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Chau Philomene One"/>
      <p:regular r:id="rId48"/>
      <p:italic r:id="rId49"/>
    </p:embeddedFont>
    <p:embeddedFont>
      <p:font typeface="Anton"/>
      <p:regular r:id="rId50"/>
    </p:embeddedFont>
    <p:embeddedFont>
      <p:font typeface="Roboto"/>
      <p:regular r:id="rId51"/>
      <p:bold r:id="rId52"/>
      <p:italic r:id="rId53"/>
      <p:boldItalic r:id="rId54"/>
    </p:embeddedFont>
    <p:embeddedFont>
      <p:font typeface="Montserrat Medium"/>
      <p:regular r:id="rId55"/>
      <p:bold r:id="rId56"/>
      <p:italic r:id="rId57"/>
      <p:boldItalic r:id="rId58"/>
    </p:embeddedFont>
    <p:embeddedFont>
      <p:font typeface="Cairo"/>
      <p:regular r:id="rId59"/>
      <p:bold r:id="rId60"/>
    </p:embeddedFont>
    <p:embeddedFont>
      <p:font typeface="Roboto Condensed Light"/>
      <p:regular r:id="rId61"/>
      <p:bold r:id="rId62"/>
      <p:italic r:id="rId63"/>
      <p:boldItalic r:id="rId64"/>
    </p:embeddedFont>
    <p:embeddedFont>
      <p:font typeface="Oswald SemiBold"/>
      <p:regular r:id="rId65"/>
      <p:bold r:id="rId66"/>
    </p:embeddedFont>
    <p:embeddedFont>
      <p:font typeface="Changa One"/>
      <p:regular r:id="rId67"/>
      <p:italic r:id="rId68"/>
    </p:embeddedFont>
    <p:embeddedFont>
      <p:font typeface="Fira Sans Extra Condensed"/>
      <p:regular r:id="rId69"/>
      <p:bold r:id="rId70"/>
      <p:italic r:id="rId71"/>
      <p:boldItalic r:id="rId72"/>
    </p:embeddedFont>
    <p:embeddedFont>
      <p:font typeface="Rokkitt Light"/>
      <p:regular r:id="rId73"/>
      <p:bold r:id="rId74"/>
    </p:embeddedFont>
    <p:embeddedFont>
      <p:font typeface="Fira Sans Extra Condensed SemiBold"/>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 uri="http://customooxmlschemas.google.com/">
      <go:slidesCustomData xmlns:go="http://customooxmlschemas.google.com/" r:id="rId79" roundtripDataSignature="AMtx7mhaYsHtFOUCCa1IEhX9d+YBa8Aj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hauPhilomeneOne-regular.fntdata"/><Relationship Id="rId47" Type="http://schemas.openxmlformats.org/officeDocument/2006/relationships/slide" Target="slides/slide42.xml"/><Relationship Id="rId49" Type="http://schemas.openxmlformats.org/officeDocument/2006/relationships/font" Target="fonts/ChauPhilomeneOn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RokkittLight-regular.fntdata"/><Relationship Id="rId72" Type="http://schemas.openxmlformats.org/officeDocument/2006/relationships/font" Target="fonts/FiraSansExtraCondensed-boldItalic.fntdata"/><Relationship Id="rId31" Type="http://schemas.openxmlformats.org/officeDocument/2006/relationships/slide" Target="slides/slide26.xml"/><Relationship Id="rId75" Type="http://schemas.openxmlformats.org/officeDocument/2006/relationships/font" Target="fonts/FiraSansExtraCondensedSemiBold-regular.fntdata"/><Relationship Id="rId30" Type="http://schemas.openxmlformats.org/officeDocument/2006/relationships/slide" Target="slides/slide25.xml"/><Relationship Id="rId74" Type="http://schemas.openxmlformats.org/officeDocument/2006/relationships/font" Target="fonts/RokkittLight-bold.fntdata"/><Relationship Id="rId33" Type="http://schemas.openxmlformats.org/officeDocument/2006/relationships/slide" Target="slides/slide28.xml"/><Relationship Id="rId77" Type="http://schemas.openxmlformats.org/officeDocument/2006/relationships/font" Target="fonts/FiraSansExtraCondensedSemiBold-italic.fntdata"/><Relationship Id="rId32" Type="http://schemas.openxmlformats.org/officeDocument/2006/relationships/slide" Target="slides/slide27.xml"/><Relationship Id="rId76" Type="http://schemas.openxmlformats.org/officeDocument/2006/relationships/font" Target="fonts/FiraSansExtraCondensedSemiBold-bold.fntdata"/><Relationship Id="rId35" Type="http://schemas.openxmlformats.org/officeDocument/2006/relationships/slide" Target="slides/slide30.xml"/><Relationship Id="rId79" Type="http://customschemas.google.com/relationships/presentationmetadata" Target="metadata"/><Relationship Id="rId34" Type="http://schemas.openxmlformats.org/officeDocument/2006/relationships/slide" Target="slides/slide29.xml"/><Relationship Id="rId78" Type="http://schemas.openxmlformats.org/officeDocument/2006/relationships/font" Target="fonts/FiraSansExtraCondensedSemiBold-boldItalic.fntdata"/><Relationship Id="rId71" Type="http://schemas.openxmlformats.org/officeDocument/2006/relationships/font" Target="fonts/FiraSansExtraCondensed-italic.fntdata"/><Relationship Id="rId70" Type="http://schemas.openxmlformats.org/officeDocument/2006/relationships/font" Target="fonts/FiraSansExtraCondensed-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CondensedLight-bold.fntdata"/><Relationship Id="rId61" Type="http://schemas.openxmlformats.org/officeDocument/2006/relationships/font" Target="fonts/RobotoCondensedLight-regular.fntdata"/><Relationship Id="rId20" Type="http://schemas.openxmlformats.org/officeDocument/2006/relationships/slide" Target="slides/slide15.xml"/><Relationship Id="rId64" Type="http://schemas.openxmlformats.org/officeDocument/2006/relationships/font" Target="fonts/RobotoCondensedLight-boldItalic.fntdata"/><Relationship Id="rId63" Type="http://schemas.openxmlformats.org/officeDocument/2006/relationships/font" Target="fonts/RobotoCondensedLight-italic.fntdata"/><Relationship Id="rId22" Type="http://schemas.openxmlformats.org/officeDocument/2006/relationships/slide" Target="slides/slide17.xml"/><Relationship Id="rId66" Type="http://schemas.openxmlformats.org/officeDocument/2006/relationships/font" Target="fonts/OswaldSemiBold-bold.fntdata"/><Relationship Id="rId21" Type="http://schemas.openxmlformats.org/officeDocument/2006/relationships/slide" Target="slides/slide16.xml"/><Relationship Id="rId65" Type="http://schemas.openxmlformats.org/officeDocument/2006/relationships/font" Target="fonts/OswaldSemiBold-regular.fntdata"/><Relationship Id="rId24" Type="http://schemas.openxmlformats.org/officeDocument/2006/relationships/slide" Target="slides/slide19.xml"/><Relationship Id="rId68" Type="http://schemas.openxmlformats.org/officeDocument/2006/relationships/font" Target="fonts/ChangaOne-italic.fntdata"/><Relationship Id="rId23" Type="http://schemas.openxmlformats.org/officeDocument/2006/relationships/slide" Target="slides/slide18.xml"/><Relationship Id="rId67" Type="http://schemas.openxmlformats.org/officeDocument/2006/relationships/font" Target="fonts/ChangaOne-regular.fntdata"/><Relationship Id="rId60" Type="http://schemas.openxmlformats.org/officeDocument/2006/relationships/font" Target="fonts/Cairo-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FiraSansExtraCondensed-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regular.fntdata"/><Relationship Id="rId50" Type="http://schemas.openxmlformats.org/officeDocument/2006/relationships/font" Target="fonts/Anton-regular.fntdata"/><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6.xml"/><Relationship Id="rId55" Type="http://schemas.openxmlformats.org/officeDocument/2006/relationships/font" Target="fonts/MontserratMedium-regular.fntdata"/><Relationship Id="rId10" Type="http://schemas.openxmlformats.org/officeDocument/2006/relationships/slide" Target="slides/slide5.xml"/><Relationship Id="rId54" Type="http://schemas.openxmlformats.org/officeDocument/2006/relationships/font" Target="fonts/Roboto-boldItalic.fntdata"/><Relationship Id="rId13" Type="http://schemas.openxmlformats.org/officeDocument/2006/relationships/slide" Target="slides/slide8.xml"/><Relationship Id="rId57" Type="http://schemas.openxmlformats.org/officeDocument/2006/relationships/font" Target="fonts/MontserratMedium-italic.fntdata"/><Relationship Id="rId12" Type="http://schemas.openxmlformats.org/officeDocument/2006/relationships/slide" Target="slides/slide7.xml"/><Relationship Id="rId56" Type="http://schemas.openxmlformats.org/officeDocument/2006/relationships/font" Target="fonts/MontserratMedium-bold.fntdata"/><Relationship Id="rId15" Type="http://schemas.openxmlformats.org/officeDocument/2006/relationships/slide" Target="slides/slide10.xml"/><Relationship Id="rId59" Type="http://schemas.openxmlformats.org/officeDocument/2006/relationships/font" Target="fonts/Cairo-regular.fntdata"/><Relationship Id="rId14" Type="http://schemas.openxmlformats.org/officeDocument/2006/relationships/slide" Target="slides/slide9.xml"/><Relationship Id="rId58" Type="http://schemas.openxmlformats.org/officeDocument/2006/relationships/font" Target="fonts/MontserratMedium-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9" name="Google Shape;103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plantillaspower-point.com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5" name="Google Shape;124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3" name="Google Shape;145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7" name="Google Shape;148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plantillaspower-point.com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6" name="Shape 1736"/>
        <p:cNvGrpSpPr/>
        <p:nvPr/>
      </p:nvGrpSpPr>
      <p:grpSpPr>
        <a:xfrm>
          <a:off x="0" y="0"/>
          <a:ext cx="0" cy="0"/>
          <a:chOff x="0" y="0"/>
          <a:chExt cx="0" cy="0"/>
        </a:xfrm>
      </p:grpSpPr>
      <p:sp>
        <p:nvSpPr>
          <p:cNvPr id="1737" name="Google Shape;173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8" name="Google Shape;173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9" name="Shape 1799"/>
        <p:cNvGrpSpPr/>
        <p:nvPr/>
      </p:nvGrpSpPr>
      <p:grpSpPr>
        <a:xfrm>
          <a:off x="0" y="0"/>
          <a:ext cx="0" cy="0"/>
          <a:chOff x="0" y="0"/>
          <a:chExt cx="0" cy="0"/>
        </a:xfrm>
      </p:grpSpPr>
      <p:sp>
        <p:nvSpPr>
          <p:cNvPr id="1800" name="Google Shape;180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1" name="Google Shape;180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9" name="Shape 1889"/>
        <p:cNvGrpSpPr/>
        <p:nvPr/>
      </p:nvGrpSpPr>
      <p:grpSpPr>
        <a:xfrm>
          <a:off x="0" y="0"/>
          <a:ext cx="0" cy="0"/>
          <a:chOff x="0" y="0"/>
          <a:chExt cx="0" cy="0"/>
        </a:xfrm>
      </p:grpSpPr>
      <p:sp>
        <p:nvSpPr>
          <p:cNvPr id="1890" name="Google Shape;189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1" name="Google Shape;189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plantillaspower-point.com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1" name="Shape 2011"/>
        <p:cNvGrpSpPr/>
        <p:nvPr/>
      </p:nvGrpSpPr>
      <p:grpSpPr>
        <a:xfrm>
          <a:off x="0" y="0"/>
          <a:ext cx="0" cy="0"/>
          <a:chOff x="0" y="0"/>
          <a:chExt cx="0" cy="0"/>
        </a:xfrm>
      </p:grpSpPr>
      <p:sp>
        <p:nvSpPr>
          <p:cNvPr id="2012" name="Google Shape;201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3" name="Google Shape;201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6" name="Shape 2026"/>
        <p:cNvGrpSpPr/>
        <p:nvPr/>
      </p:nvGrpSpPr>
      <p:grpSpPr>
        <a:xfrm>
          <a:off x="0" y="0"/>
          <a:ext cx="0" cy="0"/>
          <a:chOff x="0" y="0"/>
          <a:chExt cx="0" cy="0"/>
        </a:xfrm>
      </p:grpSpPr>
      <p:sp>
        <p:nvSpPr>
          <p:cNvPr id="2027" name="Google Shape;202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8" name="Google Shape;202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0" name="Shape 2160"/>
        <p:cNvGrpSpPr/>
        <p:nvPr/>
      </p:nvGrpSpPr>
      <p:grpSpPr>
        <a:xfrm>
          <a:off x="0" y="0"/>
          <a:ext cx="0" cy="0"/>
          <a:chOff x="0" y="0"/>
          <a:chExt cx="0" cy="0"/>
        </a:xfrm>
      </p:grpSpPr>
      <p:sp>
        <p:nvSpPr>
          <p:cNvPr id="2161" name="Google Shape;216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2" name="Google Shape;216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plantillaspower-point.com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6" name="Shape 2286"/>
        <p:cNvGrpSpPr/>
        <p:nvPr/>
      </p:nvGrpSpPr>
      <p:grpSpPr>
        <a:xfrm>
          <a:off x="0" y="0"/>
          <a:ext cx="0" cy="0"/>
          <a:chOff x="0" y="0"/>
          <a:chExt cx="0" cy="0"/>
        </a:xfrm>
      </p:grpSpPr>
      <p:sp>
        <p:nvSpPr>
          <p:cNvPr id="2287" name="Google Shape;228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8" name="Google Shape;228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0" name="Shape 2400"/>
        <p:cNvGrpSpPr/>
        <p:nvPr/>
      </p:nvGrpSpPr>
      <p:grpSpPr>
        <a:xfrm>
          <a:off x="0" y="0"/>
          <a:ext cx="0" cy="0"/>
          <a:chOff x="0" y="0"/>
          <a:chExt cx="0" cy="0"/>
        </a:xfrm>
      </p:grpSpPr>
      <p:sp>
        <p:nvSpPr>
          <p:cNvPr id="2401" name="Google Shape;240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2" name="Google Shape;240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plantillaspower-point.com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7" name="Shape 2447"/>
        <p:cNvGrpSpPr/>
        <p:nvPr/>
      </p:nvGrpSpPr>
      <p:grpSpPr>
        <a:xfrm>
          <a:off x="0" y="0"/>
          <a:ext cx="0" cy="0"/>
          <a:chOff x="0" y="0"/>
          <a:chExt cx="0" cy="0"/>
        </a:xfrm>
      </p:grpSpPr>
      <p:sp>
        <p:nvSpPr>
          <p:cNvPr id="2448" name="Google Shape;244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9" name="Google Shape;244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7" name="Shape 2607"/>
        <p:cNvGrpSpPr/>
        <p:nvPr/>
      </p:nvGrpSpPr>
      <p:grpSpPr>
        <a:xfrm>
          <a:off x="0" y="0"/>
          <a:ext cx="0" cy="0"/>
          <a:chOff x="0" y="0"/>
          <a:chExt cx="0" cy="0"/>
        </a:xfrm>
      </p:grpSpPr>
      <p:sp>
        <p:nvSpPr>
          <p:cNvPr id="2608" name="Google Shape;260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9" name="Google Shape;260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3" name="Shape 2703"/>
        <p:cNvGrpSpPr/>
        <p:nvPr/>
      </p:nvGrpSpPr>
      <p:grpSpPr>
        <a:xfrm>
          <a:off x="0" y="0"/>
          <a:ext cx="0" cy="0"/>
          <a:chOff x="0" y="0"/>
          <a:chExt cx="0" cy="0"/>
        </a:xfrm>
      </p:grpSpPr>
      <p:sp>
        <p:nvSpPr>
          <p:cNvPr id="2704" name="Google Shape;270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5" name="Google Shape;270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0" name="Shape 2830"/>
        <p:cNvGrpSpPr/>
        <p:nvPr/>
      </p:nvGrpSpPr>
      <p:grpSpPr>
        <a:xfrm>
          <a:off x="0" y="0"/>
          <a:ext cx="0" cy="0"/>
          <a:chOff x="0" y="0"/>
          <a:chExt cx="0" cy="0"/>
        </a:xfrm>
      </p:grpSpPr>
      <p:sp>
        <p:nvSpPr>
          <p:cNvPr id="2831" name="Google Shape;283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2" name="Google Shape;283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plantillaspower-point.com</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6" name="Shape 2836"/>
        <p:cNvGrpSpPr/>
        <p:nvPr/>
      </p:nvGrpSpPr>
      <p:grpSpPr>
        <a:xfrm>
          <a:off x="0" y="0"/>
          <a:ext cx="0" cy="0"/>
          <a:chOff x="0" y="0"/>
          <a:chExt cx="0" cy="0"/>
        </a:xfrm>
      </p:grpSpPr>
      <p:sp>
        <p:nvSpPr>
          <p:cNvPr id="2837" name="Google Shape;283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8" name="Google Shape;283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plantillaspower-point.com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8" name="Shape 2858"/>
        <p:cNvGrpSpPr/>
        <p:nvPr/>
      </p:nvGrpSpPr>
      <p:grpSpPr>
        <a:xfrm>
          <a:off x="0" y="0"/>
          <a:ext cx="0" cy="0"/>
          <a:chOff x="0" y="0"/>
          <a:chExt cx="0" cy="0"/>
        </a:xfrm>
      </p:grpSpPr>
      <p:sp>
        <p:nvSpPr>
          <p:cNvPr id="2859" name="Google Shape;285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0" name="Google Shape;286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8" name="Shape 2918"/>
        <p:cNvGrpSpPr/>
        <p:nvPr/>
      </p:nvGrpSpPr>
      <p:grpSpPr>
        <a:xfrm>
          <a:off x="0" y="0"/>
          <a:ext cx="0" cy="0"/>
          <a:chOff x="0" y="0"/>
          <a:chExt cx="0" cy="0"/>
        </a:xfrm>
      </p:grpSpPr>
      <p:sp>
        <p:nvSpPr>
          <p:cNvPr id="2919" name="Google Shape;291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0" name="Google Shape;292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7" name="Shape 3017"/>
        <p:cNvGrpSpPr/>
        <p:nvPr/>
      </p:nvGrpSpPr>
      <p:grpSpPr>
        <a:xfrm>
          <a:off x="0" y="0"/>
          <a:ext cx="0" cy="0"/>
          <a:chOff x="0" y="0"/>
          <a:chExt cx="0" cy="0"/>
        </a:xfrm>
      </p:grpSpPr>
      <p:sp>
        <p:nvSpPr>
          <p:cNvPr id="3018" name="Google Shape;301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9" name="Google Shape;301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4" name="Shape 3034"/>
        <p:cNvGrpSpPr/>
        <p:nvPr/>
      </p:nvGrpSpPr>
      <p:grpSpPr>
        <a:xfrm>
          <a:off x="0" y="0"/>
          <a:ext cx="0" cy="0"/>
          <a:chOff x="0" y="0"/>
          <a:chExt cx="0" cy="0"/>
        </a:xfrm>
      </p:grpSpPr>
      <p:sp>
        <p:nvSpPr>
          <p:cNvPr id="3035" name="Google Shape;303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6" name="Google Shape;303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a:t>plantillaspower-point.com</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1" name="Shape 3051"/>
        <p:cNvGrpSpPr/>
        <p:nvPr/>
      </p:nvGrpSpPr>
      <p:grpSpPr>
        <a:xfrm>
          <a:off x="0" y="0"/>
          <a:ext cx="0" cy="0"/>
          <a:chOff x="0" y="0"/>
          <a:chExt cx="0" cy="0"/>
        </a:xfrm>
      </p:grpSpPr>
      <p:sp>
        <p:nvSpPr>
          <p:cNvPr id="3052" name="Google Shape;305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3" name="Google Shape;305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8" name="Shape 3128"/>
        <p:cNvGrpSpPr/>
        <p:nvPr/>
      </p:nvGrpSpPr>
      <p:grpSpPr>
        <a:xfrm>
          <a:off x="0" y="0"/>
          <a:ext cx="0" cy="0"/>
          <a:chOff x="0" y="0"/>
          <a:chExt cx="0" cy="0"/>
        </a:xfrm>
      </p:grpSpPr>
      <p:sp>
        <p:nvSpPr>
          <p:cNvPr id="3129" name="Google Shape;312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0" name="Google Shape;313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2" name="Shape 3242"/>
        <p:cNvGrpSpPr/>
        <p:nvPr/>
      </p:nvGrpSpPr>
      <p:grpSpPr>
        <a:xfrm>
          <a:off x="0" y="0"/>
          <a:ext cx="0" cy="0"/>
          <a:chOff x="0" y="0"/>
          <a:chExt cx="0" cy="0"/>
        </a:xfrm>
      </p:grpSpPr>
      <p:sp>
        <p:nvSpPr>
          <p:cNvPr id="3243" name="Google Shape;324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4" name="Google Shape;324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0" name="Shape 3270"/>
        <p:cNvGrpSpPr/>
        <p:nvPr/>
      </p:nvGrpSpPr>
      <p:grpSpPr>
        <a:xfrm>
          <a:off x="0" y="0"/>
          <a:ext cx="0" cy="0"/>
          <a:chOff x="0" y="0"/>
          <a:chExt cx="0" cy="0"/>
        </a:xfrm>
      </p:grpSpPr>
      <p:sp>
        <p:nvSpPr>
          <p:cNvPr id="3271" name="Google Shape;3271;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4" name="Shape 3284"/>
        <p:cNvGrpSpPr/>
        <p:nvPr/>
      </p:nvGrpSpPr>
      <p:grpSpPr>
        <a:xfrm>
          <a:off x="0" y="0"/>
          <a:ext cx="0" cy="0"/>
          <a:chOff x="0" y="0"/>
          <a:chExt cx="0" cy="0"/>
        </a:xfrm>
      </p:grpSpPr>
      <p:sp>
        <p:nvSpPr>
          <p:cNvPr id="3285" name="Google Shape;328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6" name="Google Shape;328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plantillaspower-point.com</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2" name="Shape 3302"/>
        <p:cNvGrpSpPr/>
        <p:nvPr/>
      </p:nvGrpSpPr>
      <p:grpSpPr>
        <a:xfrm>
          <a:off x="0" y="0"/>
          <a:ext cx="0" cy="0"/>
          <a:chOff x="0" y="0"/>
          <a:chExt cx="0" cy="0"/>
        </a:xfrm>
      </p:grpSpPr>
      <p:sp>
        <p:nvSpPr>
          <p:cNvPr id="3303" name="Google Shape;3303;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4" name="Google Shape;330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3" name="Shape 3313"/>
        <p:cNvGrpSpPr/>
        <p:nvPr/>
      </p:nvGrpSpPr>
      <p:grpSpPr>
        <a:xfrm>
          <a:off x="0" y="0"/>
          <a:ext cx="0" cy="0"/>
          <a:chOff x="0" y="0"/>
          <a:chExt cx="0" cy="0"/>
        </a:xfrm>
      </p:grpSpPr>
      <p:sp>
        <p:nvSpPr>
          <p:cNvPr id="3314" name="Google Shape;3314;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5" name="Google Shape;331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7" name="Shape 3327"/>
        <p:cNvGrpSpPr/>
        <p:nvPr/>
      </p:nvGrpSpPr>
      <p:grpSpPr>
        <a:xfrm>
          <a:off x="0" y="0"/>
          <a:ext cx="0" cy="0"/>
          <a:chOff x="0" y="0"/>
          <a:chExt cx="0" cy="0"/>
        </a:xfrm>
      </p:grpSpPr>
      <p:sp>
        <p:nvSpPr>
          <p:cNvPr id="3328" name="Google Shape;3328;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9" name="Google Shape;332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2" name="Shape 3342"/>
        <p:cNvGrpSpPr/>
        <p:nvPr/>
      </p:nvGrpSpPr>
      <p:grpSpPr>
        <a:xfrm>
          <a:off x="0" y="0"/>
          <a:ext cx="0" cy="0"/>
          <a:chOff x="0" y="0"/>
          <a:chExt cx="0" cy="0"/>
        </a:xfrm>
      </p:grpSpPr>
      <p:sp>
        <p:nvSpPr>
          <p:cNvPr id="3343" name="Google Shape;3343;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4" name="Google Shape;334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plantillaspower-point.com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8" name="Shape 3358"/>
        <p:cNvGrpSpPr/>
        <p:nvPr/>
      </p:nvGrpSpPr>
      <p:grpSpPr>
        <a:xfrm>
          <a:off x="0" y="0"/>
          <a:ext cx="0" cy="0"/>
          <a:chOff x="0" y="0"/>
          <a:chExt cx="0" cy="0"/>
        </a:xfrm>
      </p:grpSpPr>
      <p:sp>
        <p:nvSpPr>
          <p:cNvPr id="3359" name="Google Shape;3359;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9" name="Shape 3479"/>
        <p:cNvGrpSpPr/>
        <p:nvPr/>
      </p:nvGrpSpPr>
      <p:grpSpPr>
        <a:xfrm>
          <a:off x="0" y="0"/>
          <a:ext cx="0" cy="0"/>
          <a:chOff x="0" y="0"/>
          <a:chExt cx="0" cy="0"/>
        </a:xfrm>
      </p:grpSpPr>
      <p:sp>
        <p:nvSpPr>
          <p:cNvPr id="3480" name="Google Shape;3480;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4" name="Shape 3694"/>
        <p:cNvGrpSpPr/>
        <p:nvPr/>
      </p:nvGrpSpPr>
      <p:grpSpPr>
        <a:xfrm>
          <a:off x="0" y="0"/>
          <a:ext cx="0" cy="0"/>
          <a:chOff x="0" y="0"/>
          <a:chExt cx="0" cy="0"/>
        </a:xfrm>
      </p:grpSpPr>
      <p:sp>
        <p:nvSpPr>
          <p:cNvPr id="3695" name="Google Shape;3695;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plantillaspower-point.com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2" name="Google Shape;62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plantillaspower-point.com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2" name="Google Shape;8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9" name="Google Shape;10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8" name="Shape 8"/>
        <p:cNvGrpSpPr/>
        <p:nvPr/>
      </p:nvGrpSpPr>
      <p:grpSpPr>
        <a:xfrm>
          <a:off x="0" y="0"/>
          <a:ext cx="0" cy="0"/>
          <a:chOff x="0" y="0"/>
          <a:chExt cx="0" cy="0"/>
        </a:xfrm>
      </p:grpSpPr>
      <p:sp>
        <p:nvSpPr>
          <p:cNvPr id="9" name="Google Shape;9;p44"/>
          <p:cNvSpPr/>
          <p:nvPr>
            <p:ph idx="2" type="pic"/>
          </p:nvPr>
        </p:nvSpPr>
        <p:spPr>
          <a:xfrm>
            <a:off x="5530175" y="1164725"/>
            <a:ext cx="2813725" cy="2814049"/>
          </a:xfrm>
          <a:prstGeom prst="flowChartConnector">
            <a:avLst/>
          </a:prstGeom>
          <a:solidFill>
            <a:srgbClr val="F2F2F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54"/>
          <p:cNvSpPr txBox="1"/>
          <p:nvPr>
            <p:ph type="ctrTitle"/>
          </p:nvPr>
        </p:nvSpPr>
        <p:spPr>
          <a:xfrm>
            <a:off x="1032175" y="1574513"/>
            <a:ext cx="4323900" cy="164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5200"/>
              <a:buNone/>
              <a:defRPr b="0" sz="5000">
                <a:latin typeface="Fira Sans Extra Condensed SemiBold"/>
                <a:ea typeface="Fira Sans Extra Condensed SemiBold"/>
                <a:cs typeface="Fira Sans Extra Condensed SemiBold"/>
                <a:sym typeface="Fira Sans Extra Condensed SemiBold"/>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64" name="Google Shape;64;p54"/>
          <p:cNvSpPr txBox="1"/>
          <p:nvPr>
            <p:ph idx="1" type="subTitle"/>
          </p:nvPr>
        </p:nvSpPr>
        <p:spPr>
          <a:xfrm>
            <a:off x="1032175" y="3217338"/>
            <a:ext cx="4323900" cy="351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sz="16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1_Big number">
    <p:spTree>
      <p:nvGrpSpPr>
        <p:cNvPr id="65" name="Shape 6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hanks">
    <p:bg>
      <p:bgPr>
        <a:solidFill>
          <a:schemeClr val="accent5"/>
        </a:solidFill>
      </p:bgPr>
    </p:bg>
    <p:spTree>
      <p:nvGrpSpPr>
        <p:cNvPr id="66" name="Shape 66"/>
        <p:cNvGrpSpPr/>
        <p:nvPr/>
      </p:nvGrpSpPr>
      <p:grpSpPr>
        <a:xfrm>
          <a:off x="0" y="0"/>
          <a:ext cx="0" cy="0"/>
          <a:chOff x="0" y="0"/>
          <a:chExt cx="0" cy="0"/>
        </a:xfrm>
      </p:grpSpPr>
      <p:sp>
        <p:nvSpPr>
          <p:cNvPr id="67" name="Google Shape;67;p56"/>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 name="Google Shape;68;p56"/>
          <p:cNvSpPr txBox="1"/>
          <p:nvPr>
            <p:ph type="title"/>
          </p:nvPr>
        </p:nvSpPr>
        <p:spPr>
          <a:xfrm>
            <a:off x="720050" y="822175"/>
            <a:ext cx="5511300" cy="138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b="0" sz="7200"/>
            </a:lvl1pPr>
            <a:lvl2pPr lvl="1" algn="ctr">
              <a:lnSpc>
                <a:spcPct val="100000"/>
              </a:lnSpc>
              <a:spcBef>
                <a:spcPts val="0"/>
              </a:spcBef>
              <a:spcAft>
                <a:spcPts val="0"/>
              </a:spcAft>
              <a:buSzPts val="4200"/>
              <a:buNone/>
              <a:defRPr b="0" sz="4200"/>
            </a:lvl2pPr>
            <a:lvl3pPr lvl="2" algn="ctr">
              <a:lnSpc>
                <a:spcPct val="100000"/>
              </a:lnSpc>
              <a:spcBef>
                <a:spcPts val="0"/>
              </a:spcBef>
              <a:spcAft>
                <a:spcPts val="0"/>
              </a:spcAft>
              <a:buSzPts val="4200"/>
              <a:buNone/>
              <a:defRPr b="0" sz="4200"/>
            </a:lvl3pPr>
            <a:lvl4pPr lvl="3" algn="ctr">
              <a:lnSpc>
                <a:spcPct val="100000"/>
              </a:lnSpc>
              <a:spcBef>
                <a:spcPts val="0"/>
              </a:spcBef>
              <a:spcAft>
                <a:spcPts val="0"/>
              </a:spcAft>
              <a:buSzPts val="4200"/>
              <a:buNone/>
              <a:defRPr b="0" sz="4200"/>
            </a:lvl4pPr>
            <a:lvl5pPr lvl="4" algn="ctr">
              <a:lnSpc>
                <a:spcPct val="100000"/>
              </a:lnSpc>
              <a:spcBef>
                <a:spcPts val="0"/>
              </a:spcBef>
              <a:spcAft>
                <a:spcPts val="0"/>
              </a:spcAft>
              <a:buSzPts val="4200"/>
              <a:buNone/>
              <a:defRPr b="0" sz="4200"/>
            </a:lvl5pPr>
            <a:lvl6pPr lvl="5" algn="ctr">
              <a:lnSpc>
                <a:spcPct val="100000"/>
              </a:lnSpc>
              <a:spcBef>
                <a:spcPts val="0"/>
              </a:spcBef>
              <a:spcAft>
                <a:spcPts val="0"/>
              </a:spcAft>
              <a:buSzPts val="4200"/>
              <a:buNone/>
              <a:defRPr b="0" sz="4200"/>
            </a:lvl6pPr>
            <a:lvl7pPr lvl="6" algn="ctr">
              <a:lnSpc>
                <a:spcPct val="100000"/>
              </a:lnSpc>
              <a:spcBef>
                <a:spcPts val="0"/>
              </a:spcBef>
              <a:spcAft>
                <a:spcPts val="0"/>
              </a:spcAft>
              <a:buSzPts val="4200"/>
              <a:buNone/>
              <a:defRPr b="0" sz="4200"/>
            </a:lvl7pPr>
            <a:lvl8pPr lvl="7" algn="ctr">
              <a:lnSpc>
                <a:spcPct val="100000"/>
              </a:lnSpc>
              <a:spcBef>
                <a:spcPts val="0"/>
              </a:spcBef>
              <a:spcAft>
                <a:spcPts val="0"/>
              </a:spcAft>
              <a:buSzPts val="4200"/>
              <a:buNone/>
              <a:defRPr b="0" sz="4200"/>
            </a:lvl8pPr>
            <a:lvl9pPr lvl="8" algn="ctr">
              <a:lnSpc>
                <a:spcPct val="100000"/>
              </a:lnSpc>
              <a:spcBef>
                <a:spcPts val="0"/>
              </a:spcBef>
              <a:spcAft>
                <a:spcPts val="0"/>
              </a:spcAft>
              <a:buSzPts val="4200"/>
              <a:buNone/>
              <a:defRPr b="0" sz="4200"/>
            </a:lvl9pPr>
          </a:lstStyle>
          <a:p/>
        </p:txBody>
      </p:sp>
      <p:sp>
        <p:nvSpPr>
          <p:cNvPr id="69" name="Google Shape;69;p56"/>
          <p:cNvSpPr txBox="1"/>
          <p:nvPr>
            <p:ph idx="1" type="subTitle"/>
          </p:nvPr>
        </p:nvSpPr>
        <p:spPr>
          <a:xfrm>
            <a:off x="720050" y="2495150"/>
            <a:ext cx="3584700" cy="107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100"/>
              <a:buNone/>
              <a:defRPr sz="14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and text">
  <p:cSld name="Tittle and text">
    <p:spTree>
      <p:nvGrpSpPr>
        <p:cNvPr id="70" name="Shape 70"/>
        <p:cNvGrpSpPr/>
        <p:nvPr/>
      </p:nvGrpSpPr>
      <p:grpSpPr>
        <a:xfrm>
          <a:off x="0" y="0"/>
          <a:ext cx="0" cy="0"/>
          <a:chOff x="0" y="0"/>
          <a:chExt cx="0" cy="0"/>
        </a:xfrm>
      </p:grpSpPr>
      <p:sp>
        <p:nvSpPr>
          <p:cNvPr id="71" name="Google Shape;71;p57"/>
          <p:cNvSpPr/>
          <p:nvPr/>
        </p:nvSpPr>
        <p:spPr>
          <a:xfrm rot="5400000">
            <a:off x="4229281" y="228036"/>
            <a:ext cx="5142690" cy="4686768"/>
          </a:xfrm>
          <a:prstGeom prst="flowChartDocument">
            <a:avLst/>
          </a:prstGeom>
          <a:solidFill>
            <a:srgbClr val="2BB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57"/>
          <p:cNvSpPr txBox="1"/>
          <p:nvPr>
            <p:ph type="ctrTitle"/>
          </p:nvPr>
        </p:nvSpPr>
        <p:spPr>
          <a:xfrm flipH="1">
            <a:off x="5268250" y="2868975"/>
            <a:ext cx="3155700" cy="8361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000"/>
              <a:buNone/>
              <a:defRPr b="0" sz="6000">
                <a:solidFill>
                  <a:srgbClr val="FFFFFF"/>
                </a:solidFill>
              </a:defRPr>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
        <p:nvSpPr>
          <p:cNvPr id="73" name="Google Shape;73;p57"/>
          <p:cNvSpPr txBox="1"/>
          <p:nvPr>
            <p:ph idx="1" type="subTitle"/>
          </p:nvPr>
        </p:nvSpPr>
        <p:spPr>
          <a:xfrm>
            <a:off x="5465650" y="1116050"/>
            <a:ext cx="2958300" cy="16431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400">
                <a:solidFill>
                  <a:srgbClr val="FFFFFF"/>
                </a:solidFill>
              </a:defRPr>
            </a:lvl1pPr>
            <a:lvl2pPr lvl="1" algn="r">
              <a:lnSpc>
                <a:spcPct val="100000"/>
              </a:lnSpc>
              <a:spcBef>
                <a:spcPts val="0"/>
              </a:spcBef>
              <a:spcAft>
                <a:spcPts val="0"/>
              </a:spcAft>
              <a:buSzPts val="1400"/>
              <a:buNone/>
              <a:defRPr sz="1400">
                <a:solidFill>
                  <a:schemeClr val="lt1"/>
                </a:solidFill>
              </a:defRPr>
            </a:lvl2pPr>
            <a:lvl3pPr lvl="2" algn="r">
              <a:lnSpc>
                <a:spcPct val="100000"/>
              </a:lnSpc>
              <a:spcBef>
                <a:spcPts val="0"/>
              </a:spcBef>
              <a:spcAft>
                <a:spcPts val="0"/>
              </a:spcAft>
              <a:buSzPts val="1400"/>
              <a:buNone/>
              <a:defRPr sz="1400">
                <a:solidFill>
                  <a:schemeClr val="lt1"/>
                </a:solidFill>
              </a:defRPr>
            </a:lvl3pPr>
            <a:lvl4pPr lvl="3" algn="r">
              <a:lnSpc>
                <a:spcPct val="100000"/>
              </a:lnSpc>
              <a:spcBef>
                <a:spcPts val="0"/>
              </a:spcBef>
              <a:spcAft>
                <a:spcPts val="0"/>
              </a:spcAft>
              <a:buSzPts val="1400"/>
              <a:buNone/>
              <a:defRPr sz="1400">
                <a:solidFill>
                  <a:schemeClr val="lt1"/>
                </a:solidFill>
              </a:defRPr>
            </a:lvl4pPr>
            <a:lvl5pPr lvl="4" algn="r">
              <a:lnSpc>
                <a:spcPct val="100000"/>
              </a:lnSpc>
              <a:spcBef>
                <a:spcPts val="0"/>
              </a:spcBef>
              <a:spcAft>
                <a:spcPts val="0"/>
              </a:spcAft>
              <a:buSzPts val="1400"/>
              <a:buNone/>
              <a:defRPr sz="1400">
                <a:solidFill>
                  <a:schemeClr val="lt1"/>
                </a:solidFill>
              </a:defRPr>
            </a:lvl5pPr>
            <a:lvl6pPr lvl="5" algn="r">
              <a:lnSpc>
                <a:spcPct val="100000"/>
              </a:lnSpc>
              <a:spcBef>
                <a:spcPts val="0"/>
              </a:spcBef>
              <a:spcAft>
                <a:spcPts val="0"/>
              </a:spcAft>
              <a:buSzPts val="1400"/>
              <a:buNone/>
              <a:defRPr sz="1400">
                <a:solidFill>
                  <a:schemeClr val="lt1"/>
                </a:solidFill>
              </a:defRPr>
            </a:lvl6pPr>
            <a:lvl7pPr lvl="6" algn="r">
              <a:lnSpc>
                <a:spcPct val="100000"/>
              </a:lnSpc>
              <a:spcBef>
                <a:spcPts val="0"/>
              </a:spcBef>
              <a:spcAft>
                <a:spcPts val="0"/>
              </a:spcAft>
              <a:buSzPts val="1400"/>
              <a:buNone/>
              <a:defRPr sz="1400">
                <a:solidFill>
                  <a:schemeClr val="lt1"/>
                </a:solidFill>
              </a:defRPr>
            </a:lvl7pPr>
            <a:lvl8pPr lvl="7" algn="r">
              <a:lnSpc>
                <a:spcPct val="100000"/>
              </a:lnSpc>
              <a:spcBef>
                <a:spcPts val="0"/>
              </a:spcBef>
              <a:spcAft>
                <a:spcPts val="0"/>
              </a:spcAft>
              <a:buSzPts val="1400"/>
              <a:buNone/>
              <a:defRPr sz="1400">
                <a:solidFill>
                  <a:schemeClr val="lt1"/>
                </a:solidFill>
              </a:defRPr>
            </a:lvl8pPr>
            <a:lvl9pPr lvl="8" algn="r">
              <a:lnSpc>
                <a:spcPct val="100000"/>
              </a:lnSpc>
              <a:spcBef>
                <a:spcPts val="0"/>
              </a:spcBef>
              <a:spcAft>
                <a:spcPts val="0"/>
              </a:spcAft>
              <a:buSzPts val="1400"/>
              <a:buNone/>
              <a:defRPr sz="14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1">
    <p:bg>
      <p:bgPr>
        <a:solidFill>
          <a:schemeClr val="lt1"/>
        </a:solidFill>
      </p:bgPr>
    </p:bg>
    <p:spTree>
      <p:nvGrpSpPr>
        <p:cNvPr id="74" name="Shape 74"/>
        <p:cNvGrpSpPr/>
        <p:nvPr/>
      </p:nvGrpSpPr>
      <p:grpSpPr>
        <a:xfrm>
          <a:off x="0" y="0"/>
          <a:ext cx="0" cy="0"/>
          <a:chOff x="0" y="0"/>
          <a:chExt cx="0" cy="0"/>
        </a:xfrm>
      </p:grpSpPr>
      <p:sp>
        <p:nvSpPr>
          <p:cNvPr id="75" name="Google Shape;75;p58"/>
          <p:cNvSpPr txBox="1"/>
          <p:nvPr>
            <p:ph type="ctrTitle"/>
          </p:nvPr>
        </p:nvSpPr>
        <p:spPr>
          <a:xfrm>
            <a:off x="741725" y="359450"/>
            <a:ext cx="7682100" cy="577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400"/>
              <a:buNone/>
              <a:defRPr b="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1_Title and text 2">
    <p:spTree>
      <p:nvGrpSpPr>
        <p:cNvPr id="76" name="Shape 76"/>
        <p:cNvGrpSpPr/>
        <p:nvPr/>
      </p:nvGrpSpPr>
      <p:grpSpPr>
        <a:xfrm>
          <a:off x="0" y="0"/>
          <a:ext cx="0" cy="0"/>
          <a:chOff x="0" y="0"/>
          <a:chExt cx="0" cy="0"/>
        </a:xfrm>
      </p:grpSpPr>
      <p:sp>
        <p:nvSpPr>
          <p:cNvPr id="77" name="Google Shape;77;p59"/>
          <p:cNvSpPr txBox="1"/>
          <p:nvPr>
            <p:ph idx="1" type="body"/>
          </p:nvPr>
        </p:nvSpPr>
        <p:spPr>
          <a:xfrm>
            <a:off x="242646" y="92609"/>
            <a:ext cx="8679898" cy="543185"/>
          </a:xfrm>
          <a:prstGeom prst="rect">
            <a:avLst/>
          </a:prstGeom>
          <a:noFill/>
          <a:ln>
            <a:noFill/>
          </a:ln>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SzPts val="1400"/>
              <a:buNone/>
              <a:defRPr b="0" sz="4050">
                <a:solidFill>
                  <a:srgbClr val="595959"/>
                </a:solidFill>
                <a:latin typeface="Arial"/>
                <a:ea typeface="Arial"/>
                <a:cs typeface="Arial"/>
                <a:sym typeface="Arial"/>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78" name="Google Shape;78;p59"/>
          <p:cNvSpPr/>
          <p:nvPr/>
        </p:nvSpPr>
        <p:spPr>
          <a:xfrm>
            <a:off x="265507" y="848693"/>
            <a:ext cx="2670575" cy="4051921"/>
          </a:xfrm>
          <a:prstGeom prst="roundRect">
            <a:avLst>
              <a:gd fmla="val 3968" name="adj"/>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lt1"/>
              </a:solidFill>
              <a:latin typeface="Arial"/>
              <a:ea typeface="Arial"/>
              <a:cs typeface="Arial"/>
              <a:sym typeface="Arial"/>
            </a:endParaRPr>
          </a:p>
        </p:txBody>
      </p:sp>
      <p:sp>
        <p:nvSpPr>
          <p:cNvPr id="79" name="Google Shape;79;p59"/>
          <p:cNvSpPr/>
          <p:nvPr/>
        </p:nvSpPr>
        <p:spPr>
          <a:xfrm>
            <a:off x="342358" y="972504"/>
            <a:ext cx="98156" cy="3199323"/>
          </a:xfrm>
          <a:prstGeom prst="roundRect">
            <a:avLst>
              <a:gd fmla="val 50000" name="adj"/>
            </a:avLst>
          </a:prstGeom>
          <a:solidFill>
            <a:schemeClr val="lt1">
              <a:alpha val="4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lt1"/>
              </a:solidFill>
              <a:latin typeface="Arial"/>
              <a:ea typeface="Arial"/>
              <a:cs typeface="Arial"/>
              <a:sym typeface="Arial"/>
            </a:endParaRPr>
          </a:p>
        </p:txBody>
      </p:sp>
      <p:sp>
        <p:nvSpPr>
          <p:cNvPr id="80" name="Google Shape;80;p59"/>
          <p:cNvSpPr/>
          <p:nvPr/>
        </p:nvSpPr>
        <p:spPr>
          <a:xfrm rot="5400000">
            <a:off x="3052053" y="963448"/>
            <a:ext cx="514387" cy="513861"/>
          </a:xfrm>
          <a:prstGeom prst="halfFrame">
            <a:avLst>
              <a:gd fmla="val 23728" name="adj1"/>
              <a:gd fmla="val 24642" name="adj2"/>
            </a:avLst>
          </a:prstGeom>
          <a:solidFill>
            <a:schemeClr val="lt1">
              <a:alpha val="2274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dk1"/>
              </a:solidFill>
              <a:latin typeface="Arial"/>
              <a:ea typeface="Arial"/>
              <a:cs typeface="Arial"/>
              <a:sym typeface="Arial"/>
            </a:endParaRPr>
          </a:p>
        </p:txBody>
      </p:sp>
      <p:grpSp>
        <p:nvGrpSpPr>
          <p:cNvPr id="81" name="Google Shape;81;p59"/>
          <p:cNvGrpSpPr/>
          <p:nvPr/>
        </p:nvGrpSpPr>
        <p:grpSpPr>
          <a:xfrm>
            <a:off x="1047037" y="1366628"/>
            <a:ext cx="1674186" cy="1419104"/>
            <a:chOff x="1476865" y="1865995"/>
            <a:chExt cx="2232248" cy="1337879"/>
          </a:xfrm>
        </p:grpSpPr>
        <p:sp>
          <p:nvSpPr>
            <p:cNvPr id="82" name="Google Shape;82;p59"/>
            <p:cNvSpPr txBox="1"/>
            <p:nvPr/>
          </p:nvSpPr>
          <p:spPr>
            <a:xfrm>
              <a:off x="1476865" y="1865995"/>
              <a:ext cx="2232248" cy="739909"/>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None/>
              </a:pPr>
              <a:r>
                <a:rPr b="1" i="0" lang="en" sz="1500" u="none" cap="none" strike="noStrike">
                  <a:solidFill>
                    <a:schemeClr val="lt1"/>
                  </a:solidFill>
                  <a:latin typeface="Arial"/>
                  <a:ea typeface="Arial"/>
                  <a:cs typeface="Arial"/>
                  <a:sym typeface="Arial"/>
                </a:rPr>
                <a:t>You can Resize without losing quality</a:t>
              </a:r>
              <a:endParaRPr b="1" i="0" sz="1500" u="none" cap="none" strike="noStrike">
                <a:solidFill>
                  <a:schemeClr val="lt1"/>
                </a:solidFill>
                <a:latin typeface="Arial"/>
                <a:ea typeface="Arial"/>
                <a:cs typeface="Arial"/>
                <a:sym typeface="Arial"/>
              </a:endParaRPr>
            </a:p>
          </p:txBody>
        </p:sp>
        <p:sp>
          <p:nvSpPr>
            <p:cNvPr id="83" name="Google Shape;83;p59"/>
            <p:cNvSpPr txBox="1"/>
            <p:nvPr/>
          </p:nvSpPr>
          <p:spPr>
            <a:xfrm>
              <a:off x="1476865" y="2463965"/>
              <a:ext cx="2232248" cy="739909"/>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None/>
              </a:pPr>
              <a:r>
                <a:rPr b="1" i="0" lang="en" sz="1500" u="none" cap="none" strike="noStrike">
                  <a:solidFill>
                    <a:schemeClr val="lt1"/>
                  </a:solidFill>
                  <a:latin typeface="Arial"/>
                  <a:ea typeface="Arial"/>
                  <a:cs typeface="Arial"/>
                  <a:sym typeface="Arial"/>
                </a:rPr>
                <a:t>You can Change Fill Color &amp;</a:t>
              </a:r>
              <a:endParaRPr/>
            </a:p>
            <a:p>
              <a:pPr indent="0" lvl="0" marL="0" marR="0" rtl="0" algn="r">
                <a:lnSpc>
                  <a:spcPct val="100000"/>
                </a:lnSpc>
                <a:spcBef>
                  <a:spcPts val="0"/>
                </a:spcBef>
                <a:spcAft>
                  <a:spcPts val="0"/>
                </a:spcAft>
                <a:buNone/>
              </a:pPr>
              <a:r>
                <a:rPr b="1" i="0" lang="en" sz="1500" u="none" cap="none" strike="noStrike">
                  <a:solidFill>
                    <a:schemeClr val="lt1"/>
                  </a:solidFill>
                  <a:latin typeface="Arial"/>
                  <a:ea typeface="Arial"/>
                  <a:cs typeface="Arial"/>
                  <a:sym typeface="Arial"/>
                </a:rPr>
                <a:t>Line Color</a:t>
              </a:r>
              <a:endParaRPr b="1" i="0" sz="1500" u="none" cap="none" strike="noStrike">
                <a:solidFill>
                  <a:schemeClr val="lt1"/>
                </a:solidFill>
                <a:latin typeface="Arial"/>
                <a:ea typeface="Arial"/>
                <a:cs typeface="Arial"/>
                <a:sym typeface="Arial"/>
              </a:endParaRPr>
            </a:p>
          </p:txBody>
        </p:sp>
      </p:grpSp>
      <p:sp>
        <p:nvSpPr>
          <p:cNvPr id="84" name="Google Shape;84;p59"/>
          <p:cNvSpPr txBox="1"/>
          <p:nvPr/>
        </p:nvSpPr>
        <p:spPr>
          <a:xfrm>
            <a:off x="492313" y="4274959"/>
            <a:ext cx="2280467"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chemeClr val="lt1"/>
                </a:solidFill>
                <a:latin typeface="Arial"/>
                <a:ea typeface="Arial"/>
                <a:cs typeface="Arial"/>
                <a:sym typeface="Arial"/>
              </a:rPr>
              <a:t>www.plantillaspower-point.com</a:t>
            </a:r>
            <a:endParaRPr b="0" i="0" sz="1200" u="none" cap="none" strike="noStrike">
              <a:solidFill>
                <a:schemeClr val="lt1"/>
              </a:solidFill>
              <a:latin typeface="Arial"/>
              <a:ea typeface="Arial"/>
              <a:cs typeface="Arial"/>
              <a:sym typeface="Arial"/>
            </a:endParaRPr>
          </a:p>
        </p:txBody>
      </p:sp>
      <p:sp>
        <p:nvSpPr>
          <p:cNvPr id="85" name="Google Shape;85;p59"/>
          <p:cNvSpPr txBox="1"/>
          <p:nvPr/>
        </p:nvSpPr>
        <p:spPr>
          <a:xfrm>
            <a:off x="683251" y="3293434"/>
            <a:ext cx="2037972" cy="92333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None/>
            </a:pPr>
            <a:r>
              <a:rPr b="1" i="0" lang="en" sz="1800" u="none" cap="none" strike="noStrike">
                <a:solidFill>
                  <a:schemeClr val="lt1"/>
                </a:solidFill>
                <a:latin typeface="Arial"/>
                <a:ea typeface="Arial"/>
                <a:cs typeface="Arial"/>
                <a:sym typeface="Arial"/>
              </a:rPr>
              <a:t>FREE </a:t>
            </a:r>
            <a:endParaRPr/>
          </a:p>
          <a:p>
            <a:pPr indent="0" lvl="0" marL="0" marR="0" rtl="0" algn="r">
              <a:lnSpc>
                <a:spcPct val="100000"/>
              </a:lnSpc>
              <a:spcBef>
                <a:spcPts val="0"/>
              </a:spcBef>
              <a:spcAft>
                <a:spcPts val="0"/>
              </a:spcAft>
              <a:buNone/>
            </a:pPr>
            <a:r>
              <a:rPr b="1" i="0" lang="en" sz="1800" u="none" cap="none" strike="noStrike">
                <a:solidFill>
                  <a:schemeClr val="lt1"/>
                </a:solidFill>
                <a:latin typeface="Arial"/>
                <a:ea typeface="Arial"/>
                <a:cs typeface="Arial"/>
                <a:sym typeface="Arial"/>
              </a:rPr>
              <a:t>PPT </a:t>
            </a:r>
            <a:endParaRPr/>
          </a:p>
          <a:p>
            <a:pPr indent="0" lvl="0" marL="0" marR="0" rtl="0" algn="r">
              <a:lnSpc>
                <a:spcPct val="100000"/>
              </a:lnSpc>
              <a:spcBef>
                <a:spcPts val="0"/>
              </a:spcBef>
              <a:spcAft>
                <a:spcPts val="0"/>
              </a:spcAft>
              <a:buNone/>
            </a:pPr>
            <a:r>
              <a:rPr b="1" i="0" lang="en" sz="1800" u="none" cap="none" strike="noStrike">
                <a:solidFill>
                  <a:schemeClr val="lt1"/>
                </a:solidFill>
                <a:latin typeface="Arial"/>
                <a:ea typeface="Arial"/>
                <a:cs typeface="Arial"/>
                <a:sym typeface="Arial"/>
              </a:rPr>
              <a:t>TEMPLATES  </a:t>
            </a:r>
            <a:endParaRPr/>
          </a:p>
        </p:txBody>
      </p:sp>
      <p:sp>
        <p:nvSpPr>
          <p:cNvPr id="86" name="Google Shape;86;p59"/>
          <p:cNvSpPr/>
          <p:nvPr/>
        </p:nvSpPr>
        <p:spPr>
          <a:xfrm rot="5400000">
            <a:off x="1946425" y="3913175"/>
            <a:ext cx="76235" cy="1668469"/>
          </a:xfrm>
          <a:prstGeom prst="roundRect">
            <a:avLst>
              <a:gd fmla="val 50000" name="adj"/>
            </a:avLst>
          </a:prstGeom>
          <a:solidFill>
            <a:srgbClr val="82D6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lt1"/>
              </a:solidFill>
              <a:latin typeface="Arial"/>
              <a:ea typeface="Arial"/>
              <a:cs typeface="Arial"/>
              <a:sym typeface="Arial"/>
            </a:endParaRPr>
          </a:p>
        </p:txBody>
      </p:sp>
      <p:grpSp>
        <p:nvGrpSpPr>
          <p:cNvPr id="87" name="Google Shape;87;p59"/>
          <p:cNvGrpSpPr/>
          <p:nvPr/>
        </p:nvGrpSpPr>
        <p:grpSpPr>
          <a:xfrm>
            <a:off x="2141949" y="972504"/>
            <a:ext cx="679333" cy="682777"/>
            <a:chOff x="2844390" y="1337313"/>
            <a:chExt cx="905777" cy="910369"/>
          </a:xfrm>
        </p:grpSpPr>
        <p:sp>
          <p:nvSpPr>
            <p:cNvPr id="88" name="Google Shape;88;p59"/>
            <p:cNvSpPr/>
            <p:nvPr/>
          </p:nvSpPr>
          <p:spPr>
            <a:xfrm rot="10800000">
              <a:off x="3620828" y="1341905"/>
              <a:ext cx="129339" cy="905777"/>
            </a:xfrm>
            <a:prstGeom prst="roundRect">
              <a:avLst>
                <a:gd fmla="val 50000" name="adj"/>
              </a:avLst>
            </a:prstGeom>
            <a:solidFill>
              <a:srgbClr val="82D6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lt1"/>
                </a:solidFill>
                <a:latin typeface="Arial"/>
                <a:ea typeface="Arial"/>
                <a:cs typeface="Arial"/>
                <a:sym typeface="Arial"/>
              </a:endParaRPr>
            </a:p>
          </p:txBody>
        </p:sp>
        <p:sp>
          <p:nvSpPr>
            <p:cNvPr id="89" name="Google Shape;89;p59"/>
            <p:cNvSpPr/>
            <p:nvPr/>
          </p:nvSpPr>
          <p:spPr>
            <a:xfrm rot="5400000">
              <a:off x="3232609" y="949094"/>
              <a:ext cx="129339" cy="905777"/>
            </a:xfrm>
            <a:prstGeom prst="roundRect">
              <a:avLst>
                <a:gd fmla="val 50000" name="adj"/>
              </a:avLst>
            </a:prstGeom>
            <a:solidFill>
              <a:srgbClr val="82D6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 name="Shape 90"/>
        <p:cNvGrpSpPr/>
        <p:nvPr/>
      </p:nvGrpSpPr>
      <p:grpSpPr>
        <a:xfrm>
          <a:off x="0" y="0"/>
          <a:ext cx="0" cy="0"/>
          <a:chOff x="0" y="0"/>
          <a:chExt cx="0" cy="0"/>
        </a:xfrm>
      </p:grpSpPr>
      <p:sp>
        <p:nvSpPr>
          <p:cNvPr id="91" name="Google Shape;91;p6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2" name="Shape 92"/>
        <p:cNvGrpSpPr/>
        <p:nvPr/>
      </p:nvGrpSpPr>
      <p:grpSpPr>
        <a:xfrm>
          <a:off x="0" y="0"/>
          <a:ext cx="0" cy="0"/>
          <a:chOff x="0" y="0"/>
          <a:chExt cx="0" cy="0"/>
        </a:xfrm>
      </p:grpSpPr>
      <p:sp>
        <p:nvSpPr>
          <p:cNvPr id="93" name="Google Shape;93;p61"/>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2800"/>
              <a:buNone/>
              <a:defRPr b="1"/>
            </a:lvl1pPr>
            <a:lvl2pPr lvl="1" algn="l">
              <a:lnSpc>
                <a:spcPct val="100000"/>
              </a:lnSpc>
              <a:spcBef>
                <a:spcPts val="0"/>
              </a:spcBef>
              <a:spcAft>
                <a:spcPts val="0"/>
              </a:spcAft>
              <a:buSzPts val="2800"/>
              <a:buNone/>
              <a:defRPr b="1"/>
            </a:lvl2pPr>
            <a:lvl3pPr lvl="2" algn="l">
              <a:lnSpc>
                <a:spcPct val="100000"/>
              </a:lnSpc>
              <a:spcBef>
                <a:spcPts val="0"/>
              </a:spcBef>
              <a:spcAft>
                <a:spcPts val="0"/>
              </a:spcAft>
              <a:buSzPts val="2800"/>
              <a:buNone/>
              <a:defRPr b="1"/>
            </a:lvl3pPr>
            <a:lvl4pPr lvl="3" algn="l">
              <a:lnSpc>
                <a:spcPct val="100000"/>
              </a:lnSpc>
              <a:spcBef>
                <a:spcPts val="0"/>
              </a:spcBef>
              <a:spcAft>
                <a:spcPts val="0"/>
              </a:spcAft>
              <a:buSzPts val="2800"/>
              <a:buNone/>
              <a:defRPr b="1"/>
            </a:lvl4pPr>
            <a:lvl5pPr lvl="4" algn="l">
              <a:lnSpc>
                <a:spcPct val="100000"/>
              </a:lnSpc>
              <a:spcBef>
                <a:spcPts val="0"/>
              </a:spcBef>
              <a:spcAft>
                <a:spcPts val="0"/>
              </a:spcAft>
              <a:buSzPts val="2800"/>
              <a:buNone/>
              <a:defRPr b="1"/>
            </a:lvl5pPr>
            <a:lvl6pPr lvl="5" algn="l">
              <a:lnSpc>
                <a:spcPct val="100000"/>
              </a:lnSpc>
              <a:spcBef>
                <a:spcPts val="0"/>
              </a:spcBef>
              <a:spcAft>
                <a:spcPts val="0"/>
              </a:spcAft>
              <a:buSzPts val="2800"/>
              <a:buNone/>
              <a:defRPr b="1"/>
            </a:lvl6pPr>
            <a:lvl7pPr lvl="6" algn="l">
              <a:lnSpc>
                <a:spcPct val="100000"/>
              </a:lnSpc>
              <a:spcBef>
                <a:spcPts val="0"/>
              </a:spcBef>
              <a:spcAft>
                <a:spcPts val="0"/>
              </a:spcAft>
              <a:buSzPts val="2800"/>
              <a:buNone/>
              <a:defRPr b="1"/>
            </a:lvl7pPr>
            <a:lvl8pPr lvl="7" algn="l">
              <a:lnSpc>
                <a:spcPct val="100000"/>
              </a:lnSpc>
              <a:spcBef>
                <a:spcPts val="0"/>
              </a:spcBef>
              <a:spcAft>
                <a:spcPts val="0"/>
              </a:spcAft>
              <a:buSzPts val="2800"/>
              <a:buNone/>
              <a:defRPr b="1"/>
            </a:lvl8pPr>
            <a:lvl9pPr lvl="8" algn="l">
              <a:lnSpc>
                <a:spcPct val="100000"/>
              </a:lnSpc>
              <a:spcBef>
                <a:spcPts val="0"/>
              </a:spcBef>
              <a:spcAft>
                <a:spcPts val="0"/>
              </a:spcAft>
              <a:buSzPts val="2800"/>
              <a:buNone/>
              <a:defRPr b="1"/>
            </a:lvl9pPr>
          </a:lstStyle>
          <a:p/>
        </p:txBody>
      </p:sp>
      <p:sp>
        <p:nvSpPr>
          <p:cNvPr id="94" name="Google Shape;94;p61"/>
          <p:cNvSpPr txBox="1"/>
          <p:nvPr>
            <p:ph idx="1" type="body"/>
          </p:nvPr>
        </p:nvSpPr>
        <p:spPr>
          <a:xfrm>
            <a:off x="457200" y="1247950"/>
            <a:ext cx="8229600" cy="3029100"/>
          </a:xfrm>
          <a:prstGeom prst="rect">
            <a:avLst/>
          </a:prstGeom>
          <a:noFill/>
          <a:ln>
            <a:noFill/>
          </a:ln>
        </p:spPr>
        <p:txBody>
          <a:bodyPr anchorCtr="0" anchor="t" bIns="91425" lIns="91425" spcFirstLastPara="1" rIns="91425" wrap="square" tIns="91425">
            <a:norm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 2">
    <p:spTree>
      <p:nvGrpSpPr>
        <p:cNvPr id="95" name="Shape 95"/>
        <p:cNvGrpSpPr/>
        <p:nvPr/>
      </p:nvGrpSpPr>
      <p:grpSpPr>
        <a:xfrm>
          <a:off x="0" y="0"/>
          <a:ext cx="0" cy="0"/>
          <a:chOff x="0" y="0"/>
          <a:chExt cx="0" cy="0"/>
        </a:xfrm>
      </p:grpSpPr>
      <p:sp>
        <p:nvSpPr>
          <p:cNvPr id="96" name="Google Shape;96;p62"/>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p6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00000"/>
              </a:lnSpc>
              <a:spcBef>
                <a:spcPts val="0"/>
              </a:spcBef>
              <a:spcAft>
                <a:spcPts val="0"/>
              </a:spcAft>
              <a:buSzPts val="1400"/>
              <a:buChar char="●"/>
              <a:defRPr sz="1400"/>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sp>
        <p:nvSpPr>
          <p:cNvPr id="98" name="Google Shape;98;p6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00000"/>
              </a:lnSpc>
              <a:spcBef>
                <a:spcPts val="0"/>
              </a:spcBef>
              <a:spcAft>
                <a:spcPts val="0"/>
              </a:spcAft>
              <a:buSzPts val="1400"/>
              <a:buChar char="●"/>
              <a:defRPr sz="1400"/>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spTree>
      <p:nvGrpSpPr>
        <p:cNvPr id="10" name="Shape 10"/>
        <p:cNvGrpSpPr/>
        <p:nvPr/>
      </p:nvGrpSpPr>
      <p:grpSpPr>
        <a:xfrm>
          <a:off x="0" y="0"/>
          <a:ext cx="0" cy="0"/>
          <a:chOff x="0" y="0"/>
          <a:chExt cx="0" cy="0"/>
        </a:xfrm>
      </p:grpSpPr>
      <p:sp>
        <p:nvSpPr>
          <p:cNvPr id="11" name="Google Shape;11;p45"/>
          <p:cNvSpPr txBox="1"/>
          <p:nvPr>
            <p:ph type="title"/>
          </p:nvPr>
        </p:nvSpPr>
        <p:spPr>
          <a:xfrm>
            <a:off x="1280000" y="993950"/>
            <a:ext cx="3107400" cy="75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12000">
                <a:solidFill>
                  <a:schemeClr val="accent5"/>
                </a:solidFill>
              </a:defRPr>
            </a:lvl1pPr>
            <a:lvl2pPr lvl="1" algn="ctr">
              <a:lnSpc>
                <a:spcPct val="100000"/>
              </a:lnSpc>
              <a:spcBef>
                <a:spcPts val="0"/>
              </a:spcBef>
              <a:spcAft>
                <a:spcPts val="0"/>
              </a:spcAft>
              <a:buSzPts val="3000"/>
              <a:buFont typeface="Oswald SemiBold"/>
              <a:buNone/>
              <a:defRPr sz="3000">
                <a:latin typeface="Oswald SemiBold"/>
                <a:ea typeface="Oswald SemiBold"/>
                <a:cs typeface="Oswald SemiBold"/>
                <a:sym typeface="Oswald SemiBold"/>
              </a:defRPr>
            </a:lvl2pPr>
            <a:lvl3pPr lvl="2" algn="ctr">
              <a:lnSpc>
                <a:spcPct val="100000"/>
              </a:lnSpc>
              <a:spcBef>
                <a:spcPts val="0"/>
              </a:spcBef>
              <a:spcAft>
                <a:spcPts val="0"/>
              </a:spcAft>
              <a:buSzPts val="3000"/>
              <a:buFont typeface="Oswald SemiBold"/>
              <a:buNone/>
              <a:defRPr sz="3000">
                <a:latin typeface="Oswald SemiBold"/>
                <a:ea typeface="Oswald SemiBold"/>
                <a:cs typeface="Oswald SemiBold"/>
                <a:sym typeface="Oswald SemiBold"/>
              </a:defRPr>
            </a:lvl3pPr>
            <a:lvl4pPr lvl="3" algn="ctr">
              <a:lnSpc>
                <a:spcPct val="100000"/>
              </a:lnSpc>
              <a:spcBef>
                <a:spcPts val="0"/>
              </a:spcBef>
              <a:spcAft>
                <a:spcPts val="0"/>
              </a:spcAft>
              <a:buSzPts val="3000"/>
              <a:buFont typeface="Oswald SemiBold"/>
              <a:buNone/>
              <a:defRPr sz="3000">
                <a:latin typeface="Oswald SemiBold"/>
                <a:ea typeface="Oswald SemiBold"/>
                <a:cs typeface="Oswald SemiBold"/>
                <a:sym typeface="Oswald SemiBold"/>
              </a:defRPr>
            </a:lvl4pPr>
            <a:lvl5pPr lvl="4" algn="ctr">
              <a:lnSpc>
                <a:spcPct val="100000"/>
              </a:lnSpc>
              <a:spcBef>
                <a:spcPts val="0"/>
              </a:spcBef>
              <a:spcAft>
                <a:spcPts val="0"/>
              </a:spcAft>
              <a:buSzPts val="3000"/>
              <a:buFont typeface="Oswald SemiBold"/>
              <a:buNone/>
              <a:defRPr sz="3000">
                <a:latin typeface="Oswald SemiBold"/>
                <a:ea typeface="Oswald SemiBold"/>
                <a:cs typeface="Oswald SemiBold"/>
                <a:sym typeface="Oswald SemiBold"/>
              </a:defRPr>
            </a:lvl5pPr>
            <a:lvl6pPr lvl="5" algn="ctr">
              <a:lnSpc>
                <a:spcPct val="100000"/>
              </a:lnSpc>
              <a:spcBef>
                <a:spcPts val="0"/>
              </a:spcBef>
              <a:spcAft>
                <a:spcPts val="0"/>
              </a:spcAft>
              <a:buSzPts val="3000"/>
              <a:buFont typeface="Oswald SemiBold"/>
              <a:buNone/>
              <a:defRPr sz="3000">
                <a:latin typeface="Oswald SemiBold"/>
                <a:ea typeface="Oswald SemiBold"/>
                <a:cs typeface="Oswald SemiBold"/>
                <a:sym typeface="Oswald SemiBold"/>
              </a:defRPr>
            </a:lvl6pPr>
            <a:lvl7pPr lvl="6" algn="ctr">
              <a:lnSpc>
                <a:spcPct val="100000"/>
              </a:lnSpc>
              <a:spcBef>
                <a:spcPts val="0"/>
              </a:spcBef>
              <a:spcAft>
                <a:spcPts val="0"/>
              </a:spcAft>
              <a:buSzPts val="3000"/>
              <a:buFont typeface="Oswald SemiBold"/>
              <a:buNone/>
              <a:defRPr sz="3000">
                <a:latin typeface="Oswald SemiBold"/>
                <a:ea typeface="Oswald SemiBold"/>
                <a:cs typeface="Oswald SemiBold"/>
                <a:sym typeface="Oswald SemiBold"/>
              </a:defRPr>
            </a:lvl7pPr>
            <a:lvl8pPr lvl="7" algn="ctr">
              <a:lnSpc>
                <a:spcPct val="100000"/>
              </a:lnSpc>
              <a:spcBef>
                <a:spcPts val="0"/>
              </a:spcBef>
              <a:spcAft>
                <a:spcPts val="0"/>
              </a:spcAft>
              <a:buSzPts val="3000"/>
              <a:buFont typeface="Oswald SemiBold"/>
              <a:buNone/>
              <a:defRPr sz="3000">
                <a:latin typeface="Oswald SemiBold"/>
                <a:ea typeface="Oswald SemiBold"/>
                <a:cs typeface="Oswald SemiBold"/>
                <a:sym typeface="Oswald SemiBold"/>
              </a:defRPr>
            </a:lvl8pPr>
            <a:lvl9pPr lvl="8" algn="ctr">
              <a:lnSpc>
                <a:spcPct val="100000"/>
              </a:lnSpc>
              <a:spcBef>
                <a:spcPts val="0"/>
              </a:spcBef>
              <a:spcAft>
                <a:spcPts val="0"/>
              </a:spcAft>
              <a:buSzPts val="3000"/>
              <a:buFont typeface="Oswald SemiBold"/>
              <a:buNone/>
              <a:defRPr sz="3000">
                <a:latin typeface="Oswald SemiBold"/>
                <a:ea typeface="Oswald SemiBold"/>
                <a:cs typeface="Oswald SemiBold"/>
                <a:sym typeface="Oswald SemiBold"/>
              </a:defRPr>
            </a:lvl9pPr>
          </a:lstStyle>
          <a:p/>
        </p:txBody>
      </p:sp>
      <p:sp>
        <p:nvSpPr>
          <p:cNvPr id="12" name="Google Shape;12;p45"/>
          <p:cNvSpPr txBox="1"/>
          <p:nvPr>
            <p:ph idx="2" type="title"/>
          </p:nvPr>
        </p:nvSpPr>
        <p:spPr>
          <a:xfrm>
            <a:off x="4756625" y="993950"/>
            <a:ext cx="3107400" cy="75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000"/>
              <a:buNone/>
              <a:defRPr sz="12000">
                <a:solidFill>
                  <a:schemeClr val="lt1"/>
                </a:solidFill>
              </a:defRPr>
            </a:lvl1pPr>
            <a:lvl2pPr lvl="1" algn="ctr">
              <a:lnSpc>
                <a:spcPct val="100000"/>
              </a:lnSpc>
              <a:spcBef>
                <a:spcPts val="0"/>
              </a:spcBef>
              <a:spcAft>
                <a:spcPts val="0"/>
              </a:spcAft>
              <a:buClr>
                <a:schemeClr val="lt1"/>
              </a:buClr>
              <a:buSzPts val="3000"/>
              <a:buFont typeface="Oswald SemiBold"/>
              <a:buNone/>
              <a:defRPr sz="3000">
                <a:solidFill>
                  <a:schemeClr val="lt1"/>
                </a:solidFill>
                <a:latin typeface="Oswald SemiBold"/>
                <a:ea typeface="Oswald SemiBold"/>
                <a:cs typeface="Oswald SemiBold"/>
                <a:sym typeface="Oswald SemiBold"/>
              </a:defRPr>
            </a:lvl2pPr>
            <a:lvl3pPr lvl="2" algn="ctr">
              <a:lnSpc>
                <a:spcPct val="100000"/>
              </a:lnSpc>
              <a:spcBef>
                <a:spcPts val="0"/>
              </a:spcBef>
              <a:spcAft>
                <a:spcPts val="0"/>
              </a:spcAft>
              <a:buClr>
                <a:schemeClr val="lt1"/>
              </a:buClr>
              <a:buSzPts val="3000"/>
              <a:buFont typeface="Oswald SemiBold"/>
              <a:buNone/>
              <a:defRPr sz="3000">
                <a:solidFill>
                  <a:schemeClr val="lt1"/>
                </a:solidFill>
                <a:latin typeface="Oswald SemiBold"/>
                <a:ea typeface="Oswald SemiBold"/>
                <a:cs typeface="Oswald SemiBold"/>
                <a:sym typeface="Oswald SemiBold"/>
              </a:defRPr>
            </a:lvl3pPr>
            <a:lvl4pPr lvl="3" algn="ctr">
              <a:lnSpc>
                <a:spcPct val="100000"/>
              </a:lnSpc>
              <a:spcBef>
                <a:spcPts val="0"/>
              </a:spcBef>
              <a:spcAft>
                <a:spcPts val="0"/>
              </a:spcAft>
              <a:buClr>
                <a:schemeClr val="lt1"/>
              </a:buClr>
              <a:buSzPts val="3000"/>
              <a:buFont typeface="Oswald SemiBold"/>
              <a:buNone/>
              <a:defRPr sz="3000">
                <a:solidFill>
                  <a:schemeClr val="lt1"/>
                </a:solidFill>
                <a:latin typeface="Oswald SemiBold"/>
                <a:ea typeface="Oswald SemiBold"/>
                <a:cs typeface="Oswald SemiBold"/>
                <a:sym typeface="Oswald SemiBold"/>
              </a:defRPr>
            </a:lvl4pPr>
            <a:lvl5pPr lvl="4" algn="ctr">
              <a:lnSpc>
                <a:spcPct val="100000"/>
              </a:lnSpc>
              <a:spcBef>
                <a:spcPts val="0"/>
              </a:spcBef>
              <a:spcAft>
                <a:spcPts val="0"/>
              </a:spcAft>
              <a:buClr>
                <a:schemeClr val="lt1"/>
              </a:buClr>
              <a:buSzPts val="3000"/>
              <a:buFont typeface="Oswald SemiBold"/>
              <a:buNone/>
              <a:defRPr sz="3000">
                <a:solidFill>
                  <a:schemeClr val="lt1"/>
                </a:solidFill>
                <a:latin typeface="Oswald SemiBold"/>
                <a:ea typeface="Oswald SemiBold"/>
                <a:cs typeface="Oswald SemiBold"/>
                <a:sym typeface="Oswald SemiBold"/>
              </a:defRPr>
            </a:lvl5pPr>
            <a:lvl6pPr lvl="5" algn="ctr">
              <a:lnSpc>
                <a:spcPct val="100000"/>
              </a:lnSpc>
              <a:spcBef>
                <a:spcPts val="0"/>
              </a:spcBef>
              <a:spcAft>
                <a:spcPts val="0"/>
              </a:spcAft>
              <a:buClr>
                <a:schemeClr val="lt1"/>
              </a:buClr>
              <a:buSzPts val="3000"/>
              <a:buFont typeface="Oswald SemiBold"/>
              <a:buNone/>
              <a:defRPr sz="3000">
                <a:solidFill>
                  <a:schemeClr val="lt1"/>
                </a:solidFill>
                <a:latin typeface="Oswald SemiBold"/>
                <a:ea typeface="Oswald SemiBold"/>
                <a:cs typeface="Oswald SemiBold"/>
                <a:sym typeface="Oswald SemiBold"/>
              </a:defRPr>
            </a:lvl6pPr>
            <a:lvl7pPr lvl="6" algn="ctr">
              <a:lnSpc>
                <a:spcPct val="100000"/>
              </a:lnSpc>
              <a:spcBef>
                <a:spcPts val="0"/>
              </a:spcBef>
              <a:spcAft>
                <a:spcPts val="0"/>
              </a:spcAft>
              <a:buClr>
                <a:schemeClr val="lt1"/>
              </a:buClr>
              <a:buSzPts val="3000"/>
              <a:buFont typeface="Oswald SemiBold"/>
              <a:buNone/>
              <a:defRPr sz="3000">
                <a:solidFill>
                  <a:schemeClr val="lt1"/>
                </a:solidFill>
                <a:latin typeface="Oswald SemiBold"/>
                <a:ea typeface="Oswald SemiBold"/>
                <a:cs typeface="Oswald SemiBold"/>
                <a:sym typeface="Oswald SemiBold"/>
              </a:defRPr>
            </a:lvl7pPr>
            <a:lvl8pPr lvl="7" algn="ctr">
              <a:lnSpc>
                <a:spcPct val="100000"/>
              </a:lnSpc>
              <a:spcBef>
                <a:spcPts val="0"/>
              </a:spcBef>
              <a:spcAft>
                <a:spcPts val="0"/>
              </a:spcAft>
              <a:buClr>
                <a:schemeClr val="lt1"/>
              </a:buClr>
              <a:buSzPts val="3000"/>
              <a:buFont typeface="Oswald SemiBold"/>
              <a:buNone/>
              <a:defRPr sz="3000">
                <a:solidFill>
                  <a:schemeClr val="lt1"/>
                </a:solidFill>
                <a:latin typeface="Oswald SemiBold"/>
                <a:ea typeface="Oswald SemiBold"/>
                <a:cs typeface="Oswald SemiBold"/>
                <a:sym typeface="Oswald SemiBold"/>
              </a:defRPr>
            </a:lvl8pPr>
            <a:lvl9pPr lvl="8" algn="ctr">
              <a:lnSpc>
                <a:spcPct val="100000"/>
              </a:lnSpc>
              <a:spcBef>
                <a:spcPts val="0"/>
              </a:spcBef>
              <a:spcAft>
                <a:spcPts val="0"/>
              </a:spcAft>
              <a:buClr>
                <a:schemeClr val="lt1"/>
              </a:buClr>
              <a:buSzPts val="3000"/>
              <a:buFont typeface="Oswald SemiBold"/>
              <a:buNone/>
              <a:defRPr sz="3000">
                <a:solidFill>
                  <a:schemeClr val="lt1"/>
                </a:solidFill>
                <a:latin typeface="Oswald SemiBold"/>
                <a:ea typeface="Oswald SemiBold"/>
                <a:cs typeface="Oswald SemiBold"/>
                <a:sym typeface="Oswald SemiBold"/>
              </a:defRPr>
            </a:lvl9pPr>
          </a:lstStyle>
          <a:p/>
        </p:txBody>
      </p:sp>
      <p:sp>
        <p:nvSpPr>
          <p:cNvPr id="13" name="Google Shape;13;p45"/>
          <p:cNvSpPr txBox="1"/>
          <p:nvPr>
            <p:ph idx="3" type="title"/>
          </p:nvPr>
        </p:nvSpPr>
        <p:spPr>
          <a:xfrm>
            <a:off x="1280000" y="3030238"/>
            <a:ext cx="3107400" cy="75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12000">
                <a:solidFill>
                  <a:schemeClr val="accent5"/>
                </a:solidFill>
              </a:defRPr>
            </a:lvl1pPr>
            <a:lvl2pPr lvl="1" algn="ctr">
              <a:lnSpc>
                <a:spcPct val="100000"/>
              </a:lnSpc>
              <a:spcBef>
                <a:spcPts val="0"/>
              </a:spcBef>
              <a:spcAft>
                <a:spcPts val="0"/>
              </a:spcAft>
              <a:buSzPts val="3000"/>
              <a:buFont typeface="Oswald SemiBold"/>
              <a:buNone/>
              <a:defRPr sz="3000">
                <a:latin typeface="Oswald SemiBold"/>
                <a:ea typeface="Oswald SemiBold"/>
                <a:cs typeface="Oswald SemiBold"/>
                <a:sym typeface="Oswald SemiBold"/>
              </a:defRPr>
            </a:lvl2pPr>
            <a:lvl3pPr lvl="2" algn="ctr">
              <a:lnSpc>
                <a:spcPct val="100000"/>
              </a:lnSpc>
              <a:spcBef>
                <a:spcPts val="0"/>
              </a:spcBef>
              <a:spcAft>
                <a:spcPts val="0"/>
              </a:spcAft>
              <a:buSzPts val="3000"/>
              <a:buFont typeface="Oswald SemiBold"/>
              <a:buNone/>
              <a:defRPr sz="3000">
                <a:latin typeface="Oswald SemiBold"/>
                <a:ea typeface="Oswald SemiBold"/>
                <a:cs typeface="Oswald SemiBold"/>
                <a:sym typeface="Oswald SemiBold"/>
              </a:defRPr>
            </a:lvl3pPr>
            <a:lvl4pPr lvl="3" algn="ctr">
              <a:lnSpc>
                <a:spcPct val="100000"/>
              </a:lnSpc>
              <a:spcBef>
                <a:spcPts val="0"/>
              </a:spcBef>
              <a:spcAft>
                <a:spcPts val="0"/>
              </a:spcAft>
              <a:buSzPts val="3000"/>
              <a:buFont typeface="Oswald SemiBold"/>
              <a:buNone/>
              <a:defRPr sz="3000">
                <a:latin typeface="Oswald SemiBold"/>
                <a:ea typeface="Oswald SemiBold"/>
                <a:cs typeface="Oswald SemiBold"/>
                <a:sym typeface="Oswald SemiBold"/>
              </a:defRPr>
            </a:lvl4pPr>
            <a:lvl5pPr lvl="4" algn="ctr">
              <a:lnSpc>
                <a:spcPct val="100000"/>
              </a:lnSpc>
              <a:spcBef>
                <a:spcPts val="0"/>
              </a:spcBef>
              <a:spcAft>
                <a:spcPts val="0"/>
              </a:spcAft>
              <a:buSzPts val="3000"/>
              <a:buFont typeface="Oswald SemiBold"/>
              <a:buNone/>
              <a:defRPr sz="3000">
                <a:latin typeface="Oswald SemiBold"/>
                <a:ea typeface="Oswald SemiBold"/>
                <a:cs typeface="Oswald SemiBold"/>
                <a:sym typeface="Oswald SemiBold"/>
              </a:defRPr>
            </a:lvl5pPr>
            <a:lvl6pPr lvl="5" algn="ctr">
              <a:lnSpc>
                <a:spcPct val="100000"/>
              </a:lnSpc>
              <a:spcBef>
                <a:spcPts val="0"/>
              </a:spcBef>
              <a:spcAft>
                <a:spcPts val="0"/>
              </a:spcAft>
              <a:buSzPts val="3000"/>
              <a:buFont typeface="Oswald SemiBold"/>
              <a:buNone/>
              <a:defRPr sz="3000">
                <a:latin typeface="Oswald SemiBold"/>
                <a:ea typeface="Oswald SemiBold"/>
                <a:cs typeface="Oswald SemiBold"/>
                <a:sym typeface="Oswald SemiBold"/>
              </a:defRPr>
            </a:lvl6pPr>
            <a:lvl7pPr lvl="6" algn="ctr">
              <a:lnSpc>
                <a:spcPct val="100000"/>
              </a:lnSpc>
              <a:spcBef>
                <a:spcPts val="0"/>
              </a:spcBef>
              <a:spcAft>
                <a:spcPts val="0"/>
              </a:spcAft>
              <a:buSzPts val="3000"/>
              <a:buFont typeface="Oswald SemiBold"/>
              <a:buNone/>
              <a:defRPr sz="3000">
                <a:latin typeface="Oswald SemiBold"/>
                <a:ea typeface="Oswald SemiBold"/>
                <a:cs typeface="Oswald SemiBold"/>
                <a:sym typeface="Oswald SemiBold"/>
              </a:defRPr>
            </a:lvl7pPr>
            <a:lvl8pPr lvl="7" algn="ctr">
              <a:lnSpc>
                <a:spcPct val="100000"/>
              </a:lnSpc>
              <a:spcBef>
                <a:spcPts val="0"/>
              </a:spcBef>
              <a:spcAft>
                <a:spcPts val="0"/>
              </a:spcAft>
              <a:buSzPts val="3000"/>
              <a:buFont typeface="Oswald SemiBold"/>
              <a:buNone/>
              <a:defRPr sz="3000">
                <a:latin typeface="Oswald SemiBold"/>
                <a:ea typeface="Oswald SemiBold"/>
                <a:cs typeface="Oswald SemiBold"/>
                <a:sym typeface="Oswald SemiBold"/>
              </a:defRPr>
            </a:lvl8pPr>
            <a:lvl9pPr lvl="8" algn="ctr">
              <a:lnSpc>
                <a:spcPct val="100000"/>
              </a:lnSpc>
              <a:spcBef>
                <a:spcPts val="0"/>
              </a:spcBef>
              <a:spcAft>
                <a:spcPts val="0"/>
              </a:spcAft>
              <a:buSzPts val="3000"/>
              <a:buFont typeface="Oswald SemiBold"/>
              <a:buNone/>
              <a:defRPr sz="3000">
                <a:latin typeface="Oswald SemiBold"/>
                <a:ea typeface="Oswald SemiBold"/>
                <a:cs typeface="Oswald SemiBold"/>
                <a:sym typeface="Oswald SemiBold"/>
              </a:defRPr>
            </a:lvl9pPr>
          </a:lstStyle>
          <a:p/>
        </p:txBody>
      </p:sp>
      <p:sp>
        <p:nvSpPr>
          <p:cNvPr id="14" name="Google Shape;14;p45"/>
          <p:cNvSpPr txBox="1"/>
          <p:nvPr>
            <p:ph idx="4" type="title"/>
          </p:nvPr>
        </p:nvSpPr>
        <p:spPr>
          <a:xfrm>
            <a:off x="4756625" y="3030238"/>
            <a:ext cx="3107400" cy="75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000"/>
              <a:buNone/>
              <a:defRPr sz="12000">
                <a:solidFill>
                  <a:schemeClr val="lt1"/>
                </a:solidFill>
              </a:defRPr>
            </a:lvl1pPr>
            <a:lvl2pPr lvl="1" algn="ctr">
              <a:lnSpc>
                <a:spcPct val="100000"/>
              </a:lnSpc>
              <a:spcBef>
                <a:spcPts val="0"/>
              </a:spcBef>
              <a:spcAft>
                <a:spcPts val="0"/>
              </a:spcAft>
              <a:buClr>
                <a:schemeClr val="lt1"/>
              </a:buClr>
              <a:buSzPts val="3000"/>
              <a:buFont typeface="Oswald SemiBold"/>
              <a:buNone/>
              <a:defRPr sz="3000">
                <a:solidFill>
                  <a:schemeClr val="lt1"/>
                </a:solidFill>
                <a:latin typeface="Oswald SemiBold"/>
                <a:ea typeface="Oswald SemiBold"/>
                <a:cs typeface="Oswald SemiBold"/>
                <a:sym typeface="Oswald SemiBold"/>
              </a:defRPr>
            </a:lvl2pPr>
            <a:lvl3pPr lvl="2" algn="ctr">
              <a:lnSpc>
                <a:spcPct val="100000"/>
              </a:lnSpc>
              <a:spcBef>
                <a:spcPts val="0"/>
              </a:spcBef>
              <a:spcAft>
                <a:spcPts val="0"/>
              </a:spcAft>
              <a:buClr>
                <a:schemeClr val="lt1"/>
              </a:buClr>
              <a:buSzPts val="3000"/>
              <a:buFont typeface="Oswald SemiBold"/>
              <a:buNone/>
              <a:defRPr sz="3000">
                <a:solidFill>
                  <a:schemeClr val="lt1"/>
                </a:solidFill>
                <a:latin typeface="Oswald SemiBold"/>
                <a:ea typeface="Oswald SemiBold"/>
                <a:cs typeface="Oswald SemiBold"/>
                <a:sym typeface="Oswald SemiBold"/>
              </a:defRPr>
            </a:lvl3pPr>
            <a:lvl4pPr lvl="3" algn="ctr">
              <a:lnSpc>
                <a:spcPct val="100000"/>
              </a:lnSpc>
              <a:spcBef>
                <a:spcPts val="0"/>
              </a:spcBef>
              <a:spcAft>
                <a:spcPts val="0"/>
              </a:spcAft>
              <a:buClr>
                <a:schemeClr val="lt1"/>
              </a:buClr>
              <a:buSzPts val="3000"/>
              <a:buFont typeface="Oswald SemiBold"/>
              <a:buNone/>
              <a:defRPr sz="3000">
                <a:solidFill>
                  <a:schemeClr val="lt1"/>
                </a:solidFill>
                <a:latin typeface="Oswald SemiBold"/>
                <a:ea typeface="Oswald SemiBold"/>
                <a:cs typeface="Oswald SemiBold"/>
                <a:sym typeface="Oswald SemiBold"/>
              </a:defRPr>
            </a:lvl4pPr>
            <a:lvl5pPr lvl="4" algn="ctr">
              <a:lnSpc>
                <a:spcPct val="100000"/>
              </a:lnSpc>
              <a:spcBef>
                <a:spcPts val="0"/>
              </a:spcBef>
              <a:spcAft>
                <a:spcPts val="0"/>
              </a:spcAft>
              <a:buClr>
                <a:schemeClr val="lt1"/>
              </a:buClr>
              <a:buSzPts val="3000"/>
              <a:buFont typeface="Oswald SemiBold"/>
              <a:buNone/>
              <a:defRPr sz="3000">
                <a:solidFill>
                  <a:schemeClr val="lt1"/>
                </a:solidFill>
                <a:latin typeface="Oswald SemiBold"/>
                <a:ea typeface="Oswald SemiBold"/>
                <a:cs typeface="Oswald SemiBold"/>
                <a:sym typeface="Oswald SemiBold"/>
              </a:defRPr>
            </a:lvl5pPr>
            <a:lvl6pPr lvl="5" algn="ctr">
              <a:lnSpc>
                <a:spcPct val="100000"/>
              </a:lnSpc>
              <a:spcBef>
                <a:spcPts val="0"/>
              </a:spcBef>
              <a:spcAft>
                <a:spcPts val="0"/>
              </a:spcAft>
              <a:buClr>
                <a:schemeClr val="lt1"/>
              </a:buClr>
              <a:buSzPts val="3000"/>
              <a:buFont typeface="Oswald SemiBold"/>
              <a:buNone/>
              <a:defRPr sz="3000">
                <a:solidFill>
                  <a:schemeClr val="lt1"/>
                </a:solidFill>
                <a:latin typeface="Oswald SemiBold"/>
                <a:ea typeface="Oswald SemiBold"/>
                <a:cs typeface="Oswald SemiBold"/>
                <a:sym typeface="Oswald SemiBold"/>
              </a:defRPr>
            </a:lvl6pPr>
            <a:lvl7pPr lvl="6" algn="ctr">
              <a:lnSpc>
                <a:spcPct val="100000"/>
              </a:lnSpc>
              <a:spcBef>
                <a:spcPts val="0"/>
              </a:spcBef>
              <a:spcAft>
                <a:spcPts val="0"/>
              </a:spcAft>
              <a:buClr>
                <a:schemeClr val="lt1"/>
              </a:buClr>
              <a:buSzPts val="3000"/>
              <a:buFont typeface="Oswald SemiBold"/>
              <a:buNone/>
              <a:defRPr sz="3000">
                <a:solidFill>
                  <a:schemeClr val="lt1"/>
                </a:solidFill>
                <a:latin typeface="Oswald SemiBold"/>
                <a:ea typeface="Oswald SemiBold"/>
                <a:cs typeface="Oswald SemiBold"/>
                <a:sym typeface="Oswald SemiBold"/>
              </a:defRPr>
            </a:lvl7pPr>
            <a:lvl8pPr lvl="7" algn="ctr">
              <a:lnSpc>
                <a:spcPct val="100000"/>
              </a:lnSpc>
              <a:spcBef>
                <a:spcPts val="0"/>
              </a:spcBef>
              <a:spcAft>
                <a:spcPts val="0"/>
              </a:spcAft>
              <a:buClr>
                <a:schemeClr val="lt1"/>
              </a:buClr>
              <a:buSzPts val="3000"/>
              <a:buFont typeface="Oswald SemiBold"/>
              <a:buNone/>
              <a:defRPr sz="3000">
                <a:solidFill>
                  <a:schemeClr val="lt1"/>
                </a:solidFill>
                <a:latin typeface="Oswald SemiBold"/>
                <a:ea typeface="Oswald SemiBold"/>
                <a:cs typeface="Oswald SemiBold"/>
                <a:sym typeface="Oswald SemiBold"/>
              </a:defRPr>
            </a:lvl8pPr>
            <a:lvl9pPr lvl="8" algn="ctr">
              <a:lnSpc>
                <a:spcPct val="100000"/>
              </a:lnSpc>
              <a:spcBef>
                <a:spcPts val="0"/>
              </a:spcBef>
              <a:spcAft>
                <a:spcPts val="0"/>
              </a:spcAft>
              <a:buClr>
                <a:schemeClr val="lt1"/>
              </a:buClr>
              <a:buSzPts val="3000"/>
              <a:buFont typeface="Oswald SemiBold"/>
              <a:buNone/>
              <a:defRPr sz="3000">
                <a:solidFill>
                  <a:schemeClr val="lt1"/>
                </a:solidFill>
                <a:latin typeface="Oswald SemiBold"/>
                <a:ea typeface="Oswald SemiBold"/>
                <a:cs typeface="Oswald SemiBold"/>
                <a:sym typeface="Oswald SemiBold"/>
              </a:defRPr>
            </a:lvl9pPr>
          </a:lstStyle>
          <a:p/>
        </p:txBody>
      </p:sp>
      <p:sp>
        <p:nvSpPr>
          <p:cNvPr id="15" name="Google Shape;15;p45"/>
          <p:cNvSpPr txBox="1"/>
          <p:nvPr>
            <p:ph idx="1" type="subTitle"/>
          </p:nvPr>
        </p:nvSpPr>
        <p:spPr>
          <a:xfrm>
            <a:off x="1495513" y="2110188"/>
            <a:ext cx="2676300" cy="50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000"/>
              <a:buFont typeface="Rokkitt Light"/>
              <a:buNone/>
              <a:defRPr sz="1600"/>
            </a:lvl1pPr>
            <a:lvl2pPr lvl="1" algn="ctr">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p:txBody>
      </p:sp>
      <p:sp>
        <p:nvSpPr>
          <p:cNvPr id="16" name="Google Shape;16;p45"/>
          <p:cNvSpPr txBox="1"/>
          <p:nvPr>
            <p:ph idx="5" type="ctrTitle"/>
          </p:nvPr>
        </p:nvSpPr>
        <p:spPr>
          <a:xfrm>
            <a:off x="1279988" y="1462250"/>
            <a:ext cx="3107400" cy="54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sz="30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7" name="Google Shape;17;p45"/>
          <p:cNvSpPr txBox="1"/>
          <p:nvPr>
            <p:ph idx="6" type="subTitle"/>
          </p:nvPr>
        </p:nvSpPr>
        <p:spPr>
          <a:xfrm>
            <a:off x="4972163" y="2110188"/>
            <a:ext cx="2676300" cy="50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000"/>
              <a:buFont typeface="Rokkitt Light"/>
              <a:buNone/>
              <a:defRPr sz="1600">
                <a:solidFill>
                  <a:schemeClr val="lt1"/>
                </a:solidFill>
              </a:defRPr>
            </a:lvl1pPr>
            <a:lvl2pPr lvl="1" algn="ctr">
              <a:lnSpc>
                <a:spcPct val="100000"/>
              </a:lnSpc>
              <a:spcBef>
                <a:spcPts val="0"/>
              </a:spcBef>
              <a:spcAft>
                <a:spcPts val="0"/>
              </a:spcAft>
              <a:buClr>
                <a:schemeClr val="lt1"/>
              </a:buClr>
              <a:buSzPts val="1000"/>
              <a:buFont typeface="Rokkitt Light"/>
              <a:buNone/>
              <a:defRPr sz="1000">
                <a:solidFill>
                  <a:schemeClr val="lt1"/>
                </a:solidFill>
                <a:latin typeface="Rokkitt Light"/>
                <a:ea typeface="Rokkitt Light"/>
                <a:cs typeface="Rokkitt Light"/>
                <a:sym typeface="Rokkitt Light"/>
              </a:defRPr>
            </a:lvl2pPr>
            <a:lvl3pPr lvl="2" algn="ctr">
              <a:lnSpc>
                <a:spcPct val="100000"/>
              </a:lnSpc>
              <a:spcBef>
                <a:spcPts val="0"/>
              </a:spcBef>
              <a:spcAft>
                <a:spcPts val="0"/>
              </a:spcAft>
              <a:buClr>
                <a:schemeClr val="lt1"/>
              </a:buClr>
              <a:buSzPts val="1000"/>
              <a:buFont typeface="Rokkitt Light"/>
              <a:buNone/>
              <a:defRPr sz="1000">
                <a:solidFill>
                  <a:schemeClr val="lt1"/>
                </a:solidFill>
                <a:latin typeface="Rokkitt Light"/>
                <a:ea typeface="Rokkitt Light"/>
                <a:cs typeface="Rokkitt Light"/>
                <a:sym typeface="Rokkitt Light"/>
              </a:defRPr>
            </a:lvl3pPr>
            <a:lvl4pPr lvl="3" algn="ctr">
              <a:lnSpc>
                <a:spcPct val="100000"/>
              </a:lnSpc>
              <a:spcBef>
                <a:spcPts val="0"/>
              </a:spcBef>
              <a:spcAft>
                <a:spcPts val="0"/>
              </a:spcAft>
              <a:buClr>
                <a:schemeClr val="lt1"/>
              </a:buClr>
              <a:buSzPts val="1000"/>
              <a:buFont typeface="Rokkitt Light"/>
              <a:buNone/>
              <a:defRPr sz="1000">
                <a:solidFill>
                  <a:schemeClr val="lt1"/>
                </a:solidFill>
                <a:latin typeface="Rokkitt Light"/>
                <a:ea typeface="Rokkitt Light"/>
                <a:cs typeface="Rokkitt Light"/>
                <a:sym typeface="Rokkitt Light"/>
              </a:defRPr>
            </a:lvl4pPr>
            <a:lvl5pPr lvl="4" algn="ctr">
              <a:lnSpc>
                <a:spcPct val="100000"/>
              </a:lnSpc>
              <a:spcBef>
                <a:spcPts val="0"/>
              </a:spcBef>
              <a:spcAft>
                <a:spcPts val="0"/>
              </a:spcAft>
              <a:buClr>
                <a:schemeClr val="lt1"/>
              </a:buClr>
              <a:buSzPts val="1000"/>
              <a:buFont typeface="Rokkitt Light"/>
              <a:buNone/>
              <a:defRPr sz="1000">
                <a:solidFill>
                  <a:schemeClr val="lt1"/>
                </a:solidFill>
                <a:latin typeface="Rokkitt Light"/>
                <a:ea typeface="Rokkitt Light"/>
                <a:cs typeface="Rokkitt Light"/>
                <a:sym typeface="Rokkitt Light"/>
              </a:defRPr>
            </a:lvl5pPr>
            <a:lvl6pPr lvl="5" algn="ctr">
              <a:lnSpc>
                <a:spcPct val="100000"/>
              </a:lnSpc>
              <a:spcBef>
                <a:spcPts val="0"/>
              </a:spcBef>
              <a:spcAft>
                <a:spcPts val="0"/>
              </a:spcAft>
              <a:buClr>
                <a:schemeClr val="lt1"/>
              </a:buClr>
              <a:buSzPts val="1000"/>
              <a:buFont typeface="Rokkitt Light"/>
              <a:buNone/>
              <a:defRPr sz="1000">
                <a:solidFill>
                  <a:schemeClr val="lt1"/>
                </a:solidFill>
                <a:latin typeface="Rokkitt Light"/>
                <a:ea typeface="Rokkitt Light"/>
                <a:cs typeface="Rokkitt Light"/>
                <a:sym typeface="Rokkitt Light"/>
              </a:defRPr>
            </a:lvl6pPr>
            <a:lvl7pPr lvl="6" algn="ctr">
              <a:lnSpc>
                <a:spcPct val="100000"/>
              </a:lnSpc>
              <a:spcBef>
                <a:spcPts val="0"/>
              </a:spcBef>
              <a:spcAft>
                <a:spcPts val="0"/>
              </a:spcAft>
              <a:buClr>
                <a:schemeClr val="lt1"/>
              </a:buClr>
              <a:buSzPts val="1000"/>
              <a:buFont typeface="Rokkitt Light"/>
              <a:buNone/>
              <a:defRPr sz="1000">
                <a:solidFill>
                  <a:schemeClr val="lt1"/>
                </a:solidFill>
                <a:latin typeface="Rokkitt Light"/>
                <a:ea typeface="Rokkitt Light"/>
                <a:cs typeface="Rokkitt Light"/>
                <a:sym typeface="Rokkitt Light"/>
              </a:defRPr>
            </a:lvl7pPr>
            <a:lvl8pPr lvl="7" algn="ctr">
              <a:lnSpc>
                <a:spcPct val="100000"/>
              </a:lnSpc>
              <a:spcBef>
                <a:spcPts val="0"/>
              </a:spcBef>
              <a:spcAft>
                <a:spcPts val="0"/>
              </a:spcAft>
              <a:buClr>
                <a:schemeClr val="lt1"/>
              </a:buClr>
              <a:buSzPts val="1000"/>
              <a:buFont typeface="Rokkitt Light"/>
              <a:buNone/>
              <a:defRPr sz="1000">
                <a:solidFill>
                  <a:schemeClr val="lt1"/>
                </a:solidFill>
                <a:latin typeface="Rokkitt Light"/>
                <a:ea typeface="Rokkitt Light"/>
                <a:cs typeface="Rokkitt Light"/>
                <a:sym typeface="Rokkitt Light"/>
              </a:defRPr>
            </a:lvl8pPr>
            <a:lvl9pPr lvl="8" algn="ctr">
              <a:lnSpc>
                <a:spcPct val="100000"/>
              </a:lnSpc>
              <a:spcBef>
                <a:spcPts val="0"/>
              </a:spcBef>
              <a:spcAft>
                <a:spcPts val="0"/>
              </a:spcAft>
              <a:buClr>
                <a:schemeClr val="lt1"/>
              </a:buClr>
              <a:buSzPts val="1000"/>
              <a:buFont typeface="Rokkitt Light"/>
              <a:buNone/>
              <a:defRPr sz="1000">
                <a:solidFill>
                  <a:schemeClr val="lt1"/>
                </a:solidFill>
                <a:latin typeface="Rokkitt Light"/>
                <a:ea typeface="Rokkitt Light"/>
                <a:cs typeface="Rokkitt Light"/>
                <a:sym typeface="Rokkitt Light"/>
              </a:defRPr>
            </a:lvl9pPr>
          </a:lstStyle>
          <a:p/>
        </p:txBody>
      </p:sp>
      <p:sp>
        <p:nvSpPr>
          <p:cNvPr id="18" name="Google Shape;18;p45"/>
          <p:cNvSpPr txBox="1"/>
          <p:nvPr>
            <p:ph idx="7" type="ctrTitle"/>
          </p:nvPr>
        </p:nvSpPr>
        <p:spPr>
          <a:xfrm>
            <a:off x="4756613" y="1462250"/>
            <a:ext cx="3107400" cy="54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sz="30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9" name="Google Shape;19;p45"/>
          <p:cNvSpPr txBox="1"/>
          <p:nvPr>
            <p:ph idx="8" type="subTitle"/>
          </p:nvPr>
        </p:nvSpPr>
        <p:spPr>
          <a:xfrm>
            <a:off x="1495513" y="4065238"/>
            <a:ext cx="2676300" cy="50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000"/>
              <a:buFont typeface="Rokkitt Light"/>
              <a:buNone/>
              <a:defRPr sz="1600"/>
            </a:lvl1pPr>
            <a:lvl2pPr lvl="1" algn="ctr">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p:txBody>
      </p:sp>
      <p:sp>
        <p:nvSpPr>
          <p:cNvPr id="20" name="Google Shape;20;p45"/>
          <p:cNvSpPr txBox="1"/>
          <p:nvPr>
            <p:ph idx="9" type="ctrTitle"/>
          </p:nvPr>
        </p:nvSpPr>
        <p:spPr>
          <a:xfrm>
            <a:off x="1279988" y="3417300"/>
            <a:ext cx="3107400" cy="54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sz="30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1" name="Google Shape;21;p45"/>
          <p:cNvSpPr txBox="1"/>
          <p:nvPr>
            <p:ph idx="13" type="subTitle"/>
          </p:nvPr>
        </p:nvSpPr>
        <p:spPr>
          <a:xfrm>
            <a:off x="4972163" y="4065238"/>
            <a:ext cx="2676300" cy="50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000"/>
              <a:buFont typeface="Rokkitt Light"/>
              <a:buNone/>
              <a:defRPr sz="1600">
                <a:solidFill>
                  <a:schemeClr val="lt1"/>
                </a:solidFill>
              </a:defRPr>
            </a:lvl1pPr>
            <a:lvl2pPr lvl="1" algn="ctr">
              <a:lnSpc>
                <a:spcPct val="100000"/>
              </a:lnSpc>
              <a:spcBef>
                <a:spcPts val="0"/>
              </a:spcBef>
              <a:spcAft>
                <a:spcPts val="0"/>
              </a:spcAft>
              <a:buClr>
                <a:schemeClr val="lt1"/>
              </a:buClr>
              <a:buSzPts val="1000"/>
              <a:buFont typeface="Rokkitt Light"/>
              <a:buNone/>
              <a:defRPr sz="1000">
                <a:solidFill>
                  <a:schemeClr val="lt1"/>
                </a:solidFill>
                <a:latin typeface="Rokkitt Light"/>
                <a:ea typeface="Rokkitt Light"/>
                <a:cs typeface="Rokkitt Light"/>
                <a:sym typeface="Rokkitt Light"/>
              </a:defRPr>
            </a:lvl2pPr>
            <a:lvl3pPr lvl="2" algn="ctr">
              <a:lnSpc>
                <a:spcPct val="100000"/>
              </a:lnSpc>
              <a:spcBef>
                <a:spcPts val="0"/>
              </a:spcBef>
              <a:spcAft>
                <a:spcPts val="0"/>
              </a:spcAft>
              <a:buClr>
                <a:schemeClr val="lt1"/>
              </a:buClr>
              <a:buSzPts val="1000"/>
              <a:buFont typeface="Rokkitt Light"/>
              <a:buNone/>
              <a:defRPr sz="1000">
                <a:solidFill>
                  <a:schemeClr val="lt1"/>
                </a:solidFill>
                <a:latin typeface="Rokkitt Light"/>
                <a:ea typeface="Rokkitt Light"/>
                <a:cs typeface="Rokkitt Light"/>
                <a:sym typeface="Rokkitt Light"/>
              </a:defRPr>
            </a:lvl3pPr>
            <a:lvl4pPr lvl="3" algn="ctr">
              <a:lnSpc>
                <a:spcPct val="100000"/>
              </a:lnSpc>
              <a:spcBef>
                <a:spcPts val="0"/>
              </a:spcBef>
              <a:spcAft>
                <a:spcPts val="0"/>
              </a:spcAft>
              <a:buClr>
                <a:schemeClr val="lt1"/>
              </a:buClr>
              <a:buSzPts val="1000"/>
              <a:buFont typeface="Rokkitt Light"/>
              <a:buNone/>
              <a:defRPr sz="1000">
                <a:solidFill>
                  <a:schemeClr val="lt1"/>
                </a:solidFill>
                <a:latin typeface="Rokkitt Light"/>
                <a:ea typeface="Rokkitt Light"/>
                <a:cs typeface="Rokkitt Light"/>
                <a:sym typeface="Rokkitt Light"/>
              </a:defRPr>
            </a:lvl4pPr>
            <a:lvl5pPr lvl="4" algn="ctr">
              <a:lnSpc>
                <a:spcPct val="100000"/>
              </a:lnSpc>
              <a:spcBef>
                <a:spcPts val="0"/>
              </a:spcBef>
              <a:spcAft>
                <a:spcPts val="0"/>
              </a:spcAft>
              <a:buClr>
                <a:schemeClr val="lt1"/>
              </a:buClr>
              <a:buSzPts val="1000"/>
              <a:buFont typeface="Rokkitt Light"/>
              <a:buNone/>
              <a:defRPr sz="1000">
                <a:solidFill>
                  <a:schemeClr val="lt1"/>
                </a:solidFill>
                <a:latin typeface="Rokkitt Light"/>
                <a:ea typeface="Rokkitt Light"/>
                <a:cs typeface="Rokkitt Light"/>
                <a:sym typeface="Rokkitt Light"/>
              </a:defRPr>
            </a:lvl5pPr>
            <a:lvl6pPr lvl="5" algn="ctr">
              <a:lnSpc>
                <a:spcPct val="100000"/>
              </a:lnSpc>
              <a:spcBef>
                <a:spcPts val="0"/>
              </a:spcBef>
              <a:spcAft>
                <a:spcPts val="0"/>
              </a:spcAft>
              <a:buClr>
                <a:schemeClr val="lt1"/>
              </a:buClr>
              <a:buSzPts val="1000"/>
              <a:buFont typeface="Rokkitt Light"/>
              <a:buNone/>
              <a:defRPr sz="1000">
                <a:solidFill>
                  <a:schemeClr val="lt1"/>
                </a:solidFill>
                <a:latin typeface="Rokkitt Light"/>
                <a:ea typeface="Rokkitt Light"/>
                <a:cs typeface="Rokkitt Light"/>
                <a:sym typeface="Rokkitt Light"/>
              </a:defRPr>
            </a:lvl6pPr>
            <a:lvl7pPr lvl="6" algn="ctr">
              <a:lnSpc>
                <a:spcPct val="100000"/>
              </a:lnSpc>
              <a:spcBef>
                <a:spcPts val="0"/>
              </a:spcBef>
              <a:spcAft>
                <a:spcPts val="0"/>
              </a:spcAft>
              <a:buClr>
                <a:schemeClr val="lt1"/>
              </a:buClr>
              <a:buSzPts val="1000"/>
              <a:buFont typeface="Rokkitt Light"/>
              <a:buNone/>
              <a:defRPr sz="1000">
                <a:solidFill>
                  <a:schemeClr val="lt1"/>
                </a:solidFill>
                <a:latin typeface="Rokkitt Light"/>
                <a:ea typeface="Rokkitt Light"/>
                <a:cs typeface="Rokkitt Light"/>
                <a:sym typeface="Rokkitt Light"/>
              </a:defRPr>
            </a:lvl7pPr>
            <a:lvl8pPr lvl="7" algn="ctr">
              <a:lnSpc>
                <a:spcPct val="100000"/>
              </a:lnSpc>
              <a:spcBef>
                <a:spcPts val="0"/>
              </a:spcBef>
              <a:spcAft>
                <a:spcPts val="0"/>
              </a:spcAft>
              <a:buClr>
                <a:schemeClr val="lt1"/>
              </a:buClr>
              <a:buSzPts val="1000"/>
              <a:buFont typeface="Rokkitt Light"/>
              <a:buNone/>
              <a:defRPr sz="1000">
                <a:solidFill>
                  <a:schemeClr val="lt1"/>
                </a:solidFill>
                <a:latin typeface="Rokkitt Light"/>
                <a:ea typeface="Rokkitt Light"/>
                <a:cs typeface="Rokkitt Light"/>
                <a:sym typeface="Rokkitt Light"/>
              </a:defRPr>
            </a:lvl8pPr>
            <a:lvl9pPr lvl="8" algn="ctr">
              <a:lnSpc>
                <a:spcPct val="100000"/>
              </a:lnSpc>
              <a:spcBef>
                <a:spcPts val="0"/>
              </a:spcBef>
              <a:spcAft>
                <a:spcPts val="0"/>
              </a:spcAft>
              <a:buClr>
                <a:schemeClr val="lt1"/>
              </a:buClr>
              <a:buSzPts val="1000"/>
              <a:buFont typeface="Rokkitt Light"/>
              <a:buNone/>
              <a:defRPr sz="1000">
                <a:solidFill>
                  <a:schemeClr val="lt1"/>
                </a:solidFill>
                <a:latin typeface="Rokkitt Light"/>
                <a:ea typeface="Rokkitt Light"/>
                <a:cs typeface="Rokkitt Light"/>
                <a:sym typeface="Rokkitt Light"/>
              </a:defRPr>
            </a:lvl9pPr>
          </a:lstStyle>
          <a:p/>
        </p:txBody>
      </p:sp>
      <p:sp>
        <p:nvSpPr>
          <p:cNvPr id="22" name="Google Shape;22;p45"/>
          <p:cNvSpPr txBox="1"/>
          <p:nvPr>
            <p:ph idx="14" type="ctrTitle"/>
          </p:nvPr>
        </p:nvSpPr>
        <p:spPr>
          <a:xfrm>
            <a:off x="4756613" y="3417300"/>
            <a:ext cx="3107400" cy="54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sz="30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9" name="Shape 99"/>
        <p:cNvGrpSpPr/>
        <p:nvPr/>
      </p:nvGrpSpPr>
      <p:grpSpPr>
        <a:xfrm>
          <a:off x="0" y="0"/>
          <a:ext cx="0" cy="0"/>
          <a:chOff x="0" y="0"/>
          <a:chExt cx="0" cy="0"/>
        </a:xfrm>
      </p:grpSpPr>
      <p:sp>
        <p:nvSpPr>
          <p:cNvPr id="100" name="Google Shape;100;p6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1" name="Shape 101"/>
        <p:cNvGrpSpPr/>
        <p:nvPr/>
      </p:nvGrpSpPr>
      <p:grpSpPr>
        <a:xfrm>
          <a:off x="0" y="0"/>
          <a:ext cx="0" cy="0"/>
          <a:chOff x="0" y="0"/>
          <a:chExt cx="0" cy="0"/>
        </a:xfrm>
      </p:grpSpPr>
      <p:sp>
        <p:nvSpPr>
          <p:cNvPr id="102" name="Google Shape;102;p6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6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4" name="Google Shape;104;p6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5" name="Google Shape;105;p6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6" name="Shape 106"/>
        <p:cNvGrpSpPr/>
        <p:nvPr/>
      </p:nvGrpSpPr>
      <p:grpSpPr>
        <a:xfrm>
          <a:off x="0" y="0"/>
          <a:ext cx="0" cy="0"/>
          <a:chOff x="0" y="0"/>
          <a:chExt cx="0" cy="0"/>
        </a:xfrm>
      </p:grpSpPr>
      <p:sp>
        <p:nvSpPr>
          <p:cNvPr id="107" name="Google Shape;107;p6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400"/>
              <a:buNone/>
              <a:defRPr/>
            </a:lvl1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8" name="Shape 108"/>
        <p:cNvGrpSpPr/>
        <p:nvPr/>
      </p:nvGrpSpPr>
      <p:grpSpPr>
        <a:xfrm>
          <a:off x="0" y="0"/>
          <a:ext cx="0" cy="0"/>
          <a:chOff x="0" y="0"/>
          <a:chExt cx="0" cy="0"/>
        </a:xfrm>
      </p:grpSpPr>
      <p:sp>
        <p:nvSpPr>
          <p:cNvPr id="109" name="Google Shape;109;p6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0" name="Google Shape;110;p6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17500" lvl="0" marL="457200" algn="ctr">
              <a:lnSpc>
                <a:spcPct val="100000"/>
              </a:lnSpc>
              <a:spcBef>
                <a:spcPts val="0"/>
              </a:spcBef>
              <a:spcAft>
                <a:spcPts val="0"/>
              </a:spcAft>
              <a:buSzPts val="1400"/>
              <a:buChar char="●"/>
              <a:defRPr/>
            </a:lvl1pPr>
            <a:lvl2pPr indent="-317500" lvl="1" marL="914400" algn="ctr">
              <a:lnSpc>
                <a:spcPct val="100000"/>
              </a:lnSpc>
              <a:spcBef>
                <a:spcPts val="0"/>
              </a:spcBef>
              <a:spcAft>
                <a:spcPts val="0"/>
              </a:spcAft>
              <a:buSzPts val="1400"/>
              <a:buChar char="○"/>
              <a:defRPr/>
            </a:lvl2pPr>
            <a:lvl3pPr indent="-317500" lvl="2" marL="1371600" algn="ctr">
              <a:lnSpc>
                <a:spcPct val="100000"/>
              </a:lnSpc>
              <a:spcBef>
                <a:spcPts val="0"/>
              </a:spcBef>
              <a:spcAft>
                <a:spcPts val="0"/>
              </a:spcAft>
              <a:buSzPts val="1400"/>
              <a:buChar char="■"/>
              <a:defRPr/>
            </a:lvl3pPr>
            <a:lvl4pPr indent="-317500" lvl="3" marL="1828800" algn="ctr">
              <a:lnSpc>
                <a:spcPct val="100000"/>
              </a:lnSpc>
              <a:spcBef>
                <a:spcPts val="0"/>
              </a:spcBef>
              <a:spcAft>
                <a:spcPts val="0"/>
              </a:spcAft>
              <a:buSzPts val="1400"/>
              <a:buChar char="●"/>
              <a:defRPr/>
            </a:lvl4pPr>
            <a:lvl5pPr indent="-317500" lvl="4" marL="2286000" algn="ctr">
              <a:lnSpc>
                <a:spcPct val="100000"/>
              </a:lnSpc>
              <a:spcBef>
                <a:spcPts val="0"/>
              </a:spcBef>
              <a:spcAft>
                <a:spcPts val="0"/>
              </a:spcAft>
              <a:buSzPts val="1400"/>
              <a:buChar char="○"/>
              <a:defRPr/>
            </a:lvl5pPr>
            <a:lvl6pPr indent="-317500" lvl="5" marL="2743200" algn="ctr">
              <a:lnSpc>
                <a:spcPct val="100000"/>
              </a:lnSpc>
              <a:spcBef>
                <a:spcPts val="0"/>
              </a:spcBef>
              <a:spcAft>
                <a:spcPts val="0"/>
              </a:spcAft>
              <a:buSzPts val="1400"/>
              <a:buChar char="■"/>
              <a:defRPr/>
            </a:lvl6pPr>
            <a:lvl7pPr indent="-317500" lvl="6" marL="3200400" algn="ctr">
              <a:lnSpc>
                <a:spcPct val="100000"/>
              </a:lnSpc>
              <a:spcBef>
                <a:spcPts val="0"/>
              </a:spcBef>
              <a:spcAft>
                <a:spcPts val="0"/>
              </a:spcAft>
              <a:buSzPts val="1400"/>
              <a:buChar char="●"/>
              <a:defRPr/>
            </a:lvl7pPr>
            <a:lvl8pPr indent="-317500" lvl="7" marL="3657600" algn="ctr">
              <a:lnSpc>
                <a:spcPct val="100000"/>
              </a:lnSpc>
              <a:spcBef>
                <a:spcPts val="0"/>
              </a:spcBef>
              <a:spcAft>
                <a:spcPts val="0"/>
              </a:spcAft>
              <a:buSzPts val="1400"/>
              <a:buChar char="○"/>
              <a:defRPr/>
            </a:lvl8pPr>
            <a:lvl9pPr indent="-317500" lvl="8" marL="4114800" algn="ctr">
              <a:lnSpc>
                <a:spcPct val="100000"/>
              </a:lnSpc>
              <a:spcBef>
                <a:spcPts val="0"/>
              </a:spcBef>
              <a:spcAft>
                <a:spcPts val="0"/>
              </a:spcAft>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s">
  <p:cSld name="Title and four colums">
    <p:bg>
      <p:bgPr>
        <a:solidFill>
          <a:schemeClr val="accent5"/>
        </a:solidFill>
      </p:bgPr>
    </p:bg>
    <p:spTree>
      <p:nvGrpSpPr>
        <p:cNvPr id="111" name="Shape 111"/>
        <p:cNvGrpSpPr/>
        <p:nvPr/>
      </p:nvGrpSpPr>
      <p:grpSpPr>
        <a:xfrm>
          <a:off x="0" y="0"/>
          <a:ext cx="0" cy="0"/>
          <a:chOff x="0" y="0"/>
          <a:chExt cx="0" cy="0"/>
        </a:xfrm>
      </p:grpSpPr>
      <p:sp>
        <p:nvSpPr>
          <p:cNvPr id="112" name="Google Shape;112;p67"/>
          <p:cNvSpPr/>
          <p:nvPr/>
        </p:nvSpPr>
        <p:spPr>
          <a:xfrm>
            <a:off x="304850" y="1154550"/>
            <a:ext cx="8534400" cy="35127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3" name="Google Shape;113;p67"/>
          <p:cNvSpPr txBox="1"/>
          <p:nvPr>
            <p:ph type="ctrTitle"/>
          </p:nvPr>
        </p:nvSpPr>
        <p:spPr>
          <a:xfrm>
            <a:off x="2101111" y="359450"/>
            <a:ext cx="6322800" cy="577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400"/>
              <a:buNone/>
              <a:defRPr b="0" sz="3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4" name="Google Shape;114;p67"/>
          <p:cNvSpPr txBox="1"/>
          <p:nvPr>
            <p:ph idx="1" type="subTitle"/>
          </p:nvPr>
        </p:nvSpPr>
        <p:spPr>
          <a:xfrm>
            <a:off x="996250" y="1775475"/>
            <a:ext cx="3382800" cy="52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2400">
                <a:solidFill>
                  <a:schemeClr val="accent4"/>
                </a:solidFill>
                <a:latin typeface="Chau Philomene One"/>
                <a:ea typeface="Chau Philomene One"/>
                <a:cs typeface="Chau Philomene One"/>
                <a:sym typeface="Chau Philomene One"/>
              </a:defRPr>
            </a:lvl1pPr>
            <a:lvl2pPr lvl="1"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2pPr>
            <a:lvl3pPr lvl="2"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3pPr>
            <a:lvl4pPr lvl="3"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4pPr>
            <a:lvl5pPr lvl="4"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5pPr>
            <a:lvl6pPr lvl="5"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6pPr>
            <a:lvl7pPr lvl="6"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7pPr>
            <a:lvl8pPr lvl="7"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8pPr>
            <a:lvl9pPr lvl="8" algn="ctr">
              <a:lnSpc>
                <a:spcPct val="100000"/>
              </a:lnSpc>
              <a:spcBef>
                <a:spcPts val="1600"/>
              </a:spcBef>
              <a:spcAft>
                <a:spcPts val="1600"/>
              </a:spcAft>
              <a:buSzPts val="1400"/>
              <a:buNone/>
              <a:defRPr sz="2400">
                <a:solidFill>
                  <a:schemeClr val="accent4"/>
                </a:solidFill>
                <a:latin typeface="Chau Philomene One"/>
                <a:ea typeface="Chau Philomene One"/>
                <a:cs typeface="Chau Philomene One"/>
                <a:sym typeface="Chau Philomene One"/>
              </a:defRPr>
            </a:lvl9pPr>
          </a:lstStyle>
          <a:p/>
        </p:txBody>
      </p:sp>
      <p:sp>
        <p:nvSpPr>
          <p:cNvPr id="115" name="Google Shape;115;p67"/>
          <p:cNvSpPr txBox="1"/>
          <p:nvPr>
            <p:ph idx="2" type="subTitle"/>
          </p:nvPr>
        </p:nvSpPr>
        <p:spPr>
          <a:xfrm>
            <a:off x="4764950" y="1775475"/>
            <a:ext cx="3382800" cy="52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2400">
                <a:solidFill>
                  <a:schemeClr val="accent4"/>
                </a:solidFill>
                <a:latin typeface="Chau Philomene One"/>
                <a:ea typeface="Chau Philomene One"/>
                <a:cs typeface="Chau Philomene One"/>
                <a:sym typeface="Chau Philomene One"/>
              </a:defRPr>
            </a:lvl1pPr>
            <a:lvl2pPr lvl="1"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2pPr>
            <a:lvl3pPr lvl="2"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3pPr>
            <a:lvl4pPr lvl="3"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4pPr>
            <a:lvl5pPr lvl="4"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5pPr>
            <a:lvl6pPr lvl="5"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6pPr>
            <a:lvl7pPr lvl="6"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7pPr>
            <a:lvl8pPr lvl="7"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8pPr>
            <a:lvl9pPr lvl="8" algn="ctr">
              <a:lnSpc>
                <a:spcPct val="100000"/>
              </a:lnSpc>
              <a:spcBef>
                <a:spcPts val="1600"/>
              </a:spcBef>
              <a:spcAft>
                <a:spcPts val="1600"/>
              </a:spcAft>
              <a:buSzPts val="1400"/>
              <a:buNone/>
              <a:defRPr sz="2400">
                <a:solidFill>
                  <a:schemeClr val="accent4"/>
                </a:solidFill>
                <a:latin typeface="Chau Philomene One"/>
                <a:ea typeface="Chau Philomene One"/>
                <a:cs typeface="Chau Philomene One"/>
                <a:sym typeface="Chau Philomene One"/>
              </a:defRPr>
            </a:lvl9pPr>
          </a:lstStyle>
          <a:p/>
        </p:txBody>
      </p:sp>
      <p:sp>
        <p:nvSpPr>
          <p:cNvPr id="116" name="Google Shape;116;p67"/>
          <p:cNvSpPr txBox="1"/>
          <p:nvPr>
            <p:ph idx="3" type="subTitle"/>
          </p:nvPr>
        </p:nvSpPr>
        <p:spPr>
          <a:xfrm>
            <a:off x="1416025" y="2298675"/>
            <a:ext cx="25434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sz="1400"/>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1600"/>
              </a:spcAft>
              <a:buSzPts val="1400"/>
              <a:buNone/>
              <a:defRPr sz="1400"/>
            </a:lvl9pPr>
          </a:lstStyle>
          <a:p/>
        </p:txBody>
      </p:sp>
      <p:sp>
        <p:nvSpPr>
          <p:cNvPr id="117" name="Google Shape;117;p67"/>
          <p:cNvSpPr txBox="1"/>
          <p:nvPr>
            <p:ph idx="4" type="subTitle"/>
          </p:nvPr>
        </p:nvSpPr>
        <p:spPr>
          <a:xfrm>
            <a:off x="5184600" y="2298675"/>
            <a:ext cx="25434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sz="1400"/>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1600"/>
              </a:spcAft>
              <a:buSzPts val="1400"/>
              <a:buNone/>
              <a:defRPr sz="1400"/>
            </a:lvl9pPr>
          </a:lstStyle>
          <a:p/>
        </p:txBody>
      </p:sp>
      <p:sp>
        <p:nvSpPr>
          <p:cNvPr id="118" name="Google Shape;118;p67"/>
          <p:cNvSpPr txBox="1"/>
          <p:nvPr>
            <p:ph idx="5" type="subTitle"/>
          </p:nvPr>
        </p:nvSpPr>
        <p:spPr>
          <a:xfrm>
            <a:off x="996250" y="3113107"/>
            <a:ext cx="3382800" cy="52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2400">
                <a:solidFill>
                  <a:schemeClr val="accent4"/>
                </a:solidFill>
                <a:latin typeface="Chau Philomene One"/>
                <a:ea typeface="Chau Philomene One"/>
                <a:cs typeface="Chau Philomene One"/>
                <a:sym typeface="Chau Philomene One"/>
              </a:defRPr>
            </a:lvl1pPr>
            <a:lvl2pPr lvl="1"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2pPr>
            <a:lvl3pPr lvl="2"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3pPr>
            <a:lvl4pPr lvl="3"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4pPr>
            <a:lvl5pPr lvl="4"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5pPr>
            <a:lvl6pPr lvl="5"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6pPr>
            <a:lvl7pPr lvl="6"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7pPr>
            <a:lvl8pPr lvl="7"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8pPr>
            <a:lvl9pPr lvl="8" algn="ctr">
              <a:lnSpc>
                <a:spcPct val="100000"/>
              </a:lnSpc>
              <a:spcBef>
                <a:spcPts val="1600"/>
              </a:spcBef>
              <a:spcAft>
                <a:spcPts val="1600"/>
              </a:spcAft>
              <a:buSzPts val="1400"/>
              <a:buNone/>
              <a:defRPr sz="2400">
                <a:solidFill>
                  <a:schemeClr val="accent4"/>
                </a:solidFill>
                <a:latin typeface="Chau Philomene One"/>
                <a:ea typeface="Chau Philomene One"/>
                <a:cs typeface="Chau Philomene One"/>
                <a:sym typeface="Chau Philomene One"/>
              </a:defRPr>
            </a:lvl9pPr>
          </a:lstStyle>
          <a:p/>
        </p:txBody>
      </p:sp>
      <p:sp>
        <p:nvSpPr>
          <p:cNvPr id="119" name="Google Shape;119;p67"/>
          <p:cNvSpPr txBox="1"/>
          <p:nvPr>
            <p:ph idx="6" type="subTitle"/>
          </p:nvPr>
        </p:nvSpPr>
        <p:spPr>
          <a:xfrm>
            <a:off x="4764950" y="3113100"/>
            <a:ext cx="3382800" cy="52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2400">
                <a:solidFill>
                  <a:schemeClr val="accent4"/>
                </a:solidFill>
                <a:latin typeface="Chau Philomene One"/>
                <a:ea typeface="Chau Philomene One"/>
                <a:cs typeface="Chau Philomene One"/>
                <a:sym typeface="Chau Philomene One"/>
              </a:defRPr>
            </a:lvl1pPr>
            <a:lvl2pPr lvl="1"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2pPr>
            <a:lvl3pPr lvl="2"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3pPr>
            <a:lvl4pPr lvl="3"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4pPr>
            <a:lvl5pPr lvl="4"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5pPr>
            <a:lvl6pPr lvl="5"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6pPr>
            <a:lvl7pPr lvl="6"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7pPr>
            <a:lvl8pPr lvl="7" algn="ctr">
              <a:lnSpc>
                <a:spcPct val="100000"/>
              </a:lnSpc>
              <a:spcBef>
                <a:spcPts val="1600"/>
              </a:spcBef>
              <a:spcAft>
                <a:spcPts val="0"/>
              </a:spcAft>
              <a:buSzPts val="1400"/>
              <a:buNone/>
              <a:defRPr sz="2400">
                <a:solidFill>
                  <a:schemeClr val="accent4"/>
                </a:solidFill>
                <a:latin typeface="Chau Philomene One"/>
                <a:ea typeface="Chau Philomene One"/>
                <a:cs typeface="Chau Philomene One"/>
                <a:sym typeface="Chau Philomene One"/>
              </a:defRPr>
            </a:lvl8pPr>
            <a:lvl9pPr lvl="8" algn="ctr">
              <a:lnSpc>
                <a:spcPct val="100000"/>
              </a:lnSpc>
              <a:spcBef>
                <a:spcPts val="1600"/>
              </a:spcBef>
              <a:spcAft>
                <a:spcPts val="1600"/>
              </a:spcAft>
              <a:buSzPts val="1400"/>
              <a:buNone/>
              <a:defRPr sz="2400">
                <a:solidFill>
                  <a:schemeClr val="accent4"/>
                </a:solidFill>
                <a:latin typeface="Chau Philomene One"/>
                <a:ea typeface="Chau Philomene One"/>
                <a:cs typeface="Chau Philomene One"/>
                <a:sym typeface="Chau Philomene One"/>
              </a:defRPr>
            </a:lvl9pPr>
          </a:lstStyle>
          <a:p/>
        </p:txBody>
      </p:sp>
      <p:sp>
        <p:nvSpPr>
          <p:cNvPr id="120" name="Google Shape;120;p67"/>
          <p:cNvSpPr txBox="1"/>
          <p:nvPr>
            <p:ph idx="7" type="subTitle"/>
          </p:nvPr>
        </p:nvSpPr>
        <p:spPr>
          <a:xfrm>
            <a:off x="1416025" y="3636300"/>
            <a:ext cx="25434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sz="1400"/>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1600"/>
              </a:spcAft>
              <a:buSzPts val="1400"/>
              <a:buNone/>
              <a:defRPr sz="1400"/>
            </a:lvl9pPr>
          </a:lstStyle>
          <a:p/>
        </p:txBody>
      </p:sp>
      <p:sp>
        <p:nvSpPr>
          <p:cNvPr id="121" name="Google Shape;121;p67"/>
          <p:cNvSpPr txBox="1"/>
          <p:nvPr>
            <p:ph idx="8" type="subTitle"/>
          </p:nvPr>
        </p:nvSpPr>
        <p:spPr>
          <a:xfrm>
            <a:off x="5184600" y="3636300"/>
            <a:ext cx="25434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sz="1400"/>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1600"/>
              </a:spcAft>
              <a:buSzPts val="1400"/>
              <a:buNone/>
              <a:defRPr sz="1400"/>
            </a:lvl9pPr>
          </a:lstStyle>
          <a:p/>
        </p:txBody>
      </p:sp>
      <p:sp>
        <p:nvSpPr>
          <p:cNvPr id="122" name="Google Shape;122;p67"/>
          <p:cNvSpPr/>
          <p:nvPr/>
        </p:nvSpPr>
        <p:spPr>
          <a:xfrm>
            <a:off x="544562" y="983193"/>
            <a:ext cx="8294688" cy="125413"/>
          </a:xfrm>
          <a:prstGeom prst="rect">
            <a:avLst/>
          </a:prstGeom>
          <a:solidFill>
            <a:srgbClr val="1078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3" name="Shape 23"/>
        <p:cNvGrpSpPr/>
        <p:nvPr/>
      </p:nvGrpSpPr>
      <p:grpSpPr>
        <a:xfrm>
          <a:off x="0" y="0"/>
          <a:ext cx="0" cy="0"/>
          <a:chOff x="0" y="0"/>
          <a:chExt cx="0" cy="0"/>
        </a:xfrm>
      </p:grpSpPr>
      <p:sp>
        <p:nvSpPr>
          <p:cNvPr id="24" name="Google Shape;24;p4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5" name="Google Shape;25;p4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00000"/>
              </a:lnSpc>
              <a:spcBef>
                <a:spcPts val="0"/>
              </a:spcBef>
              <a:spcAft>
                <a:spcPts val="0"/>
              </a:spcAft>
              <a:buSzPts val="1200"/>
              <a:buChar char="●"/>
              <a:defRPr sz="1200"/>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47"/>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 and text 2">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48"/>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 name="Google Shape;30;p48"/>
          <p:cNvSpPr txBox="1"/>
          <p:nvPr>
            <p:ph type="title"/>
          </p:nvPr>
        </p:nvSpPr>
        <p:spPr>
          <a:xfrm>
            <a:off x="716525" y="1783950"/>
            <a:ext cx="3741600" cy="98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48"/>
          <p:cNvSpPr txBox="1"/>
          <p:nvPr>
            <p:ph idx="1" type="subTitle"/>
          </p:nvPr>
        </p:nvSpPr>
        <p:spPr>
          <a:xfrm>
            <a:off x="716525" y="2744500"/>
            <a:ext cx="3483600" cy="78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4"/>
              </a:buClr>
              <a:buSzPts val="1400"/>
              <a:buChar char="●"/>
              <a:defRPr sz="1400">
                <a:solidFill>
                  <a:schemeClr val="dk1"/>
                </a:solidFill>
              </a:defRPr>
            </a:lvl1pPr>
            <a:lvl2pPr lvl="1" algn="ctr">
              <a:lnSpc>
                <a:spcPct val="100000"/>
              </a:lnSpc>
              <a:spcBef>
                <a:spcPts val="1000"/>
              </a:spcBef>
              <a:spcAft>
                <a:spcPts val="0"/>
              </a:spcAft>
              <a:buClr>
                <a:schemeClr val="accent4"/>
              </a:buClr>
              <a:buSzPts val="1400"/>
              <a:buChar char="○"/>
              <a:defRPr>
                <a:solidFill>
                  <a:schemeClr val="accent4"/>
                </a:solidFill>
              </a:defRPr>
            </a:lvl2pPr>
            <a:lvl3pPr lvl="2" algn="ctr">
              <a:lnSpc>
                <a:spcPct val="100000"/>
              </a:lnSpc>
              <a:spcBef>
                <a:spcPts val="1600"/>
              </a:spcBef>
              <a:spcAft>
                <a:spcPts val="0"/>
              </a:spcAft>
              <a:buClr>
                <a:schemeClr val="accent4"/>
              </a:buClr>
              <a:buSzPts val="1400"/>
              <a:buChar char="■"/>
              <a:defRPr>
                <a:solidFill>
                  <a:schemeClr val="accent4"/>
                </a:solidFill>
              </a:defRPr>
            </a:lvl3pPr>
            <a:lvl4pPr lvl="3" algn="ctr">
              <a:lnSpc>
                <a:spcPct val="100000"/>
              </a:lnSpc>
              <a:spcBef>
                <a:spcPts val="1600"/>
              </a:spcBef>
              <a:spcAft>
                <a:spcPts val="0"/>
              </a:spcAft>
              <a:buClr>
                <a:schemeClr val="accent4"/>
              </a:buClr>
              <a:buSzPts val="1400"/>
              <a:buChar char="●"/>
              <a:defRPr>
                <a:solidFill>
                  <a:schemeClr val="accent4"/>
                </a:solidFill>
              </a:defRPr>
            </a:lvl4pPr>
            <a:lvl5pPr lvl="4" algn="ctr">
              <a:lnSpc>
                <a:spcPct val="100000"/>
              </a:lnSpc>
              <a:spcBef>
                <a:spcPts val="1600"/>
              </a:spcBef>
              <a:spcAft>
                <a:spcPts val="0"/>
              </a:spcAft>
              <a:buClr>
                <a:schemeClr val="accent4"/>
              </a:buClr>
              <a:buSzPts val="1400"/>
              <a:buChar char="○"/>
              <a:defRPr>
                <a:solidFill>
                  <a:schemeClr val="accent4"/>
                </a:solidFill>
              </a:defRPr>
            </a:lvl5pPr>
            <a:lvl6pPr lvl="5" algn="ctr">
              <a:lnSpc>
                <a:spcPct val="100000"/>
              </a:lnSpc>
              <a:spcBef>
                <a:spcPts val="1600"/>
              </a:spcBef>
              <a:spcAft>
                <a:spcPts val="0"/>
              </a:spcAft>
              <a:buClr>
                <a:schemeClr val="accent4"/>
              </a:buClr>
              <a:buSzPts val="1400"/>
              <a:buChar char="■"/>
              <a:defRPr>
                <a:solidFill>
                  <a:schemeClr val="accent4"/>
                </a:solidFill>
              </a:defRPr>
            </a:lvl6pPr>
            <a:lvl7pPr lvl="6" algn="ctr">
              <a:lnSpc>
                <a:spcPct val="100000"/>
              </a:lnSpc>
              <a:spcBef>
                <a:spcPts val="1600"/>
              </a:spcBef>
              <a:spcAft>
                <a:spcPts val="0"/>
              </a:spcAft>
              <a:buClr>
                <a:schemeClr val="accent4"/>
              </a:buClr>
              <a:buSzPts val="1400"/>
              <a:buChar char="●"/>
              <a:defRPr>
                <a:solidFill>
                  <a:schemeClr val="accent4"/>
                </a:solidFill>
              </a:defRPr>
            </a:lvl7pPr>
            <a:lvl8pPr lvl="7" algn="ctr">
              <a:lnSpc>
                <a:spcPct val="100000"/>
              </a:lnSpc>
              <a:spcBef>
                <a:spcPts val="1600"/>
              </a:spcBef>
              <a:spcAft>
                <a:spcPts val="0"/>
              </a:spcAft>
              <a:buClr>
                <a:schemeClr val="accent4"/>
              </a:buClr>
              <a:buSzPts val="1400"/>
              <a:buChar char="○"/>
              <a:defRPr>
                <a:solidFill>
                  <a:schemeClr val="accent4"/>
                </a:solidFill>
              </a:defRPr>
            </a:lvl8pPr>
            <a:lvl9pPr lvl="8" algn="ctr">
              <a:lnSpc>
                <a:spcPct val="100000"/>
              </a:lnSpc>
              <a:spcBef>
                <a:spcPts val="1600"/>
              </a:spcBef>
              <a:spcAft>
                <a:spcPts val="1600"/>
              </a:spcAft>
              <a:buClr>
                <a:schemeClr val="accent4"/>
              </a:buClr>
              <a:buSzPts val="1400"/>
              <a:buChar char="■"/>
              <a:defRPr>
                <a:solidFill>
                  <a:schemeClr val="accent4"/>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s">
  <p:cSld name="Title and three colums">
    <p:bg>
      <p:bgPr>
        <a:solidFill>
          <a:schemeClr val="accent5"/>
        </a:solidFill>
      </p:bgPr>
    </p:bg>
    <p:spTree>
      <p:nvGrpSpPr>
        <p:cNvPr id="32" name="Shape 32"/>
        <p:cNvGrpSpPr/>
        <p:nvPr/>
      </p:nvGrpSpPr>
      <p:grpSpPr>
        <a:xfrm>
          <a:off x="0" y="0"/>
          <a:ext cx="0" cy="0"/>
          <a:chOff x="0" y="0"/>
          <a:chExt cx="0" cy="0"/>
        </a:xfrm>
      </p:grpSpPr>
      <p:sp>
        <p:nvSpPr>
          <p:cNvPr id="33" name="Google Shape;33;p49"/>
          <p:cNvSpPr/>
          <p:nvPr/>
        </p:nvSpPr>
        <p:spPr>
          <a:xfrm>
            <a:off x="0" y="0"/>
            <a:ext cx="9144000" cy="5143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 name="Google Shape;34;p49"/>
          <p:cNvSpPr/>
          <p:nvPr/>
        </p:nvSpPr>
        <p:spPr>
          <a:xfrm>
            <a:off x="304850" y="2047875"/>
            <a:ext cx="8534400" cy="26196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49"/>
          <p:cNvSpPr txBox="1"/>
          <p:nvPr>
            <p:ph type="ctrTitle"/>
          </p:nvPr>
        </p:nvSpPr>
        <p:spPr>
          <a:xfrm>
            <a:off x="978501" y="2690350"/>
            <a:ext cx="1637100" cy="42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b="0"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36" name="Google Shape;36;p49"/>
          <p:cNvSpPr txBox="1"/>
          <p:nvPr>
            <p:ph idx="1" type="subTitle"/>
          </p:nvPr>
        </p:nvSpPr>
        <p:spPr>
          <a:xfrm>
            <a:off x="720050" y="3312925"/>
            <a:ext cx="2154000" cy="77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sz="1400"/>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1600"/>
              </a:spcAft>
              <a:buSzPts val="1400"/>
              <a:buNone/>
              <a:defRPr sz="1400"/>
            </a:lvl9pPr>
          </a:lstStyle>
          <a:p/>
        </p:txBody>
      </p:sp>
      <p:sp>
        <p:nvSpPr>
          <p:cNvPr id="37" name="Google Shape;37;p49"/>
          <p:cNvSpPr txBox="1"/>
          <p:nvPr>
            <p:ph idx="2" type="ctrTitle"/>
          </p:nvPr>
        </p:nvSpPr>
        <p:spPr>
          <a:xfrm>
            <a:off x="3758274" y="2690350"/>
            <a:ext cx="1637100" cy="42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b="0"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38" name="Google Shape;38;p49"/>
          <p:cNvSpPr txBox="1"/>
          <p:nvPr>
            <p:ph idx="3" type="subTitle"/>
          </p:nvPr>
        </p:nvSpPr>
        <p:spPr>
          <a:xfrm>
            <a:off x="3494963" y="3312925"/>
            <a:ext cx="2154000" cy="77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sz="1400"/>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1600"/>
              </a:spcAft>
              <a:buSzPts val="1400"/>
              <a:buNone/>
              <a:defRPr sz="1400"/>
            </a:lvl9pPr>
          </a:lstStyle>
          <a:p/>
        </p:txBody>
      </p:sp>
      <p:sp>
        <p:nvSpPr>
          <p:cNvPr id="39" name="Google Shape;39;p49"/>
          <p:cNvSpPr txBox="1"/>
          <p:nvPr>
            <p:ph idx="4" type="ctrTitle"/>
          </p:nvPr>
        </p:nvSpPr>
        <p:spPr>
          <a:xfrm>
            <a:off x="6538050" y="2690350"/>
            <a:ext cx="1637100" cy="42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b="0"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40" name="Google Shape;40;p49"/>
          <p:cNvSpPr txBox="1"/>
          <p:nvPr>
            <p:ph idx="5" type="subTitle"/>
          </p:nvPr>
        </p:nvSpPr>
        <p:spPr>
          <a:xfrm>
            <a:off x="6279606" y="3312925"/>
            <a:ext cx="2154000" cy="77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sz="1400"/>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1600"/>
              </a:spcAft>
              <a:buSzPts val="1400"/>
              <a:buNone/>
              <a:defRPr sz="1400"/>
            </a:lvl9pPr>
          </a:lstStyle>
          <a:p/>
        </p:txBody>
      </p:sp>
      <p:sp>
        <p:nvSpPr>
          <p:cNvPr id="41" name="Google Shape;41;p49"/>
          <p:cNvSpPr txBox="1"/>
          <p:nvPr>
            <p:ph idx="6" type="ctrTitle"/>
          </p:nvPr>
        </p:nvSpPr>
        <p:spPr>
          <a:xfrm>
            <a:off x="709973" y="359450"/>
            <a:ext cx="7713900" cy="577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400"/>
              <a:buNone/>
              <a:defRPr b="0" sz="3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2BB9E0"/>
        </a:solidFill>
      </p:bgPr>
    </p:bg>
    <p:spTree>
      <p:nvGrpSpPr>
        <p:cNvPr id="42" name="Shape 42"/>
        <p:cNvGrpSpPr/>
        <p:nvPr/>
      </p:nvGrpSpPr>
      <p:grpSpPr>
        <a:xfrm>
          <a:off x="0" y="0"/>
          <a:ext cx="0" cy="0"/>
          <a:chOff x="0" y="0"/>
          <a:chExt cx="0" cy="0"/>
        </a:xfrm>
      </p:grpSpPr>
      <p:sp>
        <p:nvSpPr>
          <p:cNvPr id="43" name="Google Shape;43;p50"/>
          <p:cNvSpPr txBox="1"/>
          <p:nvPr>
            <p:ph type="ctrTitle"/>
          </p:nvPr>
        </p:nvSpPr>
        <p:spPr>
          <a:xfrm>
            <a:off x="2101161" y="359450"/>
            <a:ext cx="6322800" cy="577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400"/>
              <a:buNone/>
              <a:defRPr b="0" sz="3000">
                <a:solidFill>
                  <a:srgbClr val="107834"/>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4" name="Google Shape;44;p50"/>
          <p:cNvSpPr/>
          <p:nvPr/>
        </p:nvSpPr>
        <p:spPr>
          <a:xfrm>
            <a:off x="304800" y="2047875"/>
            <a:ext cx="8534400" cy="26196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50"/>
          <p:cNvSpPr txBox="1"/>
          <p:nvPr>
            <p:ph idx="1" type="subTitle"/>
          </p:nvPr>
        </p:nvSpPr>
        <p:spPr>
          <a:xfrm>
            <a:off x="724975" y="3066784"/>
            <a:ext cx="3363300" cy="1026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46" name="Google Shape;46;p50"/>
          <p:cNvSpPr txBox="1"/>
          <p:nvPr>
            <p:ph idx="2" type="subTitle"/>
          </p:nvPr>
        </p:nvSpPr>
        <p:spPr>
          <a:xfrm>
            <a:off x="5036225" y="3066784"/>
            <a:ext cx="3382800" cy="1026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47" name="Google Shape;47;p50"/>
          <p:cNvSpPr txBox="1"/>
          <p:nvPr>
            <p:ph idx="3" type="subTitle"/>
          </p:nvPr>
        </p:nvSpPr>
        <p:spPr>
          <a:xfrm>
            <a:off x="729800" y="2564575"/>
            <a:ext cx="33633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2400">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sz="2400">
                <a:latin typeface="Chau Philomene One"/>
                <a:ea typeface="Chau Philomene One"/>
                <a:cs typeface="Chau Philomene One"/>
                <a:sym typeface="Chau Philomene One"/>
              </a:defRPr>
            </a:lvl2pPr>
            <a:lvl3pPr lvl="2" algn="ctr">
              <a:lnSpc>
                <a:spcPct val="100000"/>
              </a:lnSpc>
              <a:spcBef>
                <a:spcPts val="0"/>
              </a:spcBef>
              <a:spcAft>
                <a:spcPts val="0"/>
              </a:spcAft>
              <a:buSzPts val="1400"/>
              <a:buNone/>
              <a:defRPr sz="2400">
                <a:latin typeface="Chau Philomene One"/>
                <a:ea typeface="Chau Philomene One"/>
                <a:cs typeface="Chau Philomene One"/>
                <a:sym typeface="Chau Philomene One"/>
              </a:defRPr>
            </a:lvl3pPr>
            <a:lvl4pPr lvl="3" algn="ctr">
              <a:lnSpc>
                <a:spcPct val="100000"/>
              </a:lnSpc>
              <a:spcBef>
                <a:spcPts val="0"/>
              </a:spcBef>
              <a:spcAft>
                <a:spcPts val="0"/>
              </a:spcAft>
              <a:buSzPts val="1400"/>
              <a:buNone/>
              <a:defRPr sz="2400">
                <a:latin typeface="Chau Philomene One"/>
                <a:ea typeface="Chau Philomene One"/>
                <a:cs typeface="Chau Philomene One"/>
                <a:sym typeface="Chau Philomene One"/>
              </a:defRPr>
            </a:lvl4pPr>
            <a:lvl5pPr lvl="4" algn="ctr">
              <a:lnSpc>
                <a:spcPct val="100000"/>
              </a:lnSpc>
              <a:spcBef>
                <a:spcPts val="0"/>
              </a:spcBef>
              <a:spcAft>
                <a:spcPts val="0"/>
              </a:spcAft>
              <a:buSzPts val="1400"/>
              <a:buNone/>
              <a:defRPr sz="2400">
                <a:latin typeface="Chau Philomene One"/>
                <a:ea typeface="Chau Philomene One"/>
                <a:cs typeface="Chau Philomene One"/>
                <a:sym typeface="Chau Philomene One"/>
              </a:defRPr>
            </a:lvl5pPr>
            <a:lvl6pPr lvl="5" algn="ctr">
              <a:lnSpc>
                <a:spcPct val="100000"/>
              </a:lnSpc>
              <a:spcBef>
                <a:spcPts val="0"/>
              </a:spcBef>
              <a:spcAft>
                <a:spcPts val="0"/>
              </a:spcAft>
              <a:buSzPts val="1400"/>
              <a:buNone/>
              <a:defRPr sz="2400">
                <a:latin typeface="Chau Philomene One"/>
                <a:ea typeface="Chau Philomene One"/>
                <a:cs typeface="Chau Philomene One"/>
                <a:sym typeface="Chau Philomene One"/>
              </a:defRPr>
            </a:lvl6pPr>
            <a:lvl7pPr lvl="6" algn="ctr">
              <a:lnSpc>
                <a:spcPct val="100000"/>
              </a:lnSpc>
              <a:spcBef>
                <a:spcPts val="0"/>
              </a:spcBef>
              <a:spcAft>
                <a:spcPts val="0"/>
              </a:spcAft>
              <a:buSzPts val="1400"/>
              <a:buNone/>
              <a:defRPr sz="2400">
                <a:latin typeface="Chau Philomene One"/>
                <a:ea typeface="Chau Philomene One"/>
                <a:cs typeface="Chau Philomene One"/>
                <a:sym typeface="Chau Philomene One"/>
              </a:defRPr>
            </a:lvl7pPr>
            <a:lvl8pPr lvl="7" algn="ctr">
              <a:lnSpc>
                <a:spcPct val="100000"/>
              </a:lnSpc>
              <a:spcBef>
                <a:spcPts val="0"/>
              </a:spcBef>
              <a:spcAft>
                <a:spcPts val="0"/>
              </a:spcAft>
              <a:buSzPts val="1400"/>
              <a:buNone/>
              <a:defRPr sz="2400">
                <a:latin typeface="Chau Philomene One"/>
                <a:ea typeface="Chau Philomene One"/>
                <a:cs typeface="Chau Philomene One"/>
                <a:sym typeface="Chau Philomene One"/>
              </a:defRPr>
            </a:lvl8pPr>
            <a:lvl9pPr lvl="8" algn="ctr">
              <a:lnSpc>
                <a:spcPct val="100000"/>
              </a:lnSpc>
              <a:spcBef>
                <a:spcPts val="0"/>
              </a:spcBef>
              <a:spcAft>
                <a:spcPts val="0"/>
              </a:spcAft>
              <a:buSzPts val="1400"/>
              <a:buNone/>
              <a:defRPr sz="2400">
                <a:latin typeface="Chau Philomene One"/>
                <a:ea typeface="Chau Philomene One"/>
                <a:cs typeface="Chau Philomene One"/>
                <a:sym typeface="Chau Philomene One"/>
              </a:defRPr>
            </a:lvl9pPr>
          </a:lstStyle>
          <a:p/>
        </p:txBody>
      </p:sp>
      <p:sp>
        <p:nvSpPr>
          <p:cNvPr id="48" name="Google Shape;48;p50"/>
          <p:cNvSpPr txBox="1"/>
          <p:nvPr>
            <p:ph idx="4" type="subTitle"/>
          </p:nvPr>
        </p:nvSpPr>
        <p:spPr>
          <a:xfrm>
            <a:off x="5041050" y="2564575"/>
            <a:ext cx="33828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2400">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sz="2400">
                <a:latin typeface="Chau Philomene One"/>
                <a:ea typeface="Chau Philomene One"/>
                <a:cs typeface="Chau Philomene One"/>
                <a:sym typeface="Chau Philomene One"/>
              </a:defRPr>
            </a:lvl2pPr>
            <a:lvl3pPr lvl="2" algn="ctr">
              <a:lnSpc>
                <a:spcPct val="100000"/>
              </a:lnSpc>
              <a:spcBef>
                <a:spcPts val="0"/>
              </a:spcBef>
              <a:spcAft>
                <a:spcPts val="0"/>
              </a:spcAft>
              <a:buSzPts val="1400"/>
              <a:buNone/>
              <a:defRPr sz="2400">
                <a:latin typeface="Chau Philomene One"/>
                <a:ea typeface="Chau Philomene One"/>
                <a:cs typeface="Chau Philomene One"/>
                <a:sym typeface="Chau Philomene One"/>
              </a:defRPr>
            </a:lvl3pPr>
            <a:lvl4pPr lvl="3" algn="ctr">
              <a:lnSpc>
                <a:spcPct val="100000"/>
              </a:lnSpc>
              <a:spcBef>
                <a:spcPts val="0"/>
              </a:spcBef>
              <a:spcAft>
                <a:spcPts val="0"/>
              </a:spcAft>
              <a:buSzPts val="1400"/>
              <a:buNone/>
              <a:defRPr sz="2400">
                <a:latin typeface="Chau Philomene One"/>
                <a:ea typeface="Chau Philomene One"/>
                <a:cs typeface="Chau Philomene One"/>
                <a:sym typeface="Chau Philomene One"/>
              </a:defRPr>
            </a:lvl4pPr>
            <a:lvl5pPr lvl="4" algn="ctr">
              <a:lnSpc>
                <a:spcPct val="100000"/>
              </a:lnSpc>
              <a:spcBef>
                <a:spcPts val="0"/>
              </a:spcBef>
              <a:spcAft>
                <a:spcPts val="0"/>
              </a:spcAft>
              <a:buSzPts val="1400"/>
              <a:buNone/>
              <a:defRPr sz="2400">
                <a:latin typeface="Chau Philomene One"/>
                <a:ea typeface="Chau Philomene One"/>
                <a:cs typeface="Chau Philomene One"/>
                <a:sym typeface="Chau Philomene One"/>
              </a:defRPr>
            </a:lvl5pPr>
            <a:lvl6pPr lvl="5" algn="ctr">
              <a:lnSpc>
                <a:spcPct val="100000"/>
              </a:lnSpc>
              <a:spcBef>
                <a:spcPts val="0"/>
              </a:spcBef>
              <a:spcAft>
                <a:spcPts val="0"/>
              </a:spcAft>
              <a:buSzPts val="1400"/>
              <a:buNone/>
              <a:defRPr sz="2400">
                <a:latin typeface="Chau Philomene One"/>
                <a:ea typeface="Chau Philomene One"/>
                <a:cs typeface="Chau Philomene One"/>
                <a:sym typeface="Chau Philomene One"/>
              </a:defRPr>
            </a:lvl6pPr>
            <a:lvl7pPr lvl="6" algn="ctr">
              <a:lnSpc>
                <a:spcPct val="100000"/>
              </a:lnSpc>
              <a:spcBef>
                <a:spcPts val="0"/>
              </a:spcBef>
              <a:spcAft>
                <a:spcPts val="0"/>
              </a:spcAft>
              <a:buSzPts val="1400"/>
              <a:buNone/>
              <a:defRPr sz="2400">
                <a:latin typeface="Chau Philomene One"/>
                <a:ea typeface="Chau Philomene One"/>
                <a:cs typeface="Chau Philomene One"/>
                <a:sym typeface="Chau Philomene One"/>
              </a:defRPr>
            </a:lvl7pPr>
            <a:lvl8pPr lvl="7" algn="ctr">
              <a:lnSpc>
                <a:spcPct val="100000"/>
              </a:lnSpc>
              <a:spcBef>
                <a:spcPts val="0"/>
              </a:spcBef>
              <a:spcAft>
                <a:spcPts val="0"/>
              </a:spcAft>
              <a:buSzPts val="1400"/>
              <a:buNone/>
              <a:defRPr sz="2400">
                <a:latin typeface="Chau Philomene One"/>
                <a:ea typeface="Chau Philomene One"/>
                <a:cs typeface="Chau Philomene One"/>
                <a:sym typeface="Chau Philomene One"/>
              </a:defRPr>
            </a:lvl8pPr>
            <a:lvl9pPr lvl="8" algn="ctr">
              <a:lnSpc>
                <a:spcPct val="100000"/>
              </a:lnSpc>
              <a:spcBef>
                <a:spcPts val="0"/>
              </a:spcBef>
              <a:spcAft>
                <a:spcPts val="0"/>
              </a:spcAft>
              <a:buSzPts val="1400"/>
              <a:buNone/>
              <a:defRPr sz="2400">
                <a:latin typeface="Chau Philomene One"/>
                <a:ea typeface="Chau Philomene One"/>
                <a:cs typeface="Chau Philomene One"/>
                <a:sym typeface="Chau Philomene 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Title and four columns 2">
    <p:spTree>
      <p:nvGrpSpPr>
        <p:cNvPr id="49" name="Shape 49"/>
        <p:cNvGrpSpPr/>
        <p:nvPr/>
      </p:nvGrpSpPr>
      <p:grpSpPr>
        <a:xfrm>
          <a:off x="0" y="0"/>
          <a:ext cx="0" cy="0"/>
          <a:chOff x="0" y="0"/>
          <a:chExt cx="0" cy="0"/>
        </a:xfrm>
      </p:grpSpPr>
      <p:sp>
        <p:nvSpPr>
          <p:cNvPr id="50" name="Google Shape;50;p51"/>
          <p:cNvSpPr txBox="1"/>
          <p:nvPr>
            <p:ph type="title"/>
          </p:nvPr>
        </p:nvSpPr>
        <p:spPr>
          <a:xfrm>
            <a:off x="540000" y="445025"/>
            <a:ext cx="17172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51"/>
          <p:cNvSpPr txBox="1"/>
          <p:nvPr>
            <p:ph idx="1" type="subTitle"/>
          </p:nvPr>
        </p:nvSpPr>
        <p:spPr>
          <a:xfrm>
            <a:off x="4627459" y="1833325"/>
            <a:ext cx="2586900" cy="357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dk2"/>
              </a:buClr>
              <a:buSzPts val="2500"/>
              <a:buFont typeface="Anton"/>
              <a:buNone/>
              <a:defRPr b="0" sz="2500">
                <a:solidFill>
                  <a:schemeClr val="dk2"/>
                </a:solidFill>
                <a:latin typeface="Anton"/>
                <a:ea typeface="Anton"/>
                <a:cs typeface="Anton"/>
                <a:sym typeface="Anton"/>
              </a:defRPr>
            </a:lvl1pPr>
            <a:lvl2pPr lvl="1" algn="ctr">
              <a:lnSpc>
                <a:spcPct val="100000"/>
              </a:lnSpc>
              <a:spcBef>
                <a:spcPts val="0"/>
              </a:spcBef>
              <a:spcAft>
                <a:spcPts val="0"/>
              </a:spcAft>
              <a:buClr>
                <a:schemeClr val="dk2"/>
              </a:buClr>
              <a:buSzPts val="2500"/>
              <a:buFont typeface="Anton"/>
              <a:buNone/>
              <a:defRPr sz="2500">
                <a:solidFill>
                  <a:schemeClr val="dk2"/>
                </a:solidFill>
                <a:latin typeface="Anton"/>
                <a:ea typeface="Anton"/>
                <a:cs typeface="Anton"/>
                <a:sym typeface="Anton"/>
              </a:defRPr>
            </a:lvl2pPr>
            <a:lvl3pPr lvl="2"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3pPr>
            <a:lvl4pPr lvl="3"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4pPr>
            <a:lvl5pPr lvl="4"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5pPr>
            <a:lvl6pPr lvl="5"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6pPr>
            <a:lvl7pPr lvl="6"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7pPr>
            <a:lvl8pPr lvl="7"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8pPr>
            <a:lvl9pPr lvl="8" algn="ctr">
              <a:lnSpc>
                <a:spcPct val="100000"/>
              </a:lnSpc>
              <a:spcBef>
                <a:spcPts val="1600"/>
              </a:spcBef>
              <a:spcAft>
                <a:spcPts val="1600"/>
              </a:spcAft>
              <a:buClr>
                <a:schemeClr val="dk2"/>
              </a:buClr>
              <a:buSzPts val="2500"/>
              <a:buFont typeface="Anton"/>
              <a:buNone/>
              <a:defRPr sz="2500">
                <a:solidFill>
                  <a:schemeClr val="dk2"/>
                </a:solidFill>
                <a:latin typeface="Anton"/>
                <a:ea typeface="Anton"/>
                <a:cs typeface="Anton"/>
                <a:sym typeface="Anton"/>
              </a:defRPr>
            </a:lvl9pPr>
          </a:lstStyle>
          <a:p/>
        </p:txBody>
      </p:sp>
      <p:sp>
        <p:nvSpPr>
          <p:cNvPr id="52" name="Google Shape;52;p51"/>
          <p:cNvSpPr txBox="1"/>
          <p:nvPr>
            <p:ph idx="2" type="subTitle"/>
          </p:nvPr>
        </p:nvSpPr>
        <p:spPr>
          <a:xfrm>
            <a:off x="4928861" y="2173325"/>
            <a:ext cx="22854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4"/>
              </a:buClr>
              <a:buSzPts val="1400"/>
              <a:buNone/>
              <a:defRPr sz="1400">
                <a:solidFill>
                  <a:schemeClr val="dk1"/>
                </a:solidFill>
              </a:defRPr>
            </a:lvl1pPr>
            <a:lvl2pPr lvl="1" algn="ctr">
              <a:lnSpc>
                <a:spcPct val="100000"/>
              </a:lnSpc>
              <a:spcBef>
                <a:spcPts val="0"/>
              </a:spcBef>
              <a:spcAft>
                <a:spcPts val="0"/>
              </a:spcAft>
              <a:buClr>
                <a:schemeClr val="accent4"/>
              </a:buClr>
              <a:buSzPts val="1400"/>
              <a:buNone/>
              <a:defRPr>
                <a:solidFill>
                  <a:schemeClr val="accent4"/>
                </a:solidFill>
              </a:defRPr>
            </a:lvl2pPr>
            <a:lvl3pPr lvl="2" algn="ctr">
              <a:lnSpc>
                <a:spcPct val="100000"/>
              </a:lnSpc>
              <a:spcBef>
                <a:spcPts val="1600"/>
              </a:spcBef>
              <a:spcAft>
                <a:spcPts val="0"/>
              </a:spcAft>
              <a:buClr>
                <a:schemeClr val="accent4"/>
              </a:buClr>
              <a:buSzPts val="1400"/>
              <a:buNone/>
              <a:defRPr>
                <a:solidFill>
                  <a:schemeClr val="accent4"/>
                </a:solidFill>
              </a:defRPr>
            </a:lvl3pPr>
            <a:lvl4pPr lvl="3" algn="ctr">
              <a:lnSpc>
                <a:spcPct val="100000"/>
              </a:lnSpc>
              <a:spcBef>
                <a:spcPts val="1600"/>
              </a:spcBef>
              <a:spcAft>
                <a:spcPts val="0"/>
              </a:spcAft>
              <a:buClr>
                <a:schemeClr val="accent4"/>
              </a:buClr>
              <a:buSzPts val="1400"/>
              <a:buNone/>
              <a:defRPr>
                <a:solidFill>
                  <a:schemeClr val="accent4"/>
                </a:solidFill>
              </a:defRPr>
            </a:lvl4pPr>
            <a:lvl5pPr lvl="4" algn="ctr">
              <a:lnSpc>
                <a:spcPct val="100000"/>
              </a:lnSpc>
              <a:spcBef>
                <a:spcPts val="1600"/>
              </a:spcBef>
              <a:spcAft>
                <a:spcPts val="0"/>
              </a:spcAft>
              <a:buClr>
                <a:schemeClr val="accent4"/>
              </a:buClr>
              <a:buSzPts val="1400"/>
              <a:buNone/>
              <a:defRPr>
                <a:solidFill>
                  <a:schemeClr val="accent4"/>
                </a:solidFill>
              </a:defRPr>
            </a:lvl5pPr>
            <a:lvl6pPr lvl="5" algn="ctr">
              <a:lnSpc>
                <a:spcPct val="100000"/>
              </a:lnSpc>
              <a:spcBef>
                <a:spcPts val="1600"/>
              </a:spcBef>
              <a:spcAft>
                <a:spcPts val="0"/>
              </a:spcAft>
              <a:buClr>
                <a:schemeClr val="accent4"/>
              </a:buClr>
              <a:buSzPts val="1400"/>
              <a:buNone/>
              <a:defRPr>
                <a:solidFill>
                  <a:schemeClr val="accent4"/>
                </a:solidFill>
              </a:defRPr>
            </a:lvl6pPr>
            <a:lvl7pPr lvl="6" algn="ctr">
              <a:lnSpc>
                <a:spcPct val="100000"/>
              </a:lnSpc>
              <a:spcBef>
                <a:spcPts val="1600"/>
              </a:spcBef>
              <a:spcAft>
                <a:spcPts val="0"/>
              </a:spcAft>
              <a:buClr>
                <a:schemeClr val="accent4"/>
              </a:buClr>
              <a:buSzPts val="1400"/>
              <a:buNone/>
              <a:defRPr>
                <a:solidFill>
                  <a:schemeClr val="accent4"/>
                </a:solidFill>
              </a:defRPr>
            </a:lvl7pPr>
            <a:lvl8pPr lvl="7" algn="ctr">
              <a:lnSpc>
                <a:spcPct val="100000"/>
              </a:lnSpc>
              <a:spcBef>
                <a:spcPts val="1600"/>
              </a:spcBef>
              <a:spcAft>
                <a:spcPts val="0"/>
              </a:spcAft>
              <a:buClr>
                <a:schemeClr val="accent4"/>
              </a:buClr>
              <a:buSzPts val="1400"/>
              <a:buNone/>
              <a:defRPr>
                <a:solidFill>
                  <a:schemeClr val="accent4"/>
                </a:solidFill>
              </a:defRPr>
            </a:lvl8pPr>
            <a:lvl9pPr lvl="8" algn="ctr">
              <a:lnSpc>
                <a:spcPct val="100000"/>
              </a:lnSpc>
              <a:spcBef>
                <a:spcPts val="1600"/>
              </a:spcBef>
              <a:spcAft>
                <a:spcPts val="1600"/>
              </a:spcAft>
              <a:buClr>
                <a:schemeClr val="accent4"/>
              </a:buClr>
              <a:buSzPts val="1400"/>
              <a:buNone/>
              <a:defRPr>
                <a:solidFill>
                  <a:schemeClr val="accent4"/>
                </a:solidFill>
              </a:defRPr>
            </a:lvl9pPr>
          </a:lstStyle>
          <a:p/>
        </p:txBody>
      </p:sp>
      <p:sp>
        <p:nvSpPr>
          <p:cNvPr id="53" name="Google Shape;53;p51"/>
          <p:cNvSpPr txBox="1"/>
          <p:nvPr>
            <p:ph idx="3" type="subTitle"/>
          </p:nvPr>
        </p:nvSpPr>
        <p:spPr>
          <a:xfrm>
            <a:off x="1929634" y="1833325"/>
            <a:ext cx="2586900" cy="357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500"/>
              <a:buFont typeface="Anton"/>
              <a:buNone/>
              <a:defRPr b="0" sz="2500">
                <a:solidFill>
                  <a:schemeClr val="dk2"/>
                </a:solidFill>
                <a:latin typeface="Anton"/>
                <a:ea typeface="Anton"/>
                <a:cs typeface="Anton"/>
                <a:sym typeface="Anton"/>
              </a:defRPr>
            </a:lvl1pPr>
            <a:lvl2pPr lvl="1" algn="ctr">
              <a:lnSpc>
                <a:spcPct val="100000"/>
              </a:lnSpc>
              <a:spcBef>
                <a:spcPts val="0"/>
              </a:spcBef>
              <a:spcAft>
                <a:spcPts val="0"/>
              </a:spcAft>
              <a:buClr>
                <a:schemeClr val="dk2"/>
              </a:buClr>
              <a:buSzPts val="2500"/>
              <a:buFont typeface="Anton"/>
              <a:buNone/>
              <a:defRPr sz="2500">
                <a:solidFill>
                  <a:schemeClr val="dk2"/>
                </a:solidFill>
                <a:latin typeface="Anton"/>
                <a:ea typeface="Anton"/>
                <a:cs typeface="Anton"/>
                <a:sym typeface="Anton"/>
              </a:defRPr>
            </a:lvl2pPr>
            <a:lvl3pPr lvl="2"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3pPr>
            <a:lvl4pPr lvl="3"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4pPr>
            <a:lvl5pPr lvl="4"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5pPr>
            <a:lvl6pPr lvl="5"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6pPr>
            <a:lvl7pPr lvl="6"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7pPr>
            <a:lvl8pPr lvl="7"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8pPr>
            <a:lvl9pPr lvl="8" algn="ctr">
              <a:lnSpc>
                <a:spcPct val="100000"/>
              </a:lnSpc>
              <a:spcBef>
                <a:spcPts val="1600"/>
              </a:spcBef>
              <a:spcAft>
                <a:spcPts val="1600"/>
              </a:spcAft>
              <a:buClr>
                <a:schemeClr val="dk2"/>
              </a:buClr>
              <a:buSzPts val="2500"/>
              <a:buFont typeface="Anton"/>
              <a:buNone/>
              <a:defRPr sz="2500">
                <a:solidFill>
                  <a:schemeClr val="dk2"/>
                </a:solidFill>
                <a:latin typeface="Anton"/>
                <a:ea typeface="Anton"/>
                <a:cs typeface="Anton"/>
                <a:sym typeface="Anton"/>
              </a:defRPr>
            </a:lvl9pPr>
          </a:lstStyle>
          <a:p/>
        </p:txBody>
      </p:sp>
      <p:sp>
        <p:nvSpPr>
          <p:cNvPr id="54" name="Google Shape;54;p51"/>
          <p:cNvSpPr txBox="1"/>
          <p:nvPr>
            <p:ph idx="4" type="subTitle"/>
          </p:nvPr>
        </p:nvSpPr>
        <p:spPr>
          <a:xfrm>
            <a:off x="1929688" y="2173325"/>
            <a:ext cx="22854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4"/>
              </a:buClr>
              <a:buSzPts val="1400"/>
              <a:buNone/>
              <a:defRPr sz="1400">
                <a:solidFill>
                  <a:schemeClr val="dk1"/>
                </a:solidFill>
              </a:defRPr>
            </a:lvl1pPr>
            <a:lvl2pPr lvl="1" algn="ctr">
              <a:lnSpc>
                <a:spcPct val="100000"/>
              </a:lnSpc>
              <a:spcBef>
                <a:spcPts val="0"/>
              </a:spcBef>
              <a:spcAft>
                <a:spcPts val="0"/>
              </a:spcAft>
              <a:buClr>
                <a:schemeClr val="accent4"/>
              </a:buClr>
              <a:buSzPts val="1400"/>
              <a:buNone/>
              <a:defRPr>
                <a:solidFill>
                  <a:schemeClr val="accent4"/>
                </a:solidFill>
              </a:defRPr>
            </a:lvl2pPr>
            <a:lvl3pPr lvl="2" algn="ctr">
              <a:lnSpc>
                <a:spcPct val="100000"/>
              </a:lnSpc>
              <a:spcBef>
                <a:spcPts val="1600"/>
              </a:spcBef>
              <a:spcAft>
                <a:spcPts val="0"/>
              </a:spcAft>
              <a:buClr>
                <a:schemeClr val="accent4"/>
              </a:buClr>
              <a:buSzPts val="1400"/>
              <a:buNone/>
              <a:defRPr>
                <a:solidFill>
                  <a:schemeClr val="accent4"/>
                </a:solidFill>
              </a:defRPr>
            </a:lvl3pPr>
            <a:lvl4pPr lvl="3" algn="ctr">
              <a:lnSpc>
                <a:spcPct val="100000"/>
              </a:lnSpc>
              <a:spcBef>
                <a:spcPts val="1600"/>
              </a:spcBef>
              <a:spcAft>
                <a:spcPts val="0"/>
              </a:spcAft>
              <a:buClr>
                <a:schemeClr val="accent4"/>
              </a:buClr>
              <a:buSzPts val="1400"/>
              <a:buNone/>
              <a:defRPr>
                <a:solidFill>
                  <a:schemeClr val="accent4"/>
                </a:solidFill>
              </a:defRPr>
            </a:lvl4pPr>
            <a:lvl5pPr lvl="4" algn="ctr">
              <a:lnSpc>
                <a:spcPct val="100000"/>
              </a:lnSpc>
              <a:spcBef>
                <a:spcPts val="1600"/>
              </a:spcBef>
              <a:spcAft>
                <a:spcPts val="0"/>
              </a:spcAft>
              <a:buClr>
                <a:schemeClr val="accent4"/>
              </a:buClr>
              <a:buSzPts val="1400"/>
              <a:buNone/>
              <a:defRPr>
                <a:solidFill>
                  <a:schemeClr val="accent4"/>
                </a:solidFill>
              </a:defRPr>
            </a:lvl5pPr>
            <a:lvl6pPr lvl="5" algn="ctr">
              <a:lnSpc>
                <a:spcPct val="100000"/>
              </a:lnSpc>
              <a:spcBef>
                <a:spcPts val="1600"/>
              </a:spcBef>
              <a:spcAft>
                <a:spcPts val="0"/>
              </a:spcAft>
              <a:buClr>
                <a:schemeClr val="accent4"/>
              </a:buClr>
              <a:buSzPts val="1400"/>
              <a:buNone/>
              <a:defRPr>
                <a:solidFill>
                  <a:schemeClr val="accent4"/>
                </a:solidFill>
              </a:defRPr>
            </a:lvl6pPr>
            <a:lvl7pPr lvl="6" algn="ctr">
              <a:lnSpc>
                <a:spcPct val="100000"/>
              </a:lnSpc>
              <a:spcBef>
                <a:spcPts val="1600"/>
              </a:spcBef>
              <a:spcAft>
                <a:spcPts val="0"/>
              </a:spcAft>
              <a:buClr>
                <a:schemeClr val="accent4"/>
              </a:buClr>
              <a:buSzPts val="1400"/>
              <a:buNone/>
              <a:defRPr>
                <a:solidFill>
                  <a:schemeClr val="accent4"/>
                </a:solidFill>
              </a:defRPr>
            </a:lvl7pPr>
            <a:lvl8pPr lvl="7" algn="ctr">
              <a:lnSpc>
                <a:spcPct val="100000"/>
              </a:lnSpc>
              <a:spcBef>
                <a:spcPts val="1600"/>
              </a:spcBef>
              <a:spcAft>
                <a:spcPts val="0"/>
              </a:spcAft>
              <a:buClr>
                <a:schemeClr val="accent4"/>
              </a:buClr>
              <a:buSzPts val="1400"/>
              <a:buNone/>
              <a:defRPr>
                <a:solidFill>
                  <a:schemeClr val="accent4"/>
                </a:solidFill>
              </a:defRPr>
            </a:lvl8pPr>
            <a:lvl9pPr lvl="8" algn="ctr">
              <a:lnSpc>
                <a:spcPct val="100000"/>
              </a:lnSpc>
              <a:spcBef>
                <a:spcPts val="1600"/>
              </a:spcBef>
              <a:spcAft>
                <a:spcPts val="1600"/>
              </a:spcAft>
              <a:buClr>
                <a:schemeClr val="accent4"/>
              </a:buClr>
              <a:buSzPts val="1400"/>
              <a:buNone/>
              <a:defRPr>
                <a:solidFill>
                  <a:schemeClr val="accent4"/>
                </a:solidFill>
              </a:defRPr>
            </a:lvl9pPr>
          </a:lstStyle>
          <a:p/>
        </p:txBody>
      </p:sp>
      <p:sp>
        <p:nvSpPr>
          <p:cNvPr id="55" name="Google Shape;55;p51"/>
          <p:cNvSpPr txBox="1"/>
          <p:nvPr>
            <p:ph idx="5" type="subTitle"/>
          </p:nvPr>
        </p:nvSpPr>
        <p:spPr>
          <a:xfrm>
            <a:off x="4627375" y="3269350"/>
            <a:ext cx="2586900" cy="357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dk2"/>
              </a:buClr>
              <a:buSzPts val="2500"/>
              <a:buFont typeface="Anton"/>
              <a:buNone/>
              <a:defRPr b="0" sz="2500">
                <a:solidFill>
                  <a:schemeClr val="dk2"/>
                </a:solidFill>
                <a:latin typeface="Anton"/>
                <a:ea typeface="Anton"/>
                <a:cs typeface="Anton"/>
                <a:sym typeface="Anton"/>
              </a:defRPr>
            </a:lvl1pPr>
            <a:lvl2pPr lvl="1" algn="ctr">
              <a:lnSpc>
                <a:spcPct val="100000"/>
              </a:lnSpc>
              <a:spcBef>
                <a:spcPts val="0"/>
              </a:spcBef>
              <a:spcAft>
                <a:spcPts val="0"/>
              </a:spcAft>
              <a:buClr>
                <a:schemeClr val="dk2"/>
              </a:buClr>
              <a:buSzPts val="2500"/>
              <a:buFont typeface="Anton"/>
              <a:buNone/>
              <a:defRPr sz="2500">
                <a:solidFill>
                  <a:schemeClr val="dk2"/>
                </a:solidFill>
                <a:latin typeface="Anton"/>
                <a:ea typeface="Anton"/>
                <a:cs typeface="Anton"/>
                <a:sym typeface="Anton"/>
              </a:defRPr>
            </a:lvl2pPr>
            <a:lvl3pPr lvl="2"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3pPr>
            <a:lvl4pPr lvl="3"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4pPr>
            <a:lvl5pPr lvl="4"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5pPr>
            <a:lvl6pPr lvl="5"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6pPr>
            <a:lvl7pPr lvl="6"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7pPr>
            <a:lvl8pPr lvl="7"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8pPr>
            <a:lvl9pPr lvl="8" algn="ctr">
              <a:lnSpc>
                <a:spcPct val="100000"/>
              </a:lnSpc>
              <a:spcBef>
                <a:spcPts val="1600"/>
              </a:spcBef>
              <a:spcAft>
                <a:spcPts val="1600"/>
              </a:spcAft>
              <a:buClr>
                <a:schemeClr val="dk2"/>
              </a:buClr>
              <a:buSzPts val="2500"/>
              <a:buFont typeface="Anton"/>
              <a:buNone/>
              <a:defRPr sz="2500">
                <a:solidFill>
                  <a:schemeClr val="dk2"/>
                </a:solidFill>
                <a:latin typeface="Anton"/>
                <a:ea typeface="Anton"/>
                <a:cs typeface="Anton"/>
                <a:sym typeface="Anton"/>
              </a:defRPr>
            </a:lvl9pPr>
          </a:lstStyle>
          <a:p/>
        </p:txBody>
      </p:sp>
      <p:sp>
        <p:nvSpPr>
          <p:cNvPr id="56" name="Google Shape;56;p51"/>
          <p:cNvSpPr txBox="1"/>
          <p:nvPr>
            <p:ph idx="6" type="subTitle"/>
          </p:nvPr>
        </p:nvSpPr>
        <p:spPr>
          <a:xfrm>
            <a:off x="4928813" y="3609350"/>
            <a:ext cx="22854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4"/>
              </a:buClr>
              <a:buSzPts val="1400"/>
              <a:buNone/>
              <a:defRPr sz="1400">
                <a:solidFill>
                  <a:schemeClr val="dk1"/>
                </a:solidFill>
              </a:defRPr>
            </a:lvl1pPr>
            <a:lvl2pPr lvl="1" algn="ctr">
              <a:lnSpc>
                <a:spcPct val="100000"/>
              </a:lnSpc>
              <a:spcBef>
                <a:spcPts val="0"/>
              </a:spcBef>
              <a:spcAft>
                <a:spcPts val="0"/>
              </a:spcAft>
              <a:buClr>
                <a:schemeClr val="accent4"/>
              </a:buClr>
              <a:buSzPts val="1400"/>
              <a:buNone/>
              <a:defRPr>
                <a:solidFill>
                  <a:schemeClr val="accent4"/>
                </a:solidFill>
              </a:defRPr>
            </a:lvl2pPr>
            <a:lvl3pPr lvl="2" algn="ctr">
              <a:lnSpc>
                <a:spcPct val="100000"/>
              </a:lnSpc>
              <a:spcBef>
                <a:spcPts val="1600"/>
              </a:spcBef>
              <a:spcAft>
                <a:spcPts val="0"/>
              </a:spcAft>
              <a:buClr>
                <a:schemeClr val="accent4"/>
              </a:buClr>
              <a:buSzPts val="1400"/>
              <a:buNone/>
              <a:defRPr>
                <a:solidFill>
                  <a:schemeClr val="accent4"/>
                </a:solidFill>
              </a:defRPr>
            </a:lvl3pPr>
            <a:lvl4pPr lvl="3" algn="ctr">
              <a:lnSpc>
                <a:spcPct val="100000"/>
              </a:lnSpc>
              <a:spcBef>
                <a:spcPts val="1600"/>
              </a:spcBef>
              <a:spcAft>
                <a:spcPts val="0"/>
              </a:spcAft>
              <a:buClr>
                <a:schemeClr val="accent4"/>
              </a:buClr>
              <a:buSzPts val="1400"/>
              <a:buNone/>
              <a:defRPr>
                <a:solidFill>
                  <a:schemeClr val="accent4"/>
                </a:solidFill>
              </a:defRPr>
            </a:lvl4pPr>
            <a:lvl5pPr lvl="4" algn="ctr">
              <a:lnSpc>
                <a:spcPct val="100000"/>
              </a:lnSpc>
              <a:spcBef>
                <a:spcPts val="1600"/>
              </a:spcBef>
              <a:spcAft>
                <a:spcPts val="0"/>
              </a:spcAft>
              <a:buClr>
                <a:schemeClr val="accent4"/>
              </a:buClr>
              <a:buSzPts val="1400"/>
              <a:buNone/>
              <a:defRPr>
                <a:solidFill>
                  <a:schemeClr val="accent4"/>
                </a:solidFill>
              </a:defRPr>
            </a:lvl5pPr>
            <a:lvl6pPr lvl="5" algn="ctr">
              <a:lnSpc>
                <a:spcPct val="100000"/>
              </a:lnSpc>
              <a:spcBef>
                <a:spcPts val="1600"/>
              </a:spcBef>
              <a:spcAft>
                <a:spcPts val="0"/>
              </a:spcAft>
              <a:buClr>
                <a:schemeClr val="accent4"/>
              </a:buClr>
              <a:buSzPts val="1400"/>
              <a:buNone/>
              <a:defRPr>
                <a:solidFill>
                  <a:schemeClr val="accent4"/>
                </a:solidFill>
              </a:defRPr>
            </a:lvl6pPr>
            <a:lvl7pPr lvl="6" algn="ctr">
              <a:lnSpc>
                <a:spcPct val="100000"/>
              </a:lnSpc>
              <a:spcBef>
                <a:spcPts val="1600"/>
              </a:spcBef>
              <a:spcAft>
                <a:spcPts val="0"/>
              </a:spcAft>
              <a:buClr>
                <a:schemeClr val="accent4"/>
              </a:buClr>
              <a:buSzPts val="1400"/>
              <a:buNone/>
              <a:defRPr>
                <a:solidFill>
                  <a:schemeClr val="accent4"/>
                </a:solidFill>
              </a:defRPr>
            </a:lvl7pPr>
            <a:lvl8pPr lvl="7" algn="ctr">
              <a:lnSpc>
                <a:spcPct val="100000"/>
              </a:lnSpc>
              <a:spcBef>
                <a:spcPts val="1600"/>
              </a:spcBef>
              <a:spcAft>
                <a:spcPts val="0"/>
              </a:spcAft>
              <a:buClr>
                <a:schemeClr val="accent4"/>
              </a:buClr>
              <a:buSzPts val="1400"/>
              <a:buNone/>
              <a:defRPr>
                <a:solidFill>
                  <a:schemeClr val="accent4"/>
                </a:solidFill>
              </a:defRPr>
            </a:lvl8pPr>
            <a:lvl9pPr lvl="8" algn="ctr">
              <a:lnSpc>
                <a:spcPct val="100000"/>
              </a:lnSpc>
              <a:spcBef>
                <a:spcPts val="1600"/>
              </a:spcBef>
              <a:spcAft>
                <a:spcPts val="1600"/>
              </a:spcAft>
              <a:buClr>
                <a:schemeClr val="accent4"/>
              </a:buClr>
              <a:buSzPts val="1400"/>
              <a:buNone/>
              <a:defRPr>
                <a:solidFill>
                  <a:schemeClr val="accent4"/>
                </a:solidFill>
              </a:defRPr>
            </a:lvl9pPr>
          </a:lstStyle>
          <a:p/>
        </p:txBody>
      </p:sp>
      <p:sp>
        <p:nvSpPr>
          <p:cNvPr id="57" name="Google Shape;57;p51"/>
          <p:cNvSpPr txBox="1"/>
          <p:nvPr>
            <p:ph idx="7" type="subTitle"/>
          </p:nvPr>
        </p:nvSpPr>
        <p:spPr>
          <a:xfrm>
            <a:off x="1929550" y="3269350"/>
            <a:ext cx="2586900" cy="357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500"/>
              <a:buFont typeface="Anton"/>
              <a:buNone/>
              <a:defRPr b="0" sz="2500">
                <a:solidFill>
                  <a:schemeClr val="dk2"/>
                </a:solidFill>
                <a:latin typeface="Anton"/>
                <a:ea typeface="Anton"/>
                <a:cs typeface="Anton"/>
                <a:sym typeface="Anton"/>
              </a:defRPr>
            </a:lvl1pPr>
            <a:lvl2pPr lvl="1" algn="ctr">
              <a:lnSpc>
                <a:spcPct val="100000"/>
              </a:lnSpc>
              <a:spcBef>
                <a:spcPts val="0"/>
              </a:spcBef>
              <a:spcAft>
                <a:spcPts val="0"/>
              </a:spcAft>
              <a:buClr>
                <a:schemeClr val="dk2"/>
              </a:buClr>
              <a:buSzPts val="2500"/>
              <a:buFont typeface="Anton"/>
              <a:buNone/>
              <a:defRPr sz="2500">
                <a:solidFill>
                  <a:schemeClr val="dk2"/>
                </a:solidFill>
                <a:latin typeface="Anton"/>
                <a:ea typeface="Anton"/>
                <a:cs typeface="Anton"/>
                <a:sym typeface="Anton"/>
              </a:defRPr>
            </a:lvl2pPr>
            <a:lvl3pPr lvl="2"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3pPr>
            <a:lvl4pPr lvl="3"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4pPr>
            <a:lvl5pPr lvl="4"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5pPr>
            <a:lvl6pPr lvl="5"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6pPr>
            <a:lvl7pPr lvl="6"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7pPr>
            <a:lvl8pPr lvl="7" algn="ctr">
              <a:lnSpc>
                <a:spcPct val="100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8pPr>
            <a:lvl9pPr lvl="8" algn="ctr">
              <a:lnSpc>
                <a:spcPct val="100000"/>
              </a:lnSpc>
              <a:spcBef>
                <a:spcPts val="1600"/>
              </a:spcBef>
              <a:spcAft>
                <a:spcPts val="1600"/>
              </a:spcAft>
              <a:buClr>
                <a:schemeClr val="dk2"/>
              </a:buClr>
              <a:buSzPts val="2500"/>
              <a:buFont typeface="Anton"/>
              <a:buNone/>
              <a:defRPr sz="2500">
                <a:solidFill>
                  <a:schemeClr val="dk2"/>
                </a:solidFill>
                <a:latin typeface="Anton"/>
                <a:ea typeface="Anton"/>
                <a:cs typeface="Anton"/>
                <a:sym typeface="Anton"/>
              </a:defRPr>
            </a:lvl9pPr>
          </a:lstStyle>
          <a:p/>
        </p:txBody>
      </p:sp>
      <p:sp>
        <p:nvSpPr>
          <p:cNvPr id="58" name="Google Shape;58;p51"/>
          <p:cNvSpPr txBox="1"/>
          <p:nvPr>
            <p:ph idx="8" type="subTitle"/>
          </p:nvPr>
        </p:nvSpPr>
        <p:spPr>
          <a:xfrm>
            <a:off x="1929613" y="3609350"/>
            <a:ext cx="22854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4"/>
              </a:buClr>
              <a:buSzPts val="1400"/>
              <a:buNone/>
              <a:defRPr sz="1400">
                <a:solidFill>
                  <a:schemeClr val="dk1"/>
                </a:solidFill>
              </a:defRPr>
            </a:lvl1pPr>
            <a:lvl2pPr lvl="1" algn="ctr">
              <a:lnSpc>
                <a:spcPct val="100000"/>
              </a:lnSpc>
              <a:spcBef>
                <a:spcPts val="0"/>
              </a:spcBef>
              <a:spcAft>
                <a:spcPts val="0"/>
              </a:spcAft>
              <a:buClr>
                <a:schemeClr val="accent4"/>
              </a:buClr>
              <a:buSzPts val="1400"/>
              <a:buNone/>
              <a:defRPr>
                <a:solidFill>
                  <a:schemeClr val="accent4"/>
                </a:solidFill>
              </a:defRPr>
            </a:lvl2pPr>
            <a:lvl3pPr lvl="2" algn="ctr">
              <a:lnSpc>
                <a:spcPct val="100000"/>
              </a:lnSpc>
              <a:spcBef>
                <a:spcPts val="1600"/>
              </a:spcBef>
              <a:spcAft>
                <a:spcPts val="0"/>
              </a:spcAft>
              <a:buClr>
                <a:schemeClr val="accent4"/>
              </a:buClr>
              <a:buSzPts val="1400"/>
              <a:buNone/>
              <a:defRPr>
                <a:solidFill>
                  <a:schemeClr val="accent4"/>
                </a:solidFill>
              </a:defRPr>
            </a:lvl3pPr>
            <a:lvl4pPr lvl="3" algn="ctr">
              <a:lnSpc>
                <a:spcPct val="100000"/>
              </a:lnSpc>
              <a:spcBef>
                <a:spcPts val="1600"/>
              </a:spcBef>
              <a:spcAft>
                <a:spcPts val="0"/>
              </a:spcAft>
              <a:buClr>
                <a:schemeClr val="accent4"/>
              </a:buClr>
              <a:buSzPts val="1400"/>
              <a:buNone/>
              <a:defRPr>
                <a:solidFill>
                  <a:schemeClr val="accent4"/>
                </a:solidFill>
              </a:defRPr>
            </a:lvl4pPr>
            <a:lvl5pPr lvl="4" algn="ctr">
              <a:lnSpc>
                <a:spcPct val="100000"/>
              </a:lnSpc>
              <a:spcBef>
                <a:spcPts val="1600"/>
              </a:spcBef>
              <a:spcAft>
                <a:spcPts val="0"/>
              </a:spcAft>
              <a:buClr>
                <a:schemeClr val="accent4"/>
              </a:buClr>
              <a:buSzPts val="1400"/>
              <a:buNone/>
              <a:defRPr>
                <a:solidFill>
                  <a:schemeClr val="accent4"/>
                </a:solidFill>
              </a:defRPr>
            </a:lvl5pPr>
            <a:lvl6pPr lvl="5" algn="ctr">
              <a:lnSpc>
                <a:spcPct val="100000"/>
              </a:lnSpc>
              <a:spcBef>
                <a:spcPts val="1600"/>
              </a:spcBef>
              <a:spcAft>
                <a:spcPts val="0"/>
              </a:spcAft>
              <a:buClr>
                <a:schemeClr val="accent4"/>
              </a:buClr>
              <a:buSzPts val="1400"/>
              <a:buNone/>
              <a:defRPr>
                <a:solidFill>
                  <a:schemeClr val="accent4"/>
                </a:solidFill>
              </a:defRPr>
            </a:lvl6pPr>
            <a:lvl7pPr lvl="6" algn="ctr">
              <a:lnSpc>
                <a:spcPct val="100000"/>
              </a:lnSpc>
              <a:spcBef>
                <a:spcPts val="1600"/>
              </a:spcBef>
              <a:spcAft>
                <a:spcPts val="0"/>
              </a:spcAft>
              <a:buClr>
                <a:schemeClr val="accent4"/>
              </a:buClr>
              <a:buSzPts val="1400"/>
              <a:buNone/>
              <a:defRPr>
                <a:solidFill>
                  <a:schemeClr val="accent4"/>
                </a:solidFill>
              </a:defRPr>
            </a:lvl7pPr>
            <a:lvl8pPr lvl="7" algn="ctr">
              <a:lnSpc>
                <a:spcPct val="100000"/>
              </a:lnSpc>
              <a:spcBef>
                <a:spcPts val="1600"/>
              </a:spcBef>
              <a:spcAft>
                <a:spcPts val="0"/>
              </a:spcAft>
              <a:buClr>
                <a:schemeClr val="accent4"/>
              </a:buClr>
              <a:buSzPts val="1400"/>
              <a:buNone/>
              <a:defRPr>
                <a:solidFill>
                  <a:schemeClr val="accent4"/>
                </a:solidFill>
              </a:defRPr>
            </a:lvl8pPr>
            <a:lvl9pPr lvl="8" algn="ctr">
              <a:lnSpc>
                <a:spcPct val="100000"/>
              </a:lnSpc>
              <a:spcBef>
                <a:spcPts val="1600"/>
              </a:spcBef>
              <a:spcAft>
                <a:spcPts val="1600"/>
              </a:spcAft>
              <a:buClr>
                <a:schemeClr val="accent4"/>
              </a:buClr>
              <a:buSzPts val="1400"/>
              <a:buNone/>
              <a:defRPr>
                <a:solidFill>
                  <a:schemeClr val="accent4"/>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1_Caption">
    <p:spTree>
      <p:nvGrpSpPr>
        <p:cNvPr id="59" name="Shape 59"/>
        <p:cNvGrpSpPr/>
        <p:nvPr/>
      </p:nvGrpSpPr>
      <p:grpSpPr>
        <a:xfrm>
          <a:off x="0" y="0"/>
          <a:ext cx="0" cy="0"/>
          <a:chOff x="0" y="0"/>
          <a:chExt cx="0" cy="0"/>
        </a:xfrm>
      </p:grpSpPr>
      <p:sp>
        <p:nvSpPr>
          <p:cNvPr id="60" name="Google Shape;60;p52"/>
          <p:cNvSpPr txBox="1"/>
          <p:nvPr>
            <p:ph type="title"/>
          </p:nvPr>
        </p:nvSpPr>
        <p:spPr>
          <a:xfrm>
            <a:off x="742950" y="452250"/>
            <a:ext cx="4722000" cy="4239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3"/>
              </a:buClr>
              <a:buSzPts val="4800"/>
              <a:buNone/>
              <a:defRPr b="0" sz="7200">
                <a:solidFill>
                  <a:schemeClr val="accent6"/>
                </a:solidFill>
              </a:defRPr>
            </a:lvl1pPr>
            <a:lvl2pPr lvl="1" algn="l">
              <a:lnSpc>
                <a:spcPct val="100000"/>
              </a:lnSpc>
              <a:spcBef>
                <a:spcPts val="0"/>
              </a:spcBef>
              <a:spcAft>
                <a:spcPts val="0"/>
              </a:spcAft>
              <a:buClr>
                <a:schemeClr val="accent3"/>
              </a:buClr>
              <a:buSzPts val="4800"/>
              <a:buNone/>
              <a:defRPr sz="4800">
                <a:solidFill>
                  <a:schemeClr val="accent3"/>
                </a:solidFill>
              </a:defRPr>
            </a:lvl2pPr>
            <a:lvl3pPr lvl="2" algn="l">
              <a:lnSpc>
                <a:spcPct val="100000"/>
              </a:lnSpc>
              <a:spcBef>
                <a:spcPts val="0"/>
              </a:spcBef>
              <a:spcAft>
                <a:spcPts val="0"/>
              </a:spcAft>
              <a:buClr>
                <a:schemeClr val="accent3"/>
              </a:buClr>
              <a:buSzPts val="4800"/>
              <a:buNone/>
              <a:defRPr sz="4800">
                <a:solidFill>
                  <a:schemeClr val="accent3"/>
                </a:solidFill>
              </a:defRPr>
            </a:lvl3pPr>
            <a:lvl4pPr lvl="3" algn="l">
              <a:lnSpc>
                <a:spcPct val="100000"/>
              </a:lnSpc>
              <a:spcBef>
                <a:spcPts val="0"/>
              </a:spcBef>
              <a:spcAft>
                <a:spcPts val="0"/>
              </a:spcAft>
              <a:buClr>
                <a:schemeClr val="accent3"/>
              </a:buClr>
              <a:buSzPts val="4800"/>
              <a:buNone/>
              <a:defRPr sz="4800">
                <a:solidFill>
                  <a:schemeClr val="accent3"/>
                </a:solidFill>
              </a:defRPr>
            </a:lvl4pPr>
            <a:lvl5pPr lvl="4" algn="l">
              <a:lnSpc>
                <a:spcPct val="100000"/>
              </a:lnSpc>
              <a:spcBef>
                <a:spcPts val="0"/>
              </a:spcBef>
              <a:spcAft>
                <a:spcPts val="0"/>
              </a:spcAft>
              <a:buClr>
                <a:schemeClr val="accent3"/>
              </a:buClr>
              <a:buSzPts val="4800"/>
              <a:buNone/>
              <a:defRPr sz="4800">
                <a:solidFill>
                  <a:schemeClr val="accent3"/>
                </a:solidFill>
              </a:defRPr>
            </a:lvl5pPr>
            <a:lvl6pPr lvl="5" algn="l">
              <a:lnSpc>
                <a:spcPct val="100000"/>
              </a:lnSpc>
              <a:spcBef>
                <a:spcPts val="0"/>
              </a:spcBef>
              <a:spcAft>
                <a:spcPts val="0"/>
              </a:spcAft>
              <a:buClr>
                <a:schemeClr val="accent3"/>
              </a:buClr>
              <a:buSzPts val="4800"/>
              <a:buNone/>
              <a:defRPr sz="4800">
                <a:solidFill>
                  <a:schemeClr val="accent3"/>
                </a:solidFill>
              </a:defRPr>
            </a:lvl6pPr>
            <a:lvl7pPr lvl="6" algn="l">
              <a:lnSpc>
                <a:spcPct val="100000"/>
              </a:lnSpc>
              <a:spcBef>
                <a:spcPts val="0"/>
              </a:spcBef>
              <a:spcAft>
                <a:spcPts val="0"/>
              </a:spcAft>
              <a:buClr>
                <a:schemeClr val="accent3"/>
              </a:buClr>
              <a:buSzPts val="4800"/>
              <a:buNone/>
              <a:defRPr sz="4800">
                <a:solidFill>
                  <a:schemeClr val="accent3"/>
                </a:solidFill>
              </a:defRPr>
            </a:lvl7pPr>
            <a:lvl8pPr lvl="7" algn="l">
              <a:lnSpc>
                <a:spcPct val="100000"/>
              </a:lnSpc>
              <a:spcBef>
                <a:spcPts val="0"/>
              </a:spcBef>
              <a:spcAft>
                <a:spcPts val="0"/>
              </a:spcAft>
              <a:buClr>
                <a:schemeClr val="accent3"/>
              </a:buClr>
              <a:buSzPts val="4800"/>
              <a:buNone/>
              <a:defRPr sz="4800">
                <a:solidFill>
                  <a:schemeClr val="accent3"/>
                </a:solidFill>
              </a:defRPr>
            </a:lvl8pPr>
            <a:lvl9pPr lvl="8" algn="l">
              <a:lnSpc>
                <a:spcPct val="100000"/>
              </a:lnSpc>
              <a:spcBef>
                <a:spcPts val="0"/>
              </a:spcBef>
              <a:spcAft>
                <a:spcPts val="0"/>
              </a:spcAft>
              <a:buClr>
                <a:schemeClr val="accent3"/>
              </a:buClr>
              <a:buSzPts val="4800"/>
              <a:buNone/>
              <a:defRPr sz="4800">
                <a:solidFill>
                  <a:schemeClr val="accent3"/>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3"/>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Fira Sans Extra Condensed"/>
              <a:buNone/>
              <a:defRPr b="1" i="0" sz="2800" u="none" cap="none" strike="noStrike">
                <a:solidFill>
                  <a:schemeClr val="dk1"/>
                </a:solidFill>
                <a:latin typeface="Fira Sans Extra Condensed"/>
                <a:ea typeface="Fira Sans Extra Condensed"/>
                <a:cs typeface="Fira Sans Extra Condensed"/>
                <a:sym typeface="Fira Sans Extra Condensed"/>
              </a:defRPr>
            </a:lvl1pPr>
            <a:lvl2pPr lvl="1" marR="0" rtl="0" algn="l">
              <a:lnSpc>
                <a:spcPct val="100000"/>
              </a:lnSpc>
              <a:spcBef>
                <a:spcPts val="0"/>
              </a:spcBef>
              <a:spcAft>
                <a:spcPts val="0"/>
              </a:spcAft>
              <a:buClr>
                <a:schemeClr val="dk1"/>
              </a:buClr>
              <a:buSzPts val="2800"/>
              <a:buFont typeface="Fira Sans Extra Condensed"/>
              <a:buNone/>
              <a:defRPr b="1" i="0" sz="2800" u="none" cap="none" strike="noStrike">
                <a:solidFill>
                  <a:schemeClr val="dk1"/>
                </a:solidFill>
                <a:latin typeface="Fira Sans Extra Condensed"/>
                <a:ea typeface="Fira Sans Extra Condensed"/>
                <a:cs typeface="Fira Sans Extra Condensed"/>
                <a:sym typeface="Fira Sans Extra Condensed"/>
              </a:defRPr>
            </a:lvl2pPr>
            <a:lvl3pPr lvl="2" marR="0" rtl="0" algn="l">
              <a:lnSpc>
                <a:spcPct val="100000"/>
              </a:lnSpc>
              <a:spcBef>
                <a:spcPts val="0"/>
              </a:spcBef>
              <a:spcAft>
                <a:spcPts val="0"/>
              </a:spcAft>
              <a:buClr>
                <a:schemeClr val="dk1"/>
              </a:buClr>
              <a:buSzPts val="2800"/>
              <a:buFont typeface="Fira Sans Extra Condensed"/>
              <a:buNone/>
              <a:defRPr b="1" i="0" sz="2800" u="none" cap="none" strike="noStrike">
                <a:solidFill>
                  <a:schemeClr val="dk1"/>
                </a:solidFill>
                <a:latin typeface="Fira Sans Extra Condensed"/>
                <a:ea typeface="Fira Sans Extra Condensed"/>
                <a:cs typeface="Fira Sans Extra Condensed"/>
                <a:sym typeface="Fira Sans Extra Condensed"/>
              </a:defRPr>
            </a:lvl3pPr>
            <a:lvl4pPr lvl="3" marR="0" rtl="0" algn="l">
              <a:lnSpc>
                <a:spcPct val="100000"/>
              </a:lnSpc>
              <a:spcBef>
                <a:spcPts val="0"/>
              </a:spcBef>
              <a:spcAft>
                <a:spcPts val="0"/>
              </a:spcAft>
              <a:buClr>
                <a:schemeClr val="dk1"/>
              </a:buClr>
              <a:buSzPts val="2800"/>
              <a:buFont typeface="Fira Sans Extra Condensed"/>
              <a:buNone/>
              <a:defRPr b="1" i="0" sz="2800" u="none" cap="none" strike="noStrike">
                <a:solidFill>
                  <a:schemeClr val="dk1"/>
                </a:solidFill>
                <a:latin typeface="Fira Sans Extra Condensed"/>
                <a:ea typeface="Fira Sans Extra Condensed"/>
                <a:cs typeface="Fira Sans Extra Condensed"/>
                <a:sym typeface="Fira Sans Extra Condensed"/>
              </a:defRPr>
            </a:lvl4pPr>
            <a:lvl5pPr lvl="4" marR="0" rtl="0" algn="l">
              <a:lnSpc>
                <a:spcPct val="100000"/>
              </a:lnSpc>
              <a:spcBef>
                <a:spcPts val="0"/>
              </a:spcBef>
              <a:spcAft>
                <a:spcPts val="0"/>
              </a:spcAft>
              <a:buClr>
                <a:schemeClr val="dk1"/>
              </a:buClr>
              <a:buSzPts val="2800"/>
              <a:buFont typeface="Fira Sans Extra Condensed"/>
              <a:buNone/>
              <a:defRPr b="1" i="0" sz="2800" u="none" cap="none" strike="noStrike">
                <a:solidFill>
                  <a:schemeClr val="dk1"/>
                </a:solidFill>
                <a:latin typeface="Fira Sans Extra Condensed"/>
                <a:ea typeface="Fira Sans Extra Condensed"/>
                <a:cs typeface="Fira Sans Extra Condensed"/>
                <a:sym typeface="Fira Sans Extra Condensed"/>
              </a:defRPr>
            </a:lvl5pPr>
            <a:lvl6pPr lvl="5" marR="0" rtl="0" algn="l">
              <a:lnSpc>
                <a:spcPct val="100000"/>
              </a:lnSpc>
              <a:spcBef>
                <a:spcPts val="0"/>
              </a:spcBef>
              <a:spcAft>
                <a:spcPts val="0"/>
              </a:spcAft>
              <a:buClr>
                <a:schemeClr val="dk1"/>
              </a:buClr>
              <a:buSzPts val="2800"/>
              <a:buFont typeface="Fira Sans Extra Condensed"/>
              <a:buNone/>
              <a:defRPr b="1" i="0" sz="2800" u="none" cap="none" strike="noStrike">
                <a:solidFill>
                  <a:schemeClr val="dk1"/>
                </a:solidFill>
                <a:latin typeface="Fira Sans Extra Condensed"/>
                <a:ea typeface="Fira Sans Extra Condensed"/>
                <a:cs typeface="Fira Sans Extra Condensed"/>
                <a:sym typeface="Fira Sans Extra Condensed"/>
              </a:defRPr>
            </a:lvl6pPr>
            <a:lvl7pPr lvl="6" marR="0" rtl="0" algn="l">
              <a:lnSpc>
                <a:spcPct val="100000"/>
              </a:lnSpc>
              <a:spcBef>
                <a:spcPts val="0"/>
              </a:spcBef>
              <a:spcAft>
                <a:spcPts val="0"/>
              </a:spcAft>
              <a:buClr>
                <a:schemeClr val="dk1"/>
              </a:buClr>
              <a:buSzPts val="2800"/>
              <a:buFont typeface="Fira Sans Extra Condensed"/>
              <a:buNone/>
              <a:defRPr b="1" i="0" sz="2800" u="none" cap="none" strike="noStrike">
                <a:solidFill>
                  <a:schemeClr val="dk1"/>
                </a:solidFill>
                <a:latin typeface="Fira Sans Extra Condensed"/>
                <a:ea typeface="Fira Sans Extra Condensed"/>
                <a:cs typeface="Fira Sans Extra Condensed"/>
                <a:sym typeface="Fira Sans Extra Condensed"/>
              </a:defRPr>
            </a:lvl7pPr>
            <a:lvl8pPr lvl="7" marR="0" rtl="0" algn="l">
              <a:lnSpc>
                <a:spcPct val="100000"/>
              </a:lnSpc>
              <a:spcBef>
                <a:spcPts val="0"/>
              </a:spcBef>
              <a:spcAft>
                <a:spcPts val="0"/>
              </a:spcAft>
              <a:buClr>
                <a:schemeClr val="dk1"/>
              </a:buClr>
              <a:buSzPts val="2800"/>
              <a:buFont typeface="Fira Sans Extra Condensed"/>
              <a:buNone/>
              <a:defRPr b="1" i="0" sz="2800" u="none" cap="none" strike="noStrike">
                <a:solidFill>
                  <a:schemeClr val="dk1"/>
                </a:solidFill>
                <a:latin typeface="Fira Sans Extra Condensed"/>
                <a:ea typeface="Fira Sans Extra Condensed"/>
                <a:cs typeface="Fira Sans Extra Condensed"/>
                <a:sym typeface="Fira Sans Extra Condensed"/>
              </a:defRPr>
            </a:lvl8pPr>
            <a:lvl9pPr lvl="8" marR="0" rtl="0" algn="l">
              <a:lnSpc>
                <a:spcPct val="100000"/>
              </a:lnSpc>
              <a:spcBef>
                <a:spcPts val="0"/>
              </a:spcBef>
              <a:spcAft>
                <a:spcPts val="0"/>
              </a:spcAft>
              <a:buClr>
                <a:schemeClr val="dk1"/>
              </a:buClr>
              <a:buSzPts val="2800"/>
              <a:buFont typeface="Fira Sans Extra Condensed"/>
              <a:buNone/>
              <a:defRPr b="1" i="0" sz="2800" u="none" cap="none" strike="noStrike">
                <a:solidFill>
                  <a:schemeClr val="dk1"/>
                </a:solidFill>
                <a:latin typeface="Fira Sans Extra Condensed"/>
                <a:ea typeface="Fira Sans Extra Condensed"/>
                <a:cs typeface="Fira Sans Extra Condensed"/>
                <a:sym typeface="Fira Sans Extra Condensed"/>
              </a:defRPr>
            </a:lvl9pPr>
          </a:lstStyle>
          <a:p/>
        </p:txBody>
      </p:sp>
      <p:sp>
        <p:nvSpPr>
          <p:cNvPr id="7" name="Google Shape;7;p43"/>
          <p:cNvSpPr txBox="1"/>
          <p:nvPr>
            <p:ph idx="1" type="body"/>
          </p:nvPr>
        </p:nvSpPr>
        <p:spPr>
          <a:xfrm>
            <a:off x="457200" y="1152475"/>
            <a:ext cx="8229600" cy="3579600"/>
          </a:xfrm>
          <a:prstGeom prst="rect">
            <a:avLst/>
          </a:prstGeom>
          <a:noFill/>
          <a:ln>
            <a:noFill/>
          </a:ln>
        </p:spPr>
        <p:txBody>
          <a:bodyPr anchorCtr="0" anchor="t" bIns="91425" lIns="91425" spcFirstLastPara="1" rIns="91425" wrap="square" tIns="91425">
            <a:normAutofit/>
          </a:bodyPr>
          <a:lstStyle>
            <a:lvl1pPr indent="-317500" lvl="0" marL="457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7.xml"/><Relationship Id="rId4" Type="http://schemas.openxmlformats.org/officeDocument/2006/relationships/slide" Target="/ppt/slides/slide7.xml"/><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8.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1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image" Target="../media/image24.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25.png"/><Relationship Id="rId7"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image" Target="../media/image16.png"/><Relationship Id="rId4" Type="http://schemas.openxmlformats.org/officeDocument/2006/relationships/image" Target="../media/image23.png"/><Relationship Id="rId5" Type="http://schemas.openxmlformats.org/officeDocument/2006/relationships/image" Target="../media/image3.png"/><Relationship Id="rId6" Type="http://schemas.openxmlformats.org/officeDocument/2006/relationships/image" Target="../media/image18.png"/><Relationship Id="rId7" Type="http://schemas.openxmlformats.org/officeDocument/2006/relationships/image" Target="../media/image1.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
          <p:cNvSpPr/>
          <p:nvPr/>
        </p:nvSpPr>
        <p:spPr>
          <a:xfrm rot="5400000">
            <a:off x="4177771" y="176461"/>
            <a:ext cx="5142690" cy="4789768"/>
          </a:xfrm>
          <a:prstGeom prst="flowChartDocument">
            <a:avLst/>
          </a:prstGeom>
          <a:solidFill>
            <a:srgbClr val="2BB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que contiene persona, azul, sostener, viendo&#10;&#10;Descripción generada automáticamente" id="128" name="Google Shape;128;p1"/>
          <p:cNvPicPr preferRelativeResize="0"/>
          <p:nvPr>
            <p:ph idx="2" type="pic"/>
          </p:nvPr>
        </p:nvPicPr>
        <p:blipFill rotWithShape="1">
          <a:blip r:embed="rId3">
            <a:alphaModFix/>
          </a:blip>
          <a:srcRect b="0" l="16714" r="16713" t="0"/>
          <a:stretch/>
        </p:blipFill>
        <p:spPr>
          <a:xfrm>
            <a:off x="671443" y="2031505"/>
            <a:ext cx="2813725" cy="2814049"/>
          </a:xfrm>
          <a:prstGeom prst="flowChartConnector">
            <a:avLst/>
          </a:prstGeom>
          <a:solidFill>
            <a:srgbClr val="F2F2F2"/>
          </a:solidFill>
          <a:ln>
            <a:noFill/>
          </a:ln>
        </p:spPr>
      </p:pic>
      <p:sp>
        <p:nvSpPr>
          <p:cNvPr id="129" name="Google Shape;129;p1"/>
          <p:cNvSpPr txBox="1"/>
          <p:nvPr/>
        </p:nvSpPr>
        <p:spPr>
          <a:xfrm>
            <a:off x="266174" y="91795"/>
            <a:ext cx="6144074" cy="164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 sz="7200" u="none" cap="none" strike="noStrike">
                <a:solidFill>
                  <a:srgbClr val="D7997B"/>
                </a:solidFill>
                <a:latin typeface="Arial"/>
                <a:ea typeface="Arial"/>
                <a:cs typeface="Arial"/>
                <a:sym typeface="Arial"/>
              </a:rPr>
              <a:t>HUMAN</a:t>
            </a:r>
            <a:r>
              <a:rPr b="0" i="0" lang="en" sz="5400" u="none" cap="none" strike="noStrike">
                <a:solidFill>
                  <a:srgbClr val="000000"/>
                </a:solidFill>
                <a:latin typeface="Arial"/>
                <a:ea typeface="Arial"/>
                <a:cs typeface="Arial"/>
                <a:sym typeface="Arial"/>
              </a:rPr>
              <a:t> </a:t>
            </a:r>
            <a:br>
              <a:rPr b="0" i="0" lang="en" sz="5400" u="none" cap="none" strike="noStrike">
                <a:solidFill>
                  <a:srgbClr val="000000"/>
                </a:solidFill>
                <a:latin typeface="Arial"/>
                <a:ea typeface="Arial"/>
                <a:cs typeface="Arial"/>
                <a:sym typeface="Arial"/>
              </a:rPr>
            </a:br>
            <a:r>
              <a:rPr b="0" i="0" lang="en" sz="4000" u="none" cap="none" strike="noStrike">
                <a:solidFill>
                  <a:srgbClr val="2BB9E0"/>
                </a:solidFill>
                <a:latin typeface="Arial"/>
                <a:ea typeface="Arial"/>
                <a:cs typeface="Arial"/>
                <a:sym typeface="Arial"/>
              </a:rPr>
              <a:t>Free Template</a:t>
            </a:r>
            <a:endParaRPr/>
          </a:p>
        </p:txBody>
      </p:sp>
      <p:sp>
        <p:nvSpPr>
          <p:cNvPr id="130" name="Google Shape;130;p1"/>
          <p:cNvSpPr/>
          <p:nvPr/>
        </p:nvSpPr>
        <p:spPr>
          <a:xfrm>
            <a:off x="0" y="0"/>
            <a:ext cx="9144000" cy="5143500"/>
          </a:xfrm>
          <a:prstGeom prst="rect">
            <a:avLst/>
          </a:prstGeom>
          <a:noFill/>
          <a:ln cap="flat" cmpd="sng" w="76200">
            <a:solidFill>
              <a:srgbClr val="2BB9E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1" name="Google Shape;131;p1"/>
          <p:cNvSpPr txBox="1"/>
          <p:nvPr/>
        </p:nvSpPr>
        <p:spPr>
          <a:xfrm flipH="1">
            <a:off x="5462470" y="2354535"/>
            <a:ext cx="3355350" cy="2084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 sz="1400" u="none" cap="none" strike="noStrike">
                <a:solidFill>
                  <a:schemeClr val="lt1"/>
                </a:solidFill>
                <a:latin typeface="Arial"/>
                <a:ea typeface="Arial"/>
                <a:cs typeface="Arial"/>
                <a:sym typeface="Arial"/>
              </a:rPr>
              <a:t>Do you know what helps you make your point clear? Lists like this one:</a:t>
            </a:r>
            <a:br>
              <a:rPr b="1" i="0" lang="en" sz="1400" u="none" cap="none" strike="noStrike">
                <a:solidFill>
                  <a:schemeClr val="lt1"/>
                </a:solidFill>
                <a:latin typeface="Arial"/>
                <a:ea typeface="Arial"/>
                <a:cs typeface="Arial"/>
                <a:sym typeface="Arial"/>
              </a:rPr>
            </a:br>
            <a:endParaRPr b="1" i="0" sz="1400" u="none" cap="none" strike="noStrike">
              <a:solidFill>
                <a:schemeClr val="lt1"/>
              </a:solidFill>
              <a:latin typeface="Arial"/>
              <a:ea typeface="Arial"/>
              <a:cs typeface="Arial"/>
              <a:sym typeface="Arial"/>
            </a:endParaRPr>
          </a:p>
          <a:p>
            <a:pPr indent="-317500" lvl="0" marL="457200" marR="0" rtl="0" algn="l">
              <a:lnSpc>
                <a:spcPct val="100000"/>
              </a:lnSpc>
              <a:spcBef>
                <a:spcPts val="0"/>
              </a:spcBef>
              <a:spcAft>
                <a:spcPts val="0"/>
              </a:spcAft>
              <a:buClr>
                <a:schemeClr val="accent3"/>
              </a:buClr>
              <a:buSzPts val="1400"/>
              <a:buFont typeface="Roboto Condensed Light"/>
              <a:buChar char="●"/>
            </a:pPr>
            <a:r>
              <a:rPr b="1" i="0" lang="en" sz="1400" u="none" cap="none" strike="noStrike">
                <a:solidFill>
                  <a:schemeClr val="lt1"/>
                </a:solidFill>
                <a:latin typeface="Arial"/>
                <a:ea typeface="Arial"/>
                <a:cs typeface="Arial"/>
                <a:sym typeface="Arial"/>
              </a:rPr>
              <a:t>They’re simple </a:t>
            </a:r>
            <a:endParaRPr/>
          </a:p>
          <a:p>
            <a:pPr indent="-317500" lvl="0" marL="457200" marR="0" rtl="0" algn="l">
              <a:lnSpc>
                <a:spcPct val="100000"/>
              </a:lnSpc>
              <a:spcBef>
                <a:spcPts val="0"/>
              </a:spcBef>
              <a:spcAft>
                <a:spcPts val="0"/>
              </a:spcAft>
              <a:buClr>
                <a:schemeClr val="accent3"/>
              </a:buClr>
              <a:buSzPts val="1400"/>
              <a:buFont typeface="Roboto Condensed Light"/>
              <a:buChar char="●"/>
            </a:pPr>
            <a:r>
              <a:rPr b="1" i="0" lang="en" sz="1400" u="none" cap="none" strike="noStrike">
                <a:solidFill>
                  <a:schemeClr val="lt1"/>
                </a:solidFill>
                <a:latin typeface="Arial"/>
                <a:ea typeface="Arial"/>
                <a:cs typeface="Arial"/>
                <a:sym typeface="Arial"/>
              </a:rPr>
              <a:t>You can organize your ideas clearly</a:t>
            </a:r>
            <a:endParaRPr/>
          </a:p>
          <a:p>
            <a:pPr indent="-317500" lvl="0" marL="457200" marR="0" rtl="0" algn="l">
              <a:lnSpc>
                <a:spcPct val="100000"/>
              </a:lnSpc>
              <a:spcBef>
                <a:spcPts val="0"/>
              </a:spcBef>
              <a:spcAft>
                <a:spcPts val="0"/>
              </a:spcAft>
              <a:buClr>
                <a:schemeClr val="accent3"/>
              </a:buClr>
              <a:buSzPts val="1400"/>
              <a:buFont typeface="Roboto Condensed Light"/>
              <a:buChar char="●"/>
            </a:pPr>
            <a:r>
              <a:rPr b="1" i="0" lang="en" sz="1400" u="none" cap="none" strike="noStrike">
                <a:solidFill>
                  <a:schemeClr val="lt1"/>
                </a:solidFill>
                <a:latin typeface="Arial"/>
                <a:ea typeface="Arial"/>
                <a:cs typeface="Arial"/>
                <a:sym typeface="Arial"/>
              </a:rPr>
              <a:t>You’ll never forget to buy milk!</a:t>
            </a:r>
            <a:endParaRPr/>
          </a:p>
          <a:p>
            <a:pPr indent="0" lvl="0" marL="0" marR="0" rtl="0" algn="l">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chemeClr val="lt1"/>
                </a:solidFill>
                <a:latin typeface="Arial"/>
                <a:ea typeface="Arial"/>
                <a:cs typeface="Arial"/>
                <a:sym typeface="Arial"/>
              </a:rPr>
              <a:t>And the most important thing: the audience won’t miss the point of your presentation</a:t>
            </a:r>
            <a:endParaRPr/>
          </a:p>
        </p:txBody>
      </p:sp>
      <p:sp>
        <p:nvSpPr>
          <p:cNvPr id="132" name="Google Shape;132;p1"/>
          <p:cNvSpPr txBox="1"/>
          <p:nvPr/>
        </p:nvSpPr>
        <p:spPr>
          <a:xfrm>
            <a:off x="5437978" y="733050"/>
            <a:ext cx="3584700" cy="107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 sz="3200" u="none" cap="none" strike="noStrike">
                <a:solidFill>
                  <a:schemeClr val="lt1"/>
                </a:solidFill>
                <a:latin typeface="Arial"/>
                <a:ea typeface="Arial"/>
                <a:cs typeface="Arial"/>
                <a:sym typeface="Arial"/>
              </a:rPr>
              <a:t>Do you have any questions?</a:t>
            </a:r>
            <a:endParaRPr/>
          </a:p>
          <a:p>
            <a:pPr indent="0" lvl="0" marL="0" marR="0" rtl="0" algn="ctr">
              <a:lnSpc>
                <a:spcPct val="100000"/>
              </a:lnSpc>
              <a:spcBef>
                <a:spcPts val="0"/>
              </a:spcBef>
              <a:spcAft>
                <a:spcPts val="0"/>
              </a:spcAft>
              <a:buNone/>
            </a:pPr>
            <a:r>
              <a:t/>
            </a:r>
            <a:endParaRPr b="1" i="0" sz="3200" u="none" cap="none" strike="noStrike">
              <a:solidFill>
                <a:schemeClr val="lt1"/>
              </a:solidFill>
              <a:latin typeface="Arial"/>
              <a:ea typeface="Arial"/>
              <a:cs typeface="Arial"/>
              <a:sym typeface="Arial"/>
            </a:endParaRPr>
          </a:p>
        </p:txBody>
      </p:sp>
      <p:sp>
        <p:nvSpPr>
          <p:cNvPr id="133" name="Google Shape;133;p1"/>
          <p:cNvSpPr/>
          <p:nvPr/>
        </p:nvSpPr>
        <p:spPr>
          <a:xfrm>
            <a:off x="5551714" y="1894115"/>
            <a:ext cx="3135086" cy="707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10"/>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Human life cycle infographics</a:t>
            </a:r>
            <a:endParaRPr/>
          </a:p>
        </p:txBody>
      </p:sp>
      <p:grpSp>
        <p:nvGrpSpPr>
          <p:cNvPr id="1042" name="Google Shape;1042;p10"/>
          <p:cNvGrpSpPr/>
          <p:nvPr/>
        </p:nvGrpSpPr>
        <p:grpSpPr>
          <a:xfrm>
            <a:off x="7840492" y="939399"/>
            <a:ext cx="846300" cy="1862489"/>
            <a:chOff x="6667642" y="939399"/>
            <a:chExt cx="846300" cy="1862489"/>
          </a:xfrm>
        </p:grpSpPr>
        <p:sp>
          <p:nvSpPr>
            <p:cNvPr id="1043" name="Google Shape;1043;p10"/>
            <p:cNvSpPr/>
            <p:nvPr/>
          </p:nvSpPr>
          <p:spPr>
            <a:xfrm>
              <a:off x="6667642" y="2644388"/>
              <a:ext cx="846300" cy="1575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4" name="Google Shape;1044;p10"/>
            <p:cNvGrpSpPr/>
            <p:nvPr/>
          </p:nvGrpSpPr>
          <p:grpSpPr>
            <a:xfrm>
              <a:off x="6724685" y="939399"/>
              <a:ext cx="732683" cy="1811620"/>
              <a:chOff x="5915715" y="3445823"/>
              <a:chExt cx="814002" cy="2012688"/>
            </a:xfrm>
          </p:grpSpPr>
          <p:sp>
            <p:nvSpPr>
              <p:cNvPr id="1045" name="Google Shape;1045;p10"/>
              <p:cNvSpPr/>
              <p:nvPr/>
            </p:nvSpPr>
            <p:spPr>
              <a:xfrm>
                <a:off x="6161232" y="5184478"/>
                <a:ext cx="107740" cy="189896"/>
              </a:xfrm>
              <a:custGeom>
                <a:rect b="b" l="l" r="r" t="t"/>
                <a:pathLst>
                  <a:path extrusionOk="0" h="9003" w="5108">
                    <a:moveTo>
                      <a:pt x="0" y="0"/>
                    </a:moveTo>
                    <a:lnTo>
                      <a:pt x="0" y="9002"/>
                    </a:lnTo>
                    <a:lnTo>
                      <a:pt x="5107" y="9002"/>
                    </a:lnTo>
                    <a:lnTo>
                      <a:pt x="5107"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0"/>
              <p:cNvSpPr/>
              <p:nvPr/>
            </p:nvSpPr>
            <p:spPr>
              <a:xfrm>
                <a:off x="6038368" y="5336407"/>
                <a:ext cx="249482" cy="108732"/>
              </a:xfrm>
              <a:custGeom>
                <a:rect b="b" l="l" r="r" t="t"/>
                <a:pathLst>
                  <a:path extrusionOk="0" h="5155" w="11828">
                    <a:moveTo>
                      <a:pt x="3496" y="1"/>
                    </a:moveTo>
                    <a:lnTo>
                      <a:pt x="3309" y="19"/>
                    </a:lnTo>
                    <a:lnTo>
                      <a:pt x="3123" y="47"/>
                    </a:lnTo>
                    <a:lnTo>
                      <a:pt x="2946" y="75"/>
                    </a:lnTo>
                    <a:lnTo>
                      <a:pt x="2769" y="113"/>
                    </a:lnTo>
                    <a:lnTo>
                      <a:pt x="2592" y="169"/>
                    </a:lnTo>
                    <a:lnTo>
                      <a:pt x="2424" y="224"/>
                    </a:lnTo>
                    <a:lnTo>
                      <a:pt x="2256" y="290"/>
                    </a:lnTo>
                    <a:lnTo>
                      <a:pt x="2088" y="364"/>
                    </a:lnTo>
                    <a:lnTo>
                      <a:pt x="1930" y="448"/>
                    </a:lnTo>
                    <a:lnTo>
                      <a:pt x="1772" y="532"/>
                    </a:lnTo>
                    <a:lnTo>
                      <a:pt x="1622" y="635"/>
                    </a:lnTo>
                    <a:lnTo>
                      <a:pt x="1483" y="737"/>
                    </a:lnTo>
                    <a:lnTo>
                      <a:pt x="1343" y="840"/>
                    </a:lnTo>
                    <a:lnTo>
                      <a:pt x="1203" y="961"/>
                    </a:lnTo>
                    <a:lnTo>
                      <a:pt x="1082" y="1082"/>
                    </a:lnTo>
                    <a:lnTo>
                      <a:pt x="961" y="1212"/>
                    </a:lnTo>
                    <a:lnTo>
                      <a:pt x="840" y="1343"/>
                    </a:lnTo>
                    <a:lnTo>
                      <a:pt x="728" y="1483"/>
                    </a:lnTo>
                    <a:lnTo>
                      <a:pt x="625" y="1632"/>
                    </a:lnTo>
                    <a:lnTo>
                      <a:pt x="532" y="1781"/>
                    </a:lnTo>
                    <a:lnTo>
                      <a:pt x="439" y="1930"/>
                    </a:lnTo>
                    <a:lnTo>
                      <a:pt x="364" y="2088"/>
                    </a:lnTo>
                    <a:lnTo>
                      <a:pt x="290" y="2256"/>
                    </a:lnTo>
                    <a:lnTo>
                      <a:pt x="225" y="2424"/>
                    </a:lnTo>
                    <a:lnTo>
                      <a:pt x="159" y="2592"/>
                    </a:lnTo>
                    <a:lnTo>
                      <a:pt x="113" y="2769"/>
                    </a:lnTo>
                    <a:lnTo>
                      <a:pt x="75" y="2946"/>
                    </a:lnTo>
                    <a:lnTo>
                      <a:pt x="38" y="3132"/>
                    </a:lnTo>
                    <a:lnTo>
                      <a:pt x="19" y="3319"/>
                    </a:lnTo>
                    <a:lnTo>
                      <a:pt x="1" y="3505"/>
                    </a:lnTo>
                    <a:lnTo>
                      <a:pt x="1" y="3691"/>
                    </a:lnTo>
                    <a:lnTo>
                      <a:pt x="1" y="5154"/>
                    </a:lnTo>
                    <a:lnTo>
                      <a:pt x="11827" y="5154"/>
                    </a:lnTo>
                    <a:lnTo>
                      <a:pt x="11827" y="1492"/>
                    </a:lnTo>
                    <a:lnTo>
                      <a:pt x="11818" y="1343"/>
                    </a:lnTo>
                    <a:lnTo>
                      <a:pt x="11790" y="1194"/>
                    </a:lnTo>
                    <a:lnTo>
                      <a:pt x="11753" y="1054"/>
                    </a:lnTo>
                    <a:lnTo>
                      <a:pt x="11706" y="914"/>
                    </a:lnTo>
                    <a:lnTo>
                      <a:pt x="11641" y="784"/>
                    </a:lnTo>
                    <a:lnTo>
                      <a:pt x="11566" y="663"/>
                    </a:lnTo>
                    <a:lnTo>
                      <a:pt x="11482" y="541"/>
                    </a:lnTo>
                    <a:lnTo>
                      <a:pt x="11389" y="439"/>
                    </a:lnTo>
                    <a:lnTo>
                      <a:pt x="11277" y="346"/>
                    </a:lnTo>
                    <a:lnTo>
                      <a:pt x="11165" y="252"/>
                    </a:lnTo>
                    <a:lnTo>
                      <a:pt x="11044" y="178"/>
                    </a:lnTo>
                    <a:lnTo>
                      <a:pt x="10914" y="122"/>
                    </a:lnTo>
                    <a:lnTo>
                      <a:pt x="10774" y="66"/>
                    </a:lnTo>
                    <a:lnTo>
                      <a:pt x="10625" y="29"/>
                    </a:lnTo>
                    <a:lnTo>
                      <a:pt x="10485" y="10"/>
                    </a:lnTo>
                    <a:lnTo>
                      <a:pt x="103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0"/>
              <p:cNvSpPr/>
              <p:nvPr/>
            </p:nvSpPr>
            <p:spPr>
              <a:xfrm>
                <a:off x="6154946" y="5244423"/>
                <a:ext cx="127778" cy="136426"/>
              </a:xfrm>
              <a:custGeom>
                <a:rect b="b" l="l" r="r" t="t"/>
                <a:pathLst>
                  <a:path extrusionOk="0" h="6468" w="6058">
                    <a:moveTo>
                      <a:pt x="0" y="0"/>
                    </a:moveTo>
                    <a:lnTo>
                      <a:pt x="0" y="6468"/>
                    </a:lnTo>
                    <a:lnTo>
                      <a:pt x="6058" y="6468"/>
                    </a:lnTo>
                    <a:lnTo>
                      <a:pt x="605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0"/>
              <p:cNvSpPr/>
              <p:nvPr/>
            </p:nvSpPr>
            <p:spPr>
              <a:xfrm>
                <a:off x="6026577" y="5435478"/>
                <a:ext cx="270111" cy="23033"/>
              </a:xfrm>
              <a:custGeom>
                <a:rect b="b" l="l" r="r" t="t"/>
                <a:pathLst>
                  <a:path extrusionOk="0" h="1092" w="12806">
                    <a:moveTo>
                      <a:pt x="429" y="1"/>
                    </a:moveTo>
                    <a:lnTo>
                      <a:pt x="346" y="10"/>
                    </a:lnTo>
                    <a:lnTo>
                      <a:pt x="262" y="29"/>
                    </a:lnTo>
                    <a:lnTo>
                      <a:pt x="187" y="75"/>
                    </a:lnTo>
                    <a:lnTo>
                      <a:pt x="131" y="122"/>
                    </a:lnTo>
                    <a:lnTo>
                      <a:pt x="75" y="187"/>
                    </a:lnTo>
                    <a:lnTo>
                      <a:pt x="38" y="262"/>
                    </a:lnTo>
                    <a:lnTo>
                      <a:pt x="10" y="336"/>
                    </a:lnTo>
                    <a:lnTo>
                      <a:pt x="1" y="420"/>
                    </a:lnTo>
                    <a:lnTo>
                      <a:pt x="1" y="662"/>
                    </a:lnTo>
                    <a:lnTo>
                      <a:pt x="10" y="746"/>
                    </a:lnTo>
                    <a:lnTo>
                      <a:pt x="38" y="830"/>
                    </a:lnTo>
                    <a:lnTo>
                      <a:pt x="75" y="895"/>
                    </a:lnTo>
                    <a:lnTo>
                      <a:pt x="131" y="961"/>
                    </a:lnTo>
                    <a:lnTo>
                      <a:pt x="187" y="1017"/>
                    </a:lnTo>
                    <a:lnTo>
                      <a:pt x="262" y="1054"/>
                    </a:lnTo>
                    <a:lnTo>
                      <a:pt x="346" y="1082"/>
                    </a:lnTo>
                    <a:lnTo>
                      <a:pt x="429" y="1091"/>
                    </a:lnTo>
                    <a:lnTo>
                      <a:pt x="12386" y="1091"/>
                    </a:lnTo>
                    <a:lnTo>
                      <a:pt x="12470" y="1082"/>
                    </a:lnTo>
                    <a:lnTo>
                      <a:pt x="12545" y="1054"/>
                    </a:lnTo>
                    <a:lnTo>
                      <a:pt x="12619" y="1017"/>
                    </a:lnTo>
                    <a:lnTo>
                      <a:pt x="12684" y="961"/>
                    </a:lnTo>
                    <a:lnTo>
                      <a:pt x="12731" y="895"/>
                    </a:lnTo>
                    <a:lnTo>
                      <a:pt x="12778" y="830"/>
                    </a:lnTo>
                    <a:lnTo>
                      <a:pt x="12796" y="746"/>
                    </a:lnTo>
                    <a:lnTo>
                      <a:pt x="12805" y="662"/>
                    </a:lnTo>
                    <a:lnTo>
                      <a:pt x="12805" y="420"/>
                    </a:lnTo>
                    <a:lnTo>
                      <a:pt x="12796" y="336"/>
                    </a:lnTo>
                    <a:lnTo>
                      <a:pt x="12778" y="262"/>
                    </a:lnTo>
                    <a:lnTo>
                      <a:pt x="12731" y="187"/>
                    </a:lnTo>
                    <a:lnTo>
                      <a:pt x="12684" y="122"/>
                    </a:lnTo>
                    <a:lnTo>
                      <a:pt x="12619" y="75"/>
                    </a:lnTo>
                    <a:lnTo>
                      <a:pt x="12545" y="29"/>
                    </a:lnTo>
                    <a:lnTo>
                      <a:pt x="12470" y="10"/>
                    </a:lnTo>
                    <a:lnTo>
                      <a:pt x="1238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10"/>
              <p:cNvSpPr/>
              <p:nvPr/>
            </p:nvSpPr>
            <p:spPr>
              <a:xfrm>
                <a:off x="6377662" y="5184478"/>
                <a:ext cx="107740" cy="189896"/>
              </a:xfrm>
              <a:custGeom>
                <a:rect b="b" l="l" r="r" t="t"/>
                <a:pathLst>
                  <a:path extrusionOk="0" h="9003" w="5108">
                    <a:moveTo>
                      <a:pt x="0" y="0"/>
                    </a:moveTo>
                    <a:lnTo>
                      <a:pt x="0" y="9002"/>
                    </a:lnTo>
                    <a:lnTo>
                      <a:pt x="5107" y="9002"/>
                    </a:lnTo>
                    <a:lnTo>
                      <a:pt x="5107"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10"/>
              <p:cNvSpPr/>
              <p:nvPr/>
            </p:nvSpPr>
            <p:spPr>
              <a:xfrm>
                <a:off x="6358974" y="5336407"/>
                <a:ext cx="249461" cy="108732"/>
              </a:xfrm>
              <a:custGeom>
                <a:rect b="b" l="l" r="r" t="t"/>
                <a:pathLst>
                  <a:path extrusionOk="0" h="5155" w="11827">
                    <a:moveTo>
                      <a:pt x="1492" y="1"/>
                    </a:moveTo>
                    <a:lnTo>
                      <a:pt x="1343" y="10"/>
                    </a:lnTo>
                    <a:lnTo>
                      <a:pt x="1194" y="29"/>
                    </a:lnTo>
                    <a:lnTo>
                      <a:pt x="1044" y="66"/>
                    </a:lnTo>
                    <a:lnTo>
                      <a:pt x="914" y="122"/>
                    </a:lnTo>
                    <a:lnTo>
                      <a:pt x="784" y="178"/>
                    </a:lnTo>
                    <a:lnTo>
                      <a:pt x="653" y="252"/>
                    </a:lnTo>
                    <a:lnTo>
                      <a:pt x="541" y="346"/>
                    </a:lnTo>
                    <a:lnTo>
                      <a:pt x="439" y="439"/>
                    </a:lnTo>
                    <a:lnTo>
                      <a:pt x="336" y="541"/>
                    </a:lnTo>
                    <a:lnTo>
                      <a:pt x="252" y="663"/>
                    </a:lnTo>
                    <a:lnTo>
                      <a:pt x="178" y="784"/>
                    </a:lnTo>
                    <a:lnTo>
                      <a:pt x="113" y="914"/>
                    </a:lnTo>
                    <a:lnTo>
                      <a:pt x="66" y="1054"/>
                    </a:lnTo>
                    <a:lnTo>
                      <a:pt x="29" y="1194"/>
                    </a:lnTo>
                    <a:lnTo>
                      <a:pt x="1" y="1343"/>
                    </a:lnTo>
                    <a:lnTo>
                      <a:pt x="1" y="1492"/>
                    </a:lnTo>
                    <a:lnTo>
                      <a:pt x="1" y="5154"/>
                    </a:lnTo>
                    <a:lnTo>
                      <a:pt x="11827" y="5154"/>
                    </a:lnTo>
                    <a:lnTo>
                      <a:pt x="11827" y="3691"/>
                    </a:lnTo>
                    <a:lnTo>
                      <a:pt x="11818" y="3505"/>
                    </a:lnTo>
                    <a:lnTo>
                      <a:pt x="11799" y="3319"/>
                    </a:lnTo>
                    <a:lnTo>
                      <a:pt x="11780" y="3132"/>
                    </a:lnTo>
                    <a:lnTo>
                      <a:pt x="11743" y="2946"/>
                    </a:lnTo>
                    <a:lnTo>
                      <a:pt x="11706" y="2769"/>
                    </a:lnTo>
                    <a:lnTo>
                      <a:pt x="11659" y="2592"/>
                    </a:lnTo>
                    <a:lnTo>
                      <a:pt x="11594" y="2424"/>
                    </a:lnTo>
                    <a:lnTo>
                      <a:pt x="11529" y="2256"/>
                    </a:lnTo>
                    <a:lnTo>
                      <a:pt x="11454" y="2088"/>
                    </a:lnTo>
                    <a:lnTo>
                      <a:pt x="11380" y="1930"/>
                    </a:lnTo>
                    <a:lnTo>
                      <a:pt x="11286" y="1781"/>
                    </a:lnTo>
                    <a:lnTo>
                      <a:pt x="11193" y="1632"/>
                    </a:lnTo>
                    <a:lnTo>
                      <a:pt x="11091" y="1483"/>
                    </a:lnTo>
                    <a:lnTo>
                      <a:pt x="10979" y="1343"/>
                    </a:lnTo>
                    <a:lnTo>
                      <a:pt x="10867" y="1212"/>
                    </a:lnTo>
                    <a:lnTo>
                      <a:pt x="10737" y="1082"/>
                    </a:lnTo>
                    <a:lnTo>
                      <a:pt x="10615" y="961"/>
                    </a:lnTo>
                    <a:lnTo>
                      <a:pt x="10476" y="840"/>
                    </a:lnTo>
                    <a:lnTo>
                      <a:pt x="10336" y="737"/>
                    </a:lnTo>
                    <a:lnTo>
                      <a:pt x="10196" y="635"/>
                    </a:lnTo>
                    <a:lnTo>
                      <a:pt x="10047" y="532"/>
                    </a:lnTo>
                    <a:lnTo>
                      <a:pt x="9889" y="448"/>
                    </a:lnTo>
                    <a:lnTo>
                      <a:pt x="9730" y="364"/>
                    </a:lnTo>
                    <a:lnTo>
                      <a:pt x="9572" y="290"/>
                    </a:lnTo>
                    <a:lnTo>
                      <a:pt x="9404" y="224"/>
                    </a:lnTo>
                    <a:lnTo>
                      <a:pt x="9227" y="169"/>
                    </a:lnTo>
                    <a:lnTo>
                      <a:pt x="9050" y="113"/>
                    </a:lnTo>
                    <a:lnTo>
                      <a:pt x="8873" y="75"/>
                    </a:lnTo>
                    <a:lnTo>
                      <a:pt x="8696" y="47"/>
                    </a:lnTo>
                    <a:lnTo>
                      <a:pt x="8509" y="19"/>
                    </a:lnTo>
                    <a:lnTo>
                      <a:pt x="832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0"/>
              <p:cNvSpPr/>
              <p:nvPr/>
            </p:nvSpPr>
            <p:spPr>
              <a:xfrm>
                <a:off x="6363889" y="5244423"/>
                <a:ext cx="127799" cy="136426"/>
              </a:xfrm>
              <a:custGeom>
                <a:rect b="b" l="l" r="r" t="t"/>
                <a:pathLst>
                  <a:path extrusionOk="0" h="6468" w="6059">
                    <a:moveTo>
                      <a:pt x="1" y="0"/>
                    </a:moveTo>
                    <a:lnTo>
                      <a:pt x="1" y="6468"/>
                    </a:lnTo>
                    <a:lnTo>
                      <a:pt x="6058" y="6468"/>
                    </a:lnTo>
                    <a:lnTo>
                      <a:pt x="605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0"/>
              <p:cNvSpPr/>
              <p:nvPr/>
            </p:nvSpPr>
            <p:spPr>
              <a:xfrm>
                <a:off x="6349947" y="5435478"/>
                <a:ext cx="270089" cy="23033"/>
              </a:xfrm>
              <a:custGeom>
                <a:rect b="b" l="l" r="r" t="t"/>
                <a:pathLst>
                  <a:path extrusionOk="0" h="1092" w="12805">
                    <a:moveTo>
                      <a:pt x="419" y="1"/>
                    </a:moveTo>
                    <a:lnTo>
                      <a:pt x="336" y="10"/>
                    </a:lnTo>
                    <a:lnTo>
                      <a:pt x="261" y="29"/>
                    </a:lnTo>
                    <a:lnTo>
                      <a:pt x="186" y="75"/>
                    </a:lnTo>
                    <a:lnTo>
                      <a:pt x="121" y="122"/>
                    </a:lnTo>
                    <a:lnTo>
                      <a:pt x="75" y="187"/>
                    </a:lnTo>
                    <a:lnTo>
                      <a:pt x="28" y="262"/>
                    </a:lnTo>
                    <a:lnTo>
                      <a:pt x="9" y="336"/>
                    </a:lnTo>
                    <a:lnTo>
                      <a:pt x="0" y="420"/>
                    </a:lnTo>
                    <a:lnTo>
                      <a:pt x="0" y="662"/>
                    </a:lnTo>
                    <a:lnTo>
                      <a:pt x="9" y="746"/>
                    </a:lnTo>
                    <a:lnTo>
                      <a:pt x="28" y="830"/>
                    </a:lnTo>
                    <a:lnTo>
                      <a:pt x="75" y="895"/>
                    </a:lnTo>
                    <a:lnTo>
                      <a:pt x="121" y="961"/>
                    </a:lnTo>
                    <a:lnTo>
                      <a:pt x="186" y="1017"/>
                    </a:lnTo>
                    <a:lnTo>
                      <a:pt x="261" y="1054"/>
                    </a:lnTo>
                    <a:lnTo>
                      <a:pt x="336" y="1082"/>
                    </a:lnTo>
                    <a:lnTo>
                      <a:pt x="419" y="1091"/>
                    </a:lnTo>
                    <a:lnTo>
                      <a:pt x="12376" y="1091"/>
                    </a:lnTo>
                    <a:lnTo>
                      <a:pt x="12469" y="1082"/>
                    </a:lnTo>
                    <a:lnTo>
                      <a:pt x="12544" y="1054"/>
                    </a:lnTo>
                    <a:lnTo>
                      <a:pt x="12618" y="1017"/>
                    </a:lnTo>
                    <a:lnTo>
                      <a:pt x="12684" y="961"/>
                    </a:lnTo>
                    <a:lnTo>
                      <a:pt x="12730" y="895"/>
                    </a:lnTo>
                    <a:lnTo>
                      <a:pt x="12768" y="830"/>
                    </a:lnTo>
                    <a:lnTo>
                      <a:pt x="12795" y="746"/>
                    </a:lnTo>
                    <a:lnTo>
                      <a:pt x="12805" y="662"/>
                    </a:lnTo>
                    <a:lnTo>
                      <a:pt x="12805" y="420"/>
                    </a:lnTo>
                    <a:lnTo>
                      <a:pt x="12795" y="336"/>
                    </a:lnTo>
                    <a:lnTo>
                      <a:pt x="12768" y="262"/>
                    </a:lnTo>
                    <a:lnTo>
                      <a:pt x="12730" y="187"/>
                    </a:lnTo>
                    <a:lnTo>
                      <a:pt x="12684" y="122"/>
                    </a:lnTo>
                    <a:lnTo>
                      <a:pt x="12618" y="75"/>
                    </a:lnTo>
                    <a:lnTo>
                      <a:pt x="12544" y="29"/>
                    </a:lnTo>
                    <a:lnTo>
                      <a:pt x="12469" y="10"/>
                    </a:lnTo>
                    <a:lnTo>
                      <a:pt x="1237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0"/>
              <p:cNvSpPr/>
              <p:nvPr/>
            </p:nvSpPr>
            <p:spPr>
              <a:xfrm>
                <a:off x="6140203" y="4439469"/>
                <a:ext cx="164543" cy="887931"/>
              </a:xfrm>
              <a:custGeom>
                <a:rect b="b" l="l" r="r" t="t"/>
                <a:pathLst>
                  <a:path extrusionOk="0" h="42097" w="7801">
                    <a:moveTo>
                      <a:pt x="839" y="1"/>
                    </a:moveTo>
                    <a:lnTo>
                      <a:pt x="0" y="42096"/>
                    </a:lnTo>
                    <a:lnTo>
                      <a:pt x="7344" y="42096"/>
                    </a:lnTo>
                    <a:lnTo>
                      <a:pt x="7801" y="3831"/>
                    </a:lnTo>
                    <a:lnTo>
                      <a:pt x="83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0"/>
              <p:cNvSpPr/>
              <p:nvPr/>
            </p:nvSpPr>
            <p:spPr>
              <a:xfrm>
                <a:off x="6341088" y="4439469"/>
                <a:ext cx="164353" cy="887931"/>
              </a:xfrm>
              <a:custGeom>
                <a:rect b="b" l="l" r="r" t="t"/>
                <a:pathLst>
                  <a:path extrusionOk="0" h="42097" w="7792">
                    <a:moveTo>
                      <a:pt x="6953" y="1"/>
                    </a:moveTo>
                    <a:lnTo>
                      <a:pt x="1" y="3831"/>
                    </a:lnTo>
                    <a:lnTo>
                      <a:pt x="448" y="42096"/>
                    </a:lnTo>
                    <a:lnTo>
                      <a:pt x="7792" y="42096"/>
                    </a:lnTo>
                    <a:lnTo>
                      <a:pt x="695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0"/>
              <p:cNvSpPr/>
              <p:nvPr/>
            </p:nvSpPr>
            <p:spPr>
              <a:xfrm>
                <a:off x="6157899" y="4307388"/>
                <a:ext cx="330646" cy="264394"/>
              </a:xfrm>
              <a:custGeom>
                <a:rect b="b" l="l" r="r" t="t"/>
                <a:pathLst>
                  <a:path extrusionOk="0" h="12535" w="15676">
                    <a:moveTo>
                      <a:pt x="6272" y="0"/>
                    </a:moveTo>
                    <a:lnTo>
                      <a:pt x="5946" y="10"/>
                    </a:lnTo>
                    <a:lnTo>
                      <a:pt x="5629" y="28"/>
                    </a:lnTo>
                    <a:lnTo>
                      <a:pt x="5321" y="75"/>
                    </a:lnTo>
                    <a:lnTo>
                      <a:pt x="5014" y="122"/>
                    </a:lnTo>
                    <a:lnTo>
                      <a:pt x="4706" y="196"/>
                    </a:lnTo>
                    <a:lnTo>
                      <a:pt x="4408" y="280"/>
                    </a:lnTo>
                    <a:lnTo>
                      <a:pt x="4119" y="382"/>
                    </a:lnTo>
                    <a:lnTo>
                      <a:pt x="3840" y="494"/>
                    </a:lnTo>
                    <a:lnTo>
                      <a:pt x="3560" y="615"/>
                    </a:lnTo>
                    <a:lnTo>
                      <a:pt x="3290" y="755"/>
                    </a:lnTo>
                    <a:lnTo>
                      <a:pt x="3029" y="914"/>
                    </a:lnTo>
                    <a:lnTo>
                      <a:pt x="2768" y="1072"/>
                    </a:lnTo>
                    <a:lnTo>
                      <a:pt x="2526" y="1249"/>
                    </a:lnTo>
                    <a:lnTo>
                      <a:pt x="2293" y="1436"/>
                    </a:lnTo>
                    <a:lnTo>
                      <a:pt x="2060" y="1631"/>
                    </a:lnTo>
                    <a:lnTo>
                      <a:pt x="1845" y="1836"/>
                    </a:lnTo>
                    <a:lnTo>
                      <a:pt x="1631" y="2060"/>
                    </a:lnTo>
                    <a:lnTo>
                      <a:pt x="1435" y="2284"/>
                    </a:lnTo>
                    <a:lnTo>
                      <a:pt x="1249" y="2526"/>
                    </a:lnTo>
                    <a:lnTo>
                      <a:pt x="1072" y="2768"/>
                    </a:lnTo>
                    <a:lnTo>
                      <a:pt x="913" y="3020"/>
                    </a:lnTo>
                    <a:lnTo>
                      <a:pt x="764" y="3281"/>
                    </a:lnTo>
                    <a:lnTo>
                      <a:pt x="624" y="3551"/>
                    </a:lnTo>
                    <a:lnTo>
                      <a:pt x="494" y="3831"/>
                    </a:lnTo>
                    <a:lnTo>
                      <a:pt x="382" y="4120"/>
                    </a:lnTo>
                    <a:lnTo>
                      <a:pt x="289" y="4408"/>
                    </a:lnTo>
                    <a:lnTo>
                      <a:pt x="196" y="4707"/>
                    </a:lnTo>
                    <a:lnTo>
                      <a:pt x="130" y="5005"/>
                    </a:lnTo>
                    <a:lnTo>
                      <a:pt x="75" y="5312"/>
                    </a:lnTo>
                    <a:lnTo>
                      <a:pt x="37" y="5629"/>
                    </a:lnTo>
                    <a:lnTo>
                      <a:pt x="9" y="5946"/>
                    </a:lnTo>
                    <a:lnTo>
                      <a:pt x="0" y="6263"/>
                    </a:lnTo>
                    <a:lnTo>
                      <a:pt x="9" y="6589"/>
                    </a:lnTo>
                    <a:lnTo>
                      <a:pt x="37" y="6906"/>
                    </a:lnTo>
                    <a:lnTo>
                      <a:pt x="75" y="7223"/>
                    </a:lnTo>
                    <a:lnTo>
                      <a:pt x="130" y="7530"/>
                    </a:lnTo>
                    <a:lnTo>
                      <a:pt x="196" y="7829"/>
                    </a:lnTo>
                    <a:lnTo>
                      <a:pt x="289" y="8127"/>
                    </a:lnTo>
                    <a:lnTo>
                      <a:pt x="382" y="8416"/>
                    </a:lnTo>
                    <a:lnTo>
                      <a:pt x="494" y="8705"/>
                    </a:lnTo>
                    <a:lnTo>
                      <a:pt x="624" y="8975"/>
                    </a:lnTo>
                    <a:lnTo>
                      <a:pt x="764" y="9245"/>
                    </a:lnTo>
                    <a:lnTo>
                      <a:pt x="913" y="9515"/>
                    </a:lnTo>
                    <a:lnTo>
                      <a:pt x="1072" y="9767"/>
                    </a:lnTo>
                    <a:lnTo>
                      <a:pt x="1249" y="10009"/>
                    </a:lnTo>
                    <a:lnTo>
                      <a:pt x="1435" y="10252"/>
                    </a:lnTo>
                    <a:lnTo>
                      <a:pt x="1631" y="10475"/>
                    </a:lnTo>
                    <a:lnTo>
                      <a:pt x="1845" y="10690"/>
                    </a:lnTo>
                    <a:lnTo>
                      <a:pt x="2060" y="10904"/>
                    </a:lnTo>
                    <a:lnTo>
                      <a:pt x="2293" y="11100"/>
                    </a:lnTo>
                    <a:lnTo>
                      <a:pt x="2526" y="11286"/>
                    </a:lnTo>
                    <a:lnTo>
                      <a:pt x="2768" y="11463"/>
                    </a:lnTo>
                    <a:lnTo>
                      <a:pt x="3029" y="11622"/>
                    </a:lnTo>
                    <a:lnTo>
                      <a:pt x="3290" y="11780"/>
                    </a:lnTo>
                    <a:lnTo>
                      <a:pt x="3560" y="11910"/>
                    </a:lnTo>
                    <a:lnTo>
                      <a:pt x="3840" y="12041"/>
                    </a:lnTo>
                    <a:lnTo>
                      <a:pt x="4119" y="12153"/>
                    </a:lnTo>
                    <a:lnTo>
                      <a:pt x="4408" y="12255"/>
                    </a:lnTo>
                    <a:lnTo>
                      <a:pt x="4706" y="12339"/>
                    </a:lnTo>
                    <a:lnTo>
                      <a:pt x="5014" y="12404"/>
                    </a:lnTo>
                    <a:lnTo>
                      <a:pt x="5321" y="12460"/>
                    </a:lnTo>
                    <a:lnTo>
                      <a:pt x="5629" y="12507"/>
                    </a:lnTo>
                    <a:lnTo>
                      <a:pt x="5946" y="12525"/>
                    </a:lnTo>
                    <a:lnTo>
                      <a:pt x="6272" y="12535"/>
                    </a:lnTo>
                    <a:lnTo>
                      <a:pt x="9403" y="12535"/>
                    </a:lnTo>
                    <a:lnTo>
                      <a:pt x="9729" y="12525"/>
                    </a:lnTo>
                    <a:lnTo>
                      <a:pt x="10046" y="12507"/>
                    </a:lnTo>
                    <a:lnTo>
                      <a:pt x="10354" y="12460"/>
                    </a:lnTo>
                    <a:lnTo>
                      <a:pt x="10661" y="12404"/>
                    </a:lnTo>
                    <a:lnTo>
                      <a:pt x="10969" y="12339"/>
                    </a:lnTo>
                    <a:lnTo>
                      <a:pt x="11267" y="12255"/>
                    </a:lnTo>
                    <a:lnTo>
                      <a:pt x="11556" y="12153"/>
                    </a:lnTo>
                    <a:lnTo>
                      <a:pt x="11836" y="12041"/>
                    </a:lnTo>
                    <a:lnTo>
                      <a:pt x="12115" y="11910"/>
                    </a:lnTo>
                    <a:lnTo>
                      <a:pt x="12385" y="11780"/>
                    </a:lnTo>
                    <a:lnTo>
                      <a:pt x="12646" y="11622"/>
                    </a:lnTo>
                    <a:lnTo>
                      <a:pt x="12907" y="11463"/>
                    </a:lnTo>
                    <a:lnTo>
                      <a:pt x="13150" y="11286"/>
                    </a:lnTo>
                    <a:lnTo>
                      <a:pt x="13383" y="11100"/>
                    </a:lnTo>
                    <a:lnTo>
                      <a:pt x="13616" y="10904"/>
                    </a:lnTo>
                    <a:lnTo>
                      <a:pt x="13830" y="10690"/>
                    </a:lnTo>
                    <a:lnTo>
                      <a:pt x="14044" y="10475"/>
                    </a:lnTo>
                    <a:lnTo>
                      <a:pt x="14240" y="10252"/>
                    </a:lnTo>
                    <a:lnTo>
                      <a:pt x="14426" y="10009"/>
                    </a:lnTo>
                    <a:lnTo>
                      <a:pt x="14603" y="9767"/>
                    </a:lnTo>
                    <a:lnTo>
                      <a:pt x="14762" y="9515"/>
                    </a:lnTo>
                    <a:lnTo>
                      <a:pt x="14911" y="9245"/>
                    </a:lnTo>
                    <a:lnTo>
                      <a:pt x="15051" y="8975"/>
                    </a:lnTo>
                    <a:lnTo>
                      <a:pt x="15181" y="8705"/>
                    </a:lnTo>
                    <a:lnTo>
                      <a:pt x="15293" y="8416"/>
                    </a:lnTo>
                    <a:lnTo>
                      <a:pt x="15396" y="8127"/>
                    </a:lnTo>
                    <a:lnTo>
                      <a:pt x="15479" y="7829"/>
                    </a:lnTo>
                    <a:lnTo>
                      <a:pt x="15545" y="7530"/>
                    </a:lnTo>
                    <a:lnTo>
                      <a:pt x="15601" y="7223"/>
                    </a:lnTo>
                    <a:lnTo>
                      <a:pt x="15638" y="6906"/>
                    </a:lnTo>
                    <a:lnTo>
                      <a:pt x="15666" y="6589"/>
                    </a:lnTo>
                    <a:lnTo>
                      <a:pt x="15675" y="6263"/>
                    </a:lnTo>
                    <a:lnTo>
                      <a:pt x="15666" y="5946"/>
                    </a:lnTo>
                    <a:lnTo>
                      <a:pt x="15638" y="5629"/>
                    </a:lnTo>
                    <a:lnTo>
                      <a:pt x="15601" y="5312"/>
                    </a:lnTo>
                    <a:lnTo>
                      <a:pt x="15545" y="5005"/>
                    </a:lnTo>
                    <a:lnTo>
                      <a:pt x="15479" y="4707"/>
                    </a:lnTo>
                    <a:lnTo>
                      <a:pt x="15396" y="4408"/>
                    </a:lnTo>
                    <a:lnTo>
                      <a:pt x="15293" y="4120"/>
                    </a:lnTo>
                    <a:lnTo>
                      <a:pt x="15181" y="3831"/>
                    </a:lnTo>
                    <a:lnTo>
                      <a:pt x="15051" y="3551"/>
                    </a:lnTo>
                    <a:lnTo>
                      <a:pt x="14911" y="3281"/>
                    </a:lnTo>
                    <a:lnTo>
                      <a:pt x="14762" y="3020"/>
                    </a:lnTo>
                    <a:lnTo>
                      <a:pt x="14603" y="2768"/>
                    </a:lnTo>
                    <a:lnTo>
                      <a:pt x="14426" y="2526"/>
                    </a:lnTo>
                    <a:lnTo>
                      <a:pt x="14240" y="2284"/>
                    </a:lnTo>
                    <a:lnTo>
                      <a:pt x="14044" y="2060"/>
                    </a:lnTo>
                    <a:lnTo>
                      <a:pt x="13830" y="1836"/>
                    </a:lnTo>
                    <a:lnTo>
                      <a:pt x="13616" y="1631"/>
                    </a:lnTo>
                    <a:lnTo>
                      <a:pt x="13383" y="1436"/>
                    </a:lnTo>
                    <a:lnTo>
                      <a:pt x="13150" y="1249"/>
                    </a:lnTo>
                    <a:lnTo>
                      <a:pt x="12907" y="1072"/>
                    </a:lnTo>
                    <a:lnTo>
                      <a:pt x="12646" y="914"/>
                    </a:lnTo>
                    <a:lnTo>
                      <a:pt x="12385" y="755"/>
                    </a:lnTo>
                    <a:lnTo>
                      <a:pt x="12115" y="615"/>
                    </a:lnTo>
                    <a:lnTo>
                      <a:pt x="11836" y="494"/>
                    </a:lnTo>
                    <a:lnTo>
                      <a:pt x="11556" y="382"/>
                    </a:lnTo>
                    <a:lnTo>
                      <a:pt x="11267" y="280"/>
                    </a:lnTo>
                    <a:lnTo>
                      <a:pt x="10969" y="196"/>
                    </a:lnTo>
                    <a:lnTo>
                      <a:pt x="10661" y="122"/>
                    </a:lnTo>
                    <a:lnTo>
                      <a:pt x="10354" y="75"/>
                    </a:lnTo>
                    <a:lnTo>
                      <a:pt x="10046" y="28"/>
                    </a:lnTo>
                    <a:lnTo>
                      <a:pt x="9729" y="10"/>
                    </a:lnTo>
                    <a:lnTo>
                      <a:pt x="940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10"/>
              <p:cNvSpPr/>
              <p:nvPr/>
            </p:nvSpPr>
            <p:spPr>
              <a:xfrm>
                <a:off x="6133327" y="3824033"/>
                <a:ext cx="379792" cy="726531"/>
              </a:xfrm>
              <a:custGeom>
                <a:rect b="b" l="l" r="r" t="t"/>
                <a:pathLst>
                  <a:path extrusionOk="0" h="34445" w="18006">
                    <a:moveTo>
                      <a:pt x="7288" y="0"/>
                    </a:moveTo>
                    <a:lnTo>
                      <a:pt x="6915" y="10"/>
                    </a:lnTo>
                    <a:lnTo>
                      <a:pt x="6542" y="38"/>
                    </a:lnTo>
                    <a:lnTo>
                      <a:pt x="6179" y="84"/>
                    </a:lnTo>
                    <a:lnTo>
                      <a:pt x="5825" y="149"/>
                    </a:lnTo>
                    <a:lnTo>
                      <a:pt x="5471" y="233"/>
                    </a:lnTo>
                    <a:lnTo>
                      <a:pt x="5126" y="326"/>
                    </a:lnTo>
                    <a:lnTo>
                      <a:pt x="4781" y="448"/>
                    </a:lnTo>
                    <a:lnTo>
                      <a:pt x="4455" y="578"/>
                    </a:lnTo>
                    <a:lnTo>
                      <a:pt x="4129" y="718"/>
                    </a:lnTo>
                    <a:lnTo>
                      <a:pt x="3812" y="886"/>
                    </a:lnTo>
                    <a:lnTo>
                      <a:pt x="3513" y="1063"/>
                    </a:lnTo>
                    <a:lnTo>
                      <a:pt x="3215" y="1249"/>
                    </a:lnTo>
                    <a:lnTo>
                      <a:pt x="2926" y="1454"/>
                    </a:lnTo>
                    <a:lnTo>
                      <a:pt x="2656" y="1668"/>
                    </a:lnTo>
                    <a:lnTo>
                      <a:pt x="2386" y="1901"/>
                    </a:lnTo>
                    <a:lnTo>
                      <a:pt x="2134" y="2144"/>
                    </a:lnTo>
                    <a:lnTo>
                      <a:pt x="1892" y="2395"/>
                    </a:lnTo>
                    <a:lnTo>
                      <a:pt x="1659" y="2656"/>
                    </a:lnTo>
                    <a:lnTo>
                      <a:pt x="1445" y="2936"/>
                    </a:lnTo>
                    <a:lnTo>
                      <a:pt x="1240" y="3215"/>
                    </a:lnTo>
                    <a:lnTo>
                      <a:pt x="1053" y="3514"/>
                    </a:lnTo>
                    <a:lnTo>
                      <a:pt x="876" y="3821"/>
                    </a:lnTo>
                    <a:lnTo>
                      <a:pt x="718" y="4138"/>
                    </a:lnTo>
                    <a:lnTo>
                      <a:pt x="569" y="4455"/>
                    </a:lnTo>
                    <a:lnTo>
                      <a:pt x="438" y="4790"/>
                    </a:lnTo>
                    <a:lnTo>
                      <a:pt x="326" y="5126"/>
                    </a:lnTo>
                    <a:lnTo>
                      <a:pt x="224" y="5471"/>
                    </a:lnTo>
                    <a:lnTo>
                      <a:pt x="149" y="5825"/>
                    </a:lnTo>
                    <a:lnTo>
                      <a:pt x="84" y="6188"/>
                    </a:lnTo>
                    <a:lnTo>
                      <a:pt x="37" y="6552"/>
                    </a:lnTo>
                    <a:lnTo>
                      <a:pt x="9" y="6924"/>
                    </a:lnTo>
                    <a:lnTo>
                      <a:pt x="0" y="7297"/>
                    </a:lnTo>
                    <a:lnTo>
                      <a:pt x="0" y="32711"/>
                    </a:lnTo>
                    <a:lnTo>
                      <a:pt x="550" y="32925"/>
                    </a:lnTo>
                    <a:lnTo>
                      <a:pt x="1128" y="33130"/>
                    </a:lnTo>
                    <a:lnTo>
                      <a:pt x="1733" y="33335"/>
                    </a:lnTo>
                    <a:lnTo>
                      <a:pt x="2367" y="33531"/>
                    </a:lnTo>
                    <a:lnTo>
                      <a:pt x="3029" y="33708"/>
                    </a:lnTo>
                    <a:lnTo>
                      <a:pt x="3709" y="33876"/>
                    </a:lnTo>
                    <a:lnTo>
                      <a:pt x="4063" y="33950"/>
                    </a:lnTo>
                    <a:lnTo>
                      <a:pt x="4427" y="34025"/>
                    </a:lnTo>
                    <a:lnTo>
                      <a:pt x="4790" y="34090"/>
                    </a:lnTo>
                    <a:lnTo>
                      <a:pt x="5163" y="34155"/>
                    </a:lnTo>
                    <a:lnTo>
                      <a:pt x="5694" y="34230"/>
                    </a:lnTo>
                    <a:lnTo>
                      <a:pt x="6207" y="34295"/>
                    </a:lnTo>
                    <a:lnTo>
                      <a:pt x="6719" y="34351"/>
                    </a:lnTo>
                    <a:lnTo>
                      <a:pt x="7223" y="34388"/>
                    </a:lnTo>
                    <a:lnTo>
                      <a:pt x="7726" y="34416"/>
                    </a:lnTo>
                    <a:lnTo>
                      <a:pt x="8220" y="34435"/>
                    </a:lnTo>
                    <a:lnTo>
                      <a:pt x="8704" y="34444"/>
                    </a:lnTo>
                    <a:lnTo>
                      <a:pt x="9180" y="34444"/>
                    </a:lnTo>
                    <a:lnTo>
                      <a:pt x="9655" y="34435"/>
                    </a:lnTo>
                    <a:lnTo>
                      <a:pt x="10121" y="34416"/>
                    </a:lnTo>
                    <a:lnTo>
                      <a:pt x="10578" y="34388"/>
                    </a:lnTo>
                    <a:lnTo>
                      <a:pt x="11025" y="34351"/>
                    </a:lnTo>
                    <a:lnTo>
                      <a:pt x="11463" y="34305"/>
                    </a:lnTo>
                    <a:lnTo>
                      <a:pt x="11901" y="34258"/>
                    </a:lnTo>
                    <a:lnTo>
                      <a:pt x="12320" y="34202"/>
                    </a:lnTo>
                    <a:lnTo>
                      <a:pt x="12740" y="34137"/>
                    </a:lnTo>
                    <a:lnTo>
                      <a:pt x="13140" y="34072"/>
                    </a:lnTo>
                    <a:lnTo>
                      <a:pt x="13541" y="33997"/>
                    </a:lnTo>
                    <a:lnTo>
                      <a:pt x="13923" y="33922"/>
                    </a:lnTo>
                    <a:lnTo>
                      <a:pt x="14305" y="33839"/>
                    </a:lnTo>
                    <a:lnTo>
                      <a:pt x="15032" y="33662"/>
                    </a:lnTo>
                    <a:lnTo>
                      <a:pt x="15713" y="33475"/>
                    </a:lnTo>
                    <a:lnTo>
                      <a:pt x="16356" y="33289"/>
                    </a:lnTo>
                    <a:lnTo>
                      <a:pt x="16952" y="33093"/>
                    </a:lnTo>
                    <a:lnTo>
                      <a:pt x="17502" y="32897"/>
                    </a:lnTo>
                    <a:lnTo>
                      <a:pt x="18005" y="32711"/>
                    </a:lnTo>
                    <a:lnTo>
                      <a:pt x="18005" y="7297"/>
                    </a:lnTo>
                    <a:lnTo>
                      <a:pt x="17996" y="6924"/>
                    </a:lnTo>
                    <a:lnTo>
                      <a:pt x="17968" y="6552"/>
                    </a:lnTo>
                    <a:lnTo>
                      <a:pt x="17921" y="6188"/>
                    </a:lnTo>
                    <a:lnTo>
                      <a:pt x="17856" y="5825"/>
                    </a:lnTo>
                    <a:lnTo>
                      <a:pt x="17781" y="5471"/>
                    </a:lnTo>
                    <a:lnTo>
                      <a:pt x="17679" y="5126"/>
                    </a:lnTo>
                    <a:lnTo>
                      <a:pt x="17567" y="4790"/>
                    </a:lnTo>
                    <a:lnTo>
                      <a:pt x="17437" y="4455"/>
                    </a:lnTo>
                    <a:lnTo>
                      <a:pt x="17287" y="4138"/>
                    </a:lnTo>
                    <a:lnTo>
                      <a:pt x="17129" y="3821"/>
                    </a:lnTo>
                    <a:lnTo>
                      <a:pt x="16952" y="3514"/>
                    </a:lnTo>
                    <a:lnTo>
                      <a:pt x="16766" y="3215"/>
                    </a:lnTo>
                    <a:lnTo>
                      <a:pt x="16561" y="2936"/>
                    </a:lnTo>
                    <a:lnTo>
                      <a:pt x="16346" y="2656"/>
                    </a:lnTo>
                    <a:lnTo>
                      <a:pt x="16113" y="2395"/>
                    </a:lnTo>
                    <a:lnTo>
                      <a:pt x="15871" y="2144"/>
                    </a:lnTo>
                    <a:lnTo>
                      <a:pt x="15619" y="1901"/>
                    </a:lnTo>
                    <a:lnTo>
                      <a:pt x="15349" y="1668"/>
                    </a:lnTo>
                    <a:lnTo>
                      <a:pt x="15079" y="1454"/>
                    </a:lnTo>
                    <a:lnTo>
                      <a:pt x="14790" y="1249"/>
                    </a:lnTo>
                    <a:lnTo>
                      <a:pt x="14492" y="1063"/>
                    </a:lnTo>
                    <a:lnTo>
                      <a:pt x="14193" y="886"/>
                    </a:lnTo>
                    <a:lnTo>
                      <a:pt x="13877" y="718"/>
                    </a:lnTo>
                    <a:lnTo>
                      <a:pt x="13550" y="578"/>
                    </a:lnTo>
                    <a:lnTo>
                      <a:pt x="13224" y="448"/>
                    </a:lnTo>
                    <a:lnTo>
                      <a:pt x="12879" y="326"/>
                    </a:lnTo>
                    <a:lnTo>
                      <a:pt x="12535" y="233"/>
                    </a:lnTo>
                    <a:lnTo>
                      <a:pt x="12180" y="149"/>
                    </a:lnTo>
                    <a:lnTo>
                      <a:pt x="11826" y="84"/>
                    </a:lnTo>
                    <a:lnTo>
                      <a:pt x="11463" y="38"/>
                    </a:lnTo>
                    <a:lnTo>
                      <a:pt x="11090" y="10"/>
                    </a:lnTo>
                    <a:lnTo>
                      <a:pt x="1071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10"/>
              <p:cNvSpPr/>
              <p:nvPr/>
            </p:nvSpPr>
            <p:spPr>
              <a:xfrm>
                <a:off x="6222949" y="3824033"/>
                <a:ext cx="202678" cy="246698"/>
              </a:xfrm>
              <a:custGeom>
                <a:rect b="b" l="l" r="r" t="t"/>
                <a:pathLst>
                  <a:path extrusionOk="0" h="11696" w="9609">
                    <a:moveTo>
                      <a:pt x="3039" y="0"/>
                    </a:moveTo>
                    <a:lnTo>
                      <a:pt x="2843" y="10"/>
                    </a:lnTo>
                    <a:lnTo>
                      <a:pt x="2638" y="10"/>
                    </a:lnTo>
                    <a:lnTo>
                      <a:pt x="2237" y="47"/>
                    </a:lnTo>
                    <a:lnTo>
                      <a:pt x="1846" y="103"/>
                    </a:lnTo>
                    <a:lnTo>
                      <a:pt x="1464" y="177"/>
                    </a:lnTo>
                    <a:lnTo>
                      <a:pt x="1091" y="271"/>
                    </a:lnTo>
                    <a:lnTo>
                      <a:pt x="718" y="392"/>
                    </a:lnTo>
                    <a:lnTo>
                      <a:pt x="355" y="522"/>
                    </a:lnTo>
                    <a:lnTo>
                      <a:pt x="1" y="671"/>
                    </a:lnTo>
                    <a:lnTo>
                      <a:pt x="4819" y="11696"/>
                    </a:lnTo>
                    <a:lnTo>
                      <a:pt x="9609" y="727"/>
                    </a:lnTo>
                    <a:lnTo>
                      <a:pt x="9246" y="559"/>
                    </a:lnTo>
                    <a:lnTo>
                      <a:pt x="8873" y="420"/>
                    </a:lnTo>
                    <a:lnTo>
                      <a:pt x="8491" y="298"/>
                    </a:lnTo>
                    <a:lnTo>
                      <a:pt x="8295" y="243"/>
                    </a:lnTo>
                    <a:lnTo>
                      <a:pt x="8099" y="196"/>
                    </a:lnTo>
                    <a:lnTo>
                      <a:pt x="7904" y="149"/>
                    </a:lnTo>
                    <a:lnTo>
                      <a:pt x="7708" y="112"/>
                    </a:lnTo>
                    <a:lnTo>
                      <a:pt x="7503" y="75"/>
                    </a:lnTo>
                    <a:lnTo>
                      <a:pt x="7298" y="47"/>
                    </a:lnTo>
                    <a:lnTo>
                      <a:pt x="7093" y="28"/>
                    </a:lnTo>
                    <a:lnTo>
                      <a:pt x="6888" y="19"/>
                    </a:lnTo>
                    <a:lnTo>
                      <a:pt x="6673" y="10"/>
                    </a:lnTo>
                    <a:lnTo>
                      <a:pt x="646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0"/>
              <p:cNvSpPr/>
              <p:nvPr/>
            </p:nvSpPr>
            <p:spPr>
              <a:xfrm>
                <a:off x="6154356" y="3445823"/>
                <a:ext cx="221345" cy="219404"/>
              </a:xfrm>
              <a:custGeom>
                <a:rect b="b" l="l" r="r" t="t"/>
                <a:pathLst>
                  <a:path extrusionOk="0" h="10402" w="10494">
                    <a:moveTo>
                      <a:pt x="4762" y="1"/>
                    </a:moveTo>
                    <a:lnTo>
                      <a:pt x="4735" y="20"/>
                    </a:lnTo>
                    <a:lnTo>
                      <a:pt x="4688" y="57"/>
                    </a:lnTo>
                    <a:lnTo>
                      <a:pt x="4632" y="103"/>
                    </a:lnTo>
                    <a:lnTo>
                      <a:pt x="4585" y="159"/>
                    </a:lnTo>
                    <a:lnTo>
                      <a:pt x="4529" y="215"/>
                    </a:lnTo>
                    <a:lnTo>
                      <a:pt x="4483" y="271"/>
                    </a:lnTo>
                    <a:lnTo>
                      <a:pt x="4427" y="308"/>
                    </a:lnTo>
                    <a:lnTo>
                      <a:pt x="4380" y="327"/>
                    </a:lnTo>
                    <a:lnTo>
                      <a:pt x="4324" y="327"/>
                    </a:lnTo>
                    <a:lnTo>
                      <a:pt x="4259" y="308"/>
                    </a:lnTo>
                    <a:lnTo>
                      <a:pt x="4194" y="271"/>
                    </a:lnTo>
                    <a:lnTo>
                      <a:pt x="4129" y="234"/>
                    </a:lnTo>
                    <a:lnTo>
                      <a:pt x="4073" y="197"/>
                    </a:lnTo>
                    <a:lnTo>
                      <a:pt x="4008" y="169"/>
                    </a:lnTo>
                    <a:lnTo>
                      <a:pt x="3952" y="150"/>
                    </a:lnTo>
                    <a:lnTo>
                      <a:pt x="3924" y="150"/>
                    </a:lnTo>
                    <a:lnTo>
                      <a:pt x="3896" y="159"/>
                    </a:lnTo>
                    <a:lnTo>
                      <a:pt x="3868" y="169"/>
                    </a:lnTo>
                    <a:lnTo>
                      <a:pt x="3840" y="178"/>
                    </a:lnTo>
                    <a:lnTo>
                      <a:pt x="3793" y="225"/>
                    </a:lnTo>
                    <a:lnTo>
                      <a:pt x="3747" y="290"/>
                    </a:lnTo>
                    <a:lnTo>
                      <a:pt x="3709" y="355"/>
                    </a:lnTo>
                    <a:lnTo>
                      <a:pt x="3663" y="420"/>
                    </a:lnTo>
                    <a:lnTo>
                      <a:pt x="3625" y="476"/>
                    </a:lnTo>
                    <a:lnTo>
                      <a:pt x="3579" y="523"/>
                    </a:lnTo>
                    <a:lnTo>
                      <a:pt x="3532" y="551"/>
                    </a:lnTo>
                    <a:lnTo>
                      <a:pt x="3467" y="560"/>
                    </a:lnTo>
                    <a:lnTo>
                      <a:pt x="3411" y="551"/>
                    </a:lnTo>
                    <a:lnTo>
                      <a:pt x="3346" y="532"/>
                    </a:lnTo>
                    <a:lnTo>
                      <a:pt x="3271" y="504"/>
                    </a:lnTo>
                    <a:lnTo>
                      <a:pt x="3206" y="486"/>
                    </a:lnTo>
                    <a:lnTo>
                      <a:pt x="3141" y="467"/>
                    </a:lnTo>
                    <a:lnTo>
                      <a:pt x="3085" y="458"/>
                    </a:lnTo>
                    <a:lnTo>
                      <a:pt x="3048" y="458"/>
                    </a:lnTo>
                    <a:lnTo>
                      <a:pt x="3029" y="467"/>
                    </a:lnTo>
                    <a:lnTo>
                      <a:pt x="3001" y="486"/>
                    </a:lnTo>
                    <a:lnTo>
                      <a:pt x="2982" y="504"/>
                    </a:lnTo>
                    <a:lnTo>
                      <a:pt x="2936" y="560"/>
                    </a:lnTo>
                    <a:lnTo>
                      <a:pt x="2908" y="625"/>
                    </a:lnTo>
                    <a:lnTo>
                      <a:pt x="2871" y="700"/>
                    </a:lnTo>
                    <a:lnTo>
                      <a:pt x="2843" y="765"/>
                    </a:lnTo>
                    <a:lnTo>
                      <a:pt x="2805" y="830"/>
                    </a:lnTo>
                    <a:lnTo>
                      <a:pt x="2768" y="886"/>
                    </a:lnTo>
                    <a:lnTo>
                      <a:pt x="2722" y="933"/>
                    </a:lnTo>
                    <a:lnTo>
                      <a:pt x="2666" y="952"/>
                    </a:lnTo>
                    <a:lnTo>
                      <a:pt x="2610" y="952"/>
                    </a:lnTo>
                    <a:lnTo>
                      <a:pt x="2535" y="942"/>
                    </a:lnTo>
                    <a:lnTo>
                      <a:pt x="2470" y="933"/>
                    </a:lnTo>
                    <a:lnTo>
                      <a:pt x="2395" y="914"/>
                    </a:lnTo>
                    <a:lnTo>
                      <a:pt x="2265" y="914"/>
                    </a:lnTo>
                    <a:lnTo>
                      <a:pt x="2237" y="924"/>
                    </a:lnTo>
                    <a:lnTo>
                      <a:pt x="2218" y="942"/>
                    </a:lnTo>
                    <a:lnTo>
                      <a:pt x="2190" y="961"/>
                    </a:lnTo>
                    <a:lnTo>
                      <a:pt x="2172" y="979"/>
                    </a:lnTo>
                    <a:lnTo>
                      <a:pt x="2144" y="1045"/>
                    </a:lnTo>
                    <a:lnTo>
                      <a:pt x="2116" y="1110"/>
                    </a:lnTo>
                    <a:lnTo>
                      <a:pt x="2097" y="1194"/>
                    </a:lnTo>
                    <a:lnTo>
                      <a:pt x="2051" y="1343"/>
                    </a:lnTo>
                    <a:lnTo>
                      <a:pt x="2023" y="1399"/>
                    </a:lnTo>
                    <a:lnTo>
                      <a:pt x="1985" y="1445"/>
                    </a:lnTo>
                    <a:lnTo>
                      <a:pt x="1939" y="1483"/>
                    </a:lnTo>
                    <a:lnTo>
                      <a:pt x="1873" y="1492"/>
                    </a:lnTo>
                    <a:lnTo>
                      <a:pt x="1808" y="1501"/>
                    </a:lnTo>
                    <a:lnTo>
                      <a:pt x="1659" y="1501"/>
                    </a:lnTo>
                    <a:lnTo>
                      <a:pt x="1594" y="1511"/>
                    </a:lnTo>
                    <a:lnTo>
                      <a:pt x="1538" y="1529"/>
                    </a:lnTo>
                    <a:lnTo>
                      <a:pt x="1510" y="1539"/>
                    </a:lnTo>
                    <a:lnTo>
                      <a:pt x="1491" y="1557"/>
                    </a:lnTo>
                    <a:lnTo>
                      <a:pt x="1454" y="1613"/>
                    </a:lnTo>
                    <a:lnTo>
                      <a:pt x="1435" y="1678"/>
                    </a:lnTo>
                    <a:lnTo>
                      <a:pt x="1417" y="1753"/>
                    </a:lnTo>
                    <a:lnTo>
                      <a:pt x="1407" y="1828"/>
                    </a:lnTo>
                    <a:lnTo>
                      <a:pt x="1389" y="1986"/>
                    </a:lnTo>
                    <a:lnTo>
                      <a:pt x="1370" y="2051"/>
                    </a:lnTo>
                    <a:lnTo>
                      <a:pt x="1342" y="2107"/>
                    </a:lnTo>
                    <a:lnTo>
                      <a:pt x="1296" y="2144"/>
                    </a:lnTo>
                    <a:lnTo>
                      <a:pt x="1240" y="2172"/>
                    </a:lnTo>
                    <a:lnTo>
                      <a:pt x="1175" y="2191"/>
                    </a:lnTo>
                    <a:lnTo>
                      <a:pt x="1100" y="2210"/>
                    </a:lnTo>
                    <a:lnTo>
                      <a:pt x="1035" y="2228"/>
                    </a:lnTo>
                    <a:lnTo>
                      <a:pt x="969" y="2247"/>
                    </a:lnTo>
                    <a:lnTo>
                      <a:pt x="914" y="2275"/>
                    </a:lnTo>
                    <a:lnTo>
                      <a:pt x="895" y="2293"/>
                    </a:lnTo>
                    <a:lnTo>
                      <a:pt x="876" y="2321"/>
                    </a:lnTo>
                    <a:lnTo>
                      <a:pt x="848" y="2377"/>
                    </a:lnTo>
                    <a:lnTo>
                      <a:pt x="839" y="2443"/>
                    </a:lnTo>
                    <a:lnTo>
                      <a:pt x="839" y="2517"/>
                    </a:lnTo>
                    <a:lnTo>
                      <a:pt x="839" y="2601"/>
                    </a:lnTo>
                    <a:lnTo>
                      <a:pt x="848" y="2759"/>
                    </a:lnTo>
                    <a:lnTo>
                      <a:pt x="848" y="2825"/>
                    </a:lnTo>
                    <a:lnTo>
                      <a:pt x="820" y="2890"/>
                    </a:lnTo>
                    <a:lnTo>
                      <a:pt x="783" y="2937"/>
                    </a:lnTo>
                    <a:lnTo>
                      <a:pt x="736" y="2974"/>
                    </a:lnTo>
                    <a:lnTo>
                      <a:pt x="671" y="3011"/>
                    </a:lnTo>
                    <a:lnTo>
                      <a:pt x="606" y="3039"/>
                    </a:lnTo>
                    <a:lnTo>
                      <a:pt x="541" y="3076"/>
                    </a:lnTo>
                    <a:lnTo>
                      <a:pt x="485" y="3104"/>
                    </a:lnTo>
                    <a:lnTo>
                      <a:pt x="429" y="3151"/>
                    </a:lnTo>
                    <a:lnTo>
                      <a:pt x="401" y="3197"/>
                    </a:lnTo>
                    <a:lnTo>
                      <a:pt x="382" y="3263"/>
                    </a:lnTo>
                    <a:lnTo>
                      <a:pt x="392" y="3328"/>
                    </a:lnTo>
                    <a:lnTo>
                      <a:pt x="401" y="3402"/>
                    </a:lnTo>
                    <a:lnTo>
                      <a:pt x="420" y="3477"/>
                    </a:lnTo>
                    <a:lnTo>
                      <a:pt x="457" y="3635"/>
                    </a:lnTo>
                    <a:lnTo>
                      <a:pt x="466" y="3701"/>
                    </a:lnTo>
                    <a:lnTo>
                      <a:pt x="457" y="3766"/>
                    </a:lnTo>
                    <a:lnTo>
                      <a:pt x="429" y="3822"/>
                    </a:lnTo>
                    <a:lnTo>
                      <a:pt x="382" y="3878"/>
                    </a:lnTo>
                    <a:lnTo>
                      <a:pt x="336" y="3924"/>
                    </a:lnTo>
                    <a:lnTo>
                      <a:pt x="271" y="3971"/>
                    </a:lnTo>
                    <a:lnTo>
                      <a:pt x="215" y="4018"/>
                    </a:lnTo>
                    <a:lnTo>
                      <a:pt x="168" y="4064"/>
                    </a:lnTo>
                    <a:lnTo>
                      <a:pt x="121" y="4120"/>
                    </a:lnTo>
                    <a:lnTo>
                      <a:pt x="103" y="4176"/>
                    </a:lnTo>
                    <a:lnTo>
                      <a:pt x="103" y="4241"/>
                    </a:lnTo>
                    <a:lnTo>
                      <a:pt x="112" y="4306"/>
                    </a:lnTo>
                    <a:lnTo>
                      <a:pt x="140" y="4372"/>
                    </a:lnTo>
                    <a:lnTo>
                      <a:pt x="177" y="4446"/>
                    </a:lnTo>
                    <a:lnTo>
                      <a:pt x="215" y="4511"/>
                    </a:lnTo>
                    <a:lnTo>
                      <a:pt x="243" y="4586"/>
                    </a:lnTo>
                    <a:lnTo>
                      <a:pt x="261" y="4651"/>
                    </a:lnTo>
                    <a:lnTo>
                      <a:pt x="271" y="4717"/>
                    </a:lnTo>
                    <a:lnTo>
                      <a:pt x="252" y="4772"/>
                    </a:lnTo>
                    <a:lnTo>
                      <a:pt x="224" y="4838"/>
                    </a:lnTo>
                    <a:lnTo>
                      <a:pt x="177" y="4894"/>
                    </a:lnTo>
                    <a:lnTo>
                      <a:pt x="131" y="4959"/>
                    </a:lnTo>
                    <a:lnTo>
                      <a:pt x="84" y="5015"/>
                    </a:lnTo>
                    <a:lnTo>
                      <a:pt x="38" y="5080"/>
                    </a:lnTo>
                    <a:lnTo>
                      <a:pt x="10" y="5136"/>
                    </a:lnTo>
                    <a:lnTo>
                      <a:pt x="0" y="5201"/>
                    </a:lnTo>
                    <a:lnTo>
                      <a:pt x="10" y="5266"/>
                    </a:lnTo>
                    <a:lnTo>
                      <a:pt x="38" y="5322"/>
                    </a:lnTo>
                    <a:lnTo>
                      <a:pt x="84" y="5388"/>
                    </a:lnTo>
                    <a:lnTo>
                      <a:pt x="131" y="5443"/>
                    </a:lnTo>
                    <a:lnTo>
                      <a:pt x="177" y="5499"/>
                    </a:lnTo>
                    <a:lnTo>
                      <a:pt x="224" y="5565"/>
                    </a:lnTo>
                    <a:lnTo>
                      <a:pt x="252" y="5620"/>
                    </a:lnTo>
                    <a:lnTo>
                      <a:pt x="271" y="5686"/>
                    </a:lnTo>
                    <a:lnTo>
                      <a:pt x="261" y="5751"/>
                    </a:lnTo>
                    <a:lnTo>
                      <a:pt x="243" y="5816"/>
                    </a:lnTo>
                    <a:lnTo>
                      <a:pt x="215" y="5891"/>
                    </a:lnTo>
                    <a:lnTo>
                      <a:pt x="177" y="5956"/>
                    </a:lnTo>
                    <a:lnTo>
                      <a:pt x="140" y="6031"/>
                    </a:lnTo>
                    <a:lnTo>
                      <a:pt x="112" y="6096"/>
                    </a:lnTo>
                    <a:lnTo>
                      <a:pt x="103" y="6161"/>
                    </a:lnTo>
                    <a:lnTo>
                      <a:pt x="103" y="6226"/>
                    </a:lnTo>
                    <a:lnTo>
                      <a:pt x="121" y="6282"/>
                    </a:lnTo>
                    <a:lnTo>
                      <a:pt x="168" y="6338"/>
                    </a:lnTo>
                    <a:lnTo>
                      <a:pt x="215" y="6385"/>
                    </a:lnTo>
                    <a:lnTo>
                      <a:pt x="271" y="6431"/>
                    </a:lnTo>
                    <a:lnTo>
                      <a:pt x="336" y="6478"/>
                    </a:lnTo>
                    <a:lnTo>
                      <a:pt x="382" y="6524"/>
                    </a:lnTo>
                    <a:lnTo>
                      <a:pt x="429" y="6580"/>
                    </a:lnTo>
                    <a:lnTo>
                      <a:pt x="457" y="6636"/>
                    </a:lnTo>
                    <a:lnTo>
                      <a:pt x="466" y="6692"/>
                    </a:lnTo>
                    <a:lnTo>
                      <a:pt x="457" y="6767"/>
                    </a:lnTo>
                    <a:lnTo>
                      <a:pt x="420" y="6916"/>
                    </a:lnTo>
                    <a:lnTo>
                      <a:pt x="401" y="6990"/>
                    </a:lnTo>
                    <a:lnTo>
                      <a:pt x="392" y="7065"/>
                    </a:lnTo>
                    <a:lnTo>
                      <a:pt x="382" y="7140"/>
                    </a:lnTo>
                    <a:lnTo>
                      <a:pt x="401" y="7195"/>
                    </a:lnTo>
                    <a:lnTo>
                      <a:pt x="429" y="7251"/>
                    </a:lnTo>
                    <a:lnTo>
                      <a:pt x="485" y="7289"/>
                    </a:lnTo>
                    <a:lnTo>
                      <a:pt x="541" y="7326"/>
                    </a:lnTo>
                    <a:lnTo>
                      <a:pt x="606" y="7354"/>
                    </a:lnTo>
                    <a:lnTo>
                      <a:pt x="671" y="7391"/>
                    </a:lnTo>
                    <a:lnTo>
                      <a:pt x="736" y="7428"/>
                    </a:lnTo>
                    <a:lnTo>
                      <a:pt x="783" y="7466"/>
                    </a:lnTo>
                    <a:lnTo>
                      <a:pt x="820" y="7512"/>
                    </a:lnTo>
                    <a:lnTo>
                      <a:pt x="848" y="7568"/>
                    </a:lnTo>
                    <a:lnTo>
                      <a:pt x="848" y="7643"/>
                    </a:lnTo>
                    <a:lnTo>
                      <a:pt x="839" y="7801"/>
                    </a:lnTo>
                    <a:lnTo>
                      <a:pt x="839" y="7876"/>
                    </a:lnTo>
                    <a:lnTo>
                      <a:pt x="839" y="7950"/>
                    </a:lnTo>
                    <a:lnTo>
                      <a:pt x="848" y="8025"/>
                    </a:lnTo>
                    <a:lnTo>
                      <a:pt x="867" y="8081"/>
                    </a:lnTo>
                    <a:lnTo>
                      <a:pt x="886" y="8099"/>
                    </a:lnTo>
                    <a:lnTo>
                      <a:pt x="914" y="8118"/>
                    </a:lnTo>
                    <a:lnTo>
                      <a:pt x="969" y="8155"/>
                    </a:lnTo>
                    <a:lnTo>
                      <a:pt x="1035" y="8174"/>
                    </a:lnTo>
                    <a:lnTo>
                      <a:pt x="1100" y="8193"/>
                    </a:lnTo>
                    <a:lnTo>
                      <a:pt x="1175" y="8202"/>
                    </a:lnTo>
                    <a:lnTo>
                      <a:pt x="1240" y="8230"/>
                    </a:lnTo>
                    <a:lnTo>
                      <a:pt x="1296" y="8249"/>
                    </a:lnTo>
                    <a:lnTo>
                      <a:pt x="1342" y="8295"/>
                    </a:lnTo>
                    <a:lnTo>
                      <a:pt x="1370" y="8342"/>
                    </a:lnTo>
                    <a:lnTo>
                      <a:pt x="1389" y="8416"/>
                    </a:lnTo>
                    <a:lnTo>
                      <a:pt x="1407" y="8565"/>
                    </a:lnTo>
                    <a:lnTo>
                      <a:pt x="1417" y="8649"/>
                    </a:lnTo>
                    <a:lnTo>
                      <a:pt x="1435" y="8724"/>
                    </a:lnTo>
                    <a:lnTo>
                      <a:pt x="1454" y="8789"/>
                    </a:lnTo>
                    <a:lnTo>
                      <a:pt x="1491" y="8836"/>
                    </a:lnTo>
                    <a:lnTo>
                      <a:pt x="1510" y="8854"/>
                    </a:lnTo>
                    <a:lnTo>
                      <a:pt x="1538" y="8873"/>
                    </a:lnTo>
                    <a:lnTo>
                      <a:pt x="1594" y="8892"/>
                    </a:lnTo>
                    <a:lnTo>
                      <a:pt x="1659" y="8901"/>
                    </a:lnTo>
                    <a:lnTo>
                      <a:pt x="1873" y="8901"/>
                    </a:lnTo>
                    <a:lnTo>
                      <a:pt x="1939" y="8920"/>
                    </a:lnTo>
                    <a:lnTo>
                      <a:pt x="1985" y="8947"/>
                    </a:lnTo>
                    <a:lnTo>
                      <a:pt x="2023" y="8994"/>
                    </a:lnTo>
                    <a:lnTo>
                      <a:pt x="2051" y="9059"/>
                    </a:lnTo>
                    <a:lnTo>
                      <a:pt x="2097" y="9208"/>
                    </a:lnTo>
                    <a:lnTo>
                      <a:pt x="2116" y="9283"/>
                    </a:lnTo>
                    <a:lnTo>
                      <a:pt x="2144" y="9358"/>
                    </a:lnTo>
                    <a:lnTo>
                      <a:pt x="2172" y="9413"/>
                    </a:lnTo>
                    <a:lnTo>
                      <a:pt x="2190" y="9441"/>
                    </a:lnTo>
                    <a:lnTo>
                      <a:pt x="2218" y="9460"/>
                    </a:lnTo>
                    <a:lnTo>
                      <a:pt x="2237" y="9469"/>
                    </a:lnTo>
                    <a:lnTo>
                      <a:pt x="2265" y="9479"/>
                    </a:lnTo>
                    <a:lnTo>
                      <a:pt x="2330" y="9488"/>
                    </a:lnTo>
                    <a:lnTo>
                      <a:pt x="2395" y="9479"/>
                    </a:lnTo>
                    <a:lnTo>
                      <a:pt x="2470" y="9469"/>
                    </a:lnTo>
                    <a:lnTo>
                      <a:pt x="2535" y="9460"/>
                    </a:lnTo>
                    <a:lnTo>
                      <a:pt x="2610" y="9451"/>
                    </a:lnTo>
                    <a:lnTo>
                      <a:pt x="2666" y="9451"/>
                    </a:lnTo>
                    <a:lnTo>
                      <a:pt x="2722" y="9469"/>
                    </a:lnTo>
                    <a:lnTo>
                      <a:pt x="2768" y="9507"/>
                    </a:lnTo>
                    <a:lnTo>
                      <a:pt x="2805" y="9563"/>
                    </a:lnTo>
                    <a:lnTo>
                      <a:pt x="2843" y="9628"/>
                    </a:lnTo>
                    <a:lnTo>
                      <a:pt x="2871" y="9702"/>
                    </a:lnTo>
                    <a:lnTo>
                      <a:pt x="2908" y="9777"/>
                    </a:lnTo>
                    <a:lnTo>
                      <a:pt x="2936" y="9842"/>
                    </a:lnTo>
                    <a:lnTo>
                      <a:pt x="2982" y="9898"/>
                    </a:lnTo>
                    <a:lnTo>
                      <a:pt x="3001" y="9917"/>
                    </a:lnTo>
                    <a:lnTo>
                      <a:pt x="3029" y="9926"/>
                    </a:lnTo>
                    <a:lnTo>
                      <a:pt x="3048" y="9935"/>
                    </a:lnTo>
                    <a:lnTo>
                      <a:pt x="3085" y="9945"/>
                    </a:lnTo>
                    <a:lnTo>
                      <a:pt x="3141" y="9935"/>
                    </a:lnTo>
                    <a:lnTo>
                      <a:pt x="3206" y="9917"/>
                    </a:lnTo>
                    <a:lnTo>
                      <a:pt x="3271" y="9889"/>
                    </a:lnTo>
                    <a:lnTo>
                      <a:pt x="3346" y="9870"/>
                    </a:lnTo>
                    <a:lnTo>
                      <a:pt x="3411" y="9842"/>
                    </a:lnTo>
                    <a:lnTo>
                      <a:pt x="3467" y="9833"/>
                    </a:lnTo>
                    <a:lnTo>
                      <a:pt x="3532" y="9842"/>
                    </a:lnTo>
                    <a:lnTo>
                      <a:pt x="3579" y="9879"/>
                    </a:lnTo>
                    <a:lnTo>
                      <a:pt x="3625" y="9926"/>
                    </a:lnTo>
                    <a:lnTo>
                      <a:pt x="3663" y="9982"/>
                    </a:lnTo>
                    <a:lnTo>
                      <a:pt x="3709" y="10047"/>
                    </a:lnTo>
                    <a:lnTo>
                      <a:pt x="3747" y="10112"/>
                    </a:lnTo>
                    <a:lnTo>
                      <a:pt x="3793" y="10168"/>
                    </a:lnTo>
                    <a:lnTo>
                      <a:pt x="3840" y="10215"/>
                    </a:lnTo>
                    <a:lnTo>
                      <a:pt x="3868" y="10234"/>
                    </a:lnTo>
                    <a:lnTo>
                      <a:pt x="3896" y="10243"/>
                    </a:lnTo>
                    <a:lnTo>
                      <a:pt x="3952" y="10243"/>
                    </a:lnTo>
                    <a:lnTo>
                      <a:pt x="4008" y="10224"/>
                    </a:lnTo>
                    <a:lnTo>
                      <a:pt x="4073" y="10196"/>
                    </a:lnTo>
                    <a:lnTo>
                      <a:pt x="4138" y="10159"/>
                    </a:lnTo>
                    <a:lnTo>
                      <a:pt x="4194" y="10122"/>
                    </a:lnTo>
                    <a:lnTo>
                      <a:pt x="4259" y="10094"/>
                    </a:lnTo>
                    <a:lnTo>
                      <a:pt x="4324" y="10075"/>
                    </a:lnTo>
                    <a:lnTo>
                      <a:pt x="4352" y="10066"/>
                    </a:lnTo>
                    <a:lnTo>
                      <a:pt x="4380" y="10075"/>
                    </a:lnTo>
                    <a:lnTo>
                      <a:pt x="4427" y="10094"/>
                    </a:lnTo>
                    <a:lnTo>
                      <a:pt x="4483" y="10131"/>
                    </a:lnTo>
                    <a:lnTo>
                      <a:pt x="4529" y="10187"/>
                    </a:lnTo>
                    <a:lnTo>
                      <a:pt x="4585" y="10243"/>
                    </a:lnTo>
                    <a:lnTo>
                      <a:pt x="4632" y="10299"/>
                    </a:lnTo>
                    <a:lnTo>
                      <a:pt x="4688" y="10345"/>
                    </a:lnTo>
                    <a:lnTo>
                      <a:pt x="4735" y="10383"/>
                    </a:lnTo>
                    <a:lnTo>
                      <a:pt x="4762" y="10392"/>
                    </a:lnTo>
                    <a:lnTo>
                      <a:pt x="4790" y="10401"/>
                    </a:lnTo>
                    <a:lnTo>
                      <a:pt x="4818" y="10401"/>
                    </a:lnTo>
                    <a:lnTo>
                      <a:pt x="4846" y="10392"/>
                    </a:lnTo>
                    <a:lnTo>
                      <a:pt x="4902" y="10364"/>
                    </a:lnTo>
                    <a:lnTo>
                      <a:pt x="4958" y="10327"/>
                    </a:lnTo>
                    <a:lnTo>
                      <a:pt x="5023" y="10280"/>
                    </a:lnTo>
                    <a:lnTo>
                      <a:pt x="5079" y="10234"/>
                    </a:lnTo>
                    <a:lnTo>
                      <a:pt x="5135" y="10187"/>
                    </a:lnTo>
                    <a:lnTo>
                      <a:pt x="5191" y="10159"/>
                    </a:lnTo>
                    <a:lnTo>
                      <a:pt x="5247" y="10150"/>
                    </a:lnTo>
                    <a:lnTo>
                      <a:pt x="5303" y="10159"/>
                    </a:lnTo>
                    <a:lnTo>
                      <a:pt x="5359" y="10187"/>
                    </a:lnTo>
                    <a:lnTo>
                      <a:pt x="5424" y="10234"/>
                    </a:lnTo>
                    <a:lnTo>
                      <a:pt x="5480" y="10280"/>
                    </a:lnTo>
                    <a:lnTo>
                      <a:pt x="5536" y="10327"/>
                    </a:lnTo>
                    <a:lnTo>
                      <a:pt x="5592" y="10364"/>
                    </a:lnTo>
                    <a:lnTo>
                      <a:pt x="5648" y="10392"/>
                    </a:lnTo>
                    <a:lnTo>
                      <a:pt x="5676" y="10401"/>
                    </a:lnTo>
                    <a:lnTo>
                      <a:pt x="5704" y="10401"/>
                    </a:lnTo>
                    <a:lnTo>
                      <a:pt x="5732" y="10392"/>
                    </a:lnTo>
                    <a:lnTo>
                      <a:pt x="5760" y="10383"/>
                    </a:lnTo>
                    <a:lnTo>
                      <a:pt x="5816" y="10345"/>
                    </a:lnTo>
                    <a:lnTo>
                      <a:pt x="5862" y="10299"/>
                    </a:lnTo>
                    <a:lnTo>
                      <a:pt x="5909" y="10243"/>
                    </a:lnTo>
                    <a:lnTo>
                      <a:pt x="5965" y="10187"/>
                    </a:lnTo>
                    <a:lnTo>
                      <a:pt x="6011" y="10131"/>
                    </a:lnTo>
                    <a:lnTo>
                      <a:pt x="6067" y="10094"/>
                    </a:lnTo>
                    <a:lnTo>
                      <a:pt x="6123" y="10075"/>
                    </a:lnTo>
                    <a:lnTo>
                      <a:pt x="6151" y="10066"/>
                    </a:lnTo>
                    <a:lnTo>
                      <a:pt x="6179" y="10075"/>
                    </a:lnTo>
                    <a:lnTo>
                      <a:pt x="6235" y="10094"/>
                    </a:lnTo>
                    <a:lnTo>
                      <a:pt x="6300" y="10122"/>
                    </a:lnTo>
                    <a:lnTo>
                      <a:pt x="6365" y="10159"/>
                    </a:lnTo>
                    <a:lnTo>
                      <a:pt x="6431" y="10196"/>
                    </a:lnTo>
                    <a:lnTo>
                      <a:pt x="6487" y="10224"/>
                    </a:lnTo>
                    <a:lnTo>
                      <a:pt x="6552" y="10243"/>
                    </a:lnTo>
                    <a:lnTo>
                      <a:pt x="6608" y="10243"/>
                    </a:lnTo>
                    <a:lnTo>
                      <a:pt x="6626" y="10234"/>
                    </a:lnTo>
                    <a:lnTo>
                      <a:pt x="6654" y="10215"/>
                    </a:lnTo>
                    <a:lnTo>
                      <a:pt x="6701" y="10168"/>
                    </a:lnTo>
                    <a:lnTo>
                      <a:pt x="6747" y="10112"/>
                    </a:lnTo>
                    <a:lnTo>
                      <a:pt x="6785" y="10047"/>
                    </a:lnTo>
                    <a:lnTo>
                      <a:pt x="6831" y="9982"/>
                    </a:lnTo>
                    <a:lnTo>
                      <a:pt x="6869" y="9926"/>
                    </a:lnTo>
                    <a:lnTo>
                      <a:pt x="6915" y="9879"/>
                    </a:lnTo>
                    <a:lnTo>
                      <a:pt x="6971" y="9842"/>
                    </a:lnTo>
                    <a:lnTo>
                      <a:pt x="7027" y="9833"/>
                    </a:lnTo>
                    <a:lnTo>
                      <a:pt x="7092" y="9842"/>
                    </a:lnTo>
                    <a:lnTo>
                      <a:pt x="7158" y="9870"/>
                    </a:lnTo>
                    <a:lnTo>
                      <a:pt x="7223" y="9889"/>
                    </a:lnTo>
                    <a:lnTo>
                      <a:pt x="7288" y="9917"/>
                    </a:lnTo>
                    <a:lnTo>
                      <a:pt x="7353" y="9935"/>
                    </a:lnTo>
                    <a:lnTo>
                      <a:pt x="7418" y="9945"/>
                    </a:lnTo>
                    <a:lnTo>
                      <a:pt x="7446" y="9935"/>
                    </a:lnTo>
                    <a:lnTo>
                      <a:pt x="7474" y="9926"/>
                    </a:lnTo>
                    <a:lnTo>
                      <a:pt x="7493" y="9917"/>
                    </a:lnTo>
                    <a:lnTo>
                      <a:pt x="7521" y="9898"/>
                    </a:lnTo>
                    <a:lnTo>
                      <a:pt x="7558" y="9842"/>
                    </a:lnTo>
                    <a:lnTo>
                      <a:pt x="7596" y="9777"/>
                    </a:lnTo>
                    <a:lnTo>
                      <a:pt x="7624" y="9702"/>
                    </a:lnTo>
                    <a:lnTo>
                      <a:pt x="7661" y="9628"/>
                    </a:lnTo>
                    <a:lnTo>
                      <a:pt x="7689" y="9563"/>
                    </a:lnTo>
                    <a:lnTo>
                      <a:pt x="7726" y="9507"/>
                    </a:lnTo>
                    <a:lnTo>
                      <a:pt x="7773" y="9469"/>
                    </a:lnTo>
                    <a:lnTo>
                      <a:pt x="7829" y="9451"/>
                    </a:lnTo>
                    <a:lnTo>
                      <a:pt x="7894" y="9451"/>
                    </a:lnTo>
                    <a:lnTo>
                      <a:pt x="7959" y="9460"/>
                    </a:lnTo>
                    <a:lnTo>
                      <a:pt x="8034" y="9469"/>
                    </a:lnTo>
                    <a:lnTo>
                      <a:pt x="8099" y="9479"/>
                    </a:lnTo>
                    <a:lnTo>
                      <a:pt x="8164" y="9488"/>
                    </a:lnTo>
                    <a:lnTo>
                      <a:pt x="8229" y="9479"/>
                    </a:lnTo>
                    <a:lnTo>
                      <a:pt x="8257" y="9469"/>
                    </a:lnTo>
                    <a:lnTo>
                      <a:pt x="8285" y="9460"/>
                    </a:lnTo>
                    <a:lnTo>
                      <a:pt x="8304" y="9441"/>
                    </a:lnTo>
                    <a:lnTo>
                      <a:pt x="8322" y="9413"/>
                    </a:lnTo>
                    <a:lnTo>
                      <a:pt x="8350" y="9358"/>
                    </a:lnTo>
                    <a:lnTo>
                      <a:pt x="8378" y="9283"/>
                    </a:lnTo>
                    <a:lnTo>
                      <a:pt x="8397" y="9208"/>
                    </a:lnTo>
                    <a:lnTo>
                      <a:pt x="8444" y="9059"/>
                    </a:lnTo>
                    <a:lnTo>
                      <a:pt x="8472" y="8994"/>
                    </a:lnTo>
                    <a:lnTo>
                      <a:pt x="8509" y="8947"/>
                    </a:lnTo>
                    <a:lnTo>
                      <a:pt x="8565" y="8920"/>
                    </a:lnTo>
                    <a:lnTo>
                      <a:pt x="8621" y="8901"/>
                    </a:lnTo>
                    <a:lnTo>
                      <a:pt x="8835" y="8901"/>
                    </a:lnTo>
                    <a:lnTo>
                      <a:pt x="8900" y="8892"/>
                    </a:lnTo>
                    <a:lnTo>
                      <a:pt x="8965" y="8873"/>
                    </a:lnTo>
                    <a:lnTo>
                      <a:pt x="8984" y="8854"/>
                    </a:lnTo>
                    <a:lnTo>
                      <a:pt x="9012" y="8836"/>
                    </a:lnTo>
                    <a:lnTo>
                      <a:pt x="9040" y="8789"/>
                    </a:lnTo>
                    <a:lnTo>
                      <a:pt x="9068" y="8724"/>
                    </a:lnTo>
                    <a:lnTo>
                      <a:pt x="9077" y="8649"/>
                    </a:lnTo>
                    <a:lnTo>
                      <a:pt x="9087" y="8565"/>
                    </a:lnTo>
                    <a:lnTo>
                      <a:pt x="9105" y="8416"/>
                    </a:lnTo>
                    <a:lnTo>
                      <a:pt x="9124" y="8351"/>
                    </a:lnTo>
                    <a:lnTo>
                      <a:pt x="9152" y="8295"/>
                    </a:lnTo>
                    <a:lnTo>
                      <a:pt x="9198" y="8258"/>
                    </a:lnTo>
                    <a:lnTo>
                      <a:pt x="9254" y="8230"/>
                    </a:lnTo>
                    <a:lnTo>
                      <a:pt x="9320" y="8202"/>
                    </a:lnTo>
                    <a:lnTo>
                      <a:pt x="9394" y="8193"/>
                    </a:lnTo>
                    <a:lnTo>
                      <a:pt x="9459" y="8174"/>
                    </a:lnTo>
                    <a:lnTo>
                      <a:pt x="9525" y="8155"/>
                    </a:lnTo>
                    <a:lnTo>
                      <a:pt x="9581" y="8127"/>
                    </a:lnTo>
                    <a:lnTo>
                      <a:pt x="9609" y="8099"/>
                    </a:lnTo>
                    <a:lnTo>
                      <a:pt x="9627" y="8081"/>
                    </a:lnTo>
                    <a:lnTo>
                      <a:pt x="9646" y="8025"/>
                    </a:lnTo>
                    <a:lnTo>
                      <a:pt x="9655" y="7960"/>
                    </a:lnTo>
                    <a:lnTo>
                      <a:pt x="9655" y="7876"/>
                    </a:lnTo>
                    <a:lnTo>
                      <a:pt x="9655" y="7801"/>
                    </a:lnTo>
                    <a:lnTo>
                      <a:pt x="9646" y="7643"/>
                    </a:lnTo>
                    <a:lnTo>
                      <a:pt x="9655" y="7568"/>
                    </a:lnTo>
                    <a:lnTo>
                      <a:pt x="9674" y="7512"/>
                    </a:lnTo>
                    <a:lnTo>
                      <a:pt x="9711" y="7466"/>
                    </a:lnTo>
                    <a:lnTo>
                      <a:pt x="9767" y="7428"/>
                    </a:lnTo>
                    <a:lnTo>
                      <a:pt x="9823" y="7391"/>
                    </a:lnTo>
                    <a:lnTo>
                      <a:pt x="9888" y="7363"/>
                    </a:lnTo>
                    <a:lnTo>
                      <a:pt x="9953" y="7326"/>
                    </a:lnTo>
                    <a:lnTo>
                      <a:pt x="10019" y="7289"/>
                    </a:lnTo>
                    <a:lnTo>
                      <a:pt x="10065" y="7251"/>
                    </a:lnTo>
                    <a:lnTo>
                      <a:pt x="10093" y="7195"/>
                    </a:lnTo>
                    <a:lnTo>
                      <a:pt x="10112" y="7140"/>
                    </a:lnTo>
                    <a:lnTo>
                      <a:pt x="10112" y="7065"/>
                    </a:lnTo>
                    <a:lnTo>
                      <a:pt x="10093" y="7000"/>
                    </a:lnTo>
                    <a:lnTo>
                      <a:pt x="10074" y="6916"/>
                    </a:lnTo>
                    <a:lnTo>
                      <a:pt x="10037" y="6767"/>
                    </a:lnTo>
                    <a:lnTo>
                      <a:pt x="10028" y="6692"/>
                    </a:lnTo>
                    <a:lnTo>
                      <a:pt x="10037" y="6636"/>
                    </a:lnTo>
                    <a:lnTo>
                      <a:pt x="10065" y="6580"/>
                    </a:lnTo>
                    <a:lnTo>
                      <a:pt x="10112" y="6524"/>
                    </a:lnTo>
                    <a:lnTo>
                      <a:pt x="10168" y="6478"/>
                    </a:lnTo>
                    <a:lnTo>
                      <a:pt x="10224" y="6431"/>
                    </a:lnTo>
                    <a:lnTo>
                      <a:pt x="10280" y="6385"/>
                    </a:lnTo>
                    <a:lnTo>
                      <a:pt x="10335" y="6338"/>
                    </a:lnTo>
                    <a:lnTo>
                      <a:pt x="10373" y="6282"/>
                    </a:lnTo>
                    <a:lnTo>
                      <a:pt x="10391" y="6226"/>
                    </a:lnTo>
                    <a:lnTo>
                      <a:pt x="10401" y="6161"/>
                    </a:lnTo>
                    <a:lnTo>
                      <a:pt x="10382" y="6096"/>
                    </a:lnTo>
                    <a:lnTo>
                      <a:pt x="10354" y="6031"/>
                    </a:lnTo>
                    <a:lnTo>
                      <a:pt x="10317" y="5956"/>
                    </a:lnTo>
                    <a:lnTo>
                      <a:pt x="10280" y="5891"/>
                    </a:lnTo>
                    <a:lnTo>
                      <a:pt x="10252" y="5816"/>
                    </a:lnTo>
                    <a:lnTo>
                      <a:pt x="10233" y="5751"/>
                    </a:lnTo>
                    <a:lnTo>
                      <a:pt x="10233" y="5686"/>
                    </a:lnTo>
                    <a:lnTo>
                      <a:pt x="10242" y="5620"/>
                    </a:lnTo>
                    <a:lnTo>
                      <a:pt x="10280" y="5565"/>
                    </a:lnTo>
                    <a:lnTo>
                      <a:pt x="10373" y="5443"/>
                    </a:lnTo>
                    <a:lnTo>
                      <a:pt x="10419" y="5388"/>
                    </a:lnTo>
                    <a:lnTo>
                      <a:pt x="10457" y="5322"/>
                    </a:lnTo>
                    <a:lnTo>
                      <a:pt x="10485" y="5266"/>
                    </a:lnTo>
                    <a:lnTo>
                      <a:pt x="10494" y="5201"/>
                    </a:lnTo>
                    <a:lnTo>
                      <a:pt x="10485" y="5136"/>
                    </a:lnTo>
                    <a:lnTo>
                      <a:pt x="10457" y="5080"/>
                    </a:lnTo>
                    <a:lnTo>
                      <a:pt x="10419" y="5015"/>
                    </a:lnTo>
                    <a:lnTo>
                      <a:pt x="10373" y="4959"/>
                    </a:lnTo>
                    <a:lnTo>
                      <a:pt x="10317" y="4894"/>
                    </a:lnTo>
                    <a:lnTo>
                      <a:pt x="10280" y="4838"/>
                    </a:lnTo>
                    <a:lnTo>
                      <a:pt x="10242" y="4772"/>
                    </a:lnTo>
                    <a:lnTo>
                      <a:pt x="10233" y="4717"/>
                    </a:lnTo>
                    <a:lnTo>
                      <a:pt x="10233" y="4651"/>
                    </a:lnTo>
                    <a:lnTo>
                      <a:pt x="10252" y="4586"/>
                    </a:lnTo>
                    <a:lnTo>
                      <a:pt x="10280" y="4511"/>
                    </a:lnTo>
                    <a:lnTo>
                      <a:pt x="10317" y="4446"/>
                    </a:lnTo>
                    <a:lnTo>
                      <a:pt x="10354" y="4372"/>
                    </a:lnTo>
                    <a:lnTo>
                      <a:pt x="10382" y="4306"/>
                    </a:lnTo>
                    <a:lnTo>
                      <a:pt x="10401" y="4241"/>
                    </a:lnTo>
                    <a:lnTo>
                      <a:pt x="10391" y="4176"/>
                    </a:lnTo>
                    <a:lnTo>
                      <a:pt x="10373" y="4120"/>
                    </a:lnTo>
                    <a:lnTo>
                      <a:pt x="10335" y="4064"/>
                    </a:lnTo>
                    <a:lnTo>
                      <a:pt x="10280" y="4018"/>
                    </a:lnTo>
                    <a:lnTo>
                      <a:pt x="10224" y="3971"/>
                    </a:lnTo>
                    <a:lnTo>
                      <a:pt x="10168" y="3924"/>
                    </a:lnTo>
                    <a:lnTo>
                      <a:pt x="10112" y="3878"/>
                    </a:lnTo>
                    <a:lnTo>
                      <a:pt x="10065" y="3822"/>
                    </a:lnTo>
                    <a:lnTo>
                      <a:pt x="10037" y="3766"/>
                    </a:lnTo>
                    <a:lnTo>
                      <a:pt x="10028" y="3701"/>
                    </a:lnTo>
                    <a:lnTo>
                      <a:pt x="10037" y="3635"/>
                    </a:lnTo>
                    <a:lnTo>
                      <a:pt x="10074" y="3486"/>
                    </a:lnTo>
                    <a:lnTo>
                      <a:pt x="10093" y="3402"/>
                    </a:lnTo>
                    <a:lnTo>
                      <a:pt x="10112" y="3328"/>
                    </a:lnTo>
                    <a:lnTo>
                      <a:pt x="10112" y="3263"/>
                    </a:lnTo>
                    <a:lnTo>
                      <a:pt x="10102" y="3197"/>
                    </a:lnTo>
                    <a:lnTo>
                      <a:pt x="10065" y="3151"/>
                    </a:lnTo>
                    <a:lnTo>
                      <a:pt x="10019" y="3104"/>
                    </a:lnTo>
                    <a:lnTo>
                      <a:pt x="9953" y="3076"/>
                    </a:lnTo>
                    <a:lnTo>
                      <a:pt x="9888" y="3039"/>
                    </a:lnTo>
                    <a:lnTo>
                      <a:pt x="9823" y="3011"/>
                    </a:lnTo>
                    <a:lnTo>
                      <a:pt x="9767" y="2974"/>
                    </a:lnTo>
                    <a:lnTo>
                      <a:pt x="9711" y="2937"/>
                    </a:lnTo>
                    <a:lnTo>
                      <a:pt x="9674" y="2890"/>
                    </a:lnTo>
                    <a:lnTo>
                      <a:pt x="9655" y="2825"/>
                    </a:lnTo>
                    <a:lnTo>
                      <a:pt x="9646" y="2759"/>
                    </a:lnTo>
                    <a:lnTo>
                      <a:pt x="9655" y="2601"/>
                    </a:lnTo>
                    <a:lnTo>
                      <a:pt x="9655" y="2517"/>
                    </a:lnTo>
                    <a:lnTo>
                      <a:pt x="9664" y="2443"/>
                    </a:lnTo>
                    <a:lnTo>
                      <a:pt x="9646" y="2377"/>
                    </a:lnTo>
                    <a:lnTo>
                      <a:pt x="9627" y="2321"/>
                    </a:lnTo>
                    <a:lnTo>
                      <a:pt x="9609" y="2293"/>
                    </a:lnTo>
                    <a:lnTo>
                      <a:pt x="9581" y="2275"/>
                    </a:lnTo>
                    <a:lnTo>
                      <a:pt x="9525" y="2247"/>
                    </a:lnTo>
                    <a:lnTo>
                      <a:pt x="9459" y="2228"/>
                    </a:lnTo>
                    <a:lnTo>
                      <a:pt x="9394" y="2210"/>
                    </a:lnTo>
                    <a:lnTo>
                      <a:pt x="9320" y="2191"/>
                    </a:lnTo>
                    <a:lnTo>
                      <a:pt x="9254" y="2172"/>
                    </a:lnTo>
                    <a:lnTo>
                      <a:pt x="9198" y="2144"/>
                    </a:lnTo>
                    <a:lnTo>
                      <a:pt x="9152" y="2107"/>
                    </a:lnTo>
                    <a:lnTo>
                      <a:pt x="9124" y="2051"/>
                    </a:lnTo>
                    <a:lnTo>
                      <a:pt x="9105" y="1986"/>
                    </a:lnTo>
                    <a:lnTo>
                      <a:pt x="9087" y="1828"/>
                    </a:lnTo>
                    <a:lnTo>
                      <a:pt x="9077" y="1753"/>
                    </a:lnTo>
                    <a:lnTo>
                      <a:pt x="9068" y="1678"/>
                    </a:lnTo>
                    <a:lnTo>
                      <a:pt x="9040" y="1613"/>
                    </a:lnTo>
                    <a:lnTo>
                      <a:pt x="9012" y="1557"/>
                    </a:lnTo>
                    <a:lnTo>
                      <a:pt x="8984" y="1539"/>
                    </a:lnTo>
                    <a:lnTo>
                      <a:pt x="8965" y="1529"/>
                    </a:lnTo>
                    <a:lnTo>
                      <a:pt x="8900" y="1511"/>
                    </a:lnTo>
                    <a:lnTo>
                      <a:pt x="8835" y="1501"/>
                    </a:lnTo>
                    <a:lnTo>
                      <a:pt x="8695" y="1501"/>
                    </a:lnTo>
                    <a:lnTo>
                      <a:pt x="8621" y="1492"/>
                    </a:lnTo>
                    <a:lnTo>
                      <a:pt x="8565" y="1483"/>
                    </a:lnTo>
                    <a:lnTo>
                      <a:pt x="8509" y="1455"/>
                    </a:lnTo>
                    <a:lnTo>
                      <a:pt x="8472" y="1399"/>
                    </a:lnTo>
                    <a:lnTo>
                      <a:pt x="8444" y="1343"/>
                    </a:lnTo>
                    <a:lnTo>
                      <a:pt x="8397" y="1194"/>
                    </a:lnTo>
                    <a:lnTo>
                      <a:pt x="8378" y="1110"/>
                    </a:lnTo>
                    <a:lnTo>
                      <a:pt x="8350" y="1045"/>
                    </a:lnTo>
                    <a:lnTo>
                      <a:pt x="8322" y="979"/>
                    </a:lnTo>
                    <a:lnTo>
                      <a:pt x="8304" y="961"/>
                    </a:lnTo>
                    <a:lnTo>
                      <a:pt x="8285" y="942"/>
                    </a:lnTo>
                    <a:lnTo>
                      <a:pt x="8257" y="924"/>
                    </a:lnTo>
                    <a:lnTo>
                      <a:pt x="8229" y="914"/>
                    </a:lnTo>
                    <a:lnTo>
                      <a:pt x="8099" y="914"/>
                    </a:lnTo>
                    <a:lnTo>
                      <a:pt x="8034" y="933"/>
                    </a:lnTo>
                    <a:lnTo>
                      <a:pt x="7959" y="942"/>
                    </a:lnTo>
                    <a:lnTo>
                      <a:pt x="7894" y="952"/>
                    </a:lnTo>
                    <a:lnTo>
                      <a:pt x="7829" y="952"/>
                    </a:lnTo>
                    <a:lnTo>
                      <a:pt x="7773" y="933"/>
                    </a:lnTo>
                    <a:lnTo>
                      <a:pt x="7726" y="886"/>
                    </a:lnTo>
                    <a:lnTo>
                      <a:pt x="7689" y="830"/>
                    </a:lnTo>
                    <a:lnTo>
                      <a:pt x="7661" y="765"/>
                    </a:lnTo>
                    <a:lnTo>
                      <a:pt x="7624" y="700"/>
                    </a:lnTo>
                    <a:lnTo>
                      <a:pt x="7596" y="625"/>
                    </a:lnTo>
                    <a:lnTo>
                      <a:pt x="7558" y="560"/>
                    </a:lnTo>
                    <a:lnTo>
                      <a:pt x="7521" y="504"/>
                    </a:lnTo>
                    <a:lnTo>
                      <a:pt x="7493" y="486"/>
                    </a:lnTo>
                    <a:lnTo>
                      <a:pt x="7474" y="467"/>
                    </a:lnTo>
                    <a:lnTo>
                      <a:pt x="7446" y="458"/>
                    </a:lnTo>
                    <a:lnTo>
                      <a:pt x="7418" y="458"/>
                    </a:lnTo>
                    <a:lnTo>
                      <a:pt x="7353" y="467"/>
                    </a:lnTo>
                    <a:lnTo>
                      <a:pt x="7288" y="486"/>
                    </a:lnTo>
                    <a:lnTo>
                      <a:pt x="7223" y="504"/>
                    </a:lnTo>
                    <a:lnTo>
                      <a:pt x="7158" y="532"/>
                    </a:lnTo>
                    <a:lnTo>
                      <a:pt x="7092" y="551"/>
                    </a:lnTo>
                    <a:lnTo>
                      <a:pt x="7027" y="560"/>
                    </a:lnTo>
                    <a:lnTo>
                      <a:pt x="6971" y="551"/>
                    </a:lnTo>
                    <a:lnTo>
                      <a:pt x="6915" y="523"/>
                    </a:lnTo>
                    <a:lnTo>
                      <a:pt x="6869" y="476"/>
                    </a:lnTo>
                    <a:lnTo>
                      <a:pt x="6831" y="420"/>
                    </a:lnTo>
                    <a:lnTo>
                      <a:pt x="6785" y="355"/>
                    </a:lnTo>
                    <a:lnTo>
                      <a:pt x="6747" y="290"/>
                    </a:lnTo>
                    <a:lnTo>
                      <a:pt x="6701" y="225"/>
                    </a:lnTo>
                    <a:lnTo>
                      <a:pt x="6654" y="178"/>
                    </a:lnTo>
                    <a:lnTo>
                      <a:pt x="6626" y="169"/>
                    </a:lnTo>
                    <a:lnTo>
                      <a:pt x="6608" y="159"/>
                    </a:lnTo>
                    <a:lnTo>
                      <a:pt x="6580" y="150"/>
                    </a:lnTo>
                    <a:lnTo>
                      <a:pt x="6552" y="150"/>
                    </a:lnTo>
                    <a:lnTo>
                      <a:pt x="6487" y="169"/>
                    </a:lnTo>
                    <a:lnTo>
                      <a:pt x="6431" y="197"/>
                    </a:lnTo>
                    <a:lnTo>
                      <a:pt x="6365" y="234"/>
                    </a:lnTo>
                    <a:lnTo>
                      <a:pt x="6300" y="271"/>
                    </a:lnTo>
                    <a:lnTo>
                      <a:pt x="6235" y="308"/>
                    </a:lnTo>
                    <a:lnTo>
                      <a:pt x="6179" y="327"/>
                    </a:lnTo>
                    <a:lnTo>
                      <a:pt x="6123" y="327"/>
                    </a:lnTo>
                    <a:lnTo>
                      <a:pt x="6067" y="308"/>
                    </a:lnTo>
                    <a:lnTo>
                      <a:pt x="6011" y="271"/>
                    </a:lnTo>
                    <a:lnTo>
                      <a:pt x="5965" y="215"/>
                    </a:lnTo>
                    <a:lnTo>
                      <a:pt x="5909" y="159"/>
                    </a:lnTo>
                    <a:lnTo>
                      <a:pt x="5862" y="103"/>
                    </a:lnTo>
                    <a:lnTo>
                      <a:pt x="5816" y="57"/>
                    </a:lnTo>
                    <a:lnTo>
                      <a:pt x="5760" y="20"/>
                    </a:lnTo>
                    <a:lnTo>
                      <a:pt x="5732" y="1"/>
                    </a:lnTo>
                    <a:lnTo>
                      <a:pt x="5676" y="1"/>
                    </a:lnTo>
                    <a:lnTo>
                      <a:pt x="5648" y="10"/>
                    </a:lnTo>
                    <a:lnTo>
                      <a:pt x="5592" y="38"/>
                    </a:lnTo>
                    <a:lnTo>
                      <a:pt x="5536" y="76"/>
                    </a:lnTo>
                    <a:lnTo>
                      <a:pt x="5480" y="122"/>
                    </a:lnTo>
                    <a:lnTo>
                      <a:pt x="5424" y="169"/>
                    </a:lnTo>
                    <a:lnTo>
                      <a:pt x="5359" y="215"/>
                    </a:lnTo>
                    <a:lnTo>
                      <a:pt x="5303" y="243"/>
                    </a:lnTo>
                    <a:lnTo>
                      <a:pt x="5247" y="253"/>
                    </a:lnTo>
                    <a:lnTo>
                      <a:pt x="5191" y="243"/>
                    </a:lnTo>
                    <a:lnTo>
                      <a:pt x="5135" y="215"/>
                    </a:lnTo>
                    <a:lnTo>
                      <a:pt x="5079" y="169"/>
                    </a:lnTo>
                    <a:lnTo>
                      <a:pt x="5023" y="122"/>
                    </a:lnTo>
                    <a:lnTo>
                      <a:pt x="4958" y="76"/>
                    </a:lnTo>
                    <a:lnTo>
                      <a:pt x="4902" y="38"/>
                    </a:lnTo>
                    <a:lnTo>
                      <a:pt x="4846" y="10"/>
                    </a:lnTo>
                    <a:lnTo>
                      <a:pt x="481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0"/>
              <p:cNvSpPr/>
              <p:nvPr/>
            </p:nvSpPr>
            <p:spPr>
              <a:xfrm>
                <a:off x="6281333" y="3445823"/>
                <a:ext cx="221556" cy="219404"/>
              </a:xfrm>
              <a:custGeom>
                <a:rect b="b" l="l" r="r" t="t"/>
                <a:pathLst>
                  <a:path extrusionOk="0" h="10402" w="10504">
                    <a:moveTo>
                      <a:pt x="4772" y="1"/>
                    </a:moveTo>
                    <a:lnTo>
                      <a:pt x="4744" y="20"/>
                    </a:lnTo>
                    <a:lnTo>
                      <a:pt x="4688" y="57"/>
                    </a:lnTo>
                    <a:lnTo>
                      <a:pt x="4642" y="103"/>
                    </a:lnTo>
                    <a:lnTo>
                      <a:pt x="4586" y="159"/>
                    </a:lnTo>
                    <a:lnTo>
                      <a:pt x="4539" y="215"/>
                    </a:lnTo>
                    <a:lnTo>
                      <a:pt x="4483" y="271"/>
                    </a:lnTo>
                    <a:lnTo>
                      <a:pt x="4437" y="308"/>
                    </a:lnTo>
                    <a:lnTo>
                      <a:pt x="4381" y="327"/>
                    </a:lnTo>
                    <a:lnTo>
                      <a:pt x="4325" y="327"/>
                    </a:lnTo>
                    <a:lnTo>
                      <a:pt x="4260" y="308"/>
                    </a:lnTo>
                    <a:lnTo>
                      <a:pt x="4204" y="271"/>
                    </a:lnTo>
                    <a:lnTo>
                      <a:pt x="4138" y="234"/>
                    </a:lnTo>
                    <a:lnTo>
                      <a:pt x="4073" y="197"/>
                    </a:lnTo>
                    <a:lnTo>
                      <a:pt x="4008" y="169"/>
                    </a:lnTo>
                    <a:lnTo>
                      <a:pt x="3952" y="150"/>
                    </a:lnTo>
                    <a:lnTo>
                      <a:pt x="3924" y="150"/>
                    </a:lnTo>
                    <a:lnTo>
                      <a:pt x="3896" y="159"/>
                    </a:lnTo>
                    <a:lnTo>
                      <a:pt x="3868" y="169"/>
                    </a:lnTo>
                    <a:lnTo>
                      <a:pt x="3840" y="178"/>
                    </a:lnTo>
                    <a:lnTo>
                      <a:pt x="3794" y="225"/>
                    </a:lnTo>
                    <a:lnTo>
                      <a:pt x="3756" y="290"/>
                    </a:lnTo>
                    <a:lnTo>
                      <a:pt x="3710" y="355"/>
                    </a:lnTo>
                    <a:lnTo>
                      <a:pt x="3672" y="420"/>
                    </a:lnTo>
                    <a:lnTo>
                      <a:pt x="3626" y="476"/>
                    </a:lnTo>
                    <a:lnTo>
                      <a:pt x="3579" y="523"/>
                    </a:lnTo>
                    <a:lnTo>
                      <a:pt x="3533" y="551"/>
                    </a:lnTo>
                    <a:lnTo>
                      <a:pt x="3477" y="560"/>
                    </a:lnTo>
                    <a:lnTo>
                      <a:pt x="3411" y="551"/>
                    </a:lnTo>
                    <a:lnTo>
                      <a:pt x="3346" y="532"/>
                    </a:lnTo>
                    <a:lnTo>
                      <a:pt x="3281" y="504"/>
                    </a:lnTo>
                    <a:lnTo>
                      <a:pt x="3206" y="486"/>
                    </a:lnTo>
                    <a:lnTo>
                      <a:pt x="3141" y="467"/>
                    </a:lnTo>
                    <a:lnTo>
                      <a:pt x="3085" y="458"/>
                    </a:lnTo>
                    <a:lnTo>
                      <a:pt x="3057" y="458"/>
                    </a:lnTo>
                    <a:lnTo>
                      <a:pt x="3029" y="467"/>
                    </a:lnTo>
                    <a:lnTo>
                      <a:pt x="3001" y="486"/>
                    </a:lnTo>
                    <a:lnTo>
                      <a:pt x="2983" y="504"/>
                    </a:lnTo>
                    <a:lnTo>
                      <a:pt x="2945" y="560"/>
                    </a:lnTo>
                    <a:lnTo>
                      <a:pt x="2908" y="625"/>
                    </a:lnTo>
                    <a:lnTo>
                      <a:pt x="2871" y="700"/>
                    </a:lnTo>
                    <a:lnTo>
                      <a:pt x="2843" y="765"/>
                    </a:lnTo>
                    <a:lnTo>
                      <a:pt x="2806" y="830"/>
                    </a:lnTo>
                    <a:lnTo>
                      <a:pt x="2768" y="886"/>
                    </a:lnTo>
                    <a:lnTo>
                      <a:pt x="2722" y="933"/>
                    </a:lnTo>
                    <a:lnTo>
                      <a:pt x="2675" y="952"/>
                    </a:lnTo>
                    <a:lnTo>
                      <a:pt x="2610" y="952"/>
                    </a:lnTo>
                    <a:lnTo>
                      <a:pt x="2535" y="942"/>
                    </a:lnTo>
                    <a:lnTo>
                      <a:pt x="2470" y="933"/>
                    </a:lnTo>
                    <a:lnTo>
                      <a:pt x="2396" y="914"/>
                    </a:lnTo>
                    <a:lnTo>
                      <a:pt x="2274" y="914"/>
                    </a:lnTo>
                    <a:lnTo>
                      <a:pt x="2247" y="924"/>
                    </a:lnTo>
                    <a:lnTo>
                      <a:pt x="2219" y="942"/>
                    </a:lnTo>
                    <a:lnTo>
                      <a:pt x="2200" y="961"/>
                    </a:lnTo>
                    <a:lnTo>
                      <a:pt x="2181" y="979"/>
                    </a:lnTo>
                    <a:lnTo>
                      <a:pt x="2144" y="1045"/>
                    </a:lnTo>
                    <a:lnTo>
                      <a:pt x="2125" y="1110"/>
                    </a:lnTo>
                    <a:lnTo>
                      <a:pt x="2097" y="1194"/>
                    </a:lnTo>
                    <a:lnTo>
                      <a:pt x="2060" y="1343"/>
                    </a:lnTo>
                    <a:lnTo>
                      <a:pt x="2032" y="1399"/>
                    </a:lnTo>
                    <a:lnTo>
                      <a:pt x="1986" y="1445"/>
                    </a:lnTo>
                    <a:lnTo>
                      <a:pt x="1939" y="1483"/>
                    </a:lnTo>
                    <a:lnTo>
                      <a:pt x="1874" y="1492"/>
                    </a:lnTo>
                    <a:lnTo>
                      <a:pt x="1809" y="1501"/>
                    </a:lnTo>
                    <a:lnTo>
                      <a:pt x="1669" y="1501"/>
                    </a:lnTo>
                    <a:lnTo>
                      <a:pt x="1594" y="1511"/>
                    </a:lnTo>
                    <a:lnTo>
                      <a:pt x="1538" y="1529"/>
                    </a:lnTo>
                    <a:lnTo>
                      <a:pt x="1510" y="1539"/>
                    </a:lnTo>
                    <a:lnTo>
                      <a:pt x="1492" y="1557"/>
                    </a:lnTo>
                    <a:lnTo>
                      <a:pt x="1454" y="1613"/>
                    </a:lnTo>
                    <a:lnTo>
                      <a:pt x="1436" y="1678"/>
                    </a:lnTo>
                    <a:lnTo>
                      <a:pt x="1426" y="1753"/>
                    </a:lnTo>
                    <a:lnTo>
                      <a:pt x="1417" y="1828"/>
                    </a:lnTo>
                    <a:lnTo>
                      <a:pt x="1398" y="1986"/>
                    </a:lnTo>
                    <a:lnTo>
                      <a:pt x="1380" y="2051"/>
                    </a:lnTo>
                    <a:lnTo>
                      <a:pt x="1343" y="2107"/>
                    </a:lnTo>
                    <a:lnTo>
                      <a:pt x="1305" y="2144"/>
                    </a:lnTo>
                    <a:lnTo>
                      <a:pt x="1240" y="2172"/>
                    </a:lnTo>
                    <a:lnTo>
                      <a:pt x="1175" y="2191"/>
                    </a:lnTo>
                    <a:lnTo>
                      <a:pt x="1110" y="2210"/>
                    </a:lnTo>
                    <a:lnTo>
                      <a:pt x="1035" y="2228"/>
                    </a:lnTo>
                    <a:lnTo>
                      <a:pt x="970" y="2247"/>
                    </a:lnTo>
                    <a:lnTo>
                      <a:pt x="914" y="2275"/>
                    </a:lnTo>
                    <a:lnTo>
                      <a:pt x="895" y="2293"/>
                    </a:lnTo>
                    <a:lnTo>
                      <a:pt x="877" y="2321"/>
                    </a:lnTo>
                    <a:lnTo>
                      <a:pt x="849" y="2377"/>
                    </a:lnTo>
                    <a:lnTo>
                      <a:pt x="839" y="2443"/>
                    </a:lnTo>
                    <a:lnTo>
                      <a:pt x="839" y="2517"/>
                    </a:lnTo>
                    <a:lnTo>
                      <a:pt x="849" y="2601"/>
                    </a:lnTo>
                    <a:lnTo>
                      <a:pt x="858" y="2759"/>
                    </a:lnTo>
                    <a:lnTo>
                      <a:pt x="849" y="2825"/>
                    </a:lnTo>
                    <a:lnTo>
                      <a:pt x="830" y="2890"/>
                    </a:lnTo>
                    <a:lnTo>
                      <a:pt x="793" y="2937"/>
                    </a:lnTo>
                    <a:lnTo>
                      <a:pt x="737" y="2974"/>
                    </a:lnTo>
                    <a:lnTo>
                      <a:pt x="672" y="3011"/>
                    </a:lnTo>
                    <a:lnTo>
                      <a:pt x="606" y="3039"/>
                    </a:lnTo>
                    <a:lnTo>
                      <a:pt x="541" y="3076"/>
                    </a:lnTo>
                    <a:lnTo>
                      <a:pt x="485" y="3104"/>
                    </a:lnTo>
                    <a:lnTo>
                      <a:pt x="439" y="3151"/>
                    </a:lnTo>
                    <a:lnTo>
                      <a:pt x="401" y="3197"/>
                    </a:lnTo>
                    <a:lnTo>
                      <a:pt x="392" y="3263"/>
                    </a:lnTo>
                    <a:lnTo>
                      <a:pt x="392" y="3328"/>
                    </a:lnTo>
                    <a:lnTo>
                      <a:pt x="411" y="3402"/>
                    </a:lnTo>
                    <a:lnTo>
                      <a:pt x="429" y="3477"/>
                    </a:lnTo>
                    <a:lnTo>
                      <a:pt x="467" y="3635"/>
                    </a:lnTo>
                    <a:lnTo>
                      <a:pt x="467" y="3701"/>
                    </a:lnTo>
                    <a:lnTo>
                      <a:pt x="457" y="3766"/>
                    </a:lnTo>
                    <a:lnTo>
                      <a:pt x="429" y="3822"/>
                    </a:lnTo>
                    <a:lnTo>
                      <a:pt x="392" y="3878"/>
                    </a:lnTo>
                    <a:lnTo>
                      <a:pt x="336" y="3924"/>
                    </a:lnTo>
                    <a:lnTo>
                      <a:pt x="280" y="3971"/>
                    </a:lnTo>
                    <a:lnTo>
                      <a:pt x="215" y="4018"/>
                    </a:lnTo>
                    <a:lnTo>
                      <a:pt x="168" y="4064"/>
                    </a:lnTo>
                    <a:lnTo>
                      <a:pt x="131" y="4120"/>
                    </a:lnTo>
                    <a:lnTo>
                      <a:pt x="103" y="4176"/>
                    </a:lnTo>
                    <a:lnTo>
                      <a:pt x="103" y="4241"/>
                    </a:lnTo>
                    <a:lnTo>
                      <a:pt x="122" y="4306"/>
                    </a:lnTo>
                    <a:lnTo>
                      <a:pt x="150" y="4372"/>
                    </a:lnTo>
                    <a:lnTo>
                      <a:pt x="178" y="4446"/>
                    </a:lnTo>
                    <a:lnTo>
                      <a:pt x="215" y="4511"/>
                    </a:lnTo>
                    <a:lnTo>
                      <a:pt x="252" y="4586"/>
                    </a:lnTo>
                    <a:lnTo>
                      <a:pt x="271" y="4651"/>
                    </a:lnTo>
                    <a:lnTo>
                      <a:pt x="271" y="4717"/>
                    </a:lnTo>
                    <a:lnTo>
                      <a:pt x="252" y="4772"/>
                    </a:lnTo>
                    <a:lnTo>
                      <a:pt x="224" y="4838"/>
                    </a:lnTo>
                    <a:lnTo>
                      <a:pt x="178" y="4894"/>
                    </a:lnTo>
                    <a:lnTo>
                      <a:pt x="131" y="4959"/>
                    </a:lnTo>
                    <a:lnTo>
                      <a:pt x="84" y="5015"/>
                    </a:lnTo>
                    <a:lnTo>
                      <a:pt x="47" y="5080"/>
                    </a:lnTo>
                    <a:lnTo>
                      <a:pt x="19" y="5136"/>
                    </a:lnTo>
                    <a:lnTo>
                      <a:pt x="1" y="5201"/>
                    </a:lnTo>
                    <a:lnTo>
                      <a:pt x="19" y="5266"/>
                    </a:lnTo>
                    <a:lnTo>
                      <a:pt x="47" y="5322"/>
                    </a:lnTo>
                    <a:lnTo>
                      <a:pt x="84" y="5388"/>
                    </a:lnTo>
                    <a:lnTo>
                      <a:pt x="131" y="5443"/>
                    </a:lnTo>
                    <a:lnTo>
                      <a:pt x="178" y="5499"/>
                    </a:lnTo>
                    <a:lnTo>
                      <a:pt x="224" y="5565"/>
                    </a:lnTo>
                    <a:lnTo>
                      <a:pt x="252" y="5620"/>
                    </a:lnTo>
                    <a:lnTo>
                      <a:pt x="271" y="5686"/>
                    </a:lnTo>
                    <a:lnTo>
                      <a:pt x="271" y="5751"/>
                    </a:lnTo>
                    <a:lnTo>
                      <a:pt x="252" y="5816"/>
                    </a:lnTo>
                    <a:lnTo>
                      <a:pt x="215" y="5891"/>
                    </a:lnTo>
                    <a:lnTo>
                      <a:pt x="178" y="5956"/>
                    </a:lnTo>
                    <a:lnTo>
                      <a:pt x="150" y="6031"/>
                    </a:lnTo>
                    <a:lnTo>
                      <a:pt x="122" y="6096"/>
                    </a:lnTo>
                    <a:lnTo>
                      <a:pt x="103" y="6161"/>
                    </a:lnTo>
                    <a:lnTo>
                      <a:pt x="103" y="6226"/>
                    </a:lnTo>
                    <a:lnTo>
                      <a:pt x="131" y="6282"/>
                    </a:lnTo>
                    <a:lnTo>
                      <a:pt x="168" y="6338"/>
                    </a:lnTo>
                    <a:lnTo>
                      <a:pt x="215" y="6385"/>
                    </a:lnTo>
                    <a:lnTo>
                      <a:pt x="280" y="6431"/>
                    </a:lnTo>
                    <a:lnTo>
                      <a:pt x="336" y="6478"/>
                    </a:lnTo>
                    <a:lnTo>
                      <a:pt x="392" y="6524"/>
                    </a:lnTo>
                    <a:lnTo>
                      <a:pt x="429" y="6580"/>
                    </a:lnTo>
                    <a:lnTo>
                      <a:pt x="457" y="6636"/>
                    </a:lnTo>
                    <a:lnTo>
                      <a:pt x="467" y="6692"/>
                    </a:lnTo>
                    <a:lnTo>
                      <a:pt x="467" y="6767"/>
                    </a:lnTo>
                    <a:lnTo>
                      <a:pt x="429" y="6916"/>
                    </a:lnTo>
                    <a:lnTo>
                      <a:pt x="401" y="6990"/>
                    </a:lnTo>
                    <a:lnTo>
                      <a:pt x="392" y="7065"/>
                    </a:lnTo>
                    <a:lnTo>
                      <a:pt x="392" y="7140"/>
                    </a:lnTo>
                    <a:lnTo>
                      <a:pt x="401" y="7195"/>
                    </a:lnTo>
                    <a:lnTo>
                      <a:pt x="439" y="7251"/>
                    </a:lnTo>
                    <a:lnTo>
                      <a:pt x="485" y="7289"/>
                    </a:lnTo>
                    <a:lnTo>
                      <a:pt x="541" y="7326"/>
                    </a:lnTo>
                    <a:lnTo>
                      <a:pt x="606" y="7354"/>
                    </a:lnTo>
                    <a:lnTo>
                      <a:pt x="672" y="7391"/>
                    </a:lnTo>
                    <a:lnTo>
                      <a:pt x="737" y="7428"/>
                    </a:lnTo>
                    <a:lnTo>
                      <a:pt x="793" y="7466"/>
                    </a:lnTo>
                    <a:lnTo>
                      <a:pt x="830" y="7512"/>
                    </a:lnTo>
                    <a:lnTo>
                      <a:pt x="849" y="7568"/>
                    </a:lnTo>
                    <a:lnTo>
                      <a:pt x="858" y="7643"/>
                    </a:lnTo>
                    <a:lnTo>
                      <a:pt x="849" y="7801"/>
                    </a:lnTo>
                    <a:lnTo>
                      <a:pt x="839" y="7876"/>
                    </a:lnTo>
                    <a:lnTo>
                      <a:pt x="839" y="7950"/>
                    </a:lnTo>
                    <a:lnTo>
                      <a:pt x="849" y="8025"/>
                    </a:lnTo>
                    <a:lnTo>
                      <a:pt x="877" y="8081"/>
                    </a:lnTo>
                    <a:lnTo>
                      <a:pt x="895" y="8099"/>
                    </a:lnTo>
                    <a:lnTo>
                      <a:pt x="914" y="8118"/>
                    </a:lnTo>
                    <a:lnTo>
                      <a:pt x="970" y="8155"/>
                    </a:lnTo>
                    <a:lnTo>
                      <a:pt x="1035" y="8174"/>
                    </a:lnTo>
                    <a:lnTo>
                      <a:pt x="1110" y="8193"/>
                    </a:lnTo>
                    <a:lnTo>
                      <a:pt x="1175" y="8202"/>
                    </a:lnTo>
                    <a:lnTo>
                      <a:pt x="1240" y="8230"/>
                    </a:lnTo>
                    <a:lnTo>
                      <a:pt x="1305" y="8249"/>
                    </a:lnTo>
                    <a:lnTo>
                      <a:pt x="1343" y="8295"/>
                    </a:lnTo>
                    <a:lnTo>
                      <a:pt x="1380" y="8342"/>
                    </a:lnTo>
                    <a:lnTo>
                      <a:pt x="1398" y="8416"/>
                    </a:lnTo>
                    <a:lnTo>
                      <a:pt x="1417" y="8565"/>
                    </a:lnTo>
                    <a:lnTo>
                      <a:pt x="1426" y="8649"/>
                    </a:lnTo>
                    <a:lnTo>
                      <a:pt x="1436" y="8724"/>
                    </a:lnTo>
                    <a:lnTo>
                      <a:pt x="1454" y="8789"/>
                    </a:lnTo>
                    <a:lnTo>
                      <a:pt x="1492" y="8836"/>
                    </a:lnTo>
                    <a:lnTo>
                      <a:pt x="1510" y="8854"/>
                    </a:lnTo>
                    <a:lnTo>
                      <a:pt x="1538" y="8873"/>
                    </a:lnTo>
                    <a:lnTo>
                      <a:pt x="1594" y="8892"/>
                    </a:lnTo>
                    <a:lnTo>
                      <a:pt x="1669" y="8901"/>
                    </a:lnTo>
                    <a:lnTo>
                      <a:pt x="1874" y="8901"/>
                    </a:lnTo>
                    <a:lnTo>
                      <a:pt x="1939" y="8920"/>
                    </a:lnTo>
                    <a:lnTo>
                      <a:pt x="1986" y="8947"/>
                    </a:lnTo>
                    <a:lnTo>
                      <a:pt x="2023" y="8994"/>
                    </a:lnTo>
                    <a:lnTo>
                      <a:pt x="2060" y="9059"/>
                    </a:lnTo>
                    <a:lnTo>
                      <a:pt x="2097" y="9208"/>
                    </a:lnTo>
                    <a:lnTo>
                      <a:pt x="2125" y="9283"/>
                    </a:lnTo>
                    <a:lnTo>
                      <a:pt x="2144" y="9358"/>
                    </a:lnTo>
                    <a:lnTo>
                      <a:pt x="2172" y="9413"/>
                    </a:lnTo>
                    <a:lnTo>
                      <a:pt x="2200" y="9441"/>
                    </a:lnTo>
                    <a:lnTo>
                      <a:pt x="2219" y="9460"/>
                    </a:lnTo>
                    <a:lnTo>
                      <a:pt x="2247" y="9469"/>
                    </a:lnTo>
                    <a:lnTo>
                      <a:pt x="2274" y="9479"/>
                    </a:lnTo>
                    <a:lnTo>
                      <a:pt x="2330" y="9488"/>
                    </a:lnTo>
                    <a:lnTo>
                      <a:pt x="2396" y="9479"/>
                    </a:lnTo>
                    <a:lnTo>
                      <a:pt x="2470" y="9469"/>
                    </a:lnTo>
                    <a:lnTo>
                      <a:pt x="2535" y="9460"/>
                    </a:lnTo>
                    <a:lnTo>
                      <a:pt x="2610" y="9451"/>
                    </a:lnTo>
                    <a:lnTo>
                      <a:pt x="2675" y="9451"/>
                    </a:lnTo>
                    <a:lnTo>
                      <a:pt x="2722" y="9469"/>
                    </a:lnTo>
                    <a:lnTo>
                      <a:pt x="2768" y="9507"/>
                    </a:lnTo>
                    <a:lnTo>
                      <a:pt x="2806" y="9563"/>
                    </a:lnTo>
                    <a:lnTo>
                      <a:pt x="2843" y="9628"/>
                    </a:lnTo>
                    <a:lnTo>
                      <a:pt x="2871" y="9702"/>
                    </a:lnTo>
                    <a:lnTo>
                      <a:pt x="2908" y="9777"/>
                    </a:lnTo>
                    <a:lnTo>
                      <a:pt x="2945" y="9842"/>
                    </a:lnTo>
                    <a:lnTo>
                      <a:pt x="2983" y="9898"/>
                    </a:lnTo>
                    <a:lnTo>
                      <a:pt x="3001" y="9917"/>
                    </a:lnTo>
                    <a:lnTo>
                      <a:pt x="3029" y="9926"/>
                    </a:lnTo>
                    <a:lnTo>
                      <a:pt x="3057" y="9935"/>
                    </a:lnTo>
                    <a:lnTo>
                      <a:pt x="3085" y="9945"/>
                    </a:lnTo>
                    <a:lnTo>
                      <a:pt x="3141" y="9935"/>
                    </a:lnTo>
                    <a:lnTo>
                      <a:pt x="3206" y="9917"/>
                    </a:lnTo>
                    <a:lnTo>
                      <a:pt x="3281" y="9889"/>
                    </a:lnTo>
                    <a:lnTo>
                      <a:pt x="3346" y="9870"/>
                    </a:lnTo>
                    <a:lnTo>
                      <a:pt x="3411" y="9842"/>
                    </a:lnTo>
                    <a:lnTo>
                      <a:pt x="3477" y="9833"/>
                    </a:lnTo>
                    <a:lnTo>
                      <a:pt x="3533" y="9842"/>
                    </a:lnTo>
                    <a:lnTo>
                      <a:pt x="3579" y="9879"/>
                    </a:lnTo>
                    <a:lnTo>
                      <a:pt x="3626" y="9926"/>
                    </a:lnTo>
                    <a:lnTo>
                      <a:pt x="3672" y="9982"/>
                    </a:lnTo>
                    <a:lnTo>
                      <a:pt x="3710" y="10047"/>
                    </a:lnTo>
                    <a:lnTo>
                      <a:pt x="3756" y="10112"/>
                    </a:lnTo>
                    <a:lnTo>
                      <a:pt x="3794" y="10168"/>
                    </a:lnTo>
                    <a:lnTo>
                      <a:pt x="3840" y="10215"/>
                    </a:lnTo>
                    <a:lnTo>
                      <a:pt x="3868" y="10234"/>
                    </a:lnTo>
                    <a:lnTo>
                      <a:pt x="3896" y="10243"/>
                    </a:lnTo>
                    <a:lnTo>
                      <a:pt x="3952" y="10243"/>
                    </a:lnTo>
                    <a:lnTo>
                      <a:pt x="4008" y="10224"/>
                    </a:lnTo>
                    <a:lnTo>
                      <a:pt x="4073" y="10196"/>
                    </a:lnTo>
                    <a:lnTo>
                      <a:pt x="4138" y="10159"/>
                    </a:lnTo>
                    <a:lnTo>
                      <a:pt x="4204" y="10122"/>
                    </a:lnTo>
                    <a:lnTo>
                      <a:pt x="4260" y="10094"/>
                    </a:lnTo>
                    <a:lnTo>
                      <a:pt x="4325" y="10075"/>
                    </a:lnTo>
                    <a:lnTo>
                      <a:pt x="4353" y="10066"/>
                    </a:lnTo>
                    <a:lnTo>
                      <a:pt x="4381" y="10075"/>
                    </a:lnTo>
                    <a:lnTo>
                      <a:pt x="4437" y="10094"/>
                    </a:lnTo>
                    <a:lnTo>
                      <a:pt x="4483" y="10131"/>
                    </a:lnTo>
                    <a:lnTo>
                      <a:pt x="4539" y="10187"/>
                    </a:lnTo>
                    <a:lnTo>
                      <a:pt x="4586" y="10243"/>
                    </a:lnTo>
                    <a:lnTo>
                      <a:pt x="4642" y="10299"/>
                    </a:lnTo>
                    <a:lnTo>
                      <a:pt x="4688" y="10345"/>
                    </a:lnTo>
                    <a:lnTo>
                      <a:pt x="4744" y="10383"/>
                    </a:lnTo>
                    <a:lnTo>
                      <a:pt x="4772" y="10392"/>
                    </a:lnTo>
                    <a:lnTo>
                      <a:pt x="4800" y="10401"/>
                    </a:lnTo>
                    <a:lnTo>
                      <a:pt x="4828" y="10401"/>
                    </a:lnTo>
                    <a:lnTo>
                      <a:pt x="4856" y="10392"/>
                    </a:lnTo>
                    <a:lnTo>
                      <a:pt x="4912" y="10364"/>
                    </a:lnTo>
                    <a:lnTo>
                      <a:pt x="4968" y="10327"/>
                    </a:lnTo>
                    <a:lnTo>
                      <a:pt x="5024" y="10280"/>
                    </a:lnTo>
                    <a:lnTo>
                      <a:pt x="5080" y="10234"/>
                    </a:lnTo>
                    <a:lnTo>
                      <a:pt x="5136" y="10187"/>
                    </a:lnTo>
                    <a:lnTo>
                      <a:pt x="5191" y="10159"/>
                    </a:lnTo>
                    <a:lnTo>
                      <a:pt x="5247" y="10150"/>
                    </a:lnTo>
                    <a:lnTo>
                      <a:pt x="5313" y="10159"/>
                    </a:lnTo>
                    <a:lnTo>
                      <a:pt x="5369" y="10187"/>
                    </a:lnTo>
                    <a:lnTo>
                      <a:pt x="5424" y="10234"/>
                    </a:lnTo>
                    <a:lnTo>
                      <a:pt x="5480" y="10280"/>
                    </a:lnTo>
                    <a:lnTo>
                      <a:pt x="5536" y="10327"/>
                    </a:lnTo>
                    <a:lnTo>
                      <a:pt x="5592" y="10364"/>
                    </a:lnTo>
                    <a:lnTo>
                      <a:pt x="5648" y="10392"/>
                    </a:lnTo>
                    <a:lnTo>
                      <a:pt x="5676" y="10401"/>
                    </a:lnTo>
                    <a:lnTo>
                      <a:pt x="5704" y="10401"/>
                    </a:lnTo>
                    <a:lnTo>
                      <a:pt x="5732" y="10392"/>
                    </a:lnTo>
                    <a:lnTo>
                      <a:pt x="5760" y="10383"/>
                    </a:lnTo>
                    <a:lnTo>
                      <a:pt x="5816" y="10345"/>
                    </a:lnTo>
                    <a:lnTo>
                      <a:pt x="5862" y="10299"/>
                    </a:lnTo>
                    <a:lnTo>
                      <a:pt x="5918" y="10243"/>
                    </a:lnTo>
                    <a:lnTo>
                      <a:pt x="5965" y="10187"/>
                    </a:lnTo>
                    <a:lnTo>
                      <a:pt x="6021" y="10131"/>
                    </a:lnTo>
                    <a:lnTo>
                      <a:pt x="6067" y="10094"/>
                    </a:lnTo>
                    <a:lnTo>
                      <a:pt x="6123" y="10075"/>
                    </a:lnTo>
                    <a:lnTo>
                      <a:pt x="6151" y="10066"/>
                    </a:lnTo>
                    <a:lnTo>
                      <a:pt x="6179" y="10075"/>
                    </a:lnTo>
                    <a:lnTo>
                      <a:pt x="6245" y="10094"/>
                    </a:lnTo>
                    <a:lnTo>
                      <a:pt x="6300" y="10122"/>
                    </a:lnTo>
                    <a:lnTo>
                      <a:pt x="6366" y="10159"/>
                    </a:lnTo>
                    <a:lnTo>
                      <a:pt x="6431" y="10196"/>
                    </a:lnTo>
                    <a:lnTo>
                      <a:pt x="6496" y="10224"/>
                    </a:lnTo>
                    <a:lnTo>
                      <a:pt x="6552" y="10243"/>
                    </a:lnTo>
                    <a:lnTo>
                      <a:pt x="6608" y="10243"/>
                    </a:lnTo>
                    <a:lnTo>
                      <a:pt x="6636" y="10234"/>
                    </a:lnTo>
                    <a:lnTo>
                      <a:pt x="6655" y="10215"/>
                    </a:lnTo>
                    <a:lnTo>
                      <a:pt x="6711" y="10168"/>
                    </a:lnTo>
                    <a:lnTo>
                      <a:pt x="6748" y="10112"/>
                    </a:lnTo>
                    <a:lnTo>
                      <a:pt x="6794" y="10047"/>
                    </a:lnTo>
                    <a:lnTo>
                      <a:pt x="6832" y="9982"/>
                    </a:lnTo>
                    <a:lnTo>
                      <a:pt x="6878" y="9926"/>
                    </a:lnTo>
                    <a:lnTo>
                      <a:pt x="6925" y="9879"/>
                    </a:lnTo>
                    <a:lnTo>
                      <a:pt x="6971" y="9842"/>
                    </a:lnTo>
                    <a:lnTo>
                      <a:pt x="7027" y="9833"/>
                    </a:lnTo>
                    <a:lnTo>
                      <a:pt x="7093" y="9842"/>
                    </a:lnTo>
                    <a:lnTo>
                      <a:pt x="7158" y="9870"/>
                    </a:lnTo>
                    <a:lnTo>
                      <a:pt x="7223" y="9889"/>
                    </a:lnTo>
                    <a:lnTo>
                      <a:pt x="7298" y="9917"/>
                    </a:lnTo>
                    <a:lnTo>
                      <a:pt x="7363" y="9935"/>
                    </a:lnTo>
                    <a:lnTo>
                      <a:pt x="7419" y="9945"/>
                    </a:lnTo>
                    <a:lnTo>
                      <a:pt x="7447" y="9935"/>
                    </a:lnTo>
                    <a:lnTo>
                      <a:pt x="7475" y="9926"/>
                    </a:lnTo>
                    <a:lnTo>
                      <a:pt x="7503" y="9917"/>
                    </a:lnTo>
                    <a:lnTo>
                      <a:pt x="7521" y="9898"/>
                    </a:lnTo>
                    <a:lnTo>
                      <a:pt x="7559" y="9842"/>
                    </a:lnTo>
                    <a:lnTo>
                      <a:pt x="7596" y="9777"/>
                    </a:lnTo>
                    <a:lnTo>
                      <a:pt x="7624" y="9702"/>
                    </a:lnTo>
                    <a:lnTo>
                      <a:pt x="7661" y="9628"/>
                    </a:lnTo>
                    <a:lnTo>
                      <a:pt x="7698" y="9563"/>
                    </a:lnTo>
                    <a:lnTo>
                      <a:pt x="7736" y="9507"/>
                    </a:lnTo>
                    <a:lnTo>
                      <a:pt x="7773" y="9469"/>
                    </a:lnTo>
                    <a:lnTo>
                      <a:pt x="7829" y="9451"/>
                    </a:lnTo>
                    <a:lnTo>
                      <a:pt x="7894" y="9451"/>
                    </a:lnTo>
                    <a:lnTo>
                      <a:pt x="7959" y="9460"/>
                    </a:lnTo>
                    <a:lnTo>
                      <a:pt x="8034" y="9469"/>
                    </a:lnTo>
                    <a:lnTo>
                      <a:pt x="8108" y="9479"/>
                    </a:lnTo>
                    <a:lnTo>
                      <a:pt x="8174" y="9488"/>
                    </a:lnTo>
                    <a:lnTo>
                      <a:pt x="8230" y="9479"/>
                    </a:lnTo>
                    <a:lnTo>
                      <a:pt x="8258" y="9469"/>
                    </a:lnTo>
                    <a:lnTo>
                      <a:pt x="8285" y="9460"/>
                    </a:lnTo>
                    <a:lnTo>
                      <a:pt x="8304" y="9441"/>
                    </a:lnTo>
                    <a:lnTo>
                      <a:pt x="8323" y="9413"/>
                    </a:lnTo>
                    <a:lnTo>
                      <a:pt x="8360" y="9358"/>
                    </a:lnTo>
                    <a:lnTo>
                      <a:pt x="8379" y="9283"/>
                    </a:lnTo>
                    <a:lnTo>
                      <a:pt x="8407" y="9208"/>
                    </a:lnTo>
                    <a:lnTo>
                      <a:pt x="8444" y="9059"/>
                    </a:lnTo>
                    <a:lnTo>
                      <a:pt x="8472" y="8994"/>
                    </a:lnTo>
                    <a:lnTo>
                      <a:pt x="8518" y="8947"/>
                    </a:lnTo>
                    <a:lnTo>
                      <a:pt x="8565" y="8920"/>
                    </a:lnTo>
                    <a:lnTo>
                      <a:pt x="8630" y="8901"/>
                    </a:lnTo>
                    <a:lnTo>
                      <a:pt x="8835" y="8901"/>
                    </a:lnTo>
                    <a:lnTo>
                      <a:pt x="8910" y="8892"/>
                    </a:lnTo>
                    <a:lnTo>
                      <a:pt x="8966" y="8873"/>
                    </a:lnTo>
                    <a:lnTo>
                      <a:pt x="8994" y="8854"/>
                    </a:lnTo>
                    <a:lnTo>
                      <a:pt x="9012" y="8836"/>
                    </a:lnTo>
                    <a:lnTo>
                      <a:pt x="9050" y="8789"/>
                    </a:lnTo>
                    <a:lnTo>
                      <a:pt x="9068" y="8724"/>
                    </a:lnTo>
                    <a:lnTo>
                      <a:pt x="9078" y="8649"/>
                    </a:lnTo>
                    <a:lnTo>
                      <a:pt x="9087" y="8565"/>
                    </a:lnTo>
                    <a:lnTo>
                      <a:pt x="9106" y="8416"/>
                    </a:lnTo>
                    <a:lnTo>
                      <a:pt x="9124" y="8351"/>
                    </a:lnTo>
                    <a:lnTo>
                      <a:pt x="9152" y="8295"/>
                    </a:lnTo>
                    <a:lnTo>
                      <a:pt x="9199" y="8258"/>
                    </a:lnTo>
                    <a:lnTo>
                      <a:pt x="9264" y="8230"/>
                    </a:lnTo>
                    <a:lnTo>
                      <a:pt x="9329" y="8202"/>
                    </a:lnTo>
                    <a:lnTo>
                      <a:pt x="9394" y="8193"/>
                    </a:lnTo>
                    <a:lnTo>
                      <a:pt x="9469" y="8174"/>
                    </a:lnTo>
                    <a:lnTo>
                      <a:pt x="9534" y="8155"/>
                    </a:lnTo>
                    <a:lnTo>
                      <a:pt x="9590" y="8127"/>
                    </a:lnTo>
                    <a:lnTo>
                      <a:pt x="9609" y="8099"/>
                    </a:lnTo>
                    <a:lnTo>
                      <a:pt x="9627" y="8081"/>
                    </a:lnTo>
                    <a:lnTo>
                      <a:pt x="9655" y="8025"/>
                    </a:lnTo>
                    <a:lnTo>
                      <a:pt x="9665" y="7960"/>
                    </a:lnTo>
                    <a:lnTo>
                      <a:pt x="9665" y="7876"/>
                    </a:lnTo>
                    <a:lnTo>
                      <a:pt x="9655" y="7801"/>
                    </a:lnTo>
                    <a:lnTo>
                      <a:pt x="9646" y="7643"/>
                    </a:lnTo>
                    <a:lnTo>
                      <a:pt x="9655" y="7568"/>
                    </a:lnTo>
                    <a:lnTo>
                      <a:pt x="9674" y="7512"/>
                    </a:lnTo>
                    <a:lnTo>
                      <a:pt x="9711" y="7466"/>
                    </a:lnTo>
                    <a:lnTo>
                      <a:pt x="9767" y="7428"/>
                    </a:lnTo>
                    <a:lnTo>
                      <a:pt x="9823" y="7391"/>
                    </a:lnTo>
                    <a:lnTo>
                      <a:pt x="9898" y="7363"/>
                    </a:lnTo>
                    <a:lnTo>
                      <a:pt x="9963" y="7326"/>
                    </a:lnTo>
                    <a:lnTo>
                      <a:pt x="10019" y="7289"/>
                    </a:lnTo>
                    <a:lnTo>
                      <a:pt x="10065" y="7251"/>
                    </a:lnTo>
                    <a:lnTo>
                      <a:pt x="10103" y="7195"/>
                    </a:lnTo>
                    <a:lnTo>
                      <a:pt x="10112" y="7140"/>
                    </a:lnTo>
                    <a:lnTo>
                      <a:pt x="10112" y="7065"/>
                    </a:lnTo>
                    <a:lnTo>
                      <a:pt x="10093" y="7000"/>
                    </a:lnTo>
                    <a:lnTo>
                      <a:pt x="10075" y="6916"/>
                    </a:lnTo>
                    <a:lnTo>
                      <a:pt x="10038" y="6767"/>
                    </a:lnTo>
                    <a:lnTo>
                      <a:pt x="10038" y="6692"/>
                    </a:lnTo>
                    <a:lnTo>
                      <a:pt x="10047" y="6636"/>
                    </a:lnTo>
                    <a:lnTo>
                      <a:pt x="10075" y="6580"/>
                    </a:lnTo>
                    <a:lnTo>
                      <a:pt x="10112" y="6524"/>
                    </a:lnTo>
                    <a:lnTo>
                      <a:pt x="10168" y="6478"/>
                    </a:lnTo>
                    <a:lnTo>
                      <a:pt x="10224" y="6431"/>
                    </a:lnTo>
                    <a:lnTo>
                      <a:pt x="10280" y="6385"/>
                    </a:lnTo>
                    <a:lnTo>
                      <a:pt x="10336" y="6338"/>
                    </a:lnTo>
                    <a:lnTo>
                      <a:pt x="10373" y="6282"/>
                    </a:lnTo>
                    <a:lnTo>
                      <a:pt x="10401" y="6226"/>
                    </a:lnTo>
                    <a:lnTo>
                      <a:pt x="10401" y="6161"/>
                    </a:lnTo>
                    <a:lnTo>
                      <a:pt x="10382" y="6096"/>
                    </a:lnTo>
                    <a:lnTo>
                      <a:pt x="10354" y="6031"/>
                    </a:lnTo>
                    <a:lnTo>
                      <a:pt x="10317" y="5956"/>
                    </a:lnTo>
                    <a:lnTo>
                      <a:pt x="10289" y="5891"/>
                    </a:lnTo>
                    <a:lnTo>
                      <a:pt x="10252" y="5816"/>
                    </a:lnTo>
                    <a:lnTo>
                      <a:pt x="10233" y="5751"/>
                    </a:lnTo>
                    <a:lnTo>
                      <a:pt x="10233" y="5686"/>
                    </a:lnTo>
                    <a:lnTo>
                      <a:pt x="10252" y="5620"/>
                    </a:lnTo>
                    <a:lnTo>
                      <a:pt x="10280" y="5565"/>
                    </a:lnTo>
                    <a:lnTo>
                      <a:pt x="10373" y="5443"/>
                    </a:lnTo>
                    <a:lnTo>
                      <a:pt x="10420" y="5388"/>
                    </a:lnTo>
                    <a:lnTo>
                      <a:pt x="10457" y="5322"/>
                    </a:lnTo>
                    <a:lnTo>
                      <a:pt x="10485" y="5266"/>
                    </a:lnTo>
                    <a:lnTo>
                      <a:pt x="10503" y="5201"/>
                    </a:lnTo>
                    <a:lnTo>
                      <a:pt x="10485" y="5136"/>
                    </a:lnTo>
                    <a:lnTo>
                      <a:pt x="10457" y="5080"/>
                    </a:lnTo>
                    <a:lnTo>
                      <a:pt x="10420" y="5015"/>
                    </a:lnTo>
                    <a:lnTo>
                      <a:pt x="10373" y="4959"/>
                    </a:lnTo>
                    <a:lnTo>
                      <a:pt x="10280" y="4838"/>
                    </a:lnTo>
                    <a:lnTo>
                      <a:pt x="10252" y="4772"/>
                    </a:lnTo>
                    <a:lnTo>
                      <a:pt x="10233" y="4717"/>
                    </a:lnTo>
                    <a:lnTo>
                      <a:pt x="10233" y="4651"/>
                    </a:lnTo>
                    <a:lnTo>
                      <a:pt x="10252" y="4586"/>
                    </a:lnTo>
                    <a:lnTo>
                      <a:pt x="10289" y="4511"/>
                    </a:lnTo>
                    <a:lnTo>
                      <a:pt x="10317" y="4446"/>
                    </a:lnTo>
                    <a:lnTo>
                      <a:pt x="10354" y="4372"/>
                    </a:lnTo>
                    <a:lnTo>
                      <a:pt x="10382" y="4306"/>
                    </a:lnTo>
                    <a:lnTo>
                      <a:pt x="10401" y="4241"/>
                    </a:lnTo>
                    <a:lnTo>
                      <a:pt x="10401" y="4176"/>
                    </a:lnTo>
                    <a:lnTo>
                      <a:pt x="10373" y="4120"/>
                    </a:lnTo>
                    <a:lnTo>
                      <a:pt x="10336" y="4064"/>
                    </a:lnTo>
                    <a:lnTo>
                      <a:pt x="10280" y="4018"/>
                    </a:lnTo>
                    <a:lnTo>
                      <a:pt x="10224" y="3971"/>
                    </a:lnTo>
                    <a:lnTo>
                      <a:pt x="10168" y="3924"/>
                    </a:lnTo>
                    <a:lnTo>
                      <a:pt x="10112" y="3878"/>
                    </a:lnTo>
                    <a:lnTo>
                      <a:pt x="10075" y="3822"/>
                    </a:lnTo>
                    <a:lnTo>
                      <a:pt x="10047" y="3766"/>
                    </a:lnTo>
                    <a:lnTo>
                      <a:pt x="10038" y="3701"/>
                    </a:lnTo>
                    <a:lnTo>
                      <a:pt x="10038" y="3635"/>
                    </a:lnTo>
                    <a:lnTo>
                      <a:pt x="10075" y="3486"/>
                    </a:lnTo>
                    <a:lnTo>
                      <a:pt x="10093" y="3402"/>
                    </a:lnTo>
                    <a:lnTo>
                      <a:pt x="10112" y="3328"/>
                    </a:lnTo>
                    <a:lnTo>
                      <a:pt x="10112" y="3263"/>
                    </a:lnTo>
                    <a:lnTo>
                      <a:pt x="10103" y="3197"/>
                    </a:lnTo>
                    <a:lnTo>
                      <a:pt x="10065" y="3151"/>
                    </a:lnTo>
                    <a:lnTo>
                      <a:pt x="10019" y="3104"/>
                    </a:lnTo>
                    <a:lnTo>
                      <a:pt x="9963" y="3076"/>
                    </a:lnTo>
                    <a:lnTo>
                      <a:pt x="9898" y="3039"/>
                    </a:lnTo>
                    <a:lnTo>
                      <a:pt x="9823" y="3011"/>
                    </a:lnTo>
                    <a:lnTo>
                      <a:pt x="9767" y="2974"/>
                    </a:lnTo>
                    <a:lnTo>
                      <a:pt x="9711" y="2937"/>
                    </a:lnTo>
                    <a:lnTo>
                      <a:pt x="9674" y="2890"/>
                    </a:lnTo>
                    <a:lnTo>
                      <a:pt x="9655" y="2825"/>
                    </a:lnTo>
                    <a:lnTo>
                      <a:pt x="9646" y="2759"/>
                    </a:lnTo>
                    <a:lnTo>
                      <a:pt x="9655" y="2601"/>
                    </a:lnTo>
                    <a:lnTo>
                      <a:pt x="9665" y="2517"/>
                    </a:lnTo>
                    <a:lnTo>
                      <a:pt x="9665" y="2443"/>
                    </a:lnTo>
                    <a:lnTo>
                      <a:pt x="9655" y="2377"/>
                    </a:lnTo>
                    <a:lnTo>
                      <a:pt x="9627" y="2321"/>
                    </a:lnTo>
                    <a:lnTo>
                      <a:pt x="9609" y="2293"/>
                    </a:lnTo>
                    <a:lnTo>
                      <a:pt x="9590" y="2275"/>
                    </a:lnTo>
                    <a:lnTo>
                      <a:pt x="9534" y="2247"/>
                    </a:lnTo>
                    <a:lnTo>
                      <a:pt x="9469" y="2228"/>
                    </a:lnTo>
                    <a:lnTo>
                      <a:pt x="9394" y="2210"/>
                    </a:lnTo>
                    <a:lnTo>
                      <a:pt x="9329" y="2191"/>
                    </a:lnTo>
                    <a:lnTo>
                      <a:pt x="9264" y="2172"/>
                    </a:lnTo>
                    <a:lnTo>
                      <a:pt x="9199" y="2144"/>
                    </a:lnTo>
                    <a:lnTo>
                      <a:pt x="9161" y="2107"/>
                    </a:lnTo>
                    <a:lnTo>
                      <a:pt x="9124" y="2051"/>
                    </a:lnTo>
                    <a:lnTo>
                      <a:pt x="9106" y="1986"/>
                    </a:lnTo>
                    <a:lnTo>
                      <a:pt x="9087" y="1828"/>
                    </a:lnTo>
                    <a:lnTo>
                      <a:pt x="9078" y="1753"/>
                    </a:lnTo>
                    <a:lnTo>
                      <a:pt x="9068" y="1678"/>
                    </a:lnTo>
                    <a:lnTo>
                      <a:pt x="9050" y="1613"/>
                    </a:lnTo>
                    <a:lnTo>
                      <a:pt x="9012" y="1557"/>
                    </a:lnTo>
                    <a:lnTo>
                      <a:pt x="8994" y="1539"/>
                    </a:lnTo>
                    <a:lnTo>
                      <a:pt x="8966" y="1529"/>
                    </a:lnTo>
                    <a:lnTo>
                      <a:pt x="8910" y="1511"/>
                    </a:lnTo>
                    <a:lnTo>
                      <a:pt x="8835" y="1501"/>
                    </a:lnTo>
                    <a:lnTo>
                      <a:pt x="8696" y="1501"/>
                    </a:lnTo>
                    <a:lnTo>
                      <a:pt x="8630" y="1492"/>
                    </a:lnTo>
                    <a:lnTo>
                      <a:pt x="8565" y="1483"/>
                    </a:lnTo>
                    <a:lnTo>
                      <a:pt x="8518" y="1455"/>
                    </a:lnTo>
                    <a:lnTo>
                      <a:pt x="8472" y="1399"/>
                    </a:lnTo>
                    <a:lnTo>
                      <a:pt x="8444" y="1343"/>
                    </a:lnTo>
                    <a:lnTo>
                      <a:pt x="8407" y="1194"/>
                    </a:lnTo>
                    <a:lnTo>
                      <a:pt x="8379" y="1110"/>
                    </a:lnTo>
                    <a:lnTo>
                      <a:pt x="8360" y="1045"/>
                    </a:lnTo>
                    <a:lnTo>
                      <a:pt x="8323" y="979"/>
                    </a:lnTo>
                    <a:lnTo>
                      <a:pt x="8304" y="961"/>
                    </a:lnTo>
                    <a:lnTo>
                      <a:pt x="8285" y="942"/>
                    </a:lnTo>
                    <a:lnTo>
                      <a:pt x="8258" y="924"/>
                    </a:lnTo>
                    <a:lnTo>
                      <a:pt x="8230" y="914"/>
                    </a:lnTo>
                    <a:lnTo>
                      <a:pt x="8108" y="914"/>
                    </a:lnTo>
                    <a:lnTo>
                      <a:pt x="8034" y="933"/>
                    </a:lnTo>
                    <a:lnTo>
                      <a:pt x="7959" y="942"/>
                    </a:lnTo>
                    <a:lnTo>
                      <a:pt x="7894" y="952"/>
                    </a:lnTo>
                    <a:lnTo>
                      <a:pt x="7829" y="952"/>
                    </a:lnTo>
                    <a:lnTo>
                      <a:pt x="7773" y="933"/>
                    </a:lnTo>
                    <a:lnTo>
                      <a:pt x="7736" y="886"/>
                    </a:lnTo>
                    <a:lnTo>
                      <a:pt x="7698" y="830"/>
                    </a:lnTo>
                    <a:lnTo>
                      <a:pt x="7661" y="765"/>
                    </a:lnTo>
                    <a:lnTo>
                      <a:pt x="7633" y="700"/>
                    </a:lnTo>
                    <a:lnTo>
                      <a:pt x="7596" y="625"/>
                    </a:lnTo>
                    <a:lnTo>
                      <a:pt x="7559" y="560"/>
                    </a:lnTo>
                    <a:lnTo>
                      <a:pt x="7521" y="504"/>
                    </a:lnTo>
                    <a:lnTo>
                      <a:pt x="7503" y="486"/>
                    </a:lnTo>
                    <a:lnTo>
                      <a:pt x="7475" y="467"/>
                    </a:lnTo>
                    <a:lnTo>
                      <a:pt x="7447" y="458"/>
                    </a:lnTo>
                    <a:lnTo>
                      <a:pt x="7419" y="458"/>
                    </a:lnTo>
                    <a:lnTo>
                      <a:pt x="7363" y="467"/>
                    </a:lnTo>
                    <a:lnTo>
                      <a:pt x="7298" y="486"/>
                    </a:lnTo>
                    <a:lnTo>
                      <a:pt x="7223" y="504"/>
                    </a:lnTo>
                    <a:lnTo>
                      <a:pt x="7158" y="532"/>
                    </a:lnTo>
                    <a:lnTo>
                      <a:pt x="7093" y="551"/>
                    </a:lnTo>
                    <a:lnTo>
                      <a:pt x="7027" y="560"/>
                    </a:lnTo>
                    <a:lnTo>
                      <a:pt x="6971" y="551"/>
                    </a:lnTo>
                    <a:lnTo>
                      <a:pt x="6925" y="523"/>
                    </a:lnTo>
                    <a:lnTo>
                      <a:pt x="6878" y="476"/>
                    </a:lnTo>
                    <a:lnTo>
                      <a:pt x="6832" y="420"/>
                    </a:lnTo>
                    <a:lnTo>
                      <a:pt x="6794" y="355"/>
                    </a:lnTo>
                    <a:lnTo>
                      <a:pt x="6748" y="290"/>
                    </a:lnTo>
                    <a:lnTo>
                      <a:pt x="6711" y="225"/>
                    </a:lnTo>
                    <a:lnTo>
                      <a:pt x="6655" y="178"/>
                    </a:lnTo>
                    <a:lnTo>
                      <a:pt x="6636" y="169"/>
                    </a:lnTo>
                    <a:lnTo>
                      <a:pt x="6608" y="159"/>
                    </a:lnTo>
                    <a:lnTo>
                      <a:pt x="6580" y="150"/>
                    </a:lnTo>
                    <a:lnTo>
                      <a:pt x="6552" y="150"/>
                    </a:lnTo>
                    <a:lnTo>
                      <a:pt x="6496" y="169"/>
                    </a:lnTo>
                    <a:lnTo>
                      <a:pt x="6431" y="197"/>
                    </a:lnTo>
                    <a:lnTo>
                      <a:pt x="6366" y="234"/>
                    </a:lnTo>
                    <a:lnTo>
                      <a:pt x="6300" y="271"/>
                    </a:lnTo>
                    <a:lnTo>
                      <a:pt x="6245" y="308"/>
                    </a:lnTo>
                    <a:lnTo>
                      <a:pt x="6179" y="327"/>
                    </a:lnTo>
                    <a:lnTo>
                      <a:pt x="6123" y="327"/>
                    </a:lnTo>
                    <a:lnTo>
                      <a:pt x="6067" y="308"/>
                    </a:lnTo>
                    <a:lnTo>
                      <a:pt x="6021" y="271"/>
                    </a:lnTo>
                    <a:lnTo>
                      <a:pt x="5965" y="215"/>
                    </a:lnTo>
                    <a:lnTo>
                      <a:pt x="5918" y="159"/>
                    </a:lnTo>
                    <a:lnTo>
                      <a:pt x="5862" y="103"/>
                    </a:lnTo>
                    <a:lnTo>
                      <a:pt x="5816" y="57"/>
                    </a:lnTo>
                    <a:lnTo>
                      <a:pt x="5760" y="20"/>
                    </a:lnTo>
                    <a:lnTo>
                      <a:pt x="5732" y="1"/>
                    </a:lnTo>
                    <a:lnTo>
                      <a:pt x="5676" y="1"/>
                    </a:lnTo>
                    <a:lnTo>
                      <a:pt x="5648" y="10"/>
                    </a:lnTo>
                    <a:lnTo>
                      <a:pt x="5592" y="38"/>
                    </a:lnTo>
                    <a:lnTo>
                      <a:pt x="5536" y="76"/>
                    </a:lnTo>
                    <a:lnTo>
                      <a:pt x="5480" y="122"/>
                    </a:lnTo>
                    <a:lnTo>
                      <a:pt x="5424" y="169"/>
                    </a:lnTo>
                    <a:lnTo>
                      <a:pt x="5369" y="215"/>
                    </a:lnTo>
                    <a:lnTo>
                      <a:pt x="5313" y="243"/>
                    </a:lnTo>
                    <a:lnTo>
                      <a:pt x="5247" y="253"/>
                    </a:lnTo>
                    <a:lnTo>
                      <a:pt x="5191" y="243"/>
                    </a:lnTo>
                    <a:lnTo>
                      <a:pt x="5136" y="215"/>
                    </a:lnTo>
                    <a:lnTo>
                      <a:pt x="5080" y="169"/>
                    </a:lnTo>
                    <a:lnTo>
                      <a:pt x="5024" y="122"/>
                    </a:lnTo>
                    <a:lnTo>
                      <a:pt x="4968" y="76"/>
                    </a:lnTo>
                    <a:lnTo>
                      <a:pt x="4912" y="38"/>
                    </a:lnTo>
                    <a:lnTo>
                      <a:pt x="4856" y="10"/>
                    </a:lnTo>
                    <a:lnTo>
                      <a:pt x="482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0"/>
              <p:cNvSpPr/>
              <p:nvPr/>
            </p:nvSpPr>
            <p:spPr>
              <a:xfrm>
                <a:off x="6265028" y="3722409"/>
                <a:ext cx="116388" cy="150579"/>
              </a:xfrm>
              <a:custGeom>
                <a:rect b="b" l="l" r="r" t="t"/>
                <a:pathLst>
                  <a:path extrusionOk="0" h="7139" w="5518">
                    <a:moveTo>
                      <a:pt x="718" y="0"/>
                    </a:moveTo>
                    <a:lnTo>
                      <a:pt x="671" y="10"/>
                    </a:lnTo>
                    <a:lnTo>
                      <a:pt x="634" y="28"/>
                    </a:lnTo>
                    <a:lnTo>
                      <a:pt x="587" y="56"/>
                    </a:lnTo>
                    <a:lnTo>
                      <a:pt x="550" y="93"/>
                    </a:lnTo>
                    <a:lnTo>
                      <a:pt x="513" y="131"/>
                    </a:lnTo>
                    <a:lnTo>
                      <a:pt x="475" y="177"/>
                    </a:lnTo>
                    <a:lnTo>
                      <a:pt x="438" y="233"/>
                    </a:lnTo>
                    <a:lnTo>
                      <a:pt x="401" y="298"/>
                    </a:lnTo>
                    <a:lnTo>
                      <a:pt x="336" y="457"/>
                    </a:lnTo>
                    <a:lnTo>
                      <a:pt x="270" y="662"/>
                    </a:lnTo>
                    <a:lnTo>
                      <a:pt x="214" y="895"/>
                    </a:lnTo>
                    <a:lnTo>
                      <a:pt x="168" y="1184"/>
                    </a:lnTo>
                    <a:lnTo>
                      <a:pt x="121" y="1519"/>
                    </a:lnTo>
                    <a:lnTo>
                      <a:pt x="84" y="1901"/>
                    </a:lnTo>
                    <a:lnTo>
                      <a:pt x="56" y="2339"/>
                    </a:lnTo>
                    <a:lnTo>
                      <a:pt x="37" y="2833"/>
                    </a:lnTo>
                    <a:lnTo>
                      <a:pt x="19" y="3392"/>
                    </a:lnTo>
                    <a:lnTo>
                      <a:pt x="9" y="4007"/>
                    </a:lnTo>
                    <a:lnTo>
                      <a:pt x="0" y="4688"/>
                    </a:lnTo>
                    <a:lnTo>
                      <a:pt x="9" y="4930"/>
                    </a:lnTo>
                    <a:lnTo>
                      <a:pt x="19" y="5163"/>
                    </a:lnTo>
                    <a:lnTo>
                      <a:pt x="37" y="5368"/>
                    </a:lnTo>
                    <a:lnTo>
                      <a:pt x="56" y="5564"/>
                    </a:lnTo>
                    <a:lnTo>
                      <a:pt x="84" y="5741"/>
                    </a:lnTo>
                    <a:lnTo>
                      <a:pt x="121" y="5909"/>
                    </a:lnTo>
                    <a:lnTo>
                      <a:pt x="168" y="6058"/>
                    </a:lnTo>
                    <a:lnTo>
                      <a:pt x="214" y="6198"/>
                    </a:lnTo>
                    <a:lnTo>
                      <a:pt x="270" y="6328"/>
                    </a:lnTo>
                    <a:lnTo>
                      <a:pt x="336" y="6440"/>
                    </a:lnTo>
                    <a:lnTo>
                      <a:pt x="401" y="6542"/>
                    </a:lnTo>
                    <a:lnTo>
                      <a:pt x="475" y="6636"/>
                    </a:lnTo>
                    <a:lnTo>
                      <a:pt x="550" y="6719"/>
                    </a:lnTo>
                    <a:lnTo>
                      <a:pt x="634" y="6794"/>
                    </a:lnTo>
                    <a:lnTo>
                      <a:pt x="718" y="6859"/>
                    </a:lnTo>
                    <a:lnTo>
                      <a:pt x="811" y="6915"/>
                    </a:lnTo>
                    <a:lnTo>
                      <a:pt x="904" y="6962"/>
                    </a:lnTo>
                    <a:lnTo>
                      <a:pt x="1007" y="7008"/>
                    </a:lnTo>
                    <a:lnTo>
                      <a:pt x="1109" y="7036"/>
                    </a:lnTo>
                    <a:lnTo>
                      <a:pt x="1221" y="7064"/>
                    </a:lnTo>
                    <a:lnTo>
                      <a:pt x="1333" y="7092"/>
                    </a:lnTo>
                    <a:lnTo>
                      <a:pt x="1445" y="7101"/>
                    </a:lnTo>
                    <a:lnTo>
                      <a:pt x="1687" y="7129"/>
                    </a:lnTo>
                    <a:lnTo>
                      <a:pt x="1938" y="7139"/>
                    </a:lnTo>
                    <a:lnTo>
                      <a:pt x="2199" y="7139"/>
                    </a:lnTo>
                    <a:lnTo>
                      <a:pt x="2759" y="7129"/>
                    </a:lnTo>
                    <a:lnTo>
                      <a:pt x="3318" y="7139"/>
                    </a:lnTo>
                    <a:lnTo>
                      <a:pt x="3579" y="7139"/>
                    </a:lnTo>
                    <a:lnTo>
                      <a:pt x="3830" y="7129"/>
                    </a:lnTo>
                    <a:lnTo>
                      <a:pt x="4073" y="7101"/>
                    </a:lnTo>
                    <a:lnTo>
                      <a:pt x="4184" y="7092"/>
                    </a:lnTo>
                    <a:lnTo>
                      <a:pt x="4306" y="7064"/>
                    </a:lnTo>
                    <a:lnTo>
                      <a:pt x="4408" y="7036"/>
                    </a:lnTo>
                    <a:lnTo>
                      <a:pt x="4511" y="7008"/>
                    </a:lnTo>
                    <a:lnTo>
                      <a:pt x="4613" y="6962"/>
                    </a:lnTo>
                    <a:lnTo>
                      <a:pt x="4706" y="6915"/>
                    </a:lnTo>
                    <a:lnTo>
                      <a:pt x="4800" y="6859"/>
                    </a:lnTo>
                    <a:lnTo>
                      <a:pt x="4883" y="6794"/>
                    </a:lnTo>
                    <a:lnTo>
                      <a:pt x="4967" y="6719"/>
                    </a:lnTo>
                    <a:lnTo>
                      <a:pt x="5042" y="6636"/>
                    </a:lnTo>
                    <a:lnTo>
                      <a:pt x="5116" y="6542"/>
                    </a:lnTo>
                    <a:lnTo>
                      <a:pt x="5182" y="6440"/>
                    </a:lnTo>
                    <a:lnTo>
                      <a:pt x="5247" y="6328"/>
                    </a:lnTo>
                    <a:lnTo>
                      <a:pt x="5303" y="6198"/>
                    </a:lnTo>
                    <a:lnTo>
                      <a:pt x="5349" y="6058"/>
                    </a:lnTo>
                    <a:lnTo>
                      <a:pt x="5396" y="5909"/>
                    </a:lnTo>
                    <a:lnTo>
                      <a:pt x="5433" y="5741"/>
                    </a:lnTo>
                    <a:lnTo>
                      <a:pt x="5461" y="5564"/>
                    </a:lnTo>
                    <a:lnTo>
                      <a:pt x="5489" y="5368"/>
                    </a:lnTo>
                    <a:lnTo>
                      <a:pt x="5498" y="5163"/>
                    </a:lnTo>
                    <a:lnTo>
                      <a:pt x="5517" y="4930"/>
                    </a:lnTo>
                    <a:lnTo>
                      <a:pt x="5517" y="4688"/>
                    </a:lnTo>
                    <a:lnTo>
                      <a:pt x="5517" y="4054"/>
                    </a:lnTo>
                    <a:lnTo>
                      <a:pt x="5498" y="3476"/>
                    </a:lnTo>
                    <a:lnTo>
                      <a:pt x="5489" y="2954"/>
                    </a:lnTo>
                    <a:lnTo>
                      <a:pt x="5461" y="2488"/>
                    </a:lnTo>
                    <a:lnTo>
                      <a:pt x="5433" y="2069"/>
                    </a:lnTo>
                    <a:lnTo>
                      <a:pt x="5396" y="1706"/>
                    </a:lnTo>
                    <a:lnTo>
                      <a:pt x="5349" y="1379"/>
                    </a:lnTo>
                    <a:lnTo>
                      <a:pt x="5303" y="1109"/>
                    </a:lnTo>
                    <a:lnTo>
                      <a:pt x="5247" y="876"/>
                    </a:lnTo>
                    <a:lnTo>
                      <a:pt x="5182" y="680"/>
                    </a:lnTo>
                    <a:lnTo>
                      <a:pt x="5116" y="522"/>
                    </a:lnTo>
                    <a:lnTo>
                      <a:pt x="5042" y="392"/>
                    </a:lnTo>
                    <a:lnTo>
                      <a:pt x="5005" y="345"/>
                    </a:lnTo>
                    <a:lnTo>
                      <a:pt x="4967" y="298"/>
                    </a:lnTo>
                    <a:lnTo>
                      <a:pt x="4930" y="261"/>
                    </a:lnTo>
                    <a:lnTo>
                      <a:pt x="4883" y="233"/>
                    </a:lnTo>
                    <a:lnTo>
                      <a:pt x="4846" y="215"/>
                    </a:lnTo>
                    <a:lnTo>
                      <a:pt x="4800" y="196"/>
                    </a:lnTo>
                    <a:lnTo>
                      <a:pt x="4753" y="187"/>
                    </a:lnTo>
                    <a:lnTo>
                      <a:pt x="4706" y="177"/>
                    </a:lnTo>
                    <a:lnTo>
                      <a:pt x="4613" y="187"/>
                    </a:lnTo>
                    <a:lnTo>
                      <a:pt x="4511" y="215"/>
                    </a:lnTo>
                    <a:lnTo>
                      <a:pt x="4408" y="252"/>
                    </a:lnTo>
                    <a:lnTo>
                      <a:pt x="4306" y="308"/>
                    </a:lnTo>
                    <a:lnTo>
                      <a:pt x="4184" y="364"/>
                    </a:lnTo>
                    <a:lnTo>
                      <a:pt x="4073" y="438"/>
                    </a:lnTo>
                    <a:lnTo>
                      <a:pt x="3830" y="597"/>
                    </a:lnTo>
                    <a:lnTo>
                      <a:pt x="3579" y="755"/>
                    </a:lnTo>
                    <a:lnTo>
                      <a:pt x="3448" y="830"/>
                    </a:lnTo>
                    <a:lnTo>
                      <a:pt x="3318" y="895"/>
                    </a:lnTo>
                    <a:lnTo>
                      <a:pt x="3178" y="951"/>
                    </a:lnTo>
                    <a:lnTo>
                      <a:pt x="3038" y="988"/>
                    </a:lnTo>
                    <a:lnTo>
                      <a:pt x="2898" y="1016"/>
                    </a:lnTo>
                    <a:lnTo>
                      <a:pt x="2759" y="1025"/>
                    </a:lnTo>
                    <a:lnTo>
                      <a:pt x="2619" y="1016"/>
                    </a:lnTo>
                    <a:lnTo>
                      <a:pt x="2479" y="988"/>
                    </a:lnTo>
                    <a:lnTo>
                      <a:pt x="2339" y="932"/>
                    </a:lnTo>
                    <a:lnTo>
                      <a:pt x="2199" y="867"/>
                    </a:lnTo>
                    <a:lnTo>
                      <a:pt x="2069" y="792"/>
                    </a:lnTo>
                    <a:lnTo>
                      <a:pt x="1938" y="708"/>
                    </a:lnTo>
                    <a:lnTo>
                      <a:pt x="1687" y="522"/>
                    </a:lnTo>
                    <a:lnTo>
                      <a:pt x="1445" y="336"/>
                    </a:lnTo>
                    <a:lnTo>
                      <a:pt x="1221" y="177"/>
                    </a:lnTo>
                    <a:lnTo>
                      <a:pt x="1109" y="103"/>
                    </a:lnTo>
                    <a:lnTo>
                      <a:pt x="1007" y="56"/>
                    </a:lnTo>
                    <a:lnTo>
                      <a:pt x="904" y="19"/>
                    </a:lnTo>
                    <a:lnTo>
                      <a:pt x="811"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0"/>
              <p:cNvSpPr/>
              <p:nvPr/>
            </p:nvSpPr>
            <p:spPr>
              <a:xfrm>
                <a:off x="6265218" y="3722409"/>
                <a:ext cx="115017" cy="91605"/>
              </a:xfrm>
              <a:custGeom>
                <a:rect b="b" l="l" r="r" t="t"/>
                <a:pathLst>
                  <a:path extrusionOk="0" h="4343" w="5453">
                    <a:moveTo>
                      <a:pt x="718" y="0"/>
                    </a:moveTo>
                    <a:lnTo>
                      <a:pt x="671" y="10"/>
                    </a:lnTo>
                    <a:lnTo>
                      <a:pt x="634" y="28"/>
                    </a:lnTo>
                    <a:lnTo>
                      <a:pt x="588" y="47"/>
                    </a:lnTo>
                    <a:lnTo>
                      <a:pt x="550" y="84"/>
                    </a:lnTo>
                    <a:lnTo>
                      <a:pt x="513" y="121"/>
                    </a:lnTo>
                    <a:lnTo>
                      <a:pt x="476" y="159"/>
                    </a:lnTo>
                    <a:lnTo>
                      <a:pt x="438" y="215"/>
                    </a:lnTo>
                    <a:lnTo>
                      <a:pt x="373" y="345"/>
                    </a:lnTo>
                    <a:lnTo>
                      <a:pt x="308" y="513"/>
                    </a:lnTo>
                    <a:lnTo>
                      <a:pt x="252" y="708"/>
                    </a:lnTo>
                    <a:lnTo>
                      <a:pt x="196" y="951"/>
                    </a:lnTo>
                    <a:lnTo>
                      <a:pt x="149" y="1240"/>
                    </a:lnTo>
                    <a:lnTo>
                      <a:pt x="112" y="1575"/>
                    </a:lnTo>
                    <a:lnTo>
                      <a:pt x="75" y="1948"/>
                    </a:lnTo>
                    <a:lnTo>
                      <a:pt x="47" y="2377"/>
                    </a:lnTo>
                    <a:lnTo>
                      <a:pt x="19" y="2861"/>
                    </a:lnTo>
                    <a:lnTo>
                      <a:pt x="10" y="3402"/>
                    </a:lnTo>
                    <a:lnTo>
                      <a:pt x="0" y="3998"/>
                    </a:lnTo>
                    <a:lnTo>
                      <a:pt x="215" y="4082"/>
                    </a:lnTo>
                    <a:lnTo>
                      <a:pt x="429" y="4147"/>
                    </a:lnTo>
                    <a:lnTo>
                      <a:pt x="643" y="4213"/>
                    </a:lnTo>
                    <a:lnTo>
                      <a:pt x="858" y="4259"/>
                    </a:lnTo>
                    <a:lnTo>
                      <a:pt x="1063" y="4296"/>
                    </a:lnTo>
                    <a:lnTo>
                      <a:pt x="1268" y="4324"/>
                    </a:lnTo>
                    <a:lnTo>
                      <a:pt x="1464" y="4343"/>
                    </a:lnTo>
                    <a:lnTo>
                      <a:pt x="1855" y="4343"/>
                    </a:lnTo>
                    <a:lnTo>
                      <a:pt x="2051" y="4334"/>
                    </a:lnTo>
                    <a:lnTo>
                      <a:pt x="2237" y="4315"/>
                    </a:lnTo>
                    <a:lnTo>
                      <a:pt x="2423" y="4287"/>
                    </a:lnTo>
                    <a:lnTo>
                      <a:pt x="2600" y="4250"/>
                    </a:lnTo>
                    <a:lnTo>
                      <a:pt x="2787" y="4213"/>
                    </a:lnTo>
                    <a:lnTo>
                      <a:pt x="2955" y="4157"/>
                    </a:lnTo>
                    <a:lnTo>
                      <a:pt x="3132" y="4101"/>
                    </a:lnTo>
                    <a:lnTo>
                      <a:pt x="3299" y="4035"/>
                    </a:lnTo>
                    <a:lnTo>
                      <a:pt x="3467" y="3961"/>
                    </a:lnTo>
                    <a:lnTo>
                      <a:pt x="3626" y="3886"/>
                    </a:lnTo>
                    <a:lnTo>
                      <a:pt x="3784" y="3802"/>
                    </a:lnTo>
                    <a:lnTo>
                      <a:pt x="3942" y="3719"/>
                    </a:lnTo>
                    <a:lnTo>
                      <a:pt x="4101" y="3616"/>
                    </a:lnTo>
                    <a:lnTo>
                      <a:pt x="4250" y="3523"/>
                    </a:lnTo>
                    <a:lnTo>
                      <a:pt x="4390" y="3420"/>
                    </a:lnTo>
                    <a:lnTo>
                      <a:pt x="4679" y="3197"/>
                    </a:lnTo>
                    <a:lnTo>
                      <a:pt x="4949" y="2964"/>
                    </a:lnTo>
                    <a:lnTo>
                      <a:pt x="5210" y="2721"/>
                    </a:lnTo>
                    <a:lnTo>
                      <a:pt x="5452" y="2460"/>
                    </a:lnTo>
                    <a:lnTo>
                      <a:pt x="5424" y="2097"/>
                    </a:lnTo>
                    <a:lnTo>
                      <a:pt x="5396" y="1771"/>
                    </a:lnTo>
                    <a:lnTo>
                      <a:pt x="5359" y="1482"/>
                    </a:lnTo>
                    <a:lnTo>
                      <a:pt x="5312" y="1230"/>
                    </a:lnTo>
                    <a:lnTo>
                      <a:pt x="5266" y="1007"/>
                    </a:lnTo>
                    <a:lnTo>
                      <a:pt x="5219" y="811"/>
                    </a:lnTo>
                    <a:lnTo>
                      <a:pt x="5163" y="653"/>
                    </a:lnTo>
                    <a:lnTo>
                      <a:pt x="5107" y="513"/>
                    </a:lnTo>
                    <a:lnTo>
                      <a:pt x="5042" y="401"/>
                    </a:lnTo>
                    <a:lnTo>
                      <a:pt x="4977" y="317"/>
                    </a:lnTo>
                    <a:lnTo>
                      <a:pt x="4902" y="252"/>
                    </a:lnTo>
                    <a:lnTo>
                      <a:pt x="4837" y="215"/>
                    </a:lnTo>
                    <a:lnTo>
                      <a:pt x="4753" y="187"/>
                    </a:lnTo>
                    <a:lnTo>
                      <a:pt x="4669" y="177"/>
                    </a:lnTo>
                    <a:lnTo>
                      <a:pt x="4586" y="187"/>
                    </a:lnTo>
                    <a:lnTo>
                      <a:pt x="4502" y="215"/>
                    </a:lnTo>
                    <a:lnTo>
                      <a:pt x="4408" y="242"/>
                    </a:lnTo>
                    <a:lnTo>
                      <a:pt x="4315" y="289"/>
                    </a:lnTo>
                    <a:lnTo>
                      <a:pt x="4120" y="401"/>
                    </a:lnTo>
                    <a:lnTo>
                      <a:pt x="3700" y="680"/>
                    </a:lnTo>
                    <a:lnTo>
                      <a:pt x="3467" y="811"/>
                    </a:lnTo>
                    <a:lnTo>
                      <a:pt x="3355" y="867"/>
                    </a:lnTo>
                    <a:lnTo>
                      <a:pt x="3234" y="923"/>
                    </a:lnTo>
                    <a:lnTo>
                      <a:pt x="3122" y="960"/>
                    </a:lnTo>
                    <a:lnTo>
                      <a:pt x="3001" y="997"/>
                    </a:lnTo>
                    <a:lnTo>
                      <a:pt x="2871" y="1016"/>
                    </a:lnTo>
                    <a:lnTo>
                      <a:pt x="2750" y="1025"/>
                    </a:lnTo>
                    <a:lnTo>
                      <a:pt x="2610" y="1016"/>
                    </a:lnTo>
                    <a:lnTo>
                      <a:pt x="2479" y="988"/>
                    </a:lnTo>
                    <a:lnTo>
                      <a:pt x="2340" y="941"/>
                    </a:lnTo>
                    <a:lnTo>
                      <a:pt x="2209" y="876"/>
                    </a:lnTo>
                    <a:lnTo>
                      <a:pt x="2079" y="811"/>
                    </a:lnTo>
                    <a:lnTo>
                      <a:pt x="1957" y="727"/>
                    </a:lnTo>
                    <a:lnTo>
                      <a:pt x="1706" y="550"/>
                    </a:lnTo>
                    <a:lnTo>
                      <a:pt x="1473" y="364"/>
                    </a:lnTo>
                    <a:lnTo>
                      <a:pt x="1249" y="205"/>
                    </a:lnTo>
                    <a:lnTo>
                      <a:pt x="1147" y="131"/>
                    </a:lnTo>
                    <a:lnTo>
                      <a:pt x="1044" y="75"/>
                    </a:lnTo>
                    <a:lnTo>
                      <a:pt x="942" y="28"/>
                    </a:lnTo>
                    <a:lnTo>
                      <a:pt x="84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10"/>
              <p:cNvSpPr/>
              <p:nvPr/>
            </p:nvSpPr>
            <p:spPr>
              <a:xfrm>
                <a:off x="6209386" y="3465692"/>
                <a:ext cx="230393" cy="318054"/>
              </a:xfrm>
              <a:custGeom>
                <a:rect b="b" l="l" r="r" t="t"/>
                <a:pathLst>
                  <a:path extrusionOk="0" h="15079" w="10923">
                    <a:moveTo>
                      <a:pt x="4260" y="0"/>
                    </a:moveTo>
                    <a:lnTo>
                      <a:pt x="4036" y="10"/>
                    </a:lnTo>
                    <a:lnTo>
                      <a:pt x="3822" y="28"/>
                    </a:lnTo>
                    <a:lnTo>
                      <a:pt x="3607" y="47"/>
                    </a:lnTo>
                    <a:lnTo>
                      <a:pt x="3402" y="93"/>
                    </a:lnTo>
                    <a:lnTo>
                      <a:pt x="3197" y="140"/>
                    </a:lnTo>
                    <a:lnTo>
                      <a:pt x="2992" y="196"/>
                    </a:lnTo>
                    <a:lnTo>
                      <a:pt x="2796" y="261"/>
                    </a:lnTo>
                    <a:lnTo>
                      <a:pt x="2601" y="336"/>
                    </a:lnTo>
                    <a:lnTo>
                      <a:pt x="2414" y="420"/>
                    </a:lnTo>
                    <a:lnTo>
                      <a:pt x="2228" y="522"/>
                    </a:lnTo>
                    <a:lnTo>
                      <a:pt x="2051" y="625"/>
                    </a:lnTo>
                    <a:lnTo>
                      <a:pt x="1883" y="727"/>
                    </a:lnTo>
                    <a:lnTo>
                      <a:pt x="1715" y="848"/>
                    </a:lnTo>
                    <a:lnTo>
                      <a:pt x="1548" y="979"/>
                    </a:lnTo>
                    <a:lnTo>
                      <a:pt x="1399" y="1109"/>
                    </a:lnTo>
                    <a:lnTo>
                      <a:pt x="1249" y="1249"/>
                    </a:lnTo>
                    <a:lnTo>
                      <a:pt x="1110" y="1398"/>
                    </a:lnTo>
                    <a:lnTo>
                      <a:pt x="970" y="1557"/>
                    </a:lnTo>
                    <a:lnTo>
                      <a:pt x="849" y="1715"/>
                    </a:lnTo>
                    <a:lnTo>
                      <a:pt x="728" y="1883"/>
                    </a:lnTo>
                    <a:lnTo>
                      <a:pt x="616" y="2060"/>
                    </a:lnTo>
                    <a:lnTo>
                      <a:pt x="513" y="2237"/>
                    </a:lnTo>
                    <a:lnTo>
                      <a:pt x="420" y="2414"/>
                    </a:lnTo>
                    <a:lnTo>
                      <a:pt x="336" y="2610"/>
                    </a:lnTo>
                    <a:lnTo>
                      <a:pt x="262" y="2796"/>
                    </a:lnTo>
                    <a:lnTo>
                      <a:pt x="187" y="3001"/>
                    </a:lnTo>
                    <a:lnTo>
                      <a:pt x="131" y="3197"/>
                    </a:lnTo>
                    <a:lnTo>
                      <a:pt x="85" y="3402"/>
                    </a:lnTo>
                    <a:lnTo>
                      <a:pt x="47" y="3616"/>
                    </a:lnTo>
                    <a:lnTo>
                      <a:pt x="19" y="3821"/>
                    </a:lnTo>
                    <a:lnTo>
                      <a:pt x="1" y="4045"/>
                    </a:lnTo>
                    <a:lnTo>
                      <a:pt x="1" y="4259"/>
                    </a:lnTo>
                    <a:lnTo>
                      <a:pt x="1" y="9608"/>
                    </a:lnTo>
                    <a:lnTo>
                      <a:pt x="1" y="9888"/>
                    </a:lnTo>
                    <a:lnTo>
                      <a:pt x="29" y="10168"/>
                    </a:lnTo>
                    <a:lnTo>
                      <a:pt x="66" y="10438"/>
                    </a:lnTo>
                    <a:lnTo>
                      <a:pt x="113" y="10708"/>
                    </a:lnTo>
                    <a:lnTo>
                      <a:pt x="168" y="10969"/>
                    </a:lnTo>
                    <a:lnTo>
                      <a:pt x="243" y="11230"/>
                    </a:lnTo>
                    <a:lnTo>
                      <a:pt x="327" y="11482"/>
                    </a:lnTo>
                    <a:lnTo>
                      <a:pt x="429" y="11733"/>
                    </a:lnTo>
                    <a:lnTo>
                      <a:pt x="541" y="11975"/>
                    </a:lnTo>
                    <a:lnTo>
                      <a:pt x="662" y="12208"/>
                    </a:lnTo>
                    <a:lnTo>
                      <a:pt x="793" y="12441"/>
                    </a:lnTo>
                    <a:lnTo>
                      <a:pt x="933" y="12656"/>
                    </a:lnTo>
                    <a:lnTo>
                      <a:pt x="1091" y="12870"/>
                    </a:lnTo>
                    <a:lnTo>
                      <a:pt x="1249" y="13084"/>
                    </a:lnTo>
                    <a:lnTo>
                      <a:pt x="1427" y="13280"/>
                    </a:lnTo>
                    <a:lnTo>
                      <a:pt x="1604" y="13467"/>
                    </a:lnTo>
                    <a:lnTo>
                      <a:pt x="1790" y="13653"/>
                    </a:lnTo>
                    <a:lnTo>
                      <a:pt x="1995" y="13821"/>
                    </a:lnTo>
                    <a:lnTo>
                      <a:pt x="2200" y="13988"/>
                    </a:lnTo>
                    <a:lnTo>
                      <a:pt x="2414" y="14138"/>
                    </a:lnTo>
                    <a:lnTo>
                      <a:pt x="2638" y="14277"/>
                    </a:lnTo>
                    <a:lnTo>
                      <a:pt x="2862" y="14417"/>
                    </a:lnTo>
                    <a:lnTo>
                      <a:pt x="3095" y="14538"/>
                    </a:lnTo>
                    <a:lnTo>
                      <a:pt x="3337" y="14641"/>
                    </a:lnTo>
                    <a:lnTo>
                      <a:pt x="3589" y="14743"/>
                    </a:lnTo>
                    <a:lnTo>
                      <a:pt x="3840" y="14827"/>
                    </a:lnTo>
                    <a:lnTo>
                      <a:pt x="4101" y="14902"/>
                    </a:lnTo>
                    <a:lnTo>
                      <a:pt x="4362" y="14967"/>
                    </a:lnTo>
                    <a:lnTo>
                      <a:pt x="4632" y="15014"/>
                    </a:lnTo>
                    <a:lnTo>
                      <a:pt x="4903" y="15051"/>
                    </a:lnTo>
                    <a:lnTo>
                      <a:pt x="5182" y="15069"/>
                    </a:lnTo>
                    <a:lnTo>
                      <a:pt x="5462" y="15079"/>
                    </a:lnTo>
                    <a:lnTo>
                      <a:pt x="5741" y="15069"/>
                    </a:lnTo>
                    <a:lnTo>
                      <a:pt x="6021" y="15051"/>
                    </a:lnTo>
                    <a:lnTo>
                      <a:pt x="6291" y="15014"/>
                    </a:lnTo>
                    <a:lnTo>
                      <a:pt x="6562" y="14967"/>
                    </a:lnTo>
                    <a:lnTo>
                      <a:pt x="6822" y="14902"/>
                    </a:lnTo>
                    <a:lnTo>
                      <a:pt x="7083" y="14827"/>
                    </a:lnTo>
                    <a:lnTo>
                      <a:pt x="7335" y="14743"/>
                    </a:lnTo>
                    <a:lnTo>
                      <a:pt x="7587" y="14641"/>
                    </a:lnTo>
                    <a:lnTo>
                      <a:pt x="7829" y="14538"/>
                    </a:lnTo>
                    <a:lnTo>
                      <a:pt x="8062" y="14417"/>
                    </a:lnTo>
                    <a:lnTo>
                      <a:pt x="8286" y="14277"/>
                    </a:lnTo>
                    <a:lnTo>
                      <a:pt x="8509" y="14138"/>
                    </a:lnTo>
                    <a:lnTo>
                      <a:pt x="8724" y="13988"/>
                    </a:lnTo>
                    <a:lnTo>
                      <a:pt x="8929" y="13821"/>
                    </a:lnTo>
                    <a:lnTo>
                      <a:pt x="9134" y="13653"/>
                    </a:lnTo>
                    <a:lnTo>
                      <a:pt x="9320" y="13467"/>
                    </a:lnTo>
                    <a:lnTo>
                      <a:pt x="9506" y="13280"/>
                    </a:lnTo>
                    <a:lnTo>
                      <a:pt x="9674" y="13084"/>
                    </a:lnTo>
                    <a:lnTo>
                      <a:pt x="9833" y="12870"/>
                    </a:lnTo>
                    <a:lnTo>
                      <a:pt x="9991" y="12656"/>
                    </a:lnTo>
                    <a:lnTo>
                      <a:pt x="10131" y="12441"/>
                    </a:lnTo>
                    <a:lnTo>
                      <a:pt x="10261" y="12208"/>
                    </a:lnTo>
                    <a:lnTo>
                      <a:pt x="10382" y="11975"/>
                    </a:lnTo>
                    <a:lnTo>
                      <a:pt x="10494" y="11733"/>
                    </a:lnTo>
                    <a:lnTo>
                      <a:pt x="10597" y="11482"/>
                    </a:lnTo>
                    <a:lnTo>
                      <a:pt x="10681" y="11230"/>
                    </a:lnTo>
                    <a:lnTo>
                      <a:pt x="10755" y="10969"/>
                    </a:lnTo>
                    <a:lnTo>
                      <a:pt x="10811" y="10708"/>
                    </a:lnTo>
                    <a:lnTo>
                      <a:pt x="10867" y="10438"/>
                    </a:lnTo>
                    <a:lnTo>
                      <a:pt x="10895" y="10168"/>
                    </a:lnTo>
                    <a:lnTo>
                      <a:pt x="10923" y="9888"/>
                    </a:lnTo>
                    <a:lnTo>
                      <a:pt x="10923" y="9608"/>
                    </a:lnTo>
                    <a:lnTo>
                      <a:pt x="10923" y="3914"/>
                    </a:lnTo>
                    <a:lnTo>
                      <a:pt x="10923" y="3719"/>
                    </a:lnTo>
                    <a:lnTo>
                      <a:pt x="10904" y="3514"/>
                    </a:lnTo>
                    <a:lnTo>
                      <a:pt x="10876" y="3318"/>
                    </a:lnTo>
                    <a:lnTo>
                      <a:pt x="10848" y="3131"/>
                    </a:lnTo>
                    <a:lnTo>
                      <a:pt x="10802" y="2936"/>
                    </a:lnTo>
                    <a:lnTo>
                      <a:pt x="10746" y="2759"/>
                    </a:lnTo>
                    <a:lnTo>
                      <a:pt x="10690" y="2572"/>
                    </a:lnTo>
                    <a:lnTo>
                      <a:pt x="10615" y="2395"/>
                    </a:lnTo>
                    <a:lnTo>
                      <a:pt x="10541" y="2218"/>
                    </a:lnTo>
                    <a:lnTo>
                      <a:pt x="10448" y="2050"/>
                    </a:lnTo>
                    <a:lnTo>
                      <a:pt x="10354" y="1892"/>
                    </a:lnTo>
                    <a:lnTo>
                      <a:pt x="10252" y="1734"/>
                    </a:lnTo>
                    <a:lnTo>
                      <a:pt x="10149" y="1575"/>
                    </a:lnTo>
                    <a:lnTo>
                      <a:pt x="10028" y="1426"/>
                    </a:lnTo>
                    <a:lnTo>
                      <a:pt x="9907" y="1286"/>
                    </a:lnTo>
                    <a:lnTo>
                      <a:pt x="9777" y="1156"/>
                    </a:lnTo>
                    <a:lnTo>
                      <a:pt x="9637" y="1025"/>
                    </a:lnTo>
                    <a:lnTo>
                      <a:pt x="9497" y="895"/>
                    </a:lnTo>
                    <a:lnTo>
                      <a:pt x="9348" y="783"/>
                    </a:lnTo>
                    <a:lnTo>
                      <a:pt x="9199" y="671"/>
                    </a:lnTo>
                    <a:lnTo>
                      <a:pt x="9040" y="569"/>
                    </a:lnTo>
                    <a:lnTo>
                      <a:pt x="8873" y="475"/>
                    </a:lnTo>
                    <a:lnTo>
                      <a:pt x="8705" y="392"/>
                    </a:lnTo>
                    <a:lnTo>
                      <a:pt x="8528" y="308"/>
                    </a:lnTo>
                    <a:lnTo>
                      <a:pt x="8351" y="243"/>
                    </a:lnTo>
                    <a:lnTo>
                      <a:pt x="8174" y="177"/>
                    </a:lnTo>
                    <a:lnTo>
                      <a:pt x="7987" y="121"/>
                    </a:lnTo>
                    <a:lnTo>
                      <a:pt x="7801" y="84"/>
                    </a:lnTo>
                    <a:lnTo>
                      <a:pt x="7605" y="47"/>
                    </a:lnTo>
                    <a:lnTo>
                      <a:pt x="7410" y="19"/>
                    </a:lnTo>
                    <a:lnTo>
                      <a:pt x="7214" y="10"/>
                    </a:lnTo>
                    <a:lnTo>
                      <a:pt x="7009"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0"/>
              <p:cNvSpPr/>
              <p:nvPr/>
            </p:nvSpPr>
            <p:spPr>
              <a:xfrm>
                <a:off x="6209386" y="3664215"/>
                <a:ext cx="230393" cy="140560"/>
              </a:xfrm>
              <a:custGeom>
                <a:rect b="b" l="l" r="r" t="t"/>
                <a:pathLst>
                  <a:path extrusionOk="0" h="6664" w="10923">
                    <a:moveTo>
                      <a:pt x="1" y="1"/>
                    </a:moveTo>
                    <a:lnTo>
                      <a:pt x="1" y="1203"/>
                    </a:lnTo>
                    <a:lnTo>
                      <a:pt x="1" y="1482"/>
                    </a:lnTo>
                    <a:lnTo>
                      <a:pt x="29" y="1762"/>
                    </a:lnTo>
                    <a:lnTo>
                      <a:pt x="66" y="2032"/>
                    </a:lnTo>
                    <a:lnTo>
                      <a:pt x="113" y="2303"/>
                    </a:lnTo>
                    <a:lnTo>
                      <a:pt x="168" y="2563"/>
                    </a:lnTo>
                    <a:lnTo>
                      <a:pt x="243" y="2824"/>
                    </a:lnTo>
                    <a:lnTo>
                      <a:pt x="327" y="3076"/>
                    </a:lnTo>
                    <a:lnTo>
                      <a:pt x="429" y="3328"/>
                    </a:lnTo>
                    <a:lnTo>
                      <a:pt x="541" y="3561"/>
                    </a:lnTo>
                    <a:lnTo>
                      <a:pt x="662" y="3803"/>
                    </a:lnTo>
                    <a:lnTo>
                      <a:pt x="793" y="4027"/>
                    </a:lnTo>
                    <a:lnTo>
                      <a:pt x="933" y="4250"/>
                    </a:lnTo>
                    <a:lnTo>
                      <a:pt x="1091" y="4465"/>
                    </a:lnTo>
                    <a:lnTo>
                      <a:pt x="1249" y="4670"/>
                    </a:lnTo>
                    <a:lnTo>
                      <a:pt x="1427" y="4875"/>
                    </a:lnTo>
                    <a:lnTo>
                      <a:pt x="1604" y="5061"/>
                    </a:lnTo>
                    <a:lnTo>
                      <a:pt x="1790" y="5238"/>
                    </a:lnTo>
                    <a:lnTo>
                      <a:pt x="1995" y="5415"/>
                    </a:lnTo>
                    <a:lnTo>
                      <a:pt x="2200" y="5574"/>
                    </a:lnTo>
                    <a:lnTo>
                      <a:pt x="2414" y="5732"/>
                    </a:lnTo>
                    <a:lnTo>
                      <a:pt x="2638" y="5872"/>
                    </a:lnTo>
                    <a:lnTo>
                      <a:pt x="2862" y="6002"/>
                    </a:lnTo>
                    <a:lnTo>
                      <a:pt x="3095" y="6123"/>
                    </a:lnTo>
                    <a:lnTo>
                      <a:pt x="3337" y="6235"/>
                    </a:lnTo>
                    <a:lnTo>
                      <a:pt x="3589" y="6328"/>
                    </a:lnTo>
                    <a:lnTo>
                      <a:pt x="3840" y="6422"/>
                    </a:lnTo>
                    <a:lnTo>
                      <a:pt x="4101" y="6496"/>
                    </a:lnTo>
                    <a:lnTo>
                      <a:pt x="4362" y="6552"/>
                    </a:lnTo>
                    <a:lnTo>
                      <a:pt x="4632" y="6599"/>
                    </a:lnTo>
                    <a:lnTo>
                      <a:pt x="4903" y="6636"/>
                    </a:lnTo>
                    <a:lnTo>
                      <a:pt x="5182" y="6655"/>
                    </a:lnTo>
                    <a:lnTo>
                      <a:pt x="5462" y="6664"/>
                    </a:lnTo>
                    <a:lnTo>
                      <a:pt x="5741" y="6655"/>
                    </a:lnTo>
                    <a:lnTo>
                      <a:pt x="6021" y="6636"/>
                    </a:lnTo>
                    <a:lnTo>
                      <a:pt x="6291" y="6599"/>
                    </a:lnTo>
                    <a:lnTo>
                      <a:pt x="6562" y="6552"/>
                    </a:lnTo>
                    <a:lnTo>
                      <a:pt x="6822" y="6496"/>
                    </a:lnTo>
                    <a:lnTo>
                      <a:pt x="7083" y="6422"/>
                    </a:lnTo>
                    <a:lnTo>
                      <a:pt x="7335" y="6328"/>
                    </a:lnTo>
                    <a:lnTo>
                      <a:pt x="7587" y="6235"/>
                    </a:lnTo>
                    <a:lnTo>
                      <a:pt x="7829" y="6123"/>
                    </a:lnTo>
                    <a:lnTo>
                      <a:pt x="8062" y="6002"/>
                    </a:lnTo>
                    <a:lnTo>
                      <a:pt x="8286" y="5872"/>
                    </a:lnTo>
                    <a:lnTo>
                      <a:pt x="8509" y="5732"/>
                    </a:lnTo>
                    <a:lnTo>
                      <a:pt x="8724" y="5574"/>
                    </a:lnTo>
                    <a:lnTo>
                      <a:pt x="8929" y="5415"/>
                    </a:lnTo>
                    <a:lnTo>
                      <a:pt x="9134" y="5238"/>
                    </a:lnTo>
                    <a:lnTo>
                      <a:pt x="9320" y="5061"/>
                    </a:lnTo>
                    <a:lnTo>
                      <a:pt x="9506" y="4875"/>
                    </a:lnTo>
                    <a:lnTo>
                      <a:pt x="9674" y="4670"/>
                    </a:lnTo>
                    <a:lnTo>
                      <a:pt x="9833" y="4465"/>
                    </a:lnTo>
                    <a:lnTo>
                      <a:pt x="9991" y="4250"/>
                    </a:lnTo>
                    <a:lnTo>
                      <a:pt x="10131" y="4027"/>
                    </a:lnTo>
                    <a:lnTo>
                      <a:pt x="10261" y="3803"/>
                    </a:lnTo>
                    <a:lnTo>
                      <a:pt x="10382" y="3561"/>
                    </a:lnTo>
                    <a:lnTo>
                      <a:pt x="10494" y="3328"/>
                    </a:lnTo>
                    <a:lnTo>
                      <a:pt x="10597" y="3076"/>
                    </a:lnTo>
                    <a:lnTo>
                      <a:pt x="10681" y="2824"/>
                    </a:lnTo>
                    <a:lnTo>
                      <a:pt x="10755" y="2563"/>
                    </a:lnTo>
                    <a:lnTo>
                      <a:pt x="10811" y="2303"/>
                    </a:lnTo>
                    <a:lnTo>
                      <a:pt x="10867" y="2032"/>
                    </a:lnTo>
                    <a:lnTo>
                      <a:pt x="10895" y="1762"/>
                    </a:lnTo>
                    <a:lnTo>
                      <a:pt x="10923" y="1482"/>
                    </a:lnTo>
                    <a:lnTo>
                      <a:pt x="10923" y="1203"/>
                    </a:lnTo>
                    <a:lnTo>
                      <a:pt x="10923" y="1"/>
                    </a:lnTo>
                    <a:lnTo>
                      <a:pt x="10895" y="280"/>
                    </a:lnTo>
                    <a:lnTo>
                      <a:pt x="10867" y="551"/>
                    </a:lnTo>
                    <a:lnTo>
                      <a:pt x="10811" y="821"/>
                    </a:lnTo>
                    <a:lnTo>
                      <a:pt x="10755" y="1082"/>
                    </a:lnTo>
                    <a:lnTo>
                      <a:pt x="10681" y="1343"/>
                    </a:lnTo>
                    <a:lnTo>
                      <a:pt x="10597" y="1594"/>
                    </a:lnTo>
                    <a:lnTo>
                      <a:pt x="10494" y="1846"/>
                    </a:lnTo>
                    <a:lnTo>
                      <a:pt x="10382" y="2079"/>
                    </a:lnTo>
                    <a:lnTo>
                      <a:pt x="10261" y="2321"/>
                    </a:lnTo>
                    <a:lnTo>
                      <a:pt x="10131" y="2545"/>
                    </a:lnTo>
                    <a:lnTo>
                      <a:pt x="9991" y="2769"/>
                    </a:lnTo>
                    <a:lnTo>
                      <a:pt x="9833" y="2983"/>
                    </a:lnTo>
                    <a:lnTo>
                      <a:pt x="9674" y="3188"/>
                    </a:lnTo>
                    <a:lnTo>
                      <a:pt x="9506" y="3393"/>
                    </a:lnTo>
                    <a:lnTo>
                      <a:pt x="9320" y="3579"/>
                    </a:lnTo>
                    <a:lnTo>
                      <a:pt x="9134" y="3756"/>
                    </a:lnTo>
                    <a:lnTo>
                      <a:pt x="8929" y="3933"/>
                    </a:lnTo>
                    <a:lnTo>
                      <a:pt x="8724" y="4092"/>
                    </a:lnTo>
                    <a:lnTo>
                      <a:pt x="8509" y="4250"/>
                    </a:lnTo>
                    <a:lnTo>
                      <a:pt x="8286" y="4390"/>
                    </a:lnTo>
                    <a:lnTo>
                      <a:pt x="8062" y="4521"/>
                    </a:lnTo>
                    <a:lnTo>
                      <a:pt x="7829" y="4642"/>
                    </a:lnTo>
                    <a:lnTo>
                      <a:pt x="7587" y="4754"/>
                    </a:lnTo>
                    <a:lnTo>
                      <a:pt x="7335" y="4847"/>
                    </a:lnTo>
                    <a:lnTo>
                      <a:pt x="7083" y="4940"/>
                    </a:lnTo>
                    <a:lnTo>
                      <a:pt x="6822" y="5014"/>
                    </a:lnTo>
                    <a:lnTo>
                      <a:pt x="6562" y="5070"/>
                    </a:lnTo>
                    <a:lnTo>
                      <a:pt x="6291" y="5117"/>
                    </a:lnTo>
                    <a:lnTo>
                      <a:pt x="6021" y="5154"/>
                    </a:lnTo>
                    <a:lnTo>
                      <a:pt x="5741" y="5173"/>
                    </a:lnTo>
                    <a:lnTo>
                      <a:pt x="5462" y="5182"/>
                    </a:lnTo>
                    <a:lnTo>
                      <a:pt x="5182" y="5173"/>
                    </a:lnTo>
                    <a:lnTo>
                      <a:pt x="4903" y="5154"/>
                    </a:lnTo>
                    <a:lnTo>
                      <a:pt x="4632" y="5117"/>
                    </a:lnTo>
                    <a:lnTo>
                      <a:pt x="4362" y="5070"/>
                    </a:lnTo>
                    <a:lnTo>
                      <a:pt x="4101" y="5014"/>
                    </a:lnTo>
                    <a:lnTo>
                      <a:pt x="3840" y="4940"/>
                    </a:lnTo>
                    <a:lnTo>
                      <a:pt x="3589" y="4847"/>
                    </a:lnTo>
                    <a:lnTo>
                      <a:pt x="3337" y="4754"/>
                    </a:lnTo>
                    <a:lnTo>
                      <a:pt x="3095" y="4642"/>
                    </a:lnTo>
                    <a:lnTo>
                      <a:pt x="2862" y="4521"/>
                    </a:lnTo>
                    <a:lnTo>
                      <a:pt x="2638" y="4390"/>
                    </a:lnTo>
                    <a:lnTo>
                      <a:pt x="2414" y="4250"/>
                    </a:lnTo>
                    <a:lnTo>
                      <a:pt x="2200" y="4092"/>
                    </a:lnTo>
                    <a:lnTo>
                      <a:pt x="1995" y="3933"/>
                    </a:lnTo>
                    <a:lnTo>
                      <a:pt x="1790" y="3756"/>
                    </a:lnTo>
                    <a:lnTo>
                      <a:pt x="1604" y="3579"/>
                    </a:lnTo>
                    <a:lnTo>
                      <a:pt x="1427" y="3393"/>
                    </a:lnTo>
                    <a:lnTo>
                      <a:pt x="1249" y="3188"/>
                    </a:lnTo>
                    <a:lnTo>
                      <a:pt x="1091" y="2983"/>
                    </a:lnTo>
                    <a:lnTo>
                      <a:pt x="933" y="2769"/>
                    </a:lnTo>
                    <a:lnTo>
                      <a:pt x="793" y="2545"/>
                    </a:lnTo>
                    <a:lnTo>
                      <a:pt x="662" y="2321"/>
                    </a:lnTo>
                    <a:lnTo>
                      <a:pt x="541" y="2079"/>
                    </a:lnTo>
                    <a:lnTo>
                      <a:pt x="429" y="1846"/>
                    </a:lnTo>
                    <a:lnTo>
                      <a:pt x="327" y="1594"/>
                    </a:lnTo>
                    <a:lnTo>
                      <a:pt x="243" y="1343"/>
                    </a:lnTo>
                    <a:lnTo>
                      <a:pt x="168" y="1082"/>
                    </a:lnTo>
                    <a:lnTo>
                      <a:pt x="113" y="821"/>
                    </a:lnTo>
                    <a:lnTo>
                      <a:pt x="66" y="551"/>
                    </a:lnTo>
                    <a:lnTo>
                      <a:pt x="29" y="280"/>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10"/>
              <p:cNvSpPr/>
              <p:nvPr/>
            </p:nvSpPr>
            <p:spPr>
              <a:xfrm>
                <a:off x="6260704" y="3556116"/>
                <a:ext cx="42080" cy="30289"/>
              </a:xfrm>
              <a:custGeom>
                <a:rect b="b" l="l" r="r" t="t"/>
                <a:pathLst>
                  <a:path extrusionOk="0" h="1436" w="1995">
                    <a:moveTo>
                      <a:pt x="1472" y="0"/>
                    </a:moveTo>
                    <a:lnTo>
                      <a:pt x="1361" y="9"/>
                    </a:lnTo>
                    <a:lnTo>
                      <a:pt x="1305" y="19"/>
                    </a:lnTo>
                    <a:lnTo>
                      <a:pt x="1258" y="37"/>
                    </a:lnTo>
                    <a:lnTo>
                      <a:pt x="354" y="382"/>
                    </a:lnTo>
                    <a:lnTo>
                      <a:pt x="298" y="401"/>
                    </a:lnTo>
                    <a:lnTo>
                      <a:pt x="252" y="429"/>
                    </a:lnTo>
                    <a:lnTo>
                      <a:pt x="168" y="494"/>
                    </a:lnTo>
                    <a:lnTo>
                      <a:pt x="103" y="578"/>
                    </a:lnTo>
                    <a:lnTo>
                      <a:pt x="47" y="671"/>
                    </a:lnTo>
                    <a:lnTo>
                      <a:pt x="19" y="764"/>
                    </a:lnTo>
                    <a:lnTo>
                      <a:pt x="0" y="876"/>
                    </a:lnTo>
                    <a:lnTo>
                      <a:pt x="9" y="979"/>
                    </a:lnTo>
                    <a:lnTo>
                      <a:pt x="19" y="1035"/>
                    </a:lnTo>
                    <a:lnTo>
                      <a:pt x="37" y="1081"/>
                    </a:lnTo>
                    <a:lnTo>
                      <a:pt x="65" y="1137"/>
                    </a:lnTo>
                    <a:lnTo>
                      <a:pt x="84" y="1184"/>
                    </a:lnTo>
                    <a:lnTo>
                      <a:pt x="158" y="1267"/>
                    </a:lnTo>
                    <a:lnTo>
                      <a:pt x="233" y="1333"/>
                    </a:lnTo>
                    <a:lnTo>
                      <a:pt x="326" y="1389"/>
                    </a:lnTo>
                    <a:lnTo>
                      <a:pt x="429" y="1417"/>
                    </a:lnTo>
                    <a:lnTo>
                      <a:pt x="531" y="1435"/>
                    </a:lnTo>
                    <a:lnTo>
                      <a:pt x="634" y="1426"/>
                    </a:lnTo>
                    <a:lnTo>
                      <a:pt x="690" y="1417"/>
                    </a:lnTo>
                    <a:lnTo>
                      <a:pt x="746" y="1398"/>
                    </a:lnTo>
                    <a:lnTo>
                      <a:pt x="1650" y="1053"/>
                    </a:lnTo>
                    <a:lnTo>
                      <a:pt x="1696" y="1025"/>
                    </a:lnTo>
                    <a:lnTo>
                      <a:pt x="1743" y="1007"/>
                    </a:lnTo>
                    <a:lnTo>
                      <a:pt x="1827" y="932"/>
                    </a:lnTo>
                    <a:lnTo>
                      <a:pt x="1901" y="857"/>
                    </a:lnTo>
                    <a:lnTo>
                      <a:pt x="1948" y="764"/>
                    </a:lnTo>
                    <a:lnTo>
                      <a:pt x="1985" y="662"/>
                    </a:lnTo>
                    <a:lnTo>
                      <a:pt x="1994" y="559"/>
                    </a:lnTo>
                    <a:lnTo>
                      <a:pt x="1985" y="457"/>
                    </a:lnTo>
                    <a:lnTo>
                      <a:pt x="1976" y="401"/>
                    </a:lnTo>
                    <a:lnTo>
                      <a:pt x="1957" y="345"/>
                    </a:lnTo>
                    <a:lnTo>
                      <a:pt x="1938" y="298"/>
                    </a:lnTo>
                    <a:lnTo>
                      <a:pt x="1911" y="252"/>
                    </a:lnTo>
                    <a:lnTo>
                      <a:pt x="1845" y="168"/>
                    </a:lnTo>
                    <a:lnTo>
                      <a:pt x="1761" y="103"/>
                    </a:lnTo>
                    <a:lnTo>
                      <a:pt x="1668" y="47"/>
                    </a:lnTo>
                    <a:lnTo>
                      <a:pt x="1575" y="9"/>
                    </a:lnTo>
                    <a:lnTo>
                      <a:pt x="147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10"/>
              <p:cNvSpPr/>
              <p:nvPr/>
            </p:nvSpPr>
            <p:spPr>
              <a:xfrm>
                <a:off x="6360155" y="3557866"/>
                <a:ext cx="41489" cy="31871"/>
              </a:xfrm>
              <a:custGeom>
                <a:rect b="b" l="l" r="r" t="t"/>
                <a:pathLst>
                  <a:path extrusionOk="0" h="1511" w="1967">
                    <a:moveTo>
                      <a:pt x="467" y="1"/>
                    </a:moveTo>
                    <a:lnTo>
                      <a:pt x="373" y="29"/>
                    </a:lnTo>
                    <a:lnTo>
                      <a:pt x="271" y="76"/>
                    </a:lnTo>
                    <a:lnTo>
                      <a:pt x="187" y="131"/>
                    </a:lnTo>
                    <a:lnTo>
                      <a:pt x="112" y="215"/>
                    </a:lnTo>
                    <a:lnTo>
                      <a:pt x="85" y="262"/>
                    </a:lnTo>
                    <a:lnTo>
                      <a:pt x="57" y="308"/>
                    </a:lnTo>
                    <a:lnTo>
                      <a:pt x="38" y="355"/>
                    </a:lnTo>
                    <a:lnTo>
                      <a:pt x="19" y="411"/>
                    </a:lnTo>
                    <a:lnTo>
                      <a:pt x="1" y="514"/>
                    </a:lnTo>
                    <a:lnTo>
                      <a:pt x="10" y="625"/>
                    </a:lnTo>
                    <a:lnTo>
                      <a:pt x="38" y="719"/>
                    </a:lnTo>
                    <a:lnTo>
                      <a:pt x="75" y="821"/>
                    </a:lnTo>
                    <a:lnTo>
                      <a:pt x="140" y="905"/>
                    </a:lnTo>
                    <a:lnTo>
                      <a:pt x="215" y="979"/>
                    </a:lnTo>
                    <a:lnTo>
                      <a:pt x="262" y="1007"/>
                    </a:lnTo>
                    <a:lnTo>
                      <a:pt x="308" y="1035"/>
                    </a:lnTo>
                    <a:lnTo>
                      <a:pt x="1184" y="1455"/>
                    </a:lnTo>
                    <a:lnTo>
                      <a:pt x="1231" y="1473"/>
                    </a:lnTo>
                    <a:lnTo>
                      <a:pt x="1287" y="1492"/>
                    </a:lnTo>
                    <a:lnTo>
                      <a:pt x="1389" y="1511"/>
                    </a:lnTo>
                    <a:lnTo>
                      <a:pt x="1501" y="1501"/>
                    </a:lnTo>
                    <a:lnTo>
                      <a:pt x="1594" y="1483"/>
                    </a:lnTo>
                    <a:lnTo>
                      <a:pt x="1697" y="1436"/>
                    </a:lnTo>
                    <a:lnTo>
                      <a:pt x="1781" y="1371"/>
                    </a:lnTo>
                    <a:lnTo>
                      <a:pt x="1855" y="1296"/>
                    </a:lnTo>
                    <a:lnTo>
                      <a:pt x="1883" y="1250"/>
                    </a:lnTo>
                    <a:lnTo>
                      <a:pt x="1911" y="1203"/>
                    </a:lnTo>
                    <a:lnTo>
                      <a:pt x="1930" y="1147"/>
                    </a:lnTo>
                    <a:lnTo>
                      <a:pt x="1948" y="1101"/>
                    </a:lnTo>
                    <a:lnTo>
                      <a:pt x="1967" y="998"/>
                    </a:lnTo>
                    <a:lnTo>
                      <a:pt x="1958" y="886"/>
                    </a:lnTo>
                    <a:lnTo>
                      <a:pt x="1930" y="784"/>
                    </a:lnTo>
                    <a:lnTo>
                      <a:pt x="1892" y="691"/>
                    </a:lnTo>
                    <a:lnTo>
                      <a:pt x="1827" y="607"/>
                    </a:lnTo>
                    <a:lnTo>
                      <a:pt x="1753" y="532"/>
                    </a:lnTo>
                    <a:lnTo>
                      <a:pt x="1706" y="504"/>
                    </a:lnTo>
                    <a:lnTo>
                      <a:pt x="1659" y="476"/>
                    </a:lnTo>
                    <a:lnTo>
                      <a:pt x="783" y="57"/>
                    </a:lnTo>
                    <a:lnTo>
                      <a:pt x="737" y="29"/>
                    </a:lnTo>
                    <a:lnTo>
                      <a:pt x="681" y="20"/>
                    </a:lnTo>
                    <a:lnTo>
                      <a:pt x="57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0"/>
              <p:cNvSpPr/>
              <p:nvPr/>
            </p:nvSpPr>
            <p:spPr>
              <a:xfrm>
                <a:off x="6314363" y="3655166"/>
                <a:ext cx="26555" cy="15756"/>
              </a:xfrm>
              <a:custGeom>
                <a:rect b="b" l="l" r="r" t="t"/>
                <a:pathLst>
                  <a:path extrusionOk="0" h="747" w="1259">
                    <a:moveTo>
                      <a:pt x="1258" y="1"/>
                    </a:moveTo>
                    <a:lnTo>
                      <a:pt x="1063" y="38"/>
                    </a:lnTo>
                    <a:lnTo>
                      <a:pt x="867" y="85"/>
                    </a:lnTo>
                    <a:lnTo>
                      <a:pt x="634" y="150"/>
                    </a:lnTo>
                    <a:lnTo>
                      <a:pt x="401" y="215"/>
                    </a:lnTo>
                    <a:lnTo>
                      <a:pt x="298" y="253"/>
                    </a:lnTo>
                    <a:lnTo>
                      <a:pt x="196" y="290"/>
                    </a:lnTo>
                    <a:lnTo>
                      <a:pt x="121" y="336"/>
                    </a:lnTo>
                    <a:lnTo>
                      <a:pt x="56" y="383"/>
                    </a:lnTo>
                    <a:lnTo>
                      <a:pt x="19" y="420"/>
                    </a:lnTo>
                    <a:lnTo>
                      <a:pt x="0" y="448"/>
                    </a:lnTo>
                    <a:lnTo>
                      <a:pt x="0" y="467"/>
                    </a:lnTo>
                    <a:lnTo>
                      <a:pt x="10" y="514"/>
                    </a:lnTo>
                    <a:lnTo>
                      <a:pt x="28" y="551"/>
                    </a:lnTo>
                    <a:lnTo>
                      <a:pt x="56" y="588"/>
                    </a:lnTo>
                    <a:lnTo>
                      <a:pt x="93" y="616"/>
                    </a:lnTo>
                    <a:lnTo>
                      <a:pt x="140" y="644"/>
                    </a:lnTo>
                    <a:lnTo>
                      <a:pt x="196" y="672"/>
                    </a:lnTo>
                    <a:lnTo>
                      <a:pt x="317" y="719"/>
                    </a:lnTo>
                    <a:lnTo>
                      <a:pt x="457" y="737"/>
                    </a:lnTo>
                    <a:lnTo>
                      <a:pt x="578" y="747"/>
                    </a:lnTo>
                    <a:lnTo>
                      <a:pt x="690" y="737"/>
                    </a:lnTo>
                    <a:lnTo>
                      <a:pt x="736" y="728"/>
                    </a:lnTo>
                    <a:lnTo>
                      <a:pt x="774" y="709"/>
                    </a:lnTo>
                    <a:lnTo>
                      <a:pt x="811" y="691"/>
                    </a:lnTo>
                    <a:lnTo>
                      <a:pt x="839" y="653"/>
                    </a:lnTo>
                    <a:lnTo>
                      <a:pt x="923" y="560"/>
                    </a:lnTo>
                    <a:lnTo>
                      <a:pt x="997" y="439"/>
                    </a:lnTo>
                    <a:lnTo>
                      <a:pt x="1081" y="318"/>
                    </a:lnTo>
                    <a:lnTo>
                      <a:pt x="1212" y="94"/>
                    </a:lnTo>
                    <a:lnTo>
                      <a:pt x="1258"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10"/>
              <p:cNvSpPr/>
              <p:nvPr/>
            </p:nvSpPr>
            <p:spPr>
              <a:xfrm>
                <a:off x="6319658" y="3597773"/>
                <a:ext cx="22632" cy="68044"/>
              </a:xfrm>
              <a:custGeom>
                <a:rect b="b" l="l" r="r" t="t"/>
                <a:pathLst>
                  <a:path extrusionOk="0" h="3226" w="1073">
                    <a:moveTo>
                      <a:pt x="1" y="1"/>
                    </a:moveTo>
                    <a:lnTo>
                      <a:pt x="113" y="448"/>
                    </a:lnTo>
                    <a:lnTo>
                      <a:pt x="243" y="895"/>
                    </a:lnTo>
                    <a:lnTo>
                      <a:pt x="383" y="1333"/>
                    </a:lnTo>
                    <a:lnTo>
                      <a:pt x="523" y="1771"/>
                    </a:lnTo>
                    <a:lnTo>
                      <a:pt x="681" y="2209"/>
                    </a:lnTo>
                    <a:lnTo>
                      <a:pt x="840" y="2638"/>
                    </a:lnTo>
                    <a:lnTo>
                      <a:pt x="852" y="2675"/>
                    </a:lnTo>
                    <a:lnTo>
                      <a:pt x="840" y="2694"/>
                    </a:lnTo>
                    <a:lnTo>
                      <a:pt x="802" y="2731"/>
                    </a:lnTo>
                    <a:lnTo>
                      <a:pt x="644" y="2890"/>
                    </a:lnTo>
                    <a:lnTo>
                      <a:pt x="476" y="3048"/>
                    </a:lnTo>
                    <a:lnTo>
                      <a:pt x="308" y="3225"/>
                    </a:lnTo>
                    <a:lnTo>
                      <a:pt x="308" y="3225"/>
                    </a:lnTo>
                    <a:lnTo>
                      <a:pt x="420" y="3179"/>
                    </a:lnTo>
                    <a:lnTo>
                      <a:pt x="532" y="3132"/>
                    </a:lnTo>
                    <a:lnTo>
                      <a:pt x="737" y="3020"/>
                    </a:lnTo>
                    <a:lnTo>
                      <a:pt x="840" y="2955"/>
                    </a:lnTo>
                    <a:lnTo>
                      <a:pt x="942" y="2880"/>
                    </a:lnTo>
                    <a:lnTo>
                      <a:pt x="989" y="2843"/>
                    </a:lnTo>
                    <a:lnTo>
                      <a:pt x="1045" y="2778"/>
                    </a:lnTo>
                    <a:lnTo>
                      <a:pt x="1054" y="2759"/>
                    </a:lnTo>
                    <a:lnTo>
                      <a:pt x="1073" y="2731"/>
                    </a:lnTo>
                    <a:lnTo>
                      <a:pt x="1073" y="2703"/>
                    </a:lnTo>
                    <a:lnTo>
                      <a:pt x="1073" y="2675"/>
                    </a:lnTo>
                    <a:lnTo>
                      <a:pt x="1073" y="2647"/>
                    </a:lnTo>
                    <a:lnTo>
                      <a:pt x="1054" y="2592"/>
                    </a:lnTo>
                    <a:lnTo>
                      <a:pt x="896" y="2154"/>
                    </a:lnTo>
                    <a:lnTo>
                      <a:pt x="728" y="1716"/>
                    </a:lnTo>
                    <a:lnTo>
                      <a:pt x="560" y="1278"/>
                    </a:lnTo>
                    <a:lnTo>
                      <a:pt x="383" y="849"/>
                    </a:lnTo>
                    <a:lnTo>
                      <a:pt x="197" y="420"/>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10"/>
              <p:cNvSpPr/>
              <p:nvPr/>
            </p:nvSpPr>
            <p:spPr>
              <a:xfrm>
                <a:off x="6268761" y="3596212"/>
                <a:ext cx="25374" cy="25374"/>
              </a:xfrm>
              <a:custGeom>
                <a:rect b="b" l="l" r="r" t="t"/>
                <a:pathLst>
                  <a:path extrusionOk="0" h="1203" w="1203">
                    <a:moveTo>
                      <a:pt x="541" y="0"/>
                    </a:moveTo>
                    <a:lnTo>
                      <a:pt x="475" y="10"/>
                    </a:lnTo>
                    <a:lnTo>
                      <a:pt x="420" y="28"/>
                    </a:lnTo>
                    <a:lnTo>
                      <a:pt x="364" y="47"/>
                    </a:lnTo>
                    <a:lnTo>
                      <a:pt x="317" y="75"/>
                    </a:lnTo>
                    <a:lnTo>
                      <a:pt x="261" y="103"/>
                    </a:lnTo>
                    <a:lnTo>
                      <a:pt x="177" y="177"/>
                    </a:lnTo>
                    <a:lnTo>
                      <a:pt x="103" y="261"/>
                    </a:lnTo>
                    <a:lnTo>
                      <a:pt x="75" y="317"/>
                    </a:lnTo>
                    <a:lnTo>
                      <a:pt x="47" y="364"/>
                    </a:lnTo>
                    <a:lnTo>
                      <a:pt x="28" y="420"/>
                    </a:lnTo>
                    <a:lnTo>
                      <a:pt x="9" y="475"/>
                    </a:lnTo>
                    <a:lnTo>
                      <a:pt x="0" y="541"/>
                    </a:lnTo>
                    <a:lnTo>
                      <a:pt x="0" y="597"/>
                    </a:lnTo>
                    <a:lnTo>
                      <a:pt x="0" y="662"/>
                    </a:lnTo>
                    <a:lnTo>
                      <a:pt x="9" y="718"/>
                    </a:lnTo>
                    <a:lnTo>
                      <a:pt x="28" y="774"/>
                    </a:lnTo>
                    <a:lnTo>
                      <a:pt x="47" y="830"/>
                    </a:lnTo>
                    <a:lnTo>
                      <a:pt x="75" y="886"/>
                    </a:lnTo>
                    <a:lnTo>
                      <a:pt x="103" y="932"/>
                    </a:lnTo>
                    <a:lnTo>
                      <a:pt x="177" y="1025"/>
                    </a:lnTo>
                    <a:lnTo>
                      <a:pt x="261" y="1100"/>
                    </a:lnTo>
                    <a:lnTo>
                      <a:pt x="317" y="1128"/>
                    </a:lnTo>
                    <a:lnTo>
                      <a:pt x="364" y="1156"/>
                    </a:lnTo>
                    <a:lnTo>
                      <a:pt x="420" y="1174"/>
                    </a:lnTo>
                    <a:lnTo>
                      <a:pt x="475" y="1184"/>
                    </a:lnTo>
                    <a:lnTo>
                      <a:pt x="541" y="1193"/>
                    </a:lnTo>
                    <a:lnTo>
                      <a:pt x="597" y="1202"/>
                    </a:lnTo>
                    <a:lnTo>
                      <a:pt x="662" y="1193"/>
                    </a:lnTo>
                    <a:lnTo>
                      <a:pt x="718" y="1184"/>
                    </a:lnTo>
                    <a:lnTo>
                      <a:pt x="783" y="1174"/>
                    </a:lnTo>
                    <a:lnTo>
                      <a:pt x="830" y="1156"/>
                    </a:lnTo>
                    <a:lnTo>
                      <a:pt x="885" y="1128"/>
                    </a:lnTo>
                    <a:lnTo>
                      <a:pt x="932" y="1100"/>
                    </a:lnTo>
                    <a:lnTo>
                      <a:pt x="1025" y="1025"/>
                    </a:lnTo>
                    <a:lnTo>
                      <a:pt x="1100" y="932"/>
                    </a:lnTo>
                    <a:lnTo>
                      <a:pt x="1128" y="886"/>
                    </a:lnTo>
                    <a:lnTo>
                      <a:pt x="1156" y="830"/>
                    </a:lnTo>
                    <a:lnTo>
                      <a:pt x="1174" y="774"/>
                    </a:lnTo>
                    <a:lnTo>
                      <a:pt x="1193" y="718"/>
                    </a:lnTo>
                    <a:lnTo>
                      <a:pt x="1193" y="662"/>
                    </a:lnTo>
                    <a:lnTo>
                      <a:pt x="1202" y="597"/>
                    </a:lnTo>
                    <a:lnTo>
                      <a:pt x="1193" y="541"/>
                    </a:lnTo>
                    <a:lnTo>
                      <a:pt x="1193" y="475"/>
                    </a:lnTo>
                    <a:lnTo>
                      <a:pt x="1174" y="420"/>
                    </a:lnTo>
                    <a:lnTo>
                      <a:pt x="1156" y="364"/>
                    </a:lnTo>
                    <a:lnTo>
                      <a:pt x="1128" y="317"/>
                    </a:lnTo>
                    <a:lnTo>
                      <a:pt x="1100" y="261"/>
                    </a:lnTo>
                    <a:lnTo>
                      <a:pt x="1025" y="177"/>
                    </a:lnTo>
                    <a:lnTo>
                      <a:pt x="932" y="103"/>
                    </a:lnTo>
                    <a:lnTo>
                      <a:pt x="885" y="75"/>
                    </a:lnTo>
                    <a:lnTo>
                      <a:pt x="830" y="47"/>
                    </a:lnTo>
                    <a:lnTo>
                      <a:pt x="783" y="28"/>
                    </a:lnTo>
                    <a:lnTo>
                      <a:pt x="718" y="10"/>
                    </a:lnTo>
                    <a:lnTo>
                      <a:pt x="66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10"/>
              <p:cNvSpPr/>
              <p:nvPr/>
            </p:nvSpPr>
            <p:spPr>
              <a:xfrm>
                <a:off x="6358974" y="3596212"/>
                <a:ext cx="25374" cy="25374"/>
              </a:xfrm>
              <a:custGeom>
                <a:rect b="b" l="l" r="r" t="t"/>
                <a:pathLst>
                  <a:path extrusionOk="0" h="1203" w="1203">
                    <a:moveTo>
                      <a:pt x="541" y="0"/>
                    </a:moveTo>
                    <a:lnTo>
                      <a:pt x="485" y="10"/>
                    </a:lnTo>
                    <a:lnTo>
                      <a:pt x="420" y="28"/>
                    </a:lnTo>
                    <a:lnTo>
                      <a:pt x="373" y="47"/>
                    </a:lnTo>
                    <a:lnTo>
                      <a:pt x="318" y="75"/>
                    </a:lnTo>
                    <a:lnTo>
                      <a:pt x="271" y="103"/>
                    </a:lnTo>
                    <a:lnTo>
                      <a:pt x="178" y="177"/>
                    </a:lnTo>
                    <a:lnTo>
                      <a:pt x="103" y="261"/>
                    </a:lnTo>
                    <a:lnTo>
                      <a:pt x="75" y="317"/>
                    </a:lnTo>
                    <a:lnTo>
                      <a:pt x="47" y="364"/>
                    </a:lnTo>
                    <a:lnTo>
                      <a:pt x="29" y="420"/>
                    </a:lnTo>
                    <a:lnTo>
                      <a:pt x="10" y="475"/>
                    </a:lnTo>
                    <a:lnTo>
                      <a:pt x="1" y="541"/>
                    </a:lnTo>
                    <a:lnTo>
                      <a:pt x="1" y="597"/>
                    </a:lnTo>
                    <a:lnTo>
                      <a:pt x="1" y="662"/>
                    </a:lnTo>
                    <a:lnTo>
                      <a:pt x="10" y="718"/>
                    </a:lnTo>
                    <a:lnTo>
                      <a:pt x="29" y="774"/>
                    </a:lnTo>
                    <a:lnTo>
                      <a:pt x="47" y="830"/>
                    </a:lnTo>
                    <a:lnTo>
                      <a:pt x="75" y="886"/>
                    </a:lnTo>
                    <a:lnTo>
                      <a:pt x="103" y="932"/>
                    </a:lnTo>
                    <a:lnTo>
                      <a:pt x="178" y="1025"/>
                    </a:lnTo>
                    <a:lnTo>
                      <a:pt x="271" y="1100"/>
                    </a:lnTo>
                    <a:lnTo>
                      <a:pt x="318" y="1128"/>
                    </a:lnTo>
                    <a:lnTo>
                      <a:pt x="373" y="1156"/>
                    </a:lnTo>
                    <a:lnTo>
                      <a:pt x="420" y="1174"/>
                    </a:lnTo>
                    <a:lnTo>
                      <a:pt x="485" y="1184"/>
                    </a:lnTo>
                    <a:lnTo>
                      <a:pt x="541" y="1193"/>
                    </a:lnTo>
                    <a:lnTo>
                      <a:pt x="606" y="1202"/>
                    </a:lnTo>
                    <a:lnTo>
                      <a:pt x="662" y="1193"/>
                    </a:lnTo>
                    <a:lnTo>
                      <a:pt x="728" y="1184"/>
                    </a:lnTo>
                    <a:lnTo>
                      <a:pt x="784" y="1174"/>
                    </a:lnTo>
                    <a:lnTo>
                      <a:pt x="839" y="1156"/>
                    </a:lnTo>
                    <a:lnTo>
                      <a:pt x="886" y="1128"/>
                    </a:lnTo>
                    <a:lnTo>
                      <a:pt x="942" y="1100"/>
                    </a:lnTo>
                    <a:lnTo>
                      <a:pt x="1026" y="1025"/>
                    </a:lnTo>
                    <a:lnTo>
                      <a:pt x="1100" y="932"/>
                    </a:lnTo>
                    <a:lnTo>
                      <a:pt x="1128" y="886"/>
                    </a:lnTo>
                    <a:lnTo>
                      <a:pt x="1156" y="830"/>
                    </a:lnTo>
                    <a:lnTo>
                      <a:pt x="1175" y="774"/>
                    </a:lnTo>
                    <a:lnTo>
                      <a:pt x="1194" y="718"/>
                    </a:lnTo>
                    <a:lnTo>
                      <a:pt x="1203" y="662"/>
                    </a:lnTo>
                    <a:lnTo>
                      <a:pt x="1203" y="597"/>
                    </a:lnTo>
                    <a:lnTo>
                      <a:pt x="1203" y="541"/>
                    </a:lnTo>
                    <a:lnTo>
                      <a:pt x="1194" y="475"/>
                    </a:lnTo>
                    <a:lnTo>
                      <a:pt x="1175" y="420"/>
                    </a:lnTo>
                    <a:lnTo>
                      <a:pt x="1156" y="364"/>
                    </a:lnTo>
                    <a:lnTo>
                      <a:pt x="1128" y="317"/>
                    </a:lnTo>
                    <a:lnTo>
                      <a:pt x="1100" y="261"/>
                    </a:lnTo>
                    <a:lnTo>
                      <a:pt x="1026" y="177"/>
                    </a:lnTo>
                    <a:lnTo>
                      <a:pt x="942" y="103"/>
                    </a:lnTo>
                    <a:lnTo>
                      <a:pt x="886" y="75"/>
                    </a:lnTo>
                    <a:lnTo>
                      <a:pt x="839" y="47"/>
                    </a:lnTo>
                    <a:lnTo>
                      <a:pt x="784" y="28"/>
                    </a:lnTo>
                    <a:lnTo>
                      <a:pt x="728" y="10"/>
                    </a:lnTo>
                    <a:lnTo>
                      <a:pt x="66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10"/>
              <p:cNvSpPr/>
              <p:nvPr/>
            </p:nvSpPr>
            <p:spPr>
              <a:xfrm>
                <a:off x="6168889" y="3583831"/>
                <a:ext cx="53891" cy="79034"/>
              </a:xfrm>
              <a:custGeom>
                <a:rect b="b" l="l" r="r" t="t"/>
                <a:pathLst>
                  <a:path extrusionOk="0" h="3747" w="2555">
                    <a:moveTo>
                      <a:pt x="1110" y="0"/>
                    </a:moveTo>
                    <a:lnTo>
                      <a:pt x="979" y="19"/>
                    </a:lnTo>
                    <a:lnTo>
                      <a:pt x="858" y="47"/>
                    </a:lnTo>
                    <a:lnTo>
                      <a:pt x="737" y="103"/>
                    </a:lnTo>
                    <a:lnTo>
                      <a:pt x="625" y="168"/>
                    </a:lnTo>
                    <a:lnTo>
                      <a:pt x="523" y="252"/>
                    </a:lnTo>
                    <a:lnTo>
                      <a:pt x="420" y="354"/>
                    </a:lnTo>
                    <a:lnTo>
                      <a:pt x="336" y="466"/>
                    </a:lnTo>
                    <a:lnTo>
                      <a:pt x="262" y="587"/>
                    </a:lnTo>
                    <a:lnTo>
                      <a:pt x="187" y="727"/>
                    </a:lnTo>
                    <a:lnTo>
                      <a:pt x="131" y="876"/>
                    </a:lnTo>
                    <a:lnTo>
                      <a:pt x="85" y="1025"/>
                    </a:lnTo>
                    <a:lnTo>
                      <a:pt x="47" y="1193"/>
                    </a:lnTo>
                    <a:lnTo>
                      <a:pt x="20" y="1370"/>
                    </a:lnTo>
                    <a:lnTo>
                      <a:pt x="10" y="1547"/>
                    </a:lnTo>
                    <a:lnTo>
                      <a:pt x="1" y="1733"/>
                    </a:lnTo>
                    <a:lnTo>
                      <a:pt x="20" y="1920"/>
                    </a:lnTo>
                    <a:lnTo>
                      <a:pt x="38" y="2106"/>
                    </a:lnTo>
                    <a:lnTo>
                      <a:pt x="75" y="2293"/>
                    </a:lnTo>
                    <a:lnTo>
                      <a:pt x="122" y="2479"/>
                    </a:lnTo>
                    <a:lnTo>
                      <a:pt x="187" y="2647"/>
                    </a:lnTo>
                    <a:lnTo>
                      <a:pt x="253" y="2815"/>
                    </a:lnTo>
                    <a:lnTo>
                      <a:pt x="336" y="2964"/>
                    </a:lnTo>
                    <a:lnTo>
                      <a:pt x="420" y="3103"/>
                    </a:lnTo>
                    <a:lnTo>
                      <a:pt x="513" y="3234"/>
                    </a:lnTo>
                    <a:lnTo>
                      <a:pt x="616" y="3355"/>
                    </a:lnTo>
                    <a:lnTo>
                      <a:pt x="728" y="3458"/>
                    </a:lnTo>
                    <a:lnTo>
                      <a:pt x="840" y="3541"/>
                    </a:lnTo>
                    <a:lnTo>
                      <a:pt x="951" y="3616"/>
                    </a:lnTo>
                    <a:lnTo>
                      <a:pt x="1073" y="3672"/>
                    </a:lnTo>
                    <a:lnTo>
                      <a:pt x="1203" y="3718"/>
                    </a:lnTo>
                    <a:lnTo>
                      <a:pt x="1324" y="3737"/>
                    </a:lnTo>
                    <a:lnTo>
                      <a:pt x="1455" y="3746"/>
                    </a:lnTo>
                    <a:lnTo>
                      <a:pt x="1585" y="3728"/>
                    </a:lnTo>
                    <a:lnTo>
                      <a:pt x="1706" y="3691"/>
                    </a:lnTo>
                    <a:lnTo>
                      <a:pt x="1827" y="3644"/>
                    </a:lnTo>
                    <a:lnTo>
                      <a:pt x="1939" y="3579"/>
                    </a:lnTo>
                    <a:lnTo>
                      <a:pt x="2042" y="3495"/>
                    </a:lnTo>
                    <a:lnTo>
                      <a:pt x="2135" y="3392"/>
                    </a:lnTo>
                    <a:lnTo>
                      <a:pt x="2228" y="3280"/>
                    </a:lnTo>
                    <a:lnTo>
                      <a:pt x="2303" y="3159"/>
                    </a:lnTo>
                    <a:lnTo>
                      <a:pt x="2368" y="3020"/>
                    </a:lnTo>
                    <a:lnTo>
                      <a:pt x="2433" y="2870"/>
                    </a:lnTo>
                    <a:lnTo>
                      <a:pt x="2480" y="2712"/>
                    </a:lnTo>
                    <a:lnTo>
                      <a:pt x="2517" y="2554"/>
                    </a:lnTo>
                    <a:lnTo>
                      <a:pt x="2545" y="2377"/>
                    </a:lnTo>
                    <a:lnTo>
                      <a:pt x="2554" y="2199"/>
                    </a:lnTo>
                    <a:lnTo>
                      <a:pt x="2554" y="2013"/>
                    </a:lnTo>
                    <a:lnTo>
                      <a:pt x="2545" y="1827"/>
                    </a:lnTo>
                    <a:lnTo>
                      <a:pt x="2517" y="1640"/>
                    </a:lnTo>
                    <a:lnTo>
                      <a:pt x="2480" y="1445"/>
                    </a:lnTo>
                    <a:lnTo>
                      <a:pt x="2433" y="1268"/>
                    </a:lnTo>
                    <a:lnTo>
                      <a:pt x="2377" y="1100"/>
                    </a:lnTo>
                    <a:lnTo>
                      <a:pt x="2303" y="932"/>
                    </a:lnTo>
                    <a:lnTo>
                      <a:pt x="2228" y="783"/>
                    </a:lnTo>
                    <a:lnTo>
                      <a:pt x="2144" y="643"/>
                    </a:lnTo>
                    <a:lnTo>
                      <a:pt x="2042" y="513"/>
                    </a:lnTo>
                    <a:lnTo>
                      <a:pt x="1949" y="392"/>
                    </a:lnTo>
                    <a:lnTo>
                      <a:pt x="1837" y="289"/>
                    </a:lnTo>
                    <a:lnTo>
                      <a:pt x="1725" y="205"/>
                    </a:lnTo>
                    <a:lnTo>
                      <a:pt x="1604" y="131"/>
                    </a:lnTo>
                    <a:lnTo>
                      <a:pt x="1483" y="75"/>
                    </a:lnTo>
                    <a:lnTo>
                      <a:pt x="1362" y="28"/>
                    </a:lnTo>
                    <a:lnTo>
                      <a:pt x="1240" y="9"/>
                    </a:lnTo>
                    <a:lnTo>
                      <a:pt x="1110"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10"/>
              <p:cNvSpPr/>
              <p:nvPr/>
            </p:nvSpPr>
            <p:spPr>
              <a:xfrm>
                <a:off x="6178127" y="3597183"/>
                <a:ext cx="35224" cy="51529"/>
              </a:xfrm>
              <a:custGeom>
                <a:rect b="b" l="l" r="r" t="t"/>
                <a:pathLst>
                  <a:path extrusionOk="0" h="2443" w="1670">
                    <a:moveTo>
                      <a:pt x="728" y="1"/>
                    </a:moveTo>
                    <a:lnTo>
                      <a:pt x="644" y="10"/>
                    </a:lnTo>
                    <a:lnTo>
                      <a:pt x="560" y="38"/>
                    </a:lnTo>
                    <a:lnTo>
                      <a:pt x="486" y="66"/>
                    </a:lnTo>
                    <a:lnTo>
                      <a:pt x="411" y="113"/>
                    </a:lnTo>
                    <a:lnTo>
                      <a:pt x="336" y="169"/>
                    </a:lnTo>
                    <a:lnTo>
                      <a:pt x="280" y="234"/>
                    </a:lnTo>
                    <a:lnTo>
                      <a:pt x="215" y="308"/>
                    </a:lnTo>
                    <a:lnTo>
                      <a:pt x="169" y="392"/>
                    </a:lnTo>
                    <a:lnTo>
                      <a:pt x="122" y="485"/>
                    </a:lnTo>
                    <a:lnTo>
                      <a:pt x="85" y="579"/>
                    </a:lnTo>
                    <a:lnTo>
                      <a:pt x="48" y="681"/>
                    </a:lnTo>
                    <a:lnTo>
                      <a:pt x="29" y="793"/>
                    </a:lnTo>
                    <a:lnTo>
                      <a:pt x="10" y="905"/>
                    </a:lnTo>
                    <a:lnTo>
                      <a:pt x="1" y="1026"/>
                    </a:lnTo>
                    <a:lnTo>
                      <a:pt x="1" y="1147"/>
                    </a:lnTo>
                    <a:lnTo>
                      <a:pt x="10" y="1268"/>
                    </a:lnTo>
                    <a:lnTo>
                      <a:pt x="20" y="1399"/>
                    </a:lnTo>
                    <a:lnTo>
                      <a:pt x="66" y="1585"/>
                    </a:lnTo>
                    <a:lnTo>
                      <a:pt x="122" y="1762"/>
                    </a:lnTo>
                    <a:lnTo>
                      <a:pt x="197" y="1921"/>
                    </a:lnTo>
                    <a:lnTo>
                      <a:pt x="280" y="2070"/>
                    </a:lnTo>
                    <a:lnTo>
                      <a:pt x="383" y="2191"/>
                    </a:lnTo>
                    <a:lnTo>
                      <a:pt x="495" y="2293"/>
                    </a:lnTo>
                    <a:lnTo>
                      <a:pt x="551" y="2340"/>
                    </a:lnTo>
                    <a:lnTo>
                      <a:pt x="607" y="2377"/>
                    </a:lnTo>
                    <a:lnTo>
                      <a:pt x="672" y="2414"/>
                    </a:lnTo>
                    <a:lnTo>
                      <a:pt x="728" y="2442"/>
                    </a:lnTo>
                    <a:lnTo>
                      <a:pt x="719" y="2312"/>
                    </a:lnTo>
                    <a:lnTo>
                      <a:pt x="719" y="2200"/>
                    </a:lnTo>
                    <a:lnTo>
                      <a:pt x="719" y="2079"/>
                    </a:lnTo>
                    <a:lnTo>
                      <a:pt x="728" y="1967"/>
                    </a:lnTo>
                    <a:lnTo>
                      <a:pt x="746" y="1855"/>
                    </a:lnTo>
                    <a:lnTo>
                      <a:pt x="774" y="1753"/>
                    </a:lnTo>
                    <a:lnTo>
                      <a:pt x="812" y="1650"/>
                    </a:lnTo>
                    <a:lnTo>
                      <a:pt x="849" y="1557"/>
                    </a:lnTo>
                    <a:lnTo>
                      <a:pt x="896" y="1473"/>
                    </a:lnTo>
                    <a:lnTo>
                      <a:pt x="942" y="1389"/>
                    </a:lnTo>
                    <a:lnTo>
                      <a:pt x="998" y="1324"/>
                    </a:lnTo>
                    <a:lnTo>
                      <a:pt x="1063" y="1259"/>
                    </a:lnTo>
                    <a:lnTo>
                      <a:pt x="1129" y="1203"/>
                    </a:lnTo>
                    <a:lnTo>
                      <a:pt x="1203" y="1166"/>
                    </a:lnTo>
                    <a:lnTo>
                      <a:pt x="1278" y="1128"/>
                    </a:lnTo>
                    <a:lnTo>
                      <a:pt x="1362" y="1110"/>
                    </a:lnTo>
                    <a:lnTo>
                      <a:pt x="1436" y="1100"/>
                    </a:lnTo>
                    <a:lnTo>
                      <a:pt x="1511" y="1100"/>
                    </a:lnTo>
                    <a:lnTo>
                      <a:pt x="1595" y="1110"/>
                    </a:lnTo>
                    <a:lnTo>
                      <a:pt x="1669" y="1138"/>
                    </a:lnTo>
                    <a:lnTo>
                      <a:pt x="1660" y="1082"/>
                    </a:lnTo>
                    <a:lnTo>
                      <a:pt x="1641" y="961"/>
                    </a:lnTo>
                    <a:lnTo>
                      <a:pt x="1604" y="840"/>
                    </a:lnTo>
                    <a:lnTo>
                      <a:pt x="1567" y="728"/>
                    </a:lnTo>
                    <a:lnTo>
                      <a:pt x="1520" y="616"/>
                    </a:lnTo>
                    <a:lnTo>
                      <a:pt x="1464" y="523"/>
                    </a:lnTo>
                    <a:lnTo>
                      <a:pt x="1408" y="429"/>
                    </a:lnTo>
                    <a:lnTo>
                      <a:pt x="1352" y="336"/>
                    </a:lnTo>
                    <a:lnTo>
                      <a:pt x="1278" y="262"/>
                    </a:lnTo>
                    <a:lnTo>
                      <a:pt x="1212" y="197"/>
                    </a:lnTo>
                    <a:lnTo>
                      <a:pt x="1138" y="131"/>
                    </a:lnTo>
                    <a:lnTo>
                      <a:pt x="1054" y="85"/>
                    </a:lnTo>
                    <a:lnTo>
                      <a:pt x="979" y="47"/>
                    </a:lnTo>
                    <a:lnTo>
                      <a:pt x="896" y="19"/>
                    </a:lnTo>
                    <a:lnTo>
                      <a:pt x="812" y="10"/>
                    </a:lnTo>
                    <a:lnTo>
                      <a:pt x="728"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0"/>
              <p:cNvSpPr/>
              <p:nvPr/>
            </p:nvSpPr>
            <p:spPr>
              <a:xfrm>
                <a:off x="6423264" y="3583831"/>
                <a:ext cx="53870" cy="79034"/>
              </a:xfrm>
              <a:custGeom>
                <a:rect b="b" l="l" r="r" t="t"/>
                <a:pathLst>
                  <a:path extrusionOk="0" h="3747" w="2554">
                    <a:moveTo>
                      <a:pt x="1445" y="0"/>
                    </a:moveTo>
                    <a:lnTo>
                      <a:pt x="1323" y="9"/>
                    </a:lnTo>
                    <a:lnTo>
                      <a:pt x="1193" y="28"/>
                    </a:lnTo>
                    <a:lnTo>
                      <a:pt x="1072" y="75"/>
                    </a:lnTo>
                    <a:lnTo>
                      <a:pt x="951" y="131"/>
                    </a:lnTo>
                    <a:lnTo>
                      <a:pt x="830" y="205"/>
                    </a:lnTo>
                    <a:lnTo>
                      <a:pt x="718" y="289"/>
                    </a:lnTo>
                    <a:lnTo>
                      <a:pt x="615" y="392"/>
                    </a:lnTo>
                    <a:lnTo>
                      <a:pt x="513" y="513"/>
                    </a:lnTo>
                    <a:lnTo>
                      <a:pt x="420" y="643"/>
                    </a:lnTo>
                    <a:lnTo>
                      <a:pt x="326" y="783"/>
                    </a:lnTo>
                    <a:lnTo>
                      <a:pt x="252" y="932"/>
                    </a:lnTo>
                    <a:lnTo>
                      <a:pt x="177" y="1100"/>
                    </a:lnTo>
                    <a:lnTo>
                      <a:pt x="121" y="1268"/>
                    </a:lnTo>
                    <a:lnTo>
                      <a:pt x="75" y="1445"/>
                    </a:lnTo>
                    <a:lnTo>
                      <a:pt x="37" y="1640"/>
                    </a:lnTo>
                    <a:lnTo>
                      <a:pt x="9" y="1827"/>
                    </a:lnTo>
                    <a:lnTo>
                      <a:pt x="0" y="2013"/>
                    </a:lnTo>
                    <a:lnTo>
                      <a:pt x="0" y="2199"/>
                    </a:lnTo>
                    <a:lnTo>
                      <a:pt x="19" y="2377"/>
                    </a:lnTo>
                    <a:lnTo>
                      <a:pt x="37" y="2554"/>
                    </a:lnTo>
                    <a:lnTo>
                      <a:pt x="75" y="2712"/>
                    </a:lnTo>
                    <a:lnTo>
                      <a:pt x="131" y="2870"/>
                    </a:lnTo>
                    <a:lnTo>
                      <a:pt x="187" y="3020"/>
                    </a:lnTo>
                    <a:lnTo>
                      <a:pt x="252" y="3159"/>
                    </a:lnTo>
                    <a:lnTo>
                      <a:pt x="336" y="3280"/>
                    </a:lnTo>
                    <a:lnTo>
                      <a:pt x="420" y="3392"/>
                    </a:lnTo>
                    <a:lnTo>
                      <a:pt x="513" y="3495"/>
                    </a:lnTo>
                    <a:lnTo>
                      <a:pt x="615" y="3579"/>
                    </a:lnTo>
                    <a:lnTo>
                      <a:pt x="727" y="3644"/>
                    </a:lnTo>
                    <a:lnTo>
                      <a:pt x="848" y="3691"/>
                    </a:lnTo>
                    <a:lnTo>
                      <a:pt x="979" y="3728"/>
                    </a:lnTo>
                    <a:lnTo>
                      <a:pt x="1100" y="3746"/>
                    </a:lnTo>
                    <a:lnTo>
                      <a:pt x="1230" y="3737"/>
                    </a:lnTo>
                    <a:lnTo>
                      <a:pt x="1361" y="3718"/>
                    </a:lnTo>
                    <a:lnTo>
                      <a:pt x="1482" y="3672"/>
                    </a:lnTo>
                    <a:lnTo>
                      <a:pt x="1603" y="3616"/>
                    </a:lnTo>
                    <a:lnTo>
                      <a:pt x="1715" y="3541"/>
                    </a:lnTo>
                    <a:lnTo>
                      <a:pt x="1836" y="3458"/>
                    </a:lnTo>
                    <a:lnTo>
                      <a:pt x="1939" y="3355"/>
                    </a:lnTo>
                    <a:lnTo>
                      <a:pt x="2041" y="3234"/>
                    </a:lnTo>
                    <a:lnTo>
                      <a:pt x="2134" y="3103"/>
                    </a:lnTo>
                    <a:lnTo>
                      <a:pt x="2218" y="2964"/>
                    </a:lnTo>
                    <a:lnTo>
                      <a:pt x="2302" y="2815"/>
                    </a:lnTo>
                    <a:lnTo>
                      <a:pt x="2367" y="2647"/>
                    </a:lnTo>
                    <a:lnTo>
                      <a:pt x="2432" y="2479"/>
                    </a:lnTo>
                    <a:lnTo>
                      <a:pt x="2479" y="2293"/>
                    </a:lnTo>
                    <a:lnTo>
                      <a:pt x="2516" y="2106"/>
                    </a:lnTo>
                    <a:lnTo>
                      <a:pt x="2544" y="1920"/>
                    </a:lnTo>
                    <a:lnTo>
                      <a:pt x="2554" y="1733"/>
                    </a:lnTo>
                    <a:lnTo>
                      <a:pt x="2554" y="1547"/>
                    </a:lnTo>
                    <a:lnTo>
                      <a:pt x="2535" y="1370"/>
                    </a:lnTo>
                    <a:lnTo>
                      <a:pt x="2507" y="1193"/>
                    </a:lnTo>
                    <a:lnTo>
                      <a:pt x="2470" y="1025"/>
                    </a:lnTo>
                    <a:lnTo>
                      <a:pt x="2423" y="876"/>
                    </a:lnTo>
                    <a:lnTo>
                      <a:pt x="2367" y="727"/>
                    </a:lnTo>
                    <a:lnTo>
                      <a:pt x="2293" y="587"/>
                    </a:lnTo>
                    <a:lnTo>
                      <a:pt x="2218" y="466"/>
                    </a:lnTo>
                    <a:lnTo>
                      <a:pt x="2134" y="354"/>
                    </a:lnTo>
                    <a:lnTo>
                      <a:pt x="2032" y="252"/>
                    </a:lnTo>
                    <a:lnTo>
                      <a:pt x="1929" y="168"/>
                    </a:lnTo>
                    <a:lnTo>
                      <a:pt x="1817" y="103"/>
                    </a:lnTo>
                    <a:lnTo>
                      <a:pt x="1706" y="47"/>
                    </a:lnTo>
                    <a:lnTo>
                      <a:pt x="1575" y="19"/>
                    </a:lnTo>
                    <a:lnTo>
                      <a:pt x="1445"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0"/>
              <p:cNvSpPr/>
              <p:nvPr/>
            </p:nvSpPr>
            <p:spPr>
              <a:xfrm>
                <a:off x="6432692" y="3597183"/>
                <a:ext cx="35203" cy="51529"/>
              </a:xfrm>
              <a:custGeom>
                <a:rect b="b" l="l" r="r" t="t"/>
                <a:pathLst>
                  <a:path extrusionOk="0" h="2443" w="1669">
                    <a:moveTo>
                      <a:pt x="942" y="1"/>
                    </a:moveTo>
                    <a:lnTo>
                      <a:pt x="858" y="10"/>
                    </a:lnTo>
                    <a:lnTo>
                      <a:pt x="774" y="19"/>
                    </a:lnTo>
                    <a:lnTo>
                      <a:pt x="690" y="47"/>
                    </a:lnTo>
                    <a:lnTo>
                      <a:pt x="616" y="85"/>
                    </a:lnTo>
                    <a:lnTo>
                      <a:pt x="532" y="131"/>
                    </a:lnTo>
                    <a:lnTo>
                      <a:pt x="457" y="197"/>
                    </a:lnTo>
                    <a:lnTo>
                      <a:pt x="392" y="262"/>
                    </a:lnTo>
                    <a:lnTo>
                      <a:pt x="327" y="336"/>
                    </a:lnTo>
                    <a:lnTo>
                      <a:pt x="261" y="429"/>
                    </a:lnTo>
                    <a:lnTo>
                      <a:pt x="205" y="523"/>
                    </a:lnTo>
                    <a:lnTo>
                      <a:pt x="150" y="616"/>
                    </a:lnTo>
                    <a:lnTo>
                      <a:pt x="103" y="728"/>
                    </a:lnTo>
                    <a:lnTo>
                      <a:pt x="66" y="840"/>
                    </a:lnTo>
                    <a:lnTo>
                      <a:pt x="38" y="961"/>
                    </a:lnTo>
                    <a:lnTo>
                      <a:pt x="10" y="1082"/>
                    </a:lnTo>
                    <a:lnTo>
                      <a:pt x="0" y="1138"/>
                    </a:lnTo>
                    <a:lnTo>
                      <a:pt x="75" y="1110"/>
                    </a:lnTo>
                    <a:lnTo>
                      <a:pt x="159" y="1100"/>
                    </a:lnTo>
                    <a:lnTo>
                      <a:pt x="233" y="1100"/>
                    </a:lnTo>
                    <a:lnTo>
                      <a:pt x="308" y="1110"/>
                    </a:lnTo>
                    <a:lnTo>
                      <a:pt x="392" y="1128"/>
                    </a:lnTo>
                    <a:lnTo>
                      <a:pt x="466" y="1166"/>
                    </a:lnTo>
                    <a:lnTo>
                      <a:pt x="541" y="1203"/>
                    </a:lnTo>
                    <a:lnTo>
                      <a:pt x="606" y="1259"/>
                    </a:lnTo>
                    <a:lnTo>
                      <a:pt x="671" y="1324"/>
                    </a:lnTo>
                    <a:lnTo>
                      <a:pt x="727" y="1389"/>
                    </a:lnTo>
                    <a:lnTo>
                      <a:pt x="783" y="1473"/>
                    </a:lnTo>
                    <a:lnTo>
                      <a:pt x="821" y="1557"/>
                    </a:lnTo>
                    <a:lnTo>
                      <a:pt x="867" y="1650"/>
                    </a:lnTo>
                    <a:lnTo>
                      <a:pt x="895" y="1753"/>
                    </a:lnTo>
                    <a:lnTo>
                      <a:pt x="923" y="1855"/>
                    </a:lnTo>
                    <a:lnTo>
                      <a:pt x="942" y="1967"/>
                    </a:lnTo>
                    <a:lnTo>
                      <a:pt x="951" y="2079"/>
                    </a:lnTo>
                    <a:lnTo>
                      <a:pt x="960" y="2200"/>
                    </a:lnTo>
                    <a:lnTo>
                      <a:pt x="951" y="2312"/>
                    </a:lnTo>
                    <a:lnTo>
                      <a:pt x="942" y="2442"/>
                    </a:lnTo>
                    <a:lnTo>
                      <a:pt x="998" y="2414"/>
                    </a:lnTo>
                    <a:lnTo>
                      <a:pt x="1063" y="2377"/>
                    </a:lnTo>
                    <a:lnTo>
                      <a:pt x="1119" y="2340"/>
                    </a:lnTo>
                    <a:lnTo>
                      <a:pt x="1184" y="2293"/>
                    </a:lnTo>
                    <a:lnTo>
                      <a:pt x="1287" y="2191"/>
                    </a:lnTo>
                    <a:lnTo>
                      <a:pt x="1389" y="2070"/>
                    </a:lnTo>
                    <a:lnTo>
                      <a:pt x="1473" y="1921"/>
                    </a:lnTo>
                    <a:lnTo>
                      <a:pt x="1547" y="1762"/>
                    </a:lnTo>
                    <a:lnTo>
                      <a:pt x="1603" y="1585"/>
                    </a:lnTo>
                    <a:lnTo>
                      <a:pt x="1650" y="1399"/>
                    </a:lnTo>
                    <a:lnTo>
                      <a:pt x="1669" y="1268"/>
                    </a:lnTo>
                    <a:lnTo>
                      <a:pt x="1669" y="1147"/>
                    </a:lnTo>
                    <a:lnTo>
                      <a:pt x="1669" y="1026"/>
                    </a:lnTo>
                    <a:lnTo>
                      <a:pt x="1659" y="905"/>
                    </a:lnTo>
                    <a:lnTo>
                      <a:pt x="1641" y="793"/>
                    </a:lnTo>
                    <a:lnTo>
                      <a:pt x="1622" y="681"/>
                    </a:lnTo>
                    <a:lnTo>
                      <a:pt x="1585" y="579"/>
                    </a:lnTo>
                    <a:lnTo>
                      <a:pt x="1547" y="485"/>
                    </a:lnTo>
                    <a:lnTo>
                      <a:pt x="1501" y="392"/>
                    </a:lnTo>
                    <a:lnTo>
                      <a:pt x="1454" y="308"/>
                    </a:lnTo>
                    <a:lnTo>
                      <a:pt x="1398" y="234"/>
                    </a:lnTo>
                    <a:lnTo>
                      <a:pt x="1333" y="169"/>
                    </a:lnTo>
                    <a:lnTo>
                      <a:pt x="1259" y="113"/>
                    </a:lnTo>
                    <a:lnTo>
                      <a:pt x="1184" y="66"/>
                    </a:lnTo>
                    <a:lnTo>
                      <a:pt x="1109" y="38"/>
                    </a:lnTo>
                    <a:lnTo>
                      <a:pt x="1026" y="10"/>
                    </a:lnTo>
                    <a:lnTo>
                      <a:pt x="94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0"/>
              <p:cNvSpPr/>
              <p:nvPr/>
            </p:nvSpPr>
            <p:spPr>
              <a:xfrm>
                <a:off x="6286838" y="3676997"/>
                <a:ext cx="84939" cy="53870"/>
              </a:xfrm>
              <a:custGeom>
                <a:rect b="b" l="l" r="r" t="t"/>
                <a:pathLst>
                  <a:path extrusionOk="0" h="2554" w="4027">
                    <a:moveTo>
                      <a:pt x="3393" y="0"/>
                    </a:moveTo>
                    <a:lnTo>
                      <a:pt x="3281" y="10"/>
                    </a:lnTo>
                    <a:lnTo>
                      <a:pt x="3178" y="38"/>
                    </a:lnTo>
                    <a:lnTo>
                      <a:pt x="2834" y="140"/>
                    </a:lnTo>
                    <a:lnTo>
                      <a:pt x="2489" y="233"/>
                    </a:lnTo>
                    <a:lnTo>
                      <a:pt x="2153" y="317"/>
                    </a:lnTo>
                    <a:lnTo>
                      <a:pt x="1827" y="392"/>
                    </a:lnTo>
                    <a:lnTo>
                      <a:pt x="1501" y="448"/>
                    </a:lnTo>
                    <a:lnTo>
                      <a:pt x="1193" y="504"/>
                    </a:lnTo>
                    <a:lnTo>
                      <a:pt x="904" y="541"/>
                    </a:lnTo>
                    <a:lnTo>
                      <a:pt x="644" y="578"/>
                    </a:lnTo>
                    <a:lnTo>
                      <a:pt x="532" y="597"/>
                    </a:lnTo>
                    <a:lnTo>
                      <a:pt x="429" y="634"/>
                    </a:lnTo>
                    <a:lnTo>
                      <a:pt x="336" y="699"/>
                    </a:lnTo>
                    <a:lnTo>
                      <a:pt x="252" y="765"/>
                    </a:lnTo>
                    <a:lnTo>
                      <a:pt x="187" y="848"/>
                    </a:lnTo>
                    <a:lnTo>
                      <a:pt x="122" y="942"/>
                    </a:lnTo>
                    <a:lnTo>
                      <a:pt x="75" y="1044"/>
                    </a:lnTo>
                    <a:lnTo>
                      <a:pt x="38" y="1156"/>
                    </a:lnTo>
                    <a:lnTo>
                      <a:pt x="10" y="1268"/>
                    </a:lnTo>
                    <a:lnTo>
                      <a:pt x="1" y="1389"/>
                    </a:lnTo>
                    <a:lnTo>
                      <a:pt x="1" y="1501"/>
                    </a:lnTo>
                    <a:lnTo>
                      <a:pt x="19" y="1622"/>
                    </a:lnTo>
                    <a:lnTo>
                      <a:pt x="47" y="1734"/>
                    </a:lnTo>
                    <a:lnTo>
                      <a:pt x="94" y="1836"/>
                    </a:lnTo>
                    <a:lnTo>
                      <a:pt x="159" y="1939"/>
                    </a:lnTo>
                    <a:lnTo>
                      <a:pt x="233" y="2032"/>
                    </a:lnTo>
                    <a:lnTo>
                      <a:pt x="364" y="2144"/>
                    </a:lnTo>
                    <a:lnTo>
                      <a:pt x="522" y="2256"/>
                    </a:lnTo>
                    <a:lnTo>
                      <a:pt x="606" y="2302"/>
                    </a:lnTo>
                    <a:lnTo>
                      <a:pt x="690" y="2349"/>
                    </a:lnTo>
                    <a:lnTo>
                      <a:pt x="793" y="2386"/>
                    </a:lnTo>
                    <a:lnTo>
                      <a:pt x="886" y="2423"/>
                    </a:lnTo>
                    <a:lnTo>
                      <a:pt x="998" y="2461"/>
                    </a:lnTo>
                    <a:lnTo>
                      <a:pt x="1110" y="2489"/>
                    </a:lnTo>
                    <a:lnTo>
                      <a:pt x="1231" y="2517"/>
                    </a:lnTo>
                    <a:lnTo>
                      <a:pt x="1352" y="2535"/>
                    </a:lnTo>
                    <a:lnTo>
                      <a:pt x="1492" y="2545"/>
                    </a:lnTo>
                    <a:lnTo>
                      <a:pt x="1631" y="2554"/>
                    </a:lnTo>
                    <a:lnTo>
                      <a:pt x="1930" y="2554"/>
                    </a:lnTo>
                    <a:lnTo>
                      <a:pt x="2116" y="2535"/>
                    </a:lnTo>
                    <a:lnTo>
                      <a:pt x="2293" y="2507"/>
                    </a:lnTo>
                    <a:lnTo>
                      <a:pt x="2461" y="2470"/>
                    </a:lnTo>
                    <a:lnTo>
                      <a:pt x="2619" y="2423"/>
                    </a:lnTo>
                    <a:lnTo>
                      <a:pt x="2768" y="2358"/>
                    </a:lnTo>
                    <a:lnTo>
                      <a:pt x="2908" y="2284"/>
                    </a:lnTo>
                    <a:lnTo>
                      <a:pt x="3048" y="2209"/>
                    </a:lnTo>
                    <a:lnTo>
                      <a:pt x="3169" y="2125"/>
                    </a:lnTo>
                    <a:lnTo>
                      <a:pt x="3290" y="2023"/>
                    </a:lnTo>
                    <a:lnTo>
                      <a:pt x="3393" y="1930"/>
                    </a:lnTo>
                    <a:lnTo>
                      <a:pt x="3495" y="1818"/>
                    </a:lnTo>
                    <a:lnTo>
                      <a:pt x="3598" y="1706"/>
                    </a:lnTo>
                    <a:lnTo>
                      <a:pt x="3682" y="1594"/>
                    </a:lnTo>
                    <a:lnTo>
                      <a:pt x="3766" y="1473"/>
                    </a:lnTo>
                    <a:lnTo>
                      <a:pt x="3840" y="1352"/>
                    </a:lnTo>
                    <a:lnTo>
                      <a:pt x="3915" y="1221"/>
                    </a:lnTo>
                    <a:lnTo>
                      <a:pt x="3971" y="1109"/>
                    </a:lnTo>
                    <a:lnTo>
                      <a:pt x="3999" y="988"/>
                    </a:lnTo>
                    <a:lnTo>
                      <a:pt x="4017" y="867"/>
                    </a:lnTo>
                    <a:lnTo>
                      <a:pt x="4026" y="746"/>
                    </a:lnTo>
                    <a:lnTo>
                      <a:pt x="4008" y="634"/>
                    </a:lnTo>
                    <a:lnTo>
                      <a:pt x="3980" y="522"/>
                    </a:lnTo>
                    <a:lnTo>
                      <a:pt x="3943" y="410"/>
                    </a:lnTo>
                    <a:lnTo>
                      <a:pt x="3896" y="317"/>
                    </a:lnTo>
                    <a:lnTo>
                      <a:pt x="3831" y="233"/>
                    </a:lnTo>
                    <a:lnTo>
                      <a:pt x="3756" y="159"/>
                    </a:lnTo>
                    <a:lnTo>
                      <a:pt x="3672" y="94"/>
                    </a:lnTo>
                    <a:lnTo>
                      <a:pt x="3588" y="47"/>
                    </a:lnTo>
                    <a:lnTo>
                      <a:pt x="3495" y="19"/>
                    </a:lnTo>
                    <a:lnTo>
                      <a:pt x="339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0"/>
              <p:cNvSpPr/>
              <p:nvPr/>
            </p:nvSpPr>
            <p:spPr>
              <a:xfrm>
                <a:off x="6302172" y="3692521"/>
                <a:ext cx="69204" cy="38346"/>
              </a:xfrm>
              <a:custGeom>
                <a:rect b="b" l="l" r="r" t="t"/>
                <a:pathLst>
                  <a:path extrusionOk="0" h="1818" w="3281">
                    <a:moveTo>
                      <a:pt x="2256" y="1"/>
                    </a:moveTo>
                    <a:lnTo>
                      <a:pt x="2032" y="19"/>
                    </a:lnTo>
                    <a:lnTo>
                      <a:pt x="1790" y="57"/>
                    </a:lnTo>
                    <a:lnTo>
                      <a:pt x="1613" y="94"/>
                    </a:lnTo>
                    <a:lnTo>
                      <a:pt x="1436" y="140"/>
                    </a:lnTo>
                    <a:lnTo>
                      <a:pt x="1277" y="206"/>
                    </a:lnTo>
                    <a:lnTo>
                      <a:pt x="1128" y="271"/>
                    </a:lnTo>
                    <a:lnTo>
                      <a:pt x="988" y="355"/>
                    </a:lnTo>
                    <a:lnTo>
                      <a:pt x="858" y="439"/>
                    </a:lnTo>
                    <a:lnTo>
                      <a:pt x="727" y="532"/>
                    </a:lnTo>
                    <a:lnTo>
                      <a:pt x="616" y="634"/>
                    </a:lnTo>
                    <a:lnTo>
                      <a:pt x="513" y="746"/>
                    </a:lnTo>
                    <a:lnTo>
                      <a:pt x="420" y="858"/>
                    </a:lnTo>
                    <a:lnTo>
                      <a:pt x="336" y="979"/>
                    </a:lnTo>
                    <a:lnTo>
                      <a:pt x="252" y="1100"/>
                    </a:lnTo>
                    <a:lnTo>
                      <a:pt x="177" y="1231"/>
                    </a:lnTo>
                    <a:lnTo>
                      <a:pt x="112" y="1361"/>
                    </a:lnTo>
                    <a:lnTo>
                      <a:pt x="56" y="1492"/>
                    </a:lnTo>
                    <a:lnTo>
                      <a:pt x="0" y="1622"/>
                    </a:lnTo>
                    <a:lnTo>
                      <a:pt x="122" y="1678"/>
                    </a:lnTo>
                    <a:lnTo>
                      <a:pt x="243" y="1715"/>
                    </a:lnTo>
                    <a:lnTo>
                      <a:pt x="383" y="1753"/>
                    </a:lnTo>
                    <a:lnTo>
                      <a:pt x="522" y="1781"/>
                    </a:lnTo>
                    <a:lnTo>
                      <a:pt x="681" y="1799"/>
                    </a:lnTo>
                    <a:lnTo>
                      <a:pt x="839" y="1818"/>
                    </a:lnTo>
                    <a:lnTo>
                      <a:pt x="1203" y="1818"/>
                    </a:lnTo>
                    <a:lnTo>
                      <a:pt x="1389" y="1799"/>
                    </a:lnTo>
                    <a:lnTo>
                      <a:pt x="1566" y="1771"/>
                    </a:lnTo>
                    <a:lnTo>
                      <a:pt x="1734" y="1734"/>
                    </a:lnTo>
                    <a:lnTo>
                      <a:pt x="1892" y="1687"/>
                    </a:lnTo>
                    <a:lnTo>
                      <a:pt x="2041" y="1622"/>
                    </a:lnTo>
                    <a:lnTo>
                      <a:pt x="2181" y="1548"/>
                    </a:lnTo>
                    <a:lnTo>
                      <a:pt x="2321" y="1473"/>
                    </a:lnTo>
                    <a:lnTo>
                      <a:pt x="2442" y="1389"/>
                    </a:lnTo>
                    <a:lnTo>
                      <a:pt x="2563" y="1287"/>
                    </a:lnTo>
                    <a:lnTo>
                      <a:pt x="2666" y="1194"/>
                    </a:lnTo>
                    <a:lnTo>
                      <a:pt x="2768" y="1082"/>
                    </a:lnTo>
                    <a:lnTo>
                      <a:pt x="2871" y="970"/>
                    </a:lnTo>
                    <a:lnTo>
                      <a:pt x="2955" y="858"/>
                    </a:lnTo>
                    <a:lnTo>
                      <a:pt x="3039" y="737"/>
                    </a:lnTo>
                    <a:lnTo>
                      <a:pt x="3113" y="616"/>
                    </a:lnTo>
                    <a:lnTo>
                      <a:pt x="3188" y="485"/>
                    </a:lnTo>
                    <a:lnTo>
                      <a:pt x="3216" y="420"/>
                    </a:lnTo>
                    <a:lnTo>
                      <a:pt x="3244" y="345"/>
                    </a:lnTo>
                    <a:lnTo>
                      <a:pt x="3272" y="271"/>
                    </a:lnTo>
                    <a:lnTo>
                      <a:pt x="3281" y="196"/>
                    </a:lnTo>
                    <a:lnTo>
                      <a:pt x="3141" y="140"/>
                    </a:lnTo>
                    <a:lnTo>
                      <a:pt x="2992" y="85"/>
                    </a:lnTo>
                    <a:lnTo>
                      <a:pt x="2824" y="47"/>
                    </a:lnTo>
                    <a:lnTo>
                      <a:pt x="2647" y="19"/>
                    </a:lnTo>
                    <a:lnTo>
                      <a:pt x="246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10"/>
              <p:cNvSpPr/>
              <p:nvPr/>
            </p:nvSpPr>
            <p:spPr>
              <a:xfrm>
                <a:off x="6317506" y="3695664"/>
                <a:ext cx="30099" cy="19890"/>
              </a:xfrm>
              <a:custGeom>
                <a:rect b="b" l="l" r="r" t="t"/>
                <a:pathLst>
                  <a:path extrusionOk="0" h="943" w="1427">
                    <a:moveTo>
                      <a:pt x="1081" y="1"/>
                    </a:moveTo>
                    <a:lnTo>
                      <a:pt x="960" y="10"/>
                    </a:lnTo>
                    <a:lnTo>
                      <a:pt x="830" y="38"/>
                    </a:lnTo>
                    <a:lnTo>
                      <a:pt x="690" y="85"/>
                    </a:lnTo>
                    <a:lnTo>
                      <a:pt x="541" y="150"/>
                    </a:lnTo>
                    <a:lnTo>
                      <a:pt x="410" y="224"/>
                    </a:lnTo>
                    <a:lnTo>
                      <a:pt x="289" y="308"/>
                    </a:lnTo>
                    <a:lnTo>
                      <a:pt x="187" y="401"/>
                    </a:lnTo>
                    <a:lnTo>
                      <a:pt x="103" y="485"/>
                    </a:lnTo>
                    <a:lnTo>
                      <a:pt x="47" y="579"/>
                    </a:lnTo>
                    <a:lnTo>
                      <a:pt x="10" y="662"/>
                    </a:lnTo>
                    <a:lnTo>
                      <a:pt x="0" y="709"/>
                    </a:lnTo>
                    <a:lnTo>
                      <a:pt x="0" y="746"/>
                    </a:lnTo>
                    <a:lnTo>
                      <a:pt x="10" y="784"/>
                    </a:lnTo>
                    <a:lnTo>
                      <a:pt x="19" y="812"/>
                    </a:lnTo>
                    <a:lnTo>
                      <a:pt x="38" y="849"/>
                    </a:lnTo>
                    <a:lnTo>
                      <a:pt x="66" y="877"/>
                    </a:lnTo>
                    <a:lnTo>
                      <a:pt x="103" y="895"/>
                    </a:lnTo>
                    <a:lnTo>
                      <a:pt x="140" y="914"/>
                    </a:lnTo>
                    <a:lnTo>
                      <a:pt x="233" y="933"/>
                    </a:lnTo>
                    <a:lnTo>
                      <a:pt x="345" y="942"/>
                    </a:lnTo>
                    <a:lnTo>
                      <a:pt x="466" y="923"/>
                    </a:lnTo>
                    <a:lnTo>
                      <a:pt x="597" y="895"/>
                    </a:lnTo>
                    <a:lnTo>
                      <a:pt x="737" y="849"/>
                    </a:lnTo>
                    <a:lnTo>
                      <a:pt x="886" y="793"/>
                    </a:lnTo>
                    <a:lnTo>
                      <a:pt x="1016" y="709"/>
                    </a:lnTo>
                    <a:lnTo>
                      <a:pt x="1137" y="625"/>
                    </a:lnTo>
                    <a:lnTo>
                      <a:pt x="1240" y="541"/>
                    </a:lnTo>
                    <a:lnTo>
                      <a:pt x="1324" y="448"/>
                    </a:lnTo>
                    <a:lnTo>
                      <a:pt x="1389" y="364"/>
                    </a:lnTo>
                    <a:lnTo>
                      <a:pt x="1417" y="271"/>
                    </a:lnTo>
                    <a:lnTo>
                      <a:pt x="1426" y="234"/>
                    </a:lnTo>
                    <a:lnTo>
                      <a:pt x="1426" y="196"/>
                    </a:lnTo>
                    <a:lnTo>
                      <a:pt x="1426" y="159"/>
                    </a:lnTo>
                    <a:lnTo>
                      <a:pt x="1408" y="122"/>
                    </a:lnTo>
                    <a:lnTo>
                      <a:pt x="1389" y="94"/>
                    </a:lnTo>
                    <a:lnTo>
                      <a:pt x="1361" y="66"/>
                    </a:lnTo>
                    <a:lnTo>
                      <a:pt x="1324" y="47"/>
                    </a:lnTo>
                    <a:lnTo>
                      <a:pt x="1286" y="29"/>
                    </a:lnTo>
                    <a:lnTo>
                      <a:pt x="119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10"/>
              <p:cNvSpPr/>
              <p:nvPr/>
            </p:nvSpPr>
            <p:spPr>
              <a:xfrm>
                <a:off x="6286838" y="3676997"/>
                <a:ext cx="83948" cy="31069"/>
              </a:xfrm>
              <a:custGeom>
                <a:rect b="b" l="l" r="r" t="t"/>
                <a:pathLst>
                  <a:path extrusionOk="0" h="1473" w="3980">
                    <a:moveTo>
                      <a:pt x="3309" y="0"/>
                    </a:moveTo>
                    <a:lnTo>
                      <a:pt x="3244" y="19"/>
                    </a:lnTo>
                    <a:lnTo>
                      <a:pt x="3178" y="38"/>
                    </a:lnTo>
                    <a:lnTo>
                      <a:pt x="2834" y="140"/>
                    </a:lnTo>
                    <a:lnTo>
                      <a:pt x="2489" y="233"/>
                    </a:lnTo>
                    <a:lnTo>
                      <a:pt x="2153" y="317"/>
                    </a:lnTo>
                    <a:lnTo>
                      <a:pt x="1827" y="392"/>
                    </a:lnTo>
                    <a:lnTo>
                      <a:pt x="1501" y="448"/>
                    </a:lnTo>
                    <a:lnTo>
                      <a:pt x="1193" y="504"/>
                    </a:lnTo>
                    <a:lnTo>
                      <a:pt x="904" y="541"/>
                    </a:lnTo>
                    <a:lnTo>
                      <a:pt x="644" y="578"/>
                    </a:lnTo>
                    <a:lnTo>
                      <a:pt x="569" y="588"/>
                    </a:lnTo>
                    <a:lnTo>
                      <a:pt x="504" y="606"/>
                    </a:lnTo>
                    <a:lnTo>
                      <a:pt x="439" y="634"/>
                    </a:lnTo>
                    <a:lnTo>
                      <a:pt x="383" y="662"/>
                    </a:lnTo>
                    <a:lnTo>
                      <a:pt x="327" y="709"/>
                    </a:lnTo>
                    <a:lnTo>
                      <a:pt x="271" y="746"/>
                    </a:lnTo>
                    <a:lnTo>
                      <a:pt x="224" y="802"/>
                    </a:lnTo>
                    <a:lnTo>
                      <a:pt x="178" y="858"/>
                    </a:lnTo>
                    <a:lnTo>
                      <a:pt x="140" y="914"/>
                    </a:lnTo>
                    <a:lnTo>
                      <a:pt x="103" y="979"/>
                    </a:lnTo>
                    <a:lnTo>
                      <a:pt x="47" y="1109"/>
                    </a:lnTo>
                    <a:lnTo>
                      <a:pt x="19" y="1249"/>
                    </a:lnTo>
                    <a:lnTo>
                      <a:pt x="1" y="1398"/>
                    </a:lnTo>
                    <a:lnTo>
                      <a:pt x="196" y="1426"/>
                    </a:lnTo>
                    <a:lnTo>
                      <a:pt x="392" y="1454"/>
                    </a:lnTo>
                    <a:lnTo>
                      <a:pt x="597" y="1464"/>
                    </a:lnTo>
                    <a:lnTo>
                      <a:pt x="802" y="1473"/>
                    </a:lnTo>
                    <a:lnTo>
                      <a:pt x="1016" y="1473"/>
                    </a:lnTo>
                    <a:lnTo>
                      <a:pt x="1240" y="1464"/>
                    </a:lnTo>
                    <a:lnTo>
                      <a:pt x="1454" y="1445"/>
                    </a:lnTo>
                    <a:lnTo>
                      <a:pt x="1687" y="1426"/>
                    </a:lnTo>
                    <a:lnTo>
                      <a:pt x="2032" y="1361"/>
                    </a:lnTo>
                    <a:lnTo>
                      <a:pt x="2358" y="1286"/>
                    </a:lnTo>
                    <a:lnTo>
                      <a:pt x="2675" y="1193"/>
                    </a:lnTo>
                    <a:lnTo>
                      <a:pt x="2983" y="1081"/>
                    </a:lnTo>
                    <a:lnTo>
                      <a:pt x="3262" y="951"/>
                    </a:lnTo>
                    <a:lnTo>
                      <a:pt x="3523" y="811"/>
                    </a:lnTo>
                    <a:lnTo>
                      <a:pt x="3756" y="662"/>
                    </a:lnTo>
                    <a:lnTo>
                      <a:pt x="3868" y="588"/>
                    </a:lnTo>
                    <a:lnTo>
                      <a:pt x="3980" y="504"/>
                    </a:lnTo>
                    <a:lnTo>
                      <a:pt x="3924" y="373"/>
                    </a:lnTo>
                    <a:lnTo>
                      <a:pt x="3849" y="261"/>
                    </a:lnTo>
                    <a:lnTo>
                      <a:pt x="3812" y="215"/>
                    </a:lnTo>
                    <a:lnTo>
                      <a:pt x="3766" y="168"/>
                    </a:lnTo>
                    <a:lnTo>
                      <a:pt x="3719" y="122"/>
                    </a:lnTo>
                    <a:lnTo>
                      <a:pt x="3672" y="94"/>
                    </a:lnTo>
                    <a:lnTo>
                      <a:pt x="3616" y="56"/>
                    </a:lnTo>
                    <a:lnTo>
                      <a:pt x="3561" y="38"/>
                    </a:lnTo>
                    <a:lnTo>
                      <a:pt x="3495" y="19"/>
                    </a:lnTo>
                    <a:lnTo>
                      <a:pt x="3439" y="10"/>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10"/>
              <p:cNvSpPr/>
              <p:nvPr/>
            </p:nvSpPr>
            <p:spPr>
              <a:xfrm>
                <a:off x="5938326" y="3898531"/>
                <a:ext cx="259290" cy="527397"/>
              </a:xfrm>
              <a:custGeom>
                <a:rect b="b" l="l" r="r" t="t"/>
                <a:pathLst>
                  <a:path extrusionOk="0" h="25004" w="12293">
                    <a:moveTo>
                      <a:pt x="10447" y="0"/>
                    </a:moveTo>
                    <a:lnTo>
                      <a:pt x="9991" y="476"/>
                    </a:lnTo>
                    <a:lnTo>
                      <a:pt x="8807" y="1696"/>
                    </a:lnTo>
                    <a:lnTo>
                      <a:pt x="8024" y="2516"/>
                    </a:lnTo>
                    <a:lnTo>
                      <a:pt x="7148" y="3439"/>
                    </a:lnTo>
                    <a:lnTo>
                      <a:pt x="6226" y="4427"/>
                    </a:lnTo>
                    <a:lnTo>
                      <a:pt x="5275" y="5452"/>
                    </a:lnTo>
                    <a:lnTo>
                      <a:pt x="4213" y="6626"/>
                    </a:lnTo>
                    <a:lnTo>
                      <a:pt x="3262" y="7689"/>
                    </a:lnTo>
                    <a:lnTo>
                      <a:pt x="2442" y="8639"/>
                    </a:lnTo>
                    <a:lnTo>
                      <a:pt x="2079" y="9077"/>
                    </a:lnTo>
                    <a:lnTo>
                      <a:pt x="1743" y="9478"/>
                    </a:lnTo>
                    <a:lnTo>
                      <a:pt x="1380" y="9944"/>
                    </a:lnTo>
                    <a:lnTo>
                      <a:pt x="1063" y="10363"/>
                    </a:lnTo>
                    <a:lnTo>
                      <a:pt x="792" y="10736"/>
                    </a:lnTo>
                    <a:lnTo>
                      <a:pt x="559" y="11072"/>
                    </a:lnTo>
                    <a:lnTo>
                      <a:pt x="429" y="11286"/>
                    </a:lnTo>
                    <a:lnTo>
                      <a:pt x="308" y="11510"/>
                    </a:lnTo>
                    <a:lnTo>
                      <a:pt x="196" y="11733"/>
                    </a:lnTo>
                    <a:lnTo>
                      <a:pt x="149" y="11845"/>
                    </a:lnTo>
                    <a:lnTo>
                      <a:pt x="103" y="11957"/>
                    </a:lnTo>
                    <a:lnTo>
                      <a:pt x="66" y="12078"/>
                    </a:lnTo>
                    <a:lnTo>
                      <a:pt x="38" y="12190"/>
                    </a:lnTo>
                    <a:lnTo>
                      <a:pt x="19" y="12311"/>
                    </a:lnTo>
                    <a:lnTo>
                      <a:pt x="10" y="12432"/>
                    </a:lnTo>
                    <a:lnTo>
                      <a:pt x="0" y="12544"/>
                    </a:lnTo>
                    <a:lnTo>
                      <a:pt x="10" y="12665"/>
                    </a:lnTo>
                    <a:lnTo>
                      <a:pt x="19" y="12786"/>
                    </a:lnTo>
                    <a:lnTo>
                      <a:pt x="47" y="12917"/>
                    </a:lnTo>
                    <a:lnTo>
                      <a:pt x="93" y="13075"/>
                    </a:lnTo>
                    <a:lnTo>
                      <a:pt x="131" y="13178"/>
                    </a:lnTo>
                    <a:lnTo>
                      <a:pt x="187" y="13318"/>
                    </a:lnTo>
                    <a:lnTo>
                      <a:pt x="271" y="13485"/>
                    </a:lnTo>
                    <a:lnTo>
                      <a:pt x="382" y="13690"/>
                    </a:lnTo>
                    <a:lnTo>
                      <a:pt x="541" y="13942"/>
                    </a:lnTo>
                    <a:lnTo>
                      <a:pt x="727" y="14259"/>
                    </a:lnTo>
                    <a:lnTo>
                      <a:pt x="970" y="14632"/>
                    </a:lnTo>
                    <a:lnTo>
                      <a:pt x="1268" y="15070"/>
                    </a:lnTo>
                    <a:lnTo>
                      <a:pt x="1622" y="15591"/>
                    </a:lnTo>
                    <a:lnTo>
                      <a:pt x="2041" y="16197"/>
                    </a:lnTo>
                    <a:lnTo>
                      <a:pt x="2535" y="16896"/>
                    </a:lnTo>
                    <a:lnTo>
                      <a:pt x="3104" y="17688"/>
                    </a:lnTo>
                    <a:lnTo>
                      <a:pt x="3756" y="18592"/>
                    </a:lnTo>
                    <a:lnTo>
                      <a:pt x="4502" y="19608"/>
                    </a:lnTo>
                    <a:lnTo>
                      <a:pt x="5983" y="21602"/>
                    </a:lnTo>
                    <a:lnTo>
                      <a:pt x="7269" y="23317"/>
                    </a:lnTo>
                    <a:lnTo>
                      <a:pt x="8546" y="25004"/>
                    </a:lnTo>
                    <a:lnTo>
                      <a:pt x="10596" y="23438"/>
                    </a:lnTo>
                    <a:lnTo>
                      <a:pt x="9385" y="21835"/>
                    </a:lnTo>
                    <a:lnTo>
                      <a:pt x="8145" y="20195"/>
                    </a:lnTo>
                    <a:lnTo>
                      <a:pt x="6720" y="18275"/>
                    </a:lnTo>
                    <a:lnTo>
                      <a:pt x="5778" y="16980"/>
                    </a:lnTo>
                    <a:lnTo>
                      <a:pt x="4986" y="15890"/>
                    </a:lnTo>
                    <a:lnTo>
                      <a:pt x="4334" y="14976"/>
                    </a:lnTo>
                    <a:lnTo>
                      <a:pt x="3803" y="14221"/>
                    </a:lnTo>
                    <a:lnTo>
                      <a:pt x="3393" y="13616"/>
                    </a:lnTo>
                    <a:lnTo>
                      <a:pt x="3076" y="13140"/>
                    </a:lnTo>
                    <a:lnTo>
                      <a:pt x="2852" y="12786"/>
                    </a:lnTo>
                    <a:lnTo>
                      <a:pt x="2694" y="12525"/>
                    </a:lnTo>
                    <a:lnTo>
                      <a:pt x="2852" y="12274"/>
                    </a:lnTo>
                    <a:lnTo>
                      <a:pt x="3113" y="11920"/>
                    </a:lnTo>
                    <a:lnTo>
                      <a:pt x="3476" y="11444"/>
                    </a:lnTo>
                    <a:lnTo>
                      <a:pt x="3970" y="10839"/>
                    </a:lnTo>
                    <a:lnTo>
                      <a:pt x="4604" y="10084"/>
                    </a:lnTo>
                    <a:lnTo>
                      <a:pt x="5406" y="9161"/>
                    </a:lnTo>
                    <a:lnTo>
                      <a:pt x="6393" y="8052"/>
                    </a:lnTo>
                    <a:lnTo>
                      <a:pt x="7586" y="6757"/>
                    </a:lnTo>
                    <a:lnTo>
                      <a:pt x="8462" y="5806"/>
                    </a:lnTo>
                    <a:lnTo>
                      <a:pt x="9310" y="4902"/>
                    </a:lnTo>
                    <a:lnTo>
                      <a:pt x="10820" y="3327"/>
                    </a:lnTo>
                    <a:lnTo>
                      <a:pt x="11873" y="2228"/>
                    </a:lnTo>
                    <a:lnTo>
                      <a:pt x="12293" y="1808"/>
                    </a:lnTo>
                    <a:lnTo>
                      <a:pt x="10447"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0"/>
              <p:cNvSpPr/>
              <p:nvPr/>
            </p:nvSpPr>
            <p:spPr>
              <a:xfrm>
                <a:off x="5915715" y="3864530"/>
                <a:ext cx="337522" cy="480614"/>
              </a:xfrm>
              <a:custGeom>
                <a:rect b="b" l="l" r="r" t="t"/>
                <a:pathLst>
                  <a:path extrusionOk="0" h="22786" w="16002">
                    <a:moveTo>
                      <a:pt x="12796" y="0"/>
                    </a:moveTo>
                    <a:lnTo>
                      <a:pt x="12246" y="503"/>
                    </a:lnTo>
                    <a:lnTo>
                      <a:pt x="10839" y="1827"/>
                    </a:lnTo>
                    <a:lnTo>
                      <a:pt x="9907" y="2703"/>
                    </a:lnTo>
                    <a:lnTo>
                      <a:pt x="8863" y="3690"/>
                    </a:lnTo>
                    <a:lnTo>
                      <a:pt x="7754" y="4753"/>
                    </a:lnTo>
                    <a:lnTo>
                      <a:pt x="6627" y="5853"/>
                    </a:lnTo>
                    <a:lnTo>
                      <a:pt x="5341" y="7120"/>
                    </a:lnTo>
                    <a:lnTo>
                      <a:pt x="4204" y="8266"/>
                    </a:lnTo>
                    <a:lnTo>
                      <a:pt x="3216" y="9291"/>
                    </a:lnTo>
                    <a:lnTo>
                      <a:pt x="2778" y="9757"/>
                    </a:lnTo>
                    <a:lnTo>
                      <a:pt x="2377" y="10186"/>
                    </a:lnTo>
                    <a:lnTo>
                      <a:pt x="1920" y="10699"/>
                    </a:lnTo>
                    <a:lnTo>
                      <a:pt x="1529" y="11155"/>
                    </a:lnTo>
                    <a:lnTo>
                      <a:pt x="1184" y="11575"/>
                    </a:lnTo>
                    <a:lnTo>
                      <a:pt x="905" y="11947"/>
                    </a:lnTo>
                    <a:lnTo>
                      <a:pt x="746" y="12162"/>
                    </a:lnTo>
                    <a:lnTo>
                      <a:pt x="569" y="12423"/>
                    </a:lnTo>
                    <a:lnTo>
                      <a:pt x="476" y="12572"/>
                    </a:lnTo>
                    <a:lnTo>
                      <a:pt x="392" y="12730"/>
                    </a:lnTo>
                    <a:lnTo>
                      <a:pt x="308" y="12898"/>
                    </a:lnTo>
                    <a:lnTo>
                      <a:pt x="224" y="13075"/>
                    </a:lnTo>
                    <a:lnTo>
                      <a:pt x="159" y="13261"/>
                    </a:lnTo>
                    <a:lnTo>
                      <a:pt x="94" y="13457"/>
                    </a:lnTo>
                    <a:lnTo>
                      <a:pt x="47" y="13662"/>
                    </a:lnTo>
                    <a:lnTo>
                      <a:pt x="19" y="13867"/>
                    </a:lnTo>
                    <a:lnTo>
                      <a:pt x="1" y="14091"/>
                    </a:lnTo>
                    <a:lnTo>
                      <a:pt x="1" y="14314"/>
                    </a:lnTo>
                    <a:lnTo>
                      <a:pt x="29" y="14547"/>
                    </a:lnTo>
                    <a:lnTo>
                      <a:pt x="47" y="14669"/>
                    </a:lnTo>
                    <a:lnTo>
                      <a:pt x="75" y="14790"/>
                    </a:lnTo>
                    <a:lnTo>
                      <a:pt x="103" y="14902"/>
                    </a:lnTo>
                    <a:lnTo>
                      <a:pt x="150" y="15023"/>
                    </a:lnTo>
                    <a:lnTo>
                      <a:pt x="196" y="15172"/>
                    </a:lnTo>
                    <a:lnTo>
                      <a:pt x="271" y="15340"/>
                    </a:lnTo>
                    <a:lnTo>
                      <a:pt x="355" y="15535"/>
                    </a:lnTo>
                    <a:lnTo>
                      <a:pt x="467" y="15759"/>
                    </a:lnTo>
                    <a:lnTo>
                      <a:pt x="606" y="16029"/>
                    </a:lnTo>
                    <a:lnTo>
                      <a:pt x="774" y="16327"/>
                    </a:lnTo>
                    <a:lnTo>
                      <a:pt x="1016" y="16756"/>
                    </a:lnTo>
                    <a:lnTo>
                      <a:pt x="1296" y="17213"/>
                    </a:lnTo>
                    <a:lnTo>
                      <a:pt x="1594" y="17697"/>
                    </a:lnTo>
                    <a:lnTo>
                      <a:pt x="1920" y="18191"/>
                    </a:lnTo>
                    <a:lnTo>
                      <a:pt x="2181" y="18592"/>
                    </a:lnTo>
                    <a:lnTo>
                      <a:pt x="2507" y="19067"/>
                    </a:lnTo>
                    <a:lnTo>
                      <a:pt x="2890" y="19608"/>
                    </a:lnTo>
                    <a:lnTo>
                      <a:pt x="3318" y="20195"/>
                    </a:lnTo>
                    <a:lnTo>
                      <a:pt x="3784" y="20819"/>
                    </a:lnTo>
                    <a:lnTo>
                      <a:pt x="4297" y="21462"/>
                    </a:lnTo>
                    <a:lnTo>
                      <a:pt x="4837" y="22124"/>
                    </a:lnTo>
                    <a:lnTo>
                      <a:pt x="5126" y="22460"/>
                    </a:lnTo>
                    <a:lnTo>
                      <a:pt x="5415" y="22786"/>
                    </a:lnTo>
                    <a:lnTo>
                      <a:pt x="8938" y="19645"/>
                    </a:lnTo>
                    <a:lnTo>
                      <a:pt x="8630" y="19291"/>
                    </a:lnTo>
                    <a:lnTo>
                      <a:pt x="8323" y="18927"/>
                    </a:lnTo>
                    <a:lnTo>
                      <a:pt x="8025" y="18564"/>
                    </a:lnTo>
                    <a:lnTo>
                      <a:pt x="7736" y="18201"/>
                    </a:lnTo>
                    <a:lnTo>
                      <a:pt x="7456" y="17828"/>
                    </a:lnTo>
                    <a:lnTo>
                      <a:pt x="7176" y="17464"/>
                    </a:lnTo>
                    <a:lnTo>
                      <a:pt x="6655" y="16737"/>
                    </a:lnTo>
                    <a:lnTo>
                      <a:pt x="6170" y="16048"/>
                    </a:lnTo>
                    <a:lnTo>
                      <a:pt x="5741" y="15395"/>
                    </a:lnTo>
                    <a:lnTo>
                      <a:pt x="5369" y="14808"/>
                    </a:lnTo>
                    <a:lnTo>
                      <a:pt x="5052" y="14305"/>
                    </a:lnTo>
                    <a:lnTo>
                      <a:pt x="5341" y="13960"/>
                    </a:lnTo>
                    <a:lnTo>
                      <a:pt x="5723" y="13532"/>
                    </a:lnTo>
                    <a:lnTo>
                      <a:pt x="6207" y="13010"/>
                    </a:lnTo>
                    <a:lnTo>
                      <a:pt x="6804" y="12376"/>
                    </a:lnTo>
                    <a:lnTo>
                      <a:pt x="7521" y="11630"/>
                    </a:lnTo>
                    <a:lnTo>
                      <a:pt x="8388" y="10764"/>
                    </a:lnTo>
                    <a:lnTo>
                      <a:pt x="9394" y="9757"/>
                    </a:lnTo>
                    <a:lnTo>
                      <a:pt x="10569" y="8611"/>
                    </a:lnTo>
                    <a:lnTo>
                      <a:pt x="11594" y="7623"/>
                    </a:lnTo>
                    <a:lnTo>
                      <a:pt x="12582" y="6682"/>
                    </a:lnTo>
                    <a:lnTo>
                      <a:pt x="14306" y="5051"/>
                    </a:lnTo>
                    <a:lnTo>
                      <a:pt x="15527" y="3914"/>
                    </a:lnTo>
                    <a:lnTo>
                      <a:pt x="16002" y="3476"/>
                    </a:lnTo>
                    <a:lnTo>
                      <a:pt x="1279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0"/>
              <p:cNvSpPr/>
              <p:nvPr/>
            </p:nvSpPr>
            <p:spPr>
              <a:xfrm>
                <a:off x="6084961" y="4369105"/>
                <a:ext cx="152562" cy="164943"/>
              </a:xfrm>
              <a:custGeom>
                <a:rect b="b" l="l" r="r" t="t"/>
                <a:pathLst>
                  <a:path extrusionOk="0" h="7820" w="7233">
                    <a:moveTo>
                      <a:pt x="2945" y="1"/>
                    </a:moveTo>
                    <a:lnTo>
                      <a:pt x="2806" y="19"/>
                    </a:lnTo>
                    <a:lnTo>
                      <a:pt x="2647" y="47"/>
                    </a:lnTo>
                    <a:lnTo>
                      <a:pt x="2498" y="94"/>
                    </a:lnTo>
                    <a:lnTo>
                      <a:pt x="2349" y="168"/>
                    </a:lnTo>
                    <a:lnTo>
                      <a:pt x="2191" y="262"/>
                    </a:lnTo>
                    <a:lnTo>
                      <a:pt x="2032" y="373"/>
                    </a:lnTo>
                    <a:lnTo>
                      <a:pt x="1808" y="411"/>
                    </a:lnTo>
                    <a:lnTo>
                      <a:pt x="1594" y="448"/>
                    </a:lnTo>
                    <a:lnTo>
                      <a:pt x="1398" y="504"/>
                    </a:lnTo>
                    <a:lnTo>
                      <a:pt x="1212" y="569"/>
                    </a:lnTo>
                    <a:lnTo>
                      <a:pt x="1044" y="644"/>
                    </a:lnTo>
                    <a:lnTo>
                      <a:pt x="895" y="728"/>
                    </a:lnTo>
                    <a:lnTo>
                      <a:pt x="755" y="830"/>
                    </a:lnTo>
                    <a:lnTo>
                      <a:pt x="625" y="933"/>
                    </a:lnTo>
                    <a:lnTo>
                      <a:pt x="513" y="1044"/>
                    </a:lnTo>
                    <a:lnTo>
                      <a:pt x="411" y="1166"/>
                    </a:lnTo>
                    <a:lnTo>
                      <a:pt x="327" y="1296"/>
                    </a:lnTo>
                    <a:lnTo>
                      <a:pt x="243" y="1436"/>
                    </a:lnTo>
                    <a:lnTo>
                      <a:pt x="178" y="1576"/>
                    </a:lnTo>
                    <a:lnTo>
                      <a:pt x="122" y="1725"/>
                    </a:lnTo>
                    <a:lnTo>
                      <a:pt x="75" y="1874"/>
                    </a:lnTo>
                    <a:lnTo>
                      <a:pt x="47" y="2032"/>
                    </a:lnTo>
                    <a:lnTo>
                      <a:pt x="19" y="2191"/>
                    </a:lnTo>
                    <a:lnTo>
                      <a:pt x="10" y="2349"/>
                    </a:lnTo>
                    <a:lnTo>
                      <a:pt x="1" y="2517"/>
                    </a:lnTo>
                    <a:lnTo>
                      <a:pt x="1" y="2685"/>
                    </a:lnTo>
                    <a:lnTo>
                      <a:pt x="19" y="2852"/>
                    </a:lnTo>
                    <a:lnTo>
                      <a:pt x="38" y="3020"/>
                    </a:lnTo>
                    <a:lnTo>
                      <a:pt x="66" y="3197"/>
                    </a:lnTo>
                    <a:lnTo>
                      <a:pt x="103" y="3365"/>
                    </a:lnTo>
                    <a:lnTo>
                      <a:pt x="140" y="3533"/>
                    </a:lnTo>
                    <a:lnTo>
                      <a:pt x="187" y="3700"/>
                    </a:lnTo>
                    <a:lnTo>
                      <a:pt x="243" y="3859"/>
                    </a:lnTo>
                    <a:lnTo>
                      <a:pt x="308" y="4017"/>
                    </a:lnTo>
                    <a:lnTo>
                      <a:pt x="373" y="4176"/>
                    </a:lnTo>
                    <a:lnTo>
                      <a:pt x="448" y="4325"/>
                    </a:lnTo>
                    <a:lnTo>
                      <a:pt x="522" y="4474"/>
                    </a:lnTo>
                    <a:lnTo>
                      <a:pt x="606" y="4614"/>
                    </a:lnTo>
                    <a:lnTo>
                      <a:pt x="662" y="4716"/>
                    </a:lnTo>
                    <a:lnTo>
                      <a:pt x="718" y="4819"/>
                    </a:lnTo>
                    <a:lnTo>
                      <a:pt x="802" y="5033"/>
                    </a:lnTo>
                    <a:lnTo>
                      <a:pt x="877" y="5247"/>
                    </a:lnTo>
                    <a:lnTo>
                      <a:pt x="942" y="5462"/>
                    </a:lnTo>
                    <a:lnTo>
                      <a:pt x="988" y="5676"/>
                    </a:lnTo>
                    <a:lnTo>
                      <a:pt x="1035" y="5900"/>
                    </a:lnTo>
                    <a:lnTo>
                      <a:pt x="1119" y="6310"/>
                    </a:lnTo>
                    <a:lnTo>
                      <a:pt x="1156" y="6515"/>
                    </a:lnTo>
                    <a:lnTo>
                      <a:pt x="1203" y="6701"/>
                    </a:lnTo>
                    <a:lnTo>
                      <a:pt x="1268" y="6878"/>
                    </a:lnTo>
                    <a:lnTo>
                      <a:pt x="1333" y="7046"/>
                    </a:lnTo>
                    <a:lnTo>
                      <a:pt x="1370" y="7121"/>
                    </a:lnTo>
                    <a:lnTo>
                      <a:pt x="1417" y="7195"/>
                    </a:lnTo>
                    <a:lnTo>
                      <a:pt x="1473" y="7260"/>
                    </a:lnTo>
                    <a:lnTo>
                      <a:pt x="1529" y="7326"/>
                    </a:lnTo>
                    <a:lnTo>
                      <a:pt x="1585" y="7391"/>
                    </a:lnTo>
                    <a:lnTo>
                      <a:pt x="1650" y="7437"/>
                    </a:lnTo>
                    <a:lnTo>
                      <a:pt x="1725" y="7493"/>
                    </a:lnTo>
                    <a:lnTo>
                      <a:pt x="1808" y="7531"/>
                    </a:lnTo>
                    <a:lnTo>
                      <a:pt x="1967" y="7605"/>
                    </a:lnTo>
                    <a:lnTo>
                      <a:pt x="2135" y="7661"/>
                    </a:lnTo>
                    <a:lnTo>
                      <a:pt x="2321" y="7708"/>
                    </a:lnTo>
                    <a:lnTo>
                      <a:pt x="2517" y="7745"/>
                    </a:lnTo>
                    <a:lnTo>
                      <a:pt x="2722" y="7782"/>
                    </a:lnTo>
                    <a:lnTo>
                      <a:pt x="2927" y="7801"/>
                    </a:lnTo>
                    <a:lnTo>
                      <a:pt x="3141" y="7820"/>
                    </a:lnTo>
                    <a:lnTo>
                      <a:pt x="3588" y="7820"/>
                    </a:lnTo>
                    <a:lnTo>
                      <a:pt x="3812" y="7810"/>
                    </a:lnTo>
                    <a:lnTo>
                      <a:pt x="4036" y="7792"/>
                    </a:lnTo>
                    <a:lnTo>
                      <a:pt x="4259" y="7764"/>
                    </a:lnTo>
                    <a:lnTo>
                      <a:pt x="4483" y="7736"/>
                    </a:lnTo>
                    <a:lnTo>
                      <a:pt x="4697" y="7698"/>
                    </a:lnTo>
                    <a:lnTo>
                      <a:pt x="4912" y="7652"/>
                    </a:lnTo>
                    <a:lnTo>
                      <a:pt x="5117" y="7596"/>
                    </a:lnTo>
                    <a:lnTo>
                      <a:pt x="5313" y="7540"/>
                    </a:lnTo>
                    <a:lnTo>
                      <a:pt x="5499" y="7484"/>
                    </a:lnTo>
                    <a:lnTo>
                      <a:pt x="5667" y="7409"/>
                    </a:lnTo>
                    <a:lnTo>
                      <a:pt x="5825" y="7335"/>
                    </a:lnTo>
                    <a:lnTo>
                      <a:pt x="5974" y="7260"/>
                    </a:lnTo>
                    <a:lnTo>
                      <a:pt x="6105" y="7176"/>
                    </a:lnTo>
                    <a:lnTo>
                      <a:pt x="6217" y="7093"/>
                    </a:lnTo>
                    <a:lnTo>
                      <a:pt x="6310" y="6999"/>
                    </a:lnTo>
                    <a:lnTo>
                      <a:pt x="6384" y="6906"/>
                    </a:lnTo>
                    <a:lnTo>
                      <a:pt x="6440" y="6813"/>
                    </a:lnTo>
                    <a:lnTo>
                      <a:pt x="6459" y="6757"/>
                    </a:lnTo>
                    <a:lnTo>
                      <a:pt x="6468" y="6711"/>
                    </a:lnTo>
                    <a:lnTo>
                      <a:pt x="6477" y="6655"/>
                    </a:lnTo>
                    <a:lnTo>
                      <a:pt x="6477" y="6608"/>
                    </a:lnTo>
                    <a:lnTo>
                      <a:pt x="6468" y="6552"/>
                    </a:lnTo>
                    <a:lnTo>
                      <a:pt x="6459" y="6496"/>
                    </a:lnTo>
                    <a:lnTo>
                      <a:pt x="6440" y="6440"/>
                    </a:lnTo>
                    <a:lnTo>
                      <a:pt x="6412" y="6394"/>
                    </a:lnTo>
                    <a:lnTo>
                      <a:pt x="6375" y="6338"/>
                    </a:lnTo>
                    <a:lnTo>
                      <a:pt x="6338" y="6282"/>
                    </a:lnTo>
                    <a:lnTo>
                      <a:pt x="6226" y="6170"/>
                    </a:lnTo>
                    <a:lnTo>
                      <a:pt x="6133" y="6067"/>
                    </a:lnTo>
                    <a:lnTo>
                      <a:pt x="6030" y="5965"/>
                    </a:lnTo>
                    <a:lnTo>
                      <a:pt x="5946" y="5862"/>
                    </a:lnTo>
                    <a:lnTo>
                      <a:pt x="5862" y="5751"/>
                    </a:lnTo>
                    <a:lnTo>
                      <a:pt x="5695" y="5527"/>
                    </a:lnTo>
                    <a:lnTo>
                      <a:pt x="5555" y="5294"/>
                    </a:lnTo>
                    <a:lnTo>
                      <a:pt x="5424" y="5052"/>
                    </a:lnTo>
                    <a:lnTo>
                      <a:pt x="5303" y="4809"/>
                    </a:lnTo>
                    <a:lnTo>
                      <a:pt x="5201" y="4567"/>
                    </a:lnTo>
                    <a:lnTo>
                      <a:pt x="5117" y="4334"/>
                    </a:lnTo>
                    <a:lnTo>
                      <a:pt x="5033" y="4120"/>
                    </a:lnTo>
                    <a:lnTo>
                      <a:pt x="4968" y="3915"/>
                    </a:lnTo>
                    <a:lnTo>
                      <a:pt x="4875" y="3570"/>
                    </a:lnTo>
                    <a:lnTo>
                      <a:pt x="4819" y="3337"/>
                    </a:lnTo>
                    <a:lnTo>
                      <a:pt x="4800" y="3253"/>
                    </a:lnTo>
                    <a:lnTo>
                      <a:pt x="4949" y="3346"/>
                    </a:lnTo>
                    <a:lnTo>
                      <a:pt x="5089" y="3430"/>
                    </a:lnTo>
                    <a:lnTo>
                      <a:pt x="5229" y="3495"/>
                    </a:lnTo>
                    <a:lnTo>
                      <a:pt x="5359" y="3551"/>
                    </a:lnTo>
                    <a:lnTo>
                      <a:pt x="5490" y="3589"/>
                    </a:lnTo>
                    <a:lnTo>
                      <a:pt x="5620" y="3617"/>
                    </a:lnTo>
                    <a:lnTo>
                      <a:pt x="5732" y="3635"/>
                    </a:lnTo>
                    <a:lnTo>
                      <a:pt x="5853" y="3635"/>
                    </a:lnTo>
                    <a:lnTo>
                      <a:pt x="5965" y="3626"/>
                    </a:lnTo>
                    <a:lnTo>
                      <a:pt x="6067" y="3617"/>
                    </a:lnTo>
                    <a:lnTo>
                      <a:pt x="6170" y="3589"/>
                    </a:lnTo>
                    <a:lnTo>
                      <a:pt x="6272" y="3551"/>
                    </a:lnTo>
                    <a:lnTo>
                      <a:pt x="6366" y="3514"/>
                    </a:lnTo>
                    <a:lnTo>
                      <a:pt x="6450" y="3467"/>
                    </a:lnTo>
                    <a:lnTo>
                      <a:pt x="6533" y="3421"/>
                    </a:lnTo>
                    <a:lnTo>
                      <a:pt x="6617" y="3365"/>
                    </a:lnTo>
                    <a:lnTo>
                      <a:pt x="6757" y="3253"/>
                    </a:lnTo>
                    <a:lnTo>
                      <a:pt x="6888" y="3123"/>
                    </a:lnTo>
                    <a:lnTo>
                      <a:pt x="6990" y="3001"/>
                    </a:lnTo>
                    <a:lnTo>
                      <a:pt x="7083" y="2890"/>
                    </a:lnTo>
                    <a:lnTo>
                      <a:pt x="7148" y="2787"/>
                    </a:lnTo>
                    <a:lnTo>
                      <a:pt x="7195" y="2703"/>
                    </a:lnTo>
                    <a:lnTo>
                      <a:pt x="7232" y="2629"/>
                    </a:lnTo>
                    <a:lnTo>
                      <a:pt x="5219" y="1771"/>
                    </a:lnTo>
                    <a:lnTo>
                      <a:pt x="5154" y="1650"/>
                    </a:lnTo>
                    <a:lnTo>
                      <a:pt x="5070" y="1529"/>
                    </a:lnTo>
                    <a:lnTo>
                      <a:pt x="4958" y="1361"/>
                    </a:lnTo>
                    <a:lnTo>
                      <a:pt x="4819" y="1175"/>
                    </a:lnTo>
                    <a:lnTo>
                      <a:pt x="4651" y="970"/>
                    </a:lnTo>
                    <a:lnTo>
                      <a:pt x="4465" y="765"/>
                    </a:lnTo>
                    <a:lnTo>
                      <a:pt x="4362" y="662"/>
                    </a:lnTo>
                    <a:lnTo>
                      <a:pt x="4250" y="560"/>
                    </a:lnTo>
                    <a:lnTo>
                      <a:pt x="4138" y="467"/>
                    </a:lnTo>
                    <a:lnTo>
                      <a:pt x="4026" y="383"/>
                    </a:lnTo>
                    <a:lnTo>
                      <a:pt x="3905" y="299"/>
                    </a:lnTo>
                    <a:lnTo>
                      <a:pt x="3775" y="224"/>
                    </a:lnTo>
                    <a:lnTo>
                      <a:pt x="3644" y="150"/>
                    </a:lnTo>
                    <a:lnTo>
                      <a:pt x="3514" y="94"/>
                    </a:lnTo>
                    <a:lnTo>
                      <a:pt x="3374" y="57"/>
                    </a:lnTo>
                    <a:lnTo>
                      <a:pt x="3234" y="19"/>
                    </a:lnTo>
                    <a:lnTo>
                      <a:pt x="3095"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10"/>
              <p:cNvSpPr/>
              <p:nvPr/>
            </p:nvSpPr>
            <p:spPr>
              <a:xfrm>
                <a:off x="6139992" y="4458347"/>
                <a:ext cx="30310" cy="75511"/>
              </a:xfrm>
              <a:custGeom>
                <a:rect b="b" l="l" r="r" t="t"/>
                <a:pathLst>
                  <a:path extrusionOk="0" h="3580" w="1437">
                    <a:moveTo>
                      <a:pt x="159" y="1"/>
                    </a:moveTo>
                    <a:lnTo>
                      <a:pt x="1" y="29"/>
                    </a:lnTo>
                    <a:lnTo>
                      <a:pt x="10" y="122"/>
                    </a:lnTo>
                    <a:lnTo>
                      <a:pt x="38" y="383"/>
                    </a:lnTo>
                    <a:lnTo>
                      <a:pt x="103" y="774"/>
                    </a:lnTo>
                    <a:lnTo>
                      <a:pt x="141" y="1007"/>
                    </a:lnTo>
                    <a:lnTo>
                      <a:pt x="197" y="1268"/>
                    </a:lnTo>
                    <a:lnTo>
                      <a:pt x="262" y="1538"/>
                    </a:lnTo>
                    <a:lnTo>
                      <a:pt x="346" y="1818"/>
                    </a:lnTo>
                    <a:lnTo>
                      <a:pt x="439" y="2116"/>
                    </a:lnTo>
                    <a:lnTo>
                      <a:pt x="551" y="2414"/>
                    </a:lnTo>
                    <a:lnTo>
                      <a:pt x="672" y="2713"/>
                    </a:lnTo>
                    <a:lnTo>
                      <a:pt x="812" y="3011"/>
                    </a:lnTo>
                    <a:lnTo>
                      <a:pt x="970" y="3300"/>
                    </a:lnTo>
                    <a:lnTo>
                      <a:pt x="1063" y="3439"/>
                    </a:lnTo>
                    <a:lnTo>
                      <a:pt x="1147" y="3579"/>
                    </a:lnTo>
                    <a:lnTo>
                      <a:pt x="1436" y="3561"/>
                    </a:lnTo>
                    <a:lnTo>
                      <a:pt x="1259" y="3328"/>
                    </a:lnTo>
                    <a:lnTo>
                      <a:pt x="1166" y="3197"/>
                    </a:lnTo>
                    <a:lnTo>
                      <a:pt x="1073" y="3039"/>
                    </a:lnTo>
                    <a:lnTo>
                      <a:pt x="970" y="2880"/>
                    </a:lnTo>
                    <a:lnTo>
                      <a:pt x="877" y="2703"/>
                    </a:lnTo>
                    <a:lnTo>
                      <a:pt x="774" y="2507"/>
                    </a:lnTo>
                    <a:lnTo>
                      <a:pt x="681" y="2293"/>
                    </a:lnTo>
                    <a:lnTo>
                      <a:pt x="597" y="2069"/>
                    </a:lnTo>
                    <a:lnTo>
                      <a:pt x="514" y="1827"/>
                    </a:lnTo>
                    <a:lnTo>
                      <a:pt x="430" y="1566"/>
                    </a:lnTo>
                    <a:lnTo>
                      <a:pt x="355" y="1287"/>
                    </a:lnTo>
                    <a:lnTo>
                      <a:pt x="290" y="998"/>
                    </a:lnTo>
                    <a:lnTo>
                      <a:pt x="234" y="681"/>
                    </a:lnTo>
                    <a:lnTo>
                      <a:pt x="187" y="355"/>
                    </a:lnTo>
                    <a:lnTo>
                      <a:pt x="15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0"/>
              <p:cNvSpPr/>
              <p:nvPr/>
            </p:nvSpPr>
            <p:spPr>
              <a:xfrm>
                <a:off x="6119363" y="4464042"/>
                <a:ext cx="21240" cy="69015"/>
              </a:xfrm>
              <a:custGeom>
                <a:rect b="b" l="l" r="r" t="t"/>
                <a:pathLst>
                  <a:path extrusionOk="0" h="3272" w="1007">
                    <a:moveTo>
                      <a:pt x="159" y="1"/>
                    </a:moveTo>
                    <a:lnTo>
                      <a:pt x="0" y="38"/>
                    </a:lnTo>
                    <a:lnTo>
                      <a:pt x="19" y="355"/>
                    </a:lnTo>
                    <a:lnTo>
                      <a:pt x="66" y="709"/>
                    </a:lnTo>
                    <a:lnTo>
                      <a:pt x="131" y="1147"/>
                    </a:lnTo>
                    <a:lnTo>
                      <a:pt x="168" y="1389"/>
                    </a:lnTo>
                    <a:lnTo>
                      <a:pt x="224" y="1650"/>
                    </a:lnTo>
                    <a:lnTo>
                      <a:pt x="280" y="1911"/>
                    </a:lnTo>
                    <a:lnTo>
                      <a:pt x="345" y="2182"/>
                    </a:lnTo>
                    <a:lnTo>
                      <a:pt x="420" y="2443"/>
                    </a:lnTo>
                    <a:lnTo>
                      <a:pt x="513" y="2713"/>
                    </a:lnTo>
                    <a:lnTo>
                      <a:pt x="606" y="2964"/>
                    </a:lnTo>
                    <a:lnTo>
                      <a:pt x="718" y="3216"/>
                    </a:lnTo>
                    <a:lnTo>
                      <a:pt x="858" y="3244"/>
                    </a:lnTo>
                    <a:lnTo>
                      <a:pt x="1007" y="3272"/>
                    </a:lnTo>
                    <a:lnTo>
                      <a:pt x="904" y="3039"/>
                    </a:lnTo>
                    <a:lnTo>
                      <a:pt x="783" y="2750"/>
                    </a:lnTo>
                    <a:lnTo>
                      <a:pt x="653" y="2415"/>
                    </a:lnTo>
                    <a:lnTo>
                      <a:pt x="522" y="2032"/>
                    </a:lnTo>
                    <a:lnTo>
                      <a:pt x="466" y="1818"/>
                    </a:lnTo>
                    <a:lnTo>
                      <a:pt x="410" y="1594"/>
                    </a:lnTo>
                    <a:lnTo>
                      <a:pt x="355" y="1361"/>
                    </a:lnTo>
                    <a:lnTo>
                      <a:pt x="299" y="1110"/>
                    </a:lnTo>
                    <a:lnTo>
                      <a:pt x="261" y="849"/>
                    </a:lnTo>
                    <a:lnTo>
                      <a:pt x="215" y="579"/>
                    </a:lnTo>
                    <a:lnTo>
                      <a:pt x="187" y="299"/>
                    </a:lnTo>
                    <a:lnTo>
                      <a:pt x="15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10"/>
              <p:cNvSpPr/>
              <p:nvPr/>
            </p:nvSpPr>
            <p:spPr>
              <a:xfrm>
                <a:off x="6165366" y="4452062"/>
                <a:ext cx="40898" cy="75490"/>
              </a:xfrm>
              <a:custGeom>
                <a:rect b="b" l="l" r="r" t="t"/>
                <a:pathLst>
                  <a:path extrusionOk="0" h="3579" w="1939">
                    <a:moveTo>
                      <a:pt x="112" y="0"/>
                    </a:moveTo>
                    <a:lnTo>
                      <a:pt x="0" y="10"/>
                    </a:lnTo>
                    <a:lnTo>
                      <a:pt x="9" y="103"/>
                    </a:lnTo>
                    <a:lnTo>
                      <a:pt x="37" y="364"/>
                    </a:lnTo>
                    <a:lnTo>
                      <a:pt x="65" y="550"/>
                    </a:lnTo>
                    <a:lnTo>
                      <a:pt x="112" y="765"/>
                    </a:lnTo>
                    <a:lnTo>
                      <a:pt x="159" y="1007"/>
                    </a:lnTo>
                    <a:lnTo>
                      <a:pt x="233" y="1258"/>
                    </a:lnTo>
                    <a:lnTo>
                      <a:pt x="317" y="1538"/>
                    </a:lnTo>
                    <a:lnTo>
                      <a:pt x="429" y="1827"/>
                    </a:lnTo>
                    <a:lnTo>
                      <a:pt x="550" y="2125"/>
                    </a:lnTo>
                    <a:lnTo>
                      <a:pt x="699" y="2423"/>
                    </a:lnTo>
                    <a:lnTo>
                      <a:pt x="792" y="2572"/>
                    </a:lnTo>
                    <a:lnTo>
                      <a:pt x="876" y="2722"/>
                    </a:lnTo>
                    <a:lnTo>
                      <a:pt x="979" y="2871"/>
                    </a:lnTo>
                    <a:lnTo>
                      <a:pt x="1081" y="3020"/>
                    </a:lnTo>
                    <a:lnTo>
                      <a:pt x="1193" y="3169"/>
                    </a:lnTo>
                    <a:lnTo>
                      <a:pt x="1314" y="3309"/>
                    </a:lnTo>
                    <a:lnTo>
                      <a:pt x="1445" y="3449"/>
                    </a:lnTo>
                    <a:lnTo>
                      <a:pt x="1584" y="3579"/>
                    </a:lnTo>
                    <a:lnTo>
                      <a:pt x="1771" y="3514"/>
                    </a:lnTo>
                    <a:lnTo>
                      <a:pt x="1939" y="3439"/>
                    </a:lnTo>
                    <a:lnTo>
                      <a:pt x="1827" y="3337"/>
                    </a:lnTo>
                    <a:lnTo>
                      <a:pt x="1706" y="3216"/>
                    </a:lnTo>
                    <a:lnTo>
                      <a:pt x="1575" y="3076"/>
                    </a:lnTo>
                    <a:lnTo>
                      <a:pt x="1445" y="2936"/>
                    </a:lnTo>
                    <a:lnTo>
                      <a:pt x="1314" y="2768"/>
                    </a:lnTo>
                    <a:lnTo>
                      <a:pt x="1184" y="2591"/>
                    </a:lnTo>
                    <a:lnTo>
                      <a:pt x="1053" y="2405"/>
                    </a:lnTo>
                    <a:lnTo>
                      <a:pt x="923" y="2200"/>
                    </a:lnTo>
                    <a:lnTo>
                      <a:pt x="792" y="1985"/>
                    </a:lnTo>
                    <a:lnTo>
                      <a:pt x="671" y="1743"/>
                    </a:lnTo>
                    <a:lnTo>
                      <a:pt x="559" y="1491"/>
                    </a:lnTo>
                    <a:lnTo>
                      <a:pt x="447" y="1231"/>
                    </a:lnTo>
                    <a:lnTo>
                      <a:pt x="354" y="942"/>
                    </a:lnTo>
                    <a:lnTo>
                      <a:pt x="261" y="643"/>
                    </a:lnTo>
                    <a:lnTo>
                      <a:pt x="177" y="327"/>
                    </a:lnTo>
                    <a:lnTo>
                      <a:pt x="11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10"/>
              <p:cNvSpPr/>
              <p:nvPr/>
            </p:nvSpPr>
            <p:spPr>
              <a:xfrm>
                <a:off x="6447626" y="3898911"/>
                <a:ext cx="259501" cy="527418"/>
              </a:xfrm>
              <a:custGeom>
                <a:rect b="b" l="l" r="r" t="t"/>
                <a:pathLst>
                  <a:path extrusionOk="0" h="25005" w="12303">
                    <a:moveTo>
                      <a:pt x="1874" y="1"/>
                    </a:moveTo>
                    <a:lnTo>
                      <a:pt x="1" y="1772"/>
                    </a:lnTo>
                    <a:lnTo>
                      <a:pt x="411" y="2210"/>
                    </a:lnTo>
                    <a:lnTo>
                      <a:pt x="1473" y="3356"/>
                    </a:lnTo>
                    <a:lnTo>
                      <a:pt x="2983" y="4996"/>
                    </a:lnTo>
                    <a:lnTo>
                      <a:pt x="3831" y="5937"/>
                    </a:lnTo>
                    <a:lnTo>
                      <a:pt x="4716" y="6925"/>
                    </a:lnTo>
                    <a:lnTo>
                      <a:pt x="5909" y="8276"/>
                    </a:lnTo>
                    <a:lnTo>
                      <a:pt x="6906" y="9432"/>
                    </a:lnTo>
                    <a:lnTo>
                      <a:pt x="7708" y="10392"/>
                    </a:lnTo>
                    <a:lnTo>
                      <a:pt x="8342" y="11175"/>
                    </a:lnTo>
                    <a:lnTo>
                      <a:pt x="8835" y="11808"/>
                    </a:lnTo>
                    <a:lnTo>
                      <a:pt x="9199" y="12293"/>
                    </a:lnTo>
                    <a:lnTo>
                      <a:pt x="9451" y="12666"/>
                    </a:lnTo>
                    <a:lnTo>
                      <a:pt x="9618" y="12917"/>
                    </a:lnTo>
                    <a:lnTo>
                      <a:pt x="9460" y="13169"/>
                    </a:lnTo>
                    <a:lnTo>
                      <a:pt x="9236" y="13514"/>
                    </a:lnTo>
                    <a:lnTo>
                      <a:pt x="8919" y="13971"/>
                    </a:lnTo>
                    <a:lnTo>
                      <a:pt x="8500" y="14558"/>
                    </a:lnTo>
                    <a:lnTo>
                      <a:pt x="7978" y="15275"/>
                    </a:lnTo>
                    <a:lnTo>
                      <a:pt x="7326" y="16161"/>
                    </a:lnTo>
                    <a:lnTo>
                      <a:pt x="6534" y="17214"/>
                    </a:lnTo>
                    <a:lnTo>
                      <a:pt x="5592" y="18453"/>
                    </a:lnTo>
                    <a:lnTo>
                      <a:pt x="4166" y="20298"/>
                    </a:lnTo>
                    <a:lnTo>
                      <a:pt x="2936" y="21873"/>
                    </a:lnTo>
                    <a:lnTo>
                      <a:pt x="1725" y="23402"/>
                    </a:lnTo>
                    <a:lnTo>
                      <a:pt x="3747" y="25005"/>
                    </a:lnTo>
                    <a:lnTo>
                      <a:pt x="5015" y="23392"/>
                    </a:lnTo>
                    <a:lnTo>
                      <a:pt x="6310" y="21743"/>
                    </a:lnTo>
                    <a:lnTo>
                      <a:pt x="7792" y="19823"/>
                    </a:lnTo>
                    <a:lnTo>
                      <a:pt x="8537" y="18844"/>
                    </a:lnTo>
                    <a:lnTo>
                      <a:pt x="9190" y="17968"/>
                    </a:lnTo>
                    <a:lnTo>
                      <a:pt x="9767" y="17204"/>
                    </a:lnTo>
                    <a:lnTo>
                      <a:pt x="10261" y="16533"/>
                    </a:lnTo>
                    <a:lnTo>
                      <a:pt x="10681" y="15946"/>
                    </a:lnTo>
                    <a:lnTo>
                      <a:pt x="11035" y="15443"/>
                    </a:lnTo>
                    <a:lnTo>
                      <a:pt x="11333" y="15014"/>
                    </a:lnTo>
                    <a:lnTo>
                      <a:pt x="11575" y="14651"/>
                    </a:lnTo>
                    <a:lnTo>
                      <a:pt x="11771" y="14343"/>
                    </a:lnTo>
                    <a:lnTo>
                      <a:pt x="11920" y="14092"/>
                    </a:lnTo>
                    <a:lnTo>
                      <a:pt x="12032" y="13896"/>
                    </a:lnTo>
                    <a:lnTo>
                      <a:pt x="12116" y="13728"/>
                    </a:lnTo>
                    <a:lnTo>
                      <a:pt x="12172" y="13598"/>
                    </a:lnTo>
                    <a:lnTo>
                      <a:pt x="12218" y="13486"/>
                    </a:lnTo>
                    <a:lnTo>
                      <a:pt x="12265" y="13327"/>
                    </a:lnTo>
                    <a:lnTo>
                      <a:pt x="12293" y="13178"/>
                    </a:lnTo>
                    <a:lnTo>
                      <a:pt x="12302" y="13029"/>
                    </a:lnTo>
                    <a:lnTo>
                      <a:pt x="12302" y="12880"/>
                    </a:lnTo>
                    <a:lnTo>
                      <a:pt x="12293" y="12722"/>
                    </a:lnTo>
                    <a:lnTo>
                      <a:pt x="12256" y="12563"/>
                    </a:lnTo>
                    <a:lnTo>
                      <a:pt x="12209" y="12386"/>
                    </a:lnTo>
                    <a:lnTo>
                      <a:pt x="12144" y="12209"/>
                    </a:lnTo>
                    <a:lnTo>
                      <a:pt x="12051" y="12013"/>
                    </a:lnTo>
                    <a:lnTo>
                      <a:pt x="11948" y="11808"/>
                    </a:lnTo>
                    <a:lnTo>
                      <a:pt x="11818" y="11585"/>
                    </a:lnTo>
                    <a:lnTo>
                      <a:pt x="11669" y="11342"/>
                    </a:lnTo>
                    <a:lnTo>
                      <a:pt x="11501" y="11091"/>
                    </a:lnTo>
                    <a:lnTo>
                      <a:pt x="11305" y="10811"/>
                    </a:lnTo>
                    <a:lnTo>
                      <a:pt x="11081" y="10513"/>
                    </a:lnTo>
                    <a:lnTo>
                      <a:pt x="10569" y="9842"/>
                    </a:lnTo>
                    <a:lnTo>
                      <a:pt x="10243" y="9423"/>
                    </a:lnTo>
                    <a:lnTo>
                      <a:pt x="9879" y="8975"/>
                    </a:lnTo>
                    <a:lnTo>
                      <a:pt x="9059" y="7988"/>
                    </a:lnTo>
                    <a:lnTo>
                      <a:pt x="8109" y="6879"/>
                    </a:lnTo>
                    <a:lnTo>
                      <a:pt x="7046" y="5667"/>
                    </a:lnTo>
                    <a:lnTo>
                      <a:pt x="6096" y="4595"/>
                    </a:lnTo>
                    <a:lnTo>
                      <a:pt x="5173" y="3570"/>
                    </a:lnTo>
                    <a:lnTo>
                      <a:pt x="4306" y="2620"/>
                    </a:lnTo>
                    <a:lnTo>
                      <a:pt x="3523" y="1772"/>
                    </a:lnTo>
                    <a:lnTo>
                      <a:pt x="2340" y="495"/>
                    </a:lnTo>
                    <a:lnTo>
                      <a:pt x="1874"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0"/>
              <p:cNvSpPr/>
              <p:nvPr/>
            </p:nvSpPr>
            <p:spPr>
              <a:xfrm>
                <a:off x="6391604" y="3865100"/>
                <a:ext cx="338113" cy="480044"/>
              </a:xfrm>
              <a:custGeom>
                <a:rect b="b" l="l" r="r" t="t"/>
                <a:pathLst>
                  <a:path extrusionOk="0" h="22759" w="16030">
                    <a:moveTo>
                      <a:pt x="3272" y="1"/>
                    </a:moveTo>
                    <a:lnTo>
                      <a:pt x="1" y="3421"/>
                    </a:lnTo>
                    <a:lnTo>
                      <a:pt x="476" y="3868"/>
                    </a:lnTo>
                    <a:lnTo>
                      <a:pt x="1697" y="5052"/>
                    </a:lnTo>
                    <a:lnTo>
                      <a:pt x="3430" y="6757"/>
                    </a:lnTo>
                    <a:lnTo>
                      <a:pt x="4418" y="7727"/>
                    </a:lnTo>
                    <a:lnTo>
                      <a:pt x="5443" y="8761"/>
                    </a:lnTo>
                    <a:lnTo>
                      <a:pt x="6627" y="9954"/>
                    </a:lnTo>
                    <a:lnTo>
                      <a:pt x="7643" y="10998"/>
                    </a:lnTo>
                    <a:lnTo>
                      <a:pt x="8500" y="11902"/>
                    </a:lnTo>
                    <a:lnTo>
                      <a:pt x="9227" y="12675"/>
                    </a:lnTo>
                    <a:lnTo>
                      <a:pt x="9823" y="13328"/>
                    </a:lnTo>
                    <a:lnTo>
                      <a:pt x="10308" y="13868"/>
                    </a:lnTo>
                    <a:lnTo>
                      <a:pt x="10681" y="14315"/>
                    </a:lnTo>
                    <a:lnTo>
                      <a:pt x="10970" y="14660"/>
                    </a:lnTo>
                    <a:lnTo>
                      <a:pt x="10690" y="15108"/>
                    </a:lnTo>
                    <a:lnTo>
                      <a:pt x="10345" y="15629"/>
                    </a:lnTo>
                    <a:lnTo>
                      <a:pt x="9944" y="16207"/>
                    </a:lnTo>
                    <a:lnTo>
                      <a:pt x="9488" y="16832"/>
                    </a:lnTo>
                    <a:lnTo>
                      <a:pt x="8994" y="17493"/>
                    </a:lnTo>
                    <a:lnTo>
                      <a:pt x="8444" y="18192"/>
                    </a:lnTo>
                    <a:lnTo>
                      <a:pt x="8155" y="18537"/>
                    </a:lnTo>
                    <a:lnTo>
                      <a:pt x="7857" y="18900"/>
                    </a:lnTo>
                    <a:lnTo>
                      <a:pt x="7549" y="19255"/>
                    </a:lnTo>
                    <a:lnTo>
                      <a:pt x="7242" y="19618"/>
                    </a:lnTo>
                    <a:lnTo>
                      <a:pt x="10765" y="22759"/>
                    </a:lnTo>
                    <a:lnTo>
                      <a:pt x="11203" y="22255"/>
                    </a:lnTo>
                    <a:lnTo>
                      <a:pt x="11641" y="21743"/>
                    </a:lnTo>
                    <a:lnTo>
                      <a:pt x="12079" y="21202"/>
                    </a:lnTo>
                    <a:lnTo>
                      <a:pt x="12517" y="20662"/>
                    </a:lnTo>
                    <a:lnTo>
                      <a:pt x="12945" y="20103"/>
                    </a:lnTo>
                    <a:lnTo>
                      <a:pt x="13365" y="19544"/>
                    </a:lnTo>
                    <a:lnTo>
                      <a:pt x="13765" y="18975"/>
                    </a:lnTo>
                    <a:lnTo>
                      <a:pt x="14166" y="18416"/>
                    </a:lnTo>
                    <a:lnTo>
                      <a:pt x="14436" y="18006"/>
                    </a:lnTo>
                    <a:lnTo>
                      <a:pt x="14688" y="17642"/>
                    </a:lnTo>
                    <a:lnTo>
                      <a:pt x="14902" y="17298"/>
                    </a:lnTo>
                    <a:lnTo>
                      <a:pt x="15089" y="16990"/>
                    </a:lnTo>
                    <a:lnTo>
                      <a:pt x="15257" y="16720"/>
                    </a:lnTo>
                    <a:lnTo>
                      <a:pt x="15396" y="16468"/>
                    </a:lnTo>
                    <a:lnTo>
                      <a:pt x="15620" y="16049"/>
                    </a:lnTo>
                    <a:lnTo>
                      <a:pt x="15769" y="15732"/>
                    </a:lnTo>
                    <a:lnTo>
                      <a:pt x="15872" y="15480"/>
                    </a:lnTo>
                    <a:lnTo>
                      <a:pt x="15928" y="15313"/>
                    </a:lnTo>
                    <a:lnTo>
                      <a:pt x="15955" y="15191"/>
                    </a:lnTo>
                    <a:lnTo>
                      <a:pt x="15983" y="15070"/>
                    </a:lnTo>
                    <a:lnTo>
                      <a:pt x="16002" y="14949"/>
                    </a:lnTo>
                    <a:lnTo>
                      <a:pt x="16030" y="14725"/>
                    </a:lnTo>
                    <a:lnTo>
                      <a:pt x="16030" y="14502"/>
                    </a:lnTo>
                    <a:lnTo>
                      <a:pt x="16021" y="14278"/>
                    </a:lnTo>
                    <a:lnTo>
                      <a:pt x="15983" y="14073"/>
                    </a:lnTo>
                    <a:lnTo>
                      <a:pt x="15937" y="13868"/>
                    </a:lnTo>
                    <a:lnTo>
                      <a:pt x="15881" y="13672"/>
                    </a:lnTo>
                    <a:lnTo>
                      <a:pt x="15806" y="13486"/>
                    </a:lnTo>
                    <a:lnTo>
                      <a:pt x="15732" y="13309"/>
                    </a:lnTo>
                    <a:lnTo>
                      <a:pt x="15648" y="13141"/>
                    </a:lnTo>
                    <a:lnTo>
                      <a:pt x="15564" y="12983"/>
                    </a:lnTo>
                    <a:lnTo>
                      <a:pt x="15480" y="12834"/>
                    </a:lnTo>
                    <a:lnTo>
                      <a:pt x="15303" y="12573"/>
                    </a:lnTo>
                    <a:lnTo>
                      <a:pt x="15154" y="12358"/>
                    </a:lnTo>
                    <a:lnTo>
                      <a:pt x="14865" y="11976"/>
                    </a:lnTo>
                    <a:lnTo>
                      <a:pt x="14530" y="11548"/>
                    </a:lnTo>
                    <a:lnTo>
                      <a:pt x="14138" y="11072"/>
                    </a:lnTo>
                    <a:lnTo>
                      <a:pt x="13682" y="10550"/>
                    </a:lnTo>
                    <a:lnTo>
                      <a:pt x="13281" y="10103"/>
                    </a:lnTo>
                    <a:lnTo>
                      <a:pt x="12843" y="9618"/>
                    </a:lnTo>
                    <a:lnTo>
                      <a:pt x="11855" y="8565"/>
                    </a:lnTo>
                    <a:lnTo>
                      <a:pt x="10718" y="7382"/>
                    </a:lnTo>
                    <a:lnTo>
                      <a:pt x="9441" y="6077"/>
                    </a:lnTo>
                    <a:lnTo>
                      <a:pt x="8304" y="4931"/>
                    </a:lnTo>
                    <a:lnTo>
                      <a:pt x="7205" y="3831"/>
                    </a:lnTo>
                    <a:lnTo>
                      <a:pt x="6161" y="2806"/>
                    </a:lnTo>
                    <a:lnTo>
                      <a:pt x="5229" y="1893"/>
                    </a:lnTo>
                    <a:lnTo>
                      <a:pt x="3822" y="532"/>
                    </a:lnTo>
                    <a:lnTo>
                      <a:pt x="327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10"/>
              <p:cNvSpPr/>
              <p:nvPr/>
            </p:nvSpPr>
            <p:spPr>
              <a:xfrm>
                <a:off x="6407930" y="4369105"/>
                <a:ext cx="152562" cy="164943"/>
              </a:xfrm>
              <a:custGeom>
                <a:rect b="b" l="l" r="r" t="t"/>
                <a:pathLst>
                  <a:path extrusionOk="0" h="7820" w="7233">
                    <a:moveTo>
                      <a:pt x="4138" y="1"/>
                    </a:moveTo>
                    <a:lnTo>
                      <a:pt x="3998" y="19"/>
                    </a:lnTo>
                    <a:lnTo>
                      <a:pt x="3858" y="57"/>
                    </a:lnTo>
                    <a:lnTo>
                      <a:pt x="3719" y="94"/>
                    </a:lnTo>
                    <a:lnTo>
                      <a:pt x="3588" y="150"/>
                    </a:lnTo>
                    <a:lnTo>
                      <a:pt x="3458" y="224"/>
                    </a:lnTo>
                    <a:lnTo>
                      <a:pt x="3337" y="299"/>
                    </a:lnTo>
                    <a:lnTo>
                      <a:pt x="3215" y="383"/>
                    </a:lnTo>
                    <a:lnTo>
                      <a:pt x="3094" y="467"/>
                    </a:lnTo>
                    <a:lnTo>
                      <a:pt x="2982" y="560"/>
                    </a:lnTo>
                    <a:lnTo>
                      <a:pt x="2871" y="662"/>
                    </a:lnTo>
                    <a:lnTo>
                      <a:pt x="2768" y="765"/>
                    </a:lnTo>
                    <a:lnTo>
                      <a:pt x="2582" y="970"/>
                    </a:lnTo>
                    <a:lnTo>
                      <a:pt x="2423" y="1175"/>
                    </a:lnTo>
                    <a:lnTo>
                      <a:pt x="2283" y="1361"/>
                    </a:lnTo>
                    <a:lnTo>
                      <a:pt x="2172" y="1529"/>
                    </a:lnTo>
                    <a:lnTo>
                      <a:pt x="2088" y="1650"/>
                    </a:lnTo>
                    <a:lnTo>
                      <a:pt x="2023" y="1771"/>
                    </a:lnTo>
                    <a:lnTo>
                      <a:pt x="0" y="2629"/>
                    </a:lnTo>
                    <a:lnTo>
                      <a:pt x="38" y="2703"/>
                    </a:lnTo>
                    <a:lnTo>
                      <a:pt x="93" y="2787"/>
                    </a:lnTo>
                    <a:lnTo>
                      <a:pt x="159" y="2890"/>
                    </a:lnTo>
                    <a:lnTo>
                      <a:pt x="243" y="3001"/>
                    </a:lnTo>
                    <a:lnTo>
                      <a:pt x="354" y="3123"/>
                    </a:lnTo>
                    <a:lnTo>
                      <a:pt x="476" y="3253"/>
                    </a:lnTo>
                    <a:lnTo>
                      <a:pt x="625" y="3365"/>
                    </a:lnTo>
                    <a:lnTo>
                      <a:pt x="699" y="3421"/>
                    </a:lnTo>
                    <a:lnTo>
                      <a:pt x="783" y="3467"/>
                    </a:lnTo>
                    <a:lnTo>
                      <a:pt x="876" y="3514"/>
                    </a:lnTo>
                    <a:lnTo>
                      <a:pt x="969" y="3551"/>
                    </a:lnTo>
                    <a:lnTo>
                      <a:pt x="1063" y="3589"/>
                    </a:lnTo>
                    <a:lnTo>
                      <a:pt x="1165" y="3617"/>
                    </a:lnTo>
                    <a:lnTo>
                      <a:pt x="1277" y="3626"/>
                    </a:lnTo>
                    <a:lnTo>
                      <a:pt x="1389" y="3635"/>
                    </a:lnTo>
                    <a:lnTo>
                      <a:pt x="1501" y="3635"/>
                    </a:lnTo>
                    <a:lnTo>
                      <a:pt x="1622" y="3617"/>
                    </a:lnTo>
                    <a:lnTo>
                      <a:pt x="1743" y="3589"/>
                    </a:lnTo>
                    <a:lnTo>
                      <a:pt x="1873" y="3551"/>
                    </a:lnTo>
                    <a:lnTo>
                      <a:pt x="2013" y="3495"/>
                    </a:lnTo>
                    <a:lnTo>
                      <a:pt x="2144" y="3430"/>
                    </a:lnTo>
                    <a:lnTo>
                      <a:pt x="2293" y="3346"/>
                    </a:lnTo>
                    <a:lnTo>
                      <a:pt x="2442" y="3253"/>
                    </a:lnTo>
                    <a:lnTo>
                      <a:pt x="2423" y="3337"/>
                    </a:lnTo>
                    <a:lnTo>
                      <a:pt x="2367" y="3570"/>
                    </a:lnTo>
                    <a:lnTo>
                      <a:pt x="2265" y="3915"/>
                    </a:lnTo>
                    <a:lnTo>
                      <a:pt x="2200" y="4120"/>
                    </a:lnTo>
                    <a:lnTo>
                      <a:pt x="2125" y="4334"/>
                    </a:lnTo>
                    <a:lnTo>
                      <a:pt x="2032" y="4567"/>
                    </a:lnTo>
                    <a:lnTo>
                      <a:pt x="1929" y="4809"/>
                    </a:lnTo>
                    <a:lnTo>
                      <a:pt x="1818" y="5052"/>
                    </a:lnTo>
                    <a:lnTo>
                      <a:pt x="1687" y="5294"/>
                    </a:lnTo>
                    <a:lnTo>
                      <a:pt x="1538" y="5527"/>
                    </a:lnTo>
                    <a:lnTo>
                      <a:pt x="1379" y="5751"/>
                    </a:lnTo>
                    <a:lnTo>
                      <a:pt x="1296" y="5862"/>
                    </a:lnTo>
                    <a:lnTo>
                      <a:pt x="1202" y="5965"/>
                    </a:lnTo>
                    <a:lnTo>
                      <a:pt x="1109" y="6067"/>
                    </a:lnTo>
                    <a:lnTo>
                      <a:pt x="1007" y="6170"/>
                    </a:lnTo>
                    <a:lnTo>
                      <a:pt x="904" y="6282"/>
                    </a:lnTo>
                    <a:lnTo>
                      <a:pt x="858" y="6338"/>
                    </a:lnTo>
                    <a:lnTo>
                      <a:pt x="830" y="6394"/>
                    </a:lnTo>
                    <a:lnTo>
                      <a:pt x="802" y="6440"/>
                    </a:lnTo>
                    <a:lnTo>
                      <a:pt x="783" y="6496"/>
                    </a:lnTo>
                    <a:lnTo>
                      <a:pt x="764" y="6552"/>
                    </a:lnTo>
                    <a:lnTo>
                      <a:pt x="755" y="6608"/>
                    </a:lnTo>
                    <a:lnTo>
                      <a:pt x="755" y="6655"/>
                    </a:lnTo>
                    <a:lnTo>
                      <a:pt x="764" y="6711"/>
                    </a:lnTo>
                    <a:lnTo>
                      <a:pt x="774" y="6757"/>
                    </a:lnTo>
                    <a:lnTo>
                      <a:pt x="792" y="6813"/>
                    </a:lnTo>
                    <a:lnTo>
                      <a:pt x="848" y="6906"/>
                    </a:lnTo>
                    <a:lnTo>
                      <a:pt x="923" y="6999"/>
                    </a:lnTo>
                    <a:lnTo>
                      <a:pt x="1016" y="7093"/>
                    </a:lnTo>
                    <a:lnTo>
                      <a:pt x="1128" y="7176"/>
                    </a:lnTo>
                    <a:lnTo>
                      <a:pt x="1258" y="7260"/>
                    </a:lnTo>
                    <a:lnTo>
                      <a:pt x="1407" y="7335"/>
                    </a:lnTo>
                    <a:lnTo>
                      <a:pt x="1566" y="7409"/>
                    </a:lnTo>
                    <a:lnTo>
                      <a:pt x="1743" y="7484"/>
                    </a:lnTo>
                    <a:lnTo>
                      <a:pt x="1929" y="7540"/>
                    </a:lnTo>
                    <a:lnTo>
                      <a:pt x="2125" y="7596"/>
                    </a:lnTo>
                    <a:lnTo>
                      <a:pt x="2321" y="7652"/>
                    </a:lnTo>
                    <a:lnTo>
                      <a:pt x="2535" y="7698"/>
                    </a:lnTo>
                    <a:lnTo>
                      <a:pt x="2749" y="7736"/>
                    </a:lnTo>
                    <a:lnTo>
                      <a:pt x="2973" y="7764"/>
                    </a:lnTo>
                    <a:lnTo>
                      <a:pt x="3197" y="7792"/>
                    </a:lnTo>
                    <a:lnTo>
                      <a:pt x="3420" y="7810"/>
                    </a:lnTo>
                    <a:lnTo>
                      <a:pt x="3644" y="7820"/>
                    </a:lnTo>
                    <a:lnTo>
                      <a:pt x="4091" y="7820"/>
                    </a:lnTo>
                    <a:lnTo>
                      <a:pt x="4306" y="7801"/>
                    </a:lnTo>
                    <a:lnTo>
                      <a:pt x="4520" y="7782"/>
                    </a:lnTo>
                    <a:lnTo>
                      <a:pt x="4725" y="7745"/>
                    </a:lnTo>
                    <a:lnTo>
                      <a:pt x="4912" y="7708"/>
                    </a:lnTo>
                    <a:lnTo>
                      <a:pt x="5098" y="7661"/>
                    </a:lnTo>
                    <a:lnTo>
                      <a:pt x="5275" y="7605"/>
                    </a:lnTo>
                    <a:lnTo>
                      <a:pt x="5433" y="7531"/>
                    </a:lnTo>
                    <a:lnTo>
                      <a:pt x="5508" y="7493"/>
                    </a:lnTo>
                    <a:lnTo>
                      <a:pt x="5583" y="7437"/>
                    </a:lnTo>
                    <a:lnTo>
                      <a:pt x="5648" y="7391"/>
                    </a:lnTo>
                    <a:lnTo>
                      <a:pt x="5713" y="7326"/>
                    </a:lnTo>
                    <a:lnTo>
                      <a:pt x="5769" y="7260"/>
                    </a:lnTo>
                    <a:lnTo>
                      <a:pt x="5816" y="7195"/>
                    </a:lnTo>
                    <a:lnTo>
                      <a:pt x="5862" y="7121"/>
                    </a:lnTo>
                    <a:lnTo>
                      <a:pt x="5899" y="7046"/>
                    </a:lnTo>
                    <a:lnTo>
                      <a:pt x="5974" y="6878"/>
                    </a:lnTo>
                    <a:lnTo>
                      <a:pt x="6030" y="6701"/>
                    </a:lnTo>
                    <a:lnTo>
                      <a:pt x="6076" y="6515"/>
                    </a:lnTo>
                    <a:lnTo>
                      <a:pt x="6123" y="6310"/>
                    </a:lnTo>
                    <a:lnTo>
                      <a:pt x="6198" y="5900"/>
                    </a:lnTo>
                    <a:lnTo>
                      <a:pt x="6244" y="5676"/>
                    </a:lnTo>
                    <a:lnTo>
                      <a:pt x="6300" y="5462"/>
                    </a:lnTo>
                    <a:lnTo>
                      <a:pt x="6356" y="5247"/>
                    </a:lnTo>
                    <a:lnTo>
                      <a:pt x="6431" y="5033"/>
                    </a:lnTo>
                    <a:lnTo>
                      <a:pt x="6524" y="4819"/>
                    </a:lnTo>
                    <a:lnTo>
                      <a:pt x="6570" y="4716"/>
                    </a:lnTo>
                    <a:lnTo>
                      <a:pt x="6626" y="4614"/>
                    </a:lnTo>
                    <a:lnTo>
                      <a:pt x="6710" y="4474"/>
                    </a:lnTo>
                    <a:lnTo>
                      <a:pt x="6785" y="4325"/>
                    </a:lnTo>
                    <a:lnTo>
                      <a:pt x="6859" y="4176"/>
                    </a:lnTo>
                    <a:lnTo>
                      <a:pt x="6925" y="4017"/>
                    </a:lnTo>
                    <a:lnTo>
                      <a:pt x="6990" y="3859"/>
                    </a:lnTo>
                    <a:lnTo>
                      <a:pt x="7046" y="3700"/>
                    </a:lnTo>
                    <a:lnTo>
                      <a:pt x="7092" y="3533"/>
                    </a:lnTo>
                    <a:lnTo>
                      <a:pt x="7139" y="3365"/>
                    </a:lnTo>
                    <a:lnTo>
                      <a:pt x="7176" y="3197"/>
                    </a:lnTo>
                    <a:lnTo>
                      <a:pt x="7204" y="3020"/>
                    </a:lnTo>
                    <a:lnTo>
                      <a:pt x="7223" y="2852"/>
                    </a:lnTo>
                    <a:lnTo>
                      <a:pt x="7232" y="2685"/>
                    </a:lnTo>
                    <a:lnTo>
                      <a:pt x="7232" y="2517"/>
                    </a:lnTo>
                    <a:lnTo>
                      <a:pt x="7232" y="2349"/>
                    </a:lnTo>
                    <a:lnTo>
                      <a:pt x="7213" y="2191"/>
                    </a:lnTo>
                    <a:lnTo>
                      <a:pt x="7195" y="2032"/>
                    </a:lnTo>
                    <a:lnTo>
                      <a:pt x="7157" y="1874"/>
                    </a:lnTo>
                    <a:lnTo>
                      <a:pt x="7111" y="1725"/>
                    </a:lnTo>
                    <a:lnTo>
                      <a:pt x="7055" y="1576"/>
                    </a:lnTo>
                    <a:lnTo>
                      <a:pt x="6990" y="1436"/>
                    </a:lnTo>
                    <a:lnTo>
                      <a:pt x="6915" y="1296"/>
                    </a:lnTo>
                    <a:lnTo>
                      <a:pt x="6822" y="1166"/>
                    </a:lnTo>
                    <a:lnTo>
                      <a:pt x="6719" y="1044"/>
                    </a:lnTo>
                    <a:lnTo>
                      <a:pt x="6608" y="933"/>
                    </a:lnTo>
                    <a:lnTo>
                      <a:pt x="6477" y="830"/>
                    </a:lnTo>
                    <a:lnTo>
                      <a:pt x="6337" y="728"/>
                    </a:lnTo>
                    <a:lnTo>
                      <a:pt x="6188" y="644"/>
                    </a:lnTo>
                    <a:lnTo>
                      <a:pt x="6021" y="569"/>
                    </a:lnTo>
                    <a:lnTo>
                      <a:pt x="5834" y="504"/>
                    </a:lnTo>
                    <a:lnTo>
                      <a:pt x="5638" y="448"/>
                    </a:lnTo>
                    <a:lnTo>
                      <a:pt x="5433" y="411"/>
                    </a:lnTo>
                    <a:lnTo>
                      <a:pt x="5200" y="373"/>
                    </a:lnTo>
                    <a:lnTo>
                      <a:pt x="5042" y="262"/>
                    </a:lnTo>
                    <a:lnTo>
                      <a:pt x="4893" y="168"/>
                    </a:lnTo>
                    <a:lnTo>
                      <a:pt x="4734" y="94"/>
                    </a:lnTo>
                    <a:lnTo>
                      <a:pt x="4585" y="47"/>
                    </a:lnTo>
                    <a:lnTo>
                      <a:pt x="4436" y="19"/>
                    </a:lnTo>
                    <a:lnTo>
                      <a:pt x="4287"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10"/>
              <p:cNvSpPr/>
              <p:nvPr/>
            </p:nvSpPr>
            <p:spPr>
              <a:xfrm>
                <a:off x="6475152" y="4458347"/>
                <a:ext cx="30289" cy="75511"/>
              </a:xfrm>
              <a:custGeom>
                <a:rect b="b" l="l" r="r" t="t"/>
                <a:pathLst>
                  <a:path extrusionOk="0" h="3580" w="1436">
                    <a:moveTo>
                      <a:pt x="1287" y="1"/>
                    </a:moveTo>
                    <a:lnTo>
                      <a:pt x="1249" y="355"/>
                    </a:lnTo>
                    <a:lnTo>
                      <a:pt x="1203" y="681"/>
                    </a:lnTo>
                    <a:lnTo>
                      <a:pt x="1147" y="998"/>
                    </a:lnTo>
                    <a:lnTo>
                      <a:pt x="1081" y="1287"/>
                    </a:lnTo>
                    <a:lnTo>
                      <a:pt x="1007" y="1566"/>
                    </a:lnTo>
                    <a:lnTo>
                      <a:pt x="932" y="1827"/>
                    </a:lnTo>
                    <a:lnTo>
                      <a:pt x="849" y="2069"/>
                    </a:lnTo>
                    <a:lnTo>
                      <a:pt x="755" y="2293"/>
                    </a:lnTo>
                    <a:lnTo>
                      <a:pt x="662" y="2507"/>
                    </a:lnTo>
                    <a:lnTo>
                      <a:pt x="569" y="2703"/>
                    </a:lnTo>
                    <a:lnTo>
                      <a:pt x="466" y="2880"/>
                    </a:lnTo>
                    <a:lnTo>
                      <a:pt x="373" y="3039"/>
                    </a:lnTo>
                    <a:lnTo>
                      <a:pt x="280" y="3197"/>
                    </a:lnTo>
                    <a:lnTo>
                      <a:pt x="178" y="3328"/>
                    </a:lnTo>
                    <a:lnTo>
                      <a:pt x="0" y="3561"/>
                    </a:lnTo>
                    <a:lnTo>
                      <a:pt x="289" y="3579"/>
                    </a:lnTo>
                    <a:lnTo>
                      <a:pt x="383" y="3439"/>
                    </a:lnTo>
                    <a:lnTo>
                      <a:pt x="466" y="3300"/>
                    </a:lnTo>
                    <a:lnTo>
                      <a:pt x="625" y="3011"/>
                    </a:lnTo>
                    <a:lnTo>
                      <a:pt x="765" y="2713"/>
                    </a:lnTo>
                    <a:lnTo>
                      <a:pt x="895" y="2414"/>
                    </a:lnTo>
                    <a:lnTo>
                      <a:pt x="998" y="2116"/>
                    </a:lnTo>
                    <a:lnTo>
                      <a:pt x="1100" y="1818"/>
                    </a:lnTo>
                    <a:lnTo>
                      <a:pt x="1175" y="1538"/>
                    </a:lnTo>
                    <a:lnTo>
                      <a:pt x="1240" y="1268"/>
                    </a:lnTo>
                    <a:lnTo>
                      <a:pt x="1296" y="1007"/>
                    </a:lnTo>
                    <a:lnTo>
                      <a:pt x="1342" y="774"/>
                    </a:lnTo>
                    <a:lnTo>
                      <a:pt x="1398" y="383"/>
                    </a:lnTo>
                    <a:lnTo>
                      <a:pt x="1436" y="122"/>
                    </a:lnTo>
                    <a:lnTo>
                      <a:pt x="1436" y="29"/>
                    </a:lnTo>
                    <a:lnTo>
                      <a:pt x="1287"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0"/>
              <p:cNvSpPr/>
              <p:nvPr/>
            </p:nvSpPr>
            <p:spPr>
              <a:xfrm>
                <a:off x="6504829" y="4464042"/>
                <a:ext cx="21451" cy="69015"/>
              </a:xfrm>
              <a:custGeom>
                <a:rect b="b" l="l" r="r" t="t"/>
                <a:pathLst>
                  <a:path extrusionOk="0" h="3272" w="1017">
                    <a:moveTo>
                      <a:pt x="849" y="1"/>
                    </a:moveTo>
                    <a:lnTo>
                      <a:pt x="821" y="299"/>
                    </a:lnTo>
                    <a:lnTo>
                      <a:pt x="793" y="579"/>
                    </a:lnTo>
                    <a:lnTo>
                      <a:pt x="756" y="849"/>
                    </a:lnTo>
                    <a:lnTo>
                      <a:pt x="709" y="1110"/>
                    </a:lnTo>
                    <a:lnTo>
                      <a:pt x="662" y="1361"/>
                    </a:lnTo>
                    <a:lnTo>
                      <a:pt x="606" y="1594"/>
                    </a:lnTo>
                    <a:lnTo>
                      <a:pt x="551" y="1818"/>
                    </a:lnTo>
                    <a:lnTo>
                      <a:pt x="485" y="2032"/>
                    </a:lnTo>
                    <a:lnTo>
                      <a:pt x="364" y="2415"/>
                    </a:lnTo>
                    <a:lnTo>
                      <a:pt x="234" y="2750"/>
                    </a:lnTo>
                    <a:lnTo>
                      <a:pt x="113" y="3039"/>
                    </a:lnTo>
                    <a:lnTo>
                      <a:pt x="1" y="3272"/>
                    </a:lnTo>
                    <a:lnTo>
                      <a:pt x="150" y="3244"/>
                    </a:lnTo>
                    <a:lnTo>
                      <a:pt x="299" y="3216"/>
                    </a:lnTo>
                    <a:lnTo>
                      <a:pt x="401" y="2964"/>
                    </a:lnTo>
                    <a:lnTo>
                      <a:pt x="504" y="2713"/>
                    </a:lnTo>
                    <a:lnTo>
                      <a:pt x="588" y="2443"/>
                    </a:lnTo>
                    <a:lnTo>
                      <a:pt x="662" y="2182"/>
                    </a:lnTo>
                    <a:lnTo>
                      <a:pt x="737" y="1911"/>
                    </a:lnTo>
                    <a:lnTo>
                      <a:pt x="793" y="1650"/>
                    </a:lnTo>
                    <a:lnTo>
                      <a:pt x="839" y="1389"/>
                    </a:lnTo>
                    <a:lnTo>
                      <a:pt x="886" y="1147"/>
                    </a:lnTo>
                    <a:lnTo>
                      <a:pt x="951" y="709"/>
                    </a:lnTo>
                    <a:lnTo>
                      <a:pt x="989" y="355"/>
                    </a:lnTo>
                    <a:lnTo>
                      <a:pt x="1016" y="38"/>
                    </a:lnTo>
                    <a:lnTo>
                      <a:pt x="84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10"/>
              <p:cNvSpPr/>
              <p:nvPr/>
            </p:nvSpPr>
            <p:spPr>
              <a:xfrm>
                <a:off x="6439189" y="4452062"/>
                <a:ext cx="40898" cy="75490"/>
              </a:xfrm>
              <a:custGeom>
                <a:rect b="b" l="l" r="r" t="t"/>
                <a:pathLst>
                  <a:path extrusionOk="0" h="3579" w="1939">
                    <a:moveTo>
                      <a:pt x="1827" y="0"/>
                    </a:moveTo>
                    <a:lnTo>
                      <a:pt x="1761" y="327"/>
                    </a:lnTo>
                    <a:lnTo>
                      <a:pt x="1687" y="643"/>
                    </a:lnTo>
                    <a:lnTo>
                      <a:pt x="1594" y="942"/>
                    </a:lnTo>
                    <a:lnTo>
                      <a:pt x="1491" y="1231"/>
                    </a:lnTo>
                    <a:lnTo>
                      <a:pt x="1379" y="1491"/>
                    </a:lnTo>
                    <a:lnTo>
                      <a:pt x="1267" y="1743"/>
                    </a:lnTo>
                    <a:lnTo>
                      <a:pt x="1146" y="1985"/>
                    </a:lnTo>
                    <a:lnTo>
                      <a:pt x="1016" y="2200"/>
                    </a:lnTo>
                    <a:lnTo>
                      <a:pt x="895" y="2405"/>
                    </a:lnTo>
                    <a:lnTo>
                      <a:pt x="755" y="2591"/>
                    </a:lnTo>
                    <a:lnTo>
                      <a:pt x="624" y="2768"/>
                    </a:lnTo>
                    <a:lnTo>
                      <a:pt x="494" y="2936"/>
                    </a:lnTo>
                    <a:lnTo>
                      <a:pt x="363" y="3076"/>
                    </a:lnTo>
                    <a:lnTo>
                      <a:pt x="242" y="3216"/>
                    </a:lnTo>
                    <a:lnTo>
                      <a:pt x="121" y="3337"/>
                    </a:lnTo>
                    <a:lnTo>
                      <a:pt x="0" y="3439"/>
                    </a:lnTo>
                    <a:lnTo>
                      <a:pt x="177" y="3514"/>
                    </a:lnTo>
                    <a:lnTo>
                      <a:pt x="363" y="3579"/>
                    </a:lnTo>
                    <a:lnTo>
                      <a:pt x="494" y="3449"/>
                    </a:lnTo>
                    <a:lnTo>
                      <a:pt x="624" y="3309"/>
                    </a:lnTo>
                    <a:lnTo>
                      <a:pt x="746" y="3169"/>
                    </a:lnTo>
                    <a:lnTo>
                      <a:pt x="857" y="3020"/>
                    </a:lnTo>
                    <a:lnTo>
                      <a:pt x="960" y="2871"/>
                    </a:lnTo>
                    <a:lnTo>
                      <a:pt x="1062" y="2722"/>
                    </a:lnTo>
                    <a:lnTo>
                      <a:pt x="1156" y="2572"/>
                    </a:lnTo>
                    <a:lnTo>
                      <a:pt x="1239" y="2423"/>
                    </a:lnTo>
                    <a:lnTo>
                      <a:pt x="1389" y="2125"/>
                    </a:lnTo>
                    <a:lnTo>
                      <a:pt x="1519" y="1827"/>
                    </a:lnTo>
                    <a:lnTo>
                      <a:pt x="1622" y="1538"/>
                    </a:lnTo>
                    <a:lnTo>
                      <a:pt x="1715" y="1258"/>
                    </a:lnTo>
                    <a:lnTo>
                      <a:pt x="1780" y="1007"/>
                    </a:lnTo>
                    <a:lnTo>
                      <a:pt x="1836" y="765"/>
                    </a:lnTo>
                    <a:lnTo>
                      <a:pt x="1873" y="550"/>
                    </a:lnTo>
                    <a:lnTo>
                      <a:pt x="1901" y="364"/>
                    </a:lnTo>
                    <a:lnTo>
                      <a:pt x="1929" y="103"/>
                    </a:lnTo>
                    <a:lnTo>
                      <a:pt x="1938" y="10"/>
                    </a:lnTo>
                    <a:lnTo>
                      <a:pt x="1827"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090" name="Google Shape;1090;p10"/>
          <p:cNvGrpSpPr/>
          <p:nvPr/>
        </p:nvGrpSpPr>
        <p:grpSpPr>
          <a:xfrm>
            <a:off x="457202" y="2133308"/>
            <a:ext cx="658373" cy="668626"/>
            <a:chOff x="1177410" y="2200327"/>
            <a:chExt cx="731445" cy="742836"/>
          </a:xfrm>
        </p:grpSpPr>
        <p:sp>
          <p:nvSpPr>
            <p:cNvPr id="1091" name="Google Shape;1091;p10"/>
            <p:cNvSpPr/>
            <p:nvPr/>
          </p:nvSpPr>
          <p:spPr>
            <a:xfrm>
              <a:off x="1221526" y="2785825"/>
              <a:ext cx="643200" cy="1182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92" name="Google Shape;1092;p10"/>
            <p:cNvGrpSpPr/>
            <p:nvPr/>
          </p:nvGrpSpPr>
          <p:grpSpPr>
            <a:xfrm>
              <a:off x="1177410" y="2200327"/>
              <a:ext cx="731445" cy="742836"/>
              <a:chOff x="702535" y="4810402"/>
              <a:chExt cx="731445" cy="742836"/>
            </a:xfrm>
          </p:grpSpPr>
          <p:sp>
            <p:nvSpPr>
              <p:cNvPr id="1093" name="Google Shape;1093;p10"/>
              <p:cNvSpPr/>
              <p:nvPr/>
            </p:nvSpPr>
            <p:spPr>
              <a:xfrm>
                <a:off x="1193547" y="4965685"/>
                <a:ext cx="240433" cy="187154"/>
              </a:xfrm>
              <a:custGeom>
                <a:rect b="b" l="l" r="r" t="t"/>
                <a:pathLst>
                  <a:path extrusionOk="0" h="8873" w="11399">
                    <a:moveTo>
                      <a:pt x="7643" y="1"/>
                    </a:moveTo>
                    <a:lnTo>
                      <a:pt x="7587" y="10"/>
                    </a:lnTo>
                    <a:lnTo>
                      <a:pt x="7531" y="29"/>
                    </a:lnTo>
                    <a:lnTo>
                      <a:pt x="7466" y="57"/>
                    </a:lnTo>
                    <a:lnTo>
                      <a:pt x="7410" y="85"/>
                    </a:lnTo>
                    <a:lnTo>
                      <a:pt x="7363" y="122"/>
                    </a:lnTo>
                    <a:lnTo>
                      <a:pt x="7270" y="196"/>
                    </a:lnTo>
                    <a:lnTo>
                      <a:pt x="7205" y="280"/>
                    </a:lnTo>
                    <a:lnTo>
                      <a:pt x="7149" y="373"/>
                    </a:lnTo>
                    <a:lnTo>
                      <a:pt x="7111" y="467"/>
                    </a:lnTo>
                    <a:lnTo>
                      <a:pt x="7083" y="578"/>
                    </a:lnTo>
                    <a:lnTo>
                      <a:pt x="7065" y="681"/>
                    </a:lnTo>
                    <a:lnTo>
                      <a:pt x="7065" y="783"/>
                    </a:lnTo>
                    <a:lnTo>
                      <a:pt x="7065" y="886"/>
                    </a:lnTo>
                    <a:lnTo>
                      <a:pt x="7074" y="979"/>
                    </a:lnTo>
                    <a:lnTo>
                      <a:pt x="7093" y="1147"/>
                    </a:lnTo>
                    <a:lnTo>
                      <a:pt x="7111" y="1259"/>
                    </a:lnTo>
                    <a:lnTo>
                      <a:pt x="7130" y="1305"/>
                    </a:lnTo>
                    <a:lnTo>
                      <a:pt x="1" y="5406"/>
                    </a:lnTo>
                    <a:lnTo>
                      <a:pt x="709" y="8873"/>
                    </a:lnTo>
                    <a:lnTo>
                      <a:pt x="8957" y="2992"/>
                    </a:lnTo>
                    <a:lnTo>
                      <a:pt x="9190" y="3029"/>
                    </a:lnTo>
                    <a:lnTo>
                      <a:pt x="9413" y="3039"/>
                    </a:lnTo>
                    <a:lnTo>
                      <a:pt x="9628" y="3048"/>
                    </a:lnTo>
                    <a:lnTo>
                      <a:pt x="9833" y="3039"/>
                    </a:lnTo>
                    <a:lnTo>
                      <a:pt x="10019" y="3011"/>
                    </a:lnTo>
                    <a:lnTo>
                      <a:pt x="10196" y="2974"/>
                    </a:lnTo>
                    <a:lnTo>
                      <a:pt x="10364" y="2927"/>
                    </a:lnTo>
                    <a:lnTo>
                      <a:pt x="10513" y="2871"/>
                    </a:lnTo>
                    <a:lnTo>
                      <a:pt x="10653" y="2806"/>
                    </a:lnTo>
                    <a:lnTo>
                      <a:pt x="10783" y="2731"/>
                    </a:lnTo>
                    <a:lnTo>
                      <a:pt x="10904" y="2647"/>
                    </a:lnTo>
                    <a:lnTo>
                      <a:pt x="11007" y="2554"/>
                    </a:lnTo>
                    <a:lnTo>
                      <a:pt x="11100" y="2461"/>
                    </a:lnTo>
                    <a:lnTo>
                      <a:pt x="11184" y="2358"/>
                    </a:lnTo>
                    <a:lnTo>
                      <a:pt x="11249" y="2256"/>
                    </a:lnTo>
                    <a:lnTo>
                      <a:pt x="11305" y="2153"/>
                    </a:lnTo>
                    <a:lnTo>
                      <a:pt x="11342" y="2042"/>
                    </a:lnTo>
                    <a:lnTo>
                      <a:pt x="11380" y="1930"/>
                    </a:lnTo>
                    <a:lnTo>
                      <a:pt x="11398" y="1818"/>
                    </a:lnTo>
                    <a:lnTo>
                      <a:pt x="11398" y="1706"/>
                    </a:lnTo>
                    <a:lnTo>
                      <a:pt x="11398" y="1594"/>
                    </a:lnTo>
                    <a:lnTo>
                      <a:pt x="11380" y="1482"/>
                    </a:lnTo>
                    <a:lnTo>
                      <a:pt x="11342" y="1380"/>
                    </a:lnTo>
                    <a:lnTo>
                      <a:pt x="11305" y="1277"/>
                    </a:lnTo>
                    <a:lnTo>
                      <a:pt x="11249" y="1175"/>
                    </a:lnTo>
                    <a:lnTo>
                      <a:pt x="11175" y="1082"/>
                    </a:lnTo>
                    <a:lnTo>
                      <a:pt x="11100" y="998"/>
                    </a:lnTo>
                    <a:lnTo>
                      <a:pt x="11007" y="923"/>
                    </a:lnTo>
                    <a:lnTo>
                      <a:pt x="10895" y="849"/>
                    </a:lnTo>
                    <a:lnTo>
                      <a:pt x="10783" y="783"/>
                    </a:lnTo>
                    <a:lnTo>
                      <a:pt x="10643" y="737"/>
                    </a:lnTo>
                    <a:lnTo>
                      <a:pt x="10504" y="690"/>
                    </a:lnTo>
                    <a:lnTo>
                      <a:pt x="10233" y="644"/>
                    </a:lnTo>
                    <a:lnTo>
                      <a:pt x="9982" y="606"/>
                    </a:lnTo>
                    <a:lnTo>
                      <a:pt x="9730" y="578"/>
                    </a:lnTo>
                    <a:lnTo>
                      <a:pt x="9274" y="578"/>
                    </a:lnTo>
                    <a:lnTo>
                      <a:pt x="9068" y="597"/>
                    </a:lnTo>
                    <a:lnTo>
                      <a:pt x="8873" y="616"/>
                    </a:lnTo>
                    <a:lnTo>
                      <a:pt x="8696" y="644"/>
                    </a:lnTo>
                    <a:lnTo>
                      <a:pt x="8528" y="681"/>
                    </a:lnTo>
                    <a:lnTo>
                      <a:pt x="8388" y="718"/>
                    </a:lnTo>
                    <a:lnTo>
                      <a:pt x="8164" y="783"/>
                    </a:lnTo>
                    <a:lnTo>
                      <a:pt x="8015" y="839"/>
                    </a:lnTo>
                    <a:lnTo>
                      <a:pt x="7969" y="858"/>
                    </a:lnTo>
                    <a:lnTo>
                      <a:pt x="7978" y="811"/>
                    </a:lnTo>
                    <a:lnTo>
                      <a:pt x="7987" y="690"/>
                    </a:lnTo>
                    <a:lnTo>
                      <a:pt x="7997" y="523"/>
                    </a:lnTo>
                    <a:lnTo>
                      <a:pt x="7997" y="429"/>
                    </a:lnTo>
                    <a:lnTo>
                      <a:pt x="7987" y="336"/>
                    </a:lnTo>
                    <a:lnTo>
                      <a:pt x="7969" y="252"/>
                    </a:lnTo>
                    <a:lnTo>
                      <a:pt x="7941" y="168"/>
                    </a:lnTo>
                    <a:lnTo>
                      <a:pt x="7904" y="103"/>
                    </a:lnTo>
                    <a:lnTo>
                      <a:pt x="7876" y="66"/>
                    </a:lnTo>
                    <a:lnTo>
                      <a:pt x="7848" y="47"/>
                    </a:lnTo>
                    <a:lnTo>
                      <a:pt x="7810" y="29"/>
                    </a:lnTo>
                    <a:lnTo>
                      <a:pt x="7782" y="10"/>
                    </a:lnTo>
                    <a:lnTo>
                      <a:pt x="7736"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0"/>
              <p:cNvSpPr/>
              <p:nvPr/>
            </p:nvSpPr>
            <p:spPr>
              <a:xfrm>
                <a:off x="1373213" y="4979648"/>
                <a:ext cx="60767" cy="37566"/>
              </a:xfrm>
              <a:custGeom>
                <a:rect b="b" l="l" r="r" t="t"/>
                <a:pathLst>
                  <a:path extrusionOk="0" h="1781" w="2881">
                    <a:moveTo>
                      <a:pt x="1837" y="0"/>
                    </a:moveTo>
                    <a:lnTo>
                      <a:pt x="373" y="466"/>
                    </a:lnTo>
                    <a:lnTo>
                      <a:pt x="401" y="485"/>
                    </a:lnTo>
                    <a:lnTo>
                      <a:pt x="215" y="410"/>
                    </a:lnTo>
                    <a:lnTo>
                      <a:pt x="1" y="354"/>
                    </a:lnTo>
                    <a:lnTo>
                      <a:pt x="38" y="373"/>
                    </a:lnTo>
                    <a:lnTo>
                      <a:pt x="131" y="429"/>
                    </a:lnTo>
                    <a:lnTo>
                      <a:pt x="271" y="522"/>
                    </a:lnTo>
                    <a:lnTo>
                      <a:pt x="448" y="662"/>
                    </a:lnTo>
                    <a:lnTo>
                      <a:pt x="550" y="755"/>
                    </a:lnTo>
                    <a:lnTo>
                      <a:pt x="653" y="858"/>
                    </a:lnTo>
                    <a:lnTo>
                      <a:pt x="765" y="979"/>
                    </a:lnTo>
                    <a:lnTo>
                      <a:pt x="877" y="1109"/>
                    </a:lnTo>
                    <a:lnTo>
                      <a:pt x="988" y="1249"/>
                    </a:lnTo>
                    <a:lnTo>
                      <a:pt x="1100" y="1417"/>
                    </a:lnTo>
                    <a:lnTo>
                      <a:pt x="1212" y="1594"/>
                    </a:lnTo>
                    <a:lnTo>
                      <a:pt x="1324" y="1780"/>
                    </a:lnTo>
                    <a:lnTo>
                      <a:pt x="1324" y="1706"/>
                    </a:lnTo>
                    <a:lnTo>
                      <a:pt x="1324" y="1631"/>
                    </a:lnTo>
                    <a:lnTo>
                      <a:pt x="1305" y="1519"/>
                    </a:lnTo>
                    <a:lnTo>
                      <a:pt x="2880" y="997"/>
                    </a:lnTo>
                    <a:lnTo>
                      <a:pt x="2871" y="886"/>
                    </a:lnTo>
                    <a:lnTo>
                      <a:pt x="2843" y="774"/>
                    </a:lnTo>
                    <a:lnTo>
                      <a:pt x="1249" y="1305"/>
                    </a:lnTo>
                    <a:lnTo>
                      <a:pt x="1194" y="1165"/>
                    </a:lnTo>
                    <a:lnTo>
                      <a:pt x="1110" y="1035"/>
                    </a:lnTo>
                    <a:lnTo>
                      <a:pt x="2685" y="448"/>
                    </a:lnTo>
                    <a:lnTo>
                      <a:pt x="2591" y="354"/>
                    </a:lnTo>
                    <a:lnTo>
                      <a:pt x="2489" y="261"/>
                    </a:lnTo>
                    <a:lnTo>
                      <a:pt x="933" y="820"/>
                    </a:lnTo>
                    <a:lnTo>
                      <a:pt x="867" y="755"/>
                    </a:lnTo>
                    <a:lnTo>
                      <a:pt x="793" y="699"/>
                    </a:lnTo>
                    <a:lnTo>
                      <a:pt x="709" y="643"/>
                    </a:lnTo>
                    <a:lnTo>
                      <a:pt x="616" y="587"/>
                    </a:lnTo>
                    <a:lnTo>
                      <a:pt x="1986" y="38"/>
                    </a:lnTo>
                    <a:lnTo>
                      <a:pt x="1986" y="28"/>
                    </a:lnTo>
                    <a:lnTo>
                      <a:pt x="1837"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0"/>
              <p:cNvSpPr/>
              <p:nvPr/>
            </p:nvSpPr>
            <p:spPr>
              <a:xfrm>
                <a:off x="1114345" y="5039003"/>
                <a:ext cx="171018" cy="157877"/>
              </a:xfrm>
              <a:custGeom>
                <a:rect b="b" l="l" r="r" t="t"/>
                <a:pathLst>
                  <a:path extrusionOk="0" h="7485" w="8108">
                    <a:moveTo>
                      <a:pt x="5769" y="1"/>
                    </a:moveTo>
                    <a:lnTo>
                      <a:pt x="0" y="3514"/>
                    </a:lnTo>
                    <a:lnTo>
                      <a:pt x="2339" y="7484"/>
                    </a:lnTo>
                    <a:lnTo>
                      <a:pt x="8108" y="3971"/>
                    </a:lnTo>
                    <a:lnTo>
                      <a:pt x="576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0"/>
              <p:cNvSpPr/>
              <p:nvPr/>
            </p:nvSpPr>
            <p:spPr>
              <a:xfrm>
                <a:off x="702535" y="4965685"/>
                <a:ext cx="240602" cy="187154"/>
              </a:xfrm>
              <a:custGeom>
                <a:rect b="b" l="l" r="r" t="t"/>
                <a:pathLst>
                  <a:path extrusionOk="0" h="8873" w="11407">
                    <a:moveTo>
                      <a:pt x="3672" y="1"/>
                    </a:moveTo>
                    <a:lnTo>
                      <a:pt x="3625" y="10"/>
                    </a:lnTo>
                    <a:lnTo>
                      <a:pt x="3588" y="29"/>
                    </a:lnTo>
                    <a:lnTo>
                      <a:pt x="3560" y="47"/>
                    </a:lnTo>
                    <a:lnTo>
                      <a:pt x="3532" y="66"/>
                    </a:lnTo>
                    <a:lnTo>
                      <a:pt x="3504" y="103"/>
                    </a:lnTo>
                    <a:lnTo>
                      <a:pt x="3467" y="168"/>
                    </a:lnTo>
                    <a:lnTo>
                      <a:pt x="3439" y="252"/>
                    </a:lnTo>
                    <a:lnTo>
                      <a:pt x="3420" y="336"/>
                    </a:lnTo>
                    <a:lnTo>
                      <a:pt x="3411" y="429"/>
                    </a:lnTo>
                    <a:lnTo>
                      <a:pt x="3411" y="523"/>
                    </a:lnTo>
                    <a:lnTo>
                      <a:pt x="3411" y="690"/>
                    </a:lnTo>
                    <a:lnTo>
                      <a:pt x="3430" y="811"/>
                    </a:lnTo>
                    <a:lnTo>
                      <a:pt x="3439" y="858"/>
                    </a:lnTo>
                    <a:lnTo>
                      <a:pt x="3383" y="839"/>
                    </a:lnTo>
                    <a:lnTo>
                      <a:pt x="3243" y="783"/>
                    </a:lnTo>
                    <a:lnTo>
                      <a:pt x="3019" y="718"/>
                    </a:lnTo>
                    <a:lnTo>
                      <a:pt x="2870" y="681"/>
                    </a:lnTo>
                    <a:lnTo>
                      <a:pt x="2712" y="644"/>
                    </a:lnTo>
                    <a:lnTo>
                      <a:pt x="2535" y="616"/>
                    </a:lnTo>
                    <a:lnTo>
                      <a:pt x="2339" y="597"/>
                    </a:lnTo>
                    <a:lnTo>
                      <a:pt x="2134" y="578"/>
                    </a:lnTo>
                    <a:lnTo>
                      <a:pt x="1677" y="578"/>
                    </a:lnTo>
                    <a:lnTo>
                      <a:pt x="1426" y="606"/>
                    </a:lnTo>
                    <a:lnTo>
                      <a:pt x="1174" y="644"/>
                    </a:lnTo>
                    <a:lnTo>
                      <a:pt x="904" y="690"/>
                    </a:lnTo>
                    <a:lnTo>
                      <a:pt x="755" y="737"/>
                    </a:lnTo>
                    <a:lnTo>
                      <a:pt x="624" y="783"/>
                    </a:lnTo>
                    <a:lnTo>
                      <a:pt x="513" y="849"/>
                    </a:lnTo>
                    <a:lnTo>
                      <a:pt x="401" y="923"/>
                    </a:lnTo>
                    <a:lnTo>
                      <a:pt x="308" y="998"/>
                    </a:lnTo>
                    <a:lnTo>
                      <a:pt x="224" y="1082"/>
                    </a:lnTo>
                    <a:lnTo>
                      <a:pt x="158" y="1175"/>
                    </a:lnTo>
                    <a:lnTo>
                      <a:pt x="103" y="1277"/>
                    </a:lnTo>
                    <a:lnTo>
                      <a:pt x="56" y="1380"/>
                    </a:lnTo>
                    <a:lnTo>
                      <a:pt x="28" y="1482"/>
                    </a:lnTo>
                    <a:lnTo>
                      <a:pt x="9" y="1594"/>
                    </a:lnTo>
                    <a:lnTo>
                      <a:pt x="0" y="1706"/>
                    </a:lnTo>
                    <a:lnTo>
                      <a:pt x="9" y="1818"/>
                    </a:lnTo>
                    <a:lnTo>
                      <a:pt x="28" y="1930"/>
                    </a:lnTo>
                    <a:lnTo>
                      <a:pt x="56" y="2042"/>
                    </a:lnTo>
                    <a:lnTo>
                      <a:pt x="103" y="2153"/>
                    </a:lnTo>
                    <a:lnTo>
                      <a:pt x="158" y="2256"/>
                    </a:lnTo>
                    <a:lnTo>
                      <a:pt x="224" y="2358"/>
                    </a:lnTo>
                    <a:lnTo>
                      <a:pt x="308" y="2461"/>
                    </a:lnTo>
                    <a:lnTo>
                      <a:pt x="401" y="2554"/>
                    </a:lnTo>
                    <a:lnTo>
                      <a:pt x="503" y="2647"/>
                    </a:lnTo>
                    <a:lnTo>
                      <a:pt x="624" y="2731"/>
                    </a:lnTo>
                    <a:lnTo>
                      <a:pt x="746" y="2806"/>
                    </a:lnTo>
                    <a:lnTo>
                      <a:pt x="895" y="2871"/>
                    </a:lnTo>
                    <a:lnTo>
                      <a:pt x="1044" y="2927"/>
                    </a:lnTo>
                    <a:lnTo>
                      <a:pt x="1212" y="2974"/>
                    </a:lnTo>
                    <a:lnTo>
                      <a:pt x="1389" y="3011"/>
                    </a:lnTo>
                    <a:lnTo>
                      <a:pt x="1575" y="3039"/>
                    </a:lnTo>
                    <a:lnTo>
                      <a:pt x="1780" y="3048"/>
                    </a:lnTo>
                    <a:lnTo>
                      <a:pt x="1994" y="3039"/>
                    </a:lnTo>
                    <a:lnTo>
                      <a:pt x="2218" y="3029"/>
                    </a:lnTo>
                    <a:lnTo>
                      <a:pt x="2451" y="2992"/>
                    </a:lnTo>
                    <a:lnTo>
                      <a:pt x="10699" y="8873"/>
                    </a:lnTo>
                    <a:lnTo>
                      <a:pt x="11407" y="5406"/>
                    </a:lnTo>
                    <a:lnTo>
                      <a:pt x="4278" y="1305"/>
                    </a:lnTo>
                    <a:lnTo>
                      <a:pt x="4287" y="1259"/>
                    </a:lnTo>
                    <a:lnTo>
                      <a:pt x="4315" y="1147"/>
                    </a:lnTo>
                    <a:lnTo>
                      <a:pt x="4333" y="979"/>
                    </a:lnTo>
                    <a:lnTo>
                      <a:pt x="4343" y="886"/>
                    </a:lnTo>
                    <a:lnTo>
                      <a:pt x="4343" y="783"/>
                    </a:lnTo>
                    <a:lnTo>
                      <a:pt x="4333" y="681"/>
                    </a:lnTo>
                    <a:lnTo>
                      <a:pt x="4324" y="578"/>
                    </a:lnTo>
                    <a:lnTo>
                      <a:pt x="4296" y="467"/>
                    </a:lnTo>
                    <a:lnTo>
                      <a:pt x="4259" y="373"/>
                    </a:lnTo>
                    <a:lnTo>
                      <a:pt x="4203" y="280"/>
                    </a:lnTo>
                    <a:lnTo>
                      <a:pt x="4138" y="196"/>
                    </a:lnTo>
                    <a:lnTo>
                      <a:pt x="4045" y="122"/>
                    </a:lnTo>
                    <a:lnTo>
                      <a:pt x="3998" y="85"/>
                    </a:lnTo>
                    <a:lnTo>
                      <a:pt x="3942" y="57"/>
                    </a:lnTo>
                    <a:lnTo>
                      <a:pt x="3877" y="29"/>
                    </a:lnTo>
                    <a:lnTo>
                      <a:pt x="3821" y="10"/>
                    </a:lnTo>
                    <a:lnTo>
                      <a:pt x="3765"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10"/>
              <p:cNvSpPr/>
              <p:nvPr/>
            </p:nvSpPr>
            <p:spPr>
              <a:xfrm>
                <a:off x="702725" y="4979648"/>
                <a:ext cx="60746" cy="37566"/>
              </a:xfrm>
              <a:custGeom>
                <a:rect b="b" l="l" r="r" t="t"/>
                <a:pathLst>
                  <a:path extrusionOk="0" h="1781" w="2880">
                    <a:moveTo>
                      <a:pt x="1044" y="0"/>
                    </a:moveTo>
                    <a:lnTo>
                      <a:pt x="895" y="28"/>
                    </a:lnTo>
                    <a:lnTo>
                      <a:pt x="886" y="38"/>
                    </a:lnTo>
                    <a:lnTo>
                      <a:pt x="2256" y="587"/>
                    </a:lnTo>
                    <a:lnTo>
                      <a:pt x="2172" y="643"/>
                    </a:lnTo>
                    <a:lnTo>
                      <a:pt x="2088" y="699"/>
                    </a:lnTo>
                    <a:lnTo>
                      <a:pt x="2013" y="755"/>
                    </a:lnTo>
                    <a:lnTo>
                      <a:pt x="1948" y="820"/>
                    </a:lnTo>
                    <a:lnTo>
                      <a:pt x="382" y="261"/>
                    </a:lnTo>
                    <a:lnTo>
                      <a:pt x="289" y="354"/>
                    </a:lnTo>
                    <a:lnTo>
                      <a:pt x="196" y="448"/>
                    </a:lnTo>
                    <a:lnTo>
                      <a:pt x="1762" y="1035"/>
                    </a:lnTo>
                    <a:lnTo>
                      <a:pt x="1687" y="1165"/>
                    </a:lnTo>
                    <a:lnTo>
                      <a:pt x="1631" y="1305"/>
                    </a:lnTo>
                    <a:lnTo>
                      <a:pt x="38" y="774"/>
                    </a:lnTo>
                    <a:lnTo>
                      <a:pt x="10" y="886"/>
                    </a:lnTo>
                    <a:lnTo>
                      <a:pt x="0" y="997"/>
                    </a:lnTo>
                    <a:lnTo>
                      <a:pt x="1575" y="1519"/>
                    </a:lnTo>
                    <a:lnTo>
                      <a:pt x="1557" y="1631"/>
                    </a:lnTo>
                    <a:lnTo>
                      <a:pt x="1557" y="1706"/>
                    </a:lnTo>
                    <a:lnTo>
                      <a:pt x="1557" y="1780"/>
                    </a:lnTo>
                    <a:lnTo>
                      <a:pt x="1668" y="1594"/>
                    </a:lnTo>
                    <a:lnTo>
                      <a:pt x="1780" y="1417"/>
                    </a:lnTo>
                    <a:lnTo>
                      <a:pt x="1892" y="1249"/>
                    </a:lnTo>
                    <a:lnTo>
                      <a:pt x="2004" y="1109"/>
                    </a:lnTo>
                    <a:lnTo>
                      <a:pt x="2116" y="979"/>
                    </a:lnTo>
                    <a:lnTo>
                      <a:pt x="2218" y="858"/>
                    </a:lnTo>
                    <a:lnTo>
                      <a:pt x="2330" y="755"/>
                    </a:lnTo>
                    <a:lnTo>
                      <a:pt x="2433" y="662"/>
                    </a:lnTo>
                    <a:lnTo>
                      <a:pt x="2610" y="522"/>
                    </a:lnTo>
                    <a:lnTo>
                      <a:pt x="2750" y="429"/>
                    </a:lnTo>
                    <a:lnTo>
                      <a:pt x="2843" y="373"/>
                    </a:lnTo>
                    <a:lnTo>
                      <a:pt x="2880" y="354"/>
                    </a:lnTo>
                    <a:lnTo>
                      <a:pt x="2666" y="410"/>
                    </a:lnTo>
                    <a:lnTo>
                      <a:pt x="2479" y="485"/>
                    </a:lnTo>
                    <a:lnTo>
                      <a:pt x="2498" y="466"/>
                    </a:lnTo>
                    <a:lnTo>
                      <a:pt x="104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10"/>
              <p:cNvSpPr/>
              <p:nvPr/>
            </p:nvSpPr>
            <p:spPr>
              <a:xfrm>
                <a:off x="851322" y="5039003"/>
                <a:ext cx="171039" cy="157877"/>
              </a:xfrm>
              <a:custGeom>
                <a:rect b="b" l="l" r="r" t="t"/>
                <a:pathLst>
                  <a:path extrusionOk="0" h="7485" w="8109">
                    <a:moveTo>
                      <a:pt x="2340" y="1"/>
                    </a:moveTo>
                    <a:lnTo>
                      <a:pt x="1" y="3971"/>
                    </a:lnTo>
                    <a:lnTo>
                      <a:pt x="5769" y="7484"/>
                    </a:lnTo>
                    <a:lnTo>
                      <a:pt x="8109" y="3514"/>
                    </a:lnTo>
                    <a:lnTo>
                      <a:pt x="234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0"/>
              <p:cNvSpPr/>
              <p:nvPr/>
            </p:nvSpPr>
            <p:spPr>
              <a:xfrm>
                <a:off x="1041407" y="4810402"/>
                <a:ext cx="46994" cy="47205"/>
              </a:xfrm>
              <a:custGeom>
                <a:rect b="b" l="l" r="r" t="t"/>
                <a:pathLst>
                  <a:path extrusionOk="0" h="2238" w="2228">
                    <a:moveTo>
                      <a:pt x="1119" y="0"/>
                    </a:moveTo>
                    <a:lnTo>
                      <a:pt x="998" y="10"/>
                    </a:lnTo>
                    <a:lnTo>
                      <a:pt x="895" y="28"/>
                    </a:lnTo>
                    <a:lnTo>
                      <a:pt x="783" y="56"/>
                    </a:lnTo>
                    <a:lnTo>
                      <a:pt x="681" y="94"/>
                    </a:lnTo>
                    <a:lnTo>
                      <a:pt x="588" y="140"/>
                    </a:lnTo>
                    <a:lnTo>
                      <a:pt x="494" y="196"/>
                    </a:lnTo>
                    <a:lnTo>
                      <a:pt x="401" y="261"/>
                    </a:lnTo>
                    <a:lnTo>
                      <a:pt x="327" y="336"/>
                    </a:lnTo>
                    <a:lnTo>
                      <a:pt x="252" y="410"/>
                    </a:lnTo>
                    <a:lnTo>
                      <a:pt x="187" y="494"/>
                    </a:lnTo>
                    <a:lnTo>
                      <a:pt x="131" y="588"/>
                    </a:lnTo>
                    <a:lnTo>
                      <a:pt x="84" y="690"/>
                    </a:lnTo>
                    <a:lnTo>
                      <a:pt x="47" y="793"/>
                    </a:lnTo>
                    <a:lnTo>
                      <a:pt x="19" y="895"/>
                    </a:lnTo>
                    <a:lnTo>
                      <a:pt x="1" y="1007"/>
                    </a:lnTo>
                    <a:lnTo>
                      <a:pt x="1" y="1119"/>
                    </a:lnTo>
                    <a:lnTo>
                      <a:pt x="1" y="1240"/>
                    </a:lnTo>
                    <a:lnTo>
                      <a:pt x="19" y="1342"/>
                    </a:lnTo>
                    <a:lnTo>
                      <a:pt x="47" y="1454"/>
                    </a:lnTo>
                    <a:lnTo>
                      <a:pt x="84" y="1557"/>
                    </a:lnTo>
                    <a:lnTo>
                      <a:pt x="131" y="1650"/>
                    </a:lnTo>
                    <a:lnTo>
                      <a:pt x="187" y="1743"/>
                    </a:lnTo>
                    <a:lnTo>
                      <a:pt x="252" y="1836"/>
                    </a:lnTo>
                    <a:lnTo>
                      <a:pt x="327" y="1911"/>
                    </a:lnTo>
                    <a:lnTo>
                      <a:pt x="401" y="1985"/>
                    </a:lnTo>
                    <a:lnTo>
                      <a:pt x="494" y="2051"/>
                    </a:lnTo>
                    <a:lnTo>
                      <a:pt x="588" y="2107"/>
                    </a:lnTo>
                    <a:lnTo>
                      <a:pt x="681" y="2153"/>
                    </a:lnTo>
                    <a:lnTo>
                      <a:pt x="783" y="2190"/>
                    </a:lnTo>
                    <a:lnTo>
                      <a:pt x="895" y="2218"/>
                    </a:lnTo>
                    <a:lnTo>
                      <a:pt x="998" y="2228"/>
                    </a:lnTo>
                    <a:lnTo>
                      <a:pt x="1119" y="2237"/>
                    </a:lnTo>
                    <a:lnTo>
                      <a:pt x="1231" y="2228"/>
                    </a:lnTo>
                    <a:lnTo>
                      <a:pt x="1343" y="2218"/>
                    </a:lnTo>
                    <a:lnTo>
                      <a:pt x="1445" y="2190"/>
                    </a:lnTo>
                    <a:lnTo>
                      <a:pt x="1548" y="2153"/>
                    </a:lnTo>
                    <a:lnTo>
                      <a:pt x="1650" y="2107"/>
                    </a:lnTo>
                    <a:lnTo>
                      <a:pt x="1743" y="2051"/>
                    </a:lnTo>
                    <a:lnTo>
                      <a:pt x="1827" y="1985"/>
                    </a:lnTo>
                    <a:lnTo>
                      <a:pt x="1902" y="1911"/>
                    </a:lnTo>
                    <a:lnTo>
                      <a:pt x="1976" y="1836"/>
                    </a:lnTo>
                    <a:lnTo>
                      <a:pt x="2042" y="1743"/>
                    </a:lnTo>
                    <a:lnTo>
                      <a:pt x="2097" y="1650"/>
                    </a:lnTo>
                    <a:lnTo>
                      <a:pt x="2144" y="1557"/>
                    </a:lnTo>
                    <a:lnTo>
                      <a:pt x="2181" y="1454"/>
                    </a:lnTo>
                    <a:lnTo>
                      <a:pt x="2209" y="1342"/>
                    </a:lnTo>
                    <a:lnTo>
                      <a:pt x="2228" y="1240"/>
                    </a:lnTo>
                    <a:lnTo>
                      <a:pt x="2228" y="1119"/>
                    </a:lnTo>
                    <a:lnTo>
                      <a:pt x="2228" y="1007"/>
                    </a:lnTo>
                    <a:lnTo>
                      <a:pt x="2209" y="895"/>
                    </a:lnTo>
                    <a:lnTo>
                      <a:pt x="2181" y="793"/>
                    </a:lnTo>
                    <a:lnTo>
                      <a:pt x="2144" y="690"/>
                    </a:lnTo>
                    <a:lnTo>
                      <a:pt x="2097" y="588"/>
                    </a:lnTo>
                    <a:lnTo>
                      <a:pt x="2042" y="494"/>
                    </a:lnTo>
                    <a:lnTo>
                      <a:pt x="1976" y="410"/>
                    </a:lnTo>
                    <a:lnTo>
                      <a:pt x="1902" y="336"/>
                    </a:lnTo>
                    <a:lnTo>
                      <a:pt x="1827" y="261"/>
                    </a:lnTo>
                    <a:lnTo>
                      <a:pt x="1743" y="196"/>
                    </a:lnTo>
                    <a:lnTo>
                      <a:pt x="1650" y="140"/>
                    </a:lnTo>
                    <a:lnTo>
                      <a:pt x="1548" y="94"/>
                    </a:lnTo>
                    <a:lnTo>
                      <a:pt x="1445" y="56"/>
                    </a:lnTo>
                    <a:lnTo>
                      <a:pt x="1343" y="28"/>
                    </a:lnTo>
                    <a:lnTo>
                      <a:pt x="1231" y="10"/>
                    </a:lnTo>
                    <a:lnTo>
                      <a:pt x="1119" y="0"/>
                    </a:lnTo>
                    <a:close/>
                  </a:path>
                </a:pathLst>
              </a:custGeom>
              <a:solidFill>
                <a:srgbClr val="3232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0"/>
              <p:cNvSpPr/>
              <p:nvPr/>
            </p:nvSpPr>
            <p:spPr>
              <a:xfrm>
                <a:off x="945099" y="5257584"/>
                <a:ext cx="271081" cy="198565"/>
              </a:xfrm>
              <a:custGeom>
                <a:rect b="b" l="l" r="r" t="t"/>
                <a:pathLst>
                  <a:path extrusionOk="0" h="9414" w="12852">
                    <a:moveTo>
                      <a:pt x="4874" y="1"/>
                    </a:moveTo>
                    <a:lnTo>
                      <a:pt x="4613" y="10"/>
                    </a:lnTo>
                    <a:lnTo>
                      <a:pt x="4362" y="38"/>
                    </a:lnTo>
                    <a:lnTo>
                      <a:pt x="4110" y="66"/>
                    </a:lnTo>
                    <a:lnTo>
                      <a:pt x="3858" y="103"/>
                    </a:lnTo>
                    <a:lnTo>
                      <a:pt x="3616" y="150"/>
                    </a:lnTo>
                    <a:lnTo>
                      <a:pt x="3374" y="206"/>
                    </a:lnTo>
                    <a:lnTo>
                      <a:pt x="3141" y="271"/>
                    </a:lnTo>
                    <a:lnTo>
                      <a:pt x="2917" y="336"/>
                    </a:lnTo>
                    <a:lnTo>
                      <a:pt x="2693" y="420"/>
                    </a:lnTo>
                    <a:lnTo>
                      <a:pt x="2479" y="513"/>
                    </a:lnTo>
                    <a:lnTo>
                      <a:pt x="2274" y="607"/>
                    </a:lnTo>
                    <a:lnTo>
                      <a:pt x="2069" y="709"/>
                    </a:lnTo>
                    <a:lnTo>
                      <a:pt x="1873" y="821"/>
                    </a:lnTo>
                    <a:lnTo>
                      <a:pt x="1687" y="951"/>
                    </a:lnTo>
                    <a:lnTo>
                      <a:pt x="1510" y="1073"/>
                    </a:lnTo>
                    <a:lnTo>
                      <a:pt x="1342" y="1212"/>
                    </a:lnTo>
                    <a:lnTo>
                      <a:pt x="1174" y="1361"/>
                    </a:lnTo>
                    <a:lnTo>
                      <a:pt x="1025" y="1520"/>
                    </a:lnTo>
                    <a:lnTo>
                      <a:pt x="876" y="1678"/>
                    </a:lnTo>
                    <a:lnTo>
                      <a:pt x="746" y="1855"/>
                    </a:lnTo>
                    <a:lnTo>
                      <a:pt x="624" y="2032"/>
                    </a:lnTo>
                    <a:lnTo>
                      <a:pt x="503" y="2219"/>
                    </a:lnTo>
                    <a:lnTo>
                      <a:pt x="401" y="2414"/>
                    </a:lnTo>
                    <a:lnTo>
                      <a:pt x="308" y="2620"/>
                    </a:lnTo>
                    <a:lnTo>
                      <a:pt x="233" y="2834"/>
                    </a:lnTo>
                    <a:lnTo>
                      <a:pt x="159" y="3058"/>
                    </a:lnTo>
                    <a:lnTo>
                      <a:pt x="103" y="3281"/>
                    </a:lnTo>
                    <a:lnTo>
                      <a:pt x="56" y="3514"/>
                    </a:lnTo>
                    <a:lnTo>
                      <a:pt x="28" y="3766"/>
                    </a:lnTo>
                    <a:lnTo>
                      <a:pt x="9" y="4017"/>
                    </a:lnTo>
                    <a:lnTo>
                      <a:pt x="0" y="4278"/>
                    </a:lnTo>
                    <a:lnTo>
                      <a:pt x="9" y="4539"/>
                    </a:lnTo>
                    <a:lnTo>
                      <a:pt x="28" y="4800"/>
                    </a:lnTo>
                    <a:lnTo>
                      <a:pt x="56" y="5061"/>
                    </a:lnTo>
                    <a:lnTo>
                      <a:pt x="103" y="5313"/>
                    </a:lnTo>
                    <a:lnTo>
                      <a:pt x="159" y="5555"/>
                    </a:lnTo>
                    <a:lnTo>
                      <a:pt x="233" y="5797"/>
                    </a:lnTo>
                    <a:lnTo>
                      <a:pt x="308" y="6040"/>
                    </a:lnTo>
                    <a:lnTo>
                      <a:pt x="401" y="6273"/>
                    </a:lnTo>
                    <a:lnTo>
                      <a:pt x="503" y="6496"/>
                    </a:lnTo>
                    <a:lnTo>
                      <a:pt x="624" y="6720"/>
                    </a:lnTo>
                    <a:lnTo>
                      <a:pt x="746" y="6934"/>
                    </a:lnTo>
                    <a:lnTo>
                      <a:pt x="876" y="7149"/>
                    </a:lnTo>
                    <a:lnTo>
                      <a:pt x="1025" y="7344"/>
                    </a:lnTo>
                    <a:lnTo>
                      <a:pt x="1174" y="7540"/>
                    </a:lnTo>
                    <a:lnTo>
                      <a:pt x="1342" y="7726"/>
                    </a:lnTo>
                    <a:lnTo>
                      <a:pt x="1510" y="7904"/>
                    </a:lnTo>
                    <a:lnTo>
                      <a:pt x="1687" y="8081"/>
                    </a:lnTo>
                    <a:lnTo>
                      <a:pt x="1873" y="8239"/>
                    </a:lnTo>
                    <a:lnTo>
                      <a:pt x="2069" y="8388"/>
                    </a:lnTo>
                    <a:lnTo>
                      <a:pt x="2274" y="8537"/>
                    </a:lnTo>
                    <a:lnTo>
                      <a:pt x="2479" y="8668"/>
                    </a:lnTo>
                    <a:lnTo>
                      <a:pt x="2693" y="8798"/>
                    </a:lnTo>
                    <a:lnTo>
                      <a:pt x="2917" y="8910"/>
                    </a:lnTo>
                    <a:lnTo>
                      <a:pt x="3141" y="9013"/>
                    </a:lnTo>
                    <a:lnTo>
                      <a:pt x="3374" y="9106"/>
                    </a:lnTo>
                    <a:lnTo>
                      <a:pt x="3616" y="9190"/>
                    </a:lnTo>
                    <a:lnTo>
                      <a:pt x="3858" y="9255"/>
                    </a:lnTo>
                    <a:lnTo>
                      <a:pt x="4110" y="9311"/>
                    </a:lnTo>
                    <a:lnTo>
                      <a:pt x="4362" y="9357"/>
                    </a:lnTo>
                    <a:lnTo>
                      <a:pt x="4613" y="9395"/>
                    </a:lnTo>
                    <a:lnTo>
                      <a:pt x="4874" y="9413"/>
                    </a:lnTo>
                    <a:lnTo>
                      <a:pt x="7968" y="9413"/>
                    </a:lnTo>
                    <a:lnTo>
                      <a:pt x="8229" y="9395"/>
                    </a:lnTo>
                    <a:lnTo>
                      <a:pt x="8490" y="9357"/>
                    </a:lnTo>
                    <a:lnTo>
                      <a:pt x="8742" y="9311"/>
                    </a:lnTo>
                    <a:lnTo>
                      <a:pt x="8984" y="9255"/>
                    </a:lnTo>
                    <a:lnTo>
                      <a:pt x="9236" y="9190"/>
                    </a:lnTo>
                    <a:lnTo>
                      <a:pt x="9469" y="9106"/>
                    </a:lnTo>
                    <a:lnTo>
                      <a:pt x="9702" y="9013"/>
                    </a:lnTo>
                    <a:lnTo>
                      <a:pt x="9935" y="8910"/>
                    </a:lnTo>
                    <a:lnTo>
                      <a:pt x="10149" y="8798"/>
                    </a:lnTo>
                    <a:lnTo>
                      <a:pt x="10373" y="8668"/>
                    </a:lnTo>
                    <a:lnTo>
                      <a:pt x="10578" y="8537"/>
                    </a:lnTo>
                    <a:lnTo>
                      <a:pt x="10783" y="8388"/>
                    </a:lnTo>
                    <a:lnTo>
                      <a:pt x="10969" y="8239"/>
                    </a:lnTo>
                    <a:lnTo>
                      <a:pt x="11155" y="8081"/>
                    </a:lnTo>
                    <a:lnTo>
                      <a:pt x="11342" y="7904"/>
                    </a:lnTo>
                    <a:lnTo>
                      <a:pt x="11509" y="7726"/>
                    </a:lnTo>
                    <a:lnTo>
                      <a:pt x="11668" y="7540"/>
                    </a:lnTo>
                    <a:lnTo>
                      <a:pt x="11826" y="7344"/>
                    </a:lnTo>
                    <a:lnTo>
                      <a:pt x="11966" y="7149"/>
                    </a:lnTo>
                    <a:lnTo>
                      <a:pt x="12097" y="6934"/>
                    </a:lnTo>
                    <a:lnTo>
                      <a:pt x="12227" y="6720"/>
                    </a:lnTo>
                    <a:lnTo>
                      <a:pt x="12339" y="6496"/>
                    </a:lnTo>
                    <a:lnTo>
                      <a:pt x="12441" y="6273"/>
                    </a:lnTo>
                    <a:lnTo>
                      <a:pt x="12535" y="6040"/>
                    </a:lnTo>
                    <a:lnTo>
                      <a:pt x="12618" y="5797"/>
                    </a:lnTo>
                    <a:lnTo>
                      <a:pt x="12684" y="5555"/>
                    </a:lnTo>
                    <a:lnTo>
                      <a:pt x="12740" y="5313"/>
                    </a:lnTo>
                    <a:lnTo>
                      <a:pt x="12786" y="5061"/>
                    </a:lnTo>
                    <a:lnTo>
                      <a:pt x="12824" y="4800"/>
                    </a:lnTo>
                    <a:lnTo>
                      <a:pt x="12842" y="4539"/>
                    </a:lnTo>
                    <a:lnTo>
                      <a:pt x="12851" y="4278"/>
                    </a:lnTo>
                    <a:lnTo>
                      <a:pt x="12842" y="4017"/>
                    </a:lnTo>
                    <a:lnTo>
                      <a:pt x="12824" y="3766"/>
                    </a:lnTo>
                    <a:lnTo>
                      <a:pt x="12786" y="3514"/>
                    </a:lnTo>
                    <a:lnTo>
                      <a:pt x="12740" y="3281"/>
                    </a:lnTo>
                    <a:lnTo>
                      <a:pt x="12684" y="3058"/>
                    </a:lnTo>
                    <a:lnTo>
                      <a:pt x="12618" y="2834"/>
                    </a:lnTo>
                    <a:lnTo>
                      <a:pt x="12535" y="2620"/>
                    </a:lnTo>
                    <a:lnTo>
                      <a:pt x="12441" y="2414"/>
                    </a:lnTo>
                    <a:lnTo>
                      <a:pt x="12339" y="2219"/>
                    </a:lnTo>
                    <a:lnTo>
                      <a:pt x="12227" y="2032"/>
                    </a:lnTo>
                    <a:lnTo>
                      <a:pt x="12097" y="1855"/>
                    </a:lnTo>
                    <a:lnTo>
                      <a:pt x="11966" y="1678"/>
                    </a:lnTo>
                    <a:lnTo>
                      <a:pt x="11826" y="1520"/>
                    </a:lnTo>
                    <a:lnTo>
                      <a:pt x="11668" y="1361"/>
                    </a:lnTo>
                    <a:lnTo>
                      <a:pt x="11509" y="1212"/>
                    </a:lnTo>
                    <a:lnTo>
                      <a:pt x="11342" y="1073"/>
                    </a:lnTo>
                    <a:lnTo>
                      <a:pt x="11155" y="951"/>
                    </a:lnTo>
                    <a:lnTo>
                      <a:pt x="10969" y="821"/>
                    </a:lnTo>
                    <a:lnTo>
                      <a:pt x="10783" y="709"/>
                    </a:lnTo>
                    <a:lnTo>
                      <a:pt x="10578" y="607"/>
                    </a:lnTo>
                    <a:lnTo>
                      <a:pt x="10373" y="513"/>
                    </a:lnTo>
                    <a:lnTo>
                      <a:pt x="10149" y="420"/>
                    </a:lnTo>
                    <a:lnTo>
                      <a:pt x="9935" y="336"/>
                    </a:lnTo>
                    <a:lnTo>
                      <a:pt x="9702" y="271"/>
                    </a:lnTo>
                    <a:lnTo>
                      <a:pt x="9469" y="206"/>
                    </a:lnTo>
                    <a:lnTo>
                      <a:pt x="9236" y="150"/>
                    </a:lnTo>
                    <a:lnTo>
                      <a:pt x="8984" y="103"/>
                    </a:lnTo>
                    <a:lnTo>
                      <a:pt x="8742" y="66"/>
                    </a:lnTo>
                    <a:lnTo>
                      <a:pt x="8490" y="38"/>
                    </a:lnTo>
                    <a:lnTo>
                      <a:pt x="8229" y="10"/>
                    </a:lnTo>
                    <a:lnTo>
                      <a:pt x="796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0"/>
              <p:cNvSpPr/>
              <p:nvPr/>
            </p:nvSpPr>
            <p:spPr>
              <a:xfrm>
                <a:off x="944698" y="5081272"/>
                <a:ext cx="269309" cy="261062"/>
              </a:xfrm>
              <a:custGeom>
                <a:rect b="b" l="l" r="r" t="t"/>
                <a:pathLst>
                  <a:path extrusionOk="0" h="12377" w="12768">
                    <a:moveTo>
                      <a:pt x="6384" y="0"/>
                    </a:moveTo>
                    <a:lnTo>
                      <a:pt x="6049" y="10"/>
                    </a:lnTo>
                    <a:lnTo>
                      <a:pt x="5732" y="28"/>
                    </a:lnTo>
                    <a:lnTo>
                      <a:pt x="5406" y="75"/>
                    </a:lnTo>
                    <a:lnTo>
                      <a:pt x="5098" y="131"/>
                    </a:lnTo>
                    <a:lnTo>
                      <a:pt x="4791" y="196"/>
                    </a:lnTo>
                    <a:lnTo>
                      <a:pt x="4483" y="289"/>
                    </a:lnTo>
                    <a:lnTo>
                      <a:pt x="4185" y="382"/>
                    </a:lnTo>
                    <a:lnTo>
                      <a:pt x="3896" y="504"/>
                    </a:lnTo>
                    <a:lnTo>
                      <a:pt x="3616" y="625"/>
                    </a:lnTo>
                    <a:lnTo>
                      <a:pt x="3337" y="774"/>
                    </a:lnTo>
                    <a:lnTo>
                      <a:pt x="3076" y="923"/>
                    </a:lnTo>
                    <a:lnTo>
                      <a:pt x="2815" y="1091"/>
                    </a:lnTo>
                    <a:lnTo>
                      <a:pt x="2563" y="1268"/>
                    </a:lnTo>
                    <a:lnTo>
                      <a:pt x="2321" y="1454"/>
                    </a:lnTo>
                    <a:lnTo>
                      <a:pt x="2088" y="1659"/>
                    </a:lnTo>
                    <a:lnTo>
                      <a:pt x="1864" y="1864"/>
                    </a:lnTo>
                    <a:lnTo>
                      <a:pt x="1659" y="2088"/>
                    </a:lnTo>
                    <a:lnTo>
                      <a:pt x="1454" y="2321"/>
                    </a:lnTo>
                    <a:lnTo>
                      <a:pt x="1268" y="2563"/>
                    </a:lnTo>
                    <a:lnTo>
                      <a:pt x="1091" y="2815"/>
                    </a:lnTo>
                    <a:lnTo>
                      <a:pt x="923" y="3076"/>
                    </a:lnTo>
                    <a:lnTo>
                      <a:pt x="765" y="3337"/>
                    </a:lnTo>
                    <a:lnTo>
                      <a:pt x="625" y="3616"/>
                    </a:lnTo>
                    <a:lnTo>
                      <a:pt x="504" y="3896"/>
                    </a:lnTo>
                    <a:lnTo>
                      <a:pt x="383" y="4185"/>
                    </a:lnTo>
                    <a:lnTo>
                      <a:pt x="289" y="4483"/>
                    </a:lnTo>
                    <a:lnTo>
                      <a:pt x="196" y="4791"/>
                    </a:lnTo>
                    <a:lnTo>
                      <a:pt x="131" y="5098"/>
                    </a:lnTo>
                    <a:lnTo>
                      <a:pt x="75" y="5406"/>
                    </a:lnTo>
                    <a:lnTo>
                      <a:pt x="28" y="5732"/>
                    </a:lnTo>
                    <a:lnTo>
                      <a:pt x="10" y="6058"/>
                    </a:lnTo>
                    <a:lnTo>
                      <a:pt x="0" y="6384"/>
                    </a:lnTo>
                    <a:lnTo>
                      <a:pt x="0" y="11146"/>
                    </a:lnTo>
                    <a:lnTo>
                      <a:pt x="392" y="11295"/>
                    </a:lnTo>
                    <a:lnTo>
                      <a:pt x="802" y="11444"/>
                    </a:lnTo>
                    <a:lnTo>
                      <a:pt x="1231" y="11594"/>
                    </a:lnTo>
                    <a:lnTo>
                      <a:pt x="1678" y="11724"/>
                    </a:lnTo>
                    <a:lnTo>
                      <a:pt x="2144" y="11855"/>
                    </a:lnTo>
                    <a:lnTo>
                      <a:pt x="2629" y="11966"/>
                    </a:lnTo>
                    <a:lnTo>
                      <a:pt x="3141" y="12078"/>
                    </a:lnTo>
                    <a:lnTo>
                      <a:pt x="3663" y="12171"/>
                    </a:lnTo>
                    <a:lnTo>
                      <a:pt x="4036" y="12227"/>
                    </a:lnTo>
                    <a:lnTo>
                      <a:pt x="4399" y="12274"/>
                    </a:lnTo>
                    <a:lnTo>
                      <a:pt x="4763" y="12311"/>
                    </a:lnTo>
                    <a:lnTo>
                      <a:pt x="5126" y="12339"/>
                    </a:lnTo>
                    <a:lnTo>
                      <a:pt x="5480" y="12358"/>
                    </a:lnTo>
                    <a:lnTo>
                      <a:pt x="5825" y="12367"/>
                    </a:lnTo>
                    <a:lnTo>
                      <a:pt x="6170" y="12376"/>
                    </a:lnTo>
                    <a:lnTo>
                      <a:pt x="6505" y="12376"/>
                    </a:lnTo>
                    <a:lnTo>
                      <a:pt x="6841" y="12367"/>
                    </a:lnTo>
                    <a:lnTo>
                      <a:pt x="7176" y="12358"/>
                    </a:lnTo>
                    <a:lnTo>
                      <a:pt x="7493" y="12339"/>
                    </a:lnTo>
                    <a:lnTo>
                      <a:pt x="7810" y="12311"/>
                    </a:lnTo>
                    <a:lnTo>
                      <a:pt x="8127" y="12283"/>
                    </a:lnTo>
                    <a:lnTo>
                      <a:pt x="8434" y="12246"/>
                    </a:lnTo>
                    <a:lnTo>
                      <a:pt x="9031" y="12162"/>
                    </a:lnTo>
                    <a:lnTo>
                      <a:pt x="9599" y="12060"/>
                    </a:lnTo>
                    <a:lnTo>
                      <a:pt x="10140" y="11948"/>
                    </a:lnTo>
                    <a:lnTo>
                      <a:pt x="10652" y="11817"/>
                    </a:lnTo>
                    <a:lnTo>
                      <a:pt x="11137" y="11687"/>
                    </a:lnTo>
                    <a:lnTo>
                      <a:pt x="11594" y="11556"/>
                    </a:lnTo>
                    <a:lnTo>
                      <a:pt x="12013" y="11417"/>
                    </a:lnTo>
                    <a:lnTo>
                      <a:pt x="12405" y="11277"/>
                    </a:lnTo>
                    <a:lnTo>
                      <a:pt x="12768" y="11146"/>
                    </a:lnTo>
                    <a:lnTo>
                      <a:pt x="12768" y="6384"/>
                    </a:lnTo>
                    <a:lnTo>
                      <a:pt x="12759" y="6058"/>
                    </a:lnTo>
                    <a:lnTo>
                      <a:pt x="12731" y="5732"/>
                    </a:lnTo>
                    <a:lnTo>
                      <a:pt x="12693" y="5406"/>
                    </a:lnTo>
                    <a:lnTo>
                      <a:pt x="12637" y="5098"/>
                    </a:lnTo>
                    <a:lnTo>
                      <a:pt x="12563" y="4791"/>
                    </a:lnTo>
                    <a:lnTo>
                      <a:pt x="12479" y="4483"/>
                    </a:lnTo>
                    <a:lnTo>
                      <a:pt x="12377" y="4185"/>
                    </a:lnTo>
                    <a:lnTo>
                      <a:pt x="12265" y="3896"/>
                    </a:lnTo>
                    <a:lnTo>
                      <a:pt x="12134" y="3616"/>
                    </a:lnTo>
                    <a:lnTo>
                      <a:pt x="11994" y="3337"/>
                    </a:lnTo>
                    <a:lnTo>
                      <a:pt x="11836" y="3076"/>
                    </a:lnTo>
                    <a:lnTo>
                      <a:pt x="11678" y="2815"/>
                    </a:lnTo>
                    <a:lnTo>
                      <a:pt x="11491" y="2563"/>
                    </a:lnTo>
                    <a:lnTo>
                      <a:pt x="11305" y="2321"/>
                    </a:lnTo>
                    <a:lnTo>
                      <a:pt x="11109" y="2088"/>
                    </a:lnTo>
                    <a:lnTo>
                      <a:pt x="10895" y="1864"/>
                    </a:lnTo>
                    <a:lnTo>
                      <a:pt x="10671" y="1659"/>
                    </a:lnTo>
                    <a:lnTo>
                      <a:pt x="10438" y="1454"/>
                    </a:lnTo>
                    <a:lnTo>
                      <a:pt x="10196" y="1268"/>
                    </a:lnTo>
                    <a:lnTo>
                      <a:pt x="9954" y="1091"/>
                    </a:lnTo>
                    <a:lnTo>
                      <a:pt x="9693" y="923"/>
                    </a:lnTo>
                    <a:lnTo>
                      <a:pt x="9422" y="774"/>
                    </a:lnTo>
                    <a:lnTo>
                      <a:pt x="9152" y="625"/>
                    </a:lnTo>
                    <a:lnTo>
                      <a:pt x="8863" y="504"/>
                    </a:lnTo>
                    <a:lnTo>
                      <a:pt x="8574" y="382"/>
                    </a:lnTo>
                    <a:lnTo>
                      <a:pt x="8276" y="289"/>
                    </a:lnTo>
                    <a:lnTo>
                      <a:pt x="7978" y="196"/>
                    </a:lnTo>
                    <a:lnTo>
                      <a:pt x="7670" y="131"/>
                    </a:lnTo>
                    <a:lnTo>
                      <a:pt x="7353" y="75"/>
                    </a:lnTo>
                    <a:lnTo>
                      <a:pt x="7037" y="28"/>
                    </a:lnTo>
                    <a:lnTo>
                      <a:pt x="6710" y="10"/>
                    </a:lnTo>
                    <a:lnTo>
                      <a:pt x="638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10"/>
              <p:cNvSpPr/>
              <p:nvPr/>
            </p:nvSpPr>
            <p:spPr>
              <a:xfrm>
                <a:off x="1025293" y="5004812"/>
                <a:ext cx="101455" cy="131132"/>
              </a:xfrm>
              <a:custGeom>
                <a:rect b="b" l="l" r="r" t="t"/>
                <a:pathLst>
                  <a:path extrusionOk="0" h="6217" w="4810">
                    <a:moveTo>
                      <a:pt x="4101" y="0"/>
                    </a:moveTo>
                    <a:lnTo>
                      <a:pt x="4017" y="10"/>
                    </a:lnTo>
                    <a:lnTo>
                      <a:pt x="3933" y="47"/>
                    </a:lnTo>
                    <a:lnTo>
                      <a:pt x="3840" y="93"/>
                    </a:lnTo>
                    <a:lnTo>
                      <a:pt x="3747" y="149"/>
                    </a:lnTo>
                    <a:lnTo>
                      <a:pt x="3551" y="298"/>
                    </a:lnTo>
                    <a:lnTo>
                      <a:pt x="3337" y="457"/>
                    </a:lnTo>
                    <a:lnTo>
                      <a:pt x="3122" y="615"/>
                    </a:lnTo>
                    <a:lnTo>
                      <a:pt x="3011" y="690"/>
                    </a:lnTo>
                    <a:lnTo>
                      <a:pt x="2889" y="755"/>
                    </a:lnTo>
                    <a:lnTo>
                      <a:pt x="2768" y="811"/>
                    </a:lnTo>
                    <a:lnTo>
                      <a:pt x="2647" y="858"/>
                    </a:lnTo>
                    <a:lnTo>
                      <a:pt x="2526" y="886"/>
                    </a:lnTo>
                    <a:lnTo>
                      <a:pt x="2405" y="895"/>
                    </a:lnTo>
                    <a:lnTo>
                      <a:pt x="2284" y="886"/>
                    </a:lnTo>
                    <a:lnTo>
                      <a:pt x="2162" y="858"/>
                    </a:lnTo>
                    <a:lnTo>
                      <a:pt x="2041" y="820"/>
                    </a:lnTo>
                    <a:lnTo>
                      <a:pt x="1920" y="774"/>
                    </a:lnTo>
                    <a:lnTo>
                      <a:pt x="1808" y="718"/>
                    </a:lnTo>
                    <a:lnTo>
                      <a:pt x="1687" y="653"/>
                    </a:lnTo>
                    <a:lnTo>
                      <a:pt x="1473" y="522"/>
                    </a:lnTo>
                    <a:lnTo>
                      <a:pt x="1258" y="382"/>
                    </a:lnTo>
                    <a:lnTo>
                      <a:pt x="1063" y="261"/>
                    </a:lnTo>
                    <a:lnTo>
                      <a:pt x="970" y="215"/>
                    </a:lnTo>
                    <a:lnTo>
                      <a:pt x="876" y="187"/>
                    </a:lnTo>
                    <a:lnTo>
                      <a:pt x="793" y="168"/>
                    </a:lnTo>
                    <a:lnTo>
                      <a:pt x="709" y="159"/>
                    </a:lnTo>
                    <a:lnTo>
                      <a:pt x="625" y="168"/>
                    </a:lnTo>
                    <a:lnTo>
                      <a:pt x="550" y="205"/>
                    </a:lnTo>
                    <a:lnTo>
                      <a:pt x="485" y="261"/>
                    </a:lnTo>
                    <a:lnTo>
                      <a:pt x="410" y="345"/>
                    </a:lnTo>
                    <a:lnTo>
                      <a:pt x="355" y="457"/>
                    </a:lnTo>
                    <a:lnTo>
                      <a:pt x="289" y="587"/>
                    </a:lnTo>
                    <a:lnTo>
                      <a:pt x="243" y="764"/>
                    </a:lnTo>
                    <a:lnTo>
                      <a:pt x="196" y="960"/>
                    </a:lnTo>
                    <a:lnTo>
                      <a:pt x="149" y="1202"/>
                    </a:lnTo>
                    <a:lnTo>
                      <a:pt x="112" y="1482"/>
                    </a:lnTo>
                    <a:lnTo>
                      <a:pt x="75" y="1799"/>
                    </a:lnTo>
                    <a:lnTo>
                      <a:pt x="56" y="2162"/>
                    </a:lnTo>
                    <a:lnTo>
                      <a:pt x="28" y="2572"/>
                    </a:lnTo>
                    <a:lnTo>
                      <a:pt x="19" y="3029"/>
                    </a:lnTo>
                    <a:lnTo>
                      <a:pt x="10" y="3532"/>
                    </a:lnTo>
                    <a:lnTo>
                      <a:pt x="0" y="4082"/>
                    </a:lnTo>
                    <a:lnTo>
                      <a:pt x="10" y="4296"/>
                    </a:lnTo>
                    <a:lnTo>
                      <a:pt x="19" y="4492"/>
                    </a:lnTo>
                    <a:lnTo>
                      <a:pt x="28" y="4678"/>
                    </a:lnTo>
                    <a:lnTo>
                      <a:pt x="56" y="4846"/>
                    </a:lnTo>
                    <a:lnTo>
                      <a:pt x="75" y="5005"/>
                    </a:lnTo>
                    <a:lnTo>
                      <a:pt x="112" y="5144"/>
                    </a:lnTo>
                    <a:lnTo>
                      <a:pt x="149" y="5284"/>
                    </a:lnTo>
                    <a:lnTo>
                      <a:pt x="196" y="5405"/>
                    </a:lnTo>
                    <a:lnTo>
                      <a:pt x="243" y="5508"/>
                    </a:lnTo>
                    <a:lnTo>
                      <a:pt x="289" y="5610"/>
                    </a:lnTo>
                    <a:lnTo>
                      <a:pt x="355" y="5704"/>
                    </a:lnTo>
                    <a:lnTo>
                      <a:pt x="410" y="5787"/>
                    </a:lnTo>
                    <a:lnTo>
                      <a:pt x="485" y="5853"/>
                    </a:lnTo>
                    <a:lnTo>
                      <a:pt x="550" y="5918"/>
                    </a:lnTo>
                    <a:lnTo>
                      <a:pt x="625" y="5974"/>
                    </a:lnTo>
                    <a:lnTo>
                      <a:pt x="709" y="6020"/>
                    </a:lnTo>
                    <a:lnTo>
                      <a:pt x="793" y="6067"/>
                    </a:lnTo>
                    <a:lnTo>
                      <a:pt x="876" y="6104"/>
                    </a:lnTo>
                    <a:lnTo>
                      <a:pt x="970" y="6132"/>
                    </a:lnTo>
                    <a:lnTo>
                      <a:pt x="1063" y="6151"/>
                    </a:lnTo>
                    <a:lnTo>
                      <a:pt x="1258" y="6188"/>
                    </a:lnTo>
                    <a:lnTo>
                      <a:pt x="1473" y="6207"/>
                    </a:lnTo>
                    <a:lnTo>
                      <a:pt x="1687" y="6216"/>
                    </a:lnTo>
                    <a:lnTo>
                      <a:pt x="3122" y="6216"/>
                    </a:lnTo>
                    <a:lnTo>
                      <a:pt x="3337" y="6207"/>
                    </a:lnTo>
                    <a:lnTo>
                      <a:pt x="3551" y="6188"/>
                    </a:lnTo>
                    <a:lnTo>
                      <a:pt x="3747" y="6151"/>
                    </a:lnTo>
                    <a:lnTo>
                      <a:pt x="3840" y="6132"/>
                    </a:lnTo>
                    <a:lnTo>
                      <a:pt x="3933" y="6104"/>
                    </a:lnTo>
                    <a:lnTo>
                      <a:pt x="4017" y="6067"/>
                    </a:lnTo>
                    <a:lnTo>
                      <a:pt x="4101" y="6020"/>
                    </a:lnTo>
                    <a:lnTo>
                      <a:pt x="4185" y="5974"/>
                    </a:lnTo>
                    <a:lnTo>
                      <a:pt x="4259" y="5918"/>
                    </a:lnTo>
                    <a:lnTo>
                      <a:pt x="4334" y="5853"/>
                    </a:lnTo>
                    <a:lnTo>
                      <a:pt x="4399" y="5787"/>
                    </a:lnTo>
                    <a:lnTo>
                      <a:pt x="4464" y="5704"/>
                    </a:lnTo>
                    <a:lnTo>
                      <a:pt x="4520" y="5610"/>
                    </a:lnTo>
                    <a:lnTo>
                      <a:pt x="4567" y="5508"/>
                    </a:lnTo>
                    <a:lnTo>
                      <a:pt x="4623" y="5405"/>
                    </a:lnTo>
                    <a:lnTo>
                      <a:pt x="4660" y="5284"/>
                    </a:lnTo>
                    <a:lnTo>
                      <a:pt x="4697" y="5144"/>
                    </a:lnTo>
                    <a:lnTo>
                      <a:pt x="4735" y="5005"/>
                    </a:lnTo>
                    <a:lnTo>
                      <a:pt x="4763" y="4846"/>
                    </a:lnTo>
                    <a:lnTo>
                      <a:pt x="4781" y="4678"/>
                    </a:lnTo>
                    <a:lnTo>
                      <a:pt x="4800" y="4492"/>
                    </a:lnTo>
                    <a:lnTo>
                      <a:pt x="4809" y="4296"/>
                    </a:lnTo>
                    <a:lnTo>
                      <a:pt x="4809" y="4082"/>
                    </a:lnTo>
                    <a:lnTo>
                      <a:pt x="4809" y="3495"/>
                    </a:lnTo>
                    <a:lnTo>
                      <a:pt x="4800" y="2954"/>
                    </a:lnTo>
                    <a:lnTo>
                      <a:pt x="4781" y="2470"/>
                    </a:lnTo>
                    <a:lnTo>
                      <a:pt x="4763" y="2041"/>
                    </a:lnTo>
                    <a:lnTo>
                      <a:pt x="4735" y="1659"/>
                    </a:lnTo>
                    <a:lnTo>
                      <a:pt x="4697" y="1324"/>
                    </a:lnTo>
                    <a:lnTo>
                      <a:pt x="4660" y="1035"/>
                    </a:lnTo>
                    <a:lnTo>
                      <a:pt x="4623" y="783"/>
                    </a:lnTo>
                    <a:lnTo>
                      <a:pt x="4567" y="578"/>
                    </a:lnTo>
                    <a:lnTo>
                      <a:pt x="4520" y="401"/>
                    </a:lnTo>
                    <a:lnTo>
                      <a:pt x="4464" y="261"/>
                    </a:lnTo>
                    <a:lnTo>
                      <a:pt x="4399" y="159"/>
                    </a:lnTo>
                    <a:lnTo>
                      <a:pt x="4334" y="75"/>
                    </a:lnTo>
                    <a:lnTo>
                      <a:pt x="4297" y="47"/>
                    </a:lnTo>
                    <a:lnTo>
                      <a:pt x="4259" y="28"/>
                    </a:lnTo>
                    <a:lnTo>
                      <a:pt x="4222" y="10"/>
                    </a:lnTo>
                    <a:lnTo>
                      <a:pt x="4185"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10"/>
              <p:cNvSpPr/>
              <p:nvPr/>
            </p:nvSpPr>
            <p:spPr>
              <a:xfrm>
                <a:off x="1025482" y="5016413"/>
                <a:ext cx="101265" cy="90044"/>
              </a:xfrm>
              <a:custGeom>
                <a:rect b="b" l="l" r="r" t="t"/>
                <a:pathLst>
                  <a:path extrusionOk="0" h="4269" w="4801">
                    <a:moveTo>
                      <a:pt x="4558" y="0"/>
                    </a:moveTo>
                    <a:lnTo>
                      <a:pt x="4437" y="56"/>
                    </a:lnTo>
                    <a:lnTo>
                      <a:pt x="4325" y="121"/>
                    </a:lnTo>
                    <a:lnTo>
                      <a:pt x="4073" y="261"/>
                    </a:lnTo>
                    <a:lnTo>
                      <a:pt x="3812" y="410"/>
                    </a:lnTo>
                    <a:lnTo>
                      <a:pt x="3551" y="569"/>
                    </a:lnTo>
                    <a:lnTo>
                      <a:pt x="3412" y="634"/>
                    </a:lnTo>
                    <a:lnTo>
                      <a:pt x="3272" y="708"/>
                    </a:lnTo>
                    <a:lnTo>
                      <a:pt x="3123" y="764"/>
                    </a:lnTo>
                    <a:lnTo>
                      <a:pt x="2983" y="820"/>
                    </a:lnTo>
                    <a:lnTo>
                      <a:pt x="2834" y="867"/>
                    </a:lnTo>
                    <a:lnTo>
                      <a:pt x="2685" y="895"/>
                    </a:lnTo>
                    <a:lnTo>
                      <a:pt x="2536" y="923"/>
                    </a:lnTo>
                    <a:lnTo>
                      <a:pt x="2237" y="923"/>
                    </a:lnTo>
                    <a:lnTo>
                      <a:pt x="2088" y="904"/>
                    </a:lnTo>
                    <a:lnTo>
                      <a:pt x="1939" y="876"/>
                    </a:lnTo>
                    <a:lnTo>
                      <a:pt x="1799" y="839"/>
                    </a:lnTo>
                    <a:lnTo>
                      <a:pt x="1660" y="792"/>
                    </a:lnTo>
                    <a:lnTo>
                      <a:pt x="1520" y="736"/>
                    </a:lnTo>
                    <a:lnTo>
                      <a:pt x="1240" y="624"/>
                    </a:lnTo>
                    <a:lnTo>
                      <a:pt x="979" y="494"/>
                    </a:lnTo>
                    <a:lnTo>
                      <a:pt x="718" y="373"/>
                    </a:lnTo>
                    <a:lnTo>
                      <a:pt x="476" y="252"/>
                    </a:lnTo>
                    <a:lnTo>
                      <a:pt x="243" y="158"/>
                    </a:lnTo>
                    <a:lnTo>
                      <a:pt x="196" y="373"/>
                    </a:lnTo>
                    <a:lnTo>
                      <a:pt x="150" y="624"/>
                    </a:lnTo>
                    <a:lnTo>
                      <a:pt x="103" y="932"/>
                    </a:lnTo>
                    <a:lnTo>
                      <a:pt x="66" y="1277"/>
                    </a:lnTo>
                    <a:lnTo>
                      <a:pt x="38" y="1678"/>
                    </a:lnTo>
                    <a:lnTo>
                      <a:pt x="19" y="2134"/>
                    </a:lnTo>
                    <a:lnTo>
                      <a:pt x="1" y="2637"/>
                    </a:lnTo>
                    <a:lnTo>
                      <a:pt x="1" y="3215"/>
                    </a:lnTo>
                    <a:lnTo>
                      <a:pt x="243" y="3355"/>
                    </a:lnTo>
                    <a:lnTo>
                      <a:pt x="495" y="3485"/>
                    </a:lnTo>
                    <a:lnTo>
                      <a:pt x="756" y="3607"/>
                    </a:lnTo>
                    <a:lnTo>
                      <a:pt x="1017" y="3728"/>
                    </a:lnTo>
                    <a:lnTo>
                      <a:pt x="1296" y="3830"/>
                    </a:lnTo>
                    <a:lnTo>
                      <a:pt x="1576" y="3933"/>
                    </a:lnTo>
                    <a:lnTo>
                      <a:pt x="1855" y="4017"/>
                    </a:lnTo>
                    <a:lnTo>
                      <a:pt x="2153" y="4091"/>
                    </a:lnTo>
                    <a:lnTo>
                      <a:pt x="2452" y="4156"/>
                    </a:lnTo>
                    <a:lnTo>
                      <a:pt x="2759" y="4203"/>
                    </a:lnTo>
                    <a:lnTo>
                      <a:pt x="3076" y="4240"/>
                    </a:lnTo>
                    <a:lnTo>
                      <a:pt x="3402" y="4268"/>
                    </a:lnTo>
                    <a:lnTo>
                      <a:pt x="4064" y="4268"/>
                    </a:lnTo>
                    <a:lnTo>
                      <a:pt x="4409" y="4240"/>
                    </a:lnTo>
                    <a:lnTo>
                      <a:pt x="4763" y="4203"/>
                    </a:lnTo>
                    <a:lnTo>
                      <a:pt x="4791" y="3886"/>
                    </a:lnTo>
                    <a:lnTo>
                      <a:pt x="4800" y="3532"/>
                    </a:lnTo>
                    <a:lnTo>
                      <a:pt x="4791" y="2861"/>
                    </a:lnTo>
                    <a:lnTo>
                      <a:pt x="4782" y="2265"/>
                    </a:lnTo>
                    <a:lnTo>
                      <a:pt x="4763" y="1733"/>
                    </a:lnTo>
                    <a:lnTo>
                      <a:pt x="4735" y="1267"/>
                    </a:lnTo>
                    <a:lnTo>
                      <a:pt x="4698" y="867"/>
                    </a:lnTo>
                    <a:lnTo>
                      <a:pt x="4660" y="531"/>
                    </a:lnTo>
                    <a:lnTo>
                      <a:pt x="4614" y="242"/>
                    </a:lnTo>
                    <a:lnTo>
                      <a:pt x="455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10"/>
              <p:cNvSpPr/>
              <p:nvPr/>
            </p:nvSpPr>
            <p:spPr>
              <a:xfrm>
                <a:off x="974375" y="4833984"/>
                <a:ext cx="200927" cy="258510"/>
              </a:xfrm>
              <a:custGeom>
                <a:rect b="b" l="l" r="r" t="t"/>
                <a:pathLst>
                  <a:path extrusionOk="0" h="12256" w="9526">
                    <a:moveTo>
                      <a:pt x="4297" y="1"/>
                    </a:moveTo>
                    <a:lnTo>
                      <a:pt x="4073" y="10"/>
                    </a:lnTo>
                    <a:lnTo>
                      <a:pt x="3859" y="29"/>
                    </a:lnTo>
                    <a:lnTo>
                      <a:pt x="3645" y="57"/>
                    </a:lnTo>
                    <a:lnTo>
                      <a:pt x="3430" y="94"/>
                    </a:lnTo>
                    <a:lnTo>
                      <a:pt x="3225" y="141"/>
                    </a:lnTo>
                    <a:lnTo>
                      <a:pt x="3020" y="196"/>
                    </a:lnTo>
                    <a:lnTo>
                      <a:pt x="2824" y="262"/>
                    </a:lnTo>
                    <a:lnTo>
                      <a:pt x="2629" y="346"/>
                    </a:lnTo>
                    <a:lnTo>
                      <a:pt x="2442" y="429"/>
                    </a:lnTo>
                    <a:lnTo>
                      <a:pt x="2256" y="523"/>
                    </a:lnTo>
                    <a:lnTo>
                      <a:pt x="2070" y="625"/>
                    </a:lnTo>
                    <a:lnTo>
                      <a:pt x="1902" y="737"/>
                    </a:lnTo>
                    <a:lnTo>
                      <a:pt x="1734" y="858"/>
                    </a:lnTo>
                    <a:lnTo>
                      <a:pt x="1566" y="989"/>
                    </a:lnTo>
                    <a:lnTo>
                      <a:pt x="1417" y="1119"/>
                    </a:lnTo>
                    <a:lnTo>
                      <a:pt x="1268" y="1268"/>
                    </a:lnTo>
                    <a:lnTo>
                      <a:pt x="1119" y="1417"/>
                    </a:lnTo>
                    <a:lnTo>
                      <a:pt x="989" y="1566"/>
                    </a:lnTo>
                    <a:lnTo>
                      <a:pt x="858" y="1734"/>
                    </a:lnTo>
                    <a:lnTo>
                      <a:pt x="737" y="1902"/>
                    </a:lnTo>
                    <a:lnTo>
                      <a:pt x="625" y="2070"/>
                    </a:lnTo>
                    <a:lnTo>
                      <a:pt x="523" y="2256"/>
                    </a:lnTo>
                    <a:lnTo>
                      <a:pt x="429" y="2433"/>
                    </a:lnTo>
                    <a:lnTo>
                      <a:pt x="345" y="2629"/>
                    </a:lnTo>
                    <a:lnTo>
                      <a:pt x="262" y="2824"/>
                    </a:lnTo>
                    <a:lnTo>
                      <a:pt x="196" y="3020"/>
                    </a:lnTo>
                    <a:lnTo>
                      <a:pt x="140" y="3225"/>
                    </a:lnTo>
                    <a:lnTo>
                      <a:pt x="94" y="3430"/>
                    </a:lnTo>
                    <a:lnTo>
                      <a:pt x="57" y="3645"/>
                    </a:lnTo>
                    <a:lnTo>
                      <a:pt x="29" y="3859"/>
                    </a:lnTo>
                    <a:lnTo>
                      <a:pt x="10" y="4073"/>
                    </a:lnTo>
                    <a:lnTo>
                      <a:pt x="1" y="4297"/>
                    </a:lnTo>
                    <a:lnTo>
                      <a:pt x="1" y="7493"/>
                    </a:lnTo>
                    <a:lnTo>
                      <a:pt x="10" y="7745"/>
                    </a:lnTo>
                    <a:lnTo>
                      <a:pt x="29" y="7978"/>
                    </a:lnTo>
                    <a:lnTo>
                      <a:pt x="57" y="8220"/>
                    </a:lnTo>
                    <a:lnTo>
                      <a:pt x="103" y="8453"/>
                    </a:lnTo>
                    <a:lnTo>
                      <a:pt x="150" y="8686"/>
                    </a:lnTo>
                    <a:lnTo>
                      <a:pt x="215" y="8910"/>
                    </a:lnTo>
                    <a:lnTo>
                      <a:pt x="290" y="9124"/>
                    </a:lnTo>
                    <a:lnTo>
                      <a:pt x="383" y="9348"/>
                    </a:lnTo>
                    <a:lnTo>
                      <a:pt x="476" y="9553"/>
                    </a:lnTo>
                    <a:lnTo>
                      <a:pt x="578" y="9758"/>
                    </a:lnTo>
                    <a:lnTo>
                      <a:pt x="700" y="9963"/>
                    </a:lnTo>
                    <a:lnTo>
                      <a:pt x="821" y="10149"/>
                    </a:lnTo>
                    <a:lnTo>
                      <a:pt x="951" y="10336"/>
                    </a:lnTo>
                    <a:lnTo>
                      <a:pt x="1091" y="10522"/>
                    </a:lnTo>
                    <a:lnTo>
                      <a:pt x="1240" y="10690"/>
                    </a:lnTo>
                    <a:lnTo>
                      <a:pt x="1399" y="10858"/>
                    </a:lnTo>
                    <a:lnTo>
                      <a:pt x="1566" y="11016"/>
                    </a:lnTo>
                    <a:lnTo>
                      <a:pt x="1743" y="11165"/>
                    </a:lnTo>
                    <a:lnTo>
                      <a:pt x="1920" y="11305"/>
                    </a:lnTo>
                    <a:lnTo>
                      <a:pt x="2107" y="11445"/>
                    </a:lnTo>
                    <a:lnTo>
                      <a:pt x="2303" y="11566"/>
                    </a:lnTo>
                    <a:lnTo>
                      <a:pt x="2498" y="11678"/>
                    </a:lnTo>
                    <a:lnTo>
                      <a:pt x="2703" y="11790"/>
                    </a:lnTo>
                    <a:lnTo>
                      <a:pt x="2918" y="11883"/>
                    </a:lnTo>
                    <a:lnTo>
                      <a:pt x="3132" y="11967"/>
                    </a:lnTo>
                    <a:lnTo>
                      <a:pt x="3356" y="12041"/>
                    </a:lnTo>
                    <a:lnTo>
                      <a:pt x="3579" y="12106"/>
                    </a:lnTo>
                    <a:lnTo>
                      <a:pt x="3803" y="12162"/>
                    </a:lnTo>
                    <a:lnTo>
                      <a:pt x="4045" y="12200"/>
                    </a:lnTo>
                    <a:lnTo>
                      <a:pt x="4278" y="12228"/>
                    </a:lnTo>
                    <a:lnTo>
                      <a:pt x="4521" y="12246"/>
                    </a:lnTo>
                    <a:lnTo>
                      <a:pt x="4763" y="12256"/>
                    </a:lnTo>
                    <a:lnTo>
                      <a:pt x="5005" y="12246"/>
                    </a:lnTo>
                    <a:lnTo>
                      <a:pt x="5247" y="12228"/>
                    </a:lnTo>
                    <a:lnTo>
                      <a:pt x="5490" y="12200"/>
                    </a:lnTo>
                    <a:lnTo>
                      <a:pt x="5723" y="12162"/>
                    </a:lnTo>
                    <a:lnTo>
                      <a:pt x="5946" y="12106"/>
                    </a:lnTo>
                    <a:lnTo>
                      <a:pt x="6170" y="12041"/>
                    </a:lnTo>
                    <a:lnTo>
                      <a:pt x="6394" y="11967"/>
                    </a:lnTo>
                    <a:lnTo>
                      <a:pt x="6608" y="11883"/>
                    </a:lnTo>
                    <a:lnTo>
                      <a:pt x="6822" y="11790"/>
                    </a:lnTo>
                    <a:lnTo>
                      <a:pt x="7027" y="11678"/>
                    </a:lnTo>
                    <a:lnTo>
                      <a:pt x="7223" y="11566"/>
                    </a:lnTo>
                    <a:lnTo>
                      <a:pt x="7419" y="11445"/>
                    </a:lnTo>
                    <a:lnTo>
                      <a:pt x="7605" y="11305"/>
                    </a:lnTo>
                    <a:lnTo>
                      <a:pt x="7782" y="11165"/>
                    </a:lnTo>
                    <a:lnTo>
                      <a:pt x="7959" y="11016"/>
                    </a:lnTo>
                    <a:lnTo>
                      <a:pt x="8127" y="10858"/>
                    </a:lnTo>
                    <a:lnTo>
                      <a:pt x="8286" y="10690"/>
                    </a:lnTo>
                    <a:lnTo>
                      <a:pt x="8435" y="10522"/>
                    </a:lnTo>
                    <a:lnTo>
                      <a:pt x="8574" y="10336"/>
                    </a:lnTo>
                    <a:lnTo>
                      <a:pt x="8705" y="10149"/>
                    </a:lnTo>
                    <a:lnTo>
                      <a:pt x="8835" y="9963"/>
                    </a:lnTo>
                    <a:lnTo>
                      <a:pt x="8947" y="9758"/>
                    </a:lnTo>
                    <a:lnTo>
                      <a:pt x="9050" y="9553"/>
                    </a:lnTo>
                    <a:lnTo>
                      <a:pt x="9143" y="9348"/>
                    </a:lnTo>
                    <a:lnTo>
                      <a:pt x="9236" y="9124"/>
                    </a:lnTo>
                    <a:lnTo>
                      <a:pt x="9311" y="8910"/>
                    </a:lnTo>
                    <a:lnTo>
                      <a:pt x="9376" y="8686"/>
                    </a:lnTo>
                    <a:lnTo>
                      <a:pt x="9423" y="8453"/>
                    </a:lnTo>
                    <a:lnTo>
                      <a:pt x="9469" y="8220"/>
                    </a:lnTo>
                    <a:lnTo>
                      <a:pt x="9497" y="7978"/>
                    </a:lnTo>
                    <a:lnTo>
                      <a:pt x="9516" y="7745"/>
                    </a:lnTo>
                    <a:lnTo>
                      <a:pt x="9525" y="7493"/>
                    </a:lnTo>
                    <a:lnTo>
                      <a:pt x="9525" y="4595"/>
                    </a:lnTo>
                    <a:lnTo>
                      <a:pt x="9516" y="4362"/>
                    </a:lnTo>
                    <a:lnTo>
                      <a:pt x="9497" y="4129"/>
                    </a:lnTo>
                    <a:lnTo>
                      <a:pt x="9469" y="3896"/>
                    </a:lnTo>
                    <a:lnTo>
                      <a:pt x="9432" y="3673"/>
                    </a:lnTo>
                    <a:lnTo>
                      <a:pt x="9376" y="3449"/>
                    </a:lnTo>
                    <a:lnTo>
                      <a:pt x="9320" y="3235"/>
                    </a:lnTo>
                    <a:lnTo>
                      <a:pt x="9245" y="3020"/>
                    </a:lnTo>
                    <a:lnTo>
                      <a:pt x="9162" y="2815"/>
                    </a:lnTo>
                    <a:lnTo>
                      <a:pt x="9068" y="2610"/>
                    </a:lnTo>
                    <a:lnTo>
                      <a:pt x="8966" y="2414"/>
                    </a:lnTo>
                    <a:lnTo>
                      <a:pt x="8854" y="2219"/>
                    </a:lnTo>
                    <a:lnTo>
                      <a:pt x="8733" y="2032"/>
                    </a:lnTo>
                    <a:lnTo>
                      <a:pt x="8612" y="1855"/>
                    </a:lnTo>
                    <a:lnTo>
                      <a:pt x="8472" y="1678"/>
                    </a:lnTo>
                    <a:lnTo>
                      <a:pt x="8323" y="1510"/>
                    </a:lnTo>
                    <a:lnTo>
                      <a:pt x="8174" y="1352"/>
                    </a:lnTo>
                    <a:lnTo>
                      <a:pt x="8015" y="1203"/>
                    </a:lnTo>
                    <a:lnTo>
                      <a:pt x="7848" y="1054"/>
                    </a:lnTo>
                    <a:lnTo>
                      <a:pt x="7670" y="914"/>
                    </a:lnTo>
                    <a:lnTo>
                      <a:pt x="7493" y="793"/>
                    </a:lnTo>
                    <a:lnTo>
                      <a:pt x="7307" y="672"/>
                    </a:lnTo>
                    <a:lnTo>
                      <a:pt x="7121" y="560"/>
                    </a:lnTo>
                    <a:lnTo>
                      <a:pt x="6916" y="457"/>
                    </a:lnTo>
                    <a:lnTo>
                      <a:pt x="6720" y="364"/>
                    </a:lnTo>
                    <a:lnTo>
                      <a:pt x="6506" y="280"/>
                    </a:lnTo>
                    <a:lnTo>
                      <a:pt x="6291" y="215"/>
                    </a:lnTo>
                    <a:lnTo>
                      <a:pt x="6077" y="150"/>
                    </a:lnTo>
                    <a:lnTo>
                      <a:pt x="5853" y="94"/>
                    </a:lnTo>
                    <a:lnTo>
                      <a:pt x="5630" y="57"/>
                    </a:lnTo>
                    <a:lnTo>
                      <a:pt x="5397" y="29"/>
                    </a:lnTo>
                    <a:lnTo>
                      <a:pt x="5173" y="10"/>
                    </a:lnTo>
                    <a:lnTo>
                      <a:pt x="4931"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10"/>
              <p:cNvSpPr/>
              <p:nvPr/>
            </p:nvSpPr>
            <p:spPr>
              <a:xfrm>
                <a:off x="1013692" y="4918122"/>
                <a:ext cx="17718" cy="13584"/>
              </a:xfrm>
              <a:custGeom>
                <a:rect b="b" l="l" r="r" t="t"/>
                <a:pathLst>
                  <a:path extrusionOk="0" h="644" w="840">
                    <a:moveTo>
                      <a:pt x="550" y="0"/>
                    </a:moveTo>
                    <a:lnTo>
                      <a:pt x="504" y="19"/>
                    </a:lnTo>
                    <a:lnTo>
                      <a:pt x="131" y="205"/>
                    </a:lnTo>
                    <a:lnTo>
                      <a:pt x="94" y="224"/>
                    </a:lnTo>
                    <a:lnTo>
                      <a:pt x="56" y="261"/>
                    </a:lnTo>
                    <a:lnTo>
                      <a:pt x="28" y="289"/>
                    </a:lnTo>
                    <a:lnTo>
                      <a:pt x="10" y="336"/>
                    </a:lnTo>
                    <a:lnTo>
                      <a:pt x="1" y="373"/>
                    </a:lnTo>
                    <a:lnTo>
                      <a:pt x="1" y="420"/>
                    </a:lnTo>
                    <a:lnTo>
                      <a:pt x="10" y="466"/>
                    </a:lnTo>
                    <a:lnTo>
                      <a:pt x="19" y="513"/>
                    </a:lnTo>
                    <a:lnTo>
                      <a:pt x="47" y="550"/>
                    </a:lnTo>
                    <a:lnTo>
                      <a:pt x="75" y="588"/>
                    </a:lnTo>
                    <a:lnTo>
                      <a:pt x="112" y="615"/>
                    </a:lnTo>
                    <a:lnTo>
                      <a:pt x="159" y="634"/>
                    </a:lnTo>
                    <a:lnTo>
                      <a:pt x="196" y="643"/>
                    </a:lnTo>
                    <a:lnTo>
                      <a:pt x="243" y="643"/>
                    </a:lnTo>
                    <a:lnTo>
                      <a:pt x="289" y="634"/>
                    </a:lnTo>
                    <a:lnTo>
                      <a:pt x="336" y="625"/>
                    </a:lnTo>
                    <a:lnTo>
                      <a:pt x="709" y="438"/>
                    </a:lnTo>
                    <a:lnTo>
                      <a:pt x="746" y="420"/>
                    </a:lnTo>
                    <a:lnTo>
                      <a:pt x="783" y="382"/>
                    </a:lnTo>
                    <a:lnTo>
                      <a:pt x="811" y="345"/>
                    </a:lnTo>
                    <a:lnTo>
                      <a:pt x="830" y="308"/>
                    </a:lnTo>
                    <a:lnTo>
                      <a:pt x="839" y="261"/>
                    </a:lnTo>
                    <a:lnTo>
                      <a:pt x="839" y="215"/>
                    </a:lnTo>
                    <a:lnTo>
                      <a:pt x="830" y="177"/>
                    </a:lnTo>
                    <a:lnTo>
                      <a:pt x="811" y="131"/>
                    </a:lnTo>
                    <a:lnTo>
                      <a:pt x="793" y="84"/>
                    </a:lnTo>
                    <a:lnTo>
                      <a:pt x="755" y="56"/>
                    </a:lnTo>
                    <a:lnTo>
                      <a:pt x="727" y="28"/>
                    </a:lnTo>
                    <a:lnTo>
                      <a:pt x="681" y="10"/>
                    </a:lnTo>
                    <a:lnTo>
                      <a:pt x="63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10"/>
              <p:cNvSpPr/>
              <p:nvPr/>
            </p:nvSpPr>
            <p:spPr>
              <a:xfrm>
                <a:off x="1118268" y="4918122"/>
                <a:ext cx="17718" cy="13584"/>
              </a:xfrm>
              <a:custGeom>
                <a:rect b="b" l="l" r="r" t="t"/>
                <a:pathLst>
                  <a:path extrusionOk="0" h="644" w="840">
                    <a:moveTo>
                      <a:pt x="205" y="0"/>
                    </a:moveTo>
                    <a:lnTo>
                      <a:pt x="159" y="10"/>
                    </a:lnTo>
                    <a:lnTo>
                      <a:pt x="122" y="28"/>
                    </a:lnTo>
                    <a:lnTo>
                      <a:pt x="84" y="56"/>
                    </a:lnTo>
                    <a:lnTo>
                      <a:pt x="47" y="84"/>
                    </a:lnTo>
                    <a:lnTo>
                      <a:pt x="28" y="131"/>
                    </a:lnTo>
                    <a:lnTo>
                      <a:pt x="10" y="177"/>
                    </a:lnTo>
                    <a:lnTo>
                      <a:pt x="0" y="215"/>
                    </a:lnTo>
                    <a:lnTo>
                      <a:pt x="0" y="261"/>
                    </a:lnTo>
                    <a:lnTo>
                      <a:pt x="19" y="308"/>
                    </a:lnTo>
                    <a:lnTo>
                      <a:pt x="38" y="345"/>
                    </a:lnTo>
                    <a:lnTo>
                      <a:pt x="56" y="382"/>
                    </a:lnTo>
                    <a:lnTo>
                      <a:pt x="94" y="420"/>
                    </a:lnTo>
                    <a:lnTo>
                      <a:pt x="131" y="438"/>
                    </a:lnTo>
                    <a:lnTo>
                      <a:pt x="504" y="625"/>
                    </a:lnTo>
                    <a:lnTo>
                      <a:pt x="550" y="634"/>
                    </a:lnTo>
                    <a:lnTo>
                      <a:pt x="597" y="643"/>
                    </a:lnTo>
                    <a:lnTo>
                      <a:pt x="643" y="643"/>
                    </a:lnTo>
                    <a:lnTo>
                      <a:pt x="681" y="634"/>
                    </a:lnTo>
                    <a:lnTo>
                      <a:pt x="727" y="615"/>
                    </a:lnTo>
                    <a:lnTo>
                      <a:pt x="765" y="588"/>
                    </a:lnTo>
                    <a:lnTo>
                      <a:pt x="793" y="550"/>
                    </a:lnTo>
                    <a:lnTo>
                      <a:pt x="821" y="513"/>
                    </a:lnTo>
                    <a:lnTo>
                      <a:pt x="830" y="466"/>
                    </a:lnTo>
                    <a:lnTo>
                      <a:pt x="839" y="420"/>
                    </a:lnTo>
                    <a:lnTo>
                      <a:pt x="839" y="373"/>
                    </a:lnTo>
                    <a:lnTo>
                      <a:pt x="830" y="336"/>
                    </a:lnTo>
                    <a:lnTo>
                      <a:pt x="811" y="289"/>
                    </a:lnTo>
                    <a:lnTo>
                      <a:pt x="783" y="261"/>
                    </a:lnTo>
                    <a:lnTo>
                      <a:pt x="746" y="224"/>
                    </a:lnTo>
                    <a:lnTo>
                      <a:pt x="709" y="205"/>
                    </a:lnTo>
                    <a:lnTo>
                      <a:pt x="336" y="19"/>
                    </a:lnTo>
                    <a:lnTo>
                      <a:pt x="28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10"/>
              <p:cNvSpPr/>
              <p:nvPr/>
            </p:nvSpPr>
            <p:spPr>
              <a:xfrm>
                <a:off x="1105676" y="4938750"/>
                <a:ext cx="24805" cy="24594"/>
              </a:xfrm>
              <a:custGeom>
                <a:rect b="b" l="l" r="r" t="t"/>
                <a:pathLst>
                  <a:path extrusionOk="0" h="1166" w="1176">
                    <a:moveTo>
                      <a:pt x="532" y="1"/>
                    </a:moveTo>
                    <a:lnTo>
                      <a:pt x="467" y="10"/>
                    </a:lnTo>
                    <a:lnTo>
                      <a:pt x="411" y="29"/>
                    </a:lnTo>
                    <a:lnTo>
                      <a:pt x="364" y="48"/>
                    </a:lnTo>
                    <a:lnTo>
                      <a:pt x="262" y="103"/>
                    </a:lnTo>
                    <a:lnTo>
                      <a:pt x="178" y="169"/>
                    </a:lnTo>
                    <a:lnTo>
                      <a:pt x="104" y="262"/>
                    </a:lnTo>
                    <a:lnTo>
                      <a:pt x="48" y="355"/>
                    </a:lnTo>
                    <a:lnTo>
                      <a:pt x="29" y="411"/>
                    </a:lnTo>
                    <a:lnTo>
                      <a:pt x="20" y="467"/>
                    </a:lnTo>
                    <a:lnTo>
                      <a:pt x="10" y="523"/>
                    </a:lnTo>
                    <a:lnTo>
                      <a:pt x="1" y="588"/>
                    </a:lnTo>
                    <a:lnTo>
                      <a:pt x="10" y="644"/>
                    </a:lnTo>
                    <a:lnTo>
                      <a:pt x="20" y="700"/>
                    </a:lnTo>
                    <a:lnTo>
                      <a:pt x="29" y="756"/>
                    </a:lnTo>
                    <a:lnTo>
                      <a:pt x="48" y="812"/>
                    </a:lnTo>
                    <a:lnTo>
                      <a:pt x="104" y="914"/>
                    </a:lnTo>
                    <a:lnTo>
                      <a:pt x="178" y="998"/>
                    </a:lnTo>
                    <a:lnTo>
                      <a:pt x="262" y="1073"/>
                    </a:lnTo>
                    <a:lnTo>
                      <a:pt x="364" y="1119"/>
                    </a:lnTo>
                    <a:lnTo>
                      <a:pt x="411" y="1147"/>
                    </a:lnTo>
                    <a:lnTo>
                      <a:pt x="467" y="1157"/>
                    </a:lnTo>
                    <a:lnTo>
                      <a:pt x="532" y="1166"/>
                    </a:lnTo>
                    <a:lnTo>
                      <a:pt x="653" y="1166"/>
                    </a:lnTo>
                    <a:lnTo>
                      <a:pt x="709" y="1157"/>
                    </a:lnTo>
                    <a:lnTo>
                      <a:pt x="765" y="1147"/>
                    </a:lnTo>
                    <a:lnTo>
                      <a:pt x="821" y="1119"/>
                    </a:lnTo>
                    <a:lnTo>
                      <a:pt x="914" y="1073"/>
                    </a:lnTo>
                    <a:lnTo>
                      <a:pt x="998" y="998"/>
                    </a:lnTo>
                    <a:lnTo>
                      <a:pt x="1073" y="914"/>
                    </a:lnTo>
                    <a:lnTo>
                      <a:pt x="1129" y="812"/>
                    </a:lnTo>
                    <a:lnTo>
                      <a:pt x="1147" y="756"/>
                    </a:lnTo>
                    <a:lnTo>
                      <a:pt x="1166" y="700"/>
                    </a:lnTo>
                    <a:lnTo>
                      <a:pt x="1166" y="644"/>
                    </a:lnTo>
                    <a:lnTo>
                      <a:pt x="1175" y="588"/>
                    </a:lnTo>
                    <a:lnTo>
                      <a:pt x="1166" y="523"/>
                    </a:lnTo>
                    <a:lnTo>
                      <a:pt x="1166" y="467"/>
                    </a:lnTo>
                    <a:lnTo>
                      <a:pt x="1147" y="411"/>
                    </a:lnTo>
                    <a:lnTo>
                      <a:pt x="1129" y="355"/>
                    </a:lnTo>
                    <a:lnTo>
                      <a:pt x="1073" y="262"/>
                    </a:lnTo>
                    <a:lnTo>
                      <a:pt x="998" y="169"/>
                    </a:lnTo>
                    <a:lnTo>
                      <a:pt x="914" y="103"/>
                    </a:lnTo>
                    <a:lnTo>
                      <a:pt x="821" y="48"/>
                    </a:lnTo>
                    <a:lnTo>
                      <a:pt x="765" y="29"/>
                    </a:lnTo>
                    <a:lnTo>
                      <a:pt x="709" y="10"/>
                    </a:lnTo>
                    <a:lnTo>
                      <a:pt x="65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10"/>
              <p:cNvSpPr/>
              <p:nvPr/>
            </p:nvSpPr>
            <p:spPr>
              <a:xfrm>
                <a:off x="1018416" y="4938750"/>
                <a:ext cx="24594" cy="24594"/>
              </a:xfrm>
              <a:custGeom>
                <a:rect b="b" l="l" r="r" t="t"/>
                <a:pathLst>
                  <a:path extrusionOk="0" h="1166" w="1166">
                    <a:moveTo>
                      <a:pt x="522" y="1"/>
                    </a:moveTo>
                    <a:lnTo>
                      <a:pt x="466" y="10"/>
                    </a:lnTo>
                    <a:lnTo>
                      <a:pt x="410" y="29"/>
                    </a:lnTo>
                    <a:lnTo>
                      <a:pt x="354" y="48"/>
                    </a:lnTo>
                    <a:lnTo>
                      <a:pt x="252" y="103"/>
                    </a:lnTo>
                    <a:lnTo>
                      <a:pt x="168" y="169"/>
                    </a:lnTo>
                    <a:lnTo>
                      <a:pt x="93" y="262"/>
                    </a:lnTo>
                    <a:lnTo>
                      <a:pt x="47" y="355"/>
                    </a:lnTo>
                    <a:lnTo>
                      <a:pt x="19" y="411"/>
                    </a:lnTo>
                    <a:lnTo>
                      <a:pt x="10" y="467"/>
                    </a:lnTo>
                    <a:lnTo>
                      <a:pt x="0" y="523"/>
                    </a:lnTo>
                    <a:lnTo>
                      <a:pt x="0" y="588"/>
                    </a:lnTo>
                    <a:lnTo>
                      <a:pt x="0" y="644"/>
                    </a:lnTo>
                    <a:lnTo>
                      <a:pt x="10" y="700"/>
                    </a:lnTo>
                    <a:lnTo>
                      <a:pt x="19" y="756"/>
                    </a:lnTo>
                    <a:lnTo>
                      <a:pt x="47" y="812"/>
                    </a:lnTo>
                    <a:lnTo>
                      <a:pt x="93" y="914"/>
                    </a:lnTo>
                    <a:lnTo>
                      <a:pt x="168" y="998"/>
                    </a:lnTo>
                    <a:lnTo>
                      <a:pt x="252" y="1073"/>
                    </a:lnTo>
                    <a:lnTo>
                      <a:pt x="354" y="1119"/>
                    </a:lnTo>
                    <a:lnTo>
                      <a:pt x="410" y="1147"/>
                    </a:lnTo>
                    <a:lnTo>
                      <a:pt x="466" y="1157"/>
                    </a:lnTo>
                    <a:lnTo>
                      <a:pt x="522" y="1166"/>
                    </a:lnTo>
                    <a:lnTo>
                      <a:pt x="643" y="1166"/>
                    </a:lnTo>
                    <a:lnTo>
                      <a:pt x="699" y="1157"/>
                    </a:lnTo>
                    <a:lnTo>
                      <a:pt x="755" y="1147"/>
                    </a:lnTo>
                    <a:lnTo>
                      <a:pt x="811" y="1119"/>
                    </a:lnTo>
                    <a:lnTo>
                      <a:pt x="904" y="1073"/>
                    </a:lnTo>
                    <a:lnTo>
                      <a:pt x="997" y="998"/>
                    </a:lnTo>
                    <a:lnTo>
                      <a:pt x="1063" y="914"/>
                    </a:lnTo>
                    <a:lnTo>
                      <a:pt x="1119" y="812"/>
                    </a:lnTo>
                    <a:lnTo>
                      <a:pt x="1137" y="756"/>
                    </a:lnTo>
                    <a:lnTo>
                      <a:pt x="1156" y="700"/>
                    </a:lnTo>
                    <a:lnTo>
                      <a:pt x="1165" y="644"/>
                    </a:lnTo>
                    <a:lnTo>
                      <a:pt x="1165" y="588"/>
                    </a:lnTo>
                    <a:lnTo>
                      <a:pt x="1165" y="523"/>
                    </a:lnTo>
                    <a:lnTo>
                      <a:pt x="1156" y="467"/>
                    </a:lnTo>
                    <a:lnTo>
                      <a:pt x="1137" y="411"/>
                    </a:lnTo>
                    <a:lnTo>
                      <a:pt x="1119" y="355"/>
                    </a:lnTo>
                    <a:lnTo>
                      <a:pt x="1063" y="262"/>
                    </a:lnTo>
                    <a:lnTo>
                      <a:pt x="997" y="169"/>
                    </a:lnTo>
                    <a:lnTo>
                      <a:pt x="904" y="103"/>
                    </a:lnTo>
                    <a:lnTo>
                      <a:pt x="811" y="48"/>
                    </a:lnTo>
                    <a:lnTo>
                      <a:pt x="755" y="29"/>
                    </a:lnTo>
                    <a:lnTo>
                      <a:pt x="699" y="10"/>
                    </a:lnTo>
                    <a:lnTo>
                      <a:pt x="64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10"/>
              <p:cNvSpPr/>
              <p:nvPr/>
            </p:nvSpPr>
            <p:spPr>
              <a:xfrm>
                <a:off x="1159736" y="4932464"/>
                <a:ext cx="47015" cy="68825"/>
              </a:xfrm>
              <a:custGeom>
                <a:rect b="b" l="l" r="r" t="t"/>
                <a:pathLst>
                  <a:path extrusionOk="0" h="3263" w="2229">
                    <a:moveTo>
                      <a:pt x="1268" y="1"/>
                    </a:moveTo>
                    <a:lnTo>
                      <a:pt x="1156" y="10"/>
                    </a:lnTo>
                    <a:lnTo>
                      <a:pt x="1045" y="29"/>
                    </a:lnTo>
                    <a:lnTo>
                      <a:pt x="933" y="66"/>
                    </a:lnTo>
                    <a:lnTo>
                      <a:pt x="830" y="113"/>
                    </a:lnTo>
                    <a:lnTo>
                      <a:pt x="728" y="178"/>
                    </a:lnTo>
                    <a:lnTo>
                      <a:pt x="625" y="252"/>
                    </a:lnTo>
                    <a:lnTo>
                      <a:pt x="532" y="346"/>
                    </a:lnTo>
                    <a:lnTo>
                      <a:pt x="448" y="448"/>
                    </a:lnTo>
                    <a:lnTo>
                      <a:pt x="364" y="560"/>
                    </a:lnTo>
                    <a:lnTo>
                      <a:pt x="290" y="681"/>
                    </a:lnTo>
                    <a:lnTo>
                      <a:pt x="224" y="811"/>
                    </a:lnTo>
                    <a:lnTo>
                      <a:pt x="159" y="951"/>
                    </a:lnTo>
                    <a:lnTo>
                      <a:pt x="113" y="1100"/>
                    </a:lnTo>
                    <a:lnTo>
                      <a:pt x="66" y="1259"/>
                    </a:lnTo>
                    <a:lnTo>
                      <a:pt x="38" y="1427"/>
                    </a:lnTo>
                    <a:lnTo>
                      <a:pt x="10" y="1594"/>
                    </a:lnTo>
                    <a:lnTo>
                      <a:pt x="1" y="1753"/>
                    </a:lnTo>
                    <a:lnTo>
                      <a:pt x="1" y="1920"/>
                    </a:lnTo>
                    <a:lnTo>
                      <a:pt x="19" y="2070"/>
                    </a:lnTo>
                    <a:lnTo>
                      <a:pt x="38" y="2219"/>
                    </a:lnTo>
                    <a:lnTo>
                      <a:pt x="75" y="2368"/>
                    </a:lnTo>
                    <a:lnTo>
                      <a:pt x="113" y="2498"/>
                    </a:lnTo>
                    <a:lnTo>
                      <a:pt x="169" y="2629"/>
                    </a:lnTo>
                    <a:lnTo>
                      <a:pt x="224" y="2750"/>
                    </a:lnTo>
                    <a:lnTo>
                      <a:pt x="290" y="2862"/>
                    </a:lnTo>
                    <a:lnTo>
                      <a:pt x="364" y="2955"/>
                    </a:lnTo>
                    <a:lnTo>
                      <a:pt x="448" y="3039"/>
                    </a:lnTo>
                    <a:lnTo>
                      <a:pt x="541" y="3113"/>
                    </a:lnTo>
                    <a:lnTo>
                      <a:pt x="644" y="3179"/>
                    </a:lnTo>
                    <a:lnTo>
                      <a:pt x="746" y="3216"/>
                    </a:lnTo>
                    <a:lnTo>
                      <a:pt x="849" y="3244"/>
                    </a:lnTo>
                    <a:lnTo>
                      <a:pt x="961" y="3262"/>
                    </a:lnTo>
                    <a:lnTo>
                      <a:pt x="1073" y="3253"/>
                    </a:lnTo>
                    <a:lnTo>
                      <a:pt x="1184" y="3234"/>
                    </a:lnTo>
                    <a:lnTo>
                      <a:pt x="1296" y="3197"/>
                    </a:lnTo>
                    <a:lnTo>
                      <a:pt x="1399" y="3151"/>
                    </a:lnTo>
                    <a:lnTo>
                      <a:pt x="1501" y="3085"/>
                    </a:lnTo>
                    <a:lnTo>
                      <a:pt x="1604" y="3011"/>
                    </a:lnTo>
                    <a:lnTo>
                      <a:pt x="1697" y="2918"/>
                    </a:lnTo>
                    <a:lnTo>
                      <a:pt x="1781" y="2815"/>
                    </a:lnTo>
                    <a:lnTo>
                      <a:pt x="1865" y="2703"/>
                    </a:lnTo>
                    <a:lnTo>
                      <a:pt x="1939" y="2582"/>
                    </a:lnTo>
                    <a:lnTo>
                      <a:pt x="2004" y="2452"/>
                    </a:lnTo>
                    <a:lnTo>
                      <a:pt x="2070" y="2312"/>
                    </a:lnTo>
                    <a:lnTo>
                      <a:pt x="2116" y="2153"/>
                    </a:lnTo>
                    <a:lnTo>
                      <a:pt x="2163" y="2004"/>
                    </a:lnTo>
                    <a:lnTo>
                      <a:pt x="2191" y="1837"/>
                    </a:lnTo>
                    <a:lnTo>
                      <a:pt x="2219" y="1669"/>
                    </a:lnTo>
                    <a:lnTo>
                      <a:pt x="2228" y="1510"/>
                    </a:lnTo>
                    <a:lnTo>
                      <a:pt x="2228" y="1343"/>
                    </a:lnTo>
                    <a:lnTo>
                      <a:pt x="2210" y="1194"/>
                    </a:lnTo>
                    <a:lnTo>
                      <a:pt x="2191" y="1044"/>
                    </a:lnTo>
                    <a:lnTo>
                      <a:pt x="2154" y="895"/>
                    </a:lnTo>
                    <a:lnTo>
                      <a:pt x="2116" y="765"/>
                    </a:lnTo>
                    <a:lnTo>
                      <a:pt x="2060" y="634"/>
                    </a:lnTo>
                    <a:lnTo>
                      <a:pt x="2004" y="513"/>
                    </a:lnTo>
                    <a:lnTo>
                      <a:pt x="1939" y="401"/>
                    </a:lnTo>
                    <a:lnTo>
                      <a:pt x="1855" y="308"/>
                    </a:lnTo>
                    <a:lnTo>
                      <a:pt x="1781" y="224"/>
                    </a:lnTo>
                    <a:lnTo>
                      <a:pt x="1688" y="150"/>
                    </a:lnTo>
                    <a:lnTo>
                      <a:pt x="1585" y="85"/>
                    </a:lnTo>
                    <a:lnTo>
                      <a:pt x="1483" y="47"/>
                    </a:lnTo>
                    <a:lnTo>
                      <a:pt x="1380" y="10"/>
                    </a:lnTo>
                    <a:lnTo>
                      <a:pt x="1268"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10"/>
              <p:cNvSpPr/>
              <p:nvPr/>
            </p:nvSpPr>
            <p:spPr>
              <a:xfrm>
                <a:off x="1168004" y="4944065"/>
                <a:ext cx="30690" cy="44843"/>
              </a:xfrm>
              <a:custGeom>
                <a:rect b="b" l="l" r="r" t="t"/>
                <a:pathLst>
                  <a:path extrusionOk="0" h="2126" w="1455">
                    <a:moveTo>
                      <a:pt x="820" y="1"/>
                    </a:moveTo>
                    <a:lnTo>
                      <a:pt x="746" y="10"/>
                    </a:lnTo>
                    <a:lnTo>
                      <a:pt x="671" y="19"/>
                    </a:lnTo>
                    <a:lnTo>
                      <a:pt x="606" y="47"/>
                    </a:lnTo>
                    <a:lnTo>
                      <a:pt x="531" y="75"/>
                    </a:lnTo>
                    <a:lnTo>
                      <a:pt x="466" y="122"/>
                    </a:lnTo>
                    <a:lnTo>
                      <a:pt x="401" y="168"/>
                    </a:lnTo>
                    <a:lnTo>
                      <a:pt x="336" y="234"/>
                    </a:lnTo>
                    <a:lnTo>
                      <a:pt x="280" y="299"/>
                    </a:lnTo>
                    <a:lnTo>
                      <a:pt x="224" y="373"/>
                    </a:lnTo>
                    <a:lnTo>
                      <a:pt x="177" y="457"/>
                    </a:lnTo>
                    <a:lnTo>
                      <a:pt x="131" y="541"/>
                    </a:lnTo>
                    <a:lnTo>
                      <a:pt x="93" y="634"/>
                    </a:lnTo>
                    <a:lnTo>
                      <a:pt x="56" y="737"/>
                    </a:lnTo>
                    <a:lnTo>
                      <a:pt x="28" y="839"/>
                    </a:lnTo>
                    <a:lnTo>
                      <a:pt x="10" y="942"/>
                    </a:lnTo>
                    <a:lnTo>
                      <a:pt x="0" y="988"/>
                    </a:lnTo>
                    <a:lnTo>
                      <a:pt x="65" y="970"/>
                    </a:lnTo>
                    <a:lnTo>
                      <a:pt x="140" y="960"/>
                    </a:lnTo>
                    <a:lnTo>
                      <a:pt x="205" y="960"/>
                    </a:lnTo>
                    <a:lnTo>
                      <a:pt x="270" y="970"/>
                    </a:lnTo>
                    <a:lnTo>
                      <a:pt x="345" y="988"/>
                    </a:lnTo>
                    <a:lnTo>
                      <a:pt x="410" y="1016"/>
                    </a:lnTo>
                    <a:lnTo>
                      <a:pt x="476" y="1054"/>
                    </a:lnTo>
                    <a:lnTo>
                      <a:pt x="531" y="1100"/>
                    </a:lnTo>
                    <a:lnTo>
                      <a:pt x="587" y="1156"/>
                    </a:lnTo>
                    <a:lnTo>
                      <a:pt x="634" y="1212"/>
                    </a:lnTo>
                    <a:lnTo>
                      <a:pt x="681" y="1287"/>
                    </a:lnTo>
                    <a:lnTo>
                      <a:pt x="718" y="1361"/>
                    </a:lnTo>
                    <a:lnTo>
                      <a:pt x="755" y="1436"/>
                    </a:lnTo>
                    <a:lnTo>
                      <a:pt x="783" y="1529"/>
                    </a:lnTo>
                    <a:lnTo>
                      <a:pt x="802" y="1622"/>
                    </a:lnTo>
                    <a:lnTo>
                      <a:pt x="820" y="1715"/>
                    </a:lnTo>
                    <a:lnTo>
                      <a:pt x="830" y="1808"/>
                    </a:lnTo>
                    <a:lnTo>
                      <a:pt x="830" y="1911"/>
                    </a:lnTo>
                    <a:lnTo>
                      <a:pt x="830" y="2023"/>
                    </a:lnTo>
                    <a:lnTo>
                      <a:pt x="820" y="2125"/>
                    </a:lnTo>
                    <a:lnTo>
                      <a:pt x="820" y="2125"/>
                    </a:lnTo>
                    <a:lnTo>
                      <a:pt x="923" y="2079"/>
                    </a:lnTo>
                    <a:lnTo>
                      <a:pt x="1025" y="2004"/>
                    </a:lnTo>
                    <a:lnTo>
                      <a:pt x="1119" y="1911"/>
                    </a:lnTo>
                    <a:lnTo>
                      <a:pt x="1212" y="1799"/>
                    </a:lnTo>
                    <a:lnTo>
                      <a:pt x="1286" y="1678"/>
                    </a:lnTo>
                    <a:lnTo>
                      <a:pt x="1352" y="1538"/>
                    </a:lnTo>
                    <a:lnTo>
                      <a:pt x="1398" y="1380"/>
                    </a:lnTo>
                    <a:lnTo>
                      <a:pt x="1435" y="1212"/>
                    </a:lnTo>
                    <a:lnTo>
                      <a:pt x="1454" y="1110"/>
                    </a:lnTo>
                    <a:lnTo>
                      <a:pt x="1454" y="998"/>
                    </a:lnTo>
                    <a:lnTo>
                      <a:pt x="1454" y="895"/>
                    </a:lnTo>
                    <a:lnTo>
                      <a:pt x="1445" y="793"/>
                    </a:lnTo>
                    <a:lnTo>
                      <a:pt x="1435" y="690"/>
                    </a:lnTo>
                    <a:lnTo>
                      <a:pt x="1407" y="597"/>
                    </a:lnTo>
                    <a:lnTo>
                      <a:pt x="1379" y="504"/>
                    </a:lnTo>
                    <a:lnTo>
                      <a:pt x="1352" y="420"/>
                    </a:lnTo>
                    <a:lnTo>
                      <a:pt x="1314" y="345"/>
                    </a:lnTo>
                    <a:lnTo>
                      <a:pt x="1268" y="271"/>
                    </a:lnTo>
                    <a:lnTo>
                      <a:pt x="1212" y="206"/>
                    </a:lnTo>
                    <a:lnTo>
                      <a:pt x="1156" y="150"/>
                    </a:lnTo>
                    <a:lnTo>
                      <a:pt x="1100" y="103"/>
                    </a:lnTo>
                    <a:lnTo>
                      <a:pt x="1035" y="66"/>
                    </a:lnTo>
                    <a:lnTo>
                      <a:pt x="969" y="29"/>
                    </a:lnTo>
                    <a:lnTo>
                      <a:pt x="895" y="10"/>
                    </a:lnTo>
                    <a:lnTo>
                      <a:pt x="820"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10"/>
              <p:cNvSpPr/>
              <p:nvPr/>
            </p:nvSpPr>
            <p:spPr>
              <a:xfrm>
                <a:off x="937421" y="4932464"/>
                <a:ext cx="46994" cy="68825"/>
              </a:xfrm>
              <a:custGeom>
                <a:rect b="b" l="l" r="r" t="t"/>
                <a:pathLst>
                  <a:path extrusionOk="0" h="3263" w="2228">
                    <a:moveTo>
                      <a:pt x="970" y="1"/>
                    </a:moveTo>
                    <a:lnTo>
                      <a:pt x="858" y="10"/>
                    </a:lnTo>
                    <a:lnTo>
                      <a:pt x="746" y="47"/>
                    </a:lnTo>
                    <a:lnTo>
                      <a:pt x="644" y="85"/>
                    </a:lnTo>
                    <a:lnTo>
                      <a:pt x="541" y="150"/>
                    </a:lnTo>
                    <a:lnTo>
                      <a:pt x="457" y="224"/>
                    </a:lnTo>
                    <a:lnTo>
                      <a:pt x="373" y="308"/>
                    </a:lnTo>
                    <a:lnTo>
                      <a:pt x="299" y="401"/>
                    </a:lnTo>
                    <a:lnTo>
                      <a:pt x="224" y="513"/>
                    </a:lnTo>
                    <a:lnTo>
                      <a:pt x="168" y="634"/>
                    </a:lnTo>
                    <a:lnTo>
                      <a:pt x="112" y="765"/>
                    </a:lnTo>
                    <a:lnTo>
                      <a:pt x="75" y="895"/>
                    </a:lnTo>
                    <a:lnTo>
                      <a:pt x="38" y="1044"/>
                    </a:lnTo>
                    <a:lnTo>
                      <a:pt x="19" y="1194"/>
                    </a:lnTo>
                    <a:lnTo>
                      <a:pt x="10" y="1343"/>
                    </a:lnTo>
                    <a:lnTo>
                      <a:pt x="1" y="1510"/>
                    </a:lnTo>
                    <a:lnTo>
                      <a:pt x="19" y="1669"/>
                    </a:lnTo>
                    <a:lnTo>
                      <a:pt x="38" y="1837"/>
                    </a:lnTo>
                    <a:lnTo>
                      <a:pt x="66" y="2004"/>
                    </a:lnTo>
                    <a:lnTo>
                      <a:pt x="112" y="2153"/>
                    </a:lnTo>
                    <a:lnTo>
                      <a:pt x="159" y="2312"/>
                    </a:lnTo>
                    <a:lnTo>
                      <a:pt x="224" y="2452"/>
                    </a:lnTo>
                    <a:lnTo>
                      <a:pt x="290" y="2582"/>
                    </a:lnTo>
                    <a:lnTo>
                      <a:pt x="364" y="2703"/>
                    </a:lnTo>
                    <a:lnTo>
                      <a:pt x="448" y="2815"/>
                    </a:lnTo>
                    <a:lnTo>
                      <a:pt x="541" y="2918"/>
                    </a:lnTo>
                    <a:lnTo>
                      <a:pt x="634" y="3011"/>
                    </a:lnTo>
                    <a:lnTo>
                      <a:pt x="728" y="3085"/>
                    </a:lnTo>
                    <a:lnTo>
                      <a:pt x="830" y="3151"/>
                    </a:lnTo>
                    <a:lnTo>
                      <a:pt x="942" y="3197"/>
                    </a:lnTo>
                    <a:lnTo>
                      <a:pt x="1044" y="3234"/>
                    </a:lnTo>
                    <a:lnTo>
                      <a:pt x="1156" y="3253"/>
                    </a:lnTo>
                    <a:lnTo>
                      <a:pt x="1268" y="3262"/>
                    </a:lnTo>
                    <a:lnTo>
                      <a:pt x="1380" y="3244"/>
                    </a:lnTo>
                    <a:lnTo>
                      <a:pt x="1492" y="3216"/>
                    </a:lnTo>
                    <a:lnTo>
                      <a:pt x="1594" y="3179"/>
                    </a:lnTo>
                    <a:lnTo>
                      <a:pt x="1687" y="3113"/>
                    </a:lnTo>
                    <a:lnTo>
                      <a:pt x="1781" y="3039"/>
                    </a:lnTo>
                    <a:lnTo>
                      <a:pt x="1864" y="2955"/>
                    </a:lnTo>
                    <a:lnTo>
                      <a:pt x="1939" y="2862"/>
                    </a:lnTo>
                    <a:lnTo>
                      <a:pt x="2004" y="2750"/>
                    </a:lnTo>
                    <a:lnTo>
                      <a:pt x="2070" y="2629"/>
                    </a:lnTo>
                    <a:lnTo>
                      <a:pt x="2116" y="2498"/>
                    </a:lnTo>
                    <a:lnTo>
                      <a:pt x="2163" y="2368"/>
                    </a:lnTo>
                    <a:lnTo>
                      <a:pt x="2191" y="2219"/>
                    </a:lnTo>
                    <a:lnTo>
                      <a:pt x="2209" y="2070"/>
                    </a:lnTo>
                    <a:lnTo>
                      <a:pt x="2228" y="1920"/>
                    </a:lnTo>
                    <a:lnTo>
                      <a:pt x="2228" y="1753"/>
                    </a:lnTo>
                    <a:lnTo>
                      <a:pt x="2219" y="1594"/>
                    </a:lnTo>
                    <a:lnTo>
                      <a:pt x="2200" y="1427"/>
                    </a:lnTo>
                    <a:lnTo>
                      <a:pt x="2163" y="1259"/>
                    </a:lnTo>
                    <a:lnTo>
                      <a:pt x="2125" y="1100"/>
                    </a:lnTo>
                    <a:lnTo>
                      <a:pt x="2070" y="951"/>
                    </a:lnTo>
                    <a:lnTo>
                      <a:pt x="2014" y="811"/>
                    </a:lnTo>
                    <a:lnTo>
                      <a:pt x="1939" y="681"/>
                    </a:lnTo>
                    <a:lnTo>
                      <a:pt x="1864" y="560"/>
                    </a:lnTo>
                    <a:lnTo>
                      <a:pt x="1781" y="448"/>
                    </a:lnTo>
                    <a:lnTo>
                      <a:pt x="1697" y="346"/>
                    </a:lnTo>
                    <a:lnTo>
                      <a:pt x="1604" y="252"/>
                    </a:lnTo>
                    <a:lnTo>
                      <a:pt x="1501" y="178"/>
                    </a:lnTo>
                    <a:lnTo>
                      <a:pt x="1399" y="113"/>
                    </a:lnTo>
                    <a:lnTo>
                      <a:pt x="1296" y="66"/>
                    </a:lnTo>
                    <a:lnTo>
                      <a:pt x="1184" y="29"/>
                    </a:lnTo>
                    <a:lnTo>
                      <a:pt x="1082" y="10"/>
                    </a:lnTo>
                    <a:lnTo>
                      <a:pt x="970"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10"/>
              <p:cNvSpPr/>
              <p:nvPr/>
            </p:nvSpPr>
            <p:spPr>
              <a:xfrm>
                <a:off x="945479" y="4944065"/>
                <a:ext cx="30690" cy="44843"/>
              </a:xfrm>
              <a:custGeom>
                <a:rect b="b" l="l" r="r" t="t"/>
                <a:pathLst>
                  <a:path extrusionOk="0" h="2126" w="1455">
                    <a:moveTo>
                      <a:pt x="634" y="1"/>
                    </a:moveTo>
                    <a:lnTo>
                      <a:pt x="560" y="10"/>
                    </a:lnTo>
                    <a:lnTo>
                      <a:pt x="485" y="29"/>
                    </a:lnTo>
                    <a:lnTo>
                      <a:pt x="420" y="66"/>
                    </a:lnTo>
                    <a:lnTo>
                      <a:pt x="355" y="103"/>
                    </a:lnTo>
                    <a:lnTo>
                      <a:pt x="299" y="150"/>
                    </a:lnTo>
                    <a:lnTo>
                      <a:pt x="243" y="206"/>
                    </a:lnTo>
                    <a:lnTo>
                      <a:pt x="187" y="271"/>
                    </a:lnTo>
                    <a:lnTo>
                      <a:pt x="150" y="345"/>
                    </a:lnTo>
                    <a:lnTo>
                      <a:pt x="103" y="420"/>
                    </a:lnTo>
                    <a:lnTo>
                      <a:pt x="75" y="504"/>
                    </a:lnTo>
                    <a:lnTo>
                      <a:pt x="47" y="597"/>
                    </a:lnTo>
                    <a:lnTo>
                      <a:pt x="29" y="690"/>
                    </a:lnTo>
                    <a:lnTo>
                      <a:pt x="10" y="793"/>
                    </a:lnTo>
                    <a:lnTo>
                      <a:pt x="1" y="895"/>
                    </a:lnTo>
                    <a:lnTo>
                      <a:pt x="1" y="998"/>
                    </a:lnTo>
                    <a:lnTo>
                      <a:pt x="10" y="1110"/>
                    </a:lnTo>
                    <a:lnTo>
                      <a:pt x="19" y="1212"/>
                    </a:lnTo>
                    <a:lnTo>
                      <a:pt x="57" y="1380"/>
                    </a:lnTo>
                    <a:lnTo>
                      <a:pt x="103" y="1538"/>
                    </a:lnTo>
                    <a:lnTo>
                      <a:pt x="168" y="1678"/>
                    </a:lnTo>
                    <a:lnTo>
                      <a:pt x="243" y="1799"/>
                    </a:lnTo>
                    <a:lnTo>
                      <a:pt x="336" y="1911"/>
                    </a:lnTo>
                    <a:lnTo>
                      <a:pt x="429" y="2004"/>
                    </a:lnTo>
                    <a:lnTo>
                      <a:pt x="532" y="2079"/>
                    </a:lnTo>
                    <a:lnTo>
                      <a:pt x="634" y="2125"/>
                    </a:lnTo>
                    <a:lnTo>
                      <a:pt x="625" y="2023"/>
                    </a:lnTo>
                    <a:lnTo>
                      <a:pt x="625" y="1911"/>
                    </a:lnTo>
                    <a:lnTo>
                      <a:pt x="625" y="1808"/>
                    </a:lnTo>
                    <a:lnTo>
                      <a:pt x="634" y="1715"/>
                    </a:lnTo>
                    <a:lnTo>
                      <a:pt x="653" y="1622"/>
                    </a:lnTo>
                    <a:lnTo>
                      <a:pt x="672" y="1529"/>
                    </a:lnTo>
                    <a:lnTo>
                      <a:pt x="700" y="1436"/>
                    </a:lnTo>
                    <a:lnTo>
                      <a:pt x="737" y="1361"/>
                    </a:lnTo>
                    <a:lnTo>
                      <a:pt x="774" y="1287"/>
                    </a:lnTo>
                    <a:lnTo>
                      <a:pt x="821" y="1212"/>
                    </a:lnTo>
                    <a:lnTo>
                      <a:pt x="867" y="1156"/>
                    </a:lnTo>
                    <a:lnTo>
                      <a:pt x="923" y="1100"/>
                    </a:lnTo>
                    <a:lnTo>
                      <a:pt x="989" y="1054"/>
                    </a:lnTo>
                    <a:lnTo>
                      <a:pt x="1044" y="1016"/>
                    </a:lnTo>
                    <a:lnTo>
                      <a:pt x="1110" y="988"/>
                    </a:lnTo>
                    <a:lnTo>
                      <a:pt x="1184" y="970"/>
                    </a:lnTo>
                    <a:lnTo>
                      <a:pt x="1250" y="960"/>
                    </a:lnTo>
                    <a:lnTo>
                      <a:pt x="1324" y="960"/>
                    </a:lnTo>
                    <a:lnTo>
                      <a:pt x="1389" y="970"/>
                    </a:lnTo>
                    <a:lnTo>
                      <a:pt x="1455" y="988"/>
                    </a:lnTo>
                    <a:lnTo>
                      <a:pt x="1445" y="942"/>
                    </a:lnTo>
                    <a:lnTo>
                      <a:pt x="1427" y="839"/>
                    </a:lnTo>
                    <a:lnTo>
                      <a:pt x="1399" y="737"/>
                    </a:lnTo>
                    <a:lnTo>
                      <a:pt x="1361" y="634"/>
                    </a:lnTo>
                    <a:lnTo>
                      <a:pt x="1324" y="541"/>
                    </a:lnTo>
                    <a:lnTo>
                      <a:pt x="1277" y="457"/>
                    </a:lnTo>
                    <a:lnTo>
                      <a:pt x="1231" y="373"/>
                    </a:lnTo>
                    <a:lnTo>
                      <a:pt x="1175" y="299"/>
                    </a:lnTo>
                    <a:lnTo>
                      <a:pt x="1119" y="234"/>
                    </a:lnTo>
                    <a:lnTo>
                      <a:pt x="1054" y="168"/>
                    </a:lnTo>
                    <a:lnTo>
                      <a:pt x="989" y="122"/>
                    </a:lnTo>
                    <a:lnTo>
                      <a:pt x="923" y="75"/>
                    </a:lnTo>
                    <a:lnTo>
                      <a:pt x="849" y="47"/>
                    </a:lnTo>
                    <a:lnTo>
                      <a:pt x="784" y="19"/>
                    </a:lnTo>
                    <a:lnTo>
                      <a:pt x="709" y="10"/>
                    </a:lnTo>
                    <a:lnTo>
                      <a:pt x="634"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10"/>
              <p:cNvSpPr/>
              <p:nvPr/>
            </p:nvSpPr>
            <p:spPr>
              <a:xfrm>
                <a:off x="1057142" y="4971591"/>
                <a:ext cx="29888" cy="15946"/>
              </a:xfrm>
              <a:custGeom>
                <a:rect b="b" l="l" r="r" t="t"/>
                <a:pathLst>
                  <a:path extrusionOk="0" h="756" w="1417">
                    <a:moveTo>
                      <a:pt x="708" y="0"/>
                    </a:moveTo>
                    <a:lnTo>
                      <a:pt x="634" y="10"/>
                    </a:lnTo>
                    <a:lnTo>
                      <a:pt x="569" y="19"/>
                    </a:lnTo>
                    <a:lnTo>
                      <a:pt x="438" y="47"/>
                    </a:lnTo>
                    <a:lnTo>
                      <a:pt x="317" y="93"/>
                    </a:lnTo>
                    <a:lnTo>
                      <a:pt x="205" y="159"/>
                    </a:lnTo>
                    <a:lnTo>
                      <a:pt x="168" y="205"/>
                    </a:lnTo>
                    <a:lnTo>
                      <a:pt x="121" y="243"/>
                    </a:lnTo>
                    <a:lnTo>
                      <a:pt x="84" y="289"/>
                    </a:lnTo>
                    <a:lnTo>
                      <a:pt x="56" y="336"/>
                    </a:lnTo>
                    <a:lnTo>
                      <a:pt x="37" y="382"/>
                    </a:lnTo>
                    <a:lnTo>
                      <a:pt x="19" y="438"/>
                    </a:lnTo>
                    <a:lnTo>
                      <a:pt x="9" y="494"/>
                    </a:lnTo>
                    <a:lnTo>
                      <a:pt x="0" y="550"/>
                    </a:lnTo>
                    <a:lnTo>
                      <a:pt x="9" y="597"/>
                    </a:lnTo>
                    <a:lnTo>
                      <a:pt x="19" y="643"/>
                    </a:lnTo>
                    <a:lnTo>
                      <a:pt x="37" y="681"/>
                    </a:lnTo>
                    <a:lnTo>
                      <a:pt x="56" y="709"/>
                    </a:lnTo>
                    <a:lnTo>
                      <a:pt x="84" y="727"/>
                    </a:lnTo>
                    <a:lnTo>
                      <a:pt x="121" y="736"/>
                    </a:lnTo>
                    <a:lnTo>
                      <a:pt x="205" y="755"/>
                    </a:lnTo>
                    <a:lnTo>
                      <a:pt x="438" y="755"/>
                    </a:lnTo>
                    <a:lnTo>
                      <a:pt x="569" y="746"/>
                    </a:lnTo>
                    <a:lnTo>
                      <a:pt x="848" y="746"/>
                    </a:lnTo>
                    <a:lnTo>
                      <a:pt x="988" y="755"/>
                    </a:lnTo>
                    <a:lnTo>
                      <a:pt x="1212" y="755"/>
                    </a:lnTo>
                    <a:lnTo>
                      <a:pt x="1296" y="736"/>
                    </a:lnTo>
                    <a:lnTo>
                      <a:pt x="1333" y="727"/>
                    </a:lnTo>
                    <a:lnTo>
                      <a:pt x="1361" y="709"/>
                    </a:lnTo>
                    <a:lnTo>
                      <a:pt x="1389" y="681"/>
                    </a:lnTo>
                    <a:lnTo>
                      <a:pt x="1398" y="643"/>
                    </a:lnTo>
                    <a:lnTo>
                      <a:pt x="1417" y="597"/>
                    </a:lnTo>
                    <a:lnTo>
                      <a:pt x="1417" y="550"/>
                    </a:lnTo>
                    <a:lnTo>
                      <a:pt x="1417" y="494"/>
                    </a:lnTo>
                    <a:lnTo>
                      <a:pt x="1398" y="438"/>
                    </a:lnTo>
                    <a:lnTo>
                      <a:pt x="1389" y="382"/>
                    </a:lnTo>
                    <a:lnTo>
                      <a:pt x="1361" y="336"/>
                    </a:lnTo>
                    <a:lnTo>
                      <a:pt x="1333" y="289"/>
                    </a:lnTo>
                    <a:lnTo>
                      <a:pt x="1296" y="243"/>
                    </a:lnTo>
                    <a:lnTo>
                      <a:pt x="1258" y="205"/>
                    </a:lnTo>
                    <a:lnTo>
                      <a:pt x="1212" y="159"/>
                    </a:lnTo>
                    <a:lnTo>
                      <a:pt x="1109" y="93"/>
                    </a:lnTo>
                    <a:lnTo>
                      <a:pt x="988" y="47"/>
                    </a:lnTo>
                    <a:lnTo>
                      <a:pt x="848" y="19"/>
                    </a:lnTo>
                    <a:lnTo>
                      <a:pt x="783" y="10"/>
                    </a:lnTo>
                    <a:lnTo>
                      <a:pt x="70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10"/>
              <p:cNvSpPr/>
              <p:nvPr/>
            </p:nvSpPr>
            <p:spPr>
              <a:xfrm>
                <a:off x="941935" y="5344865"/>
                <a:ext cx="55473" cy="24594"/>
              </a:xfrm>
              <a:custGeom>
                <a:rect b="b" l="l" r="r" t="t"/>
                <a:pathLst>
                  <a:path extrusionOk="0" h="1166" w="2630">
                    <a:moveTo>
                      <a:pt x="1" y="1"/>
                    </a:moveTo>
                    <a:lnTo>
                      <a:pt x="1" y="1165"/>
                    </a:lnTo>
                    <a:lnTo>
                      <a:pt x="2629" y="1165"/>
                    </a:lnTo>
                    <a:lnTo>
                      <a:pt x="2629" y="1"/>
                    </a:lnTo>
                    <a:close/>
                  </a:path>
                </a:pathLst>
              </a:custGeom>
              <a:solidFill>
                <a:srgbClr val="ABC5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10"/>
              <p:cNvSpPr/>
              <p:nvPr/>
            </p:nvSpPr>
            <p:spPr>
              <a:xfrm>
                <a:off x="1165051" y="5344865"/>
                <a:ext cx="55642" cy="24594"/>
              </a:xfrm>
              <a:custGeom>
                <a:rect b="b" l="l" r="r" t="t"/>
                <a:pathLst>
                  <a:path extrusionOk="0" h="1166" w="2638">
                    <a:moveTo>
                      <a:pt x="0" y="1"/>
                    </a:moveTo>
                    <a:lnTo>
                      <a:pt x="0" y="1165"/>
                    </a:lnTo>
                    <a:lnTo>
                      <a:pt x="2638" y="1165"/>
                    </a:lnTo>
                    <a:lnTo>
                      <a:pt x="2638" y="1"/>
                    </a:lnTo>
                    <a:close/>
                  </a:path>
                </a:pathLst>
              </a:custGeom>
              <a:solidFill>
                <a:srgbClr val="ABC5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10"/>
              <p:cNvSpPr/>
              <p:nvPr/>
            </p:nvSpPr>
            <p:spPr>
              <a:xfrm>
                <a:off x="1061846" y="4815507"/>
                <a:ext cx="47205" cy="47205"/>
              </a:xfrm>
              <a:custGeom>
                <a:rect b="b" l="l" r="r" t="t"/>
                <a:pathLst>
                  <a:path extrusionOk="0" h="2238" w="2238">
                    <a:moveTo>
                      <a:pt x="1119" y="1"/>
                    </a:moveTo>
                    <a:lnTo>
                      <a:pt x="1007" y="10"/>
                    </a:lnTo>
                    <a:lnTo>
                      <a:pt x="895" y="19"/>
                    </a:lnTo>
                    <a:lnTo>
                      <a:pt x="784" y="47"/>
                    </a:lnTo>
                    <a:lnTo>
                      <a:pt x="681" y="85"/>
                    </a:lnTo>
                    <a:lnTo>
                      <a:pt x="588" y="141"/>
                    </a:lnTo>
                    <a:lnTo>
                      <a:pt x="495" y="196"/>
                    </a:lnTo>
                    <a:lnTo>
                      <a:pt x="411" y="252"/>
                    </a:lnTo>
                    <a:lnTo>
                      <a:pt x="327" y="327"/>
                    </a:lnTo>
                    <a:lnTo>
                      <a:pt x="262" y="411"/>
                    </a:lnTo>
                    <a:lnTo>
                      <a:pt x="196" y="495"/>
                    </a:lnTo>
                    <a:lnTo>
                      <a:pt x="141" y="588"/>
                    </a:lnTo>
                    <a:lnTo>
                      <a:pt x="94" y="681"/>
                    </a:lnTo>
                    <a:lnTo>
                      <a:pt x="57" y="784"/>
                    </a:lnTo>
                    <a:lnTo>
                      <a:pt x="29" y="895"/>
                    </a:lnTo>
                    <a:lnTo>
                      <a:pt x="10" y="1007"/>
                    </a:lnTo>
                    <a:lnTo>
                      <a:pt x="1" y="1119"/>
                    </a:lnTo>
                    <a:lnTo>
                      <a:pt x="10" y="1231"/>
                    </a:lnTo>
                    <a:lnTo>
                      <a:pt x="29" y="1343"/>
                    </a:lnTo>
                    <a:lnTo>
                      <a:pt x="57" y="1455"/>
                    </a:lnTo>
                    <a:lnTo>
                      <a:pt x="94" y="1557"/>
                    </a:lnTo>
                    <a:lnTo>
                      <a:pt x="141" y="1650"/>
                    </a:lnTo>
                    <a:lnTo>
                      <a:pt x="196" y="1743"/>
                    </a:lnTo>
                    <a:lnTo>
                      <a:pt x="262" y="1827"/>
                    </a:lnTo>
                    <a:lnTo>
                      <a:pt x="327" y="1911"/>
                    </a:lnTo>
                    <a:lnTo>
                      <a:pt x="411" y="1976"/>
                    </a:lnTo>
                    <a:lnTo>
                      <a:pt x="495" y="2042"/>
                    </a:lnTo>
                    <a:lnTo>
                      <a:pt x="588" y="2098"/>
                    </a:lnTo>
                    <a:lnTo>
                      <a:pt x="681" y="2144"/>
                    </a:lnTo>
                    <a:lnTo>
                      <a:pt x="784" y="2181"/>
                    </a:lnTo>
                    <a:lnTo>
                      <a:pt x="895" y="2209"/>
                    </a:lnTo>
                    <a:lnTo>
                      <a:pt x="1007" y="2228"/>
                    </a:lnTo>
                    <a:lnTo>
                      <a:pt x="1119" y="2237"/>
                    </a:lnTo>
                    <a:lnTo>
                      <a:pt x="1231" y="2228"/>
                    </a:lnTo>
                    <a:lnTo>
                      <a:pt x="1343" y="2209"/>
                    </a:lnTo>
                    <a:lnTo>
                      <a:pt x="1455" y="2181"/>
                    </a:lnTo>
                    <a:lnTo>
                      <a:pt x="1557" y="2144"/>
                    </a:lnTo>
                    <a:lnTo>
                      <a:pt x="1650" y="2098"/>
                    </a:lnTo>
                    <a:lnTo>
                      <a:pt x="1743" y="2042"/>
                    </a:lnTo>
                    <a:lnTo>
                      <a:pt x="1827" y="1976"/>
                    </a:lnTo>
                    <a:lnTo>
                      <a:pt x="1911" y="1911"/>
                    </a:lnTo>
                    <a:lnTo>
                      <a:pt x="1986" y="1827"/>
                    </a:lnTo>
                    <a:lnTo>
                      <a:pt x="2042" y="1743"/>
                    </a:lnTo>
                    <a:lnTo>
                      <a:pt x="2098" y="1650"/>
                    </a:lnTo>
                    <a:lnTo>
                      <a:pt x="2144" y="1557"/>
                    </a:lnTo>
                    <a:lnTo>
                      <a:pt x="2191" y="1455"/>
                    </a:lnTo>
                    <a:lnTo>
                      <a:pt x="2209" y="1343"/>
                    </a:lnTo>
                    <a:lnTo>
                      <a:pt x="2228" y="1231"/>
                    </a:lnTo>
                    <a:lnTo>
                      <a:pt x="2237" y="1119"/>
                    </a:lnTo>
                    <a:lnTo>
                      <a:pt x="2228" y="1007"/>
                    </a:lnTo>
                    <a:lnTo>
                      <a:pt x="2209" y="895"/>
                    </a:lnTo>
                    <a:lnTo>
                      <a:pt x="2191" y="784"/>
                    </a:lnTo>
                    <a:lnTo>
                      <a:pt x="2144" y="681"/>
                    </a:lnTo>
                    <a:lnTo>
                      <a:pt x="2098" y="588"/>
                    </a:lnTo>
                    <a:lnTo>
                      <a:pt x="2042" y="495"/>
                    </a:lnTo>
                    <a:lnTo>
                      <a:pt x="1986" y="411"/>
                    </a:lnTo>
                    <a:lnTo>
                      <a:pt x="1911" y="327"/>
                    </a:lnTo>
                    <a:lnTo>
                      <a:pt x="1827" y="252"/>
                    </a:lnTo>
                    <a:lnTo>
                      <a:pt x="1743" y="196"/>
                    </a:lnTo>
                    <a:lnTo>
                      <a:pt x="1650" y="141"/>
                    </a:lnTo>
                    <a:lnTo>
                      <a:pt x="1557" y="85"/>
                    </a:lnTo>
                    <a:lnTo>
                      <a:pt x="1455" y="47"/>
                    </a:lnTo>
                    <a:lnTo>
                      <a:pt x="1343" y="19"/>
                    </a:lnTo>
                    <a:lnTo>
                      <a:pt x="1231" y="10"/>
                    </a:lnTo>
                    <a:lnTo>
                      <a:pt x="1119" y="1"/>
                    </a:lnTo>
                    <a:close/>
                  </a:path>
                </a:pathLst>
              </a:custGeom>
              <a:solidFill>
                <a:srgbClr val="3232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10"/>
              <p:cNvSpPr/>
              <p:nvPr/>
            </p:nvSpPr>
            <p:spPr>
              <a:xfrm>
                <a:off x="1106077" y="5327970"/>
                <a:ext cx="118751" cy="124446"/>
              </a:xfrm>
              <a:custGeom>
                <a:rect b="b" l="l" r="r" t="t"/>
                <a:pathLst>
                  <a:path extrusionOk="0" h="5900" w="5630">
                    <a:moveTo>
                      <a:pt x="4120" y="0"/>
                    </a:moveTo>
                    <a:lnTo>
                      <a:pt x="3999" y="19"/>
                    </a:lnTo>
                    <a:lnTo>
                      <a:pt x="3868" y="37"/>
                    </a:lnTo>
                    <a:lnTo>
                      <a:pt x="3747" y="65"/>
                    </a:lnTo>
                    <a:lnTo>
                      <a:pt x="3617" y="103"/>
                    </a:lnTo>
                    <a:lnTo>
                      <a:pt x="3486" y="140"/>
                    </a:lnTo>
                    <a:lnTo>
                      <a:pt x="3216" y="242"/>
                    </a:lnTo>
                    <a:lnTo>
                      <a:pt x="2946" y="373"/>
                    </a:lnTo>
                    <a:lnTo>
                      <a:pt x="2675" y="522"/>
                    </a:lnTo>
                    <a:lnTo>
                      <a:pt x="2405" y="690"/>
                    </a:lnTo>
                    <a:lnTo>
                      <a:pt x="2135" y="885"/>
                    </a:lnTo>
                    <a:lnTo>
                      <a:pt x="1865" y="1109"/>
                    </a:lnTo>
                    <a:lnTo>
                      <a:pt x="1604" y="1351"/>
                    </a:lnTo>
                    <a:lnTo>
                      <a:pt x="1352" y="1612"/>
                    </a:lnTo>
                    <a:lnTo>
                      <a:pt x="1119" y="1892"/>
                    </a:lnTo>
                    <a:lnTo>
                      <a:pt x="895" y="2172"/>
                    </a:lnTo>
                    <a:lnTo>
                      <a:pt x="700" y="2451"/>
                    </a:lnTo>
                    <a:lnTo>
                      <a:pt x="532" y="2740"/>
                    </a:lnTo>
                    <a:lnTo>
                      <a:pt x="383" y="3029"/>
                    </a:lnTo>
                    <a:lnTo>
                      <a:pt x="262" y="3308"/>
                    </a:lnTo>
                    <a:lnTo>
                      <a:pt x="159" y="3588"/>
                    </a:lnTo>
                    <a:lnTo>
                      <a:pt x="85" y="3868"/>
                    </a:lnTo>
                    <a:lnTo>
                      <a:pt x="47" y="3998"/>
                    </a:lnTo>
                    <a:lnTo>
                      <a:pt x="29" y="4129"/>
                    </a:lnTo>
                    <a:lnTo>
                      <a:pt x="10" y="4259"/>
                    </a:lnTo>
                    <a:lnTo>
                      <a:pt x="1" y="4389"/>
                    </a:lnTo>
                    <a:lnTo>
                      <a:pt x="1" y="4511"/>
                    </a:lnTo>
                    <a:lnTo>
                      <a:pt x="1" y="4632"/>
                    </a:lnTo>
                    <a:lnTo>
                      <a:pt x="10" y="4744"/>
                    </a:lnTo>
                    <a:lnTo>
                      <a:pt x="29" y="4855"/>
                    </a:lnTo>
                    <a:lnTo>
                      <a:pt x="57" y="4967"/>
                    </a:lnTo>
                    <a:lnTo>
                      <a:pt x="85" y="5070"/>
                    </a:lnTo>
                    <a:lnTo>
                      <a:pt x="122" y="5163"/>
                    </a:lnTo>
                    <a:lnTo>
                      <a:pt x="159" y="5256"/>
                    </a:lnTo>
                    <a:lnTo>
                      <a:pt x="215" y="5349"/>
                    </a:lnTo>
                    <a:lnTo>
                      <a:pt x="271" y="5433"/>
                    </a:lnTo>
                    <a:lnTo>
                      <a:pt x="336" y="5508"/>
                    </a:lnTo>
                    <a:lnTo>
                      <a:pt x="411" y="5582"/>
                    </a:lnTo>
                    <a:lnTo>
                      <a:pt x="485" y="5648"/>
                    </a:lnTo>
                    <a:lnTo>
                      <a:pt x="569" y="5704"/>
                    </a:lnTo>
                    <a:lnTo>
                      <a:pt x="662" y="5759"/>
                    </a:lnTo>
                    <a:lnTo>
                      <a:pt x="756" y="5797"/>
                    </a:lnTo>
                    <a:lnTo>
                      <a:pt x="849" y="5834"/>
                    </a:lnTo>
                    <a:lnTo>
                      <a:pt x="951" y="5862"/>
                    </a:lnTo>
                    <a:lnTo>
                      <a:pt x="1054" y="5881"/>
                    </a:lnTo>
                    <a:lnTo>
                      <a:pt x="1166" y="5899"/>
                    </a:lnTo>
                    <a:lnTo>
                      <a:pt x="1399" y="5899"/>
                    </a:lnTo>
                    <a:lnTo>
                      <a:pt x="1520" y="5890"/>
                    </a:lnTo>
                    <a:lnTo>
                      <a:pt x="1641" y="5881"/>
                    </a:lnTo>
                    <a:lnTo>
                      <a:pt x="1762" y="5862"/>
                    </a:lnTo>
                    <a:lnTo>
                      <a:pt x="1892" y="5834"/>
                    </a:lnTo>
                    <a:lnTo>
                      <a:pt x="2014" y="5797"/>
                    </a:lnTo>
                    <a:lnTo>
                      <a:pt x="2144" y="5759"/>
                    </a:lnTo>
                    <a:lnTo>
                      <a:pt x="2414" y="5657"/>
                    </a:lnTo>
                    <a:lnTo>
                      <a:pt x="2685" y="5526"/>
                    </a:lnTo>
                    <a:lnTo>
                      <a:pt x="2955" y="5377"/>
                    </a:lnTo>
                    <a:lnTo>
                      <a:pt x="3225" y="5210"/>
                    </a:lnTo>
                    <a:lnTo>
                      <a:pt x="3495" y="5005"/>
                    </a:lnTo>
                    <a:lnTo>
                      <a:pt x="3766" y="4790"/>
                    </a:lnTo>
                    <a:lnTo>
                      <a:pt x="4027" y="4548"/>
                    </a:lnTo>
                    <a:lnTo>
                      <a:pt x="4278" y="4287"/>
                    </a:lnTo>
                    <a:lnTo>
                      <a:pt x="4521" y="4007"/>
                    </a:lnTo>
                    <a:lnTo>
                      <a:pt x="4735" y="3728"/>
                    </a:lnTo>
                    <a:lnTo>
                      <a:pt x="4931" y="3439"/>
                    </a:lnTo>
                    <a:lnTo>
                      <a:pt x="5098" y="3159"/>
                    </a:lnTo>
                    <a:lnTo>
                      <a:pt x="5247" y="2870"/>
                    </a:lnTo>
                    <a:lnTo>
                      <a:pt x="5378" y="2582"/>
                    </a:lnTo>
                    <a:lnTo>
                      <a:pt x="5471" y="2302"/>
                    </a:lnTo>
                    <a:lnTo>
                      <a:pt x="5555" y="2032"/>
                    </a:lnTo>
                    <a:lnTo>
                      <a:pt x="5583" y="1901"/>
                    </a:lnTo>
                    <a:lnTo>
                      <a:pt x="5602" y="1771"/>
                    </a:lnTo>
                    <a:lnTo>
                      <a:pt x="5620" y="1640"/>
                    </a:lnTo>
                    <a:lnTo>
                      <a:pt x="5630" y="1510"/>
                    </a:lnTo>
                    <a:lnTo>
                      <a:pt x="5630" y="1389"/>
                    </a:lnTo>
                    <a:lnTo>
                      <a:pt x="5630" y="1268"/>
                    </a:lnTo>
                    <a:lnTo>
                      <a:pt x="5620" y="1156"/>
                    </a:lnTo>
                    <a:lnTo>
                      <a:pt x="5602" y="1044"/>
                    </a:lnTo>
                    <a:lnTo>
                      <a:pt x="5583" y="932"/>
                    </a:lnTo>
                    <a:lnTo>
                      <a:pt x="5546" y="830"/>
                    </a:lnTo>
                    <a:lnTo>
                      <a:pt x="5508" y="736"/>
                    </a:lnTo>
                    <a:lnTo>
                      <a:pt x="5471" y="634"/>
                    </a:lnTo>
                    <a:lnTo>
                      <a:pt x="5415" y="550"/>
                    </a:lnTo>
                    <a:lnTo>
                      <a:pt x="5359" y="466"/>
                    </a:lnTo>
                    <a:lnTo>
                      <a:pt x="5294" y="392"/>
                    </a:lnTo>
                    <a:lnTo>
                      <a:pt x="5219" y="317"/>
                    </a:lnTo>
                    <a:lnTo>
                      <a:pt x="5145" y="252"/>
                    </a:lnTo>
                    <a:lnTo>
                      <a:pt x="5061" y="196"/>
                    </a:lnTo>
                    <a:lnTo>
                      <a:pt x="4977" y="140"/>
                    </a:lnTo>
                    <a:lnTo>
                      <a:pt x="4884" y="103"/>
                    </a:lnTo>
                    <a:lnTo>
                      <a:pt x="4781" y="65"/>
                    </a:lnTo>
                    <a:lnTo>
                      <a:pt x="4679" y="37"/>
                    </a:lnTo>
                    <a:lnTo>
                      <a:pt x="4576" y="19"/>
                    </a:lnTo>
                    <a:lnTo>
                      <a:pt x="44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10"/>
              <p:cNvSpPr/>
              <p:nvPr/>
            </p:nvSpPr>
            <p:spPr>
              <a:xfrm>
                <a:off x="1119260" y="5331492"/>
                <a:ext cx="202467" cy="191689"/>
              </a:xfrm>
              <a:custGeom>
                <a:rect b="b" l="l" r="r" t="t"/>
                <a:pathLst>
                  <a:path extrusionOk="0" h="9088" w="9599">
                    <a:moveTo>
                      <a:pt x="5359" y="1"/>
                    </a:moveTo>
                    <a:lnTo>
                      <a:pt x="4846" y="10"/>
                    </a:lnTo>
                    <a:lnTo>
                      <a:pt x="4306" y="38"/>
                    </a:lnTo>
                    <a:lnTo>
                      <a:pt x="3746" y="85"/>
                    </a:lnTo>
                    <a:lnTo>
                      <a:pt x="3644" y="113"/>
                    </a:lnTo>
                    <a:lnTo>
                      <a:pt x="3374" y="197"/>
                    </a:lnTo>
                    <a:lnTo>
                      <a:pt x="3187" y="271"/>
                    </a:lnTo>
                    <a:lnTo>
                      <a:pt x="2964" y="355"/>
                    </a:lnTo>
                    <a:lnTo>
                      <a:pt x="2721" y="467"/>
                    </a:lnTo>
                    <a:lnTo>
                      <a:pt x="2470" y="597"/>
                    </a:lnTo>
                    <a:lnTo>
                      <a:pt x="2199" y="756"/>
                    </a:lnTo>
                    <a:lnTo>
                      <a:pt x="1920" y="942"/>
                    </a:lnTo>
                    <a:lnTo>
                      <a:pt x="1771" y="1045"/>
                    </a:lnTo>
                    <a:lnTo>
                      <a:pt x="1631" y="1147"/>
                    </a:lnTo>
                    <a:lnTo>
                      <a:pt x="1491" y="1268"/>
                    </a:lnTo>
                    <a:lnTo>
                      <a:pt x="1351" y="1389"/>
                    </a:lnTo>
                    <a:lnTo>
                      <a:pt x="1212" y="1520"/>
                    </a:lnTo>
                    <a:lnTo>
                      <a:pt x="1081" y="1660"/>
                    </a:lnTo>
                    <a:lnTo>
                      <a:pt x="951" y="1799"/>
                    </a:lnTo>
                    <a:lnTo>
                      <a:pt x="820" y="1958"/>
                    </a:lnTo>
                    <a:lnTo>
                      <a:pt x="699" y="2116"/>
                    </a:lnTo>
                    <a:lnTo>
                      <a:pt x="578" y="2284"/>
                    </a:lnTo>
                    <a:lnTo>
                      <a:pt x="466" y="2470"/>
                    </a:lnTo>
                    <a:lnTo>
                      <a:pt x="354" y="2657"/>
                    </a:lnTo>
                    <a:lnTo>
                      <a:pt x="270" y="2825"/>
                    </a:lnTo>
                    <a:lnTo>
                      <a:pt x="196" y="2983"/>
                    </a:lnTo>
                    <a:lnTo>
                      <a:pt x="140" y="3141"/>
                    </a:lnTo>
                    <a:lnTo>
                      <a:pt x="84" y="3291"/>
                    </a:lnTo>
                    <a:lnTo>
                      <a:pt x="47" y="3440"/>
                    </a:lnTo>
                    <a:lnTo>
                      <a:pt x="28" y="3589"/>
                    </a:lnTo>
                    <a:lnTo>
                      <a:pt x="9" y="3729"/>
                    </a:lnTo>
                    <a:lnTo>
                      <a:pt x="0" y="3859"/>
                    </a:lnTo>
                    <a:lnTo>
                      <a:pt x="9" y="3990"/>
                    </a:lnTo>
                    <a:lnTo>
                      <a:pt x="19" y="4111"/>
                    </a:lnTo>
                    <a:lnTo>
                      <a:pt x="47" y="4232"/>
                    </a:lnTo>
                    <a:lnTo>
                      <a:pt x="75" y="4344"/>
                    </a:lnTo>
                    <a:lnTo>
                      <a:pt x="121" y="4446"/>
                    </a:lnTo>
                    <a:lnTo>
                      <a:pt x="168" y="4549"/>
                    </a:lnTo>
                    <a:lnTo>
                      <a:pt x="224" y="4651"/>
                    </a:lnTo>
                    <a:lnTo>
                      <a:pt x="289" y="4735"/>
                    </a:lnTo>
                    <a:lnTo>
                      <a:pt x="363" y="4819"/>
                    </a:lnTo>
                    <a:lnTo>
                      <a:pt x="447" y="4903"/>
                    </a:lnTo>
                    <a:lnTo>
                      <a:pt x="531" y="4977"/>
                    </a:lnTo>
                    <a:lnTo>
                      <a:pt x="624" y="5043"/>
                    </a:lnTo>
                    <a:lnTo>
                      <a:pt x="718" y="5108"/>
                    </a:lnTo>
                    <a:lnTo>
                      <a:pt x="820" y="5154"/>
                    </a:lnTo>
                    <a:lnTo>
                      <a:pt x="932" y="5210"/>
                    </a:lnTo>
                    <a:lnTo>
                      <a:pt x="1044" y="5248"/>
                    </a:lnTo>
                    <a:lnTo>
                      <a:pt x="1165" y="5285"/>
                    </a:lnTo>
                    <a:lnTo>
                      <a:pt x="1286" y="5313"/>
                    </a:lnTo>
                    <a:lnTo>
                      <a:pt x="1417" y="5331"/>
                    </a:lnTo>
                    <a:lnTo>
                      <a:pt x="1547" y="5350"/>
                    </a:lnTo>
                    <a:lnTo>
                      <a:pt x="1678" y="5359"/>
                    </a:lnTo>
                    <a:lnTo>
                      <a:pt x="1957" y="5359"/>
                    </a:lnTo>
                    <a:lnTo>
                      <a:pt x="2097" y="5341"/>
                    </a:lnTo>
                    <a:lnTo>
                      <a:pt x="2507" y="5294"/>
                    </a:lnTo>
                    <a:lnTo>
                      <a:pt x="2880" y="5238"/>
                    </a:lnTo>
                    <a:lnTo>
                      <a:pt x="3225" y="5182"/>
                    </a:lnTo>
                    <a:lnTo>
                      <a:pt x="3532" y="5126"/>
                    </a:lnTo>
                    <a:lnTo>
                      <a:pt x="3802" y="5071"/>
                    </a:lnTo>
                    <a:lnTo>
                      <a:pt x="4045" y="5005"/>
                    </a:lnTo>
                    <a:lnTo>
                      <a:pt x="4250" y="4949"/>
                    </a:lnTo>
                    <a:lnTo>
                      <a:pt x="4436" y="4903"/>
                    </a:lnTo>
                    <a:lnTo>
                      <a:pt x="4716" y="4800"/>
                    </a:lnTo>
                    <a:lnTo>
                      <a:pt x="4902" y="4726"/>
                    </a:lnTo>
                    <a:lnTo>
                      <a:pt x="5014" y="4670"/>
                    </a:lnTo>
                    <a:lnTo>
                      <a:pt x="5042" y="4651"/>
                    </a:lnTo>
                    <a:lnTo>
                      <a:pt x="4986" y="4698"/>
                    </a:lnTo>
                    <a:lnTo>
                      <a:pt x="4921" y="4754"/>
                    </a:lnTo>
                    <a:lnTo>
                      <a:pt x="4827" y="4847"/>
                    </a:lnTo>
                    <a:lnTo>
                      <a:pt x="4725" y="4968"/>
                    </a:lnTo>
                    <a:lnTo>
                      <a:pt x="4613" y="5117"/>
                    </a:lnTo>
                    <a:lnTo>
                      <a:pt x="4492" y="5304"/>
                    </a:lnTo>
                    <a:lnTo>
                      <a:pt x="4361" y="5537"/>
                    </a:lnTo>
                    <a:lnTo>
                      <a:pt x="4240" y="5807"/>
                    </a:lnTo>
                    <a:lnTo>
                      <a:pt x="4184" y="5956"/>
                    </a:lnTo>
                    <a:lnTo>
                      <a:pt x="4119" y="6124"/>
                    </a:lnTo>
                    <a:lnTo>
                      <a:pt x="4063" y="6291"/>
                    </a:lnTo>
                    <a:lnTo>
                      <a:pt x="4007" y="6478"/>
                    </a:lnTo>
                    <a:lnTo>
                      <a:pt x="3961" y="6683"/>
                    </a:lnTo>
                    <a:lnTo>
                      <a:pt x="3914" y="6888"/>
                    </a:lnTo>
                    <a:lnTo>
                      <a:pt x="3868" y="7121"/>
                    </a:lnTo>
                    <a:lnTo>
                      <a:pt x="3830" y="7354"/>
                    </a:lnTo>
                    <a:lnTo>
                      <a:pt x="3802" y="7605"/>
                    </a:lnTo>
                    <a:lnTo>
                      <a:pt x="3774" y="7876"/>
                    </a:lnTo>
                    <a:lnTo>
                      <a:pt x="3756" y="8155"/>
                    </a:lnTo>
                    <a:lnTo>
                      <a:pt x="3737" y="8453"/>
                    </a:lnTo>
                    <a:lnTo>
                      <a:pt x="3737" y="8761"/>
                    </a:lnTo>
                    <a:lnTo>
                      <a:pt x="3737" y="9087"/>
                    </a:lnTo>
                    <a:lnTo>
                      <a:pt x="6365" y="8584"/>
                    </a:lnTo>
                    <a:lnTo>
                      <a:pt x="6859" y="8043"/>
                    </a:lnTo>
                    <a:lnTo>
                      <a:pt x="7092" y="7773"/>
                    </a:lnTo>
                    <a:lnTo>
                      <a:pt x="7316" y="7512"/>
                    </a:lnTo>
                    <a:lnTo>
                      <a:pt x="7530" y="7251"/>
                    </a:lnTo>
                    <a:lnTo>
                      <a:pt x="7726" y="7000"/>
                    </a:lnTo>
                    <a:lnTo>
                      <a:pt x="7912" y="6748"/>
                    </a:lnTo>
                    <a:lnTo>
                      <a:pt x="8099" y="6506"/>
                    </a:lnTo>
                    <a:lnTo>
                      <a:pt x="8266" y="6263"/>
                    </a:lnTo>
                    <a:lnTo>
                      <a:pt x="8425" y="6021"/>
                    </a:lnTo>
                    <a:lnTo>
                      <a:pt x="8565" y="5788"/>
                    </a:lnTo>
                    <a:lnTo>
                      <a:pt x="8704" y="5564"/>
                    </a:lnTo>
                    <a:lnTo>
                      <a:pt x="8835" y="5341"/>
                    </a:lnTo>
                    <a:lnTo>
                      <a:pt x="8947" y="5117"/>
                    </a:lnTo>
                    <a:lnTo>
                      <a:pt x="9058" y="4903"/>
                    </a:lnTo>
                    <a:lnTo>
                      <a:pt x="9152" y="4688"/>
                    </a:lnTo>
                    <a:lnTo>
                      <a:pt x="9245" y="4483"/>
                    </a:lnTo>
                    <a:lnTo>
                      <a:pt x="9319" y="4278"/>
                    </a:lnTo>
                    <a:lnTo>
                      <a:pt x="9385" y="4073"/>
                    </a:lnTo>
                    <a:lnTo>
                      <a:pt x="9450" y="3878"/>
                    </a:lnTo>
                    <a:lnTo>
                      <a:pt x="9496" y="3691"/>
                    </a:lnTo>
                    <a:lnTo>
                      <a:pt x="9534" y="3505"/>
                    </a:lnTo>
                    <a:lnTo>
                      <a:pt x="9562" y="3319"/>
                    </a:lnTo>
                    <a:lnTo>
                      <a:pt x="9590" y="3141"/>
                    </a:lnTo>
                    <a:lnTo>
                      <a:pt x="9599" y="2974"/>
                    </a:lnTo>
                    <a:lnTo>
                      <a:pt x="9599" y="2806"/>
                    </a:lnTo>
                    <a:lnTo>
                      <a:pt x="9590" y="2638"/>
                    </a:lnTo>
                    <a:lnTo>
                      <a:pt x="9580" y="2480"/>
                    </a:lnTo>
                    <a:lnTo>
                      <a:pt x="9552" y="2321"/>
                    </a:lnTo>
                    <a:lnTo>
                      <a:pt x="9524" y="2172"/>
                    </a:lnTo>
                    <a:lnTo>
                      <a:pt x="9478" y="2032"/>
                    </a:lnTo>
                    <a:lnTo>
                      <a:pt x="9431" y="1893"/>
                    </a:lnTo>
                    <a:lnTo>
                      <a:pt x="9375" y="1753"/>
                    </a:lnTo>
                    <a:lnTo>
                      <a:pt x="9301" y="1622"/>
                    </a:lnTo>
                    <a:lnTo>
                      <a:pt x="9226" y="1501"/>
                    </a:lnTo>
                    <a:lnTo>
                      <a:pt x="9142" y="1380"/>
                    </a:lnTo>
                    <a:lnTo>
                      <a:pt x="9049" y="1259"/>
                    </a:lnTo>
                    <a:lnTo>
                      <a:pt x="8947" y="1147"/>
                    </a:lnTo>
                    <a:lnTo>
                      <a:pt x="8844" y="1045"/>
                    </a:lnTo>
                    <a:lnTo>
                      <a:pt x="8723" y="942"/>
                    </a:lnTo>
                    <a:lnTo>
                      <a:pt x="8602" y="849"/>
                    </a:lnTo>
                    <a:lnTo>
                      <a:pt x="8471" y="756"/>
                    </a:lnTo>
                    <a:lnTo>
                      <a:pt x="8332" y="663"/>
                    </a:lnTo>
                    <a:lnTo>
                      <a:pt x="8182" y="588"/>
                    </a:lnTo>
                    <a:lnTo>
                      <a:pt x="8024" y="513"/>
                    </a:lnTo>
                    <a:lnTo>
                      <a:pt x="7866" y="439"/>
                    </a:lnTo>
                    <a:lnTo>
                      <a:pt x="7698" y="374"/>
                    </a:lnTo>
                    <a:lnTo>
                      <a:pt x="7521" y="318"/>
                    </a:lnTo>
                    <a:lnTo>
                      <a:pt x="7334" y="262"/>
                    </a:lnTo>
                    <a:lnTo>
                      <a:pt x="7139" y="206"/>
                    </a:lnTo>
                    <a:lnTo>
                      <a:pt x="6943" y="159"/>
                    </a:lnTo>
                    <a:lnTo>
                      <a:pt x="6738" y="122"/>
                    </a:lnTo>
                    <a:lnTo>
                      <a:pt x="6524" y="94"/>
                    </a:lnTo>
                    <a:lnTo>
                      <a:pt x="6300" y="66"/>
                    </a:lnTo>
                    <a:lnTo>
                      <a:pt x="6076" y="38"/>
                    </a:lnTo>
                    <a:lnTo>
                      <a:pt x="5843" y="19"/>
                    </a:lnTo>
                    <a:lnTo>
                      <a:pt x="5601" y="10"/>
                    </a:lnTo>
                    <a:lnTo>
                      <a:pt x="5359"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10"/>
              <p:cNvSpPr/>
              <p:nvPr/>
            </p:nvSpPr>
            <p:spPr>
              <a:xfrm>
                <a:off x="1209873" y="5470872"/>
                <a:ext cx="76671" cy="44632"/>
              </a:xfrm>
              <a:custGeom>
                <a:rect b="b" l="l" r="r" t="t"/>
                <a:pathLst>
                  <a:path extrusionOk="0" h="2116" w="3635">
                    <a:moveTo>
                      <a:pt x="2787" y="0"/>
                    </a:moveTo>
                    <a:lnTo>
                      <a:pt x="2600" y="10"/>
                    </a:lnTo>
                    <a:lnTo>
                      <a:pt x="2414" y="38"/>
                    </a:lnTo>
                    <a:lnTo>
                      <a:pt x="2228" y="75"/>
                    </a:lnTo>
                    <a:lnTo>
                      <a:pt x="2060" y="131"/>
                    </a:lnTo>
                    <a:lnTo>
                      <a:pt x="1892" y="196"/>
                    </a:lnTo>
                    <a:lnTo>
                      <a:pt x="1734" y="270"/>
                    </a:lnTo>
                    <a:lnTo>
                      <a:pt x="1575" y="345"/>
                    </a:lnTo>
                    <a:lnTo>
                      <a:pt x="1435" y="438"/>
                    </a:lnTo>
                    <a:lnTo>
                      <a:pt x="1296" y="531"/>
                    </a:lnTo>
                    <a:lnTo>
                      <a:pt x="1165" y="634"/>
                    </a:lnTo>
                    <a:lnTo>
                      <a:pt x="1035" y="736"/>
                    </a:lnTo>
                    <a:lnTo>
                      <a:pt x="923" y="848"/>
                    </a:lnTo>
                    <a:lnTo>
                      <a:pt x="811" y="960"/>
                    </a:lnTo>
                    <a:lnTo>
                      <a:pt x="709" y="1072"/>
                    </a:lnTo>
                    <a:lnTo>
                      <a:pt x="522" y="1296"/>
                    </a:lnTo>
                    <a:lnTo>
                      <a:pt x="364" y="1510"/>
                    </a:lnTo>
                    <a:lnTo>
                      <a:pt x="233" y="1706"/>
                    </a:lnTo>
                    <a:lnTo>
                      <a:pt x="131" y="1873"/>
                    </a:lnTo>
                    <a:lnTo>
                      <a:pt x="56" y="2004"/>
                    </a:lnTo>
                    <a:lnTo>
                      <a:pt x="0" y="2116"/>
                    </a:lnTo>
                    <a:lnTo>
                      <a:pt x="1491" y="2088"/>
                    </a:lnTo>
                    <a:lnTo>
                      <a:pt x="2069" y="1976"/>
                    </a:lnTo>
                    <a:lnTo>
                      <a:pt x="2507" y="1491"/>
                    </a:lnTo>
                    <a:lnTo>
                      <a:pt x="2917" y="1025"/>
                    </a:lnTo>
                    <a:lnTo>
                      <a:pt x="3290" y="569"/>
                    </a:lnTo>
                    <a:lnTo>
                      <a:pt x="3635" y="121"/>
                    </a:lnTo>
                    <a:lnTo>
                      <a:pt x="3411" y="65"/>
                    </a:lnTo>
                    <a:lnTo>
                      <a:pt x="3197" y="28"/>
                    </a:lnTo>
                    <a:lnTo>
                      <a:pt x="2992" y="10"/>
                    </a:lnTo>
                    <a:lnTo>
                      <a:pt x="2787" y="0"/>
                    </a:lnTo>
                    <a:close/>
                  </a:path>
                </a:pathLst>
              </a:custGeom>
              <a:solidFill>
                <a:srgbClr val="724B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10"/>
              <p:cNvSpPr/>
              <p:nvPr/>
            </p:nvSpPr>
            <p:spPr>
              <a:xfrm>
                <a:off x="1193758" y="5477938"/>
                <a:ext cx="114617" cy="75300"/>
              </a:xfrm>
              <a:custGeom>
                <a:rect b="b" l="l" r="r" t="t"/>
                <a:pathLst>
                  <a:path extrusionOk="0" h="3570" w="5434">
                    <a:moveTo>
                      <a:pt x="4129" y="1"/>
                    </a:moveTo>
                    <a:lnTo>
                      <a:pt x="3951" y="10"/>
                    </a:lnTo>
                    <a:lnTo>
                      <a:pt x="3765" y="38"/>
                    </a:lnTo>
                    <a:lnTo>
                      <a:pt x="3579" y="75"/>
                    </a:lnTo>
                    <a:lnTo>
                      <a:pt x="3392" y="122"/>
                    </a:lnTo>
                    <a:lnTo>
                      <a:pt x="3197" y="168"/>
                    </a:lnTo>
                    <a:lnTo>
                      <a:pt x="2992" y="224"/>
                    </a:lnTo>
                    <a:lnTo>
                      <a:pt x="2591" y="364"/>
                    </a:lnTo>
                    <a:lnTo>
                      <a:pt x="2190" y="513"/>
                    </a:lnTo>
                    <a:lnTo>
                      <a:pt x="1808" y="681"/>
                    </a:lnTo>
                    <a:lnTo>
                      <a:pt x="1445" y="849"/>
                    </a:lnTo>
                    <a:lnTo>
                      <a:pt x="1109" y="1007"/>
                    </a:lnTo>
                    <a:lnTo>
                      <a:pt x="820" y="1156"/>
                    </a:lnTo>
                    <a:lnTo>
                      <a:pt x="382" y="1380"/>
                    </a:lnTo>
                    <a:lnTo>
                      <a:pt x="224" y="1473"/>
                    </a:lnTo>
                    <a:lnTo>
                      <a:pt x="121" y="1753"/>
                    </a:lnTo>
                    <a:lnTo>
                      <a:pt x="56" y="2014"/>
                    </a:lnTo>
                    <a:lnTo>
                      <a:pt x="28" y="2135"/>
                    </a:lnTo>
                    <a:lnTo>
                      <a:pt x="9" y="2256"/>
                    </a:lnTo>
                    <a:lnTo>
                      <a:pt x="0" y="2359"/>
                    </a:lnTo>
                    <a:lnTo>
                      <a:pt x="0" y="2461"/>
                    </a:lnTo>
                    <a:lnTo>
                      <a:pt x="0" y="2564"/>
                    </a:lnTo>
                    <a:lnTo>
                      <a:pt x="9" y="2657"/>
                    </a:lnTo>
                    <a:lnTo>
                      <a:pt x="19" y="2741"/>
                    </a:lnTo>
                    <a:lnTo>
                      <a:pt x="37" y="2824"/>
                    </a:lnTo>
                    <a:lnTo>
                      <a:pt x="65" y="2899"/>
                    </a:lnTo>
                    <a:lnTo>
                      <a:pt x="93" y="2974"/>
                    </a:lnTo>
                    <a:lnTo>
                      <a:pt x="131" y="3039"/>
                    </a:lnTo>
                    <a:lnTo>
                      <a:pt x="168" y="3104"/>
                    </a:lnTo>
                    <a:lnTo>
                      <a:pt x="205" y="3160"/>
                    </a:lnTo>
                    <a:lnTo>
                      <a:pt x="261" y="3216"/>
                    </a:lnTo>
                    <a:lnTo>
                      <a:pt x="308" y="3262"/>
                    </a:lnTo>
                    <a:lnTo>
                      <a:pt x="364" y="3309"/>
                    </a:lnTo>
                    <a:lnTo>
                      <a:pt x="494" y="3384"/>
                    </a:lnTo>
                    <a:lnTo>
                      <a:pt x="634" y="3449"/>
                    </a:lnTo>
                    <a:lnTo>
                      <a:pt x="783" y="3495"/>
                    </a:lnTo>
                    <a:lnTo>
                      <a:pt x="951" y="3533"/>
                    </a:lnTo>
                    <a:lnTo>
                      <a:pt x="1118" y="3561"/>
                    </a:lnTo>
                    <a:lnTo>
                      <a:pt x="1305" y="3570"/>
                    </a:lnTo>
                    <a:lnTo>
                      <a:pt x="1491" y="3570"/>
                    </a:lnTo>
                    <a:lnTo>
                      <a:pt x="1687" y="3561"/>
                    </a:lnTo>
                    <a:lnTo>
                      <a:pt x="1883" y="3542"/>
                    </a:lnTo>
                    <a:lnTo>
                      <a:pt x="2078" y="3514"/>
                    </a:lnTo>
                    <a:lnTo>
                      <a:pt x="2283" y="3486"/>
                    </a:lnTo>
                    <a:lnTo>
                      <a:pt x="2479" y="3440"/>
                    </a:lnTo>
                    <a:lnTo>
                      <a:pt x="2870" y="3356"/>
                    </a:lnTo>
                    <a:lnTo>
                      <a:pt x="3243" y="3253"/>
                    </a:lnTo>
                    <a:lnTo>
                      <a:pt x="3579" y="3141"/>
                    </a:lnTo>
                    <a:lnTo>
                      <a:pt x="3868" y="3039"/>
                    </a:lnTo>
                    <a:lnTo>
                      <a:pt x="4101" y="2946"/>
                    </a:lnTo>
                    <a:lnTo>
                      <a:pt x="4203" y="2899"/>
                    </a:lnTo>
                    <a:lnTo>
                      <a:pt x="4296" y="2843"/>
                    </a:lnTo>
                    <a:lnTo>
                      <a:pt x="4483" y="2722"/>
                    </a:lnTo>
                    <a:lnTo>
                      <a:pt x="4669" y="2591"/>
                    </a:lnTo>
                    <a:lnTo>
                      <a:pt x="4837" y="2433"/>
                    </a:lnTo>
                    <a:lnTo>
                      <a:pt x="4986" y="2275"/>
                    </a:lnTo>
                    <a:lnTo>
                      <a:pt x="5116" y="2098"/>
                    </a:lnTo>
                    <a:lnTo>
                      <a:pt x="5172" y="2004"/>
                    </a:lnTo>
                    <a:lnTo>
                      <a:pt x="5228" y="1911"/>
                    </a:lnTo>
                    <a:lnTo>
                      <a:pt x="5275" y="1809"/>
                    </a:lnTo>
                    <a:lnTo>
                      <a:pt x="5321" y="1715"/>
                    </a:lnTo>
                    <a:lnTo>
                      <a:pt x="5359" y="1613"/>
                    </a:lnTo>
                    <a:lnTo>
                      <a:pt x="5387" y="1520"/>
                    </a:lnTo>
                    <a:lnTo>
                      <a:pt x="5415" y="1417"/>
                    </a:lnTo>
                    <a:lnTo>
                      <a:pt x="5424" y="1315"/>
                    </a:lnTo>
                    <a:lnTo>
                      <a:pt x="5433" y="1222"/>
                    </a:lnTo>
                    <a:lnTo>
                      <a:pt x="5433" y="1119"/>
                    </a:lnTo>
                    <a:lnTo>
                      <a:pt x="5424" y="1017"/>
                    </a:lnTo>
                    <a:lnTo>
                      <a:pt x="5415" y="923"/>
                    </a:lnTo>
                    <a:lnTo>
                      <a:pt x="5387" y="821"/>
                    </a:lnTo>
                    <a:lnTo>
                      <a:pt x="5349" y="728"/>
                    </a:lnTo>
                    <a:lnTo>
                      <a:pt x="5312" y="634"/>
                    </a:lnTo>
                    <a:lnTo>
                      <a:pt x="5256" y="541"/>
                    </a:lnTo>
                    <a:lnTo>
                      <a:pt x="5200" y="448"/>
                    </a:lnTo>
                    <a:lnTo>
                      <a:pt x="5126" y="364"/>
                    </a:lnTo>
                    <a:lnTo>
                      <a:pt x="5042" y="280"/>
                    </a:lnTo>
                    <a:lnTo>
                      <a:pt x="4949" y="196"/>
                    </a:lnTo>
                    <a:lnTo>
                      <a:pt x="4902" y="159"/>
                    </a:lnTo>
                    <a:lnTo>
                      <a:pt x="4846" y="131"/>
                    </a:lnTo>
                    <a:lnTo>
                      <a:pt x="4725" y="75"/>
                    </a:lnTo>
                    <a:lnTo>
                      <a:pt x="4595" y="38"/>
                    </a:lnTo>
                    <a:lnTo>
                      <a:pt x="4445" y="10"/>
                    </a:lnTo>
                    <a:lnTo>
                      <a:pt x="4287"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10"/>
              <p:cNvSpPr/>
              <p:nvPr/>
            </p:nvSpPr>
            <p:spPr>
              <a:xfrm>
                <a:off x="928963" y="5327970"/>
                <a:ext cx="118962" cy="124446"/>
              </a:xfrm>
              <a:custGeom>
                <a:rect b="b" l="l" r="r" t="t"/>
                <a:pathLst>
                  <a:path extrusionOk="0" h="5900" w="5640">
                    <a:moveTo>
                      <a:pt x="1175" y="0"/>
                    </a:moveTo>
                    <a:lnTo>
                      <a:pt x="1063" y="19"/>
                    </a:lnTo>
                    <a:lnTo>
                      <a:pt x="961" y="37"/>
                    </a:lnTo>
                    <a:lnTo>
                      <a:pt x="858" y="65"/>
                    </a:lnTo>
                    <a:lnTo>
                      <a:pt x="756" y="103"/>
                    </a:lnTo>
                    <a:lnTo>
                      <a:pt x="663" y="140"/>
                    </a:lnTo>
                    <a:lnTo>
                      <a:pt x="579" y="196"/>
                    </a:lnTo>
                    <a:lnTo>
                      <a:pt x="495" y="252"/>
                    </a:lnTo>
                    <a:lnTo>
                      <a:pt x="411" y="317"/>
                    </a:lnTo>
                    <a:lnTo>
                      <a:pt x="346" y="392"/>
                    </a:lnTo>
                    <a:lnTo>
                      <a:pt x="280" y="466"/>
                    </a:lnTo>
                    <a:lnTo>
                      <a:pt x="215" y="550"/>
                    </a:lnTo>
                    <a:lnTo>
                      <a:pt x="169" y="634"/>
                    </a:lnTo>
                    <a:lnTo>
                      <a:pt x="122" y="736"/>
                    </a:lnTo>
                    <a:lnTo>
                      <a:pt x="85" y="830"/>
                    </a:lnTo>
                    <a:lnTo>
                      <a:pt x="57" y="932"/>
                    </a:lnTo>
                    <a:lnTo>
                      <a:pt x="29" y="1044"/>
                    </a:lnTo>
                    <a:lnTo>
                      <a:pt x="20" y="1156"/>
                    </a:lnTo>
                    <a:lnTo>
                      <a:pt x="10" y="1268"/>
                    </a:lnTo>
                    <a:lnTo>
                      <a:pt x="1" y="1389"/>
                    </a:lnTo>
                    <a:lnTo>
                      <a:pt x="10" y="1510"/>
                    </a:lnTo>
                    <a:lnTo>
                      <a:pt x="20" y="1640"/>
                    </a:lnTo>
                    <a:lnTo>
                      <a:pt x="29" y="1771"/>
                    </a:lnTo>
                    <a:lnTo>
                      <a:pt x="57" y="1901"/>
                    </a:lnTo>
                    <a:lnTo>
                      <a:pt x="85" y="2032"/>
                    </a:lnTo>
                    <a:lnTo>
                      <a:pt x="159" y="2302"/>
                    </a:lnTo>
                    <a:lnTo>
                      <a:pt x="262" y="2582"/>
                    </a:lnTo>
                    <a:lnTo>
                      <a:pt x="383" y="2870"/>
                    </a:lnTo>
                    <a:lnTo>
                      <a:pt x="532" y="3159"/>
                    </a:lnTo>
                    <a:lnTo>
                      <a:pt x="709" y="3439"/>
                    </a:lnTo>
                    <a:lnTo>
                      <a:pt x="905" y="3728"/>
                    </a:lnTo>
                    <a:lnTo>
                      <a:pt x="1119" y="4007"/>
                    </a:lnTo>
                    <a:lnTo>
                      <a:pt x="1362" y="4287"/>
                    </a:lnTo>
                    <a:lnTo>
                      <a:pt x="1613" y="4548"/>
                    </a:lnTo>
                    <a:lnTo>
                      <a:pt x="1874" y="4790"/>
                    </a:lnTo>
                    <a:lnTo>
                      <a:pt x="2144" y="5005"/>
                    </a:lnTo>
                    <a:lnTo>
                      <a:pt x="2415" y="5210"/>
                    </a:lnTo>
                    <a:lnTo>
                      <a:pt x="2685" y="5377"/>
                    </a:lnTo>
                    <a:lnTo>
                      <a:pt x="2955" y="5526"/>
                    </a:lnTo>
                    <a:lnTo>
                      <a:pt x="3225" y="5657"/>
                    </a:lnTo>
                    <a:lnTo>
                      <a:pt x="3486" y="5759"/>
                    </a:lnTo>
                    <a:lnTo>
                      <a:pt x="3617" y="5797"/>
                    </a:lnTo>
                    <a:lnTo>
                      <a:pt x="3747" y="5834"/>
                    </a:lnTo>
                    <a:lnTo>
                      <a:pt x="3878" y="5862"/>
                    </a:lnTo>
                    <a:lnTo>
                      <a:pt x="3999" y="5881"/>
                    </a:lnTo>
                    <a:lnTo>
                      <a:pt x="4120" y="5890"/>
                    </a:lnTo>
                    <a:lnTo>
                      <a:pt x="4241" y="5899"/>
                    </a:lnTo>
                    <a:lnTo>
                      <a:pt x="4465" y="5899"/>
                    </a:lnTo>
                    <a:lnTo>
                      <a:pt x="4577" y="5881"/>
                    </a:lnTo>
                    <a:lnTo>
                      <a:pt x="4689" y="5862"/>
                    </a:lnTo>
                    <a:lnTo>
                      <a:pt x="4791" y="5834"/>
                    </a:lnTo>
                    <a:lnTo>
                      <a:pt x="4884" y="5797"/>
                    </a:lnTo>
                    <a:lnTo>
                      <a:pt x="4977" y="5759"/>
                    </a:lnTo>
                    <a:lnTo>
                      <a:pt x="5061" y="5704"/>
                    </a:lnTo>
                    <a:lnTo>
                      <a:pt x="5145" y="5648"/>
                    </a:lnTo>
                    <a:lnTo>
                      <a:pt x="5229" y="5582"/>
                    </a:lnTo>
                    <a:lnTo>
                      <a:pt x="5304" y="5508"/>
                    </a:lnTo>
                    <a:lnTo>
                      <a:pt x="5369" y="5433"/>
                    </a:lnTo>
                    <a:lnTo>
                      <a:pt x="5425" y="5349"/>
                    </a:lnTo>
                    <a:lnTo>
                      <a:pt x="5471" y="5256"/>
                    </a:lnTo>
                    <a:lnTo>
                      <a:pt x="5518" y="5163"/>
                    </a:lnTo>
                    <a:lnTo>
                      <a:pt x="5555" y="5070"/>
                    </a:lnTo>
                    <a:lnTo>
                      <a:pt x="5583" y="4967"/>
                    </a:lnTo>
                    <a:lnTo>
                      <a:pt x="5611" y="4855"/>
                    </a:lnTo>
                    <a:lnTo>
                      <a:pt x="5620" y="4744"/>
                    </a:lnTo>
                    <a:lnTo>
                      <a:pt x="5630" y="4632"/>
                    </a:lnTo>
                    <a:lnTo>
                      <a:pt x="5639" y="4511"/>
                    </a:lnTo>
                    <a:lnTo>
                      <a:pt x="5630" y="4389"/>
                    </a:lnTo>
                    <a:lnTo>
                      <a:pt x="5620" y="4259"/>
                    </a:lnTo>
                    <a:lnTo>
                      <a:pt x="5611" y="4129"/>
                    </a:lnTo>
                    <a:lnTo>
                      <a:pt x="5583" y="3998"/>
                    </a:lnTo>
                    <a:lnTo>
                      <a:pt x="5555" y="3868"/>
                    </a:lnTo>
                    <a:lnTo>
                      <a:pt x="5481" y="3588"/>
                    </a:lnTo>
                    <a:lnTo>
                      <a:pt x="5378" y="3308"/>
                    </a:lnTo>
                    <a:lnTo>
                      <a:pt x="5257" y="3029"/>
                    </a:lnTo>
                    <a:lnTo>
                      <a:pt x="5108" y="2740"/>
                    </a:lnTo>
                    <a:lnTo>
                      <a:pt x="4931" y="2451"/>
                    </a:lnTo>
                    <a:lnTo>
                      <a:pt x="4735" y="2172"/>
                    </a:lnTo>
                    <a:lnTo>
                      <a:pt x="4521" y="1892"/>
                    </a:lnTo>
                    <a:lnTo>
                      <a:pt x="4278" y="1612"/>
                    </a:lnTo>
                    <a:lnTo>
                      <a:pt x="4027" y="1351"/>
                    </a:lnTo>
                    <a:lnTo>
                      <a:pt x="3766" y="1109"/>
                    </a:lnTo>
                    <a:lnTo>
                      <a:pt x="3505" y="885"/>
                    </a:lnTo>
                    <a:lnTo>
                      <a:pt x="3235" y="690"/>
                    </a:lnTo>
                    <a:lnTo>
                      <a:pt x="2955" y="522"/>
                    </a:lnTo>
                    <a:lnTo>
                      <a:pt x="2685" y="373"/>
                    </a:lnTo>
                    <a:lnTo>
                      <a:pt x="2415" y="242"/>
                    </a:lnTo>
                    <a:lnTo>
                      <a:pt x="2154" y="140"/>
                    </a:lnTo>
                    <a:lnTo>
                      <a:pt x="2023" y="103"/>
                    </a:lnTo>
                    <a:lnTo>
                      <a:pt x="1893" y="65"/>
                    </a:lnTo>
                    <a:lnTo>
                      <a:pt x="1762" y="37"/>
                    </a:lnTo>
                    <a:lnTo>
                      <a:pt x="1641" y="19"/>
                    </a:lnTo>
                    <a:lnTo>
                      <a:pt x="152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0"/>
              <p:cNvSpPr/>
              <p:nvPr/>
            </p:nvSpPr>
            <p:spPr>
              <a:xfrm>
                <a:off x="832064" y="5331492"/>
                <a:ext cx="202488" cy="191689"/>
              </a:xfrm>
              <a:custGeom>
                <a:rect b="b" l="l" r="r" t="t"/>
                <a:pathLst>
                  <a:path extrusionOk="0" h="9088" w="9600">
                    <a:moveTo>
                      <a:pt x="4250" y="1"/>
                    </a:moveTo>
                    <a:lnTo>
                      <a:pt x="3998" y="10"/>
                    </a:lnTo>
                    <a:lnTo>
                      <a:pt x="3765" y="19"/>
                    </a:lnTo>
                    <a:lnTo>
                      <a:pt x="3532" y="38"/>
                    </a:lnTo>
                    <a:lnTo>
                      <a:pt x="3300" y="66"/>
                    </a:lnTo>
                    <a:lnTo>
                      <a:pt x="3085" y="94"/>
                    </a:lnTo>
                    <a:lnTo>
                      <a:pt x="2871" y="122"/>
                    </a:lnTo>
                    <a:lnTo>
                      <a:pt x="2666" y="159"/>
                    </a:lnTo>
                    <a:lnTo>
                      <a:pt x="2461" y="206"/>
                    </a:lnTo>
                    <a:lnTo>
                      <a:pt x="2274" y="262"/>
                    </a:lnTo>
                    <a:lnTo>
                      <a:pt x="2088" y="318"/>
                    </a:lnTo>
                    <a:lnTo>
                      <a:pt x="1911" y="374"/>
                    </a:lnTo>
                    <a:lnTo>
                      <a:pt x="1743" y="439"/>
                    </a:lnTo>
                    <a:lnTo>
                      <a:pt x="1575" y="513"/>
                    </a:lnTo>
                    <a:lnTo>
                      <a:pt x="1426" y="588"/>
                    </a:lnTo>
                    <a:lnTo>
                      <a:pt x="1277" y="663"/>
                    </a:lnTo>
                    <a:lnTo>
                      <a:pt x="1137" y="756"/>
                    </a:lnTo>
                    <a:lnTo>
                      <a:pt x="1007" y="849"/>
                    </a:lnTo>
                    <a:lnTo>
                      <a:pt x="876" y="942"/>
                    </a:lnTo>
                    <a:lnTo>
                      <a:pt x="765" y="1045"/>
                    </a:lnTo>
                    <a:lnTo>
                      <a:pt x="653" y="1147"/>
                    </a:lnTo>
                    <a:lnTo>
                      <a:pt x="550" y="1259"/>
                    </a:lnTo>
                    <a:lnTo>
                      <a:pt x="457" y="1380"/>
                    </a:lnTo>
                    <a:lnTo>
                      <a:pt x="373" y="1501"/>
                    </a:lnTo>
                    <a:lnTo>
                      <a:pt x="299" y="1622"/>
                    </a:lnTo>
                    <a:lnTo>
                      <a:pt x="233" y="1753"/>
                    </a:lnTo>
                    <a:lnTo>
                      <a:pt x="178" y="1893"/>
                    </a:lnTo>
                    <a:lnTo>
                      <a:pt x="122" y="2032"/>
                    </a:lnTo>
                    <a:lnTo>
                      <a:pt x="84" y="2172"/>
                    </a:lnTo>
                    <a:lnTo>
                      <a:pt x="47" y="2321"/>
                    </a:lnTo>
                    <a:lnTo>
                      <a:pt x="28" y="2480"/>
                    </a:lnTo>
                    <a:lnTo>
                      <a:pt x="10" y="2638"/>
                    </a:lnTo>
                    <a:lnTo>
                      <a:pt x="0" y="2806"/>
                    </a:lnTo>
                    <a:lnTo>
                      <a:pt x="10" y="2974"/>
                    </a:lnTo>
                    <a:lnTo>
                      <a:pt x="19" y="3141"/>
                    </a:lnTo>
                    <a:lnTo>
                      <a:pt x="38" y="3319"/>
                    </a:lnTo>
                    <a:lnTo>
                      <a:pt x="66" y="3505"/>
                    </a:lnTo>
                    <a:lnTo>
                      <a:pt x="112" y="3691"/>
                    </a:lnTo>
                    <a:lnTo>
                      <a:pt x="159" y="3878"/>
                    </a:lnTo>
                    <a:lnTo>
                      <a:pt x="215" y="4073"/>
                    </a:lnTo>
                    <a:lnTo>
                      <a:pt x="289" y="4278"/>
                    </a:lnTo>
                    <a:lnTo>
                      <a:pt x="364" y="4483"/>
                    </a:lnTo>
                    <a:lnTo>
                      <a:pt x="448" y="4688"/>
                    </a:lnTo>
                    <a:lnTo>
                      <a:pt x="550" y="4903"/>
                    </a:lnTo>
                    <a:lnTo>
                      <a:pt x="653" y="5117"/>
                    </a:lnTo>
                    <a:lnTo>
                      <a:pt x="774" y="5341"/>
                    </a:lnTo>
                    <a:lnTo>
                      <a:pt x="895" y="5564"/>
                    </a:lnTo>
                    <a:lnTo>
                      <a:pt x="1035" y="5788"/>
                    </a:lnTo>
                    <a:lnTo>
                      <a:pt x="1184" y="6021"/>
                    </a:lnTo>
                    <a:lnTo>
                      <a:pt x="1342" y="6263"/>
                    </a:lnTo>
                    <a:lnTo>
                      <a:pt x="1510" y="6506"/>
                    </a:lnTo>
                    <a:lnTo>
                      <a:pt x="1687" y="6748"/>
                    </a:lnTo>
                    <a:lnTo>
                      <a:pt x="1883" y="7000"/>
                    </a:lnTo>
                    <a:lnTo>
                      <a:pt x="2079" y="7251"/>
                    </a:lnTo>
                    <a:lnTo>
                      <a:pt x="2293" y="7512"/>
                    </a:lnTo>
                    <a:lnTo>
                      <a:pt x="2507" y="7773"/>
                    </a:lnTo>
                    <a:lnTo>
                      <a:pt x="2740" y="8043"/>
                    </a:lnTo>
                    <a:lnTo>
                      <a:pt x="3244" y="8584"/>
                    </a:lnTo>
                    <a:lnTo>
                      <a:pt x="5872" y="9087"/>
                    </a:lnTo>
                    <a:lnTo>
                      <a:pt x="5872" y="8761"/>
                    </a:lnTo>
                    <a:lnTo>
                      <a:pt x="5862" y="8453"/>
                    </a:lnTo>
                    <a:lnTo>
                      <a:pt x="5853" y="8155"/>
                    </a:lnTo>
                    <a:lnTo>
                      <a:pt x="5834" y="7876"/>
                    </a:lnTo>
                    <a:lnTo>
                      <a:pt x="5806" y="7605"/>
                    </a:lnTo>
                    <a:lnTo>
                      <a:pt x="5769" y="7354"/>
                    </a:lnTo>
                    <a:lnTo>
                      <a:pt x="5732" y="7121"/>
                    </a:lnTo>
                    <a:lnTo>
                      <a:pt x="5695" y="6888"/>
                    </a:lnTo>
                    <a:lnTo>
                      <a:pt x="5648" y="6683"/>
                    </a:lnTo>
                    <a:lnTo>
                      <a:pt x="5592" y="6478"/>
                    </a:lnTo>
                    <a:lnTo>
                      <a:pt x="5536" y="6291"/>
                    </a:lnTo>
                    <a:lnTo>
                      <a:pt x="5480" y="6124"/>
                    </a:lnTo>
                    <a:lnTo>
                      <a:pt x="5424" y="5956"/>
                    </a:lnTo>
                    <a:lnTo>
                      <a:pt x="5368" y="5807"/>
                    </a:lnTo>
                    <a:lnTo>
                      <a:pt x="5238" y="5537"/>
                    </a:lnTo>
                    <a:lnTo>
                      <a:pt x="5117" y="5304"/>
                    </a:lnTo>
                    <a:lnTo>
                      <a:pt x="4996" y="5117"/>
                    </a:lnTo>
                    <a:lnTo>
                      <a:pt x="4874" y="4968"/>
                    </a:lnTo>
                    <a:lnTo>
                      <a:pt x="4772" y="4847"/>
                    </a:lnTo>
                    <a:lnTo>
                      <a:pt x="4688" y="4754"/>
                    </a:lnTo>
                    <a:lnTo>
                      <a:pt x="4623" y="4698"/>
                    </a:lnTo>
                    <a:lnTo>
                      <a:pt x="4567" y="4651"/>
                    </a:lnTo>
                    <a:lnTo>
                      <a:pt x="4595" y="4670"/>
                    </a:lnTo>
                    <a:lnTo>
                      <a:pt x="4697" y="4726"/>
                    </a:lnTo>
                    <a:lnTo>
                      <a:pt x="4884" y="4800"/>
                    </a:lnTo>
                    <a:lnTo>
                      <a:pt x="5173" y="4903"/>
                    </a:lnTo>
                    <a:lnTo>
                      <a:pt x="5350" y="4949"/>
                    </a:lnTo>
                    <a:lnTo>
                      <a:pt x="5564" y="5005"/>
                    </a:lnTo>
                    <a:lnTo>
                      <a:pt x="5806" y="5071"/>
                    </a:lnTo>
                    <a:lnTo>
                      <a:pt x="6077" y="5126"/>
                    </a:lnTo>
                    <a:lnTo>
                      <a:pt x="6384" y="5182"/>
                    </a:lnTo>
                    <a:lnTo>
                      <a:pt x="6720" y="5238"/>
                    </a:lnTo>
                    <a:lnTo>
                      <a:pt x="7102" y="5294"/>
                    </a:lnTo>
                    <a:lnTo>
                      <a:pt x="7512" y="5341"/>
                    </a:lnTo>
                    <a:lnTo>
                      <a:pt x="7652" y="5359"/>
                    </a:lnTo>
                    <a:lnTo>
                      <a:pt x="7931" y="5359"/>
                    </a:lnTo>
                    <a:lnTo>
                      <a:pt x="8062" y="5350"/>
                    </a:lnTo>
                    <a:lnTo>
                      <a:pt x="8192" y="5331"/>
                    </a:lnTo>
                    <a:lnTo>
                      <a:pt x="8313" y="5313"/>
                    </a:lnTo>
                    <a:lnTo>
                      <a:pt x="8444" y="5285"/>
                    </a:lnTo>
                    <a:lnTo>
                      <a:pt x="8556" y="5248"/>
                    </a:lnTo>
                    <a:lnTo>
                      <a:pt x="8667" y="5210"/>
                    </a:lnTo>
                    <a:lnTo>
                      <a:pt x="8779" y="5154"/>
                    </a:lnTo>
                    <a:lnTo>
                      <a:pt x="8882" y="5108"/>
                    </a:lnTo>
                    <a:lnTo>
                      <a:pt x="8984" y="5043"/>
                    </a:lnTo>
                    <a:lnTo>
                      <a:pt x="9078" y="4977"/>
                    </a:lnTo>
                    <a:lnTo>
                      <a:pt x="9161" y="4903"/>
                    </a:lnTo>
                    <a:lnTo>
                      <a:pt x="9245" y="4819"/>
                    </a:lnTo>
                    <a:lnTo>
                      <a:pt x="9310" y="4735"/>
                    </a:lnTo>
                    <a:lnTo>
                      <a:pt x="9376" y="4651"/>
                    </a:lnTo>
                    <a:lnTo>
                      <a:pt x="9441" y="4549"/>
                    </a:lnTo>
                    <a:lnTo>
                      <a:pt x="9488" y="4446"/>
                    </a:lnTo>
                    <a:lnTo>
                      <a:pt x="9525" y="4344"/>
                    </a:lnTo>
                    <a:lnTo>
                      <a:pt x="9562" y="4232"/>
                    </a:lnTo>
                    <a:lnTo>
                      <a:pt x="9581" y="4111"/>
                    </a:lnTo>
                    <a:lnTo>
                      <a:pt x="9599" y="3990"/>
                    </a:lnTo>
                    <a:lnTo>
                      <a:pt x="9599" y="3859"/>
                    </a:lnTo>
                    <a:lnTo>
                      <a:pt x="9599" y="3729"/>
                    </a:lnTo>
                    <a:lnTo>
                      <a:pt x="9581" y="3589"/>
                    </a:lnTo>
                    <a:lnTo>
                      <a:pt x="9553" y="3440"/>
                    </a:lnTo>
                    <a:lnTo>
                      <a:pt x="9516" y="3291"/>
                    </a:lnTo>
                    <a:lnTo>
                      <a:pt x="9469" y="3141"/>
                    </a:lnTo>
                    <a:lnTo>
                      <a:pt x="9404" y="2983"/>
                    </a:lnTo>
                    <a:lnTo>
                      <a:pt x="9338" y="2825"/>
                    </a:lnTo>
                    <a:lnTo>
                      <a:pt x="9245" y="2657"/>
                    </a:lnTo>
                    <a:lnTo>
                      <a:pt x="9143" y="2470"/>
                    </a:lnTo>
                    <a:lnTo>
                      <a:pt x="9031" y="2284"/>
                    </a:lnTo>
                    <a:lnTo>
                      <a:pt x="8910" y="2116"/>
                    </a:lnTo>
                    <a:lnTo>
                      <a:pt x="8789" y="1958"/>
                    </a:lnTo>
                    <a:lnTo>
                      <a:pt x="8658" y="1799"/>
                    </a:lnTo>
                    <a:lnTo>
                      <a:pt x="8528" y="1660"/>
                    </a:lnTo>
                    <a:lnTo>
                      <a:pt x="8388" y="1520"/>
                    </a:lnTo>
                    <a:lnTo>
                      <a:pt x="8248" y="1389"/>
                    </a:lnTo>
                    <a:lnTo>
                      <a:pt x="8108" y="1268"/>
                    </a:lnTo>
                    <a:lnTo>
                      <a:pt x="7969" y="1147"/>
                    </a:lnTo>
                    <a:lnTo>
                      <a:pt x="7829" y="1045"/>
                    </a:lnTo>
                    <a:lnTo>
                      <a:pt x="7689" y="942"/>
                    </a:lnTo>
                    <a:lnTo>
                      <a:pt x="7409" y="756"/>
                    </a:lnTo>
                    <a:lnTo>
                      <a:pt x="7139" y="597"/>
                    </a:lnTo>
                    <a:lnTo>
                      <a:pt x="6878" y="467"/>
                    </a:lnTo>
                    <a:lnTo>
                      <a:pt x="6636" y="355"/>
                    </a:lnTo>
                    <a:lnTo>
                      <a:pt x="6421" y="271"/>
                    </a:lnTo>
                    <a:lnTo>
                      <a:pt x="6235" y="197"/>
                    </a:lnTo>
                    <a:lnTo>
                      <a:pt x="5956" y="113"/>
                    </a:lnTo>
                    <a:lnTo>
                      <a:pt x="5862" y="85"/>
                    </a:lnTo>
                    <a:lnTo>
                      <a:pt x="5294" y="38"/>
                    </a:lnTo>
                    <a:lnTo>
                      <a:pt x="4763" y="10"/>
                    </a:lnTo>
                    <a:lnTo>
                      <a:pt x="4250"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10"/>
              <p:cNvSpPr/>
              <p:nvPr/>
            </p:nvSpPr>
            <p:spPr>
              <a:xfrm>
                <a:off x="867436" y="5470872"/>
                <a:ext cx="76692" cy="44632"/>
              </a:xfrm>
              <a:custGeom>
                <a:rect b="b" l="l" r="r" t="t"/>
                <a:pathLst>
                  <a:path extrusionOk="0" h="2116" w="3636">
                    <a:moveTo>
                      <a:pt x="840" y="0"/>
                    </a:moveTo>
                    <a:lnTo>
                      <a:pt x="644" y="10"/>
                    </a:lnTo>
                    <a:lnTo>
                      <a:pt x="439" y="28"/>
                    </a:lnTo>
                    <a:lnTo>
                      <a:pt x="225" y="65"/>
                    </a:lnTo>
                    <a:lnTo>
                      <a:pt x="1" y="121"/>
                    </a:lnTo>
                    <a:lnTo>
                      <a:pt x="346" y="569"/>
                    </a:lnTo>
                    <a:lnTo>
                      <a:pt x="719" y="1025"/>
                    </a:lnTo>
                    <a:lnTo>
                      <a:pt x="1119" y="1491"/>
                    </a:lnTo>
                    <a:lnTo>
                      <a:pt x="1567" y="1976"/>
                    </a:lnTo>
                    <a:lnTo>
                      <a:pt x="2144" y="2088"/>
                    </a:lnTo>
                    <a:lnTo>
                      <a:pt x="3635" y="2116"/>
                    </a:lnTo>
                    <a:lnTo>
                      <a:pt x="3580" y="2004"/>
                    </a:lnTo>
                    <a:lnTo>
                      <a:pt x="3505" y="1873"/>
                    </a:lnTo>
                    <a:lnTo>
                      <a:pt x="3403" y="1706"/>
                    </a:lnTo>
                    <a:lnTo>
                      <a:pt x="3272" y="1510"/>
                    </a:lnTo>
                    <a:lnTo>
                      <a:pt x="3114" y="1296"/>
                    </a:lnTo>
                    <a:lnTo>
                      <a:pt x="2927" y="1072"/>
                    </a:lnTo>
                    <a:lnTo>
                      <a:pt x="2825" y="960"/>
                    </a:lnTo>
                    <a:lnTo>
                      <a:pt x="2713" y="848"/>
                    </a:lnTo>
                    <a:lnTo>
                      <a:pt x="2592" y="736"/>
                    </a:lnTo>
                    <a:lnTo>
                      <a:pt x="2471" y="634"/>
                    </a:lnTo>
                    <a:lnTo>
                      <a:pt x="2340" y="531"/>
                    </a:lnTo>
                    <a:lnTo>
                      <a:pt x="2200" y="438"/>
                    </a:lnTo>
                    <a:lnTo>
                      <a:pt x="2051" y="345"/>
                    </a:lnTo>
                    <a:lnTo>
                      <a:pt x="1902" y="270"/>
                    </a:lnTo>
                    <a:lnTo>
                      <a:pt x="1744" y="196"/>
                    </a:lnTo>
                    <a:lnTo>
                      <a:pt x="1576" y="131"/>
                    </a:lnTo>
                    <a:lnTo>
                      <a:pt x="1399" y="75"/>
                    </a:lnTo>
                    <a:lnTo>
                      <a:pt x="1222" y="38"/>
                    </a:lnTo>
                    <a:lnTo>
                      <a:pt x="1035" y="10"/>
                    </a:lnTo>
                    <a:lnTo>
                      <a:pt x="840" y="0"/>
                    </a:lnTo>
                    <a:close/>
                  </a:path>
                </a:pathLst>
              </a:custGeom>
              <a:solidFill>
                <a:srgbClr val="724B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10"/>
              <p:cNvSpPr/>
              <p:nvPr/>
            </p:nvSpPr>
            <p:spPr>
              <a:xfrm>
                <a:off x="845437" y="5477938"/>
                <a:ext cx="114806" cy="75300"/>
              </a:xfrm>
              <a:custGeom>
                <a:rect b="b" l="l" r="r" t="t"/>
                <a:pathLst>
                  <a:path extrusionOk="0" h="3570" w="5443">
                    <a:moveTo>
                      <a:pt x="1146" y="1"/>
                    </a:moveTo>
                    <a:lnTo>
                      <a:pt x="997" y="10"/>
                    </a:lnTo>
                    <a:lnTo>
                      <a:pt x="848" y="38"/>
                    </a:lnTo>
                    <a:lnTo>
                      <a:pt x="718" y="75"/>
                    </a:lnTo>
                    <a:lnTo>
                      <a:pt x="597" y="131"/>
                    </a:lnTo>
                    <a:lnTo>
                      <a:pt x="541" y="159"/>
                    </a:lnTo>
                    <a:lnTo>
                      <a:pt x="485" y="196"/>
                    </a:lnTo>
                    <a:lnTo>
                      <a:pt x="392" y="280"/>
                    </a:lnTo>
                    <a:lnTo>
                      <a:pt x="317" y="364"/>
                    </a:lnTo>
                    <a:lnTo>
                      <a:pt x="242" y="448"/>
                    </a:lnTo>
                    <a:lnTo>
                      <a:pt x="177" y="541"/>
                    </a:lnTo>
                    <a:lnTo>
                      <a:pt x="131" y="634"/>
                    </a:lnTo>
                    <a:lnTo>
                      <a:pt x="84" y="728"/>
                    </a:lnTo>
                    <a:lnTo>
                      <a:pt x="56" y="821"/>
                    </a:lnTo>
                    <a:lnTo>
                      <a:pt x="28" y="923"/>
                    </a:lnTo>
                    <a:lnTo>
                      <a:pt x="9" y="1017"/>
                    </a:lnTo>
                    <a:lnTo>
                      <a:pt x="0" y="1119"/>
                    </a:lnTo>
                    <a:lnTo>
                      <a:pt x="9" y="1222"/>
                    </a:lnTo>
                    <a:lnTo>
                      <a:pt x="9" y="1315"/>
                    </a:lnTo>
                    <a:lnTo>
                      <a:pt x="28" y="1417"/>
                    </a:lnTo>
                    <a:lnTo>
                      <a:pt x="56" y="1520"/>
                    </a:lnTo>
                    <a:lnTo>
                      <a:pt x="84" y="1613"/>
                    </a:lnTo>
                    <a:lnTo>
                      <a:pt x="121" y="1715"/>
                    </a:lnTo>
                    <a:lnTo>
                      <a:pt x="159" y="1809"/>
                    </a:lnTo>
                    <a:lnTo>
                      <a:pt x="205" y="1911"/>
                    </a:lnTo>
                    <a:lnTo>
                      <a:pt x="261" y="2004"/>
                    </a:lnTo>
                    <a:lnTo>
                      <a:pt x="326" y="2098"/>
                    </a:lnTo>
                    <a:lnTo>
                      <a:pt x="457" y="2275"/>
                    </a:lnTo>
                    <a:lnTo>
                      <a:pt x="606" y="2433"/>
                    </a:lnTo>
                    <a:lnTo>
                      <a:pt x="774" y="2591"/>
                    </a:lnTo>
                    <a:lnTo>
                      <a:pt x="951" y="2722"/>
                    </a:lnTo>
                    <a:lnTo>
                      <a:pt x="1146" y="2843"/>
                    </a:lnTo>
                    <a:lnTo>
                      <a:pt x="1240" y="2899"/>
                    </a:lnTo>
                    <a:lnTo>
                      <a:pt x="1342" y="2946"/>
                    </a:lnTo>
                    <a:lnTo>
                      <a:pt x="1575" y="3039"/>
                    </a:lnTo>
                    <a:lnTo>
                      <a:pt x="1864" y="3141"/>
                    </a:lnTo>
                    <a:lnTo>
                      <a:pt x="2200" y="3253"/>
                    </a:lnTo>
                    <a:lnTo>
                      <a:pt x="2572" y="3356"/>
                    </a:lnTo>
                    <a:lnTo>
                      <a:pt x="2964" y="3440"/>
                    </a:lnTo>
                    <a:lnTo>
                      <a:pt x="3159" y="3486"/>
                    </a:lnTo>
                    <a:lnTo>
                      <a:pt x="3355" y="3514"/>
                    </a:lnTo>
                    <a:lnTo>
                      <a:pt x="3560" y="3542"/>
                    </a:lnTo>
                    <a:lnTo>
                      <a:pt x="3756" y="3561"/>
                    </a:lnTo>
                    <a:lnTo>
                      <a:pt x="3952" y="3570"/>
                    </a:lnTo>
                    <a:lnTo>
                      <a:pt x="4138" y="3570"/>
                    </a:lnTo>
                    <a:lnTo>
                      <a:pt x="4315" y="3561"/>
                    </a:lnTo>
                    <a:lnTo>
                      <a:pt x="4492" y="3533"/>
                    </a:lnTo>
                    <a:lnTo>
                      <a:pt x="4651" y="3495"/>
                    </a:lnTo>
                    <a:lnTo>
                      <a:pt x="4809" y="3449"/>
                    </a:lnTo>
                    <a:lnTo>
                      <a:pt x="4949" y="3384"/>
                    </a:lnTo>
                    <a:lnTo>
                      <a:pt x="5070" y="3309"/>
                    </a:lnTo>
                    <a:lnTo>
                      <a:pt x="5126" y="3262"/>
                    </a:lnTo>
                    <a:lnTo>
                      <a:pt x="5182" y="3216"/>
                    </a:lnTo>
                    <a:lnTo>
                      <a:pt x="5228" y="3160"/>
                    </a:lnTo>
                    <a:lnTo>
                      <a:pt x="5275" y="3104"/>
                    </a:lnTo>
                    <a:lnTo>
                      <a:pt x="5312" y="3039"/>
                    </a:lnTo>
                    <a:lnTo>
                      <a:pt x="5349" y="2974"/>
                    </a:lnTo>
                    <a:lnTo>
                      <a:pt x="5377" y="2899"/>
                    </a:lnTo>
                    <a:lnTo>
                      <a:pt x="5405" y="2824"/>
                    </a:lnTo>
                    <a:lnTo>
                      <a:pt x="5424" y="2741"/>
                    </a:lnTo>
                    <a:lnTo>
                      <a:pt x="5433" y="2657"/>
                    </a:lnTo>
                    <a:lnTo>
                      <a:pt x="5443" y="2564"/>
                    </a:lnTo>
                    <a:lnTo>
                      <a:pt x="5443" y="2461"/>
                    </a:lnTo>
                    <a:lnTo>
                      <a:pt x="5433" y="2359"/>
                    </a:lnTo>
                    <a:lnTo>
                      <a:pt x="5424" y="2256"/>
                    </a:lnTo>
                    <a:lnTo>
                      <a:pt x="5405" y="2135"/>
                    </a:lnTo>
                    <a:lnTo>
                      <a:pt x="5387" y="2014"/>
                    </a:lnTo>
                    <a:lnTo>
                      <a:pt x="5312" y="1753"/>
                    </a:lnTo>
                    <a:lnTo>
                      <a:pt x="5219" y="1473"/>
                    </a:lnTo>
                    <a:lnTo>
                      <a:pt x="5051" y="1380"/>
                    </a:lnTo>
                    <a:lnTo>
                      <a:pt x="4623" y="1156"/>
                    </a:lnTo>
                    <a:lnTo>
                      <a:pt x="4334" y="1007"/>
                    </a:lnTo>
                    <a:lnTo>
                      <a:pt x="3998" y="849"/>
                    </a:lnTo>
                    <a:lnTo>
                      <a:pt x="3635" y="681"/>
                    </a:lnTo>
                    <a:lnTo>
                      <a:pt x="3243" y="513"/>
                    </a:lnTo>
                    <a:lnTo>
                      <a:pt x="2843" y="364"/>
                    </a:lnTo>
                    <a:lnTo>
                      <a:pt x="2442" y="224"/>
                    </a:lnTo>
                    <a:lnTo>
                      <a:pt x="2246" y="168"/>
                    </a:lnTo>
                    <a:lnTo>
                      <a:pt x="2050" y="122"/>
                    </a:lnTo>
                    <a:lnTo>
                      <a:pt x="1855" y="75"/>
                    </a:lnTo>
                    <a:lnTo>
                      <a:pt x="1668" y="38"/>
                    </a:lnTo>
                    <a:lnTo>
                      <a:pt x="1491" y="10"/>
                    </a:lnTo>
                    <a:lnTo>
                      <a:pt x="1314"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10"/>
              <p:cNvSpPr/>
              <p:nvPr/>
            </p:nvSpPr>
            <p:spPr>
              <a:xfrm>
                <a:off x="1030608" y="4993401"/>
                <a:ext cx="88863" cy="52710"/>
              </a:xfrm>
              <a:custGeom>
                <a:rect b="b" l="l" r="r" t="t"/>
                <a:pathLst>
                  <a:path extrusionOk="0" h="2499" w="4213">
                    <a:moveTo>
                      <a:pt x="3523" y="1"/>
                    </a:moveTo>
                    <a:lnTo>
                      <a:pt x="3402" y="19"/>
                    </a:lnTo>
                    <a:lnTo>
                      <a:pt x="3038" y="94"/>
                    </a:lnTo>
                    <a:lnTo>
                      <a:pt x="2684" y="159"/>
                    </a:lnTo>
                    <a:lnTo>
                      <a:pt x="2330" y="215"/>
                    </a:lnTo>
                    <a:lnTo>
                      <a:pt x="1976" y="262"/>
                    </a:lnTo>
                    <a:lnTo>
                      <a:pt x="1640" y="290"/>
                    </a:lnTo>
                    <a:lnTo>
                      <a:pt x="1323" y="318"/>
                    </a:lnTo>
                    <a:lnTo>
                      <a:pt x="1025" y="327"/>
                    </a:lnTo>
                    <a:lnTo>
                      <a:pt x="746" y="336"/>
                    </a:lnTo>
                    <a:lnTo>
                      <a:pt x="624" y="355"/>
                    </a:lnTo>
                    <a:lnTo>
                      <a:pt x="522" y="383"/>
                    </a:lnTo>
                    <a:lnTo>
                      <a:pt x="419" y="439"/>
                    </a:lnTo>
                    <a:lnTo>
                      <a:pt x="326" y="504"/>
                    </a:lnTo>
                    <a:lnTo>
                      <a:pt x="252" y="578"/>
                    </a:lnTo>
                    <a:lnTo>
                      <a:pt x="177" y="672"/>
                    </a:lnTo>
                    <a:lnTo>
                      <a:pt x="112" y="774"/>
                    </a:lnTo>
                    <a:lnTo>
                      <a:pt x="65" y="886"/>
                    </a:lnTo>
                    <a:lnTo>
                      <a:pt x="28" y="998"/>
                    </a:lnTo>
                    <a:lnTo>
                      <a:pt x="9" y="1119"/>
                    </a:lnTo>
                    <a:lnTo>
                      <a:pt x="0" y="1240"/>
                    </a:lnTo>
                    <a:lnTo>
                      <a:pt x="9" y="1361"/>
                    </a:lnTo>
                    <a:lnTo>
                      <a:pt x="28" y="1473"/>
                    </a:lnTo>
                    <a:lnTo>
                      <a:pt x="65" y="1594"/>
                    </a:lnTo>
                    <a:lnTo>
                      <a:pt x="121" y="1697"/>
                    </a:lnTo>
                    <a:lnTo>
                      <a:pt x="196" y="1799"/>
                    </a:lnTo>
                    <a:lnTo>
                      <a:pt x="317" y="1930"/>
                    </a:lnTo>
                    <a:lnTo>
                      <a:pt x="466" y="2060"/>
                    </a:lnTo>
                    <a:lnTo>
                      <a:pt x="550" y="2116"/>
                    </a:lnTo>
                    <a:lnTo>
                      <a:pt x="634" y="2172"/>
                    </a:lnTo>
                    <a:lnTo>
                      <a:pt x="727" y="2219"/>
                    </a:lnTo>
                    <a:lnTo>
                      <a:pt x="829" y="2275"/>
                    </a:lnTo>
                    <a:lnTo>
                      <a:pt x="941" y="2312"/>
                    </a:lnTo>
                    <a:lnTo>
                      <a:pt x="1053" y="2358"/>
                    </a:lnTo>
                    <a:lnTo>
                      <a:pt x="1174" y="2396"/>
                    </a:lnTo>
                    <a:lnTo>
                      <a:pt x="1295" y="2424"/>
                    </a:lnTo>
                    <a:lnTo>
                      <a:pt x="1435" y="2452"/>
                    </a:lnTo>
                    <a:lnTo>
                      <a:pt x="1575" y="2470"/>
                    </a:lnTo>
                    <a:lnTo>
                      <a:pt x="1724" y="2489"/>
                    </a:lnTo>
                    <a:lnTo>
                      <a:pt x="1883" y="2498"/>
                    </a:lnTo>
                    <a:lnTo>
                      <a:pt x="2078" y="2498"/>
                    </a:lnTo>
                    <a:lnTo>
                      <a:pt x="2265" y="2489"/>
                    </a:lnTo>
                    <a:lnTo>
                      <a:pt x="2442" y="2461"/>
                    </a:lnTo>
                    <a:lnTo>
                      <a:pt x="2609" y="2424"/>
                    </a:lnTo>
                    <a:lnTo>
                      <a:pt x="2768" y="2377"/>
                    </a:lnTo>
                    <a:lnTo>
                      <a:pt x="2926" y="2312"/>
                    </a:lnTo>
                    <a:lnTo>
                      <a:pt x="3066" y="2247"/>
                    </a:lnTo>
                    <a:lnTo>
                      <a:pt x="3206" y="2163"/>
                    </a:lnTo>
                    <a:lnTo>
                      <a:pt x="3336" y="2079"/>
                    </a:lnTo>
                    <a:lnTo>
                      <a:pt x="3457" y="1986"/>
                    </a:lnTo>
                    <a:lnTo>
                      <a:pt x="3579" y="1883"/>
                    </a:lnTo>
                    <a:lnTo>
                      <a:pt x="3681" y="1781"/>
                    </a:lnTo>
                    <a:lnTo>
                      <a:pt x="3784" y="1669"/>
                    </a:lnTo>
                    <a:lnTo>
                      <a:pt x="3886" y="1548"/>
                    </a:lnTo>
                    <a:lnTo>
                      <a:pt x="3970" y="1436"/>
                    </a:lnTo>
                    <a:lnTo>
                      <a:pt x="4054" y="1315"/>
                    </a:lnTo>
                    <a:lnTo>
                      <a:pt x="4119" y="1194"/>
                    </a:lnTo>
                    <a:lnTo>
                      <a:pt x="4166" y="1072"/>
                    </a:lnTo>
                    <a:lnTo>
                      <a:pt x="4194" y="951"/>
                    </a:lnTo>
                    <a:lnTo>
                      <a:pt x="4212" y="830"/>
                    </a:lnTo>
                    <a:lnTo>
                      <a:pt x="4212" y="709"/>
                    </a:lnTo>
                    <a:lnTo>
                      <a:pt x="4194" y="588"/>
                    </a:lnTo>
                    <a:lnTo>
                      <a:pt x="4156" y="476"/>
                    </a:lnTo>
                    <a:lnTo>
                      <a:pt x="4119" y="373"/>
                    </a:lnTo>
                    <a:lnTo>
                      <a:pt x="4063" y="280"/>
                    </a:lnTo>
                    <a:lnTo>
                      <a:pt x="3989" y="196"/>
                    </a:lnTo>
                    <a:lnTo>
                      <a:pt x="3914" y="122"/>
                    </a:lnTo>
                    <a:lnTo>
                      <a:pt x="3830" y="66"/>
                    </a:lnTo>
                    <a:lnTo>
                      <a:pt x="3728" y="29"/>
                    </a:lnTo>
                    <a:lnTo>
                      <a:pt x="362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0"/>
              <p:cNvSpPr/>
              <p:nvPr/>
            </p:nvSpPr>
            <p:spPr>
              <a:xfrm>
                <a:off x="1035902" y="4993401"/>
                <a:ext cx="78464" cy="15756"/>
              </a:xfrm>
              <a:custGeom>
                <a:rect b="b" l="l" r="r" t="t"/>
                <a:pathLst>
                  <a:path extrusionOk="0" h="747" w="3720">
                    <a:moveTo>
                      <a:pt x="3234" y="1"/>
                    </a:moveTo>
                    <a:lnTo>
                      <a:pt x="3151" y="19"/>
                    </a:lnTo>
                    <a:lnTo>
                      <a:pt x="2787" y="94"/>
                    </a:lnTo>
                    <a:lnTo>
                      <a:pt x="2433" y="159"/>
                    </a:lnTo>
                    <a:lnTo>
                      <a:pt x="2079" y="215"/>
                    </a:lnTo>
                    <a:lnTo>
                      <a:pt x="1725" y="262"/>
                    </a:lnTo>
                    <a:lnTo>
                      <a:pt x="1389" y="290"/>
                    </a:lnTo>
                    <a:lnTo>
                      <a:pt x="1072" y="318"/>
                    </a:lnTo>
                    <a:lnTo>
                      <a:pt x="774" y="327"/>
                    </a:lnTo>
                    <a:lnTo>
                      <a:pt x="495" y="336"/>
                    </a:lnTo>
                    <a:lnTo>
                      <a:pt x="420" y="345"/>
                    </a:lnTo>
                    <a:lnTo>
                      <a:pt x="355" y="364"/>
                    </a:lnTo>
                    <a:lnTo>
                      <a:pt x="290" y="383"/>
                    </a:lnTo>
                    <a:lnTo>
                      <a:pt x="224" y="411"/>
                    </a:lnTo>
                    <a:lnTo>
                      <a:pt x="159" y="439"/>
                    </a:lnTo>
                    <a:lnTo>
                      <a:pt x="103" y="485"/>
                    </a:lnTo>
                    <a:lnTo>
                      <a:pt x="57" y="523"/>
                    </a:lnTo>
                    <a:lnTo>
                      <a:pt x="1" y="578"/>
                    </a:lnTo>
                    <a:lnTo>
                      <a:pt x="280" y="644"/>
                    </a:lnTo>
                    <a:lnTo>
                      <a:pt x="550" y="690"/>
                    </a:lnTo>
                    <a:lnTo>
                      <a:pt x="821" y="728"/>
                    </a:lnTo>
                    <a:lnTo>
                      <a:pt x="1082" y="746"/>
                    </a:lnTo>
                    <a:lnTo>
                      <a:pt x="1343" y="746"/>
                    </a:lnTo>
                    <a:lnTo>
                      <a:pt x="1594" y="737"/>
                    </a:lnTo>
                    <a:lnTo>
                      <a:pt x="1837" y="709"/>
                    </a:lnTo>
                    <a:lnTo>
                      <a:pt x="2079" y="681"/>
                    </a:lnTo>
                    <a:lnTo>
                      <a:pt x="2321" y="634"/>
                    </a:lnTo>
                    <a:lnTo>
                      <a:pt x="2545" y="588"/>
                    </a:lnTo>
                    <a:lnTo>
                      <a:pt x="2759" y="523"/>
                    </a:lnTo>
                    <a:lnTo>
                      <a:pt x="2973" y="467"/>
                    </a:lnTo>
                    <a:lnTo>
                      <a:pt x="3169" y="392"/>
                    </a:lnTo>
                    <a:lnTo>
                      <a:pt x="3365" y="318"/>
                    </a:lnTo>
                    <a:lnTo>
                      <a:pt x="3719" y="168"/>
                    </a:lnTo>
                    <a:lnTo>
                      <a:pt x="3654" y="122"/>
                    </a:lnTo>
                    <a:lnTo>
                      <a:pt x="3598" y="85"/>
                    </a:lnTo>
                    <a:lnTo>
                      <a:pt x="3533" y="47"/>
                    </a:lnTo>
                    <a:lnTo>
                      <a:pt x="3467" y="19"/>
                    </a:lnTo>
                    <a:lnTo>
                      <a:pt x="3393" y="10"/>
                    </a:lnTo>
                    <a:lnTo>
                      <a:pt x="331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0"/>
              <p:cNvSpPr/>
              <p:nvPr/>
            </p:nvSpPr>
            <p:spPr>
              <a:xfrm>
                <a:off x="1044740" y="5008545"/>
                <a:ext cx="74140" cy="37566"/>
              </a:xfrm>
              <a:custGeom>
                <a:rect b="b" l="l" r="r" t="t"/>
                <a:pathLst>
                  <a:path extrusionOk="0" h="1781" w="3515">
                    <a:moveTo>
                      <a:pt x="2238" y="0"/>
                    </a:moveTo>
                    <a:lnTo>
                      <a:pt x="1986" y="19"/>
                    </a:lnTo>
                    <a:lnTo>
                      <a:pt x="1800" y="38"/>
                    </a:lnTo>
                    <a:lnTo>
                      <a:pt x="1613" y="75"/>
                    </a:lnTo>
                    <a:lnTo>
                      <a:pt x="1445" y="121"/>
                    </a:lnTo>
                    <a:lnTo>
                      <a:pt x="1287" y="177"/>
                    </a:lnTo>
                    <a:lnTo>
                      <a:pt x="1129" y="252"/>
                    </a:lnTo>
                    <a:lnTo>
                      <a:pt x="989" y="326"/>
                    </a:lnTo>
                    <a:lnTo>
                      <a:pt x="849" y="420"/>
                    </a:lnTo>
                    <a:lnTo>
                      <a:pt x="728" y="513"/>
                    </a:lnTo>
                    <a:lnTo>
                      <a:pt x="607" y="615"/>
                    </a:lnTo>
                    <a:lnTo>
                      <a:pt x="504" y="718"/>
                    </a:lnTo>
                    <a:lnTo>
                      <a:pt x="402" y="839"/>
                    </a:lnTo>
                    <a:lnTo>
                      <a:pt x="309" y="960"/>
                    </a:lnTo>
                    <a:lnTo>
                      <a:pt x="225" y="1081"/>
                    </a:lnTo>
                    <a:lnTo>
                      <a:pt x="141" y="1202"/>
                    </a:lnTo>
                    <a:lnTo>
                      <a:pt x="66" y="1333"/>
                    </a:lnTo>
                    <a:lnTo>
                      <a:pt x="1" y="1463"/>
                    </a:lnTo>
                    <a:lnTo>
                      <a:pt x="1" y="1473"/>
                    </a:lnTo>
                    <a:lnTo>
                      <a:pt x="122" y="1529"/>
                    </a:lnTo>
                    <a:lnTo>
                      <a:pt x="243" y="1585"/>
                    </a:lnTo>
                    <a:lnTo>
                      <a:pt x="383" y="1640"/>
                    </a:lnTo>
                    <a:lnTo>
                      <a:pt x="523" y="1678"/>
                    </a:lnTo>
                    <a:lnTo>
                      <a:pt x="681" y="1715"/>
                    </a:lnTo>
                    <a:lnTo>
                      <a:pt x="849" y="1743"/>
                    </a:lnTo>
                    <a:lnTo>
                      <a:pt x="1026" y="1771"/>
                    </a:lnTo>
                    <a:lnTo>
                      <a:pt x="1213" y="1780"/>
                    </a:lnTo>
                    <a:lnTo>
                      <a:pt x="1408" y="1780"/>
                    </a:lnTo>
                    <a:lnTo>
                      <a:pt x="1595" y="1771"/>
                    </a:lnTo>
                    <a:lnTo>
                      <a:pt x="1772" y="1743"/>
                    </a:lnTo>
                    <a:lnTo>
                      <a:pt x="1939" y="1706"/>
                    </a:lnTo>
                    <a:lnTo>
                      <a:pt x="2098" y="1659"/>
                    </a:lnTo>
                    <a:lnTo>
                      <a:pt x="2256" y="1594"/>
                    </a:lnTo>
                    <a:lnTo>
                      <a:pt x="2396" y="1529"/>
                    </a:lnTo>
                    <a:lnTo>
                      <a:pt x="2536" y="1445"/>
                    </a:lnTo>
                    <a:lnTo>
                      <a:pt x="2666" y="1361"/>
                    </a:lnTo>
                    <a:lnTo>
                      <a:pt x="2787" y="1268"/>
                    </a:lnTo>
                    <a:lnTo>
                      <a:pt x="2909" y="1165"/>
                    </a:lnTo>
                    <a:lnTo>
                      <a:pt x="3011" y="1063"/>
                    </a:lnTo>
                    <a:lnTo>
                      <a:pt x="3114" y="951"/>
                    </a:lnTo>
                    <a:lnTo>
                      <a:pt x="3216" y="830"/>
                    </a:lnTo>
                    <a:lnTo>
                      <a:pt x="3300" y="718"/>
                    </a:lnTo>
                    <a:lnTo>
                      <a:pt x="3384" y="597"/>
                    </a:lnTo>
                    <a:lnTo>
                      <a:pt x="3431" y="522"/>
                    </a:lnTo>
                    <a:lnTo>
                      <a:pt x="3458" y="448"/>
                    </a:lnTo>
                    <a:lnTo>
                      <a:pt x="3486" y="382"/>
                    </a:lnTo>
                    <a:lnTo>
                      <a:pt x="3514" y="308"/>
                    </a:lnTo>
                    <a:lnTo>
                      <a:pt x="3375" y="224"/>
                    </a:lnTo>
                    <a:lnTo>
                      <a:pt x="3225" y="159"/>
                    </a:lnTo>
                    <a:lnTo>
                      <a:pt x="3058" y="103"/>
                    </a:lnTo>
                    <a:lnTo>
                      <a:pt x="2871" y="56"/>
                    </a:lnTo>
                    <a:lnTo>
                      <a:pt x="2676" y="28"/>
                    </a:lnTo>
                    <a:lnTo>
                      <a:pt x="2471" y="10"/>
                    </a:lnTo>
                    <a:lnTo>
                      <a:pt x="223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0"/>
              <p:cNvSpPr/>
              <p:nvPr/>
            </p:nvSpPr>
            <p:spPr>
              <a:xfrm>
                <a:off x="1061846" y="5010908"/>
                <a:ext cx="32272" cy="19089"/>
              </a:xfrm>
              <a:custGeom>
                <a:rect b="b" l="l" r="r" t="t"/>
                <a:pathLst>
                  <a:path extrusionOk="0" h="905" w="1530">
                    <a:moveTo>
                      <a:pt x="1194" y="0"/>
                    </a:moveTo>
                    <a:lnTo>
                      <a:pt x="1063" y="9"/>
                    </a:lnTo>
                    <a:lnTo>
                      <a:pt x="923" y="28"/>
                    </a:lnTo>
                    <a:lnTo>
                      <a:pt x="774" y="56"/>
                    </a:lnTo>
                    <a:lnTo>
                      <a:pt x="616" y="112"/>
                    </a:lnTo>
                    <a:lnTo>
                      <a:pt x="476" y="177"/>
                    </a:lnTo>
                    <a:lnTo>
                      <a:pt x="336" y="252"/>
                    </a:lnTo>
                    <a:lnTo>
                      <a:pt x="224" y="336"/>
                    </a:lnTo>
                    <a:lnTo>
                      <a:pt x="131" y="419"/>
                    </a:lnTo>
                    <a:lnTo>
                      <a:pt x="66" y="503"/>
                    </a:lnTo>
                    <a:lnTo>
                      <a:pt x="38" y="550"/>
                    </a:lnTo>
                    <a:lnTo>
                      <a:pt x="19" y="587"/>
                    </a:lnTo>
                    <a:lnTo>
                      <a:pt x="10" y="634"/>
                    </a:lnTo>
                    <a:lnTo>
                      <a:pt x="1" y="671"/>
                    </a:lnTo>
                    <a:lnTo>
                      <a:pt x="10" y="708"/>
                    </a:lnTo>
                    <a:lnTo>
                      <a:pt x="19" y="746"/>
                    </a:lnTo>
                    <a:lnTo>
                      <a:pt x="38" y="783"/>
                    </a:lnTo>
                    <a:lnTo>
                      <a:pt x="66" y="811"/>
                    </a:lnTo>
                    <a:lnTo>
                      <a:pt x="94" y="839"/>
                    </a:lnTo>
                    <a:lnTo>
                      <a:pt x="131" y="857"/>
                    </a:lnTo>
                    <a:lnTo>
                      <a:pt x="224" y="885"/>
                    </a:lnTo>
                    <a:lnTo>
                      <a:pt x="336" y="904"/>
                    </a:lnTo>
                    <a:lnTo>
                      <a:pt x="467" y="904"/>
                    </a:lnTo>
                    <a:lnTo>
                      <a:pt x="607" y="885"/>
                    </a:lnTo>
                    <a:lnTo>
                      <a:pt x="756" y="848"/>
                    </a:lnTo>
                    <a:lnTo>
                      <a:pt x="905" y="802"/>
                    </a:lnTo>
                    <a:lnTo>
                      <a:pt x="1054" y="736"/>
                    </a:lnTo>
                    <a:lnTo>
                      <a:pt x="1184" y="662"/>
                    </a:lnTo>
                    <a:lnTo>
                      <a:pt x="1305" y="578"/>
                    </a:lnTo>
                    <a:lnTo>
                      <a:pt x="1399" y="494"/>
                    </a:lnTo>
                    <a:lnTo>
                      <a:pt x="1464" y="401"/>
                    </a:lnTo>
                    <a:lnTo>
                      <a:pt x="1492" y="364"/>
                    </a:lnTo>
                    <a:lnTo>
                      <a:pt x="1511" y="317"/>
                    </a:lnTo>
                    <a:lnTo>
                      <a:pt x="1520" y="280"/>
                    </a:lnTo>
                    <a:lnTo>
                      <a:pt x="1529" y="233"/>
                    </a:lnTo>
                    <a:lnTo>
                      <a:pt x="1520" y="196"/>
                    </a:lnTo>
                    <a:lnTo>
                      <a:pt x="1511" y="159"/>
                    </a:lnTo>
                    <a:lnTo>
                      <a:pt x="1492" y="131"/>
                    </a:lnTo>
                    <a:lnTo>
                      <a:pt x="1464" y="103"/>
                    </a:lnTo>
                    <a:lnTo>
                      <a:pt x="1436" y="75"/>
                    </a:lnTo>
                    <a:lnTo>
                      <a:pt x="1399" y="47"/>
                    </a:lnTo>
                    <a:lnTo>
                      <a:pt x="1305" y="19"/>
                    </a:lnTo>
                    <a:lnTo>
                      <a:pt x="119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129" name="Google Shape;1129;p10"/>
          <p:cNvGrpSpPr/>
          <p:nvPr/>
        </p:nvGrpSpPr>
        <p:grpSpPr>
          <a:xfrm>
            <a:off x="541036" y="3926959"/>
            <a:ext cx="490504" cy="805125"/>
            <a:chOff x="1121025" y="2611137"/>
            <a:chExt cx="643200" cy="1055763"/>
          </a:xfrm>
        </p:grpSpPr>
        <p:sp>
          <p:nvSpPr>
            <p:cNvPr id="1130" name="Google Shape;1130;p10"/>
            <p:cNvSpPr/>
            <p:nvPr/>
          </p:nvSpPr>
          <p:spPr>
            <a:xfrm>
              <a:off x="1121025" y="3505200"/>
              <a:ext cx="643200" cy="1617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31" name="Google Shape;1131;p10"/>
            <p:cNvGrpSpPr/>
            <p:nvPr/>
          </p:nvGrpSpPr>
          <p:grpSpPr>
            <a:xfrm>
              <a:off x="1140716" y="2611137"/>
              <a:ext cx="603978" cy="989834"/>
              <a:chOff x="238125" y="3102400"/>
              <a:chExt cx="644725" cy="1056725"/>
            </a:xfrm>
          </p:grpSpPr>
          <p:sp>
            <p:nvSpPr>
              <p:cNvPr id="1132" name="Google Shape;1132;p10"/>
              <p:cNvSpPr/>
              <p:nvPr/>
            </p:nvSpPr>
            <p:spPr>
              <a:xfrm>
                <a:off x="657400" y="3382550"/>
                <a:ext cx="189225" cy="229600"/>
              </a:xfrm>
              <a:custGeom>
                <a:rect b="b" l="l" r="r" t="t"/>
                <a:pathLst>
                  <a:path extrusionOk="0" h="9184" w="7569">
                    <a:moveTo>
                      <a:pt x="5477" y="1"/>
                    </a:moveTo>
                    <a:lnTo>
                      <a:pt x="5457" y="234"/>
                    </a:lnTo>
                    <a:lnTo>
                      <a:pt x="5428" y="507"/>
                    </a:lnTo>
                    <a:lnTo>
                      <a:pt x="5370" y="867"/>
                    </a:lnTo>
                    <a:lnTo>
                      <a:pt x="5321" y="1071"/>
                    </a:lnTo>
                    <a:lnTo>
                      <a:pt x="5273" y="1285"/>
                    </a:lnTo>
                    <a:lnTo>
                      <a:pt x="5214" y="1518"/>
                    </a:lnTo>
                    <a:lnTo>
                      <a:pt x="5146" y="1761"/>
                    </a:lnTo>
                    <a:lnTo>
                      <a:pt x="5059" y="2014"/>
                    </a:lnTo>
                    <a:lnTo>
                      <a:pt x="4971" y="2267"/>
                    </a:lnTo>
                    <a:lnTo>
                      <a:pt x="4854" y="2530"/>
                    </a:lnTo>
                    <a:lnTo>
                      <a:pt x="4738" y="2802"/>
                    </a:lnTo>
                    <a:lnTo>
                      <a:pt x="4592" y="3075"/>
                    </a:lnTo>
                    <a:lnTo>
                      <a:pt x="4436" y="3337"/>
                    </a:lnTo>
                    <a:lnTo>
                      <a:pt x="4261" y="3610"/>
                    </a:lnTo>
                    <a:lnTo>
                      <a:pt x="4076" y="3863"/>
                    </a:lnTo>
                    <a:lnTo>
                      <a:pt x="3862" y="4125"/>
                    </a:lnTo>
                    <a:lnTo>
                      <a:pt x="3629" y="4369"/>
                    </a:lnTo>
                    <a:lnTo>
                      <a:pt x="3376" y="4612"/>
                    </a:lnTo>
                    <a:lnTo>
                      <a:pt x="3239" y="4719"/>
                    </a:lnTo>
                    <a:lnTo>
                      <a:pt x="3103" y="4836"/>
                    </a:lnTo>
                    <a:lnTo>
                      <a:pt x="2957" y="4943"/>
                    </a:lnTo>
                    <a:lnTo>
                      <a:pt x="2802" y="5040"/>
                    </a:lnTo>
                    <a:lnTo>
                      <a:pt x="2646" y="5147"/>
                    </a:lnTo>
                    <a:lnTo>
                      <a:pt x="2481" y="5244"/>
                    </a:lnTo>
                    <a:lnTo>
                      <a:pt x="2315" y="5332"/>
                    </a:lnTo>
                    <a:lnTo>
                      <a:pt x="2140" y="5419"/>
                    </a:lnTo>
                    <a:lnTo>
                      <a:pt x="1955" y="5497"/>
                    </a:lnTo>
                    <a:lnTo>
                      <a:pt x="1771" y="5575"/>
                    </a:lnTo>
                    <a:lnTo>
                      <a:pt x="1566" y="5653"/>
                    </a:lnTo>
                    <a:lnTo>
                      <a:pt x="1372" y="5711"/>
                    </a:lnTo>
                    <a:lnTo>
                      <a:pt x="1158" y="5769"/>
                    </a:lnTo>
                    <a:lnTo>
                      <a:pt x="944" y="5828"/>
                    </a:lnTo>
                    <a:lnTo>
                      <a:pt x="720" y="5876"/>
                    </a:lnTo>
                    <a:lnTo>
                      <a:pt x="486" y="5915"/>
                    </a:lnTo>
                    <a:lnTo>
                      <a:pt x="243" y="5945"/>
                    </a:lnTo>
                    <a:lnTo>
                      <a:pt x="0" y="5974"/>
                    </a:lnTo>
                    <a:lnTo>
                      <a:pt x="107" y="9184"/>
                    </a:lnTo>
                    <a:lnTo>
                      <a:pt x="516" y="9174"/>
                    </a:lnTo>
                    <a:lnTo>
                      <a:pt x="905" y="9145"/>
                    </a:lnTo>
                    <a:lnTo>
                      <a:pt x="1284" y="9116"/>
                    </a:lnTo>
                    <a:lnTo>
                      <a:pt x="1654" y="9057"/>
                    </a:lnTo>
                    <a:lnTo>
                      <a:pt x="2004" y="8999"/>
                    </a:lnTo>
                    <a:lnTo>
                      <a:pt x="2345" y="8931"/>
                    </a:lnTo>
                    <a:lnTo>
                      <a:pt x="2666" y="8843"/>
                    </a:lnTo>
                    <a:lnTo>
                      <a:pt x="2977" y="8756"/>
                    </a:lnTo>
                    <a:lnTo>
                      <a:pt x="3269" y="8649"/>
                    </a:lnTo>
                    <a:lnTo>
                      <a:pt x="3561" y="8542"/>
                    </a:lnTo>
                    <a:lnTo>
                      <a:pt x="3823" y="8415"/>
                    </a:lnTo>
                    <a:lnTo>
                      <a:pt x="4086" y="8289"/>
                    </a:lnTo>
                    <a:lnTo>
                      <a:pt x="4339" y="8153"/>
                    </a:lnTo>
                    <a:lnTo>
                      <a:pt x="4572" y="8007"/>
                    </a:lnTo>
                    <a:lnTo>
                      <a:pt x="4796" y="7851"/>
                    </a:lnTo>
                    <a:lnTo>
                      <a:pt x="5010" y="7696"/>
                    </a:lnTo>
                    <a:lnTo>
                      <a:pt x="5205" y="7530"/>
                    </a:lnTo>
                    <a:lnTo>
                      <a:pt x="5399" y="7355"/>
                    </a:lnTo>
                    <a:lnTo>
                      <a:pt x="5584" y="7180"/>
                    </a:lnTo>
                    <a:lnTo>
                      <a:pt x="5749" y="6995"/>
                    </a:lnTo>
                    <a:lnTo>
                      <a:pt x="5915" y="6810"/>
                    </a:lnTo>
                    <a:lnTo>
                      <a:pt x="6070" y="6616"/>
                    </a:lnTo>
                    <a:lnTo>
                      <a:pt x="6207" y="6421"/>
                    </a:lnTo>
                    <a:lnTo>
                      <a:pt x="6343" y="6217"/>
                    </a:lnTo>
                    <a:lnTo>
                      <a:pt x="6469" y="6013"/>
                    </a:lnTo>
                    <a:lnTo>
                      <a:pt x="6586" y="5808"/>
                    </a:lnTo>
                    <a:lnTo>
                      <a:pt x="6693" y="5604"/>
                    </a:lnTo>
                    <a:lnTo>
                      <a:pt x="6790" y="5390"/>
                    </a:lnTo>
                    <a:lnTo>
                      <a:pt x="6887" y="5176"/>
                    </a:lnTo>
                    <a:lnTo>
                      <a:pt x="6975" y="4962"/>
                    </a:lnTo>
                    <a:lnTo>
                      <a:pt x="7053" y="4758"/>
                    </a:lnTo>
                    <a:lnTo>
                      <a:pt x="7121" y="4544"/>
                    </a:lnTo>
                    <a:lnTo>
                      <a:pt x="7189" y="4330"/>
                    </a:lnTo>
                    <a:lnTo>
                      <a:pt x="7247" y="4116"/>
                    </a:lnTo>
                    <a:lnTo>
                      <a:pt x="7345" y="3688"/>
                    </a:lnTo>
                    <a:lnTo>
                      <a:pt x="7423" y="3269"/>
                    </a:lnTo>
                    <a:lnTo>
                      <a:pt x="7481" y="2870"/>
                    </a:lnTo>
                    <a:lnTo>
                      <a:pt x="7530" y="2472"/>
                    </a:lnTo>
                    <a:lnTo>
                      <a:pt x="7549" y="2102"/>
                    </a:lnTo>
                    <a:lnTo>
                      <a:pt x="7568" y="1742"/>
                    </a:lnTo>
                    <a:lnTo>
                      <a:pt x="7568" y="1411"/>
                    </a:lnTo>
                    <a:lnTo>
                      <a:pt x="7559" y="1110"/>
                    </a:lnTo>
                    <a:lnTo>
                      <a:pt x="7549" y="837"/>
                    </a:lnTo>
                    <a:lnTo>
                      <a:pt x="7520" y="390"/>
                    </a:lnTo>
                    <a:lnTo>
                      <a:pt x="7481" y="98"/>
                    </a:lnTo>
                    <a:lnTo>
                      <a:pt x="7471"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10"/>
              <p:cNvSpPr/>
              <p:nvPr/>
            </p:nvSpPr>
            <p:spPr>
              <a:xfrm>
                <a:off x="769025" y="3296225"/>
                <a:ext cx="113825" cy="111650"/>
              </a:xfrm>
              <a:custGeom>
                <a:rect b="b" l="l" r="r" t="t"/>
                <a:pathLst>
                  <a:path extrusionOk="0" h="4466" w="4553">
                    <a:moveTo>
                      <a:pt x="3035" y="0"/>
                    </a:moveTo>
                    <a:lnTo>
                      <a:pt x="2996" y="10"/>
                    </a:lnTo>
                    <a:lnTo>
                      <a:pt x="2967" y="29"/>
                    </a:lnTo>
                    <a:lnTo>
                      <a:pt x="2899" y="88"/>
                    </a:lnTo>
                    <a:lnTo>
                      <a:pt x="2821" y="175"/>
                    </a:lnTo>
                    <a:lnTo>
                      <a:pt x="2743" y="282"/>
                    </a:lnTo>
                    <a:lnTo>
                      <a:pt x="2666" y="399"/>
                    </a:lnTo>
                    <a:lnTo>
                      <a:pt x="2588" y="535"/>
                    </a:lnTo>
                    <a:lnTo>
                      <a:pt x="2432" y="837"/>
                    </a:lnTo>
                    <a:lnTo>
                      <a:pt x="2286" y="1129"/>
                    </a:lnTo>
                    <a:lnTo>
                      <a:pt x="2170" y="1382"/>
                    </a:lnTo>
                    <a:lnTo>
                      <a:pt x="2063" y="1635"/>
                    </a:lnTo>
                    <a:lnTo>
                      <a:pt x="2024" y="1411"/>
                    </a:lnTo>
                    <a:lnTo>
                      <a:pt x="1965" y="1187"/>
                    </a:lnTo>
                    <a:lnTo>
                      <a:pt x="1897" y="934"/>
                    </a:lnTo>
                    <a:lnTo>
                      <a:pt x="1849" y="808"/>
                    </a:lnTo>
                    <a:lnTo>
                      <a:pt x="1800" y="691"/>
                    </a:lnTo>
                    <a:lnTo>
                      <a:pt x="1751" y="574"/>
                    </a:lnTo>
                    <a:lnTo>
                      <a:pt x="1693" y="487"/>
                    </a:lnTo>
                    <a:lnTo>
                      <a:pt x="1635" y="409"/>
                    </a:lnTo>
                    <a:lnTo>
                      <a:pt x="1576" y="360"/>
                    </a:lnTo>
                    <a:lnTo>
                      <a:pt x="1547" y="341"/>
                    </a:lnTo>
                    <a:lnTo>
                      <a:pt x="1508" y="331"/>
                    </a:lnTo>
                    <a:lnTo>
                      <a:pt x="1479" y="331"/>
                    </a:lnTo>
                    <a:lnTo>
                      <a:pt x="1440" y="341"/>
                    </a:lnTo>
                    <a:lnTo>
                      <a:pt x="1411" y="360"/>
                    </a:lnTo>
                    <a:lnTo>
                      <a:pt x="1372" y="389"/>
                    </a:lnTo>
                    <a:lnTo>
                      <a:pt x="1343" y="428"/>
                    </a:lnTo>
                    <a:lnTo>
                      <a:pt x="1313" y="477"/>
                    </a:lnTo>
                    <a:lnTo>
                      <a:pt x="1265" y="603"/>
                    </a:lnTo>
                    <a:lnTo>
                      <a:pt x="1226" y="749"/>
                    </a:lnTo>
                    <a:lnTo>
                      <a:pt x="1197" y="924"/>
                    </a:lnTo>
                    <a:lnTo>
                      <a:pt x="1168" y="1119"/>
                    </a:lnTo>
                    <a:lnTo>
                      <a:pt x="1148" y="1323"/>
                    </a:lnTo>
                    <a:lnTo>
                      <a:pt x="1129" y="1528"/>
                    </a:lnTo>
                    <a:lnTo>
                      <a:pt x="1109" y="1936"/>
                    </a:lnTo>
                    <a:lnTo>
                      <a:pt x="1099" y="2286"/>
                    </a:lnTo>
                    <a:lnTo>
                      <a:pt x="1099" y="2627"/>
                    </a:lnTo>
                    <a:lnTo>
                      <a:pt x="963" y="2520"/>
                    </a:lnTo>
                    <a:lnTo>
                      <a:pt x="817" y="2413"/>
                    </a:lnTo>
                    <a:lnTo>
                      <a:pt x="642" y="2306"/>
                    </a:lnTo>
                    <a:lnTo>
                      <a:pt x="555" y="2257"/>
                    </a:lnTo>
                    <a:lnTo>
                      <a:pt x="467" y="2218"/>
                    </a:lnTo>
                    <a:lnTo>
                      <a:pt x="370" y="2179"/>
                    </a:lnTo>
                    <a:lnTo>
                      <a:pt x="292" y="2160"/>
                    </a:lnTo>
                    <a:lnTo>
                      <a:pt x="214" y="2150"/>
                    </a:lnTo>
                    <a:lnTo>
                      <a:pt x="146" y="2160"/>
                    </a:lnTo>
                    <a:lnTo>
                      <a:pt x="117" y="2170"/>
                    </a:lnTo>
                    <a:lnTo>
                      <a:pt x="88" y="2189"/>
                    </a:lnTo>
                    <a:lnTo>
                      <a:pt x="59" y="2209"/>
                    </a:lnTo>
                    <a:lnTo>
                      <a:pt x="39" y="2238"/>
                    </a:lnTo>
                    <a:lnTo>
                      <a:pt x="20" y="2286"/>
                    </a:lnTo>
                    <a:lnTo>
                      <a:pt x="0" y="2345"/>
                    </a:lnTo>
                    <a:lnTo>
                      <a:pt x="0" y="2413"/>
                    </a:lnTo>
                    <a:lnTo>
                      <a:pt x="0" y="2481"/>
                    </a:lnTo>
                    <a:lnTo>
                      <a:pt x="10" y="2568"/>
                    </a:lnTo>
                    <a:lnTo>
                      <a:pt x="29" y="2656"/>
                    </a:lnTo>
                    <a:lnTo>
                      <a:pt x="88" y="2851"/>
                    </a:lnTo>
                    <a:lnTo>
                      <a:pt x="166" y="3055"/>
                    </a:lnTo>
                    <a:lnTo>
                      <a:pt x="263" y="3259"/>
                    </a:lnTo>
                    <a:lnTo>
                      <a:pt x="370" y="3473"/>
                    </a:lnTo>
                    <a:lnTo>
                      <a:pt x="496" y="3677"/>
                    </a:lnTo>
                    <a:lnTo>
                      <a:pt x="564" y="3765"/>
                    </a:lnTo>
                    <a:lnTo>
                      <a:pt x="633" y="3833"/>
                    </a:lnTo>
                    <a:lnTo>
                      <a:pt x="701" y="3901"/>
                    </a:lnTo>
                    <a:lnTo>
                      <a:pt x="788" y="3969"/>
                    </a:lnTo>
                    <a:lnTo>
                      <a:pt x="866" y="4018"/>
                    </a:lnTo>
                    <a:lnTo>
                      <a:pt x="963" y="4067"/>
                    </a:lnTo>
                    <a:lnTo>
                      <a:pt x="1051" y="4106"/>
                    </a:lnTo>
                    <a:lnTo>
                      <a:pt x="1158" y="4135"/>
                    </a:lnTo>
                    <a:lnTo>
                      <a:pt x="2374" y="4427"/>
                    </a:lnTo>
                    <a:lnTo>
                      <a:pt x="2461" y="4446"/>
                    </a:lnTo>
                    <a:lnTo>
                      <a:pt x="2549" y="4456"/>
                    </a:lnTo>
                    <a:lnTo>
                      <a:pt x="2636" y="4465"/>
                    </a:lnTo>
                    <a:lnTo>
                      <a:pt x="2724" y="4456"/>
                    </a:lnTo>
                    <a:lnTo>
                      <a:pt x="2812" y="4446"/>
                    </a:lnTo>
                    <a:lnTo>
                      <a:pt x="2889" y="4436"/>
                    </a:lnTo>
                    <a:lnTo>
                      <a:pt x="2977" y="4407"/>
                    </a:lnTo>
                    <a:lnTo>
                      <a:pt x="3055" y="4378"/>
                    </a:lnTo>
                    <a:lnTo>
                      <a:pt x="3133" y="4349"/>
                    </a:lnTo>
                    <a:lnTo>
                      <a:pt x="3210" y="4310"/>
                    </a:lnTo>
                    <a:lnTo>
                      <a:pt x="3279" y="4261"/>
                    </a:lnTo>
                    <a:lnTo>
                      <a:pt x="3347" y="4203"/>
                    </a:lnTo>
                    <a:lnTo>
                      <a:pt x="3415" y="4144"/>
                    </a:lnTo>
                    <a:lnTo>
                      <a:pt x="3473" y="4086"/>
                    </a:lnTo>
                    <a:lnTo>
                      <a:pt x="3522" y="4018"/>
                    </a:lnTo>
                    <a:lnTo>
                      <a:pt x="3570" y="3940"/>
                    </a:lnTo>
                    <a:lnTo>
                      <a:pt x="3629" y="3843"/>
                    </a:lnTo>
                    <a:lnTo>
                      <a:pt x="3677" y="3746"/>
                    </a:lnTo>
                    <a:lnTo>
                      <a:pt x="3755" y="3551"/>
                    </a:lnTo>
                    <a:lnTo>
                      <a:pt x="3804" y="3376"/>
                    </a:lnTo>
                    <a:lnTo>
                      <a:pt x="3843" y="3220"/>
                    </a:lnTo>
                    <a:lnTo>
                      <a:pt x="3862" y="3084"/>
                    </a:lnTo>
                    <a:lnTo>
                      <a:pt x="3872" y="2977"/>
                    </a:lnTo>
                    <a:lnTo>
                      <a:pt x="3872" y="2890"/>
                    </a:lnTo>
                    <a:lnTo>
                      <a:pt x="4008" y="2675"/>
                    </a:lnTo>
                    <a:lnTo>
                      <a:pt x="4135" y="2461"/>
                    </a:lnTo>
                    <a:lnTo>
                      <a:pt x="4271" y="2209"/>
                    </a:lnTo>
                    <a:lnTo>
                      <a:pt x="4407" y="1956"/>
                    </a:lnTo>
                    <a:lnTo>
                      <a:pt x="4504" y="1732"/>
                    </a:lnTo>
                    <a:lnTo>
                      <a:pt x="4533" y="1635"/>
                    </a:lnTo>
                    <a:lnTo>
                      <a:pt x="4553" y="1566"/>
                    </a:lnTo>
                    <a:lnTo>
                      <a:pt x="4553" y="1508"/>
                    </a:lnTo>
                    <a:lnTo>
                      <a:pt x="4543" y="1498"/>
                    </a:lnTo>
                    <a:lnTo>
                      <a:pt x="4524" y="1489"/>
                    </a:lnTo>
                    <a:lnTo>
                      <a:pt x="4485" y="1479"/>
                    </a:lnTo>
                    <a:lnTo>
                      <a:pt x="4436" y="1489"/>
                    </a:lnTo>
                    <a:lnTo>
                      <a:pt x="4388" y="1518"/>
                    </a:lnTo>
                    <a:lnTo>
                      <a:pt x="4329" y="1547"/>
                    </a:lnTo>
                    <a:lnTo>
                      <a:pt x="4203" y="1644"/>
                    </a:lnTo>
                    <a:lnTo>
                      <a:pt x="4076" y="1761"/>
                    </a:lnTo>
                    <a:lnTo>
                      <a:pt x="3940" y="1897"/>
                    </a:lnTo>
                    <a:lnTo>
                      <a:pt x="3823" y="2033"/>
                    </a:lnTo>
                    <a:lnTo>
                      <a:pt x="3638" y="2238"/>
                    </a:lnTo>
                    <a:lnTo>
                      <a:pt x="3570" y="2296"/>
                    </a:lnTo>
                    <a:lnTo>
                      <a:pt x="3531" y="2325"/>
                    </a:lnTo>
                    <a:lnTo>
                      <a:pt x="3502" y="2335"/>
                    </a:lnTo>
                    <a:lnTo>
                      <a:pt x="3473" y="2335"/>
                    </a:lnTo>
                    <a:lnTo>
                      <a:pt x="3463" y="2325"/>
                    </a:lnTo>
                    <a:lnTo>
                      <a:pt x="3454" y="2306"/>
                    </a:lnTo>
                    <a:lnTo>
                      <a:pt x="3454" y="2286"/>
                    </a:lnTo>
                    <a:lnTo>
                      <a:pt x="3580" y="2033"/>
                    </a:lnTo>
                    <a:lnTo>
                      <a:pt x="3707" y="1771"/>
                    </a:lnTo>
                    <a:lnTo>
                      <a:pt x="3843" y="1459"/>
                    </a:lnTo>
                    <a:lnTo>
                      <a:pt x="3969" y="1158"/>
                    </a:lnTo>
                    <a:lnTo>
                      <a:pt x="4018" y="1012"/>
                    </a:lnTo>
                    <a:lnTo>
                      <a:pt x="4047" y="876"/>
                    </a:lnTo>
                    <a:lnTo>
                      <a:pt x="4076" y="759"/>
                    </a:lnTo>
                    <a:lnTo>
                      <a:pt x="4076" y="672"/>
                    </a:lnTo>
                    <a:lnTo>
                      <a:pt x="4076" y="633"/>
                    </a:lnTo>
                    <a:lnTo>
                      <a:pt x="4067" y="603"/>
                    </a:lnTo>
                    <a:lnTo>
                      <a:pt x="4047" y="574"/>
                    </a:lnTo>
                    <a:lnTo>
                      <a:pt x="4028" y="565"/>
                    </a:lnTo>
                    <a:lnTo>
                      <a:pt x="3998" y="555"/>
                    </a:lnTo>
                    <a:lnTo>
                      <a:pt x="3969" y="565"/>
                    </a:lnTo>
                    <a:lnTo>
                      <a:pt x="3901" y="584"/>
                    </a:lnTo>
                    <a:lnTo>
                      <a:pt x="3823" y="633"/>
                    </a:lnTo>
                    <a:lnTo>
                      <a:pt x="3736" y="701"/>
                    </a:lnTo>
                    <a:lnTo>
                      <a:pt x="3648" y="788"/>
                    </a:lnTo>
                    <a:lnTo>
                      <a:pt x="3551" y="895"/>
                    </a:lnTo>
                    <a:lnTo>
                      <a:pt x="3366" y="1109"/>
                    </a:lnTo>
                    <a:lnTo>
                      <a:pt x="3191" y="1343"/>
                    </a:lnTo>
                    <a:lnTo>
                      <a:pt x="3045" y="1547"/>
                    </a:lnTo>
                    <a:lnTo>
                      <a:pt x="2909" y="1742"/>
                    </a:lnTo>
                    <a:lnTo>
                      <a:pt x="2909" y="1742"/>
                    </a:lnTo>
                    <a:lnTo>
                      <a:pt x="2967" y="1459"/>
                    </a:lnTo>
                    <a:lnTo>
                      <a:pt x="3026" y="1177"/>
                    </a:lnTo>
                    <a:lnTo>
                      <a:pt x="3084" y="847"/>
                    </a:lnTo>
                    <a:lnTo>
                      <a:pt x="3133" y="526"/>
                    </a:lnTo>
                    <a:lnTo>
                      <a:pt x="3142" y="380"/>
                    </a:lnTo>
                    <a:lnTo>
                      <a:pt x="3142" y="253"/>
                    </a:lnTo>
                    <a:lnTo>
                      <a:pt x="3142" y="136"/>
                    </a:lnTo>
                    <a:lnTo>
                      <a:pt x="3113" y="59"/>
                    </a:lnTo>
                    <a:lnTo>
                      <a:pt x="3103" y="29"/>
                    </a:lnTo>
                    <a:lnTo>
                      <a:pt x="3084" y="10"/>
                    </a:lnTo>
                    <a:lnTo>
                      <a:pt x="3055"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10"/>
              <p:cNvSpPr/>
              <p:nvPr/>
            </p:nvSpPr>
            <p:spPr>
              <a:xfrm>
                <a:off x="274350" y="3382550"/>
                <a:ext cx="189225" cy="229600"/>
              </a:xfrm>
              <a:custGeom>
                <a:rect b="b" l="l" r="r" t="t"/>
                <a:pathLst>
                  <a:path extrusionOk="0" h="9184" w="7569">
                    <a:moveTo>
                      <a:pt x="98" y="1"/>
                    </a:moveTo>
                    <a:lnTo>
                      <a:pt x="88" y="98"/>
                    </a:lnTo>
                    <a:lnTo>
                      <a:pt x="49" y="390"/>
                    </a:lnTo>
                    <a:lnTo>
                      <a:pt x="20" y="837"/>
                    </a:lnTo>
                    <a:lnTo>
                      <a:pt x="10" y="1110"/>
                    </a:lnTo>
                    <a:lnTo>
                      <a:pt x="0" y="1411"/>
                    </a:lnTo>
                    <a:lnTo>
                      <a:pt x="0" y="1742"/>
                    </a:lnTo>
                    <a:lnTo>
                      <a:pt x="20" y="2102"/>
                    </a:lnTo>
                    <a:lnTo>
                      <a:pt x="39" y="2472"/>
                    </a:lnTo>
                    <a:lnTo>
                      <a:pt x="88" y="2870"/>
                    </a:lnTo>
                    <a:lnTo>
                      <a:pt x="146" y="3269"/>
                    </a:lnTo>
                    <a:lnTo>
                      <a:pt x="224" y="3688"/>
                    </a:lnTo>
                    <a:lnTo>
                      <a:pt x="321" y="4116"/>
                    </a:lnTo>
                    <a:lnTo>
                      <a:pt x="380" y="4330"/>
                    </a:lnTo>
                    <a:lnTo>
                      <a:pt x="448" y="4544"/>
                    </a:lnTo>
                    <a:lnTo>
                      <a:pt x="516" y="4758"/>
                    </a:lnTo>
                    <a:lnTo>
                      <a:pt x="594" y="4962"/>
                    </a:lnTo>
                    <a:lnTo>
                      <a:pt x="681" y="5176"/>
                    </a:lnTo>
                    <a:lnTo>
                      <a:pt x="779" y="5390"/>
                    </a:lnTo>
                    <a:lnTo>
                      <a:pt x="876" y="5604"/>
                    </a:lnTo>
                    <a:lnTo>
                      <a:pt x="983" y="5808"/>
                    </a:lnTo>
                    <a:lnTo>
                      <a:pt x="1100" y="6013"/>
                    </a:lnTo>
                    <a:lnTo>
                      <a:pt x="1226" y="6217"/>
                    </a:lnTo>
                    <a:lnTo>
                      <a:pt x="1362" y="6421"/>
                    </a:lnTo>
                    <a:lnTo>
                      <a:pt x="1499" y="6616"/>
                    </a:lnTo>
                    <a:lnTo>
                      <a:pt x="1654" y="6810"/>
                    </a:lnTo>
                    <a:lnTo>
                      <a:pt x="1820" y="6995"/>
                    </a:lnTo>
                    <a:lnTo>
                      <a:pt x="1985" y="7180"/>
                    </a:lnTo>
                    <a:lnTo>
                      <a:pt x="2170" y="7355"/>
                    </a:lnTo>
                    <a:lnTo>
                      <a:pt x="2355" y="7530"/>
                    </a:lnTo>
                    <a:lnTo>
                      <a:pt x="2559" y="7696"/>
                    </a:lnTo>
                    <a:lnTo>
                      <a:pt x="2773" y="7851"/>
                    </a:lnTo>
                    <a:lnTo>
                      <a:pt x="2997" y="8007"/>
                    </a:lnTo>
                    <a:lnTo>
                      <a:pt x="3230" y="8153"/>
                    </a:lnTo>
                    <a:lnTo>
                      <a:pt x="3483" y="8289"/>
                    </a:lnTo>
                    <a:lnTo>
                      <a:pt x="3746" y="8415"/>
                    </a:lnTo>
                    <a:lnTo>
                      <a:pt x="4008" y="8542"/>
                    </a:lnTo>
                    <a:lnTo>
                      <a:pt x="4300" y="8649"/>
                    </a:lnTo>
                    <a:lnTo>
                      <a:pt x="4592" y="8756"/>
                    </a:lnTo>
                    <a:lnTo>
                      <a:pt x="4903" y="8843"/>
                    </a:lnTo>
                    <a:lnTo>
                      <a:pt x="5224" y="8931"/>
                    </a:lnTo>
                    <a:lnTo>
                      <a:pt x="5565" y="8999"/>
                    </a:lnTo>
                    <a:lnTo>
                      <a:pt x="5915" y="9057"/>
                    </a:lnTo>
                    <a:lnTo>
                      <a:pt x="6285" y="9116"/>
                    </a:lnTo>
                    <a:lnTo>
                      <a:pt x="6664" y="9145"/>
                    </a:lnTo>
                    <a:lnTo>
                      <a:pt x="7053" y="9174"/>
                    </a:lnTo>
                    <a:lnTo>
                      <a:pt x="7462" y="9184"/>
                    </a:lnTo>
                    <a:lnTo>
                      <a:pt x="7569" y="5974"/>
                    </a:lnTo>
                    <a:lnTo>
                      <a:pt x="7326" y="5945"/>
                    </a:lnTo>
                    <a:lnTo>
                      <a:pt x="7082" y="5915"/>
                    </a:lnTo>
                    <a:lnTo>
                      <a:pt x="6849" y="5876"/>
                    </a:lnTo>
                    <a:lnTo>
                      <a:pt x="6625" y="5828"/>
                    </a:lnTo>
                    <a:lnTo>
                      <a:pt x="6411" y="5769"/>
                    </a:lnTo>
                    <a:lnTo>
                      <a:pt x="6197" y="5711"/>
                    </a:lnTo>
                    <a:lnTo>
                      <a:pt x="6003" y="5653"/>
                    </a:lnTo>
                    <a:lnTo>
                      <a:pt x="5798" y="5575"/>
                    </a:lnTo>
                    <a:lnTo>
                      <a:pt x="5614" y="5497"/>
                    </a:lnTo>
                    <a:lnTo>
                      <a:pt x="5429" y="5419"/>
                    </a:lnTo>
                    <a:lnTo>
                      <a:pt x="5254" y="5332"/>
                    </a:lnTo>
                    <a:lnTo>
                      <a:pt x="5088" y="5244"/>
                    </a:lnTo>
                    <a:lnTo>
                      <a:pt x="4923" y="5147"/>
                    </a:lnTo>
                    <a:lnTo>
                      <a:pt x="4757" y="5040"/>
                    </a:lnTo>
                    <a:lnTo>
                      <a:pt x="4612" y="4943"/>
                    </a:lnTo>
                    <a:lnTo>
                      <a:pt x="4466" y="4836"/>
                    </a:lnTo>
                    <a:lnTo>
                      <a:pt x="4320" y="4719"/>
                    </a:lnTo>
                    <a:lnTo>
                      <a:pt x="4193" y="4612"/>
                    </a:lnTo>
                    <a:lnTo>
                      <a:pt x="3940" y="4369"/>
                    </a:lnTo>
                    <a:lnTo>
                      <a:pt x="3707" y="4125"/>
                    </a:lnTo>
                    <a:lnTo>
                      <a:pt x="3493" y="3863"/>
                    </a:lnTo>
                    <a:lnTo>
                      <a:pt x="3298" y="3610"/>
                    </a:lnTo>
                    <a:lnTo>
                      <a:pt x="3133" y="3337"/>
                    </a:lnTo>
                    <a:lnTo>
                      <a:pt x="2977" y="3075"/>
                    </a:lnTo>
                    <a:lnTo>
                      <a:pt x="2831" y="2802"/>
                    </a:lnTo>
                    <a:lnTo>
                      <a:pt x="2715" y="2530"/>
                    </a:lnTo>
                    <a:lnTo>
                      <a:pt x="2598" y="2267"/>
                    </a:lnTo>
                    <a:lnTo>
                      <a:pt x="2501" y="2014"/>
                    </a:lnTo>
                    <a:lnTo>
                      <a:pt x="2423" y="1761"/>
                    </a:lnTo>
                    <a:lnTo>
                      <a:pt x="2355" y="1518"/>
                    </a:lnTo>
                    <a:lnTo>
                      <a:pt x="2296" y="1285"/>
                    </a:lnTo>
                    <a:lnTo>
                      <a:pt x="2238" y="1071"/>
                    </a:lnTo>
                    <a:lnTo>
                      <a:pt x="2199" y="867"/>
                    </a:lnTo>
                    <a:lnTo>
                      <a:pt x="2141" y="507"/>
                    </a:lnTo>
                    <a:lnTo>
                      <a:pt x="2111" y="234"/>
                    </a:lnTo>
                    <a:lnTo>
                      <a:pt x="2092"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10"/>
              <p:cNvSpPr/>
              <p:nvPr/>
            </p:nvSpPr>
            <p:spPr>
              <a:xfrm>
                <a:off x="238125" y="3296225"/>
                <a:ext cx="113825" cy="111650"/>
              </a:xfrm>
              <a:custGeom>
                <a:rect b="b" l="l" r="r" t="t"/>
                <a:pathLst>
                  <a:path extrusionOk="0" h="4466" w="4553">
                    <a:moveTo>
                      <a:pt x="1488" y="0"/>
                    </a:moveTo>
                    <a:lnTo>
                      <a:pt x="1469" y="10"/>
                    </a:lnTo>
                    <a:lnTo>
                      <a:pt x="1449" y="29"/>
                    </a:lnTo>
                    <a:lnTo>
                      <a:pt x="1440" y="59"/>
                    </a:lnTo>
                    <a:lnTo>
                      <a:pt x="1411" y="136"/>
                    </a:lnTo>
                    <a:lnTo>
                      <a:pt x="1411" y="253"/>
                    </a:lnTo>
                    <a:lnTo>
                      <a:pt x="1411" y="380"/>
                    </a:lnTo>
                    <a:lnTo>
                      <a:pt x="1420" y="526"/>
                    </a:lnTo>
                    <a:lnTo>
                      <a:pt x="1469" y="847"/>
                    </a:lnTo>
                    <a:lnTo>
                      <a:pt x="1527" y="1177"/>
                    </a:lnTo>
                    <a:lnTo>
                      <a:pt x="1586" y="1459"/>
                    </a:lnTo>
                    <a:lnTo>
                      <a:pt x="1644" y="1742"/>
                    </a:lnTo>
                    <a:lnTo>
                      <a:pt x="1644" y="1742"/>
                    </a:lnTo>
                    <a:lnTo>
                      <a:pt x="1508" y="1547"/>
                    </a:lnTo>
                    <a:lnTo>
                      <a:pt x="1362" y="1343"/>
                    </a:lnTo>
                    <a:lnTo>
                      <a:pt x="1187" y="1109"/>
                    </a:lnTo>
                    <a:lnTo>
                      <a:pt x="1002" y="895"/>
                    </a:lnTo>
                    <a:lnTo>
                      <a:pt x="905" y="788"/>
                    </a:lnTo>
                    <a:lnTo>
                      <a:pt x="817" y="701"/>
                    </a:lnTo>
                    <a:lnTo>
                      <a:pt x="730" y="633"/>
                    </a:lnTo>
                    <a:lnTo>
                      <a:pt x="652" y="584"/>
                    </a:lnTo>
                    <a:lnTo>
                      <a:pt x="584" y="565"/>
                    </a:lnTo>
                    <a:lnTo>
                      <a:pt x="554" y="555"/>
                    </a:lnTo>
                    <a:lnTo>
                      <a:pt x="525" y="565"/>
                    </a:lnTo>
                    <a:lnTo>
                      <a:pt x="506" y="574"/>
                    </a:lnTo>
                    <a:lnTo>
                      <a:pt x="486" y="603"/>
                    </a:lnTo>
                    <a:lnTo>
                      <a:pt x="477" y="633"/>
                    </a:lnTo>
                    <a:lnTo>
                      <a:pt x="477" y="672"/>
                    </a:lnTo>
                    <a:lnTo>
                      <a:pt x="477" y="759"/>
                    </a:lnTo>
                    <a:lnTo>
                      <a:pt x="496" y="876"/>
                    </a:lnTo>
                    <a:lnTo>
                      <a:pt x="535" y="1012"/>
                    </a:lnTo>
                    <a:lnTo>
                      <a:pt x="584" y="1158"/>
                    </a:lnTo>
                    <a:lnTo>
                      <a:pt x="710" y="1459"/>
                    </a:lnTo>
                    <a:lnTo>
                      <a:pt x="846" y="1771"/>
                    </a:lnTo>
                    <a:lnTo>
                      <a:pt x="973" y="2033"/>
                    </a:lnTo>
                    <a:lnTo>
                      <a:pt x="1099" y="2286"/>
                    </a:lnTo>
                    <a:lnTo>
                      <a:pt x="1099" y="2306"/>
                    </a:lnTo>
                    <a:lnTo>
                      <a:pt x="1090" y="2325"/>
                    </a:lnTo>
                    <a:lnTo>
                      <a:pt x="1080" y="2335"/>
                    </a:lnTo>
                    <a:lnTo>
                      <a:pt x="1051" y="2335"/>
                    </a:lnTo>
                    <a:lnTo>
                      <a:pt x="1021" y="2325"/>
                    </a:lnTo>
                    <a:lnTo>
                      <a:pt x="973" y="2296"/>
                    </a:lnTo>
                    <a:lnTo>
                      <a:pt x="914" y="2238"/>
                    </a:lnTo>
                    <a:lnTo>
                      <a:pt x="730" y="2033"/>
                    </a:lnTo>
                    <a:lnTo>
                      <a:pt x="613" y="1897"/>
                    </a:lnTo>
                    <a:lnTo>
                      <a:pt x="477" y="1761"/>
                    </a:lnTo>
                    <a:lnTo>
                      <a:pt x="350" y="1644"/>
                    </a:lnTo>
                    <a:lnTo>
                      <a:pt x="224" y="1547"/>
                    </a:lnTo>
                    <a:lnTo>
                      <a:pt x="165" y="1518"/>
                    </a:lnTo>
                    <a:lnTo>
                      <a:pt x="117" y="1489"/>
                    </a:lnTo>
                    <a:lnTo>
                      <a:pt x="68" y="1479"/>
                    </a:lnTo>
                    <a:lnTo>
                      <a:pt x="29" y="1489"/>
                    </a:lnTo>
                    <a:lnTo>
                      <a:pt x="10" y="1498"/>
                    </a:lnTo>
                    <a:lnTo>
                      <a:pt x="0" y="1508"/>
                    </a:lnTo>
                    <a:lnTo>
                      <a:pt x="0" y="1566"/>
                    </a:lnTo>
                    <a:lnTo>
                      <a:pt x="19" y="1635"/>
                    </a:lnTo>
                    <a:lnTo>
                      <a:pt x="49" y="1732"/>
                    </a:lnTo>
                    <a:lnTo>
                      <a:pt x="146" y="1956"/>
                    </a:lnTo>
                    <a:lnTo>
                      <a:pt x="282" y="2209"/>
                    </a:lnTo>
                    <a:lnTo>
                      <a:pt x="418" y="2461"/>
                    </a:lnTo>
                    <a:lnTo>
                      <a:pt x="545" y="2675"/>
                    </a:lnTo>
                    <a:lnTo>
                      <a:pt x="681" y="2890"/>
                    </a:lnTo>
                    <a:lnTo>
                      <a:pt x="681" y="2977"/>
                    </a:lnTo>
                    <a:lnTo>
                      <a:pt x="691" y="3084"/>
                    </a:lnTo>
                    <a:lnTo>
                      <a:pt x="710" y="3220"/>
                    </a:lnTo>
                    <a:lnTo>
                      <a:pt x="749" y="3376"/>
                    </a:lnTo>
                    <a:lnTo>
                      <a:pt x="798" y="3551"/>
                    </a:lnTo>
                    <a:lnTo>
                      <a:pt x="876" y="3746"/>
                    </a:lnTo>
                    <a:lnTo>
                      <a:pt x="924" y="3843"/>
                    </a:lnTo>
                    <a:lnTo>
                      <a:pt x="983" y="3940"/>
                    </a:lnTo>
                    <a:lnTo>
                      <a:pt x="1031" y="4018"/>
                    </a:lnTo>
                    <a:lnTo>
                      <a:pt x="1080" y="4086"/>
                    </a:lnTo>
                    <a:lnTo>
                      <a:pt x="1138" y="4144"/>
                    </a:lnTo>
                    <a:lnTo>
                      <a:pt x="1206" y="4203"/>
                    </a:lnTo>
                    <a:lnTo>
                      <a:pt x="1274" y="4261"/>
                    </a:lnTo>
                    <a:lnTo>
                      <a:pt x="1342" y="4310"/>
                    </a:lnTo>
                    <a:lnTo>
                      <a:pt x="1420" y="4349"/>
                    </a:lnTo>
                    <a:lnTo>
                      <a:pt x="1498" y="4378"/>
                    </a:lnTo>
                    <a:lnTo>
                      <a:pt x="1576" y="4407"/>
                    </a:lnTo>
                    <a:lnTo>
                      <a:pt x="1663" y="4436"/>
                    </a:lnTo>
                    <a:lnTo>
                      <a:pt x="1741" y="4446"/>
                    </a:lnTo>
                    <a:lnTo>
                      <a:pt x="1829" y="4456"/>
                    </a:lnTo>
                    <a:lnTo>
                      <a:pt x="1916" y="4465"/>
                    </a:lnTo>
                    <a:lnTo>
                      <a:pt x="2004" y="4456"/>
                    </a:lnTo>
                    <a:lnTo>
                      <a:pt x="2092" y="4446"/>
                    </a:lnTo>
                    <a:lnTo>
                      <a:pt x="2179" y="4427"/>
                    </a:lnTo>
                    <a:lnTo>
                      <a:pt x="3395" y="4135"/>
                    </a:lnTo>
                    <a:lnTo>
                      <a:pt x="3502" y="4106"/>
                    </a:lnTo>
                    <a:lnTo>
                      <a:pt x="3590" y="4067"/>
                    </a:lnTo>
                    <a:lnTo>
                      <a:pt x="3687" y="4018"/>
                    </a:lnTo>
                    <a:lnTo>
                      <a:pt x="3765" y="3969"/>
                    </a:lnTo>
                    <a:lnTo>
                      <a:pt x="3852" y="3901"/>
                    </a:lnTo>
                    <a:lnTo>
                      <a:pt x="3920" y="3833"/>
                    </a:lnTo>
                    <a:lnTo>
                      <a:pt x="3988" y="3765"/>
                    </a:lnTo>
                    <a:lnTo>
                      <a:pt x="4057" y="3677"/>
                    </a:lnTo>
                    <a:lnTo>
                      <a:pt x="4183" y="3473"/>
                    </a:lnTo>
                    <a:lnTo>
                      <a:pt x="4290" y="3259"/>
                    </a:lnTo>
                    <a:lnTo>
                      <a:pt x="4387" y="3055"/>
                    </a:lnTo>
                    <a:lnTo>
                      <a:pt x="4465" y="2851"/>
                    </a:lnTo>
                    <a:lnTo>
                      <a:pt x="4524" y="2656"/>
                    </a:lnTo>
                    <a:lnTo>
                      <a:pt x="4543" y="2568"/>
                    </a:lnTo>
                    <a:lnTo>
                      <a:pt x="4553" y="2481"/>
                    </a:lnTo>
                    <a:lnTo>
                      <a:pt x="4553" y="2413"/>
                    </a:lnTo>
                    <a:lnTo>
                      <a:pt x="4553" y="2345"/>
                    </a:lnTo>
                    <a:lnTo>
                      <a:pt x="4533" y="2286"/>
                    </a:lnTo>
                    <a:lnTo>
                      <a:pt x="4514" y="2238"/>
                    </a:lnTo>
                    <a:lnTo>
                      <a:pt x="4494" y="2209"/>
                    </a:lnTo>
                    <a:lnTo>
                      <a:pt x="4465" y="2189"/>
                    </a:lnTo>
                    <a:lnTo>
                      <a:pt x="4436" y="2170"/>
                    </a:lnTo>
                    <a:lnTo>
                      <a:pt x="4407" y="2160"/>
                    </a:lnTo>
                    <a:lnTo>
                      <a:pt x="4339" y="2150"/>
                    </a:lnTo>
                    <a:lnTo>
                      <a:pt x="4261" y="2160"/>
                    </a:lnTo>
                    <a:lnTo>
                      <a:pt x="4183" y="2179"/>
                    </a:lnTo>
                    <a:lnTo>
                      <a:pt x="4086" y="2218"/>
                    </a:lnTo>
                    <a:lnTo>
                      <a:pt x="3998" y="2257"/>
                    </a:lnTo>
                    <a:lnTo>
                      <a:pt x="3911" y="2306"/>
                    </a:lnTo>
                    <a:lnTo>
                      <a:pt x="3736" y="2413"/>
                    </a:lnTo>
                    <a:lnTo>
                      <a:pt x="3590" y="2520"/>
                    </a:lnTo>
                    <a:lnTo>
                      <a:pt x="3453" y="2627"/>
                    </a:lnTo>
                    <a:lnTo>
                      <a:pt x="3453" y="2286"/>
                    </a:lnTo>
                    <a:lnTo>
                      <a:pt x="3444" y="1936"/>
                    </a:lnTo>
                    <a:lnTo>
                      <a:pt x="3424" y="1528"/>
                    </a:lnTo>
                    <a:lnTo>
                      <a:pt x="3405" y="1323"/>
                    </a:lnTo>
                    <a:lnTo>
                      <a:pt x="3385" y="1119"/>
                    </a:lnTo>
                    <a:lnTo>
                      <a:pt x="3356" y="924"/>
                    </a:lnTo>
                    <a:lnTo>
                      <a:pt x="3327" y="749"/>
                    </a:lnTo>
                    <a:lnTo>
                      <a:pt x="3288" y="603"/>
                    </a:lnTo>
                    <a:lnTo>
                      <a:pt x="3239" y="477"/>
                    </a:lnTo>
                    <a:lnTo>
                      <a:pt x="3210" y="428"/>
                    </a:lnTo>
                    <a:lnTo>
                      <a:pt x="3181" y="389"/>
                    </a:lnTo>
                    <a:lnTo>
                      <a:pt x="3142" y="360"/>
                    </a:lnTo>
                    <a:lnTo>
                      <a:pt x="3113" y="341"/>
                    </a:lnTo>
                    <a:lnTo>
                      <a:pt x="3074" y="331"/>
                    </a:lnTo>
                    <a:lnTo>
                      <a:pt x="3045" y="331"/>
                    </a:lnTo>
                    <a:lnTo>
                      <a:pt x="3006" y="341"/>
                    </a:lnTo>
                    <a:lnTo>
                      <a:pt x="2977" y="360"/>
                    </a:lnTo>
                    <a:lnTo>
                      <a:pt x="2918" y="409"/>
                    </a:lnTo>
                    <a:lnTo>
                      <a:pt x="2860" y="487"/>
                    </a:lnTo>
                    <a:lnTo>
                      <a:pt x="2802" y="574"/>
                    </a:lnTo>
                    <a:lnTo>
                      <a:pt x="2753" y="691"/>
                    </a:lnTo>
                    <a:lnTo>
                      <a:pt x="2704" y="808"/>
                    </a:lnTo>
                    <a:lnTo>
                      <a:pt x="2656" y="934"/>
                    </a:lnTo>
                    <a:lnTo>
                      <a:pt x="2588" y="1187"/>
                    </a:lnTo>
                    <a:lnTo>
                      <a:pt x="2529" y="1411"/>
                    </a:lnTo>
                    <a:lnTo>
                      <a:pt x="2490" y="1635"/>
                    </a:lnTo>
                    <a:lnTo>
                      <a:pt x="2383" y="1382"/>
                    </a:lnTo>
                    <a:lnTo>
                      <a:pt x="2267" y="1129"/>
                    </a:lnTo>
                    <a:lnTo>
                      <a:pt x="2121" y="837"/>
                    </a:lnTo>
                    <a:lnTo>
                      <a:pt x="1965" y="535"/>
                    </a:lnTo>
                    <a:lnTo>
                      <a:pt x="1887" y="399"/>
                    </a:lnTo>
                    <a:lnTo>
                      <a:pt x="1809" y="282"/>
                    </a:lnTo>
                    <a:lnTo>
                      <a:pt x="1732" y="175"/>
                    </a:lnTo>
                    <a:lnTo>
                      <a:pt x="1654" y="88"/>
                    </a:lnTo>
                    <a:lnTo>
                      <a:pt x="1586" y="29"/>
                    </a:lnTo>
                    <a:lnTo>
                      <a:pt x="1547" y="10"/>
                    </a:lnTo>
                    <a:lnTo>
                      <a:pt x="1518"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10"/>
              <p:cNvSpPr/>
              <p:nvPr/>
            </p:nvSpPr>
            <p:spPr>
              <a:xfrm>
                <a:off x="322500" y="3102400"/>
                <a:ext cx="183150" cy="159300"/>
              </a:xfrm>
              <a:custGeom>
                <a:rect b="b" l="l" r="r" t="t"/>
                <a:pathLst>
                  <a:path extrusionOk="0" h="6372" w="7326">
                    <a:moveTo>
                      <a:pt x="4942" y="0"/>
                    </a:moveTo>
                    <a:lnTo>
                      <a:pt x="4806" y="20"/>
                    </a:lnTo>
                    <a:lnTo>
                      <a:pt x="4670" y="58"/>
                    </a:lnTo>
                    <a:lnTo>
                      <a:pt x="4544" y="107"/>
                    </a:lnTo>
                    <a:lnTo>
                      <a:pt x="4427" y="165"/>
                    </a:lnTo>
                    <a:lnTo>
                      <a:pt x="4310" y="243"/>
                    </a:lnTo>
                    <a:lnTo>
                      <a:pt x="4213" y="321"/>
                    </a:lnTo>
                    <a:lnTo>
                      <a:pt x="4116" y="409"/>
                    </a:lnTo>
                    <a:lnTo>
                      <a:pt x="4038" y="506"/>
                    </a:lnTo>
                    <a:lnTo>
                      <a:pt x="3970" y="613"/>
                    </a:lnTo>
                    <a:lnTo>
                      <a:pt x="3911" y="720"/>
                    </a:lnTo>
                    <a:lnTo>
                      <a:pt x="3863" y="837"/>
                    </a:lnTo>
                    <a:lnTo>
                      <a:pt x="3833" y="944"/>
                    </a:lnTo>
                    <a:lnTo>
                      <a:pt x="3824" y="1060"/>
                    </a:lnTo>
                    <a:lnTo>
                      <a:pt x="3824" y="1177"/>
                    </a:lnTo>
                    <a:lnTo>
                      <a:pt x="3707" y="1129"/>
                    </a:lnTo>
                    <a:lnTo>
                      <a:pt x="3376" y="1022"/>
                    </a:lnTo>
                    <a:lnTo>
                      <a:pt x="3152" y="963"/>
                    </a:lnTo>
                    <a:lnTo>
                      <a:pt x="2890" y="895"/>
                    </a:lnTo>
                    <a:lnTo>
                      <a:pt x="2617" y="837"/>
                    </a:lnTo>
                    <a:lnTo>
                      <a:pt x="2316" y="788"/>
                    </a:lnTo>
                    <a:lnTo>
                      <a:pt x="2014" y="749"/>
                    </a:lnTo>
                    <a:lnTo>
                      <a:pt x="1703" y="739"/>
                    </a:lnTo>
                    <a:lnTo>
                      <a:pt x="1547" y="739"/>
                    </a:lnTo>
                    <a:lnTo>
                      <a:pt x="1401" y="749"/>
                    </a:lnTo>
                    <a:lnTo>
                      <a:pt x="1246" y="759"/>
                    </a:lnTo>
                    <a:lnTo>
                      <a:pt x="1100" y="788"/>
                    </a:lnTo>
                    <a:lnTo>
                      <a:pt x="964" y="817"/>
                    </a:lnTo>
                    <a:lnTo>
                      <a:pt x="827" y="856"/>
                    </a:lnTo>
                    <a:lnTo>
                      <a:pt x="701" y="905"/>
                    </a:lnTo>
                    <a:lnTo>
                      <a:pt x="584" y="963"/>
                    </a:lnTo>
                    <a:lnTo>
                      <a:pt x="468" y="1041"/>
                    </a:lnTo>
                    <a:lnTo>
                      <a:pt x="361" y="1119"/>
                    </a:lnTo>
                    <a:lnTo>
                      <a:pt x="273" y="1216"/>
                    </a:lnTo>
                    <a:lnTo>
                      <a:pt x="185" y="1323"/>
                    </a:lnTo>
                    <a:lnTo>
                      <a:pt x="117" y="1440"/>
                    </a:lnTo>
                    <a:lnTo>
                      <a:pt x="69" y="1557"/>
                    </a:lnTo>
                    <a:lnTo>
                      <a:pt x="30" y="1673"/>
                    </a:lnTo>
                    <a:lnTo>
                      <a:pt x="10" y="1780"/>
                    </a:lnTo>
                    <a:lnTo>
                      <a:pt x="1" y="1897"/>
                    </a:lnTo>
                    <a:lnTo>
                      <a:pt x="1" y="2004"/>
                    </a:lnTo>
                    <a:lnTo>
                      <a:pt x="20" y="2111"/>
                    </a:lnTo>
                    <a:lnTo>
                      <a:pt x="49" y="2218"/>
                    </a:lnTo>
                    <a:lnTo>
                      <a:pt x="88" y="2325"/>
                    </a:lnTo>
                    <a:lnTo>
                      <a:pt x="137" y="2422"/>
                    </a:lnTo>
                    <a:lnTo>
                      <a:pt x="185" y="2520"/>
                    </a:lnTo>
                    <a:lnTo>
                      <a:pt x="254" y="2617"/>
                    </a:lnTo>
                    <a:lnTo>
                      <a:pt x="322" y="2714"/>
                    </a:lnTo>
                    <a:lnTo>
                      <a:pt x="390" y="2811"/>
                    </a:lnTo>
                    <a:lnTo>
                      <a:pt x="555" y="2977"/>
                    </a:lnTo>
                    <a:lnTo>
                      <a:pt x="720" y="3142"/>
                    </a:lnTo>
                    <a:lnTo>
                      <a:pt x="896" y="3278"/>
                    </a:lnTo>
                    <a:lnTo>
                      <a:pt x="1061" y="3405"/>
                    </a:lnTo>
                    <a:lnTo>
                      <a:pt x="1217" y="3512"/>
                    </a:lnTo>
                    <a:lnTo>
                      <a:pt x="1450" y="3658"/>
                    </a:lnTo>
                    <a:lnTo>
                      <a:pt x="1538" y="3716"/>
                    </a:lnTo>
                    <a:lnTo>
                      <a:pt x="1489" y="3736"/>
                    </a:lnTo>
                    <a:lnTo>
                      <a:pt x="1353" y="3823"/>
                    </a:lnTo>
                    <a:lnTo>
                      <a:pt x="1275" y="3891"/>
                    </a:lnTo>
                    <a:lnTo>
                      <a:pt x="1178" y="3969"/>
                    </a:lnTo>
                    <a:lnTo>
                      <a:pt x="1080" y="4066"/>
                    </a:lnTo>
                    <a:lnTo>
                      <a:pt x="983" y="4173"/>
                    </a:lnTo>
                    <a:lnTo>
                      <a:pt x="896" y="4300"/>
                    </a:lnTo>
                    <a:lnTo>
                      <a:pt x="818" y="4436"/>
                    </a:lnTo>
                    <a:lnTo>
                      <a:pt x="750" y="4592"/>
                    </a:lnTo>
                    <a:lnTo>
                      <a:pt x="730" y="4679"/>
                    </a:lnTo>
                    <a:lnTo>
                      <a:pt x="701" y="4767"/>
                    </a:lnTo>
                    <a:lnTo>
                      <a:pt x="691" y="4854"/>
                    </a:lnTo>
                    <a:lnTo>
                      <a:pt x="682" y="4952"/>
                    </a:lnTo>
                    <a:lnTo>
                      <a:pt x="682" y="5049"/>
                    </a:lnTo>
                    <a:lnTo>
                      <a:pt x="682" y="5156"/>
                    </a:lnTo>
                    <a:lnTo>
                      <a:pt x="701" y="5263"/>
                    </a:lnTo>
                    <a:lnTo>
                      <a:pt x="720" y="5380"/>
                    </a:lnTo>
                    <a:lnTo>
                      <a:pt x="750" y="5496"/>
                    </a:lnTo>
                    <a:lnTo>
                      <a:pt x="789" y="5613"/>
                    </a:lnTo>
                    <a:lnTo>
                      <a:pt x="818" y="5671"/>
                    </a:lnTo>
                    <a:lnTo>
                      <a:pt x="847" y="5730"/>
                    </a:lnTo>
                    <a:lnTo>
                      <a:pt x="886" y="5788"/>
                    </a:lnTo>
                    <a:lnTo>
                      <a:pt x="925" y="5837"/>
                    </a:lnTo>
                    <a:lnTo>
                      <a:pt x="1032" y="5944"/>
                    </a:lnTo>
                    <a:lnTo>
                      <a:pt x="1158" y="6031"/>
                    </a:lnTo>
                    <a:lnTo>
                      <a:pt x="1304" y="6109"/>
                    </a:lnTo>
                    <a:lnTo>
                      <a:pt x="1470" y="6177"/>
                    </a:lnTo>
                    <a:lnTo>
                      <a:pt x="1645" y="6236"/>
                    </a:lnTo>
                    <a:lnTo>
                      <a:pt x="1849" y="6284"/>
                    </a:lnTo>
                    <a:lnTo>
                      <a:pt x="2053" y="6323"/>
                    </a:lnTo>
                    <a:lnTo>
                      <a:pt x="2277" y="6352"/>
                    </a:lnTo>
                    <a:lnTo>
                      <a:pt x="2510" y="6362"/>
                    </a:lnTo>
                    <a:lnTo>
                      <a:pt x="2754" y="6372"/>
                    </a:lnTo>
                    <a:lnTo>
                      <a:pt x="3007" y="6362"/>
                    </a:lnTo>
                    <a:lnTo>
                      <a:pt x="3259" y="6343"/>
                    </a:lnTo>
                    <a:lnTo>
                      <a:pt x="3522" y="6314"/>
                    </a:lnTo>
                    <a:lnTo>
                      <a:pt x="3795" y="6265"/>
                    </a:lnTo>
                    <a:lnTo>
                      <a:pt x="4057" y="6207"/>
                    </a:lnTo>
                    <a:lnTo>
                      <a:pt x="4330" y="6138"/>
                    </a:lnTo>
                    <a:lnTo>
                      <a:pt x="4602" y="6061"/>
                    </a:lnTo>
                    <a:lnTo>
                      <a:pt x="4865" y="5963"/>
                    </a:lnTo>
                    <a:lnTo>
                      <a:pt x="5127" y="5856"/>
                    </a:lnTo>
                    <a:lnTo>
                      <a:pt x="5380" y="5730"/>
                    </a:lnTo>
                    <a:lnTo>
                      <a:pt x="5633" y="5594"/>
                    </a:lnTo>
                    <a:lnTo>
                      <a:pt x="5876" y="5448"/>
                    </a:lnTo>
                    <a:lnTo>
                      <a:pt x="6100" y="5282"/>
                    </a:lnTo>
                    <a:lnTo>
                      <a:pt x="6324" y="5098"/>
                    </a:lnTo>
                    <a:lnTo>
                      <a:pt x="6528" y="4903"/>
                    </a:lnTo>
                    <a:lnTo>
                      <a:pt x="6723" y="4699"/>
                    </a:lnTo>
                    <a:lnTo>
                      <a:pt x="6898" y="4475"/>
                    </a:lnTo>
                    <a:lnTo>
                      <a:pt x="6985" y="4358"/>
                    </a:lnTo>
                    <a:lnTo>
                      <a:pt x="7063" y="4232"/>
                    </a:lnTo>
                    <a:lnTo>
                      <a:pt x="7131" y="4115"/>
                    </a:lnTo>
                    <a:lnTo>
                      <a:pt x="7199" y="3979"/>
                    </a:lnTo>
                    <a:lnTo>
                      <a:pt x="7267" y="3852"/>
                    </a:lnTo>
                    <a:lnTo>
                      <a:pt x="7326" y="3716"/>
                    </a:lnTo>
                    <a:lnTo>
                      <a:pt x="7238" y="3240"/>
                    </a:lnTo>
                    <a:lnTo>
                      <a:pt x="7151" y="2802"/>
                    </a:lnTo>
                    <a:lnTo>
                      <a:pt x="7053" y="2403"/>
                    </a:lnTo>
                    <a:lnTo>
                      <a:pt x="6937" y="2043"/>
                    </a:lnTo>
                    <a:lnTo>
                      <a:pt x="6820" y="1712"/>
                    </a:lnTo>
                    <a:lnTo>
                      <a:pt x="6693" y="1420"/>
                    </a:lnTo>
                    <a:lnTo>
                      <a:pt x="6567" y="1158"/>
                    </a:lnTo>
                    <a:lnTo>
                      <a:pt x="6431" y="924"/>
                    </a:lnTo>
                    <a:lnTo>
                      <a:pt x="6285" y="720"/>
                    </a:lnTo>
                    <a:lnTo>
                      <a:pt x="6139" y="545"/>
                    </a:lnTo>
                    <a:lnTo>
                      <a:pt x="5993" y="399"/>
                    </a:lnTo>
                    <a:lnTo>
                      <a:pt x="5837" y="272"/>
                    </a:lnTo>
                    <a:lnTo>
                      <a:pt x="5682" y="175"/>
                    </a:lnTo>
                    <a:lnTo>
                      <a:pt x="5536" y="97"/>
                    </a:lnTo>
                    <a:lnTo>
                      <a:pt x="5380" y="49"/>
                    </a:lnTo>
                    <a:lnTo>
                      <a:pt x="5234" y="10"/>
                    </a:lnTo>
                    <a:lnTo>
                      <a:pt x="508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10"/>
              <p:cNvSpPr/>
              <p:nvPr/>
            </p:nvSpPr>
            <p:spPr>
              <a:xfrm>
                <a:off x="404700" y="3161725"/>
                <a:ext cx="62775" cy="62775"/>
              </a:xfrm>
              <a:custGeom>
                <a:rect b="b" l="l" r="r" t="t"/>
                <a:pathLst>
                  <a:path extrusionOk="0" h="2511" w="2511">
                    <a:moveTo>
                      <a:pt x="1256" y="1"/>
                    </a:moveTo>
                    <a:lnTo>
                      <a:pt x="1129" y="10"/>
                    </a:lnTo>
                    <a:lnTo>
                      <a:pt x="1003" y="30"/>
                    </a:lnTo>
                    <a:lnTo>
                      <a:pt x="876" y="59"/>
                    </a:lnTo>
                    <a:lnTo>
                      <a:pt x="769" y="98"/>
                    </a:lnTo>
                    <a:lnTo>
                      <a:pt x="652" y="156"/>
                    </a:lnTo>
                    <a:lnTo>
                      <a:pt x="555" y="215"/>
                    </a:lnTo>
                    <a:lnTo>
                      <a:pt x="458" y="293"/>
                    </a:lnTo>
                    <a:lnTo>
                      <a:pt x="370" y="370"/>
                    </a:lnTo>
                    <a:lnTo>
                      <a:pt x="283" y="458"/>
                    </a:lnTo>
                    <a:lnTo>
                      <a:pt x="215" y="555"/>
                    </a:lnTo>
                    <a:lnTo>
                      <a:pt x="147" y="662"/>
                    </a:lnTo>
                    <a:lnTo>
                      <a:pt x="98" y="769"/>
                    </a:lnTo>
                    <a:lnTo>
                      <a:pt x="59" y="886"/>
                    </a:lnTo>
                    <a:lnTo>
                      <a:pt x="20" y="1003"/>
                    </a:lnTo>
                    <a:lnTo>
                      <a:pt x="1" y="1129"/>
                    </a:lnTo>
                    <a:lnTo>
                      <a:pt x="1" y="1256"/>
                    </a:lnTo>
                    <a:lnTo>
                      <a:pt x="1" y="1382"/>
                    </a:lnTo>
                    <a:lnTo>
                      <a:pt x="20" y="1509"/>
                    </a:lnTo>
                    <a:lnTo>
                      <a:pt x="59" y="1635"/>
                    </a:lnTo>
                    <a:lnTo>
                      <a:pt x="98" y="1742"/>
                    </a:lnTo>
                    <a:lnTo>
                      <a:pt x="147" y="1859"/>
                    </a:lnTo>
                    <a:lnTo>
                      <a:pt x="215" y="1956"/>
                    </a:lnTo>
                    <a:lnTo>
                      <a:pt x="283" y="2053"/>
                    </a:lnTo>
                    <a:lnTo>
                      <a:pt x="370" y="2141"/>
                    </a:lnTo>
                    <a:lnTo>
                      <a:pt x="458" y="2228"/>
                    </a:lnTo>
                    <a:lnTo>
                      <a:pt x="555" y="2297"/>
                    </a:lnTo>
                    <a:lnTo>
                      <a:pt x="652" y="2365"/>
                    </a:lnTo>
                    <a:lnTo>
                      <a:pt x="769" y="2413"/>
                    </a:lnTo>
                    <a:lnTo>
                      <a:pt x="876" y="2452"/>
                    </a:lnTo>
                    <a:lnTo>
                      <a:pt x="1003" y="2491"/>
                    </a:lnTo>
                    <a:lnTo>
                      <a:pt x="1129" y="2511"/>
                    </a:lnTo>
                    <a:lnTo>
                      <a:pt x="1382" y="2511"/>
                    </a:lnTo>
                    <a:lnTo>
                      <a:pt x="1509" y="2491"/>
                    </a:lnTo>
                    <a:lnTo>
                      <a:pt x="1625" y="2452"/>
                    </a:lnTo>
                    <a:lnTo>
                      <a:pt x="1742" y="2413"/>
                    </a:lnTo>
                    <a:lnTo>
                      <a:pt x="1849" y="2365"/>
                    </a:lnTo>
                    <a:lnTo>
                      <a:pt x="1956" y="2297"/>
                    </a:lnTo>
                    <a:lnTo>
                      <a:pt x="2053" y="2228"/>
                    </a:lnTo>
                    <a:lnTo>
                      <a:pt x="2141" y="2141"/>
                    </a:lnTo>
                    <a:lnTo>
                      <a:pt x="2219" y="2053"/>
                    </a:lnTo>
                    <a:lnTo>
                      <a:pt x="2296" y="1956"/>
                    </a:lnTo>
                    <a:lnTo>
                      <a:pt x="2355" y="1859"/>
                    </a:lnTo>
                    <a:lnTo>
                      <a:pt x="2413" y="1742"/>
                    </a:lnTo>
                    <a:lnTo>
                      <a:pt x="2452" y="1635"/>
                    </a:lnTo>
                    <a:lnTo>
                      <a:pt x="2481" y="1509"/>
                    </a:lnTo>
                    <a:lnTo>
                      <a:pt x="2501" y="1382"/>
                    </a:lnTo>
                    <a:lnTo>
                      <a:pt x="2510" y="1256"/>
                    </a:lnTo>
                    <a:lnTo>
                      <a:pt x="2501" y="1129"/>
                    </a:lnTo>
                    <a:lnTo>
                      <a:pt x="2481" y="1003"/>
                    </a:lnTo>
                    <a:lnTo>
                      <a:pt x="2452" y="886"/>
                    </a:lnTo>
                    <a:lnTo>
                      <a:pt x="2413" y="769"/>
                    </a:lnTo>
                    <a:lnTo>
                      <a:pt x="2355" y="662"/>
                    </a:lnTo>
                    <a:lnTo>
                      <a:pt x="2296" y="555"/>
                    </a:lnTo>
                    <a:lnTo>
                      <a:pt x="2219" y="458"/>
                    </a:lnTo>
                    <a:lnTo>
                      <a:pt x="2141" y="370"/>
                    </a:lnTo>
                    <a:lnTo>
                      <a:pt x="2053" y="293"/>
                    </a:lnTo>
                    <a:lnTo>
                      <a:pt x="1956" y="215"/>
                    </a:lnTo>
                    <a:lnTo>
                      <a:pt x="1849" y="156"/>
                    </a:lnTo>
                    <a:lnTo>
                      <a:pt x="1742" y="98"/>
                    </a:lnTo>
                    <a:lnTo>
                      <a:pt x="1625" y="59"/>
                    </a:lnTo>
                    <a:lnTo>
                      <a:pt x="1509" y="30"/>
                    </a:lnTo>
                    <a:lnTo>
                      <a:pt x="1382" y="10"/>
                    </a:lnTo>
                    <a:lnTo>
                      <a:pt x="125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10"/>
              <p:cNvSpPr/>
              <p:nvPr/>
            </p:nvSpPr>
            <p:spPr>
              <a:xfrm>
                <a:off x="417100" y="3673900"/>
                <a:ext cx="272425" cy="217950"/>
              </a:xfrm>
              <a:custGeom>
                <a:rect b="b" l="l" r="r" t="t"/>
                <a:pathLst>
                  <a:path extrusionOk="0" h="8718" w="10897">
                    <a:moveTo>
                      <a:pt x="4359" y="1"/>
                    </a:moveTo>
                    <a:lnTo>
                      <a:pt x="4135" y="11"/>
                    </a:lnTo>
                    <a:lnTo>
                      <a:pt x="3921" y="30"/>
                    </a:lnTo>
                    <a:lnTo>
                      <a:pt x="3697" y="49"/>
                    </a:lnTo>
                    <a:lnTo>
                      <a:pt x="3483" y="88"/>
                    </a:lnTo>
                    <a:lnTo>
                      <a:pt x="3279" y="137"/>
                    </a:lnTo>
                    <a:lnTo>
                      <a:pt x="3075" y="195"/>
                    </a:lnTo>
                    <a:lnTo>
                      <a:pt x="2871" y="273"/>
                    </a:lnTo>
                    <a:lnTo>
                      <a:pt x="2666" y="351"/>
                    </a:lnTo>
                    <a:lnTo>
                      <a:pt x="2481" y="439"/>
                    </a:lnTo>
                    <a:lnTo>
                      <a:pt x="2287" y="526"/>
                    </a:lnTo>
                    <a:lnTo>
                      <a:pt x="2112" y="633"/>
                    </a:lnTo>
                    <a:lnTo>
                      <a:pt x="1927" y="750"/>
                    </a:lnTo>
                    <a:lnTo>
                      <a:pt x="1762" y="876"/>
                    </a:lnTo>
                    <a:lnTo>
                      <a:pt x="1596" y="1003"/>
                    </a:lnTo>
                    <a:lnTo>
                      <a:pt x="1441" y="1139"/>
                    </a:lnTo>
                    <a:lnTo>
                      <a:pt x="1285" y="1285"/>
                    </a:lnTo>
                    <a:lnTo>
                      <a:pt x="1139" y="1431"/>
                    </a:lnTo>
                    <a:lnTo>
                      <a:pt x="1003" y="1596"/>
                    </a:lnTo>
                    <a:lnTo>
                      <a:pt x="876" y="1762"/>
                    </a:lnTo>
                    <a:lnTo>
                      <a:pt x="750" y="1927"/>
                    </a:lnTo>
                    <a:lnTo>
                      <a:pt x="643" y="2102"/>
                    </a:lnTo>
                    <a:lnTo>
                      <a:pt x="536" y="2287"/>
                    </a:lnTo>
                    <a:lnTo>
                      <a:pt x="439" y="2472"/>
                    </a:lnTo>
                    <a:lnTo>
                      <a:pt x="351" y="2666"/>
                    </a:lnTo>
                    <a:lnTo>
                      <a:pt x="273" y="2861"/>
                    </a:lnTo>
                    <a:lnTo>
                      <a:pt x="205" y="3065"/>
                    </a:lnTo>
                    <a:lnTo>
                      <a:pt x="147" y="3269"/>
                    </a:lnTo>
                    <a:lnTo>
                      <a:pt x="98" y="3483"/>
                    </a:lnTo>
                    <a:lnTo>
                      <a:pt x="59" y="3697"/>
                    </a:lnTo>
                    <a:lnTo>
                      <a:pt x="30" y="3911"/>
                    </a:lnTo>
                    <a:lnTo>
                      <a:pt x="11" y="4135"/>
                    </a:lnTo>
                    <a:lnTo>
                      <a:pt x="1" y="4359"/>
                    </a:lnTo>
                    <a:lnTo>
                      <a:pt x="11" y="4583"/>
                    </a:lnTo>
                    <a:lnTo>
                      <a:pt x="30" y="4806"/>
                    </a:lnTo>
                    <a:lnTo>
                      <a:pt x="59" y="5020"/>
                    </a:lnTo>
                    <a:lnTo>
                      <a:pt x="98" y="5235"/>
                    </a:lnTo>
                    <a:lnTo>
                      <a:pt x="147" y="5449"/>
                    </a:lnTo>
                    <a:lnTo>
                      <a:pt x="205" y="5653"/>
                    </a:lnTo>
                    <a:lnTo>
                      <a:pt x="273" y="5857"/>
                    </a:lnTo>
                    <a:lnTo>
                      <a:pt x="351" y="6052"/>
                    </a:lnTo>
                    <a:lnTo>
                      <a:pt x="439" y="6246"/>
                    </a:lnTo>
                    <a:lnTo>
                      <a:pt x="536" y="6431"/>
                    </a:lnTo>
                    <a:lnTo>
                      <a:pt x="643" y="6616"/>
                    </a:lnTo>
                    <a:lnTo>
                      <a:pt x="750" y="6791"/>
                    </a:lnTo>
                    <a:lnTo>
                      <a:pt x="876" y="6966"/>
                    </a:lnTo>
                    <a:lnTo>
                      <a:pt x="1003" y="7131"/>
                    </a:lnTo>
                    <a:lnTo>
                      <a:pt x="1139" y="7287"/>
                    </a:lnTo>
                    <a:lnTo>
                      <a:pt x="1285" y="7433"/>
                    </a:lnTo>
                    <a:lnTo>
                      <a:pt x="1441" y="7579"/>
                    </a:lnTo>
                    <a:lnTo>
                      <a:pt x="1596" y="7715"/>
                    </a:lnTo>
                    <a:lnTo>
                      <a:pt x="1762" y="7851"/>
                    </a:lnTo>
                    <a:lnTo>
                      <a:pt x="1927" y="7968"/>
                    </a:lnTo>
                    <a:lnTo>
                      <a:pt x="2112" y="8085"/>
                    </a:lnTo>
                    <a:lnTo>
                      <a:pt x="2287" y="8192"/>
                    </a:lnTo>
                    <a:lnTo>
                      <a:pt x="2481" y="8289"/>
                    </a:lnTo>
                    <a:lnTo>
                      <a:pt x="2666" y="8377"/>
                    </a:lnTo>
                    <a:lnTo>
                      <a:pt x="2871" y="8454"/>
                    </a:lnTo>
                    <a:lnTo>
                      <a:pt x="3075" y="8523"/>
                    </a:lnTo>
                    <a:lnTo>
                      <a:pt x="3279" y="8581"/>
                    </a:lnTo>
                    <a:lnTo>
                      <a:pt x="3483" y="8630"/>
                    </a:lnTo>
                    <a:lnTo>
                      <a:pt x="3697" y="8668"/>
                    </a:lnTo>
                    <a:lnTo>
                      <a:pt x="3921" y="8698"/>
                    </a:lnTo>
                    <a:lnTo>
                      <a:pt x="4135" y="8707"/>
                    </a:lnTo>
                    <a:lnTo>
                      <a:pt x="4359" y="8717"/>
                    </a:lnTo>
                    <a:lnTo>
                      <a:pt x="6538" y="8717"/>
                    </a:lnTo>
                    <a:lnTo>
                      <a:pt x="6762" y="8707"/>
                    </a:lnTo>
                    <a:lnTo>
                      <a:pt x="6985" y="8698"/>
                    </a:lnTo>
                    <a:lnTo>
                      <a:pt x="7200" y="8668"/>
                    </a:lnTo>
                    <a:lnTo>
                      <a:pt x="7414" y="8630"/>
                    </a:lnTo>
                    <a:lnTo>
                      <a:pt x="7628" y="8581"/>
                    </a:lnTo>
                    <a:lnTo>
                      <a:pt x="7832" y="8523"/>
                    </a:lnTo>
                    <a:lnTo>
                      <a:pt x="8036" y="8454"/>
                    </a:lnTo>
                    <a:lnTo>
                      <a:pt x="8231" y="8377"/>
                    </a:lnTo>
                    <a:lnTo>
                      <a:pt x="8425" y="8289"/>
                    </a:lnTo>
                    <a:lnTo>
                      <a:pt x="8610" y="8192"/>
                    </a:lnTo>
                    <a:lnTo>
                      <a:pt x="8795" y="8085"/>
                    </a:lnTo>
                    <a:lnTo>
                      <a:pt x="8970" y="7968"/>
                    </a:lnTo>
                    <a:lnTo>
                      <a:pt x="9145" y="7851"/>
                    </a:lnTo>
                    <a:lnTo>
                      <a:pt x="9310" y="7715"/>
                    </a:lnTo>
                    <a:lnTo>
                      <a:pt x="9466" y="7579"/>
                    </a:lnTo>
                    <a:lnTo>
                      <a:pt x="9622" y="7433"/>
                    </a:lnTo>
                    <a:lnTo>
                      <a:pt x="9758" y="7287"/>
                    </a:lnTo>
                    <a:lnTo>
                      <a:pt x="9894" y="7131"/>
                    </a:lnTo>
                    <a:lnTo>
                      <a:pt x="10030" y="6966"/>
                    </a:lnTo>
                    <a:lnTo>
                      <a:pt x="10147" y="6791"/>
                    </a:lnTo>
                    <a:lnTo>
                      <a:pt x="10264" y="6616"/>
                    </a:lnTo>
                    <a:lnTo>
                      <a:pt x="10371" y="6431"/>
                    </a:lnTo>
                    <a:lnTo>
                      <a:pt x="10468" y="6246"/>
                    </a:lnTo>
                    <a:lnTo>
                      <a:pt x="10556" y="6052"/>
                    </a:lnTo>
                    <a:lnTo>
                      <a:pt x="10633" y="5857"/>
                    </a:lnTo>
                    <a:lnTo>
                      <a:pt x="10702" y="5653"/>
                    </a:lnTo>
                    <a:lnTo>
                      <a:pt x="10760" y="5449"/>
                    </a:lnTo>
                    <a:lnTo>
                      <a:pt x="10809" y="5235"/>
                    </a:lnTo>
                    <a:lnTo>
                      <a:pt x="10848" y="5020"/>
                    </a:lnTo>
                    <a:lnTo>
                      <a:pt x="10877" y="4806"/>
                    </a:lnTo>
                    <a:lnTo>
                      <a:pt x="10886" y="4583"/>
                    </a:lnTo>
                    <a:lnTo>
                      <a:pt x="10896" y="4359"/>
                    </a:lnTo>
                    <a:lnTo>
                      <a:pt x="10886" y="4135"/>
                    </a:lnTo>
                    <a:lnTo>
                      <a:pt x="10877" y="3911"/>
                    </a:lnTo>
                    <a:lnTo>
                      <a:pt x="10848" y="3697"/>
                    </a:lnTo>
                    <a:lnTo>
                      <a:pt x="10809" y="3483"/>
                    </a:lnTo>
                    <a:lnTo>
                      <a:pt x="10760" y="3269"/>
                    </a:lnTo>
                    <a:lnTo>
                      <a:pt x="10702" y="3065"/>
                    </a:lnTo>
                    <a:lnTo>
                      <a:pt x="10633" y="2861"/>
                    </a:lnTo>
                    <a:lnTo>
                      <a:pt x="10556" y="2666"/>
                    </a:lnTo>
                    <a:lnTo>
                      <a:pt x="10468" y="2472"/>
                    </a:lnTo>
                    <a:lnTo>
                      <a:pt x="10371" y="2287"/>
                    </a:lnTo>
                    <a:lnTo>
                      <a:pt x="10264" y="2102"/>
                    </a:lnTo>
                    <a:lnTo>
                      <a:pt x="10147" y="1927"/>
                    </a:lnTo>
                    <a:lnTo>
                      <a:pt x="10030" y="1762"/>
                    </a:lnTo>
                    <a:lnTo>
                      <a:pt x="9894" y="1596"/>
                    </a:lnTo>
                    <a:lnTo>
                      <a:pt x="9758" y="1431"/>
                    </a:lnTo>
                    <a:lnTo>
                      <a:pt x="9622" y="1285"/>
                    </a:lnTo>
                    <a:lnTo>
                      <a:pt x="9466" y="1139"/>
                    </a:lnTo>
                    <a:lnTo>
                      <a:pt x="9310" y="1003"/>
                    </a:lnTo>
                    <a:lnTo>
                      <a:pt x="9145" y="876"/>
                    </a:lnTo>
                    <a:lnTo>
                      <a:pt x="8970" y="750"/>
                    </a:lnTo>
                    <a:lnTo>
                      <a:pt x="8795" y="633"/>
                    </a:lnTo>
                    <a:lnTo>
                      <a:pt x="8610" y="526"/>
                    </a:lnTo>
                    <a:lnTo>
                      <a:pt x="8425" y="439"/>
                    </a:lnTo>
                    <a:lnTo>
                      <a:pt x="8231" y="351"/>
                    </a:lnTo>
                    <a:lnTo>
                      <a:pt x="8036" y="273"/>
                    </a:lnTo>
                    <a:lnTo>
                      <a:pt x="7832" y="195"/>
                    </a:lnTo>
                    <a:lnTo>
                      <a:pt x="7628" y="137"/>
                    </a:lnTo>
                    <a:lnTo>
                      <a:pt x="7414" y="88"/>
                    </a:lnTo>
                    <a:lnTo>
                      <a:pt x="7200" y="49"/>
                    </a:lnTo>
                    <a:lnTo>
                      <a:pt x="6985" y="30"/>
                    </a:lnTo>
                    <a:lnTo>
                      <a:pt x="6762" y="11"/>
                    </a:lnTo>
                    <a:lnTo>
                      <a:pt x="653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10"/>
              <p:cNvSpPr/>
              <p:nvPr/>
            </p:nvSpPr>
            <p:spPr>
              <a:xfrm>
                <a:off x="441675" y="3831500"/>
                <a:ext cx="99250" cy="307925"/>
              </a:xfrm>
              <a:custGeom>
                <a:rect b="b" l="l" r="r" t="t"/>
                <a:pathLst>
                  <a:path extrusionOk="0" h="12317" w="3970">
                    <a:moveTo>
                      <a:pt x="876" y="1"/>
                    </a:moveTo>
                    <a:lnTo>
                      <a:pt x="701" y="10"/>
                    </a:lnTo>
                    <a:lnTo>
                      <a:pt x="565" y="20"/>
                    </a:lnTo>
                    <a:lnTo>
                      <a:pt x="448" y="30"/>
                    </a:lnTo>
                    <a:lnTo>
                      <a:pt x="341" y="292"/>
                    </a:lnTo>
                    <a:lnTo>
                      <a:pt x="253" y="575"/>
                    </a:lnTo>
                    <a:lnTo>
                      <a:pt x="185" y="847"/>
                    </a:lnTo>
                    <a:lnTo>
                      <a:pt x="117" y="1129"/>
                    </a:lnTo>
                    <a:lnTo>
                      <a:pt x="78" y="1421"/>
                    </a:lnTo>
                    <a:lnTo>
                      <a:pt x="39" y="1713"/>
                    </a:lnTo>
                    <a:lnTo>
                      <a:pt x="20" y="2005"/>
                    </a:lnTo>
                    <a:lnTo>
                      <a:pt x="10" y="2296"/>
                    </a:lnTo>
                    <a:lnTo>
                      <a:pt x="0" y="2578"/>
                    </a:lnTo>
                    <a:lnTo>
                      <a:pt x="10" y="2870"/>
                    </a:lnTo>
                    <a:lnTo>
                      <a:pt x="30" y="3162"/>
                    </a:lnTo>
                    <a:lnTo>
                      <a:pt x="49" y="3444"/>
                    </a:lnTo>
                    <a:lnTo>
                      <a:pt x="78" y="3717"/>
                    </a:lnTo>
                    <a:lnTo>
                      <a:pt x="117" y="3989"/>
                    </a:lnTo>
                    <a:lnTo>
                      <a:pt x="205" y="4524"/>
                    </a:lnTo>
                    <a:lnTo>
                      <a:pt x="302" y="5010"/>
                    </a:lnTo>
                    <a:lnTo>
                      <a:pt x="409" y="5468"/>
                    </a:lnTo>
                    <a:lnTo>
                      <a:pt x="526" y="5876"/>
                    </a:lnTo>
                    <a:lnTo>
                      <a:pt x="623" y="6226"/>
                    </a:lnTo>
                    <a:lnTo>
                      <a:pt x="720" y="6509"/>
                    </a:lnTo>
                    <a:lnTo>
                      <a:pt x="788" y="6723"/>
                    </a:lnTo>
                    <a:lnTo>
                      <a:pt x="856" y="6898"/>
                    </a:lnTo>
                    <a:lnTo>
                      <a:pt x="788" y="7267"/>
                    </a:lnTo>
                    <a:lnTo>
                      <a:pt x="730" y="7666"/>
                    </a:lnTo>
                    <a:lnTo>
                      <a:pt x="681" y="8094"/>
                    </a:lnTo>
                    <a:lnTo>
                      <a:pt x="633" y="8532"/>
                    </a:lnTo>
                    <a:lnTo>
                      <a:pt x="584" y="8980"/>
                    </a:lnTo>
                    <a:lnTo>
                      <a:pt x="555" y="9437"/>
                    </a:lnTo>
                    <a:lnTo>
                      <a:pt x="496" y="10312"/>
                    </a:lnTo>
                    <a:lnTo>
                      <a:pt x="458" y="11100"/>
                    </a:lnTo>
                    <a:lnTo>
                      <a:pt x="428" y="11733"/>
                    </a:lnTo>
                    <a:lnTo>
                      <a:pt x="419" y="12316"/>
                    </a:lnTo>
                    <a:lnTo>
                      <a:pt x="3405" y="12316"/>
                    </a:lnTo>
                    <a:lnTo>
                      <a:pt x="3969" y="2053"/>
                    </a:lnTo>
                    <a:lnTo>
                      <a:pt x="3882" y="1829"/>
                    </a:lnTo>
                    <a:lnTo>
                      <a:pt x="3785" y="1625"/>
                    </a:lnTo>
                    <a:lnTo>
                      <a:pt x="3687" y="1440"/>
                    </a:lnTo>
                    <a:lnTo>
                      <a:pt x="3571" y="1265"/>
                    </a:lnTo>
                    <a:lnTo>
                      <a:pt x="3454" y="1110"/>
                    </a:lnTo>
                    <a:lnTo>
                      <a:pt x="3327" y="964"/>
                    </a:lnTo>
                    <a:lnTo>
                      <a:pt x="3201" y="827"/>
                    </a:lnTo>
                    <a:lnTo>
                      <a:pt x="3065" y="701"/>
                    </a:lnTo>
                    <a:lnTo>
                      <a:pt x="2919" y="594"/>
                    </a:lnTo>
                    <a:lnTo>
                      <a:pt x="2783" y="497"/>
                    </a:lnTo>
                    <a:lnTo>
                      <a:pt x="2637" y="419"/>
                    </a:lnTo>
                    <a:lnTo>
                      <a:pt x="2481" y="341"/>
                    </a:lnTo>
                    <a:lnTo>
                      <a:pt x="2335" y="273"/>
                    </a:lnTo>
                    <a:lnTo>
                      <a:pt x="2189" y="215"/>
                    </a:lnTo>
                    <a:lnTo>
                      <a:pt x="2043" y="166"/>
                    </a:lnTo>
                    <a:lnTo>
                      <a:pt x="1888" y="127"/>
                    </a:lnTo>
                    <a:lnTo>
                      <a:pt x="1751" y="88"/>
                    </a:lnTo>
                    <a:lnTo>
                      <a:pt x="1605" y="59"/>
                    </a:lnTo>
                    <a:lnTo>
                      <a:pt x="1343" y="20"/>
                    </a:lnTo>
                    <a:lnTo>
                      <a:pt x="1100" y="10"/>
                    </a:lnTo>
                    <a:lnTo>
                      <a:pt x="876"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10"/>
              <p:cNvSpPr/>
              <p:nvPr/>
            </p:nvSpPr>
            <p:spPr>
              <a:xfrm>
                <a:off x="569350" y="3831500"/>
                <a:ext cx="99000" cy="307925"/>
              </a:xfrm>
              <a:custGeom>
                <a:rect b="b" l="l" r="r" t="t"/>
                <a:pathLst>
                  <a:path extrusionOk="0" h="12317" w="3960">
                    <a:moveTo>
                      <a:pt x="3084" y="1"/>
                    </a:moveTo>
                    <a:lnTo>
                      <a:pt x="2870" y="10"/>
                    </a:lnTo>
                    <a:lnTo>
                      <a:pt x="2627" y="20"/>
                    </a:lnTo>
                    <a:lnTo>
                      <a:pt x="2355" y="59"/>
                    </a:lnTo>
                    <a:lnTo>
                      <a:pt x="2219" y="88"/>
                    </a:lnTo>
                    <a:lnTo>
                      <a:pt x="2073" y="127"/>
                    </a:lnTo>
                    <a:lnTo>
                      <a:pt x="1927" y="166"/>
                    </a:lnTo>
                    <a:lnTo>
                      <a:pt x="1781" y="215"/>
                    </a:lnTo>
                    <a:lnTo>
                      <a:pt x="1635" y="273"/>
                    </a:lnTo>
                    <a:lnTo>
                      <a:pt x="1479" y="341"/>
                    </a:lnTo>
                    <a:lnTo>
                      <a:pt x="1333" y="419"/>
                    </a:lnTo>
                    <a:lnTo>
                      <a:pt x="1187" y="497"/>
                    </a:lnTo>
                    <a:lnTo>
                      <a:pt x="1041" y="594"/>
                    </a:lnTo>
                    <a:lnTo>
                      <a:pt x="905" y="701"/>
                    </a:lnTo>
                    <a:lnTo>
                      <a:pt x="769" y="827"/>
                    </a:lnTo>
                    <a:lnTo>
                      <a:pt x="633" y="964"/>
                    </a:lnTo>
                    <a:lnTo>
                      <a:pt x="506" y="1110"/>
                    </a:lnTo>
                    <a:lnTo>
                      <a:pt x="390" y="1265"/>
                    </a:lnTo>
                    <a:lnTo>
                      <a:pt x="283" y="1440"/>
                    </a:lnTo>
                    <a:lnTo>
                      <a:pt x="176" y="1625"/>
                    </a:lnTo>
                    <a:lnTo>
                      <a:pt x="78" y="1829"/>
                    </a:lnTo>
                    <a:lnTo>
                      <a:pt x="1" y="2053"/>
                    </a:lnTo>
                    <a:lnTo>
                      <a:pt x="555" y="12316"/>
                    </a:lnTo>
                    <a:lnTo>
                      <a:pt x="3425" y="12316"/>
                    </a:lnTo>
                    <a:lnTo>
                      <a:pt x="3425" y="11733"/>
                    </a:lnTo>
                    <a:lnTo>
                      <a:pt x="3425" y="11100"/>
                    </a:lnTo>
                    <a:lnTo>
                      <a:pt x="3405" y="10312"/>
                    </a:lnTo>
                    <a:lnTo>
                      <a:pt x="3376" y="9437"/>
                    </a:lnTo>
                    <a:lnTo>
                      <a:pt x="3347" y="8980"/>
                    </a:lnTo>
                    <a:lnTo>
                      <a:pt x="3318" y="8532"/>
                    </a:lnTo>
                    <a:lnTo>
                      <a:pt x="3279" y="8094"/>
                    </a:lnTo>
                    <a:lnTo>
                      <a:pt x="3230" y="7666"/>
                    </a:lnTo>
                    <a:lnTo>
                      <a:pt x="3172" y="7267"/>
                    </a:lnTo>
                    <a:lnTo>
                      <a:pt x="3104" y="6898"/>
                    </a:lnTo>
                    <a:lnTo>
                      <a:pt x="3172" y="6723"/>
                    </a:lnTo>
                    <a:lnTo>
                      <a:pt x="3250" y="6509"/>
                    </a:lnTo>
                    <a:lnTo>
                      <a:pt x="3337" y="6226"/>
                    </a:lnTo>
                    <a:lnTo>
                      <a:pt x="3444" y="5876"/>
                    </a:lnTo>
                    <a:lnTo>
                      <a:pt x="3551" y="5468"/>
                    </a:lnTo>
                    <a:lnTo>
                      <a:pt x="3658" y="5010"/>
                    </a:lnTo>
                    <a:lnTo>
                      <a:pt x="3765" y="4524"/>
                    </a:lnTo>
                    <a:lnTo>
                      <a:pt x="3853" y="3989"/>
                    </a:lnTo>
                    <a:lnTo>
                      <a:pt x="3882" y="3717"/>
                    </a:lnTo>
                    <a:lnTo>
                      <a:pt x="3911" y="3444"/>
                    </a:lnTo>
                    <a:lnTo>
                      <a:pt x="3940" y="3162"/>
                    </a:lnTo>
                    <a:lnTo>
                      <a:pt x="3950" y="2870"/>
                    </a:lnTo>
                    <a:lnTo>
                      <a:pt x="3960" y="2578"/>
                    </a:lnTo>
                    <a:lnTo>
                      <a:pt x="3960" y="2296"/>
                    </a:lnTo>
                    <a:lnTo>
                      <a:pt x="3950" y="2005"/>
                    </a:lnTo>
                    <a:lnTo>
                      <a:pt x="3921" y="1713"/>
                    </a:lnTo>
                    <a:lnTo>
                      <a:pt x="3892" y="1421"/>
                    </a:lnTo>
                    <a:lnTo>
                      <a:pt x="3843" y="1129"/>
                    </a:lnTo>
                    <a:lnTo>
                      <a:pt x="3785" y="847"/>
                    </a:lnTo>
                    <a:lnTo>
                      <a:pt x="3707" y="575"/>
                    </a:lnTo>
                    <a:lnTo>
                      <a:pt x="3619" y="292"/>
                    </a:lnTo>
                    <a:lnTo>
                      <a:pt x="3522" y="30"/>
                    </a:lnTo>
                    <a:lnTo>
                      <a:pt x="3405" y="20"/>
                    </a:lnTo>
                    <a:lnTo>
                      <a:pt x="3269" y="10"/>
                    </a:lnTo>
                    <a:lnTo>
                      <a:pt x="3084"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10"/>
              <p:cNvSpPr/>
              <p:nvPr/>
            </p:nvSpPr>
            <p:spPr>
              <a:xfrm>
                <a:off x="385000" y="4094650"/>
                <a:ext cx="148150" cy="64475"/>
              </a:xfrm>
              <a:custGeom>
                <a:rect b="b" l="l" r="r" t="t"/>
                <a:pathLst>
                  <a:path extrusionOk="0" h="2579" w="5926">
                    <a:moveTo>
                      <a:pt x="2452" y="0"/>
                    </a:moveTo>
                    <a:lnTo>
                      <a:pt x="2316" y="10"/>
                    </a:lnTo>
                    <a:lnTo>
                      <a:pt x="2190" y="29"/>
                    </a:lnTo>
                    <a:lnTo>
                      <a:pt x="2063" y="49"/>
                    </a:lnTo>
                    <a:lnTo>
                      <a:pt x="1937" y="78"/>
                    </a:lnTo>
                    <a:lnTo>
                      <a:pt x="1810" y="117"/>
                    </a:lnTo>
                    <a:lnTo>
                      <a:pt x="1693" y="156"/>
                    </a:lnTo>
                    <a:lnTo>
                      <a:pt x="1577" y="205"/>
                    </a:lnTo>
                    <a:lnTo>
                      <a:pt x="1460" y="253"/>
                    </a:lnTo>
                    <a:lnTo>
                      <a:pt x="1353" y="312"/>
                    </a:lnTo>
                    <a:lnTo>
                      <a:pt x="1246" y="370"/>
                    </a:lnTo>
                    <a:lnTo>
                      <a:pt x="1139" y="438"/>
                    </a:lnTo>
                    <a:lnTo>
                      <a:pt x="1042" y="516"/>
                    </a:lnTo>
                    <a:lnTo>
                      <a:pt x="944" y="594"/>
                    </a:lnTo>
                    <a:lnTo>
                      <a:pt x="847" y="671"/>
                    </a:lnTo>
                    <a:lnTo>
                      <a:pt x="759" y="759"/>
                    </a:lnTo>
                    <a:lnTo>
                      <a:pt x="672" y="847"/>
                    </a:lnTo>
                    <a:lnTo>
                      <a:pt x="594" y="934"/>
                    </a:lnTo>
                    <a:lnTo>
                      <a:pt x="516" y="1041"/>
                    </a:lnTo>
                    <a:lnTo>
                      <a:pt x="438" y="1138"/>
                    </a:lnTo>
                    <a:lnTo>
                      <a:pt x="370" y="1245"/>
                    </a:lnTo>
                    <a:lnTo>
                      <a:pt x="312" y="1352"/>
                    </a:lnTo>
                    <a:lnTo>
                      <a:pt x="254" y="1459"/>
                    </a:lnTo>
                    <a:lnTo>
                      <a:pt x="205" y="1576"/>
                    </a:lnTo>
                    <a:lnTo>
                      <a:pt x="156" y="1693"/>
                    </a:lnTo>
                    <a:lnTo>
                      <a:pt x="117" y="1810"/>
                    </a:lnTo>
                    <a:lnTo>
                      <a:pt x="79" y="1936"/>
                    </a:lnTo>
                    <a:lnTo>
                      <a:pt x="49" y="2063"/>
                    </a:lnTo>
                    <a:lnTo>
                      <a:pt x="30" y="2189"/>
                    </a:lnTo>
                    <a:lnTo>
                      <a:pt x="10" y="2316"/>
                    </a:lnTo>
                    <a:lnTo>
                      <a:pt x="1" y="2452"/>
                    </a:lnTo>
                    <a:lnTo>
                      <a:pt x="1" y="2578"/>
                    </a:lnTo>
                    <a:lnTo>
                      <a:pt x="5925" y="2578"/>
                    </a:lnTo>
                    <a:lnTo>
                      <a:pt x="5925" y="1576"/>
                    </a:lnTo>
                    <a:lnTo>
                      <a:pt x="5915" y="1411"/>
                    </a:lnTo>
                    <a:lnTo>
                      <a:pt x="5886" y="1255"/>
                    </a:lnTo>
                    <a:lnTo>
                      <a:pt x="5847" y="1109"/>
                    </a:lnTo>
                    <a:lnTo>
                      <a:pt x="5799" y="963"/>
                    </a:lnTo>
                    <a:lnTo>
                      <a:pt x="5730" y="827"/>
                    </a:lnTo>
                    <a:lnTo>
                      <a:pt x="5653" y="691"/>
                    </a:lnTo>
                    <a:lnTo>
                      <a:pt x="5565" y="574"/>
                    </a:lnTo>
                    <a:lnTo>
                      <a:pt x="5458" y="457"/>
                    </a:lnTo>
                    <a:lnTo>
                      <a:pt x="5351" y="360"/>
                    </a:lnTo>
                    <a:lnTo>
                      <a:pt x="5225" y="273"/>
                    </a:lnTo>
                    <a:lnTo>
                      <a:pt x="5098" y="185"/>
                    </a:lnTo>
                    <a:lnTo>
                      <a:pt x="4962" y="127"/>
                    </a:lnTo>
                    <a:lnTo>
                      <a:pt x="4816" y="68"/>
                    </a:lnTo>
                    <a:lnTo>
                      <a:pt x="4660" y="29"/>
                    </a:lnTo>
                    <a:lnTo>
                      <a:pt x="4505" y="10"/>
                    </a:lnTo>
                    <a:lnTo>
                      <a:pt x="4349"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10"/>
              <p:cNvSpPr/>
              <p:nvPr/>
            </p:nvSpPr>
            <p:spPr>
              <a:xfrm>
                <a:off x="454075" y="4089050"/>
                <a:ext cx="75900" cy="52325"/>
              </a:xfrm>
              <a:custGeom>
                <a:rect b="b" l="l" r="r" t="t"/>
                <a:pathLst>
                  <a:path extrusionOk="0" h="2093" w="3036">
                    <a:moveTo>
                      <a:pt x="0" y="1"/>
                    </a:moveTo>
                    <a:lnTo>
                      <a:pt x="0" y="2092"/>
                    </a:lnTo>
                    <a:lnTo>
                      <a:pt x="3036" y="2092"/>
                    </a:lnTo>
                    <a:lnTo>
                      <a:pt x="303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10"/>
              <p:cNvSpPr/>
              <p:nvPr/>
            </p:nvSpPr>
            <p:spPr>
              <a:xfrm>
                <a:off x="576650" y="4094650"/>
                <a:ext cx="148125" cy="64475"/>
              </a:xfrm>
              <a:custGeom>
                <a:rect b="b" l="l" r="r" t="t"/>
                <a:pathLst>
                  <a:path extrusionOk="0" h="2579" w="5925">
                    <a:moveTo>
                      <a:pt x="1576" y="0"/>
                    </a:moveTo>
                    <a:lnTo>
                      <a:pt x="1411" y="10"/>
                    </a:lnTo>
                    <a:lnTo>
                      <a:pt x="1255" y="29"/>
                    </a:lnTo>
                    <a:lnTo>
                      <a:pt x="1109" y="68"/>
                    </a:lnTo>
                    <a:lnTo>
                      <a:pt x="963" y="127"/>
                    </a:lnTo>
                    <a:lnTo>
                      <a:pt x="827" y="185"/>
                    </a:lnTo>
                    <a:lnTo>
                      <a:pt x="701" y="273"/>
                    </a:lnTo>
                    <a:lnTo>
                      <a:pt x="574" y="360"/>
                    </a:lnTo>
                    <a:lnTo>
                      <a:pt x="467" y="457"/>
                    </a:lnTo>
                    <a:lnTo>
                      <a:pt x="360" y="574"/>
                    </a:lnTo>
                    <a:lnTo>
                      <a:pt x="273" y="691"/>
                    </a:lnTo>
                    <a:lnTo>
                      <a:pt x="195" y="827"/>
                    </a:lnTo>
                    <a:lnTo>
                      <a:pt x="127" y="963"/>
                    </a:lnTo>
                    <a:lnTo>
                      <a:pt x="78" y="1109"/>
                    </a:lnTo>
                    <a:lnTo>
                      <a:pt x="39" y="1255"/>
                    </a:lnTo>
                    <a:lnTo>
                      <a:pt x="10" y="1411"/>
                    </a:lnTo>
                    <a:lnTo>
                      <a:pt x="0" y="1576"/>
                    </a:lnTo>
                    <a:lnTo>
                      <a:pt x="0" y="2578"/>
                    </a:lnTo>
                    <a:lnTo>
                      <a:pt x="5925" y="2578"/>
                    </a:lnTo>
                    <a:lnTo>
                      <a:pt x="5925" y="2452"/>
                    </a:lnTo>
                    <a:lnTo>
                      <a:pt x="5905" y="2316"/>
                    </a:lnTo>
                    <a:lnTo>
                      <a:pt x="5896" y="2189"/>
                    </a:lnTo>
                    <a:lnTo>
                      <a:pt x="5866" y="2063"/>
                    </a:lnTo>
                    <a:lnTo>
                      <a:pt x="5847" y="1936"/>
                    </a:lnTo>
                    <a:lnTo>
                      <a:pt x="5808" y="1810"/>
                    </a:lnTo>
                    <a:lnTo>
                      <a:pt x="5769" y="1693"/>
                    </a:lnTo>
                    <a:lnTo>
                      <a:pt x="5720" y="1576"/>
                    </a:lnTo>
                    <a:lnTo>
                      <a:pt x="5672" y="1459"/>
                    </a:lnTo>
                    <a:lnTo>
                      <a:pt x="5613" y="1352"/>
                    </a:lnTo>
                    <a:lnTo>
                      <a:pt x="5545" y="1245"/>
                    </a:lnTo>
                    <a:lnTo>
                      <a:pt x="5487" y="1138"/>
                    </a:lnTo>
                    <a:lnTo>
                      <a:pt x="5409" y="1041"/>
                    </a:lnTo>
                    <a:lnTo>
                      <a:pt x="5331" y="934"/>
                    </a:lnTo>
                    <a:lnTo>
                      <a:pt x="5253" y="847"/>
                    </a:lnTo>
                    <a:lnTo>
                      <a:pt x="5166" y="759"/>
                    </a:lnTo>
                    <a:lnTo>
                      <a:pt x="5078" y="671"/>
                    </a:lnTo>
                    <a:lnTo>
                      <a:pt x="4981" y="594"/>
                    </a:lnTo>
                    <a:lnTo>
                      <a:pt x="4884" y="516"/>
                    </a:lnTo>
                    <a:lnTo>
                      <a:pt x="4787" y="438"/>
                    </a:lnTo>
                    <a:lnTo>
                      <a:pt x="4680" y="370"/>
                    </a:lnTo>
                    <a:lnTo>
                      <a:pt x="4573" y="312"/>
                    </a:lnTo>
                    <a:lnTo>
                      <a:pt x="4456" y="253"/>
                    </a:lnTo>
                    <a:lnTo>
                      <a:pt x="4349" y="205"/>
                    </a:lnTo>
                    <a:lnTo>
                      <a:pt x="4232" y="156"/>
                    </a:lnTo>
                    <a:lnTo>
                      <a:pt x="4106" y="117"/>
                    </a:lnTo>
                    <a:lnTo>
                      <a:pt x="3989" y="78"/>
                    </a:lnTo>
                    <a:lnTo>
                      <a:pt x="3862" y="49"/>
                    </a:lnTo>
                    <a:lnTo>
                      <a:pt x="3736" y="29"/>
                    </a:lnTo>
                    <a:lnTo>
                      <a:pt x="3609" y="10"/>
                    </a:lnTo>
                    <a:lnTo>
                      <a:pt x="3473"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10"/>
              <p:cNvSpPr/>
              <p:nvPr/>
            </p:nvSpPr>
            <p:spPr>
              <a:xfrm>
                <a:off x="579575" y="4089050"/>
                <a:ext cx="75900" cy="52325"/>
              </a:xfrm>
              <a:custGeom>
                <a:rect b="b" l="l" r="r" t="t"/>
                <a:pathLst>
                  <a:path extrusionOk="0" h="2093" w="3036">
                    <a:moveTo>
                      <a:pt x="0" y="1"/>
                    </a:moveTo>
                    <a:lnTo>
                      <a:pt x="0" y="2092"/>
                    </a:lnTo>
                    <a:lnTo>
                      <a:pt x="3035" y="2092"/>
                    </a:lnTo>
                    <a:lnTo>
                      <a:pt x="303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10"/>
              <p:cNvSpPr/>
              <p:nvPr/>
            </p:nvSpPr>
            <p:spPr>
              <a:xfrm>
                <a:off x="665650" y="3794775"/>
                <a:ext cx="32875" cy="20950"/>
              </a:xfrm>
              <a:custGeom>
                <a:rect b="b" l="l" r="r" t="t"/>
                <a:pathLst>
                  <a:path extrusionOk="0" h="838" w="1315">
                    <a:moveTo>
                      <a:pt x="1" y="1"/>
                    </a:moveTo>
                    <a:lnTo>
                      <a:pt x="1" y="837"/>
                    </a:lnTo>
                    <a:lnTo>
                      <a:pt x="1314" y="837"/>
                    </a:lnTo>
                    <a:lnTo>
                      <a:pt x="1314"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10"/>
              <p:cNvSpPr/>
              <p:nvPr/>
            </p:nvSpPr>
            <p:spPr>
              <a:xfrm>
                <a:off x="404450" y="3794775"/>
                <a:ext cx="32875" cy="20950"/>
              </a:xfrm>
              <a:custGeom>
                <a:rect b="b" l="l" r="r" t="t"/>
                <a:pathLst>
                  <a:path extrusionOk="0" h="838" w="1315">
                    <a:moveTo>
                      <a:pt x="1" y="1"/>
                    </a:moveTo>
                    <a:lnTo>
                      <a:pt x="1" y="837"/>
                    </a:lnTo>
                    <a:lnTo>
                      <a:pt x="1314" y="837"/>
                    </a:lnTo>
                    <a:lnTo>
                      <a:pt x="1314"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10"/>
              <p:cNvSpPr/>
              <p:nvPr/>
            </p:nvSpPr>
            <p:spPr>
              <a:xfrm>
                <a:off x="413700" y="3502450"/>
                <a:ext cx="282375" cy="292350"/>
              </a:xfrm>
              <a:custGeom>
                <a:rect b="b" l="l" r="r" t="t"/>
                <a:pathLst>
                  <a:path extrusionOk="0" h="11694" w="11295">
                    <a:moveTo>
                      <a:pt x="3172" y="1"/>
                    </a:moveTo>
                    <a:lnTo>
                      <a:pt x="3007" y="10"/>
                    </a:lnTo>
                    <a:lnTo>
                      <a:pt x="2851" y="20"/>
                    </a:lnTo>
                    <a:lnTo>
                      <a:pt x="2695" y="40"/>
                    </a:lnTo>
                    <a:lnTo>
                      <a:pt x="2540" y="78"/>
                    </a:lnTo>
                    <a:lnTo>
                      <a:pt x="2394" y="117"/>
                    </a:lnTo>
                    <a:lnTo>
                      <a:pt x="2258" y="166"/>
                    </a:lnTo>
                    <a:lnTo>
                      <a:pt x="2112" y="215"/>
                    </a:lnTo>
                    <a:lnTo>
                      <a:pt x="1985" y="283"/>
                    </a:lnTo>
                    <a:lnTo>
                      <a:pt x="1849" y="351"/>
                    </a:lnTo>
                    <a:lnTo>
                      <a:pt x="1732" y="429"/>
                    </a:lnTo>
                    <a:lnTo>
                      <a:pt x="1606" y="506"/>
                    </a:lnTo>
                    <a:lnTo>
                      <a:pt x="1489" y="594"/>
                    </a:lnTo>
                    <a:lnTo>
                      <a:pt x="1382" y="682"/>
                    </a:lnTo>
                    <a:lnTo>
                      <a:pt x="1275" y="779"/>
                    </a:lnTo>
                    <a:lnTo>
                      <a:pt x="1178" y="876"/>
                    </a:lnTo>
                    <a:lnTo>
                      <a:pt x="1080" y="973"/>
                    </a:lnTo>
                    <a:lnTo>
                      <a:pt x="905" y="1187"/>
                    </a:lnTo>
                    <a:lnTo>
                      <a:pt x="750" y="1411"/>
                    </a:lnTo>
                    <a:lnTo>
                      <a:pt x="613" y="1635"/>
                    </a:lnTo>
                    <a:lnTo>
                      <a:pt x="506" y="1859"/>
                    </a:lnTo>
                    <a:lnTo>
                      <a:pt x="419" y="2082"/>
                    </a:lnTo>
                    <a:lnTo>
                      <a:pt x="351" y="2306"/>
                    </a:lnTo>
                    <a:lnTo>
                      <a:pt x="322" y="2520"/>
                    </a:lnTo>
                    <a:lnTo>
                      <a:pt x="312" y="2617"/>
                    </a:lnTo>
                    <a:lnTo>
                      <a:pt x="302" y="2715"/>
                    </a:lnTo>
                    <a:lnTo>
                      <a:pt x="312" y="3250"/>
                    </a:lnTo>
                    <a:lnTo>
                      <a:pt x="341" y="3688"/>
                    </a:lnTo>
                    <a:lnTo>
                      <a:pt x="370" y="4047"/>
                    </a:lnTo>
                    <a:lnTo>
                      <a:pt x="409" y="4359"/>
                    </a:lnTo>
                    <a:lnTo>
                      <a:pt x="448" y="4651"/>
                    </a:lnTo>
                    <a:lnTo>
                      <a:pt x="477" y="4933"/>
                    </a:lnTo>
                    <a:lnTo>
                      <a:pt x="506" y="5254"/>
                    </a:lnTo>
                    <a:lnTo>
                      <a:pt x="516" y="5614"/>
                    </a:lnTo>
                    <a:lnTo>
                      <a:pt x="506" y="5896"/>
                    </a:lnTo>
                    <a:lnTo>
                      <a:pt x="487" y="6178"/>
                    </a:lnTo>
                    <a:lnTo>
                      <a:pt x="468" y="6470"/>
                    </a:lnTo>
                    <a:lnTo>
                      <a:pt x="429" y="6771"/>
                    </a:lnTo>
                    <a:lnTo>
                      <a:pt x="351" y="7404"/>
                    </a:lnTo>
                    <a:lnTo>
                      <a:pt x="254" y="8065"/>
                    </a:lnTo>
                    <a:lnTo>
                      <a:pt x="166" y="8756"/>
                    </a:lnTo>
                    <a:lnTo>
                      <a:pt x="117" y="9116"/>
                    </a:lnTo>
                    <a:lnTo>
                      <a:pt x="78" y="9485"/>
                    </a:lnTo>
                    <a:lnTo>
                      <a:pt x="49" y="9865"/>
                    </a:lnTo>
                    <a:lnTo>
                      <a:pt x="20" y="10254"/>
                    </a:lnTo>
                    <a:lnTo>
                      <a:pt x="10" y="10653"/>
                    </a:lnTo>
                    <a:lnTo>
                      <a:pt x="1" y="11052"/>
                    </a:lnTo>
                    <a:lnTo>
                      <a:pt x="341" y="11129"/>
                    </a:lnTo>
                    <a:lnTo>
                      <a:pt x="711" y="11207"/>
                    </a:lnTo>
                    <a:lnTo>
                      <a:pt x="1090" y="11285"/>
                    </a:lnTo>
                    <a:lnTo>
                      <a:pt x="1489" y="11353"/>
                    </a:lnTo>
                    <a:lnTo>
                      <a:pt x="1898" y="11421"/>
                    </a:lnTo>
                    <a:lnTo>
                      <a:pt x="2326" y="11480"/>
                    </a:lnTo>
                    <a:lnTo>
                      <a:pt x="2773" y="11538"/>
                    </a:lnTo>
                    <a:lnTo>
                      <a:pt x="3240" y="11587"/>
                    </a:lnTo>
                    <a:lnTo>
                      <a:pt x="3814" y="11626"/>
                    </a:lnTo>
                    <a:lnTo>
                      <a:pt x="4378" y="11664"/>
                    </a:lnTo>
                    <a:lnTo>
                      <a:pt x="4923" y="11684"/>
                    </a:lnTo>
                    <a:lnTo>
                      <a:pt x="5468" y="11694"/>
                    </a:lnTo>
                    <a:lnTo>
                      <a:pt x="5828" y="11694"/>
                    </a:lnTo>
                    <a:lnTo>
                      <a:pt x="6363" y="11684"/>
                    </a:lnTo>
                    <a:lnTo>
                      <a:pt x="6917" y="11664"/>
                    </a:lnTo>
                    <a:lnTo>
                      <a:pt x="7481" y="11626"/>
                    </a:lnTo>
                    <a:lnTo>
                      <a:pt x="8055" y="11587"/>
                    </a:lnTo>
                    <a:lnTo>
                      <a:pt x="8513" y="11538"/>
                    </a:lnTo>
                    <a:lnTo>
                      <a:pt x="8960" y="11480"/>
                    </a:lnTo>
                    <a:lnTo>
                      <a:pt x="9398" y="11421"/>
                    </a:lnTo>
                    <a:lnTo>
                      <a:pt x="9806" y="11353"/>
                    </a:lnTo>
                    <a:lnTo>
                      <a:pt x="10205" y="11285"/>
                    </a:lnTo>
                    <a:lnTo>
                      <a:pt x="10585" y="11207"/>
                    </a:lnTo>
                    <a:lnTo>
                      <a:pt x="10945" y="11129"/>
                    </a:lnTo>
                    <a:lnTo>
                      <a:pt x="11295" y="11052"/>
                    </a:lnTo>
                    <a:lnTo>
                      <a:pt x="11285" y="10653"/>
                    </a:lnTo>
                    <a:lnTo>
                      <a:pt x="11275" y="10254"/>
                    </a:lnTo>
                    <a:lnTo>
                      <a:pt x="11256" y="9865"/>
                    </a:lnTo>
                    <a:lnTo>
                      <a:pt x="11227" y="9485"/>
                    </a:lnTo>
                    <a:lnTo>
                      <a:pt x="11149" y="8756"/>
                    </a:lnTo>
                    <a:lnTo>
                      <a:pt x="11071" y="8065"/>
                    </a:lnTo>
                    <a:lnTo>
                      <a:pt x="10993" y="7404"/>
                    </a:lnTo>
                    <a:lnTo>
                      <a:pt x="10915" y="6771"/>
                    </a:lnTo>
                    <a:lnTo>
                      <a:pt x="10886" y="6470"/>
                    </a:lnTo>
                    <a:lnTo>
                      <a:pt x="10867" y="6178"/>
                    </a:lnTo>
                    <a:lnTo>
                      <a:pt x="10857" y="5896"/>
                    </a:lnTo>
                    <a:lnTo>
                      <a:pt x="10847" y="5614"/>
                    </a:lnTo>
                    <a:lnTo>
                      <a:pt x="10857" y="5254"/>
                    </a:lnTo>
                    <a:lnTo>
                      <a:pt x="10867" y="4933"/>
                    </a:lnTo>
                    <a:lnTo>
                      <a:pt x="10915" y="4359"/>
                    </a:lnTo>
                    <a:lnTo>
                      <a:pt x="10945" y="4047"/>
                    </a:lnTo>
                    <a:lnTo>
                      <a:pt x="10964" y="3688"/>
                    </a:lnTo>
                    <a:lnTo>
                      <a:pt x="10984" y="3250"/>
                    </a:lnTo>
                    <a:lnTo>
                      <a:pt x="10993" y="2715"/>
                    </a:lnTo>
                    <a:lnTo>
                      <a:pt x="10984" y="2617"/>
                    </a:lnTo>
                    <a:lnTo>
                      <a:pt x="10974" y="2520"/>
                    </a:lnTo>
                    <a:lnTo>
                      <a:pt x="10935" y="2306"/>
                    </a:lnTo>
                    <a:lnTo>
                      <a:pt x="10877" y="2082"/>
                    </a:lnTo>
                    <a:lnTo>
                      <a:pt x="10789" y="1859"/>
                    </a:lnTo>
                    <a:lnTo>
                      <a:pt x="10682" y="1635"/>
                    </a:lnTo>
                    <a:lnTo>
                      <a:pt x="10546" y="1411"/>
                    </a:lnTo>
                    <a:lnTo>
                      <a:pt x="10390" y="1187"/>
                    </a:lnTo>
                    <a:lnTo>
                      <a:pt x="10215" y="973"/>
                    </a:lnTo>
                    <a:lnTo>
                      <a:pt x="10118" y="876"/>
                    </a:lnTo>
                    <a:lnTo>
                      <a:pt x="10020" y="779"/>
                    </a:lnTo>
                    <a:lnTo>
                      <a:pt x="9913" y="682"/>
                    </a:lnTo>
                    <a:lnTo>
                      <a:pt x="9797" y="594"/>
                    </a:lnTo>
                    <a:lnTo>
                      <a:pt x="9690" y="506"/>
                    </a:lnTo>
                    <a:lnTo>
                      <a:pt x="9563" y="429"/>
                    </a:lnTo>
                    <a:lnTo>
                      <a:pt x="9437" y="351"/>
                    </a:lnTo>
                    <a:lnTo>
                      <a:pt x="9310" y="283"/>
                    </a:lnTo>
                    <a:lnTo>
                      <a:pt x="9174" y="215"/>
                    </a:lnTo>
                    <a:lnTo>
                      <a:pt x="9038" y="166"/>
                    </a:lnTo>
                    <a:lnTo>
                      <a:pt x="8902" y="117"/>
                    </a:lnTo>
                    <a:lnTo>
                      <a:pt x="8746" y="78"/>
                    </a:lnTo>
                    <a:lnTo>
                      <a:pt x="8600" y="40"/>
                    </a:lnTo>
                    <a:lnTo>
                      <a:pt x="8445" y="20"/>
                    </a:lnTo>
                    <a:lnTo>
                      <a:pt x="8289" y="10"/>
                    </a:lnTo>
                    <a:lnTo>
                      <a:pt x="812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10"/>
              <p:cNvSpPr/>
              <p:nvPr/>
            </p:nvSpPr>
            <p:spPr>
              <a:xfrm>
                <a:off x="508300" y="3425850"/>
                <a:ext cx="100475" cy="130125"/>
              </a:xfrm>
              <a:custGeom>
                <a:rect b="b" l="l" r="r" t="t"/>
                <a:pathLst>
                  <a:path extrusionOk="0" h="5205" w="4019">
                    <a:moveTo>
                      <a:pt x="3435" y="0"/>
                    </a:moveTo>
                    <a:lnTo>
                      <a:pt x="3357" y="10"/>
                    </a:lnTo>
                    <a:lnTo>
                      <a:pt x="3289" y="39"/>
                    </a:lnTo>
                    <a:lnTo>
                      <a:pt x="3211" y="78"/>
                    </a:lnTo>
                    <a:lnTo>
                      <a:pt x="3133" y="127"/>
                    </a:lnTo>
                    <a:lnTo>
                      <a:pt x="2968" y="253"/>
                    </a:lnTo>
                    <a:lnTo>
                      <a:pt x="2793" y="389"/>
                    </a:lnTo>
                    <a:lnTo>
                      <a:pt x="2608" y="516"/>
                    </a:lnTo>
                    <a:lnTo>
                      <a:pt x="2511" y="584"/>
                    </a:lnTo>
                    <a:lnTo>
                      <a:pt x="2413" y="633"/>
                    </a:lnTo>
                    <a:lnTo>
                      <a:pt x="2316" y="681"/>
                    </a:lnTo>
                    <a:lnTo>
                      <a:pt x="2219" y="720"/>
                    </a:lnTo>
                    <a:lnTo>
                      <a:pt x="2112" y="740"/>
                    </a:lnTo>
                    <a:lnTo>
                      <a:pt x="2014" y="749"/>
                    </a:lnTo>
                    <a:lnTo>
                      <a:pt x="1907" y="740"/>
                    </a:lnTo>
                    <a:lnTo>
                      <a:pt x="1800" y="720"/>
                    </a:lnTo>
                    <a:lnTo>
                      <a:pt x="1703" y="691"/>
                    </a:lnTo>
                    <a:lnTo>
                      <a:pt x="1606" y="652"/>
                    </a:lnTo>
                    <a:lnTo>
                      <a:pt x="1509" y="603"/>
                    </a:lnTo>
                    <a:lnTo>
                      <a:pt x="1411" y="555"/>
                    </a:lnTo>
                    <a:lnTo>
                      <a:pt x="1227" y="438"/>
                    </a:lnTo>
                    <a:lnTo>
                      <a:pt x="1051" y="321"/>
                    </a:lnTo>
                    <a:lnTo>
                      <a:pt x="886" y="224"/>
                    </a:lnTo>
                    <a:lnTo>
                      <a:pt x="808" y="185"/>
                    </a:lnTo>
                    <a:lnTo>
                      <a:pt x="730" y="156"/>
                    </a:lnTo>
                    <a:lnTo>
                      <a:pt x="662" y="136"/>
                    </a:lnTo>
                    <a:lnTo>
                      <a:pt x="594" y="136"/>
                    </a:lnTo>
                    <a:lnTo>
                      <a:pt x="526" y="146"/>
                    </a:lnTo>
                    <a:lnTo>
                      <a:pt x="458" y="175"/>
                    </a:lnTo>
                    <a:lnTo>
                      <a:pt x="400" y="224"/>
                    </a:lnTo>
                    <a:lnTo>
                      <a:pt x="341" y="292"/>
                    </a:lnTo>
                    <a:lnTo>
                      <a:pt x="293" y="380"/>
                    </a:lnTo>
                    <a:lnTo>
                      <a:pt x="244" y="496"/>
                    </a:lnTo>
                    <a:lnTo>
                      <a:pt x="195" y="642"/>
                    </a:lnTo>
                    <a:lnTo>
                      <a:pt x="156" y="808"/>
                    </a:lnTo>
                    <a:lnTo>
                      <a:pt x="127" y="1012"/>
                    </a:lnTo>
                    <a:lnTo>
                      <a:pt x="88" y="1245"/>
                    </a:lnTo>
                    <a:lnTo>
                      <a:pt x="69" y="1508"/>
                    </a:lnTo>
                    <a:lnTo>
                      <a:pt x="40" y="1810"/>
                    </a:lnTo>
                    <a:lnTo>
                      <a:pt x="20" y="2150"/>
                    </a:lnTo>
                    <a:lnTo>
                      <a:pt x="11" y="2530"/>
                    </a:lnTo>
                    <a:lnTo>
                      <a:pt x="1" y="3415"/>
                    </a:lnTo>
                    <a:lnTo>
                      <a:pt x="11" y="3765"/>
                    </a:lnTo>
                    <a:lnTo>
                      <a:pt x="20" y="3911"/>
                    </a:lnTo>
                    <a:lnTo>
                      <a:pt x="40" y="4057"/>
                    </a:lnTo>
                    <a:lnTo>
                      <a:pt x="69" y="4183"/>
                    </a:lnTo>
                    <a:lnTo>
                      <a:pt x="88" y="4310"/>
                    </a:lnTo>
                    <a:lnTo>
                      <a:pt x="127" y="4417"/>
                    </a:lnTo>
                    <a:lnTo>
                      <a:pt x="156" y="4524"/>
                    </a:lnTo>
                    <a:lnTo>
                      <a:pt x="195" y="4611"/>
                    </a:lnTo>
                    <a:lnTo>
                      <a:pt x="244" y="4699"/>
                    </a:lnTo>
                    <a:lnTo>
                      <a:pt x="293" y="4767"/>
                    </a:lnTo>
                    <a:lnTo>
                      <a:pt x="341" y="4835"/>
                    </a:lnTo>
                    <a:lnTo>
                      <a:pt x="400" y="4903"/>
                    </a:lnTo>
                    <a:lnTo>
                      <a:pt x="458" y="4952"/>
                    </a:lnTo>
                    <a:lnTo>
                      <a:pt x="526" y="5000"/>
                    </a:lnTo>
                    <a:lnTo>
                      <a:pt x="594" y="5039"/>
                    </a:lnTo>
                    <a:lnTo>
                      <a:pt x="662" y="5078"/>
                    </a:lnTo>
                    <a:lnTo>
                      <a:pt x="730" y="5107"/>
                    </a:lnTo>
                    <a:lnTo>
                      <a:pt x="886" y="5146"/>
                    </a:lnTo>
                    <a:lnTo>
                      <a:pt x="1051" y="5176"/>
                    </a:lnTo>
                    <a:lnTo>
                      <a:pt x="1227" y="5195"/>
                    </a:lnTo>
                    <a:lnTo>
                      <a:pt x="1411" y="5205"/>
                    </a:lnTo>
                    <a:lnTo>
                      <a:pt x="1606" y="5205"/>
                    </a:lnTo>
                    <a:lnTo>
                      <a:pt x="2014" y="5195"/>
                    </a:lnTo>
                    <a:lnTo>
                      <a:pt x="2413" y="5205"/>
                    </a:lnTo>
                    <a:lnTo>
                      <a:pt x="2608" y="5205"/>
                    </a:lnTo>
                    <a:lnTo>
                      <a:pt x="2793" y="5195"/>
                    </a:lnTo>
                    <a:lnTo>
                      <a:pt x="2968" y="5176"/>
                    </a:lnTo>
                    <a:lnTo>
                      <a:pt x="3133" y="5146"/>
                    </a:lnTo>
                    <a:lnTo>
                      <a:pt x="3289" y="5107"/>
                    </a:lnTo>
                    <a:lnTo>
                      <a:pt x="3357" y="5078"/>
                    </a:lnTo>
                    <a:lnTo>
                      <a:pt x="3435" y="5039"/>
                    </a:lnTo>
                    <a:lnTo>
                      <a:pt x="3493" y="5000"/>
                    </a:lnTo>
                    <a:lnTo>
                      <a:pt x="3561" y="4952"/>
                    </a:lnTo>
                    <a:lnTo>
                      <a:pt x="3620" y="4903"/>
                    </a:lnTo>
                    <a:lnTo>
                      <a:pt x="3678" y="4835"/>
                    </a:lnTo>
                    <a:lnTo>
                      <a:pt x="3727" y="4767"/>
                    </a:lnTo>
                    <a:lnTo>
                      <a:pt x="3775" y="4699"/>
                    </a:lnTo>
                    <a:lnTo>
                      <a:pt x="3824" y="4611"/>
                    </a:lnTo>
                    <a:lnTo>
                      <a:pt x="3863" y="4524"/>
                    </a:lnTo>
                    <a:lnTo>
                      <a:pt x="3902" y="4417"/>
                    </a:lnTo>
                    <a:lnTo>
                      <a:pt x="3931" y="4310"/>
                    </a:lnTo>
                    <a:lnTo>
                      <a:pt x="3960" y="4183"/>
                    </a:lnTo>
                    <a:lnTo>
                      <a:pt x="3980" y="4057"/>
                    </a:lnTo>
                    <a:lnTo>
                      <a:pt x="3999" y="3911"/>
                    </a:lnTo>
                    <a:lnTo>
                      <a:pt x="4009" y="3765"/>
                    </a:lnTo>
                    <a:lnTo>
                      <a:pt x="4018" y="3415"/>
                    </a:lnTo>
                    <a:lnTo>
                      <a:pt x="4009" y="2471"/>
                    </a:lnTo>
                    <a:lnTo>
                      <a:pt x="3999" y="2072"/>
                    </a:lnTo>
                    <a:lnTo>
                      <a:pt x="3980" y="1712"/>
                    </a:lnTo>
                    <a:lnTo>
                      <a:pt x="3960" y="1391"/>
                    </a:lnTo>
                    <a:lnTo>
                      <a:pt x="3931" y="1109"/>
                    </a:lnTo>
                    <a:lnTo>
                      <a:pt x="3902" y="866"/>
                    </a:lnTo>
                    <a:lnTo>
                      <a:pt x="3863" y="662"/>
                    </a:lnTo>
                    <a:lnTo>
                      <a:pt x="3824" y="487"/>
                    </a:lnTo>
                    <a:lnTo>
                      <a:pt x="3775" y="341"/>
                    </a:lnTo>
                    <a:lnTo>
                      <a:pt x="3727" y="224"/>
                    </a:lnTo>
                    <a:lnTo>
                      <a:pt x="3678" y="136"/>
                    </a:lnTo>
                    <a:lnTo>
                      <a:pt x="3620" y="68"/>
                    </a:lnTo>
                    <a:lnTo>
                      <a:pt x="3561" y="29"/>
                    </a:lnTo>
                    <a:lnTo>
                      <a:pt x="3493"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10"/>
              <p:cNvSpPr/>
              <p:nvPr/>
            </p:nvSpPr>
            <p:spPr>
              <a:xfrm>
                <a:off x="508300" y="3437525"/>
                <a:ext cx="100475" cy="89275"/>
              </a:xfrm>
              <a:custGeom>
                <a:rect b="b" l="l" r="r" t="t"/>
                <a:pathLst>
                  <a:path extrusionOk="0" h="3571" w="4019">
                    <a:moveTo>
                      <a:pt x="3814" y="0"/>
                    </a:moveTo>
                    <a:lnTo>
                      <a:pt x="3620" y="98"/>
                    </a:lnTo>
                    <a:lnTo>
                      <a:pt x="3415" y="214"/>
                    </a:lnTo>
                    <a:lnTo>
                      <a:pt x="3201" y="341"/>
                    </a:lnTo>
                    <a:lnTo>
                      <a:pt x="2978" y="467"/>
                    </a:lnTo>
                    <a:lnTo>
                      <a:pt x="2744" y="584"/>
                    </a:lnTo>
                    <a:lnTo>
                      <a:pt x="2618" y="633"/>
                    </a:lnTo>
                    <a:lnTo>
                      <a:pt x="2501" y="681"/>
                    </a:lnTo>
                    <a:lnTo>
                      <a:pt x="2374" y="720"/>
                    </a:lnTo>
                    <a:lnTo>
                      <a:pt x="2248" y="749"/>
                    </a:lnTo>
                    <a:lnTo>
                      <a:pt x="2131" y="759"/>
                    </a:lnTo>
                    <a:lnTo>
                      <a:pt x="2005" y="769"/>
                    </a:lnTo>
                    <a:lnTo>
                      <a:pt x="1878" y="769"/>
                    </a:lnTo>
                    <a:lnTo>
                      <a:pt x="1752" y="749"/>
                    </a:lnTo>
                    <a:lnTo>
                      <a:pt x="1635" y="730"/>
                    </a:lnTo>
                    <a:lnTo>
                      <a:pt x="1509" y="691"/>
                    </a:lnTo>
                    <a:lnTo>
                      <a:pt x="1392" y="662"/>
                    </a:lnTo>
                    <a:lnTo>
                      <a:pt x="1275" y="613"/>
                    </a:lnTo>
                    <a:lnTo>
                      <a:pt x="1042" y="516"/>
                    </a:lnTo>
                    <a:lnTo>
                      <a:pt x="828" y="409"/>
                    </a:lnTo>
                    <a:lnTo>
                      <a:pt x="614" y="302"/>
                    </a:lnTo>
                    <a:lnTo>
                      <a:pt x="409" y="205"/>
                    </a:lnTo>
                    <a:lnTo>
                      <a:pt x="215" y="127"/>
                    </a:lnTo>
                    <a:lnTo>
                      <a:pt x="166" y="302"/>
                    </a:lnTo>
                    <a:lnTo>
                      <a:pt x="127" y="516"/>
                    </a:lnTo>
                    <a:lnTo>
                      <a:pt x="98" y="769"/>
                    </a:lnTo>
                    <a:lnTo>
                      <a:pt x="59" y="1061"/>
                    </a:lnTo>
                    <a:lnTo>
                      <a:pt x="40" y="1401"/>
                    </a:lnTo>
                    <a:lnTo>
                      <a:pt x="20" y="1780"/>
                    </a:lnTo>
                    <a:lnTo>
                      <a:pt x="11" y="2209"/>
                    </a:lnTo>
                    <a:lnTo>
                      <a:pt x="1" y="2685"/>
                    </a:lnTo>
                    <a:lnTo>
                      <a:pt x="205" y="2802"/>
                    </a:lnTo>
                    <a:lnTo>
                      <a:pt x="419" y="2909"/>
                    </a:lnTo>
                    <a:lnTo>
                      <a:pt x="633" y="3016"/>
                    </a:lnTo>
                    <a:lnTo>
                      <a:pt x="857" y="3113"/>
                    </a:lnTo>
                    <a:lnTo>
                      <a:pt x="1090" y="3201"/>
                    </a:lnTo>
                    <a:lnTo>
                      <a:pt x="1324" y="3279"/>
                    </a:lnTo>
                    <a:lnTo>
                      <a:pt x="1557" y="3356"/>
                    </a:lnTo>
                    <a:lnTo>
                      <a:pt x="1810" y="3415"/>
                    </a:lnTo>
                    <a:lnTo>
                      <a:pt x="2063" y="3473"/>
                    </a:lnTo>
                    <a:lnTo>
                      <a:pt x="2316" y="3512"/>
                    </a:lnTo>
                    <a:lnTo>
                      <a:pt x="2579" y="3541"/>
                    </a:lnTo>
                    <a:lnTo>
                      <a:pt x="2851" y="3561"/>
                    </a:lnTo>
                    <a:lnTo>
                      <a:pt x="3123" y="3570"/>
                    </a:lnTo>
                    <a:lnTo>
                      <a:pt x="3406" y="3561"/>
                    </a:lnTo>
                    <a:lnTo>
                      <a:pt x="3697" y="3541"/>
                    </a:lnTo>
                    <a:lnTo>
                      <a:pt x="3989" y="3512"/>
                    </a:lnTo>
                    <a:lnTo>
                      <a:pt x="4009" y="3249"/>
                    </a:lnTo>
                    <a:lnTo>
                      <a:pt x="4018" y="2948"/>
                    </a:lnTo>
                    <a:lnTo>
                      <a:pt x="4018" y="2393"/>
                    </a:lnTo>
                    <a:lnTo>
                      <a:pt x="4009" y="1887"/>
                    </a:lnTo>
                    <a:lnTo>
                      <a:pt x="3989" y="1450"/>
                    </a:lnTo>
                    <a:lnTo>
                      <a:pt x="3970" y="1061"/>
                    </a:lnTo>
                    <a:lnTo>
                      <a:pt x="3941" y="720"/>
                    </a:lnTo>
                    <a:lnTo>
                      <a:pt x="3902" y="438"/>
                    </a:lnTo>
                    <a:lnTo>
                      <a:pt x="3863" y="195"/>
                    </a:lnTo>
                    <a:lnTo>
                      <a:pt x="3814"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0"/>
              <p:cNvSpPr/>
              <p:nvPr/>
            </p:nvSpPr>
            <p:spPr>
              <a:xfrm>
                <a:off x="421000" y="3189700"/>
                <a:ext cx="283350" cy="329550"/>
              </a:xfrm>
              <a:custGeom>
                <a:rect b="b" l="l" r="r" t="t"/>
                <a:pathLst>
                  <a:path extrusionOk="0" h="13182" w="11334">
                    <a:moveTo>
                      <a:pt x="4057" y="0"/>
                    </a:moveTo>
                    <a:lnTo>
                      <a:pt x="3853" y="10"/>
                    </a:lnTo>
                    <a:lnTo>
                      <a:pt x="3639" y="20"/>
                    </a:lnTo>
                    <a:lnTo>
                      <a:pt x="3444" y="49"/>
                    </a:lnTo>
                    <a:lnTo>
                      <a:pt x="3240" y="88"/>
                    </a:lnTo>
                    <a:lnTo>
                      <a:pt x="3045" y="127"/>
                    </a:lnTo>
                    <a:lnTo>
                      <a:pt x="2851" y="185"/>
                    </a:lnTo>
                    <a:lnTo>
                      <a:pt x="2666" y="253"/>
                    </a:lnTo>
                    <a:lnTo>
                      <a:pt x="2481" y="321"/>
                    </a:lnTo>
                    <a:lnTo>
                      <a:pt x="2306" y="409"/>
                    </a:lnTo>
                    <a:lnTo>
                      <a:pt x="2131" y="497"/>
                    </a:lnTo>
                    <a:lnTo>
                      <a:pt x="1956" y="594"/>
                    </a:lnTo>
                    <a:lnTo>
                      <a:pt x="1790" y="701"/>
                    </a:lnTo>
                    <a:lnTo>
                      <a:pt x="1635" y="808"/>
                    </a:lnTo>
                    <a:lnTo>
                      <a:pt x="1479" y="934"/>
                    </a:lnTo>
                    <a:lnTo>
                      <a:pt x="1333" y="1061"/>
                    </a:lnTo>
                    <a:lnTo>
                      <a:pt x="1187" y="1197"/>
                    </a:lnTo>
                    <a:lnTo>
                      <a:pt x="1051" y="1333"/>
                    </a:lnTo>
                    <a:lnTo>
                      <a:pt x="925" y="1479"/>
                    </a:lnTo>
                    <a:lnTo>
                      <a:pt x="808" y="1635"/>
                    </a:lnTo>
                    <a:lnTo>
                      <a:pt x="691" y="1800"/>
                    </a:lnTo>
                    <a:lnTo>
                      <a:pt x="584" y="1965"/>
                    </a:lnTo>
                    <a:lnTo>
                      <a:pt x="487" y="2131"/>
                    </a:lnTo>
                    <a:lnTo>
                      <a:pt x="399" y="2306"/>
                    </a:lnTo>
                    <a:lnTo>
                      <a:pt x="321" y="2491"/>
                    </a:lnTo>
                    <a:lnTo>
                      <a:pt x="244" y="2666"/>
                    </a:lnTo>
                    <a:lnTo>
                      <a:pt x="185" y="2860"/>
                    </a:lnTo>
                    <a:lnTo>
                      <a:pt x="127" y="3055"/>
                    </a:lnTo>
                    <a:lnTo>
                      <a:pt x="78" y="3250"/>
                    </a:lnTo>
                    <a:lnTo>
                      <a:pt x="49" y="3444"/>
                    </a:lnTo>
                    <a:lnTo>
                      <a:pt x="20" y="3648"/>
                    </a:lnTo>
                    <a:lnTo>
                      <a:pt x="0" y="3853"/>
                    </a:lnTo>
                    <a:lnTo>
                      <a:pt x="0" y="4067"/>
                    </a:lnTo>
                    <a:lnTo>
                      <a:pt x="0" y="7510"/>
                    </a:lnTo>
                    <a:lnTo>
                      <a:pt x="0" y="7802"/>
                    </a:lnTo>
                    <a:lnTo>
                      <a:pt x="30" y="8084"/>
                    </a:lnTo>
                    <a:lnTo>
                      <a:pt x="59" y="8367"/>
                    </a:lnTo>
                    <a:lnTo>
                      <a:pt x="117" y="8649"/>
                    </a:lnTo>
                    <a:lnTo>
                      <a:pt x="176" y="8921"/>
                    </a:lnTo>
                    <a:lnTo>
                      <a:pt x="253" y="9193"/>
                    </a:lnTo>
                    <a:lnTo>
                      <a:pt x="341" y="9456"/>
                    </a:lnTo>
                    <a:lnTo>
                      <a:pt x="448" y="9709"/>
                    </a:lnTo>
                    <a:lnTo>
                      <a:pt x="555" y="9962"/>
                    </a:lnTo>
                    <a:lnTo>
                      <a:pt x="681" y="10205"/>
                    </a:lnTo>
                    <a:lnTo>
                      <a:pt x="818" y="10448"/>
                    </a:lnTo>
                    <a:lnTo>
                      <a:pt x="973" y="10672"/>
                    </a:lnTo>
                    <a:lnTo>
                      <a:pt x="1129" y="10896"/>
                    </a:lnTo>
                    <a:lnTo>
                      <a:pt x="1294" y="11110"/>
                    </a:lnTo>
                    <a:lnTo>
                      <a:pt x="1479" y="11314"/>
                    </a:lnTo>
                    <a:lnTo>
                      <a:pt x="1664" y="11518"/>
                    </a:lnTo>
                    <a:lnTo>
                      <a:pt x="1858" y="11703"/>
                    </a:lnTo>
                    <a:lnTo>
                      <a:pt x="2063" y="11878"/>
                    </a:lnTo>
                    <a:lnTo>
                      <a:pt x="2277" y="12053"/>
                    </a:lnTo>
                    <a:lnTo>
                      <a:pt x="2501" y="12209"/>
                    </a:lnTo>
                    <a:lnTo>
                      <a:pt x="2734" y="12355"/>
                    </a:lnTo>
                    <a:lnTo>
                      <a:pt x="2967" y="12491"/>
                    </a:lnTo>
                    <a:lnTo>
                      <a:pt x="3211" y="12618"/>
                    </a:lnTo>
                    <a:lnTo>
                      <a:pt x="3464" y="12734"/>
                    </a:lnTo>
                    <a:lnTo>
                      <a:pt x="3726" y="12832"/>
                    </a:lnTo>
                    <a:lnTo>
                      <a:pt x="3989" y="12919"/>
                    </a:lnTo>
                    <a:lnTo>
                      <a:pt x="4252" y="12997"/>
                    </a:lnTo>
                    <a:lnTo>
                      <a:pt x="4524" y="13065"/>
                    </a:lnTo>
                    <a:lnTo>
                      <a:pt x="4806" y="13114"/>
                    </a:lnTo>
                    <a:lnTo>
                      <a:pt x="5088" y="13153"/>
                    </a:lnTo>
                    <a:lnTo>
                      <a:pt x="5380" y="13172"/>
                    </a:lnTo>
                    <a:lnTo>
                      <a:pt x="5662" y="13182"/>
                    </a:lnTo>
                    <a:lnTo>
                      <a:pt x="5954" y="13172"/>
                    </a:lnTo>
                    <a:lnTo>
                      <a:pt x="6246" y="13153"/>
                    </a:lnTo>
                    <a:lnTo>
                      <a:pt x="6528" y="13114"/>
                    </a:lnTo>
                    <a:lnTo>
                      <a:pt x="6800" y="13065"/>
                    </a:lnTo>
                    <a:lnTo>
                      <a:pt x="7082" y="12997"/>
                    </a:lnTo>
                    <a:lnTo>
                      <a:pt x="7345" y="12919"/>
                    </a:lnTo>
                    <a:lnTo>
                      <a:pt x="7608" y="12832"/>
                    </a:lnTo>
                    <a:lnTo>
                      <a:pt x="7870" y="12734"/>
                    </a:lnTo>
                    <a:lnTo>
                      <a:pt x="8114" y="12618"/>
                    </a:lnTo>
                    <a:lnTo>
                      <a:pt x="8367" y="12491"/>
                    </a:lnTo>
                    <a:lnTo>
                      <a:pt x="8600" y="12355"/>
                    </a:lnTo>
                    <a:lnTo>
                      <a:pt x="8833" y="12209"/>
                    </a:lnTo>
                    <a:lnTo>
                      <a:pt x="9047" y="12053"/>
                    </a:lnTo>
                    <a:lnTo>
                      <a:pt x="9261" y="11878"/>
                    </a:lnTo>
                    <a:lnTo>
                      <a:pt x="9476" y="11703"/>
                    </a:lnTo>
                    <a:lnTo>
                      <a:pt x="9670" y="11518"/>
                    </a:lnTo>
                    <a:lnTo>
                      <a:pt x="9855" y="11314"/>
                    </a:lnTo>
                    <a:lnTo>
                      <a:pt x="10040" y="11110"/>
                    </a:lnTo>
                    <a:lnTo>
                      <a:pt x="10205" y="10896"/>
                    </a:lnTo>
                    <a:lnTo>
                      <a:pt x="10361" y="10672"/>
                    </a:lnTo>
                    <a:lnTo>
                      <a:pt x="10507" y="10448"/>
                    </a:lnTo>
                    <a:lnTo>
                      <a:pt x="10643" y="10205"/>
                    </a:lnTo>
                    <a:lnTo>
                      <a:pt x="10769" y="9962"/>
                    </a:lnTo>
                    <a:lnTo>
                      <a:pt x="10886" y="9709"/>
                    </a:lnTo>
                    <a:lnTo>
                      <a:pt x="10993" y="9456"/>
                    </a:lnTo>
                    <a:lnTo>
                      <a:pt x="11081" y="9193"/>
                    </a:lnTo>
                    <a:lnTo>
                      <a:pt x="11158" y="8921"/>
                    </a:lnTo>
                    <a:lnTo>
                      <a:pt x="11217" y="8649"/>
                    </a:lnTo>
                    <a:lnTo>
                      <a:pt x="11265" y="8367"/>
                    </a:lnTo>
                    <a:lnTo>
                      <a:pt x="11304" y="8084"/>
                    </a:lnTo>
                    <a:lnTo>
                      <a:pt x="11324" y="7802"/>
                    </a:lnTo>
                    <a:lnTo>
                      <a:pt x="11334" y="7510"/>
                    </a:lnTo>
                    <a:lnTo>
                      <a:pt x="11334" y="4417"/>
                    </a:lnTo>
                    <a:lnTo>
                      <a:pt x="11324" y="4193"/>
                    </a:lnTo>
                    <a:lnTo>
                      <a:pt x="11314" y="3969"/>
                    </a:lnTo>
                    <a:lnTo>
                      <a:pt x="11285" y="3746"/>
                    </a:lnTo>
                    <a:lnTo>
                      <a:pt x="11246" y="3532"/>
                    </a:lnTo>
                    <a:lnTo>
                      <a:pt x="11197" y="3318"/>
                    </a:lnTo>
                    <a:lnTo>
                      <a:pt x="11139" y="3113"/>
                    </a:lnTo>
                    <a:lnTo>
                      <a:pt x="11061" y="2909"/>
                    </a:lnTo>
                    <a:lnTo>
                      <a:pt x="10983" y="2705"/>
                    </a:lnTo>
                    <a:lnTo>
                      <a:pt x="10896" y="2510"/>
                    </a:lnTo>
                    <a:lnTo>
                      <a:pt x="10799" y="2316"/>
                    </a:lnTo>
                    <a:lnTo>
                      <a:pt x="10692" y="2131"/>
                    </a:lnTo>
                    <a:lnTo>
                      <a:pt x="10575" y="1956"/>
                    </a:lnTo>
                    <a:lnTo>
                      <a:pt x="10458" y="1781"/>
                    </a:lnTo>
                    <a:lnTo>
                      <a:pt x="10322" y="1615"/>
                    </a:lnTo>
                    <a:lnTo>
                      <a:pt x="10186" y="1450"/>
                    </a:lnTo>
                    <a:lnTo>
                      <a:pt x="10040" y="1304"/>
                    </a:lnTo>
                    <a:lnTo>
                      <a:pt x="9884" y="1158"/>
                    </a:lnTo>
                    <a:lnTo>
                      <a:pt x="9719" y="1012"/>
                    </a:lnTo>
                    <a:lnTo>
                      <a:pt x="9553" y="886"/>
                    </a:lnTo>
                    <a:lnTo>
                      <a:pt x="9378" y="759"/>
                    </a:lnTo>
                    <a:lnTo>
                      <a:pt x="9203" y="642"/>
                    </a:lnTo>
                    <a:lnTo>
                      <a:pt x="9018" y="535"/>
                    </a:lnTo>
                    <a:lnTo>
                      <a:pt x="8824" y="438"/>
                    </a:lnTo>
                    <a:lnTo>
                      <a:pt x="8629" y="351"/>
                    </a:lnTo>
                    <a:lnTo>
                      <a:pt x="8435" y="273"/>
                    </a:lnTo>
                    <a:lnTo>
                      <a:pt x="8230" y="205"/>
                    </a:lnTo>
                    <a:lnTo>
                      <a:pt x="8016" y="146"/>
                    </a:lnTo>
                    <a:lnTo>
                      <a:pt x="7802" y="98"/>
                    </a:lnTo>
                    <a:lnTo>
                      <a:pt x="7588" y="59"/>
                    </a:lnTo>
                    <a:lnTo>
                      <a:pt x="7365" y="30"/>
                    </a:lnTo>
                    <a:lnTo>
                      <a:pt x="7141" y="10"/>
                    </a:lnTo>
                    <a:lnTo>
                      <a:pt x="6917"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0"/>
              <p:cNvSpPr/>
              <p:nvPr/>
            </p:nvSpPr>
            <p:spPr>
              <a:xfrm>
                <a:off x="562775" y="3373075"/>
                <a:ext cx="46000" cy="19725"/>
              </a:xfrm>
              <a:custGeom>
                <a:rect b="b" l="l" r="r" t="t"/>
                <a:pathLst>
                  <a:path extrusionOk="0" h="789" w="1840">
                    <a:moveTo>
                      <a:pt x="779" y="0"/>
                    </a:moveTo>
                    <a:lnTo>
                      <a:pt x="604" y="10"/>
                    </a:lnTo>
                    <a:lnTo>
                      <a:pt x="448" y="49"/>
                    </a:lnTo>
                    <a:lnTo>
                      <a:pt x="302" y="98"/>
                    </a:lnTo>
                    <a:lnTo>
                      <a:pt x="234" y="127"/>
                    </a:lnTo>
                    <a:lnTo>
                      <a:pt x="186" y="166"/>
                    </a:lnTo>
                    <a:lnTo>
                      <a:pt x="127" y="195"/>
                    </a:lnTo>
                    <a:lnTo>
                      <a:pt x="88" y="244"/>
                    </a:lnTo>
                    <a:lnTo>
                      <a:pt x="50" y="282"/>
                    </a:lnTo>
                    <a:lnTo>
                      <a:pt x="20" y="331"/>
                    </a:lnTo>
                    <a:lnTo>
                      <a:pt x="11" y="380"/>
                    </a:lnTo>
                    <a:lnTo>
                      <a:pt x="1" y="438"/>
                    </a:lnTo>
                    <a:lnTo>
                      <a:pt x="1" y="487"/>
                    </a:lnTo>
                    <a:lnTo>
                      <a:pt x="11" y="526"/>
                    </a:lnTo>
                    <a:lnTo>
                      <a:pt x="30" y="565"/>
                    </a:lnTo>
                    <a:lnTo>
                      <a:pt x="50" y="594"/>
                    </a:lnTo>
                    <a:lnTo>
                      <a:pt x="88" y="613"/>
                    </a:lnTo>
                    <a:lnTo>
                      <a:pt x="137" y="633"/>
                    </a:lnTo>
                    <a:lnTo>
                      <a:pt x="244" y="662"/>
                    </a:lnTo>
                    <a:lnTo>
                      <a:pt x="380" y="672"/>
                    </a:lnTo>
                    <a:lnTo>
                      <a:pt x="536" y="681"/>
                    </a:lnTo>
                    <a:lnTo>
                      <a:pt x="711" y="691"/>
                    </a:lnTo>
                    <a:lnTo>
                      <a:pt x="896" y="710"/>
                    </a:lnTo>
                    <a:lnTo>
                      <a:pt x="1081" y="730"/>
                    </a:lnTo>
                    <a:lnTo>
                      <a:pt x="1256" y="749"/>
                    </a:lnTo>
                    <a:lnTo>
                      <a:pt x="1411" y="769"/>
                    </a:lnTo>
                    <a:lnTo>
                      <a:pt x="1548" y="788"/>
                    </a:lnTo>
                    <a:lnTo>
                      <a:pt x="1664" y="779"/>
                    </a:lnTo>
                    <a:lnTo>
                      <a:pt x="1713" y="769"/>
                    </a:lnTo>
                    <a:lnTo>
                      <a:pt x="1752" y="749"/>
                    </a:lnTo>
                    <a:lnTo>
                      <a:pt x="1781" y="730"/>
                    </a:lnTo>
                    <a:lnTo>
                      <a:pt x="1810" y="701"/>
                    </a:lnTo>
                    <a:lnTo>
                      <a:pt x="1830" y="662"/>
                    </a:lnTo>
                    <a:lnTo>
                      <a:pt x="1839" y="613"/>
                    </a:lnTo>
                    <a:lnTo>
                      <a:pt x="1839" y="555"/>
                    </a:lnTo>
                    <a:lnTo>
                      <a:pt x="1830" y="506"/>
                    </a:lnTo>
                    <a:lnTo>
                      <a:pt x="1810" y="458"/>
                    </a:lnTo>
                    <a:lnTo>
                      <a:pt x="1781" y="409"/>
                    </a:lnTo>
                    <a:lnTo>
                      <a:pt x="1752" y="360"/>
                    </a:lnTo>
                    <a:lnTo>
                      <a:pt x="1713" y="312"/>
                    </a:lnTo>
                    <a:lnTo>
                      <a:pt x="1664" y="263"/>
                    </a:lnTo>
                    <a:lnTo>
                      <a:pt x="1606" y="224"/>
                    </a:lnTo>
                    <a:lnTo>
                      <a:pt x="1470" y="146"/>
                    </a:lnTo>
                    <a:lnTo>
                      <a:pt x="1324" y="88"/>
                    </a:lnTo>
                    <a:lnTo>
                      <a:pt x="1149" y="39"/>
                    </a:lnTo>
                    <a:lnTo>
                      <a:pt x="964" y="10"/>
                    </a:lnTo>
                    <a:lnTo>
                      <a:pt x="779"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10"/>
              <p:cNvSpPr/>
              <p:nvPr/>
            </p:nvSpPr>
            <p:spPr>
              <a:xfrm>
                <a:off x="528250" y="3401050"/>
                <a:ext cx="86350" cy="32350"/>
              </a:xfrm>
              <a:custGeom>
                <a:rect b="b" l="l" r="r" t="t"/>
                <a:pathLst>
                  <a:path extrusionOk="0" h="1294" w="3454">
                    <a:moveTo>
                      <a:pt x="390" y="0"/>
                    </a:moveTo>
                    <a:lnTo>
                      <a:pt x="302" y="20"/>
                    </a:lnTo>
                    <a:lnTo>
                      <a:pt x="205" y="49"/>
                    </a:lnTo>
                    <a:lnTo>
                      <a:pt x="156" y="68"/>
                    </a:lnTo>
                    <a:lnTo>
                      <a:pt x="108" y="97"/>
                    </a:lnTo>
                    <a:lnTo>
                      <a:pt x="69" y="136"/>
                    </a:lnTo>
                    <a:lnTo>
                      <a:pt x="39" y="175"/>
                    </a:lnTo>
                    <a:lnTo>
                      <a:pt x="10" y="234"/>
                    </a:lnTo>
                    <a:lnTo>
                      <a:pt x="0" y="302"/>
                    </a:lnTo>
                    <a:lnTo>
                      <a:pt x="0" y="379"/>
                    </a:lnTo>
                    <a:lnTo>
                      <a:pt x="10" y="467"/>
                    </a:lnTo>
                    <a:lnTo>
                      <a:pt x="146" y="321"/>
                    </a:lnTo>
                    <a:lnTo>
                      <a:pt x="195" y="379"/>
                    </a:lnTo>
                    <a:lnTo>
                      <a:pt x="273" y="467"/>
                    </a:lnTo>
                    <a:lnTo>
                      <a:pt x="399" y="574"/>
                    </a:lnTo>
                    <a:lnTo>
                      <a:pt x="555" y="700"/>
                    </a:lnTo>
                    <a:lnTo>
                      <a:pt x="759" y="837"/>
                    </a:lnTo>
                    <a:lnTo>
                      <a:pt x="876" y="905"/>
                    </a:lnTo>
                    <a:lnTo>
                      <a:pt x="1002" y="963"/>
                    </a:lnTo>
                    <a:lnTo>
                      <a:pt x="1139" y="1031"/>
                    </a:lnTo>
                    <a:lnTo>
                      <a:pt x="1285" y="1080"/>
                    </a:lnTo>
                    <a:lnTo>
                      <a:pt x="1450" y="1138"/>
                    </a:lnTo>
                    <a:lnTo>
                      <a:pt x="1615" y="1177"/>
                    </a:lnTo>
                    <a:lnTo>
                      <a:pt x="1829" y="1226"/>
                    </a:lnTo>
                    <a:lnTo>
                      <a:pt x="2034" y="1255"/>
                    </a:lnTo>
                    <a:lnTo>
                      <a:pt x="2218" y="1284"/>
                    </a:lnTo>
                    <a:lnTo>
                      <a:pt x="2394" y="1294"/>
                    </a:lnTo>
                    <a:lnTo>
                      <a:pt x="2715" y="1294"/>
                    </a:lnTo>
                    <a:lnTo>
                      <a:pt x="2851" y="1284"/>
                    </a:lnTo>
                    <a:lnTo>
                      <a:pt x="2968" y="1265"/>
                    </a:lnTo>
                    <a:lnTo>
                      <a:pt x="3182" y="1236"/>
                    </a:lnTo>
                    <a:lnTo>
                      <a:pt x="3327" y="1197"/>
                    </a:lnTo>
                    <a:lnTo>
                      <a:pt x="3425" y="1167"/>
                    </a:lnTo>
                    <a:lnTo>
                      <a:pt x="3454" y="1148"/>
                    </a:lnTo>
                    <a:lnTo>
                      <a:pt x="3104" y="807"/>
                    </a:lnTo>
                    <a:lnTo>
                      <a:pt x="3201" y="1080"/>
                    </a:lnTo>
                    <a:lnTo>
                      <a:pt x="2861" y="1090"/>
                    </a:lnTo>
                    <a:lnTo>
                      <a:pt x="2539" y="1090"/>
                    </a:lnTo>
                    <a:lnTo>
                      <a:pt x="2248" y="1060"/>
                    </a:lnTo>
                    <a:lnTo>
                      <a:pt x="1975" y="1021"/>
                    </a:lnTo>
                    <a:lnTo>
                      <a:pt x="1732" y="963"/>
                    </a:lnTo>
                    <a:lnTo>
                      <a:pt x="1508" y="895"/>
                    </a:lnTo>
                    <a:lnTo>
                      <a:pt x="1294" y="827"/>
                    </a:lnTo>
                    <a:lnTo>
                      <a:pt x="1109" y="739"/>
                    </a:lnTo>
                    <a:lnTo>
                      <a:pt x="954" y="652"/>
                    </a:lnTo>
                    <a:lnTo>
                      <a:pt x="808" y="564"/>
                    </a:lnTo>
                    <a:lnTo>
                      <a:pt x="681" y="486"/>
                    </a:lnTo>
                    <a:lnTo>
                      <a:pt x="574" y="399"/>
                    </a:lnTo>
                    <a:lnTo>
                      <a:pt x="487" y="321"/>
                    </a:lnTo>
                    <a:lnTo>
                      <a:pt x="409" y="253"/>
                    </a:lnTo>
                    <a:lnTo>
                      <a:pt x="322" y="156"/>
                    </a:lnTo>
                    <a:lnTo>
                      <a:pt x="477"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0"/>
              <p:cNvSpPr/>
              <p:nvPr/>
            </p:nvSpPr>
            <p:spPr>
              <a:xfrm>
                <a:off x="693375" y="3329050"/>
                <a:ext cx="60350" cy="88300"/>
              </a:xfrm>
              <a:custGeom>
                <a:rect b="b" l="l" r="r" t="t"/>
                <a:pathLst>
                  <a:path extrusionOk="0" h="3532" w="2414">
                    <a:moveTo>
                      <a:pt x="1246" y="1"/>
                    </a:moveTo>
                    <a:lnTo>
                      <a:pt x="1129" y="20"/>
                    </a:lnTo>
                    <a:lnTo>
                      <a:pt x="1013" y="59"/>
                    </a:lnTo>
                    <a:lnTo>
                      <a:pt x="896" y="117"/>
                    </a:lnTo>
                    <a:lnTo>
                      <a:pt x="789" y="185"/>
                    </a:lnTo>
                    <a:lnTo>
                      <a:pt x="682" y="273"/>
                    </a:lnTo>
                    <a:lnTo>
                      <a:pt x="575" y="370"/>
                    </a:lnTo>
                    <a:lnTo>
                      <a:pt x="487" y="477"/>
                    </a:lnTo>
                    <a:lnTo>
                      <a:pt x="390" y="594"/>
                    </a:lnTo>
                    <a:lnTo>
                      <a:pt x="312" y="730"/>
                    </a:lnTo>
                    <a:lnTo>
                      <a:pt x="234" y="876"/>
                    </a:lnTo>
                    <a:lnTo>
                      <a:pt x="176" y="1032"/>
                    </a:lnTo>
                    <a:lnTo>
                      <a:pt x="118" y="1187"/>
                    </a:lnTo>
                    <a:lnTo>
                      <a:pt x="69" y="1362"/>
                    </a:lnTo>
                    <a:lnTo>
                      <a:pt x="40" y="1538"/>
                    </a:lnTo>
                    <a:lnTo>
                      <a:pt x="11" y="1722"/>
                    </a:lnTo>
                    <a:lnTo>
                      <a:pt x="1" y="1898"/>
                    </a:lnTo>
                    <a:lnTo>
                      <a:pt x="1" y="2073"/>
                    </a:lnTo>
                    <a:lnTo>
                      <a:pt x="20" y="2238"/>
                    </a:lnTo>
                    <a:lnTo>
                      <a:pt x="40" y="2403"/>
                    </a:lnTo>
                    <a:lnTo>
                      <a:pt x="79" y="2559"/>
                    </a:lnTo>
                    <a:lnTo>
                      <a:pt x="118" y="2705"/>
                    </a:lnTo>
                    <a:lnTo>
                      <a:pt x="176" y="2841"/>
                    </a:lnTo>
                    <a:lnTo>
                      <a:pt x="244" y="2968"/>
                    </a:lnTo>
                    <a:lnTo>
                      <a:pt x="312" y="3094"/>
                    </a:lnTo>
                    <a:lnTo>
                      <a:pt x="400" y="3191"/>
                    </a:lnTo>
                    <a:lnTo>
                      <a:pt x="487" y="3289"/>
                    </a:lnTo>
                    <a:lnTo>
                      <a:pt x="584" y="3366"/>
                    </a:lnTo>
                    <a:lnTo>
                      <a:pt x="691" y="3435"/>
                    </a:lnTo>
                    <a:lnTo>
                      <a:pt x="808" y="3483"/>
                    </a:lnTo>
                    <a:lnTo>
                      <a:pt x="925" y="3512"/>
                    </a:lnTo>
                    <a:lnTo>
                      <a:pt x="1042" y="3532"/>
                    </a:lnTo>
                    <a:lnTo>
                      <a:pt x="1168" y="3522"/>
                    </a:lnTo>
                    <a:lnTo>
                      <a:pt x="1285" y="3503"/>
                    </a:lnTo>
                    <a:lnTo>
                      <a:pt x="1402" y="3464"/>
                    </a:lnTo>
                    <a:lnTo>
                      <a:pt x="1518" y="3405"/>
                    </a:lnTo>
                    <a:lnTo>
                      <a:pt x="1625" y="3337"/>
                    </a:lnTo>
                    <a:lnTo>
                      <a:pt x="1732" y="3259"/>
                    </a:lnTo>
                    <a:lnTo>
                      <a:pt x="1830" y="3162"/>
                    </a:lnTo>
                    <a:lnTo>
                      <a:pt x="1927" y="3045"/>
                    </a:lnTo>
                    <a:lnTo>
                      <a:pt x="2014" y="2929"/>
                    </a:lnTo>
                    <a:lnTo>
                      <a:pt x="2102" y="2793"/>
                    </a:lnTo>
                    <a:lnTo>
                      <a:pt x="2170" y="2647"/>
                    </a:lnTo>
                    <a:lnTo>
                      <a:pt x="2238" y="2491"/>
                    </a:lnTo>
                    <a:lnTo>
                      <a:pt x="2297" y="2335"/>
                    </a:lnTo>
                    <a:lnTo>
                      <a:pt x="2345" y="2160"/>
                    </a:lnTo>
                    <a:lnTo>
                      <a:pt x="2374" y="1985"/>
                    </a:lnTo>
                    <a:lnTo>
                      <a:pt x="2404" y="1800"/>
                    </a:lnTo>
                    <a:lnTo>
                      <a:pt x="2413" y="1625"/>
                    </a:lnTo>
                    <a:lnTo>
                      <a:pt x="2404" y="1450"/>
                    </a:lnTo>
                    <a:lnTo>
                      <a:pt x="2394" y="1285"/>
                    </a:lnTo>
                    <a:lnTo>
                      <a:pt x="2374" y="1119"/>
                    </a:lnTo>
                    <a:lnTo>
                      <a:pt x="2336" y="964"/>
                    </a:lnTo>
                    <a:lnTo>
                      <a:pt x="2287" y="818"/>
                    </a:lnTo>
                    <a:lnTo>
                      <a:pt x="2238" y="682"/>
                    </a:lnTo>
                    <a:lnTo>
                      <a:pt x="2170" y="555"/>
                    </a:lnTo>
                    <a:lnTo>
                      <a:pt x="2092" y="429"/>
                    </a:lnTo>
                    <a:lnTo>
                      <a:pt x="2014" y="331"/>
                    </a:lnTo>
                    <a:lnTo>
                      <a:pt x="1927" y="234"/>
                    </a:lnTo>
                    <a:lnTo>
                      <a:pt x="1830" y="156"/>
                    </a:lnTo>
                    <a:lnTo>
                      <a:pt x="1723" y="88"/>
                    </a:lnTo>
                    <a:lnTo>
                      <a:pt x="1606" y="39"/>
                    </a:lnTo>
                    <a:lnTo>
                      <a:pt x="1489" y="10"/>
                    </a:lnTo>
                    <a:lnTo>
                      <a:pt x="1372"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10"/>
              <p:cNvSpPr/>
              <p:nvPr/>
            </p:nvSpPr>
            <p:spPr>
              <a:xfrm>
                <a:off x="370650" y="3329050"/>
                <a:ext cx="60350" cy="88300"/>
              </a:xfrm>
              <a:custGeom>
                <a:rect b="b" l="l" r="r" t="t"/>
                <a:pathLst>
                  <a:path extrusionOk="0" h="3532" w="2414">
                    <a:moveTo>
                      <a:pt x="1042" y="1"/>
                    </a:moveTo>
                    <a:lnTo>
                      <a:pt x="925" y="10"/>
                    </a:lnTo>
                    <a:lnTo>
                      <a:pt x="808" y="39"/>
                    </a:lnTo>
                    <a:lnTo>
                      <a:pt x="691" y="88"/>
                    </a:lnTo>
                    <a:lnTo>
                      <a:pt x="594" y="156"/>
                    </a:lnTo>
                    <a:lnTo>
                      <a:pt x="487" y="234"/>
                    </a:lnTo>
                    <a:lnTo>
                      <a:pt x="400" y="331"/>
                    </a:lnTo>
                    <a:lnTo>
                      <a:pt x="322" y="429"/>
                    </a:lnTo>
                    <a:lnTo>
                      <a:pt x="244" y="555"/>
                    </a:lnTo>
                    <a:lnTo>
                      <a:pt x="176" y="682"/>
                    </a:lnTo>
                    <a:lnTo>
                      <a:pt x="127" y="818"/>
                    </a:lnTo>
                    <a:lnTo>
                      <a:pt x="79" y="964"/>
                    </a:lnTo>
                    <a:lnTo>
                      <a:pt x="40" y="1119"/>
                    </a:lnTo>
                    <a:lnTo>
                      <a:pt x="20" y="1285"/>
                    </a:lnTo>
                    <a:lnTo>
                      <a:pt x="10" y="1450"/>
                    </a:lnTo>
                    <a:lnTo>
                      <a:pt x="1" y="1625"/>
                    </a:lnTo>
                    <a:lnTo>
                      <a:pt x="20" y="1800"/>
                    </a:lnTo>
                    <a:lnTo>
                      <a:pt x="40" y="1985"/>
                    </a:lnTo>
                    <a:lnTo>
                      <a:pt x="69" y="2160"/>
                    </a:lnTo>
                    <a:lnTo>
                      <a:pt x="117" y="2335"/>
                    </a:lnTo>
                    <a:lnTo>
                      <a:pt x="176" y="2491"/>
                    </a:lnTo>
                    <a:lnTo>
                      <a:pt x="244" y="2647"/>
                    </a:lnTo>
                    <a:lnTo>
                      <a:pt x="312" y="2793"/>
                    </a:lnTo>
                    <a:lnTo>
                      <a:pt x="400" y="2929"/>
                    </a:lnTo>
                    <a:lnTo>
                      <a:pt x="487" y="3045"/>
                    </a:lnTo>
                    <a:lnTo>
                      <a:pt x="584" y="3162"/>
                    </a:lnTo>
                    <a:lnTo>
                      <a:pt x="682" y="3259"/>
                    </a:lnTo>
                    <a:lnTo>
                      <a:pt x="789" y="3337"/>
                    </a:lnTo>
                    <a:lnTo>
                      <a:pt x="905" y="3405"/>
                    </a:lnTo>
                    <a:lnTo>
                      <a:pt x="1012" y="3464"/>
                    </a:lnTo>
                    <a:lnTo>
                      <a:pt x="1129" y="3503"/>
                    </a:lnTo>
                    <a:lnTo>
                      <a:pt x="1256" y="3522"/>
                    </a:lnTo>
                    <a:lnTo>
                      <a:pt x="1372" y="3532"/>
                    </a:lnTo>
                    <a:lnTo>
                      <a:pt x="1489" y="3512"/>
                    </a:lnTo>
                    <a:lnTo>
                      <a:pt x="1616" y="3483"/>
                    </a:lnTo>
                    <a:lnTo>
                      <a:pt x="1723" y="3435"/>
                    </a:lnTo>
                    <a:lnTo>
                      <a:pt x="1830" y="3366"/>
                    </a:lnTo>
                    <a:lnTo>
                      <a:pt x="1927" y="3289"/>
                    </a:lnTo>
                    <a:lnTo>
                      <a:pt x="2014" y="3191"/>
                    </a:lnTo>
                    <a:lnTo>
                      <a:pt x="2102" y="3094"/>
                    </a:lnTo>
                    <a:lnTo>
                      <a:pt x="2170" y="2968"/>
                    </a:lnTo>
                    <a:lnTo>
                      <a:pt x="2238" y="2841"/>
                    </a:lnTo>
                    <a:lnTo>
                      <a:pt x="2297" y="2705"/>
                    </a:lnTo>
                    <a:lnTo>
                      <a:pt x="2335" y="2559"/>
                    </a:lnTo>
                    <a:lnTo>
                      <a:pt x="2374" y="2403"/>
                    </a:lnTo>
                    <a:lnTo>
                      <a:pt x="2394" y="2238"/>
                    </a:lnTo>
                    <a:lnTo>
                      <a:pt x="2413" y="2073"/>
                    </a:lnTo>
                    <a:lnTo>
                      <a:pt x="2413" y="1898"/>
                    </a:lnTo>
                    <a:lnTo>
                      <a:pt x="2404" y="1722"/>
                    </a:lnTo>
                    <a:lnTo>
                      <a:pt x="2384" y="1538"/>
                    </a:lnTo>
                    <a:lnTo>
                      <a:pt x="2345" y="1362"/>
                    </a:lnTo>
                    <a:lnTo>
                      <a:pt x="2297" y="1187"/>
                    </a:lnTo>
                    <a:lnTo>
                      <a:pt x="2238" y="1032"/>
                    </a:lnTo>
                    <a:lnTo>
                      <a:pt x="2180" y="876"/>
                    </a:lnTo>
                    <a:lnTo>
                      <a:pt x="2102" y="730"/>
                    </a:lnTo>
                    <a:lnTo>
                      <a:pt x="2024" y="594"/>
                    </a:lnTo>
                    <a:lnTo>
                      <a:pt x="1937" y="477"/>
                    </a:lnTo>
                    <a:lnTo>
                      <a:pt x="1839" y="370"/>
                    </a:lnTo>
                    <a:lnTo>
                      <a:pt x="1732" y="273"/>
                    </a:lnTo>
                    <a:lnTo>
                      <a:pt x="1625" y="185"/>
                    </a:lnTo>
                    <a:lnTo>
                      <a:pt x="1518" y="117"/>
                    </a:lnTo>
                    <a:lnTo>
                      <a:pt x="1402" y="59"/>
                    </a:lnTo>
                    <a:lnTo>
                      <a:pt x="1285" y="20"/>
                    </a:lnTo>
                    <a:lnTo>
                      <a:pt x="1168"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10"/>
              <p:cNvSpPr/>
              <p:nvPr/>
            </p:nvSpPr>
            <p:spPr>
              <a:xfrm>
                <a:off x="499800" y="3306425"/>
                <a:ext cx="21900" cy="17050"/>
              </a:xfrm>
              <a:custGeom>
                <a:rect b="b" l="l" r="r" t="t"/>
                <a:pathLst>
                  <a:path extrusionOk="0" h="682" w="876">
                    <a:moveTo>
                      <a:pt x="623" y="1"/>
                    </a:moveTo>
                    <a:lnTo>
                      <a:pt x="574" y="11"/>
                    </a:lnTo>
                    <a:lnTo>
                      <a:pt x="526" y="30"/>
                    </a:lnTo>
                    <a:lnTo>
                      <a:pt x="137" y="215"/>
                    </a:lnTo>
                    <a:lnTo>
                      <a:pt x="98" y="244"/>
                    </a:lnTo>
                    <a:lnTo>
                      <a:pt x="59" y="283"/>
                    </a:lnTo>
                    <a:lnTo>
                      <a:pt x="30" y="312"/>
                    </a:lnTo>
                    <a:lnTo>
                      <a:pt x="10" y="361"/>
                    </a:lnTo>
                    <a:lnTo>
                      <a:pt x="0" y="409"/>
                    </a:lnTo>
                    <a:lnTo>
                      <a:pt x="0" y="448"/>
                    </a:lnTo>
                    <a:lnTo>
                      <a:pt x="0" y="497"/>
                    </a:lnTo>
                    <a:lnTo>
                      <a:pt x="20" y="546"/>
                    </a:lnTo>
                    <a:lnTo>
                      <a:pt x="49" y="585"/>
                    </a:lnTo>
                    <a:lnTo>
                      <a:pt x="78" y="623"/>
                    </a:lnTo>
                    <a:lnTo>
                      <a:pt x="117" y="653"/>
                    </a:lnTo>
                    <a:lnTo>
                      <a:pt x="166" y="672"/>
                    </a:lnTo>
                    <a:lnTo>
                      <a:pt x="205" y="682"/>
                    </a:lnTo>
                    <a:lnTo>
                      <a:pt x="302" y="682"/>
                    </a:lnTo>
                    <a:lnTo>
                      <a:pt x="351" y="662"/>
                    </a:lnTo>
                    <a:lnTo>
                      <a:pt x="740" y="468"/>
                    </a:lnTo>
                    <a:lnTo>
                      <a:pt x="788" y="448"/>
                    </a:lnTo>
                    <a:lnTo>
                      <a:pt x="817" y="409"/>
                    </a:lnTo>
                    <a:lnTo>
                      <a:pt x="847" y="371"/>
                    </a:lnTo>
                    <a:lnTo>
                      <a:pt x="866" y="332"/>
                    </a:lnTo>
                    <a:lnTo>
                      <a:pt x="876" y="283"/>
                    </a:lnTo>
                    <a:lnTo>
                      <a:pt x="876" y="234"/>
                    </a:lnTo>
                    <a:lnTo>
                      <a:pt x="876" y="186"/>
                    </a:lnTo>
                    <a:lnTo>
                      <a:pt x="856" y="147"/>
                    </a:lnTo>
                    <a:lnTo>
                      <a:pt x="827" y="98"/>
                    </a:lnTo>
                    <a:lnTo>
                      <a:pt x="798" y="69"/>
                    </a:lnTo>
                    <a:lnTo>
                      <a:pt x="759" y="40"/>
                    </a:lnTo>
                    <a:lnTo>
                      <a:pt x="710" y="20"/>
                    </a:lnTo>
                    <a:lnTo>
                      <a:pt x="672" y="11"/>
                    </a:lnTo>
                    <a:lnTo>
                      <a:pt x="62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10"/>
              <p:cNvSpPr/>
              <p:nvPr/>
            </p:nvSpPr>
            <p:spPr>
              <a:xfrm>
                <a:off x="630150" y="3306425"/>
                <a:ext cx="22150" cy="17050"/>
              </a:xfrm>
              <a:custGeom>
                <a:rect b="b" l="l" r="r" t="t"/>
                <a:pathLst>
                  <a:path extrusionOk="0" h="682" w="886">
                    <a:moveTo>
                      <a:pt x="263" y="1"/>
                    </a:moveTo>
                    <a:lnTo>
                      <a:pt x="215" y="11"/>
                    </a:lnTo>
                    <a:lnTo>
                      <a:pt x="166" y="20"/>
                    </a:lnTo>
                    <a:lnTo>
                      <a:pt x="127" y="40"/>
                    </a:lnTo>
                    <a:lnTo>
                      <a:pt x="88" y="69"/>
                    </a:lnTo>
                    <a:lnTo>
                      <a:pt x="49" y="98"/>
                    </a:lnTo>
                    <a:lnTo>
                      <a:pt x="30" y="147"/>
                    </a:lnTo>
                    <a:lnTo>
                      <a:pt x="10" y="186"/>
                    </a:lnTo>
                    <a:lnTo>
                      <a:pt x="1" y="234"/>
                    </a:lnTo>
                    <a:lnTo>
                      <a:pt x="1" y="283"/>
                    </a:lnTo>
                    <a:lnTo>
                      <a:pt x="10" y="332"/>
                    </a:lnTo>
                    <a:lnTo>
                      <a:pt x="39" y="371"/>
                    </a:lnTo>
                    <a:lnTo>
                      <a:pt x="59" y="409"/>
                    </a:lnTo>
                    <a:lnTo>
                      <a:pt x="98" y="448"/>
                    </a:lnTo>
                    <a:lnTo>
                      <a:pt x="137" y="468"/>
                    </a:lnTo>
                    <a:lnTo>
                      <a:pt x="536" y="662"/>
                    </a:lnTo>
                    <a:lnTo>
                      <a:pt x="574" y="682"/>
                    </a:lnTo>
                    <a:lnTo>
                      <a:pt x="672" y="682"/>
                    </a:lnTo>
                    <a:lnTo>
                      <a:pt x="720" y="672"/>
                    </a:lnTo>
                    <a:lnTo>
                      <a:pt x="759" y="653"/>
                    </a:lnTo>
                    <a:lnTo>
                      <a:pt x="798" y="623"/>
                    </a:lnTo>
                    <a:lnTo>
                      <a:pt x="837" y="585"/>
                    </a:lnTo>
                    <a:lnTo>
                      <a:pt x="857" y="546"/>
                    </a:lnTo>
                    <a:lnTo>
                      <a:pt x="876" y="497"/>
                    </a:lnTo>
                    <a:lnTo>
                      <a:pt x="886" y="448"/>
                    </a:lnTo>
                    <a:lnTo>
                      <a:pt x="886" y="409"/>
                    </a:lnTo>
                    <a:lnTo>
                      <a:pt x="866" y="361"/>
                    </a:lnTo>
                    <a:lnTo>
                      <a:pt x="847" y="312"/>
                    </a:lnTo>
                    <a:lnTo>
                      <a:pt x="827" y="283"/>
                    </a:lnTo>
                    <a:lnTo>
                      <a:pt x="788" y="244"/>
                    </a:lnTo>
                    <a:lnTo>
                      <a:pt x="750" y="215"/>
                    </a:lnTo>
                    <a:lnTo>
                      <a:pt x="351" y="30"/>
                    </a:lnTo>
                    <a:lnTo>
                      <a:pt x="302" y="11"/>
                    </a:lnTo>
                    <a:lnTo>
                      <a:pt x="26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10"/>
              <p:cNvSpPr/>
              <p:nvPr/>
            </p:nvSpPr>
            <p:spPr>
              <a:xfrm>
                <a:off x="614575" y="3332450"/>
                <a:ext cx="30675" cy="30675"/>
              </a:xfrm>
              <a:custGeom>
                <a:rect b="b" l="l" r="r" t="t"/>
                <a:pathLst>
                  <a:path extrusionOk="0" h="1227" w="1227">
                    <a:moveTo>
                      <a:pt x="555" y="1"/>
                    </a:moveTo>
                    <a:lnTo>
                      <a:pt x="487" y="10"/>
                    </a:lnTo>
                    <a:lnTo>
                      <a:pt x="429" y="20"/>
                    </a:lnTo>
                    <a:lnTo>
                      <a:pt x="371" y="49"/>
                    </a:lnTo>
                    <a:lnTo>
                      <a:pt x="273" y="98"/>
                    </a:lnTo>
                    <a:lnTo>
                      <a:pt x="176" y="176"/>
                    </a:lnTo>
                    <a:lnTo>
                      <a:pt x="108" y="263"/>
                    </a:lnTo>
                    <a:lnTo>
                      <a:pt x="50" y="370"/>
                    </a:lnTo>
                    <a:lnTo>
                      <a:pt x="30" y="429"/>
                    </a:lnTo>
                    <a:lnTo>
                      <a:pt x="11" y="487"/>
                    </a:lnTo>
                    <a:lnTo>
                      <a:pt x="1" y="546"/>
                    </a:lnTo>
                    <a:lnTo>
                      <a:pt x="1" y="614"/>
                    </a:lnTo>
                    <a:lnTo>
                      <a:pt x="1" y="672"/>
                    </a:lnTo>
                    <a:lnTo>
                      <a:pt x="11" y="740"/>
                    </a:lnTo>
                    <a:lnTo>
                      <a:pt x="30" y="798"/>
                    </a:lnTo>
                    <a:lnTo>
                      <a:pt x="50" y="847"/>
                    </a:lnTo>
                    <a:lnTo>
                      <a:pt x="108" y="954"/>
                    </a:lnTo>
                    <a:lnTo>
                      <a:pt x="176" y="1042"/>
                    </a:lnTo>
                    <a:lnTo>
                      <a:pt x="273" y="1119"/>
                    </a:lnTo>
                    <a:lnTo>
                      <a:pt x="371" y="1178"/>
                    </a:lnTo>
                    <a:lnTo>
                      <a:pt x="429" y="1197"/>
                    </a:lnTo>
                    <a:lnTo>
                      <a:pt x="487" y="1217"/>
                    </a:lnTo>
                    <a:lnTo>
                      <a:pt x="555" y="1226"/>
                    </a:lnTo>
                    <a:lnTo>
                      <a:pt x="672" y="1226"/>
                    </a:lnTo>
                    <a:lnTo>
                      <a:pt x="740" y="1217"/>
                    </a:lnTo>
                    <a:lnTo>
                      <a:pt x="799" y="1197"/>
                    </a:lnTo>
                    <a:lnTo>
                      <a:pt x="857" y="1178"/>
                    </a:lnTo>
                    <a:lnTo>
                      <a:pt x="954" y="1119"/>
                    </a:lnTo>
                    <a:lnTo>
                      <a:pt x="1052" y="1042"/>
                    </a:lnTo>
                    <a:lnTo>
                      <a:pt x="1120" y="954"/>
                    </a:lnTo>
                    <a:lnTo>
                      <a:pt x="1178" y="847"/>
                    </a:lnTo>
                    <a:lnTo>
                      <a:pt x="1197" y="798"/>
                    </a:lnTo>
                    <a:lnTo>
                      <a:pt x="1217" y="740"/>
                    </a:lnTo>
                    <a:lnTo>
                      <a:pt x="1227" y="672"/>
                    </a:lnTo>
                    <a:lnTo>
                      <a:pt x="1227" y="614"/>
                    </a:lnTo>
                    <a:lnTo>
                      <a:pt x="1227" y="546"/>
                    </a:lnTo>
                    <a:lnTo>
                      <a:pt x="1217" y="487"/>
                    </a:lnTo>
                    <a:lnTo>
                      <a:pt x="1197" y="429"/>
                    </a:lnTo>
                    <a:lnTo>
                      <a:pt x="1178" y="370"/>
                    </a:lnTo>
                    <a:lnTo>
                      <a:pt x="1120" y="263"/>
                    </a:lnTo>
                    <a:lnTo>
                      <a:pt x="1052" y="176"/>
                    </a:lnTo>
                    <a:lnTo>
                      <a:pt x="954" y="98"/>
                    </a:lnTo>
                    <a:lnTo>
                      <a:pt x="857" y="49"/>
                    </a:lnTo>
                    <a:lnTo>
                      <a:pt x="799" y="20"/>
                    </a:lnTo>
                    <a:lnTo>
                      <a:pt x="740" y="10"/>
                    </a:lnTo>
                    <a:lnTo>
                      <a:pt x="67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0"/>
              <p:cNvSpPr/>
              <p:nvPr/>
            </p:nvSpPr>
            <p:spPr>
              <a:xfrm>
                <a:off x="505625" y="3332450"/>
                <a:ext cx="30675" cy="30675"/>
              </a:xfrm>
              <a:custGeom>
                <a:rect b="b" l="l" r="r" t="t"/>
                <a:pathLst>
                  <a:path extrusionOk="0" h="1227" w="1227">
                    <a:moveTo>
                      <a:pt x="546" y="1"/>
                    </a:moveTo>
                    <a:lnTo>
                      <a:pt x="487" y="10"/>
                    </a:lnTo>
                    <a:lnTo>
                      <a:pt x="429" y="20"/>
                    </a:lnTo>
                    <a:lnTo>
                      <a:pt x="370" y="49"/>
                    </a:lnTo>
                    <a:lnTo>
                      <a:pt x="263" y="98"/>
                    </a:lnTo>
                    <a:lnTo>
                      <a:pt x="176" y="176"/>
                    </a:lnTo>
                    <a:lnTo>
                      <a:pt x="98" y="263"/>
                    </a:lnTo>
                    <a:lnTo>
                      <a:pt x="49" y="370"/>
                    </a:lnTo>
                    <a:lnTo>
                      <a:pt x="20" y="429"/>
                    </a:lnTo>
                    <a:lnTo>
                      <a:pt x="11" y="487"/>
                    </a:lnTo>
                    <a:lnTo>
                      <a:pt x="1" y="546"/>
                    </a:lnTo>
                    <a:lnTo>
                      <a:pt x="1" y="614"/>
                    </a:lnTo>
                    <a:lnTo>
                      <a:pt x="1" y="672"/>
                    </a:lnTo>
                    <a:lnTo>
                      <a:pt x="11" y="740"/>
                    </a:lnTo>
                    <a:lnTo>
                      <a:pt x="20" y="798"/>
                    </a:lnTo>
                    <a:lnTo>
                      <a:pt x="49" y="847"/>
                    </a:lnTo>
                    <a:lnTo>
                      <a:pt x="98" y="954"/>
                    </a:lnTo>
                    <a:lnTo>
                      <a:pt x="176" y="1042"/>
                    </a:lnTo>
                    <a:lnTo>
                      <a:pt x="263" y="1119"/>
                    </a:lnTo>
                    <a:lnTo>
                      <a:pt x="370" y="1178"/>
                    </a:lnTo>
                    <a:lnTo>
                      <a:pt x="429" y="1197"/>
                    </a:lnTo>
                    <a:lnTo>
                      <a:pt x="487" y="1217"/>
                    </a:lnTo>
                    <a:lnTo>
                      <a:pt x="546" y="1226"/>
                    </a:lnTo>
                    <a:lnTo>
                      <a:pt x="672" y="1226"/>
                    </a:lnTo>
                    <a:lnTo>
                      <a:pt x="730" y="1217"/>
                    </a:lnTo>
                    <a:lnTo>
                      <a:pt x="798" y="1197"/>
                    </a:lnTo>
                    <a:lnTo>
                      <a:pt x="847" y="1178"/>
                    </a:lnTo>
                    <a:lnTo>
                      <a:pt x="954" y="1119"/>
                    </a:lnTo>
                    <a:lnTo>
                      <a:pt x="1042" y="1042"/>
                    </a:lnTo>
                    <a:lnTo>
                      <a:pt x="1120" y="954"/>
                    </a:lnTo>
                    <a:lnTo>
                      <a:pt x="1178" y="847"/>
                    </a:lnTo>
                    <a:lnTo>
                      <a:pt x="1197" y="798"/>
                    </a:lnTo>
                    <a:lnTo>
                      <a:pt x="1217" y="740"/>
                    </a:lnTo>
                    <a:lnTo>
                      <a:pt x="1227" y="672"/>
                    </a:lnTo>
                    <a:lnTo>
                      <a:pt x="1227" y="614"/>
                    </a:lnTo>
                    <a:lnTo>
                      <a:pt x="1227" y="546"/>
                    </a:lnTo>
                    <a:lnTo>
                      <a:pt x="1217" y="487"/>
                    </a:lnTo>
                    <a:lnTo>
                      <a:pt x="1197" y="429"/>
                    </a:lnTo>
                    <a:lnTo>
                      <a:pt x="1178" y="370"/>
                    </a:lnTo>
                    <a:lnTo>
                      <a:pt x="1120" y="263"/>
                    </a:lnTo>
                    <a:lnTo>
                      <a:pt x="1042" y="176"/>
                    </a:lnTo>
                    <a:lnTo>
                      <a:pt x="954" y="98"/>
                    </a:lnTo>
                    <a:lnTo>
                      <a:pt x="847" y="49"/>
                    </a:lnTo>
                    <a:lnTo>
                      <a:pt x="798" y="20"/>
                    </a:lnTo>
                    <a:lnTo>
                      <a:pt x="730" y="10"/>
                    </a:lnTo>
                    <a:lnTo>
                      <a:pt x="67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0"/>
              <p:cNvSpPr/>
              <p:nvPr/>
            </p:nvSpPr>
            <p:spPr>
              <a:xfrm>
                <a:off x="403500" y="3169750"/>
                <a:ext cx="312050" cy="187300"/>
              </a:xfrm>
              <a:custGeom>
                <a:rect b="b" l="l" r="r" t="t"/>
                <a:pathLst>
                  <a:path extrusionOk="0" h="7492" w="12482">
                    <a:moveTo>
                      <a:pt x="4173" y="1"/>
                    </a:moveTo>
                    <a:lnTo>
                      <a:pt x="3930" y="20"/>
                    </a:lnTo>
                    <a:lnTo>
                      <a:pt x="3687" y="40"/>
                    </a:lnTo>
                    <a:lnTo>
                      <a:pt x="3444" y="79"/>
                    </a:lnTo>
                    <a:lnTo>
                      <a:pt x="3201" y="137"/>
                    </a:lnTo>
                    <a:lnTo>
                      <a:pt x="2948" y="195"/>
                    </a:lnTo>
                    <a:lnTo>
                      <a:pt x="2704" y="283"/>
                    </a:lnTo>
                    <a:lnTo>
                      <a:pt x="2461" y="380"/>
                    </a:lnTo>
                    <a:lnTo>
                      <a:pt x="2228" y="497"/>
                    </a:lnTo>
                    <a:lnTo>
                      <a:pt x="1985" y="623"/>
                    </a:lnTo>
                    <a:lnTo>
                      <a:pt x="1751" y="779"/>
                    </a:lnTo>
                    <a:lnTo>
                      <a:pt x="1527" y="954"/>
                    </a:lnTo>
                    <a:lnTo>
                      <a:pt x="1313" y="1149"/>
                    </a:lnTo>
                    <a:lnTo>
                      <a:pt x="1099" y="1363"/>
                    </a:lnTo>
                    <a:lnTo>
                      <a:pt x="905" y="1596"/>
                    </a:lnTo>
                    <a:lnTo>
                      <a:pt x="730" y="1839"/>
                    </a:lnTo>
                    <a:lnTo>
                      <a:pt x="574" y="2083"/>
                    </a:lnTo>
                    <a:lnTo>
                      <a:pt x="438" y="2335"/>
                    </a:lnTo>
                    <a:lnTo>
                      <a:pt x="331" y="2588"/>
                    </a:lnTo>
                    <a:lnTo>
                      <a:pt x="234" y="2841"/>
                    </a:lnTo>
                    <a:lnTo>
                      <a:pt x="156" y="3104"/>
                    </a:lnTo>
                    <a:lnTo>
                      <a:pt x="97" y="3357"/>
                    </a:lnTo>
                    <a:lnTo>
                      <a:pt x="49" y="3620"/>
                    </a:lnTo>
                    <a:lnTo>
                      <a:pt x="19" y="3872"/>
                    </a:lnTo>
                    <a:lnTo>
                      <a:pt x="0" y="4135"/>
                    </a:lnTo>
                    <a:lnTo>
                      <a:pt x="0" y="4388"/>
                    </a:lnTo>
                    <a:lnTo>
                      <a:pt x="0" y="4631"/>
                    </a:lnTo>
                    <a:lnTo>
                      <a:pt x="19" y="4874"/>
                    </a:lnTo>
                    <a:lnTo>
                      <a:pt x="39" y="5118"/>
                    </a:lnTo>
                    <a:lnTo>
                      <a:pt x="68" y="5351"/>
                    </a:lnTo>
                    <a:lnTo>
                      <a:pt x="107" y="5575"/>
                    </a:lnTo>
                    <a:lnTo>
                      <a:pt x="156" y="5799"/>
                    </a:lnTo>
                    <a:lnTo>
                      <a:pt x="253" y="6197"/>
                    </a:lnTo>
                    <a:lnTo>
                      <a:pt x="360" y="6567"/>
                    </a:lnTo>
                    <a:lnTo>
                      <a:pt x="467" y="6878"/>
                    </a:lnTo>
                    <a:lnTo>
                      <a:pt x="564" y="7131"/>
                    </a:lnTo>
                    <a:lnTo>
                      <a:pt x="652" y="7326"/>
                    </a:lnTo>
                    <a:lnTo>
                      <a:pt x="720" y="7491"/>
                    </a:lnTo>
                    <a:lnTo>
                      <a:pt x="769" y="7482"/>
                    </a:lnTo>
                    <a:lnTo>
                      <a:pt x="807" y="7472"/>
                    </a:lnTo>
                    <a:lnTo>
                      <a:pt x="846" y="7452"/>
                    </a:lnTo>
                    <a:lnTo>
                      <a:pt x="885" y="7413"/>
                    </a:lnTo>
                    <a:lnTo>
                      <a:pt x="953" y="7336"/>
                    </a:lnTo>
                    <a:lnTo>
                      <a:pt x="1012" y="7229"/>
                    </a:lnTo>
                    <a:lnTo>
                      <a:pt x="1070" y="7102"/>
                    </a:lnTo>
                    <a:lnTo>
                      <a:pt x="1119" y="6956"/>
                    </a:lnTo>
                    <a:lnTo>
                      <a:pt x="1167" y="6810"/>
                    </a:lnTo>
                    <a:lnTo>
                      <a:pt x="1206" y="6655"/>
                    </a:lnTo>
                    <a:lnTo>
                      <a:pt x="1274" y="6343"/>
                    </a:lnTo>
                    <a:lnTo>
                      <a:pt x="1313" y="6071"/>
                    </a:lnTo>
                    <a:lnTo>
                      <a:pt x="1352" y="5808"/>
                    </a:lnTo>
                    <a:lnTo>
                      <a:pt x="1508" y="5818"/>
                    </a:lnTo>
                    <a:lnTo>
                      <a:pt x="1693" y="5818"/>
                    </a:lnTo>
                    <a:lnTo>
                      <a:pt x="1936" y="5808"/>
                    </a:lnTo>
                    <a:lnTo>
                      <a:pt x="2237" y="5789"/>
                    </a:lnTo>
                    <a:lnTo>
                      <a:pt x="2588" y="5750"/>
                    </a:lnTo>
                    <a:lnTo>
                      <a:pt x="2977" y="5682"/>
                    </a:lnTo>
                    <a:lnTo>
                      <a:pt x="3181" y="5643"/>
                    </a:lnTo>
                    <a:lnTo>
                      <a:pt x="3395" y="5594"/>
                    </a:lnTo>
                    <a:lnTo>
                      <a:pt x="3619" y="5536"/>
                    </a:lnTo>
                    <a:lnTo>
                      <a:pt x="3852" y="5468"/>
                    </a:lnTo>
                    <a:lnTo>
                      <a:pt x="4086" y="5390"/>
                    </a:lnTo>
                    <a:lnTo>
                      <a:pt x="4319" y="5302"/>
                    </a:lnTo>
                    <a:lnTo>
                      <a:pt x="4562" y="5195"/>
                    </a:lnTo>
                    <a:lnTo>
                      <a:pt x="4806" y="5088"/>
                    </a:lnTo>
                    <a:lnTo>
                      <a:pt x="5049" y="4972"/>
                    </a:lnTo>
                    <a:lnTo>
                      <a:pt x="5292" y="4836"/>
                    </a:lnTo>
                    <a:lnTo>
                      <a:pt x="5535" y="4690"/>
                    </a:lnTo>
                    <a:lnTo>
                      <a:pt x="5778" y="4524"/>
                    </a:lnTo>
                    <a:lnTo>
                      <a:pt x="6022" y="4349"/>
                    </a:lnTo>
                    <a:lnTo>
                      <a:pt x="6265" y="4155"/>
                    </a:lnTo>
                    <a:lnTo>
                      <a:pt x="6498" y="3950"/>
                    </a:lnTo>
                    <a:lnTo>
                      <a:pt x="6732" y="3727"/>
                    </a:lnTo>
                    <a:lnTo>
                      <a:pt x="6956" y="3483"/>
                    </a:lnTo>
                    <a:lnTo>
                      <a:pt x="7179" y="3221"/>
                    </a:lnTo>
                    <a:lnTo>
                      <a:pt x="7238" y="3328"/>
                    </a:lnTo>
                    <a:lnTo>
                      <a:pt x="7315" y="3444"/>
                    </a:lnTo>
                    <a:lnTo>
                      <a:pt x="7413" y="3600"/>
                    </a:lnTo>
                    <a:lnTo>
                      <a:pt x="7559" y="3785"/>
                    </a:lnTo>
                    <a:lnTo>
                      <a:pt x="7724" y="3989"/>
                    </a:lnTo>
                    <a:lnTo>
                      <a:pt x="7928" y="4213"/>
                    </a:lnTo>
                    <a:lnTo>
                      <a:pt x="8162" y="4446"/>
                    </a:lnTo>
                    <a:lnTo>
                      <a:pt x="8288" y="4563"/>
                    </a:lnTo>
                    <a:lnTo>
                      <a:pt x="8424" y="4680"/>
                    </a:lnTo>
                    <a:lnTo>
                      <a:pt x="8570" y="4797"/>
                    </a:lnTo>
                    <a:lnTo>
                      <a:pt x="8726" y="4904"/>
                    </a:lnTo>
                    <a:lnTo>
                      <a:pt x="8891" y="5020"/>
                    </a:lnTo>
                    <a:lnTo>
                      <a:pt x="9067" y="5127"/>
                    </a:lnTo>
                    <a:lnTo>
                      <a:pt x="9242" y="5225"/>
                    </a:lnTo>
                    <a:lnTo>
                      <a:pt x="9436" y="5322"/>
                    </a:lnTo>
                    <a:lnTo>
                      <a:pt x="9631" y="5419"/>
                    </a:lnTo>
                    <a:lnTo>
                      <a:pt x="9835" y="5497"/>
                    </a:lnTo>
                    <a:lnTo>
                      <a:pt x="10059" y="5575"/>
                    </a:lnTo>
                    <a:lnTo>
                      <a:pt x="10283" y="5643"/>
                    </a:lnTo>
                    <a:lnTo>
                      <a:pt x="10516" y="5701"/>
                    </a:lnTo>
                    <a:lnTo>
                      <a:pt x="10759" y="5750"/>
                    </a:lnTo>
                    <a:lnTo>
                      <a:pt x="11012" y="5789"/>
                    </a:lnTo>
                    <a:lnTo>
                      <a:pt x="11265" y="5808"/>
                    </a:lnTo>
                    <a:lnTo>
                      <a:pt x="11314" y="6003"/>
                    </a:lnTo>
                    <a:lnTo>
                      <a:pt x="11362" y="6197"/>
                    </a:lnTo>
                    <a:lnTo>
                      <a:pt x="11440" y="6421"/>
                    </a:lnTo>
                    <a:lnTo>
                      <a:pt x="11489" y="6538"/>
                    </a:lnTo>
                    <a:lnTo>
                      <a:pt x="11537" y="6655"/>
                    </a:lnTo>
                    <a:lnTo>
                      <a:pt x="11606" y="6762"/>
                    </a:lnTo>
                    <a:lnTo>
                      <a:pt x="11674" y="6869"/>
                    </a:lnTo>
                    <a:lnTo>
                      <a:pt x="11751" y="6956"/>
                    </a:lnTo>
                    <a:lnTo>
                      <a:pt x="11829" y="7024"/>
                    </a:lnTo>
                    <a:lnTo>
                      <a:pt x="11927" y="7083"/>
                    </a:lnTo>
                    <a:lnTo>
                      <a:pt x="11975" y="7102"/>
                    </a:lnTo>
                    <a:lnTo>
                      <a:pt x="12024" y="7122"/>
                    </a:lnTo>
                    <a:lnTo>
                      <a:pt x="12082" y="6966"/>
                    </a:lnTo>
                    <a:lnTo>
                      <a:pt x="12141" y="6781"/>
                    </a:lnTo>
                    <a:lnTo>
                      <a:pt x="12209" y="6528"/>
                    </a:lnTo>
                    <a:lnTo>
                      <a:pt x="12286" y="6236"/>
                    </a:lnTo>
                    <a:lnTo>
                      <a:pt x="12355" y="5886"/>
                    </a:lnTo>
                    <a:lnTo>
                      <a:pt x="12423" y="5497"/>
                    </a:lnTo>
                    <a:lnTo>
                      <a:pt x="12442" y="5293"/>
                    </a:lnTo>
                    <a:lnTo>
                      <a:pt x="12462" y="5079"/>
                    </a:lnTo>
                    <a:lnTo>
                      <a:pt x="12471" y="4865"/>
                    </a:lnTo>
                    <a:lnTo>
                      <a:pt x="12481" y="4641"/>
                    </a:lnTo>
                    <a:lnTo>
                      <a:pt x="12471" y="4408"/>
                    </a:lnTo>
                    <a:lnTo>
                      <a:pt x="12462" y="4184"/>
                    </a:lnTo>
                    <a:lnTo>
                      <a:pt x="12442" y="3950"/>
                    </a:lnTo>
                    <a:lnTo>
                      <a:pt x="12403" y="3707"/>
                    </a:lnTo>
                    <a:lnTo>
                      <a:pt x="12355" y="3474"/>
                    </a:lnTo>
                    <a:lnTo>
                      <a:pt x="12296" y="3240"/>
                    </a:lnTo>
                    <a:lnTo>
                      <a:pt x="12228" y="2997"/>
                    </a:lnTo>
                    <a:lnTo>
                      <a:pt x="12141" y="2773"/>
                    </a:lnTo>
                    <a:lnTo>
                      <a:pt x="12034" y="2540"/>
                    </a:lnTo>
                    <a:lnTo>
                      <a:pt x="11917" y="2316"/>
                    </a:lnTo>
                    <a:lnTo>
                      <a:pt x="11771" y="2092"/>
                    </a:lnTo>
                    <a:lnTo>
                      <a:pt x="11615" y="1878"/>
                    </a:lnTo>
                    <a:lnTo>
                      <a:pt x="11440" y="1664"/>
                    </a:lnTo>
                    <a:lnTo>
                      <a:pt x="11246" y="1460"/>
                    </a:lnTo>
                    <a:lnTo>
                      <a:pt x="11041" y="1275"/>
                    </a:lnTo>
                    <a:lnTo>
                      <a:pt x="10837" y="1110"/>
                    </a:lnTo>
                    <a:lnTo>
                      <a:pt x="10633" y="954"/>
                    </a:lnTo>
                    <a:lnTo>
                      <a:pt x="10428" y="818"/>
                    </a:lnTo>
                    <a:lnTo>
                      <a:pt x="10224" y="691"/>
                    </a:lnTo>
                    <a:lnTo>
                      <a:pt x="10030" y="594"/>
                    </a:lnTo>
                    <a:lnTo>
                      <a:pt x="9835" y="497"/>
                    </a:lnTo>
                    <a:lnTo>
                      <a:pt x="9640" y="419"/>
                    </a:lnTo>
                    <a:lnTo>
                      <a:pt x="9456" y="361"/>
                    </a:lnTo>
                    <a:lnTo>
                      <a:pt x="9271" y="302"/>
                    </a:lnTo>
                    <a:lnTo>
                      <a:pt x="9096" y="263"/>
                    </a:lnTo>
                    <a:lnTo>
                      <a:pt x="8921" y="224"/>
                    </a:lnTo>
                    <a:lnTo>
                      <a:pt x="8755" y="205"/>
                    </a:lnTo>
                    <a:lnTo>
                      <a:pt x="8590" y="195"/>
                    </a:lnTo>
                    <a:lnTo>
                      <a:pt x="8434" y="186"/>
                    </a:lnTo>
                    <a:lnTo>
                      <a:pt x="8279" y="186"/>
                    </a:lnTo>
                    <a:lnTo>
                      <a:pt x="8133" y="195"/>
                    </a:lnTo>
                    <a:lnTo>
                      <a:pt x="7996" y="205"/>
                    </a:lnTo>
                    <a:lnTo>
                      <a:pt x="7744" y="244"/>
                    </a:lnTo>
                    <a:lnTo>
                      <a:pt x="7520" y="293"/>
                    </a:lnTo>
                    <a:lnTo>
                      <a:pt x="7335" y="341"/>
                    </a:lnTo>
                    <a:lnTo>
                      <a:pt x="7179" y="400"/>
                    </a:lnTo>
                    <a:lnTo>
                      <a:pt x="7072" y="448"/>
                    </a:lnTo>
                    <a:lnTo>
                      <a:pt x="6975" y="487"/>
                    </a:lnTo>
                    <a:lnTo>
                      <a:pt x="6810" y="429"/>
                    </a:lnTo>
                    <a:lnTo>
                      <a:pt x="6625" y="361"/>
                    </a:lnTo>
                    <a:lnTo>
                      <a:pt x="6372" y="283"/>
                    </a:lnTo>
                    <a:lnTo>
                      <a:pt x="6061" y="205"/>
                    </a:lnTo>
                    <a:lnTo>
                      <a:pt x="5701" y="127"/>
                    </a:lnTo>
                    <a:lnTo>
                      <a:pt x="5302" y="59"/>
                    </a:lnTo>
                    <a:lnTo>
                      <a:pt x="5088" y="30"/>
                    </a:lnTo>
                    <a:lnTo>
                      <a:pt x="4864" y="10"/>
                    </a:lnTo>
                    <a:lnTo>
                      <a:pt x="464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160" name="Google Shape;1160;p10"/>
          <p:cNvGrpSpPr/>
          <p:nvPr/>
        </p:nvGrpSpPr>
        <p:grpSpPr>
          <a:xfrm>
            <a:off x="7863430" y="2993229"/>
            <a:ext cx="800909" cy="1735139"/>
            <a:chOff x="5888350" y="1047061"/>
            <a:chExt cx="889800" cy="1927718"/>
          </a:xfrm>
        </p:grpSpPr>
        <p:sp>
          <p:nvSpPr>
            <p:cNvPr id="1161" name="Google Shape;1161;p10"/>
            <p:cNvSpPr/>
            <p:nvPr/>
          </p:nvSpPr>
          <p:spPr>
            <a:xfrm>
              <a:off x="5888350" y="2799879"/>
              <a:ext cx="889800" cy="1749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62" name="Google Shape;1162;p10"/>
            <p:cNvGrpSpPr/>
            <p:nvPr/>
          </p:nvGrpSpPr>
          <p:grpSpPr>
            <a:xfrm>
              <a:off x="6040513" y="1047061"/>
              <a:ext cx="585957" cy="1873594"/>
              <a:chOff x="6644250" y="1835575"/>
              <a:chExt cx="737625" cy="2358550"/>
            </a:xfrm>
          </p:grpSpPr>
          <p:sp>
            <p:nvSpPr>
              <p:cNvPr id="1163" name="Google Shape;1163;p10"/>
              <p:cNvSpPr/>
              <p:nvPr/>
            </p:nvSpPr>
            <p:spPr>
              <a:xfrm>
                <a:off x="6694575" y="2358450"/>
                <a:ext cx="150825" cy="728650"/>
              </a:xfrm>
              <a:custGeom>
                <a:rect b="b" l="l" r="r" t="t"/>
                <a:pathLst>
                  <a:path extrusionOk="0" fill="none" h="29146" w="6033">
                    <a:moveTo>
                      <a:pt x="6032" y="0"/>
                    </a:moveTo>
                    <a:lnTo>
                      <a:pt x="6032" y="0"/>
                    </a:lnTo>
                    <a:lnTo>
                      <a:pt x="5127" y="2228"/>
                    </a:lnTo>
                    <a:lnTo>
                      <a:pt x="4193" y="4563"/>
                    </a:lnTo>
                    <a:lnTo>
                      <a:pt x="3114" y="7296"/>
                    </a:lnTo>
                    <a:lnTo>
                      <a:pt x="2569" y="8716"/>
                    </a:lnTo>
                    <a:lnTo>
                      <a:pt x="2034" y="10117"/>
                    </a:lnTo>
                    <a:lnTo>
                      <a:pt x="1528" y="11460"/>
                    </a:lnTo>
                    <a:lnTo>
                      <a:pt x="1071" y="12715"/>
                    </a:lnTo>
                    <a:lnTo>
                      <a:pt x="672" y="13833"/>
                    </a:lnTo>
                    <a:lnTo>
                      <a:pt x="507" y="14330"/>
                    </a:lnTo>
                    <a:lnTo>
                      <a:pt x="361" y="14787"/>
                    </a:lnTo>
                    <a:lnTo>
                      <a:pt x="244" y="15186"/>
                    </a:lnTo>
                    <a:lnTo>
                      <a:pt x="147" y="15526"/>
                    </a:lnTo>
                    <a:lnTo>
                      <a:pt x="88" y="15808"/>
                    </a:lnTo>
                    <a:lnTo>
                      <a:pt x="49" y="16022"/>
                    </a:lnTo>
                    <a:lnTo>
                      <a:pt x="49" y="16022"/>
                    </a:lnTo>
                    <a:lnTo>
                      <a:pt x="30" y="16226"/>
                    </a:lnTo>
                    <a:lnTo>
                      <a:pt x="20" y="16489"/>
                    </a:lnTo>
                    <a:lnTo>
                      <a:pt x="10" y="17131"/>
                    </a:lnTo>
                    <a:lnTo>
                      <a:pt x="1" y="17939"/>
                    </a:lnTo>
                    <a:lnTo>
                      <a:pt x="10" y="18882"/>
                    </a:lnTo>
                    <a:lnTo>
                      <a:pt x="30" y="19913"/>
                    </a:lnTo>
                    <a:lnTo>
                      <a:pt x="59" y="21013"/>
                    </a:lnTo>
                    <a:lnTo>
                      <a:pt x="127" y="23299"/>
                    </a:lnTo>
                    <a:lnTo>
                      <a:pt x="215" y="25497"/>
                    </a:lnTo>
                    <a:lnTo>
                      <a:pt x="283" y="27365"/>
                    </a:lnTo>
                    <a:lnTo>
                      <a:pt x="361" y="29145"/>
                    </a:lnTo>
                  </a:path>
                </a:pathLst>
              </a:custGeom>
              <a:noFill/>
              <a:ln cap="rnd" cmpd="sng" w="79050">
                <a:solidFill>
                  <a:srgbClr val="D799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10"/>
              <p:cNvSpPr/>
              <p:nvPr/>
            </p:nvSpPr>
            <p:spPr>
              <a:xfrm>
                <a:off x="6694575" y="2358450"/>
                <a:ext cx="150825" cy="514875"/>
              </a:xfrm>
              <a:custGeom>
                <a:rect b="b" l="l" r="r" t="t"/>
                <a:pathLst>
                  <a:path extrusionOk="0" fill="none" h="20595" w="6033">
                    <a:moveTo>
                      <a:pt x="6032" y="0"/>
                    </a:moveTo>
                    <a:lnTo>
                      <a:pt x="6032" y="0"/>
                    </a:lnTo>
                    <a:lnTo>
                      <a:pt x="5127" y="2228"/>
                    </a:lnTo>
                    <a:lnTo>
                      <a:pt x="4193" y="4563"/>
                    </a:lnTo>
                    <a:lnTo>
                      <a:pt x="3114" y="7296"/>
                    </a:lnTo>
                    <a:lnTo>
                      <a:pt x="2569" y="8716"/>
                    </a:lnTo>
                    <a:lnTo>
                      <a:pt x="2034" y="10117"/>
                    </a:lnTo>
                    <a:lnTo>
                      <a:pt x="1528" y="11460"/>
                    </a:lnTo>
                    <a:lnTo>
                      <a:pt x="1071" y="12715"/>
                    </a:lnTo>
                    <a:lnTo>
                      <a:pt x="672" y="13833"/>
                    </a:lnTo>
                    <a:lnTo>
                      <a:pt x="507" y="14330"/>
                    </a:lnTo>
                    <a:lnTo>
                      <a:pt x="361" y="14787"/>
                    </a:lnTo>
                    <a:lnTo>
                      <a:pt x="244" y="15186"/>
                    </a:lnTo>
                    <a:lnTo>
                      <a:pt x="147" y="15526"/>
                    </a:lnTo>
                    <a:lnTo>
                      <a:pt x="88" y="15808"/>
                    </a:lnTo>
                    <a:lnTo>
                      <a:pt x="49" y="16022"/>
                    </a:lnTo>
                    <a:lnTo>
                      <a:pt x="49" y="16022"/>
                    </a:lnTo>
                    <a:lnTo>
                      <a:pt x="30" y="16324"/>
                    </a:lnTo>
                    <a:lnTo>
                      <a:pt x="10" y="16732"/>
                    </a:lnTo>
                    <a:lnTo>
                      <a:pt x="1" y="17219"/>
                    </a:lnTo>
                    <a:lnTo>
                      <a:pt x="1" y="17783"/>
                    </a:lnTo>
                    <a:lnTo>
                      <a:pt x="20" y="19096"/>
                    </a:lnTo>
                    <a:lnTo>
                      <a:pt x="49" y="20594"/>
                    </a:lnTo>
                  </a:path>
                </a:pathLst>
              </a:custGeom>
              <a:solidFill>
                <a:schemeClr val="accent4"/>
              </a:solidFill>
              <a:ln cap="rnd" cmpd="sng" w="904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0"/>
              <p:cNvSpPr/>
              <p:nvPr/>
            </p:nvSpPr>
            <p:spPr>
              <a:xfrm>
                <a:off x="7180725" y="2358450"/>
                <a:ext cx="150575" cy="728650"/>
              </a:xfrm>
              <a:custGeom>
                <a:rect b="b" l="l" r="r" t="t"/>
                <a:pathLst>
                  <a:path extrusionOk="0" fill="none" h="29146" w="6023">
                    <a:moveTo>
                      <a:pt x="1" y="0"/>
                    </a:moveTo>
                    <a:lnTo>
                      <a:pt x="1" y="0"/>
                    </a:lnTo>
                    <a:lnTo>
                      <a:pt x="906" y="2228"/>
                    </a:lnTo>
                    <a:lnTo>
                      <a:pt x="1840" y="4563"/>
                    </a:lnTo>
                    <a:lnTo>
                      <a:pt x="2919" y="7296"/>
                    </a:lnTo>
                    <a:lnTo>
                      <a:pt x="3464" y="8716"/>
                    </a:lnTo>
                    <a:lnTo>
                      <a:pt x="3999" y="10117"/>
                    </a:lnTo>
                    <a:lnTo>
                      <a:pt x="4505" y="11460"/>
                    </a:lnTo>
                    <a:lnTo>
                      <a:pt x="4962" y="12715"/>
                    </a:lnTo>
                    <a:lnTo>
                      <a:pt x="5351" y="13833"/>
                    </a:lnTo>
                    <a:lnTo>
                      <a:pt x="5517" y="14330"/>
                    </a:lnTo>
                    <a:lnTo>
                      <a:pt x="5663" y="14787"/>
                    </a:lnTo>
                    <a:lnTo>
                      <a:pt x="5789" y="15186"/>
                    </a:lnTo>
                    <a:lnTo>
                      <a:pt x="5877" y="15526"/>
                    </a:lnTo>
                    <a:lnTo>
                      <a:pt x="5945" y="15808"/>
                    </a:lnTo>
                    <a:lnTo>
                      <a:pt x="5984" y="16022"/>
                    </a:lnTo>
                    <a:lnTo>
                      <a:pt x="5984" y="16022"/>
                    </a:lnTo>
                    <a:lnTo>
                      <a:pt x="5993" y="16226"/>
                    </a:lnTo>
                    <a:lnTo>
                      <a:pt x="6013" y="16489"/>
                    </a:lnTo>
                    <a:lnTo>
                      <a:pt x="6023" y="17131"/>
                    </a:lnTo>
                    <a:lnTo>
                      <a:pt x="6023" y="17939"/>
                    </a:lnTo>
                    <a:lnTo>
                      <a:pt x="6013" y="18882"/>
                    </a:lnTo>
                    <a:lnTo>
                      <a:pt x="5993" y="19913"/>
                    </a:lnTo>
                    <a:lnTo>
                      <a:pt x="5964" y="21013"/>
                    </a:lnTo>
                    <a:lnTo>
                      <a:pt x="5896" y="23299"/>
                    </a:lnTo>
                    <a:lnTo>
                      <a:pt x="5818" y="25497"/>
                    </a:lnTo>
                    <a:lnTo>
                      <a:pt x="5740" y="27365"/>
                    </a:lnTo>
                    <a:lnTo>
                      <a:pt x="5663" y="29145"/>
                    </a:lnTo>
                  </a:path>
                </a:pathLst>
              </a:custGeom>
              <a:noFill/>
              <a:ln cap="rnd" cmpd="sng" w="79050">
                <a:solidFill>
                  <a:srgbClr val="D799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10"/>
              <p:cNvSpPr/>
              <p:nvPr/>
            </p:nvSpPr>
            <p:spPr>
              <a:xfrm>
                <a:off x="6767050" y="1900250"/>
                <a:ext cx="233025" cy="376500"/>
              </a:xfrm>
              <a:custGeom>
                <a:rect b="b" l="l" r="r" t="t"/>
                <a:pathLst>
                  <a:path extrusionOk="0" h="15060" w="9321">
                    <a:moveTo>
                      <a:pt x="9320" y="1"/>
                    </a:moveTo>
                    <a:lnTo>
                      <a:pt x="9194" y="59"/>
                    </a:lnTo>
                    <a:lnTo>
                      <a:pt x="8853" y="244"/>
                    </a:lnTo>
                    <a:lnTo>
                      <a:pt x="8328" y="545"/>
                    </a:lnTo>
                    <a:lnTo>
                      <a:pt x="7657" y="954"/>
                    </a:lnTo>
                    <a:lnTo>
                      <a:pt x="7267" y="1187"/>
                    </a:lnTo>
                    <a:lnTo>
                      <a:pt x="6859" y="1450"/>
                    </a:lnTo>
                    <a:lnTo>
                      <a:pt x="6431" y="1742"/>
                    </a:lnTo>
                    <a:lnTo>
                      <a:pt x="5983" y="2053"/>
                    </a:lnTo>
                    <a:lnTo>
                      <a:pt x="5526" y="2374"/>
                    </a:lnTo>
                    <a:lnTo>
                      <a:pt x="5059" y="2724"/>
                    </a:lnTo>
                    <a:lnTo>
                      <a:pt x="4592" y="3094"/>
                    </a:lnTo>
                    <a:lnTo>
                      <a:pt x="4116" y="3483"/>
                    </a:lnTo>
                    <a:lnTo>
                      <a:pt x="3658" y="3892"/>
                    </a:lnTo>
                    <a:lnTo>
                      <a:pt x="3201" y="4310"/>
                    </a:lnTo>
                    <a:lnTo>
                      <a:pt x="2754" y="4748"/>
                    </a:lnTo>
                    <a:lnTo>
                      <a:pt x="2540" y="4972"/>
                    </a:lnTo>
                    <a:lnTo>
                      <a:pt x="2335" y="5195"/>
                    </a:lnTo>
                    <a:lnTo>
                      <a:pt x="2131" y="5429"/>
                    </a:lnTo>
                    <a:lnTo>
                      <a:pt x="1927" y="5662"/>
                    </a:lnTo>
                    <a:lnTo>
                      <a:pt x="1742" y="5896"/>
                    </a:lnTo>
                    <a:lnTo>
                      <a:pt x="1557" y="6139"/>
                    </a:lnTo>
                    <a:lnTo>
                      <a:pt x="1382" y="6382"/>
                    </a:lnTo>
                    <a:lnTo>
                      <a:pt x="1207" y="6625"/>
                    </a:lnTo>
                    <a:lnTo>
                      <a:pt x="1051" y="6878"/>
                    </a:lnTo>
                    <a:lnTo>
                      <a:pt x="896" y="7131"/>
                    </a:lnTo>
                    <a:lnTo>
                      <a:pt x="759" y="7384"/>
                    </a:lnTo>
                    <a:lnTo>
                      <a:pt x="623" y="7637"/>
                    </a:lnTo>
                    <a:lnTo>
                      <a:pt x="507" y="7900"/>
                    </a:lnTo>
                    <a:lnTo>
                      <a:pt x="400" y="8162"/>
                    </a:lnTo>
                    <a:lnTo>
                      <a:pt x="302" y="8425"/>
                    </a:lnTo>
                    <a:lnTo>
                      <a:pt x="215" y="8688"/>
                    </a:lnTo>
                    <a:lnTo>
                      <a:pt x="147" y="8950"/>
                    </a:lnTo>
                    <a:lnTo>
                      <a:pt x="88" y="9223"/>
                    </a:lnTo>
                    <a:lnTo>
                      <a:pt x="49" y="9495"/>
                    </a:lnTo>
                    <a:lnTo>
                      <a:pt x="20" y="9758"/>
                    </a:lnTo>
                    <a:lnTo>
                      <a:pt x="1" y="10030"/>
                    </a:lnTo>
                    <a:lnTo>
                      <a:pt x="1" y="10312"/>
                    </a:lnTo>
                    <a:lnTo>
                      <a:pt x="20" y="10585"/>
                    </a:lnTo>
                    <a:lnTo>
                      <a:pt x="59" y="10857"/>
                    </a:lnTo>
                    <a:lnTo>
                      <a:pt x="108" y="11139"/>
                    </a:lnTo>
                    <a:lnTo>
                      <a:pt x="176" y="11412"/>
                    </a:lnTo>
                    <a:lnTo>
                      <a:pt x="244" y="11635"/>
                    </a:lnTo>
                    <a:lnTo>
                      <a:pt x="322" y="11849"/>
                    </a:lnTo>
                    <a:lnTo>
                      <a:pt x="409" y="12054"/>
                    </a:lnTo>
                    <a:lnTo>
                      <a:pt x="507" y="12248"/>
                    </a:lnTo>
                    <a:lnTo>
                      <a:pt x="604" y="12433"/>
                    </a:lnTo>
                    <a:lnTo>
                      <a:pt x="721" y="12618"/>
                    </a:lnTo>
                    <a:lnTo>
                      <a:pt x="837" y="12793"/>
                    </a:lnTo>
                    <a:lnTo>
                      <a:pt x="964" y="12949"/>
                    </a:lnTo>
                    <a:lnTo>
                      <a:pt x="1090" y="13104"/>
                    </a:lnTo>
                    <a:lnTo>
                      <a:pt x="1236" y="13260"/>
                    </a:lnTo>
                    <a:lnTo>
                      <a:pt x="1382" y="13396"/>
                    </a:lnTo>
                    <a:lnTo>
                      <a:pt x="1528" y="13532"/>
                    </a:lnTo>
                    <a:lnTo>
                      <a:pt x="1684" y="13659"/>
                    </a:lnTo>
                    <a:lnTo>
                      <a:pt x="1849" y="13775"/>
                    </a:lnTo>
                    <a:lnTo>
                      <a:pt x="2014" y="13892"/>
                    </a:lnTo>
                    <a:lnTo>
                      <a:pt x="2180" y="13999"/>
                    </a:lnTo>
                    <a:lnTo>
                      <a:pt x="2355" y="14097"/>
                    </a:lnTo>
                    <a:lnTo>
                      <a:pt x="2540" y="14194"/>
                    </a:lnTo>
                    <a:lnTo>
                      <a:pt x="2715" y="14281"/>
                    </a:lnTo>
                    <a:lnTo>
                      <a:pt x="2900" y="14369"/>
                    </a:lnTo>
                    <a:lnTo>
                      <a:pt x="3094" y="14437"/>
                    </a:lnTo>
                    <a:lnTo>
                      <a:pt x="3279" y="14515"/>
                    </a:lnTo>
                    <a:lnTo>
                      <a:pt x="3668" y="14641"/>
                    </a:lnTo>
                    <a:lnTo>
                      <a:pt x="4067" y="14748"/>
                    </a:lnTo>
                    <a:lnTo>
                      <a:pt x="4466" y="14836"/>
                    </a:lnTo>
                    <a:lnTo>
                      <a:pt x="4865" y="14914"/>
                    </a:lnTo>
                    <a:lnTo>
                      <a:pt x="5263" y="14962"/>
                    </a:lnTo>
                    <a:lnTo>
                      <a:pt x="5653" y="15011"/>
                    </a:lnTo>
                    <a:lnTo>
                      <a:pt x="6042" y="15040"/>
                    </a:lnTo>
                    <a:lnTo>
                      <a:pt x="6421" y="15060"/>
                    </a:lnTo>
                    <a:lnTo>
                      <a:pt x="7472" y="15060"/>
                    </a:lnTo>
                    <a:lnTo>
                      <a:pt x="7783" y="15040"/>
                    </a:lnTo>
                    <a:lnTo>
                      <a:pt x="8085" y="15021"/>
                    </a:lnTo>
                    <a:lnTo>
                      <a:pt x="8590" y="14982"/>
                    </a:lnTo>
                    <a:lnTo>
                      <a:pt x="8980" y="14933"/>
                    </a:lnTo>
                    <a:lnTo>
                      <a:pt x="9320" y="14884"/>
                    </a:lnTo>
                    <a:lnTo>
                      <a:pt x="932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0"/>
              <p:cNvSpPr/>
              <p:nvPr/>
            </p:nvSpPr>
            <p:spPr>
              <a:xfrm>
                <a:off x="7020475" y="1900250"/>
                <a:ext cx="233000" cy="376500"/>
              </a:xfrm>
              <a:custGeom>
                <a:rect b="b" l="l" r="r" t="t"/>
                <a:pathLst>
                  <a:path extrusionOk="0" h="15060" w="9320">
                    <a:moveTo>
                      <a:pt x="0" y="1"/>
                    </a:moveTo>
                    <a:lnTo>
                      <a:pt x="0" y="14884"/>
                    </a:lnTo>
                    <a:lnTo>
                      <a:pt x="341" y="14933"/>
                    </a:lnTo>
                    <a:lnTo>
                      <a:pt x="730" y="14982"/>
                    </a:lnTo>
                    <a:lnTo>
                      <a:pt x="1236" y="15021"/>
                    </a:lnTo>
                    <a:lnTo>
                      <a:pt x="1528" y="15040"/>
                    </a:lnTo>
                    <a:lnTo>
                      <a:pt x="1849" y="15060"/>
                    </a:lnTo>
                    <a:lnTo>
                      <a:pt x="2899" y="15060"/>
                    </a:lnTo>
                    <a:lnTo>
                      <a:pt x="3279" y="15040"/>
                    </a:lnTo>
                    <a:lnTo>
                      <a:pt x="3668" y="15011"/>
                    </a:lnTo>
                    <a:lnTo>
                      <a:pt x="4057" y="14962"/>
                    </a:lnTo>
                    <a:lnTo>
                      <a:pt x="4456" y="14914"/>
                    </a:lnTo>
                    <a:lnTo>
                      <a:pt x="4854" y="14836"/>
                    </a:lnTo>
                    <a:lnTo>
                      <a:pt x="5253" y="14748"/>
                    </a:lnTo>
                    <a:lnTo>
                      <a:pt x="5652" y="14641"/>
                    </a:lnTo>
                    <a:lnTo>
                      <a:pt x="6041" y="14515"/>
                    </a:lnTo>
                    <a:lnTo>
                      <a:pt x="6226" y="14437"/>
                    </a:lnTo>
                    <a:lnTo>
                      <a:pt x="6421" y="14369"/>
                    </a:lnTo>
                    <a:lnTo>
                      <a:pt x="6606" y="14281"/>
                    </a:lnTo>
                    <a:lnTo>
                      <a:pt x="6781" y="14194"/>
                    </a:lnTo>
                    <a:lnTo>
                      <a:pt x="6965" y="14097"/>
                    </a:lnTo>
                    <a:lnTo>
                      <a:pt x="7141" y="13999"/>
                    </a:lnTo>
                    <a:lnTo>
                      <a:pt x="7306" y="13892"/>
                    </a:lnTo>
                    <a:lnTo>
                      <a:pt x="7471" y="13775"/>
                    </a:lnTo>
                    <a:lnTo>
                      <a:pt x="7637" y="13659"/>
                    </a:lnTo>
                    <a:lnTo>
                      <a:pt x="7792" y="13532"/>
                    </a:lnTo>
                    <a:lnTo>
                      <a:pt x="7938" y="13396"/>
                    </a:lnTo>
                    <a:lnTo>
                      <a:pt x="8084" y="13260"/>
                    </a:lnTo>
                    <a:lnTo>
                      <a:pt x="8220" y="13104"/>
                    </a:lnTo>
                    <a:lnTo>
                      <a:pt x="8357" y="12949"/>
                    </a:lnTo>
                    <a:lnTo>
                      <a:pt x="8483" y="12793"/>
                    </a:lnTo>
                    <a:lnTo>
                      <a:pt x="8600" y="12618"/>
                    </a:lnTo>
                    <a:lnTo>
                      <a:pt x="8707" y="12433"/>
                    </a:lnTo>
                    <a:lnTo>
                      <a:pt x="8814" y="12248"/>
                    </a:lnTo>
                    <a:lnTo>
                      <a:pt x="8911" y="12054"/>
                    </a:lnTo>
                    <a:lnTo>
                      <a:pt x="8999" y="11849"/>
                    </a:lnTo>
                    <a:lnTo>
                      <a:pt x="9076" y="11635"/>
                    </a:lnTo>
                    <a:lnTo>
                      <a:pt x="9145" y="11412"/>
                    </a:lnTo>
                    <a:lnTo>
                      <a:pt x="9213" y="11139"/>
                    </a:lnTo>
                    <a:lnTo>
                      <a:pt x="9261" y="10857"/>
                    </a:lnTo>
                    <a:lnTo>
                      <a:pt x="9300" y="10585"/>
                    </a:lnTo>
                    <a:lnTo>
                      <a:pt x="9320" y="10312"/>
                    </a:lnTo>
                    <a:lnTo>
                      <a:pt x="9320" y="10030"/>
                    </a:lnTo>
                    <a:lnTo>
                      <a:pt x="9300" y="9758"/>
                    </a:lnTo>
                    <a:lnTo>
                      <a:pt x="9271" y="9495"/>
                    </a:lnTo>
                    <a:lnTo>
                      <a:pt x="9232" y="9223"/>
                    </a:lnTo>
                    <a:lnTo>
                      <a:pt x="9174" y="8950"/>
                    </a:lnTo>
                    <a:lnTo>
                      <a:pt x="9106" y="8688"/>
                    </a:lnTo>
                    <a:lnTo>
                      <a:pt x="9018" y="8425"/>
                    </a:lnTo>
                    <a:lnTo>
                      <a:pt x="8921" y="8162"/>
                    </a:lnTo>
                    <a:lnTo>
                      <a:pt x="8814" y="7900"/>
                    </a:lnTo>
                    <a:lnTo>
                      <a:pt x="8697" y="7637"/>
                    </a:lnTo>
                    <a:lnTo>
                      <a:pt x="8561" y="7384"/>
                    </a:lnTo>
                    <a:lnTo>
                      <a:pt x="8425" y="7131"/>
                    </a:lnTo>
                    <a:lnTo>
                      <a:pt x="8269" y="6878"/>
                    </a:lnTo>
                    <a:lnTo>
                      <a:pt x="8113" y="6625"/>
                    </a:lnTo>
                    <a:lnTo>
                      <a:pt x="7938" y="6382"/>
                    </a:lnTo>
                    <a:lnTo>
                      <a:pt x="7763" y="6139"/>
                    </a:lnTo>
                    <a:lnTo>
                      <a:pt x="7578" y="5896"/>
                    </a:lnTo>
                    <a:lnTo>
                      <a:pt x="7393" y="5662"/>
                    </a:lnTo>
                    <a:lnTo>
                      <a:pt x="7189" y="5429"/>
                    </a:lnTo>
                    <a:lnTo>
                      <a:pt x="6985" y="5195"/>
                    </a:lnTo>
                    <a:lnTo>
                      <a:pt x="6781" y="4972"/>
                    </a:lnTo>
                    <a:lnTo>
                      <a:pt x="6567" y="4748"/>
                    </a:lnTo>
                    <a:lnTo>
                      <a:pt x="6119" y="4310"/>
                    </a:lnTo>
                    <a:lnTo>
                      <a:pt x="5662" y="3892"/>
                    </a:lnTo>
                    <a:lnTo>
                      <a:pt x="5205" y="3483"/>
                    </a:lnTo>
                    <a:lnTo>
                      <a:pt x="4728" y="3094"/>
                    </a:lnTo>
                    <a:lnTo>
                      <a:pt x="4261" y="2724"/>
                    </a:lnTo>
                    <a:lnTo>
                      <a:pt x="3794" y="2374"/>
                    </a:lnTo>
                    <a:lnTo>
                      <a:pt x="3337" y="2053"/>
                    </a:lnTo>
                    <a:lnTo>
                      <a:pt x="2889" y="1742"/>
                    </a:lnTo>
                    <a:lnTo>
                      <a:pt x="2461" y="1450"/>
                    </a:lnTo>
                    <a:lnTo>
                      <a:pt x="2053" y="1187"/>
                    </a:lnTo>
                    <a:lnTo>
                      <a:pt x="1664" y="954"/>
                    </a:lnTo>
                    <a:lnTo>
                      <a:pt x="992" y="545"/>
                    </a:lnTo>
                    <a:lnTo>
                      <a:pt x="467" y="244"/>
                    </a:lnTo>
                    <a:lnTo>
                      <a:pt x="127" y="5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10"/>
              <p:cNvSpPr/>
              <p:nvPr/>
            </p:nvSpPr>
            <p:spPr>
              <a:xfrm>
                <a:off x="6830525" y="1835575"/>
                <a:ext cx="359475" cy="317150"/>
              </a:xfrm>
              <a:custGeom>
                <a:rect b="b" l="l" r="r" t="t"/>
                <a:pathLst>
                  <a:path extrusionOk="0" h="12686" w="14379">
                    <a:moveTo>
                      <a:pt x="7190" y="0"/>
                    </a:moveTo>
                    <a:lnTo>
                      <a:pt x="6820" y="10"/>
                    </a:lnTo>
                    <a:lnTo>
                      <a:pt x="6450" y="29"/>
                    </a:lnTo>
                    <a:lnTo>
                      <a:pt x="6090" y="68"/>
                    </a:lnTo>
                    <a:lnTo>
                      <a:pt x="5740" y="126"/>
                    </a:lnTo>
                    <a:lnTo>
                      <a:pt x="5390" y="195"/>
                    </a:lnTo>
                    <a:lnTo>
                      <a:pt x="5049" y="282"/>
                    </a:lnTo>
                    <a:lnTo>
                      <a:pt x="4719" y="379"/>
                    </a:lnTo>
                    <a:lnTo>
                      <a:pt x="4388" y="496"/>
                    </a:lnTo>
                    <a:lnTo>
                      <a:pt x="4077" y="623"/>
                    </a:lnTo>
                    <a:lnTo>
                      <a:pt x="3765" y="769"/>
                    </a:lnTo>
                    <a:lnTo>
                      <a:pt x="3464" y="914"/>
                    </a:lnTo>
                    <a:lnTo>
                      <a:pt x="3172" y="1080"/>
                    </a:lnTo>
                    <a:lnTo>
                      <a:pt x="2890" y="1255"/>
                    </a:lnTo>
                    <a:lnTo>
                      <a:pt x="2617" y="1449"/>
                    </a:lnTo>
                    <a:lnTo>
                      <a:pt x="2355" y="1644"/>
                    </a:lnTo>
                    <a:lnTo>
                      <a:pt x="2102" y="1858"/>
                    </a:lnTo>
                    <a:lnTo>
                      <a:pt x="1868" y="2082"/>
                    </a:lnTo>
                    <a:lnTo>
                      <a:pt x="1645" y="2306"/>
                    </a:lnTo>
                    <a:lnTo>
                      <a:pt x="1431" y="2549"/>
                    </a:lnTo>
                    <a:lnTo>
                      <a:pt x="1226" y="2792"/>
                    </a:lnTo>
                    <a:lnTo>
                      <a:pt x="1042" y="3055"/>
                    </a:lnTo>
                    <a:lnTo>
                      <a:pt x="866" y="3317"/>
                    </a:lnTo>
                    <a:lnTo>
                      <a:pt x="711" y="3590"/>
                    </a:lnTo>
                    <a:lnTo>
                      <a:pt x="565" y="3872"/>
                    </a:lnTo>
                    <a:lnTo>
                      <a:pt x="438" y="4164"/>
                    </a:lnTo>
                    <a:lnTo>
                      <a:pt x="322" y="4455"/>
                    </a:lnTo>
                    <a:lnTo>
                      <a:pt x="224" y="4757"/>
                    </a:lnTo>
                    <a:lnTo>
                      <a:pt x="147" y="5068"/>
                    </a:lnTo>
                    <a:lnTo>
                      <a:pt x="78" y="5380"/>
                    </a:lnTo>
                    <a:lnTo>
                      <a:pt x="40" y="5691"/>
                    </a:lnTo>
                    <a:lnTo>
                      <a:pt x="10" y="6012"/>
                    </a:lnTo>
                    <a:lnTo>
                      <a:pt x="1" y="6343"/>
                    </a:lnTo>
                    <a:lnTo>
                      <a:pt x="10" y="6673"/>
                    </a:lnTo>
                    <a:lnTo>
                      <a:pt x="40" y="6994"/>
                    </a:lnTo>
                    <a:lnTo>
                      <a:pt x="78" y="7306"/>
                    </a:lnTo>
                    <a:lnTo>
                      <a:pt x="147" y="7617"/>
                    </a:lnTo>
                    <a:lnTo>
                      <a:pt x="224" y="7928"/>
                    </a:lnTo>
                    <a:lnTo>
                      <a:pt x="322" y="8230"/>
                    </a:lnTo>
                    <a:lnTo>
                      <a:pt x="438" y="8522"/>
                    </a:lnTo>
                    <a:lnTo>
                      <a:pt x="565" y="8814"/>
                    </a:lnTo>
                    <a:lnTo>
                      <a:pt x="711" y="9096"/>
                    </a:lnTo>
                    <a:lnTo>
                      <a:pt x="866" y="9368"/>
                    </a:lnTo>
                    <a:lnTo>
                      <a:pt x="1042" y="9631"/>
                    </a:lnTo>
                    <a:lnTo>
                      <a:pt x="1226" y="9893"/>
                    </a:lnTo>
                    <a:lnTo>
                      <a:pt x="1431" y="10137"/>
                    </a:lnTo>
                    <a:lnTo>
                      <a:pt x="1645" y="10380"/>
                    </a:lnTo>
                    <a:lnTo>
                      <a:pt x="1868" y="10613"/>
                    </a:lnTo>
                    <a:lnTo>
                      <a:pt x="2102" y="10827"/>
                    </a:lnTo>
                    <a:lnTo>
                      <a:pt x="2355" y="11041"/>
                    </a:lnTo>
                    <a:lnTo>
                      <a:pt x="2617" y="11236"/>
                    </a:lnTo>
                    <a:lnTo>
                      <a:pt x="2890" y="11430"/>
                    </a:lnTo>
                    <a:lnTo>
                      <a:pt x="3172" y="11606"/>
                    </a:lnTo>
                    <a:lnTo>
                      <a:pt x="3464" y="11771"/>
                    </a:lnTo>
                    <a:lnTo>
                      <a:pt x="3765" y="11927"/>
                    </a:lnTo>
                    <a:lnTo>
                      <a:pt x="4077" y="12063"/>
                    </a:lnTo>
                    <a:lnTo>
                      <a:pt x="4388" y="12189"/>
                    </a:lnTo>
                    <a:lnTo>
                      <a:pt x="4719" y="12306"/>
                    </a:lnTo>
                    <a:lnTo>
                      <a:pt x="5049" y="12403"/>
                    </a:lnTo>
                    <a:lnTo>
                      <a:pt x="5390" y="12491"/>
                    </a:lnTo>
                    <a:lnTo>
                      <a:pt x="5740" y="12559"/>
                    </a:lnTo>
                    <a:lnTo>
                      <a:pt x="6090" y="12617"/>
                    </a:lnTo>
                    <a:lnTo>
                      <a:pt x="6450" y="12656"/>
                    </a:lnTo>
                    <a:lnTo>
                      <a:pt x="6820" y="12676"/>
                    </a:lnTo>
                    <a:lnTo>
                      <a:pt x="7190" y="12685"/>
                    </a:lnTo>
                    <a:lnTo>
                      <a:pt x="7559" y="12676"/>
                    </a:lnTo>
                    <a:lnTo>
                      <a:pt x="7919" y="12656"/>
                    </a:lnTo>
                    <a:lnTo>
                      <a:pt x="8279" y="12617"/>
                    </a:lnTo>
                    <a:lnTo>
                      <a:pt x="8639" y="12559"/>
                    </a:lnTo>
                    <a:lnTo>
                      <a:pt x="8989" y="12491"/>
                    </a:lnTo>
                    <a:lnTo>
                      <a:pt x="9330" y="12403"/>
                    </a:lnTo>
                    <a:lnTo>
                      <a:pt x="9661" y="12306"/>
                    </a:lnTo>
                    <a:lnTo>
                      <a:pt x="9991" y="12189"/>
                    </a:lnTo>
                    <a:lnTo>
                      <a:pt x="10303" y="12063"/>
                    </a:lnTo>
                    <a:lnTo>
                      <a:pt x="10614" y="11927"/>
                    </a:lnTo>
                    <a:lnTo>
                      <a:pt x="10915" y="11771"/>
                    </a:lnTo>
                    <a:lnTo>
                      <a:pt x="11207" y="11606"/>
                    </a:lnTo>
                    <a:lnTo>
                      <a:pt x="11489" y="11430"/>
                    </a:lnTo>
                    <a:lnTo>
                      <a:pt x="11762" y="11236"/>
                    </a:lnTo>
                    <a:lnTo>
                      <a:pt x="12024" y="11041"/>
                    </a:lnTo>
                    <a:lnTo>
                      <a:pt x="12268" y="10827"/>
                    </a:lnTo>
                    <a:lnTo>
                      <a:pt x="12511" y="10613"/>
                    </a:lnTo>
                    <a:lnTo>
                      <a:pt x="12735" y="10380"/>
                    </a:lnTo>
                    <a:lnTo>
                      <a:pt x="12949" y="10137"/>
                    </a:lnTo>
                    <a:lnTo>
                      <a:pt x="13153" y="9893"/>
                    </a:lnTo>
                    <a:lnTo>
                      <a:pt x="13338" y="9631"/>
                    </a:lnTo>
                    <a:lnTo>
                      <a:pt x="13513" y="9368"/>
                    </a:lnTo>
                    <a:lnTo>
                      <a:pt x="13668" y="9096"/>
                    </a:lnTo>
                    <a:lnTo>
                      <a:pt x="13814" y="8814"/>
                    </a:lnTo>
                    <a:lnTo>
                      <a:pt x="13941" y="8522"/>
                    </a:lnTo>
                    <a:lnTo>
                      <a:pt x="14058" y="8230"/>
                    </a:lnTo>
                    <a:lnTo>
                      <a:pt x="14155" y="7928"/>
                    </a:lnTo>
                    <a:lnTo>
                      <a:pt x="14233" y="7617"/>
                    </a:lnTo>
                    <a:lnTo>
                      <a:pt x="14291" y="7306"/>
                    </a:lnTo>
                    <a:lnTo>
                      <a:pt x="14340" y="6994"/>
                    </a:lnTo>
                    <a:lnTo>
                      <a:pt x="14369" y="6673"/>
                    </a:lnTo>
                    <a:lnTo>
                      <a:pt x="14379" y="6343"/>
                    </a:lnTo>
                    <a:lnTo>
                      <a:pt x="14369" y="6012"/>
                    </a:lnTo>
                    <a:lnTo>
                      <a:pt x="14340" y="5691"/>
                    </a:lnTo>
                    <a:lnTo>
                      <a:pt x="14291" y="5380"/>
                    </a:lnTo>
                    <a:lnTo>
                      <a:pt x="14233" y="5068"/>
                    </a:lnTo>
                    <a:lnTo>
                      <a:pt x="14155" y="4757"/>
                    </a:lnTo>
                    <a:lnTo>
                      <a:pt x="14058" y="4455"/>
                    </a:lnTo>
                    <a:lnTo>
                      <a:pt x="13941" y="4164"/>
                    </a:lnTo>
                    <a:lnTo>
                      <a:pt x="13814" y="3872"/>
                    </a:lnTo>
                    <a:lnTo>
                      <a:pt x="13668" y="3590"/>
                    </a:lnTo>
                    <a:lnTo>
                      <a:pt x="13513" y="3317"/>
                    </a:lnTo>
                    <a:lnTo>
                      <a:pt x="13338" y="3055"/>
                    </a:lnTo>
                    <a:lnTo>
                      <a:pt x="13153" y="2792"/>
                    </a:lnTo>
                    <a:lnTo>
                      <a:pt x="12949" y="2549"/>
                    </a:lnTo>
                    <a:lnTo>
                      <a:pt x="12735" y="2306"/>
                    </a:lnTo>
                    <a:lnTo>
                      <a:pt x="12511" y="2082"/>
                    </a:lnTo>
                    <a:lnTo>
                      <a:pt x="12268" y="1858"/>
                    </a:lnTo>
                    <a:lnTo>
                      <a:pt x="12024" y="1644"/>
                    </a:lnTo>
                    <a:lnTo>
                      <a:pt x="11762" y="1449"/>
                    </a:lnTo>
                    <a:lnTo>
                      <a:pt x="11489" y="1255"/>
                    </a:lnTo>
                    <a:lnTo>
                      <a:pt x="11207" y="1080"/>
                    </a:lnTo>
                    <a:lnTo>
                      <a:pt x="10915" y="914"/>
                    </a:lnTo>
                    <a:lnTo>
                      <a:pt x="10614" y="769"/>
                    </a:lnTo>
                    <a:lnTo>
                      <a:pt x="10303" y="623"/>
                    </a:lnTo>
                    <a:lnTo>
                      <a:pt x="9991" y="496"/>
                    </a:lnTo>
                    <a:lnTo>
                      <a:pt x="9661" y="379"/>
                    </a:lnTo>
                    <a:lnTo>
                      <a:pt x="9330" y="282"/>
                    </a:lnTo>
                    <a:lnTo>
                      <a:pt x="8989" y="195"/>
                    </a:lnTo>
                    <a:lnTo>
                      <a:pt x="8639" y="126"/>
                    </a:lnTo>
                    <a:lnTo>
                      <a:pt x="8279" y="68"/>
                    </a:lnTo>
                    <a:lnTo>
                      <a:pt x="7919" y="29"/>
                    </a:lnTo>
                    <a:lnTo>
                      <a:pt x="7559" y="10"/>
                    </a:lnTo>
                    <a:lnTo>
                      <a:pt x="719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10"/>
              <p:cNvSpPr/>
              <p:nvPr/>
            </p:nvSpPr>
            <p:spPr>
              <a:xfrm>
                <a:off x="6837100" y="3785525"/>
                <a:ext cx="141800" cy="377975"/>
              </a:xfrm>
              <a:custGeom>
                <a:rect b="b" l="l" r="r" t="t"/>
                <a:pathLst>
                  <a:path extrusionOk="0" h="15119" w="5672">
                    <a:moveTo>
                      <a:pt x="0" y="1"/>
                    </a:moveTo>
                    <a:lnTo>
                      <a:pt x="166" y="750"/>
                    </a:lnTo>
                    <a:lnTo>
                      <a:pt x="341" y="1489"/>
                    </a:lnTo>
                    <a:lnTo>
                      <a:pt x="681" y="2939"/>
                    </a:lnTo>
                    <a:lnTo>
                      <a:pt x="1022" y="4310"/>
                    </a:lnTo>
                    <a:lnTo>
                      <a:pt x="1323" y="5575"/>
                    </a:lnTo>
                    <a:lnTo>
                      <a:pt x="1460" y="6149"/>
                    </a:lnTo>
                    <a:lnTo>
                      <a:pt x="1576" y="6694"/>
                    </a:lnTo>
                    <a:lnTo>
                      <a:pt x="1683" y="7190"/>
                    </a:lnTo>
                    <a:lnTo>
                      <a:pt x="1771" y="7637"/>
                    </a:lnTo>
                    <a:lnTo>
                      <a:pt x="1829" y="8027"/>
                    </a:lnTo>
                    <a:lnTo>
                      <a:pt x="1868" y="8367"/>
                    </a:lnTo>
                    <a:lnTo>
                      <a:pt x="1878" y="8513"/>
                    </a:lnTo>
                    <a:lnTo>
                      <a:pt x="1878" y="8639"/>
                    </a:lnTo>
                    <a:lnTo>
                      <a:pt x="1878" y="8756"/>
                    </a:lnTo>
                    <a:lnTo>
                      <a:pt x="1858" y="8853"/>
                    </a:lnTo>
                    <a:lnTo>
                      <a:pt x="1800" y="9165"/>
                    </a:lnTo>
                    <a:lnTo>
                      <a:pt x="1712" y="9476"/>
                    </a:lnTo>
                    <a:lnTo>
                      <a:pt x="1615" y="9778"/>
                    </a:lnTo>
                    <a:lnTo>
                      <a:pt x="1508" y="10069"/>
                    </a:lnTo>
                    <a:lnTo>
                      <a:pt x="1391" y="10361"/>
                    </a:lnTo>
                    <a:lnTo>
                      <a:pt x="1275" y="10653"/>
                    </a:lnTo>
                    <a:lnTo>
                      <a:pt x="1031" y="11247"/>
                    </a:lnTo>
                    <a:lnTo>
                      <a:pt x="915" y="11548"/>
                    </a:lnTo>
                    <a:lnTo>
                      <a:pt x="798" y="11859"/>
                    </a:lnTo>
                    <a:lnTo>
                      <a:pt x="701" y="12171"/>
                    </a:lnTo>
                    <a:lnTo>
                      <a:pt x="603" y="12492"/>
                    </a:lnTo>
                    <a:lnTo>
                      <a:pt x="526" y="12822"/>
                    </a:lnTo>
                    <a:lnTo>
                      <a:pt x="477" y="13173"/>
                    </a:lnTo>
                    <a:lnTo>
                      <a:pt x="448" y="13348"/>
                    </a:lnTo>
                    <a:lnTo>
                      <a:pt x="438" y="13533"/>
                    </a:lnTo>
                    <a:lnTo>
                      <a:pt x="428" y="13717"/>
                    </a:lnTo>
                    <a:lnTo>
                      <a:pt x="419" y="13902"/>
                    </a:lnTo>
                    <a:lnTo>
                      <a:pt x="428" y="13970"/>
                    </a:lnTo>
                    <a:lnTo>
                      <a:pt x="438" y="14038"/>
                    </a:lnTo>
                    <a:lnTo>
                      <a:pt x="448" y="14107"/>
                    </a:lnTo>
                    <a:lnTo>
                      <a:pt x="477" y="14175"/>
                    </a:lnTo>
                    <a:lnTo>
                      <a:pt x="506" y="14233"/>
                    </a:lnTo>
                    <a:lnTo>
                      <a:pt x="535" y="14291"/>
                    </a:lnTo>
                    <a:lnTo>
                      <a:pt x="623" y="14398"/>
                    </a:lnTo>
                    <a:lnTo>
                      <a:pt x="720" y="14496"/>
                    </a:lnTo>
                    <a:lnTo>
                      <a:pt x="847" y="14593"/>
                    </a:lnTo>
                    <a:lnTo>
                      <a:pt x="983" y="14671"/>
                    </a:lnTo>
                    <a:lnTo>
                      <a:pt x="1138" y="14749"/>
                    </a:lnTo>
                    <a:lnTo>
                      <a:pt x="1314" y="14817"/>
                    </a:lnTo>
                    <a:lnTo>
                      <a:pt x="1498" y="14875"/>
                    </a:lnTo>
                    <a:lnTo>
                      <a:pt x="1683" y="14924"/>
                    </a:lnTo>
                    <a:lnTo>
                      <a:pt x="1888" y="14972"/>
                    </a:lnTo>
                    <a:lnTo>
                      <a:pt x="2102" y="15011"/>
                    </a:lnTo>
                    <a:lnTo>
                      <a:pt x="2316" y="15040"/>
                    </a:lnTo>
                    <a:lnTo>
                      <a:pt x="2539" y="15070"/>
                    </a:lnTo>
                    <a:lnTo>
                      <a:pt x="2763" y="15089"/>
                    </a:lnTo>
                    <a:lnTo>
                      <a:pt x="3211" y="15109"/>
                    </a:lnTo>
                    <a:lnTo>
                      <a:pt x="3658" y="15118"/>
                    </a:lnTo>
                    <a:lnTo>
                      <a:pt x="4086" y="15109"/>
                    </a:lnTo>
                    <a:lnTo>
                      <a:pt x="4485" y="15089"/>
                    </a:lnTo>
                    <a:lnTo>
                      <a:pt x="4835" y="15060"/>
                    </a:lnTo>
                    <a:lnTo>
                      <a:pt x="5127" y="15011"/>
                    </a:lnTo>
                    <a:lnTo>
                      <a:pt x="5360" y="14972"/>
                    </a:lnTo>
                    <a:lnTo>
                      <a:pt x="5438" y="14943"/>
                    </a:lnTo>
                    <a:lnTo>
                      <a:pt x="5497" y="14924"/>
                    </a:lnTo>
                    <a:lnTo>
                      <a:pt x="5526" y="14904"/>
                    </a:lnTo>
                    <a:lnTo>
                      <a:pt x="5545" y="14885"/>
                    </a:lnTo>
                    <a:lnTo>
                      <a:pt x="5584" y="14826"/>
                    </a:lnTo>
                    <a:lnTo>
                      <a:pt x="5613" y="14739"/>
                    </a:lnTo>
                    <a:lnTo>
                      <a:pt x="5643" y="14632"/>
                    </a:lnTo>
                    <a:lnTo>
                      <a:pt x="5652" y="14496"/>
                    </a:lnTo>
                    <a:lnTo>
                      <a:pt x="5672" y="14350"/>
                    </a:lnTo>
                    <a:lnTo>
                      <a:pt x="5672" y="14000"/>
                    </a:lnTo>
                    <a:lnTo>
                      <a:pt x="5662" y="13601"/>
                    </a:lnTo>
                    <a:lnTo>
                      <a:pt x="5633" y="13163"/>
                    </a:lnTo>
                    <a:lnTo>
                      <a:pt x="5594" y="12696"/>
                    </a:lnTo>
                    <a:lnTo>
                      <a:pt x="5545" y="12219"/>
                    </a:lnTo>
                    <a:lnTo>
                      <a:pt x="5429" y="11285"/>
                    </a:lnTo>
                    <a:lnTo>
                      <a:pt x="5312" y="10488"/>
                    </a:lnTo>
                    <a:lnTo>
                      <a:pt x="5185" y="9700"/>
                    </a:lnTo>
                    <a:lnTo>
                      <a:pt x="5215" y="6597"/>
                    </a:lnTo>
                    <a:lnTo>
                      <a:pt x="5234" y="3484"/>
                    </a:lnTo>
                    <a:lnTo>
                      <a:pt x="5244" y="1752"/>
                    </a:lnTo>
                    <a:lnTo>
                      <a:pt x="5244"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10"/>
              <p:cNvSpPr/>
              <p:nvPr/>
            </p:nvSpPr>
            <p:spPr>
              <a:xfrm>
                <a:off x="6834900" y="4066425"/>
                <a:ext cx="163700" cy="127700"/>
              </a:xfrm>
              <a:custGeom>
                <a:rect b="b" l="l" r="r" t="t"/>
                <a:pathLst>
                  <a:path extrusionOk="0" h="5108" w="6548">
                    <a:moveTo>
                      <a:pt x="1119" y="1"/>
                    </a:moveTo>
                    <a:lnTo>
                      <a:pt x="1022" y="147"/>
                    </a:lnTo>
                    <a:lnTo>
                      <a:pt x="905" y="322"/>
                    </a:lnTo>
                    <a:lnTo>
                      <a:pt x="769" y="555"/>
                    </a:lnTo>
                    <a:lnTo>
                      <a:pt x="614" y="837"/>
                    </a:lnTo>
                    <a:lnTo>
                      <a:pt x="458" y="1149"/>
                    </a:lnTo>
                    <a:lnTo>
                      <a:pt x="380" y="1324"/>
                    </a:lnTo>
                    <a:lnTo>
                      <a:pt x="312" y="1499"/>
                    </a:lnTo>
                    <a:lnTo>
                      <a:pt x="244" y="1674"/>
                    </a:lnTo>
                    <a:lnTo>
                      <a:pt x="176" y="1869"/>
                    </a:lnTo>
                    <a:lnTo>
                      <a:pt x="127" y="2053"/>
                    </a:lnTo>
                    <a:lnTo>
                      <a:pt x="79" y="2248"/>
                    </a:lnTo>
                    <a:lnTo>
                      <a:pt x="40" y="2443"/>
                    </a:lnTo>
                    <a:lnTo>
                      <a:pt x="10" y="2637"/>
                    </a:lnTo>
                    <a:lnTo>
                      <a:pt x="1" y="2832"/>
                    </a:lnTo>
                    <a:lnTo>
                      <a:pt x="10" y="3026"/>
                    </a:lnTo>
                    <a:lnTo>
                      <a:pt x="20" y="3211"/>
                    </a:lnTo>
                    <a:lnTo>
                      <a:pt x="59" y="3406"/>
                    </a:lnTo>
                    <a:lnTo>
                      <a:pt x="118" y="3581"/>
                    </a:lnTo>
                    <a:lnTo>
                      <a:pt x="186" y="3756"/>
                    </a:lnTo>
                    <a:lnTo>
                      <a:pt x="283" y="3931"/>
                    </a:lnTo>
                    <a:lnTo>
                      <a:pt x="341" y="4009"/>
                    </a:lnTo>
                    <a:lnTo>
                      <a:pt x="400" y="4087"/>
                    </a:lnTo>
                    <a:lnTo>
                      <a:pt x="468" y="4164"/>
                    </a:lnTo>
                    <a:lnTo>
                      <a:pt x="536" y="4242"/>
                    </a:lnTo>
                    <a:lnTo>
                      <a:pt x="623" y="4310"/>
                    </a:lnTo>
                    <a:lnTo>
                      <a:pt x="711" y="4378"/>
                    </a:lnTo>
                    <a:lnTo>
                      <a:pt x="798" y="4447"/>
                    </a:lnTo>
                    <a:lnTo>
                      <a:pt x="905" y="4515"/>
                    </a:lnTo>
                    <a:lnTo>
                      <a:pt x="1012" y="4573"/>
                    </a:lnTo>
                    <a:lnTo>
                      <a:pt x="1119" y="4631"/>
                    </a:lnTo>
                    <a:lnTo>
                      <a:pt x="1363" y="4738"/>
                    </a:lnTo>
                    <a:lnTo>
                      <a:pt x="1596" y="4826"/>
                    </a:lnTo>
                    <a:lnTo>
                      <a:pt x="1839" y="4904"/>
                    </a:lnTo>
                    <a:lnTo>
                      <a:pt x="2073" y="4972"/>
                    </a:lnTo>
                    <a:lnTo>
                      <a:pt x="2316" y="5020"/>
                    </a:lnTo>
                    <a:lnTo>
                      <a:pt x="2559" y="5059"/>
                    </a:lnTo>
                    <a:lnTo>
                      <a:pt x="2793" y="5079"/>
                    </a:lnTo>
                    <a:lnTo>
                      <a:pt x="3026" y="5098"/>
                    </a:lnTo>
                    <a:lnTo>
                      <a:pt x="3260" y="5108"/>
                    </a:lnTo>
                    <a:lnTo>
                      <a:pt x="3483" y="5098"/>
                    </a:lnTo>
                    <a:lnTo>
                      <a:pt x="3717" y="5089"/>
                    </a:lnTo>
                    <a:lnTo>
                      <a:pt x="3931" y="5059"/>
                    </a:lnTo>
                    <a:lnTo>
                      <a:pt x="4155" y="5030"/>
                    </a:lnTo>
                    <a:lnTo>
                      <a:pt x="4359" y="4991"/>
                    </a:lnTo>
                    <a:lnTo>
                      <a:pt x="4563" y="4943"/>
                    </a:lnTo>
                    <a:lnTo>
                      <a:pt x="4758" y="4894"/>
                    </a:lnTo>
                    <a:lnTo>
                      <a:pt x="4952" y="4836"/>
                    </a:lnTo>
                    <a:lnTo>
                      <a:pt x="5137" y="4768"/>
                    </a:lnTo>
                    <a:lnTo>
                      <a:pt x="5312" y="4699"/>
                    </a:lnTo>
                    <a:lnTo>
                      <a:pt x="5478" y="4631"/>
                    </a:lnTo>
                    <a:lnTo>
                      <a:pt x="5633" y="4554"/>
                    </a:lnTo>
                    <a:lnTo>
                      <a:pt x="5779" y="4476"/>
                    </a:lnTo>
                    <a:lnTo>
                      <a:pt x="5906" y="4388"/>
                    </a:lnTo>
                    <a:lnTo>
                      <a:pt x="6032" y="4310"/>
                    </a:lnTo>
                    <a:lnTo>
                      <a:pt x="6149" y="4223"/>
                    </a:lnTo>
                    <a:lnTo>
                      <a:pt x="6246" y="4135"/>
                    </a:lnTo>
                    <a:lnTo>
                      <a:pt x="6334" y="4048"/>
                    </a:lnTo>
                    <a:lnTo>
                      <a:pt x="6402" y="3960"/>
                    </a:lnTo>
                    <a:lnTo>
                      <a:pt x="6460" y="3873"/>
                    </a:lnTo>
                    <a:lnTo>
                      <a:pt x="6509" y="3785"/>
                    </a:lnTo>
                    <a:lnTo>
                      <a:pt x="6528" y="3707"/>
                    </a:lnTo>
                    <a:lnTo>
                      <a:pt x="6548" y="3629"/>
                    </a:lnTo>
                    <a:lnTo>
                      <a:pt x="6548" y="3542"/>
                    </a:lnTo>
                    <a:lnTo>
                      <a:pt x="6538" y="3454"/>
                    </a:lnTo>
                    <a:lnTo>
                      <a:pt x="6509" y="3240"/>
                    </a:lnTo>
                    <a:lnTo>
                      <a:pt x="6470" y="2997"/>
                    </a:lnTo>
                    <a:lnTo>
                      <a:pt x="6402" y="2725"/>
                    </a:lnTo>
                    <a:lnTo>
                      <a:pt x="6324" y="2443"/>
                    </a:lnTo>
                    <a:lnTo>
                      <a:pt x="6236" y="2151"/>
                    </a:lnTo>
                    <a:lnTo>
                      <a:pt x="6052" y="1567"/>
                    </a:lnTo>
                    <a:lnTo>
                      <a:pt x="5857" y="1022"/>
                    </a:lnTo>
                    <a:lnTo>
                      <a:pt x="5692" y="565"/>
                    </a:lnTo>
                    <a:lnTo>
                      <a:pt x="5526" y="137"/>
                    </a:lnTo>
                    <a:lnTo>
                      <a:pt x="5478" y="195"/>
                    </a:lnTo>
                    <a:lnTo>
                      <a:pt x="5361" y="351"/>
                    </a:lnTo>
                    <a:lnTo>
                      <a:pt x="5264" y="458"/>
                    </a:lnTo>
                    <a:lnTo>
                      <a:pt x="5157" y="575"/>
                    </a:lnTo>
                    <a:lnTo>
                      <a:pt x="5030" y="692"/>
                    </a:lnTo>
                    <a:lnTo>
                      <a:pt x="4894" y="828"/>
                    </a:lnTo>
                    <a:lnTo>
                      <a:pt x="4729" y="954"/>
                    </a:lnTo>
                    <a:lnTo>
                      <a:pt x="4563" y="1071"/>
                    </a:lnTo>
                    <a:lnTo>
                      <a:pt x="4378" y="1188"/>
                    </a:lnTo>
                    <a:lnTo>
                      <a:pt x="4174" y="1285"/>
                    </a:lnTo>
                    <a:lnTo>
                      <a:pt x="3970" y="1372"/>
                    </a:lnTo>
                    <a:lnTo>
                      <a:pt x="3863" y="1411"/>
                    </a:lnTo>
                    <a:lnTo>
                      <a:pt x="3746" y="1441"/>
                    </a:lnTo>
                    <a:lnTo>
                      <a:pt x="3629" y="1460"/>
                    </a:lnTo>
                    <a:lnTo>
                      <a:pt x="3513" y="1479"/>
                    </a:lnTo>
                    <a:lnTo>
                      <a:pt x="3396" y="1479"/>
                    </a:lnTo>
                    <a:lnTo>
                      <a:pt x="3269" y="1489"/>
                    </a:lnTo>
                    <a:lnTo>
                      <a:pt x="3153" y="1479"/>
                    </a:lnTo>
                    <a:lnTo>
                      <a:pt x="3036" y="1460"/>
                    </a:lnTo>
                    <a:lnTo>
                      <a:pt x="2919" y="1441"/>
                    </a:lnTo>
                    <a:lnTo>
                      <a:pt x="2802" y="1411"/>
                    </a:lnTo>
                    <a:lnTo>
                      <a:pt x="2695" y="1372"/>
                    </a:lnTo>
                    <a:lnTo>
                      <a:pt x="2588" y="1334"/>
                    </a:lnTo>
                    <a:lnTo>
                      <a:pt x="2384" y="1236"/>
                    </a:lnTo>
                    <a:lnTo>
                      <a:pt x="2199" y="1129"/>
                    </a:lnTo>
                    <a:lnTo>
                      <a:pt x="2014" y="1003"/>
                    </a:lnTo>
                    <a:lnTo>
                      <a:pt x="1859" y="867"/>
                    </a:lnTo>
                    <a:lnTo>
                      <a:pt x="1703" y="730"/>
                    </a:lnTo>
                    <a:lnTo>
                      <a:pt x="1577" y="594"/>
                    </a:lnTo>
                    <a:lnTo>
                      <a:pt x="1460" y="458"/>
                    </a:lnTo>
                    <a:lnTo>
                      <a:pt x="1363" y="341"/>
                    </a:lnTo>
                    <a:lnTo>
                      <a:pt x="1275" y="225"/>
                    </a:lnTo>
                    <a:lnTo>
                      <a:pt x="1158" y="59"/>
                    </a:lnTo>
                    <a:lnTo>
                      <a:pt x="111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10"/>
              <p:cNvSpPr/>
              <p:nvPr/>
            </p:nvSpPr>
            <p:spPr>
              <a:xfrm>
                <a:off x="6744675" y="2666100"/>
                <a:ext cx="536775" cy="359950"/>
              </a:xfrm>
              <a:custGeom>
                <a:rect b="b" l="l" r="r" t="t"/>
                <a:pathLst>
                  <a:path extrusionOk="0" h="14398" w="21471">
                    <a:moveTo>
                      <a:pt x="7861" y="0"/>
                    </a:moveTo>
                    <a:lnTo>
                      <a:pt x="7462" y="10"/>
                    </a:lnTo>
                    <a:lnTo>
                      <a:pt x="7063" y="29"/>
                    </a:lnTo>
                    <a:lnTo>
                      <a:pt x="6674" y="78"/>
                    </a:lnTo>
                    <a:lnTo>
                      <a:pt x="6285" y="146"/>
                    </a:lnTo>
                    <a:lnTo>
                      <a:pt x="5906" y="224"/>
                    </a:lnTo>
                    <a:lnTo>
                      <a:pt x="5536" y="321"/>
                    </a:lnTo>
                    <a:lnTo>
                      <a:pt x="5166" y="438"/>
                    </a:lnTo>
                    <a:lnTo>
                      <a:pt x="4816" y="564"/>
                    </a:lnTo>
                    <a:lnTo>
                      <a:pt x="4466" y="710"/>
                    </a:lnTo>
                    <a:lnTo>
                      <a:pt x="4125" y="866"/>
                    </a:lnTo>
                    <a:lnTo>
                      <a:pt x="3795" y="1041"/>
                    </a:lnTo>
                    <a:lnTo>
                      <a:pt x="3474" y="1236"/>
                    </a:lnTo>
                    <a:lnTo>
                      <a:pt x="3172" y="1430"/>
                    </a:lnTo>
                    <a:lnTo>
                      <a:pt x="2870" y="1644"/>
                    </a:lnTo>
                    <a:lnTo>
                      <a:pt x="2588" y="1878"/>
                    </a:lnTo>
                    <a:lnTo>
                      <a:pt x="2316" y="2111"/>
                    </a:lnTo>
                    <a:lnTo>
                      <a:pt x="2053" y="2364"/>
                    </a:lnTo>
                    <a:lnTo>
                      <a:pt x="1800" y="2627"/>
                    </a:lnTo>
                    <a:lnTo>
                      <a:pt x="1567" y="2899"/>
                    </a:lnTo>
                    <a:lnTo>
                      <a:pt x="1353" y="3181"/>
                    </a:lnTo>
                    <a:lnTo>
                      <a:pt x="1149" y="3473"/>
                    </a:lnTo>
                    <a:lnTo>
                      <a:pt x="954" y="3775"/>
                    </a:lnTo>
                    <a:lnTo>
                      <a:pt x="779" y="4086"/>
                    </a:lnTo>
                    <a:lnTo>
                      <a:pt x="623" y="4407"/>
                    </a:lnTo>
                    <a:lnTo>
                      <a:pt x="477" y="4728"/>
                    </a:lnTo>
                    <a:lnTo>
                      <a:pt x="361" y="5059"/>
                    </a:lnTo>
                    <a:lnTo>
                      <a:pt x="254" y="5409"/>
                    </a:lnTo>
                    <a:lnTo>
                      <a:pt x="166" y="5749"/>
                    </a:lnTo>
                    <a:lnTo>
                      <a:pt x="98" y="6109"/>
                    </a:lnTo>
                    <a:lnTo>
                      <a:pt x="40" y="6469"/>
                    </a:lnTo>
                    <a:lnTo>
                      <a:pt x="10" y="6829"/>
                    </a:lnTo>
                    <a:lnTo>
                      <a:pt x="1" y="7199"/>
                    </a:lnTo>
                    <a:lnTo>
                      <a:pt x="10" y="7568"/>
                    </a:lnTo>
                    <a:lnTo>
                      <a:pt x="40" y="7928"/>
                    </a:lnTo>
                    <a:lnTo>
                      <a:pt x="98" y="8288"/>
                    </a:lnTo>
                    <a:lnTo>
                      <a:pt x="166" y="8648"/>
                    </a:lnTo>
                    <a:lnTo>
                      <a:pt x="254" y="8989"/>
                    </a:lnTo>
                    <a:lnTo>
                      <a:pt x="361" y="9339"/>
                    </a:lnTo>
                    <a:lnTo>
                      <a:pt x="477" y="9670"/>
                    </a:lnTo>
                    <a:lnTo>
                      <a:pt x="623" y="9991"/>
                    </a:lnTo>
                    <a:lnTo>
                      <a:pt x="779" y="10312"/>
                    </a:lnTo>
                    <a:lnTo>
                      <a:pt x="954" y="10623"/>
                    </a:lnTo>
                    <a:lnTo>
                      <a:pt x="1149" y="10925"/>
                    </a:lnTo>
                    <a:lnTo>
                      <a:pt x="1353" y="11216"/>
                    </a:lnTo>
                    <a:lnTo>
                      <a:pt x="1567" y="11499"/>
                    </a:lnTo>
                    <a:lnTo>
                      <a:pt x="1800" y="11771"/>
                    </a:lnTo>
                    <a:lnTo>
                      <a:pt x="2053" y="12034"/>
                    </a:lnTo>
                    <a:lnTo>
                      <a:pt x="2316" y="12287"/>
                    </a:lnTo>
                    <a:lnTo>
                      <a:pt x="2588" y="12520"/>
                    </a:lnTo>
                    <a:lnTo>
                      <a:pt x="2870" y="12753"/>
                    </a:lnTo>
                    <a:lnTo>
                      <a:pt x="3172" y="12967"/>
                    </a:lnTo>
                    <a:lnTo>
                      <a:pt x="3474" y="13162"/>
                    </a:lnTo>
                    <a:lnTo>
                      <a:pt x="3795" y="13357"/>
                    </a:lnTo>
                    <a:lnTo>
                      <a:pt x="4125" y="13532"/>
                    </a:lnTo>
                    <a:lnTo>
                      <a:pt x="4466" y="13687"/>
                    </a:lnTo>
                    <a:lnTo>
                      <a:pt x="4816" y="13833"/>
                    </a:lnTo>
                    <a:lnTo>
                      <a:pt x="5166" y="13960"/>
                    </a:lnTo>
                    <a:lnTo>
                      <a:pt x="5536" y="14076"/>
                    </a:lnTo>
                    <a:lnTo>
                      <a:pt x="5906" y="14174"/>
                    </a:lnTo>
                    <a:lnTo>
                      <a:pt x="6285" y="14252"/>
                    </a:lnTo>
                    <a:lnTo>
                      <a:pt x="6674" y="14320"/>
                    </a:lnTo>
                    <a:lnTo>
                      <a:pt x="7063" y="14359"/>
                    </a:lnTo>
                    <a:lnTo>
                      <a:pt x="7462" y="14388"/>
                    </a:lnTo>
                    <a:lnTo>
                      <a:pt x="7861" y="14397"/>
                    </a:lnTo>
                    <a:lnTo>
                      <a:pt x="13600" y="14397"/>
                    </a:lnTo>
                    <a:lnTo>
                      <a:pt x="14009" y="14388"/>
                    </a:lnTo>
                    <a:lnTo>
                      <a:pt x="14408" y="14359"/>
                    </a:lnTo>
                    <a:lnTo>
                      <a:pt x="14797" y="14320"/>
                    </a:lnTo>
                    <a:lnTo>
                      <a:pt x="15186" y="14252"/>
                    </a:lnTo>
                    <a:lnTo>
                      <a:pt x="15565" y="14174"/>
                    </a:lnTo>
                    <a:lnTo>
                      <a:pt x="15935" y="14076"/>
                    </a:lnTo>
                    <a:lnTo>
                      <a:pt x="16295" y="13960"/>
                    </a:lnTo>
                    <a:lnTo>
                      <a:pt x="16655" y="13833"/>
                    </a:lnTo>
                    <a:lnTo>
                      <a:pt x="17005" y="13687"/>
                    </a:lnTo>
                    <a:lnTo>
                      <a:pt x="17346" y="13532"/>
                    </a:lnTo>
                    <a:lnTo>
                      <a:pt x="17676" y="13357"/>
                    </a:lnTo>
                    <a:lnTo>
                      <a:pt x="17988" y="13162"/>
                    </a:lnTo>
                    <a:lnTo>
                      <a:pt x="18299" y="12967"/>
                    </a:lnTo>
                    <a:lnTo>
                      <a:pt x="18601" y="12753"/>
                    </a:lnTo>
                    <a:lnTo>
                      <a:pt x="18883" y="12520"/>
                    </a:lnTo>
                    <a:lnTo>
                      <a:pt x="19155" y="12287"/>
                    </a:lnTo>
                    <a:lnTo>
                      <a:pt x="19418" y="12034"/>
                    </a:lnTo>
                    <a:lnTo>
                      <a:pt x="19661" y="11771"/>
                    </a:lnTo>
                    <a:lnTo>
                      <a:pt x="19894" y="11499"/>
                    </a:lnTo>
                    <a:lnTo>
                      <a:pt x="20118" y="11216"/>
                    </a:lnTo>
                    <a:lnTo>
                      <a:pt x="20322" y="10925"/>
                    </a:lnTo>
                    <a:lnTo>
                      <a:pt x="20517" y="10623"/>
                    </a:lnTo>
                    <a:lnTo>
                      <a:pt x="20682" y="10312"/>
                    </a:lnTo>
                    <a:lnTo>
                      <a:pt x="20848" y="9991"/>
                    </a:lnTo>
                    <a:lnTo>
                      <a:pt x="20984" y="9670"/>
                    </a:lnTo>
                    <a:lnTo>
                      <a:pt x="21110" y="9339"/>
                    </a:lnTo>
                    <a:lnTo>
                      <a:pt x="21217" y="8989"/>
                    </a:lnTo>
                    <a:lnTo>
                      <a:pt x="21305" y="8648"/>
                    </a:lnTo>
                    <a:lnTo>
                      <a:pt x="21373" y="8288"/>
                    </a:lnTo>
                    <a:lnTo>
                      <a:pt x="21422" y="7928"/>
                    </a:lnTo>
                    <a:lnTo>
                      <a:pt x="21451" y="7568"/>
                    </a:lnTo>
                    <a:lnTo>
                      <a:pt x="21470" y="7199"/>
                    </a:lnTo>
                    <a:lnTo>
                      <a:pt x="21451" y="6829"/>
                    </a:lnTo>
                    <a:lnTo>
                      <a:pt x="21422" y="6469"/>
                    </a:lnTo>
                    <a:lnTo>
                      <a:pt x="21373" y="6109"/>
                    </a:lnTo>
                    <a:lnTo>
                      <a:pt x="21305" y="5749"/>
                    </a:lnTo>
                    <a:lnTo>
                      <a:pt x="21217" y="5409"/>
                    </a:lnTo>
                    <a:lnTo>
                      <a:pt x="21110" y="5059"/>
                    </a:lnTo>
                    <a:lnTo>
                      <a:pt x="20984" y="4728"/>
                    </a:lnTo>
                    <a:lnTo>
                      <a:pt x="20848" y="4407"/>
                    </a:lnTo>
                    <a:lnTo>
                      <a:pt x="20682" y="4086"/>
                    </a:lnTo>
                    <a:lnTo>
                      <a:pt x="20517" y="3775"/>
                    </a:lnTo>
                    <a:lnTo>
                      <a:pt x="20322" y="3473"/>
                    </a:lnTo>
                    <a:lnTo>
                      <a:pt x="20118" y="3181"/>
                    </a:lnTo>
                    <a:lnTo>
                      <a:pt x="19894" y="2899"/>
                    </a:lnTo>
                    <a:lnTo>
                      <a:pt x="19661" y="2627"/>
                    </a:lnTo>
                    <a:lnTo>
                      <a:pt x="19418" y="2364"/>
                    </a:lnTo>
                    <a:lnTo>
                      <a:pt x="19155" y="2111"/>
                    </a:lnTo>
                    <a:lnTo>
                      <a:pt x="18883" y="1878"/>
                    </a:lnTo>
                    <a:lnTo>
                      <a:pt x="18601" y="1644"/>
                    </a:lnTo>
                    <a:lnTo>
                      <a:pt x="18299" y="1430"/>
                    </a:lnTo>
                    <a:lnTo>
                      <a:pt x="17988" y="1236"/>
                    </a:lnTo>
                    <a:lnTo>
                      <a:pt x="17676" y="1041"/>
                    </a:lnTo>
                    <a:lnTo>
                      <a:pt x="17346" y="866"/>
                    </a:lnTo>
                    <a:lnTo>
                      <a:pt x="17005" y="710"/>
                    </a:lnTo>
                    <a:lnTo>
                      <a:pt x="16655" y="564"/>
                    </a:lnTo>
                    <a:lnTo>
                      <a:pt x="16295" y="438"/>
                    </a:lnTo>
                    <a:lnTo>
                      <a:pt x="15935" y="321"/>
                    </a:lnTo>
                    <a:lnTo>
                      <a:pt x="15565" y="224"/>
                    </a:lnTo>
                    <a:lnTo>
                      <a:pt x="15186" y="146"/>
                    </a:lnTo>
                    <a:lnTo>
                      <a:pt x="14797" y="78"/>
                    </a:lnTo>
                    <a:lnTo>
                      <a:pt x="14408" y="29"/>
                    </a:lnTo>
                    <a:lnTo>
                      <a:pt x="14009" y="10"/>
                    </a:lnTo>
                    <a:lnTo>
                      <a:pt x="1360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10"/>
              <p:cNvSpPr/>
              <p:nvPr/>
            </p:nvSpPr>
            <p:spPr>
              <a:xfrm>
                <a:off x="6754175" y="2301300"/>
                <a:ext cx="517775" cy="523875"/>
              </a:xfrm>
              <a:custGeom>
                <a:rect b="b" l="l" r="r" t="t"/>
                <a:pathLst>
                  <a:path extrusionOk="0" h="20955" w="20711">
                    <a:moveTo>
                      <a:pt x="6207" y="0"/>
                    </a:moveTo>
                    <a:lnTo>
                      <a:pt x="5934" y="10"/>
                    </a:lnTo>
                    <a:lnTo>
                      <a:pt x="5671" y="20"/>
                    </a:lnTo>
                    <a:lnTo>
                      <a:pt x="5409" y="39"/>
                    </a:lnTo>
                    <a:lnTo>
                      <a:pt x="5156" y="68"/>
                    </a:lnTo>
                    <a:lnTo>
                      <a:pt x="4913" y="107"/>
                    </a:lnTo>
                    <a:lnTo>
                      <a:pt x="4670" y="156"/>
                    </a:lnTo>
                    <a:lnTo>
                      <a:pt x="4446" y="214"/>
                    </a:lnTo>
                    <a:lnTo>
                      <a:pt x="4222" y="272"/>
                    </a:lnTo>
                    <a:lnTo>
                      <a:pt x="3998" y="341"/>
                    </a:lnTo>
                    <a:lnTo>
                      <a:pt x="3794" y="418"/>
                    </a:lnTo>
                    <a:lnTo>
                      <a:pt x="3590" y="506"/>
                    </a:lnTo>
                    <a:lnTo>
                      <a:pt x="3395" y="594"/>
                    </a:lnTo>
                    <a:lnTo>
                      <a:pt x="3210" y="691"/>
                    </a:lnTo>
                    <a:lnTo>
                      <a:pt x="3035" y="798"/>
                    </a:lnTo>
                    <a:lnTo>
                      <a:pt x="2870" y="905"/>
                    </a:lnTo>
                    <a:lnTo>
                      <a:pt x="2704" y="1022"/>
                    </a:lnTo>
                    <a:lnTo>
                      <a:pt x="2559" y="1138"/>
                    </a:lnTo>
                    <a:lnTo>
                      <a:pt x="2413" y="1265"/>
                    </a:lnTo>
                    <a:lnTo>
                      <a:pt x="2276" y="1391"/>
                    </a:lnTo>
                    <a:lnTo>
                      <a:pt x="2150" y="1527"/>
                    </a:lnTo>
                    <a:lnTo>
                      <a:pt x="2043" y="1673"/>
                    </a:lnTo>
                    <a:lnTo>
                      <a:pt x="1936" y="1819"/>
                    </a:lnTo>
                    <a:lnTo>
                      <a:pt x="1839" y="1965"/>
                    </a:lnTo>
                    <a:lnTo>
                      <a:pt x="1751" y="2121"/>
                    </a:lnTo>
                    <a:lnTo>
                      <a:pt x="1673" y="2276"/>
                    </a:lnTo>
                    <a:lnTo>
                      <a:pt x="1605" y="2432"/>
                    </a:lnTo>
                    <a:lnTo>
                      <a:pt x="1547" y="2597"/>
                    </a:lnTo>
                    <a:lnTo>
                      <a:pt x="1498" y="2773"/>
                    </a:lnTo>
                    <a:lnTo>
                      <a:pt x="1459" y="2938"/>
                    </a:lnTo>
                    <a:lnTo>
                      <a:pt x="1430" y="3113"/>
                    </a:lnTo>
                    <a:lnTo>
                      <a:pt x="1411" y="3288"/>
                    </a:lnTo>
                    <a:lnTo>
                      <a:pt x="1411" y="3463"/>
                    </a:lnTo>
                    <a:lnTo>
                      <a:pt x="1411" y="4008"/>
                    </a:lnTo>
                    <a:lnTo>
                      <a:pt x="1430" y="4514"/>
                    </a:lnTo>
                    <a:lnTo>
                      <a:pt x="1459" y="5000"/>
                    </a:lnTo>
                    <a:lnTo>
                      <a:pt x="1488" y="5467"/>
                    </a:lnTo>
                    <a:lnTo>
                      <a:pt x="1527" y="5915"/>
                    </a:lnTo>
                    <a:lnTo>
                      <a:pt x="1576" y="6343"/>
                    </a:lnTo>
                    <a:lnTo>
                      <a:pt x="1673" y="7150"/>
                    </a:lnTo>
                    <a:lnTo>
                      <a:pt x="1771" y="7919"/>
                    </a:lnTo>
                    <a:lnTo>
                      <a:pt x="1848" y="8658"/>
                    </a:lnTo>
                    <a:lnTo>
                      <a:pt x="1887" y="9018"/>
                    </a:lnTo>
                    <a:lnTo>
                      <a:pt x="1907" y="9388"/>
                    </a:lnTo>
                    <a:lnTo>
                      <a:pt x="1926" y="9748"/>
                    </a:lnTo>
                    <a:lnTo>
                      <a:pt x="1936" y="10117"/>
                    </a:lnTo>
                    <a:lnTo>
                      <a:pt x="1926" y="10370"/>
                    </a:lnTo>
                    <a:lnTo>
                      <a:pt x="1907" y="10623"/>
                    </a:lnTo>
                    <a:lnTo>
                      <a:pt x="1887" y="10886"/>
                    </a:lnTo>
                    <a:lnTo>
                      <a:pt x="1848" y="11148"/>
                    </a:lnTo>
                    <a:lnTo>
                      <a:pt x="1809" y="11411"/>
                    </a:lnTo>
                    <a:lnTo>
                      <a:pt x="1751" y="11674"/>
                    </a:lnTo>
                    <a:lnTo>
                      <a:pt x="1693" y="11936"/>
                    </a:lnTo>
                    <a:lnTo>
                      <a:pt x="1634" y="12199"/>
                    </a:lnTo>
                    <a:lnTo>
                      <a:pt x="1479" y="12744"/>
                    </a:lnTo>
                    <a:lnTo>
                      <a:pt x="1323" y="13289"/>
                    </a:lnTo>
                    <a:lnTo>
                      <a:pt x="963" y="14436"/>
                    </a:lnTo>
                    <a:lnTo>
                      <a:pt x="788" y="15030"/>
                    </a:lnTo>
                    <a:lnTo>
                      <a:pt x="613" y="15643"/>
                    </a:lnTo>
                    <a:lnTo>
                      <a:pt x="448" y="16265"/>
                    </a:lnTo>
                    <a:lnTo>
                      <a:pt x="370" y="16596"/>
                    </a:lnTo>
                    <a:lnTo>
                      <a:pt x="302" y="16917"/>
                    </a:lnTo>
                    <a:lnTo>
                      <a:pt x="234" y="17258"/>
                    </a:lnTo>
                    <a:lnTo>
                      <a:pt x="175" y="17598"/>
                    </a:lnTo>
                    <a:lnTo>
                      <a:pt x="127" y="17939"/>
                    </a:lnTo>
                    <a:lnTo>
                      <a:pt x="78" y="18289"/>
                    </a:lnTo>
                    <a:lnTo>
                      <a:pt x="49" y="18649"/>
                    </a:lnTo>
                    <a:lnTo>
                      <a:pt x="20" y="19018"/>
                    </a:lnTo>
                    <a:lnTo>
                      <a:pt x="0" y="19388"/>
                    </a:lnTo>
                    <a:lnTo>
                      <a:pt x="0" y="19767"/>
                    </a:lnTo>
                    <a:lnTo>
                      <a:pt x="574" y="19913"/>
                    </a:lnTo>
                    <a:lnTo>
                      <a:pt x="1177" y="20059"/>
                    </a:lnTo>
                    <a:lnTo>
                      <a:pt x="1819" y="20195"/>
                    </a:lnTo>
                    <a:lnTo>
                      <a:pt x="2481" y="20332"/>
                    </a:lnTo>
                    <a:lnTo>
                      <a:pt x="3171" y="20448"/>
                    </a:lnTo>
                    <a:lnTo>
                      <a:pt x="3901" y="20565"/>
                    </a:lnTo>
                    <a:lnTo>
                      <a:pt x="4650" y="20662"/>
                    </a:lnTo>
                    <a:lnTo>
                      <a:pt x="5419" y="20760"/>
                    </a:lnTo>
                    <a:lnTo>
                      <a:pt x="5905" y="20799"/>
                    </a:lnTo>
                    <a:lnTo>
                      <a:pt x="6382" y="20847"/>
                    </a:lnTo>
                    <a:lnTo>
                      <a:pt x="6858" y="20876"/>
                    </a:lnTo>
                    <a:lnTo>
                      <a:pt x="7325" y="20906"/>
                    </a:lnTo>
                    <a:lnTo>
                      <a:pt x="8240" y="20935"/>
                    </a:lnTo>
                    <a:lnTo>
                      <a:pt x="9144" y="20954"/>
                    </a:lnTo>
                    <a:lnTo>
                      <a:pt x="9757" y="20954"/>
                    </a:lnTo>
                    <a:lnTo>
                      <a:pt x="10934" y="20935"/>
                    </a:lnTo>
                    <a:lnTo>
                      <a:pt x="12481" y="20906"/>
                    </a:lnTo>
                    <a:lnTo>
                      <a:pt x="13279" y="20876"/>
                    </a:lnTo>
                    <a:lnTo>
                      <a:pt x="14047" y="20847"/>
                    </a:lnTo>
                    <a:lnTo>
                      <a:pt x="14728" y="20799"/>
                    </a:lnTo>
                    <a:lnTo>
                      <a:pt x="15283" y="20760"/>
                    </a:lnTo>
                    <a:lnTo>
                      <a:pt x="16061" y="20662"/>
                    </a:lnTo>
                    <a:lnTo>
                      <a:pt x="16810" y="20565"/>
                    </a:lnTo>
                    <a:lnTo>
                      <a:pt x="17530" y="20448"/>
                    </a:lnTo>
                    <a:lnTo>
                      <a:pt x="18230" y="20332"/>
                    </a:lnTo>
                    <a:lnTo>
                      <a:pt x="18892" y="20195"/>
                    </a:lnTo>
                    <a:lnTo>
                      <a:pt x="19524" y="20059"/>
                    </a:lnTo>
                    <a:lnTo>
                      <a:pt x="20137" y="19913"/>
                    </a:lnTo>
                    <a:lnTo>
                      <a:pt x="20711" y="19767"/>
                    </a:lnTo>
                    <a:lnTo>
                      <a:pt x="20701" y="19388"/>
                    </a:lnTo>
                    <a:lnTo>
                      <a:pt x="20692" y="19018"/>
                    </a:lnTo>
                    <a:lnTo>
                      <a:pt x="20662" y="18658"/>
                    </a:lnTo>
                    <a:lnTo>
                      <a:pt x="20633" y="18308"/>
                    </a:lnTo>
                    <a:lnTo>
                      <a:pt x="20584" y="17968"/>
                    </a:lnTo>
                    <a:lnTo>
                      <a:pt x="20536" y="17627"/>
                    </a:lnTo>
                    <a:lnTo>
                      <a:pt x="20477" y="17296"/>
                    </a:lnTo>
                    <a:lnTo>
                      <a:pt x="20419" y="16975"/>
                    </a:lnTo>
                    <a:lnTo>
                      <a:pt x="20341" y="16664"/>
                    </a:lnTo>
                    <a:lnTo>
                      <a:pt x="20273" y="16353"/>
                    </a:lnTo>
                    <a:lnTo>
                      <a:pt x="20108" y="15759"/>
                    </a:lnTo>
                    <a:lnTo>
                      <a:pt x="19942" y="15176"/>
                    </a:lnTo>
                    <a:lnTo>
                      <a:pt x="19758" y="14621"/>
                    </a:lnTo>
                    <a:lnTo>
                      <a:pt x="19417" y="13541"/>
                    </a:lnTo>
                    <a:lnTo>
                      <a:pt x="19252" y="13026"/>
                    </a:lnTo>
                    <a:lnTo>
                      <a:pt x="19106" y="12510"/>
                    </a:lnTo>
                    <a:lnTo>
                      <a:pt x="19047" y="12257"/>
                    </a:lnTo>
                    <a:lnTo>
                      <a:pt x="18989" y="12004"/>
                    </a:lnTo>
                    <a:lnTo>
                      <a:pt x="18940" y="11752"/>
                    </a:lnTo>
                    <a:lnTo>
                      <a:pt x="18892" y="11499"/>
                    </a:lnTo>
                    <a:lnTo>
                      <a:pt x="18863" y="11246"/>
                    </a:lnTo>
                    <a:lnTo>
                      <a:pt x="18833" y="10993"/>
                    </a:lnTo>
                    <a:lnTo>
                      <a:pt x="18814" y="10740"/>
                    </a:lnTo>
                    <a:lnTo>
                      <a:pt x="18814" y="10477"/>
                    </a:lnTo>
                    <a:lnTo>
                      <a:pt x="18814" y="10107"/>
                    </a:lnTo>
                    <a:lnTo>
                      <a:pt x="18833" y="9738"/>
                    </a:lnTo>
                    <a:lnTo>
                      <a:pt x="18863" y="9349"/>
                    </a:lnTo>
                    <a:lnTo>
                      <a:pt x="18892" y="8969"/>
                    </a:lnTo>
                    <a:lnTo>
                      <a:pt x="18970" y="8172"/>
                    </a:lnTo>
                    <a:lnTo>
                      <a:pt x="19057" y="7335"/>
                    </a:lnTo>
                    <a:lnTo>
                      <a:pt x="19145" y="6459"/>
                    </a:lnTo>
                    <a:lnTo>
                      <a:pt x="19184" y="6002"/>
                    </a:lnTo>
                    <a:lnTo>
                      <a:pt x="19223" y="5526"/>
                    </a:lnTo>
                    <a:lnTo>
                      <a:pt x="19252" y="5039"/>
                    </a:lnTo>
                    <a:lnTo>
                      <a:pt x="19281" y="4533"/>
                    </a:lnTo>
                    <a:lnTo>
                      <a:pt x="19291" y="4008"/>
                    </a:lnTo>
                    <a:lnTo>
                      <a:pt x="19300" y="3463"/>
                    </a:lnTo>
                    <a:lnTo>
                      <a:pt x="19291" y="3288"/>
                    </a:lnTo>
                    <a:lnTo>
                      <a:pt x="19281" y="3113"/>
                    </a:lnTo>
                    <a:lnTo>
                      <a:pt x="19252" y="2938"/>
                    </a:lnTo>
                    <a:lnTo>
                      <a:pt x="19213" y="2773"/>
                    </a:lnTo>
                    <a:lnTo>
                      <a:pt x="19164" y="2597"/>
                    </a:lnTo>
                    <a:lnTo>
                      <a:pt x="19106" y="2432"/>
                    </a:lnTo>
                    <a:lnTo>
                      <a:pt x="19038" y="2276"/>
                    </a:lnTo>
                    <a:lnTo>
                      <a:pt x="18960" y="2121"/>
                    </a:lnTo>
                    <a:lnTo>
                      <a:pt x="18872" y="1965"/>
                    </a:lnTo>
                    <a:lnTo>
                      <a:pt x="18775" y="1819"/>
                    </a:lnTo>
                    <a:lnTo>
                      <a:pt x="18668" y="1673"/>
                    </a:lnTo>
                    <a:lnTo>
                      <a:pt x="18551" y="1527"/>
                    </a:lnTo>
                    <a:lnTo>
                      <a:pt x="18425" y="1391"/>
                    </a:lnTo>
                    <a:lnTo>
                      <a:pt x="18298" y="1265"/>
                    </a:lnTo>
                    <a:lnTo>
                      <a:pt x="18153" y="1138"/>
                    </a:lnTo>
                    <a:lnTo>
                      <a:pt x="17997" y="1022"/>
                    </a:lnTo>
                    <a:lnTo>
                      <a:pt x="17841" y="905"/>
                    </a:lnTo>
                    <a:lnTo>
                      <a:pt x="17666" y="798"/>
                    </a:lnTo>
                    <a:lnTo>
                      <a:pt x="17491" y="691"/>
                    </a:lnTo>
                    <a:lnTo>
                      <a:pt x="17306" y="594"/>
                    </a:lnTo>
                    <a:lnTo>
                      <a:pt x="17112" y="506"/>
                    </a:lnTo>
                    <a:lnTo>
                      <a:pt x="16917" y="418"/>
                    </a:lnTo>
                    <a:lnTo>
                      <a:pt x="16703" y="341"/>
                    </a:lnTo>
                    <a:lnTo>
                      <a:pt x="16489" y="272"/>
                    </a:lnTo>
                    <a:lnTo>
                      <a:pt x="16265" y="214"/>
                    </a:lnTo>
                    <a:lnTo>
                      <a:pt x="16032" y="156"/>
                    </a:lnTo>
                    <a:lnTo>
                      <a:pt x="15798" y="107"/>
                    </a:lnTo>
                    <a:lnTo>
                      <a:pt x="15555" y="68"/>
                    </a:lnTo>
                    <a:lnTo>
                      <a:pt x="15302" y="39"/>
                    </a:lnTo>
                    <a:lnTo>
                      <a:pt x="15040" y="20"/>
                    </a:lnTo>
                    <a:lnTo>
                      <a:pt x="14777" y="10"/>
                    </a:lnTo>
                    <a:lnTo>
                      <a:pt x="14505"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10"/>
              <p:cNvSpPr/>
              <p:nvPr/>
            </p:nvSpPr>
            <p:spPr>
              <a:xfrm>
                <a:off x="6920525" y="2301300"/>
                <a:ext cx="179500" cy="100450"/>
              </a:xfrm>
              <a:custGeom>
                <a:rect b="b" l="l" r="r" t="t"/>
                <a:pathLst>
                  <a:path extrusionOk="0" h="4018" w="7180">
                    <a:moveTo>
                      <a:pt x="0" y="0"/>
                    </a:moveTo>
                    <a:lnTo>
                      <a:pt x="0" y="1771"/>
                    </a:lnTo>
                    <a:lnTo>
                      <a:pt x="0" y="1887"/>
                    </a:lnTo>
                    <a:lnTo>
                      <a:pt x="10" y="1994"/>
                    </a:lnTo>
                    <a:lnTo>
                      <a:pt x="39" y="2218"/>
                    </a:lnTo>
                    <a:lnTo>
                      <a:pt x="97" y="2442"/>
                    </a:lnTo>
                    <a:lnTo>
                      <a:pt x="175" y="2646"/>
                    </a:lnTo>
                    <a:lnTo>
                      <a:pt x="272" y="2841"/>
                    </a:lnTo>
                    <a:lnTo>
                      <a:pt x="379" y="3026"/>
                    </a:lnTo>
                    <a:lnTo>
                      <a:pt x="506" y="3201"/>
                    </a:lnTo>
                    <a:lnTo>
                      <a:pt x="652" y="3356"/>
                    </a:lnTo>
                    <a:lnTo>
                      <a:pt x="817" y="3502"/>
                    </a:lnTo>
                    <a:lnTo>
                      <a:pt x="992" y="3638"/>
                    </a:lnTo>
                    <a:lnTo>
                      <a:pt x="1177" y="3745"/>
                    </a:lnTo>
                    <a:lnTo>
                      <a:pt x="1372" y="3843"/>
                    </a:lnTo>
                    <a:lnTo>
                      <a:pt x="1576" y="3920"/>
                    </a:lnTo>
                    <a:lnTo>
                      <a:pt x="1790" y="3969"/>
                    </a:lnTo>
                    <a:lnTo>
                      <a:pt x="2014" y="4008"/>
                    </a:lnTo>
                    <a:lnTo>
                      <a:pt x="2130" y="4018"/>
                    </a:lnTo>
                    <a:lnTo>
                      <a:pt x="5049" y="4018"/>
                    </a:lnTo>
                    <a:lnTo>
                      <a:pt x="5156" y="4008"/>
                    </a:lnTo>
                    <a:lnTo>
                      <a:pt x="5380" y="3969"/>
                    </a:lnTo>
                    <a:lnTo>
                      <a:pt x="5603" y="3920"/>
                    </a:lnTo>
                    <a:lnTo>
                      <a:pt x="5808" y="3843"/>
                    </a:lnTo>
                    <a:lnTo>
                      <a:pt x="6002" y="3745"/>
                    </a:lnTo>
                    <a:lnTo>
                      <a:pt x="6187" y="3638"/>
                    </a:lnTo>
                    <a:lnTo>
                      <a:pt x="6362" y="3502"/>
                    </a:lnTo>
                    <a:lnTo>
                      <a:pt x="6518" y="3356"/>
                    </a:lnTo>
                    <a:lnTo>
                      <a:pt x="6664" y="3201"/>
                    </a:lnTo>
                    <a:lnTo>
                      <a:pt x="6800" y="3026"/>
                    </a:lnTo>
                    <a:lnTo>
                      <a:pt x="6907" y="2841"/>
                    </a:lnTo>
                    <a:lnTo>
                      <a:pt x="7004" y="2646"/>
                    </a:lnTo>
                    <a:lnTo>
                      <a:pt x="7082" y="2442"/>
                    </a:lnTo>
                    <a:lnTo>
                      <a:pt x="7131" y="2218"/>
                    </a:lnTo>
                    <a:lnTo>
                      <a:pt x="7170" y="1994"/>
                    </a:lnTo>
                    <a:lnTo>
                      <a:pt x="7179" y="1887"/>
                    </a:lnTo>
                    <a:lnTo>
                      <a:pt x="7179" y="1771"/>
                    </a:lnTo>
                    <a:lnTo>
                      <a:pt x="7179"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10"/>
              <p:cNvSpPr/>
              <p:nvPr/>
            </p:nvSpPr>
            <p:spPr>
              <a:xfrm>
                <a:off x="6946300" y="2162425"/>
                <a:ext cx="127950" cy="157375"/>
              </a:xfrm>
              <a:custGeom>
                <a:rect b="b" l="l" r="r" t="t"/>
                <a:pathLst>
                  <a:path extrusionOk="0" h="6295" w="5118">
                    <a:moveTo>
                      <a:pt x="0" y="0"/>
                    </a:moveTo>
                    <a:lnTo>
                      <a:pt x="0" y="6294"/>
                    </a:lnTo>
                    <a:lnTo>
                      <a:pt x="5117" y="6294"/>
                    </a:lnTo>
                    <a:lnTo>
                      <a:pt x="5117"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10"/>
              <p:cNvSpPr/>
              <p:nvPr/>
            </p:nvSpPr>
            <p:spPr>
              <a:xfrm>
                <a:off x="6946300" y="2162425"/>
                <a:ext cx="127950" cy="94625"/>
              </a:xfrm>
              <a:custGeom>
                <a:rect b="b" l="l" r="r" t="t"/>
                <a:pathLst>
                  <a:path extrusionOk="0" h="3785" w="5118">
                    <a:moveTo>
                      <a:pt x="0" y="0"/>
                    </a:moveTo>
                    <a:lnTo>
                      <a:pt x="0" y="3162"/>
                    </a:lnTo>
                    <a:lnTo>
                      <a:pt x="282" y="3308"/>
                    </a:lnTo>
                    <a:lnTo>
                      <a:pt x="574" y="3425"/>
                    </a:lnTo>
                    <a:lnTo>
                      <a:pt x="885" y="3532"/>
                    </a:lnTo>
                    <a:lnTo>
                      <a:pt x="1206" y="3619"/>
                    </a:lnTo>
                    <a:lnTo>
                      <a:pt x="1527" y="3697"/>
                    </a:lnTo>
                    <a:lnTo>
                      <a:pt x="1868" y="3746"/>
                    </a:lnTo>
                    <a:lnTo>
                      <a:pt x="2208" y="3775"/>
                    </a:lnTo>
                    <a:lnTo>
                      <a:pt x="2559" y="3785"/>
                    </a:lnTo>
                    <a:lnTo>
                      <a:pt x="2909" y="3775"/>
                    </a:lnTo>
                    <a:lnTo>
                      <a:pt x="3249" y="3746"/>
                    </a:lnTo>
                    <a:lnTo>
                      <a:pt x="3590" y="3697"/>
                    </a:lnTo>
                    <a:lnTo>
                      <a:pt x="3911" y="3619"/>
                    </a:lnTo>
                    <a:lnTo>
                      <a:pt x="4232" y="3532"/>
                    </a:lnTo>
                    <a:lnTo>
                      <a:pt x="4533" y="3425"/>
                    </a:lnTo>
                    <a:lnTo>
                      <a:pt x="4835" y="3308"/>
                    </a:lnTo>
                    <a:lnTo>
                      <a:pt x="5117" y="3162"/>
                    </a:lnTo>
                    <a:lnTo>
                      <a:pt x="5117"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10"/>
              <p:cNvSpPr/>
              <p:nvPr/>
            </p:nvSpPr>
            <p:spPr>
              <a:xfrm>
                <a:off x="6871375" y="1884700"/>
                <a:ext cx="277525" cy="353875"/>
              </a:xfrm>
              <a:custGeom>
                <a:rect b="b" l="l" r="r" t="t"/>
                <a:pathLst>
                  <a:path extrusionOk="0" h="14155" w="11101">
                    <a:moveTo>
                      <a:pt x="3980" y="0"/>
                    </a:moveTo>
                    <a:lnTo>
                      <a:pt x="3775" y="10"/>
                    </a:lnTo>
                    <a:lnTo>
                      <a:pt x="3571" y="20"/>
                    </a:lnTo>
                    <a:lnTo>
                      <a:pt x="3377" y="49"/>
                    </a:lnTo>
                    <a:lnTo>
                      <a:pt x="3182" y="88"/>
                    </a:lnTo>
                    <a:lnTo>
                      <a:pt x="2987" y="127"/>
                    </a:lnTo>
                    <a:lnTo>
                      <a:pt x="2803" y="185"/>
                    </a:lnTo>
                    <a:lnTo>
                      <a:pt x="2618" y="243"/>
                    </a:lnTo>
                    <a:lnTo>
                      <a:pt x="2433" y="311"/>
                    </a:lnTo>
                    <a:lnTo>
                      <a:pt x="2258" y="399"/>
                    </a:lnTo>
                    <a:lnTo>
                      <a:pt x="2092" y="486"/>
                    </a:lnTo>
                    <a:lnTo>
                      <a:pt x="1927" y="584"/>
                    </a:lnTo>
                    <a:lnTo>
                      <a:pt x="1762" y="681"/>
                    </a:lnTo>
                    <a:lnTo>
                      <a:pt x="1606" y="798"/>
                    </a:lnTo>
                    <a:lnTo>
                      <a:pt x="1460" y="914"/>
                    </a:lnTo>
                    <a:lnTo>
                      <a:pt x="1314" y="1041"/>
                    </a:lnTo>
                    <a:lnTo>
                      <a:pt x="1168" y="1167"/>
                    </a:lnTo>
                    <a:lnTo>
                      <a:pt x="1042" y="1304"/>
                    </a:lnTo>
                    <a:lnTo>
                      <a:pt x="915" y="1450"/>
                    </a:lnTo>
                    <a:lnTo>
                      <a:pt x="799" y="1605"/>
                    </a:lnTo>
                    <a:lnTo>
                      <a:pt x="682" y="1761"/>
                    </a:lnTo>
                    <a:lnTo>
                      <a:pt x="585" y="1916"/>
                    </a:lnTo>
                    <a:lnTo>
                      <a:pt x="487" y="2082"/>
                    </a:lnTo>
                    <a:lnTo>
                      <a:pt x="400" y="2257"/>
                    </a:lnTo>
                    <a:lnTo>
                      <a:pt x="322" y="2432"/>
                    </a:lnTo>
                    <a:lnTo>
                      <a:pt x="244" y="2617"/>
                    </a:lnTo>
                    <a:lnTo>
                      <a:pt x="186" y="2802"/>
                    </a:lnTo>
                    <a:lnTo>
                      <a:pt x="127" y="2987"/>
                    </a:lnTo>
                    <a:lnTo>
                      <a:pt x="89" y="3181"/>
                    </a:lnTo>
                    <a:lnTo>
                      <a:pt x="50" y="3376"/>
                    </a:lnTo>
                    <a:lnTo>
                      <a:pt x="30" y="3570"/>
                    </a:lnTo>
                    <a:lnTo>
                      <a:pt x="11" y="3775"/>
                    </a:lnTo>
                    <a:lnTo>
                      <a:pt x="1" y="3979"/>
                    </a:lnTo>
                    <a:lnTo>
                      <a:pt x="1" y="8609"/>
                    </a:lnTo>
                    <a:lnTo>
                      <a:pt x="11" y="8891"/>
                    </a:lnTo>
                    <a:lnTo>
                      <a:pt x="30" y="9174"/>
                    </a:lnTo>
                    <a:lnTo>
                      <a:pt x="69" y="9446"/>
                    </a:lnTo>
                    <a:lnTo>
                      <a:pt x="118" y="9718"/>
                    </a:lnTo>
                    <a:lnTo>
                      <a:pt x="186" y="9991"/>
                    </a:lnTo>
                    <a:lnTo>
                      <a:pt x="254" y="10253"/>
                    </a:lnTo>
                    <a:lnTo>
                      <a:pt x="341" y="10506"/>
                    </a:lnTo>
                    <a:lnTo>
                      <a:pt x="439" y="10759"/>
                    </a:lnTo>
                    <a:lnTo>
                      <a:pt x="555" y="11002"/>
                    </a:lnTo>
                    <a:lnTo>
                      <a:pt x="682" y="11246"/>
                    </a:lnTo>
                    <a:lnTo>
                      <a:pt x="808" y="11479"/>
                    </a:lnTo>
                    <a:lnTo>
                      <a:pt x="954" y="11703"/>
                    </a:lnTo>
                    <a:lnTo>
                      <a:pt x="1110" y="11917"/>
                    </a:lnTo>
                    <a:lnTo>
                      <a:pt x="1275" y="12131"/>
                    </a:lnTo>
                    <a:lnTo>
                      <a:pt x="1450" y="12335"/>
                    </a:lnTo>
                    <a:lnTo>
                      <a:pt x="1635" y="12530"/>
                    </a:lnTo>
                    <a:lnTo>
                      <a:pt x="1830" y="12705"/>
                    </a:lnTo>
                    <a:lnTo>
                      <a:pt x="2034" y="12880"/>
                    </a:lnTo>
                    <a:lnTo>
                      <a:pt x="2238" y="13045"/>
                    </a:lnTo>
                    <a:lnTo>
                      <a:pt x="2462" y="13201"/>
                    </a:lnTo>
                    <a:lnTo>
                      <a:pt x="2686" y="13347"/>
                    </a:lnTo>
                    <a:lnTo>
                      <a:pt x="2919" y="13483"/>
                    </a:lnTo>
                    <a:lnTo>
                      <a:pt x="3153" y="13610"/>
                    </a:lnTo>
                    <a:lnTo>
                      <a:pt x="3396" y="13717"/>
                    </a:lnTo>
                    <a:lnTo>
                      <a:pt x="3649" y="13814"/>
                    </a:lnTo>
                    <a:lnTo>
                      <a:pt x="3912" y="13901"/>
                    </a:lnTo>
                    <a:lnTo>
                      <a:pt x="4174" y="13979"/>
                    </a:lnTo>
                    <a:lnTo>
                      <a:pt x="4437" y="14038"/>
                    </a:lnTo>
                    <a:lnTo>
                      <a:pt x="4709" y="14086"/>
                    </a:lnTo>
                    <a:lnTo>
                      <a:pt x="4991" y="14125"/>
                    </a:lnTo>
                    <a:lnTo>
                      <a:pt x="5274" y="14145"/>
                    </a:lnTo>
                    <a:lnTo>
                      <a:pt x="5556" y="14154"/>
                    </a:lnTo>
                    <a:lnTo>
                      <a:pt x="5838" y="14145"/>
                    </a:lnTo>
                    <a:lnTo>
                      <a:pt x="6120" y="14125"/>
                    </a:lnTo>
                    <a:lnTo>
                      <a:pt x="6392" y="14086"/>
                    </a:lnTo>
                    <a:lnTo>
                      <a:pt x="6665" y="14038"/>
                    </a:lnTo>
                    <a:lnTo>
                      <a:pt x="6937" y="13979"/>
                    </a:lnTo>
                    <a:lnTo>
                      <a:pt x="7200" y="13901"/>
                    </a:lnTo>
                    <a:lnTo>
                      <a:pt x="7453" y="13814"/>
                    </a:lnTo>
                    <a:lnTo>
                      <a:pt x="7706" y="13717"/>
                    </a:lnTo>
                    <a:lnTo>
                      <a:pt x="7958" y="13610"/>
                    </a:lnTo>
                    <a:lnTo>
                      <a:pt x="8192" y="13483"/>
                    </a:lnTo>
                    <a:lnTo>
                      <a:pt x="8425" y="13347"/>
                    </a:lnTo>
                    <a:lnTo>
                      <a:pt x="8649" y="13201"/>
                    </a:lnTo>
                    <a:lnTo>
                      <a:pt x="8873" y="13045"/>
                    </a:lnTo>
                    <a:lnTo>
                      <a:pt x="9077" y="12880"/>
                    </a:lnTo>
                    <a:lnTo>
                      <a:pt x="9281" y="12705"/>
                    </a:lnTo>
                    <a:lnTo>
                      <a:pt x="9476" y="12530"/>
                    </a:lnTo>
                    <a:lnTo>
                      <a:pt x="9661" y="12335"/>
                    </a:lnTo>
                    <a:lnTo>
                      <a:pt x="9836" y="12131"/>
                    </a:lnTo>
                    <a:lnTo>
                      <a:pt x="10001" y="11917"/>
                    </a:lnTo>
                    <a:lnTo>
                      <a:pt x="10157" y="11703"/>
                    </a:lnTo>
                    <a:lnTo>
                      <a:pt x="10293" y="11479"/>
                    </a:lnTo>
                    <a:lnTo>
                      <a:pt x="10429" y="11246"/>
                    </a:lnTo>
                    <a:lnTo>
                      <a:pt x="10556" y="11002"/>
                    </a:lnTo>
                    <a:lnTo>
                      <a:pt x="10663" y="10759"/>
                    </a:lnTo>
                    <a:lnTo>
                      <a:pt x="10770" y="10506"/>
                    </a:lnTo>
                    <a:lnTo>
                      <a:pt x="10857" y="10253"/>
                    </a:lnTo>
                    <a:lnTo>
                      <a:pt x="10925" y="9991"/>
                    </a:lnTo>
                    <a:lnTo>
                      <a:pt x="10994" y="9718"/>
                    </a:lnTo>
                    <a:lnTo>
                      <a:pt x="11042" y="9446"/>
                    </a:lnTo>
                    <a:lnTo>
                      <a:pt x="11071" y="9174"/>
                    </a:lnTo>
                    <a:lnTo>
                      <a:pt x="11101" y="8891"/>
                    </a:lnTo>
                    <a:lnTo>
                      <a:pt x="11101" y="8609"/>
                    </a:lnTo>
                    <a:lnTo>
                      <a:pt x="11101" y="4329"/>
                    </a:lnTo>
                    <a:lnTo>
                      <a:pt x="11101" y="4105"/>
                    </a:lnTo>
                    <a:lnTo>
                      <a:pt x="11081" y="3882"/>
                    </a:lnTo>
                    <a:lnTo>
                      <a:pt x="11052" y="3668"/>
                    </a:lnTo>
                    <a:lnTo>
                      <a:pt x="11013" y="3454"/>
                    </a:lnTo>
                    <a:lnTo>
                      <a:pt x="10964" y="3249"/>
                    </a:lnTo>
                    <a:lnTo>
                      <a:pt x="10906" y="3045"/>
                    </a:lnTo>
                    <a:lnTo>
                      <a:pt x="10838" y="2841"/>
                    </a:lnTo>
                    <a:lnTo>
                      <a:pt x="10760" y="2646"/>
                    </a:lnTo>
                    <a:lnTo>
                      <a:pt x="10673" y="2452"/>
                    </a:lnTo>
                    <a:lnTo>
                      <a:pt x="10575" y="2267"/>
                    </a:lnTo>
                    <a:lnTo>
                      <a:pt x="10478" y="2092"/>
                    </a:lnTo>
                    <a:lnTo>
                      <a:pt x="10361" y="1916"/>
                    </a:lnTo>
                    <a:lnTo>
                      <a:pt x="10245" y="1741"/>
                    </a:lnTo>
                    <a:lnTo>
                      <a:pt x="10108" y="1576"/>
                    </a:lnTo>
                    <a:lnTo>
                      <a:pt x="9972" y="1420"/>
                    </a:lnTo>
                    <a:lnTo>
                      <a:pt x="9836" y="1274"/>
                    </a:lnTo>
                    <a:lnTo>
                      <a:pt x="9680" y="1129"/>
                    </a:lnTo>
                    <a:lnTo>
                      <a:pt x="9525" y="992"/>
                    </a:lnTo>
                    <a:lnTo>
                      <a:pt x="9359" y="866"/>
                    </a:lnTo>
                    <a:lnTo>
                      <a:pt x="9194" y="739"/>
                    </a:lnTo>
                    <a:lnTo>
                      <a:pt x="9019" y="632"/>
                    </a:lnTo>
                    <a:lnTo>
                      <a:pt x="8834" y="525"/>
                    </a:lnTo>
                    <a:lnTo>
                      <a:pt x="8649" y="428"/>
                    </a:lnTo>
                    <a:lnTo>
                      <a:pt x="8455" y="341"/>
                    </a:lnTo>
                    <a:lnTo>
                      <a:pt x="8260" y="263"/>
                    </a:lnTo>
                    <a:lnTo>
                      <a:pt x="8065" y="195"/>
                    </a:lnTo>
                    <a:lnTo>
                      <a:pt x="7861" y="136"/>
                    </a:lnTo>
                    <a:lnTo>
                      <a:pt x="7647" y="88"/>
                    </a:lnTo>
                    <a:lnTo>
                      <a:pt x="7433" y="49"/>
                    </a:lnTo>
                    <a:lnTo>
                      <a:pt x="7219" y="20"/>
                    </a:lnTo>
                    <a:lnTo>
                      <a:pt x="7005" y="10"/>
                    </a:lnTo>
                    <a:lnTo>
                      <a:pt x="6781"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10"/>
              <p:cNvSpPr/>
              <p:nvPr/>
            </p:nvSpPr>
            <p:spPr>
              <a:xfrm>
                <a:off x="6907875" y="1835575"/>
                <a:ext cx="278975" cy="157600"/>
              </a:xfrm>
              <a:custGeom>
                <a:rect b="b" l="l" r="r" t="t"/>
                <a:pathLst>
                  <a:path extrusionOk="0" h="6304" w="11159">
                    <a:moveTo>
                      <a:pt x="3814" y="0"/>
                    </a:moveTo>
                    <a:lnTo>
                      <a:pt x="3531" y="19"/>
                    </a:lnTo>
                    <a:lnTo>
                      <a:pt x="3249" y="39"/>
                    </a:lnTo>
                    <a:lnTo>
                      <a:pt x="2977" y="78"/>
                    </a:lnTo>
                    <a:lnTo>
                      <a:pt x="2705" y="117"/>
                    </a:lnTo>
                    <a:lnTo>
                      <a:pt x="2442" y="165"/>
                    </a:lnTo>
                    <a:lnTo>
                      <a:pt x="2170" y="233"/>
                    </a:lnTo>
                    <a:lnTo>
                      <a:pt x="1917" y="302"/>
                    </a:lnTo>
                    <a:lnTo>
                      <a:pt x="1654" y="379"/>
                    </a:lnTo>
                    <a:lnTo>
                      <a:pt x="1411" y="457"/>
                    </a:lnTo>
                    <a:lnTo>
                      <a:pt x="1158" y="555"/>
                    </a:lnTo>
                    <a:lnTo>
                      <a:pt x="915" y="652"/>
                    </a:lnTo>
                    <a:lnTo>
                      <a:pt x="681" y="759"/>
                    </a:lnTo>
                    <a:lnTo>
                      <a:pt x="448" y="876"/>
                    </a:lnTo>
                    <a:lnTo>
                      <a:pt x="224" y="1002"/>
                    </a:lnTo>
                    <a:lnTo>
                      <a:pt x="0" y="1128"/>
                    </a:lnTo>
                    <a:lnTo>
                      <a:pt x="68" y="1401"/>
                    </a:lnTo>
                    <a:lnTo>
                      <a:pt x="146" y="1673"/>
                    </a:lnTo>
                    <a:lnTo>
                      <a:pt x="234" y="1936"/>
                    </a:lnTo>
                    <a:lnTo>
                      <a:pt x="341" y="2199"/>
                    </a:lnTo>
                    <a:lnTo>
                      <a:pt x="457" y="2451"/>
                    </a:lnTo>
                    <a:lnTo>
                      <a:pt x="584" y="2704"/>
                    </a:lnTo>
                    <a:lnTo>
                      <a:pt x="720" y="2948"/>
                    </a:lnTo>
                    <a:lnTo>
                      <a:pt x="876" y="3181"/>
                    </a:lnTo>
                    <a:lnTo>
                      <a:pt x="1031" y="3415"/>
                    </a:lnTo>
                    <a:lnTo>
                      <a:pt x="1206" y="3638"/>
                    </a:lnTo>
                    <a:lnTo>
                      <a:pt x="1391" y="3852"/>
                    </a:lnTo>
                    <a:lnTo>
                      <a:pt x="1586" y="4057"/>
                    </a:lnTo>
                    <a:lnTo>
                      <a:pt x="1780" y="4261"/>
                    </a:lnTo>
                    <a:lnTo>
                      <a:pt x="1994" y="4455"/>
                    </a:lnTo>
                    <a:lnTo>
                      <a:pt x="2218" y="4640"/>
                    </a:lnTo>
                    <a:lnTo>
                      <a:pt x="2452" y="4825"/>
                    </a:lnTo>
                    <a:lnTo>
                      <a:pt x="2685" y="4990"/>
                    </a:lnTo>
                    <a:lnTo>
                      <a:pt x="2928" y="5146"/>
                    </a:lnTo>
                    <a:lnTo>
                      <a:pt x="3181" y="5302"/>
                    </a:lnTo>
                    <a:lnTo>
                      <a:pt x="3444" y="5448"/>
                    </a:lnTo>
                    <a:lnTo>
                      <a:pt x="3716" y="5574"/>
                    </a:lnTo>
                    <a:lnTo>
                      <a:pt x="3989" y="5701"/>
                    </a:lnTo>
                    <a:lnTo>
                      <a:pt x="4271" y="5808"/>
                    </a:lnTo>
                    <a:lnTo>
                      <a:pt x="4563" y="5905"/>
                    </a:lnTo>
                    <a:lnTo>
                      <a:pt x="4854" y="6002"/>
                    </a:lnTo>
                    <a:lnTo>
                      <a:pt x="5156" y="6080"/>
                    </a:lnTo>
                    <a:lnTo>
                      <a:pt x="5467" y="6148"/>
                    </a:lnTo>
                    <a:lnTo>
                      <a:pt x="5779" y="6206"/>
                    </a:lnTo>
                    <a:lnTo>
                      <a:pt x="6090" y="6245"/>
                    </a:lnTo>
                    <a:lnTo>
                      <a:pt x="6411" y="6275"/>
                    </a:lnTo>
                    <a:lnTo>
                      <a:pt x="6732" y="6294"/>
                    </a:lnTo>
                    <a:lnTo>
                      <a:pt x="7063" y="6304"/>
                    </a:lnTo>
                    <a:lnTo>
                      <a:pt x="7345" y="6304"/>
                    </a:lnTo>
                    <a:lnTo>
                      <a:pt x="7627" y="6284"/>
                    </a:lnTo>
                    <a:lnTo>
                      <a:pt x="7909" y="6265"/>
                    </a:lnTo>
                    <a:lnTo>
                      <a:pt x="8181" y="6226"/>
                    </a:lnTo>
                    <a:lnTo>
                      <a:pt x="8454" y="6187"/>
                    </a:lnTo>
                    <a:lnTo>
                      <a:pt x="8716" y="6129"/>
                    </a:lnTo>
                    <a:lnTo>
                      <a:pt x="8989" y="6070"/>
                    </a:lnTo>
                    <a:lnTo>
                      <a:pt x="9242" y="6002"/>
                    </a:lnTo>
                    <a:lnTo>
                      <a:pt x="9504" y="5924"/>
                    </a:lnTo>
                    <a:lnTo>
                      <a:pt x="9748" y="5847"/>
                    </a:lnTo>
                    <a:lnTo>
                      <a:pt x="10001" y="5749"/>
                    </a:lnTo>
                    <a:lnTo>
                      <a:pt x="10244" y="5652"/>
                    </a:lnTo>
                    <a:lnTo>
                      <a:pt x="10477" y="5545"/>
                    </a:lnTo>
                    <a:lnTo>
                      <a:pt x="10711" y="5428"/>
                    </a:lnTo>
                    <a:lnTo>
                      <a:pt x="10934" y="5302"/>
                    </a:lnTo>
                    <a:lnTo>
                      <a:pt x="11158" y="5175"/>
                    </a:lnTo>
                    <a:lnTo>
                      <a:pt x="11090" y="4893"/>
                    </a:lnTo>
                    <a:lnTo>
                      <a:pt x="11012" y="4631"/>
                    </a:lnTo>
                    <a:lnTo>
                      <a:pt x="10925" y="4368"/>
                    </a:lnTo>
                    <a:lnTo>
                      <a:pt x="10818" y="4105"/>
                    </a:lnTo>
                    <a:lnTo>
                      <a:pt x="10701" y="3852"/>
                    </a:lnTo>
                    <a:lnTo>
                      <a:pt x="10574" y="3599"/>
                    </a:lnTo>
                    <a:lnTo>
                      <a:pt x="10438" y="3356"/>
                    </a:lnTo>
                    <a:lnTo>
                      <a:pt x="10283" y="3123"/>
                    </a:lnTo>
                    <a:lnTo>
                      <a:pt x="10127" y="2889"/>
                    </a:lnTo>
                    <a:lnTo>
                      <a:pt x="9952" y="2665"/>
                    </a:lnTo>
                    <a:lnTo>
                      <a:pt x="9767" y="2451"/>
                    </a:lnTo>
                    <a:lnTo>
                      <a:pt x="9573" y="2237"/>
                    </a:lnTo>
                    <a:lnTo>
                      <a:pt x="9368" y="2043"/>
                    </a:lnTo>
                    <a:lnTo>
                      <a:pt x="9164" y="1848"/>
                    </a:lnTo>
                    <a:lnTo>
                      <a:pt x="8940" y="1664"/>
                    </a:lnTo>
                    <a:lnTo>
                      <a:pt x="8707" y="1479"/>
                    </a:lnTo>
                    <a:lnTo>
                      <a:pt x="8473" y="1313"/>
                    </a:lnTo>
                    <a:lnTo>
                      <a:pt x="8230" y="1148"/>
                    </a:lnTo>
                    <a:lnTo>
                      <a:pt x="7967" y="1002"/>
                    </a:lnTo>
                    <a:lnTo>
                      <a:pt x="7714" y="856"/>
                    </a:lnTo>
                    <a:lnTo>
                      <a:pt x="7442" y="730"/>
                    </a:lnTo>
                    <a:lnTo>
                      <a:pt x="7170" y="603"/>
                    </a:lnTo>
                    <a:lnTo>
                      <a:pt x="6878" y="496"/>
                    </a:lnTo>
                    <a:lnTo>
                      <a:pt x="6596" y="389"/>
                    </a:lnTo>
                    <a:lnTo>
                      <a:pt x="6304" y="302"/>
                    </a:lnTo>
                    <a:lnTo>
                      <a:pt x="6002" y="224"/>
                    </a:lnTo>
                    <a:lnTo>
                      <a:pt x="5691" y="156"/>
                    </a:lnTo>
                    <a:lnTo>
                      <a:pt x="5380" y="97"/>
                    </a:lnTo>
                    <a:lnTo>
                      <a:pt x="5068" y="58"/>
                    </a:lnTo>
                    <a:lnTo>
                      <a:pt x="4747" y="29"/>
                    </a:lnTo>
                    <a:lnTo>
                      <a:pt x="4426" y="10"/>
                    </a:lnTo>
                    <a:lnTo>
                      <a:pt x="409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10"/>
              <p:cNvSpPr/>
              <p:nvPr/>
            </p:nvSpPr>
            <p:spPr>
              <a:xfrm>
                <a:off x="6923925" y="1842125"/>
                <a:ext cx="260000" cy="127225"/>
              </a:xfrm>
              <a:custGeom>
                <a:rect b="b" l="l" r="r" t="t"/>
                <a:pathLst>
                  <a:path extrusionOk="0" h="5089" w="10400">
                    <a:moveTo>
                      <a:pt x="1411" y="1"/>
                    </a:moveTo>
                    <a:lnTo>
                      <a:pt x="1051" y="108"/>
                    </a:lnTo>
                    <a:lnTo>
                      <a:pt x="691" y="224"/>
                    </a:lnTo>
                    <a:lnTo>
                      <a:pt x="341" y="370"/>
                    </a:lnTo>
                    <a:lnTo>
                      <a:pt x="0" y="526"/>
                    </a:lnTo>
                    <a:lnTo>
                      <a:pt x="166" y="769"/>
                    </a:lnTo>
                    <a:lnTo>
                      <a:pt x="321" y="1012"/>
                    </a:lnTo>
                    <a:lnTo>
                      <a:pt x="477" y="1236"/>
                    </a:lnTo>
                    <a:lnTo>
                      <a:pt x="642" y="1460"/>
                    </a:lnTo>
                    <a:lnTo>
                      <a:pt x="798" y="1684"/>
                    </a:lnTo>
                    <a:lnTo>
                      <a:pt x="963" y="1888"/>
                    </a:lnTo>
                    <a:lnTo>
                      <a:pt x="1129" y="2082"/>
                    </a:lnTo>
                    <a:lnTo>
                      <a:pt x="1294" y="2277"/>
                    </a:lnTo>
                    <a:lnTo>
                      <a:pt x="1625" y="2637"/>
                    </a:lnTo>
                    <a:lnTo>
                      <a:pt x="1965" y="2968"/>
                    </a:lnTo>
                    <a:lnTo>
                      <a:pt x="2306" y="3279"/>
                    </a:lnTo>
                    <a:lnTo>
                      <a:pt x="2646" y="3551"/>
                    </a:lnTo>
                    <a:lnTo>
                      <a:pt x="2996" y="3804"/>
                    </a:lnTo>
                    <a:lnTo>
                      <a:pt x="3347" y="4028"/>
                    </a:lnTo>
                    <a:lnTo>
                      <a:pt x="3697" y="4223"/>
                    </a:lnTo>
                    <a:lnTo>
                      <a:pt x="4047" y="4398"/>
                    </a:lnTo>
                    <a:lnTo>
                      <a:pt x="4397" y="4553"/>
                    </a:lnTo>
                    <a:lnTo>
                      <a:pt x="4738" y="4690"/>
                    </a:lnTo>
                    <a:lnTo>
                      <a:pt x="5088" y="4797"/>
                    </a:lnTo>
                    <a:lnTo>
                      <a:pt x="5438" y="4894"/>
                    </a:lnTo>
                    <a:lnTo>
                      <a:pt x="5788" y="4962"/>
                    </a:lnTo>
                    <a:lnTo>
                      <a:pt x="6129" y="5020"/>
                    </a:lnTo>
                    <a:lnTo>
                      <a:pt x="6469" y="5059"/>
                    </a:lnTo>
                    <a:lnTo>
                      <a:pt x="6810" y="5079"/>
                    </a:lnTo>
                    <a:lnTo>
                      <a:pt x="7141" y="5088"/>
                    </a:lnTo>
                    <a:lnTo>
                      <a:pt x="7471" y="5088"/>
                    </a:lnTo>
                    <a:lnTo>
                      <a:pt x="7792" y="5069"/>
                    </a:lnTo>
                    <a:lnTo>
                      <a:pt x="8113" y="5040"/>
                    </a:lnTo>
                    <a:lnTo>
                      <a:pt x="8425" y="4991"/>
                    </a:lnTo>
                    <a:lnTo>
                      <a:pt x="8726" y="4942"/>
                    </a:lnTo>
                    <a:lnTo>
                      <a:pt x="9028" y="4884"/>
                    </a:lnTo>
                    <a:lnTo>
                      <a:pt x="9320" y="4816"/>
                    </a:lnTo>
                    <a:lnTo>
                      <a:pt x="9602" y="4738"/>
                    </a:lnTo>
                    <a:lnTo>
                      <a:pt x="9874" y="4660"/>
                    </a:lnTo>
                    <a:lnTo>
                      <a:pt x="10147" y="4573"/>
                    </a:lnTo>
                    <a:lnTo>
                      <a:pt x="10399" y="4485"/>
                    </a:lnTo>
                    <a:lnTo>
                      <a:pt x="10292" y="4164"/>
                    </a:lnTo>
                    <a:lnTo>
                      <a:pt x="10176" y="3853"/>
                    </a:lnTo>
                    <a:lnTo>
                      <a:pt x="10039" y="3551"/>
                    </a:lnTo>
                    <a:lnTo>
                      <a:pt x="9874" y="3250"/>
                    </a:lnTo>
                    <a:lnTo>
                      <a:pt x="9709" y="2968"/>
                    </a:lnTo>
                    <a:lnTo>
                      <a:pt x="9514" y="2686"/>
                    </a:lnTo>
                    <a:lnTo>
                      <a:pt x="9310" y="2423"/>
                    </a:lnTo>
                    <a:lnTo>
                      <a:pt x="9096" y="2160"/>
                    </a:lnTo>
                    <a:lnTo>
                      <a:pt x="8678" y="2316"/>
                    </a:lnTo>
                    <a:lnTo>
                      <a:pt x="8464" y="2384"/>
                    </a:lnTo>
                    <a:lnTo>
                      <a:pt x="8240" y="2452"/>
                    </a:lnTo>
                    <a:lnTo>
                      <a:pt x="8016" y="2510"/>
                    </a:lnTo>
                    <a:lnTo>
                      <a:pt x="7792" y="2569"/>
                    </a:lnTo>
                    <a:lnTo>
                      <a:pt x="7569" y="2617"/>
                    </a:lnTo>
                    <a:lnTo>
                      <a:pt x="7335" y="2656"/>
                    </a:lnTo>
                    <a:lnTo>
                      <a:pt x="7092" y="2686"/>
                    </a:lnTo>
                    <a:lnTo>
                      <a:pt x="6858" y="2715"/>
                    </a:lnTo>
                    <a:lnTo>
                      <a:pt x="6615" y="2725"/>
                    </a:lnTo>
                    <a:lnTo>
                      <a:pt x="6372" y="2734"/>
                    </a:lnTo>
                    <a:lnTo>
                      <a:pt x="6129" y="2725"/>
                    </a:lnTo>
                    <a:lnTo>
                      <a:pt x="5876" y="2705"/>
                    </a:lnTo>
                    <a:lnTo>
                      <a:pt x="5633" y="2686"/>
                    </a:lnTo>
                    <a:lnTo>
                      <a:pt x="5380" y="2647"/>
                    </a:lnTo>
                    <a:lnTo>
                      <a:pt x="5127" y="2598"/>
                    </a:lnTo>
                    <a:lnTo>
                      <a:pt x="4874" y="2530"/>
                    </a:lnTo>
                    <a:lnTo>
                      <a:pt x="4621" y="2452"/>
                    </a:lnTo>
                    <a:lnTo>
                      <a:pt x="4378" y="2365"/>
                    </a:lnTo>
                    <a:lnTo>
                      <a:pt x="4125" y="2258"/>
                    </a:lnTo>
                    <a:lnTo>
                      <a:pt x="3872" y="2141"/>
                    </a:lnTo>
                    <a:lnTo>
                      <a:pt x="3619" y="2005"/>
                    </a:lnTo>
                    <a:lnTo>
                      <a:pt x="3366" y="1849"/>
                    </a:lnTo>
                    <a:lnTo>
                      <a:pt x="3113" y="1684"/>
                    </a:lnTo>
                    <a:lnTo>
                      <a:pt x="2870" y="1499"/>
                    </a:lnTo>
                    <a:lnTo>
                      <a:pt x="2617" y="1294"/>
                    </a:lnTo>
                    <a:lnTo>
                      <a:pt x="2374" y="1080"/>
                    </a:lnTo>
                    <a:lnTo>
                      <a:pt x="2131" y="837"/>
                    </a:lnTo>
                    <a:lnTo>
                      <a:pt x="1887" y="575"/>
                    </a:lnTo>
                    <a:lnTo>
                      <a:pt x="1654" y="302"/>
                    </a:lnTo>
                    <a:lnTo>
                      <a:pt x="1411"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10"/>
              <p:cNvSpPr/>
              <p:nvPr/>
            </p:nvSpPr>
            <p:spPr>
              <a:xfrm>
                <a:off x="6979850" y="2088500"/>
                <a:ext cx="40400" cy="24100"/>
              </a:xfrm>
              <a:custGeom>
                <a:rect b="b" l="l" r="r" t="t"/>
                <a:pathLst>
                  <a:path extrusionOk="0" h="964" w="1616">
                    <a:moveTo>
                      <a:pt x="1" y="0"/>
                    </a:moveTo>
                    <a:lnTo>
                      <a:pt x="69" y="127"/>
                    </a:lnTo>
                    <a:lnTo>
                      <a:pt x="234" y="409"/>
                    </a:lnTo>
                    <a:lnTo>
                      <a:pt x="341" y="564"/>
                    </a:lnTo>
                    <a:lnTo>
                      <a:pt x="438" y="720"/>
                    </a:lnTo>
                    <a:lnTo>
                      <a:pt x="536" y="837"/>
                    </a:lnTo>
                    <a:lnTo>
                      <a:pt x="584" y="885"/>
                    </a:lnTo>
                    <a:lnTo>
                      <a:pt x="633" y="915"/>
                    </a:lnTo>
                    <a:lnTo>
                      <a:pt x="672" y="934"/>
                    </a:lnTo>
                    <a:lnTo>
                      <a:pt x="730" y="953"/>
                    </a:lnTo>
                    <a:lnTo>
                      <a:pt x="798" y="953"/>
                    </a:lnTo>
                    <a:lnTo>
                      <a:pt x="876" y="963"/>
                    </a:lnTo>
                    <a:lnTo>
                      <a:pt x="1042" y="953"/>
                    </a:lnTo>
                    <a:lnTo>
                      <a:pt x="1207" y="915"/>
                    </a:lnTo>
                    <a:lnTo>
                      <a:pt x="1285" y="895"/>
                    </a:lnTo>
                    <a:lnTo>
                      <a:pt x="1363" y="866"/>
                    </a:lnTo>
                    <a:lnTo>
                      <a:pt x="1431" y="827"/>
                    </a:lnTo>
                    <a:lnTo>
                      <a:pt x="1499" y="788"/>
                    </a:lnTo>
                    <a:lnTo>
                      <a:pt x="1547" y="749"/>
                    </a:lnTo>
                    <a:lnTo>
                      <a:pt x="1586" y="701"/>
                    </a:lnTo>
                    <a:lnTo>
                      <a:pt x="1606" y="652"/>
                    </a:lnTo>
                    <a:lnTo>
                      <a:pt x="1615" y="594"/>
                    </a:lnTo>
                    <a:lnTo>
                      <a:pt x="1615" y="574"/>
                    </a:lnTo>
                    <a:lnTo>
                      <a:pt x="1596" y="545"/>
                    </a:lnTo>
                    <a:lnTo>
                      <a:pt x="1547" y="487"/>
                    </a:lnTo>
                    <a:lnTo>
                      <a:pt x="1470" y="428"/>
                    </a:lnTo>
                    <a:lnTo>
                      <a:pt x="1363" y="380"/>
                    </a:lnTo>
                    <a:lnTo>
                      <a:pt x="1236" y="331"/>
                    </a:lnTo>
                    <a:lnTo>
                      <a:pt x="1100" y="273"/>
                    </a:lnTo>
                    <a:lnTo>
                      <a:pt x="808" y="185"/>
                    </a:lnTo>
                    <a:lnTo>
                      <a:pt x="516" y="107"/>
                    </a:lnTo>
                    <a:lnTo>
                      <a:pt x="254" y="49"/>
                    </a:lnTo>
                    <a:lnTo>
                      <a:pt x="1"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10"/>
              <p:cNvSpPr/>
              <p:nvPr/>
            </p:nvSpPr>
            <p:spPr>
              <a:xfrm>
                <a:off x="6933400" y="2019175"/>
                <a:ext cx="33825" cy="33825"/>
              </a:xfrm>
              <a:custGeom>
                <a:rect b="b" l="l" r="r" t="t"/>
                <a:pathLst>
                  <a:path extrusionOk="0" h="1353" w="1353">
                    <a:moveTo>
                      <a:pt x="604" y="1"/>
                    </a:moveTo>
                    <a:lnTo>
                      <a:pt x="545" y="10"/>
                    </a:lnTo>
                    <a:lnTo>
                      <a:pt x="477" y="30"/>
                    </a:lnTo>
                    <a:lnTo>
                      <a:pt x="409" y="49"/>
                    </a:lnTo>
                    <a:lnTo>
                      <a:pt x="351" y="78"/>
                    </a:lnTo>
                    <a:lnTo>
                      <a:pt x="302" y="117"/>
                    </a:lnTo>
                    <a:lnTo>
                      <a:pt x="244" y="156"/>
                    </a:lnTo>
                    <a:lnTo>
                      <a:pt x="195" y="195"/>
                    </a:lnTo>
                    <a:lnTo>
                      <a:pt x="156" y="244"/>
                    </a:lnTo>
                    <a:lnTo>
                      <a:pt x="117" y="292"/>
                    </a:lnTo>
                    <a:lnTo>
                      <a:pt x="78" y="351"/>
                    </a:lnTo>
                    <a:lnTo>
                      <a:pt x="49" y="409"/>
                    </a:lnTo>
                    <a:lnTo>
                      <a:pt x="30" y="477"/>
                    </a:lnTo>
                    <a:lnTo>
                      <a:pt x="10" y="536"/>
                    </a:lnTo>
                    <a:lnTo>
                      <a:pt x="1" y="604"/>
                    </a:lnTo>
                    <a:lnTo>
                      <a:pt x="1" y="672"/>
                    </a:lnTo>
                    <a:lnTo>
                      <a:pt x="1" y="740"/>
                    </a:lnTo>
                    <a:lnTo>
                      <a:pt x="10" y="808"/>
                    </a:lnTo>
                    <a:lnTo>
                      <a:pt x="30" y="876"/>
                    </a:lnTo>
                    <a:lnTo>
                      <a:pt x="49" y="935"/>
                    </a:lnTo>
                    <a:lnTo>
                      <a:pt x="78" y="993"/>
                    </a:lnTo>
                    <a:lnTo>
                      <a:pt x="117" y="1051"/>
                    </a:lnTo>
                    <a:lnTo>
                      <a:pt x="156" y="1100"/>
                    </a:lnTo>
                    <a:lnTo>
                      <a:pt x="195" y="1149"/>
                    </a:lnTo>
                    <a:lnTo>
                      <a:pt x="244" y="1197"/>
                    </a:lnTo>
                    <a:lnTo>
                      <a:pt x="302" y="1236"/>
                    </a:lnTo>
                    <a:lnTo>
                      <a:pt x="351" y="1265"/>
                    </a:lnTo>
                    <a:lnTo>
                      <a:pt x="409" y="1294"/>
                    </a:lnTo>
                    <a:lnTo>
                      <a:pt x="477" y="1324"/>
                    </a:lnTo>
                    <a:lnTo>
                      <a:pt x="545" y="1333"/>
                    </a:lnTo>
                    <a:lnTo>
                      <a:pt x="604" y="1343"/>
                    </a:lnTo>
                    <a:lnTo>
                      <a:pt x="682" y="1353"/>
                    </a:lnTo>
                    <a:lnTo>
                      <a:pt x="750" y="1343"/>
                    </a:lnTo>
                    <a:lnTo>
                      <a:pt x="818" y="1333"/>
                    </a:lnTo>
                    <a:lnTo>
                      <a:pt x="876" y="1324"/>
                    </a:lnTo>
                    <a:lnTo>
                      <a:pt x="944" y="1294"/>
                    </a:lnTo>
                    <a:lnTo>
                      <a:pt x="1003" y="1265"/>
                    </a:lnTo>
                    <a:lnTo>
                      <a:pt x="1051" y="1236"/>
                    </a:lnTo>
                    <a:lnTo>
                      <a:pt x="1110" y="1197"/>
                    </a:lnTo>
                    <a:lnTo>
                      <a:pt x="1158" y="1149"/>
                    </a:lnTo>
                    <a:lnTo>
                      <a:pt x="1197" y="1100"/>
                    </a:lnTo>
                    <a:lnTo>
                      <a:pt x="1236" y="1051"/>
                    </a:lnTo>
                    <a:lnTo>
                      <a:pt x="1275" y="993"/>
                    </a:lnTo>
                    <a:lnTo>
                      <a:pt x="1304" y="935"/>
                    </a:lnTo>
                    <a:lnTo>
                      <a:pt x="1324" y="876"/>
                    </a:lnTo>
                    <a:lnTo>
                      <a:pt x="1343" y="808"/>
                    </a:lnTo>
                    <a:lnTo>
                      <a:pt x="1353" y="740"/>
                    </a:lnTo>
                    <a:lnTo>
                      <a:pt x="1353" y="672"/>
                    </a:lnTo>
                    <a:lnTo>
                      <a:pt x="1353" y="604"/>
                    </a:lnTo>
                    <a:lnTo>
                      <a:pt x="1343" y="536"/>
                    </a:lnTo>
                    <a:lnTo>
                      <a:pt x="1324" y="477"/>
                    </a:lnTo>
                    <a:lnTo>
                      <a:pt x="1304" y="409"/>
                    </a:lnTo>
                    <a:lnTo>
                      <a:pt x="1275" y="351"/>
                    </a:lnTo>
                    <a:lnTo>
                      <a:pt x="1236" y="292"/>
                    </a:lnTo>
                    <a:lnTo>
                      <a:pt x="1197" y="244"/>
                    </a:lnTo>
                    <a:lnTo>
                      <a:pt x="1158" y="195"/>
                    </a:lnTo>
                    <a:lnTo>
                      <a:pt x="1110" y="156"/>
                    </a:lnTo>
                    <a:lnTo>
                      <a:pt x="1051" y="117"/>
                    </a:lnTo>
                    <a:lnTo>
                      <a:pt x="1003" y="78"/>
                    </a:lnTo>
                    <a:lnTo>
                      <a:pt x="944" y="49"/>
                    </a:lnTo>
                    <a:lnTo>
                      <a:pt x="876" y="30"/>
                    </a:lnTo>
                    <a:lnTo>
                      <a:pt x="818" y="10"/>
                    </a:lnTo>
                    <a:lnTo>
                      <a:pt x="75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10"/>
              <p:cNvSpPr/>
              <p:nvPr/>
            </p:nvSpPr>
            <p:spPr>
              <a:xfrm>
                <a:off x="7055000" y="2019175"/>
                <a:ext cx="33825" cy="33825"/>
              </a:xfrm>
              <a:custGeom>
                <a:rect b="b" l="l" r="r" t="t"/>
                <a:pathLst>
                  <a:path extrusionOk="0" h="1353" w="1353">
                    <a:moveTo>
                      <a:pt x="613" y="1"/>
                    </a:moveTo>
                    <a:lnTo>
                      <a:pt x="545" y="10"/>
                    </a:lnTo>
                    <a:lnTo>
                      <a:pt x="477" y="30"/>
                    </a:lnTo>
                    <a:lnTo>
                      <a:pt x="419" y="49"/>
                    </a:lnTo>
                    <a:lnTo>
                      <a:pt x="361" y="78"/>
                    </a:lnTo>
                    <a:lnTo>
                      <a:pt x="302" y="117"/>
                    </a:lnTo>
                    <a:lnTo>
                      <a:pt x="254" y="156"/>
                    </a:lnTo>
                    <a:lnTo>
                      <a:pt x="205" y="195"/>
                    </a:lnTo>
                    <a:lnTo>
                      <a:pt x="156" y="244"/>
                    </a:lnTo>
                    <a:lnTo>
                      <a:pt x="117" y="292"/>
                    </a:lnTo>
                    <a:lnTo>
                      <a:pt x="88" y="351"/>
                    </a:lnTo>
                    <a:lnTo>
                      <a:pt x="59" y="409"/>
                    </a:lnTo>
                    <a:lnTo>
                      <a:pt x="30" y="477"/>
                    </a:lnTo>
                    <a:lnTo>
                      <a:pt x="20" y="536"/>
                    </a:lnTo>
                    <a:lnTo>
                      <a:pt x="10" y="604"/>
                    </a:lnTo>
                    <a:lnTo>
                      <a:pt x="1" y="672"/>
                    </a:lnTo>
                    <a:lnTo>
                      <a:pt x="10" y="740"/>
                    </a:lnTo>
                    <a:lnTo>
                      <a:pt x="20" y="808"/>
                    </a:lnTo>
                    <a:lnTo>
                      <a:pt x="30" y="876"/>
                    </a:lnTo>
                    <a:lnTo>
                      <a:pt x="59" y="935"/>
                    </a:lnTo>
                    <a:lnTo>
                      <a:pt x="88" y="993"/>
                    </a:lnTo>
                    <a:lnTo>
                      <a:pt x="117" y="1051"/>
                    </a:lnTo>
                    <a:lnTo>
                      <a:pt x="156" y="1100"/>
                    </a:lnTo>
                    <a:lnTo>
                      <a:pt x="205" y="1149"/>
                    </a:lnTo>
                    <a:lnTo>
                      <a:pt x="254" y="1197"/>
                    </a:lnTo>
                    <a:lnTo>
                      <a:pt x="302" y="1236"/>
                    </a:lnTo>
                    <a:lnTo>
                      <a:pt x="361" y="1265"/>
                    </a:lnTo>
                    <a:lnTo>
                      <a:pt x="419" y="1294"/>
                    </a:lnTo>
                    <a:lnTo>
                      <a:pt x="477" y="1324"/>
                    </a:lnTo>
                    <a:lnTo>
                      <a:pt x="545" y="1333"/>
                    </a:lnTo>
                    <a:lnTo>
                      <a:pt x="613" y="1343"/>
                    </a:lnTo>
                    <a:lnTo>
                      <a:pt x="682" y="1353"/>
                    </a:lnTo>
                    <a:lnTo>
                      <a:pt x="750" y="1343"/>
                    </a:lnTo>
                    <a:lnTo>
                      <a:pt x="818" y="1333"/>
                    </a:lnTo>
                    <a:lnTo>
                      <a:pt x="876" y="1324"/>
                    </a:lnTo>
                    <a:lnTo>
                      <a:pt x="944" y="1294"/>
                    </a:lnTo>
                    <a:lnTo>
                      <a:pt x="1003" y="1265"/>
                    </a:lnTo>
                    <a:lnTo>
                      <a:pt x="1061" y="1236"/>
                    </a:lnTo>
                    <a:lnTo>
                      <a:pt x="1110" y="1197"/>
                    </a:lnTo>
                    <a:lnTo>
                      <a:pt x="1158" y="1149"/>
                    </a:lnTo>
                    <a:lnTo>
                      <a:pt x="1197" y="1100"/>
                    </a:lnTo>
                    <a:lnTo>
                      <a:pt x="1236" y="1051"/>
                    </a:lnTo>
                    <a:lnTo>
                      <a:pt x="1275" y="993"/>
                    </a:lnTo>
                    <a:lnTo>
                      <a:pt x="1304" y="935"/>
                    </a:lnTo>
                    <a:lnTo>
                      <a:pt x="1324" y="876"/>
                    </a:lnTo>
                    <a:lnTo>
                      <a:pt x="1343" y="808"/>
                    </a:lnTo>
                    <a:lnTo>
                      <a:pt x="1353" y="740"/>
                    </a:lnTo>
                    <a:lnTo>
                      <a:pt x="1353" y="672"/>
                    </a:lnTo>
                    <a:lnTo>
                      <a:pt x="1353" y="604"/>
                    </a:lnTo>
                    <a:lnTo>
                      <a:pt x="1343" y="536"/>
                    </a:lnTo>
                    <a:lnTo>
                      <a:pt x="1324" y="477"/>
                    </a:lnTo>
                    <a:lnTo>
                      <a:pt x="1304" y="409"/>
                    </a:lnTo>
                    <a:lnTo>
                      <a:pt x="1275" y="351"/>
                    </a:lnTo>
                    <a:lnTo>
                      <a:pt x="1236" y="292"/>
                    </a:lnTo>
                    <a:lnTo>
                      <a:pt x="1197" y="244"/>
                    </a:lnTo>
                    <a:lnTo>
                      <a:pt x="1158" y="195"/>
                    </a:lnTo>
                    <a:lnTo>
                      <a:pt x="1110" y="156"/>
                    </a:lnTo>
                    <a:lnTo>
                      <a:pt x="1061" y="117"/>
                    </a:lnTo>
                    <a:lnTo>
                      <a:pt x="1003" y="78"/>
                    </a:lnTo>
                    <a:lnTo>
                      <a:pt x="944" y="49"/>
                    </a:lnTo>
                    <a:lnTo>
                      <a:pt x="876" y="30"/>
                    </a:lnTo>
                    <a:lnTo>
                      <a:pt x="818" y="10"/>
                    </a:lnTo>
                    <a:lnTo>
                      <a:pt x="75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10"/>
              <p:cNvSpPr/>
              <p:nvPr/>
            </p:nvSpPr>
            <p:spPr>
              <a:xfrm>
                <a:off x="6976700" y="2001425"/>
                <a:ext cx="35775" cy="103150"/>
              </a:xfrm>
              <a:custGeom>
                <a:rect b="b" l="l" r="r" t="t"/>
                <a:pathLst>
                  <a:path extrusionOk="0" h="4126" w="1431">
                    <a:moveTo>
                      <a:pt x="350" y="3386"/>
                    </a:moveTo>
                    <a:lnTo>
                      <a:pt x="360" y="3396"/>
                    </a:lnTo>
                    <a:lnTo>
                      <a:pt x="365" y="3405"/>
                    </a:lnTo>
                    <a:lnTo>
                      <a:pt x="350" y="3386"/>
                    </a:lnTo>
                    <a:close/>
                    <a:moveTo>
                      <a:pt x="1430" y="1"/>
                    </a:moveTo>
                    <a:lnTo>
                      <a:pt x="1294" y="263"/>
                    </a:lnTo>
                    <a:lnTo>
                      <a:pt x="1158" y="536"/>
                    </a:lnTo>
                    <a:lnTo>
                      <a:pt x="905" y="1080"/>
                    </a:lnTo>
                    <a:lnTo>
                      <a:pt x="671" y="1625"/>
                    </a:lnTo>
                    <a:lnTo>
                      <a:pt x="448" y="2180"/>
                    </a:lnTo>
                    <a:lnTo>
                      <a:pt x="234" y="2744"/>
                    </a:lnTo>
                    <a:lnTo>
                      <a:pt x="39" y="3308"/>
                    </a:lnTo>
                    <a:lnTo>
                      <a:pt x="10" y="3376"/>
                    </a:lnTo>
                    <a:lnTo>
                      <a:pt x="10" y="3386"/>
                    </a:lnTo>
                    <a:lnTo>
                      <a:pt x="0" y="3425"/>
                    </a:lnTo>
                    <a:lnTo>
                      <a:pt x="10" y="3473"/>
                    </a:lnTo>
                    <a:lnTo>
                      <a:pt x="20" y="3512"/>
                    </a:lnTo>
                    <a:lnTo>
                      <a:pt x="39" y="3561"/>
                    </a:lnTo>
                    <a:lnTo>
                      <a:pt x="59" y="3590"/>
                    </a:lnTo>
                    <a:lnTo>
                      <a:pt x="127" y="3668"/>
                    </a:lnTo>
                    <a:lnTo>
                      <a:pt x="195" y="3717"/>
                    </a:lnTo>
                    <a:lnTo>
                      <a:pt x="321" y="3814"/>
                    </a:lnTo>
                    <a:lnTo>
                      <a:pt x="457" y="3892"/>
                    </a:lnTo>
                    <a:lnTo>
                      <a:pt x="594" y="3960"/>
                    </a:lnTo>
                    <a:lnTo>
                      <a:pt x="730" y="4028"/>
                    </a:lnTo>
                    <a:lnTo>
                      <a:pt x="876" y="4077"/>
                    </a:lnTo>
                    <a:lnTo>
                      <a:pt x="1022" y="4125"/>
                    </a:lnTo>
                    <a:lnTo>
                      <a:pt x="1022" y="4125"/>
                    </a:lnTo>
                    <a:lnTo>
                      <a:pt x="924" y="4008"/>
                    </a:lnTo>
                    <a:lnTo>
                      <a:pt x="827" y="3892"/>
                    </a:lnTo>
                    <a:lnTo>
                      <a:pt x="623" y="3678"/>
                    </a:lnTo>
                    <a:lnTo>
                      <a:pt x="418" y="3473"/>
                    </a:lnTo>
                    <a:lnTo>
                      <a:pt x="384" y="3430"/>
                    </a:lnTo>
                    <a:lnTo>
                      <a:pt x="384" y="3430"/>
                    </a:lnTo>
                    <a:lnTo>
                      <a:pt x="399" y="3396"/>
                    </a:lnTo>
                    <a:lnTo>
                      <a:pt x="594" y="2841"/>
                    </a:lnTo>
                    <a:lnTo>
                      <a:pt x="788" y="2277"/>
                    </a:lnTo>
                    <a:lnTo>
                      <a:pt x="973" y="1722"/>
                    </a:lnTo>
                    <a:lnTo>
                      <a:pt x="1138" y="1148"/>
                    </a:lnTo>
                    <a:lnTo>
                      <a:pt x="1294" y="584"/>
                    </a:lnTo>
                    <a:lnTo>
                      <a:pt x="1362" y="292"/>
                    </a:lnTo>
                    <a:lnTo>
                      <a:pt x="143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10"/>
              <p:cNvSpPr/>
              <p:nvPr/>
            </p:nvSpPr>
            <p:spPr>
              <a:xfrm>
                <a:off x="6915650" y="1975150"/>
                <a:ext cx="56700" cy="29450"/>
              </a:xfrm>
              <a:custGeom>
                <a:rect b="b" l="l" r="r" t="t"/>
                <a:pathLst>
                  <a:path extrusionOk="0" h="1178" w="2268">
                    <a:moveTo>
                      <a:pt x="1907" y="1"/>
                    </a:moveTo>
                    <a:lnTo>
                      <a:pt x="1829" y="11"/>
                    </a:lnTo>
                    <a:lnTo>
                      <a:pt x="1742" y="40"/>
                    </a:lnTo>
                    <a:lnTo>
                      <a:pt x="1654" y="69"/>
                    </a:lnTo>
                    <a:lnTo>
                      <a:pt x="1460" y="147"/>
                    </a:lnTo>
                    <a:lnTo>
                      <a:pt x="1265" y="254"/>
                    </a:lnTo>
                    <a:lnTo>
                      <a:pt x="1061" y="380"/>
                    </a:lnTo>
                    <a:lnTo>
                      <a:pt x="857" y="507"/>
                    </a:lnTo>
                    <a:lnTo>
                      <a:pt x="662" y="643"/>
                    </a:lnTo>
                    <a:lnTo>
                      <a:pt x="331" y="906"/>
                    </a:lnTo>
                    <a:lnTo>
                      <a:pt x="88" y="1100"/>
                    </a:lnTo>
                    <a:lnTo>
                      <a:pt x="0" y="1178"/>
                    </a:lnTo>
                    <a:lnTo>
                      <a:pt x="107" y="1178"/>
                    </a:lnTo>
                    <a:lnTo>
                      <a:pt x="380" y="1159"/>
                    </a:lnTo>
                    <a:lnTo>
                      <a:pt x="759" y="1120"/>
                    </a:lnTo>
                    <a:lnTo>
                      <a:pt x="973" y="1081"/>
                    </a:lnTo>
                    <a:lnTo>
                      <a:pt x="1197" y="1042"/>
                    </a:lnTo>
                    <a:lnTo>
                      <a:pt x="1411" y="993"/>
                    </a:lnTo>
                    <a:lnTo>
                      <a:pt x="1615" y="935"/>
                    </a:lnTo>
                    <a:lnTo>
                      <a:pt x="1810" y="857"/>
                    </a:lnTo>
                    <a:lnTo>
                      <a:pt x="1897" y="808"/>
                    </a:lnTo>
                    <a:lnTo>
                      <a:pt x="1975" y="769"/>
                    </a:lnTo>
                    <a:lnTo>
                      <a:pt x="2053" y="711"/>
                    </a:lnTo>
                    <a:lnTo>
                      <a:pt x="2111" y="662"/>
                    </a:lnTo>
                    <a:lnTo>
                      <a:pt x="2170" y="604"/>
                    </a:lnTo>
                    <a:lnTo>
                      <a:pt x="2209" y="536"/>
                    </a:lnTo>
                    <a:lnTo>
                      <a:pt x="2238" y="478"/>
                    </a:lnTo>
                    <a:lnTo>
                      <a:pt x="2257" y="400"/>
                    </a:lnTo>
                    <a:lnTo>
                      <a:pt x="2267" y="322"/>
                    </a:lnTo>
                    <a:lnTo>
                      <a:pt x="2257" y="244"/>
                    </a:lnTo>
                    <a:lnTo>
                      <a:pt x="2228" y="166"/>
                    </a:lnTo>
                    <a:lnTo>
                      <a:pt x="2199" y="108"/>
                    </a:lnTo>
                    <a:lnTo>
                      <a:pt x="2160" y="59"/>
                    </a:lnTo>
                    <a:lnTo>
                      <a:pt x="2102" y="30"/>
                    </a:lnTo>
                    <a:lnTo>
                      <a:pt x="2043" y="11"/>
                    </a:lnTo>
                    <a:lnTo>
                      <a:pt x="1985"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10"/>
              <p:cNvSpPr/>
              <p:nvPr/>
            </p:nvSpPr>
            <p:spPr>
              <a:xfrm>
                <a:off x="7047225" y="1975400"/>
                <a:ext cx="57650" cy="28975"/>
              </a:xfrm>
              <a:custGeom>
                <a:rect b="b" l="l" r="r" t="t"/>
                <a:pathLst>
                  <a:path extrusionOk="0" h="1159" w="2306">
                    <a:moveTo>
                      <a:pt x="389" y="1"/>
                    </a:moveTo>
                    <a:lnTo>
                      <a:pt x="312" y="10"/>
                    </a:lnTo>
                    <a:lnTo>
                      <a:pt x="244" y="40"/>
                    </a:lnTo>
                    <a:lnTo>
                      <a:pt x="175" y="69"/>
                    </a:lnTo>
                    <a:lnTo>
                      <a:pt x="117" y="117"/>
                    </a:lnTo>
                    <a:lnTo>
                      <a:pt x="68" y="185"/>
                    </a:lnTo>
                    <a:lnTo>
                      <a:pt x="29" y="254"/>
                    </a:lnTo>
                    <a:lnTo>
                      <a:pt x="10" y="322"/>
                    </a:lnTo>
                    <a:lnTo>
                      <a:pt x="0" y="380"/>
                    </a:lnTo>
                    <a:lnTo>
                      <a:pt x="20" y="438"/>
                    </a:lnTo>
                    <a:lnTo>
                      <a:pt x="39" y="497"/>
                    </a:lnTo>
                    <a:lnTo>
                      <a:pt x="78" y="555"/>
                    </a:lnTo>
                    <a:lnTo>
                      <a:pt x="136" y="604"/>
                    </a:lnTo>
                    <a:lnTo>
                      <a:pt x="195" y="652"/>
                    </a:lnTo>
                    <a:lnTo>
                      <a:pt x="273" y="701"/>
                    </a:lnTo>
                    <a:lnTo>
                      <a:pt x="360" y="740"/>
                    </a:lnTo>
                    <a:lnTo>
                      <a:pt x="545" y="818"/>
                    </a:lnTo>
                    <a:lnTo>
                      <a:pt x="759" y="896"/>
                    </a:lnTo>
                    <a:lnTo>
                      <a:pt x="993" y="954"/>
                    </a:lnTo>
                    <a:lnTo>
                      <a:pt x="1226" y="1003"/>
                    </a:lnTo>
                    <a:lnTo>
                      <a:pt x="1459" y="1051"/>
                    </a:lnTo>
                    <a:lnTo>
                      <a:pt x="1878" y="1110"/>
                    </a:lnTo>
                    <a:lnTo>
                      <a:pt x="2189" y="1149"/>
                    </a:lnTo>
                    <a:lnTo>
                      <a:pt x="2306" y="1158"/>
                    </a:lnTo>
                    <a:lnTo>
                      <a:pt x="2306" y="1158"/>
                    </a:lnTo>
                    <a:lnTo>
                      <a:pt x="2228" y="1090"/>
                    </a:lnTo>
                    <a:lnTo>
                      <a:pt x="2024" y="905"/>
                    </a:lnTo>
                    <a:lnTo>
                      <a:pt x="1732" y="652"/>
                    </a:lnTo>
                    <a:lnTo>
                      <a:pt x="1557" y="526"/>
                    </a:lnTo>
                    <a:lnTo>
                      <a:pt x="1382" y="390"/>
                    </a:lnTo>
                    <a:lnTo>
                      <a:pt x="1187" y="273"/>
                    </a:lnTo>
                    <a:lnTo>
                      <a:pt x="1002" y="166"/>
                    </a:lnTo>
                    <a:lnTo>
                      <a:pt x="817" y="78"/>
                    </a:lnTo>
                    <a:lnTo>
                      <a:pt x="720" y="49"/>
                    </a:lnTo>
                    <a:lnTo>
                      <a:pt x="633" y="20"/>
                    </a:lnTo>
                    <a:lnTo>
                      <a:pt x="545" y="10"/>
                    </a:lnTo>
                    <a:lnTo>
                      <a:pt x="467"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10"/>
              <p:cNvSpPr/>
              <p:nvPr/>
            </p:nvSpPr>
            <p:spPr>
              <a:xfrm>
                <a:off x="6817650" y="2015775"/>
                <a:ext cx="71750" cy="105325"/>
              </a:xfrm>
              <a:custGeom>
                <a:rect b="b" l="l" r="r" t="t"/>
                <a:pathLst>
                  <a:path extrusionOk="0" h="4213" w="2870">
                    <a:moveTo>
                      <a:pt x="1236" y="0"/>
                    </a:moveTo>
                    <a:lnTo>
                      <a:pt x="1090" y="10"/>
                    </a:lnTo>
                    <a:lnTo>
                      <a:pt x="953" y="49"/>
                    </a:lnTo>
                    <a:lnTo>
                      <a:pt x="817" y="107"/>
                    </a:lnTo>
                    <a:lnTo>
                      <a:pt x="691" y="185"/>
                    </a:lnTo>
                    <a:lnTo>
                      <a:pt x="574" y="283"/>
                    </a:lnTo>
                    <a:lnTo>
                      <a:pt x="467" y="390"/>
                    </a:lnTo>
                    <a:lnTo>
                      <a:pt x="370" y="516"/>
                    </a:lnTo>
                    <a:lnTo>
                      <a:pt x="282" y="662"/>
                    </a:lnTo>
                    <a:lnTo>
                      <a:pt x="204" y="818"/>
                    </a:lnTo>
                    <a:lnTo>
                      <a:pt x="136" y="983"/>
                    </a:lnTo>
                    <a:lnTo>
                      <a:pt x="88" y="1158"/>
                    </a:lnTo>
                    <a:lnTo>
                      <a:pt x="39" y="1343"/>
                    </a:lnTo>
                    <a:lnTo>
                      <a:pt x="10" y="1537"/>
                    </a:lnTo>
                    <a:lnTo>
                      <a:pt x="0" y="1732"/>
                    </a:lnTo>
                    <a:lnTo>
                      <a:pt x="0" y="1946"/>
                    </a:lnTo>
                    <a:lnTo>
                      <a:pt x="10" y="2150"/>
                    </a:lnTo>
                    <a:lnTo>
                      <a:pt x="39" y="2374"/>
                    </a:lnTo>
                    <a:lnTo>
                      <a:pt x="78" y="2578"/>
                    </a:lnTo>
                    <a:lnTo>
                      <a:pt x="136" y="2783"/>
                    </a:lnTo>
                    <a:lnTo>
                      <a:pt x="195" y="2977"/>
                    </a:lnTo>
                    <a:lnTo>
                      <a:pt x="272" y="3162"/>
                    </a:lnTo>
                    <a:lnTo>
                      <a:pt x="370" y="3337"/>
                    </a:lnTo>
                    <a:lnTo>
                      <a:pt x="467" y="3493"/>
                    </a:lnTo>
                    <a:lnTo>
                      <a:pt x="574" y="3639"/>
                    </a:lnTo>
                    <a:lnTo>
                      <a:pt x="681" y="3765"/>
                    </a:lnTo>
                    <a:lnTo>
                      <a:pt x="808" y="3882"/>
                    </a:lnTo>
                    <a:lnTo>
                      <a:pt x="934" y="3989"/>
                    </a:lnTo>
                    <a:lnTo>
                      <a:pt x="1060" y="4067"/>
                    </a:lnTo>
                    <a:lnTo>
                      <a:pt x="1197" y="4135"/>
                    </a:lnTo>
                    <a:lnTo>
                      <a:pt x="1343" y="4183"/>
                    </a:lnTo>
                    <a:lnTo>
                      <a:pt x="1479" y="4203"/>
                    </a:lnTo>
                    <a:lnTo>
                      <a:pt x="1625" y="4213"/>
                    </a:lnTo>
                    <a:lnTo>
                      <a:pt x="1771" y="4193"/>
                    </a:lnTo>
                    <a:lnTo>
                      <a:pt x="1916" y="4154"/>
                    </a:lnTo>
                    <a:lnTo>
                      <a:pt x="2043" y="4096"/>
                    </a:lnTo>
                    <a:lnTo>
                      <a:pt x="2169" y="4018"/>
                    </a:lnTo>
                    <a:lnTo>
                      <a:pt x="2286" y="3931"/>
                    </a:lnTo>
                    <a:lnTo>
                      <a:pt x="2393" y="3814"/>
                    </a:lnTo>
                    <a:lnTo>
                      <a:pt x="2490" y="3687"/>
                    </a:lnTo>
                    <a:lnTo>
                      <a:pt x="2578" y="3551"/>
                    </a:lnTo>
                    <a:lnTo>
                      <a:pt x="2656" y="3396"/>
                    </a:lnTo>
                    <a:lnTo>
                      <a:pt x="2724" y="3230"/>
                    </a:lnTo>
                    <a:lnTo>
                      <a:pt x="2782" y="3055"/>
                    </a:lnTo>
                    <a:lnTo>
                      <a:pt x="2821" y="2870"/>
                    </a:lnTo>
                    <a:lnTo>
                      <a:pt x="2850" y="2676"/>
                    </a:lnTo>
                    <a:lnTo>
                      <a:pt x="2870" y="2471"/>
                    </a:lnTo>
                    <a:lnTo>
                      <a:pt x="2870" y="2267"/>
                    </a:lnTo>
                    <a:lnTo>
                      <a:pt x="2860" y="2053"/>
                    </a:lnTo>
                    <a:lnTo>
                      <a:pt x="2831" y="1839"/>
                    </a:lnTo>
                    <a:lnTo>
                      <a:pt x="2792" y="1625"/>
                    </a:lnTo>
                    <a:lnTo>
                      <a:pt x="2734" y="1421"/>
                    </a:lnTo>
                    <a:lnTo>
                      <a:pt x="2666" y="1226"/>
                    </a:lnTo>
                    <a:lnTo>
                      <a:pt x="2588" y="1051"/>
                    </a:lnTo>
                    <a:lnTo>
                      <a:pt x="2500" y="876"/>
                    </a:lnTo>
                    <a:lnTo>
                      <a:pt x="2403" y="720"/>
                    </a:lnTo>
                    <a:lnTo>
                      <a:pt x="2296" y="574"/>
                    </a:lnTo>
                    <a:lnTo>
                      <a:pt x="2179" y="438"/>
                    </a:lnTo>
                    <a:lnTo>
                      <a:pt x="2062" y="321"/>
                    </a:lnTo>
                    <a:lnTo>
                      <a:pt x="1936" y="224"/>
                    </a:lnTo>
                    <a:lnTo>
                      <a:pt x="1800" y="137"/>
                    </a:lnTo>
                    <a:lnTo>
                      <a:pt x="1664" y="78"/>
                    </a:lnTo>
                    <a:lnTo>
                      <a:pt x="1527" y="30"/>
                    </a:lnTo>
                    <a:lnTo>
                      <a:pt x="1381"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10"/>
              <p:cNvSpPr/>
              <p:nvPr/>
            </p:nvSpPr>
            <p:spPr>
              <a:xfrm>
                <a:off x="6829800" y="2033525"/>
                <a:ext cx="46950" cy="68600"/>
              </a:xfrm>
              <a:custGeom>
                <a:rect b="b" l="l" r="r" t="t"/>
                <a:pathLst>
                  <a:path extrusionOk="0" h="2744" w="1878">
                    <a:moveTo>
                      <a:pt x="818" y="1"/>
                    </a:moveTo>
                    <a:lnTo>
                      <a:pt x="720" y="10"/>
                    </a:lnTo>
                    <a:lnTo>
                      <a:pt x="633" y="40"/>
                    </a:lnTo>
                    <a:lnTo>
                      <a:pt x="545" y="78"/>
                    </a:lnTo>
                    <a:lnTo>
                      <a:pt x="458" y="127"/>
                    </a:lnTo>
                    <a:lnTo>
                      <a:pt x="380" y="185"/>
                    </a:lnTo>
                    <a:lnTo>
                      <a:pt x="312" y="263"/>
                    </a:lnTo>
                    <a:lnTo>
                      <a:pt x="244" y="351"/>
                    </a:lnTo>
                    <a:lnTo>
                      <a:pt x="185" y="438"/>
                    </a:lnTo>
                    <a:lnTo>
                      <a:pt x="137" y="545"/>
                    </a:lnTo>
                    <a:lnTo>
                      <a:pt x="88" y="652"/>
                    </a:lnTo>
                    <a:lnTo>
                      <a:pt x="59" y="769"/>
                    </a:lnTo>
                    <a:lnTo>
                      <a:pt x="30" y="886"/>
                    </a:lnTo>
                    <a:lnTo>
                      <a:pt x="10" y="1022"/>
                    </a:lnTo>
                    <a:lnTo>
                      <a:pt x="0" y="1148"/>
                    </a:lnTo>
                    <a:lnTo>
                      <a:pt x="0" y="1285"/>
                    </a:lnTo>
                    <a:lnTo>
                      <a:pt x="10" y="1431"/>
                    </a:lnTo>
                    <a:lnTo>
                      <a:pt x="20" y="1567"/>
                    </a:lnTo>
                    <a:lnTo>
                      <a:pt x="69" y="1781"/>
                    </a:lnTo>
                    <a:lnTo>
                      <a:pt x="137" y="1985"/>
                    </a:lnTo>
                    <a:lnTo>
                      <a:pt x="214" y="2160"/>
                    </a:lnTo>
                    <a:lnTo>
                      <a:pt x="322" y="2326"/>
                    </a:lnTo>
                    <a:lnTo>
                      <a:pt x="370" y="2403"/>
                    </a:lnTo>
                    <a:lnTo>
                      <a:pt x="429" y="2472"/>
                    </a:lnTo>
                    <a:lnTo>
                      <a:pt x="487" y="2530"/>
                    </a:lnTo>
                    <a:lnTo>
                      <a:pt x="555" y="2588"/>
                    </a:lnTo>
                    <a:lnTo>
                      <a:pt x="613" y="2637"/>
                    </a:lnTo>
                    <a:lnTo>
                      <a:pt x="681" y="2676"/>
                    </a:lnTo>
                    <a:lnTo>
                      <a:pt x="750" y="2715"/>
                    </a:lnTo>
                    <a:lnTo>
                      <a:pt x="818" y="2744"/>
                    </a:lnTo>
                    <a:lnTo>
                      <a:pt x="818" y="2744"/>
                    </a:lnTo>
                    <a:lnTo>
                      <a:pt x="808" y="2608"/>
                    </a:lnTo>
                    <a:lnTo>
                      <a:pt x="798" y="2472"/>
                    </a:lnTo>
                    <a:lnTo>
                      <a:pt x="808" y="2335"/>
                    </a:lnTo>
                    <a:lnTo>
                      <a:pt x="818" y="2209"/>
                    </a:lnTo>
                    <a:lnTo>
                      <a:pt x="837" y="2092"/>
                    </a:lnTo>
                    <a:lnTo>
                      <a:pt x="866" y="1966"/>
                    </a:lnTo>
                    <a:lnTo>
                      <a:pt x="905" y="1859"/>
                    </a:lnTo>
                    <a:lnTo>
                      <a:pt x="954" y="1752"/>
                    </a:lnTo>
                    <a:lnTo>
                      <a:pt x="1002" y="1654"/>
                    </a:lnTo>
                    <a:lnTo>
                      <a:pt x="1061" y="1567"/>
                    </a:lnTo>
                    <a:lnTo>
                      <a:pt x="1119" y="1489"/>
                    </a:lnTo>
                    <a:lnTo>
                      <a:pt x="1197" y="1411"/>
                    </a:lnTo>
                    <a:lnTo>
                      <a:pt x="1265" y="1353"/>
                    </a:lnTo>
                    <a:lnTo>
                      <a:pt x="1353" y="1304"/>
                    </a:lnTo>
                    <a:lnTo>
                      <a:pt x="1440" y="1265"/>
                    </a:lnTo>
                    <a:lnTo>
                      <a:pt x="1528" y="1246"/>
                    </a:lnTo>
                    <a:lnTo>
                      <a:pt x="1615" y="1236"/>
                    </a:lnTo>
                    <a:lnTo>
                      <a:pt x="1703" y="1236"/>
                    </a:lnTo>
                    <a:lnTo>
                      <a:pt x="1790" y="1256"/>
                    </a:lnTo>
                    <a:lnTo>
                      <a:pt x="1878" y="1275"/>
                    </a:lnTo>
                    <a:lnTo>
                      <a:pt x="1868" y="1217"/>
                    </a:lnTo>
                    <a:lnTo>
                      <a:pt x="1839" y="1080"/>
                    </a:lnTo>
                    <a:lnTo>
                      <a:pt x="1810" y="944"/>
                    </a:lnTo>
                    <a:lnTo>
                      <a:pt x="1761" y="818"/>
                    </a:lnTo>
                    <a:lnTo>
                      <a:pt x="1713" y="691"/>
                    </a:lnTo>
                    <a:lnTo>
                      <a:pt x="1654" y="584"/>
                    </a:lnTo>
                    <a:lnTo>
                      <a:pt x="1586" y="477"/>
                    </a:lnTo>
                    <a:lnTo>
                      <a:pt x="1518" y="380"/>
                    </a:lnTo>
                    <a:lnTo>
                      <a:pt x="1440" y="292"/>
                    </a:lnTo>
                    <a:lnTo>
                      <a:pt x="1362" y="215"/>
                    </a:lnTo>
                    <a:lnTo>
                      <a:pt x="1275" y="147"/>
                    </a:lnTo>
                    <a:lnTo>
                      <a:pt x="1187" y="98"/>
                    </a:lnTo>
                    <a:lnTo>
                      <a:pt x="1100" y="49"/>
                    </a:lnTo>
                    <a:lnTo>
                      <a:pt x="1002" y="20"/>
                    </a:lnTo>
                    <a:lnTo>
                      <a:pt x="915" y="10"/>
                    </a:lnTo>
                    <a:lnTo>
                      <a:pt x="818"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10"/>
              <p:cNvSpPr/>
              <p:nvPr/>
            </p:nvSpPr>
            <p:spPr>
              <a:xfrm>
                <a:off x="7131125" y="2015775"/>
                <a:ext cx="71775" cy="105325"/>
              </a:xfrm>
              <a:custGeom>
                <a:rect b="b" l="l" r="r" t="t"/>
                <a:pathLst>
                  <a:path extrusionOk="0" h="4213" w="2871">
                    <a:moveTo>
                      <a:pt x="1489" y="0"/>
                    </a:moveTo>
                    <a:lnTo>
                      <a:pt x="1343" y="30"/>
                    </a:lnTo>
                    <a:lnTo>
                      <a:pt x="1207" y="78"/>
                    </a:lnTo>
                    <a:lnTo>
                      <a:pt x="1071" y="137"/>
                    </a:lnTo>
                    <a:lnTo>
                      <a:pt x="934" y="224"/>
                    </a:lnTo>
                    <a:lnTo>
                      <a:pt x="808" y="321"/>
                    </a:lnTo>
                    <a:lnTo>
                      <a:pt x="691" y="438"/>
                    </a:lnTo>
                    <a:lnTo>
                      <a:pt x="574" y="574"/>
                    </a:lnTo>
                    <a:lnTo>
                      <a:pt x="467" y="720"/>
                    </a:lnTo>
                    <a:lnTo>
                      <a:pt x="370" y="876"/>
                    </a:lnTo>
                    <a:lnTo>
                      <a:pt x="283" y="1051"/>
                    </a:lnTo>
                    <a:lnTo>
                      <a:pt x="205" y="1226"/>
                    </a:lnTo>
                    <a:lnTo>
                      <a:pt x="137" y="1421"/>
                    </a:lnTo>
                    <a:lnTo>
                      <a:pt x="78" y="1625"/>
                    </a:lnTo>
                    <a:lnTo>
                      <a:pt x="39" y="1839"/>
                    </a:lnTo>
                    <a:lnTo>
                      <a:pt x="10" y="2053"/>
                    </a:lnTo>
                    <a:lnTo>
                      <a:pt x="0" y="2267"/>
                    </a:lnTo>
                    <a:lnTo>
                      <a:pt x="0" y="2471"/>
                    </a:lnTo>
                    <a:lnTo>
                      <a:pt x="20" y="2676"/>
                    </a:lnTo>
                    <a:lnTo>
                      <a:pt x="49" y="2870"/>
                    </a:lnTo>
                    <a:lnTo>
                      <a:pt x="88" y="3055"/>
                    </a:lnTo>
                    <a:lnTo>
                      <a:pt x="146" y="3230"/>
                    </a:lnTo>
                    <a:lnTo>
                      <a:pt x="205" y="3396"/>
                    </a:lnTo>
                    <a:lnTo>
                      <a:pt x="283" y="3551"/>
                    </a:lnTo>
                    <a:lnTo>
                      <a:pt x="370" y="3687"/>
                    </a:lnTo>
                    <a:lnTo>
                      <a:pt x="467" y="3814"/>
                    </a:lnTo>
                    <a:lnTo>
                      <a:pt x="574" y="3931"/>
                    </a:lnTo>
                    <a:lnTo>
                      <a:pt x="701" y="4018"/>
                    </a:lnTo>
                    <a:lnTo>
                      <a:pt x="818" y="4096"/>
                    </a:lnTo>
                    <a:lnTo>
                      <a:pt x="954" y="4154"/>
                    </a:lnTo>
                    <a:lnTo>
                      <a:pt x="1100" y="4193"/>
                    </a:lnTo>
                    <a:lnTo>
                      <a:pt x="1246" y="4213"/>
                    </a:lnTo>
                    <a:lnTo>
                      <a:pt x="1382" y="4203"/>
                    </a:lnTo>
                    <a:lnTo>
                      <a:pt x="1528" y="4183"/>
                    </a:lnTo>
                    <a:lnTo>
                      <a:pt x="1664" y="4135"/>
                    </a:lnTo>
                    <a:lnTo>
                      <a:pt x="1800" y="4067"/>
                    </a:lnTo>
                    <a:lnTo>
                      <a:pt x="1936" y="3989"/>
                    </a:lnTo>
                    <a:lnTo>
                      <a:pt x="2063" y="3882"/>
                    </a:lnTo>
                    <a:lnTo>
                      <a:pt x="2180" y="3765"/>
                    </a:lnTo>
                    <a:lnTo>
                      <a:pt x="2296" y="3639"/>
                    </a:lnTo>
                    <a:lnTo>
                      <a:pt x="2403" y="3493"/>
                    </a:lnTo>
                    <a:lnTo>
                      <a:pt x="2501" y="3337"/>
                    </a:lnTo>
                    <a:lnTo>
                      <a:pt x="2588" y="3162"/>
                    </a:lnTo>
                    <a:lnTo>
                      <a:pt x="2666" y="2977"/>
                    </a:lnTo>
                    <a:lnTo>
                      <a:pt x="2734" y="2783"/>
                    </a:lnTo>
                    <a:lnTo>
                      <a:pt x="2792" y="2578"/>
                    </a:lnTo>
                    <a:lnTo>
                      <a:pt x="2831" y="2374"/>
                    </a:lnTo>
                    <a:lnTo>
                      <a:pt x="2860" y="2150"/>
                    </a:lnTo>
                    <a:lnTo>
                      <a:pt x="2870" y="1946"/>
                    </a:lnTo>
                    <a:lnTo>
                      <a:pt x="2870" y="1732"/>
                    </a:lnTo>
                    <a:lnTo>
                      <a:pt x="2851" y="1537"/>
                    </a:lnTo>
                    <a:lnTo>
                      <a:pt x="2822" y="1343"/>
                    </a:lnTo>
                    <a:lnTo>
                      <a:pt x="2783" y="1158"/>
                    </a:lnTo>
                    <a:lnTo>
                      <a:pt x="2724" y="983"/>
                    </a:lnTo>
                    <a:lnTo>
                      <a:pt x="2666" y="818"/>
                    </a:lnTo>
                    <a:lnTo>
                      <a:pt x="2588" y="662"/>
                    </a:lnTo>
                    <a:lnTo>
                      <a:pt x="2501" y="516"/>
                    </a:lnTo>
                    <a:lnTo>
                      <a:pt x="2403" y="390"/>
                    </a:lnTo>
                    <a:lnTo>
                      <a:pt x="2287" y="283"/>
                    </a:lnTo>
                    <a:lnTo>
                      <a:pt x="2170" y="185"/>
                    </a:lnTo>
                    <a:lnTo>
                      <a:pt x="2053" y="107"/>
                    </a:lnTo>
                    <a:lnTo>
                      <a:pt x="1917" y="49"/>
                    </a:lnTo>
                    <a:lnTo>
                      <a:pt x="1771" y="10"/>
                    </a:lnTo>
                    <a:lnTo>
                      <a:pt x="1625"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10"/>
              <p:cNvSpPr/>
              <p:nvPr/>
            </p:nvSpPr>
            <p:spPr>
              <a:xfrm>
                <a:off x="7143775" y="2033525"/>
                <a:ext cx="46950" cy="68600"/>
              </a:xfrm>
              <a:custGeom>
                <a:rect b="b" l="l" r="r" t="t"/>
                <a:pathLst>
                  <a:path extrusionOk="0" h="2744" w="1878">
                    <a:moveTo>
                      <a:pt x="1061" y="1"/>
                    </a:moveTo>
                    <a:lnTo>
                      <a:pt x="963" y="10"/>
                    </a:lnTo>
                    <a:lnTo>
                      <a:pt x="866" y="20"/>
                    </a:lnTo>
                    <a:lnTo>
                      <a:pt x="779" y="49"/>
                    </a:lnTo>
                    <a:lnTo>
                      <a:pt x="691" y="98"/>
                    </a:lnTo>
                    <a:lnTo>
                      <a:pt x="603" y="147"/>
                    </a:lnTo>
                    <a:lnTo>
                      <a:pt x="516" y="215"/>
                    </a:lnTo>
                    <a:lnTo>
                      <a:pt x="438" y="292"/>
                    </a:lnTo>
                    <a:lnTo>
                      <a:pt x="360" y="380"/>
                    </a:lnTo>
                    <a:lnTo>
                      <a:pt x="292" y="477"/>
                    </a:lnTo>
                    <a:lnTo>
                      <a:pt x="224" y="584"/>
                    </a:lnTo>
                    <a:lnTo>
                      <a:pt x="166" y="691"/>
                    </a:lnTo>
                    <a:lnTo>
                      <a:pt x="117" y="818"/>
                    </a:lnTo>
                    <a:lnTo>
                      <a:pt x="68" y="944"/>
                    </a:lnTo>
                    <a:lnTo>
                      <a:pt x="29" y="1080"/>
                    </a:lnTo>
                    <a:lnTo>
                      <a:pt x="10" y="1217"/>
                    </a:lnTo>
                    <a:lnTo>
                      <a:pt x="0" y="1275"/>
                    </a:lnTo>
                    <a:lnTo>
                      <a:pt x="88" y="1256"/>
                    </a:lnTo>
                    <a:lnTo>
                      <a:pt x="175" y="1236"/>
                    </a:lnTo>
                    <a:lnTo>
                      <a:pt x="263" y="1236"/>
                    </a:lnTo>
                    <a:lnTo>
                      <a:pt x="351" y="1246"/>
                    </a:lnTo>
                    <a:lnTo>
                      <a:pt x="438" y="1265"/>
                    </a:lnTo>
                    <a:lnTo>
                      <a:pt x="526" y="1304"/>
                    </a:lnTo>
                    <a:lnTo>
                      <a:pt x="603" y="1353"/>
                    </a:lnTo>
                    <a:lnTo>
                      <a:pt x="681" y="1411"/>
                    </a:lnTo>
                    <a:lnTo>
                      <a:pt x="749" y="1489"/>
                    </a:lnTo>
                    <a:lnTo>
                      <a:pt x="817" y="1567"/>
                    </a:lnTo>
                    <a:lnTo>
                      <a:pt x="876" y="1654"/>
                    </a:lnTo>
                    <a:lnTo>
                      <a:pt x="924" y="1752"/>
                    </a:lnTo>
                    <a:lnTo>
                      <a:pt x="973" y="1859"/>
                    </a:lnTo>
                    <a:lnTo>
                      <a:pt x="1002" y="1966"/>
                    </a:lnTo>
                    <a:lnTo>
                      <a:pt x="1031" y="2092"/>
                    </a:lnTo>
                    <a:lnTo>
                      <a:pt x="1051" y="2209"/>
                    </a:lnTo>
                    <a:lnTo>
                      <a:pt x="1070" y="2335"/>
                    </a:lnTo>
                    <a:lnTo>
                      <a:pt x="1070" y="2472"/>
                    </a:lnTo>
                    <a:lnTo>
                      <a:pt x="1070" y="2608"/>
                    </a:lnTo>
                    <a:lnTo>
                      <a:pt x="1051" y="2744"/>
                    </a:lnTo>
                    <a:lnTo>
                      <a:pt x="1129" y="2715"/>
                    </a:lnTo>
                    <a:lnTo>
                      <a:pt x="1197" y="2676"/>
                    </a:lnTo>
                    <a:lnTo>
                      <a:pt x="1255" y="2637"/>
                    </a:lnTo>
                    <a:lnTo>
                      <a:pt x="1323" y="2588"/>
                    </a:lnTo>
                    <a:lnTo>
                      <a:pt x="1391" y="2530"/>
                    </a:lnTo>
                    <a:lnTo>
                      <a:pt x="1450" y="2472"/>
                    </a:lnTo>
                    <a:lnTo>
                      <a:pt x="1508" y="2403"/>
                    </a:lnTo>
                    <a:lnTo>
                      <a:pt x="1557" y="2326"/>
                    </a:lnTo>
                    <a:lnTo>
                      <a:pt x="1654" y="2160"/>
                    </a:lnTo>
                    <a:lnTo>
                      <a:pt x="1742" y="1985"/>
                    </a:lnTo>
                    <a:lnTo>
                      <a:pt x="1810" y="1781"/>
                    </a:lnTo>
                    <a:lnTo>
                      <a:pt x="1849" y="1567"/>
                    </a:lnTo>
                    <a:lnTo>
                      <a:pt x="1868" y="1431"/>
                    </a:lnTo>
                    <a:lnTo>
                      <a:pt x="1878" y="1285"/>
                    </a:lnTo>
                    <a:lnTo>
                      <a:pt x="1878" y="1148"/>
                    </a:lnTo>
                    <a:lnTo>
                      <a:pt x="1868" y="1022"/>
                    </a:lnTo>
                    <a:lnTo>
                      <a:pt x="1849" y="886"/>
                    </a:lnTo>
                    <a:lnTo>
                      <a:pt x="1819" y="769"/>
                    </a:lnTo>
                    <a:lnTo>
                      <a:pt x="1781" y="652"/>
                    </a:lnTo>
                    <a:lnTo>
                      <a:pt x="1742" y="545"/>
                    </a:lnTo>
                    <a:lnTo>
                      <a:pt x="1693" y="438"/>
                    </a:lnTo>
                    <a:lnTo>
                      <a:pt x="1635" y="351"/>
                    </a:lnTo>
                    <a:lnTo>
                      <a:pt x="1567" y="263"/>
                    </a:lnTo>
                    <a:lnTo>
                      <a:pt x="1498" y="185"/>
                    </a:lnTo>
                    <a:lnTo>
                      <a:pt x="1421" y="127"/>
                    </a:lnTo>
                    <a:lnTo>
                      <a:pt x="1333" y="78"/>
                    </a:lnTo>
                    <a:lnTo>
                      <a:pt x="1245" y="40"/>
                    </a:lnTo>
                    <a:lnTo>
                      <a:pt x="1158" y="10"/>
                    </a:lnTo>
                    <a:lnTo>
                      <a:pt x="1061"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10"/>
              <p:cNvSpPr/>
              <p:nvPr/>
            </p:nvSpPr>
            <p:spPr>
              <a:xfrm>
                <a:off x="6745650" y="2863575"/>
                <a:ext cx="252950" cy="1015625"/>
              </a:xfrm>
              <a:custGeom>
                <a:rect b="b" l="l" r="r" t="t"/>
                <a:pathLst>
                  <a:path extrusionOk="0" h="40625" w="10118">
                    <a:moveTo>
                      <a:pt x="1" y="0"/>
                    </a:moveTo>
                    <a:lnTo>
                      <a:pt x="10" y="1333"/>
                    </a:lnTo>
                    <a:lnTo>
                      <a:pt x="30" y="2588"/>
                    </a:lnTo>
                    <a:lnTo>
                      <a:pt x="78" y="3784"/>
                    </a:lnTo>
                    <a:lnTo>
                      <a:pt x="127" y="4913"/>
                    </a:lnTo>
                    <a:lnTo>
                      <a:pt x="195" y="5983"/>
                    </a:lnTo>
                    <a:lnTo>
                      <a:pt x="273" y="6995"/>
                    </a:lnTo>
                    <a:lnTo>
                      <a:pt x="361" y="7958"/>
                    </a:lnTo>
                    <a:lnTo>
                      <a:pt x="458" y="8853"/>
                    </a:lnTo>
                    <a:lnTo>
                      <a:pt x="575" y="9709"/>
                    </a:lnTo>
                    <a:lnTo>
                      <a:pt x="691" y="10516"/>
                    </a:lnTo>
                    <a:lnTo>
                      <a:pt x="808" y="11275"/>
                    </a:lnTo>
                    <a:lnTo>
                      <a:pt x="944" y="11995"/>
                    </a:lnTo>
                    <a:lnTo>
                      <a:pt x="1080" y="12666"/>
                    </a:lnTo>
                    <a:lnTo>
                      <a:pt x="1217" y="13308"/>
                    </a:lnTo>
                    <a:lnTo>
                      <a:pt x="1363" y="13911"/>
                    </a:lnTo>
                    <a:lnTo>
                      <a:pt x="1508" y="14485"/>
                    </a:lnTo>
                    <a:lnTo>
                      <a:pt x="1654" y="15020"/>
                    </a:lnTo>
                    <a:lnTo>
                      <a:pt x="1800" y="15536"/>
                    </a:lnTo>
                    <a:lnTo>
                      <a:pt x="2082" y="16479"/>
                    </a:lnTo>
                    <a:lnTo>
                      <a:pt x="2617" y="18153"/>
                    </a:lnTo>
                    <a:lnTo>
                      <a:pt x="2841" y="18911"/>
                    </a:lnTo>
                    <a:lnTo>
                      <a:pt x="2948" y="19281"/>
                    </a:lnTo>
                    <a:lnTo>
                      <a:pt x="3036" y="19651"/>
                    </a:lnTo>
                    <a:lnTo>
                      <a:pt x="3123" y="20020"/>
                    </a:lnTo>
                    <a:lnTo>
                      <a:pt x="3191" y="20390"/>
                    </a:lnTo>
                    <a:lnTo>
                      <a:pt x="3240" y="20760"/>
                    </a:lnTo>
                    <a:lnTo>
                      <a:pt x="3289" y="21139"/>
                    </a:lnTo>
                    <a:lnTo>
                      <a:pt x="3357" y="21869"/>
                    </a:lnTo>
                    <a:lnTo>
                      <a:pt x="3435" y="22482"/>
                    </a:lnTo>
                    <a:lnTo>
                      <a:pt x="3512" y="23017"/>
                    </a:lnTo>
                    <a:lnTo>
                      <a:pt x="3580" y="23474"/>
                    </a:lnTo>
                    <a:lnTo>
                      <a:pt x="3717" y="24242"/>
                    </a:lnTo>
                    <a:lnTo>
                      <a:pt x="3765" y="24583"/>
                    </a:lnTo>
                    <a:lnTo>
                      <a:pt x="3804" y="24904"/>
                    </a:lnTo>
                    <a:lnTo>
                      <a:pt x="3824" y="25225"/>
                    </a:lnTo>
                    <a:lnTo>
                      <a:pt x="3833" y="25565"/>
                    </a:lnTo>
                    <a:lnTo>
                      <a:pt x="3814" y="25935"/>
                    </a:lnTo>
                    <a:lnTo>
                      <a:pt x="3785" y="26353"/>
                    </a:lnTo>
                    <a:lnTo>
                      <a:pt x="3717" y="26830"/>
                    </a:lnTo>
                    <a:lnTo>
                      <a:pt x="3629" y="27384"/>
                    </a:lnTo>
                    <a:lnTo>
                      <a:pt x="3512" y="28027"/>
                    </a:lnTo>
                    <a:lnTo>
                      <a:pt x="3357" y="28776"/>
                    </a:lnTo>
                    <a:lnTo>
                      <a:pt x="3308" y="29038"/>
                    </a:lnTo>
                    <a:lnTo>
                      <a:pt x="3259" y="29301"/>
                    </a:lnTo>
                    <a:lnTo>
                      <a:pt x="3221" y="29593"/>
                    </a:lnTo>
                    <a:lnTo>
                      <a:pt x="3182" y="29885"/>
                    </a:lnTo>
                    <a:lnTo>
                      <a:pt x="3152" y="30196"/>
                    </a:lnTo>
                    <a:lnTo>
                      <a:pt x="3133" y="30517"/>
                    </a:lnTo>
                    <a:lnTo>
                      <a:pt x="3094" y="31188"/>
                    </a:lnTo>
                    <a:lnTo>
                      <a:pt x="3075" y="31898"/>
                    </a:lnTo>
                    <a:lnTo>
                      <a:pt x="3075" y="32647"/>
                    </a:lnTo>
                    <a:lnTo>
                      <a:pt x="3094" y="33416"/>
                    </a:lnTo>
                    <a:lnTo>
                      <a:pt x="3133" y="34204"/>
                    </a:lnTo>
                    <a:lnTo>
                      <a:pt x="3191" y="35011"/>
                    </a:lnTo>
                    <a:lnTo>
                      <a:pt x="3259" y="35828"/>
                    </a:lnTo>
                    <a:lnTo>
                      <a:pt x="3347" y="36646"/>
                    </a:lnTo>
                    <a:lnTo>
                      <a:pt x="3464" y="37472"/>
                    </a:lnTo>
                    <a:lnTo>
                      <a:pt x="3580" y="38280"/>
                    </a:lnTo>
                    <a:lnTo>
                      <a:pt x="3726" y="39078"/>
                    </a:lnTo>
                    <a:lnTo>
                      <a:pt x="3882" y="39865"/>
                    </a:lnTo>
                    <a:lnTo>
                      <a:pt x="4057" y="40624"/>
                    </a:lnTo>
                    <a:lnTo>
                      <a:pt x="9378" y="40624"/>
                    </a:lnTo>
                    <a:lnTo>
                      <a:pt x="9388" y="38338"/>
                    </a:lnTo>
                    <a:lnTo>
                      <a:pt x="9378" y="36023"/>
                    </a:lnTo>
                    <a:lnTo>
                      <a:pt x="9369" y="33824"/>
                    </a:lnTo>
                    <a:lnTo>
                      <a:pt x="9349" y="32813"/>
                    </a:lnTo>
                    <a:lnTo>
                      <a:pt x="9330" y="31889"/>
                    </a:lnTo>
                    <a:lnTo>
                      <a:pt x="9320" y="30964"/>
                    </a:lnTo>
                    <a:lnTo>
                      <a:pt x="9330" y="30069"/>
                    </a:lnTo>
                    <a:lnTo>
                      <a:pt x="9359" y="29184"/>
                    </a:lnTo>
                    <a:lnTo>
                      <a:pt x="9398" y="28328"/>
                    </a:lnTo>
                    <a:lnTo>
                      <a:pt x="9456" y="27491"/>
                    </a:lnTo>
                    <a:lnTo>
                      <a:pt x="9524" y="26684"/>
                    </a:lnTo>
                    <a:lnTo>
                      <a:pt x="9592" y="25906"/>
                    </a:lnTo>
                    <a:lnTo>
                      <a:pt x="9670" y="25157"/>
                    </a:lnTo>
                    <a:lnTo>
                      <a:pt x="9836" y="23795"/>
                    </a:lnTo>
                    <a:lnTo>
                      <a:pt x="9972" y="22589"/>
                    </a:lnTo>
                    <a:lnTo>
                      <a:pt x="10030" y="22063"/>
                    </a:lnTo>
                    <a:lnTo>
                      <a:pt x="10079" y="21587"/>
                    </a:lnTo>
                    <a:lnTo>
                      <a:pt x="10108" y="21168"/>
                    </a:lnTo>
                    <a:lnTo>
                      <a:pt x="10118" y="20808"/>
                    </a:lnTo>
                    <a:lnTo>
                      <a:pt x="10108" y="16956"/>
                    </a:lnTo>
                    <a:lnTo>
                      <a:pt x="10089" y="10215"/>
                    </a:lnTo>
                    <a:lnTo>
                      <a:pt x="10050" y="944"/>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10"/>
              <p:cNvSpPr/>
              <p:nvPr/>
            </p:nvSpPr>
            <p:spPr>
              <a:xfrm>
                <a:off x="7047950" y="3785525"/>
                <a:ext cx="142050" cy="377975"/>
              </a:xfrm>
              <a:custGeom>
                <a:rect b="b" l="l" r="r" t="t"/>
                <a:pathLst>
                  <a:path extrusionOk="0" h="15119" w="5682">
                    <a:moveTo>
                      <a:pt x="438" y="1"/>
                    </a:moveTo>
                    <a:lnTo>
                      <a:pt x="438" y="1752"/>
                    </a:lnTo>
                    <a:lnTo>
                      <a:pt x="438" y="3484"/>
                    </a:lnTo>
                    <a:lnTo>
                      <a:pt x="458" y="6597"/>
                    </a:lnTo>
                    <a:lnTo>
                      <a:pt x="497" y="9700"/>
                    </a:lnTo>
                    <a:lnTo>
                      <a:pt x="370" y="10488"/>
                    </a:lnTo>
                    <a:lnTo>
                      <a:pt x="253" y="11285"/>
                    </a:lnTo>
                    <a:lnTo>
                      <a:pt x="137" y="12219"/>
                    </a:lnTo>
                    <a:lnTo>
                      <a:pt x="88" y="12696"/>
                    </a:lnTo>
                    <a:lnTo>
                      <a:pt x="49" y="13163"/>
                    </a:lnTo>
                    <a:lnTo>
                      <a:pt x="20" y="13601"/>
                    </a:lnTo>
                    <a:lnTo>
                      <a:pt x="0" y="14000"/>
                    </a:lnTo>
                    <a:lnTo>
                      <a:pt x="10" y="14350"/>
                    </a:lnTo>
                    <a:lnTo>
                      <a:pt x="20" y="14496"/>
                    </a:lnTo>
                    <a:lnTo>
                      <a:pt x="39" y="14632"/>
                    </a:lnTo>
                    <a:lnTo>
                      <a:pt x="59" y="14739"/>
                    </a:lnTo>
                    <a:lnTo>
                      <a:pt x="98" y="14826"/>
                    </a:lnTo>
                    <a:lnTo>
                      <a:pt x="137" y="14885"/>
                    </a:lnTo>
                    <a:lnTo>
                      <a:pt x="156" y="14904"/>
                    </a:lnTo>
                    <a:lnTo>
                      <a:pt x="176" y="14924"/>
                    </a:lnTo>
                    <a:lnTo>
                      <a:pt x="244" y="14943"/>
                    </a:lnTo>
                    <a:lnTo>
                      <a:pt x="322" y="14972"/>
                    </a:lnTo>
                    <a:lnTo>
                      <a:pt x="545" y="15011"/>
                    </a:lnTo>
                    <a:lnTo>
                      <a:pt x="847" y="15060"/>
                    </a:lnTo>
                    <a:lnTo>
                      <a:pt x="1197" y="15089"/>
                    </a:lnTo>
                    <a:lnTo>
                      <a:pt x="1586" y="15109"/>
                    </a:lnTo>
                    <a:lnTo>
                      <a:pt x="2014" y="15118"/>
                    </a:lnTo>
                    <a:lnTo>
                      <a:pt x="2462" y="15109"/>
                    </a:lnTo>
                    <a:lnTo>
                      <a:pt x="2919" y="15089"/>
                    </a:lnTo>
                    <a:lnTo>
                      <a:pt x="3143" y="15070"/>
                    </a:lnTo>
                    <a:lnTo>
                      <a:pt x="3357" y="15040"/>
                    </a:lnTo>
                    <a:lnTo>
                      <a:pt x="3580" y="15011"/>
                    </a:lnTo>
                    <a:lnTo>
                      <a:pt x="3785" y="14972"/>
                    </a:lnTo>
                    <a:lnTo>
                      <a:pt x="3989" y="14924"/>
                    </a:lnTo>
                    <a:lnTo>
                      <a:pt x="4184" y="14875"/>
                    </a:lnTo>
                    <a:lnTo>
                      <a:pt x="4368" y="14817"/>
                    </a:lnTo>
                    <a:lnTo>
                      <a:pt x="4534" y="14749"/>
                    </a:lnTo>
                    <a:lnTo>
                      <a:pt x="4689" y="14671"/>
                    </a:lnTo>
                    <a:lnTo>
                      <a:pt x="4835" y="14593"/>
                    </a:lnTo>
                    <a:lnTo>
                      <a:pt x="4952" y="14496"/>
                    </a:lnTo>
                    <a:lnTo>
                      <a:pt x="5059" y="14398"/>
                    </a:lnTo>
                    <a:lnTo>
                      <a:pt x="5147" y="14291"/>
                    </a:lnTo>
                    <a:lnTo>
                      <a:pt x="5176" y="14233"/>
                    </a:lnTo>
                    <a:lnTo>
                      <a:pt x="5205" y="14175"/>
                    </a:lnTo>
                    <a:lnTo>
                      <a:pt x="5224" y="14107"/>
                    </a:lnTo>
                    <a:lnTo>
                      <a:pt x="5244" y="14038"/>
                    </a:lnTo>
                    <a:lnTo>
                      <a:pt x="5254" y="13970"/>
                    </a:lnTo>
                    <a:lnTo>
                      <a:pt x="5254" y="13902"/>
                    </a:lnTo>
                    <a:lnTo>
                      <a:pt x="5254" y="13717"/>
                    </a:lnTo>
                    <a:lnTo>
                      <a:pt x="5244" y="13533"/>
                    </a:lnTo>
                    <a:lnTo>
                      <a:pt x="5224" y="13348"/>
                    </a:lnTo>
                    <a:lnTo>
                      <a:pt x="5205" y="13173"/>
                    </a:lnTo>
                    <a:lnTo>
                      <a:pt x="5147" y="12822"/>
                    </a:lnTo>
                    <a:lnTo>
                      <a:pt x="5069" y="12492"/>
                    </a:lnTo>
                    <a:lnTo>
                      <a:pt x="4981" y="12171"/>
                    </a:lnTo>
                    <a:lnTo>
                      <a:pt x="4884" y="11859"/>
                    </a:lnTo>
                    <a:lnTo>
                      <a:pt x="4767" y="11548"/>
                    </a:lnTo>
                    <a:lnTo>
                      <a:pt x="4650" y="11247"/>
                    </a:lnTo>
                    <a:lnTo>
                      <a:pt x="4407" y="10653"/>
                    </a:lnTo>
                    <a:lnTo>
                      <a:pt x="4281" y="10361"/>
                    </a:lnTo>
                    <a:lnTo>
                      <a:pt x="4164" y="10069"/>
                    </a:lnTo>
                    <a:lnTo>
                      <a:pt x="4057" y="9778"/>
                    </a:lnTo>
                    <a:lnTo>
                      <a:pt x="3960" y="9476"/>
                    </a:lnTo>
                    <a:lnTo>
                      <a:pt x="3882" y="9165"/>
                    </a:lnTo>
                    <a:lnTo>
                      <a:pt x="3814" y="8853"/>
                    </a:lnTo>
                    <a:lnTo>
                      <a:pt x="3804" y="8756"/>
                    </a:lnTo>
                    <a:lnTo>
                      <a:pt x="3794" y="8639"/>
                    </a:lnTo>
                    <a:lnTo>
                      <a:pt x="3804" y="8513"/>
                    </a:lnTo>
                    <a:lnTo>
                      <a:pt x="3814" y="8367"/>
                    </a:lnTo>
                    <a:lnTo>
                      <a:pt x="3853" y="8027"/>
                    </a:lnTo>
                    <a:lnTo>
                      <a:pt x="3911" y="7637"/>
                    </a:lnTo>
                    <a:lnTo>
                      <a:pt x="3999" y="7190"/>
                    </a:lnTo>
                    <a:lnTo>
                      <a:pt x="4096" y="6694"/>
                    </a:lnTo>
                    <a:lnTo>
                      <a:pt x="4222" y="6149"/>
                    </a:lnTo>
                    <a:lnTo>
                      <a:pt x="4349" y="5575"/>
                    </a:lnTo>
                    <a:lnTo>
                      <a:pt x="4660" y="4310"/>
                    </a:lnTo>
                    <a:lnTo>
                      <a:pt x="4991" y="2939"/>
                    </a:lnTo>
                    <a:lnTo>
                      <a:pt x="5341" y="1489"/>
                    </a:lnTo>
                    <a:lnTo>
                      <a:pt x="5507" y="750"/>
                    </a:lnTo>
                    <a:lnTo>
                      <a:pt x="5682"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10"/>
              <p:cNvSpPr/>
              <p:nvPr/>
            </p:nvSpPr>
            <p:spPr>
              <a:xfrm>
                <a:off x="7028500" y="4066425"/>
                <a:ext cx="163450" cy="127700"/>
              </a:xfrm>
              <a:custGeom>
                <a:rect b="b" l="l" r="r" t="t"/>
                <a:pathLst>
                  <a:path extrusionOk="0" h="5108" w="6538">
                    <a:moveTo>
                      <a:pt x="5419" y="1"/>
                    </a:moveTo>
                    <a:lnTo>
                      <a:pt x="5380" y="59"/>
                    </a:lnTo>
                    <a:lnTo>
                      <a:pt x="5273" y="225"/>
                    </a:lnTo>
                    <a:lnTo>
                      <a:pt x="5185" y="341"/>
                    </a:lnTo>
                    <a:lnTo>
                      <a:pt x="5088" y="458"/>
                    </a:lnTo>
                    <a:lnTo>
                      <a:pt x="4971" y="594"/>
                    </a:lnTo>
                    <a:lnTo>
                      <a:pt x="4835" y="730"/>
                    </a:lnTo>
                    <a:lnTo>
                      <a:pt x="4689" y="867"/>
                    </a:lnTo>
                    <a:lnTo>
                      <a:pt x="4524" y="1003"/>
                    </a:lnTo>
                    <a:lnTo>
                      <a:pt x="4349" y="1129"/>
                    </a:lnTo>
                    <a:lnTo>
                      <a:pt x="4154" y="1236"/>
                    </a:lnTo>
                    <a:lnTo>
                      <a:pt x="3950" y="1334"/>
                    </a:lnTo>
                    <a:lnTo>
                      <a:pt x="3843" y="1372"/>
                    </a:lnTo>
                    <a:lnTo>
                      <a:pt x="3736" y="1411"/>
                    </a:lnTo>
                    <a:lnTo>
                      <a:pt x="3629" y="1441"/>
                    </a:lnTo>
                    <a:lnTo>
                      <a:pt x="3512" y="1460"/>
                    </a:lnTo>
                    <a:lnTo>
                      <a:pt x="3395" y="1479"/>
                    </a:lnTo>
                    <a:lnTo>
                      <a:pt x="3269" y="1489"/>
                    </a:lnTo>
                    <a:lnTo>
                      <a:pt x="3152" y="1479"/>
                    </a:lnTo>
                    <a:lnTo>
                      <a:pt x="3026" y="1479"/>
                    </a:lnTo>
                    <a:lnTo>
                      <a:pt x="2909" y="1460"/>
                    </a:lnTo>
                    <a:lnTo>
                      <a:pt x="2802" y="1441"/>
                    </a:lnTo>
                    <a:lnTo>
                      <a:pt x="2685" y="1411"/>
                    </a:lnTo>
                    <a:lnTo>
                      <a:pt x="2578" y="1372"/>
                    </a:lnTo>
                    <a:lnTo>
                      <a:pt x="2364" y="1285"/>
                    </a:lnTo>
                    <a:lnTo>
                      <a:pt x="2170" y="1188"/>
                    </a:lnTo>
                    <a:lnTo>
                      <a:pt x="1985" y="1071"/>
                    </a:lnTo>
                    <a:lnTo>
                      <a:pt x="1810" y="954"/>
                    </a:lnTo>
                    <a:lnTo>
                      <a:pt x="1654" y="828"/>
                    </a:lnTo>
                    <a:lnTo>
                      <a:pt x="1508" y="692"/>
                    </a:lnTo>
                    <a:lnTo>
                      <a:pt x="1391" y="575"/>
                    </a:lnTo>
                    <a:lnTo>
                      <a:pt x="1275" y="458"/>
                    </a:lnTo>
                    <a:lnTo>
                      <a:pt x="1187" y="351"/>
                    </a:lnTo>
                    <a:lnTo>
                      <a:pt x="1061" y="195"/>
                    </a:lnTo>
                    <a:lnTo>
                      <a:pt x="1022" y="137"/>
                    </a:lnTo>
                    <a:lnTo>
                      <a:pt x="856" y="565"/>
                    </a:lnTo>
                    <a:lnTo>
                      <a:pt x="681" y="1022"/>
                    </a:lnTo>
                    <a:lnTo>
                      <a:pt x="496" y="1567"/>
                    </a:lnTo>
                    <a:lnTo>
                      <a:pt x="302" y="2151"/>
                    </a:lnTo>
                    <a:lnTo>
                      <a:pt x="214" y="2443"/>
                    </a:lnTo>
                    <a:lnTo>
                      <a:pt x="146" y="2725"/>
                    </a:lnTo>
                    <a:lnTo>
                      <a:pt x="78" y="2997"/>
                    </a:lnTo>
                    <a:lnTo>
                      <a:pt x="29" y="3240"/>
                    </a:lnTo>
                    <a:lnTo>
                      <a:pt x="0" y="3454"/>
                    </a:lnTo>
                    <a:lnTo>
                      <a:pt x="0" y="3542"/>
                    </a:lnTo>
                    <a:lnTo>
                      <a:pt x="0" y="3629"/>
                    </a:lnTo>
                    <a:lnTo>
                      <a:pt x="10" y="3707"/>
                    </a:lnTo>
                    <a:lnTo>
                      <a:pt x="39" y="3785"/>
                    </a:lnTo>
                    <a:lnTo>
                      <a:pt x="88" y="3873"/>
                    </a:lnTo>
                    <a:lnTo>
                      <a:pt x="136" y="3960"/>
                    </a:lnTo>
                    <a:lnTo>
                      <a:pt x="214" y="4048"/>
                    </a:lnTo>
                    <a:lnTo>
                      <a:pt x="302" y="4135"/>
                    </a:lnTo>
                    <a:lnTo>
                      <a:pt x="399" y="4223"/>
                    </a:lnTo>
                    <a:lnTo>
                      <a:pt x="506" y="4310"/>
                    </a:lnTo>
                    <a:lnTo>
                      <a:pt x="633" y="4388"/>
                    </a:lnTo>
                    <a:lnTo>
                      <a:pt x="769" y="4476"/>
                    </a:lnTo>
                    <a:lnTo>
                      <a:pt x="915" y="4554"/>
                    </a:lnTo>
                    <a:lnTo>
                      <a:pt x="1070" y="4631"/>
                    </a:lnTo>
                    <a:lnTo>
                      <a:pt x="1236" y="4699"/>
                    </a:lnTo>
                    <a:lnTo>
                      <a:pt x="1411" y="4768"/>
                    </a:lnTo>
                    <a:lnTo>
                      <a:pt x="1596" y="4836"/>
                    </a:lnTo>
                    <a:lnTo>
                      <a:pt x="1780" y="4894"/>
                    </a:lnTo>
                    <a:lnTo>
                      <a:pt x="1975" y="4943"/>
                    </a:lnTo>
                    <a:lnTo>
                      <a:pt x="2179" y="4991"/>
                    </a:lnTo>
                    <a:lnTo>
                      <a:pt x="2393" y="5030"/>
                    </a:lnTo>
                    <a:lnTo>
                      <a:pt x="2607" y="5059"/>
                    </a:lnTo>
                    <a:lnTo>
                      <a:pt x="2831" y="5089"/>
                    </a:lnTo>
                    <a:lnTo>
                      <a:pt x="3055" y="5098"/>
                    </a:lnTo>
                    <a:lnTo>
                      <a:pt x="3288" y="5108"/>
                    </a:lnTo>
                    <a:lnTo>
                      <a:pt x="3522" y="5098"/>
                    </a:lnTo>
                    <a:lnTo>
                      <a:pt x="3755" y="5079"/>
                    </a:lnTo>
                    <a:lnTo>
                      <a:pt x="3989" y="5059"/>
                    </a:lnTo>
                    <a:lnTo>
                      <a:pt x="4232" y="5020"/>
                    </a:lnTo>
                    <a:lnTo>
                      <a:pt x="4465" y="4972"/>
                    </a:lnTo>
                    <a:lnTo>
                      <a:pt x="4709" y="4904"/>
                    </a:lnTo>
                    <a:lnTo>
                      <a:pt x="4942" y="4826"/>
                    </a:lnTo>
                    <a:lnTo>
                      <a:pt x="5185" y="4738"/>
                    </a:lnTo>
                    <a:lnTo>
                      <a:pt x="5419" y="4631"/>
                    </a:lnTo>
                    <a:lnTo>
                      <a:pt x="5535" y="4573"/>
                    </a:lnTo>
                    <a:lnTo>
                      <a:pt x="5642" y="4515"/>
                    </a:lnTo>
                    <a:lnTo>
                      <a:pt x="5740" y="4447"/>
                    </a:lnTo>
                    <a:lnTo>
                      <a:pt x="5837" y="4378"/>
                    </a:lnTo>
                    <a:lnTo>
                      <a:pt x="5925" y="4310"/>
                    </a:lnTo>
                    <a:lnTo>
                      <a:pt x="6002" y="4242"/>
                    </a:lnTo>
                    <a:lnTo>
                      <a:pt x="6080" y="4164"/>
                    </a:lnTo>
                    <a:lnTo>
                      <a:pt x="6148" y="4087"/>
                    </a:lnTo>
                    <a:lnTo>
                      <a:pt x="6207" y="4009"/>
                    </a:lnTo>
                    <a:lnTo>
                      <a:pt x="6265" y="3931"/>
                    </a:lnTo>
                    <a:lnTo>
                      <a:pt x="6353" y="3756"/>
                    </a:lnTo>
                    <a:lnTo>
                      <a:pt x="6430" y="3581"/>
                    </a:lnTo>
                    <a:lnTo>
                      <a:pt x="6489" y="3406"/>
                    </a:lnTo>
                    <a:lnTo>
                      <a:pt x="6518" y="3211"/>
                    </a:lnTo>
                    <a:lnTo>
                      <a:pt x="6537" y="3026"/>
                    </a:lnTo>
                    <a:lnTo>
                      <a:pt x="6537" y="2832"/>
                    </a:lnTo>
                    <a:lnTo>
                      <a:pt x="6528" y="2637"/>
                    </a:lnTo>
                    <a:lnTo>
                      <a:pt x="6508" y="2443"/>
                    </a:lnTo>
                    <a:lnTo>
                      <a:pt x="6469" y="2248"/>
                    </a:lnTo>
                    <a:lnTo>
                      <a:pt x="6421" y="2053"/>
                    </a:lnTo>
                    <a:lnTo>
                      <a:pt x="6362" y="1869"/>
                    </a:lnTo>
                    <a:lnTo>
                      <a:pt x="6304" y="1674"/>
                    </a:lnTo>
                    <a:lnTo>
                      <a:pt x="6236" y="1499"/>
                    </a:lnTo>
                    <a:lnTo>
                      <a:pt x="6158" y="1324"/>
                    </a:lnTo>
                    <a:lnTo>
                      <a:pt x="6090" y="1149"/>
                    </a:lnTo>
                    <a:lnTo>
                      <a:pt x="5925" y="837"/>
                    </a:lnTo>
                    <a:lnTo>
                      <a:pt x="5779" y="555"/>
                    </a:lnTo>
                    <a:lnTo>
                      <a:pt x="5642" y="322"/>
                    </a:lnTo>
                    <a:lnTo>
                      <a:pt x="5526" y="147"/>
                    </a:lnTo>
                    <a:lnTo>
                      <a:pt x="541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10"/>
              <p:cNvSpPr/>
              <p:nvPr/>
            </p:nvSpPr>
            <p:spPr>
              <a:xfrm>
                <a:off x="7028500" y="2855050"/>
                <a:ext cx="252450" cy="1024150"/>
              </a:xfrm>
              <a:custGeom>
                <a:rect b="b" l="l" r="r" t="t"/>
                <a:pathLst>
                  <a:path extrusionOk="0" h="40966" w="10098">
                    <a:moveTo>
                      <a:pt x="10098" y="1"/>
                    </a:moveTo>
                    <a:lnTo>
                      <a:pt x="68" y="1285"/>
                    </a:lnTo>
                    <a:lnTo>
                      <a:pt x="29" y="10556"/>
                    </a:lnTo>
                    <a:lnTo>
                      <a:pt x="10" y="17297"/>
                    </a:lnTo>
                    <a:lnTo>
                      <a:pt x="0" y="21149"/>
                    </a:lnTo>
                    <a:lnTo>
                      <a:pt x="10" y="21509"/>
                    </a:lnTo>
                    <a:lnTo>
                      <a:pt x="39" y="21928"/>
                    </a:lnTo>
                    <a:lnTo>
                      <a:pt x="88" y="22404"/>
                    </a:lnTo>
                    <a:lnTo>
                      <a:pt x="146" y="22930"/>
                    </a:lnTo>
                    <a:lnTo>
                      <a:pt x="282" y="24136"/>
                    </a:lnTo>
                    <a:lnTo>
                      <a:pt x="438" y="25498"/>
                    </a:lnTo>
                    <a:lnTo>
                      <a:pt x="516" y="26247"/>
                    </a:lnTo>
                    <a:lnTo>
                      <a:pt x="594" y="27025"/>
                    </a:lnTo>
                    <a:lnTo>
                      <a:pt x="662" y="27832"/>
                    </a:lnTo>
                    <a:lnTo>
                      <a:pt x="710" y="28669"/>
                    </a:lnTo>
                    <a:lnTo>
                      <a:pt x="759" y="29525"/>
                    </a:lnTo>
                    <a:lnTo>
                      <a:pt x="788" y="30410"/>
                    </a:lnTo>
                    <a:lnTo>
                      <a:pt x="798" y="31305"/>
                    </a:lnTo>
                    <a:lnTo>
                      <a:pt x="778" y="32230"/>
                    </a:lnTo>
                    <a:lnTo>
                      <a:pt x="759" y="33154"/>
                    </a:lnTo>
                    <a:lnTo>
                      <a:pt x="749" y="34165"/>
                    </a:lnTo>
                    <a:lnTo>
                      <a:pt x="730" y="36364"/>
                    </a:lnTo>
                    <a:lnTo>
                      <a:pt x="730" y="38679"/>
                    </a:lnTo>
                    <a:lnTo>
                      <a:pt x="730" y="40965"/>
                    </a:lnTo>
                    <a:lnTo>
                      <a:pt x="6051" y="40965"/>
                    </a:lnTo>
                    <a:lnTo>
                      <a:pt x="6226" y="40206"/>
                    </a:lnTo>
                    <a:lnTo>
                      <a:pt x="6392" y="39419"/>
                    </a:lnTo>
                    <a:lnTo>
                      <a:pt x="6528" y="38621"/>
                    </a:lnTo>
                    <a:lnTo>
                      <a:pt x="6654" y="37813"/>
                    </a:lnTo>
                    <a:lnTo>
                      <a:pt x="6761" y="36987"/>
                    </a:lnTo>
                    <a:lnTo>
                      <a:pt x="6849" y="36169"/>
                    </a:lnTo>
                    <a:lnTo>
                      <a:pt x="6927" y="35352"/>
                    </a:lnTo>
                    <a:lnTo>
                      <a:pt x="6985" y="34545"/>
                    </a:lnTo>
                    <a:lnTo>
                      <a:pt x="7024" y="33757"/>
                    </a:lnTo>
                    <a:lnTo>
                      <a:pt x="7043" y="32988"/>
                    </a:lnTo>
                    <a:lnTo>
                      <a:pt x="7043" y="32239"/>
                    </a:lnTo>
                    <a:lnTo>
                      <a:pt x="7024" y="31529"/>
                    </a:lnTo>
                    <a:lnTo>
                      <a:pt x="6985" y="30858"/>
                    </a:lnTo>
                    <a:lnTo>
                      <a:pt x="6956" y="30537"/>
                    </a:lnTo>
                    <a:lnTo>
                      <a:pt x="6927" y="30226"/>
                    </a:lnTo>
                    <a:lnTo>
                      <a:pt x="6897" y="29934"/>
                    </a:lnTo>
                    <a:lnTo>
                      <a:pt x="6849" y="29642"/>
                    </a:lnTo>
                    <a:lnTo>
                      <a:pt x="6810" y="29379"/>
                    </a:lnTo>
                    <a:lnTo>
                      <a:pt x="6761" y="29117"/>
                    </a:lnTo>
                    <a:lnTo>
                      <a:pt x="6606" y="28368"/>
                    </a:lnTo>
                    <a:lnTo>
                      <a:pt x="6489" y="27725"/>
                    </a:lnTo>
                    <a:lnTo>
                      <a:pt x="6392" y="27171"/>
                    </a:lnTo>
                    <a:lnTo>
                      <a:pt x="6333" y="26694"/>
                    </a:lnTo>
                    <a:lnTo>
                      <a:pt x="6294" y="26276"/>
                    </a:lnTo>
                    <a:lnTo>
                      <a:pt x="6285" y="25906"/>
                    </a:lnTo>
                    <a:lnTo>
                      <a:pt x="6285" y="25566"/>
                    </a:lnTo>
                    <a:lnTo>
                      <a:pt x="6314" y="25245"/>
                    </a:lnTo>
                    <a:lnTo>
                      <a:pt x="6353" y="24924"/>
                    </a:lnTo>
                    <a:lnTo>
                      <a:pt x="6401" y="24583"/>
                    </a:lnTo>
                    <a:lnTo>
                      <a:pt x="6528" y="23815"/>
                    </a:lnTo>
                    <a:lnTo>
                      <a:pt x="6606" y="23358"/>
                    </a:lnTo>
                    <a:lnTo>
                      <a:pt x="6683" y="22823"/>
                    </a:lnTo>
                    <a:lnTo>
                      <a:pt x="6751" y="22210"/>
                    </a:lnTo>
                    <a:lnTo>
                      <a:pt x="6829" y="21480"/>
                    </a:lnTo>
                    <a:lnTo>
                      <a:pt x="6868" y="21101"/>
                    </a:lnTo>
                    <a:lnTo>
                      <a:pt x="6927" y="20721"/>
                    </a:lnTo>
                    <a:lnTo>
                      <a:pt x="6995" y="20352"/>
                    </a:lnTo>
                    <a:lnTo>
                      <a:pt x="7072" y="19982"/>
                    </a:lnTo>
                    <a:lnTo>
                      <a:pt x="7170" y="19603"/>
                    </a:lnTo>
                    <a:lnTo>
                      <a:pt x="7267" y="19223"/>
                    </a:lnTo>
                    <a:lnTo>
                      <a:pt x="7501" y="18435"/>
                    </a:lnTo>
                    <a:lnTo>
                      <a:pt x="8026" y="16713"/>
                    </a:lnTo>
                    <a:lnTo>
                      <a:pt x="8318" y="15741"/>
                    </a:lnTo>
                    <a:lnTo>
                      <a:pt x="8464" y="15206"/>
                    </a:lnTo>
                    <a:lnTo>
                      <a:pt x="8600" y="14651"/>
                    </a:lnTo>
                    <a:lnTo>
                      <a:pt x="8746" y="14067"/>
                    </a:lnTo>
                    <a:lnTo>
                      <a:pt x="8892" y="13445"/>
                    </a:lnTo>
                    <a:lnTo>
                      <a:pt x="9028" y="12793"/>
                    </a:lnTo>
                    <a:lnTo>
                      <a:pt x="9164" y="12102"/>
                    </a:lnTo>
                    <a:lnTo>
                      <a:pt x="9290" y="11373"/>
                    </a:lnTo>
                    <a:lnTo>
                      <a:pt x="9417" y="10594"/>
                    </a:lnTo>
                    <a:lnTo>
                      <a:pt x="9534" y="9777"/>
                    </a:lnTo>
                    <a:lnTo>
                      <a:pt x="9641" y="8912"/>
                    </a:lnTo>
                    <a:lnTo>
                      <a:pt x="9738" y="7997"/>
                    </a:lnTo>
                    <a:lnTo>
                      <a:pt x="9835" y="7034"/>
                    </a:lnTo>
                    <a:lnTo>
                      <a:pt x="9913" y="6013"/>
                    </a:lnTo>
                    <a:lnTo>
                      <a:pt x="9981" y="4933"/>
                    </a:lnTo>
                    <a:lnTo>
                      <a:pt x="10030" y="3795"/>
                    </a:lnTo>
                    <a:lnTo>
                      <a:pt x="10069" y="2598"/>
                    </a:lnTo>
                    <a:lnTo>
                      <a:pt x="10098" y="1333"/>
                    </a:lnTo>
                    <a:lnTo>
                      <a:pt x="1009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10"/>
              <p:cNvSpPr/>
              <p:nvPr/>
            </p:nvSpPr>
            <p:spPr>
              <a:xfrm>
                <a:off x="7206275" y="3039875"/>
                <a:ext cx="175600" cy="196300"/>
              </a:xfrm>
              <a:custGeom>
                <a:rect b="b" l="l" r="r" t="t"/>
                <a:pathLst>
                  <a:path extrusionOk="0" h="7852" w="7024">
                    <a:moveTo>
                      <a:pt x="3755" y="1"/>
                    </a:moveTo>
                    <a:lnTo>
                      <a:pt x="3609" y="11"/>
                    </a:lnTo>
                    <a:lnTo>
                      <a:pt x="3464" y="30"/>
                    </a:lnTo>
                    <a:lnTo>
                      <a:pt x="3318" y="69"/>
                    </a:lnTo>
                    <a:lnTo>
                      <a:pt x="3191" y="118"/>
                    </a:lnTo>
                    <a:lnTo>
                      <a:pt x="3065" y="186"/>
                    </a:lnTo>
                    <a:lnTo>
                      <a:pt x="2938" y="264"/>
                    </a:lnTo>
                    <a:lnTo>
                      <a:pt x="2831" y="351"/>
                    </a:lnTo>
                    <a:lnTo>
                      <a:pt x="2724" y="448"/>
                    </a:lnTo>
                    <a:lnTo>
                      <a:pt x="2617" y="546"/>
                    </a:lnTo>
                    <a:lnTo>
                      <a:pt x="2520" y="662"/>
                    </a:lnTo>
                    <a:lnTo>
                      <a:pt x="2432" y="770"/>
                    </a:lnTo>
                    <a:lnTo>
                      <a:pt x="2345" y="896"/>
                    </a:lnTo>
                    <a:lnTo>
                      <a:pt x="2199" y="1139"/>
                    </a:lnTo>
                    <a:lnTo>
                      <a:pt x="2072" y="1382"/>
                    </a:lnTo>
                    <a:lnTo>
                      <a:pt x="1956" y="1616"/>
                    </a:lnTo>
                    <a:lnTo>
                      <a:pt x="1878" y="1830"/>
                    </a:lnTo>
                    <a:lnTo>
                      <a:pt x="1810" y="2015"/>
                    </a:lnTo>
                    <a:lnTo>
                      <a:pt x="1761" y="2161"/>
                    </a:lnTo>
                    <a:lnTo>
                      <a:pt x="1722" y="2287"/>
                    </a:lnTo>
                    <a:lnTo>
                      <a:pt x="0" y="3610"/>
                    </a:lnTo>
                    <a:lnTo>
                      <a:pt x="59" y="3668"/>
                    </a:lnTo>
                    <a:lnTo>
                      <a:pt x="127" y="3737"/>
                    </a:lnTo>
                    <a:lnTo>
                      <a:pt x="214" y="3814"/>
                    </a:lnTo>
                    <a:lnTo>
                      <a:pt x="331" y="3902"/>
                    </a:lnTo>
                    <a:lnTo>
                      <a:pt x="458" y="3999"/>
                    </a:lnTo>
                    <a:lnTo>
                      <a:pt x="613" y="4087"/>
                    </a:lnTo>
                    <a:lnTo>
                      <a:pt x="779" y="4165"/>
                    </a:lnTo>
                    <a:lnTo>
                      <a:pt x="866" y="4194"/>
                    </a:lnTo>
                    <a:lnTo>
                      <a:pt x="963" y="4223"/>
                    </a:lnTo>
                    <a:lnTo>
                      <a:pt x="1061" y="4242"/>
                    </a:lnTo>
                    <a:lnTo>
                      <a:pt x="1158" y="4262"/>
                    </a:lnTo>
                    <a:lnTo>
                      <a:pt x="1362" y="4262"/>
                    </a:lnTo>
                    <a:lnTo>
                      <a:pt x="1469" y="4252"/>
                    </a:lnTo>
                    <a:lnTo>
                      <a:pt x="1576" y="4233"/>
                    </a:lnTo>
                    <a:lnTo>
                      <a:pt x="1683" y="4203"/>
                    </a:lnTo>
                    <a:lnTo>
                      <a:pt x="1800" y="4155"/>
                    </a:lnTo>
                    <a:lnTo>
                      <a:pt x="1917" y="4096"/>
                    </a:lnTo>
                    <a:lnTo>
                      <a:pt x="2024" y="4028"/>
                    </a:lnTo>
                    <a:lnTo>
                      <a:pt x="2141" y="3951"/>
                    </a:lnTo>
                    <a:lnTo>
                      <a:pt x="2257" y="3844"/>
                    </a:lnTo>
                    <a:lnTo>
                      <a:pt x="2374" y="3737"/>
                    </a:lnTo>
                    <a:lnTo>
                      <a:pt x="2491" y="3600"/>
                    </a:lnTo>
                    <a:lnTo>
                      <a:pt x="2491" y="3688"/>
                    </a:lnTo>
                    <a:lnTo>
                      <a:pt x="2500" y="3921"/>
                    </a:lnTo>
                    <a:lnTo>
                      <a:pt x="2491" y="4281"/>
                    </a:lnTo>
                    <a:lnTo>
                      <a:pt x="2481" y="4486"/>
                    </a:lnTo>
                    <a:lnTo>
                      <a:pt x="2462" y="4719"/>
                    </a:lnTo>
                    <a:lnTo>
                      <a:pt x="2432" y="4962"/>
                    </a:lnTo>
                    <a:lnTo>
                      <a:pt x="2393" y="5215"/>
                    </a:lnTo>
                    <a:lnTo>
                      <a:pt x="2335" y="5478"/>
                    </a:lnTo>
                    <a:lnTo>
                      <a:pt x="2277" y="5741"/>
                    </a:lnTo>
                    <a:lnTo>
                      <a:pt x="2189" y="6003"/>
                    </a:lnTo>
                    <a:lnTo>
                      <a:pt x="2092" y="6266"/>
                    </a:lnTo>
                    <a:lnTo>
                      <a:pt x="1975" y="6509"/>
                    </a:lnTo>
                    <a:lnTo>
                      <a:pt x="1917" y="6635"/>
                    </a:lnTo>
                    <a:lnTo>
                      <a:pt x="1839" y="6752"/>
                    </a:lnTo>
                    <a:lnTo>
                      <a:pt x="1771" y="6879"/>
                    </a:lnTo>
                    <a:lnTo>
                      <a:pt x="1722" y="7005"/>
                    </a:lnTo>
                    <a:lnTo>
                      <a:pt x="1713" y="7064"/>
                    </a:lnTo>
                    <a:lnTo>
                      <a:pt x="1703" y="7122"/>
                    </a:lnTo>
                    <a:lnTo>
                      <a:pt x="1703" y="7180"/>
                    </a:lnTo>
                    <a:lnTo>
                      <a:pt x="1713" y="7229"/>
                    </a:lnTo>
                    <a:lnTo>
                      <a:pt x="1722" y="7278"/>
                    </a:lnTo>
                    <a:lnTo>
                      <a:pt x="1742" y="7326"/>
                    </a:lnTo>
                    <a:lnTo>
                      <a:pt x="1771" y="7375"/>
                    </a:lnTo>
                    <a:lnTo>
                      <a:pt x="1800" y="7414"/>
                    </a:lnTo>
                    <a:lnTo>
                      <a:pt x="1868" y="7501"/>
                    </a:lnTo>
                    <a:lnTo>
                      <a:pt x="1965" y="7569"/>
                    </a:lnTo>
                    <a:lnTo>
                      <a:pt x="2082" y="7637"/>
                    </a:lnTo>
                    <a:lnTo>
                      <a:pt x="2209" y="7686"/>
                    </a:lnTo>
                    <a:lnTo>
                      <a:pt x="2355" y="7735"/>
                    </a:lnTo>
                    <a:lnTo>
                      <a:pt x="2510" y="7774"/>
                    </a:lnTo>
                    <a:lnTo>
                      <a:pt x="2685" y="7803"/>
                    </a:lnTo>
                    <a:lnTo>
                      <a:pt x="2870" y="7822"/>
                    </a:lnTo>
                    <a:lnTo>
                      <a:pt x="3065" y="7842"/>
                    </a:lnTo>
                    <a:lnTo>
                      <a:pt x="3259" y="7851"/>
                    </a:lnTo>
                    <a:lnTo>
                      <a:pt x="3473" y="7842"/>
                    </a:lnTo>
                    <a:lnTo>
                      <a:pt x="3687" y="7832"/>
                    </a:lnTo>
                    <a:lnTo>
                      <a:pt x="3901" y="7822"/>
                    </a:lnTo>
                    <a:lnTo>
                      <a:pt x="4125" y="7793"/>
                    </a:lnTo>
                    <a:lnTo>
                      <a:pt x="4339" y="7764"/>
                    </a:lnTo>
                    <a:lnTo>
                      <a:pt x="4563" y="7725"/>
                    </a:lnTo>
                    <a:lnTo>
                      <a:pt x="4777" y="7676"/>
                    </a:lnTo>
                    <a:lnTo>
                      <a:pt x="4991" y="7628"/>
                    </a:lnTo>
                    <a:lnTo>
                      <a:pt x="5205" y="7569"/>
                    </a:lnTo>
                    <a:lnTo>
                      <a:pt x="5409" y="7501"/>
                    </a:lnTo>
                    <a:lnTo>
                      <a:pt x="5604" y="7423"/>
                    </a:lnTo>
                    <a:lnTo>
                      <a:pt x="5789" y="7346"/>
                    </a:lnTo>
                    <a:lnTo>
                      <a:pt x="5964" y="7258"/>
                    </a:lnTo>
                    <a:lnTo>
                      <a:pt x="6129" y="7171"/>
                    </a:lnTo>
                    <a:lnTo>
                      <a:pt x="6285" y="7073"/>
                    </a:lnTo>
                    <a:lnTo>
                      <a:pt x="6421" y="6966"/>
                    </a:lnTo>
                    <a:lnTo>
                      <a:pt x="6489" y="6908"/>
                    </a:lnTo>
                    <a:lnTo>
                      <a:pt x="6547" y="6840"/>
                    </a:lnTo>
                    <a:lnTo>
                      <a:pt x="6596" y="6772"/>
                    </a:lnTo>
                    <a:lnTo>
                      <a:pt x="6635" y="6704"/>
                    </a:lnTo>
                    <a:lnTo>
                      <a:pt x="6674" y="6626"/>
                    </a:lnTo>
                    <a:lnTo>
                      <a:pt x="6703" y="6548"/>
                    </a:lnTo>
                    <a:lnTo>
                      <a:pt x="6732" y="6470"/>
                    </a:lnTo>
                    <a:lnTo>
                      <a:pt x="6752" y="6383"/>
                    </a:lnTo>
                    <a:lnTo>
                      <a:pt x="6781" y="6207"/>
                    </a:lnTo>
                    <a:lnTo>
                      <a:pt x="6791" y="6023"/>
                    </a:lnTo>
                    <a:lnTo>
                      <a:pt x="6791" y="5828"/>
                    </a:lnTo>
                    <a:lnTo>
                      <a:pt x="6781" y="5624"/>
                    </a:lnTo>
                    <a:lnTo>
                      <a:pt x="6752" y="5205"/>
                    </a:lnTo>
                    <a:lnTo>
                      <a:pt x="6742" y="4991"/>
                    </a:lnTo>
                    <a:lnTo>
                      <a:pt x="6732" y="4768"/>
                    </a:lnTo>
                    <a:lnTo>
                      <a:pt x="6742" y="4544"/>
                    </a:lnTo>
                    <a:lnTo>
                      <a:pt x="6761" y="4320"/>
                    </a:lnTo>
                    <a:lnTo>
                      <a:pt x="6791" y="4096"/>
                    </a:lnTo>
                    <a:lnTo>
                      <a:pt x="6849" y="3873"/>
                    </a:lnTo>
                    <a:lnTo>
                      <a:pt x="6888" y="3717"/>
                    </a:lnTo>
                    <a:lnTo>
                      <a:pt x="6927" y="3561"/>
                    </a:lnTo>
                    <a:lnTo>
                      <a:pt x="6956" y="3396"/>
                    </a:lnTo>
                    <a:lnTo>
                      <a:pt x="6985" y="3231"/>
                    </a:lnTo>
                    <a:lnTo>
                      <a:pt x="7005" y="3056"/>
                    </a:lnTo>
                    <a:lnTo>
                      <a:pt x="7014" y="2890"/>
                    </a:lnTo>
                    <a:lnTo>
                      <a:pt x="7024" y="2715"/>
                    </a:lnTo>
                    <a:lnTo>
                      <a:pt x="7024" y="2550"/>
                    </a:lnTo>
                    <a:lnTo>
                      <a:pt x="7014" y="2375"/>
                    </a:lnTo>
                    <a:lnTo>
                      <a:pt x="7005" y="2209"/>
                    </a:lnTo>
                    <a:lnTo>
                      <a:pt x="6975" y="2044"/>
                    </a:lnTo>
                    <a:lnTo>
                      <a:pt x="6946" y="1878"/>
                    </a:lnTo>
                    <a:lnTo>
                      <a:pt x="6907" y="1713"/>
                    </a:lnTo>
                    <a:lnTo>
                      <a:pt x="6859" y="1557"/>
                    </a:lnTo>
                    <a:lnTo>
                      <a:pt x="6810" y="1402"/>
                    </a:lnTo>
                    <a:lnTo>
                      <a:pt x="6742" y="1256"/>
                    </a:lnTo>
                    <a:lnTo>
                      <a:pt x="6674" y="1120"/>
                    </a:lnTo>
                    <a:lnTo>
                      <a:pt x="6596" y="984"/>
                    </a:lnTo>
                    <a:lnTo>
                      <a:pt x="6508" y="857"/>
                    </a:lnTo>
                    <a:lnTo>
                      <a:pt x="6401" y="731"/>
                    </a:lnTo>
                    <a:lnTo>
                      <a:pt x="6294" y="624"/>
                    </a:lnTo>
                    <a:lnTo>
                      <a:pt x="6178" y="517"/>
                    </a:lnTo>
                    <a:lnTo>
                      <a:pt x="6051" y="429"/>
                    </a:lnTo>
                    <a:lnTo>
                      <a:pt x="5915" y="351"/>
                    </a:lnTo>
                    <a:lnTo>
                      <a:pt x="5769" y="283"/>
                    </a:lnTo>
                    <a:lnTo>
                      <a:pt x="5613" y="225"/>
                    </a:lnTo>
                    <a:lnTo>
                      <a:pt x="5438" y="176"/>
                    </a:lnTo>
                    <a:lnTo>
                      <a:pt x="5263" y="147"/>
                    </a:lnTo>
                    <a:lnTo>
                      <a:pt x="5069" y="127"/>
                    </a:lnTo>
                    <a:lnTo>
                      <a:pt x="4864" y="127"/>
                    </a:lnTo>
                    <a:lnTo>
                      <a:pt x="4660" y="137"/>
                    </a:lnTo>
                    <a:lnTo>
                      <a:pt x="4427" y="166"/>
                    </a:lnTo>
                    <a:lnTo>
                      <a:pt x="4252" y="89"/>
                    </a:lnTo>
                    <a:lnTo>
                      <a:pt x="4076" y="40"/>
                    </a:lnTo>
                    <a:lnTo>
                      <a:pt x="3911" y="11"/>
                    </a:lnTo>
                    <a:lnTo>
                      <a:pt x="3755"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10"/>
              <p:cNvSpPr/>
              <p:nvPr/>
            </p:nvSpPr>
            <p:spPr>
              <a:xfrm>
                <a:off x="7314500" y="3140575"/>
                <a:ext cx="15825" cy="93400"/>
              </a:xfrm>
              <a:custGeom>
                <a:rect b="b" l="l" r="r" t="t"/>
                <a:pathLst>
                  <a:path extrusionOk="0" h="3736" w="633">
                    <a:moveTo>
                      <a:pt x="506" y="0"/>
                    </a:moveTo>
                    <a:lnTo>
                      <a:pt x="351" y="10"/>
                    </a:lnTo>
                    <a:lnTo>
                      <a:pt x="409" y="360"/>
                    </a:lnTo>
                    <a:lnTo>
                      <a:pt x="448" y="681"/>
                    </a:lnTo>
                    <a:lnTo>
                      <a:pt x="467" y="993"/>
                    </a:lnTo>
                    <a:lnTo>
                      <a:pt x="477" y="1294"/>
                    </a:lnTo>
                    <a:lnTo>
                      <a:pt x="477" y="1576"/>
                    </a:lnTo>
                    <a:lnTo>
                      <a:pt x="467" y="1849"/>
                    </a:lnTo>
                    <a:lnTo>
                      <a:pt x="448" y="2102"/>
                    </a:lnTo>
                    <a:lnTo>
                      <a:pt x="419" y="2335"/>
                    </a:lnTo>
                    <a:lnTo>
                      <a:pt x="380" y="2569"/>
                    </a:lnTo>
                    <a:lnTo>
                      <a:pt x="331" y="2773"/>
                    </a:lnTo>
                    <a:lnTo>
                      <a:pt x="282" y="2967"/>
                    </a:lnTo>
                    <a:lnTo>
                      <a:pt x="234" y="3152"/>
                    </a:lnTo>
                    <a:lnTo>
                      <a:pt x="175" y="3318"/>
                    </a:lnTo>
                    <a:lnTo>
                      <a:pt x="117" y="3473"/>
                    </a:lnTo>
                    <a:lnTo>
                      <a:pt x="0" y="3736"/>
                    </a:lnTo>
                    <a:lnTo>
                      <a:pt x="282" y="3687"/>
                    </a:lnTo>
                    <a:lnTo>
                      <a:pt x="341" y="3532"/>
                    </a:lnTo>
                    <a:lnTo>
                      <a:pt x="389" y="3376"/>
                    </a:lnTo>
                    <a:lnTo>
                      <a:pt x="467" y="3055"/>
                    </a:lnTo>
                    <a:lnTo>
                      <a:pt x="535" y="2744"/>
                    </a:lnTo>
                    <a:lnTo>
                      <a:pt x="574" y="2423"/>
                    </a:lnTo>
                    <a:lnTo>
                      <a:pt x="603" y="2111"/>
                    </a:lnTo>
                    <a:lnTo>
                      <a:pt x="623" y="1800"/>
                    </a:lnTo>
                    <a:lnTo>
                      <a:pt x="633" y="1508"/>
                    </a:lnTo>
                    <a:lnTo>
                      <a:pt x="623" y="1236"/>
                    </a:lnTo>
                    <a:lnTo>
                      <a:pt x="613" y="973"/>
                    </a:lnTo>
                    <a:lnTo>
                      <a:pt x="603" y="740"/>
                    </a:lnTo>
                    <a:lnTo>
                      <a:pt x="565" y="351"/>
                    </a:lnTo>
                    <a:lnTo>
                      <a:pt x="526" y="98"/>
                    </a:lnTo>
                    <a:lnTo>
                      <a:pt x="506"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10"/>
              <p:cNvSpPr/>
              <p:nvPr/>
            </p:nvSpPr>
            <p:spPr>
              <a:xfrm>
                <a:off x="7348050" y="3141300"/>
                <a:ext cx="9275" cy="83450"/>
              </a:xfrm>
              <a:custGeom>
                <a:rect b="b" l="l" r="r" t="t"/>
                <a:pathLst>
                  <a:path extrusionOk="0" h="3338" w="371">
                    <a:moveTo>
                      <a:pt x="11" y="1"/>
                    </a:moveTo>
                    <a:lnTo>
                      <a:pt x="59" y="292"/>
                    </a:lnTo>
                    <a:lnTo>
                      <a:pt x="98" y="565"/>
                    </a:lnTo>
                    <a:lnTo>
                      <a:pt x="127" y="837"/>
                    </a:lnTo>
                    <a:lnTo>
                      <a:pt x="147" y="1100"/>
                    </a:lnTo>
                    <a:lnTo>
                      <a:pt x="166" y="1343"/>
                    </a:lnTo>
                    <a:lnTo>
                      <a:pt x="166" y="1586"/>
                    </a:lnTo>
                    <a:lnTo>
                      <a:pt x="166" y="1820"/>
                    </a:lnTo>
                    <a:lnTo>
                      <a:pt x="166" y="2034"/>
                    </a:lnTo>
                    <a:lnTo>
                      <a:pt x="137" y="2442"/>
                    </a:lnTo>
                    <a:lnTo>
                      <a:pt x="98" y="2792"/>
                    </a:lnTo>
                    <a:lnTo>
                      <a:pt x="49" y="3094"/>
                    </a:lnTo>
                    <a:lnTo>
                      <a:pt x="1" y="3337"/>
                    </a:lnTo>
                    <a:lnTo>
                      <a:pt x="1" y="3337"/>
                    </a:lnTo>
                    <a:lnTo>
                      <a:pt x="137" y="3279"/>
                    </a:lnTo>
                    <a:lnTo>
                      <a:pt x="273" y="3221"/>
                    </a:lnTo>
                    <a:lnTo>
                      <a:pt x="312" y="2958"/>
                    </a:lnTo>
                    <a:lnTo>
                      <a:pt x="351" y="2685"/>
                    </a:lnTo>
                    <a:lnTo>
                      <a:pt x="361" y="2413"/>
                    </a:lnTo>
                    <a:lnTo>
                      <a:pt x="370" y="2131"/>
                    </a:lnTo>
                    <a:lnTo>
                      <a:pt x="370" y="1859"/>
                    </a:lnTo>
                    <a:lnTo>
                      <a:pt x="361" y="1596"/>
                    </a:lnTo>
                    <a:lnTo>
                      <a:pt x="351" y="1333"/>
                    </a:lnTo>
                    <a:lnTo>
                      <a:pt x="332" y="1090"/>
                    </a:lnTo>
                    <a:lnTo>
                      <a:pt x="283" y="652"/>
                    </a:lnTo>
                    <a:lnTo>
                      <a:pt x="234" y="302"/>
                    </a:lnTo>
                    <a:lnTo>
                      <a:pt x="176"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10"/>
              <p:cNvSpPr/>
              <p:nvPr/>
            </p:nvSpPr>
            <p:spPr>
              <a:xfrm>
                <a:off x="7271200" y="3140325"/>
                <a:ext cx="27525" cy="95375"/>
              </a:xfrm>
              <a:custGeom>
                <a:rect b="b" l="l" r="r" t="t"/>
                <a:pathLst>
                  <a:path extrusionOk="0" h="3815" w="1101">
                    <a:moveTo>
                      <a:pt x="1003" y="1"/>
                    </a:moveTo>
                    <a:lnTo>
                      <a:pt x="896" y="20"/>
                    </a:lnTo>
                    <a:lnTo>
                      <a:pt x="915" y="351"/>
                    </a:lnTo>
                    <a:lnTo>
                      <a:pt x="915" y="672"/>
                    </a:lnTo>
                    <a:lnTo>
                      <a:pt x="905" y="983"/>
                    </a:lnTo>
                    <a:lnTo>
                      <a:pt x="876" y="1285"/>
                    </a:lnTo>
                    <a:lnTo>
                      <a:pt x="847" y="1567"/>
                    </a:lnTo>
                    <a:lnTo>
                      <a:pt x="798" y="1830"/>
                    </a:lnTo>
                    <a:lnTo>
                      <a:pt x="740" y="2092"/>
                    </a:lnTo>
                    <a:lnTo>
                      <a:pt x="672" y="2335"/>
                    </a:lnTo>
                    <a:lnTo>
                      <a:pt x="594" y="2559"/>
                    </a:lnTo>
                    <a:lnTo>
                      <a:pt x="516" y="2773"/>
                    </a:lnTo>
                    <a:lnTo>
                      <a:pt x="429" y="2977"/>
                    </a:lnTo>
                    <a:lnTo>
                      <a:pt x="351" y="3162"/>
                    </a:lnTo>
                    <a:lnTo>
                      <a:pt x="263" y="3337"/>
                    </a:lnTo>
                    <a:lnTo>
                      <a:pt x="176" y="3493"/>
                    </a:lnTo>
                    <a:lnTo>
                      <a:pt x="1" y="3775"/>
                    </a:lnTo>
                    <a:lnTo>
                      <a:pt x="186" y="3795"/>
                    </a:lnTo>
                    <a:lnTo>
                      <a:pt x="380" y="3814"/>
                    </a:lnTo>
                    <a:lnTo>
                      <a:pt x="477" y="3649"/>
                    </a:lnTo>
                    <a:lnTo>
                      <a:pt x="565" y="3483"/>
                    </a:lnTo>
                    <a:lnTo>
                      <a:pt x="643" y="3318"/>
                    </a:lnTo>
                    <a:lnTo>
                      <a:pt x="721" y="3153"/>
                    </a:lnTo>
                    <a:lnTo>
                      <a:pt x="779" y="2987"/>
                    </a:lnTo>
                    <a:lnTo>
                      <a:pt x="837" y="2822"/>
                    </a:lnTo>
                    <a:lnTo>
                      <a:pt x="886" y="2656"/>
                    </a:lnTo>
                    <a:lnTo>
                      <a:pt x="935" y="2491"/>
                    </a:lnTo>
                    <a:lnTo>
                      <a:pt x="1003" y="2160"/>
                    </a:lnTo>
                    <a:lnTo>
                      <a:pt x="1051" y="1849"/>
                    </a:lnTo>
                    <a:lnTo>
                      <a:pt x="1081" y="1547"/>
                    </a:lnTo>
                    <a:lnTo>
                      <a:pt x="1100" y="1256"/>
                    </a:lnTo>
                    <a:lnTo>
                      <a:pt x="1100" y="993"/>
                    </a:lnTo>
                    <a:lnTo>
                      <a:pt x="1090" y="750"/>
                    </a:lnTo>
                    <a:lnTo>
                      <a:pt x="1081" y="536"/>
                    </a:lnTo>
                    <a:lnTo>
                      <a:pt x="1061" y="361"/>
                    </a:lnTo>
                    <a:lnTo>
                      <a:pt x="1022" y="98"/>
                    </a:lnTo>
                    <a:lnTo>
                      <a:pt x="1003"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0"/>
              <p:cNvSpPr/>
              <p:nvPr/>
            </p:nvSpPr>
            <p:spPr>
              <a:xfrm>
                <a:off x="6644250" y="3039875"/>
                <a:ext cx="175350" cy="196300"/>
              </a:xfrm>
              <a:custGeom>
                <a:rect b="b" l="l" r="r" t="t"/>
                <a:pathLst>
                  <a:path extrusionOk="0" h="7852" w="7014">
                    <a:moveTo>
                      <a:pt x="3269" y="1"/>
                    </a:moveTo>
                    <a:lnTo>
                      <a:pt x="3103" y="11"/>
                    </a:lnTo>
                    <a:lnTo>
                      <a:pt x="2938" y="40"/>
                    </a:lnTo>
                    <a:lnTo>
                      <a:pt x="2772" y="89"/>
                    </a:lnTo>
                    <a:lnTo>
                      <a:pt x="2588" y="166"/>
                    </a:lnTo>
                    <a:lnTo>
                      <a:pt x="2364" y="137"/>
                    </a:lnTo>
                    <a:lnTo>
                      <a:pt x="2150" y="127"/>
                    </a:lnTo>
                    <a:lnTo>
                      <a:pt x="1955" y="127"/>
                    </a:lnTo>
                    <a:lnTo>
                      <a:pt x="1761" y="147"/>
                    </a:lnTo>
                    <a:lnTo>
                      <a:pt x="1576" y="176"/>
                    </a:lnTo>
                    <a:lnTo>
                      <a:pt x="1411" y="225"/>
                    </a:lnTo>
                    <a:lnTo>
                      <a:pt x="1255" y="283"/>
                    </a:lnTo>
                    <a:lnTo>
                      <a:pt x="1109" y="351"/>
                    </a:lnTo>
                    <a:lnTo>
                      <a:pt x="973" y="429"/>
                    </a:lnTo>
                    <a:lnTo>
                      <a:pt x="837" y="517"/>
                    </a:lnTo>
                    <a:lnTo>
                      <a:pt x="720" y="624"/>
                    </a:lnTo>
                    <a:lnTo>
                      <a:pt x="613" y="731"/>
                    </a:lnTo>
                    <a:lnTo>
                      <a:pt x="516" y="857"/>
                    </a:lnTo>
                    <a:lnTo>
                      <a:pt x="428" y="984"/>
                    </a:lnTo>
                    <a:lnTo>
                      <a:pt x="350" y="1120"/>
                    </a:lnTo>
                    <a:lnTo>
                      <a:pt x="272" y="1256"/>
                    </a:lnTo>
                    <a:lnTo>
                      <a:pt x="214" y="1402"/>
                    </a:lnTo>
                    <a:lnTo>
                      <a:pt x="156" y="1557"/>
                    </a:lnTo>
                    <a:lnTo>
                      <a:pt x="117" y="1713"/>
                    </a:lnTo>
                    <a:lnTo>
                      <a:pt x="78" y="1878"/>
                    </a:lnTo>
                    <a:lnTo>
                      <a:pt x="39" y="2044"/>
                    </a:lnTo>
                    <a:lnTo>
                      <a:pt x="19" y="2209"/>
                    </a:lnTo>
                    <a:lnTo>
                      <a:pt x="10" y="2375"/>
                    </a:lnTo>
                    <a:lnTo>
                      <a:pt x="0" y="2550"/>
                    </a:lnTo>
                    <a:lnTo>
                      <a:pt x="0" y="2715"/>
                    </a:lnTo>
                    <a:lnTo>
                      <a:pt x="0" y="2890"/>
                    </a:lnTo>
                    <a:lnTo>
                      <a:pt x="19" y="3056"/>
                    </a:lnTo>
                    <a:lnTo>
                      <a:pt x="39" y="3231"/>
                    </a:lnTo>
                    <a:lnTo>
                      <a:pt x="58" y="3396"/>
                    </a:lnTo>
                    <a:lnTo>
                      <a:pt x="97" y="3561"/>
                    </a:lnTo>
                    <a:lnTo>
                      <a:pt x="126" y="3717"/>
                    </a:lnTo>
                    <a:lnTo>
                      <a:pt x="175" y="3873"/>
                    </a:lnTo>
                    <a:lnTo>
                      <a:pt x="233" y="4096"/>
                    </a:lnTo>
                    <a:lnTo>
                      <a:pt x="263" y="4320"/>
                    </a:lnTo>
                    <a:lnTo>
                      <a:pt x="282" y="4544"/>
                    </a:lnTo>
                    <a:lnTo>
                      <a:pt x="282" y="4768"/>
                    </a:lnTo>
                    <a:lnTo>
                      <a:pt x="282" y="4991"/>
                    </a:lnTo>
                    <a:lnTo>
                      <a:pt x="272" y="5205"/>
                    </a:lnTo>
                    <a:lnTo>
                      <a:pt x="243" y="5624"/>
                    </a:lnTo>
                    <a:lnTo>
                      <a:pt x="233" y="5828"/>
                    </a:lnTo>
                    <a:lnTo>
                      <a:pt x="233" y="6023"/>
                    </a:lnTo>
                    <a:lnTo>
                      <a:pt x="243" y="6207"/>
                    </a:lnTo>
                    <a:lnTo>
                      <a:pt x="272" y="6383"/>
                    </a:lnTo>
                    <a:lnTo>
                      <a:pt x="292" y="6470"/>
                    </a:lnTo>
                    <a:lnTo>
                      <a:pt x="321" y="6548"/>
                    </a:lnTo>
                    <a:lnTo>
                      <a:pt x="350" y="6626"/>
                    </a:lnTo>
                    <a:lnTo>
                      <a:pt x="389" y="6704"/>
                    </a:lnTo>
                    <a:lnTo>
                      <a:pt x="428" y="6772"/>
                    </a:lnTo>
                    <a:lnTo>
                      <a:pt x="477" y="6840"/>
                    </a:lnTo>
                    <a:lnTo>
                      <a:pt x="535" y="6908"/>
                    </a:lnTo>
                    <a:lnTo>
                      <a:pt x="603" y="6966"/>
                    </a:lnTo>
                    <a:lnTo>
                      <a:pt x="739" y="7073"/>
                    </a:lnTo>
                    <a:lnTo>
                      <a:pt x="885" y="7171"/>
                    </a:lnTo>
                    <a:lnTo>
                      <a:pt x="1051" y="7258"/>
                    </a:lnTo>
                    <a:lnTo>
                      <a:pt x="1226" y="7346"/>
                    </a:lnTo>
                    <a:lnTo>
                      <a:pt x="1420" y="7423"/>
                    </a:lnTo>
                    <a:lnTo>
                      <a:pt x="1615" y="7501"/>
                    </a:lnTo>
                    <a:lnTo>
                      <a:pt x="1819" y="7569"/>
                    </a:lnTo>
                    <a:lnTo>
                      <a:pt x="2023" y="7628"/>
                    </a:lnTo>
                    <a:lnTo>
                      <a:pt x="2237" y="7676"/>
                    </a:lnTo>
                    <a:lnTo>
                      <a:pt x="2461" y="7725"/>
                    </a:lnTo>
                    <a:lnTo>
                      <a:pt x="2675" y="7764"/>
                    </a:lnTo>
                    <a:lnTo>
                      <a:pt x="2899" y="7793"/>
                    </a:lnTo>
                    <a:lnTo>
                      <a:pt x="3123" y="7822"/>
                    </a:lnTo>
                    <a:lnTo>
                      <a:pt x="3337" y="7832"/>
                    </a:lnTo>
                    <a:lnTo>
                      <a:pt x="3551" y="7842"/>
                    </a:lnTo>
                    <a:lnTo>
                      <a:pt x="3755" y="7851"/>
                    </a:lnTo>
                    <a:lnTo>
                      <a:pt x="3959" y="7842"/>
                    </a:lnTo>
                    <a:lnTo>
                      <a:pt x="4154" y="7822"/>
                    </a:lnTo>
                    <a:lnTo>
                      <a:pt x="4339" y="7803"/>
                    </a:lnTo>
                    <a:lnTo>
                      <a:pt x="4504" y="7774"/>
                    </a:lnTo>
                    <a:lnTo>
                      <a:pt x="4669" y="7735"/>
                    </a:lnTo>
                    <a:lnTo>
                      <a:pt x="4815" y="7686"/>
                    </a:lnTo>
                    <a:lnTo>
                      <a:pt x="4942" y="7637"/>
                    </a:lnTo>
                    <a:lnTo>
                      <a:pt x="5059" y="7569"/>
                    </a:lnTo>
                    <a:lnTo>
                      <a:pt x="5146" y="7501"/>
                    </a:lnTo>
                    <a:lnTo>
                      <a:pt x="5224" y="7414"/>
                    </a:lnTo>
                    <a:lnTo>
                      <a:pt x="5253" y="7375"/>
                    </a:lnTo>
                    <a:lnTo>
                      <a:pt x="5282" y="7326"/>
                    </a:lnTo>
                    <a:lnTo>
                      <a:pt x="5292" y="7278"/>
                    </a:lnTo>
                    <a:lnTo>
                      <a:pt x="5312" y="7229"/>
                    </a:lnTo>
                    <a:lnTo>
                      <a:pt x="5312" y="7180"/>
                    </a:lnTo>
                    <a:lnTo>
                      <a:pt x="5312" y="7122"/>
                    </a:lnTo>
                    <a:lnTo>
                      <a:pt x="5312" y="7064"/>
                    </a:lnTo>
                    <a:lnTo>
                      <a:pt x="5302" y="7005"/>
                    </a:lnTo>
                    <a:lnTo>
                      <a:pt x="5253" y="6879"/>
                    </a:lnTo>
                    <a:lnTo>
                      <a:pt x="5175" y="6752"/>
                    </a:lnTo>
                    <a:lnTo>
                      <a:pt x="5107" y="6635"/>
                    </a:lnTo>
                    <a:lnTo>
                      <a:pt x="5039" y="6509"/>
                    </a:lnTo>
                    <a:lnTo>
                      <a:pt x="4922" y="6266"/>
                    </a:lnTo>
                    <a:lnTo>
                      <a:pt x="4825" y="6003"/>
                    </a:lnTo>
                    <a:lnTo>
                      <a:pt x="4747" y="5741"/>
                    </a:lnTo>
                    <a:lnTo>
                      <a:pt x="4679" y="5478"/>
                    </a:lnTo>
                    <a:lnTo>
                      <a:pt x="4631" y="5215"/>
                    </a:lnTo>
                    <a:lnTo>
                      <a:pt x="4592" y="4962"/>
                    </a:lnTo>
                    <a:lnTo>
                      <a:pt x="4562" y="4719"/>
                    </a:lnTo>
                    <a:lnTo>
                      <a:pt x="4543" y="4486"/>
                    </a:lnTo>
                    <a:lnTo>
                      <a:pt x="4533" y="4281"/>
                    </a:lnTo>
                    <a:lnTo>
                      <a:pt x="4524" y="3921"/>
                    </a:lnTo>
                    <a:lnTo>
                      <a:pt x="4524" y="3688"/>
                    </a:lnTo>
                    <a:lnTo>
                      <a:pt x="4533" y="3600"/>
                    </a:lnTo>
                    <a:lnTo>
                      <a:pt x="4650" y="3737"/>
                    </a:lnTo>
                    <a:lnTo>
                      <a:pt x="4767" y="3844"/>
                    </a:lnTo>
                    <a:lnTo>
                      <a:pt x="4883" y="3951"/>
                    </a:lnTo>
                    <a:lnTo>
                      <a:pt x="4990" y="4028"/>
                    </a:lnTo>
                    <a:lnTo>
                      <a:pt x="5107" y="4096"/>
                    </a:lnTo>
                    <a:lnTo>
                      <a:pt x="5224" y="4155"/>
                    </a:lnTo>
                    <a:lnTo>
                      <a:pt x="5331" y="4203"/>
                    </a:lnTo>
                    <a:lnTo>
                      <a:pt x="5448" y="4233"/>
                    </a:lnTo>
                    <a:lnTo>
                      <a:pt x="5555" y="4252"/>
                    </a:lnTo>
                    <a:lnTo>
                      <a:pt x="5662" y="4262"/>
                    </a:lnTo>
                    <a:lnTo>
                      <a:pt x="5866" y="4262"/>
                    </a:lnTo>
                    <a:lnTo>
                      <a:pt x="5963" y="4242"/>
                    </a:lnTo>
                    <a:lnTo>
                      <a:pt x="6061" y="4223"/>
                    </a:lnTo>
                    <a:lnTo>
                      <a:pt x="6148" y="4194"/>
                    </a:lnTo>
                    <a:lnTo>
                      <a:pt x="6245" y="4165"/>
                    </a:lnTo>
                    <a:lnTo>
                      <a:pt x="6411" y="4087"/>
                    </a:lnTo>
                    <a:lnTo>
                      <a:pt x="6557" y="3999"/>
                    </a:lnTo>
                    <a:lnTo>
                      <a:pt x="6693" y="3902"/>
                    </a:lnTo>
                    <a:lnTo>
                      <a:pt x="6800" y="3814"/>
                    </a:lnTo>
                    <a:lnTo>
                      <a:pt x="6897" y="3737"/>
                    </a:lnTo>
                    <a:lnTo>
                      <a:pt x="6965" y="3668"/>
                    </a:lnTo>
                    <a:lnTo>
                      <a:pt x="7014" y="3610"/>
                    </a:lnTo>
                    <a:lnTo>
                      <a:pt x="5302" y="2287"/>
                    </a:lnTo>
                    <a:lnTo>
                      <a:pt x="5263" y="2161"/>
                    </a:lnTo>
                    <a:lnTo>
                      <a:pt x="5214" y="2015"/>
                    </a:lnTo>
                    <a:lnTo>
                      <a:pt x="5146" y="1830"/>
                    </a:lnTo>
                    <a:lnTo>
                      <a:pt x="5059" y="1616"/>
                    </a:lnTo>
                    <a:lnTo>
                      <a:pt x="4952" y="1382"/>
                    </a:lnTo>
                    <a:lnTo>
                      <a:pt x="4825" y="1139"/>
                    </a:lnTo>
                    <a:lnTo>
                      <a:pt x="4669" y="896"/>
                    </a:lnTo>
                    <a:lnTo>
                      <a:pt x="4592" y="770"/>
                    </a:lnTo>
                    <a:lnTo>
                      <a:pt x="4494" y="662"/>
                    </a:lnTo>
                    <a:lnTo>
                      <a:pt x="4397" y="546"/>
                    </a:lnTo>
                    <a:lnTo>
                      <a:pt x="4300" y="448"/>
                    </a:lnTo>
                    <a:lnTo>
                      <a:pt x="4193" y="351"/>
                    </a:lnTo>
                    <a:lnTo>
                      <a:pt x="4076" y="264"/>
                    </a:lnTo>
                    <a:lnTo>
                      <a:pt x="3959" y="186"/>
                    </a:lnTo>
                    <a:lnTo>
                      <a:pt x="3833" y="118"/>
                    </a:lnTo>
                    <a:lnTo>
                      <a:pt x="3697" y="69"/>
                    </a:lnTo>
                    <a:lnTo>
                      <a:pt x="3560" y="30"/>
                    </a:lnTo>
                    <a:lnTo>
                      <a:pt x="3415" y="11"/>
                    </a:lnTo>
                    <a:lnTo>
                      <a:pt x="3269"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0"/>
              <p:cNvSpPr/>
              <p:nvPr/>
            </p:nvSpPr>
            <p:spPr>
              <a:xfrm>
                <a:off x="6695800" y="3140575"/>
                <a:ext cx="15825" cy="93400"/>
              </a:xfrm>
              <a:custGeom>
                <a:rect b="b" l="l" r="r" t="t"/>
                <a:pathLst>
                  <a:path extrusionOk="0" h="3736" w="633">
                    <a:moveTo>
                      <a:pt x="117" y="0"/>
                    </a:moveTo>
                    <a:lnTo>
                      <a:pt x="107" y="98"/>
                    </a:lnTo>
                    <a:lnTo>
                      <a:pt x="68" y="351"/>
                    </a:lnTo>
                    <a:lnTo>
                      <a:pt x="30" y="740"/>
                    </a:lnTo>
                    <a:lnTo>
                      <a:pt x="20" y="973"/>
                    </a:lnTo>
                    <a:lnTo>
                      <a:pt x="0" y="1236"/>
                    </a:lnTo>
                    <a:lnTo>
                      <a:pt x="0" y="1508"/>
                    </a:lnTo>
                    <a:lnTo>
                      <a:pt x="10" y="1800"/>
                    </a:lnTo>
                    <a:lnTo>
                      <a:pt x="20" y="2111"/>
                    </a:lnTo>
                    <a:lnTo>
                      <a:pt x="59" y="2423"/>
                    </a:lnTo>
                    <a:lnTo>
                      <a:pt x="98" y="2744"/>
                    </a:lnTo>
                    <a:lnTo>
                      <a:pt x="166" y="3055"/>
                    </a:lnTo>
                    <a:lnTo>
                      <a:pt x="244" y="3376"/>
                    </a:lnTo>
                    <a:lnTo>
                      <a:pt x="292" y="3532"/>
                    </a:lnTo>
                    <a:lnTo>
                      <a:pt x="351" y="3687"/>
                    </a:lnTo>
                    <a:lnTo>
                      <a:pt x="633" y="3736"/>
                    </a:lnTo>
                    <a:lnTo>
                      <a:pt x="516" y="3473"/>
                    </a:lnTo>
                    <a:lnTo>
                      <a:pt x="458" y="3318"/>
                    </a:lnTo>
                    <a:lnTo>
                      <a:pt x="399" y="3152"/>
                    </a:lnTo>
                    <a:lnTo>
                      <a:pt x="341" y="2967"/>
                    </a:lnTo>
                    <a:lnTo>
                      <a:pt x="292" y="2773"/>
                    </a:lnTo>
                    <a:lnTo>
                      <a:pt x="253" y="2569"/>
                    </a:lnTo>
                    <a:lnTo>
                      <a:pt x="214" y="2335"/>
                    </a:lnTo>
                    <a:lnTo>
                      <a:pt x="185" y="2102"/>
                    </a:lnTo>
                    <a:lnTo>
                      <a:pt x="166" y="1849"/>
                    </a:lnTo>
                    <a:lnTo>
                      <a:pt x="156" y="1576"/>
                    </a:lnTo>
                    <a:lnTo>
                      <a:pt x="146" y="1294"/>
                    </a:lnTo>
                    <a:lnTo>
                      <a:pt x="166" y="993"/>
                    </a:lnTo>
                    <a:lnTo>
                      <a:pt x="185" y="681"/>
                    </a:lnTo>
                    <a:lnTo>
                      <a:pt x="224" y="360"/>
                    </a:lnTo>
                    <a:lnTo>
                      <a:pt x="273" y="10"/>
                    </a:lnTo>
                    <a:lnTo>
                      <a:pt x="117"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0"/>
              <p:cNvSpPr/>
              <p:nvPr/>
            </p:nvSpPr>
            <p:spPr>
              <a:xfrm>
                <a:off x="6668800" y="3141300"/>
                <a:ext cx="9025" cy="83450"/>
              </a:xfrm>
              <a:custGeom>
                <a:rect b="b" l="l" r="r" t="t"/>
                <a:pathLst>
                  <a:path extrusionOk="0" h="3338" w="361">
                    <a:moveTo>
                      <a:pt x="185" y="1"/>
                    </a:moveTo>
                    <a:lnTo>
                      <a:pt x="137" y="302"/>
                    </a:lnTo>
                    <a:lnTo>
                      <a:pt x="88" y="652"/>
                    </a:lnTo>
                    <a:lnTo>
                      <a:pt x="39" y="1090"/>
                    </a:lnTo>
                    <a:lnTo>
                      <a:pt x="20" y="1333"/>
                    </a:lnTo>
                    <a:lnTo>
                      <a:pt x="10" y="1596"/>
                    </a:lnTo>
                    <a:lnTo>
                      <a:pt x="1" y="1859"/>
                    </a:lnTo>
                    <a:lnTo>
                      <a:pt x="1" y="2131"/>
                    </a:lnTo>
                    <a:lnTo>
                      <a:pt x="1" y="2413"/>
                    </a:lnTo>
                    <a:lnTo>
                      <a:pt x="20" y="2685"/>
                    </a:lnTo>
                    <a:lnTo>
                      <a:pt x="49" y="2958"/>
                    </a:lnTo>
                    <a:lnTo>
                      <a:pt x="98" y="3221"/>
                    </a:lnTo>
                    <a:lnTo>
                      <a:pt x="224" y="3279"/>
                    </a:lnTo>
                    <a:lnTo>
                      <a:pt x="360" y="3337"/>
                    </a:lnTo>
                    <a:lnTo>
                      <a:pt x="360" y="3337"/>
                    </a:lnTo>
                    <a:lnTo>
                      <a:pt x="312" y="3094"/>
                    </a:lnTo>
                    <a:lnTo>
                      <a:pt x="273" y="2792"/>
                    </a:lnTo>
                    <a:lnTo>
                      <a:pt x="234" y="2442"/>
                    </a:lnTo>
                    <a:lnTo>
                      <a:pt x="205" y="2034"/>
                    </a:lnTo>
                    <a:lnTo>
                      <a:pt x="195" y="1820"/>
                    </a:lnTo>
                    <a:lnTo>
                      <a:pt x="195" y="1586"/>
                    </a:lnTo>
                    <a:lnTo>
                      <a:pt x="205" y="1343"/>
                    </a:lnTo>
                    <a:lnTo>
                      <a:pt x="215" y="1100"/>
                    </a:lnTo>
                    <a:lnTo>
                      <a:pt x="244" y="837"/>
                    </a:lnTo>
                    <a:lnTo>
                      <a:pt x="273" y="565"/>
                    </a:lnTo>
                    <a:lnTo>
                      <a:pt x="312" y="292"/>
                    </a:lnTo>
                    <a:lnTo>
                      <a:pt x="360"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0"/>
              <p:cNvSpPr/>
              <p:nvPr/>
            </p:nvSpPr>
            <p:spPr>
              <a:xfrm>
                <a:off x="6727400" y="3140325"/>
                <a:ext cx="27525" cy="95375"/>
              </a:xfrm>
              <a:custGeom>
                <a:rect b="b" l="l" r="r" t="t"/>
                <a:pathLst>
                  <a:path extrusionOk="0" h="3815" w="1101">
                    <a:moveTo>
                      <a:pt x="89" y="1"/>
                    </a:moveTo>
                    <a:lnTo>
                      <a:pt x="69" y="98"/>
                    </a:lnTo>
                    <a:lnTo>
                      <a:pt x="40" y="361"/>
                    </a:lnTo>
                    <a:lnTo>
                      <a:pt x="20" y="536"/>
                    </a:lnTo>
                    <a:lnTo>
                      <a:pt x="1" y="750"/>
                    </a:lnTo>
                    <a:lnTo>
                      <a:pt x="1" y="993"/>
                    </a:lnTo>
                    <a:lnTo>
                      <a:pt x="1" y="1256"/>
                    </a:lnTo>
                    <a:lnTo>
                      <a:pt x="11" y="1547"/>
                    </a:lnTo>
                    <a:lnTo>
                      <a:pt x="50" y="1849"/>
                    </a:lnTo>
                    <a:lnTo>
                      <a:pt x="98" y="2160"/>
                    </a:lnTo>
                    <a:lnTo>
                      <a:pt x="166" y="2491"/>
                    </a:lnTo>
                    <a:lnTo>
                      <a:pt x="205" y="2656"/>
                    </a:lnTo>
                    <a:lnTo>
                      <a:pt x="264" y="2822"/>
                    </a:lnTo>
                    <a:lnTo>
                      <a:pt x="312" y="2987"/>
                    </a:lnTo>
                    <a:lnTo>
                      <a:pt x="380" y="3153"/>
                    </a:lnTo>
                    <a:lnTo>
                      <a:pt x="458" y="3318"/>
                    </a:lnTo>
                    <a:lnTo>
                      <a:pt x="536" y="3483"/>
                    </a:lnTo>
                    <a:lnTo>
                      <a:pt x="624" y="3649"/>
                    </a:lnTo>
                    <a:lnTo>
                      <a:pt x="721" y="3814"/>
                    </a:lnTo>
                    <a:lnTo>
                      <a:pt x="915" y="3795"/>
                    </a:lnTo>
                    <a:lnTo>
                      <a:pt x="1100" y="3775"/>
                    </a:lnTo>
                    <a:lnTo>
                      <a:pt x="925" y="3493"/>
                    </a:lnTo>
                    <a:lnTo>
                      <a:pt x="838" y="3337"/>
                    </a:lnTo>
                    <a:lnTo>
                      <a:pt x="750" y="3162"/>
                    </a:lnTo>
                    <a:lnTo>
                      <a:pt x="662" y="2977"/>
                    </a:lnTo>
                    <a:lnTo>
                      <a:pt x="585" y="2773"/>
                    </a:lnTo>
                    <a:lnTo>
                      <a:pt x="507" y="2559"/>
                    </a:lnTo>
                    <a:lnTo>
                      <a:pt x="429" y="2335"/>
                    </a:lnTo>
                    <a:lnTo>
                      <a:pt x="361" y="2092"/>
                    </a:lnTo>
                    <a:lnTo>
                      <a:pt x="303" y="1830"/>
                    </a:lnTo>
                    <a:lnTo>
                      <a:pt x="254" y="1567"/>
                    </a:lnTo>
                    <a:lnTo>
                      <a:pt x="215" y="1285"/>
                    </a:lnTo>
                    <a:lnTo>
                      <a:pt x="196" y="983"/>
                    </a:lnTo>
                    <a:lnTo>
                      <a:pt x="176" y="672"/>
                    </a:lnTo>
                    <a:lnTo>
                      <a:pt x="176" y="351"/>
                    </a:lnTo>
                    <a:lnTo>
                      <a:pt x="196" y="20"/>
                    </a:lnTo>
                    <a:lnTo>
                      <a:pt x="89"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10"/>
              <p:cNvSpPr/>
              <p:nvPr/>
            </p:nvSpPr>
            <p:spPr>
              <a:xfrm>
                <a:off x="6964050" y="2112575"/>
                <a:ext cx="92425" cy="32850"/>
              </a:xfrm>
              <a:custGeom>
                <a:rect b="b" l="l" r="r" t="t"/>
                <a:pathLst>
                  <a:path extrusionOk="0" h="1314" w="3697">
                    <a:moveTo>
                      <a:pt x="3318" y="0"/>
                    </a:moveTo>
                    <a:lnTo>
                      <a:pt x="3220" y="20"/>
                    </a:lnTo>
                    <a:lnTo>
                      <a:pt x="3356" y="127"/>
                    </a:lnTo>
                    <a:lnTo>
                      <a:pt x="3288" y="204"/>
                    </a:lnTo>
                    <a:lnTo>
                      <a:pt x="3142" y="341"/>
                    </a:lnTo>
                    <a:lnTo>
                      <a:pt x="3035" y="428"/>
                    </a:lnTo>
                    <a:lnTo>
                      <a:pt x="2909" y="516"/>
                    </a:lnTo>
                    <a:lnTo>
                      <a:pt x="2753" y="613"/>
                    </a:lnTo>
                    <a:lnTo>
                      <a:pt x="2588" y="710"/>
                    </a:lnTo>
                    <a:lnTo>
                      <a:pt x="2393" y="808"/>
                    </a:lnTo>
                    <a:lnTo>
                      <a:pt x="2179" y="895"/>
                    </a:lnTo>
                    <a:lnTo>
                      <a:pt x="1946" y="983"/>
                    </a:lnTo>
                    <a:lnTo>
                      <a:pt x="1683" y="1041"/>
                    </a:lnTo>
                    <a:lnTo>
                      <a:pt x="1401" y="1099"/>
                    </a:lnTo>
                    <a:lnTo>
                      <a:pt x="1255" y="1109"/>
                    </a:lnTo>
                    <a:lnTo>
                      <a:pt x="1100" y="1129"/>
                    </a:lnTo>
                    <a:lnTo>
                      <a:pt x="934" y="1138"/>
                    </a:lnTo>
                    <a:lnTo>
                      <a:pt x="769" y="1138"/>
                    </a:lnTo>
                    <a:lnTo>
                      <a:pt x="594" y="1129"/>
                    </a:lnTo>
                    <a:lnTo>
                      <a:pt x="419" y="1119"/>
                    </a:lnTo>
                    <a:lnTo>
                      <a:pt x="584" y="973"/>
                    </a:lnTo>
                    <a:lnTo>
                      <a:pt x="467" y="847"/>
                    </a:lnTo>
                    <a:lnTo>
                      <a:pt x="0" y="1255"/>
                    </a:lnTo>
                    <a:lnTo>
                      <a:pt x="195" y="1275"/>
                    </a:lnTo>
                    <a:lnTo>
                      <a:pt x="516" y="1304"/>
                    </a:lnTo>
                    <a:lnTo>
                      <a:pt x="827" y="1313"/>
                    </a:lnTo>
                    <a:lnTo>
                      <a:pt x="1139" y="1304"/>
                    </a:lnTo>
                    <a:lnTo>
                      <a:pt x="1440" y="1275"/>
                    </a:lnTo>
                    <a:lnTo>
                      <a:pt x="1712" y="1226"/>
                    </a:lnTo>
                    <a:lnTo>
                      <a:pt x="1975" y="1158"/>
                    </a:lnTo>
                    <a:lnTo>
                      <a:pt x="2209" y="1090"/>
                    </a:lnTo>
                    <a:lnTo>
                      <a:pt x="2423" y="1002"/>
                    </a:lnTo>
                    <a:lnTo>
                      <a:pt x="2617" y="905"/>
                    </a:lnTo>
                    <a:lnTo>
                      <a:pt x="2792" y="817"/>
                    </a:lnTo>
                    <a:lnTo>
                      <a:pt x="2948" y="720"/>
                    </a:lnTo>
                    <a:lnTo>
                      <a:pt x="3084" y="623"/>
                    </a:lnTo>
                    <a:lnTo>
                      <a:pt x="3201" y="526"/>
                    </a:lnTo>
                    <a:lnTo>
                      <a:pt x="3298" y="448"/>
                    </a:lnTo>
                    <a:lnTo>
                      <a:pt x="3434" y="311"/>
                    </a:lnTo>
                    <a:lnTo>
                      <a:pt x="3493" y="234"/>
                    </a:lnTo>
                    <a:lnTo>
                      <a:pt x="3697" y="389"/>
                    </a:lnTo>
                    <a:lnTo>
                      <a:pt x="3697" y="321"/>
                    </a:lnTo>
                    <a:lnTo>
                      <a:pt x="3687" y="243"/>
                    </a:lnTo>
                    <a:lnTo>
                      <a:pt x="3658" y="156"/>
                    </a:lnTo>
                    <a:lnTo>
                      <a:pt x="3639" y="117"/>
                    </a:lnTo>
                    <a:lnTo>
                      <a:pt x="3600" y="78"/>
                    </a:lnTo>
                    <a:lnTo>
                      <a:pt x="3571" y="49"/>
                    </a:lnTo>
                    <a:lnTo>
                      <a:pt x="3522" y="20"/>
                    </a:lnTo>
                    <a:lnTo>
                      <a:pt x="3463"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10"/>
              <p:cNvSpPr/>
              <p:nvPr/>
            </p:nvSpPr>
            <p:spPr>
              <a:xfrm>
                <a:off x="7180725" y="2358450"/>
                <a:ext cx="150575" cy="514875"/>
              </a:xfrm>
              <a:custGeom>
                <a:rect b="b" l="l" r="r" t="t"/>
                <a:pathLst>
                  <a:path extrusionOk="0" fill="none" h="20595" w="6023">
                    <a:moveTo>
                      <a:pt x="1" y="0"/>
                    </a:moveTo>
                    <a:lnTo>
                      <a:pt x="1" y="0"/>
                    </a:lnTo>
                    <a:lnTo>
                      <a:pt x="906" y="2238"/>
                    </a:lnTo>
                    <a:lnTo>
                      <a:pt x="1840" y="4563"/>
                    </a:lnTo>
                    <a:lnTo>
                      <a:pt x="2919" y="7296"/>
                    </a:lnTo>
                    <a:lnTo>
                      <a:pt x="3464" y="8716"/>
                    </a:lnTo>
                    <a:lnTo>
                      <a:pt x="3999" y="10117"/>
                    </a:lnTo>
                    <a:lnTo>
                      <a:pt x="4505" y="11460"/>
                    </a:lnTo>
                    <a:lnTo>
                      <a:pt x="4962" y="12715"/>
                    </a:lnTo>
                    <a:lnTo>
                      <a:pt x="5351" y="13833"/>
                    </a:lnTo>
                    <a:lnTo>
                      <a:pt x="5517" y="14339"/>
                    </a:lnTo>
                    <a:lnTo>
                      <a:pt x="5663" y="14787"/>
                    </a:lnTo>
                    <a:lnTo>
                      <a:pt x="5789" y="15186"/>
                    </a:lnTo>
                    <a:lnTo>
                      <a:pt x="5877" y="15526"/>
                    </a:lnTo>
                    <a:lnTo>
                      <a:pt x="5945" y="15808"/>
                    </a:lnTo>
                    <a:lnTo>
                      <a:pt x="5984" y="16022"/>
                    </a:lnTo>
                    <a:lnTo>
                      <a:pt x="5984" y="16022"/>
                    </a:lnTo>
                    <a:lnTo>
                      <a:pt x="6003" y="16324"/>
                    </a:lnTo>
                    <a:lnTo>
                      <a:pt x="6013" y="16732"/>
                    </a:lnTo>
                    <a:lnTo>
                      <a:pt x="6023" y="17219"/>
                    </a:lnTo>
                    <a:lnTo>
                      <a:pt x="6023" y="17783"/>
                    </a:lnTo>
                    <a:lnTo>
                      <a:pt x="6013" y="19096"/>
                    </a:lnTo>
                    <a:lnTo>
                      <a:pt x="5984" y="20594"/>
                    </a:lnTo>
                  </a:path>
                </a:pathLst>
              </a:custGeom>
              <a:solidFill>
                <a:schemeClr val="accent4"/>
              </a:solidFill>
              <a:ln cap="rnd" cmpd="sng" w="904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10"/>
              <p:cNvSpPr/>
              <p:nvPr/>
            </p:nvSpPr>
            <p:spPr>
              <a:xfrm>
                <a:off x="7153750" y="2107950"/>
                <a:ext cx="26275" cy="26275"/>
              </a:xfrm>
              <a:custGeom>
                <a:rect b="b" l="l" r="r" t="t"/>
                <a:pathLst>
                  <a:path extrusionOk="0" h="1051" w="1051">
                    <a:moveTo>
                      <a:pt x="525" y="0"/>
                    </a:moveTo>
                    <a:lnTo>
                      <a:pt x="428" y="10"/>
                    </a:lnTo>
                    <a:lnTo>
                      <a:pt x="321" y="39"/>
                    </a:lnTo>
                    <a:lnTo>
                      <a:pt x="234" y="88"/>
                    </a:lnTo>
                    <a:lnTo>
                      <a:pt x="156" y="156"/>
                    </a:lnTo>
                    <a:lnTo>
                      <a:pt x="97" y="234"/>
                    </a:lnTo>
                    <a:lnTo>
                      <a:pt x="49" y="321"/>
                    </a:lnTo>
                    <a:lnTo>
                      <a:pt x="20" y="419"/>
                    </a:lnTo>
                    <a:lnTo>
                      <a:pt x="0" y="526"/>
                    </a:lnTo>
                    <a:lnTo>
                      <a:pt x="20" y="633"/>
                    </a:lnTo>
                    <a:lnTo>
                      <a:pt x="49" y="730"/>
                    </a:lnTo>
                    <a:lnTo>
                      <a:pt x="97" y="818"/>
                    </a:lnTo>
                    <a:lnTo>
                      <a:pt x="156" y="895"/>
                    </a:lnTo>
                    <a:lnTo>
                      <a:pt x="234" y="963"/>
                    </a:lnTo>
                    <a:lnTo>
                      <a:pt x="321" y="1012"/>
                    </a:lnTo>
                    <a:lnTo>
                      <a:pt x="428" y="1041"/>
                    </a:lnTo>
                    <a:lnTo>
                      <a:pt x="525" y="1051"/>
                    </a:lnTo>
                    <a:lnTo>
                      <a:pt x="632" y="1041"/>
                    </a:lnTo>
                    <a:lnTo>
                      <a:pt x="739" y="1012"/>
                    </a:lnTo>
                    <a:lnTo>
                      <a:pt x="827" y="963"/>
                    </a:lnTo>
                    <a:lnTo>
                      <a:pt x="905" y="895"/>
                    </a:lnTo>
                    <a:lnTo>
                      <a:pt x="963" y="818"/>
                    </a:lnTo>
                    <a:lnTo>
                      <a:pt x="1012" y="730"/>
                    </a:lnTo>
                    <a:lnTo>
                      <a:pt x="1041" y="633"/>
                    </a:lnTo>
                    <a:lnTo>
                      <a:pt x="1051" y="526"/>
                    </a:lnTo>
                    <a:lnTo>
                      <a:pt x="1041" y="419"/>
                    </a:lnTo>
                    <a:lnTo>
                      <a:pt x="1012" y="321"/>
                    </a:lnTo>
                    <a:lnTo>
                      <a:pt x="963" y="234"/>
                    </a:lnTo>
                    <a:lnTo>
                      <a:pt x="905" y="156"/>
                    </a:lnTo>
                    <a:lnTo>
                      <a:pt x="827" y="88"/>
                    </a:lnTo>
                    <a:lnTo>
                      <a:pt x="739" y="39"/>
                    </a:lnTo>
                    <a:lnTo>
                      <a:pt x="632" y="10"/>
                    </a:lnTo>
                    <a:lnTo>
                      <a:pt x="52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10"/>
              <p:cNvSpPr/>
              <p:nvPr/>
            </p:nvSpPr>
            <p:spPr>
              <a:xfrm>
                <a:off x="6840250" y="2107950"/>
                <a:ext cx="26300" cy="26275"/>
              </a:xfrm>
              <a:custGeom>
                <a:rect b="b" l="l" r="r" t="t"/>
                <a:pathLst>
                  <a:path extrusionOk="0" h="1051" w="1052">
                    <a:moveTo>
                      <a:pt x="526" y="0"/>
                    </a:moveTo>
                    <a:lnTo>
                      <a:pt x="419" y="10"/>
                    </a:lnTo>
                    <a:lnTo>
                      <a:pt x="322" y="39"/>
                    </a:lnTo>
                    <a:lnTo>
                      <a:pt x="234" y="88"/>
                    </a:lnTo>
                    <a:lnTo>
                      <a:pt x="156" y="156"/>
                    </a:lnTo>
                    <a:lnTo>
                      <a:pt x="88" y="234"/>
                    </a:lnTo>
                    <a:lnTo>
                      <a:pt x="49" y="321"/>
                    </a:lnTo>
                    <a:lnTo>
                      <a:pt x="11" y="419"/>
                    </a:lnTo>
                    <a:lnTo>
                      <a:pt x="1" y="526"/>
                    </a:lnTo>
                    <a:lnTo>
                      <a:pt x="11" y="633"/>
                    </a:lnTo>
                    <a:lnTo>
                      <a:pt x="49" y="730"/>
                    </a:lnTo>
                    <a:lnTo>
                      <a:pt x="88" y="818"/>
                    </a:lnTo>
                    <a:lnTo>
                      <a:pt x="156" y="895"/>
                    </a:lnTo>
                    <a:lnTo>
                      <a:pt x="234" y="963"/>
                    </a:lnTo>
                    <a:lnTo>
                      <a:pt x="322" y="1012"/>
                    </a:lnTo>
                    <a:lnTo>
                      <a:pt x="419" y="1041"/>
                    </a:lnTo>
                    <a:lnTo>
                      <a:pt x="526" y="1051"/>
                    </a:lnTo>
                    <a:lnTo>
                      <a:pt x="633" y="1041"/>
                    </a:lnTo>
                    <a:lnTo>
                      <a:pt x="730" y="1012"/>
                    </a:lnTo>
                    <a:lnTo>
                      <a:pt x="818" y="963"/>
                    </a:lnTo>
                    <a:lnTo>
                      <a:pt x="896" y="895"/>
                    </a:lnTo>
                    <a:lnTo>
                      <a:pt x="964" y="818"/>
                    </a:lnTo>
                    <a:lnTo>
                      <a:pt x="1012" y="730"/>
                    </a:lnTo>
                    <a:lnTo>
                      <a:pt x="1042" y="633"/>
                    </a:lnTo>
                    <a:lnTo>
                      <a:pt x="1051" y="526"/>
                    </a:lnTo>
                    <a:lnTo>
                      <a:pt x="1042" y="419"/>
                    </a:lnTo>
                    <a:lnTo>
                      <a:pt x="1012" y="321"/>
                    </a:lnTo>
                    <a:lnTo>
                      <a:pt x="964" y="234"/>
                    </a:lnTo>
                    <a:lnTo>
                      <a:pt x="896" y="156"/>
                    </a:lnTo>
                    <a:lnTo>
                      <a:pt x="818" y="88"/>
                    </a:lnTo>
                    <a:lnTo>
                      <a:pt x="730" y="39"/>
                    </a:lnTo>
                    <a:lnTo>
                      <a:pt x="633" y="10"/>
                    </a:lnTo>
                    <a:lnTo>
                      <a:pt x="52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205" name="Google Shape;1205;p10"/>
          <p:cNvGrpSpPr/>
          <p:nvPr/>
        </p:nvGrpSpPr>
        <p:grpSpPr>
          <a:xfrm>
            <a:off x="5012800" y="939402"/>
            <a:ext cx="2704188" cy="680679"/>
            <a:chOff x="5012800" y="939402"/>
            <a:chExt cx="2704188" cy="680679"/>
          </a:xfrm>
        </p:grpSpPr>
        <p:grpSp>
          <p:nvGrpSpPr>
            <p:cNvPr id="1206" name="Google Shape;1206;p10"/>
            <p:cNvGrpSpPr/>
            <p:nvPr/>
          </p:nvGrpSpPr>
          <p:grpSpPr>
            <a:xfrm>
              <a:off x="5655988" y="939402"/>
              <a:ext cx="2061000" cy="680679"/>
              <a:chOff x="457150" y="2034175"/>
              <a:chExt cx="2061000" cy="680679"/>
            </a:xfrm>
          </p:grpSpPr>
          <p:sp>
            <p:nvSpPr>
              <p:cNvPr id="1207" name="Google Shape;1207;p10"/>
              <p:cNvSpPr txBox="1"/>
              <p:nvPr/>
            </p:nvSpPr>
            <p:spPr>
              <a:xfrm>
                <a:off x="457150" y="2034175"/>
                <a:ext cx="2061000" cy="27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Mercury</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1208" name="Google Shape;1208;p10"/>
              <p:cNvSpPr txBox="1"/>
              <p:nvPr/>
            </p:nvSpPr>
            <p:spPr>
              <a:xfrm>
                <a:off x="457150" y="2311354"/>
                <a:ext cx="2061000" cy="40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Mercury is the closest planet to the Sun</a:t>
                </a:r>
                <a:endParaRPr b="0" i="0" sz="1400" u="none" cap="none" strike="noStrike">
                  <a:solidFill>
                    <a:schemeClr val="dk1"/>
                  </a:solidFill>
                  <a:latin typeface="Roboto"/>
                  <a:ea typeface="Roboto"/>
                  <a:cs typeface="Roboto"/>
                  <a:sym typeface="Roboto"/>
                </a:endParaRPr>
              </a:p>
            </p:txBody>
          </p:sp>
        </p:grpSp>
        <p:sp>
          <p:nvSpPr>
            <p:cNvPr id="1209" name="Google Shape;1209;p10"/>
            <p:cNvSpPr/>
            <p:nvPr/>
          </p:nvSpPr>
          <p:spPr>
            <a:xfrm>
              <a:off x="5012800" y="958142"/>
              <a:ext cx="643200" cy="643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B</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1210" name="Google Shape;1210;p10"/>
          <p:cNvGrpSpPr/>
          <p:nvPr/>
        </p:nvGrpSpPr>
        <p:grpSpPr>
          <a:xfrm>
            <a:off x="1438100" y="2025995"/>
            <a:ext cx="2705150" cy="680679"/>
            <a:chOff x="1438100" y="2025995"/>
            <a:chExt cx="2705150" cy="680679"/>
          </a:xfrm>
        </p:grpSpPr>
        <p:grpSp>
          <p:nvGrpSpPr>
            <p:cNvPr id="1211" name="Google Shape;1211;p10"/>
            <p:cNvGrpSpPr/>
            <p:nvPr/>
          </p:nvGrpSpPr>
          <p:grpSpPr>
            <a:xfrm>
              <a:off x="1438100" y="2025995"/>
              <a:ext cx="2061000" cy="680679"/>
              <a:chOff x="6625800" y="2034175"/>
              <a:chExt cx="2061000" cy="680679"/>
            </a:xfrm>
          </p:grpSpPr>
          <p:sp>
            <p:nvSpPr>
              <p:cNvPr id="1212" name="Google Shape;1212;p10"/>
              <p:cNvSpPr txBox="1"/>
              <p:nvPr/>
            </p:nvSpPr>
            <p:spPr>
              <a:xfrm>
                <a:off x="6625800" y="2034175"/>
                <a:ext cx="2061000" cy="277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Mars</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1213" name="Google Shape;1213;p10"/>
              <p:cNvSpPr txBox="1"/>
              <p:nvPr/>
            </p:nvSpPr>
            <p:spPr>
              <a:xfrm>
                <a:off x="6625800" y="2311354"/>
                <a:ext cx="2061000" cy="403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Despite being red, Mars is a cold place</a:t>
                </a:r>
                <a:endParaRPr b="0" i="0" sz="1400" u="none" cap="none" strike="noStrike">
                  <a:solidFill>
                    <a:schemeClr val="dk1"/>
                  </a:solidFill>
                  <a:latin typeface="Roboto"/>
                  <a:ea typeface="Roboto"/>
                  <a:cs typeface="Roboto"/>
                  <a:sym typeface="Roboto"/>
                </a:endParaRPr>
              </a:p>
            </p:txBody>
          </p:sp>
        </p:grpSp>
        <p:sp>
          <p:nvSpPr>
            <p:cNvPr id="1214" name="Google Shape;1214;p10"/>
            <p:cNvSpPr/>
            <p:nvPr/>
          </p:nvSpPr>
          <p:spPr>
            <a:xfrm>
              <a:off x="3500050" y="2044735"/>
              <a:ext cx="643200" cy="643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A</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1215" name="Google Shape;1215;p10"/>
          <p:cNvGrpSpPr/>
          <p:nvPr/>
        </p:nvGrpSpPr>
        <p:grpSpPr>
          <a:xfrm>
            <a:off x="5012800" y="2902790"/>
            <a:ext cx="2704188" cy="680679"/>
            <a:chOff x="5012800" y="2902790"/>
            <a:chExt cx="2704188" cy="680679"/>
          </a:xfrm>
        </p:grpSpPr>
        <p:grpSp>
          <p:nvGrpSpPr>
            <p:cNvPr id="1216" name="Google Shape;1216;p10"/>
            <p:cNvGrpSpPr/>
            <p:nvPr/>
          </p:nvGrpSpPr>
          <p:grpSpPr>
            <a:xfrm>
              <a:off x="5655988" y="2902790"/>
              <a:ext cx="2061000" cy="680679"/>
              <a:chOff x="457150" y="2034175"/>
              <a:chExt cx="2061000" cy="680679"/>
            </a:xfrm>
          </p:grpSpPr>
          <p:sp>
            <p:nvSpPr>
              <p:cNvPr id="1217" name="Google Shape;1217;p10"/>
              <p:cNvSpPr txBox="1"/>
              <p:nvPr/>
            </p:nvSpPr>
            <p:spPr>
              <a:xfrm>
                <a:off x="457150" y="2034175"/>
                <a:ext cx="2061000" cy="27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Venus</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1218" name="Google Shape;1218;p10"/>
              <p:cNvSpPr txBox="1"/>
              <p:nvPr/>
            </p:nvSpPr>
            <p:spPr>
              <a:xfrm>
                <a:off x="457150" y="2311354"/>
                <a:ext cx="2061000" cy="40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Venus is the second planet from the Sun</a:t>
                </a:r>
                <a:endParaRPr b="0" i="0" sz="1400" u="none" cap="none" strike="noStrike">
                  <a:solidFill>
                    <a:schemeClr val="dk1"/>
                  </a:solidFill>
                  <a:latin typeface="Roboto"/>
                  <a:ea typeface="Roboto"/>
                  <a:cs typeface="Roboto"/>
                  <a:sym typeface="Roboto"/>
                </a:endParaRPr>
              </a:p>
            </p:txBody>
          </p:sp>
        </p:grpSp>
        <p:sp>
          <p:nvSpPr>
            <p:cNvPr id="1219" name="Google Shape;1219;p10"/>
            <p:cNvSpPr/>
            <p:nvPr/>
          </p:nvSpPr>
          <p:spPr>
            <a:xfrm>
              <a:off x="5012800" y="2921530"/>
              <a:ext cx="643200" cy="6432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D</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1220" name="Google Shape;1220;p10"/>
          <p:cNvGrpSpPr/>
          <p:nvPr/>
        </p:nvGrpSpPr>
        <p:grpSpPr>
          <a:xfrm>
            <a:off x="1438100" y="4051395"/>
            <a:ext cx="2705150" cy="680679"/>
            <a:chOff x="1438100" y="4051395"/>
            <a:chExt cx="2705150" cy="680679"/>
          </a:xfrm>
        </p:grpSpPr>
        <p:grpSp>
          <p:nvGrpSpPr>
            <p:cNvPr id="1221" name="Google Shape;1221;p10"/>
            <p:cNvGrpSpPr/>
            <p:nvPr/>
          </p:nvGrpSpPr>
          <p:grpSpPr>
            <a:xfrm>
              <a:off x="1438100" y="4051395"/>
              <a:ext cx="2061000" cy="680679"/>
              <a:chOff x="6625800" y="2034175"/>
              <a:chExt cx="2061000" cy="680679"/>
            </a:xfrm>
          </p:grpSpPr>
          <p:sp>
            <p:nvSpPr>
              <p:cNvPr id="1222" name="Google Shape;1222;p10"/>
              <p:cNvSpPr txBox="1"/>
              <p:nvPr/>
            </p:nvSpPr>
            <p:spPr>
              <a:xfrm>
                <a:off x="6625800" y="2034175"/>
                <a:ext cx="2061000" cy="277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Neptune</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1223" name="Google Shape;1223;p10"/>
              <p:cNvSpPr txBox="1"/>
              <p:nvPr/>
            </p:nvSpPr>
            <p:spPr>
              <a:xfrm>
                <a:off x="6625800" y="2311354"/>
                <a:ext cx="2061000" cy="403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Neptune is the farthest planet from the Sun</a:t>
                </a:r>
                <a:endParaRPr b="0" i="0" sz="1400" u="none" cap="none" strike="noStrike">
                  <a:solidFill>
                    <a:schemeClr val="dk1"/>
                  </a:solidFill>
                  <a:latin typeface="Roboto"/>
                  <a:ea typeface="Roboto"/>
                  <a:cs typeface="Roboto"/>
                  <a:sym typeface="Roboto"/>
                </a:endParaRPr>
              </a:p>
            </p:txBody>
          </p:sp>
        </p:grpSp>
        <p:sp>
          <p:nvSpPr>
            <p:cNvPr id="1224" name="Google Shape;1224;p10"/>
            <p:cNvSpPr/>
            <p:nvPr/>
          </p:nvSpPr>
          <p:spPr>
            <a:xfrm>
              <a:off x="3500050" y="4070135"/>
              <a:ext cx="643200" cy="6432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C</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cxnSp>
        <p:nvCxnSpPr>
          <p:cNvPr id="1225" name="Google Shape;1225;p10"/>
          <p:cNvCxnSpPr>
            <a:stCxn id="1214" idx="0"/>
            <a:endCxn id="1226" idx="4"/>
          </p:cNvCxnSpPr>
          <p:nvPr/>
        </p:nvCxnSpPr>
        <p:spPr>
          <a:xfrm rot="-5400000">
            <a:off x="3473350" y="1695835"/>
            <a:ext cx="697200" cy="600"/>
          </a:xfrm>
          <a:prstGeom prst="bentConnector3">
            <a:avLst>
              <a:gd fmla="val 50008" name="adj1"/>
            </a:avLst>
          </a:prstGeom>
          <a:noFill/>
          <a:ln cap="flat" cmpd="sng" w="9525">
            <a:solidFill>
              <a:schemeClr val="dk2"/>
            </a:solidFill>
            <a:prstDash val="solid"/>
            <a:round/>
            <a:headEnd len="sm" w="sm" type="none"/>
            <a:tailEnd len="sm" w="sm" type="none"/>
          </a:ln>
        </p:spPr>
      </p:cxnSp>
      <p:cxnSp>
        <p:nvCxnSpPr>
          <p:cNvPr id="1227" name="Google Shape;1227;p10"/>
          <p:cNvCxnSpPr>
            <a:stCxn id="1224" idx="0"/>
            <a:endCxn id="1228" idx="4"/>
          </p:cNvCxnSpPr>
          <p:nvPr/>
        </p:nvCxnSpPr>
        <p:spPr>
          <a:xfrm rot="-5400000">
            <a:off x="3442300" y="3690185"/>
            <a:ext cx="759300" cy="600"/>
          </a:xfrm>
          <a:prstGeom prst="bentConnector3">
            <a:avLst>
              <a:gd fmla="val 50003" name="adj1"/>
            </a:avLst>
          </a:prstGeom>
          <a:noFill/>
          <a:ln cap="flat" cmpd="sng" w="9525">
            <a:solidFill>
              <a:schemeClr val="dk2"/>
            </a:solidFill>
            <a:prstDash val="solid"/>
            <a:round/>
            <a:headEnd len="sm" w="sm" type="none"/>
            <a:tailEnd len="sm" w="sm" type="none"/>
          </a:ln>
        </p:spPr>
      </p:cxnSp>
      <p:sp>
        <p:nvSpPr>
          <p:cNvPr id="1226" name="Google Shape;1226;p10"/>
          <p:cNvSpPr/>
          <p:nvPr/>
        </p:nvSpPr>
        <p:spPr>
          <a:xfrm>
            <a:off x="3754025" y="1212123"/>
            <a:ext cx="135300" cy="1353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cxnSp>
        <p:nvCxnSpPr>
          <p:cNvPr id="1229" name="Google Shape;1229;p10"/>
          <p:cNvCxnSpPr>
            <a:stCxn id="1226" idx="6"/>
            <a:endCxn id="1209" idx="2"/>
          </p:cNvCxnSpPr>
          <p:nvPr/>
        </p:nvCxnSpPr>
        <p:spPr>
          <a:xfrm>
            <a:off x="3889325" y="1279773"/>
            <a:ext cx="1123500" cy="600"/>
          </a:xfrm>
          <a:prstGeom prst="bentConnector3">
            <a:avLst>
              <a:gd fmla="val 49999" name="adj1"/>
            </a:avLst>
          </a:prstGeom>
          <a:noFill/>
          <a:ln cap="flat" cmpd="sng" w="9525">
            <a:solidFill>
              <a:schemeClr val="dk2"/>
            </a:solidFill>
            <a:prstDash val="solid"/>
            <a:round/>
            <a:headEnd len="sm" w="sm" type="none"/>
            <a:tailEnd len="med" w="med" type="triangle"/>
          </a:ln>
        </p:spPr>
      </p:cxnSp>
      <p:sp>
        <p:nvSpPr>
          <p:cNvPr id="1228" name="Google Shape;1228;p10"/>
          <p:cNvSpPr/>
          <p:nvPr/>
        </p:nvSpPr>
        <p:spPr>
          <a:xfrm>
            <a:off x="3754025" y="3175485"/>
            <a:ext cx="135300" cy="135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cxnSp>
        <p:nvCxnSpPr>
          <p:cNvPr id="1230" name="Google Shape;1230;p10"/>
          <p:cNvCxnSpPr>
            <a:stCxn id="1228" idx="6"/>
            <a:endCxn id="1219" idx="2"/>
          </p:cNvCxnSpPr>
          <p:nvPr/>
        </p:nvCxnSpPr>
        <p:spPr>
          <a:xfrm>
            <a:off x="3889325" y="3243135"/>
            <a:ext cx="1123500" cy="600"/>
          </a:xfrm>
          <a:prstGeom prst="bentConnector3">
            <a:avLst>
              <a:gd fmla="val 49999" name="adj1"/>
            </a:avLst>
          </a:prstGeom>
          <a:noFill/>
          <a:ln cap="flat" cmpd="sng" w="9525">
            <a:solidFill>
              <a:schemeClr val="dk2"/>
            </a:solidFill>
            <a:prstDash val="solid"/>
            <a:round/>
            <a:headEnd len="sm" w="sm" type="none"/>
            <a:tailEnd len="med" w="med" type="triangle"/>
          </a:ln>
        </p:spPr>
      </p:cxnSp>
      <p:grpSp>
        <p:nvGrpSpPr>
          <p:cNvPr id="1231" name="Google Shape;1231;p10"/>
          <p:cNvGrpSpPr/>
          <p:nvPr/>
        </p:nvGrpSpPr>
        <p:grpSpPr>
          <a:xfrm>
            <a:off x="457200" y="1130175"/>
            <a:ext cx="2967000" cy="299125"/>
            <a:chOff x="457200" y="1130175"/>
            <a:chExt cx="2967000" cy="299125"/>
          </a:xfrm>
        </p:grpSpPr>
        <p:sp>
          <p:nvSpPr>
            <p:cNvPr id="1232" name="Google Shape;1232;p10"/>
            <p:cNvSpPr/>
            <p:nvPr/>
          </p:nvSpPr>
          <p:spPr>
            <a:xfrm>
              <a:off x="2322900" y="1130200"/>
              <a:ext cx="1101300" cy="299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75 years</a:t>
              </a:r>
              <a:endParaRPr b="0" i="0" sz="1400" u="none" cap="none" strike="noStrike">
                <a:solidFill>
                  <a:srgbClr val="000000"/>
                </a:solidFill>
                <a:latin typeface="Arial"/>
                <a:ea typeface="Arial"/>
                <a:cs typeface="Arial"/>
                <a:sym typeface="Arial"/>
              </a:endParaRPr>
            </a:p>
          </p:txBody>
        </p:sp>
        <p:sp>
          <p:nvSpPr>
            <p:cNvPr id="1233" name="Google Shape;1233;p10"/>
            <p:cNvSpPr txBox="1"/>
            <p:nvPr/>
          </p:nvSpPr>
          <p:spPr>
            <a:xfrm>
              <a:off x="457200" y="1130175"/>
              <a:ext cx="1865700" cy="299100"/>
            </a:xfrm>
            <a:prstGeom prst="rect">
              <a:avLst/>
            </a:prstGeom>
            <a:solidFill>
              <a:srgbClr val="FC756E">
                <a:alpha val="25098"/>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Roboto"/>
                  <a:ea typeface="Roboto"/>
                  <a:cs typeface="Roboto"/>
                  <a:sym typeface="Roboto"/>
                </a:rPr>
                <a:t>Average life expectancy</a:t>
              </a:r>
              <a:endParaRPr b="0" i="0" sz="1200" u="none" cap="none" strike="noStrike">
                <a:solidFill>
                  <a:schemeClr val="dk1"/>
                </a:solidFill>
                <a:latin typeface="Roboto"/>
                <a:ea typeface="Roboto"/>
                <a:cs typeface="Roboto"/>
                <a:sym typeface="Roboto"/>
              </a:endParaRPr>
            </a:p>
          </p:txBody>
        </p:sp>
      </p:grpSp>
      <p:cxnSp>
        <p:nvCxnSpPr>
          <p:cNvPr id="1234" name="Google Shape;1234;p10"/>
          <p:cNvCxnSpPr>
            <a:stCxn id="1226" idx="2"/>
            <a:endCxn id="1232" idx="3"/>
          </p:cNvCxnSpPr>
          <p:nvPr/>
        </p:nvCxnSpPr>
        <p:spPr>
          <a:xfrm rot="10800000">
            <a:off x="3424325" y="1279773"/>
            <a:ext cx="329700" cy="0"/>
          </a:xfrm>
          <a:prstGeom prst="straightConnector1">
            <a:avLst/>
          </a:prstGeom>
          <a:noFill/>
          <a:ln cap="flat" cmpd="sng" w="9525">
            <a:solidFill>
              <a:schemeClr val="dk2"/>
            </a:solidFill>
            <a:prstDash val="dash"/>
            <a:round/>
            <a:headEnd len="sm" w="sm" type="none"/>
            <a:tailEnd len="sm" w="sm" type="none"/>
          </a:ln>
        </p:spPr>
      </p:cxnSp>
      <p:grpSp>
        <p:nvGrpSpPr>
          <p:cNvPr id="1235" name="Google Shape;1235;p10"/>
          <p:cNvGrpSpPr/>
          <p:nvPr/>
        </p:nvGrpSpPr>
        <p:grpSpPr>
          <a:xfrm>
            <a:off x="457200" y="3093575"/>
            <a:ext cx="2966975" cy="299100"/>
            <a:chOff x="457200" y="3093575"/>
            <a:chExt cx="2966975" cy="299100"/>
          </a:xfrm>
        </p:grpSpPr>
        <p:sp>
          <p:nvSpPr>
            <p:cNvPr id="1236" name="Google Shape;1236;p10"/>
            <p:cNvSpPr/>
            <p:nvPr/>
          </p:nvSpPr>
          <p:spPr>
            <a:xfrm>
              <a:off x="2322875" y="3093575"/>
              <a:ext cx="1101300" cy="299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85 years</a:t>
              </a:r>
              <a:endParaRPr b="0" i="0" sz="1400" u="none" cap="none" strike="noStrike">
                <a:solidFill>
                  <a:srgbClr val="000000"/>
                </a:solidFill>
                <a:latin typeface="Arial"/>
                <a:ea typeface="Arial"/>
                <a:cs typeface="Arial"/>
                <a:sym typeface="Arial"/>
              </a:endParaRPr>
            </a:p>
          </p:txBody>
        </p:sp>
        <p:sp>
          <p:nvSpPr>
            <p:cNvPr id="1237" name="Google Shape;1237;p10"/>
            <p:cNvSpPr txBox="1"/>
            <p:nvPr/>
          </p:nvSpPr>
          <p:spPr>
            <a:xfrm>
              <a:off x="457200" y="3093575"/>
              <a:ext cx="1865700" cy="299100"/>
            </a:xfrm>
            <a:prstGeom prst="rect">
              <a:avLst/>
            </a:prstGeom>
            <a:solidFill>
              <a:srgbClr val="2BB9E0">
                <a:alpha val="25098"/>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Roboto"/>
                  <a:ea typeface="Roboto"/>
                  <a:cs typeface="Roboto"/>
                  <a:sym typeface="Roboto"/>
                </a:rPr>
                <a:t>Average life expectancy</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cxnSp>
        <p:nvCxnSpPr>
          <p:cNvPr id="1238" name="Google Shape;1238;p10"/>
          <p:cNvCxnSpPr>
            <a:stCxn id="1236" idx="3"/>
            <a:endCxn id="1228" idx="2"/>
          </p:cNvCxnSpPr>
          <p:nvPr/>
        </p:nvCxnSpPr>
        <p:spPr>
          <a:xfrm>
            <a:off x="3424175" y="3243125"/>
            <a:ext cx="330000" cy="0"/>
          </a:xfrm>
          <a:prstGeom prst="straightConnector1">
            <a:avLst/>
          </a:prstGeom>
          <a:noFill/>
          <a:ln cap="flat" cmpd="sng" w="9525">
            <a:solidFill>
              <a:schemeClr val="dk2"/>
            </a:solidFill>
            <a:prstDash val="dash"/>
            <a:round/>
            <a:headEnd len="sm" w="sm" type="none"/>
            <a:tailEnd len="sm" w="sm" type="none"/>
          </a:ln>
        </p:spPr>
      </p:cxnSp>
      <p:sp>
        <p:nvSpPr>
          <p:cNvPr id="1239" name="Google Shape;1239;p10"/>
          <p:cNvSpPr/>
          <p:nvPr/>
        </p:nvSpPr>
        <p:spPr>
          <a:xfrm>
            <a:off x="7845150" y="2298685"/>
            <a:ext cx="135300" cy="1353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1240" name="Google Shape;1240;p10"/>
          <p:cNvSpPr/>
          <p:nvPr/>
        </p:nvSpPr>
        <p:spPr>
          <a:xfrm>
            <a:off x="7845150" y="4324085"/>
            <a:ext cx="135300" cy="135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cxnSp>
        <p:nvCxnSpPr>
          <p:cNvPr id="1241" name="Google Shape;1241;p10"/>
          <p:cNvCxnSpPr>
            <a:stCxn id="1209" idx="4"/>
            <a:endCxn id="1239" idx="2"/>
          </p:cNvCxnSpPr>
          <p:nvPr/>
        </p:nvCxnSpPr>
        <p:spPr>
          <a:xfrm flipH="1" rot="-5400000">
            <a:off x="6207250" y="728492"/>
            <a:ext cx="765000" cy="2510700"/>
          </a:xfrm>
          <a:prstGeom prst="bentConnector2">
            <a:avLst/>
          </a:prstGeom>
          <a:noFill/>
          <a:ln cap="flat" cmpd="sng" w="9525">
            <a:solidFill>
              <a:schemeClr val="dk2"/>
            </a:solidFill>
            <a:prstDash val="dash"/>
            <a:round/>
            <a:headEnd len="sm" w="sm" type="none"/>
            <a:tailEnd len="sm" w="sm" type="none"/>
          </a:ln>
        </p:spPr>
      </p:cxnSp>
      <p:cxnSp>
        <p:nvCxnSpPr>
          <p:cNvPr id="1242" name="Google Shape;1242;p10"/>
          <p:cNvCxnSpPr>
            <a:stCxn id="1219" idx="4"/>
            <a:endCxn id="1240" idx="2"/>
          </p:cNvCxnSpPr>
          <p:nvPr/>
        </p:nvCxnSpPr>
        <p:spPr>
          <a:xfrm flipH="1" rot="-5400000">
            <a:off x="6176200" y="2722930"/>
            <a:ext cx="827100" cy="2510700"/>
          </a:xfrm>
          <a:prstGeom prst="bentConnector2">
            <a:avLst/>
          </a:prstGeom>
          <a:noFill/>
          <a:ln cap="flat" cmpd="sng" w="9525">
            <a:solidFill>
              <a:schemeClr val="dk2"/>
            </a:solidFill>
            <a:prstDash val="dash"/>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11"/>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Human life cycle infographics</a:t>
            </a:r>
            <a:endParaRPr/>
          </a:p>
        </p:txBody>
      </p:sp>
      <p:grpSp>
        <p:nvGrpSpPr>
          <p:cNvPr id="1248" name="Google Shape;1248;p11"/>
          <p:cNvGrpSpPr/>
          <p:nvPr/>
        </p:nvGrpSpPr>
        <p:grpSpPr>
          <a:xfrm>
            <a:off x="4231147" y="2790422"/>
            <a:ext cx="681586" cy="1497093"/>
            <a:chOff x="2377850" y="1931989"/>
            <a:chExt cx="904200" cy="1986061"/>
          </a:xfrm>
        </p:grpSpPr>
        <p:sp>
          <p:nvSpPr>
            <p:cNvPr id="1249" name="Google Shape;1249;p11"/>
            <p:cNvSpPr/>
            <p:nvPr/>
          </p:nvSpPr>
          <p:spPr>
            <a:xfrm>
              <a:off x="2377850" y="3768350"/>
              <a:ext cx="904200" cy="1497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50" name="Google Shape;1250;p11"/>
            <p:cNvGrpSpPr/>
            <p:nvPr/>
          </p:nvGrpSpPr>
          <p:grpSpPr>
            <a:xfrm>
              <a:off x="2561517" y="1931989"/>
              <a:ext cx="683593" cy="1903363"/>
              <a:chOff x="2561517" y="1923526"/>
              <a:chExt cx="683593" cy="1903363"/>
            </a:xfrm>
          </p:grpSpPr>
          <p:sp>
            <p:nvSpPr>
              <p:cNvPr id="1251" name="Google Shape;1251;p11"/>
              <p:cNvSpPr/>
              <p:nvPr/>
            </p:nvSpPr>
            <p:spPr>
              <a:xfrm>
                <a:off x="2924832" y="2097615"/>
                <a:ext cx="300724" cy="354646"/>
              </a:xfrm>
              <a:custGeom>
                <a:rect b="b" l="l" r="r" t="t"/>
                <a:pathLst>
                  <a:path extrusionOk="0" h="19422" w="16469">
                    <a:moveTo>
                      <a:pt x="14874" y="1"/>
                    </a:moveTo>
                    <a:lnTo>
                      <a:pt x="12414" y="755"/>
                    </a:lnTo>
                    <a:lnTo>
                      <a:pt x="12628" y="1492"/>
                    </a:lnTo>
                    <a:lnTo>
                      <a:pt x="12824" y="2209"/>
                    </a:lnTo>
                    <a:lnTo>
                      <a:pt x="13001" y="2899"/>
                    </a:lnTo>
                    <a:lnTo>
                      <a:pt x="13160" y="3561"/>
                    </a:lnTo>
                    <a:lnTo>
                      <a:pt x="13299" y="4194"/>
                    </a:lnTo>
                    <a:lnTo>
                      <a:pt x="13421" y="4809"/>
                    </a:lnTo>
                    <a:lnTo>
                      <a:pt x="13523" y="5396"/>
                    </a:lnTo>
                    <a:lnTo>
                      <a:pt x="13616" y="5946"/>
                    </a:lnTo>
                    <a:lnTo>
                      <a:pt x="13691" y="6487"/>
                    </a:lnTo>
                    <a:lnTo>
                      <a:pt x="13747" y="6990"/>
                    </a:lnTo>
                    <a:lnTo>
                      <a:pt x="13793" y="7465"/>
                    </a:lnTo>
                    <a:lnTo>
                      <a:pt x="13831" y="7922"/>
                    </a:lnTo>
                    <a:lnTo>
                      <a:pt x="13859" y="8341"/>
                    </a:lnTo>
                    <a:lnTo>
                      <a:pt x="13877" y="8742"/>
                    </a:lnTo>
                    <a:lnTo>
                      <a:pt x="13887" y="9115"/>
                    </a:lnTo>
                    <a:lnTo>
                      <a:pt x="13887" y="9460"/>
                    </a:lnTo>
                    <a:lnTo>
                      <a:pt x="13887" y="9972"/>
                    </a:lnTo>
                    <a:lnTo>
                      <a:pt x="13859" y="10475"/>
                    </a:lnTo>
                    <a:lnTo>
                      <a:pt x="13821" y="10960"/>
                    </a:lnTo>
                    <a:lnTo>
                      <a:pt x="13765" y="11426"/>
                    </a:lnTo>
                    <a:lnTo>
                      <a:pt x="13700" y="11873"/>
                    </a:lnTo>
                    <a:lnTo>
                      <a:pt x="13616" y="12302"/>
                    </a:lnTo>
                    <a:lnTo>
                      <a:pt x="13514" y="12712"/>
                    </a:lnTo>
                    <a:lnTo>
                      <a:pt x="13402" y="13103"/>
                    </a:lnTo>
                    <a:lnTo>
                      <a:pt x="13272" y="13486"/>
                    </a:lnTo>
                    <a:lnTo>
                      <a:pt x="13122" y="13840"/>
                    </a:lnTo>
                    <a:lnTo>
                      <a:pt x="13048" y="14017"/>
                    </a:lnTo>
                    <a:lnTo>
                      <a:pt x="12964" y="14184"/>
                    </a:lnTo>
                    <a:lnTo>
                      <a:pt x="12880" y="14343"/>
                    </a:lnTo>
                    <a:lnTo>
                      <a:pt x="12787" y="14501"/>
                    </a:lnTo>
                    <a:lnTo>
                      <a:pt x="12694" y="14650"/>
                    </a:lnTo>
                    <a:lnTo>
                      <a:pt x="12601" y="14800"/>
                    </a:lnTo>
                    <a:lnTo>
                      <a:pt x="12498" y="14939"/>
                    </a:lnTo>
                    <a:lnTo>
                      <a:pt x="12386" y="15079"/>
                    </a:lnTo>
                    <a:lnTo>
                      <a:pt x="12284" y="15210"/>
                    </a:lnTo>
                    <a:lnTo>
                      <a:pt x="12172" y="15331"/>
                    </a:lnTo>
                    <a:lnTo>
                      <a:pt x="12051" y="15452"/>
                    </a:lnTo>
                    <a:lnTo>
                      <a:pt x="11930" y="15564"/>
                    </a:lnTo>
                    <a:lnTo>
                      <a:pt x="11762" y="15722"/>
                    </a:lnTo>
                    <a:lnTo>
                      <a:pt x="11575" y="15862"/>
                    </a:lnTo>
                    <a:lnTo>
                      <a:pt x="11389" y="15992"/>
                    </a:lnTo>
                    <a:lnTo>
                      <a:pt x="11193" y="16114"/>
                    </a:lnTo>
                    <a:lnTo>
                      <a:pt x="10988" y="16225"/>
                    </a:lnTo>
                    <a:lnTo>
                      <a:pt x="10774" y="16328"/>
                    </a:lnTo>
                    <a:lnTo>
                      <a:pt x="10550" y="16421"/>
                    </a:lnTo>
                    <a:lnTo>
                      <a:pt x="10327" y="16505"/>
                    </a:lnTo>
                    <a:lnTo>
                      <a:pt x="10084" y="16580"/>
                    </a:lnTo>
                    <a:lnTo>
                      <a:pt x="9842" y="16645"/>
                    </a:lnTo>
                    <a:lnTo>
                      <a:pt x="9590" y="16701"/>
                    </a:lnTo>
                    <a:lnTo>
                      <a:pt x="9320" y="16747"/>
                    </a:lnTo>
                    <a:lnTo>
                      <a:pt x="9050" y="16785"/>
                    </a:lnTo>
                    <a:lnTo>
                      <a:pt x="8770" y="16813"/>
                    </a:lnTo>
                    <a:lnTo>
                      <a:pt x="8481" y="16831"/>
                    </a:lnTo>
                    <a:lnTo>
                      <a:pt x="8183" y="16840"/>
                    </a:lnTo>
                    <a:lnTo>
                      <a:pt x="7820" y="16840"/>
                    </a:lnTo>
                    <a:lnTo>
                      <a:pt x="7438" y="16822"/>
                    </a:lnTo>
                    <a:lnTo>
                      <a:pt x="7046" y="16794"/>
                    </a:lnTo>
                    <a:lnTo>
                      <a:pt x="6645" y="16747"/>
                    </a:lnTo>
                    <a:lnTo>
                      <a:pt x="6226" y="16691"/>
                    </a:lnTo>
                    <a:lnTo>
                      <a:pt x="5797" y="16617"/>
                    </a:lnTo>
                    <a:lnTo>
                      <a:pt x="5369" y="16533"/>
                    </a:lnTo>
                    <a:lnTo>
                      <a:pt x="4921" y="16430"/>
                    </a:lnTo>
                    <a:lnTo>
                      <a:pt x="4455" y="16319"/>
                    </a:lnTo>
                    <a:lnTo>
                      <a:pt x="3989" y="16197"/>
                    </a:lnTo>
                    <a:lnTo>
                      <a:pt x="3514" y="16058"/>
                    </a:lnTo>
                    <a:lnTo>
                      <a:pt x="3020" y="15899"/>
                    </a:lnTo>
                    <a:lnTo>
                      <a:pt x="2526" y="15731"/>
                    </a:lnTo>
                    <a:lnTo>
                      <a:pt x="2014" y="15554"/>
                    </a:lnTo>
                    <a:lnTo>
                      <a:pt x="1492" y="15359"/>
                    </a:lnTo>
                    <a:lnTo>
                      <a:pt x="961" y="15144"/>
                    </a:lnTo>
                    <a:lnTo>
                      <a:pt x="1" y="17539"/>
                    </a:lnTo>
                    <a:lnTo>
                      <a:pt x="579" y="17763"/>
                    </a:lnTo>
                    <a:lnTo>
                      <a:pt x="1147" y="17977"/>
                    </a:lnTo>
                    <a:lnTo>
                      <a:pt x="1697" y="18173"/>
                    </a:lnTo>
                    <a:lnTo>
                      <a:pt x="2247" y="18360"/>
                    </a:lnTo>
                    <a:lnTo>
                      <a:pt x="2787" y="18527"/>
                    </a:lnTo>
                    <a:lnTo>
                      <a:pt x="3318" y="18686"/>
                    </a:lnTo>
                    <a:lnTo>
                      <a:pt x="3840" y="18825"/>
                    </a:lnTo>
                    <a:lnTo>
                      <a:pt x="4353" y="18947"/>
                    </a:lnTo>
                    <a:lnTo>
                      <a:pt x="4847" y="19058"/>
                    </a:lnTo>
                    <a:lnTo>
                      <a:pt x="5341" y="19152"/>
                    </a:lnTo>
                    <a:lnTo>
                      <a:pt x="5816" y="19236"/>
                    </a:lnTo>
                    <a:lnTo>
                      <a:pt x="6291" y="19301"/>
                    </a:lnTo>
                    <a:lnTo>
                      <a:pt x="6748" y="19347"/>
                    </a:lnTo>
                    <a:lnTo>
                      <a:pt x="7195" y="19385"/>
                    </a:lnTo>
                    <a:lnTo>
                      <a:pt x="7633" y="19413"/>
                    </a:lnTo>
                    <a:lnTo>
                      <a:pt x="8062" y="19422"/>
                    </a:lnTo>
                    <a:lnTo>
                      <a:pt x="8220" y="19422"/>
                    </a:lnTo>
                    <a:lnTo>
                      <a:pt x="8640" y="19403"/>
                    </a:lnTo>
                    <a:lnTo>
                      <a:pt x="9041" y="19375"/>
                    </a:lnTo>
                    <a:lnTo>
                      <a:pt x="9441" y="19338"/>
                    </a:lnTo>
                    <a:lnTo>
                      <a:pt x="9823" y="19282"/>
                    </a:lnTo>
                    <a:lnTo>
                      <a:pt x="10205" y="19208"/>
                    </a:lnTo>
                    <a:lnTo>
                      <a:pt x="10569" y="19124"/>
                    </a:lnTo>
                    <a:lnTo>
                      <a:pt x="10923" y="19021"/>
                    </a:lnTo>
                    <a:lnTo>
                      <a:pt x="11277" y="18909"/>
                    </a:lnTo>
                    <a:lnTo>
                      <a:pt x="11613" y="18779"/>
                    </a:lnTo>
                    <a:lnTo>
                      <a:pt x="11939" y="18630"/>
                    </a:lnTo>
                    <a:lnTo>
                      <a:pt x="12256" y="18471"/>
                    </a:lnTo>
                    <a:lnTo>
                      <a:pt x="12563" y="18304"/>
                    </a:lnTo>
                    <a:lnTo>
                      <a:pt x="12852" y="18117"/>
                    </a:lnTo>
                    <a:lnTo>
                      <a:pt x="13141" y="17912"/>
                    </a:lnTo>
                    <a:lnTo>
                      <a:pt x="13411" y="17698"/>
                    </a:lnTo>
                    <a:lnTo>
                      <a:pt x="13682" y="17465"/>
                    </a:lnTo>
                    <a:lnTo>
                      <a:pt x="13849" y="17306"/>
                    </a:lnTo>
                    <a:lnTo>
                      <a:pt x="14008" y="17139"/>
                    </a:lnTo>
                    <a:lnTo>
                      <a:pt x="14176" y="16962"/>
                    </a:lnTo>
                    <a:lnTo>
                      <a:pt x="14325" y="16785"/>
                    </a:lnTo>
                    <a:lnTo>
                      <a:pt x="14474" y="16598"/>
                    </a:lnTo>
                    <a:lnTo>
                      <a:pt x="14623" y="16412"/>
                    </a:lnTo>
                    <a:lnTo>
                      <a:pt x="14753" y="16207"/>
                    </a:lnTo>
                    <a:lnTo>
                      <a:pt x="14893" y="16011"/>
                    </a:lnTo>
                    <a:lnTo>
                      <a:pt x="15014" y="15797"/>
                    </a:lnTo>
                    <a:lnTo>
                      <a:pt x="15145" y="15592"/>
                    </a:lnTo>
                    <a:lnTo>
                      <a:pt x="15257" y="15368"/>
                    </a:lnTo>
                    <a:lnTo>
                      <a:pt x="15368" y="15144"/>
                    </a:lnTo>
                    <a:lnTo>
                      <a:pt x="15471" y="14911"/>
                    </a:lnTo>
                    <a:lnTo>
                      <a:pt x="15573" y="14678"/>
                    </a:lnTo>
                    <a:lnTo>
                      <a:pt x="15676" y="14436"/>
                    </a:lnTo>
                    <a:lnTo>
                      <a:pt x="15760" y="14184"/>
                    </a:lnTo>
                    <a:lnTo>
                      <a:pt x="15844" y="13933"/>
                    </a:lnTo>
                    <a:lnTo>
                      <a:pt x="15928" y="13672"/>
                    </a:lnTo>
                    <a:lnTo>
                      <a:pt x="16002" y="13411"/>
                    </a:lnTo>
                    <a:lnTo>
                      <a:pt x="16067" y="13141"/>
                    </a:lnTo>
                    <a:lnTo>
                      <a:pt x="16133" y="12861"/>
                    </a:lnTo>
                    <a:lnTo>
                      <a:pt x="16188" y="12582"/>
                    </a:lnTo>
                    <a:lnTo>
                      <a:pt x="16244" y="12293"/>
                    </a:lnTo>
                    <a:lnTo>
                      <a:pt x="16291" y="12004"/>
                    </a:lnTo>
                    <a:lnTo>
                      <a:pt x="16328" y="11706"/>
                    </a:lnTo>
                    <a:lnTo>
                      <a:pt x="16366" y="11398"/>
                    </a:lnTo>
                    <a:lnTo>
                      <a:pt x="16394" y="11090"/>
                    </a:lnTo>
                    <a:lnTo>
                      <a:pt x="16421" y="10774"/>
                    </a:lnTo>
                    <a:lnTo>
                      <a:pt x="16440" y="10457"/>
                    </a:lnTo>
                    <a:lnTo>
                      <a:pt x="16459" y="10131"/>
                    </a:lnTo>
                    <a:lnTo>
                      <a:pt x="16468" y="9460"/>
                    </a:lnTo>
                    <a:lnTo>
                      <a:pt x="16459" y="8807"/>
                    </a:lnTo>
                    <a:lnTo>
                      <a:pt x="16431" y="8146"/>
                    </a:lnTo>
                    <a:lnTo>
                      <a:pt x="16384" y="7493"/>
                    </a:lnTo>
                    <a:lnTo>
                      <a:pt x="16328" y="6841"/>
                    </a:lnTo>
                    <a:lnTo>
                      <a:pt x="16254" y="6198"/>
                    </a:lnTo>
                    <a:lnTo>
                      <a:pt x="16161" y="5555"/>
                    </a:lnTo>
                    <a:lnTo>
                      <a:pt x="16058" y="4930"/>
                    </a:lnTo>
                    <a:lnTo>
                      <a:pt x="15946" y="4306"/>
                    </a:lnTo>
                    <a:lnTo>
                      <a:pt x="15825" y="3710"/>
                    </a:lnTo>
                    <a:lnTo>
                      <a:pt x="15704" y="3113"/>
                    </a:lnTo>
                    <a:lnTo>
                      <a:pt x="15573" y="2545"/>
                    </a:lnTo>
                    <a:lnTo>
                      <a:pt x="15434" y="1986"/>
                    </a:lnTo>
                    <a:lnTo>
                      <a:pt x="15294" y="1454"/>
                    </a:lnTo>
                    <a:lnTo>
                      <a:pt x="15154" y="942"/>
                    </a:lnTo>
                    <a:lnTo>
                      <a:pt x="15014" y="457"/>
                    </a:lnTo>
                    <a:lnTo>
                      <a:pt x="14874"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11"/>
              <p:cNvSpPr/>
              <p:nvPr/>
            </p:nvSpPr>
            <p:spPr>
              <a:xfrm>
                <a:off x="2920413" y="2267266"/>
                <a:ext cx="316884" cy="196733"/>
              </a:xfrm>
              <a:custGeom>
                <a:rect b="b" l="l" r="r" t="t"/>
                <a:pathLst>
                  <a:path extrusionOk="0" h="10774" w="17354">
                    <a:moveTo>
                      <a:pt x="17353" y="1"/>
                    </a:moveTo>
                    <a:lnTo>
                      <a:pt x="13486" y="20"/>
                    </a:lnTo>
                    <a:lnTo>
                      <a:pt x="13486" y="588"/>
                    </a:lnTo>
                    <a:lnTo>
                      <a:pt x="13458" y="1129"/>
                    </a:lnTo>
                    <a:lnTo>
                      <a:pt x="13420" y="1641"/>
                    </a:lnTo>
                    <a:lnTo>
                      <a:pt x="13355" y="2144"/>
                    </a:lnTo>
                    <a:lnTo>
                      <a:pt x="13281" y="2610"/>
                    </a:lnTo>
                    <a:lnTo>
                      <a:pt x="13234" y="2843"/>
                    </a:lnTo>
                    <a:lnTo>
                      <a:pt x="13187" y="3067"/>
                    </a:lnTo>
                    <a:lnTo>
                      <a:pt x="13131" y="3281"/>
                    </a:lnTo>
                    <a:lnTo>
                      <a:pt x="13066" y="3486"/>
                    </a:lnTo>
                    <a:lnTo>
                      <a:pt x="13001" y="3691"/>
                    </a:lnTo>
                    <a:lnTo>
                      <a:pt x="12936" y="3896"/>
                    </a:lnTo>
                    <a:lnTo>
                      <a:pt x="12870" y="4083"/>
                    </a:lnTo>
                    <a:lnTo>
                      <a:pt x="12796" y="4260"/>
                    </a:lnTo>
                    <a:lnTo>
                      <a:pt x="12712" y="4437"/>
                    </a:lnTo>
                    <a:lnTo>
                      <a:pt x="12628" y="4605"/>
                    </a:lnTo>
                    <a:lnTo>
                      <a:pt x="12544" y="4763"/>
                    </a:lnTo>
                    <a:lnTo>
                      <a:pt x="12460" y="4921"/>
                    </a:lnTo>
                    <a:lnTo>
                      <a:pt x="12358" y="5071"/>
                    </a:lnTo>
                    <a:lnTo>
                      <a:pt x="12265" y="5210"/>
                    </a:lnTo>
                    <a:lnTo>
                      <a:pt x="12162" y="5341"/>
                    </a:lnTo>
                    <a:lnTo>
                      <a:pt x="12060" y="5471"/>
                    </a:lnTo>
                    <a:lnTo>
                      <a:pt x="11948" y="5602"/>
                    </a:lnTo>
                    <a:lnTo>
                      <a:pt x="11827" y="5714"/>
                    </a:lnTo>
                    <a:lnTo>
                      <a:pt x="11706" y="5825"/>
                    </a:lnTo>
                    <a:lnTo>
                      <a:pt x="11584" y="5937"/>
                    </a:lnTo>
                    <a:lnTo>
                      <a:pt x="11454" y="6040"/>
                    </a:lnTo>
                    <a:lnTo>
                      <a:pt x="11323" y="6133"/>
                    </a:lnTo>
                    <a:lnTo>
                      <a:pt x="11146" y="6245"/>
                    </a:lnTo>
                    <a:lnTo>
                      <a:pt x="10960" y="6347"/>
                    </a:lnTo>
                    <a:lnTo>
                      <a:pt x="10755" y="6450"/>
                    </a:lnTo>
                    <a:lnTo>
                      <a:pt x="10550" y="6534"/>
                    </a:lnTo>
                    <a:lnTo>
                      <a:pt x="10336" y="6608"/>
                    </a:lnTo>
                    <a:lnTo>
                      <a:pt x="10112" y="6683"/>
                    </a:lnTo>
                    <a:lnTo>
                      <a:pt x="9879" y="6739"/>
                    </a:lnTo>
                    <a:lnTo>
                      <a:pt x="9637" y="6795"/>
                    </a:lnTo>
                    <a:lnTo>
                      <a:pt x="9385" y="6832"/>
                    </a:lnTo>
                    <a:lnTo>
                      <a:pt x="9124" y="6869"/>
                    </a:lnTo>
                    <a:lnTo>
                      <a:pt x="8854" y="6888"/>
                    </a:lnTo>
                    <a:lnTo>
                      <a:pt x="8584" y="6897"/>
                    </a:lnTo>
                    <a:lnTo>
                      <a:pt x="8304" y="6906"/>
                    </a:lnTo>
                    <a:lnTo>
                      <a:pt x="8006" y="6897"/>
                    </a:lnTo>
                    <a:lnTo>
                      <a:pt x="7708" y="6888"/>
                    </a:lnTo>
                    <a:lnTo>
                      <a:pt x="7400" y="6869"/>
                    </a:lnTo>
                    <a:lnTo>
                      <a:pt x="7083" y="6832"/>
                    </a:lnTo>
                    <a:lnTo>
                      <a:pt x="6757" y="6795"/>
                    </a:lnTo>
                    <a:lnTo>
                      <a:pt x="6431" y="6739"/>
                    </a:lnTo>
                    <a:lnTo>
                      <a:pt x="6095" y="6683"/>
                    </a:lnTo>
                    <a:lnTo>
                      <a:pt x="5741" y="6608"/>
                    </a:lnTo>
                    <a:lnTo>
                      <a:pt x="5387" y="6534"/>
                    </a:lnTo>
                    <a:lnTo>
                      <a:pt x="5024" y="6450"/>
                    </a:lnTo>
                    <a:lnTo>
                      <a:pt x="4660" y="6357"/>
                    </a:lnTo>
                    <a:lnTo>
                      <a:pt x="4278" y="6245"/>
                    </a:lnTo>
                    <a:lnTo>
                      <a:pt x="3896" y="6133"/>
                    </a:lnTo>
                    <a:lnTo>
                      <a:pt x="3505" y="6012"/>
                    </a:lnTo>
                    <a:lnTo>
                      <a:pt x="3104" y="5881"/>
                    </a:lnTo>
                    <a:lnTo>
                      <a:pt x="2703" y="5732"/>
                    </a:lnTo>
                    <a:lnTo>
                      <a:pt x="2293" y="5583"/>
                    </a:lnTo>
                    <a:lnTo>
                      <a:pt x="1874" y="5425"/>
                    </a:lnTo>
                    <a:lnTo>
                      <a:pt x="1445" y="5257"/>
                    </a:lnTo>
                    <a:lnTo>
                      <a:pt x="0" y="8845"/>
                    </a:lnTo>
                    <a:lnTo>
                      <a:pt x="550" y="9059"/>
                    </a:lnTo>
                    <a:lnTo>
                      <a:pt x="1091" y="9264"/>
                    </a:lnTo>
                    <a:lnTo>
                      <a:pt x="1631" y="9460"/>
                    </a:lnTo>
                    <a:lnTo>
                      <a:pt x="2153" y="9637"/>
                    </a:lnTo>
                    <a:lnTo>
                      <a:pt x="2675" y="9805"/>
                    </a:lnTo>
                    <a:lnTo>
                      <a:pt x="3188" y="9954"/>
                    </a:lnTo>
                    <a:lnTo>
                      <a:pt x="3682" y="10094"/>
                    </a:lnTo>
                    <a:lnTo>
                      <a:pt x="4176" y="10215"/>
                    </a:lnTo>
                    <a:lnTo>
                      <a:pt x="4660" y="10336"/>
                    </a:lnTo>
                    <a:lnTo>
                      <a:pt x="5135" y="10429"/>
                    </a:lnTo>
                    <a:lnTo>
                      <a:pt x="5611" y="10522"/>
                    </a:lnTo>
                    <a:lnTo>
                      <a:pt x="6067" y="10597"/>
                    </a:lnTo>
                    <a:lnTo>
                      <a:pt x="6515" y="10653"/>
                    </a:lnTo>
                    <a:lnTo>
                      <a:pt x="6953" y="10709"/>
                    </a:lnTo>
                    <a:lnTo>
                      <a:pt x="7391" y="10737"/>
                    </a:lnTo>
                    <a:lnTo>
                      <a:pt x="7810" y="10765"/>
                    </a:lnTo>
                    <a:lnTo>
                      <a:pt x="8304" y="10774"/>
                    </a:lnTo>
                    <a:lnTo>
                      <a:pt x="8677" y="10765"/>
                    </a:lnTo>
                    <a:lnTo>
                      <a:pt x="9050" y="10746"/>
                    </a:lnTo>
                    <a:lnTo>
                      <a:pt x="9413" y="10718"/>
                    </a:lnTo>
                    <a:lnTo>
                      <a:pt x="9776" y="10681"/>
                    </a:lnTo>
                    <a:lnTo>
                      <a:pt x="10131" y="10634"/>
                    </a:lnTo>
                    <a:lnTo>
                      <a:pt x="10466" y="10569"/>
                    </a:lnTo>
                    <a:lnTo>
                      <a:pt x="10811" y="10494"/>
                    </a:lnTo>
                    <a:lnTo>
                      <a:pt x="11137" y="10411"/>
                    </a:lnTo>
                    <a:lnTo>
                      <a:pt x="11454" y="10317"/>
                    </a:lnTo>
                    <a:lnTo>
                      <a:pt x="11771" y="10205"/>
                    </a:lnTo>
                    <a:lnTo>
                      <a:pt x="12078" y="10084"/>
                    </a:lnTo>
                    <a:lnTo>
                      <a:pt x="12377" y="9954"/>
                    </a:lnTo>
                    <a:lnTo>
                      <a:pt x="12675" y="9814"/>
                    </a:lnTo>
                    <a:lnTo>
                      <a:pt x="12954" y="9665"/>
                    </a:lnTo>
                    <a:lnTo>
                      <a:pt x="13234" y="9507"/>
                    </a:lnTo>
                    <a:lnTo>
                      <a:pt x="13495" y="9329"/>
                    </a:lnTo>
                    <a:lnTo>
                      <a:pt x="13756" y="9143"/>
                    </a:lnTo>
                    <a:lnTo>
                      <a:pt x="14007" y="8947"/>
                    </a:lnTo>
                    <a:lnTo>
                      <a:pt x="14250" y="8752"/>
                    </a:lnTo>
                    <a:lnTo>
                      <a:pt x="14483" y="8537"/>
                    </a:lnTo>
                    <a:lnTo>
                      <a:pt x="14706" y="8314"/>
                    </a:lnTo>
                    <a:lnTo>
                      <a:pt x="14921" y="8071"/>
                    </a:lnTo>
                    <a:lnTo>
                      <a:pt x="15126" y="7829"/>
                    </a:lnTo>
                    <a:lnTo>
                      <a:pt x="15321" y="7577"/>
                    </a:lnTo>
                    <a:lnTo>
                      <a:pt x="15508" y="7317"/>
                    </a:lnTo>
                    <a:lnTo>
                      <a:pt x="15685" y="7046"/>
                    </a:lnTo>
                    <a:lnTo>
                      <a:pt x="15862" y="6757"/>
                    </a:lnTo>
                    <a:lnTo>
                      <a:pt x="16020" y="6468"/>
                    </a:lnTo>
                    <a:lnTo>
                      <a:pt x="16170" y="6161"/>
                    </a:lnTo>
                    <a:lnTo>
                      <a:pt x="16319" y="5853"/>
                    </a:lnTo>
                    <a:lnTo>
                      <a:pt x="16449" y="5537"/>
                    </a:lnTo>
                    <a:lnTo>
                      <a:pt x="16580" y="5201"/>
                    </a:lnTo>
                    <a:lnTo>
                      <a:pt x="16673" y="4921"/>
                    </a:lnTo>
                    <a:lnTo>
                      <a:pt x="16766" y="4642"/>
                    </a:lnTo>
                    <a:lnTo>
                      <a:pt x="16850" y="4344"/>
                    </a:lnTo>
                    <a:lnTo>
                      <a:pt x="16924" y="4045"/>
                    </a:lnTo>
                    <a:lnTo>
                      <a:pt x="16990" y="3747"/>
                    </a:lnTo>
                    <a:lnTo>
                      <a:pt x="17055" y="3430"/>
                    </a:lnTo>
                    <a:lnTo>
                      <a:pt x="17120" y="3114"/>
                    </a:lnTo>
                    <a:lnTo>
                      <a:pt x="17167" y="2797"/>
                    </a:lnTo>
                    <a:lnTo>
                      <a:pt x="17213" y="2461"/>
                    </a:lnTo>
                    <a:lnTo>
                      <a:pt x="17251" y="2126"/>
                    </a:lnTo>
                    <a:lnTo>
                      <a:pt x="17288" y="1790"/>
                    </a:lnTo>
                    <a:lnTo>
                      <a:pt x="17316" y="1445"/>
                    </a:lnTo>
                    <a:lnTo>
                      <a:pt x="17334" y="1091"/>
                    </a:lnTo>
                    <a:lnTo>
                      <a:pt x="17344" y="737"/>
                    </a:lnTo>
                    <a:lnTo>
                      <a:pt x="17353" y="374"/>
                    </a:lnTo>
                    <a:lnTo>
                      <a:pt x="1735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11"/>
              <p:cNvSpPr/>
              <p:nvPr/>
            </p:nvSpPr>
            <p:spPr>
              <a:xfrm>
                <a:off x="2595389" y="2370398"/>
                <a:ext cx="154534" cy="555962"/>
              </a:xfrm>
              <a:custGeom>
                <a:rect b="b" l="l" r="r" t="t"/>
                <a:pathLst>
                  <a:path extrusionOk="0" h="30447" w="8463">
                    <a:moveTo>
                      <a:pt x="6981" y="0"/>
                    </a:moveTo>
                    <a:lnTo>
                      <a:pt x="6813" y="122"/>
                    </a:lnTo>
                    <a:lnTo>
                      <a:pt x="6682" y="233"/>
                    </a:lnTo>
                    <a:lnTo>
                      <a:pt x="6515" y="392"/>
                    </a:lnTo>
                    <a:lnTo>
                      <a:pt x="6310" y="587"/>
                    </a:lnTo>
                    <a:lnTo>
                      <a:pt x="6086" y="820"/>
                    </a:lnTo>
                    <a:lnTo>
                      <a:pt x="5834" y="1100"/>
                    </a:lnTo>
                    <a:lnTo>
                      <a:pt x="5564" y="1436"/>
                    </a:lnTo>
                    <a:lnTo>
                      <a:pt x="5275" y="1818"/>
                    </a:lnTo>
                    <a:lnTo>
                      <a:pt x="4968" y="2256"/>
                    </a:lnTo>
                    <a:lnTo>
                      <a:pt x="4809" y="2498"/>
                    </a:lnTo>
                    <a:lnTo>
                      <a:pt x="4651" y="2750"/>
                    </a:lnTo>
                    <a:lnTo>
                      <a:pt x="4483" y="3020"/>
                    </a:lnTo>
                    <a:lnTo>
                      <a:pt x="4315" y="3299"/>
                    </a:lnTo>
                    <a:lnTo>
                      <a:pt x="4148" y="3607"/>
                    </a:lnTo>
                    <a:lnTo>
                      <a:pt x="3980" y="3914"/>
                    </a:lnTo>
                    <a:lnTo>
                      <a:pt x="3812" y="4250"/>
                    </a:lnTo>
                    <a:lnTo>
                      <a:pt x="3644" y="4595"/>
                    </a:lnTo>
                    <a:lnTo>
                      <a:pt x="3467" y="4958"/>
                    </a:lnTo>
                    <a:lnTo>
                      <a:pt x="3300" y="5340"/>
                    </a:lnTo>
                    <a:lnTo>
                      <a:pt x="3132" y="5741"/>
                    </a:lnTo>
                    <a:lnTo>
                      <a:pt x="2964" y="6151"/>
                    </a:lnTo>
                    <a:lnTo>
                      <a:pt x="2768" y="6645"/>
                    </a:lnTo>
                    <a:lnTo>
                      <a:pt x="2582" y="7148"/>
                    </a:lnTo>
                    <a:lnTo>
                      <a:pt x="2405" y="7670"/>
                    </a:lnTo>
                    <a:lnTo>
                      <a:pt x="2237" y="8192"/>
                    </a:lnTo>
                    <a:lnTo>
                      <a:pt x="2069" y="8733"/>
                    </a:lnTo>
                    <a:lnTo>
                      <a:pt x="1911" y="9282"/>
                    </a:lnTo>
                    <a:lnTo>
                      <a:pt x="1753" y="9851"/>
                    </a:lnTo>
                    <a:lnTo>
                      <a:pt x="1613" y="10419"/>
                    </a:lnTo>
                    <a:lnTo>
                      <a:pt x="1473" y="11006"/>
                    </a:lnTo>
                    <a:lnTo>
                      <a:pt x="1333" y="11603"/>
                    </a:lnTo>
                    <a:lnTo>
                      <a:pt x="1203" y="12209"/>
                    </a:lnTo>
                    <a:lnTo>
                      <a:pt x="1082" y="12824"/>
                    </a:lnTo>
                    <a:lnTo>
                      <a:pt x="970" y="13448"/>
                    </a:lnTo>
                    <a:lnTo>
                      <a:pt x="858" y="14091"/>
                    </a:lnTo>
                    <a:lnTo>
                      <a:pt x="755" y="14743"/>
                    </a:lnTo>
                    <a:lnTo>
                      <a:pt x="662" y="15396"/>
                    </a:lnTo>
                    <a:lnTo>
                      <a:pt x="550" y="16225"/>
                    </a:lnTo>
                    <a:lnTo>
                      <a:pt x="448" y="17073"/>
                    </a:lnTo>
                    <a:lnTo>
                      <a:pt x="364" y="17931"/>
                    </a:lnTo>
                    <a:lnTo>
                      <a:pt x="280" y="18807"/>
                    </a:lnTo>
                    <a:lnTo>
                      <a:pt x="215" y="19692"/>
                    </a:lnTo>
                    <a:lnTo>
                      <a:pt x="150" y="20605"/>
                    </a:lnTo>
                    <a:lnTo>
                      <a:pt x="103" y="21519"/>
                    </a:lnTo>
                    <a:lnTo>
                      <a:pt x="56" y="22460"/>
                    </a:lnTo>
                    <a:lnTo>
                      <a:pt x="28" y="23410"/>
                    </a:lnTo>
                    <a:lnTo>
                      <a:pt x="10" y="24370"/>
                    </a:lnTo>
                    <a:lnTo>
                      <a:pt x="1" y="25349"/>
                    </a:lnTo>
                    <a:lnTo>
                      <a:pt x="1" y="26346"/>
                    </a:lnTo>
                    <a:lnTo>
                      <a:pt x="10" y="27352"/>
                    </a:lnTo>
                    <a:lnTo>
                      <a:pt x="28" y="28368"/>
                    </a:lnTo>
                    <a:lnTo>
                      <a:pt x="56" y="29403"/>
                    </a:lnTo>
                    <a:lnTo>
                      <a:pt x="103" y="30446"/>
                    </a:lnTo>
                    <a:lnTo>
                      <a:pt x="2675" y="30335"/>
                    </a:lnTo>
                    <a:lnTo>
                      <a:pt x="2638" y="29347"/>
                    </a:lnTo>
                    <a:lnTo>
                      <a:pt x="2610" y="28368"/>
                    </a:lnTo>
                    <a:lnTo>
                      <a:pt x="2591" y="27399"/>
                    </a:lnTo>
                    <a:lnTo>
                      <a:pt x="2582" y="26448"/>
                    </a:lnTo>
                    <a:lnTo>
                      <a:pt x="2582" y="25507"/>
                    </a:lnTo>
                    <a:lnTo>
                      <a:pt x="2582" y="24585"/>
                    </a:lnTo>
                    <a:lnTo>
                      <a:pt x="2601" y="23671"/>
                    </a:lnTo>
                    <a:lnTo>
                      <a:pt x="2629" y="22767"/>
                    </a:lnTo>
                    <a:lnTo>
                      <a:pt x="2666" y="21882"/>
                    </a:lnTo>
                    <a:lnTo>
                      <a:pt x="2712" y="21006"/>
                    </a:lnTo>
                    <a:lnTo>
                      <a:pt x="2759" y="20149"/>
                    </a:lnTo>
                    <a:lnTo>
                      <a:pt x="2824" y="19310"/>
                    </a:lnTo>
                    <a:lnTo>
                      <a:pt x="2899" y="18480"/>
                    </a:lnTo>
                    <a:lnTo>
                      <a:pt x="2983" y="17660"/>
                    </a:lnTo>
                    <a:lnTo>
                      <a:pt x="3067" y="16868"/>
                    </a:lnTo>
                    <a:lnTo>
                      <a:pt x="3169" y="16076"/>
                    </a:lnTo>
                    <a:lnTo>
                      <a:pt x="3253" y="15461"/>
                    </a:lnTo>
                    <a:lnTo>
                      <a:pt x="3346" y="14855"/>
                    </a:lnTo>
                    <a:lnTo>
                      <a:pt x="3449" y="14259"/>
                    </a:lnTo>
                    <a:lnTo>
                      <a:pt x="3551" y="13681"/>
                    </a:lnTo>
                    <a:lnTo>
                      <a:pt x="3654" y="13103"/>
                    </a:lnTo>
                    <a:lnTo>
                      <a:pt x="3775" y="12535"/>
                    </a:lnTo>
                    <a:lnTo>
                      <a:pt x="3887" y="11976"/>
                    </a:lnTo>
                    <a:lnTo>
                      <a:pt x="4017" y="11435"/>
                    </a:lnTo>
                    <a:lnTo>
                      <a:pt x="4148" y="10904"/>
                    </a:lnTo>
                    <a:lnTo>
                      <a:pt x="4287" y="10373"/>
                    </a:lnTo>
                    <a:lnTo>
                      <a:pt x="4427" y="9860"/>
                    </a:lnTo>
                    <a:lnTo>
                      <a:pt x="4576" y="9357"/>
                    </a:lnTo>
                    <a:lnTo>
                      <a:pt x="4725" y="8872"/>
                    </a:lnTo>
                    <a:lnTo>
                      <a:pt x="4884" y="8388"/>
                    </a:lnTo>
                    <a:lnTo>
                      <a:pt x="5052" y="7922"/>
                    </a:lnTo>
                    <a:lnTo>
                      <a:pt x="5219" y="7465"/>
                    </a:lnTo>
                    <a:lnTo>
                      <a:pt x="5368" y="7074"/>
                    </a:lnTo>
                    <a:lnTo>
                      <a:pt x="5527" y="6701"/>
                    </a:lnTo>
                    <a:lnTo>
                      <a:pt x="5676" y="6347"/>
                    </a:lnTo>
                    <a:lnTo>
                      <a:pt x="5825" y="6011"/>
                    </a:lnTo>
                    <a:lnTo>
                      <a:pt x="5974" y="5685"/>
                    </a:lnTo>
                    <a:lnTo>
                      <a:pt x="6123" y="5387"/>
                    </a:lnTo>
                    <a:lnTo>
                      <a:pt x="6272" y="5098"/>
                    </a:lnTo>
                    <a:lnTo>
                      <a:pt x="6422" y="4828"/>
                    </a:lnTo>
                    <a:lnTo>
                      <a:pt x="6701" y="4343"/>
                    </a:lnTo>
                    <a:lnTo>
                      <a:pt x="6962" y="3914"/>
                    </a:lnTo>
                    <a:lnTo>
                      <a:pt x="7204" y="3542"/>
                    </a:lnTo>
                    <a:lnTo>
                      <a:pt x="7428" y="3234"/>
                    </a:lnTo>
                    <a:lnTo>
                      <a:pt x="7652" y="2955"/>
                    </a:lnTo>
                    <a:lnTo>
                      <a:pt x="7847" y="2722"/>
                    </a:lnTo>
                    <a:lnTo>
                      <a:pt x="8024" y="2526"/>
                    </a:lnTo>
                    <a:lnTo>
                      <a:pt x="8174" y="2377"/>
                    </a:lnTo>
                    <a:lnTo>
                      <a:pt x="8295" y="2256"/>
                    </a:lnTo>
                    <a:lnTo>
                      <a:pt x="8379" y="2172"/>
                    </a:lnTo>
                    <a:lnTo>
                      <a:pt x="8462" y="2116"/>
                    </a:lnTo>
                    <a:lnTo>
                      <a:pt x="8444" y="2125"/>
                    </a:lnTo>
                    <a:lnTo>
                      <a:pt x="6981"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11"/>
              <p:cNvSpPr/>
              <p:nvPr/>
            </p:nvSpPr>
            <p:spPr>
              <a:xfrm>
                <a:off x="2584324" y="2360702"/>
                <a:ext cx="172575" cy="431557"/>
              </a:xfrm>
              <a:custGeom>
                <a:rect b="b" l="l" r="r" t="t"/>
                <a:pathLst>
                  <a:path extrusionOk="0" h="23634" w="9451">
                    <a:moveTo>
                      <a:pt x="7214" y="0"/>
                    </a:moveTo>
                    <a:lnTo>
                      <a:pt x="7037" y="131"/>
                    </a:lnTo>
                    <a:lnTo>
                      <a:pt x="6906" y="242"/>
                    </a:lnTo>
                    <a:lnTo>
                      <a:pt x="6748" y="382"/>
                    </a:lnTo>
                    <a:lnTo>
                      <a:pt x="6571" y="550"/>
                    </a:lnTo>
                    <a:lnTo>
                      <a:pt x="6366" y="755"/>
                    </a:lnTo>
                    <a:lnTo>
                      <a:pt x="6142" y="988"/>
                    </a:lnTo>
                    <a:lnTo>
                      <a:pt x="5909" y="1268"/>
                    </a:lnTo>
                    <a:lnTo>
                      <a:pt x="5648" y="1584"/>
                    </a:lnTo>
                    <a:lnTo>
                      <a:pt x="5378" y="1939"/>
                    </a:lnTo>
                    <a:lnTo>
                      <a:pt x="5098" y="2330"/>
                    </a:lnTo>
                    <a:lnTo>
                      <a:pt x="4810" y="2777"/>
                    </a:lnTo>
                    <a:lnTo>
                      <a:pt x="4511" y="3262"/>
                    </a:lnTo>
                    <a:lnTo>
                      <a:pt x="4204" y="3802"/>
                    </a:lnTo>
                    <a:lnTo>
                      <a:pt x="3896" y="4390"/>
                    </a:lnTo>
                    <a:lnTo>
                      <a:pt x="3738" y="4697"/>
                    </a:lnTo>
                    <a:lnTo>
                      <a:pt x="3579" y="5023"/>
                    </a:lnTo>
                    <a:lnTo>
                      <a:pt x="3412" y="5405"/>
                    </a:lnTo>
                    <a:lnTo>
                      <a:pt x="3235" y="5797"/>
                    </a:lnTo>
                    <a:lnTo>
                      <a:pt x="3067" y="6197"/>
                    </a:lnTo>
                    <a:lnTo>
                      <a:pt x="2908" y="6608"/>
                    </a:lnTo>
                    <a:lnTo>
                      <a:pt x="2741" y="7027"/>
                    </a:lnTo>
                    <a:lnTo>
                      <a:pt x="2592" y="7456"/>
                    </a:lnTo>
                    <a:lnTo>
                      <a:pt x="2442" y="7884"/>
                    </a:lnTo>
                    <a:lnTo>
                      <a:pt x="2293" y="8332"/>
                    </a:lnTo>
                    <a:lnTo>
                      <a:pt x="2154" y="8779"/>
                    </a:lnTo>
                    <a:lnTo>
                      <a:pt x="2014" y="9236"/>
                    </a:lnTo>
                    <a:lnTo>
                      <a:pt x="1874" y="9702"/>
                    </a:lnTo>
                    <a:lnTo>
                      <a:pt x="1753" y="10177"/>
                    </a:lnTo>
                    <a:lnTo>
                      <a:pt x="1622" y="10661"/>
                    </a:lnTo>
                    <a:lnTo>
                      <a:pt x="1501" y="11155"/>
                    </a:lnTo>
                    <a:lnTo>
                      <a:pt x="1389" y="11649"/>
                    </a:lnTo>
                    <a:lnTo>
                      <a:pt x="1278" y="12153"/>
                    </a:lnTo>
                    <a:lnTo>
                      <a:pt x="1147" y="12786"/>
                    </a:lnTo>
                    <a:lnTo>
                      <a:pt x="1026" y="13420"/>
                    </a:lnTo>
                    <a:lnTo>
                      <a:pt x="905" y="14072"/>
                    </a:lnTo>
                    <a:lnTo>
                      <a:pt x="793" y="14734"/>
                    </a:lnTo>
                    <a:lnTo>
                      <a:pt x="690" y="15414"/>
                    </a:lnTo>
                    <a:lnTo>
                      <a:pt x="597" y="16095"/>
                    </a:lnTo>
                    <a:lnTo>
                      <a:pt x="504" y="16794"/>
                    </a:lnTo>
                    <a:lnTo>
                      <a:pt x="420" y="17502"/>
                    </a:lnTo>
                    <a:lnTo>
                      <a:pt x="346" y="18210"/>
                    </a:lnTo>
                    <a:lnTo>
                      <a:pt x="271" y="18937"/>
                    </a:lnTo>
                    <a:lnTo>
                      <a:pt x="215" y="19682"/>
                    </a:lnTo>
                    <a:lnTo>
                      <a:pt x="159" y="20428"/>
                    </a:lnTo>
                    <a:lnTo>
                      <a:pt x="103" y="21183"/>
                    </a:lnTo>
                    <a:lnTo>
                      <a:pt x="66" y="21947"/>
                    </a:lnTo>
                    <a:lnTo>
                      <a:pt x="29" y="22721"/>
                    </a:lnTo>
                    <a:lnTo>
                      <a:pt x="1" y="23513"/>
                    </a:lnTo>
                    <a:lnTo>
                      <a:pt x="3868" y="23634"/>
                    </a:lnTo>
                    <a:lnTo>
                      <a:pt x="3896" y="22916"/>
                    </a:lnTo>
                    <a:lnTo>
                      <a:pt x="3924" y="22217"/>
                    </a:lnTo>
                    <a:lnTo>
                      <a:pt x="3961" y="21528"/>
                    </a:lnTo>
                    <a:lnTo>
                      <a:pt x="4008" y="20838"/>
                    </a:lnTo>
                    <a:lnTo>
                      <a:pt x="4055" y="20167"/>
                    </a:lnTo>
                    <a:lnTo>
                      <a:pt x="4111" y="19505"/>
                    </a:lnTo>
                    <a:lnTo>
                      <a:pt x="4167" y="18844"/>
                    </a:lnTo>
                    <a:lnTo>
                      <a:pt x="4232" y="18201"/>
                    </a:lnTo>
                    <a:lnTo>
                      <a:pt x="4306" y="17558"/>
                    </a:lnTo>
                    <a:lnTo>
                      <a:pt x="4381" y="16933"/>
                    </a:lnTo>
                    <a:lnTo>
                      <a:pt x="4465" y="16309"/>
                    </a:lnTo>
                    <a:lnTo>
                      <a:pt x="4558" y="15703"/>
                    </a:lnTo>
                    <a:lnTo>
                      <a:pt x="4651" y="15107"/>
                    </a:lnTo>
                    <a:lnTo>
                      <a:pt x="4754" y="14520"/>
                    </a:lnTo>
                    <a:lnTo>
                      <a:pt x="4856" y="13942"/>
                    </a:lnTo>
                    <a:lnTo>
                      <a:pt x="4968" y="13373"/>
                    </a:lnTo>
                    <a:lnTo>
                      <a:pt x="5164" y="12488"/>
                    </a:lnTo>
                    <a:lnTo>
                      <a:pt x="5369" y="11631"/>
                    </a:lnTo>
                    <a:lnTo>
                      <a:pt x="5583" y="10811"/>
                    </a:lnTo>
                    <a:lnTo>
                      <a:pt x="5816" y="10009"/>
                    </a:lnTo>
                    <a:lnTo>
                      <a:pt x="6068" y="9236"/>
                    </a:lnTo>
                    <a:lnTo>
                      <a:pt x="6189" y="8863"/>
                    </a:lnTo>
                    <a:lnTo>
                      <a:pt x="6319" y="8499"/>
                    </a:lnTo>
                    <a:lnTo>
                      <a:pt x="6459" y="8136"/>
                    </a:lnTo>
                    <a:lnTo>
                      <a:pt x="6599" y="7791"/>
                    </a:lnTo>
                    <a:lnTo>
                      <a:pt x="6739" y="7446"/>
                    </a:lnTo>
                    <a:lnTo>
                      <a:pt x="6878" y="7111"/>
                    </a:lnTo>
                    <a:lnTo>
                      <a:pt x="7130" y="6580"/>
                    </a:lnTo>
                    <a:lnTo>
                      <a:pt x="7363" y="6095"/>
                    </a:lnTo>
                    <a:lnTo>
                      <a:pt x="7605" y="5648"/>
                    </a:lnTo>
                    <a:lnTo>
                      <a:pt x="7829" y="5247"/>
                    </a:lnTo>
                    <a:lnTo>
                      <a:pt x="8053" y="4883"/>
                    </a:lnTo>
                    <a:lnTo>
                      <a:pt x="8267" y="4557"/>
                    </a:lnTo>
                    <a:lnTo>
                      <a:pt x="8463" y="4278"/>
                    </a:lnTo>
                    <a:lnTo>
                      <a:pt x="8649" y="4026"/>
                    </a:lnTo>
                    <a:lnTo>
                      <a:pt x="8826" y="3812"/>
                    </a:lnTo>
                    <a:lnTo>
                      <a:pt x="8975" y="3635"/>
                    </a:lnTo>
                    <a:lnTo>
                      <a:pt x="9115" y="3486"/>
                    </a:lnTo>
                    <a:lnTo>
                      <a:pt x="9227" y="3364"/>
                    </a:lnTo>
                    <a:lnTo>
                      <a:pt x="9395" y="3206"/>
                    </a:lnTo>
                    <a:lnTo>
                      <a:pt x="9451" y="3159"/>
                    </a:lnTo>
                    <a:lnTo>
                      <a:pt x="9413" y="3187"/>
                    </a:lnTo>
                    <a:lnTo>
                      <a:pt x="721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11"/>
              <p:cNvSpPr/>
              <p:nvPr/>
            </p:nvSpPr>
            <p:spPr>
              <a:xfrm>
                <a:off x="2564256" y="2900296"/>
                <a:ext cx="133426" cy="149422"/>
              </a:xfrm>
              <a:custGeom>
                <a:rect b="b" l="l" r="r" t="t"/>
                <a:pathLst>
                  <a:path extrusionOk="0" h="8183" w="7307">
                    <a:moveTo>
                      <a:pt x="2703" y="1"/>
                    </a:moveTo>
                    <a:lnTo>
                      <a:pt x="2535" y="19"/>
                    </a:lnTo>
                    <a:lnTo>
                      <a:pt x="2367" y="47"/>
                    </a:lnTo>
                    <a:lnTo>
                      <a:pt x="2218" y="84"/>
                    </a:lnTo>
                    <a:lnTo>
                      <a:pt x="2069" y="150"/>
                    </a:lnTo>
                    <a:lnTo>
                      <a:pt x="1920" y="215"/>
                    </a:lnTo>
                    <a:lnTo>
                      <a:pt x="1789" y="299"/>
                    </a:lnTo>
                    <a:lnTo>
                      <a:pt x="1659" y="383"/>
                    </a:lnTo>
                    <a:lnTo>
                      <a:pt x="1547" y="485"/>
                    </a:lnTo>
                    <a:lnTo>
                      <a:pt x="1426" y="597"/>
                    </a:lnTo>
                    <a:lnTo>
                      <a:pt x="1323" y="718"/>
                    </a:lnTo>
                    <a:lnTo>
                      <a:pt x="1221" y="849"/>
                    </a:lnTo>
                    <a:lnTo>
                      <a:pt x="1128" y="979"/>
                    </a:lnTo>
                    <a:lnTo>
                      <a:pt x="1044" y="1128"/>
                    </a:lnTo>
                    <a:lnTo>
                      <a:pt x="969" y="1268"/>
                    </a:lnTo>
                    <a:lnTo>
                      <a:pt x="895" y="1426"/>
                    </a:lnTo>
                    <a:lnTo>
                      <a:pt x="829" y="1585"/>
                    </a:lnTo>
                    <a:lnTo>
                      <a:pt x="774" y="1743"/>
                    </a:lnTo>
                    <a:lnTo>
                      <a:pt x="718" y="1911"/>
                    </a:lnTo>
                    <a:lnTo>
                      <a:pt x="680" y="2079"/>
                    </a:lnTo>
                    <a:lnTo>
                      <a:pt x="643" y="2247"/>
                    </a:lnTo>
                    <a:lnTo>
                      <a:pt x="606" y="2414"/>
                    </a:lnTo>
                    <a:lnTo>
                      <a:pt x="587" y="2582"/>
                    </a:lnTo>
                    <a:lnTo>
                      <a:pt x="569" y="2750"/>
                    </a:lnTo>
                    <a:lnTo>
                      <a:pt x="550" y="2918"/>
                    </a:lnTo>
                    <a:lnTo>
                      <a:pt x="550" y="3085"/>
                    </a:lnTo>
                    <a:lnTo>
                      <a:pt x="550" y="3253"/>
                    </a:lnTo>
                    <a:lnTo>
                      <a:pt x="550" y="3365"/>
                    </a:lnTo>
                    <a:lnTo>
                      <a:pt x="550" y="3486"/>
                    </a:lnTo>
                    <a:lnTo>
                      <a:pt x="522" y="3710"/>
                    </a:lnTo>
                    <a:lnTo>
                      <a:pt x="485" y="3933"/>
                    </a:lnTo>
                    <a:lnTo>
                      <a:pt x="429" y="4157"/>
                    </a:lnTo>
                    <a:lnTo>
                      <a:pt x="373" y="4371"/>
                    </a:lnTo>
                    <a:lnTo>
                      <a:pt x="298" y="4576"/>
                    </a:lnTo>
                    <a:lnTo>
                      <a:pt x="168" y="4977"/>
                    </a:lnTo>
                    <a:lnTo>
                      <a:pt x="112" y="5173"/>
                    </a:lnTo>
                    <a:lnTo>
                      <a:pt x="56" y="5369"/>
                    </a:lnTo>
                    <a:lnTo>
                      <a:pt x="19" y="5546"/>
                    </a:lnTo>
                    <a:lnTo>
                      <a:pt x="0" y="5732"/>
                    </a:lnTo>
                    <a:lnTo>
                      <a:pt x="0" y="5816"/>
                    </a:lnTo>
                    <a:lnTo>
                      <a:pt x="0" y="5900"/>
                    </a:lnTo>
                    <a:lnTo>
                      <a:pt x="19" y="5984"/>
                    </a:lnTo>
                    <a:lnTo>
                      <a:pt x="28" y="6067"/>
                    </a:lnTo>
                    <a:lnTo>
                      <a:pt x="56" y="6151"/>
                    </a:lnTo>
                    <a:lnTo>
                      <a:pt x="84" y="6226"/>
                    </a:lnTo>
                    <a:lnTo>
                      <a:pt x="131" y="6310"/>
                    </a:lnTo>
                    <a:lnTo>
                      <a:pt x="177" y="6384"/>
                    </a:lnTo>
                    <a:lnTo>
                      <a:pt x="280" y="6515"/>
                    </a:lnTo>
                    <a:lnTo>
                      <a:pt x="401" y="6655"/>
                    </a:lnTo>
                    <a:lnTo>
                      <a:pt x="541" y="6785"/>
                    </a:lnTo>
                    <a:lnTo>
                      <a:pt x="690" y="6916"/>
                    </a:lnTo>
                    <a:lnTo>
                      <a:pt x="857" y="7046"/>
                    </a:lnTo>
                    <a:lnTo>
                      <a:pt x="1025" y="7167"/>
                    </a:lnTo>
                    <a:lnTo>
                      <a:pt x="1212" y="7279"/>
                    </a:lnTo>
                    <a:lnTo>
                      <a:pt x="1398" y="7391"/>
                    </a:lnTo>
                    <a:lnTo>
                      <a:pt x="1594" y="7503"/>
                    </a:lnTo>
                    <a:lnTo>
                      <a:pt x="1799" y="7605"/>
                    </a:lnTo>
                    <a:lnTo>
                      <a:pt x="2004" y="7698"/>
                    </a:lnTo>
                    <a:lnTo>
                      <a:pt x="2209" y="7782"/>
                    </a:lnTo>
                    <a:lnTo>
                      <a:pt x="2414" y="7866"/>
                    </a:lnTo>
                    <a:lnTo>
                      <a:pt x="2628" y="7941"/>
                    </a:lnTo>
                    <a:lnTo>
                      <a:pt x="2833" y="7997"/>
                    </a:lnTo>
                    <a:lnTo>
                      <a:pt x="3029" y="8052"/>
                    </a:lnTo>
                    <a:lnTo>
                      <a:pt x="3234" y="8099"/>
                    </a:lnTo>
                    <a:lnTo>
                      <a:pt x="3420" y="8136"/>
                    </a:lnTo>
                    <a:lnTo>
                      <a:pt x="3607" y="8164"/>
                    </a:lnTo>
                    <a:lnTo>
                      <a:pt x="3784" y="8174"/>
                    </a:lnTo>
                    <a:lnTo>
                      <a:pt x="3951" y="8183"/>
                    </a:lnTo>
                    <a:lnTo>
                      <a:pt x="4101" y="8174"/>
                    </a:lnTo>
                    <a:lnTo>
                      <a:pt x="4240" y="8155"/>
                    </a:lnTo>
                    <a:lnTo>
                      <a:pt x="4371" y="8118"/>
                    </a:lnTo>
                    <a:lnTo>
                      <a:pt x="4483" y="8071"/>
                    </a:lnTo>
                    <a:lnTo>
                      <a:pt x="4576" y="8015"/>
                    </a:lnTo>
                    <a:lnTo>
                      <a:pt x="4613" y="7978"/>
                    </a:lnTo>
                    <a:lnTo>
                      <a:pt x="4650" y="7941"/>
                    </a:lnTo>
                    <a:lnTo>
                      <a:pt x="4678" y="7894"/>
                    </a:lnTo>
                    <a:lnTo>
                      <a:pt x="4706" y="7847"/>
                    </a:lnTo>
                    <a:lnTo>
                      <a:pt x="4725" y="7801"/>
                    </a:lnTo>
                    <a:lnTo>
                      <a:pt x="4744" y="7745"/>
                    </a:lnTo>
                    <a:lnTo>
                      <a:pt x="4753" y="7689"/>
                    </a:lnTo>
                    <a:lnTo>
                      <a:pt x="4753" y="7633"/>
                    </a:lnTo>
                    <a:lnTo>
                      <a:pt x="4753" y="7568"/>
                    </a:lnTo>
                    <a:lnTo>
                      <a:pt x="4744" y="7493"/>
                    </a:lnTo>
                    <a:lnTo>
                      <a:pt x="4706" y="7344"/>
                    </a:lnTo>
                    <a:lnTo>
                      <a:pt x="4660" y="7214"/>
                    </a:lnTo>
                    <a:lnTo>
                      <a:pt x="4632" y="7083"/>
                    </a:lnTo>
                    <a:lnTo>
                      <a:pt x="4604" y="6943"/>
                    </a:lnTo>
                    <a:lnTo>
                      <a:pt x="4585" y="6804"/>
                    </a:lnTo>
                    <a:lnTo>
                      <a:pt x="4557" y="6533"/>
                    </a:lnTo>
                    <a:lnTo>
                      <a:pt x="4539" y="6254"/>
                    </a:lnTo>
                    <a:lnTo>
                      <a:pt x="4548" y="5974"/>
                    </a:lnTo>
                    <a:lnTo>
                      <a:pt x="4567" y="5713"/>
                    </a:lnTo>
                    <a:lnTo>
                      <a:pt x="4585" y="5452"/>
                    </a:lnTo>
                    <a:lnTo>
                      <a:pt x="4622" y="5201"/>
                    </a:lnTo>
                    <a:lnTo>
                      <a:pt x="4660" y="4977"/>
                    </a:lnTo>
                    <a:lnTo>
                      <a:pt x="4706" y="4763"/>
                    </a:lnTo>
                    <a:lnTo>
                      <a:pt x="4790" y="4418"/>
                    </a:lnTo>
                    <a:lnTo>
                      <a:pt x="4855" y="4185"/>
                    </a:lnTo>
                    <a:lnTo>
                      <a:pt x="4874" y="4101"/>
                    </a:lnTo>
                    <a:lnTo>
                      <a:pt x="4958" y="4260"/>
                    </a:lnTo>
                    <a:lnTo>
                      <a:pt x="5042" y="4409"/>
                    </a:lnTo>
                    <a:lnTo>
                      <a:pt x="5135" y="4530"/>
                    </a:lnTo>
                    <a:lnTo>
                      <a:pt x="5219" y="4642"/>
                    </a:lnTo>
                    <a:lnTo>
                      <a:pt x="5312" y="4735"/>
                    </a:lnTo>
                    <a:lnTo>
                      <a:pt x="5415" y="4819"/>
                    </a:lnTo>
                    <a:lnTo>
                      <a:pt x="5508" y="4893"/>
                    </a:lnTo>
                    <a:lnTo>
                      <a:pt x="5610" y="4958"/>
                    </a:lnTo>
                    <a:lnTo>
                      <a:pt x="5713" y="5005"/>
                    </a:lnTo>
                    <a:lnTo>
                      <a:pt x="5815" y="5042"/>
                    </a:lnTo>
                    <a:lnTo>
                      <a:pt x="5909" y="5070"/>
                    </a:lnTo>
                    <a:lnTo>
                      <a:pt x="6011" y="5089"/>
                    </a:lnTo>
                    <a:lnTo>
                      <a:pt x="6114" y="5098"/>
                    </a:lnTo>
                    <a:lnTo>
                      <a:pt x="6216" y="5108"/>
                    </a:lnTo>
                    <a:lnTo>
                      <a:pt x="6309" y="5098"/>
                    </a:lnTo>
                    <a:lnTo>
                      <a:pt x="6402" y="5089"/>
                    </a:lnTo>
                    <a:lnTo>
                      <a:pt x="6589" y="5061"/>
                    </a:lnTo>
                    <a:lnTo>
                      <a:pt x="6757" y="5014"/>
                    </a:lnTo>
                    <a:lnTo>
                      <a:pt x="6915" y="4958"/>
                    </a:lnTo>
                    <a:lnTo>
                      <a:pt x="7045" y="4903"/>
                    </a:lnTo>
                    <a:lnTo>
                      <a:pt x="7157" y="4847"/>
                    </a:lnTo>
                    <a:lnTo>
                      <a:pt x="7241" y="4791"/>
                    </a:lnTo>
                    <a:lnTo>
                      <a:pt x="7306" y="4753"/>
                    </a:lnTo>
                    <a:lnTo>
                      <a:pt x="5964" y="3020"/>
                    </a:lnTo>
                    <a:lnTo>
                      <a:pt x="5964" y="2880"/>
                    </a:lnTo>
                    <a:lnTo>
                      <a:pt x="5955" y="2731"/>
                    </a:lnTo>
                    <a:lnTo>
                      <a:pt x="5936" y="2535"/>
                    </a:lnTo>
                    <a:lnTo>
                      <a:pt x="5909" y="2302"/>
                    </a:lnTo>
                    <a:lnTo>
                      <a:pt x="5862" y="2042"/>
                    </a:lnTo>
                    <a:lnTo>
                      <a:pt x="5797" y="1771"/>
                    </a:lnTo>
                    <a:lnTo>
                      <a:pt x="5759" y="1631"/>
                    </a:lnTo>
                    <a:lnTo>
                      <a:pt x="5713" y="1492"/>
                    </a:lnTo>
                    <a:lnTo>
                      <a:pt x="5666" y="1352"/>
                    </a:lnTo>
                    <a:lnTo>
                      <a:pt x="5601" y="1221"/>
                    </a:lnTo>
                    <a:lnTo>
                      <a:pt x="5536" y="1091"/>
                    </a:lnTo>
                    <a:lnTo>
                      <a:pt x="5461" y="960"/>
                    </a:lnTo>
                    <a:lnTo>
                      <a:pt x="5387" y="839"/>
                    </a:lnTo>
                    <a:lnTo>
                      <a:pt x="5293" y="728"/>
                    </a:lnTo>
                    <a:lnTo>
                      <a:pt x="5200" y="616"/>
                    </a:lnTo>
                    <a:lnTo>
                      <a:pt x="5088" y="522"/>
                    </a:lnTo>
                    <a:lnTo>
                      <a:pt x="4977" y="439"/>
                    </a:lnTo>
                    <a:lnTo>
                      <a:pt x="4846" y="364"/>
                    </a:lnTo>
                    <a:lnTo>
                      <a:pt x="4716" y="308"/>
                    </a:lnTo>
                    <a:lnTo>
                      <a:pt x="4567" y="262"/>
                    </a:lnTo>
                    <a:lnTo>
                      <a:pt x="4408" y="234"/>
                    </a:lnTo>
                    <a:lnTo>
                      <a:pt x="4240" y="215"/>
                    </a:lnTo>
                    <a:lnTo>
                      <a:pt x="4063" y="224"/>
                    </a:lnTo>
                    <a:lnTo>
                      <a:pt x="3868" y="243"/>
                    </a:lnTo>
                    <a:lnTo>
                      <a:pt x="3653" y="159"/>
                    </a:lnTo>
                    <a:lnTo>
                      <a:pt x="3448" y="94"/>
                    </a:lnTo>
                    <a:lnTo>
                      <a:pt x="3253" y="47"/>
                    </a:lnTo>
                    <a:lnTo>
                      <a:pt x="3057" y="10"/>
                    </a:lnTo>
                    <a:lnTo>
                      <a:pt x="2880"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11"/>
              <p:cNvSpPr/>
              <p:nvPr/>
            </p:nvSpPr>
            <p:spPr>
              <a:xfrm>
                <a:off x="2595736" y="2971948"/>
                <a:ext cx="16525" cy="68931"/>
              </a:xfrm>
              <a:custGeom>
                <a:rect b="b" l="l" r="r" t="t"/>
                <a:pathLst>
                  <a:path extrusionOk="0" h="3775" w="905">
                    <a:moveTo>
                      <a:pt x="746" y="0"/>
                    </a:moveTo>
                    <a:lnTo>
                      <a:pt x="708" y="84"/>
                    </a:lnTo>
                    <a:lnTo>
                      <a:pt x="615" y="326"/>
                    </a:lnTo>
                    <a:lnTo>
                      <a:pt x="475" y="690"/>
                    </a:lnTo>
                    <a:lnTo>
                      <a:pt x="401" y="923"/>
                    </a:lnTo>
                    <a:lnTo>
                      <a:pt x="317" y="1165"/>
                    </a:lnTo>
                    <a:lnTo>
                      <a:pt x="242" y="1435"/>
                    </a:lnTo>
                    <a:lnTo>
                      <a:pt x="177" y="1724"/>
                    </a:lnTo>
                    <a:lnTo>
                      <a:pt x="112" y="2032"/>
                    </a:lnTo>
                    <a:lnTo>
                      <a:pt x="65" y="2339"/>
                    </a:lnTo>
                    <a:lnTo>
                      <a:pt x="28" y="2665"/>
                    </a:lnTo>
                    <a:lnTo>
                      <a:pt x="9" y="2992"/>
                    </a:lnTo>
                    <a:lnTo>
                      <a:pt x="0" y="3327"/>
                    </a:lnTo>
                    <a:lnTo>
                      <a:pt x="9" y="3485"/>
                    </a:lnTo>
                    <a:lnTo>
                      <a:pt x="28" y="3653"/>
                    </a:lnTo>
                    <a:lnTo>
                      <a:pt x="289" y="3774"/>
                    </a:lnTo>
                    <a:lnTo>
                      <a:pt x="242" y="3485"/>
                    </a:lnTo>
                    <a:lnTo>
                      <a:pt x="224" y="3327"/>
                    </a:lnTo>
                    <a:lnTo>
                      <a:pt x="214" y="3150"/>
                    </a:lnTo>
                    <a:lnTo>
                      <a:pt x="205" y="2954"/>
                    </a:lnTo>
                    <a:lnTo>
                      <a:pt x="214" y="2749"/>
                    </a:lnTo>
                    <a:lnTo>
                      <a:pt x="224" y="2535"/>
                    </a:lnTo>
                    <a:lnTo>
                      <a:pt x="242" y="2302"/>
                    </a:lnTo>
                    <a:lnTo>
                      <a:pt x="270" y="2060"/>
                    </a:lnTo>
                    <a:lnTo>
                      <a:pt x="317" y="1808"/>
                    </a:lnTo>
                    <a:lnTo>
                      <a:pt x="373" y="1547"/>
                    </a:lnTo>
                    <a:lnTo>
                      <a:pt x="447" y="1267"/>
                    </a:lnTo>
                    <a:lnTo>
                      <a:pt x="531" y="979"/>
                    </a:lnTo>
                    <a:lnTo>
                      <a:pt x="643" y="680"/>
                    </a:lnTo>
                    <a:lnTo>
                      <a:pt x="764" y="373"/>
                    </a:lnTo>
                    <a:lnTo>
                      <a:pt x="904" y="47"/>
                    </a:lnTo>
                    <a:lnTo>
                      <a:pt x="746"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11"/>
              <p:cNvSpPr/>
              <p:nvPr/>
            </p:nvSpPr>
            <p:spPr>
              <a:xfrm>
                <a:off x="2574463" y="2967511"/>
                <a:ext cx="19757" cy="60605"/>
              </a:xfrm>
              <a:custGeom>
                <a:rect b="b" l="l" r="r" t="t"/>
                <a:pathLst>
                  <a:path extrusionOk="0" h="3319" w="1082">
                    <a:moveTo>
                      <a:pt x="923" y="1"/>
                    </a:moveTo>
                    <a:lnTo>
                      <a:pt x="792" y="290"/>
                    </a:lnTo>
                    <a:lnTo>
                      <a:pt x="653" y="616"/>
                    </a:lnTo>
                    <a:lnTo>
                      <a:pt x="494" y="1035"/>
                    </a:lnTo>
                    <a:lnTo>
                      <a:pt x="410" y="1268"/>
                    </a:lnTo>
                    <a:lnTo>
                      <a:pt x="336" y="1510"/>
                    </a:lnTo>
                    <a:lnTo>
                      <a:pt x="252" y="1771"/>
                    </a:lnTo>
                    <a:lnTo>
                      <a:pt x="187" y="2042"/>
                    </a:lnTo>
                    <a:lnTo>
                      <a:pt x="121" y="2312"/>
                    </a:lnTo>
                    <a:lnTo>
                      <a:pt x="65" y="2582"/>
                    </a:lnTo>
                    <a:lnTo>
                      <a:pt x="28" y="2852"/>
                    </a:lnTo>
                    <a:lnTo>
                      <a:pt x="0" y="3123"/>
                    </a:lnTo>
                    <a:lnTo>
                      <a:pt x="112" y="3225"/>
                    </a:lnTo>
                    <a:lnTo>
                      <a:pt x="233" y="3318"/>
                    </a:lnTo>
                    <a:lnTo>
                      <a:pt x="252" y="3057"/>
                    </a:lnTo>
                    <a:lnTo>
                      <a:pt x="280" y="2750"/>
                    </a:lnTo>
                    <a:lnTo>
                      <a:pt x="336" y="2396"/>
                    </a:lnTo>
                    <a:lnTo>
                      <a:pt x="410" y="1995"/>
                    </a:lnTo>
                    <a:lnTo>
                      <a:pt x="466" y="1781"/>
                    </a:lnTo>
                    <a:lnTo>
                      <a:pt x="522" y="1557"/>
                    </a:lnTo>
                    <a:lnTo>
                      <a:pt x="587" y="1324"/>
                    </a:lnTo>
                    <a:lnTo>
                      <a:pt x="671" y="1082"/>
                    </a:lnTo>
                    <a:lnTo>
                      <a:pt x="755" y="839"/>
                    </a:lnTo>
                    <a:lnTo>
                      <a:pt x="858" y="579"/>
                    </a:lnTo>
                    <a:lnTo>
                      <a:pt x="960" y="318"/>
                    </a:lnTo>
                    <a:lnTo>
                      <a:pt x="1081" y="47"/>
                    </a:lnTo>
                    <a:lnTo>
                      <a:pt x="923"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11"/>
              <p:cNvSpPr/>
              <p:nvPr/>
            </p:nvSpPr>
            <p:spPr>
              <a:xfrm>
                <a:off x="2621081" y="2977553"/>
                <a:ext cx="12271" cy="71999"/>
              </a:xfrm>
              <a:custGeom>
                <a:rect b="b" l="l" r="r" t="t"/>
                <a:pathLst>
                  <a:path extrusionOk="0" h="3943" w="672">
                    <a:moveTo>
                      <a:pt x="569" y="1"/>
                    </a:moveTo>
                    <a:lnTo>
                      <a:pt x="532" y="84"/>
                    </a:lnTo>
                    <a:lnTo>
                      <a:pt x="429" y="327"/>
                    </a:lnTo>
                    <a:lnTo>
                      <a:pt x="364" y="504"/>
                    </a:lnTo>
                    <a:lnTo>
                      <a:pt x="290" y="709"/>
                    </a:lnTo>
                    <a:lnTo>
                      <a:pt x="224" y="942"/>
                    </a:lnTo>
                    <a:lnTo>
                      <a:pt x="159" y="1203"/>
                    </a:lnTo>
                    <a:lnTo>
                      <a:pt x="103" y="1482"/>
                    </a:lnTo>
                    <a:lnTo>
                      <a:pt x="57" y="1790"/>
                    </a:lnTo>
                    <a:lnTo>
                      <a:pt x="19" y="2107"/>
                    </a:lnTo>
                    <a:lnTo>
                      <a:pt x="1" y="2442"/>
                    </a:lnTo>
                    <a:lnTo>
                      <a:pt x="1" y="2619"/>
                    </a:lnTo>
                    <a:lnTo>
                      <a:pt x="10" y="2796"/>
                    </a:lnTo>
                    <a:lnTo>
                      <a:pt x="29" y="2973"/>
                    </a:lnTo>
                    <a:lnTo>
                      <a:pt x="47" y="3150"/>
                    </a:lnTo>
                    <a:lnTo>
                      <a:pt x="75" y="3337"/>
                    </a:lnTo>
                    <a:lnTo>
                      <a:pt x="113" y="3514"/>
                    </a:lnTo>
                    <a:lnTo>
                      <a:pt x="150" y="3700"/>
                    </a:lnTo>
                    <a:lnTo>
                      <a:pt x="206" y="3887"/>
                    </a:lnTo>
                    <a:lnTo>
                      <a:pt x="401" y="3915"/>
                    </a:lnTo>
                    <a:lnTo>
                      <a:pt x="588" y="3943"/>
                    </a:lnTo>
                    <a:lnTo>
                      <a:pt x="541" y="3784"/>
                    </a:lnTo>
                    <a:lnTo>
                      <a:pt x="495" y="3626"/>
                    </a:lnTo>
                    <a:lnTo>
                      <a:pt x="448" y="3449"/>
                    </a:lnTo>
                    <a:lnTo>
                      <a:pt x="401" y="3253"/>
                    </a:lnTo>
                    <a:lnTo>
                      <a:pt x="364" y="3048"/>
                    </a:lnTo>
                    <a:lnTo>
                      <a:pt x="336" y="2834"/>
                    </a:lnTo>
                    <a:lnTo>
                      <a:pt x="318" y="2601"/>
                    </a:lnTo>
                    <a:lnTo>
                      <a:pt x="308" y="2358"/>
                    </a:lnTo>
                    <a:lnTo>
                      <a:pt x="299" y="2107"/>
                    </a:lnTo>
                    <a:lnTo>
                      <a:pt x="308" y="1836"/>
                    </a:lnTo>
                    <a:lnTo>
                      <a:pt x="327" y="1566"/>
                    </a:lnTo>
                    <a:lnTo>
                      <a:pt x="364" y="1277"/>
                    </a:lnTo>
                    <a:lnTo>
                      <a:pt x="420" y="988"/>
                    </a:lnTo>
                    <a:lnTo>
                      <a:pt x="485" y="681"/>
                    </a:lnTo>
                    <a:lnTo>
                      <a:pt x="569" y="364"/>
                    </a:lnTo>
                    <a:lnTo>
                      <a:pt x="672" y="38"/>
                    </a:lnTo>
                    <a:lnTo>
                      <a:pt x="56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11"/>
              <p:cNvSpPr/>
              <p:nvPr/>
            </p:nvSpPr>
            <p:spPr>
              <a:xfrm>
                <a:off x="2678088" y="3589658"/>
                <a:ext cx="93271" cy="164393"/>
              </a:xfrm>
              <a:custGeom>
                <a:rect b="b" l="l" r="r" t="t"/>
                <a:pathLst>
                  <a:path extrusionOk="0" h="9003" w="5108">
                    <a:moveTo>
                      <a:pt x="1" y="0"/>
                    </a:moveTo>
                    <a:lnTo>
                      <a:pt x="1" y="9002"/>
                    </a:lnTo>
                    <a:lnTo>
                      <a:pt x="5108" y="9002"/>
                    </a:lnTo>
                    <a:lnTo>
                      <a:pt x="5108"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11"/>
              <p:cNvSpPr/>
              <p:nvPr/>
            </p:nvSpPr>
            <p:spPr>
              <a:xfrm>
                <a:off x="2571743" y="3721183"/>
                <a:ext cx="215958" cy="94129"/>
              </a:xfrm>
              <a:custGeom>
                <a:rect b="b" l="l" r="r" t="t"/>
                <a:pathLst>
                  <a:path extrusionOk="0" h="5155" w="11827">
                    <a:moveTo>
                      <a:pt x="3495" y="1"/>
                    </a:moveTo>
                    <a:lnTo>
                      <a:pt x="3308" y="19"/>
                    </a:lnTo>
                    <a:lnTo>
                      <a:pt x="3131" y="47"/>
                    </a:lnTo>
                    <a:lnTo>
                      <a:pt x="2945" y="75"/>
                    </a:lnTo>
                    <a:lnTo>
                      <a:pt x="2768" y="113"/>
                    </a:lnTo>
                    <a:lnTo>
                      <a:pt x="2591" y="169"/>
                    </a:lnTo>
                    <a:lnTo>
                      <a:pt x="2423" y="224"/>
                    </a:lnTo>
                    <a:lnTo>
                      <a:pt x="2255" y="290"/>
                    </a:lnTo>
                    <a:lnTo>
                      <a:pt x="2088" y="364"/>
                    </a:lnTo>
                    <a:lnTo>
                      <a:pt x="1929" y="448"/>
                    </a:lnTo>
                    <a:lnTo>
                      <a:pt x="1771" y="532"/>
                    </a:lnTo>
                    <a:lnTo>
                      <a:pt x="1622" y="635"/>
                    </a:lnTo>
                    <a:lnTo>
                      <a:pt x="1482" y="737"/>
                    </a:lnTo>
                    <a:lnTo>
                      <a:pt x="1342" y="840"/>
                    </a:lnTo>
                    <a:lnTo>
                      <a:pt x="1202" y="961"/>
                    </a:lnTo>
                    <a:lnTo>
                      <a:pt x="1081" y="1082"/>
                    </a:lnTo>
                    <a:lnTo>
                      <a:pt x="960" y="1212"/>
                    </a:lnTo>
                    <a:lnTo>
                      <a:pt x="839" y="1343"/>
                    </a:lnTo>
                    <a:lnTo>
                      <a:pt x="727" y="1483"/>
                    </a:lnTo>
                    <a:lnTo>
                      <a:pt x="625" y="1632"/>
                    </a:lnTo>
                    <a:lnTo>
                      <a:pt x="531" y="1781"/>
                    </a:lnTo>
                    <a:lnTo>
                      <a:pt x="447" y="1930"/>
                    </a:lnTo>
                    <a:lnTo>
                      <a:pt x="364" y="2088"/>
                    </a:lnTo>
                    <a:lnTo>
                      <a:pt x="289" y="2256"/>
                    </a:lnTo>
                    <a:lnTo>
                      <a:pt x="224" y="2424"/>
                    </a:lnTo>
                    <a:lnTo>
                      <a:pt x="168" y="2592"/>
                    </a:lnTo>
                    <a:lnTo>
                      <a:pt x="112" y="2769"/>
                    </a:lnTo>
                    <a:lnTo>
                      <a:pt x="75" y="2946"/>
                    </a:lnTo>
                    <a:lnTo>
                      <a:pt x="37" y="3132"/>
                    </a:lnTo>
                    <a:lnTo>
                      <a:pt x="19" y="3319"/>
                    </a:lnTo>
                    <a:lnTo>
                      <a:pt x="0" y="3505"/>
                    </a:lnTo>
                    <a:lnTo>
                      <a:pt x="0" y="3691"/>
                    </a:lnTo>
                    <a:lnTo>
                      <a:pt x="0" y="5154"/>
                    </a:lnTo>
                    <a:lnTo>
                      <a:pt x="11826" y="5154"/>
                    </a:lnTo>
                    <a:lnTo>
                      <a:pt x="11826" y="1492"/>
                    </a:lnTo>
                    <a:lnTo>
                      <a:pt x="11817" y="1343"/>
                    </a:lnTo>
                    <a:lnTo>
                      <a:pt x="11789" y="1194"/>
                    </a:lnTo>
                    <a:lnTo>
                      <a:pt x="11752" y="1054"/>
                    </a:lnTo>
                    <a:lnTo>
                      <a:pt x="11705" y="914"/>
                    </a:lnTo>
                    <a:lnTo>
                      <a:pt x="11640" y="784"/>
                    </a:lnTo>
                    <a:lnTo>
                      <a:pt x="11565" y="663"/>
                    </a:lnTo>
                    <a:lnTo>
                      <a:pt x="11482" y="541"/>
                    </a:lnTo>
                    <a:lnTo>
                      <a:pt x="11388" y="439"/>
                    </a:lnTo>
                    <a:lnTo>
                      <a:pt x="11277" y="346"/>
                    </a:lnTo>
                    <a:lnTo>
                      <a:pt x="11165" y="252"/>
                    </a:lnTo>
                    <a:lnTo>
                      <a:pt x="11044" y="178"/>
                    </a:lnTo>
                    <a:lnTo>
                      <a:pt x="10913" y="122"/>
                    </a:lnTo>
                    <a:lnTo>
                      <a:pt x="10773" y="66"/>
                    </a:lnTo>
                    <a:lnTo>
                      <a:pt x="10624" y="29"/>
                    </a:lnTo>
                    <a:lnTo>
                      <a:pt x="10484" y="10"/>
                    </a:lnTo>
                    <a:lnTo>
                      <a:pt x="10326"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11"/>
              <p:cNvSpPr/>
              <p:nvPr/>
            </p:nvSpPr>
            <p:spPr>
              <a:xfrm>
                <a:off x="2672646" y="3641552"/>
                <a:ext cx="110636" cy="118104"/>
              </a:xfrm>
              <a:custGeom>
                <a:rect b="b" l="l" r="r" t="t"/>
                <a:pathLst>
                  <a:path extrusionOk="0" h="6468" w="6059">
                    <a:moveTo>
                      <a:pt x="0" y="0"/>
                    </a:moveTo>
                    <a:lnTo>
                      <a:pt x="0" y="6468"/>
                    </a:lnTo>
                    <a:lnTo>
                      <a:pt x="6058" y="6468"/>
                    </a:lnTo>
                    <a:lnTo>
                      <a:pt x="6058"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11"/>
              <p:cNvSpPr/>
              <p:nvPr/>
            </p:nvSpPr>
            <p:spPr>
              <a:xfrm>
                <a:off x="2736117" y="3739406"/>
                <a:ext cx="35241" cy="43239"/>
              </a:xfrm>
              <a:custGeom>
                <a:rect b="b" l="l" r="r" t="t"/>
                <a:pathLst>
                  <a:path extrusionOk="0" h="2368" w="1930">
                    <a:moveTo>
                      <a:pt x="970" y="0"/>
                    </a:moveTo>
                    <a:lnTo>
                      <a:pt x="867" y="9"/>
                    </a:lnTo>
                    <a:lnTo>
                      <a:pt x="774" y="28"/>
                    </a:lnTo>
                    <a:lnTo>
                      <a:pt x="681" y="56"/>
                    </a:lnTo>
                    <a:lnTo>
                      <a:pt x="588" y="93"/>
                    </a:lnTo>
                    <a:lnTo>
                      <a:pt x="504" y="149"/>
                    </a:lnTo>
                    <a:lnTo>
                      <a:pt x="429" y="205"/>
                    </a:lnTo>
                    <a:lnTo>
                      <a:pt x="355" y="270"/>
                    </a:lnTo>
                    <a:lnTo>
                      <a:pt x="290" y="354"/>
                    </a:lnTo>
                    <a:lnTo>
                      <a:pt x="224" y="438"/>
                    </a:lnTo>
                    <a:lnTo>
                      <a:pt x="168" y="522"/>
                    </a:lnTo>
                    <a:lnTo>
                      <a:pt x="122" y="624"/>
                    </a:lnTo>
                    <a:lnTo>
                      <a:pt x="75" y="727"/>
                    </a:lnTo>
                    <a:lnTo>
                      <a:pt x="47" y="829"/>
                    </a:lnTo>
                    <a:lnTo>
                      <a:pt x="19" y="951"/>
                    </a:lnTo>
                    <a:lnTo>
                      <a:pt x="10" y="1062"/>
                    </a:lnTo>
                    <a:lnTo>
                      <a:pt x="1" y="1184"/>
                    </a:lnTo>
                    <a:lnTo>
                      <a:pt x="10" y="1305"/>
                    </a:lnTo>
                    <a:lnTo>
                      <a:pt x="19" y="1426"/>
                    </a:lnTo>
                    <a:lnTo>
                      <a:pt x="47" y="1538"/>
                    </a:lnTo>
                    <a:lnTo>
                      <a:pt x="75" y="1650"/>
                    </a:lnTo>
                    <a:lnTo>
                      <a:pt x="122" y="1752"/>
                    </a:lnTo>
                    <a:lnTo>
                      <a:pt x="168" y="1845"/>
                    </a:lnTo>
                    <a:lnTo>
                      <a:pt x="224" y="1938"/>
                    </a:lnTo>
                    <a:lnTo>
                      <a:pt x="290" y="2022"/>
                    </a:lnTo>
                    <a:lnTo>
                      <a:pt x="355" y="2097"/>
                    </a:lnTo>
                    <a:lnTo>
                      <a:pt x="429" y="2162"/>
                    </a:lnTo>
                    <a:lnTo>
                      <a:pt x="504" y="2227"/>
                    </a:lnTo>
                    <a:lnTo>
                      <a:pt x="588" y="2274"/>
                    </a:lnTo>
                    <a:lnTo>
                      <a:pt x="681" y="2311"/>
                    </a:lnTo>
                    <a:lnTo>
                      <a:pt x="774" y="2339"/>
                    </a:lnTo>
                    <a:lnTo>
                      <a:pt x="867" y="2358"/>
                    </a:lnTo>
                    <a:lnTo>
                      <a:pt x="970" y="2367"/>
                    </a:lnTo>
                    <a:lnTo>
                      <a:pt x="1063" y="2358"/>
                    </a:lnTo>
                    <a:lnTo>
                      <a:pt x="1166" y="2339"/>
                    </a:lnTo>
                    <a:lnTo>
                      <a:pt x="1259" y="2311"/>
                    </a:lnTo>
                    <a:lnTo>
                      <a:pt x="1343" y="2274"/>
                    </a:lnTo>
                    <a:lnTo>
                      <a:pt x="1426" y="2227"/>
                    </a:lnTo>
                    <a:lnTo>
                      <a:pt x="1510" y="2162"/>
                    </a:lnTo>
                    <a:lnTo>
                      <a:pt x="1585" y="2097"/>
                    </a:lnTo>
                    <a:lnTo>
                      <a:pt x="1650" y="2022"/>
                    </a:lnTo>
                    <a:lnTo>
                      <a:pt x="1715" y="1938"/>
                    </a:lnTo>
                    <a:lnTo>
                      <a:pt x="1771" y="1845"/>
                    </a:lnTo>
                    <a:lnTo>
                      <a:pt x="1818" y="1752"/>
                    </a:lnTo>
                    <a:lnTo>
                      <a:pt x="1855" y="1650"/>
                    </a:lnTo>
                    <a:lnTo>
                      <a:pt x="1892" y="1538"/>
                    </a:lnTo>
                    <a:lnTo>
                      <a:pt x="1911" y="1426"/>
                    </a:lnTo>
                    <a:lnTo>
                      <a:pt x="1930" y="1305"/>
                    </a:lnTo>
                    <a:lnTo>
                      <a:pt x="1930" y="1184"/>
                    </a:lnTo>
                    <a:lnTo>
                      <a:pt x="1930" y="1062"/>
                    </a:lnTo>
                    <a:lnTo>
                      <a:pt x="1911" y="951"/>
                    </a:lnTo>
                    <a:lnTo>
                      <a:pt x="1892" y="829"/>
                    </a:lnTo>
                    <a:lnTo>
                      <a:pt x="1855" y="727"/>
                    </a:lnTo>
                    <a:lnTo>
                      <a:pt x="1818" y="624"/>
                    </a:lnTo>
                    <a:lnTo>
                      <a:pt x="1771" y="522"/>
                    </a:lnTo>
                    <a:lnTo>
                      <a:pt x="1715" y="438"/>
                    </a:lnTo>
                    <a:lnTo>
                      <a:pt x="1650" y="354"/>
                    </a:lnTo>
                    <a:lnTo>
                      <a:pt x="1585" y="270"/>
                    </a:lnTo>
                    <a:lnTo>
                      <a:pt x="1510" y="205"/>
                    </a:lnTo>
                    <a:lnTo>
                      <a:pt x="1426" y="149"/>
                    </a:lnTo>
                    <a:lnTo>
                      <a:pt x="1343" y="93"/>
                    </a:lnTo>
                    <a:lnTo>
                      <a:pt x="1259" y="56"/>
                    </a:lnTo>
                    <a:lnTo>
                      <a:pt x="1166" y="28"/>
                    </a:lnTo>
                    <a:lnTo>
                      <a:pt x="1063" y="9"/>
                    </a:lnTo>
                    <a:lnTo>
                      <a:pt x="97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11"/>
              <p:cNvSpPr/>
              <p:nvPr/>
            </p:nvSpPr>
            <p:spPr>
              <a:xfrm>
                <a:off x="2561517" y="3806949"/>
                <a:ext cx="233835" cy="19940"/>
              </a:xfrm>
              <a:custGeom>
                <a:rect b="b" l="l" r="r" t="t"/>
                <a:pathLst>
                  <a:path extrusionOk="0" h="1092" w="12806">
                    <a:moveTo>
                      <a:pt x="430" y="1"/>
                    </a:moveTo>
                    <a:lnTo>
                      <a:pt x="346" y="10"/>
                    </a:lnTo>
                    <a:lnTo>
                      <a:pt x="262" y="29"/>
                    </a:lnTo>
                    <a:lnTo>
                      <a:pt x="187" y="75"/>
                    </a:lnTo>
                    <a:lnTo>
                      <a:pt x="131" y="122"/>
                    </a:lnTo>
                    <a:lnTo>
                      <a:pt x="76" y="187"/>
                    </a:lnTo>
                    <a:lnTo>
                      <a:pt x="38" y="262"/>
                    </a:lnTo>
                    <a:lnTo>
                      <a:pt x="10" y="336"/>
                    </a:lnTo>
                    <a:lnTo>
                      <a:pt x="1" y="420"/>
                    </a:lnTo>
                    <a:lnTo>
                      <a:pt x="1" y="662"/>
                    </a:lnTo>
                    <a:lnTo>
                      <a:pt x="10" y="746"/>
                    </a:lnTo>
                    <a:lnTo>
                      <a:pt x="38" y="830"/>
                    </a:lnTo>
                    <a:lnTo>
                      <a:pt x="76" y="895"/>
                    </a:lnTo>
                    <a:lnTo>
                      <a:pt x="131" y="961"/>
                    </a:lnTo>
                    <a:lnTo>
                      <a:pt x="187" y="1017"/>
                    </a:lnTo>
                    <a:lnTo>
                      <a:pt x="262" y="1054"/>
                    </a:lnTo>
                    <a:lnTo>
                      <a:pt x="346" y="1082"/>
                    </a:lnTo>
                    <a:lnTo>
                      <a:pt x="430" y="1091"/>
                    </a:lnTo>
                    <a:lnTo>
                      <a:pt x="12386" y="1091"/>
                    </a:lnTo>
                    <a:lnTo>
                      <a:pt x="12470" y="1082"/>
                    </a:lnTo>
                    <a:lnTo>
                      <a:pt x="12545" y="1054"/>
                    </a:lnTo>
                    <a:lnTo>
                      <a:pt x="12619" y="1017"/>
                    </a:lnTo>
                    <a:lnTo>
                      <a:pt x="12685" y="961"/>
                    </a:lnTo>
                    <a:lnTo>
                      <a:pt x="12741" y="895"/>
                    </a:lnTo>
                    <a:lnTo>
                      <a:pt x="12778" y="830"/>
                    </a:lnTo>
                    <a:lnTo>
                      <a:pt x="12796" y="746"/>
                    </a:lnTo>
                    <a:lnTo>
                      <a:pt x="12806" y="662"/>
                    </a:lnTo>
                    <a:lnTo>
                      <a:pt x="12806" y="420"/>
                    </a:lnTo>
                    <a:lnTo>
                      <a:pt x="12796" y="336"/>
                    </a:lnTo>
                    <a:lnTo>
                      <a:pt x="12778" y="262"/>
                    </a:lnTo>
                    <a:lnTo>
                      <a:pt x="12741" y="187"/>
                    </a:lnTo>
                    <a:lnTo>
                      <a:pt x="12685" y="122"/>
                    </a:lnTo>
                    <a:lnTo>
                      <a:pt x="12619" y="75"/>
                    </a:lnTo>
                    <a:lnTo>
                      <a:pt x="12545" y="29"/>
                    </a:lnTo>
                    <a:lnTo>
                      <a:pt x="12470" y="10"/>
                    </a:lnTo>
                    <a:lnTo>
                      <a:pt x="123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11"/>
              <p:cNvSpPr/>
              <p:nvPr/>
            </p:nvSpPr>
            <p:spPr>
              <a:xfrm>
                <a:off x="2899652" y="3589658"/>
                <a:ext cx="93435" cy="164393"/>
              </a:xfrm>
              <a:custGeom>
                <a:rect b="b" l="l" r="r" t="t"/>
                <a:pathLst>
                  <a:path extrusionOk="0" h="9003" w="5117">
                    <a:moveTo>
                      <a:pt x="1" y="0"/>
                    </a:moveTo>
                    <a:lnTo>
                      <a:pt x="1" y="9002"/>
                    </a:lnTo>
                    <a:lnTo>
                      <a:pt x="5117" y="9002"/>
                    </a:lnTo>
                    <a:lnTo>
                      <a:pt x="5117"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1"/>
              <p:cNvSpPr/>
              <p:nvPr/>
            </p:nvSpPr>
            <p:spPr>
              <a:xfrm>
                <a:off x="2883492" y="3721183"/>
                <a:ext cx="215958" cy="94129"/>
              </a:xfrm>
              <a:custGeom>
                <a:rect b="b" l="l" r="r" t="t"/>
                <a:pathLst>
                  <a:path extrusionOk="0" h="5155" w="11827">
                    <a:moveTo>
                      <a:pt x="1501" y="1"/>
                    </a:moveTo>
                    <a:lnTo>
                      <a:pt x="1342" y="10"/>
                    </a:lnTo>
                    <a:lnTo>
                      <a:pt x="1193" y="29"/>
                    </a:lnTo>
                    <a:lnTo>
                      <a:pt x="1053" y="66"/>
                    </a:lnTo>
                    <a:lnTo>
                      <a:pt x="913" y="122"/>
                    </a:lnTo>
                    <a:lnTo>
                      <a:pt x="783" y="178"/>
                    </a:lnTo>
                    <a:lnTo>
                      <a:pt x="662" y="252"/>
                    </a:lnTo>
                    <a:lnTo>
                      <a:pt x="550" y="346"/>
                    </a:lnTo>
                    <a:lnTo>
                      <a:pt x="438" y="439"/>
                    </a:lnTo>
                    <a:lnTo>
                      <a:pt x="345" y="541"/>
                    </a:lnTo>
                    <a:lnTo>
                      <a:pt x="261" y="663"/>
                    </a:lnTo>
                    <a:lnTo>
                      <a:pt x="177" y="784"/>
                    </a:lnTo>
                    <a:lnTo>
                      <a:pt x="121" y="914"/>
                    </a:lnTo>
                    <a:lnTo>
                      <a:pt x="65" y="1054"/>
                    </a:lnTo>
                    <a:lnTo>
                      <a:pt x="28" y="1194"/>
                    </a:lnTo>
                    <a:lnTo>
                      <a:pt x="9" y="1343"/>
                    </a:lnTo>
                    <a:lnTo>
                      <a:pt x="0" y="1492"/>
                    </a:lnTo>
                    <a:lnTo>
                      <a:pt x="0" y="5154"/>
                    </a:lnTo>
                    <a:lnTo>
                      <a:pt x="11826" y="5154"/>
                    </a:lnTo>
                    <a:lnTo>
                      <a:pt x="11826" y="3691"/>
                    </a:lnTo>
                    <a:lnTo>
                      <a:pt x="11826" y="3505"/>
                    </a:lnTo>
                    <a:lnTo>
                      <a:pt x="11808" y="3319"/>
                    </a:lnTo>
                    <a:lnTo>
                      <a:pt x="11780" y="3132"/>
                    </a:lnTo>
                    <a:lnTo>
                      <a:pt x="11752" y="2946"/>
                    </a:lnTo>
                    <a:lnTo>
                      <a:pt x="11715" y="2769"/>
                    </a:lnTo>
                    <a:lnTo>
                      <a:pt x="11659" y="2592"/>
                    </a:lnTo>
                    <a:lnTo>
                      <a:pt x="11603" y="2424"/>
                    </a:lnTo>
                    <a:lnTo>
                      <a:pt x="11538" y="2256"/>
                    </a:lnTo>
                    <a:lnTo>
                      <a:pt x="11463" y="2088"/>
                    </a:lnTo>
                    <a:lnTo>
                      <a:pt x="11379" y="1930"/>
                    </a:lnTo>
                    <a:lnTo>
                      <a:pt x="11295" y="1781"/>
                    </a:lnTo>
                    <a:lnTo>
                      <a:pt x="11193" y="1632"/>
                    </a:lnTo>
                    <a:lnTo>
                      <a:pt x="11090" y="1483"/>
                    </a:lnTo>
                    <a:lnTo>
                      <a:pt x="10988" y="1343"/>
                    </a:lnTo>
                    <a:lnTo>
                      <a:pt x="10867" y="1212"/>
                    </a:lnTo>
                    <a:lnTo>
                      <a:pt x="10745" y="1082"/>
                    </a:lnTo>
                    <a:lnTo>
                      <a:pt x="10615" y="961"/>
                    </a:lnTo>
                    <a:lnTo>
                      <a:pt x="10484" y="840"/>
                    </a:lnTo>
                    <a:lnTo>
                      <a:pt x="10345" y="737"/>
                    </a:lnTo>
                    <a:lnTo>
                      <a:pt x="10196" y="635"/>
                    </a:lnTo>
                    <a:lnTo>
                      <a:pt x="10046" y="532"/>
                    </a:lnTo>
                    <a:lnTo>
                      <a:pt x="9897" y="448"/>
                    </a:lnTo>
                    <a:lnTo>
                      <a:pt x="9739" y="364"/>
                    </a:lnTo>
                    <a:lnTo>
                      <a:pt x="9571" y="290"/>
                    </a:lnTo>
                    <a:lnTo>
                      <a:pt x="9403" y="224"/>
                    </a:lnTo>
                    <a:lnTo>
                      <a:pt x="9236" y="169"/>
                    </a:lnTo>
                    <a:lnTo>
                      <a:pt x="9059" y="113"/>
                    </a:lnTo>
                    <a:lnTo>
                      <a:pt x="8882" y="75"/>
                    </a:lnTo>
                    <a:lnTo>
                      <a:pt x="8695" y="47"/>
                    </a:lnTo>
                    <a:lnTo>
                      <a:pt x="8509" y="19"/>
                    </a:lnTo>
                    <a:lnTo>
                      <a:pt x="8322"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11"/>
              <p:cNvSpPr/>
              <p:nvPr/>
            </p:nvSpPr>
            <p:spPr>
              <a:xfrm>
                <a:off x="2887911" y="3641552"/>
                <a:ext cx="110636" cy="118104"/>
              </a:xfrm>
              <a:custGeom>
                <a:rect b="b" l="l" r="r" t="t"/>
                <a:pathLst>
                  <a:path extrusionOk="0" h="6468" w="6059">
                    <a:moveTo>
                      <a:pt x="0" y="0"/>
                    </a:moveTo>
                    <a:lnTo>
                      <a:pt x="0" y="6468"/>
                    </a:lnTo>
                    <a:lnTo>
                      <a:pt x="6058" y="6468"/>
                    </a:lnTo>
                    <a:lnTo>
                      <a:pt x="6058"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1"/>
              <p:cNvSpPr/>
              <p:nvPr/>
            </p:nvSpPr>
            <p:spPr>
              <a:xfrm>
                <a:off x="2904764" y="3739406"/>
                <a:ext cx="35241" cy="43239"/>
              </a:xfrm>
              <a:custGeom>
                <a:rect b="b" l="l" r="r" t="t"/>
                <a:pathLst>
                  <a:path extrusionOk="0" h="2368" w="1930">
                    <a:moveTo>
                      <a:pt x="969" y="0"/>
                    </a:moveTo>
                    <a:lnTo>
                      <a:pt x="867" y="9"/>
                    </a:lnTo>
                    <a:lnTo>
                      <a:pt x="774" y="28"/>
                    </a:lnTo>
                    <a:lnTo>
                      <a:pt x="680" y="56"/>
                    </a:lnTo>
                    <a:lnTo>
                      <a:pt x="597" y="93"/>
                    </a:lnTo>
                    <a:lnTo>
                      <a:pt x="513" y="149"/>
                    </a:lnTo>
                    <a:lnTo>
                      <a:pt x="429" y="205"/>
                    </a:lnTo>
                    <a:lnTo>
                      <a:pt x="354" y="270"/>
                    </a:lnTo>
                    <a:lnTo>
                      <a:pt x="289" y="354"/>
                    </a:lnTo>
                    <a:lnTo>
                      <a:pt x="224" y="438"/>
                    </a:lnTo>
                    <a:lnTo>
                      <a:pt x="168" y="522"/>
                    </a:lnTo>
                    <a:lnTo>
                      <a:pt x="121" y="624"/>
                    </a:lnTo>
                    <a:lnTo>
                      <a:pt x="84" y="727"/>
                    </a:lnTo>
                    <a:lnTo>
                      <a:pt x="47" y="829"/>
                    </a:lnTo>
                    <a:lnTo>
                      <a:pt x="28" y="951"/>
                    </a:lnTo>
                    <a:lnTo>
                      <a:pt x="9" y="1062"/>
                    </a:lnTo>
                    <a:lnTo>
                      <a:pt x="0" y="1184"/>
                    </a:lnTo>
                    <a:lnTo>
                      <a:pt x="9" y="1305"/>
                    </a:lnTo>
                    <a:lnTo>
                      <a:pt x="28" y="1426"/>
                    </a:lnTo>
                    <a:lnTo>
                      <a:pt x="47" y="1538"/>
                    </a:lnTo>
                    <a:lnTo>
                      <a:pt x="84" y="1650"/>
                    </a:lnTo>
                    <a:lnTo>
                      <a:pt x="121" y="1752"/>
                    </a:lnTo>
                    <a:lnTo>
                      <a:pt x="168" y="1845"/>
                    </a:lnTo>
                    <a:lnTo>
                      <a:pt x="224" y="1938"/>
                    </a:lnTo>
                    <a:lnTo>
                      <a:pt x="289" y="2022"/>
                    </a:lnTo>
                    <a:lnTo>
                      <a:pt x="354" y="2097"/>
                    </a:lnTo>
                    <a:lnTo>
                      <a:pt x="429" y="2162"/>
                    </a:lnTo>
                    <a:lnTo>
                      <a:pt x="513" y="2227"/>
                    </a:lnTo>
                    <a:lnTo>
                      <a:pt x="597" y="2274"/>
                    </a:lnTo>
                    <a:lnTo>
                      <a:pt x="680" y="2311"/>
                    </a:lnTo>
                    <a:lnTo>
                      <a:pt x="774" y="2339"/>
                    </a:lnTo>
                    <a:lnTo>
                      <a:pt x="867" y="2358"/>
                    </a:lnTo>
                    <a:lnTo>
                      <a:pt x="969" y="2367"/>
                    </a:lnTo>
                    <a:lnTo>
                      <a:pt x="1072" y="2358"/>
                    </a:lnTo>
                    <a:lnTo>
                      <a:pt x="1165" y="2339"/>
                    </a:lnTo>
                    <a:lnTo>
                      <a:pt x="1258" y="2311"/>
                    </a:lnTo>
                    <a:lnTo>
                      <a:pt x="1342" y="2274"/>
                    </a:lnTo>
                    <a:lnTo>
                      <a:pt x="1426" y="2227"/>
                    </a:lnTo>
                    <a:lnTo>
                      <a:pt x="1510" y="2162"/>
                    </a:lnTo>
                    <a:lnTo>
                      <a:pt x="1584" y="2097"/>
                    </a:lnTo>
                    <a:lnTo>
                      <a:pt x="1650" y="2022"/>
                    </a:lnTo>
                    <a:lnTo>
                      <a:pt x="1715" y="1938"/>
                    </a:lnTo>
                    <a:lnTo>
                      <a:pt x="1771" y="1845"/>
                    </a:lnTo>
                    <a:lnTo>
                      <a:pt x="1817" y="1752"/>
                    </a:lnTo>
                    <a:lnTo>
                      <a:pt x="1855" y="1650"/>
                    </a:lnTo>
                    <a:lnTo>
                      <a:pt x="1892" y="1538"/>
                    </a:lnTo>
                    <a:lnTo>
                      <a:pt x="1911" y="1426"/>
                    </a:lnTo>
                    <a:lnTo>
                      <a:pt x="1929" y="1305"/>
                    </a:lnTo>
                    <a:lnTo>
                      <a:pt x="1929" y="1184"/>
                    </a:lnTo>
                    <a:lnTo>
                      <a:pt x="1929" y="1062"/>
                    </a:lnTo>
                    <a:lnTo>
                      <a:pt x="1911" y="951"/>
                    </a:lnTo>
                    <a:lnTo>
                      <a:pt x="1892" y="829"/>
                    </a:lnTo>
                    <a:lnTo>
                      <a:pt x="1855" y="727"/>
                    </a:lnTo>
                    <a:lnTo>
                      <a:pt x="1817" y="624"/>
                    </a:lnTo>
                    <a:lnTo>
                      <a:pt x="1771" y="522"/>
                    </a:lnTo>
                    <a:lnTo>
                      <a:pt x="1715" y="438"/>
                    </a:lnTo>
                    <a:lnTo>
                      <a:pt x="1650" y="354"/>
                    </a:lnTo>
                    <a:lnTo>
                      <a:pt x="1584" y="270"/>
                    </a:lnTo>
                    <a:lnTo>
                      <a:pt x="1510" y="205"/>
                    </a:lnTo>
                    <a:lnTo>
                      <a:pt x="1426" y="149"/>
                    </a:lnTo>
                    <a:lnTo>
                      <a:pt x="1342" y="93"/>
                    </a:lnTo>
                    <a:lnTo>
                      <a:pt x="1258" y="56"/>
                    </a:lnTo>
                    <a:lnTo>
                      <a:pt x="1165" y="28"/>
                    </a:lnTo>
                    <a:lnTo>
                      <a:pt x="1072" y="9"/>
                    </a:lnTo>
                    <a:lnTo>
                      <a:pt x="96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1"/>
              <p:cNvSpPr/>
              <p:nvPr/>
            </p:nvSpPr>
            <p:spPr>
              <a:xfrm>
                <a:off x="2875658" y="3806949"/>
                <a:ext cx="233999" cy="19940"/>
              </a:xfrm>
              <a:custGeom>
                <a:rect b="b" l="l" r="r" t="t"/>
                <a:pathLst>
                  <a:path extrusionOk="0" h="1092" w="12815">
                    <a:moveTo>
                      <a:pt x="429" y="1"/>
                    </a:moveTo>
                    <a:lnTo>
                      <a:pt x="345" y="10"/>
                    </a:lnTo>
                    <a:lnTo>
                      <a:pt x="261" y="29"/>
                    </a:lnTo>
                    <a:lnTo>
                      <a:pt x="196" y="75"/>
                    </a:lnTo>
                    <a:lnTo>
                      <a:pt x="131" y="122"/>
                    </a:lnTo>
                    <a:lnTo>
                      <a:pt x="75" y="187"/>
                    </a:lnTo>
                    <a:lnTo>
                      <a:pt x="38" y="262"/>
                    </a:lnTo>
                    <a:lnTo>
                      <a:pt x="10" y="336"/>
                    </a:lnTo>
                    <a:lnTo>
                      <a:pt x="0" y="420"/>
                    </a:lnTo>
                    <a:lnTo>
                      <a:pt x="0" y="662"/>
                    </a:lnTo>
                    <a:lnTo>
                      <a:pt x="10" y="746"/>
                    </a:lnTo>
                    <a:lnTo>
                      <a:pt x="38" y="830"/>
                    </a:lnTo>
                    <a:lnTo>
                      <a:pt x="75" y="895"/>
                    </a:lnTo>
                    <a:lnTo>
                      <a:pt x="131" y="961"/>
                    </a:lnTo>
                    <a:lnTo>
                      <a:pt x="196" y="1017"/>
                    </a:lnTo>
                    <a:lnTo>
                      <a:pt x="261" y="1054"/>
                    </a:lnTo>
                    <a:lnTo>
                      <a:pt x="345" y="1082"/>
                    </a:lnTo>
                    <a:lnTo>
                      <a:pt x="429" y="1091"/>
                    </a:lnTo>
                    <a:lnTo>
                      <a:pt x="12386" y="1091"/>
                    </a:lnTo>
                    <a:lnTo>
                      <a:pt x="12470" y="1082"/>
                    </a:lnTo>
                    <a:lnTo>
                      <a:pt x="12554" y="1054"/>
                    </a:lnTo>
                    <a:lnTo>
                      <a:pt x="12619" y="1017"/>
                    </a:lnTo>
                    <a:lnTo>
                      <a:pt x="12684" y="961"/>
                    </a:lnTo>
                    <a:lnTo>
                      <a:pt x="12740" y="895"/>
                    </a:lnTo>
                    <a:lnTo>
                      <a:pt x="12777" y="830"/>
                    </a:lnTo>
                    <a:lnTo>
                      <a:pt x="12805" y="746"/>
                    </a:lnTo>
                    <a:lnTo>
                      <a:pt x="12815" y="662"/>
                    </a:lnTo>
                    <a:lnTo>
                      <a:pt x="12815" y="420"/>
                    </a:lnTo>
                    <a:lnTo>
                      <a:pt x="12805" y="336"/>
                    </a:lnTo>
                    <a:lnTo>
                      <a:pt x="12777" y="262"/>
                    </a:lnTo>
                    <a:lnTo>
                      <a:pt x="12740" y="187"/>
                    </a:lnTo>
                    <a:lnTo>
                      <a:pt x="12684" y="122"/>
                    </a:lnTo>
                    <a:lnTo>
                      <a:pt x="12619" y="75"/>
                    </a:lnTo>
                    <a:lnTo>
                      <a:pt x="12554" y="29"/>
                    </a:lnTo>
                    <a:lnTo>
                      <a:pt x="12470" y="10"/>
                    </a:lnTo>
                    <a:lnTo>
                      <a:pt x="123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11"/>
              <p:cNvSpPr/>
              <p:nvPr/>
            </p:nvSpPr>
            <p:spPr>
              <a:xfrm>
                <a:off x="2692038" y="2791048"/>
                <a:ext cx="286262" cy="229072"/>
              </a:xfrm>
              <a:custGeom>
                <a:rect b="b" l="l" r="r" t="t"/>
                <a:pathLst>
                  <a:path extrusionOk="0" h="12545" w="15677">
                    <a:moveTo>
                      <a:pt x="6273" y="1"/>
                    </a:moveTo>
                    <a:lnTo>
                      <a:pt x="5947" y="10"/>
                    </a:lnTo>
                    <a:lnTo>
                      <a:pt x="5630" y="38"/>
                    </a:lnTo>
                    <a:lnTo>
                      <a:pt x="5322" y="75"/>
                    </a:lnTo>
                    <a:lnTo>
                      <a:pt x="5015" y="131"/>
                    </a:lnTo>
                    <a:lnTo>
                      <a:pt x="4707" y="206"/>
                    </a:lnTo>
                    <a:lnTo>
                      <a:pt x="4409" y="290"/>
                    </a:lnTo>
                    <a:lnTo>
                      <a:pt x="4120" y="383"/>
                    </a:lnTo>
                    <a:lnTo>
                      <a:pt x="3840" y="495"/>
                    </a:lnTo>
                    <a:lnTo>
                      <a:pt x="3561" y="625"/>
                    </a:lnTo>
                    <a:lnTo>
                      <a:pt x="3291" y="765"/>
                    </a:lnTo>
                    <a:lnTo>
                      <a:pt x="3030" y="914"/>
                    </a:lnTo>
                    <a:lnTo>
                      <a:pt x="2778" y="1082"/>
                    </a:lnTo>
                    <a:lnTo>
                      <a:pt x="2526" y="1249"/>
                    </a:lnTo>
                    <a:lnTo>
                      <a:pt x="2293" y="1436"/>
                    </a:lnTo>
                    <a:lnTo>
                      <a:pt x="2060" y="1641"/>
                    </a:lnTo>
                    <a:lnTo>
                      <a:pt x="1846" y="1846"/>
                    </a:lnTo>
                    <a:lnTo>
                      <a:pt x="1641" y="2060"/>
                    </a:lnTo>
                    <a:lnTo>
                      <a:pt x="1436" y="2293"/>
                    </a:lnTo>
                    <a:lnTo>
                      <a:pt x="1250" y="2526"/>
                    </a:lnTo>
                    <a:lnTo>
                      <a:pt x="1082" y="2768"/>
                    </a:lnTo>
                    <a:lnTo>
                      <a:pt x="914" y="3029"/>
                    </a:lnTo>
                    <a:lnTo>
                      <a:pt x="765" y="3290"/>
                    </a:lnTo>
                    <a:lnTo>
                      <a:pt x="625" y="3561"/>
                    </a:lnTo>
                    <a:lnTo>
                      <a:pt x="495" y="3840"/>
                    </a:lnTo>
                    <a:lnTo>
                      <a:pt x="383" y="4120"/>
                    </a:lnTo>
                    <a:lnTo>
                      <a:pt x="290" y="4409"/>
                    </a:lnTo>
                    <a:lnTo>
                      <a:pt x="206" y="4707"/>
                    </a:lnTo>
                    <a:lnTo>
                      <a:pt x="131" y="5014"/>
                    </a:lnTo>
                    <a:lnTo>
                      <a:pt x="75" y="5322"/>
                    </a:lnTo>
                    <a:lnTo>
                      <a:pt x="38" y="5629"/>
                    </a:lnTo>
                    <a:lnTo>
                      <a:pt x="10" y="5946"/>
                    </a:lnTo>
                    <a:lnTo>
                      <a:pt x="1" y="6273"/>
                    </a:lnTo>
                    <a:lnTo>
                      <a:pt x="10" y="6589"/>
                    </a:lnTo>
                    <a:lnTo>
                      <a:pt x="38" y="6906"/>
                    </a:lnTo>
                    <a:lnTo>
                      <a:pt x="75" y="7223"/>
                    </a:lnTo>
                    <a:lnTo>
                      <a:pt x="131" y="7531"/>
                    </a:lnTo>
                    <a:lnTo>
                      <a:pt x="206" y="7829"/>
                    </a:lnTo>
                    <a:lnTo>
                      <a:pt x="290" y="8127"/>
                    </a:lnTo>
                    <a:lnTo>
                      <a:pt x="383" y="8425"/>
                    </a:lnTo>
                    <a:lnTo>
                      <a:pt x="495" y="8705"/>
                    </a:lnTo>
                    <a:lnTo>
                      <a:pt x="625" y="8984"/>
                    </a:lnTo>
                    <a:lnTo>
                      <a:pt x="765" y="9255"/>
                    </a:lnTo>
                    <a:lnTo>
                      <a:pt x="914" y="9516"/>
                    </a:lnTo>
                    <a:lnTo>
                      <a:pt x="1082" y="9767"/>
                    </a:lnTo>
                    <a:lnTo>
                      <a:pt x="1250" y="10019"/>
                    </a:lnTo>
                    <a:lnTo>
                      <a:pt x="1436" y="10252"/>
                    </a:lnTo>
                    <a:lnTo>
                      <a:pt x="1641" y="10485"/>
                    </a:lnTo>
                    <a:lnTo>
                      <a:pt x="1846" y="10699"/>
                    </a:lnTo>
                    <a:lnTo>
                      <a:pt x="2060" y="10904"/>
                    </a:lnTo>
                    <a:lnTo>
                      <a:pt x="2293" y="11100"/>
                    </a:lnTo>
                    <a:lnTo>
                      <a:pt x="2526" y="11286"/>
                    </a:lnTo>
                    <a:lnTo>
                      <a:pt x="2778" y="11463"/>
                    </a:lnTo>
                    <a:lnTo>
                      <a:pt x="3030" y="11631"/>
                    </a:lnTo>
                    <a:lnTo>
                      <a:pt x="3291" y="11780"/>
                    </a:lnTo>
                    <a:lnTo>
                      <a:pt x="3561" y="11920"/>
                    </a:lnTo>
                    <a:lnTo>
                      <a:pt x="3840" y="12041"/>
                    </a:lnTo>
                    <a:lnTo>
                      <a:pt x="4120" y="12162"/>
                    </a:lnTo>
                    <a:lnTo>
                      <a:pt x="4409" y="12255"/>
                    </a:lnTo>
                    <a:lnTo>
                      <a:pt x="4707" y="12339"/>
                    </a:lnTo>
                    <a:lnTo>
                      <a:pt x="5015" y="12414"/>
                    </a:lnTo>
                    <a:lnTo>
                      <a:pt x="5322" y="12470"/>
                    </a:lnTo>
                    <a:lnTo>
                      <a:pt x="5630" y="12507"/>
                    </a:lnTo>
                    <a:lnTo>
                      <a:pt x="5947" y="12535"/>
                    </a:lnTo>
                    <a:lnTo>
                      <a:pt x="6273" y="12544"/>
                    </a:lnTo>
                    <a:lnTo>
                      <a:pt x="9404" y="12544"/>
                    </a:lnTo>
                    <a:lnTo>
                      <a:pt x="9730" y="12535"/>
                    </a:lnTo>
                    <a:lnTo>
                      <a:pt x="10047" y="12507"/>
                    </a:lnTo>
                    <a:lnTo>
                      <a:pt x="10355" y="12470"/>
                    </a:lnTo>
                    <a:lnTo>
                      <a:pt x="10662" y="12414"/>
                    </a:lnTo>
                    <a:lnTo>
                      <a:pt x="10970" y="12339"/>
                    </a:lnTo>
                    <a:lnTo>
                      <a:pt x="11268" y="12255"/>
                    </a:lnTo>
                    <a:lnTo>
                      <a:pt x="11557" y="12162"/>
                    </a:lnTo>
                    <a:lnTo>
                      <a:pt x="11836" y="12041"/>
                    </a:lnTo>
                    <a:lnTo>
                      <a:pt x="12116" y="11920"/>
                    </a:lnTo>
                    <a:lnTo>
                      <a:pt x="12386" y="11780"/>
                    </a:lnTo>
                    <a:lnTo>
                      <a:pt x="12647" y="11631"/>
                    </a:lnTo>
                    <a:lnTo>
                      <a:pt x="12908" y="11463"/>
                    </a:lnTo>
                    <a:lnTo>
                      <a:pt x="13151" y="11286"/>
                    </a:lnTo>
                    <a:lnTo>
                      <a:pt x="13393" y="11100"/>
                    </a:lnTo>
                    <a:lnTo>
                      <a:pt x="13616" y="10904"/>
                    </a:lnTo>
                    <a:lnTo>
                      <a:pt x="13831" y="10699"/>
                    </a:lnTo>
                    <a:lnTo>
                      <a:pt x="14045" y="10485"/>
                    </a:lnTo>
                    <a:lnTo>
                      <a:pt x="14241" y="10252"/>
                    </a:lnTo>
                    <a:lnTo>
                      <a:pt x="14427" y="10019"/>
                    </a:lnTo>
                    <a:lnTo>
                      <a:pt x="14604" y="9767"/>
                    </a:lnTo>
                    <a:lnTo>
                      <a:pt x="14763" y="9516"/>
                    </a:lnTo>
                    <a:lnTo>
                      <a:pt x="14912" y="9255"/>
                    </a:lnTo>
                    <a:lnTo>
                      <a:pt x="15052" y="8984"/>
                    </a:lnTo>
                    <a:lnTo>
                      <a:pt x="15182" y="8705"/>
                    </a:lnTo>
                    <a:lnTo>
                      <a:pt x="15294" y="8425"/>
                    </a:lnTo>
                    <a:lnTo>
                      <a:pt x="15396" y="8127"/>
                    </a:lnTo>
                    <a:lnTo>
                      <a:pt x="15480" y="7829"/>
                    </a:lnTo>
                    <a:lnTo>
                      <a:pt x="15546" y="7531"/>
                    </a:lnTo>
                    <a:lnTo>
                      <a:pt x="15601" y="7223"/>
                    </a:lnTo>
                    <a:lnTo>
                      <a:pt x="15639" y="6906"/>
                    </a:lnTo>
                    <a:lnTo>
                      <a:pt x="15667" y="6589"/>
                    </a:lnTo>
                    <a:lnTo>
                      <a:pt x="15676" y="6273"/>
                    </a:lnTo>
                    <a:lnTo>
                      <a:pt x="15667" y="5946"/>
                    </a:lnTo>
                    <a:lnTo>
                      <a:pt x="15639" y="5629"/>
                    </a:lnTo>
                    <a:lnTo>
                      <a:pt x="15601" y="5322"/>
                    </a:lnTo>
                    <a:lnTo>
                      <a:pt x="15546" y="5014"/>
                    </a:lnTo>
                    <a:lnTo>
                      <a:pt x="15480" y="4707"/>
                    </a:lnTo>
                    <a:lnTo>
                      <a:pt x="15396" y="4409"/>
                    </a:lnTo>
                    <a:lnTo>
                      <a:pt x="15294" y="4120"/>
                    </a:lnTo>
                    <a:lnTo>
                      <a:pt x="15182" y="3840"/>
                    </a:lnTo>
                    <a:lnTo>
                      <a:pt x="15052" y="3561"/>
                    </a:lnTo>
                    <a:lnTo>
                      <a:pt x="14912" y="3290"/>
                    </a:lnTo>
                    <a:lnTo>
                      <a:pt x="14763" y="3029"/>
                    </a:lnTo>
                    <a:lnTo>
                      <a:pt x="14604" y="2768"/>
                    </a:lnTo>
                    <a:lnTo>
                      <a:pt x="14427" y="2526"/>
                    </a:lnTo>
                    <a:lnTo>
                      <a:pt x="14241" y="2293"/>
                    </a:lnTo>
                    <a:lnTo>
                      <a:pt x="14045" y="2060"/>
                    </a:lnTo>
                    <a:lnTo>
                      <a:pt x="13831" y="1846"/>
                    </a:lnTo>
                    <a:lnTo>
                      <a:pt x="13616" y="1641"/>
                    </a:lnTo>
                    <a:lnTo>
                      <a:pt x="13393" y="1436"/>
                    </a:lnTo>
                    <a:lnTo>
                      <a:pt x="13151" y="1249"/>
                    </a:lnTo>
                    <a:lnTo>
                      <a:pt x="12908" y="1082"/>
                    </a:lnTo>
                    <a:lnTo>
                      <a:pt x="12647" y="914"/>
                    </a:lnTo>
                    <a:lnTo>
                      <a:pt x="12386" y="765"/>
                    </a:lnTo>
                    <a:lnTo>
                      <a:pt x="12116" y="625"/>
                    </a:lnTo>
                    <a:lnTo>
                      <a:pt x="11836" y="495"/>
                    </a:lnTo>
                    <a:lnTo>
                      <a:pt x="11557" y="383"/>
                    </a:lnTo>
                    <a:lnTo>
                      <a:pt x="11268" y="290"/>
                    </a:lnTo>
                    <a:lnTo>
                      <a:pt x="10970" y="206"/>
                    </a:lnTo>
                    <a:lnTo>
                      <a:pt x="10662" y="131"/>
                    </a:lnTo>
                    <a:lnTo>
                      <a:pt x="10355" y="75"/>
                    </a:lnTo>
                    <a:lnTo>
                      <a:pt x="10047" y="38"/>
                    </a:lnTo>
                    <a:lnTo>
                      <a:pt x="9730" y="10"/>
                    </a:lnTo>
                    <a:lnTo>
                      <a:pt x="940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11"/>
              <p:cNvSpPr/>
              <p:nvPr/>
            </p:nvSpPr>
            <p:spPr>
              <a:xfrm>
                <a:off x="2696293" y="2325643"/>
                <a:ext cx="277753" cy="578258"/>
              </a:xfrm>
              <a:custGeom>
                <a:rect b="b" l="l" r="r" t="t"/>
                <a:pathLst>
                  <a:path extrusionOk="0" h="31668" w="15211">
                    <a:moveTo>
                      <a:pt x="4269" y="0"/>
                    </a:moveTo>
                    <a:lnTo>
                      <a:pt x="4045" y="10"/>
                    </a:lnTo>
                    <a:lnTo>
                      <a:pt x="3831" y="19"/>
                    </a:lnTo>
                    <a:lnTo>
                      <a:pt x="3617" y="47"/>
                    </a:lnTo>
                    <a:lnTo>
                      <a:pt x="3412" y="84"/>
                    </a:lnTo>
                    <a:lnTo>
                      <a:pt x="3197" y="140"/>
                    </a:lnTo>
                    <a:lnTo>
                      <a:pt x="3002" y="196"/>
                    </a:lnTo>
                    <a:lnTo>
                      <a:pt x="2797" y="261"/>
                    </a:lnTo>
                    <a:lnTo>
                      <a:pt x="2610" y="336"/>
                    </a:lnTo>
                    <a:lnTo>
                      <a:pt x="2415" y="420"/>
                    </a:lnTo>
                    <a:lnTo>
                      <a:pt x="2238" y="513"/>
                    </a:lnTo>
                    <a:lnTo>
                      <a:pt x="2051" y="615"/>
                    </a:lnTo>
                    <a:lnTo>
                      <a:pt x="1883" y="727"/>
                    </a:lnTo>
                    <a:lnTo>
                      <a:pt x="1716" y="848"/>
                    </a:lnTo>
                    <a:lnTo>
                      <a:pt x="1557" y="979"/>
                    </a:lnTo>
                    <a:lnTo>
                      <a:pt x="1399" y="1109"/>
                    </a:lnTo>
                    <a:lnTo>
                      <a:pt x="1250" y="1249"/>
                    </a:lnTo>
                    <a:lnTo>
                      <a:pt x="1110" y="1398"/>
                    </a:lnTo>
                    <a:lnTo>
                      <a:pt x="979" y="1557"/>
                    </a:lnTo>
                    <a:lnTo>
                      <a:pt x="849" y="1715"/>
                    </a:lnTo>
                    <a:lnTo>
                      <a:pt x="728" y="1883"/>
                    </a:lnTo>
                    <a:lnTo>
                      <a:pt x="616" y="2060"/>
                    </a:lnTo>
                    <a:lnTo>
                      <a:pt x="513" y="2237"/>
                    </a:lnTo>
                    <a:lnTo>
                      <a:pt x="420" y="2414"/>
                    </a:lnTo>
                    <a:lnTo>
                      <a:pt x="336" y="2610"/>
                    </a:lnTo>
                    <a:lnTo>
                      <a:pt x="262" y="2805"/>
                    </a:lnTo>
                    <a:lnTo>
                      <a:pt x="197" y="3001"/>
                    </a:lnTo>
                    <a:lnTo>
                      <a:pt x="131" y="3206"/>
                    </a:lnTo>
                    <a:lnTo>
                      <a:pt x="85" y="3411"/>
                    </a:lnTo>
                    <a:lnTo>
                      <a:pt x="47" y="3616"/>
                    </a:lnTo>
                    <a:lnTo>
                      <a:pt x="20" y="3831"/>
                    </a:lnTo>
                    <a:lnTo>
                      <a:pt x="10" y="4045"/>
                    </a:lnTo>
                    <a:lnTo>
                      <a:pt x="1" y="4269"/>
                    </a:lnTo>
                    <a:lnTo>
                      <a:pt x="1" y="30204"/>
                    </a:lnTo>
                    <a:lnTo>
                      <a:pt x="467" y="30381"/>
                    </a:lnTo>
                    <a:lnTo>
                      <a:pt x="951" y="30558"/>
                    </a:lnTo>
                    <a:lnTo>
                      <a:pt x="1464" y="30735"/>
                    </a:lnTo>
                    <a:lnTo>
                      <a:pt x="2005" y="30894"/>
                    </a:lnTo>
                    <a:lnTo>
                      <a:pt x="2554" y="31043"/>
                    </a:lnTo>
                    <a:lnTo>
                      <a:pt x="3142" y="31183"/>
                    </a:lnTo>
                    <a:lnTo>
                      <a:pt x="3738" y="31313"/>
                    </a:lnTo>
                    <a:lnTo>
                      <a:pt x="4362" y="31425"/>
                    </a:lnTo>
                    <a:lnTo>
                      <a:pt x="4810" y="31490"/>
                    </a:lnTo>
                    <a:lnTo>
                      <a:pt x="5248" y="31546"/>
                    </a:lnTo>
                    <a:lnTo>
                      <a:pt x="5676" y="31583"/>
                    </a:lnTo>
                    <a:lnTo>
                      <a:pt x="6105" y="31621"/>
                    </a:lnTo>
                    <a:lnTo>
                      <a:pt x="6524" y="31649"/>
                    </a:lnTo>
                    <a:lnTo>
                      <a:pt x="6944" y="31667"/>
                    </a:lnTo>
                    <a:lnTo>
                      <a:pt x="7764" y="31667"/>
                    </a:lnTo>
                    <a:lnTo>
                      <a:pt x="8155" y="31658"/>
                    </a:lnTo>
                    <a:lnTo>
                      <a:pt x="8547" y="31639"/>
                    </a:lnTo>
                    <a:lnTo>
                      <a:pt x="8938" y="31621"/>
                    </a:lnTo>
                    <a:lnTo>
                      <a:pt x="9311" y="31593"/>
                    </a:lnTo>
                    <a:lnTo>
                      <a:pt x="9684" y="31555"/>
                    </a:lnTo>
                    <a:lnTo>
                      <a:pt x="10047" y="31509"/>
                    </a:lnTo>
                    <a:lnTo>
                      <a:pt x="10411" y="31462"/>
                    </a:lnTo>
                    <a:lnTo>
                      <a:pt x="10755" y="31406"/>
                    </a:lnTo>
                    <a:lnTo>
                      <a:pt x="11100" y="31350"/>
                    </a:lnTo>
                    <a:lnTo>
                      <a:pt x="11436" y="31295"/>
                    </a:lnTo>
                    <a:lnTo>
                      <a:pt x="12079" y="31155"/>
                    </a:lnTo>
                    <a:lnTo>
                      <a:pt x="12694" y="31006"/>
                    </a:lnTo>
                    <a:lnTo>
                      <a:pt x="13272" y="30857"/>
                    </a:lnTo>
                    <a:lnTo>
                      <a:pt x="13812" y="30689"/>
                    </a:lnTo>
                    <a:lnTo>
                      <a:pt x="14325" y="30530"/>
                    </a:lnTo>
                    <a:lnTo>
                      <a:pt x="14791" y="30363"/>
                    </a:lnTo>
                    <a:lnTo>
                      <a:pt x="15210" y="30204"/>
                    </a:lnTo>
                    <a:lnTo>
                      <a:pt x="15210" y="4269"/>
                    </a:lnTo>
                    <a:lnTo>
                      <a:pt x="15210" y="4045"/>
                    </a:lnTo>
                    <a:lnTo>
                      <a:pt x="15191" y="3831"/>
                    </a:lnTo>
                    <a:lnTo>
                      <a:pt x="15163" y="3616"/>
                    </a:lnTo>
                    <a:lnTo>
                      <a:pt x="15126" y="3411"/>
                    </a:lnTo>
                    <a:lnTo>
                      <a:pt x="15080" y="3206"/>
                    </a:lnTo>
                    <a:lnTo>
                      <a:pt x="15024" y="3001"/>
                    </a:lnTo>
                    <a:lnTo>
                      <a:pt x="14949" y="2805"/>
                    </a:lnTo>
                    <a:lnTo>
                      <a:pt x="14875" y="2610"/>
                    </a:lnTo>
                    <a:lnTo>
                      <a:pt x="14791" y="2414"/>
                    </a:lnTo>
                    <a:lnTo>
                      <a:pt x="14698" y="2237"/>
                    </a:lnTo>
                    <a:lnTo>
                      <a:pt x="14595" y="2060"/>
                    </a:lnTo>
                    <a:lnTo>
                      <a:pt x="14483" y="1883"/>
                    </a:lnTo>
                    <a:lnTo>
                      <a:pt x="14362" y="1715"/>
                    </a:lnTo>
                    <a:lnTo>
                      <a:pt x="14241" y="1557"/>
                    </a:lnTo>
                    <a:lnTo>
                      <a:pt x="14101" y="1398"/>
                    </a:lnTo>
                    <a:lnTo>
                      <a:pt x="13961" y="1249"/>
                    </a:lnTo>
                    <a:lnTo>
                      <a:pt x="13812" y="1109"/>
                    </a:lnTo>
                    <a:lnTo>
                      <a:pt x="13663" y="979"/>
                    </a:lnTo>
                    <a:lnTo>
                      <a:pt x="13495" y="848"/>
                    </a:lnTo>
                    <a:lnTo>
                      <a:pt x="13328" y="727"/>
                    </a:lnTo>
                    <a:lnTo>
                      <a:pt x="13160" y="615"/>
                    </a:lnTo>
                    <a:lnTo>
                      <a:pt x="12983" y="513"/>
                    </a:lnTo>
                    <a:lnTo>
                      <a:pt x="12796" y="420"/>
                    </a:lnTo>
                    <a:lnTo>
                      <a:pt x="12610" y="336"/>
                    </a:lnTo>
                    <a:lnTo>
                      <a:pt x="12414" y="261"/>
                    </a:lnTo>
                    <a:lnTo>
                      <a:pt x="12219" y="196"/>
                    </a:lnTo>
                    <a:lnTo>
                      <a:pt x="12014" y="140"/>
                    </a:lnTo>
                    <a:lnTo>
                      <a:pt x="11809" y="84"/>
                    </a:lnTo>
                    <a:lnTo>
                      <a:pt x="11594" y="47"/>
                    </a:lnTo>
                    <a:lnTo>
                      <a:pt x="11380" y="19"/>
                    </a:lnTo>
                    <a:lnTo>
                      <a:pt x="11165" y="10"/>
                    </a:lnTo>
                    <a:lnTo>
                      <a:pt x="1094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11"/>
              <p:cNvSpPr/>
              <p:nvPr/>
            </p:nvSpPr>
            <p:spPr>
              <a:xfrm>
                <a:off x="2653254" y="2905573"/>
                <a:ext cx="165929" cy="807822"/>
              </a:xfrm>
              <a:custGeom>
                <a:rect b="b" l="l" r="r" t="t"/>
                <a:pathLst>
                  <a:path extrusionOk="0" h="44240" w="9087">
                    <a:moveTo>
                      <a:pt x="2125" y="1"/>
                    </a:moveTo>
                    <a:lnTo>
                      <a:pt x="0" y="44239"/>
                    </a:lnTo>
                    <a:lnTo>
                      <a:pt x="7344" y="44239"/>
                    </a:lnTo>
                    <a:lnTo>
                      <a:pt x="9086" y="3821"/>
                    </a:lnTo>
                    <a:lnTo>
                      <a:pt x="21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11"/>
              <p:cNvSpPr/>
              <p:nvPr/>
            </p:nvSpPr>
            <p:spPr>
              <a:xfrm>
                <a:off x="2850643" y="2905573"/>
                <a:ext cx="165929" cy="807822"/>
              </a:xfrm>
              <a:custGeom>
                <a:rect b="b" l="l" r="r" t="t"/>
                <a:pathLst>
                  <a:path extrusionOk="0" h="44240" w="9087">
                    <a:moveTo>
                      <a:pt x="6953" y="1"/>
                    </a:moveTo>
                    <a:lnTo>
                      <a:pt x="1" y="3821"/>
                    </a:lnTo>
                    <a:lnTo>
                      <a:pt x="1743" y="44239"/>
                    </a:lnTo>
                    <a:lnTo>
                      <a:pt x="9087" y="44239"/>
                    </a:lnTo>
                    <a:lnTo>
                      <a:pt x="695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11"/>
              <p:cNvSpPr/>
              <p:nvPr/>
            </p:nvSpPr>
            <p:spPr>
              <a:xfrm>
                <a:off x="2667022" y="1923526"/>
                <a:ext cx="337993" cy="297985"/>
              </a:xfrm>
              <a:custGeom>
                <a:rect b="b" l="l" r="r" t="t"/>
                <a:pathLst>
                  <a:path extrusionOk="0" h="16319" w="18510">
                    <a:moveTo>
                      <a:pt x="8454" y="1"/>
                    </a:moveTo>
                    <a:lnTo>
                      <a:pt x="8407" y="10"/>
                    </a:lnTo>
                    <a:lnTo>
                      <a:pt x="8360" y="29"/>
                    </a:lnTo>
                    <a:lnTo>
                      <a:pt x="8314" y="48"/>
                    </a:lnTo>
                    <a:lnTo>
                      <a:pt x="8267" y="85"/>
                    </a:lnTo>
                    <a:lnTo>
                      <a:pt x="8174" y="159"/>
                    </a:lnTo>
                    <a:lnTo>
                      <a:pt x="8081" y="253"/>
                    </a:lnTo>
                    <a:lnTo>
                      <a:pt x="7997" y="346"/>
                    </a:lnTo>
                    <a:lnTo>
                      <a:pt x="7904" y="420"/>
                    </a:lnTo>
                    <a:lnTo>
                      <a:pt x="7857" y="458"/>
                    </a:lnTo>
                    <a:lnTo>
                      <a:pt x="7820" y="486"/>
                    </a:lnTo>
                    <a:lnTo>
                      <a:pt x="7764" y="504"/>
                    </a:lnTo>
                    <a:lnTo>
                      <a:pt x="7717" y="513"/>
                    </a:lnTo>
                    <a:lnTo>
                      <a:pt x="7671" y="523"/>
                    </a:lnTo>
                    <a:lnTo>
                      <a:pt x="7615" y="513"/>
                    </a:lnTo>
                    <a:lnTo>
                      <a:pt x="7568" y="504"/>
                    </a:lnTo>
                    <a:lnTo>
                      <a:pt x="7512" y="486"/>
                    </a:lnTo>
                    <a:lnTo>
                      <a:pt x="7401" y="430"/>
                    </a:lnTo>
                    <a:lnTo>
                      <a:pt x="7289" y="374"/>
                    </a:lnTo>
                    <a:lnTo>
                      <a:pt x="7177" y="318"/>
                    </a:lnTo>
                    <a:lnTo>
                      <a:pt x="7074" y="271"/>
                    </a:lnTo>
                    <a:lnTo>
                      <a:pt x="7018" y="253"/>
                    </a:lnTo>
                    <a:lnTo>
                      <a:pt x="6963" y="243"/>
                    </a:lnTo>
                    <a:lnTo>
                      <a:pt x="6869" y="243"/>
                    </a:lnTo>
                    <a:lnTo>
                      <a:pt x="6823" y="262"/>
                    </a:lnTo>
                    <a:lnTo>
                      <a:pt x="6776" y="290"/>
                    </a:lnTo>
                    <a:lnTo>
                      <a:pt x="6730" y="318"/>
                    </a:lnTo>
                    <a:lnTo>
                      <a:pt x="6692" y="355"/>
                    </a:lnTo>
                    <a:lnTo>
                      <a:pt x="6618" y="448"/>
                    </a:lnTo>
                    <a:lnTo>
                      <a:pt x="6543" y="551"/>
                    </a:lnTo>
                    <a:lnTo>
                      <a:pt x="6469" y="653"/>
                    </a:lnTo>
                    <a:lnTo>
                      <a:pt x="6394" y="746"/>
                    </a:lnTo>
                    <a:lnTo>
                      <a:pt x="6357" y="784"/>
                    </a:lnTo>
                    <a:lnTo>
                      <a:pt x="6310" y="821"/>
                    </a:lnTo>
                    <a:lnTo>
                      <a:pt x="6273" y="849"/>
                    </a:lnTo>
                    <a:lnTo>
                      <a:pt x="6226" y="868"/>
                    </a:lnTo>
                    <a:lnTo>
                      <a:pt x="6170" y="877"/>
                    </a:lnTo>
                    <a:lnTo>
                      <a:pt x="6124" y="886"/>
                    </a:lnTo>
                    <a:lnTo>
                      <a:pt x="6068" y="877"/>
                    </a:lnTo>
                    <a:lnTo>
                      <a:pt x="6012" y="868"/>
                    </a:lnTo>
                    <a:lnTo>
                      <a:pt x="5900" y="840"/>
                    </a:lnTo>
                    <a:lnTo>
                      <a:pt x="5779" y="793"/>
                    </a:lnTo>
                    <a:lnTo>
                      <a:pt x="5658" y="756"/>
                    </a:lnTo>
                    <a:lnTo>
                      <a:pt x="5546" y="728"/>
                    </a:lnTo>
                    <a:lnTo>
                      <a:pt x="5490" y="718"/>
                    </a:lnTo>
                    <a:lnTo>
                      <a:pt x="5434" y="718"/>
                    </a:lnTo>
                    <a:lnTo>
                      <a:pt x="5388" y="728"/>
                    </a:lnTo>
                    <a:lnTo>
                      <a:pt x="5341" y="737"/>
                    </a:lnTo>
                    <a:lnTo>
                      <a:pt x="5294" y="765"/>
                    </a:lnTo>
                    <a:lnTo>
                      <a:pt x="5257" y="793"/>
                    </a:lnTo>
                    <a:lnTo>
                      <a:pt x="5220" y="830"/>
                    </a:lnTo>
                    <a:lnTo>
                      <a:pt x="5183" y="877"/>
                    </a:lnTo>
                    <a:lnTo>
                      <a:pt x="5127" y="979"/>
                    </a:lnTo>
                    <a:lnTo>
                      <a:pt x="5061" y="1091"/>
                    </a:lnTo>
                    <a:lnTo>
                      <a:pt x="5005" y="1203"/>
                    </a:lnTo>
                    <a:lnTo>
                      <a:pt x="4950" y="1315"/>
                    </a:lnTo>
                    <a:lnTo>
                      <a:pt x="4922" y="1352"/>
                    </a:lnTo>
                    <a:lnTo>
                      <a:pt x="4884" y="1399"/>
                    </a:lnTo>
                    <a:lnTo>
                      <a:pt x="4847" y="1436"/>
                    </a:lnTo>
                    <a:lnTo>
                      <a:pt x="4800" y="1455"/>
                    </a:lnTo>
                    <a:lnTo>
                      <a:pt x="4754" y="1473"/>
                    </a:lnTo>
                    <a:lnTo>
                      <a:pt x="4707" y="1492"/>
                    </a:lnTo>
                    <a:lnTo>
                      <a:pt x="4595" y="1492"/>
                    </a:lnTo>
                    <a:lnTo>
                      <a:pt x="4474" y="1483"/>
                    </a:lnTo>
                    <a:lnTo>
                      <a:pt x="4353" y="1464"/>
                    </a:lnTo>
                    <a:lnTo>
                      <a:pt x="4223" y="1445"/>
                    </a:lnTo>
                    <a:lnTo>
                      <a:pt x="4111" y="1436"/>
                    </a:lnTo>
                    <a:lnTo>
                      <a:pt x="3999" y="1436"/>
                    </a:lnTo>
                    <a:lnTo>
                      <a:pt x="3952" y="1455"/>
                    </a:lnTo>
                    <a:lnTo>
                      <a:pt x="3906" y="1473"/>
                    </a:lnTo>
                    <a:lnTo>
                      <a:pt x="3868" y="1511"/>
                    </a:lnTo>
                    <a:lnTo>
                      <a:pt x="3831" y="1548"/>
                    </a:lnTo>
                    <a:lnTo>
                      <a:pt x="3803" y="1585"/>
                    </a:lnTo>
                    <a:lnTo>
                      <a:pt x="3775" y="1641"/>
                    </a:lnTo>
                    <a:lnTo>
                      <a:pt x="3738" y="1753"/>
                    </a:lnTo>
                    <a:lnTo>
                      <a:pt x="3701" y="1865"/>
                    </a:lnTo>
                    <a:lnTo>
                      <a:pt x="3663" y="1986"/>
                    </a:lnTo>
                    <a:lnTo>
                      <a:pt x="3626" y="2107"/>
                    </a:lnTo>
                    <a:lnTo>
                      <a:pt x="3598" y="2154"/>
                    </a:lnTo>
                    <a:lnTo>
                      <a:pt x="3570" y="2200"/>
                    </a:lnTo>
                    <a:lnTo>
                      <a:pt x="3542" y="2247"/>
                    </a:lnTo>
                    <a:lnTo>
                      <a:pt x="3505" y="2275"/>
                    </a:lnTo>
                    <a:lnTo>
                      <a:pt x="3458" y="2303"/>
                    </a:lnTo>
                    <a:lnTo>
                      <a:pt x="3412" y="2321"/>
                    </a:lnTo>
                    <a:lnTo>
                      <a:pt x="3365" y="2340"/>
                    </a:lnTo>
                    <a:lnTo>
                      <a:pt x="3309" y="2349"/>
                    </a:lnTo>
                    <a:lnTo>
                      <a:pt x="3188" y="2349"/>
                    </a:lnTo>
                    <a:lnTo>
                      <a:pt x="3058" y="2359"/>
                    </a:lnTo>
                    <a:lnTo>
                      <a:pt x="2937" y="2359"/>
                    </a:lnTo>
                    <a:lnTo>
                      <a:pt x="2815" y="2368"/>
                    </a:lnTo>
                    <a:lnTo>
                      <a:pt x="2759" y="2377"/>
                    </a:lnTo>
                    <a:lnTo>
                      <a:pt x="2713" y="2396"/>
                    </a:lnTo>
                    <a:lnTo>
                      <a:pt x="2666" y="2415"/>
                    </a:lnTo>
                    <a:lnTo>
                      <a:pt x="2629" y="2452"/>
                    </a:lnTo>
                    <a:lnTo>
                      <a:pt x="2592" y="2489"/>
                    </a:lnTo>
                    <a:lnTo>
                      <a:pt x="2564" y="2526"/>
                    </a:lnTo>
                    <a:lnTo>
                      <a:pt x="2545" y="2573"/>
                    </a:lnTo>
                    <a:lnTo>
                      <a:pt x="2526" y="2629"/>
                    </a:lnTo>
                    <a:lnTo>
                      <a:pt x="2508" y="2750"/>
                    </a:lnTo>
                    <a:lnTo>
                      <a:pt x="2489" y="2871"/>
                    </a:lnTo>
                    <a:lnTo>
                      <a:pt x="2480" y="3002"/>
                    </a:lnTo>
                    <a:lnTo>
                      <a:pt x="2461" y="3114"/>
                    </a:lnTo>
                    <a:lnTo>
                      <a:pt x="2443" y="3169"/>
                    </a:lnTo>
                    <a:lnTo>
                      <a:pt x="2424" y="3225"/>
                    </a:lnTo>
                    <a:lnTo>
                      <a:pt x="2396" y="3272"/>
                    </a:lnTo>
                    <a:lnTo>
                      <a:pt x="2368" y="3309"/>
                    </a:lnTo>
                    <a:lnTo>
                      <a:pt x="2331" y="3337"/>
                    </a:lnTo>
                    <a:lnTo>
                      <a:pt x="2294" y="3365"/>
                    </a:lnTo>
                    <a:lnTo>
                      <a:pt x="2238" y="3393"/>
                    </a:lnTo>
                    <a:lnTo>
                      <a:pt x="2191" y="3412"/>
                    </a:lnTo>
                    <a:lnTo>
                      <a:pt x="2070" y="3440"/>
                    </a:lnTo>
                    <a:lnTo>
                      <a:pt x="1949" y="3468"/>
                    </a:lnTo>
                    <a:lnTo>
                      <a:pt x="1828" y="3496"/>
                    </a:lnTo>
                    <a:lnTo>
                      <a:pt x="1706" y="3524"/>
                    </a:lnTo>
                    <a:lnTo>
                      <a:pt x="1660" y="3552"/>
                    </a:lnTo>
                    <a:lnTo>
                      <a:pt x="1613" y="3570"/>
                    </a:lnTo>
                    <a:lnTo>
                      <a:pt x="1576" y="3607"/>
                    </a:lnTo>
                    <a:lnTo>
                      <a:pt x="1539" y="3635"/>
                    </a:lnTo>
                    <a:lnTo>
                      <a:pt x="1511" y="3682"/>
                    </a:lnTo>
                    <a:lnTo>
                      <a:pt x="1492" y="3729"/>
                    </a:lnTo>
                    <a:lnTo>
                      <a:pt x="1483" y="3785"/>
                    </a:lnTo>
                    <a:lnTo>
                      <a:pt x="1473" y="3840"/>
                    </a:lnTo>
                    <a:lnTo>
                      <a:pt x="1483" y="3952"/>
                    </a:lnTo>
                    <a:lnTo>
                      <a:pt x="1492" y="4083"/>
                    </a:lnTo>
                    <a:lnTo>
                      <a:pt x="1501" y="4204"/>
                    </a:lnTo>
                    <a:lnTo>
                      <a:pt x="1501" y="4325"/>
                    </a:lnTo>
                    <a:lnTo>
                      <a:pt x="1501" y="4381"/>
                    </a:lnTo>
                    <a:lnTo>
                      <a:pt x="1492" y="4437"/>
                    </a:lnTo>
                    <a:lnTo>
                      <a:pt x="1473" y="4483"/>
                    </a:lnTo>
                    <a:lnTo>
                      <a:pt x="1455" y="4530"/>
                    </a:lnTo>
                    <a:lnTo>
                      <a:pt x="1427" y="4567"/>
                    </a:lnTo>
                    <a:lnTo>
                      <a:pt x="1390" y="4605"/>
                    </a:lnTo>
                    <a:lnTo>
                      <a:pt x="1343" y="4642"/>
                    </a:lnTo>
                    <a:lnTo>
                      <a:pt x="1296" y="4670"/>
                    </a:lnTo>
                    <a:lnTo>
                      <a:pt x="1185" y="4726"/>
                    </a:lnTo>
                    <a:lnTo>
                      <a:pt x="1073" y="4772"/>
                    </a:lnTo>
                    <a:lnTo>
                      <a:pt x="952" y="4819"/>
                    </a:lnTo>
                    <a:lnTo>
                      <a:pt x="849" y="4875"/>
                    </a:lnTo>
                    <a:lnTo>
                      <a:pt x="802" y="4912"/>
                    </a:lnTo>
                    <a:lnTo>
                      <a:pt x="765" y="4940"/>
                    </a:lnTo>
                    <a:lnTo>
                      <a:pt x="728" y="4977"/>
                    </a:lnTo>
                    <a:lnTo>
                      <a:pt x="709" y="5024"/>
                    </a:lnTo>
                    <a:lnTo>
                      <a:pt x="691" y="5071"/>
                    </a:lnTo>
                    <a:lnTo>
                      <a:pt x="681" y="5117"/>
                    </a:lnTo>
                    <a:lnTo>
                      <a:pt x="681" y="5173"/>
                    </a:lnTo>
                    <a:lnTo>
                      <a:pt x="691" y="5229"/>
                    </a:lnTo>
                    <a:lnTo>
                      <a:pt x="709" y="5341"/>
                    </a:lnTo>
                    <a:lnTo>
                      <a:pt x="747" y="5462"/>
                    </a:lnTo>
                    <a:lnTo>
                      <a:pt x="784" y="5583"/>
                    </a:lnTo>
                    <a:lnTo>
                      <a:pt x="812" y="5704"/>
                    </a:lnTo>
                    <a:lnTo>
                      <a:pt x="821" y="5760"/>
                    </a:lnTo>
                    <a:lnTo>
                      <a:pt x="821" y="5816"/>
                    </a:lnTo>
                    <a:lnTo>
                      <a:pt x="821" y="5863"/>
                    </a:lnTo>
                    <a:lnTo>
                      <a:pt x="812" y="5909"/>
                    </a:lnTo>
                    <a:lnTo>
                      <a:pt x="784" y="5956"/>
                    </a:lnTo>
                    <a:lnTo>
                      <a:pt x="756" y="6003"/>
                    </a:lnTo>
                    <a:lnTo>
                      <a:pt x="728" y="6040"/>
                    </a:lnTo>
                    <a:lnTo>
                      <a:pt x="681" y="6077"/>
                    </a:lnTo>
                    <a:lnTo>
                      <a:pt x="588" y="6161"/>
                    </a:lnTo>
                    <a:lnTo>
                      <a:pt x="486" y="6226"/>
                    </a:lnTo>
                    <a:lnTo>
                      <a:pt x="383" y="6301"/>
                    </a:lnTo>
                    <a:lnTo>
                      <a:pt x="290" y="6375"/>
                    </a:lnTo>
                    <a:lnTo>
                      <a:pt x="253" y="6422"/>
                    </a:lnTo>
                    <a:lnTo>
                      <a:pt x="225" y="6459"/>
                    </a:lnTo>
                    <a:lnTo>
                      <a:pt x="197" y="6506"/>
                    </a:lnTo>
                    <a:lnTo>
                      <a:pt x="178" y="6552"/>
                    </a:lnTo>
                    <a:lnTo>
                      <a:pt x="178" y="6599"/>
                    </a:lnTo>
                    <a:lnTo>
                      <a:pt x="178" y="6655"/>
                    </a:lnTo>
                    <a:lnTo>
                      <a:pt x="187" y="6701"/>
                    </a:lnTo>
                    <a:lnTo>
                      <a:pt x="206" y="6757"/>
                    </a:lnTo>
                    <a:lnTo>
                      <a:pt x="253" y="6860"/>
                    </a:lnTo>
                    <a:lnTo>
                      <a:pt x="318" y="6972"/>
                    </a:lnTo>
                    <a:lnTo>
                      <a:pt x="383" y="7084"/>
                    </a:lnTo>
                    <a:lnTo>
                      <a:pt x="430" y="7195"/>
                    </a:lnTo>
                    <a:lnTo>
                      <a:pt x="448" y="7242"/>
                    </a:lnTo>
                    <a:lnTo>
                      <a:pt x="467" y="7298"/>
                    </a:lnTo>
                    <a:lnTo>
                      <a:pt x="476" y="7354"/>
                    </a:lnTo>
                    <a:lnTo>
                      <a:pt x="476" y="7400"/>
                    </a:lnTo>
                    <a:lnTo>
                      <a:pt x="467" y="7447"/>
                    </a:lnTo>
                    <a:lnTo>
                      <a:pt x="448" y="7494"/>
                    </a:lnTo>
                    <a:lnTo>
                      <a:pt x="392" y="7587"/>
                    </a:lnTo>
                    <a:lnTo>
                      <a:pt x="308" y="7689"/>
                    </a:lnTo>
                    <a:lnTo>
                      <a:pt x="225" y="7783"/>
                    </a:lnTo>
                    <a:lnTo>
                      <a:pt x="141" y="7876"/>
                    </a:lnTo>
                    <a:lnTo>
                      <a:pt x="76" y="7969"/>
                    </a:lnTo>
                    <a:lnTo>
                      <a:pt x="48" y="8015"/>
                    </a:lnTo>
                    <a:lnTo>
                      <a:pt x="20" y="8062"/>
                    </a:lnTo>
                    <a:lnTo>
                      <a:pt x="10" y="8109"/>
                    </a:lnTo>
                    <a:lnTo>
                      <a:pt x="1" y="8165"/>
                    </a:lnTo>
                    <a:lnTo>
                      <a:pt x="10" y="8211"/>
                    </a:lnTo>
                    <a:lnTo>
                      <a:pt x="20" y="8258"/>
                    </a:lnTo>
                    <a:lnTo>
                      <a:pt x="48" y="8304"/>
                    </a:lnTo>
                    <a:lnTo>
                      <a:pt x="76" y="8360"/>
                    </a:lnTo>
                    <a:lnTo>
                      <a:pt x="141" y="8454"/>
                    </a:lnTo>
                    <a:lnTo>
                      <a:pt x="225" y="8547"/>
                    </a:lnTo>
                    <a:lnTo>
                      <a:pt x="308" y="8640"/>
                    </a:lnTo>
                    <a:lnTo>
                      <a:pt x="392" y="8733"/>
                    </a:lnTo>
                    <a:lnTo>
                      <a:pt x="448" y="8826"/>
                    </a:lnTo>
                    <a:lnTo>
                      <a:pt x="467" y="8873"/>
                    </a:lnTo>
                    <a:lnTo>
                      <a:pt x="476" y="8919"/>
                    </a:lnTo>
                    <a:lnTo>
                      <a:pt x="476" y="8975"/>
                    </a:lnTo>
                    <a:lnTo>
                      <a:pt x="467" y="9022"/>
                    </a:lnTo>
                    <a:lnTo>
                      <a:pt x="448" y="9078"/>
                    </a:lnTo>
                    <a:lnTo>
                      <a:pt x="430" y="9134"/>
                    </a:lnTo>
                    <a:lnTo>
                      <a:pt x="383" y="9236"/>
                    </a:lnTo>
                    <a:lnTo>
                      <a:pt x="318" y="9348"/>
                    </a:lnTo>
                    <a:lnTo>
                      <a:pt x="253" y="9460"/>
                    </a:lnTo>
                    <a:lnTo>
                      <a:pt x="206" y="9572"/>
                    </a:lnTo>
                    <a:lnTo>
                      <a:pt x="187" y="9618"/>
                    </a:lnTo>
                    <a:lnTo>
                      <a:pt x="178" y="9674"/>
                    </a:lnTo>
                    <a:lnTo>
                      <a:pt x="178" y="9721"/>
                    </a:lnTo>
                    <a:lnTo>
                      <a:pt x="178" y="9768"/>
                    </a:lnTo>
                    <a:lnTo>
                      <a:pt x="197" y="9814"/>
                    </a:lnTo>
                    <a:lnTo>
                      <a:pt x="225" y="9861"/>
                    </a:lnTo>
                    <a:lnTo>
                      <a:pt x="253" y="9907"/>
                    </a:lnTo>
                    <a:lnTo>
                      <a:pt x="290" y="9945"/>
                    </a:lnTo>
                    <a:lnTo>
                      <a:pt x="383" y="10019"/>
                    </a:lnTo>
                    <a:lnTo>
                      <a:pt x="486" y="10094"/>
                    </a:lnTo>
                    <a:lnTo>
                      <a:pt x="588" y="10168"/>
                    </a:lnTo>
                    <a:lnTo>
                      <a:pt x="681" y="10243"/>
                    </a:lnTo>
                    <a:lnTo>
                      <a:pt x="728" y="10280"/>
                    </a:lnTo>
                    <a:lnTo>
                      <a:pt x="756" y="10317"/>
                    </a:lnTo>
                    <a:lnTo>
                      <a:pt x="784" y="10364"/>
                    </a:lnTo>
                    <a:lnTo>
                      <a:pt x="812" y="10411"/>
                    </a:lnTo>
                    <a:lnTo>
                      <a:pt x="821" y="10457"/>
                    </a:lnTo>
                    <a:lnTo>
                      <a:pt x="821" y="10513"/>
                    </a:lnTo>
                    <a:lnTo>
                      <a:pt x="821" y="10560"/>
                    </a:lnTo>
                    <a:lnTo>
                      <a:pt x="812" y="10625"/>
                    </a:lnTo>
                    <a:lnTo>
                      <a:pt x="784" y="10737"/>
                    </a:lnTo>
                    <a:lnTo>
                      <a:pt x="747" y="10858"/>
                    </a:lnTo>
                    <a:lnTo>
                      <a:pt x="709" y="10979"/>
                    </a:lnTo>
                    <a:lnTo>
                      <a:pt x="691" y="11100"/>
                    </a:lnTo>
                    <a:lnTo>
                      <a:pt x="681" y="11147"/>
                    </a:lnTo>
                    <a:lnTo>
                      <a:pt x="681" y="11203"/>
                    </a:lnTo>
                    <a:lnTo>
                      <a:pt x="691" y="11249"/>
                    </a:lnTo>
                    <a:lnTo>
                      <a:pt x="709" y="11296"/>
                    </a:lnTo>
                    <a:lnTo>
                      <a:pt x="728" y="11342"/>
                    </a:lnTo>
                    <a:lnTo>
                      <a:pt x="765" y="11380"/>
                    </a:lnTo>
                    <a:lnTo>
                      <a:pt x="802" y="11417"/>
                    </a:lnTo>
                    <a:lnTo>
                      <a:pt x="849" y="11445"/>
                    </a:lnTo>
                    <a:lnTo>
                      <a:pt x="952" y="11501"/>
                    </a:lnTo>
                    <a:lnTo>
                      <a:pt x="1073" y="11548"/>
                    </a:lnTo>
                    <a:lnTo>
                      <a:pt x="1185" y="11603"/>
                    </a:lnTo>
                    <a:lnTo>
                      <a:pt x="1296" y="11650"/>
                    </a:lnTo>
                    <a:lnTo>
                      <a:pt x="1343" y="11687"/>
                    </a:lnTo>
                    <a:lnTo>
                      <a:pt x="1390" y="11715"/>
                    </a:lnTo>
                    <a:lnTo>
                      <a:pt x="1427" y="11753"/>
                    </a:lnTo>
                    <a:lnTo>
                      <a:pt x="1455" y="11790"/>
                    </a:lnTo>
                    <a:lnTo>
                      <a:pt x="1473" y="11836"/>
                    </a:lnTo>
                    <a:lnTo>
                      <a:pt x="1492" y="11883"/>
                    </a:lnTo>
                    <a:lnTo>
                      <a:pt x="1501" y="11939"/>
                    </a:lnTo>
                    <a:lnTo>
                      <a:pt x="1501" y="11995"/>
                    </a:lnTo>
                    <a:lnTo>
                      <a:pt x="1501" y="12116"/>
                    </a:lnTo>
                    <a:lnTo>
                      <a:pt x="1492" y="12246"/>
                    </a:lnTo>
                    <a:lnTo>
                      <a:pt x="1483" y="12368"/>
                    </a:lnTo>
                    <a:lnTo>
                      <a:pt x="1473" y="12489"/>
                    </a:lnTo>
                    <a:lnTo>
                      <a:pt x="1483" y="12545"/>
                    </a:lnTo>
                    <a:lnTo>
                      <a:pt x="1492" y="12591"/>
                    </a:lnTo>
                    <a:lnTo>
                      <a:pt x="1511" y="12638"/>
                    </a:lnTo>
                    <a:lnTo>
                      <a:pt x="1539" y="12684"/>
                    </a:lnTo>
                    <a:lnTo>
                      <a:pt x="1576" y="12722"/>
                    </a:lnTo>
                    <a:lnTo>
                      <a:pt x="1613" y="12750"/>
                    </a:lnTo>
                    <a:lnTo>
                      <a:pt x="1660" y="12778"/>
                    </a:lnTo>
                    <a:lnTo>
                      <a:pt x="1706" y="12796"/>
                    </a:lnTo>
                    <a:lnTo>
                      <a:pt x="1828" y="12834"/>
                    </a:lnTo>
                    <a:lnTo>
                      <a:pt x="1949" y="12852"/>
                    </a:lnTo>
                    <a:lnTo>
                      <a:pt x="2070" y="12880"/>
                    </a:lnTo>
                    <a:lnTo>
                      <a:pt x="2191" y="12908"/>
                    </a:lnTo>
                    <a:lnTo>
                      <a:pt x="2238" y="12927"/>
                    </a:lnTo>
                    <a:lnTo>
                      <a:pt x="2294" y="12955"/>
                    </a:lnTo>
                    <a:lnTo>
                      <a:pt x="2331" y="12983"/>
                    </a:lnTo>
                    <a:lnTo>
                      <a:pt x="2368" y="13020"/>
                    </a:lnTo>
                    <a:lnTo>
                      <a:pt x="2396" y="13057"/>
                    </a:lnTo>
                    <a:lnTo>
                      <a:pt x="2424" y="13104"/>
                    </a:lnTo>
                    <a:lnTo>
                      <a:pt x="2443" y="13150"/>
                    </a:lnTo>
                    <a:lnTo>
                      <a:pt x="2461" y="13206"/>
                    </a:lnTo>
                    <a:lnTo>
                      <a:pt x="2480" y="13327"/>
                    </a:lnTo>
                    <a:lnTo>
                      <a:pt x="2489" y="13449"/>
                    </a:lnTo>
                    <a:lnTo>
                      <a:pt x="2508" y="13579"/>
                    </a:lnTo>
                    <a:lnTo>
                      <a:pt x="2526" y="13691"/>
                    </a:lnTo>
                    <a:lnTo>
                      <a:pt x="2545" y="13747"/>
                    </a:lnTo>
                    <a:lnTo>
                      <a:pt x="2564" y="13793"/>
                    </a:lnTo>
                    <a:lnTo>
                      <a:pt x="2592" y="13840"/>
                    </a:lnTo>
                    <a:lnTo>
                      <a:pt x="2629" y="13877"/>
                    </a:lnTo>
                    <a:lnTo>
                      <a:pt x="2666" y="13905"/>
                    </a:lnTo>
                    <a:lnTo>
                      <a:pt x="2713" y="13924"/>
                    </a:lnTo>
                    <a:lnTo>
                      <a:pt x="2759" y="13943"/>
                    </a:lnTo>
                    <a:lnTo>
                      <a:pt x="2815" y="13952"/>
                    </a:lnTo>
                    <a:lnTo>
                      <a:pt x="2937" y="13961"/>
                    </a:lnTo>
                    <a:lnTo>
                      <a:pt x="3058" y="13971"/>
                    </a:lnTo>
                    <a:lnTo>
                      <a:pt x="3188" y="13971"/>
                    </a:lnTo>
                    <a:lnTo>
                      <a:pt x="3309" y="13980"/>
                    </a:lnTo>
                    <a:lnTo>
                      <a:pt x="3365" y="13989"/>
                    </a:lnTo>
                    <a:lnTo>
                      <a:pt x="3412" y="13998"/>
                    </a:lnTo>
                    <a:lnTo>
                      <a:pt x="3458" y="14017"/>
                    </a:lnTo>
                    <a:lnTo>
                      <a:pt x="3505" y="14045"/>
                    </a:lnTo>
                    <a:lnTo>
                      <a:pt x="3542" y="14082"/>
                    </a:lnTo>
                    <a:lnTo>
                      <a:pt x="3570" y="14120"/>
                    </a:lnTo>
                    <a:lnTo>
                      <a:pt x="3598" y="14166"/>
                    </a:lnTo>
                    <a:lnTo>
                      <a:pt x="3626" y="14222"/>
                    </a:lnTo>
                    <a:lnTo>
                      <a:pt x="3663" y="14334"/>
                    </a:lnTo>
                    <a:lnTo>
                      <a:pt x="3701" y="14455"/>
                    </a:lnTo>
                    <a:lnTo>
                      <a:pt x="3738" y="14576"/>
                    </a:lnTo>
                    <a:lnTo>
                      <a:pt x="3775" y="14688"/>
                    </a:lnTo>
                    <a:lnTo>
                      <a:pt x="3803" y="14735"/>
                    </a:lnTo>
                    <a:lnTo>
                      <a:pt x="3831" y="14781"/>
                    </a:lnTo>
                    <a:lnTo>
                      <a:pt x="3868" y="14819"/>
                    </a:lnTo>
                    <a:lnTo>
                      <a:pt x="3906" y="14847"/>
                    </a:lnTo>
                    <a:lnTo>
                      <a:pt x="3952" y="14865"/>
                    </a:lnTo>
                    <a:lnTo>
                      <a:pt x="3999" y="14884"/>
                    </a:lnTo>
                    <a:lnTo>
                      <a:pt x="4055" y="14893"/>
                    </a:lnTo>
                    <a:lnTo>
                      <a:pt x="4111" y="14893"/>
                    </a:lnTo>
                    <a:lnTo>
                      <a:pt x="4223" y="14884"/>
                    </a:lnTo>
                    <a:lnTo>
                      <a:pt x="4353" y="14865"/>
                    </a:lnTo>
                    <a:lnTo>
                      <a:pt x="4474" y="14847"/>
                    </a:lnTo>
                    <a:lnTo>
                      <a:pt x="4595" y="14828"/>
                    </a:lnTo>
                    <a:lnTo>
                      <a:pt x="4651" y="14828"/>
                    </a:lnTo>
                    <a:lnTo>
                      <a:pt x="4707" y="14837"/>
                    </a:lnTo>
                    <a:lnTo>
                      <a:pt x="4754" y="14847"/>
                    </a:lnTo>
                    <a:lnTo>
                      <a:pt x="4800" y="14865"/>
                    </a:lnTo>
                    <a:lnTo>
                      <a:pt x="4847" y="14893"/>
                    </a:lnTo>
                    <a:lnTo>
                      <a:pt x="4884" y="14921"/>
                    </a:lnTo>
                    <a:lnTo>
                      <a:pt x="4922" y="14968"/>
                    </a:lnTo>
                    <a:lnTo>
                      <a:pt x="4950" y="15014"/>
                    </a:lnTo>
                    <a:lnTo>
                      <a:pt x="5005" y="15117"/>
                    </a:lnTo>
                    <a:lnTo>
                      <a:pt x="5061" y="15229"/>
                    </a:lnTo>
                    <a:lnTo>
                      <a:pt x="5127" y="15340"/>
                    </a:lnTo>
                    <a:lnTo>
                      <a:pt x="5183" y="15443"/>
                    </a:lnTo>
                    <a:lnTo>
                      <a:pt x="5220" y="15490"/>
                    </a:lnTo>
                    <a:lnTo>
                      <a:pt x="5257" y="15527"/>
                    </a:lnTo>
                    <a:lnTo>
                      <a:pt x="5294" y="15564"/>
                    </a:lnTo>
                    <a:lnTo>
                      <a:pt x="5341" y="15583"/>
                    </a:lnTo>
                    <a:lnTo>
                      <a:pt x="5388" y="15601"/>
                    </a:lnTo>
                    <a:lnTo>
                      <a:pt x="5490" y="15601"/>
                    </a:lnTo>
                    <a:lnTo>
                      <a:pt x="5546" y="15592"/>
                    </a:lnTo>
                    <a:lnTo>
                      <a:pt x="5658" y="15564"/>
                    </a:lnTo>
                    <a:lnTo>
                      <a:pt x="5779" y="15527"/>
                    </a:lnTo>
                    <a:lnTo>
                      <a:pt x="5900" y="15490"/>
                    </a:lnTo>
                    <a:lnTo>
                      <a:pt x="6012" y="15452"/>
                    </a:lnTo>
                    <a:lnTo>
                      <a:pt x="6068" y="15443"/>
                    </a:lnTo>
                    <a:lnTo>
                      <a:pt x="6170" y="15443"/>
                    </a:lnTo>
                    <a:lnTo>
                      <a:pt x="6226" y="15452"/>
                    </a:lnTo>
                    <a:lnTo>
                      <a:pt x="6273" y="15471"/>
                    </a:lnTo>
                    <a:lnTo>
                      <a:pt x="6310" y="15499"/>
                    </a:lnTo>
                    <a:lnTo>
                      <a:pt x="6357" y="15536"/>
                    </a:lnTo>
                    <a:lnTo>
                      <a:pt x="6394" y="15573"/>
                    </a:lnTo>
                    <a:lnTo>
                      <a:pt x="6469" y="15667"/>
                    </a:lnTo>
                    <a:lnTo>
                      <a:pt x="6543" y="15769"/>
                    </a:lnTo>
                    <a:lnTo>
                      <a:pt x="6618" y="15872"/>
                    </a:lnTo>
                    <a:lnTo>
                      <a:pt x="6692" y="15965"/>
                    </a:lnTo>
                    <a:lnTo>
                      <a:pt x="6730" y="16002"/>
                    </a:lnTo>
                    <a:lnTo>
                      <a:pt x="6776" y="16039"/>
                    </a:lnTo>
                    <a:lnTo>
                      <a:pt x="6823" y="16058"/>
                    </a:lnTo>
                    <a:lnTo>
                      <a:pt x="6869" y="16077"/>
                    </a:lnTo>
                    <a:lnTo>
                      <a:pt x="6916" y="16086"/>
                    </a:lnTo>
                    <a:lnTo>
                      <a:pt x="6963" y="16086"/>
                    </a:lnTo>
                    <a:lnTo>
                      <a:pt x="7018" y="16067"/>
                    </a:lnTo>
                    <a:lnTo>
                      <a:pt x="7074" y="16058"/>
                    </a:lnTo>
                    <a:lnTo>
                      <a:pt x="7177" y="16011"/>
                    </a:lnTo>
                    <a:lnTo>
                      <a:pt x="7289" y="15946"/>
                    </a:lnTo>
                    <a:lnTo>
                      <a:pt x="7401" y="15890"/>
                    </a:lnTo>
                    <a:lnTo>
                      <a:pt x="7512" y="15844"/>
                    </a:lnTo>
                    <a:lnTo>
                      <a:pt x="7568" y="15825"/>
                    </a:lnTo>
                    <a:lnTo>
                      <a:pt x="7624" y="15806"/>
                    </a:lnTo>
                    <a:lnTo>
                      <a:pt x="7717" y="15806"/>
                    </a:lnTo>
                    <a:lnTo>
                      <a:pt x="7773" y="15816"/>
                    </a:lnTo>
                    <a:lnTo>
                      <a:pt x="7820" y="15844"/>
                    </a:lnTo>
                    <a:lnTo>
                      <a:pt x="7857" y="15872"/>
                    </a:lnTo>
                    <a:lnTo>
                      <a:pt x="7904" y="15900"/>
                    </a:lnTo>
                    <a:lnTo>
                      <a:pt x="7997" y="15983"/>
                    </a:lnTo>
                    <a:lnTo>
                      <a:pt x="8081" y="16077"/>
                    </a:lnTo>
                    <a:lnTo>
                      <a:pt x="8174" y="16161"/>
                    </a:lnTo>
                    <a:lnTo>
                      <a:pt x="8267" y="16235"/>
                    </a:lnTo>
                    <a:lnTo>
                      <a:pt x="8314" y="16272"/>
                    </a:lnTo>
                    <a:lnTo>
                      <a:pt x="8360" y="16300"/>
                    </a:lnTo>
                    <a:lnTo>
                      <a:pt x="8407" y="16319"/>
                    </a:lnTo>
                    <a:lnTo>
                      <a:pt x="8500" y="16319"/>
                    </a:lnTo>
                    <a:lnTo>
                      <a:pt x="8556" y="16310"/>
                    </a:lnTo>
                    <a:lnTo>
                      <a:pt x="8603" y="16291"/>
                    </a:lnTo>
                    <a:lnTo>
                      <a:pt x="8649" y="16272"/>
                    </a:lnTo>
                    <a:lnTo>
                      <a:pt x="8752" y="16207"/>
                    </a:lnTo>
                    <a:lnTo>
                      <a:pt x="8854" y="16133"/>
                    </a:lnTo>
                    <a:lnTo>
                      <a:pt x="8957" y="16058"/>
                    </a:lnTo>
                    <a:lnTo>
                      <a:pt x="9059" y="15993"/>
                    </a:lnTo>
                    <a:lnTo>
                      <a:pt x="9106" y="15965"/>
                    </a:lnTo>
                    <a:lnTo>
                      <a:pt x="9153" y="15946"/>
                    </a:lnTo>
                    <a:lnTo>
                      <a:pt x="9208" y="15928"/>
                    </a:lnTo>
                    <a:lnTo>
                      <a:pt x="9302" y="15928"/>
                    </a:lnTo>
                    <a:lnTo>
                      <a:pt x="9358" y="15946"/>
                    </a:lnTo>
                    <a:lnTo>
                      <a:pt x="9404" y="15965"/>
                    </a:lnTo>
                    <a:lnTo>
                      <a:pt x="9460" y="15993"/>
                    </a:lnTo>
                    <a:lnTo>
                      <a:pt x="9563" y="16058"/>
                    </a:lnTo>
                    <a:lnTo>
                      <a:pt x="9656" y="16133"/>
                    </a:lnTo>
                    <a:lnTo>
                      <a:pt x="9758" y="16207"/>
                    </a:lnTo>
                    <a:lnTo>
                      <a:pt x="9861" y="16272"/>
                    </a:lnTo>
                    <a:lnTo>
                      <a:pt x="9907" y="16291"/>
                    </a:lnTo>
                    <a:lnTo>
                      <a:pt x="9963" y="16310"/>
                    </a:lnTo>
                    <a:lnTo>
                      <a:pt x="10010" y="16319"/>
                    </a:lnTo>
                    <a:lnTo>
                      <a:pt x="10103" y="16319"/>
                    </a:lnTo>
                    <a:lnTo>
                      <a:pt x="10159" y="16300"/>
                    </a:lnTo>
                    <a:lnTo>
                      <a:pt x="10206" y="16272"/>
                    </a:lnTo>
                    <a:lnTo>
                      <a:pt x="10252" y="16235"/>
                    </a:lnTo>
                    <a:lnTo>
                      <a:pt x="10336" y="16161"/>
                    </a:lnTo>
                    <a:lnTo>
                      <a:pt x="10429" y="16077"/>
                    </a:lnTo>
                    <a:lnTo>
                      <a:pt x="10513" y="15983"/>
                    </a:lnTo>
                    <a:lnTo>
                      <a:pt x="10606" y="15900"/>
                    </a:lnTo>
                    <a:lnTo>
                      <a:pt x="10653" y="15872"/>
                    </a:lnTo>
                    <a:lnTo>
                      <a:pt x="10700" y="15844"/>
                    </a:lnTo>
                    <a:lnTo>
                      <a:pt x="10746" y="15816"/>
                    </a:lnTo>
                    <a:lnTo>
                      <a:pt x="10793" y="15806"/>
                    </a:lnTo>
                    <a:lnTo>
                      <a:pt x="10895" y="15806"/>
                    </a:lnTo>
                    <a:lnTo>
                      <a:pt x="10942" y="15825"/>
                    </a:lnTo>
                    <a:lnTo>
                      <a:pt x="10998" y="15844"/>
                    </a:lnTo>
                    <a:lnTo>
                      <a:pt x="11110" y="15890"/>
                    </a:lnTo>
                    <a:lnTo>
                      <a:pt x="11221" y="15946"/>
                    </a:lnTo>
                    <a:lnTo>
                      <a:pt x="11333" y="16011"/>
                    </a:lnTo>
                    <a:lnTo>
                      <a:pt x="11445" y="16058"/>
                    </a:lnTo>
                    <a:lnTo>
                      <a:pt x="11492" y="16067"/>
                    </a:lnTo>
                    <a:lnTo>
                      <a:pt x="11548" y="16086"/>
                    </a:lnTo>
                    <a:lnTo>
                      <a:pt x="11594" y="16086"/>
                    </a:lnTo>
                    <a:lnTo>
                      <a:pt x="11650" y="16077"/>
                    </a:lnTo>
                    <a:lnTo>
                      <a:pt x="11697" y="16058"/>
                    </a:lnTo>
                    <a:lnTo>
                      <a:pt x="11734" y="16039"/>
                    </a:lnTo>
                    <a:lnTo>
                      <a:pt x="11781" y="16002"/>
                    </a:lnTo>
                    <a:lnTo>
                      <a:pt x="11818" y="15965"/>
                    </a:lnTo>
                    <a:lnTo>
                      <a:pt x="11892" y="15872"/>
                    </a:lnTo>
                    <a:lnTo>
                      <a:pt x="11967" y="15769"/>
                    </a:lnTo>
                    <a:lnTo>
                      <a:pt x="12042" y="15667"/>
                    </a:lnTo>
                    <a:lnTo>
                      <a:pt x="12116" y="15573"/>
                    </a:lnTo>
                    <a:lnTo>
                      <a:pt x="12163" y="15536"/>
                    </a:lnTo>
                    <a:lnTo>
                      <a:pt x="12200" y="15499"/>
                    </a:lnTo>
                    <a:lnTo>
                      <a:pt x="12247" y="15471"/>
                    </a:lnTo>
                    <a:lnTo>
                      <a:pt x="12293" y="15452"/>
                    </a:lnTo>
                    <a:lnTo>
                      <a:pt x="12340" y="15443"/>
                    </a:lnTo>
                    <a:lnTo>
                      <a:pt x="12442" y="15443"/>
                    </a:lnTo>
                    <a:lnTo>
                      <a:pt x="12498" y="15452"/>
                    </a:lnTo>
                    <a:lnTo>
                      <a:pt x="12619" y="15490"/>
                    </a:lnTo>
                    <a:lnTo>
                      <a:pt x="12741" y="15527"/>
                    </a:lnTo>
                    <a:lnTo>
                      <a:pt x="12852" y="15564"/>
                    </a:lnTo>
                    <a:lnTo>
                      <a:pt x="12973" y="15592"/>
                    </a:lnTo>
                    <a:lnTo>
                      <a:pt x="13029" y="15601"/>
                    </a:lnTo>
                    <a:lnTo>
                      <a:pt x="13132" y="15601"/>
                    </a:lnTo>
                    <a:lnTo>
                      <a:pt x="13179" y="15583"/>
                    </a:lnTo>
                    <a:lnTo>
                      <a:pt x="13216" y="15564"/>
                    </a:lnTo>
                    <a:lnTo>
                      <a:pt x="13262" y="15527"/>
                    </a:lnTo>
                    <a:lnTo>
                      <a:pt x="13300" y="15490"/>
                    </a:lnTo>
                    <a:lnTo>
                      <a:pt x="13328" y="15443"/>
                    </a:lnTo>
                    <a:lnTo>
                      <a:pt x="13393" y="15340"/>
                    </a:lnTo>
                    <a:lnTo>
                      <a:pt x="13449" y="15229"/>
                    </a:lnTo>
                    <a:lnTo>
                      <a:pt x="13505" y="15117"/>
                    </a:lnTo>
                    <a:lnTo>
                      <a:pt x="13561" y="15014"/>
                    </a:lnTo>
                    <a:lnTo>
                      <a:pt x="13598" y="14968"/>
                    </a:lnTo>
                    <a:lnTo>
                      <a:pt x="13626" y="14921"/>
                    </a:lnTo>
                    <a:lnTo>
                      <a:pt x="13663" y="14893"/>
                    </a:lnTo>
                    <a:lnTo>
                      <a:pt x="13710" y="14865"/>
                    </a:lnTo>
                    <a:lnTo>
                      <a:pt x="13756" y="14847"/>
                    </a:lnTo>
                    <a:lnTo>
                      <a:pt x="13803" y="14837"/>
                    </a:lnTo>
                    <a:lnTo>
                      <a:pt x="13859" y="14828"/>
                    </a:lnTo>
                    <a:lnTo>
                      <a:pt x="13915" y="14828"/>
                    </a:lnTo>
                    <a:lnTo>
                      <a:pt x="14036" y="14847"/>
                    </a:lnTo>
                    <a:lnTo>
                      <a:pt x="14166" y="14865"/>
                    </a:lnTo>
                    <a:lnTo>
                      <a:pt x="14288" y="14884"/>
                    </a:lnTo>
                    <a:lnTo>
                      <a:pt x="14409" y="14893"/>
                    </a:lnTo>
                    <a:lnTo>
                      <a:pt x="14465" y="14893"/>
                    </a:lnTo>
                    <a:lnTo>
                      <a:pt x="14511" y="14884"/>
                    </a:lnTo>
                    <a:lnTo>
                      <a:pt x="14558" y="14865"/>
                    </a:lnTo>
                    <a:lnTo>
                      <a:pt x="14604" y="14847"/>
                    </a:lnTo>
                    <a:lnTo>
                      <a:pt x="14642" y="14819"/>
                    </a:lnTo>
                    <a:lnTo>
                      <a:pt x="14679" y="14781"/>
                    </a:lnTo>
                    <a:lnTo>
                      <a:pt x="14707" y="14735"/>
                    </a:lnTo>
                    <a:lnTo>
                      <a:pt x="14735" y="14688"/>
                    </a:lnTo>
                    <a:lnTo>
                      <a:pt x="14772" y="14576"/>
                    </a:lnTo>
                    <a:lnTo>
                      <a:pt x="14809" y="14455"/>
                    </a:lnTo>
                    <a:lnTo>
                      <a:pt x="14847" y="14334"/>
                    </a:lnTo>
                    <a:lnTo>
                      <a:pt x="14893" y="14222"/>
                    </a:lnTo>
                    <a:lnTo>
                      <a:pt x="14912" y="14166"/>
                    </a:lnTo>
                    <a:lnTo>
                      <a:pt x="14940" y="14120"/>
                    </a:lnTo>
                    <a:lnTo>
                      <a:pt x="14968" y="14082"/>
                    </a:lnTo>
                    <a:lnTo>
                      <a:pt x="15005" y="14045"/>
                    </a:lnTo>
                    <a:lnTo>
                      <a:pt x="15052" y="14017"/>
                    </a:lnTo>
                    <a:lnTo>
                      <a:pt x="15098" y="13998"/>
                    </a:lnTo>
                    <a:lnTo>
                      <a:pt x="15154" y="13989"/>
                    </a:lnTo>
                    <a:lnTo>
                      <a:pt x="15210" y="13980"/>
                    </a:lnTo>
                    <a:lnTo>
                      <a:pt x="15331" y="13971"/>
                    </a:lnTo>
                    <a:lnTo>
                      <a:pt x="15452" y="13971"/>
                    </a:lnTo>
                    <a:lnTo>
                      <a:pt x="15583" y="13961"/>
                    </a:lnTo>
                    <a:lnTo>
                      <a:pt x="15695" y="13952"/>
                    </a:lnTo>
                    <a:lnTo>
                      <a:pt x="15751" y="13943"/>
                    </a:lnTo>
                    <a:lnTo>
                      <a:pt x="15807" y="13924"/>
                    </a:lnTo>
                    <a:lnTo>
                      <a:pt x="15853" y="13905"/>
                    </a:lnTo>
                    <a:lnTo>
                      <a:pt x="15890" y="13877"/>
                    </a:lnTo>
                    <a:lnTo>
                      <a:pt x="15918" y="13840"/>
                    </a:lnTo>
                    <a:lnTo>
                      <a:pt x="15946" y="13793"/>
                    </a:lnTo>
                    <a:lnTo>
                      <a:pt x="15965" y="13747"/>
                    </a:lnTo>
                    <a:lnTo>
                      <a:pt x="15984" y="13691"/>
                    </a:lnTo>
                    <a:lnTo>
                      <a:pt x="16012" y="13579"/>
                    </a:lnTo>
                    <a:lnTo>
                      <a:pt x="16021" y="13449"/>
                    </a:lnTo>
                    <a:lnTo>
                      <a:pt x="16040" y="13327"/>
                    </a:lnTo>
                    <a:lnTo>
                      <a:pt x="16058" y="13206"/>
                    </a:lnTo>
                    <a:lnTo>
                      <a:pt x="16068" y="13150"/>
                    </a:lnTo>
                    <a:lnTo>
                      <a:pt x="16086" y="13104"/>
                    </a:lnTo>
                    <a:lnTo>
                      <a:pt x="16114" y="13057"/>
                    </a:lnTo>
                    <a:lnTo>
                      <a:pt x="16142" y="13020"/>
                    </a:lnTo>
                    <a:lnTo>
                      <a:pt x="16179" y="12983"/>
                    </a:lnTo>
                    <a:lnTo>
                      <a:pt x="16226" y="12955"/>
                    </a:lnTo>
                    <a:lnTo>
                      <a:pt x="16273" y="12927"/>
                    </a:lnTo>
                    <a:lnTo>
                      <a:pt x="16328" y="12908"/>
                    </a:lnTo>
                    <a:lnTo>
                      <a:pt x="16440" y="12880"/>
                    </a:lnTo>
                    <a:lnTo>
                      <a:pt x="16561" y="12852"/>
                    </a:lnTo>
                    <a:lnTo>
                      <a:pt x="16692" y="12834"/>
                    </a:lnTo>
                    <a:lnTo>
                      <a:pt x="16804" y="12796"/>
                    </a:lnTo>
                    <a:lnTo>
                      <a:pt x="16850" y="12778"/>
                    </a:lnTo>
                    <a:lnTo>
                      <a:pt x="16897" y="12750"/>
                    </a:lnTo>
                    <a:lnTo>
                      <a:pt x="16944" y="12722"/>
                    </a:lnTo>
                    <a:lnTo>
                      <a:pt x="16971" y="12684"/>
                    </a:lnTo>
                    <a:lnTo>
                      <a:pt x="16999" y="12638"/>
                    </a:lnTo>
                    <a:lnTo>
                      <a:pt x="17018" y="12591"/>
                    </a:lnTo>
                    <a:lnTo>
                      <a:pt x="17027" y="12545"/>
                    </a:lnTo>
                    <a:lnTo>
                      <a:pt x="17037" y="12489"/>
                    </a:lnTo>
                    <a:lnTo>
                      <a:pt x="17037" y="12368"/>
                    </a:lnTo>
                    <a:lnTo>
                      <a:pt x="17027" y="12246"/>
                    </a:lnTo>
                    <a:lnTo>
                      <a:pt x="17018" y="12116"/>
                    </a:lnTo>
                    <a:lnTo>
                      <a:pt x="17009" y="11995"/>
                    </a:lnTo>
                    <a:lnTo>
                      <a:pt x="17009" y="11939"/>
                    </a:lnTo>
                    <a:lnTo>
                      <a:pt x="17018" y="11883"/>
                    </a:lnTo>
                    <a:lnTo>
                      <a:pt x="17037" y="11836"/>
                    </a:lnTo>
                    <a:lnTo>
                      <a:pt x="17055" y="11790"/>
                    </a:lnTo>
                    <a:lnTo>
                      <a:pt x="17083" y="11753"/>
                    </a:lnTo>
                    <a:lnTo>
                      <a:pt x="17121" y="11715"/>
                    </a:lnTo>
                    <a:lnTo>
                      <a:pt x="17167" y="11687"/>
                    </a:lnTo>
                    <a:lnTo>
                      <a:pt x="17214" y="11650"/>
                    </a:lnTo>
                    <a:lnTo>
                      <a:pt x="17326" y="11603"/>
                    </a:lnTo>
                    <a:lnTo>
                      <a:pt x="17437" y="11548"/>
                    </a:lnTo>
                    <a:lnTo>
                      <a:pt x="17559" y="11501"/>
                    </a:lnTo>
                    <a:lnTo>
                      <a:pt x="17661" y="11445"/>
                    </a:lnTo>
                    <a:lnTo>
                      <a:pt x="17708" y="11417"/>
                    </a:lnTo>
                    <a:lnTo>
                      <a:pt x="17745" y="11380"/>
                    </a:lnTo>
                    <a:lnTo>
                      <a:pt x="17782" y="11342"/>
                    </a:lnTo>
                    <a:lnTo>
                      <a:pt x="17810" y="11296"/>
                    </a:lnTo>
                    <a:lnTo>
                      <a:pt x="17820" y="11249"/>
                    </a:lnTo>
                    <a:lnTo>
                      <a:pt x="17829" y="11203"/>
                    </a:lnTo>
                    <a:lnTo>
                      <a:pt x="17829" y="11147"/>
                    </a:lnTo>
                    <a:lnTo>
                      <a:pt x="17829" y="11100"/>
                    </a:lnTo>
                    <a:lnTo>
                      <a:pt x="17801" y="10979"/>
                    </a:lnTo>
                    <a:lnTo>
                      <a:pt x="17764" y="10858"/>
                    </a:lnTo>
                    <a:lnTo>
                      <a:pt x="17726" y="10737"/>
                    </a:lnTo>
                    <a:lnTo>
                      <a:pt x="17698" y="10625"/>
                    </a:lnTo>
                    <a:lnTo>
                      <a:pt x="17689" y="10560"/>
                    </a:lnTo>
                    <a:lnTo>
                      <a:pt x="17689" y="10513"/>
                    </a:lnTo>
                    <a:lnTo>
                      <a:pt x="17689" y="10457"/>
                    </a:lnTo>
                    <a:lnTo>
                      <a:pt x="17708" y="10411"/>
                    </a:lnTo>
                    <a:lnTo>
                      <a:pt x="17726" y="10364"/>
                    </a:lnTo>
                    <a:lnTo>
                      <a:pt x="17754" y="10327"/>
                    </a:lnTo>
                    <a:lnTo>
                      <a:pt x="17792" y="10280"/>
                    </a:lnTo>
                    <a:lnTo>
                      <a:pt x="17829" y="10243"/>
                    </a:lnTo>
                    <a:lnTo>
                      <a:pt x="17922" y="10168"/>
                    </a:lnTo>
                    <a:lnTo>
                      <a:pt x="18025" y="10094"/>
                    </a:lnTo>
                    <a:lnTo>
                      <a:pt x="18127" y="10019"/>
                    </a:lnTo>
                    <a:lnTo>
                      <a:pt x="18220" y="9945"/>
                    </a:lnTo>
                    <a:lnTo>
                      <a:pt x="18258" y="9907"/>
                    </a:lnTo>
                    <a:lnTo>
                      <a:pt x="18295" y="9861"/>
                    </a:lnTo>
                    <a:lnTo>
                      <a:pt x="18313" y="9814"/>
                    </a:lnTo>
                    <a:lnTo>
                      <a:pt x="18332" y="9768"/>
                    </a:lnTo>
                    <a:lnTo>
                      <a:pt x="18341" y="9721"/>
                    </a:lnTo>
                    <a:lnTo>
                      <a:pt x="18332" y="9674"/>
                    </a:lnTo>
                    <a:lnTo>
                      <a:pt x="18323" y="9618"/>
                    </a:lnTo>
                    <a:lnTo>
                      <a:pt x="18304" y="9572"/>
                    </a:lnTo>
                    <a:lnTo>
                      <a:pt x="18258" y="9460"/>
                    </a:lnTo>
                    <a:lnTo>
                      <a:pt x="18192" y="9348"/>
                    </a:lnTo>
                    <a:lnTo>
                      <a:pt x="18136" y="9236"/>
                    </a:lnTo>
                    <a:lnTo>
                      <a:pt x="18080" y="9134"/>
                    </a:lnTo>
                    <a:lnTo>
                      <a:pt x="18062" y="9078"/>
                    </a:lnTo>
                    <a:lnTo>
                      <a:pt x="18043" y="9022"/>
                    </a:lnTo>
                    <a:lnTo>
                      <a:pt x="18034" y="8975"/>
                    </a:lnTo>
                    <a:lnTo>
                      <a:pt x="18043" y="8919"/>
                    </a:lnTo>
                    <a:lnTo>
                      <a:pt x="18053" y="8873"/>
                    </a:lnTo>
                    <a:lnTo>
                      <a:pt x="18071" y="8826"/>
                    </a:lnTo>
                    <a:lnTo>
                      <a:pt x="18127" y="8733"/>
                    </a:lnTo>
                    <a:lnTo>
                      <a:pt x="18202" y="8640"/>
                    </a:lnTo>
                    <a:lnTo>
                      <a:pt x="18286" y="8547"/>
                    </a:lnTo>
                    <a:lnTo>
                      <a:pt x="18369" y="8454"/>
                    </a:lnTo>
                    <a:lnTo>
                      <a:pt x="18444" y="8360"/>
                    </a:lnTo>
                    <a:lnTo>
                      <a:pt x="18472" y="8304"/>
                    </a:lnTo>
                    <a:lnTo>
                      <a:pt x="18491" y="8258"/>
                    </a:lnTo>
                    <a:lnTo>
                      <a:pt x="18509" y="8211"/>
                    </a:lnTo>
                    <a:lnTo>
                      <a:pt x="18509" y="8165"/>
                    </a:lnTo>
                    <a:lnTo>
                      <a:pt x="18509" y="8109"/>
                    </a:lnTo>
                    <a:lnTo>
                      <a:pt x="18491" y="8062"/>
                    </a:lnTo>
                    <a:lnTo>
                      <a:pt x="18472" y="8015"/>
                    </a:lnTo>
                    <a:lnTo>
                      <a:pt x="18444" y="7969"/>
                    </a:lnTo>
                    <a:lnTo>
                      <a:pt x="18369" y="7876"/>
                    </a:lnTo>
                    <a:lnTo>
                      <a:pt x="18286" y="7783"/>
                    </a:lnTo>
                    <a:lnTo>
                      <a:pt x="18202" y="7689"/>
                    </a:lnTo>
                    <a:lnTo>
                      <a:pt x="18127" y="7587"/>
                    </a:lnTo>
                    <a:lnTo>
                      <a:pt x="18090" y="7540"/>
                    </a:lnTo>
                    <a:lnTo>
                      <a:pt x="18071" y="7494"/>
                    </a:lnTo>
                    <a:lnTo>
                      <a:pt x="18053" y="7447"/>
                    </a:lnTo>
                    <a:lnTo>
                      <a:pt x="18043" y="7400"/>
                    </a:lnTo>
                    <a:lnTo>
                      <a:pt x="18034" y="7354"/>
                    </a:lnTo>
                    <a:lnTo>
                      <a:pt x="18043" y="7298"/>
                    </a:lnTo>
                    <a:lnTo>
                      <a:pt x="18062" y="7242"/>
                    </a:lnTo>
                    <a:lnTo>
                      <a:pt x="18080" y="7195"/>
                    </a:lnTo>
                    <a:lnTo>
                      <a:pt x="18136" y="7084"/>
                    </a:lnTo>
                    <a:lnTo>
                      <a:pt x="18192" y="6972"/>
                    </a:lnTo>
                    <a:lnTo>
                      <a:pt x="18258" y="6860"/>
                    </a:lnTo>
                    <a:lnTo>
                      <a:pt x="18304" y="6757"/>
                    </a:lnTo>
                    <a:lnTo>
                      <a:pt x="18323" y="6701"/>
                    </a:lnTo>
                    <a:lnTo>
                      <a:pt x="18332" y="6655"/>
                    </a:lnTo>
                    <a:lnTo>
                      <a:pt x="18341" y="6599"/>
                    </a:lnTo>
                    <a:lnTo>
                      <a:pt x="18332" y="6552"/>
                    </a:lnTo>
                    <a:lnTo>
                      <a:pt x="18313" y="6506"/>
                    </a:lnTo>
                    <a:lnTo>
                      <a:pt x="18295" y="6459"/>
                    </a:lnTo>
                    <a:lnTo>
                      <a:pt x="18258" y="6422"/>
                    </a:lnTo>
                    <a:lnTo>
                      <a:pt x="18220" y="6375"/>
                    </a:lnTo>
                    <a:lnTo>
                      <a:pt x="18127" y="6301"/>
                    </a:lnTo>
                    <a:lnTo>
                      <a:pt x="18025" y="6226"/>
                    </a:lnTo>
                    <a:lnTo>
                      <a:pt x="17922" y="6161"/>
                    </a:lnTo>
                    <a:lnTo>
                      <a:pt x="17829" y="6086"/>
                    </a:lnTo>
                    <a:lnTo>
                      <a:pt x="17792" y="6040"/>
                    </a:lnTo>
                    <a:lnTo>
                      <a:pt x="17754" y="6003"/>
                    </a:lnTo>
                    <a:lnTo>
                      <a:pt x="17726" y="5956"/>
                    </a:lnTo>
                    <a:lnTo>
                      <a:pt x="17708" y="5909"/>
                    </a:lnTo>
                    <a:lnTo>
                      <a:pt x="17689" y="5863"/>
                    </a:lnTo>
                    <a:lnTo>
                      <a:pt x="17689" y="5816"/>
                    </a:lnTo>
                    <a:lnTo>
                      <a:pt x="17689" y="5760"/>
                    </a:lnTo>
                    <a:lnTo>
                      <a:pt x="17698" y="5704"/>
                    </a:lnTo>
                    <a:lnTo>
                      <a:pt x="17726" y="5583"/>
                    </a:lnTo>
                    <a:lnTo>
                      <a:pt x="17764" y="5462"/>
                    </a:lnTo>
                    <a:lnTo>
                      <a:pt x="17801" y="5341"/>
                    </a:lnTo>
                    <a:lnTo>
                      <a:pt x="17829" y="5229"/>
                    </a:lnTo>
                    <a:lnTo>
                      <a:pt x="17829" y="5173"/>
                    </a:lnTo>
                    <a:lnTo>
                      <a:pt x="17829" y="5117"/>
                    </a:lnTo>
                    <a:lnTo>
                      <a:pt x="17820" y="5071"/>
                    </a:lnTo>
                    <a:lnTo>
                      <a:pt x="17810" y="5024"/>
                    </a:lnTo>
                    <a:lnTo>
                      <a:pt x="17782" y="4977"/>
                    </a:lnTo>
                    <a:lnTo>
                      <a:pt x="17745" y="4940"/>
                    </a:lnTo>
                    <a:lnTo>
                      <a:pt x="17708" y="4912"/>
                    </a:lnTo>
                    <a:lnTo>
                      <a:pt x="17661" y="4875"/>
                    </a:lnTo>
                    <a:lnTo>
                      <a:pt x="17559" y="4819"/>
                    </a:lnTo>
                    <a:lnTo>
                      <a:pt x="17437" y="4772"/>
                    </a:lnTo>
                    <a:lnTo>
                      <a:pt x="17326" y="4726"/>
                    </a:lnTo>
                    <a:lnTo>
                      <a:pt x="17214" y="4670"/>
                    </a:lnTo>
                    <a:lnTo>
                      <a:pt x="17167" y="4642"/>
                    </a:lnTo>
                    <a:lnTo>
                      <a:pt x="17121" y="4605"/>
                    </a:lnTo>
                    <a:lnTo>
                      <a:pt x="17083" y="4567"/>
                    </a:lnTo>
                    <a:lnTo>
                      <a:pt x="17055" y="4530"/>
                    </a:lnTo>
                    <a:lnTo>
                      <a:pt x="17037" y="4483"/>
                    </a:lnTo>
                    <a:lnTo>
                      <a:pt x="17018" y="4437"/>
                    </a:lnTo>
                    <a:lnTo>
                      <a:pt x="17009" y="4381"/>
                    </a:lnTo>
                    <a:lnTo>
                      <a:pt x="17009" y="4325"/>
                    </a:lnTo>
                    <a:lnTo>
                      <a:pt x="17018" y="4204"/>
                    </a:lnTo>
                    <a:lnTo>
                      <a:pt x="17027" y="4083"/>
                    </a:lnTo>
                    <a:lnTo>
                      <a:pt x="17037" y="3952"/>
                    </a:lnTo>
                    <a:lnTo>
                      <a:pt x="17037" y="3840"/>
                    </a:lnTo>
                    <a:lnTo>
                      <a:pt x="17027" y="3785"/>
                    </a:lnTo>
                    <a:lnTo>
                      <a:pt x="17018" y="3729"/>
                    </a:lnTo>
                    <a:lnTo>
                      <a:pt x="16999" y="3682"/>
                    </a:lnTo>
                    <a:lnTo>
                      <a:pt x="16971" y="3635"/>
                    </a:lnTo>
                    <a:lnTo>
                      <a:pt x="16944" y="3607"/>
                    </a:lnTo>
                    <a:lnTo>
                      <a:pt x="16897" y="3570"/>
                    </a:lnTo>
                    <a:lnTo>
                      <a:pt x="16850" y="3552"/>
                    </a:lnTo>
                    <a:lnTo>
                      <a:pt x="16804" y="3524"/>
                    </a:lnTo>
                    <a:lnTo>
                      <a:pt x="16692" y="3496"/>
                    </a:lnTo>
                    <a:lnTo>
                      <a:pt x="16561" y="3468"/>
                    </a:lnTo>
                    <a:lnTo>
                      <a:pt x="16440" y="3440"/>
                    </a:lnTo>
                    <a:lnTo>
                      <a:pt x="16328" y="3412"/>
                    </a:lnTo>
                    <a:lnTo>
                      <a:pt x="16273" y="3393"/>
                    </a:lnTo>
                    <a:lnTo>
                      <a:pt x="16226" y="3365"/>
                    </a:lnTo>
                    <a:lnTo>
                      <a:pt x="16179" y="3337"/>
                    </a:lnTo>
                    <a:lnTo>
                      <a:pt x="16142" y="3309"/>
                    </a:lnTo>
                    <a:lnTo>
                      <a:pt x="16114" y="3272"/>
                    </a:lnTo>
                    <a:lnTo>
                      <a:pt x="16086" y="3225"/>
                    </a:lnTo>
                    <a:lnTo>
                      <a:pt x="16068" y="3169"/>
                    </a:lnTo>
                    <a:lnTo>
                      <a:pt x="16058" y="3114"/>
                    </a:lnTo>
                    <a:lnTo>
                      <a:pt x="16040" y="3002"/>
                    </a:lnTo>
                    <a:lnTo>
                      <a:pt x="16021" y="2871"/>
                    </a:lnTo>
                    <a:lnTo>
                      <a:pt x="16012" y="2750"/>
                    </a:lnTo>
                    <a:lnTo>
                      <a:pt x="15984" y="2629"/>
                    </a:lnTo>
                    <a:lnTo>
                      <a:pt x="15965" y="2573"/>
                    </a:lnTo>
                    <a:lnTo>
                      <a:pt x="15946" y="2526"/>
                    </a:lnTo>
                    <a:lnTo>
                      <a:pt x="15918" y="2489"/>
                    </a:lnTo>
                    <a:lnTo>
                      <a:pt x="15890" y="2452"/>
                    </a:lnTo>
                    <a:lnTo>
                      <a:pt x="15853" y="2415"/>
                    </a:lnTo>
                    <a:lnTo>
                      <a:pt x="15807" y="2396"/>
                    </a:lnTo>
                    <a:lnTo>
                      <a:pt x="15751" y="2377"/>
                    </a:lnTo>
                    <a:lnTo>
                      <a:pt x="15695" y="2368"/>
                    </a:lnTo>
                    <a:lnTo>
                      <a:pt x="15583" y="2359"/>
                    </a:lnTo>
                    <a:lnTo>
                      <a:pt x="15452" y="2359"/>
                    </a:lnTo>
                    <a:lnTo>
                      <a:pt x="15331" y="2349"/>
                    </a:lnTo>
                    <a:lnTo>
                      <a:pt x="15210" y="2349"/>
                    </a:lnTo>
                    <a:lnTo>
                      <a:pt x="15154" y="2340"/>
                    </a:lnTo>
                    <a:lnTo>
                      <a:pt x="15098" y="2321"/>
                    </a:lnTo>
                    <a:lnTo>
                      <a:pt x="15052" y="2303"/>
                    </a:lnTo>
                    <a:lnTo>
                      <a:pt x="15005" y="2275"/>
                    </a:lnTo>
                    <a:lnTo>
                      <a:pt x="14968" y="2247"/>
                    </a:lnTo>
                    <a:lnTo>
                      <a:pt x="14940" y="2200"/>
                    </a:lnTo>
                    <a:lnTo>
                      <a:pt x="14912" y="2154"/>
                    </a:lnTo>
                    <a:lnTo>
                      <a:pt x="14893" y="2107"/>
                    </a:lnTo>
                    <a:lnTo>
                      <a:pt x="14847" y="1986"/>
                    </a:lnTo>
                    <a:lnTo>
                      <a:pt x="14809" y="1865"/>
                    </a:lnTo>
                    <a:lnTo>
                      <a:pt x="14772" y="1753"/>
                    </a:lnTo>
                    <a:lnTo>
                      <a:pt x="14735" y="1641"/>
                    </a:lnTo>
                    <a:lnTo>
                      <a:pt x="14707" y="1585"/>
                    </a:lnTo>
                    <a:lnTo>
                      <a:pt x="14679" y="1548"/>
                    </a:lnTo>
                    <a:lnTo>
                      <a:pt x="14642" y="1511"/>
                    </a:lnTo>
                    <a:lnTo>
                      <a:pt x="14604" y="1473"/>
                    </a:lnTo>
                    <a:lnTo>
                      <a:pt x="14558" y="1455"/>
                    </a:lnTo>
                    <a:lnTo>
                      <a:pt x="14511" y="1436"/>
                    </a:lnTo>
                    <a:lnTo>
                      <a:pt x="14409" y="1436"/>
                    </a:lnTo>
                    <a:lnTo>
                      <a:pt x="14288" y="1445"/>
                    </a:lnTo>
                    <a:lnTo>
                      <a:pt x="14166" y="1464"/>
                    </a:lnTo>
                    <a:lnTo>
                      <a:pt x="14036" y="1483"/>
                    </a:lnTo>
                    <a:lnTo>
                      <a:pt x="13915" y="1492"/>
                    </a:lnTo>
                    <a:lnTo>
                      <a:pt x="13803" y="1492"/>
                    </a:lnTo>
                    <a:lnTo>
                      <a:pt x="13756" y="1473"/>
                    </a:lnTo>
                    <a:lnTo>
                      <a:pt x="13710" y="1455"/>
                    </a:lnTo>
                    <a:lnTo>
                      <a:pt x="13663" y="1436"/>
                    </a:lnTo>
                    <a:lnTo>
                      <a:pt x="13626" y="1399"/>
                    </a:lnTo>
                    <a:lnTo>
                      <a:pt x="13598" y="1362"/>
                    </a:lnTo>
                    <a:lnTo>
                      <a:pt x="13561" y="1315"/>
                    </a:lnTo>
                    <a:lnTo>
                      <a:pt x="13505" y="1203"/>
                    </a:lnTo>
                    <a:lnTo>
                      <a:pt x="13449" y="1091"/>
                    </a:lnTo>
                    <a:lnTo>
                      <a:pt x="13393" y="979"/>
                    </a:lnTo>
                    <a:lnTo>
                      <a:pt x="13328" y="877"/>
                    </a:lnTo>
                    <a:lnTo>
                      <a:pt x="13300" y="830"/>
                    </a:lnTo>
                    <a:lnTo>
                      <a:pt x="13262" y="793"/>
                    </a:lnTo>
                    <a:lnTo>
                      <a:pt x="13216" y="765"/>
                    </a:lnTo>
                    <a:lnTo>
                      <a:pt x="13179" y="737"/>
                    </a:lnTo>
                    <a:lnTo>
                      <a:pt x="13132" y="728"/>
                    </a:lnTo>
                    <a:lnTo>
                      <a:pt x="13076" y="718"/>
                    </a:lnTo>
                    <a:lnTo>
                      <a:pt x="13029" y="718"/>
                    </a:lnTo>
                    <a:lnTo>
                      <a:pt x="12973" y="728"/>
                    </a:lnTo>
                    <a:lnTo>
                      <a:pt x="12852" y="756"/>
                    </a:lnTo>
                    <a:lnTo>
                      <a:pt x="12741" y="793"/>
                    </a:lnTo>
                    <a:lnTo>
                      <a:pt x="12619" y="840"/>
                    </a:lnTo>
                    <a:lnTo>
                      <a:pt x="12498" y="868"/>
                    </a:lnTo>
                    <a:lnTo>
                      <a:pt x="12442" y="877"/>
                    </a:lnTo>
                    <a:lnTo>
                      <a:pt x="12386" y="886"/>
                    </a:lnTo>
                    <a:lnTo>
                      <a:pt x="12340" y="877"/>
                    </a:lnTo>
                    <a:lnTo>
                      <a:pt x="12293" y="868"/>
                    </a:lnTo>
                    <a:lnTo>
                      <a:pt x="12247" y="849"/>
                    </a:lnTo>
                    <a:lnTo>
                      <a:pt x="12200" y="821"/>
                    </a:lnTo>
                    <a:lnTo>
                      <a:pt x="12163" y="784"/>
                    </a:lnTo>
                    <a:lnTo>
                      <a:pt x="12116" y="746"/>
                    </a:lnTo>
                    <a:lnTo>
                      <a:pt x="12042" y="653"/>
                    </a:lnTo>
                    <a:lnTo>
                      <a:pt x="11967" y="551"/>
                    </a:lnTo>
                    <a:lnTo>
                      <a:pt x="11892" y="448"/>
                    </a:lnTo>
                    <a:lnTo>
                      <a:pt x="11818" y="355"/>
                    </a:lnTo>
                    <a:lnTo>
                      <a:pt x="11781" y="318"/>
                    </a:lnTo>
                    <a:lnTo>
                      <a:pt x="11734" y="290"/>
                    </a:lnTo>
                    <a:lnTo>
                      <a:pt x="11697" y="262"/>
                    </a:lnTo>
                    <a:lnTo>
                      <a:pt x="11650" y="243"/>
                    </a:lnTo>
                    <a:lnTo>
                      <a:pt x="11548" y="243"/>
                    </a:lnTo>
                    <a:lnTo>
                      <a:pt x="11492" y="253"/>
                    </a:lnTo>
                    <a:lnTo>
                      <a:pt x="11445" y="271"/>
                    </a:lnTo>
                    <a:lnTo>
                      <a:pt x="11333" y="318"/>
                    </a:lnTo>
                    <a:lnTo>
                      <a:pt x="11221" y="374"/>
                    </a:lnTo>
                    <a:lnTo>
                      <a:pt x="11110" y="430"/>
                    </a:lnTo>
                    <a:lnTo>
                      <a:pt x="10998" y="486"/>
                    </a:lnTo>
                    <a:lnTo>
                      <a:pt x="10942" y="504"/>
                    </a:lnTo>
                    <a:lnTo>
                      <a:pt x="10895" y="513"/>
                    </a:lnTo>
                    <a:lnTo>
                      <a:pt x="10839" y="523"/>
                    </a:lnTo>
                    <a:lnTo>
                      <a:pt x="10793" y="513"/>
                    </a:lnTo>
                    <a:lnTo>
                      <a:pt x="10746" y="504"/>
                    </a:lnTo>
                    <a:lnTo>
                      <a:pt x="10700" y="486"/>
                    </a:lnTo>
                    <a:lnTo>
                      <a:pt x="10653" y="458"/>
                    </a:lnTo>
                    <a:lnTo>
                      <a:pt x="10606" y="420"/>
                    </a:lnTo>
                    <a:lnTo>
                      <a:pt x="10513" y="346"/>
                    </a:lnTo>
                    <a:lnTo>
                      <a:pt x="10429" y="253"/>
                    </a:lnTo>
                    <a:lnTo>
                      <a:pt x="10336" y="159"/>
                    </a:lnTo>
                    <a:lnTo>
                      <a:pt x="10252" y="85"/>
                    </a:lnTo>
                    <a:lnTo>
                      <a:pt x="10206" y="48"/>
                    </a:lnTo>
                    <a:lnTo>
                      <a:pt x="10159" y="29"/>
                    </a:lnTo>
                    <a:lnTo>
                      <a:pt x="10103" y="10"/>
                    </a:lnTo>
                    <a:lnTo>
                      <a:pt x="10057" y="1"/>
                    </a:lnTo>
                    <a:lnTo>
                      <a:pt x="10010" y="1"/>
                    </a:lnTo>
                    <a:lnTo>
                      <a:pt x="9963" y="10"/>
                    </a:lnTo>
                    <a:lnTo>
                      <a:pt x="9907" y="29"/>
                    </a:lnTo>
                    <a:lnTo>
                      <a:pt x="9861" y="57"/>
                    </a:lnTo>
                    <a:lnTo>
                      <a:pt x="9758" y="122"/>
                    </a:lnTo>
                    <a:lnTo>
                      <a:pt x="9656" y="197"/>
                    </a:lnTo>
                    <a:lnTo>
                      <a:pt x="9563" y="271"/>
                    </a:lnTo>
                    <a:lnTo>
                      <a:pt x="9460" y="336"/>
                    </a:lnTo>
                    <a:lnTo>
                      <a:pt x="9404" y="364"/>
                    </a:lnTo>
                    <a:lnTo>
                      <a:pt x="9358" y="383"/>
                    </a:lnTo>
                    <a:lnTo>
                      <a:pt x="9302" y="392"/>
                    </a:lnTo>
                    <a:lnTo>
                      <a:pt x="9255" y="402"/>
                    </a:lnTo>
                    <a:lnTo>
                      <a:pt x="9208" y="392"/>
                    </a:lnTo>
                    <a:lnTo>
                      <a:pt x="9153" y="383"/>
                    </a:lnTo>
                    <a:lnTo>
                      <a:pt x="9106" y="364"/>
                    </a:lnTo>
                    <a:lnTo>
                      <a:pt x="9059" y="336"/>
                    </a:lnTo>
                    <a:lnTo>
                      <a:pt x="8957" y="271"/>
                    </a:lnTo>
                    <a:lnTo>
                      <a:pt x="8854" y="197"/>
                    </a:lnTo>
                    <a:lnTo>
                      <a:pt x="8752" y="122"/>
                    </a:lnTo>
                    <a:lnTo>
                      <a:pt x="8649" y="57"/>
                    </a:lnTo>
                    <a:lnTo>
                      <a:pt x="8603" y="29"/>
                    </a:lnTo>
                    <a:lnTo>
                      <a:pt x="8556" y="10"/>
                    </a:lnTo>
                    <a:lnTo>
                      <a:pt x="850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11"/>
              <p:cNvSpPr/>
              <p:nvPr/>
            </p:nvSpPr>
            <p:spPr>
              <a:xfrm>
                <a:off x="2784779" y="2237485"/>
                <a:ext cx="100759" cy="130541"/>
              </a:xfrm>
              <a:custGeom>
                <a:rect b="b" l="l" r="r" t="t"/>
                <a:pathLst>
                  <a:path extrusionOk="0" h="7149" w="5518">
                    <a:moveTo>
                      <a:pt x="765" y="1"/>
                    </a:moveTo>
                    <a:lnTo>
                      <a:pt x="719" y="10"/>
                    </a:lnTo>
                    <a:lnTo>
                      <a:pt x="672" y="20"/>
                    </a:lnTo>
                    <a:lnTo>
                      <a:pt x="635" y="38"/>
                    </a:lnTo>
                    <a:lnTo>
                      <a:pt x="588" y="66"/>
                    </a:lnTo>
                    <a:lnTo>
                      <a:pt x="551" y="94"/>
                    </a:lnTo>
                    <a:lnTo>
                      <a:pt x="514" y="141"/>
                    </a:lnTo>
                    <a:lnTo>
                      <a:pt x="476" y="187"/>
                    </a:lnTo>
                    <a:lnTo>
                      <a:pt x="439" y="243"/>
                    </a:lnTo>
                    <a:lnTo>
                      <a:pt x="402" y="309"/>
                    </a:lnTo>
                    <a:lnTo>
                      <a:pt x="336" y="467"/>
                    </a:lnTo>
                    <a:lnTo>
                      <a:pt x="271" y="663"/>
                    </a:lnTo>
                    <a:lnTo>
                      <a:pt x="215" y="905"/>
                    </a:lnTo>
                    <a:lnTo>
                      <a:pt x="169" y="1194"/>
                    </a:lnTo>
                    <a:lnTo>
                      <a:pt x="131" y="1529"/>
                    </a:lnTo>
                    <a:lnTo>
                      <a:pt x="94" y="1911"/>
                    </a:lnTo>
                    <a:lnTo>
                      <a:pt x="57" y="2349"/>
                    </a:lnTo>
                    <a:lnTo>
                      <a:pt x="38" y="2843"/>
                    </a:lnTo>
                    <a:lnTo>
                      <a:pt x="20" y="3403"/>
                    </a:lnTo>
                    <a:lnTo>
                      <a:pt x="10" y="4018"/>
                    </a:lnTo>
                    <a:lnTo>
                      <a:pt x="1" y="4698"/>
                    </a:lnTo>
                    <a:lnTo>
                      <a:pt x="10" y="4940"/>
                    </a:lnTo>
                    <a:lnTo>
                      <a:pt x="20" y="5164"/>
                    </a:lnTo>
                    <a:lnTo>
                      <a:pt x="38" y="5378"/>
                    </a:lnTo>
                    <a:lnTo>
                      <a:pt x="57" y="5574"/>
                    </a:lnTo>
                    <a:lnTo>
                      <a:pt x="94" y="5751"/>
                    </a:lnTo>
                    <a:lnTo>
                      <a:pt x="131" y="5919"/>
                    </a:lnTo>
                    <a:lnTo>
                      <a:pt x="169" y="6068"/>
                    </a:lnTo>
                    <a:lnTo>
                      <a:pt x="215" y="6208"/>
                    </a:lnTo>
                    <a:lnTo>
                      <a:pt x="271" y="6338"/>
                    </a:lnTo>
                    <a:lnTo>
                      <a:pt x="336" y="6450"/>
                    </a:lnTo>
                    <a:lnTo>
                      <a:pt x="402" y="6552"/>
                    </a:lnTo>
                    <a:lnTo>
                      <a:pt x="476" y="6646"/>
                    </a:lnTo>
                    <a:lnTo>
                      <a:pt x="551" y="6730"/>
                    </a:lnTo>
                    <a:lnTo>
                      <a:pt x="635" y="6804"/>
                    </a:lnTo>
                    <a:lnTo>
                      <a:pt x="719" y="6869"/>
                    </a:lnTo>
                    <a:lnTo>
                      <a:pt x="812" y="6925"/>
                    </a:lnTo>
                    <a:lnTo>
                      <a:pt x="905" y="6972"/>
                    </a:lnTo>
                    <a:lnTo>
                      <a:pt x="1007" y="7009"/>
                    </a:lnTo>
                    <a:lnTo>
                      <a:pt x="1110" y="7046"/>
                    </a:lnTo>
                    <a:lnTo>
                      <a:pt x="1222" y="7074"/>
                    </a:lnTo>
                    <a:lnTo>
                      <a:pt x="1334" y="7093"/>
                    </a:lnTo>
                    <a:lnTo>
                      <a:pt x="1445" y="7112"/>
                    </a:lnTo>
                    <a:lnTo>
                      <a:pt x="1688" y="7140"/>
                    </a:lnTo>
                    <a:lnTo>
                      <a:pt x="1939" y="7149"/>
                    </a:lnTo>
                    <a:lnTo>
                      <a:pt x="2210" y="7149"/>
                    </a:lnTo>
                    <a:lnTo>
                      <a:pt x="2759" y="7140"/>
                    </a:lnTo>
                    <a:lnTo>
                      <a:pt x="3319" y="7149"/>
                    </a:lnTo>
                    <a:lnTo>
                      <a:pt x="3580" y="7149"/>
                    </a:lnTo>
                    <a:lnTo>
                      <a:pt x="3831" y="7140"/>
                    </a:lnTo>
                    <a:lnTo>
                      <a:pt x="4074" y="7112"/>
                    </a:lnTo>
                    <a:lnTo>
                      <a:pt x="4195" y="7093"/>
                    </a:lnTo>
                    <a:lnTo>
                      <a:pt x="4306" y="7074"/>
                    </a:lnTo>
                    <a:lnTo>
                      <a:pt x="4409" y="7046"/>
                    </a:lnTo>
                    <a:lnTo>
                      <a:pt x="4512" y="7009"/>
                    </a:lnTo>
                    <a:lnTo>
                      <a:pt x="4614" y="6972"/>
                    </a:lnTo>
                    <a:lnTo>
                      <a:pt x="4707" y="6925"/>
                    </a:lnTo>
                    <a:lnTo>
                      <a:pt x="4800" y="6869"/>
                    </a:lnTo>
                    <a:lnTo>
                      <a:pt x="4884" y="6804"/>
                    </a:lnTo>
                    <a:lnTo>
                      <a:pt x="4968" y="6730"/>
                    </a:lnTo>
                    <a:lnTo>
                      <a:pt x="5052" y="6646"/>
                    </a:lnTo>
                    <a:lnTo>
                      <a:pt x="5117" y="6552"/>
                    </a:lnTo>
                    <a:lnTo>
                      <a:pt x="5183" y="6450"/>
                    </a:lnTo>
                    <a:lnTo>
                      <a:pt x="5248" y="6338"/>
                    </a:lnTo>
                    <a:lnTo>
                      <a:pt x="5304" y="6208"/>
                    </a:lnTo>
                    <a:lnTo>
                      <a:pt x="5350" y="6068"/>
                    </a:lnTo>
                    <a:lnTo>
                      <a:pt x="5397" y="5919"/>
                    </a:lnTo>
                    <a:lnTo>
                      <a:pt x="5434" y="5751"/>
                    </a:lnTo>
                    <a:lnTo>
                      <a:pt x="5462" y="5574"/>
                    </a:lnTo>
                    <a:lnTo>
                      <a:pt x="5490" y="5378"/>
                    </a:lnTo>
                    <a:lnTo>
                      <a:pt x="5509" y="5164"/>
                    </a:lnTo>
                    <a:lnTo>
                      <a:pt x="5518" y="4940"/>
                    </a:lnTo>
                    <a:lnTo>
                      <a:pt x="5518" y="4698"/>
                    </a:lnTo>
                    <a:lnTo>
                      <a:pt x="5518" y="4064"/>
                    </a:lnTo>
                    <a:lnTo>
                      <a:pt x="5509" y="3486"/>
                    </a:lnTo>
                    <a:lnTo>
                      <a:pt x="5490" y="2965"/>
                    </a:lnTo>
                    <a:lnTo>
                      <a:pt x="5462" y="2489"/>
                    </a:lnTo>
                    <a:lnTo>
                      <a:pt x="5434" y="2079"/>
                    </a:lnTo>
                    <a:lnTo>
                      <a:pt x="5397" y="1706"/>
                    </a:lnTo>
                    <a:lnTo>
                      <a:pt x="5350" y="1390"/>
                    </a:lnTo>
                    <a:lnTo>
                      <a:pt x="5304" y="1119"/>
                    </a:lnTo>
                    <a:lnTo>
                      <a:pt x="5248" y="877"/>
                    </a:lnTo>
                    <a:lnTo>
                      <a:pt x="5183" y="691"/>
                    </a:lnTo>
                    <a:lnTo>
                      <a:pt x="5117" y="532"/>
                    </a:lnTo>
                    <a:lnTo>
                      <a:pt x="5052" y="402"/>
                    </a:lnTo>
                    <a:lnTo>
                      <a:pt x="5005" y="355"/>
                    </a:lnTo>
                    <a:lnTo>
                      <a:pt x="4968" y="309"/>
                    </a:lnTo>
                    <a:lnTo>
                      <a:pt x="4931" y="271"/>
                    </a:lnTo>
                    <a:lnTo>
                      <a:pt x="4884" y="243"/>
                    </a:lnTo>
                    <a:lnTo>
                      <a:pt x="4847" y="225"/>
                    </a:lnTo>
                    <a:lnTo>
                      <a:pt x="4800" y="206"/>
                    </a:lnTo>
                    <a:lnTo>
                      <a:pt x="4754" y="197"/>
                    </a:lnTo>
                    <a:lnTo>
                      <a:pt x="4707" y="187"/>
                    </a:lnTo>
                    <a:lnTo>
                      <a:pt x="4614" y="197"/>
                    </a:lnTo>
                    <a:lnTo>
                      <a:pt x="4512" y="215"/>
                    </a:lnTo>
                    <a:lnTo>
                      <a:pt x="4409" y="262"/>
                    </a:lnTo>
                    <a:lnTo>
                      <a:pt x="4306" y="309"/>
                    </a:lnTo>
                    <a:lnTo>
                      <a:pt x="4195" y="374"/>
                    </a:lnTo>
                    <a:lnTo>
                      <a:pt x="4074" y="448"/>
                    </a:lnTo>
                    <a:lnTo>
                      <a:pt x="3831" y="607"/>
                    </a:lnTo>
                    <a:lnTo>
                      <a:pt x="3580" y="765"/>
                    </a:lnTo>
                    <a:lnTo>
                      <a:pt x="3449" y="830"/>
                    </a:lnTo>
                    <a:lnTo>
                      <a:pt x="3319" y="896"/>
                    </a:lnTo>
                    <a:lnTo>
                      <a:pt x="3179" y="952"/>
                    </a:lnTo>
                    <a:lnTo>
                      <a:pt x="3039" y="998"/>
                    </a:lnTo>
                    <a:lnTo>
                      <a:pt x="2899" y="1026"/>
                    </a:lnTo>
                    <a:lnTo>
                      <a:pt x="2759" y="1035"/>
                    </a:lnTo>
                    <a:lnTo>
                      <a:pt x="2620" y="1026"/>
                    </a:lnTo>
                    <a:lnTo>
                      <a:pt x="2480" y="989"/>
                    </a:lnTo>
                    <a:lnTo>
                      <a:pt x="2340" y="942"/>
                    </a:lnTo>
                    <a:lnTo>
                      <a:pt x="2210" y="877"/>
                    </a:lnTo>
                    <a:lnTo>
                      <a:pt x="2070" y="802"/>
                    </a:lnTo>
                    <a:lnTo>
                      <a:pt x="1939" y="719"/>
                    </a:lnTo>
                    <a:lnTo>
                      <a:pt x="1688" y="532"/>
                    </a:lnTo>
                    <a:lnTo>
                      <a:pt x="1445" y="346"/>
                    </a:lnTo>
                    <a:lnTo>
                      <a:pt x="1222" y="178"/>
                    </a:lnTo>
                    <a:lnTo>
                      <a:pt x="1110" y="113"/>
                    </a:lnTo>
                    <a:lnTo>
                      <a:pt x="1007" y="57"/>
                    </a:lnTo>
                    <a:lnTo>
                      <a:pt x="905" y="20"/>
                    </a:lnTo>
                    <a:lnTo>
                      <a:pt x="812" y="10"/>
                    </a:lnTo>
                    <a:lnTo>
                      <a:pt x="765"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11"/>
              <p:cNvSpPr/>
              <p:nvPr/>
            </p:nvSpPr>
            <p:spPr>
              <a:xfrm>
                <a:off x="2784962" y="2237485"/>
                <a:ext cx="99572" cy="79504"/>
              </a:xfrm>
              <a:custGeom>
                <a:rect b="b" l="l" r="r" t="t"/>
                <a:pathLst>
                  <a:path extrusionOk="0" h="4354" w="5453">
                    <a:moveTo>
                      <a:pt x="755" y="1"/>
                    </a:moveTo>
                    <a:lnTo>
                      <a:pt x="718" y="10"/>
                    </a:lnTo>
                    <a:lnTo>
                      <a:pt x="671" y="20"/>
                    </a:lnTo>
                    <a:lnTo>
                      <a:pt x="634" y="38"/>
                    </a:lnTo>
                    <a:lnTo>
                      <a:pt x="587" y="57"/>
                    </a:lnTo>
                    <a:lnTo>
                      <a:pt x="550" y="94"/>
                    </a:lnTo>
                    <a:lnTo>
                      <a:pt x="513" y="131"/>
                    </a:lnTo>
                    <a:lnTo>
                      <a:pt x="476" y="169"/>
                    </a:lnTo>
                    <a:lnTo>
                      <a:pt x="438" y="225"/>
                    </a:lnTo>
                    <a:lnTo>
                      <a:pt x="373" y="355"/>
                    </a:lnTo>
                    <a:lnTo>
                      <a:pt x="308" y="523"/>
                    </a:lnTo>
                    <a:lnTo>
                      <a:pt x="252" y="719"/>
                    </a:lnTo>
                    <a:lnTo>
                      <a:pt x="196" y="961"/>
                    </a:lnTo>
                    <a:lnTo>
                      <a:pt x="149" y="1250"/>
                    </a:lnTo>
                    <a:lnTo>
                      <a:pt x="112" y="1576"/>
                    </a:lnTo>
                    <a:lnTo>
                      <a:pt x="75" y="1958"/>
                    </a:lnTo>
                    <a:lnTo>
                      <a:pt x="47" y="2387"/>
                    </a:lnTo>
                    <a:lnTo>
                      <a:pt x="28" y="2871"/>
                    </a:lnTo>
                    <a:lnTo>
                      <a:pt x="10" y="3412"/>
                    </a:lnTo>
                    <a:lnTo>
                      <a:pt x="0" y="4008"/>
                    </a:lnTo>
                    <a:lnTo>
                      <a:pt x="215" y="4092"/>
                    </a:lnTo>
                    <a:lnTo>
                      <a:pt x="429" y="4157"/>
                    </a:lnTo>
                    <a:lnTo>
                      <a:pt x="643" y="4213"/>
                    </a:lnTo>
                    <a:lnTo>
                      <a:pt x="858" y="4269"/>
                    </a:lnTo>
                    <a:lnTo>
                      <a:pt x="1063" y="4307"/>
                    </a:lnTo>
                    <a:lnTo>
                      <a:pt x="1268" y="4334"/>
                    </a:lnTo>
                    <a:lnTo>
                      <a:pt x="1463" y="4344"/>
                    </a:lnTo>
                    <a:lnTo>
                      <a:pt x="1668" y="4353"/>
                    </a:lnTo>
                    <a:lnTo>
                      <a:pt x="1855" y="4353"/>
                    </a:lnTo>
                    <a:lnTo>
                      <a:pt x="2051" y="4344"/>
                    </a:lnTo>
                    <a:lnTo>
                      <a:pt x="2237" y="4325"/>
                    </a:lnTo>
                    <a:lnTo>
                      <a:pt x="2423" y="4297"/>
                    </a:lnTo>
                    <a:lnTo>
                      <a:pt x="2610" y="4260"/>
                    </a:lnTo>
                    <a:lnTo>
                      <a:pt x="2787" y="4213"/>
                    </a:lnTo>
                    <a:lnTo>
                      <a:pt x="2955" y="4167"/>
                    </a:lnTo>
                    <a:lnTo>
                      <a:pt x="3132" y="4111"/>
                    </a:lnTo>
                    <a:lnTo>
                      <a:pt x="3299" y="4046"/>
                    </a:lnTo>
                    <a:lnTo>
                      <a:pt x="3467" y="3971"/>
                    </a:lnTo>
                    <a:lnTo>
                      <a:pt x="3625" y="3896"/>
                    </a:lnTo>
                    <a:lnTo>
                      <a:pt x="3784" y="3813"/>
                    </a:lnTo>
                    <a:lnTo>
                      <a:pt x="3942" y="3719"/>
                    </a:lnTo>
                    <a:lnTo>
                      <a:pt x="4101" y="3626"/>
                    </a:lnTo>
                    <a:lnTo>
                      <a:pt x="4250" y="3533"/>
                    </a:lnTo>
                    <a:lnTo>
                      <a:pt x="4399" y="3430"/>
                    </a:lnTo>
                    <a:lnTo>
                      <a:pt x="4679" y="3207"/>
                    </a:lnTo>
                    <a:lnTo>
                      <a:pt x="4949" y="2974"/>
                    </a:lnTo>
                    <a:lnTo>
                      <a:pt x="5210" y="2722"/>
                    </a:lnTo>
                    <a:lnTo>
                      <a:pt x="5452" y="2471"/>
                    </a:lnTo>
                    <a:lnTo>
                      <a:pt x="5424" y="2107"/>
                    </a:lnTo>
                    <a:lnTo>
                      <a:pt x="5396" y="1781"/>
                    </a:lnTo>
                    <a:lnTo>
                      <a:pt x="5359" y="1492"/>
                    </a:lnTo>
                    <a:lnTo>
                      <a:pt x="5312" y="1240"/>
                    </a:lnTo>
                    <a:lnTo>
                      <a:pt x="5266" y="1017"/>
                    </a:lnTo>
                    <a:lnTo>
                      <a:pt x="5219" y="821"/>
                    </a:lnTo>
                    <a:lnTo>
                      <a:pt x="5163" y="663"/>
                    </a:lnTo>
                    <a:lnTo>
                      <a:pt x="5107" y="523"/>
                    </a:lnTo>
                    <a:lnTo>
                      <a:pt x="5042" y="411"/>
                    </a:lnTo>
                    <a:lnTo>
                      <a:pt x="4977" y="327"/>
                    </a:lnTo>
                    <a:lnTo>
                      <a:pt x="4912" y="262"/>
                    </a:lnTo>
                    <a:lnTo>
                      <a:pt x="4837" y="225"/>
                    </a:lnTo>
                    <a:lnTo>
                      <a:pt x="4753" y="197"/>
                    </a:lnTo>
                    <a:lnTo>
                      <a:pt x="4679" y="187"/>
                    </a:lnTo>
                    <a:lnTo>
                      <a:pt x="4585" y="197"/>
                    </a:lnTo>
                    <a:lnTo>
                      <a:pt x="4502" y="225"/>
                    </a:lnTo>
                    <a:lnTo>
                      <a:pt x="4408" y="253"/>
                    </a:lnTo>
                    <a:lnTo>
                      <a:pt x="4315" y="299"/>
                    </a:lnTo>
                    <a:lnTo>
                      <a:pt x="4119" y="411"/>
                    </a:lnTo>
                    <a:lnTo>
                      <a:pt x="3700" y="681"/>
                    </a:lnTo>
                    <a:lnTo>
                      <a:pt x="3467" y="821"/>
                    </a:lnTo>
                    <a:lnTo>
                      <a:pt x="3355" y="877"/>
                    </a:lnTo>
                    <a:lnTo>
                      <a:pt x="3234" y="933"/>
                    </a:lnTo>
                    <a:lnTo>
                      <a:pt x="3122" y="970"/>
                    </a:lnTo>
                    <a:lnTo>
                      <a:pt x="3001" y="1007"/>
                    </a:lnTo>
                    <a:lnTo>
                      <a:pt x="2871" y="1026"/>
                    </a:lnTo>
                    <a:lnTo>
                      <a:pt x="2749" y="1035"/>
                    </a:lnTo>
                    <a:lnTo>
                      <a:pt x="2610" y="1026"/>
                    </a:lnTo>
                    <a:lnTo>
                      <a:pt x="2479" y="998"/>
                    </a:lnTo>
                    <a:lnTo>
                      <a:pt x="2339" y="952"/>
                    </a:lnTo>
                    <a:lnTo>
                      <a:pt x="2209" y="886"/>
                    </a:lnTo>
                    <a:lnTo>
                      <a:pt x="2078" y="812"/>
                    </a:lnTo>
                    <a:lnTo>
                      <a:pt x="1957" y="737"/>
                    </a:lnTo>
                    <a:lnTo>
                      <a:pt x="1706" y="560"/>
                    </a:lnTo>
                    <a:lnTo>
                      <a:pt x="1473" y="374"/>
                    </a:lnTo>
                    <a:lnTo>
                      <a:pt x="1249" y="215"/>
                    </a:lnTo>
                    <a:lnTo>
                      <a:pt x="1147" y="141"/>
                    </a:lnTo>
                    <a:lnTo>
                      <a:pt x="1044" y="85"/>
                    </a:lnTo>
                    <a:lnTo>
                      <a:pt x="942" y="38"/>
                    </a:lnTo>
                    <a:lnTo>
                      <a:pt x="848" y="10"/>
                    </a:lnTo>
                    <a:lnTo>
                      <a:pt x="755"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11"/>
              <p:cNvSpPr/>
              <p:nvPr/>
            </p:nvSpPr>
            <p:spPr>
              <a:xfrm>
                <a:off x="2736628" y="2015428"/>
                <a:ext cx="199454" cy="275178"/>
              </a:xfrm>
              <a:custGeom>
                <a:rect b="b" l="l" r="r" t="t"/>
                <a:pathLst>
                  <a:path extrusionOk="0" h="15070" w="10923">
                    <a:moveTo>
                      <a:pt x="4260" y="0"/>
                    </a:moveTo>
                    <a:lnTo>
                      <a:pt x="4036" y="10"/>
                    </a:lnTo>
                    <a:lnTo>
                      <a:pt x="3822" y="19"/>
                    </a:lnTo>
                    <a:lnTo>
                      <a:pt x="3607" y="47"/>
                    </a:lnTo>
                    <a:lnTo>
                      <a:pt x="3402" y="84"/>
                    </a:lnTo>
                    <a:lnTo>
                      <a:pt x="3197" y="131"/>
                    </a:lnTo>
                    <a:lnTo>
                      <a:pt x="2992" y="196"/>
                    </a:lnTo>
                    <a:lnTo>
                      <a:pt x="2796" y="261"/>
                    </a:lnTo>
                    <a:lnTo>
                      <a:pt x="2601" y="336"/>
                    </a:lnTo>
                    <a:lnTo>
                      <a:pt x="2414" y="420"/>
                    </a:lnTo>
                    <a:lnTo>
                      <a:pt x="2228" y="513"/>
                    </a:lnTo>
                    <a:lnTo>
                      <a:pt x="2051" y="615"/>
                    </a:lnTo>
                    <a:lnTo>
                      <a:pt x="1883" y="727"/>
                    </a:lnTo>
                    <a:lnTo>
                      <a:pt x="1715" y="848"/>
                    </a:lnTo>
                    <a:lnTo>
                      <a:pt x="1548" y="979"/>
                    </a:lnTo>
                    <a:lnTo>
                      <a:pt x="1398" y="1109"/>
                    </a:lnTo>
                    <a:lnTo>
                      <a:pt x="1249" y="1249"/>
                    </a:lnTo>
                    <a:lnTo>
                      <a:pt x="1110" y="1398"/>
                    </a:lnTo>
                    <a:lnTo>
                      <a:pt x="970" y="1557"/>
                    </a:lnTo>
                    <a:lnTo>
                      <a:pt x="849" y="1715"/>
                    </a:lnTo>
                    <a:lnTo>
                      <a:pt x="727" y="1883"/>
                    </a:lnTo>
                    <a:lnTo>
                      <a:pt x="616" y="2051"/>
                    </a:lnTo>
                    <a:lnTo>
                      <a:pt x="513" y="2237"/>
                    </a:lnTo>
                    <a:lnTo>
                      <a:pt x="420" y="2414"/>
                    </a:lnTo>
                    <a:lnTo>
                      <a:pt x="336" y="2600"/>
                    </a:lnTo>
                    <a:lnTo>
                      <a:pt x="262" y="2796"/>
                    </a:lnTo>
                    <a:lnTo>
                      <a:pt x="187" y="2992"/>
                    </a:lnTo>
                    <a:lnTo>
                      <a:pt x="131" y="3197"/>
                    </a:lnTo>
                    <a:lnTo>
                      <a:pt x="84" y="3402"/>
                    </a:lnTo>
                    <a:lnTo>
                      <a:pt x="47" y="3616"/>
                    </a:lnTo>
                    <a:lnTo>
                      <a:pt x="19" y="3821"/>
                    </a:lnTo>
                    <a:lnTo>
                      <a:pt x="1" y="4036"/>
                    </a:lnTo>
                    <a:lnTo>
                      <a:pt x="1" y="4259"/>
                    </a:lnTo>
                    <a:lnTo>
                      <a:pt x="1" y="9609"/>
                    </a:lnTo>
                    <a:lnTo>
                      <a:pt x="10" y="9888"/>
                    </a:lnTo>
                    <a:lnTo>
                      <a:pt x="29" y="10168"/>
                    </a:lnTo>
                    <a:lnTo>
                      <a:pt x="66" y="10438"/>
                    </a:lnTo>
                    <a:lnTo>
                      <a:pt x="112" y="10708"/>
                    </a:lnTo>
                    <a:lnTo>
                      <a:pt x="168" y="10969"/>
                    </a:lnTo>
                    <a:lnTo>
                      <a:pt x="243" y="11230"/>
                    </a:lnTo>
                    <a:lnTo>
                      <a:pt x="336" y="11482"/>
                    </a:lnTo>
                    <a:lnTo>
                      <a:pt x="429" y="11733"/>
                    </a:lnTo>
                    <a:lnTo>
                      <a:pt x="541" y="11976"/>
                    </a:lnTo>
                    <a:lnTo>
                      <a:pt x="662" y="12209"/>
                    </a:lnTo>
                    <a:lnTo>
                      <a:pt x="793" y="12442"/>
                    </a:lnTo>
                    <a:lnTo>
                      <a:pt x="933" y="12656"/>
                    </a:lnTo>
                    <a:lnTo>
                      <a:pt x="1091" y="12870"/>
                    </a:lnTo>
                    <a:lnTo>
                      <a:pt x="1249" y="13075"/>
                    </a:lnTo>
                    <a:lnTo>
                      <a:pt x="1426" y="13280"/>
                    </a:lnTo>
                    <a:lnTo>
                      <a:pt x="1603" y="13467"/>
                    </a:lnTo>
                    <a:lnTo>
                      <a:pt x="1790" y="13653"/>
                    </a:lnTo>
                    <a:lnTo>
                      <a:pt x="1995" y="13821"/>
                    </a:lnTo>
                    <a:lnTo>
                      <a:pt x="2200" y="13989"/>
                    </a:lnTo>
                    <a:lnTo>
                      <a:pt x="2414" y="14138"/>
                    </a:lnTo>
                    <a:lnTo>
                      <a:pt x="2638" y="14277"/>
                    </a:lnTo>
                    <a:lnTo>
                      <a:pt x="2862" y="14408"/>
                    </a:lnTo>
                    <a:lnTo>
                      <a:pt x="3104" y="14529"/>
                    </a:lnTo>
                    <a:lnTo>
                      <a:pt x="3337" y="14641"/>
                    </a:lnTo>
                    <a:lnTo>
                      <a:pt x="3589" y="14743"/>
                    </a:lnTo>
                    <a:lnTo>
                      <a:pt x="3840" y="14827"/>
                    </a:lnTo>
                    <a:lnTo>
                      <a:pt x="4101" y="14902"/>
                    </a:lnTo>
                    <a:lnTo>
                      <a:pt x="4362" y="14958"/>
                    </a:lnTo>
                    <a:lnTo>
                      <a:pt x="4632" y="15014"/>
                    </a:lnTo>
                    <a:lnTo>
                      <a:pt x="4903" y="15042"/>
                    </a:lnTo>
                    <a:lnTo>
                      <a:pt x="5182" y="15070"/>
                    </a:lnTo>
                    <a:lnTo>
                      <a:pt x="5741" y="15070"/>
                    </a:lnTo>
                    <a:lnTo>
                      <a:pt x="6021" y="15042"/>
                    </a:lnTo>
                    <a:lnTo>
                      <a:pt x="6291" y="15014"/>
                    </a:lnTo>
                    <a:lnTo>
                      <a:pt x="6561" y="14958"/>
                    </a:lnTo>
                    <a:lnTo>
                      <a:pt x="6822" y="14902"/>
                    </a:lnTo>
                    <a:lnTo>
                      <a:pt x="7083" y="14827"/>
                    </a:lnTo>
                    <a:lnTo>
                      <a:pt x="7335" y="14743"/>
                    </a:lnTo>
                    <a:lnTo>
                      <a:pt x="7587" y="14641"/>
                    </a:lnTo>
                    <a:lnTo>
                      <a:pt x="7829" y="14529"/>
                    </a:lnTo>
                    <a:lnTo>
                      <a:pt x="8062" y="14408"/>
                    </a:lnTo>
                    <a:lnTo>
                      <a:pt x="8295" y="14277"/>
                    </a:lnTo>
                    <a:lnTo>
                      <a:pt x="8509" y="14138"/>
                    </a:lnTo>
                    <a:lnTo>
                      <a:pt x="8723" y="13989"/>
                    </a:lnTo>
                    <a:lnTo>
                      <a:pt x="8929" y="13821"/>
                    </a:lnTo>
                    <a:lnTo>
                      <a:pt x="9134" y="13653"/>
                    </a:lnTo>
                    <a:lnTo>
                      <a:pt x="9320" y="13467"/>
                    </a:lnTo>
                    <a:lnTo>
                      <a:pt x="9506" y="13280"/>
                    </a:lnTo>
                    <a:lnTo>
                      <a:pt x="9674" y="13075"/>
                    </a:lnTo>
                    <a:lnTo>
                      <a:pt x="9842" y="12870"/>
                    </a:lnTo>
                    <a:lnTo>
                      <a:pt x="9991" y="12656"/>
                    </a:lnTo>
                    <a:lnTo>
                      <a:pt x="10131" y="12442"/>
                    </a:lnTo>
                    <a:lnTo>
                      <a:pt x="10261" y="12209"/>
                    </a:lnTo>
                    <a:lnTo>
                      <a:pt x="10382" y="11976"/>
                    </a:lnTo>
                    <a:lnTo>
                      <a:pt x="10494" y="11733"/>
                    </a:lnTo>
                    <a:lnTo>
                      <a:pt x="10597" y="11482"/>
                    </a:lnTo>
                    <a:lnTo>
                      <a:pt x="10681" y="11230"/>
                    </a:lnTo>
                    <a:lnTo>
                      <a:pt x="10755" y="10969"/>
                    </a:lnTo>
                    <a:lnTo>
                      <a:pt x="10811" y="10708"/>
                    </a:lnTo>
                    <a:lnTo>
                      <a:pt x="10867" y="10438"/>
                    </a:lnTo>
                    <a:lnTo>
                      <a:pt x="10895" y="10168"/>
                    </a:lnTo>
                    <a:lnTo>
                      <a:pt x="10923" y="9888"/>
                    </a:lnTo>
                    <a:lnTo>
                      <a:pt x="10923" y="9609"/>
                    </a:lnTo>
                    <a:lnTo>
                      <a:pt x="10923" y="3914"/>
                    </a:lnTo>
                    <a:lnTo>
                      <a:pt x="10923" y="3709"/>
                    </a:lnTo>
                    <a:lnTo>
                      <a:pt x="10904" y="3514"/>
                    </a:lnTo>
                    <a:lnTo>
                      <a:pt x="10886" y="3318"/>
                    </a:lnTo>
                    <a:lnTo>
                      <a:pt x="10848" y="3132"/>
                    </a:lnTo>
                    <a:lnTo>
                      <a:pt x="10802" y="2936"/>
                    </a:lnTo>
                    <a:lnTo>
                      <a:pt x="10746" y="2750"/>
                    </a:lnTo>
                    <a:lnTo>
                      <a:pt x="10690" y="2572"/>
                    </a:lnTo>
                    <a:lnTo>
                      <a:pt x="10615" y="2395"/>
                    </a:lnTo>
                    <a:lnTo>
                      <a:pt x="10541" y="2218"/>
                    </a:lnTo>
                    <a:lnTo>
                      <a:pt x="10457" y="2051"/>
                    </a:lnTo>
                    <a:lnTo>
                      <a:pt x="10354" y="1892"/>
                    </a:lnTo>
                    <a:lnTo>
                      <a:pt x="10252" y="1734"/>
                    </a:lnTo>
                    <a:lnTo>
                      <a:pt x="10149" y="1575"/>
                    </a:lnTo>
                    <a:lnTo>
                      <a:pt x="10028" y="1426"/>
                    </a:lnTo>
                    <a:lnTo>
                      <a:pt x="9907" y="1286"/>
                    </a:lnTo>
                    <a:lnTo>
                      <a:pt x="9777" y="1147"/>
                    </a:lnTo>
                    <a:lnTo>
                      <a:pt x="9637" y="1016"/>
                    </a:lnTo>
                    <a:lnTo>
                      <a:pt x="9497" y="895"/>
                    </a:lnTo>
                    <a:lnTo>
                      <a:pt x="9348" y="783"/>
                    </a:lnTo>
                    <a:lnTo>
                      <a:pt x="9199" y="671"/>
                    </a:lnTo>
                    <a:lnTo>
                      <a:pt x="9040" y="569"/>
                    </a:lnTo>
                    <a:lnTo>
                      <a:pt x="8873" y="476"/>
                    </a:lnTo>
                    <a:lnTo>
                      <a:pt x="8705" y="392"/>
                    </a:lnTo>
                    <a:lnTo>
                      <a:pt x="8537" y="308"/>
                    </a:lnTo>
                    <a:lnTo>
                      <a:pt x="8360" y="243"/>
                    </a:lnTo>
                    <a:lnTo>
                      <a:pt x="8174" y="177"/>
                    </a:lnTo>
                    <a:lnTo>
                      <a:pt x="7987" y="121"/>
                    </a:lnTo>
                    <a:lnTo>
                      <a:pt x="7801" y="84"/>
                    </a:lnTo>
                    <a:lnTo>
                      <a:pt x="7605" y="47"/>
                    </a:lnTo>
                    <a:lnTo>
                      <a:pt x="7409" y="19"/>
                    </a:lnTo>
                    <a:lnTo>
                      <a:pt x="7214" y="10"/>
                    </a:lnTo>
                    <a:lnTo>
                      <a:pt x="7018"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11"/>
              <p:cNvSpPr/>
              <p:nvPr/>
            </p:nvSpPr>
            <p:spPr>
              <a:xfrm>
                <a:off x="2736628" y="2015428"/>
                <a:ext cx="199454" cy="118617"/>
              </a:xfrm>
              <a:custGeom>
                <a:rect b="b" l="l" r="r" t="t"/>
                <a:pathLst>
                  <a:path extrusionOk="0" h="6496" w="10923">
                    <a:moveTo>
                      <a:pt x="4092" y="0"/>
                    </a:moveTo>
                    <a:lnTo>
                      <a:pt x="3933" y="10"/>
                    </a:lnTo>
                    <a:lnTo>
                      <a:pt x="3775" y="28"/>
                    </a:lnTo>
                    <a:lnTo>
                      <a:pt x="3616" y="47"/>
                    </a:lnTo>
                    <a:lnTo>
                      <a:pt x="3467" y="75"/>
                    </a:lnTo>
                    <a:lnTo>
                      <a:pt x="3309" y="112"/>
                    </a:lnTo>
                    <a:lnTo>
                      <a:pt x="3160" y="149"/>
                    </a:lnTo>
                    <a:lnTo>
                      <a:pt x="3011" y="187"/>
                    </a:lnTo>
                    <a:lnTo>
                      <a:pt x="2862" y="233"/>
                    </a:lnTo>
                    <a:lnTo>
                      <a:pt x="2722" y="289"/>
                    </a:lnTo>
                    <a:lnTo>
                      <a:pt x="2433" y="410"/>
                    </a:lnTo>
                    <a:lnTo>
                      <a:pt x="2163" y="550"/>
                    </a:lnTo>
                    <a:lnTo>
                      <a:pt x="1911" y="718"/>
                    </a:lnTo>
                    <a:lnTo>
                      <a:pt x="1883" y="820"/>
                    </a:lnTo>
                    <a:lnTo>
                      <a:pt x="1799" y="792"/>
                    </a:lnTo>
                    <a:lnTo>
                      <a:pt x="1594" y="942"/>
                    </a:lnTo>
                    <a:lnTo>
                      <a:pt x="1408" y="1109"/>
                    </a:lnTo>
                    <a:lnTo>
                      <a:pt x="1231" y="1277"/>
                    </a:lnTo>
                    <a:lnTo>
                      <a:pt x="1054" y="1463"/>
                    </a:lnTo>
                    <a:lnTo>
                      <a:pt x="895" y="1650"/>
                    </a:lnTo>
                    <a:lnTo>
                      <a:pt x="746" y="1855"/>
                    </a:lnTo>
                    <a:lnTo>
                      <a:pt x="616" y="2060"/>
                    </a:lnTo>
                    <a:lnTo>
                      <a:pt x="494" y="2284"/>
                    </a:lnTo>
                    <a:lnTo>
                      <a:pt x="383" y="2507"/>
                    </a:lnTo>
                    <a:lnTo>
                      <a:pt x="280" y="2740"/>
                    </a:lnTo>
                    <a:lnTo>
                      <a:pt x="196" y="2982"/>
                    </a:lnTo>
                    <a:lnTo>
                      <a:pt x="131" y="3225"/>
                    </a:lnTo>
                    <a:lnTo>
                      <a:pt x="75" y="3476"/>
                    </a:lnTo>
                    <a:lnTo>
                      <a:pt x="29" y="3728"/>
                    </a:lnTo>
                    <a:lnTo>
                      <a:pt x="10" y="3989"/>
                    </a:lnTo>
                    <a:lnTo>
                      <a:pt x="1" y="4259"/>
                    </a:lnTo>
                    <a:lnTo>
                      <a:pt x="1" y="6002"/>
                    </a:lnTo>
                    <a:lnTo>
                      <a:pt x="150" y="5983"/>
                    </a:lnTo>
                    <a:lnTo>
                      <a:pt x="299" y="5955"/>
                    </a:lnTo>
                    <a:lnTo>
                      <a:pt x="448" y="5909"/>
                    </a:lnTo>
                    <a:lnTo>
                      <a:pt x="578" y="5853"/>
                    </a:lnTo>
                    <a:lnTo>
                      <a:pt x="709" y="5788"/>
                    </a:lnTo>
                    <a:lnTo>
                      <a:pt x="839" y="5704"/>
                    </a:lnTo>
                    <a:lnTo>
                      <a:pt x="951" y="5620"/>
                    </a:lnTo>
                    <a:lnTo>
                      <a:pt x="1054" y="5517"/>
                    </a:lnTo>
                    <a:lnTo>
                      <a:pt x="1147" y="5406"/>
                    </a:lnTo>
                    <a:lnTo>
                      <a:pt x="1240" y="5284"/>
                    </a:lnTo>
                    <a:lnTo>
                      <a:pt x="1315" y="5163"/>
                    </a:lnTo>
                    <a:lnTo>
                      <a:pt x="1371" y="5023"/>
                    </a:lnTo>
                    <a:lnTo>
                      <a:pt x="1426" y="4884"/>
                    </a:lnTo>
                    <a:lnTo>
                      <a:pt x="1464" y="4744"/>
                    </a:lnTo>
                    <a:lnTo>
                      <a:pt x="1482" y="4585"/>
                    </a:lnTo>
                    <a:lnTo>
                      <a:pt x="1492" y="4436"/>
                    </a:lnTo>
                    <a:lnTo>
                      <a:pt x="1482" y="4287"/>
                    </a:lnTo>
                    <a:lnTo>
                      <a:pt x="1464" y="4157"/>
                    </a:lnTo>
                    <a:lnTo>
                      <a:pt x="1426" y="4017"/>
                    </a:lnTo>
                    <a:lnTo>
                      <a:pt x="1389" y="3886"/>
                    </a:lnTo>
                    <a:lnTo>
                      <a:pt x="1417" y="3896"/>
                    </a:lnTo>
                    <a:lnTo>
                      <a:pt x="1566" y="3886"/>
                    </a:lnTo>
                    <a:lnTo>
                      <a:pt x="1715" y="3868"/>
                    </a:lnTo>
                    <a:lnTo>
                      <a:pt x="1855" y="3831"/>
                    </a:lnTo>
                    <a:lnTo>
                      <a:pt x="1986" y="3784"/>
                    </a:lnTo>
                    <a:lnTo>
                      <a:pt x="2116" y="3728"/>
                    </a:lnTo>
                    <a:lnTo>
                      <a:pt x="2237" y="3663"/>
                    </a:lnTo>
                    <a:lnTo>
                      <a:pt x="2349" y="3579"/>
                    </a:lnTo>
                    <a:lnTo>
                      <a:pt x="2461" y="3495"/>
                    </a:lnTo>
                    <a:lnTo>
                      <a:pt x="2563" y="3402"/>
                    </a:lnTo>
                    <a:lnTo>
                      <a:pt x="2647" y="3290"/>
                    </a:lnTo>
                    <a:lnTo>
                      <a:pt x="2731" y="3178"/>
                    </a:lnTo>
                    <a:lnTo>
                      <a:pt x="2806" y="3057"/>
                    </a:lnTo>
                    <a:lnTo>
                      <a:pt x="2862" y="2936"/>
                    </a:lnTo>
                    <a:lnTo>
                      <a:pt x="2918" y="2796"/>
                    </a:lnTo>
                    <a:lnTo>
                      <a:pt x="2955" y="2656"/>
                    </a:lnTo>
                    <a:lnTo>
                      <a:pt x="2973" y="2517"/>
                    </a:lnTo>
                    <a:lnTo>
                      <a:pt x="3085" y="2544"/>
                    </a:lnTo>
                    <a:lnTo>
                      <a:pt x="3206" y="2572"/>
                    </a:lnTo>
                    <a:lnTo>
                      <a:pt x="3318" y="2591"/>
                    </a:lnTo>
                    <a:lnTo>
                      <a:pt x="3542" y="2591"/>
                    </a:lnTo>
                    <a:lnTo>
                      <a:pt x="3635" y="2582"/>
                    </a:lnTo>
                    <a:lnTo>
                      <a:pt x="3728" y="2572"/>
                    </a:lnTo>
                    <a:lnTo>
                      <a:pt x="3822" y="2544"/>
                    </a:lnTo>
                    <a:lnTo>
                      <a:pt x="3999" y="2498"/>
                    </a:lnTo>
                    <a:lnTo>
                      <a:pt x="4166" y="2414"/>
                    </a:lnTo>
                    <a:lnTo>
                      <a:pt x="4315" y="2321"/>
                    </a:lnTo>
                    <a:lnTo>
                      <a:pt x="4465" y="2218"/>
                    </a:lnTo>
                    <a:lnTo>
                      <a:pt x="4595" y="2088"/>
                    </a:lnTo>
                    <a:lnTo>
                      <a:pt x="4707" y="1948"/>
                    </a:lnTo>
                    <a:lnTo>
                      <a:pt x="4809" y="2023"/>
                    </a:lnTo>
                    <a:lnTo>
                      <a:pt x="4921" y="2088"/>
                    </a:lnTo>
                    <a:lnTo>
                      <a:pt x="5033" y="2153"/>
                    </a:lnTo>
                    <a:lnTo>
                      <a:pt x="5154" y="2200"/>
                    </a:lnTo>
                    <a:lnTo>
                      <a:pt x="5275" y="2237"/>
                    </a:lnTo>
                    <a:lnTo>
                      <a:pt x="5406" y="2265"/>
                    </a:lnTo>
                    <a:lnTo>
                      <a:pt x="5536" y="2284"/>
                    </a:lnTo>
                    <a:lnTo>
                      <a:pt x="5676" y="2293"/>
                    </a:lnTo>
                    <a:lnTo>
                      <a:pt x="5816" y="2284"/>
                    </a:lnTo>
                    <a:lnTo>
                      <a:pt x="5956" y="2265"/>
                    </a:lnTo>
                    <a:lnTo>
                      <a:pt x="6086" y="2228"/>
                    </a:lnTo>
                    <a:lnTo>
                      <a:pt x="6217" y="2190"/>
                    </a:lnTo>
                    <a:lnTo>
                      <a:pt x="6347" y="2134"/>
                    </a:lnTo>
                    <a:lnTo>
                      <a:pt x="6459" y="2069"/>
                    </a:lnTo>
                    <a:lnTo>
                      <a:pt x="6571" y="1995"/>
                    </a:lnTo>
                    <a:lnTo>
                      <a:pt x="6683" y="1920"/>
                    </a:lnTo>
                    <a:lnTo>
                      <a:pt x="6794" y="2032"/>
                    </a:lnTo>
                    <a:lnTo>
                      <a:pt x="6916" y="2134"/>
                    </a:lnTo>
                    <a:lnTo>
                      <a:pt x="7055" y="2228"/>
                    </a:lnTo>
                    <a:lnTo>
                      <a:pt x="7195" y="2302"/>
                    </a:lnTo>
                    <a:lnTo>
                      <a:pt x="7354" y="2358"/>
                    </a:lnTo>
                    <a:lnTo>
                      <a:pt x="7512" y="2405"/>
                    </a:lnTo>
                    <a:lnTo>
                      <a:pt x="7680" y="2433"/>
                    </a:lnTo>
                    <a:lnTo>
                      <a:pt x="7847" y="2442"/>
                    </a:lnTo>
                    <a:lnTo>
                      <a:pt x="7950" y="2433"/>
                    </a:lnTo>
                    <a:lnTo>
                      <a:pt x="8062" y="2423"/>
                    </a:lnTo>
                    <a:lnTo>
                      <a:pt x="8118" y="2582"/>
                    </a:lnTo>
                    <a:lnTo>
                      <a:pt x="8202" y="2731"/>
                    </a:lnTo>
                    <a:lnTo>
                      <a:pt x="8295" y="2861"/>
                    </a:lnTo>
                    <a:lnTo>
                      <a:pt x="8397" y="2992"/>
                    </a:lnTo>
                    <a:lnTo>
                      <a:pt x="8518" y="3113"/>
                    </a:lnTo>
                    <a:lnTo>
                      <a:pt x="8649" y="3215"/>
                    </a:lnTo>
                    <a:lnTo>
                      <a:pt x="8798" y="3299"/>
                    </a:lnTo>
                    <a:lnTo>
                      <a:pt x="8947" y="3374"/>
                    </a:lnTo>
                    <a:lnTo>
                      <a:pt x="8966" y="3467"/>
                    </a:lnTo>
                    <a:lnTo>
                      <a:pt x="8984" y="3560"/>
                    </a:lnTo>
                    <a:lnTo>
                      <a:pt x="9012" y="3644"/>
                    </a:lnTo>
                    <a:lnTo>
                      <a:pt x="9050" y="3737"/>
                    </a:lnTo>
                    <a:lnTo>
                      <a:pt x="9124" y="3896"/>
                    </a:lnTo>
                    <a:lnTo>
                      <a:pt x="9227" y="4054"/>
                    </a:lnTo>
                    <a:lnTo>
                      <a:pt x="9339" y="4194"/>
                    </a:lnTo>
                    <a:lnTo>
                      <a:pt x="9469" y="4324"/>
                    </a:lnTo>
                    <a:lnTo>
                      <a:pt x="9618" y="4436"/>
                    </a:lnTo>
                    <a:lnTo>
                      <a:pt x="9777" y="4529"/>
                    </a:lnTo>
                    <a:lnTo>
                      <a:pt x="9749" y="4632"/>
                    </a:lnTo>
                    <a:lnTo>
                      <a:pt x="9721" y="4744"/>
                    </a:lnTo>
                    <a:lnTo>
                      <a:pt x="9711" y="4856"/>
                    </a:lnTo>
                    <a:lnTo>
                      <a:pt x="9702" y="4968"/>
                    </a:lnTo>
                    <a:lnTo>
                      <a:pt x="9711" y="5107"/>
                    </a:lnTo>
                    <a:lnTo>
                      <a:pt x="9730" y="5238"/>
                    </a:lnTo>
                    <a:lnTo>
                      <a:pt x="9758" y="5368"/>
                    </a:lnTo>
                    <a:lnTo>
                      <a:pt x="9795" y="5499"/>
                    </a:lnTo>
                    <a:lnTo>
                      <a:pt x="9851" y="5620"/>
                    </a:lnTo>
                    <a:lnTo>
                      <a:pt x="9907" y="5741"/>
                    </a:lnTo>
                    <a:lnTo>
                      <a:pt x="9972" y="5853"/>
                    </a:lnTo>
                    <a:lnTo>
                      <a:pt x="10056" y="5955"/>
                    </a:lnTo>
                    <a:lnTo>
                      <a:pt x="10140" y="6049"/>
                    </a:lnTo>
                    <a:lnTo>
                      <a:pt x="10233" y="6142"/>
                    </a:lnTo>
                    <a:lnTo>
                      <a:pt x="10336" y="6226"/>
                    </a:lnTo>
                    <a:lnTo>
                      <a:pt x="10438" y="6300"/>
                    </a:lnTo>
                    <a:lnTo>
                      <a:pt x="10550" y="6365"/>
                    </a:lnTo>
                    <a:lnTo>
                      <a:pt x="10671" y="6421"/>
                    </a:lnTo>
                    <a:lnTo>
                      <a:pt x="10802" y="6468"/>
                    </a:lnTo>
                    <a:lnTo>
                      <a:pt x="10923" y="6496"/>
                    </a:lnTo>
                    <a:lnTo>
                      <a:pt x="10923" y="3914"/>
                    </a:lnTo>
                    <a:lnTo>
                      <a:pt x="10923" y="3709"/>
                    </a:lnTo>
                    <a:lnTo>
                      <a:pt x="10904" y="3514"/>
                    </a:lnTo>
                    <a:lnTo>
                      <a:pt x="10886" y="3318"/>
                    </a:lnTo>
                    <a:lnTo>
                      <a:pt x="10848" y="3132"/>
                    </a:lnTo>
                    <a:lnTo>
                      <a:pt x="10802" y="2936"/>
                    </a:lnTo>
                    <a:lnTo>
                      <a:pt x="10746" y="2750"/>
                    </a:lnTo>
                    <a:lnTo>
                      <a:pt x="10690" y="2572"/>
                    </a:lnTo>
                    <a:lnTo>
                      <a:pt x="10615" y="2395"/>
                    </a:lnTo>
                    <a:lnTo>
                      <a:pt x="10541" y="2218"/>
                    </a:lnTo>
                    <a:lnTo>
                      <a:pt x="10457" y="2051"/>
                    </a:lnTo>
                    <a:lnTo>
                      <a:pt x="10354" y="1892"/>
                    </a:lnTo>
                    <a:lnTo>
                      <a:pt x="10252" y="1734"/>
                    </a:lnTo>
                    <a:lnTo>
                      <a:pt x="10149" y="1575"/>
                    </a:lnTo>
                    <a:lnTo>
                      <a:pt x="10028" y="1426"/>
                    </a:lnTo>
                    <a:lnTo>
                      <a:pt x="9907" y="1286"/>
                    </a:lnTo>
                    <a:lnTo>
                      <a:pt x="9777" y="1147"/>
                    </a:lnTo>
                    <a:lnTo>
                      <a:pt x="9637" y="1016"/>
                    </a:lnTo>
                    <a:lnTo>
                      <a:pt x="9497" y="895"/>
                    </a:lnTo>
                    <a:lnTo>
                      <a:pt x="9348" y="783"/>
                    </a:lnTo>
                    <a:lnTo>
                      <a:pt x="9199" y="671"/>
                    </a:lnTo>
                    <a:lnTo>
                      <a:pt x="9040" y="569"/>
                    </a:lnTo>
                    <a:lnTo>
                      <a:pt x="8873" y="476"/>
                    </a:lnTo>
                    <a:lnTo>
                      <a:pt x="8705" y="392"/>
                    </a:lnTo>
                    <a:lnTo>
                      <a:pt x="8537" y="308"/>
                    </a:lnTo>
                    <a:lnTo>
                      <a:pt x="8360" y="243"/>
                    </a:lnTo>
                    <a:lnTo>
                      <a:pt x="8174" y="177"/>
                    </a:lnTo>
                    <a:lnTo>
                      <a:pt x="7987" y="121"/>
                    </a:lnTo>
                    <a:lnTo>
                      <a:pt x="7801" y="84"/>
                    </a:lnTo>
                    <a:lnTo>
                      <a:pt x="7605" y="47"/>
                    </a:lnTo>
                    <a:lnTo>
                      <a:pt x="7409" y="19"/>
                    </a:lnTo>
                    <a:lnTo>
                      <a:pt x="7214" y="10"/>
                    </a:lnTo>
                    <a:lnTo>
                      <a:pt x="701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11"/>
              <p:cNvSpPr/>
              <p:nvPr/>
            </p:nvSpPr>
            <p:spPr>
              <a:xfrm>
                <a:off x="2709403" y="1997551"/>
                <a:ext cx="254088" cy="140748"/>
              </a:xfrm>
              <a:custGeom>
                <a:rect b="b" l="l" r="r" t="t"/>
                <a:pathLst>
                  <a:path extrusionOk="0" h="7708" w="13915">
                    <a:moveTo>
                      <a:pt x="6589" y="1"/>
                    </a:moveTo>
                    <a:lnTo>
                      <a:pt x="6440" y="10"/>
                    </a:lnTo>
                    <a:lnTo>
                      <a:pt x="6300" y="38"/>
                    </a:lnTo>
                    <a:lnTo>
                      <a:pt x="6170" y="94"/>
                    </a:lnTo>
                    <a:lnTo>
                      <a:pt x="6049" y="159"/>
                    </a:lnTo>
                    <a:lnTo>
                      <a:pt x="5937" y="234"/>
                    </a:lnTo>
                    <a:lnTo>
                      <a:pt x="5834" y="336"/>
                    </a:lnTo>
                    <a:lnTo>
                      <a:pt x="5751" y="439"/>
                    </a:lnTo>
                    <a:lnTo>
                      <a:pt x="5676" y="560"/>
                    </a:lnTo>
                    <a:lnTo>
                      <a:pt x="5601" y="485"/>
                    </a:lnTo>
                    <a:lnTo>
                      <a:pt x="5518" y="411"/>
                    </a:lnTo>
                    <a:lnTo>
                      <a:pt x="5434" y="355"/>
                    </a:lnTo>
                    <a:lnTo>
                      <a:pt x="5331" y="308"/>
                    </a:lnTo>
                    <a:lnTo>
                      <a:pt x="5238" y="262"/>
                    </a:lnTo>
                    <a:lnTo>
                      <a:pt x="5126" y="234"/>
                    </a:lnTo>
                    <a:lnTo>
                      <a:pt x="5024" y="215"/>
                    </a:lnTo>
                    <a:lnTo>
                      <a:pt x="4902" y="206"/>
                    </a:lnTo>
                    <a:lnTo>
                      <a:pt x="4809" y="215"/>
                    </a:lnTo>
                    <a:lnTo>
                      <a:pt x="4716" y="224"/>
                    </a:lnTo>
                    <a:lnTo>
                      <a:pt x="4623" y="252"/>
                    </a:lnTo>
                    <a:lnTo>
                      <a:pt x="4539" y="280"/>
                    </a:lnTo>
                    <a:lnTo>
                      <a:pt x="4455" y="318"/>
                    </a:lnTo>
                    <a:lnTo>
                      <a:pt x="4371" y="364"/>
                    </a:lnTo>
                    <a:lnTo>
                      <a:pt x="4297" y="411"/>
                    </a:lnTo>
                    <a:lnTo>
                      <a:pt x="4222" y="467"/>
                    </a:lnTo>
                    <a:lnTo>
                      <a:pt x="4166" y="532"/>
                    </a:lnTo>
                    <a:lnTo>
                      <a:pt x="4101" y="607"/>
                    </a:lnTo>
                    <a:lnTo>
                      <a:pt x="4045" y="672"/>
                    </a:lnTo>
                    <a:lnTo>
                      <a:pt x="3998" y="756"/>
                    </a:lnTo>
                    <a:lnTo>
                      <a:pt x="3961" y="840"/>
                    </a:lnTo>
                    <a:lnTo>
                      <a:pt x="3933" y="923"/>
                    </a:lnTo>
                    <a:lnTo>
                      <a:pt x="3905" y="1017"/>
                    </a:lnTo>
                    <a:lnTo>
                      <a:pt x="3887" y="1110"/>
                    </a:lnTo>
                    <a:lnTo>
                      <a:pt x="3821" y="1054"/>
                    </a:lnTo>
                    <a:lnTo>
                      <a:pt x="3747" y="1017"/>
                    </a:lnTo>
                    <a:lnTo>
                      <a:pt x="3672" y="970"/>
                    </a:lnTo>
                    <a:lnTo>
                      <a:pt x="3598" y="942"/>
                    </a:lnTo>
                    <a:lnTo>
                      <a:pt x="3514" y="914"/>
                    </a:lnTo>
                    <a:lnTo>
                      <a:pt x="3430" y="895"/>
                    </a:lnTo>
                    <a:lnTo>
                      <a:pt x="3337" y="886"/>
                    </a:lnTo>
                    <a:lnTo>
                      <a:pt x="3244" y="877"/>
                    </a:lnTo>
                    <a:lnTo>
                      <a:pt x="3141" y="886"/>
                    </a:lnTo>
                    <a:lnTo>
                      <a:pt x="3039" y="895"/>
                    </a:lnTo>
                    <a:lnTo>
                      <a:pt x="2945" y="923"/>
                    </a:lnTo>
                    <a:lnTo>
                      <a:pt x="2843" y="961"/>
                    </a:lnTo>
                    <a:lnTo>
                      <a:pt x="2759" y="998"/>
                    </a:lnTo>
                    <a:lnTo>
                      <a:pt x="2675" y="1054"/>
                    </a:lnTo>
                    <a:lnTo>
                      <a:pt x="2591" y="1110"/>
                    </a:lnTo>
                    <a:lnTo>
                      <a:pt x="2517" y="1175"/>
                    </a:lnTo>
                    <a:lnTo>
                      <a:pt x="2451" y="1250"/>
                    </a:lnTo>
                    <a:lnTo>
                      <a:pt x="2396" y="1333"/>
                    </a:lnTo>
                    <a:lnTo>
                      <a:pt x="2340" y="1417"/>
                    </a:lnTo>
                    <a:lnTo>
                      <a:pt x="2302" y="1511"/>
                    </a:lnTo>
                    <a:lnTo>
                      <a:pt x="2265" y="1604"/>
                    </a:lnTo>
                    <a:lnTo>
                      <a:pt x="2237" y="1697"/>
                    </a:lnTo>
                    <a:lnTo>
                      <a:pt x="2218" y="1799"/>
                    </a:lnTo>
                    <a:lnTo>
                      <a:pt x="2218" y="1911"/>
                    </a:lnTo>
                    <a:lnTo>
                      <a:pt x="2218" y="2004"/>
                    </a:lnTo>
                    <a:lnTo>
                      <a:pt x="2237" y="2088"/>
                    </a:lnTo>
                    <a:lnTo>
                      <a:pt x="2256" y="2182"/>
                    </a:lnTo>
                    <a:lnTo>
                      <a:pt x="2284" y="2265"/>
                    </a:lnTo>
                    <a:lnTo>
                      <a:pt x="2163" y="2200"/>
                    </a:lnTo>
                    <a:lnTo>
                      <a:pt x="2041" y="2154"/>
                    </a:lnTo>
                    <a:lnTo>
                      <a:pt x="1902" y="2126"/>
                    </a:lnTo>
                    <a:lnTo>
                      <a:pt x="1762" y="2116"/>
                    </a:lnTo>
                    <a:lnTo>
                      <a:pt x="1650" y="2126"/>
                    </a:lnTo>
                    <a:lnTo>
                      <a:pt x="1557" y="2135"/>
                    </a:lnTo>
                    <a:lnTo>
                      <a:pt x="1454" y="2163"/>
                    </a:lnTo>
                    <a:lnTo>
                      <a:pt x="1361" y="2200"/>
                    </a:lnTo>
                    <a:lnTo>
                      <a:pt x="1268" y="2237"/>
                    </a:lnTo>
                    <a:lnTo>
                      <a:pt x="1184" y="2293"/>
                    </a:lnTo>
                    <a:lnTo>
                      <a:pt x="1100" y="2349"/>
                    </a:lnTo>
                    <a:lnTo>
                      <a:pt x="1035" y="2424"/>
                    </a:lnTo>
                    <a:lnTo>
                      <a:pt x="960" y="2489"/>
                    </a:lnTo>
                    <a:lnTo>
                      <a:pt x="904" y="2573"/>
                    </a:lnTo>
                    <a:lnTo>
                      <a:pt x="858" y="2657"/>
                    </a:lnTo>
                    <a:lnTo>
                      <a:pt x="811" y="2750"/>
                    </a:lnTo>
                    <a:lnTo>
                      <a:pt x="774" y="2843"/>
                    </a:lnTo>
                    <a:lnTo>
                      <a:pt x="755" y="2936"/>
                    </a:lnTo>
                    <a:lnTo>
                      <a:pt x="737" y="3039"/>
                    </a:lnTo>
                    <a:lnTo>
                      <a:pt x="727" y="3151"/>
                    </a:lnTo>
                    <a:lnTo>
                      <a:pt x="737" y="3263"/>
                    </a:lnTo>
                    <a:lnTo>
                      <a:pt x="755" y="3365"/>
                    </a:lnTo>
                    <a:lnTo>
                      <a:pt x="783" y="3477"/>
                    </a:lnTo>
                    <a:lnTo>
                      <a:pt x="821" y="3570"/>
                    </a:lnTo>
                    <a:lnTo>
                      <a:pt x="876" y="3673"/>
                    </a:lnTo>
                    <a:lnTo>
                      <a:pt x="932" y="3756"/>
                    </a:lnTo>
                    <a:lnTo>
                      <a:pt x="998" y="3840"/>
                    </a:lnTo>
                    <a:lnTo>
                      <a:pt x="1072" y="3915"/>
                    </a:lnTo>
                    <a:lnTo>
                      <a:pt x="988" y="3934"/>
                    </a:lnTo>
                    <a:lnTo>
                      <a:pt x="904" y="3961"/>
                    </a:lnTo>
                    <a:lnTo>
                      <a:pt x="830" y="3999"/>
                    </a:lnTo>
                    <a:lnTo>
                      <a:pt x="746" y="4036"/>
                    </a:lnTo>
                    <a:lnTo>
                      <a:pt x="681" y="4092"/>
                    </a:lnTo>
                    <a:lnTo>
                      <a:pt x="606" y="4139"/>
                    </a:lnTo>
                    <a:lnTo>
                      <a:pt x="550" y="4204"/>
                    </a:lnTo>
                    <a:lnTo>
                      <a:pt x="485" y="4269"/>
                    </a:lnTo>
                    <a:lnTo>
                      <a:pt x="438" y="4334"/>
                    </a:lnTo>
                    <a:lnTo>
                      <a:pt x="392" y="4409"/>
                    </a:lnTo>
                    <a:lnTo>
                      <a:pt x="345" y="4483"/>
                    </a:lnTo>
                    <a:lnTo>
                      <a:pt x="317" y="4567"/>
                    </a:lnTo>
                    <a:lnTo>
                      <a:pt x="289" y="4651"/>
                    </a:lnTo>
                    <a:lnTo>
                      <a:pt x="271" y="4735"/>
                    </a:lnTo>
                    <a:lnTo>
                      <a:pt x="261" y="4828"/>
                    </a:lnTo>
                    <a:lnTo>
                      <a:pt x="252" y="4921"/>
                    </a:lnTo>
                    <a:lnTo>
                      <a:pt x="261" y="5043"/>
                    </a:lnTo>
                    <a:lnTo>
                      <a:pt x="280" y="5154"/>
                    </a:lnTo>
                    <a:lnTo>
                      <a:pt x="317" y="5266"/>
                    </a:lnTo>
                    <a:lnTo>
                      <a:pt x="364" y="5378"/>
                    </a:lnTo>
                    <a:lnTo>
                      <a:pt x="420" y="5471"/>
                    </a:lnTo>
                    <a:lnTo>
                      <a:pt x="485" y="5564"/>
                    </a:lnTo>
                    <a:lnTo>
                      <a:pt x="560" y="5648"/>
                    </a:lnTo>
                    <a:lnTo>
                      <a:pt x="644" y="5723"/>
                    </a:lnTo>
                    <a:lnTo>
                      <a:pt x="513" y="5788"/>
                    </a:lnTo>
                    <a:lnTo>
                      <a:pt x="383" y="5881"/>
                    </a:lnTo>
                    <a:lnTo>
                      <a:pt x="280" y="5984"/>
                    </a:lnTo>
                    <a:lnTo>
                      <a:pt x="187" y="6096"/>
                    </a:lnTo>
                    <a:lnTo>
                      <a:pt x="112" y="6226"/>
                    </a:lnTo>
                    <a:lnTo>
                      <a:pt x="75" y="6291"/>
                    </a:lnTo>
                    <a:lnTo>
                      <a:pt x="56" y="6366"/>
                    </a:lnTo>
                    <a:lnTo>
                      <a:pt x="28" y="6440"/>
                    </a:lnTo>
                    <a:lnTo>
                      <a:pt x="19" y="6515"/>
                    </a:lnTo>
                    <a:lnTo>
                      <a:pt x="10" y="6599"/>
                    </a:lnTo>
                    <a:lnTo>
                      <a:pt x="0" y="6673"/>
                    </a:lnTo>
                    <a:lnTo>
                      <a:pt x="10" y="6785"/>
                    </a:lnTo>
                    <a:lnTo>
                      <a:pt x="28" y="6888"/>
                    </a:lnTo>
                    <a:lnTo>
                      <a:pt x="47" y="6981"/>
                    </a:lnTo>
                    <a:lnTo>
                      <a:pt x="84" y="7074"/>
                    </a:lnTo>
                    <a:lnTo>
                      <a:pt x="131" y="7167"/>
                    </a:lnTo>
                    <a:lnTo>
                      <a:pt x="178" y="7251"/>
                    </a:lnTo>
                    <a:lnTo>
                      <a:pt x="243" y="7335"/>
                    </a:lnTo>
                    <a:lnTo>
                      <a:pt x="308" y="7400"/>
                    </a:lnTo>
                    <a:lnTo>
                      <a:pt x="383" y="7475"/>
                    </a:lnTo>
                    <a:lnTo>
                      <a:pt x="457" y="7531"/>
                    </a:lnTo>
                    <a:lnTo>
                      <a:pt x="541" y="7587"/>
                    </a:lnTo>
                    <a:lnTo>
                      <a:pt x="634" y="7624"/>
                    </a:lnTo>
                    <a:lnTo>
                      <a:pt x="727" y="7661"/>
                    </a:lnTo>
                    <a:lnTo>
                      <a:pt x="830" y="7689"/>
                    </a:lnTo>
                    <a:lnTo>
                      <a:pt x="932" y="7699"/>
                    </a:lnTo>
                    <a:lnTo>
                      <a:pt x="1035" y="7708"/>
                    </a:lnTo>
                    <a:lnTo>
                      <a:pt x="1137" y="7699"/>
                    </a:lnTo>
                    <a:lnTo>
                      <a:pt x="1240" y="7689"/>
                    </a:lnTo>
                    <a:lnTo>
                      <a:pt x="1342" y="7661"/>
                    </a:lnTo>
                    <a:lnTo>
                      <a:pt x="1436" y="7624"/>
                    </a:lnTo>
                    <a:lnTo>
                      <a:pt x="1529" y="7587"/>
                    </a:lnTo>
                    <a:lnTo>
                      <a:pt x="1613" y="7531"/>
                    </a:lnTo>
                    <a:lnTo>
                      <a:pt x="1687" y="7475"/>
                    </a:lnTo>
                    <a:lnTo>
                      <a:pt x="1762" y="7400"/>
                    </a:lnTo>
                    <a:lnTo>
                      <a:pt x="1827" y="7335"/>
                    </a:lnTo>
                    <a:lnTo>
                      <a:pt x="1892" y="7251"/>
                    </a:lnTo>
                    <a:lnTo>
                      <a:pt x="1939" y="7167"/>
                    </a:lnTo>
                    <a:lnTo>
                      <a:pt x="1985" y="7074"/>
                    </a:lnTo>
                    <a:lnTo>
                      <a:pt x="2023" y="6981"/>
                    </a:lnTo>
                    <a:lnTo>
                      <a:pt x="2041" y="6888"/>
                    </a:lnTo>
                    <a:lnTo>
                      <a:pt x="2060" y="6785"/>
                    </a:lnTo>
                    <a:lnTo>
                      <a:pt x="2069" y="6673"/>
                    </a:lnTo>
                    <a:lnTo>
                      <a:pt x="2060" y="6552"/>
                    </a:lnTo>
                    <a:lnTo>
                      <a:pt x="2041" y="6440"/>
                    </a:lnTo>
                    <a:lnTo>
                      <a:pt x="2004" y="6329"/>
                    </a:lnTo>
                    <a:lnTo>
                      <a:pt x="1958" y="6226"/>
                    </a:lnTo>
                    <a:lnTo>
                      <a:pt x="1902" y="6124"/>
                    </a:lnTo>
                    <a:lnTo>
                      <a:pt x="1836" y="6030"/>
                    </a:lnTo>
                    <a:lnTo>
                      <a:pt x="1762" y="5947"/>
                    </a:lnTo>
                    <a:lnTo>
                      <a:pt x="1678" y="5872"/>
                    </a:lnTo>
                    <a:lnTo>
                      <a:pt x="1808" y="5807"/>
                    </a:lnTo>
                    <a:lnTo>
                      <a:pt x="1930" y="5723"/>
                    </a:lnTo>
                    <a:lnTo>
                      <a:pt x="2041" y="5620"/>
                    </a:lnTo>
                    <a:lnTo>
                      <a:pt x="2135" y="5499"/>
                    </a:lnTo>
                    <a:lnTo>
                      <a:pt x="2209" y="5369"/>
                    </a:lnTo>
                    <a:lnTo>
                      <a:pt x="2237" y="5303"/>
                    </a:lnTo>
                    <a:lnTo>
                      <a:pt x="2265" y="5229"/>
                    </a:lnTo>
                    <a:lnTo>
                      <a:pt x="2284" y="5154"/>
                    </a:lnTo>
                    <a:lnTo>
                      <a:pt x="2302" y="5080"/>
                    </a:lnTo>
                    <a:lnTo>
                      <a:pt x="2312" y="5005"/>
                    </a:lnTo>
                    <a:lnTo>
                      <a:pt x="2312" y="4921"/>
                    </a:lnTo>
                    <a:lnTo>
                      <a:pt x="2302" y="4810"/>
                    </a:lnTo>
                    <a:lnTo>
                      <a:pt x="2293" y="4698"/>
                    </a:lnTo>
                    <a:lnTo>
                      <a:pt x="2256" y="4595"/>
                    </a:lnTo>
                    <a:lnTo>
                      <a:pt x="2218" y="4493"/>
                    </a:lnTo>
                    <a:lnTo>
                      <a:pt x="2172" y="4400"/>
                    </a:lnTo>
                    <a:lnTo>
                      <a:pt x="2107" y="4316"/>
                    </a:lnTo>
                    <a:lnTo>
                      <a:pt x="2041" y="4232"/>
                    </a:lnTo>
                    <a:lnTo>
                      <a:pt x="1967" y="4157"/>
                    </a:lnTo>
                    <a:lnTo>
                      <a:pt x="2051" y="4139"/>
                    </a:lnTo>
                    <a:lnTo>
                      <a:pt x="2135" y="4111"/>
                    </a:lnTo>
                    <a:lnTo>
                      <a:pt x="2218" y="4073"/>
                    </a:lnTo>
                    <a:lnTo>
                      <a:pt x="2293" y="4027"/>
                    </a:lnTo>
                    <a:lnTo>
                      <a:pt x="2368" y="3980"/>
                    </a:lnTo>
                    <a:lnTo>
                      <a:pt x="2433" y="3924"/>
                    </a:lnTo>
                    <a:lnTo>
                      <a:pt x="2498" y="3868"/>
                    </a:lnTo>
                    <a:lnTo>
                      <a:pt x="2554" y="3803"/>
                    </a:lnTo>
                    <a:lnTo>
                      <a:pt x="2610" y="3738"/>
                    </a:lnTo>
                    <a:lnTo>
                      <a:pt x="2656" y="3663"/>
                    </a:lnTo>
                    <a:lnTo>
                      <a:pt x="2694" y="3579"/>
                    </a:lnTo>
                    <a:lnTo>
                      <a:pt x="2731" y="3505"/>
                    </a:lnTo>
                    <a:lnTo>
                      <a:pt x="2750" y="3421"/>
                    </a:lnTo>
                    <a:lnTo>
                      <a:pt x="2778" y="3328"/>
                    </a:lnTo>
                    <a:lnTo>
                      <a:pt x="2787" y="3244"/>
                    </a:lnTo>
                    <a:lnTo>
                      <a:pt x="2787" y="3151"/>
                    </a:lnTo>
                    <a:lnTo>
                      <a:pt x="2787" y="3058"/>
                    </a:lnTo>
                    <a:lnTo>
                      <a:pt x="2768" y="2964"/>
                    </a:lnTo>
                    <a:lnTo>
                      <a:pt x="2750" y="2871"/>
                    </a:lnTo>
                    <a:lnTo>
                      <a:pt x="2722" y="2787"/>
                    </a:lnTo>
                    <a:lnTo>
                      <a:pt x="2843" y="2853"/>
                    </a:lnTo>
                    <a:lnTo>
                      <a:pt x="2973" y="2899"/>
                    </a:lnTo>
                    <a:lnTo>
                      <a:pt x="3104" y="2927"/>
                    </a:lnTo>
                    <a:lnTo>
                      <a:pt x="3244" y="2936"/>
                    </a:lnTo>
                    <a:lnTo>
                      <a:pt x="3346" y="2936"/>
                    </a:lnTo>
                    <a:lnTo>
                      <a:pt x="3439" y="2918"/>
                    </a:lnTo>
                    <a:lnTo>
                      <a:pt x="3533" y="2899"/>
                    </a:lnTo>
                    <a:lnTo>
                      <a:pt x="3616" y="2871"/>
                    </a:lnTo>
                    <a:lnTo>
                      <a:pt x="3700" y="2834"/>
                    </a:lnTo>
                    <a:lnTo>
                      <a:pt x="3784" y="2787"/>
                    </a:lnTo>
                    <a:lnTo>
                      <a:pt x="3859" y="2731"/>
                    </a:lnTo>
                    <a:lnTo>
                      <a:pt x="3924" y="2675"/>
                    </a:lnTo>
                    <a:lnTo>
                      <a:pt x="3989" y="2620"/>
                    </a:lnTo>
                    <a:lnTo>
                      <a:pt x="4054" y="2545"/>
                    </a:lnTo>
                    <a:lnTo>
                      <a:pt x="4101" y="2470"/>
                    </a:lnTo>
                    <a:lnTo>
                      <a:pt x="4148" y="2396"/>
                    </a:lnTo>
                    <a:lnTo>
                      <a:pt x="4194" y="2312"/>
                    </a:lnTo>
                    <a:lnTo>
                      <a:pt x="4222" y="2219"/>
                    </a:lnTo>
                    <a:lnTo>
                      <a:pt x="4250" y="2135"/>
                    </a:lnTo>
                    <a:lnTo>
                      <a:pt x="4269" y="2042"/>
                    </a:lnTo>
                    <a:lnTo>
                      <a:pt x="4334" y="2088"/>
                    </a:lnTo>
                    <a:lnTo>
                      <a:pt x="4409" y="2135"/>
                    </a:lnTo>
                    <a:lnTo>
                      <a:pt x="4483" y="2172"/>
                    </a:lnTo>
                    <a:lnTo>
                      <a:pt x="4558" y="2209"/>
                    </a:lnTo>
                    <a:lnTo>
                      <a:pt x="4642" y="2237"/>
                    </a:lnTo>
                    <a:lnTo>
                      <a:pt x="4725" y="2256"/>
                    </a:lnTo>
                    <a:lnTo>
                      <a:pt x="4819" y="2265"/>
                    </a:lnTo>
                    <a:lnTo>
                      <a:pt x="4902" y="2275"/>
                    </a:lnTo>
                    <a:lnTo>
                      <a:pt x="5052" y="2256"/>
                    </a:lnTo>
                    <a:lnTo>
                      <a:pt x="5191" y="2228"/>
                    </a:lnTo>
                    <a:lnTo>
                      <a:pt x="5322" y="2182"/>
                    </a:lnTo>
                    <a:lnTo>
                      <a:pt x="5443" y="2116"/>
                    </a:lnTo>
                    <a:lnTo>
                      <a:pt x="5555" y="2032"/>
                    </a:lnTo>
                    <a:lnTo>
                      <a:pt x="5657" y="1939"/>
                    </a:lnTo>
                    <a:lnTo>
                      <a:pt x="5751" y="1827"/>
                    </a:lnTo>
                    <a:lnTo>
                      <a:pt x="5816" y="1716"/>
                    </a:lnTo>
                    <a:lnTo>
                      <a:pt x="5890" y="1790"/>
                    </a:lnTo>
                    <a:lnTo>
                      <a:pt x="5974" y="1855"/>
                    </a:lnTo>
                    <a:lnTo>
                      <a:pt x="6067" y="1911"/>
                    </a:lnTo>
                    <a:lnTo>
                      <a:pt x="6161" y="1967"/>
                    </a:lnTo>
                    <a:lnTo>
                      <a:pt x="6254" y="2004"/>
                    </a:lnTo>
                    <a:lnTo>
                      <a:pt x="6366" y="2032"/>
                    </a:lnTo>
                    <a:lnTo>
                      <a:pt x="6468" y="2051"/>
                    </a:lnTo>
                    <a:lnTo>
                      <a:pt x="6589" y="2060"/>
                    </a:lnTo>
                    <a:lnTo>
                      <a:pt x="6710" y="2051"/>
                    </a:lnTo>
                    <a:lnTo>
                      <a:pt x="6832" y="2032"/>
                    </a:lnTo>
                    <a:lnTo>
                      <a:pt x="6953" y="1995"/>
                    </a:lnTo>
                    <a:lnTo>
                      <a:pt x="7055" y="1949"/>
                    </a:lnTo>
                    <a:lnTo>
                      <a:pt x="7158" y="1883"/>
                    </a:lnTo>
                    <a:lnTo>
                      <a:pt x="7251" y="1809"/>
                    </a:lnTo>
                    <a:lnTo>
                      <a:pt x="7344" y="1725"/>
                    </a:lnTo>
                    <a:lnTo>
                      <a:pt x="7419" y="1632"/>
                    </a:lnTo>
                    <a:lnTo>
                      <a:pt x="7493" y="1725"/>
                    </a:lnTo>
                    <a:lnTo>
                      <a:pt x="7577" y="1809"/>
                    </a:lnTo>
                    <a:lnTo>
                      <a:pt x="7670" y="1883"/>
                    </a:lnTo>
                    <a:lnTo>
                      <a:pt x="7773" y="1949"/>
                    </a:lnTo>
                    <a:lnTo>
                      <a:pt x="7885" y="1995"/>
                    </a:lnTo>
                    <a:lnTo>
                      <a:pt x="7996" y="2032"/>
                    </a:lnTo>
                    <a:lnTo>
                      <a:pt x="8118" y="2051"/>
                    </a:lnTo>
                    <a:lnTo>
                      <a:pt x="8248" y="2060"/>
                    </a:lnTo>
                    <a:lnTo>
                      <a:pt x="8351" y="2051"/>
                    </a:lnTo>
                    <a:lnTo>
                      <a:pt x="8453" y="2042"/>
                    </a:lnTo>
                    <a:lnTo>
                      <a:pt x="8546" y="2014"/>
                    </a:lnTo>
                    <a:lnTo>
                      <a:pt x="8640" y="1986"/>
                    </a:lnTo>
                    <a:lnTo>
                      <a:pt x="8733" y="1939"/>
                    </a:lnTo>
                    <a:lnTo>
                      <a:pt x="8817" y="1893"/>
                    </a:lnTo>
                    <a:lnTo>
                      <a:pt x="8891" y="1827"/>
                    </a:lnTo>
                    <a:lnTo>
                      <a:pt x="8966" y="1762"/>
                    </a:lnTo>
                    <a:lnTo>
                      <a:pt x="9040" y="1874"/>
                    </a:lnTo>
                    <a:lnTo>
                      <a:pt x="9124" y="1967"/>
                    </a:lnTo>
                    <a:lnTo>
                      <a:pt x="9227" y="2060"/>
                    </a:lnTo>
                    <a:lnTo>
                      <a:pt x="9329" y="2135"/>
                    </a:lnTo>
                    <a:lnTo>
                      <a:pt x="9450" y="2191"/>
                    </a:lnTo>
                    <a:lnTo>
                      <a:pt x="9571" y="2237"/>
                    </a:lnTo>
                    <a:lnTo>
                      <a:pt x="9711" y="2265"/>
                    </a:lnTo>
                    <a:lnTo>
                      <a:pt x="9851" y="2275"/>
                    </a:lnTo>
                    <a:lnTo>
                      <a:pt x="9916" y="2265"/>
                    </a:lnTo>
                    <a:lnTo>
                      <a:pt x="9991" y="2256"/>
                    </a:lnTo>
                    <a:lnTo>
                      <a:pt x="10131" y="2228"/>
                    </a:lnTo>
                    <a:lnTo>
                      <a:pt x="10159" y="2303"/>
                    </a:lnTo>
                    <a:lnTo>
                      <a:pt x="10196" y="2377"/>
                    </a:lnTo>
                    <a:lnTo>
                      <a:pt x="10233" y="2442"/>
                    </a:lnTo>
                    <a:lnTo>
                      <a:pt x="10270" y="2508"/>
                    </a:lnTo>
                    <a:lnTo>
                      <a:pt x="10326" y="2573"/>
                    </a:lnTo>
                    <a:lnTo>
                      <a:pt x="10373" y="2629"/>
                    </a:lnTo>
                    <a:lnTo>
                      <a:pt x="10429" y="2685"/>
                    </a:lnTo>
                    <a:lnTo>
                      <a:pt x="10494" y="2731"/>
                    </a:lnTo>
                    <a:lnTo>
                      <a:pt x="10559" y="2778"/>
                    </a:lnTo>
                    <a:lnTo>
                      <a:pt x="10625" y="2815"/>
                    </a:lnTo>
                    <a:lnTo>
                      <a:pt x="10699" y="2853"/>
                    </a:lnTo>
                    <a:lnTo>
                      <a:pt x="10774" y="2880"/>
                    </a:lnTo>
                    <a:lnTo>
                      <a:pt x="10848" y="2899"/>
                    </a:lnTo>
                    <a:lnTo>
                      <a:pt x="10923" y="2918"/>
                    </a:lnTo>
                    <a:lnTo>
                      <a:pt x="11007" y="2927"/>
                    </a:lnTo>
                    <a:lnTo>
                      <a:pt x="11091" y="2936"/>
                    </a:lnTo>
                    <a:lnTo>
                      <a:pt x="11072" y="3039"/>
                    </a:lnTo>
                    <a:lnTo>
                      <a:pt x="11072" y="3151"/>
                    </a:lnTo>
                    <a:lnTo>
                      <a:pt x="11072" y="3244"/>
                    </a:lnTo>
                    <a:lnTo>
                      <a:pt x="11081" y="3337"/>
                    </a:lnTo>
                    <a:lnTo>
                      <a:pt x="11109" y="3430"/>
                    </a:lnTo>
                    <a:lnTo>
                      <a:pt x="11137" y="3514"/>
                    </a:lnTo>
                    <a:lnTo>
                      <a:pt x="11174" y="3598"/>
                    </a:lnTo>
                    <a:lnTo>
                      <a:pt x="11221" y="3682"/>
                    </a:lnTo>
                    <a:lnTo>
                      <a:pt x="11268" y="3756"/>
                    </a:lnTo>
                    <a:lnTo>
                      <a:pt x="11323" y="3822"/>
                    </a:lnTo>
                    <a:lnTo>
                      <a:pt x="11389" y="3887"/>
                    </a:lnTo>
                    <a:lnTo>
                      <a:pt x="11454" y="3952"/>
                    </a:lnTo>
                    <a:lnTo>
                      <a:pt x="11529" y="3999"/>
                    </a:lnTo>
                    <a:lnTo>
                      <a:pt x="11603" y="4045"/>
                    </a:lnTo>
                    <a:lnTo>
                      <a:pt x="11687" y="4092"/>
                    </a:lnTo>
                    <a:lnTo>
                      <a:pt x="11780" y="4120"/>
                    </a:lnTo>
                    <a:lnTo>
                      <a:pt x="11864" y="4148"/>
                    </a:lnTo>
                    <a:lnTo>
                      <a:pt x="11957" y="4167"/>
                    </a:lnTo>
                    <a:lnTo>
                      <a:pt x="11883" y="4241"/>
                    </a:lnTo>
                    <a:lnTo>
                      <a:pt x="11817" y="4316"/>
                    </a:lnTo>
                    <a:lnTo>
                      <a:pt x="11761" y="4409"/>
                    </a:lnTo>
                    <a:lnTo>
                      <a:pt x="11715" y="4502"/>
                    </a:lnTo>
                    <a:lnTo>
                      <a:pt x="11678" y="4595"/>
                    </a:lnTo>
                    <a:lnTo>
                      <a:pt x="11640" y="4707"/>
                    </a:lnTo>
                    <a:lnTo>
                      <a:pt x="11631" y="4810"/>
                    </a:lnTo>
                    <a:lnTo>
                      <a:pt x="11622" y="4921"/>
                    </a:lnTo>
                    <a:lnTo>
                      <a:pt x="11622" y="5005"/>
                    </a:lnTo>
                    <a:lnTo>
                      <a:pt x="11631" y="5080"/>
                    </a:lnTo>
                    <a:lnTo>
                      <a:pt x="11650" y="5154"/>
                    </a:lnTo>
                    <a:lnTo>
                      <a:pt x="11668" y="5229"/>
                    </a:lnTo>
                    <a:lnTo>
                      <a:pt x="11724" y="5369"/>
                    </a:lnTo>
                    <a:lnTo>
                      <a:pt x="11799" y="5499"/>
                    </a:lnTo>
                    <a:lnTo>
                      <a:pt x="11892" y="5611"/>
                    </a:lnTo>
                    <a:lnTo>
                      <a:pt x="11994" y="5714"/>
                    </a:lnTo>
                    <a:lnTo>
                      <a:pt x="12116" y="5797"/>
                    </a:lnTo>
                    <a:lnTo>
                      <a:pt x="12246" y="5872"/>
                    </a:lnTo>
                    <a:lnTo>
                      <a:pt x="12162" y="5947"/>
                    </a:lnTo>
                    <a:lnTo>
                      <a:pt x="12088" y="6030"/>
                    </a:lnTo>
                    <a:lnTo>
                      <a:pt x="12013" y="6124"/>
                    </a:lnTo>
                    <a:lnTo>
                      <a:pt x="11957" y="6217"/>
                    </a:lnTo>
                    <a:lnTo>
                      <a:pt x="11911" y="6329"/>
                    </a:lnTo>
                    <a:lnTo>
                      <a:pt x="11883" y="6440"/>
                    </a:lnTo>
                    <a:lnTo>
                      <a:pt x="11855" y="6552"/>
                    </a:lnTo>
                    <a:lnTo>
                      <a:pt x="11845" y="6673"/>
                    </a:lnTo>
                    <a:lnTo>
                      <a:pt x="11855" y="6785"/>
                    </a:lnTo>
                    <a:lnTo>
                      <a:pt x="11873" y="6888"/>
                    </a:lnTo>
                    <a:lnTo>
                      <a:pt x="11892" y="6981"/>
                    </a:lnTo>
                    <a:lnTo>
                      <a:pt x="11929" y="7074"/>
                    </a:lnTo>
                    <a:lnTo>
                      <a:pt x="11976" y="7167"/>
                    </a:lnTo>
                    <a:lnTo>
                      <a:pt x="12022" y="7251"/>
                    </a:lnTo>
                    <a:lnTo>
                      <a:pt x="12088" y="7335"/>
                    </a:lnTo>
                    <a:lnTo>
                      <a:pt x="12153" y="7400"/>
                    </a:lnTo>
                    <a:lnTo>
                      <a:pt x="12227" y="7475"/>
                    </a:lnTo>
                    <a:lnTo>
                      <a:pt x="12302" y="7531"/>
                    </a:lnTo>
                    <a:lnTo>
                      <a:pt x="12386" y="7587"/>
                    </a:lnTo>
                    <a:lnTo>
                      <a:pt x="12479" y="7624"/>
                    </a:lnTo>
                    <a:lnTo>
                      <a:pt x="12572" y="7661"/>
                    </a:lnTo>
                    <a:lnTo>
                      <a:pt x="12675" y="7689"/>
                    </a:lnTo>
                    <a:lnTo>
                      <a:pt x="12777" y="7699"/>
                    </a:lnTo>
                    <a:lnTo>
                      <a:pt x="12880" y="7708"/>
                    </a:lnTo>
                    <a:lnTo>
                      <a:pt x="12982" y="7699"/>
                    </a:lnTo>
                    <a:lnTo>
                      <a:pt x="13085" y="7689"/>
                    </a:lnTo>
                    <a:lnTo>
                      <a:pt x="13187" y="7661"/>
                    </a:lnTo>
                    <a:lnTo>
                      <a:pt x="13281" y="7624"/>
                    </a:lnTo>
                    <a:lnTo>
                      <a:pt x="13374" y="7587"/>
                    </a:lnTo>
                    <a:lnTo>
                      <a:pt x="13458" y="7531"/>
                    </a:lnTo>
                    <a:lnTo>
                      <a:pt x="13532" y="7475"/>
                    </a:lnTo>
                    <a:lnTo>
                      <a:pt x="13607" y="7400"/>
                    </a:lnTo>
                    <a:lnTo>
                      <a:pt x="13672" y="7335"/>
                    </a:lnTo>
                    <a:lnTo>
                      <a:pt x="13737" y="7251"/>
                    </a:lnTo>
                    <a:lnTo>
                      <a:pt x="13784" y="7167"/>
                    </a:lnTo>
                    <a:lnTo>
                      <a:pt x="13830" y="7074"/>
                    </a:lnTo>
                    <a:lnTo>
                      <a:pt x="13868" y="6981"/>
                    </a:lnTo>
                    <a:lnTo>
                      <a:pt x="13886" y="6888"/>
                    </a:lnTo>
                    <a:lnTo>
                      <a:pt x="13905" y="6785"/>
                    </a:lnTo>
                    <a:lnTo>
                      <a:pt x="13914" y="6673"/>
                    </a:lnTo>
                    <a:lnTo>
                      <a:pt x="13905" y="6599"/>
                    </a:lnTo>
                    <a:lnTo>
                      <a:pt x="13896" y="6524"/>
                    </a:lnTo>
                    <a:lnTo>
                      <a:pt x="13886" y="6440"/>
                    </a:lnTo>
                    <a:lnTo>
                      <a:pt x="13868" y="6375"/>
                    </a:lnTo>
                    <a:lnTo>
                      <a:pt x="13812" y="6235"/>
                    </a:lnTo>
                    <a:lnTo>
                      <a:pt x="13737" y="6105"/>
                    </a:lnTo>
                    <a:lnTo>
                      <a:pt x="13644" y="5984"/>
                    </a:lnTo>
                    <a:lnTo>
                      <a:pt x="13541" y="5881"/>
                    </a:lnTo>
                    <a:lnTo>
                      <a:pt x="13420" y="5797"/>
                    </a:lnTo>
                    <a:lnTo>
                      <a:pt x="13281" y="5732"/>
                    </a:lnTo>
                    <a:lnTo>
                      <a:pt x="13374" y="5658"/>
                    </a:lnTo>
                    <a:lnTo>
                      <a:pt x="13448" y="5574"/>
                    </a:lnTo>
                    <a:lnTo>
                      <a:pt x="13514" y="5481"/>
                    </a:lnTo>
                    <a:lnTo>
                      <a:pt x="13569" y="5378"/>
                    </a:lnTo>
                    <a:lnTo>
                      <a:pt x="13616" y="5276"/>
                    </a:lnTo>
                    <a:lnTo>
                      <a:pt x="13653" y="5164"/>
                    </a:lnTo>
                    <a:lnTo>
                      <a:pt x="13672" y="5043"/>
                    </a:lnTo>
                    <a:lnTo>
                      <a:pt x="13681" y="4921"/>
                    </a:lnTo>
                    <a:lnTo>
                      <a:pt x="13672" y="4828"/>
                    </a:lnTo>
                    <a:lnTo>
                      <a:pt x="13663" y="4735"/>
                    </a:lnTo>
                    <a:lnTo>
                      <a:pt x="13644" y="4642"/>
                    </a:lnTo>
                    <a:lnTo>
                      <a:pt x="13616" y="4549"/>
                    </a:lnTo>
                    <a:lnTo>
                      <a:pt x="13579" y="4465"/>
                    </a:lnTo>
                    <a:lnTo>
                      <a:pt x="13532" y="4390"/>
                    </a:lnTo>
                    <a:lnTo>
                      <a:pt x="13486" y="4316"/>
                    </a:lnTo>
                    <a:lnTo>
                      <a:pt x="13420" y="4241"/>
                    </a:lnTo>
                    <a:lnTo>
                      <a:pt x="13364" y="4176"/>
                    </a:lnTo>
                    <a:lnTo>
                      <a:pt x="13290" y="4120"/>
                    </a:lnTo>
                    <a:lnTo>
                      <a:pt x="13215" y="4064"/>
                    </a:lnTo>
                    <a:lnTo>
                      <a:pt x="13141" y="4017"/>
                    </a:lnTo>
                    <a:lnTo>
                      <a:pt x="13057" y="3980"/>
                    </a:lnTo>
                    <a:lnTo>
                      <a:pt x="12973" y="3952"/>
                    </a:lnTo>
                    <a:lnTo>
                      <a:pt x="12880" y="3924"/>
                    </a:lnTo>
                    <a:lnTo>
                      <a:pt x="12787" y="3906"/>
                    </a:lnTo>
                    <a:lnTo>
                      <a:pt x="12861" y="3831"/>
                    </a:lnTo>
                    <a:lnTo>
                      <a:pt x="12926" y="3747"/>
                    </a:lnTo>
                    <a:lnTo>
                      <a:pt x="12992" y="3663"/>
                    </a:lnTo>
                    <a:lnTo>
                      <a:pt x="13038" y="3570"/>
                    </a:lnTo>
                    <a:lnTo>
                      <a:pt x="13076" y="3468"/>
                    </a:lnTo>
                    <a:lnTo>
                      <a:pt x="13103" y="3365"/>
                    </a:lnTo>
                    <a:lnTo>
                      <a:pt x="13122" y="3263"/>
                    </a:lnTo>
                    <a:lnTo>
                      <a:pt x="13131" y="3151"/>
                    </a:lnTo>
                    <a:lnTo>
                      <a:pt x="13122" y="3039"/>
                    </a:lnTo>
                    <a:lnTo>
                      <a:pt x="13103" y="2946"/>
                    </a:lnTo>
                    <a:lnTo>
                      <a:pt x="13085" y="2843"/>
                    </a:lnTo>
                    <a:lnTo>
                      <a:pt x="13048" y="2750"/>
                    </a:lnTo>
                    <a:lnTo>
                      <a:pt x="13010" y="2657"/>
                    </a:lnTo>
                    <a:lnTo>
                      <a:pt x="12954" y="2573"/>
                    </a:lnTo>
                    <a:lnTo>
                      <a:pt x="12898" y="2498"/>
                    </a:lnTo>
                    <a:lnTo>
                      <a:pt x="12833" y="2424"/>
                    </a:lnTo>
                    <a:lnTo>
                      <a:pt x="12759" y="2359"/>
                    </a:lnTo>
                    <a:lnTo>
                      <a:pt x="12684" y="2303"/>
                    </a:lnTo>
                    <a:lnTo>
                      <a:pt x="12600" y="2247"/>
                    </a:lnTo>
                    <a:lnTo>
                      <a:pt x="12507" y="2200"/>
                    </a:lnTo>
                    <a:lnTo>
                      <a:pt x="12414" y="2172"/>
                    </a:lnTo>
                    <a:lnTo>
                      <a:pt x="12321" y="2144"/>
                    </a:lnTo>
                    <a:lnTo>
                      <a:pt x="12218" y="2126"/>
                    </a:lnTo>
                    <a:lnTo>
                      <a:pt x="12116" y="2116"/>
                    </a:lnTo>
                    <a:lnTo>
                      <a:pt x="12134" y="2014"/>
                    </a:lnTo>
                    <a:lnTo>
                      <a:pt x="12134" y="1911"/>
                    </a:lnTo>
                    <a:lnTo>
                      <a:pt x="12134" y="1799"/>
                    </a:lnTo>
                    <a:lnTo>
                      <a:pt x="12116" y="1697"/>
                    </a:lnTo>
                    <a:lnTo>
                      <a:pt x="12088" y="1604"/>
                    </a:lnTo>
                    <a:lnTo>
                      <a:pt x="12060" y="1511"/>
                    </a:lnTo>
                    <a:lnTo>
                      <a:pt x="12013" y="1417"/>
                    </a:lnTo>
                    <a:lnTo>
                      <a:pt x="11957" y="1333"/>
                    </a:lnTo>
                    <a:lnTo>
                      <a:pt x="11901" y="1250"/>
                    </a:lnTo>
                    <a:lnTo>
                      <a:pt x="11836" y="1175"/>
                    </a:lnTo>
                    <a:lnTo>
                      <a:pt x="11761" y="1110"/>
                    </a:lnTo>
                    <a:lnTo>
                      <a:pt x="11678" y="1054"/>
                    </a:lnTo>
                    <a:lnTo>
                      <a:pt x="11594" y="998"/>
                    </a:lnTo>
                    <a:lnTo>
                      <a:pt x="11510" y="961"/>
                    </a:lnTo>
                    <a:lnTo>
                      <a:pt x="11417" y="923"/>
                    </a:lnTo>
                    <a:lnTo>
                      <a:pt x="11314" y="895"/>
                    </a:lnTo>
                    <a:lnTo>
                      <a:pt x="11212" y="886"/>
                    </a:lnTo>
                    <a:lnTo>
                      <a:pt x="11109" y="877"/>
                    </a:lnTo>
                    <a:lnTo>
                      <a:pt x="11035" y="877"/>
                    </a:lnTo>
                    <a:lnTo>
                      <a:pt x="10960" y="886"/>
                    </a:lnTo>
                    <a:lnTo>
                      <a:pt x="10820" y="923"/>
                    </a:lnTo>
                    <a:lnTo>
                      <a:pt x="10792" y="849"/>
                    </a:lnTo>
                    <a:lnTo>
                      <a:pt x="10764" y="774"/>
                    </a:lnTo>
                    <a:lnTo>
                      <a:pt x="10718" y="700"/>
                    </a:lnTo>
                    <a:lnTo>
                      <a:pt x="10680" y="635"/>
                    </a:lnTo>
                    <a:lnTo>
                      <a:pt x="10625" y="579"/>
                    </a:lnTo>
                    <a:lnTo>
                      <a:pt x="10578" y="513"/>
                    </a:lnTo>
                    <a:lnTo>
                      <a:pt x="10513" y="457"/>
                    </a:lnTo>
                    <a:lnTo>
                      <a:pt x="10457" y="411"/>
                    </a:lnTo>
                    <a:lnTo>
                      <a:pt x="10392" y="364"/>
                    </a:lnTo>
                    <a:lnTo>
                      <a:pt x="10317" y="327"/>
                    </a:lnTo>
                    <a:lnTo>
                      <a:pt x="10252" y="290"/>
                    </a:lnTo>
                    <a:lnTo>
                      <a:pt x="10177" y="262"/>
                    </a:lnTo>
                    <a:lnTo>
                      <a:pt x="10093" y="243"/>
                    </a:lnTo>
                    <a:lnTo>
                      <a:pt x="10019" y="224"/>
                    </a:lnTo>
                    <a:lnTo>
                      <a:pt x="9935" y="215"/>
                    </a:lnTo>
                    <a:lnTo>
                      <a:pt x="9851" y="206"/>
                    </a:lnTo>
                    <a:lnTo>
                      <a:pt x="9739" y="215"/>
                    </a:lnTo>
                    <a:lnTo>
                      <a:pt x="9646" y="234"/>
                    </a:lnTo>
                    <a:lnTo>
                      <a:pt x="9543" y="252"/>
                    </a:lnTo>
                    <a:lnTo>
                      <a:pt x="9450" y="290"/>
                    </a:lnTo>
                    <a:lnTo>
                      <a:pt x="9366" y="336"/>
                    </a:lnTo>
                    <a:lnTo>
                      <a:pt x="9283" y="383"/>
                    </a:lnTo>
                    <a:lnTo>
                      <a:pt x="9199" y="439"/>
                    </a:lnTo>
                    <a:lnTo>
                      <a:pt x="9124" y="504"/>
                    </a:lnTo>
                    <a:lnTo>
                      <a:pt x="9050" y="402"/>
                    </a:lnTo>
                    <a:lnTo>
                      <a:pt x="8966" y="299"/>
                    </a:lnTo>
                    <a:lnTo>
                      <a:pt x="8872" y="215"/>
                    </a:lnTo>
                    <a:lnTo>
                      <a:pt x="8761" y="141"/>
                    </a:lnTo>
                    <a:lnTo>
                      <a:pt x="8640" y="85"/>
                    </a:lnTo>
                    <a:lnTo>
                      <a:pt x="8518" y="38"/>
                    </a:lnTo>
                    <a:lnTo>
                      <a:pt x="8388" y="10"/>
                    </a:lnTo>
                    <a:lnTo>
                      <a:pt x="8248" y="1"/>
                    </a:lnTo>
                    <a:lnTo>
                      <a:pt x="8118" y="10"/>
                    </a:lnTo>
                    <a:lnTo>
                      <a:pt x="7996" y="29"/>
                    </a:lnTo>
                    <a:lnTo>
                      <a:pt x="7885" y="66"/>
                    </a:lnTo>
                    <a:lnTo>
                      <a:pt x="7773" y="113"/>
                    </a:lnTo>
                    <a:lnTo>
                      <a:pt x="7670" y="178"/>
                    </a:lnTo>
                    <a:lnTo>
                      <a:pt x="7577" y="252"/>
                    </a:lnTo>
                    <a:lnTo>
                      <a:pt x="7493" y="336"/>
                    </a:lnTo>
                    <a:lnTo>
                      <a:pt x="7419" y="429"/>
                    </a:lnTo>
                    <a:lnTo>
                      <a:pt x="7344" y="336"/>
                    </a:lnTo>
                    <a:lnTo>
                      <a:pt x="7251" y="252"/>
                    </a:lnTo>
                    <a:lnTo>
                      <a:pt x="7158" y="178"/>
                    </a:lnTo>
                    <a:lnTo>
                      <a:pt x="7055" y="113"/>
                    </a:lnTo>
                    <a:lnTo>
                      <a:pt x="6953" y="66"/>
                    </a:lnTo>
                    <a:lnTo>
                      <a:pt x="6832" y="29"/>
                    </a:lnTo>
                    <a:lnTo>
                      <a:pt x="6710" y="10"/>
                    </a:lnTo>
                    <a:lnTo>
                      <a:pt x="658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11"/>
              <p:cNvSpPr/>
              <p:nvPr/>
            </p:nvSpPr>
            <p:spPr>
              <a:xfrm>
                <a:off x="2781036" y="2093707"/>
                <a:ext cx="36447" cy="26221"/>
              </a:xfrm>
              <a:custGeom>
                <a:rect b="b" l="l" r="r" t="t"/>
                <a:pathLst>
                  <a:path extrusionOk="0" h="1436" w="1996">
                    <a:moveTo>
                      <a:pt x="1362" y="0"/>
                    </a:moveTo>
                    <a:lnTo>
                      <a:pt x="1315" y="19"/>
                    </a:lnTo>
                    <a:lnTo>
                      <a:pt x="1259" y="37"/>
                    </a:lnTo>
                    <a:lnTo>
                      <a:pt x="355" y="382"/>
                    </a:lnTo>
                    <a:lnTo>
                      <a:pt x="299" y="401"/>
                    </a:lnTo>
                    <a:lnTo>
                      <a:pt x="253" y="429"/>
                    </a:lnTo>
                    <a:lnTo>
                      <a:pt x="169" y="494"/>
                    </a:lnTo>
                    <a:lnTo>
                      <a:pt x="103" y="578"/>
                    </a:lnTo>
                    <a:lnTo>
                      <a:pt x="48" y="671"/>
                    </a:lnTo>
                    <a:lnTo>
                      <a:pt x="20" y="764"/>
                    </a:lnTo>
                    <a:lnTo>
                      <a:pt x="1" y="867"/>
                    </a:lnTo>
                    <a:lnTo>
                      <a:pt x="10" y="979"/>
                    </a:lnTo>
                    <a:lnTo>
                      <a:pt x="20" y="1035"/>
                    </a:lnTo>
                    <a:lnTo>
                      <a:pt x="38" y="1081"/>
                    </a:lnTo>
                    <a:lnTo>
                      <a:pt x="66" y="1137"/>
                    </a:lnTo>
                    <a:lnTo>
                      <a:pt x="94" y="1184"/>
                    </a:lnTo>
                    <a:lnTo>
                      <a:pt x="159" y="1268"/>
                    </a:lnTo>
                    <a:lnTo>
                      <a:pt x="234" y="1333"/>
                    </a:lnTo>
                    <a:lnTo>
                      <a:pt x="327" y="1389"/>
                    </a:lnTo>
                    <a:lnTo>
                      <a:pt x="430" y="1417"/>
                    </a:lnTo>
                    <a:lnTo>
                      <a:pt x="532" y="1435"/>
                    </a:lnTo>
                    <a:lnTo>
                      <a:pt x="635" y="1426"/>
                    </a:lnTo>
                    <a:lnTo>
                      <a:pt x="691" y="1417"/>
                    </a:lnTo>
                    <a:lnTo>
                      <a:pt x="746" y="1398"/>
                    </a:lnTo>
                    <a:lnTo>
                      <a:pt x="1650" y="1053"/>
                    </a:lnTo>
                    <a:lnTo>
                      <a:pt x="1697" y="1025"/>
                    </a:lnTo>
                    <a:lnTo>
                      <a:pt x="1744" y="997"/>
                    </a:lnTo>
                    <a:lnTo>
                      <a:pt x="1828" y="932"/>
                    </a:lnTo>
                    <a:lnTo>
                      <a:pt x="1902" y="858"/>
                    </a:lnTo>
                    <a:lnTo>
                      <a:pt x="1949" y="764"/>
                    </a:lnTo>
                    <a:lnTo>
                      <a:pt x="1986" y="662"/>
                    </a:lnTo>
                    <a:lnTo>
                      <a:pt x="1995" y="559"/>
                    </a:lnTo>
                    <a:lnTo>
                      <a:pt x="1986" y="457"/>
                    </a:lnTo>
                    <a:lnTo>
                      <a:pt x="1977" y="401"/>
                    </a:lnTo>
                    <a:lnTo>
                      <a:pt x="1958" y="345"/>
                    </a:lnTo>
                    <a:lnTo>
                      <a:pt x="1939" y="298"/>
                    </a:lnTo>
                    <a:lnTo>
                      <a:pt x="1911" y="252"/>
                    </a:lnTo>
                    <a:lnTo>
                      <a:pt x="1846" y="168"/>
                    </a:lnTo>
                    <a:lnTo>
                      <a:pt x="1762" y="93"/>
                    </a:lnTo>
                    <a:lnTo>
                      <a:pt x="1678" y="47"/>
                    </a:lnTo>
                    <a:lnTo>
                      <a:pt x="1576" y="10"/>
                    </a:lnTo>
                    <a:lnTo>
                      <a:pt x="147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11"/>
              <p:cNvSpPr/>
              <p:nvPr/>
            </p:nvSpPr>
            <p:spPr>
              <a:xfrm>
                <a:off x="2867149" y="2095241"/>
                <a:ext cx="35917" cy="27573"/>
              </a:xfrm>
              <a:custGeom>
                <a:rect b="b" l="l" r="r" t="t"/>
                <a:pathLst>
                  <a:path extrusionOk="0" h="1510" w="1967">
                    <a:moveTo>
                      <a:pt x="476" y="0"/>
                    </a:moveTo>
                    <a:lnTo>
                      <a:pt x="373" y="28"/>
                    </a:lnTo>
                    <a:lnTo>
                      <a:pt x="271" y="75"/>
                    </a:lnTo>
                    <a:lnTo>
                      <a:pt x="187" y="131"/>
                    </a:lnTo>
                    <a:lnTo>
                      <a:pt x="112" y="214"/>
                    </a:lnTo>
                    <a:lnTo>
                      <a:pt x="84" y="252"/>
                    </a:lnTo>
                    <a:lnTo>
                      <a:pt x="56" y="308"/>
                    </a:lnTo>
                    <a:lnTo>
                      <a:pt x="38" y="354"/>
                    </a:lnTo>
                    <a:lnTo>
                      <a:pt x="19" y="410"/>
                    </a:lnTo>
                    <a:lnTo>
                      <a:pt x="1" y="513"/>
                    </a:lnTo>
                    <a:lnTo>
                      <a:pt x="10" y="615"/>
                    </a:lnTo>
                    <a:lnTo>
                      <a:pt x="38" y="718"/>
                    </a:lnTo>
                    <a:lnTo>
                      <a:pt x="75" y="811"/>
                    </a:lnTo>
                    <a:lnTo>
                      <a:pt x="140" y="904"/>
                    </a:lnTo>
                    <a:lnTo>
                      <a:pt x="215" y="979"/>
                    </a:lnTo>
                    <a:lnTo>
                      <a:pt x="261" y="1007"/>
                    </a:lnTo>
                    <a:lnTo>
                      <a:pt x="308" y="1035"/>
                    </a:lnTo>
                    <a:lnTo>
                      <a:pt x="1184" y="1454"/>
                    </a:lnTo>
                    <a:lnTo>
                      <a:pt x="1231" y="1473"/>
                    </a:lnTo>
                    <a:lnTo>
                      <a:pt x="1287" y="1491"/>
                    </a:lnTo>
                    <a:lnTo>
                      <a:pt x="1389" y="1510"/>
                    </a:lnTo>
                    <a:lnTo>
                      <a:pt x="1501" y="1500"/>
                    </a:lnTo>
                    <a:lnTo>
                      <a:pt x="1603" y="1473"/>
                    </a:lnTo>
                    <a:lnTo>
                      <a:pt x="1697" y="1435"/>
                    </a:lnTo>
                    <a:lnTo>
                      <a:pt x="1781" y="1370"/>
                    </a:lnTo>
                    <a:lnTo>
                      <a:pt x="1855" y="1295"/>
                    </a:lnTo>
                    <a:lnTo>
                      <a:pt x="1883" y="1249"/>
                    </a:lnTo>
                    <a:lnTo>
                      <a:pt x="1911" y="1202"/>
                    </a:lnTo>
                    <a:lnTo>
                      <a:pt x="1930" y="1146"/>
                    </a:lnTo>
                    <a:lnTo>
                      <a:pt x="1948" y="1100"/>
                    </a:lnTo>
                    <a:lnTo>
                      <a:pt x="1967" y="988"/>
                    </a:lnTo>
                    <a:lnTo>
                      <a:pt x="1958" y="885"/>
                    </a:lnTo>
                    <a:lnTo>
                      <a:pt x="1930" y="783"/>
                    </a:lnTo>
                    <a:lnTo>
                      <a:pt x="1892" y="690"/>
                    </a:lnTo>
                    <a:lnTo>
                      <a:pt x="1827" y="606"/>
                    </a:lnTo>
                    <a:lnTo>
                      <a:pt x="1753" y="531"/>
                    </a:lnTo>
                    <a:lnTo>
                      <a:pt x="1706" y="503"/>
                    </a:lnTo>
                    <a:lnTo>
                      <a:pt x="1659" y="475"/>
                    </a:lnTo>
                    <a:lnTo>
                      <a:pt x="783" y="47"/>
                    </a:lnTo>
                    <a:lnTo>
                      <a:pt x="737" y="28"/>
                    </a:lnTo>
                    <a:lnTo>
                      <a:pt x="681" y="9"/>
                    </a:lnTo>
                    <a:lnTo>
                      <a:pt x="57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11"/>
              <p:cNvSpPr/>
              <p:nvPr/>
            </p:nvSpPr>
            <p:spPr>
              <a:xfrm>
                <a:off x="2827507" y="2179473"/>
                <a:ext cx="22989" cy="13622"/>
              </a:xfrm>
              <a:custGeom>
                <a:rect b="b" l="l" r="r" t="t"/>
                <a:pathLst>
                  <a:path extrusionOk="0" h="746" w="1259">
                    <a:moveTo>
                      <a:pt x="1258" y="0"/>
                    </a:moveTo>
                    <a:lnTo>
                      <a:pt x="1063" y="37"/>
                    </a:lnTo>
                    <a:lnTo>
                      <a:pt x="867" y="84"/>
                    </a:lnTo>
                    <a:lnTo>
                      <a:pt x="634" y="140"/>
                    </a:lnTo>
                    <a:lnTo>
                      <a:pt x="401" y="214"/>
                    </a:lnTo>
                    <a:lnTo>
                      <a:pt x="298" y="252"/>
                    </a:lnTo>
                    <a:lnTo>
                      <a:pt x="196" y="289"/>
                    </a:lnTo>
                    <a:lnTo>
                      <a:pt x="121" y="336"/>
                    </a:lnTo>
                    <a:lnTo>
                      <a:pt x="56" y="373"/>
                    </a:lnTo>
                    <a:lnTo>
                      <a:pt x="19" y="419"/>
                    </a:lnTo>
                    <a:lnTo>
                      <a:pt x="9" y="438"/>
                    </a:lnTo>
                    <a:lnTo>
                      <a:pt x="0" y="466"/>
                    </a:lnTo>
                    <a:lnTo>
                      <a:pt x="9" y="503"/>
                    </a:lnTo>
                    <a:lnTo>
                      <a:pt x="28" y="550"/>
                    </a:lnTo>
                    <a:lnTo>
                      <a:pt x="56" y="578"/>
                    </a:lnTo>
                    <a:lnTo>
                      <a:pt x="93" y="615"/>
                    </a:lnTo>
                    <a:lnTo>
                      <a:pt x="140" y="643"/>
                    </a:lnTo>
                    <a:lnTo>
                      <a:pt x="196" y="671"/>
                    </a:lnTo>
                    <a:lnTo>
                      <a:pt x="326" y="718"/>
                    </a:lnTo>
                    <a:lnTo>
                      <a:pt x="457" y="736"/>
                    </a:lnTo>
                    <a:lnTo>
                      <a:pt x="578" y="746"/>
                    </a:lnTo>
                    <a:lnTo>
                      <a:pt x="690" y="736"/>
                    </a:lnTo>
                    <a:lnTo>
                      <a:pt x="736" y="727"/>
                    </a:lnTo>
                    <a:lnTo>
                      <a:pt x="774" y="708"/>
                    </a:lnTo>
                    <a:lnTo>
                      <a:pt x="811" y="690"/>
                    </a:lnTo>
                    <a:lnTo>
                      <a:pt x="839" y="652"/>
                    </a:lnTo>
                    <a:lnTo>
                      <a:pt x="923" y="559"/>
                    </a:lnTo>
                    <a:lnTo>
                      <a:pt x="1007" y="438"/>
                    </a:lnTo>
                    <a:lnTo>
                      <a:pt x="1081" y="317"/>
                    </a:lnTo>
                    <a:lnTo>
                      <a:pt x="1212" y="93"/>
                    </a:lnTo>
                    <a:lnTo>
                      <a:pt x="125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11"/>
              <p:cNvSpPr/>
              <p:nvPr/>
            </p:nvSpPr>
            <p:spPr>
              <a:xfrm>
                <a:off x="2735277" y="2142534"/>
                <a:ext cx="202339" cy="148070"/>
              </a:xfrm>
              <a:custGeom>
                <a:rect b="b" l="l" r="r" t="t"/>
                <a:pathLst>
                  <a:path extrusionOk="0" h="8109" w="11081">
                    <a:moveTo>
                      <a:pt x="0" y="1"/>
                    </a:moveTo>
                    <a:lnTo>
                      <a:pt x="103" y="3216"/>
                    </a:lnTo>
                    <a:lnTo>
                      <a:pt x="140" y="3468"/>
                    </a:lnTo>
                    <a:lnTo>
                      <a:pt x="177" y="3719"/>
                    </a:lnTo>
                    <a:lnTo>
                      <a:pt x="233" y="3971"/>
                    </a:lnTo>
                    <a:lnTo>
                      <a:pt x="298" y="4213"/>
                    </a:lnTo>
                    <a:lnTo>
                      <a:pt x="382" y="4446"/>
                    </a:lnTo>
                    <a:lnTo>
                      <a:pt x="466" y="4688"/>
                    </a:lnTo>
                    <a:lnTo>
                      <a:pt x="568" y="4912"/>
                    </a:lnTo>
                    <a:lnTo>
                      <a:pt x="680" y="5136"/>
                    </a:lnTo>
                    <a:lnTo>
                      <a:pt x="792" y="5350"/>
                    </a:lnTo>
                    <a:lnTo>
                      <a:pt x="923" y="5564"/>
                    </a:lnTo>
                    <a:lnTo>
                      <a:pt x="1062" y="5769"/>
                    </a:lnTo>
                    <a:lnTo>
                      <a:pt x="1202" y="5965"/>
                    </a:lnTo>
                    <a:lnTo>
                      <a:pt x="1361" y="6161"/>
                    </a:lnTo>
                    <a:lnTo>
                      <a:pt x="1519" y="6347"/>
                    </a:lnTo>
                    <a:lnTo>
                      <a:pt x="1696" y="6524"/>
                    </a:lnTo>
                    <a:lnTo>
                      <a:pt x="1873" y="6692"/>
                    </a:lnTo>
                    <a:lnTo>
                      <a:pt x="2060" y="6851"/>
                    </a:lnTo>
                    <a:lnTo>
                      <a:pt x="2246" y="7009"/>
                    </a:lnTo>
                    <a:lnTo>
                      <a:pt x="2451" y="7149"/>
                    </a:lnTo>
                    <a:lnTo>
                      <a:pt x="2656" y="7289"/>
                    </a:lnTo>
                    <a:lnTo>
                      <a:pt x="2870" y="7410"/>
                    </a:lnTo>
                    <a:lnTo>
                      <a:pt x="3085" y="7531"/>
                    </a:lnTo>
                    <a:lnTo>
                      <a:pt x="3308" y="7633"/>
                    </a:lnTo>
                    <a:lnTo>
                      <a:pt x="3541" y="7736"/>
                    </a:lnTo>
                    <a:lnTo>
                      <a:pt x="3774" y="7820"/>
                    </a:lnTo>
                    <a:lnTo>
                      <a:pt x="4017" y="7894"/>
                    </a:lnTo>
                    <a:lnTo>
                      <a:pt x="4259" y="7960"/>
                    </a:lnTo>
                    <a:lnTo>
                      <a:pt x="4511" y="8015"/>
                    </a:lnTo>
                    <a:lnTo>
                      <a:pt x="4762" y="8053"/>
                    </a:lnTo>
                    <a:lnTo>
                      <a:pt x="5014" y="8090"/>
                    </a:lnTo>
                    <a:lnTo>
                      <a:pt x="5275" y="8109"/>
                    </a:lnTo>
                    <a:lnTo>
                      <a:pt x="5797" y="8109"/>
                    </a:lnTo>
                    <a:lnTo>
                      <a:pt x="6058" y="8090"/>
                    </a:lnTo>
                    <a:lnTo>
                      <a:pt x="6319" y="8053"/>
                    </a:lnTo>
                    <a:lnTo>
                      <a:pt x="6570" y="8015"/>
                    </a:lnTo>
                    <a:lnTo>
                      <a:pt x="6812" y="7960"/>
                    </a:lnTo>
                    <a:lnTo>
                      <a:pt x="7055" y="7894"/>
                    </a:lnTo>
                    <a:lnTo>
                      <a:pt x="7297" y="7820"/>
                    </a:lnTo>
                    <a:lnTo>
                      <a:pt x="7530" y="7736"/>
                    </a:lnTo>
                    <a:lnTo>
                      <a:pt x="7763" y="7633"/>
                    </a:lnTo>
                    <a:lnTo>
                      <a:pt x="7987" y="7531"/>
                    </a:lnTo>
                    <a:lnTo>
                      <a:pt x="8201" y="7410"/>
                    </a:lnTo>
                    <a:lnTo>
                      <a:pt x="8415" y="7289"/>
                    </a:lnTo>
                    <a:lnTo>
                      <a:pt x="8620" y="7149"/>
                    </a:lnTo>
                    <a:lnTo>
                      <a:pt x="8825" y="7009"/>
                    </a:lnTo>
                    <a:lnTo>
                      <a:pt x="9012" y="6851"/>
                    </a:lnTo>
                    <a:lnTo>
                      <a:pt x="9198" y="6692"/>
                    </a:lnTo>
                    <a:lnTo>
                      <a:pt x="9385" y="6524"/>
                    </a:lnTo>
                    <a:lnTo>
                      <a:pt x="9552" y="6347"/>
                    </a:lnTo>
                    <a:lnTo>
                      <a:pt x="9711" y="6161"/>
                    </a:lnTo>
                    <a:lnTo>
                      <a:pt x="9869" y="5965"/>
                    </a:lnTo>
                    <a:lnTo>
                      <a:pt x="10018" y="5769"/>
                    </a:lnTo>
                    <a:lnTo>
                      <a:pt x="10149" y="5564"/>
                    </a:lnTo>
                    <a:lnTo>
                      <a:pt x="10279" y="5350"/>
                    </a:lnTo>
                    <a:lnTo>
                      <a:pt x="10400" y="5136"/>
                    </a:lnTo>
                    <a:lnTo>
                      <a:pt x="10503" y="4912"/>
                    </a:lnTo>
                    <a:lnTo>
                      <a:pt x="10605" y="4688"/>
                    </a:lnTo>
                    <a:lnTo>
                      <a:pt x="10689" y="4446"/>
                    </a:lnTo>
                    <a:lnTo>
                      <a:pt x="10773" y="4213"/>
                    </a:lnTo>
                    <a:lnTo>
                      <a:pt x="10838" y="3971"/>
                    </a:lnTo>
                    <a:lnTo>
                      <a:pt x="10894" y="3719"/>
                    </a:lnTo>
                    <a:lnTo>
                      <a:pt x="10941" y="3468"/>
                    </a:lnTo>
                    <a:lnTo>
                      <a:pt x="10969" y="3216"/>
                    </a:lnTo>
                    <a:lnTo>
                      <a:pt x="11081" y="1"/>
                    </a:lnTo>
                    <a:lnTo>
                      <a:pt x="11081" y="1"/>
                    </a:lnTo>
                    <a:lnTo>
                      <a:pt x="10932" y="10"/>
                    </a:lnTo>
                    <a:lnTo>
                      <a:pt x="10792" y="29"/>
                    </a:lnTo>
                    <a:lnTo>
                      <a:pt x="10652" y="66"/>
                    </a:lnTo>
                    <a:lnTo>
                      <a:pt x="10522" y="113"/>
                    </a:lnTo>
                    <a:lnTo>
                      <a:pt x="10400" y="169"/>
                    </a:lnTo>
                    <a:lnTo>
                      <a:pt x="10279" y="243"/>
                    </a:lnTo>
                    <a:lnTo>
                      <a:pt x="10167" y="327"/>
                    </a:lnTo>
                    <a:lnTo>
                      <a:pt x="10065" y="420"/>
                    </a:lnTo>
                    <a:lnTo>
                      <a:pt x="9972" y="523"/>
                    </a:lnTo>
                    <a:lnTo>
                      <a:pt x="9888" y="625"/>
                    </a:lnTo>
                    <a:lnTo>
                      <a:pt x="9823" y="746"/>
                    </a:lnTo>
                    <a:lnTo>
                      <a:pt x="9757" y="877"/>
                    </a:lnTo>
                    <a:lnTo>
                      <a:pt x="9711" y="1007"/>
                    </a:lnTo>
                    <a:lnTo>
                      <a:pt x="9674" y="1138"/>
                    </a:lnTo>
                    <a:lnTo>
                      <a:pt x="9655" y="1287"/>
                    </a:lnTo>
                    <a:lnTo>
                      <a:pt x="9646" y="1427"/>
                    </a:lnTo>
                    <a:lnTo>
                      <a:pt x="9646" y="3216"/>
                    </a:lnTo>
                    <a:lnTo>
                      <a:pt x="8173" y="3216"/>
                    </a:lnTo>
                    <a:lnTo>
                      <a:pt x="8061" y="3076"/>
                    </a:lnTo>
                    <a:lnTo>
                      <a:pt x="7931" y="2955"/>
                    </a:lnTo>
                    <a:lnTo>
                      <a:pt x="7791" y="2853"/>
                    </a:lnTo>
                    <a:lnTo>
                      <a:pt x="7642" y="2759"/>
                    </a:lnTo>
                    <a:lnTo>
                      <a:pt x="7474" y="2694"/>
                    </a:lnTo>
                    <a:lnTo>
                      <a:pt x="7297" y="2638"/>
                    </a:lnTo>
                    <a:lnTo>
                      <a:pt x="7120" y="2601"/>
                    </a:lnTo>
                    <a:lnTo>
                      <a:pt x="7027" y="2592"/>
                    </a:lnTo>
                    <a:lnTo>
                      <a:pt x="4650" y="2592"/>
                    </a:lnTo>
                    <a:lnTo>
                      <a:pt x="4557" y="2601"/>
                    </a:lnTo>
                    <a:lnTo>
                      <a:pt x="4380" y="2638"/>
                    </a:lnTo>
                    <a:lnTo>
                      <a:pt x="4203" y="2694"/>
                    </a:lnTo>
                    <a:lnTo>
                      <a:pt x="4035" y="2759"/>
                    </a:lnTo>
                    <a:lnTo>
                      <a:pt x="3886" y="2853"/>
                    </a:lnTo>
                    <a:lnTo>
                      <a:pt x="3746" y="2955"/>
                    </a:lnTo>
                    <a:lnTo>
                      <a:pt x="3616" y="3076"/>
                    </a:lnTo>
                    <a:lnTo>
                      <a:pt x="3504" y="3216"/>
                    </a:lnTo>
                    <a:lnTo>
                      <a:pt x="1426" y="3216"/>
                    </a:lnTo>
                    <a:lnTo>
                      <a:pt x="1426" y="1427"/>
                    </a:lnTo>
                    <a:lnTo>
                      <a:pt x="1417" y="1287"/>
                    </a:lnTo>
                    <a:lnTo>
                      <a:pt x="1398" y="1138"/>
                    </a:lnTo>
                    <a:lnTo>
                      <a:pt x="1361" y="1007"/>
                    </a:lnTo>
                    <a:lnTo>
                      <a:pt x="1314" y="877"/>
                    </a:lnTo>
                    <a:lnTo>
                      <a:pt x="1258" y="746"/>
                    </a:lnTo>
                    <a:lnTo>
                      <a:pt x="1184" y="625"/>
                    </a:lnTo>
                    <a:lnTo>
                      <a:pt x="1100" y="523"/>
                    </a:lnTo>
                    <a:lnTo>
                      <a:pt x="1007" y="420"/>
                    </a:lnTo>
                    <a:lnTo>
                      <a:pt x="904" y="327"/>
                    </a:lnTo>
                    <a:lnTo>
                      <a:pt x="792" y="243"/>
                    </a:lnTo>
                    <a:lnTo>
                      <a:pt x="680" y="169"/>
                    </a:lnTo>
                    <a:lnTo>
                      <a:pt x="550" y="113"/>
                    </a:lnTo>
                    <a:lnTo>
                      <a:pt x="419" y="66"/>
                    </a:lnTo>
                    <a:lnTo>
                      <a:pt x="289" y="29"/>
                    </a:lnTo>
                    <a:lnTo>
                      <a:pt x="140" y="10"/>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11"/>
              <p:cNvSpPr/>
              <p:nvPr/>
            </p:nvSpPr>
            <p:spPr>
              <a:xfrm>
                <a:off x="2832091" y="2129606"/>
                <a:ext cx="19593" cy="58907"/>
              </a:xfrm>
              <a:custGeom>
                <a:rect b="b" l="l" r="r" t="t"/>
                <a:pathLst>
                  <a:path extrusionOk="0" h="3226" w="1073">
                    <a:moveTo>
                      <a:pt x="1" y="1"/>
                    </a:moveTo>
                    <a:lnTo>
                      <a:pt x="113" y="457"/>
                    </a:lnTo>
                    <a:lnTo>
                      <a:pt x="243" y="895"/>
                    </a:lnTo>
                    <a:lnTo>
                      <a:pt x="383" y="1343"/>
                    </a:lnTo>
                    <a:lnTo>
                      <a:pt x="532" y="1781"/>
                    </a:lnTo>
                    <a:lnTo>
                      <a:pt x="681" y="2219"/>
                    </a:lnTo>
                    <a:lnTo>
                      <a:pt x="839" y="2647"/>
                    </a:lnTo>
                    <a:lnTo>
                      <a:pt x="852" y="2685"/>
                    </a:lnTo>
                    <a:lnTo>
                      <a:pt x="839" y="2703"/>
                    </a:lnTo>
                    <a:lnTo>
                      <a:pt x="802" y="2740"/>
                    </a:lnTo>
                    <a:lnTo>
                      <a:pt x="644" y="2899"/>
                    </a:lnTo>
                    <a:lnTo>
                      <a:pt x="476" y="3057"/>
                    </a:lnTo>
                    <a:lnTo>
                      <a:pt x="308" y="3225"/>
                    </a:lnTo>
                    <a:lnTo>
                      <a:pt x="420" y="3188"/>
                    </a:lnTo>
                    <a:lnTo>
                      <a:pt x="532" y="3141"/>
                    </a:lnTo>
                    <a:lnTo>
                      <a:pt x="737" y="3029"/>
                    </a:lnTo>
                    <a:lnTo>
                      <a:pt x="839" y="2964"/>
                    </a:lnTo>
                    <a:lnTo>
                      <a:pt x="942" y="2890"/>
                    </a:lnTo>
                    <a:lnTo>
                      <a:pt x="989" y="2843"/>
                    </a:lnTo>
                    <a:lnTo>
                      <a:pt x="1044" y="2787"/>
                    </a:lnTo>
                    <a:lnTo>
                      <a:pt x="1054" y="2768"/>
                    </a:lnTo>
                    <a:lnTo>
                      <a:pt x="1072" y="2740"/>
                    </a:lnTo>
                    <a:lnTo>
                      <a:pt x="1072" y="2703"/>
                    </a:lnTo>
                    <a:lnTo>
                      <a:pt x="1072" y="2675"/>
                    </a:lnTo>
                    <a:lnTo>
                      <a:pt x="1072" y="2647"/>
                    </a:lnTo>
                    <a:lnTo>
                      <a:pt x="1054" y="2601"/>
                    </a:lnTo>
                    <a:lnTo>
                      <a:pt x="895" y="2153"/>
                    </a:lnTo>
                    <a:lnTo>
                      <a:pt x="728" y="1725"/>
                    </a:lnTo>
                    <a:lnTo>
                      <a:pt x="560" y="1287"/>
                    </a:lnTo>
                    <a:lnTo>
                      <a:pt x="383" y="858"/>
                    </a:lnTo>
                    <a:lnTo>
                      <a:pt x="196" y="429"/>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1"/>
              <p:cNvSpPr/>
              <p:nvPr/>
            </p:nvSpPr>
            <p:spPr>
              <a:xfrm>
                <a:off x="2788030" y="2128419"/>
                <a:ext cx="21967" cy="21967"/>
              </a:xfrm>
              <a:custGeom>
                <a:rect b="b" l="l" r="r" t="t"/>
                <a:pathLst>
                  <a:path extrusionOk="0" h="1203" w="1203">
                    <a:moveTo>
                      <a:pt x="541" y="0"/>
                    </a:moveTo>
                    <a:lnTo>
                      <a:pt x="475" y="10"/>
                    </a:lnTo>
                    <a:lnTo>
                      <a:pt x="419" y="28"/>
                    </a:lnTo>
                    <a:lnTo>
                      <a:pt x="363" y="47"/>
                    </a:lnTo>
                    <a:lnTo>
                      <a:pt x="317" y="66"/>
                    </a:lnTo>
                    <a:lnTo>
                      <a:pt x="261" y="103"/>
                    </a:lnTo>
                    <a:lnTo>
                      <a:pt x="177" y="177"/>
                    </a:lnTo>
                    <a:lnTo>
                      <a:pt x="103" y="261"/>
                    </a:lnTo>
                    <a:lnTo>
                      <a:pt x="75" y="308"/>
                    </a:lnTo>
                    <a:lnTo>
                      <a:pt x="47" y="364"/>
                    </a:lnTo>
                    <a:lnTo>
                      <a:pt x="28" y="420"/>
                    </a:lnTo>
                    <a:lnTo>
                      <a:pt x="9" y="476"/>
                    </a:lnTo>
                    <a:lnTo>
                      <a:pt x="0" y="541"/>
                    </a:lnTo>
                    <a:lnTo>
                      <a:pt x="0" y="597"/>
                    </a:lnTo>
                    <a:lnTo>
                      <a:pt x="0" y="662"/>
                    </a:lnTo>
                    <a:lnTo>
                      <a:pt x="9" y="718"/>
                    </a:lnTo>
                    <a:lnTo>
                      <a:pt x="28" y="774"/>
                    </a:lnTo>
                    <a:lnTo>
                      <a:pt x="47" y="830"/>
                    </a:lnTo>
                    <a:lnTo>
                      <a:pt x="75" y="886"/>
                    </a:lnTo>
                    <a:lnTo>
                      <a:pt x="103" y="932"/>
                    </a:lnTo>
                    <a:lnTo>
                      <a:pt x="177" y="1025"/>
                    </a:lnTo>
                    <a:lnTo>
                      <a:pt x="261" y="1100"/>
                    </a:lnTo>
                    <a:lnTo>
                      <a:pt x="317" y="1128"/>
                    </a:lnTo>
                    <a:lnTo>
                      <a:pt x="363" y="1156"/>
                    </a:lnTo>
                    <a:lnTo>
                      <a:pt x="419" y="1175"/>
                    </a:lnTo>
                    <a:lnTo>
                      <a:pt x="475" y="1184"/>
                    </a:lnTo>
                    <a:lnTo>
                      <a:pt x="541" y="1193"/>
                    </a:lnTo>
                    <a:lnTo>
                      <a:pt x="596" y="1203"/>
                    </a:lnTo>
                    <a:lnTo>
                      <a:pt x="662" y="1193"/>
                    </a:lnTo>
                    <a:lnTo>
                      <a:pt x="718" y="1184"/>
                    </a:lnTo>
                    <a:lnTo>
                      <a:pt x="783" y="1175"/>
                    </a:lnTo>
                    <a:lnTo>
                      <a:pt x="839" y="1156"/>
                    </a:lnTo>
                    <a:lnTo>
                      <a:pt x="885" y="1128"/>
                    </a:lnTo>
                    <a:lnTo>
                      <a:pt x="932" y="1100"/>
                    </a:lnTo>
                    <a:lnTo>
                      <a:pt x="1025" y="1025"/>
                    </a:lnTo>
                    <a:lnTo>
                      <a:pt x="1100" y="932"/>
                    </a:lnTo>
                    <a:lnTo>
                      <a:pt x="1128" y="886"/>
                    </a:lnTo>
                    <a:lnTo>
                      <a:pt x="1156" y="830"/>
                    </a:lnTo>
                    <a:lnTo>
                      <a:pt x="1174" y="774"/>
                    </a:lnTo>
                    <a:lnTo>
                      <a:pt x="1193" y="718"/>
                    </a:lnTo>
                    <a:lnTo>
                      <a:pt x="1202" y="662"/>
                    </a:lnTo>
                    <a:lnTo>
                      <a:pt x="1202" y="597"/>
                    </a:lnTo>
                    <a:lnTo>
                      <a:pt x="1202" y="541"/>
                    </a:lnTo>
                    <a:lnTo>
                      <a:pt x="1193" y="476"/>
                    </a:lnTo>
                    <a:lnTo>
                      <a:pt x="1174" y="420"/>
                    </a:lnTo>
                    <a:lnTo>
                      <a:pt x="1156" y="364"/>
                    </a:lnTo>
                    <a:lnTo>
                      <a:pt x="1128" y="308"/>
                    </a:lnTo>
                    <a:lnTo>
                      <a:pt x="1100" y="261"/>
                    </a:lnTo>
                    <a:lnTo>
                      <a:pt x="1025" y="177"/>
                    </a:lnTo>
                    <a:lnTo>
                      <a:pt x="932" y="103"/>
                    </a:lnTo>
                    <a:lnTo>
                      <a:pt x="885" y="66"/>
                    </a:lnTo>
                    <a:lnTo>
                      <a:pt x="839" y="47"/>
                    </a:lnTo>
                    <a:lnTo>
                      <a:pt x="783" y="28"/>
                    </a:lnTo>
                    <a:lnTo>
                      <a:pt x="718" y="10"/>
                    </a:lnTo>
                    <a:lnTo>
                      <a:pt x="66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11"/>
              <p:cNvSpPr/>
              <p:nvPr/>
            </p:nvSpPr>
            <p:spPr>
              <a:xfrm>
                <a:off x="2866127" y="2128419"/>
                <a:ext cx="21967" cy="21967"/>
              </a:xfrm>
              <a:custGeom>
                <a:rect b="b" l="l" r="r" t="t"/>
                <a:pathLst>
                  <a:path extrusionOk="0" h="1203" w="1203">
                    <a:moveTo>
                      <a:pt x="541" y="0"/>
                    </a:moveTo>
                    <a:lnTo>
                      <a:pt x="485" y="10"/>
                    </a:lnTo>
                    <a:lnTo>
                      <a:pt x="429" y="28"/>
                    </a:lnTo>
                    <a:lnTo>
                      <a:pt x="373" y="47"/>
                    </a:lnTo>
                    <a:lnTo>
                      <a:pt x="317" y="66"/>
                    </a:lnTo>
                    <a:lnTo>
                      <a:pt x="271" y="103"/>
                    </a:lnTo>
                    <a:lnTo>
                      <a:pt x="178" y="177"/>
                    </a:lnTo>
                    <a:lnTo>
                      <a:pt x="103" y="261"/>
                    </a:lnTo>
                    <a:lnTo>
                      <a:pt x="75" y="308"/>
                    </a:lnTo>
                    <a:lnTo>
                      <a:pt x="47" y="364"/>
                    </a:lnTo>
                    <a:lnTo>
                      <a:pt x="29" y="420"/>
                    </a:lnTo>
                    <a:lnTo>
                      <a:pt x="19" y="476"/>
                    </a:lnTo>
                    <a:lnTo>
                      <a:pt x="10" y="541"/>
                    </a:lnTo>
                    <a:lnTo>
                      <a:pt x="1" y="597"/>
                    </a:lnTo>
                    <a:lnTo>
                      <a:pt x="10" y="662"/>
                    </a:lnTo>
                    <a:lnTo>
                      <a:pt x="19" y="718"/>
                    </a:lnTo>
                    <a:lnTo>
                      <a:pt x="29" y="774"/>
                    </a:lnTo>
                    <a:lnTo>
                      <a:pt x="47" y="830"/>
                    </a:lnTo>
                    <a:lnTo>
                      <a:pt x="75" y="886"/>
                    </a:lnTo>
                    <a:lnTo>
                      <a:pt x="103" y="932"/>
                    </a:lnTo>
                    <a:lnTo>
                      <a:pt x="178" y="1025"/>
                    </a:lnTo>
                    <a:lnTo>
                      <a:pt x="271" y="1100"/>
                    </a:lnTo>
                    <a:lnTo>
                      <a:pt x="317" y="1128"/>
                    </a:lnTo>
                    <a:lnTo>
                      <a:pt x="373" y="1156"/>
                    </a:lnTo>
                    <a:lnTo>
                      <a:pt x="429" y="1175"/>
                    </a:lnTo>
                    <a:lnTo>
                      <a:pt x="485" y="1184"/>
                    </a:lnTo>
                    <a:lnTo>
                      <a:pt x="541" y="1193"/>
                    </a:lnTo>
                    <a:lnTo>
                      <a:pt x="606" y="1203"/>
                    </a:lnTo>
                    <a:lnTo>
                      <a:pt x="662" y="1193"/>
                    </a:lnTo>
                    <a:lnTo>
                      <a:pt x="728" y="1184"/>
                    </a:lnTo>
                    <a:lnTo>
                      <a:pt x="783" y="1175"/>
                    </a:lnTo>
                    <a:lnTo>
                      <a:pt x="839" y="1156"/>
                    </a:lnTo>
                    <a:lnTo>
                      <a:pt x="886" y="1128"/>
                    </a:lnTo>
                    <a:lnTo>
                      <a:pt x="942" y="1100"/>
                    </a:lnTo>
                    <a:lnTo>
                      <a:pt x="1026" y="1025"/>
                    </a:lnTo>
                    <a:lnTo>
                      <a:pt x="1100" y="932"/>
                    </a:lnTo>
                    <a:lnTo>
                      <a:pt x="1128" y="886"/>
                    </a:lnTo>
                    <a:lnTo>
                      <a:pt x="1156" y="830"/>
                    </a:lnTo>
                    <a:lnTo>
                      <a:pt x="1175" y="774"/>
                    </a:lnTo>
                    <a:lnTo>
                      <a:pt x="1193" y="718"/>
                    </a:lnTo>
                    <a:lnTo>
                      <a:pt x="1203" y="662"/>
                    </a:lnTo>
                    <a:lnTo>
                      <a:pt x="1203" y="597"/>
                    </a:lnTo>
                    <a:lnTo>
                      <a:pt x="1203" y="541"/>
                    </a:lnTo>
                    <a:lnTo>
                      <a:pt x="1193" y="476"/>
                    </a:lnTo>
                    <a:lnTo>
                      <a:pt x="1175" y="420"/>
                    </a:lnTo>
                    <a:lnTo>
                      <a:pt x="1156" y="364"/>
                    </a:lnTo>
                    <a:lnTo>
                      <a:pt x="1128" y="308"/>
                    </a:lnTo>
                    <a:lnTo>
                      <a:pt x="1100" y="261"/>
                    </a:lnTo>
                    <a:lnTo>
                      <a:pt x="1026" y="177"/>
                    </a:lnTo>
                    <a:lnTo>
                      <a:pt x="942" y="103"/>
                    </a:lnTo>
                    <a:lnTo>
                      <a:pt x="886" y="66"/>
                    </a:lnTo>
                    <a:lnTo>
                      <a:pt x="839" y="47"/>
                    </a:lnTo>
                    <a:lnTo>
                      <a:pt x="783" y="28"/>
                    </a:lnTo>
                    <a:lnTo>
                      <a:pt x="728" y="10"/>
                    </a:lnTo>
                    <a:lnTo>
                      <a:pt x="66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11"/>
              <p:cNvSpPr/>
              <p:nvPr/>
            </p:nvSpPr>
            <p:spPr>
              <a:xfrm>
                <a:off x="2701752" y="2117701"/>
                <a:ext cx="46472" cy="68256"/>
              </a:xfrm>
              <a:custGeom>
                <a:rect b="b" l="l" r="r" t="t"/>
                <a:pathLst>
                  <a:path extrusionOk="0" h="3738" w="2545">
                    <a:moveTo>
                      <a:pt x="1100" y="0"/>
                    </a:moveTo>
                    <a:lnTo>
                      <a:pt x="969" y="19"/>
                    </a:lnTo>
                    <a:lnTo>
                      <a:pt x="848" y="47"/>
                    </a:lnTo>
                    <a:lnTo>
                      <a:pt x="727" y="103"/>
                    </a:lnTo>
                    <a:lnTo>
                      <a:pt x="615" y="168"/>
                    </a:lnTo>
                    <a:lnTo>
                      <a:pt x="513" y="252"/>
                    </a:lnTo>
                    <a:lnTo>
                      <a:pt x="419" y="354"/>
                    </a:lnTo>
                    <a:lnTo>
                      <a:pt x="326" y="466"/>
                    </a:lnTo>
                    <a:lnTo>
                      <a:pt x="252" y="587"/>
                    </a:lnTo>
                    <a:lnTo>
                      <a:pt x="177" y="727"/>
                    </a:lnTo>
                    <a:lnTo>
                      <a:pt x="121" y="876"/>
                    </a:lnTo>
                    <a:lnTo>
                      <a:pt x="75" y="1025"/>
                    </a:lnTo>
                    <a:lnTo>
                      <a:pt x="37" y="1193"/>
                    </a:lnTo>
                    <a:lnTo>
                      <a:pt x="9" y="1361"/>
                    </a:lnTo>
                    <a:lnTo>
                      <a:pt x="0" y="1547"/>
                    </a:lnTo>
                    <a:lnTo>
                      <a:pt x="0" y="1724"/>
                    </a:lnTo>
                    <a:lnTo>
                      <a:pt x="9" y="1911"/>
                    </a:lnTo>
                    <a:lnTo>
                      <a:pt x="28" y="2106"/>
                    </a:lnTo>
                    <a:lnTo>
                      <a:pt x="65" y="2293"/>
                    </a:lnTo>
                    <a:lnTo>
                      <a:pt x="121" y="2479"/>
                    </a:lnTo>
                    <a:lnTo>
                      <a:pt x="177" y="2647"/>
                    </a:lnTo>
                    <a:lnTo>
                      <a:pt x="242" y="2815"/>
                    </a:lnTo>
                    <a:lnTo>
                      <a:pt x="326" y="2964"/>
                    </a:lnTo>
                    <a:lnTo>
                      <a:pt x="410" y="3104"/>
                    </a:lnTo>
                    <a:lnTo>
                      <a:pt x="503" y="3234"/>
                    </a:lnTo>
                    <a:lnTo>
                      <a:pt x="606" y="3346"/>
                    </a:lnTo>
                    <a:lnTo>
                      <a:pt x="718" y="3448"/>
                    </a:lnTo>
                    <a:lnTo>
                      <a:pt x="830" y="3542"/>
                    </a:lnTo>
                    <a:lnTo>
                      <a:pt x="941" y="3616"/>
                    </a:lnTo>
                    <a:lnTo>
                      <a:pt x="1063" y="3672"/>
                    </a:lnTo>
                    <a:lnTo>
                      <a:pt x="1193" y="3709"/>
                    </a:lnTo>
                    <a:lnTo>
                      <a:pt x="1314" y="3737"/>
                    </a:lnTo>
                    <a:lnTo>
                      <a:pt x="1445" y="3737"/>
                    </a:lnTo>
                    <a:lnTo>
                      <a:pt x="1575" y="3728"/>
                    </a:lnTo>
                    <a:lnTo>
                      <a:pt x="1696" y="3691"/>
                    </a:lnTo>
                    <a:lnTo>
                      <a:pt x="1817" y="3644"/>
                    </a:lnTo>
                    <a:lnTo>
                      <a:pt x="1929" y="3570"/>
                    </a:lnTo>
                    <a:lnTo>
                      <a:pt x="2032" y="3486"/>
                    </a:lnTo>
                    <a:lnTo>
                      <a:pt x="2125" y="3392"/>
                    </a:lnTo>
                    <a:lnTo>
                      <a:pt x="2218" y="3281"/>
                    </a:lnTo>
                    <a:lnTo>
                      <a:pt x="2293" y="3150"/>
                    </a:lnTo>
                    <a:lnTo>
                      <a:pt x="2358" y="3020"/>
                    </a:lnTo>
                    <a:lnTo>
                      <a:pt x="2423" y="2871"/>
                    </a:lnTo>
                    <a:lnTo>
                      <a:pt x="2470" y="2712"/>
                    </a:lnTo>
                    <a:lnTo>
                      <a:pt x="2507" y="2544"/>
                    </a:lnTo>
                    <a:lnTo>
                      <a:pt x="2535" y="2377"/>
                    </a:lnTo>
                    <a:lnTo>
                      <a:pt x="2544" y="2200"/>
                    </a:lnTo>
                    <a:lnTo>
                      <a:pt x="2544" y="2013"/>
                    </a:lnTo>
                    <a:lnTo>
                      <a:pt x="2535" y="1827"/>
                    </a:lnTo>
                    <a:lnTo>
                      <a:pt x="2516" y="1640"/>
                    </a:lnTo>
                    <a:lnTo>
                      <a:pt x="2479" y="1445"/>
                    </a:lnTo>
                    <a:lnTo>
                      <a:pt x="2423" y="1268"/>
                    </a:lnTo>
                    <a:lnTo>
                      <a:pt x="2367" y="1091"/>
                    </a:lnTo>
                    <a:lnTo>
                      <a:pt x="2293" y="932"/>
                    </a:lnTo>
                    <a:lnTo>
                      <a:pt x="2218" y="783"/>
                    </a:lnTo>
                    <a:lnTo>
                      <a:pt x="2134" y="634"/>
                    </a:lnTo>
                    <a:lnTo>
                      <a:pt x="2041" y="513"/>
                    </a:lnTo>
                    <a:lnTo>
                      <a:pt x="1939" y="392"/>
                    </a:lnTo>
                    <a:lnTo>
                      <a:pt x="1827" y="289"/>
                    </a:lnTo>
                    <a:lnTo>
                      <a:pt x="1715" y="196"/>
                    </a:lnTo>
                    <a:lnTo>
                      <a:pt x="1594" y="131"/>
                    </a:lnTo>
                    <a:lnTo>
                      <a:pt x="1473" y="65"/>
                    </a:lnTo>
                    <a:lnTo>
                      <a:pt x="1351" y="28"/>
                    </a:lnTo>
                    <a:lnTo>
                      <a:pt x="1230" y="10"/>
                    </a:lnTo>
                    <a:lnTo>
                      <a:pt x="1100"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11"/>
              <p:cNvSpPr/>
              <p:nvPr/>
            </p:nvSpPr>
            <p:spPr>
              <a:xfrm>
                <a:off x="2709567" y="2129259"/>
                <a:ext cx="30476" cy="44445"/>
              </a:xfrm>
              <a:custGeom>
                <a:rect b="b" l="l" r="r" t="t"/>
                <a:pathLst>
                  <a:path extrusionOk="0" h="2434" w="1669">
                    <a:moveTo>
                      <a:pt x="728" y="1"/>
                    </a:moveTo>
                    <a:lnTo>
                      <a:pt x="644" y="10"/>
                    </a:lnTo>
                    <a:lnTo>
                      <a:pt x="560" y="38"/>
                    </a:lnTo>
                    <a:lnTo>
                      <a:pt x="485" y="66"/>
                    </a:lnTo>
                    <a:lnTo>
                      <a:pt x="411" y="113"/>
                    </a:lnTo>
                    <a:lnTo>
                      <a:pt x="346" y="169"/>
                    </a:lnTo>
                    <a:lnTo>
                      <a:pt x="280" y="234"/>
                    </a:lnTo>
                    <a:lnTo>
                      <a:pt x="224" y="308"/>
                    </a:lnTo>
                    <a:lnTo>
                      <a:pt x="169" y="392"/>
                    </a:lnTo>
                    <a:lnTo>
                      <a:pt x="122" y="476"/>
                    </a:lnTo>
                    <a:lnTo>
                      <a:pt x="85" y="579"/>
                    </a:lnTo>
                    <a:lnTo>
                      <a:pt x="57" y="681"/>
                    </a:lnTo>
                    <a:lnTo>
                      <a:pt x="29" y="793"/>
                    </a:lnTo>
                    <a:lnTo>
                      <a:pt x="10" y="905"/>
                    </a:lnTo>
                    <a:lnTo>
                      <a:pt x="1" y="1026"/>
                    </a:lnTo>
                    <a:lnTo>
                      <a:pt x="1" y="1147"/>
                    </a:lnTo>
                    <a:lnTo>
                      <a:pt x="10" y="1268"/>
                    </a:lnTo>
                    <a:lnTo>
                      <a:pt x="19" y="1390"/>
                    </a:lnTo>
                    <a:lnTo>
                      <a:pt x="66" y="1585"/>
                    </a:lnTo>
                    <a:lnTo>
                      <a:pt x="122" y="1762"/>
                    </a:lnTo>
                    <a:lnTo>
                      <a:pt x="196" y="1921"/>
                    </a:lnTo>
                    <a:lnTo>
                      <a:pt x="280" y="2070"/>
                    </a:lnTo>
                    <a:lnTo>
                      <a:pt x="383" y="2191"/>
                    </a:lnTo>
                    <a:lnTo>
                      <a:pt x="495" y="2293"/>
                    </a:lnTo>
                    <a:lnTo>
                      <a:pt x="551" y="2340"/>
                    </a:lnTo>
                    <a:lnTo>
                      <a:pt x="607" y="2377"/>
                    </a:lnTo>
                    <a:lnTo>
                      <a:pt x="672" y="2415"/>
                    </a:lnTo>
                    <a:lnTo>
                      <a:pt x="728" y="2433"/>
                    </a:lnTo>
                    <a:lnTo>
                      <a:pt x="718" y="2312"/>
                    </a:lnTo>
                    <a:lnTo>
                      <a:pt x="718" y="2191"/>
                    </a:lnTo>
                    <a:lnTo>
                      <a:pt x="718" y="2079"/>
                    </a:lnTo>
                    <a:lnTo>
                      <a:pt x="728" y="1967"/>
                    </a:lnTo>
                    <a:lnTo>
                      <a:pt x="746" y="1855"/>
                    </a:lnTo>
                    <a:lnTo>
                      <a:pt x="774" y="1753"/>
                    </a:lnTo>
                    <a:lnTo>
                      <a:pt x="812" y="1650"/>
                    </a:lnTo>
                    <a:lnTo>
                      <a:pt x="849" y="1557"/>
                    </a:lnTo>
                    <a:lnTo>
                      <a:pt x="895" y="1473"/>
                    </a:lnTo>
                    <a:lnTo>
                      <a:pt x="942" y="1390"/>
                    </a:lnTo>
                    <a:lnTo>
                      <a:pt x="998" y="1315"/>
                    </a:lnTo>
                    <a:lnTo>
                      <a:pt x="1063" y="1259"/>
                    </a:lnTo>
                    <a:lnTo>
                      <a:pt x="1128" y="1203"/>
                    </a:lnTo>
                    <a:lnTo>
                      <a:pt x="1203" y="1157"/>
                    </a:lnTo>
                    <a:lnTo>
                      <a:pt x="1278" y="1129"/>
                    </a:lnTo>
                    <a:lnTo>
                      <a:pt x="1361" y="1110"/>
                    </a:lnTo>
                    <a:lnTo>
                      <a:pt x="1436" y="1101"/>
                    </a:lnTo>
                    <a:lnTo>
                      <a:pt x="1520" y="1101"/>
                    </a:lnTo>
                    <a:lnTo>
                      <a:pt x="1594" y="1110"/>
                    </a:lnTo>
                    <a:lnTo>
                      <a:pt x="1669" y="1138"/>
                    </a:lnTo>
                    <a:lnTo>
                      <a:pt x="1669" y="1138"/>
                    </a:lnTo>
                    <a:lnTo>
                      <a:pt x="1660" y="1082"/>
                    </a:lnTo>
                    <a:lnTo>
                      <a:pt x="1641" y="961"/>
                    </a:lnTo>
                    <a:lnTo>
                      <a:pt x="1604" y="840"/>
                    </a:lnTo>
                    <a:lnTo>
                      <a:pt x="1566" y="728"/>
                    </a:lnTo>
                    <a:lnTo>
                      <a:pt x="1520" y="616"/>
                    </a:lnTo>
                    <a:lnTo>
                      <a:pt x="1473" y="513"/>
                    </a:lnTo>
                    <a:lnTo>
                      <a:pt x="1408" y="420"/>
                    </a:lnTo>
                    <a:lnTo>
                      <a:pt x="1352" y="336"/>
                    </a:lnTo>
                    <a:lnTo>
                      <a:pt x="1278" y="262"/>
                    </a:lnTo>
                    <a:lnTo>
                      <a:pt x="1212" y="197"/>
                    </a:lnTo>
                    <a:lnTo>
                      <a:pt x="1138" y="131"/>
                    </a:lnTo>
                    <a:lnTo>
                      <a:pt x="1063" y="85"/>
                    </a:lnTo>
                    <a:lnTo>
                      <a:pt x="979" y="48"/>
                    </a:lnTo>
                    <a:lnTo>
                      <a:pt x="895" y="20"/>
                    </a:lnTo>
                    <a:lnTo>
                      <a:pt x="81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11"/>
              <p:cNvSpPr/>
              <p:nvPr/>
            </p:nvSpPr>
            <p:spPr>
              <a:xfrm>
                <a:off x="2921783" y="2117701"/>
                <a:ext cx="46636" cy="68256"/>
              </a:xfrm>
              <a:custGeom>
                <a:rect b="b" l="l" r="r" t="t"/>
                <a:pathLst>
                  <a:path extrusionOk="0" h="3738" w="2554">
                    <a:moveTo>
                      <a:pt x="1445" y="0"/>
                    </a:moveTo>
                    <a:lnTo>
                      <a:pt x="1323" y="10"/>
                    </a:lnTo>
                    <a:lnTo>
                      <a:pt x="1193" y="28"/>
                    </a:lnTo>
                    <a:lnTo>
                      <a:pt x="1072" y="65"/>
                    </a:lnTo>
                    <a:lnTo>
                      <a:pt x="951" y="131"/>
                    </a:lnTo>
                    <a:lnTo>
                      <a:pt x="829" y="196"/>
                    </a:lnTo>
                    <a:lnTo>
                      <a:pt x="718" y="289"/>
                    </a:lnTo>
                    <a:lnTo>
                      <a:pt x="615" y="392"/>
                    </a:lnTo>
                    <a:lnTo>
                      <a:pt x="513" y="513"/>
                    </a:lnTo>
                    <a:lnTo>
                      <a:pt x="419" y="634"/>
                    </a:lnTo>
                    <a:lnTo>
                      <a:pt x="326" y="783"/>
                    </a:lnTo>
                    <a:lnTo>
                      <a:pt x="252" y="932"/>
                    </a:lnTo>
                    <a:lnTo>
                      <a:pt x="177" y="1091"/>
                    </a:lnTo>
                    <a:lnTo>
                      <a:pt x="121" y="1268"/>
                    </a:lnTo>
                    <a:lnTo>
                      <a:pt x="75" y="1445"/>
                    </a:lnTo>
                    <a:lnTo>
                      <a:pt x="37" y="1640"/>
                    </a:lnTo>
                    <a:lnTo>
                      <a:pt x="9" y="1827"/>
                    </a:lnTo>
                    <a:lnTo>
                      <a:pt x="0" y="2013"/>
                    </a:lnTo>
                    <a:lnTo>
                      <a:pt x="0" y="2200"/>
                    </a:lnTo>
                    <a:lnTo>
                      <a:pt x="19" y="2377"/>
                    </a:lnTo>
                    <a:lnTo>
                      <a:pt x="47" y="2544"/>
                    </a:lnTo>
                    <a:lnTo>
                      <a:pt x="84" y="2712"/>
                    </a:lnTo>
                    <a:lnTo>
                      <a:pt x="130" y="2871"/>
                    </a:lnTo>
                    <a:lnTo>
                      <a:pt x="186" y="3020"/>
                    </a:lnTo>
                    <a:lnTo>
                      <a:pt x="252" y="3150"/>
                    </a:lnTo>
                    <a:lnTo>
                      <a:pt x="336" y="3281"/>
                    </a:lnTo>
                    <a:lnTo>
                      <a:pt x="419" y="3392"/>
                    </a:lnTo>
                    <a:lnTo>
                      <a:pt x="513" y="3486"/>
                    </a:lnTo>
                    <a:lnTo>
                      <a:pt x="624" y="3570"/>
                    </a:lnTo>
                    <a:lnTo>
                      <a:pt x="727" y="3644"/>
                    </a:lnTo>
                    <a:lnTo>
                      <a:pt x="848" y="3691"/>
                    </a:lnTo>
                    <a:lnTo>
                      <a:pt x="979" y="3728"/>
                    </a:lnTo>
                    <a:lnTo>
                      <a:pt x="1100" y="3737"/>
                    </a:lnTo>
                    <a:lnTo>
                      <a:pt x="1230" y="3737"/>
                    </a:lnTo>
                    <a:lnTo>
                      <a:pt x="1361" y="3709"/>
                    </a:lnTo>
                    <a:lnTo>
                      <a:pt x="1482" y="3672"/>
                    </a:lnTo>
                    <a:lnTo>
                      <a:pt x="1603" y="3616"/>
                    </a:lnTo>
                    <a:lnTo>
                      <a:pt x="1724" y="3542"/>
                    </a:lnTo>
                    <a:lnTo>
                      <a:pt x="1836" y="3448"/>
                    </a:lnTo>
                    <a:lnTo>
                      <a:pt x="1938" y="3346"/>
                    </a:lnTo>
                    <a:lnTo>
                      <a:pt x="2041" y="3234"/>
                    </a:lnTo>
                    <a:lnTo>
                      <a:pt x="2134" y="3104"/>
                    </a:lnTo>
                    <a:lnTo>
                      <a:pt x="2227" y="2964"/>
                    </a:lnTo>
                    <a:lnTo>
                      <a:pt x="2302" y="2815"/>
                    </a:lnTo>
                    <a:lnTo>
                      <a:pt x="2367" y="2647"/>
                    </a:lnTo>
                    <a:lnTo>
                      <a:pt x="2432" y="2479"/>
                    </a:lnTo>
                    <a:lnTo>
                      <a:pt x="2479" y="2293"/>
                    </a:lnTo>
                    <a:lnTo>
                      <a:pt x="2516" y="2106"/>
                    </a:lnTo>
                    <a:lnTo>
                      <a:pt x="2544" y="1911"/>
                    </a:lnTo>
                    <a:lnTo>
                      <a:pt x="2554" y="1724"/>
                    </a:lnTo>
                    <a:lnTo>
                      <a:pt x="2554" y="1547"/>
                    </a:lnTo>
                    <a:lnTo>
                      <a:pt x="2535" y="1361"/>
                    </a:lnTo>
                    <a:lnTo>
                      <a:pt x="2507" y="1193"/>
                    </a:lnTo>
                    <a:lnTo>
                      <a:pt x="2470" y="1025"/>
                    </a:lnTo>
                    <a:lnTo>
                      <a:pt x="2423" y="876"/>
                    </a:lnTo>
                    <a:lnTo>
                      <a:pt x="2367" y="727"/>
                    </a:lnTo>
                    <a:lnTo>
                      <a:pt x="2302" y="587"/>
                    </a:lnTo>
                    <a:lnTo>
                      <a:pt x="2218" y="466"/>
                    </a:lnTo>
                    <a:lnTo>
                      <a:pt x="2134" y="354"/>
                    </a:lnTo>
                    <a:lnTo>
                      <a:pt x="2032" y="252"/>
                    </a:lnTo>
                    <a:lnTo>
                      <a:pt x="1929" y="168"/>
                    </a:lnTo>
                    <a:lnTo>
                      <a:pt x="1817" y="103"/>
                    </a:lnTo>
                    <a:lnTo>
                      <a:pt x="1705" y="47"/>
                    </a:lnTo>
                    <a:lnTo>
                      <a:pt x="1575" y="19"/>
                    </a:lnTo>
                    <a:lnTo>
                      <a:pt x="1445"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11"/>
              <p:cNvSpPr/>
              <p:nvPr/>
            </p:nvSpPr>
            <p:spPr>
              <a:xfrm>
                <a:off x="2929945" y="2129259"/>
                <a:ext cx="30476" cy="44445"/>
              </a:xfrm>
              <a:custGeom>
                <a:rect b="b" l="l" r="r" t="t"/>
                <a:pathLst>
                  <a:path extrusionOk="0" h="2434" w="1669">
                    <a:moveTo>
                      <a:pt x="858" y="1"/>
                    </a:moveTo>
                    <a:lnTo>
                      <a:pt x="774" y="20"/>
                    </a:lnTo>
                    <a:lnTo>
                      <a:pt x="690" y="48"/>
                    </a:lnTo>
                    <a:lnTo>
                      <a:pt x="615" y="85"/>
                    </a:lnTo>
                    <a:lnTo>
                      <a:pt x="532" y="131"/>
                    </a:lnTo>
                    <a:lnTo>
                      <a:pt x="457" y="197"/>
                    </a:lnTo>
                    <a:lnTo>
                      <a:pt x="392" y="262"/>
                    </a:lnTo>
                    <a:lnTo>
                      <a:pt x="327" y="336"/>
                    </a:lnTo>
                    <a:lnTo>
                      <a:pt x="261" y="420"/>
                    </a:lnTo>
                    <a:lnTo>
                      <a:pt x="205" y="513"/>
                    </a:lnTo>
                    <a:lnTo>
                      <a:pt x="149" y="616"/>
                    </a:lnTo>
                    <a:lnTo>
                      <a:pt x="103" y="728"/>
                    </a:lnTo>
                    <a:lnTo>
                      <a:pt x="66" y="840"/>
                    </a:lnTo>
                    <a:lnTo>
                      <a:pt x="38" y="961"/>
                    </a:lnTo>
                    <a:lnTo>
                      <a:pt x="10" y="1082"/>
                    </a:lnTo>
                    <a:lnTo>
                      <a:pt x="0" y="1138"/>
                    </a:lnTo>
                    <a:lnTo>
                      <a:pt x="0" y="1138"/>
                    </a:lnTo>
                    <a:lnTo>
                      <a:pt x="75" y="1110"/>
                    </a:lnTo>
                    <a:lnTo>
                      <a:pt x="159" y="1101"/>
                    </a:lnTo>
                    <a:lnTo>
                      <a:pt x="233" y="1101"/>
                    </a:lnTo>
                    <a:lnTo>
                      <a:pt x="317" y="1110"/>
                    </a:lnTo>
                    <a:lnTo>
                      <a:pt x="392" y="1129"/>
                    </a:lnTo>
                    <a:lnTo>
                      <a:pt x="466" y="1157"/>
                    </a:lnTo>
                    <a:lnTo>
                      <a:pt x="541" y="1203"/>
                    </a:lnTo>
                    <a:lnTo>
                      <a:pt x="606" y="1259"/>
                    </a:lnTo>
                    <a:lnTo>
                      <a:pt x="671" y="1315"/>
                    </a:lnTo>
                    <a:lnTo>
                      <a:pt x="727" y="1390"/>
                    </a:lnTo>
                    <a:lnTo>
                      <a:pt x="783" y="1473"/>
                    </a:lnTo>
                    <a:lnTo>
                      <a:pt x="830" y="1557"/>
                    </a:lnTo>
                    <a:lnTo>
                      <a:pt x="867" y="1650"/>
                    </a:lnTo>
                    <a:lnTo>
                      <a:pt x="895" y="1753"/>
                    </a:lnTo>
                    <a:lnTo>
                      <a:pt x="923" y="1855"/>
                    </a:lnTo>
                    <a:lnTo>
                      <a:pt x="942" y="1967"/>
                    </a:lnTo>
                    <a:lnTo>
                      <a:pt x="951" y="2079"/>
                    </a:lnTo>
                    <a:lnTo>
                      <a:pt x="960" y="2191"/>
                    </a:lnTo>
                    <a:lnTo>
                      <a:pt x="951" y="2312"/>
                    </a:lnTo>
                    <a:lnTo>
                      <a:pt x="942" y="2433"/>
                    </a:lnTo>
                    <a:lnTo>
                      <a:pt x="942" y="2433"/>
                    </a:lnTo>
                    <a:lnTo>
                      <a:pt x="1007" y="2415"/>
                    </a:lnTo>
                    <a:lnTo>
                      <a:pt x="1063" y="2377"/>
                    </a:lnTo>
                    <a:lnTo>
                      <a:pt x="1119" y="2340"/>
                    </a:lnTo>
                    <a:lnTo>
                      <a:pt x="1184" y="2293"/>
                    </a:lnTo>
                    <a:lnTo>
                      <a:pt x="1286" y="2191"/>
                    </a:lnTo>
                    <a:lnTo>
                      <a:pt x="1389" y="2070"/>
                    </a:lnTo>
                    <a:lnTo>
                      <a:pt x="1473" y="1921"/>
                    </a:lnTo>
                    <a:lnTo>
                      <a:pt x="1547" y="1762"/>
                    </a:lnTo>
                    <a:lnTo>
                      <a:pt x="1603" y="1585"/>
                    </a:lnTo>
                    <a:lnTo>
                      <a:pt x="1650" y="1390"/>
                    </a:lnTo>
                    <a:lnTo>
                      <a:pt x="1669" y="1268"/>
                    </a:lnTo>
                    <a:lnTo>
                      <a:pt x="1669" y="1147"/>
                    </a:lnTo>
                    <a:lnTo>
                      <a:pt x="1669" y="1026"/>
                    </a:lnTo>
                    <a:lnTo>
                      <a:pt x="1659" y="905"/>
                    </a:lnTo>
                    <a:lnTo>
                      <a:pt x="1641" y="793"/>
                    </a:lnTo>
                    <a:lnTo>
                      <a:pt x="1622" y="681"/>
                    </a:lnTo>
                    <a:lnTo>
                      <a:pt x="1585" y="579"/>
                    </a:lnTo>
                    <a:lnTo>
                      <a:pt x="1547" y="476"/>
                    </a:lnTo>
                    <a:lnTo>
                      <a:pt x="1501" y="392"/>
                    </a:lnTo>
                    <a:lnTo>
                      <a:pt x="1454" y="308"/>
                    </a:lnTo>
                    <a:lnTo>
                      <a:pt x="1398" y="234"/>
                    </a:lnTo>
                    <a:lnTo>
                      <a:pt x="1333" y="169"/>
                    </a:lnTo>
                    <a:lnTo>
                      <a:pt x="1258" y="113"/>
                    </a:lnTo>
                    <a:lnTo>
                      <a:pt x="1193" y="66"/>
                    </a:lnTo>
                    <a:lnTo>
                      <a:pt x="1109" y="38"/>
                    </a:lnTo>
                    <a:lnTo>
                      <a:pt x="1025" y="10"/>
                    </a:lnTo>
                    <a:lnTo>
                      <a:pt x="94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11"/>
              <p:cNvSpPr/>
              <p:nvPr/>
            </p:nvSpPr>
            <p:spPr>
              <a:xfrm>
                <a:off x="2803678" y="2198354"/>
                <a:ext cx="73533" cy="46654"/>
              </a:xfrm>
              <a:custGeom>
                <a:rect b="b" l="l" r="r" t="t"/>
                <a:pathLst>
                  <a:path extrusionOk="0" h="2555" w="4027">
                    <a:moveTo>
                      <a:pt x="3393" y="1"/>
                    </a:moveTo>
                    <a:lnTo>
                      <a:pt x="3281" y="10"/>
                    </a:lnTo>
                    <a:lnTo>
                      <a:pt x="3178" y="29"/>
                    </a:lnTo>
                    <a:lnTo>
                      <a:pt x="2833" y="140"/>
                    </a:lnTo>
                    <a:lnTo>
                      <a:pt x="2489" y="234"/>
                    </a:lnTo>
                    <a:lnTo>
                      <a:pt x="2153" y="317"/>
                    </a:lnTo>
                    <a:lnTo>
                      <a:pt x="1827" y="392"/>
                    </a:lnTo>
                    <a:lnTo>
                      <a:pt x="1501" y="448"/>
                    </a:lnTo>
                    <a:lnTo>
                      <a:pt x="1193" y="494"/>
                    </a:lnTo>
                    <a:lnTo>
                      <a:pt x="904" y="541"/>
                    </a:lnTo>
                    <a:lnTo>
                      <a:pt x="643" y="569"/>
                    </a:lnTo>
                    <a:lnTo>
                      <a:pt x="532" y="597"/>
                    </a:lnTo>
                    <a:lnTo>
                      <a:pt x="429" y="634"/>
                    </a:lnTo>
                    <a:lnTo>
                      <a:pt x="336" y="690"/>
                    </a:lnTo>
                    <a:lnTo>
                      <a:pt x="252" y="765"/>
                    </a:lnTo>
                    <a:lnTo>
                      <a:pt x="187" y="849"/>
                    </a:lnTo>
                    <a:lnTo>
                      <a:pt x="122" y="942"/>
                    </a:lnTo>
                    <a:lnTo>
                      <a:pt x="75" y="1044"/>
                    </a:lnTo>
                    <a:lnTo>
                      <a:pt x="38" y="1156"/>
                    </a:lnTo>
                    <a:lnTo>
                      <a:pt x="10" y="1268"/>
                    </a:lnTo>
                    <a:lnTo>
                      <a:pt x="0" y="1380"/>
                    </a:lnTo>
                    <a:lnTo>
                      <a:pt x="0" y="1501"/>
                    </a:lnTo>
                    <a:lnTo>
                      <a:pt x="19" y="1613"/>
                    </a:lnTo>
                    <a:lnTo>
                      <a:pt x="47" y="1725"/>
                    </a:lnTo>
                    <a:lnTo>
                      <a:pt x="94" y="1836"/>
                    </a:lnTo>
                    <a:lnTo>
                      <a:pt x="159" y="1939"/>
                    </a:lnTo>
                    <a:lnTo>
                      <a:pt x="233" y="2023"/>
                    </a:lnTo>
                    <a:lnTo>
                      <a:pt x="373" y="2144"/>
                    </a:lnTo>
                    <a:lnTo>
                      <a:pt x="522" y="2247"/>
                    </a:lnTo>
                    <a:lnTo>
                      <a:pt x="606" y="2302"/>
                    </a:lnTo>
                    <a:lnTo>
                      <a:pt x="690" y="2349"/>
                    </a:lnTo>
                    <a:lnTo>
                      <a:pt x="793" y="2386"/>
                    </a:lnTo>
                    <a:lnTo>
                      <a:pt x="895" y="2424"/>
                    </a:lnTo>
                    <a:lnTo>
                      <a:pt x="998" y="2461"/>
                    </a:lnTo>
                    <a:lnTo>
                      <a:pt x="1109" y="2489"/>
                    </a:lnTo>
                    <a:lnTo>
                      <a:pt x="1231" y="2517"/>
                    </a:lnTo>
                    <a:lnTo>
                      <a:pt x="1352" y="2535"/>
                    </a:lnTo>
                    <a:lnTo>
                      <a:pt x="1491" y="2545"/>
                    </a:lnTo>
                    <a:lnTo>
                      <a:pt x="1631" y="2554"/>
                    </a:lnTo>
                    <a:lnTo>
                      <a:pt x="1930" y="2554"/>
                    </a:lnTo>
                    <a:lnTo>
                      <a:pt x="2116" y="2535"/>
                    </a:lnTo>
                    <a:lnTo>
                      <a:pt x="2293" y="2507"/>
                    </a:lnTo>
                    <a:lnTo>
                      <a:pt x="2461" y="2470"/>
                    </a:lnTo>
                    <a:lnTo>
                      <a:pt x="2619" y="2414"/>
                    </a:lnTo>
                    <a:lnTo>
                      <a:pt x="2768" y="2358"/>
                    </a:lnTo>
                    <a:lnTo>
                      <a:pt x="2908" y="2284"/>
                    </a:lnTo>
                    <a:lnTo>
                      <a:pt x="3048" y="2209"/>
                    </a:lnTo>
                    <a:lnTo>
                      <a:pt x="3169" y="2116"/>
                    </a:lnTo>
                    <a:lnTo>
                      <a:pt x="3290" y="2023"/>
                    </a:lnTo>
                    <a:lnTo>
                      <a:pt x="3402" y="1920"/>
                    </a:lnTo>
                    <a:lnTo>
                      <a:pt x="3504" y="1818"/>
                    </a:lnTo>
                    <a:lnTo>
                      <a:pt x="3598" y="1706"/>
                    </a:lnTo>
                    <a:lnTo>
                      <a:pt x="3682" y="1585"/>
                    </a:lnTo>
                    <a:lnTo>
                      <a:pt x="3765" y="1473"/>
                    </a:lnTo>
                    <a:lnTo>
                      <a:pt x="3840" y="1343"/>
                    </a:lnTo>
                    <a:lnTo>
                      <a:pt x="3915" y="1221"/>
                    </a:lnTo>
                    <a:lnTo>
                      <a:pt x="3970" y="1100"/>
                    </a:lnTo>
                    <a:lnTo>
                      <a:pt x="3998" y="979"/>
                    </a:lnTo>
                    <a:lnTo>
                      <a:pt x="4017" y="867"/>
                    </a:lnTo>
                    <a:lnTo>
                      <a:pt x="4026" y="746"/>
                    </a:lnTo>
                    <a:lnTo>
                      <a:pt x="4008" y="625"/>
                    </a:lnTo>
                    <a:lnTo>
                      <a:pt x="3980" y="513"/>
                    </a:lnTo>
                    <a:lnTo>
                      <a:pt x="3942" y="411"/>
                    </a:lnTo>
                    <a:lnTo>
                      <a:pt x="3896" y="317"/>
                    </a:lnTo>
                    <a:lnTo>
                      <a:pt x="3831" y="234"/>
                    </a:lnTo>
                    <a:lnTo>
                      <a:pt x="3756" y="159"/>
                    </a:lnTo>
                    <a:lnTo>
                      <a:pt x="3672" y="94"/>
                    </a:lnTo>
                    <a:lnTo>
                      <a:pt x="3588" y="47"/>
                    </a:lnTo>
                    <a:lnTo>
                      <a:pt x="3495" y="10"/>
                    </a:lnTo>
                    <a:lnTo>
                      <a:pt x="3393" y="1"/>
                    </a:lnTo>
                    <a:close/>
                  </a:path>
                </a:pathLst>
              </a:custGeom>
              <a:solidFill>
                <a:srgbClr val="3434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11"/>
              <p:cNvSpPr/>
              <p:nvPr/>
            </p:nvSpPr>
            <p:spPr>
              <a:xfrm>
                <a:off x="2816953" y="2211793"/>
                <a:ext cx="59911" cy="33215"/>
              </a:xfrm>
              <a:custGeom>
                <a:rect b="b" l="l" r="r" t="t"/>
                <a:pathLst>
                  <a:path extrusionOk="0" h="1819" w="3281">
                    <a:moveTo>
                      <a:pt x="2256" y="1"/>
                    </a:moveTo>
                    <a:lnTo>
                      <a:pt x="2032" y="19"/>
                    </a:lnTo>
                    <a:lnTo>
                      <a:pt x="1790" y="47"/>
                    </a:lnTo>
                    <a:lnTo>
                      <a:pt x="1613" y="94"/>
                    </a:lnTo>
                    <a:lnTo>
                      <a:pt x="1435" y="141"/>
                    </a:lnTo>
                    <a:lnTo>
                      <a:pt x="1277" y="196"/>
                    </a:lnTo>
                    <a:lnTo>
                      <a:pt x="1128" y="271"/>
                    </a:lnTo>
                    <a:lnTo>
                      <a:pt x="988" y="355"/>
                    </a:lnTo>
                    <a:lnTo>
                      <a:pt x="858" y="439"/>
                    </a:lnTo>
                    <a:lnTo>
                      <a:pt x="737" y="532"/>
                    </a:lnTo>
                    <a:lnTo>
                      <a:pt x="615" y="634"/>
                    </a:lnTo>
                    <a:lnTo>
                      <a:pt x="513" y="746"/>
                    </a:lnTo>
                    <a:lnTo>
                      <a:pt x="420" y="858"/>
                    </a:lnTo>
                    <a:lnTo>
                      <a:pt x="336" y="979"/>
                    </a:lnTo>
                    <a:lnTo>
                      <a:pt x="252" y="1100"/>
                    </a:lnTo>
                    <a:lnTo>
                      <a:pt x="177" y="1231"/>
                    </a:lnTo>
                    <a:lnTo>
                      <a:pt x="112" y="1352"/>
                    </a:lnTo>
                    <a:lnTo>
                      <a:pt x="56" y="1492"/>
                    </a:lnTo>
                    <a:lnTo>
                      <a:pt x="0" y="1622"/>
                    </a:lnTo>
                    <a:lnTo>
                      <a:pt x="121" y="1669"/>
                    </a:lnTo>
                    <a:lnTo>
                      <a:pt x="243" y="1716"/>
                    </a:lnTo>
                    <a:lnTo>
                      <a:pt x="382" y="1753"/>
                    </a:lnTo>
                    <a:lnTo>
                      <a:pt x="522" y="1781"/>
                    </a:lnTo>
                    <a:lnTo>
                      <a:pt x="681" y="1799"/>
                    </a:lnTo>
                    <a:lnTo>
                      <a:pt x="839" y="1818"/>
                    </a:lnTo>
                    <a:lnTo>
                      <a:pt x="1203" y="1818"/>
                    </a:lnTo>
                    <a:lnTo>
                      <a:pt x="1389" y="1799"/>
                    </a:lnTo>
                    <a:lnTo>
                      <a:pt x="1566" y="1771"/>
                    </a:lnTo>
                    <a:lnTo>
                      <a:pt x="1734" y="1734"/>
                    </a:lnTo>
                    <a:lnTo>
                      <a:pt x="1892" y="1678"/>
                    </a:lnTo>
                    <a:lnTo>
                      <a:pt x="2041" y="1622"/>
                    </a:lnTo>
                    <a:lnTo>
                      <a:pt x="2181" y="1548"/>
                    </a:lnTo>
                    <a:lnTo>
                      <a:pt x="2321" y="1473"/>
                    </a:lnTo>
                    <a:lnTo>
                      <a:pt x="2442" y="1380"/>
                    </a:lnTo>
                    <a:lnTo>
                      <a:pt x="2563" y="1287"/>
                    </a:lnTo>
                    <a:lnTo>
                      <a:pt x="2675" y="1184"/>
                    </a:lnTo>
                    <a:lnTo>
                      <a:pt x="2777" y="1082"/>
                    </a:lnTo>
                    <a:lnTo>
                      <a:pt x="2871" y="970"/>
                    </a:lnTo>
                    <a:lnTo>
                      <a:pt x="2955" y="849"/>
                    </a:lnTo>
                    <a:lnTo>
                      <a:pt x="3038" y="737"/>
                    </a:lnTo>
                    <a:lnTo>
                      <a:pt x="3113" y="607"/>
                    </a:lnTo>
                    <a:lnTo>
                      <a:pt x="3188" y="485"/>
                    </a:lnTo>
                    <a:lnTo>
                      <a:pt x="3215" y="420"/>
                    </a:lnTo>
                    <a:lnTo>
                      <a:pt x="3243" y="346"/>
                    </a:lnTo>
                    <a:lnTo>
                      <a:pt x="3271" y="271"/>
                    </a:lnTo>
                    <a:lnTo>
                      <a:pt x="3281" y="196"/>
                    </a:lnTo>
                    <a:lnTo>
                      <a:pt x="3141" y="141"/>
                    </a:lnTo>
                    <a:lnTo>
                      <a:pt x="2992" y="85"/>
                    </a:lnTo>
                    <a:lnTo>
                      <a:pt x="2824" y="47"/>
                    </a:lnTo>
                    <a:lnTo>
                      <a:pt x="2647" y="19"/>
                    </a:lnTo>
                    <a:lnTo>
                      <a:pt x="2461" y="1"/>
                    </a:lnTo>
                    <a:close/>
                  </a:path>
                </a:pathLst>
              </a:custGeom>
              <a:solidFill>
                <a:srgbClr val="FF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11"/>
              <p:cNvSpPr/>
              <p:nvPr/>
            </p:nvSpPr>
            <p:spPr>
              <a:xfrm>
                <a:off x="2830228" y="2214514"/>
                <a:ext cx="26057" cy="17219"/>
              </a:xfrm>
              <a:custGeom>
                <a:rect b="b" l="l" r="r" t="t"/>
                <a:pathLst>
                  <a:path extrusionOk="0" h="943" w="1427">
                    <a:moveTo>
                      <a:pt x="1091" y="1"/>
                    </a:moveTo>
                    <a:lnTo>
                      <a:pt x="960" y="10"/>
                    </a:lnTo>
                    <a:lnTo>
                      <a:pt x="830" y="38"/>
                    </a:lnTo>
                    <a:lnTo>
                      <a:pt x="690" y="85"/>
                    </a:lnTo>
                    <a:lnTo>
                      <a:pt x="550" y="150"/>
                    </a:lnTo>
                    <a:lnTo>
                      <a:pt x="410" y="225"/>
                    </a:lnTo>
                    <a:lnTo>
                      <a:pt x="289" y="308"/>
                    </a:lnTo>
                    <a:lnTo>
                      <a:pt x="187" y="402"/>
                    </a:lnTo>
                    <a:lnTo>
                      <a:pt x="103" y="485"/>
                    </a:lnTo>
                    <a:lnTo>
                      <a:pt x="47" y="579"/>
                    </a:lnTo>
                    <a:lnTo>
                      <a:pt x="10" y="663"/>
                    </a:lnTo>
                    <a:lnTo>
                      <a:pt x="0" y="700"/>
                    </a:lnTo>
                    <a:lnTo>
                      <a:pt x="0" y="746"/>
                    </a:lnTo>
                    <a:lnTo>
                      <a:pt x="10" y="784"/>
                    </a:lnTo>
                    <a:lnTo>
                      <a:pt x="19" y="812"/>
                    </a:lnTo>
                    <a:lnTo>
                      <a:pt x="37" y="849"/>
                    </a:lnTo>
                    <a:lnTo>
                      <a:pt x="65" y="868"/>
                    </a:lnTo>
                    <a:lnTo>
                      <a:pt x="103" y="896"/>
                    </a:lnTo>
                    <a:lnTo>
                      <a:pt x="140" y="914"/>
                    </a:lnTo>
                    <a:lnTo>
                      <a:pt x="233" y="933"/>
                    </a:lnTo>
                    <a:lnTo>
                      <a:pt x="345" y="942"/>
                    </a:lnTo>
                    <a:lnTo>
                      <a:pt x="466" y="923"/>
                    </a:lnTo>
                    <a:lnTo>
                      <a:pt x="597" y="896"/>
                    </a:lnTo>
                    <a:lnTo>
                      <a:pt x="736" y="849"/>
                    </a:lnTo>
                    <a:lnTo>
                      <a:pt x="886" y="784"/>
                    </a:lnTo>
                    <a:lnTo>
                      <a:pt x="1016" y="709"/>
                    </a:lnTo>
                    <a:lnTo>
                      <a:pt x="1137" y="625"/>
                    </a:lnTo>
                    <a:lnTo>
                      <a:pt x="1240" y="541"/>
                    </a:lnTo>
                    <a:lnTo>
                      <a:pt x="1324" y="448"/>
                    </a:lnTo>
                    <a:lnTo>
                      <a:pt x="1389" y="355"/>
                    </a:lnTo>
                    <a:lnTo>
                      <a:pt x="1417" y="271"/>
                    </a:lnTo>
                    <a:lnTo>
                      <a:pt x="1426" y="234"/>
                    </a:lnTo>
                    <a:lnTo>
                      <a:pt x="1426" y="197"/>
                    </a:lnTo>
                    <a:lnTo>
                      <a:pt x="1426" y="159"/>
                    </a:lnTo>
                    <a:lnTo>
                      <a:pt x="1407" y="122"/>
                    </a:lnTo>
                    <a:lnTo>
                      <a:pt x="1389" y="94"/>
                    </a:lnTo>
                    <a:lnTo>
                      <a:pt x="1361" y="66"/>
                    </a:lnTo>
                    <a:lnTo>
                      <a:pt x="1324" y="38"/>
                    </a:lnTo>
                    <a:lnTo>
                      <a:pt x="1286" y="29"/>
                    </a:lnTo>
                    <a:lnTo>
                      <a:pt x="1193" y="1"/>
                    </a:lnTo>
                    <a:close/>
                  </a:path>
                </a:pathLst>
              </a:custGeom>
              <a:solidFill>
                <a:srgbClr val="FFAB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11"/>
              <p:cNvSpPr/>
              <p:nvPr/>
            </p:nvSpPr>
            <p:spPr>
              <a:xfrm>
                <a:off x="2803678" y="2198354"/>
                <a:ext cx="72675" cy="26897"/>
              </a:xfrm>
              <a:custGeom>
                <a:rect b="b" l="l" r="r" t="t"/>
                <a:pathLst>
                  <a:path extrusionOk="0" h="1473" w="3980">
                    <a:moveTo>
                      <a:pt x="3309" y="1"/>
                    </a:moveTo>
                    <a:lnTo>
                      <a:pt x="3244" y="10"/>
                    </a:lnTo>
                    <a:lnTo>
                      <a:pt x="3178" y="29"/>
                    </a:lnTo>
                    <a:lnTo>
                      <a:pt x="2833" y="140"/>
                    </a:lnTo>
                    <a:lnTo>
                      <a:pt x="2489" y="234"/>
                    </a:lnTo>
                    <a:lnTo>
                      <a:pt x="2153" y="317"/>
                    </a:lnTo>
                    <a:lnTo>
                      <a:pt x="1827" y="392"/>
                    </a:lnTo>
                    <a:lnTo>
                      <a:pt x="1501" y="448"/>
                    </a:lnTo>
                    <a:lnTo>
                      <a:pt x="1193" y="494"/>
                    </a:lnTo>
                    <a:lnTo>
                      <a:pt x="904" y="541"/>
                    </a:lnTo>
                    <a:lnTo>
                      <a:pt x="643" y="569"/>
                    </a:lnTo>
                    <a:lnTo>
                      <a:pt x="569" y="588"/>
                    </a:lnTo>
                    <a:lnTo>
                      <a:pt x="504" y="606"/>
                    </a:lnTo>
                    <a:lnTo>
                      <a:pt x="438" y="634"/>
                    </a:lnTo>
                    <a:lnTo>
                      <a:pt x="382" y="662"/>
                    </a:lnTo>
                    <a:lnTo>
                      <a:pt x="327" y="700"/>
                    </a:lnTo>
                    <a:lnTo>
                      <a:pt x="271" y="746"/>
                    </a:lnTo>
                    <a:lnTo>
                      <a:pt x="224" y="802"/>
                    </a:lnTo>
                    <a:lnTo>
                      <a:pt x="177" y="849"/>
                    </a:lnTo>
                    <a:lnTo>
                      <a:pt x="140" y="914"/>
                    </a:lnTo>
                    <a:lnTo>
                      <a:pt x="112" y="970"/>
                    </a:lnTo>
                    <a:lnTo>
                      <a:pt x="56" y="1110"/>
                    </a:lnTo>
                    <a:lnTo>
                      <a:pt x="19" y="1249"/>
                    </a:lnTo>
                    <a:lnTo>
                      <a:pt x="0" y="1398"/>
                    </a:lnTo>
                    <a:lnTo>
                      <a:pt x="196" y="1426"/>
                    </a:lnTo>
                    <a:lnTo>
                      <a:pt x="392" y="1454"/>
                    </a:lnTo>
                    <a:lnTo>
                      <a:pt x="597" y="1464"/>
                    </a:lnTo>
                    <a:lnTo>
                      <a:pt x="802" y="1473"/>
                    </a:lnTo>
                    <a:lnTo>
                      <a:pt x="1016" y="1473"/>
                    </a:lnTo>
                    <a:lnTo>
                      <a:pt x="1240" y="1464"/>
                    </a:lnTo>
                    <a:lnTo>
                      <a:pt x="1464" y="1445"/>
                    </a:lnTo>
                    <a:lnTo>
                      <a:pt x="1687" y="1417"/>
                    </a:lnTo>
                    <a:lnTo>
                      <a:pt x="2032" y="1361"/>
                    </a:lnTo>
                    <a:lnTo>
                      <a:pt x="2358" y="1287"/>
                    </a:lnTo>
                    <a:lnTo>
                      <a:pt x="2675" y="1193"/>
                    </a:lnTo>
                    <a:lnTo>
                      <a:pt x="2983" y="1082"/>
                    </a:lnTo>
                    <a:lnTo>
                      <a:pt x="3262" y="951"/>
                    </a:lnTo>
                    <a:lnTo>
                      <a:pt x="3523" y="811"/>
                    </a:lnTo>
                    <a:lnTo>
                      <a:pt x="3765" y="662"/>
                    </a:lnTo>
                    <a:lnTo>
                      <a:pt x="3868" y="578"/>
                    </a:lnTo>
                    <a:lnTo>
                      <a:pt x="3980" y="504"/>
                    </a:lnTo>
                    <a:lnTo>
                      <a:pt x="3924" y="373"/>
                    </a:lnTo>
                    <a:lnTo>
                      <a:pt x="3849" y="261"/>
                    </a:lnTo>
                    <a:lnTo>
                      <a:pt x="3812" y="215"/>
                    </a:lnTo>
                    <a:lnTo>
                      <a:pt x="3765" y="168"/>
                    </a:lnTo>
                    <a:lnTo>
                      <a:pt x="3719" y="122"/>
                    </a:lnTo>
                    <a:lnTo>
                      <a:pt x="3672" y="84"/>
                    </a:lnTo>
                    <a:lnTo>
                      <a:pt x="3616" y="56"/>
                    </a:lnTo>
                    <a:lnTo>
                      <a:pt x="3560" y="38"/>
                    </a:lnTo>
                    <a:lnTo>
                      <a:pt x="3495" y="19"/>
                    </a:lnTo>
                    <a:lnTo>
                      <a:pt x="343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11"/>
              <p:cNvSpPr/>
              <p:nvPr/>
            </p:nvSpPr>
            <p:spPr>
              <a:xfrm>
                <a:off x="2770665" y="2306580"/>
                <a:ext cx="126122" cy="66905"/>
              </a:xfrm>
              <a:custGeom>
                <a:rect b="b" l="l" r="r" t="t"/>
                <a:pathLst>
                  <a:path extrusionOk="0" h="3664" w="6907">
                    <a:moveTo>
                      <a:pt x="0" y="1"/>
                    </a:moveTo>
                    <a:lnTo>
                      <a:pt x="0" y="3663"/>
                    </a:lnTo>
                    <a:lnTo>
                      <a:pt x="6906" y="3663"/>
                    </a:lnTo>
                    <a:lnTo>
                      <a:pt x="690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11"/>
              <p:cNvSpPr/>
              <p:nvPr/>
            </p:nvSpPr>
            <p:spPr>
              <a:xfrm>
                <a:off x="2696293" y="2500225"/>
                <a:ext cx="277753" cy="250345"/>
              </a:xfrm>
              <a:custGeom>
                <a:rect b="b" l="l" r="r" t="t"/>
                <a:pathLst>
                  <a:path extrusionOk="0" h="13710" w="15211">
                    <a:moveTo>
                      <a:pt x="1" y="1"/>
                    </a:moveTo>
                    <a:lnTo>
                      <a:pt x="1" y="13710"/>
                    </a:lnTo>
                    <a:lnTo>
                      <a:pt x="15210" y="13710"/>
                    </a:lnTo>
                    <a:lnTo>
                      <a:pt x="1521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11"/>
              <p:cNvSpPr/>
              <p:nvPr/>
            </p:nvSpPr>
            <p:spPr>
              <a:xfrm>
                <a:off x="3098409" y="2004198"/>
                <a:ext cx="146701" cy="146354"/>
              </a:xfrm>
              <a:custGeom>
                <a:rect b="b" l="l" r="r" t="t"/>
                <a:pathLst>
                  <a:path extrusionOk="0" h="8015" w="8034">
                    <a:moveTo>
                      <a:pt x="4688" y="0"/>
                    </a:moveTo>
                    <a:lnTo>
                      <a:pt x="4474" y="19"/>
                    </a:lnTo>
                    <a:lnTo>
                      <a:pt x="4287" y="47"/>
                    </a:lnTo>
                    <a:lnTo>
                      <a:pt x="4213" y="65"/>
                    </a:lnTo>
                    <a:lnTo>
                      <a:pt x="4138" y="84"/>
                    </a:lnTo>
                    <a:lnTo>
                      <a:pt x="4082" y="112"/>
                    </a:lnTo>
                    <a:lnTo>
                      <a:pt x="4026" y="149"/>
                    </a:lnTo>
                    <a:lnTo>
                      <a:pt x="3933" y="224"/>
                    </a:lnTo>
                    <a:lnTo>
                      <a:pt x="3840" y="308"/>
                    </a:lnTo>
                    <a:lnTo>
                      <a:pt x="3756" y="410"/>
                    </a:lnTo>
                    <a:lnTo>
                      <a:pt x="3672" y="513"/>
                    </a:lnTo>
                    <a:lnTo>
                      <a:pt x="3588" y="634"/>
                    </a:lnTo>
                    <a:lnTo>
                      <a:pt x="3514" y="755"/>
                    </a:lnTo>
                    <a:lnTo>
                      <a:pt x="3439" y="886"/>
                    </a:lnTo>
                    <a:lnTo>
                      <a:pt x="3374" y="1025"/>
                    </a:lnTo>
                    <a:lnTo>
                      <a:pt x="3244" y="1324"/>
                    </a:lnTo>
                    <a:lnTo>
                      <a:pt x="3132" y="1622"/>
                    </a:lnTo>
                    <a:lnTo>
                      <a:pt x="3029" y="1939"/>
                    </a:lnTo>
                    <a:lnTo>
                      <a:pt x="2936" y="2246"/>
                    </a:lnTo>
                    <a:lnTo>
                      <a:pt x="2862" y="2554"/>
                    </a:lnTo>
                    <a:lnTo>
                      <a:pt x="2796" y="2833"/>
                    </a:lnTo>
                    <a:lnTo>
                      <a:pt x="2694" y="3327"/>
                    </a:lnTo>
                    <a:lnTo>
                      <a:pt x="2638" y="3672"/>
                    </a:lnTo>
                    <a:lnTo>
                      <a:pt x="2619" y="3793"/>
                    </a:lnTo>
                    <a:lnTo>
                      <a:pt x="2526" y="3635"/>
                    </a:lnTo>
                    <a:lnTo>
                      <a:pt x="2424" y="3486"/>
                    </a:lnTo>
                    <a:lnTo>
                      <a:pt x="2321" y="3365"/>
                    </a:lnTo>
                    <a:lnTo>
                      <a:pt x="2219" y="3253"/>
                    </a:lnTo>
                    <a:lnTo>
                      <a:pt x="2116" y="3150"/>
                    </a:lnTo>
                    <a:lnTo>
                      <a:pt x="2004" y="3066"/>
                    </a:lnTo>
                    <a:lnTo>
                      <a:pt x="1902" y="3001"/>
                    </a:lnTo>
                    <a:lnTo>
                      <a:pt x="1790" y="2945"/>
                    </a:lnTo>
                    <a:lnTo>
                      <a:pt x="1678" y="2899"/>
                    </a:lnTo>
                    <a:lnTo>
                      <a:pt x="1566" y="2871"/>
                    </a:lnTo>
                    <a:lnTo>
                      <a:pt x="1464" y="2843"/>
                    </a:lnTo>
                    <a:lnTo>
                      <a:pt x="1352" y="2833"/>
                    </a:lnTo>
                    <a:lnTo>
                      <a:pt x="1240" y="2824"/>
                    </a:lnTo>
                    <a:lnTo>
                      <a:pt x="1137" y="2824"/>
                    </a:lnTo>
                    <a:lnTo>
                      <a:pt x="1035" y="2833"/>
                    </a:lnTo>
                    <a:lnTo>
                      <a:pt x="932" y="2852"/>
                    </a:lnTo>
                    <a:lnTo>
                      <a:pt x="746" y="2899"/>
                    </a:lnTo>
                    <a:lnTo>
                      <a:pt x="569" y="2954"/>
                    </a:lnTo>
                    <a:lnTo>
                      <a:pt x="411" y="3029"/>
                    </a:lnTo>
                    <a:lnTo>
                      <a:pt x="271" y="3094"/>
                    </a:lnTo>
                    <a:lnTo>
                      <a:pt x="159" y="3169"/>
                    </a:lnTo>
                    <a:lnTo>
                      <a:pt x="75" y="3225"/>
                    </a:lnTo>
                    <a:lnTo>
                      <a:pt x="1" y="3271"/>
                    </a:lnTo>
                    <a:lnTo>
                      <a:pt x="1538" y="5023"/>
                    </a:lnTo>
                    <a:lnTo>
                      <a:pt x="1548" y="5163"/>
                    </a:lnTo>
                    <a:lnTo>
                      <a:pt x="1566" y="5322"/>
                    </a:lnTo>
                    <a:lnTo>
                      <a:pt x="1603" y="5536"/>
                    </a:lnTo>
                    <a:lnTo>
                      <a:pt x="1650" y="5778"/>
                    </a:lnTo>
                    <a:lnTo>
                      <a:pt x="1715" y="6048"/>
                    </a:lnTo>
                    <a:lnTo>
                      <a:pt x="1799" y="6328"/>
                    </a:lnTo>
                    <a:lnTo>
                      <a:pt x="1846" y="6477"/>
                    </a:lnTo>
                    <a:lnTo>
                      <a:pt x="1902" y="6617"/>
                    </a:lnTo>
                    <a:lnTo>
                      <a:pt x="1967" y="6757"/>
                    </a:lnTo>
                    <a:lnTo>
                      <a:pt x="2041" y="6897"/>
                    </a:lnTo>
                    <a:lnTo>
                      <a:pt x="2116" y="7036"/>
                    </a:lnTo>
                    <a:lnTo>
                      <a:pt x="2200" y="7167"/>
                    </a:lnTo>
                    <a:lnTo>
                      <a:pt x="2293" y="7288"/>
                    </a:lnTo>
                    <a:lnTo>
                      <a:pt x="2396" y="7400"/>
                    </a:lnTo>
                    <a:lnTo>
                      <a:pt x="2507" y="7512"/>
                    </a:lnTo>
                    <a:lnTo>
                      <a:pt x="2629" y="7605"/>
                    </a:lnTo>
                    <a:lnTo>
                      <a:pt x="2759" y="7689"/>
                    </a:lnTo>
                    <a:lnTo>
                      <a:pt x="2899" y="7754"/>
                    </a:lnTo>
                    <a:lnTo>
                      <a:pt x="3048" y="7810"/>
                    </a:lnTo>
                    <a:lnTo>
                      <a:pt x="3197" y="7847"/>
                    </a:lnTo>
                    <a:lnTo>
                      <a:pt x="3374" y="7866"/>
                    </a:lnTo>
                    <a:lnTo>
                      <a:pt x="3551" y="7866"/>
                    </a:lnTo>
                    <a:lnTo>
                      <a:pt x="3738" y="7856"/>
                    </a:lnTo>
                    <a:lnTo>
                      <a:pt x="3943" y="7810"/>
                    </a:lnTo>
                    <a:lnTo>
                      <a:pt x="4176" y="7894"/>
                    </a:lnTo>
                    <a:lnTo>
                      <a:pt x="4390" y="7950"/>
                    </a:lnTo>
                    <a:lnTo>
                      <a:pt x="4604" y="7987"/>
                    </a:lnTo>
                    <a:lnTo>
                      <a:pt x="4800" y="8006"/>
                    </a:lnTo>
                    <a:lnTo>
                      <a:pt x="4996" y="8015"/>
                    </a:lnTo>
                    <a:lnTo>
                      <a:pt x="5173" y="7996"/>
                    </a:lnTo>
                    <a:lnTo>
                      <a:pt x="5350" y="7968"/>
                    </a:lnTo>
                    <a:lnTo>
                      <a:pt x="5508" y="7931"/>
                    </a:lnTo>
                    <a:lnTo>
                      <a:pt x="5667" y="7866"/>
                    </a:lnTo>
                    <a:lnTo>
                      <a:pt x="5806" y="7800"/>
                    </a:lnTo>
                    <a:lnTo>
                      <a:pt x="5946" y="7717"/>
                    </a:lnTo>
                    <a:lnTo>
                      <a:pt x="6067" y="7623"/>
                    </a:lnTo>
                    <a:lnTo>
                      <a:pt x="6189" y="7512"/>
                    </a:lnTo>
                    <a:lnTo>
                      <a:pt x="6300" y="7400"/>
                    </a:lnTo>
                    <a:lnTo>
                      <a:pt x="6403" y="7269"/>
                    </a:lnTo>
                    <a:lnTo>
                      <a:pt x="6496" y="7139"/>
                    </a:lnTo>
                    <a:lnTo>
                      <a:pt x="6580" y="6999"/>
                    </a:lnTo>
                    <a:lnTo>
                      <a:pt x="6664" y="6841"/>
                    </a:lnTo>
                    <a:lnTo>
                      <a:pt x="6729" y="6691"/>
                    </a:lnTo>
                    <a:lnTo>
                      <a:pt x="6794" y="6524"/>
                    </a:lnTo>
                    <a:lnTo>
                      <a:pt x="6850" y="6356"/>
                    </a:lnTo>
                    <a:lnTo>
                      <a:pt x="6906" y="6188"/>
                    </a:lnTo>
                    <a:lnTo>
                      <a:pt x="6943" y="6011"/>
                    </a:lnTo>
                    <a:lnTo>
                      <a:pt x="6981" y="5834"/>
                    </a:lnTo>
                    <a:lnTo>
                      <a:pt x="7009" y="5657"/>
                    </a:lnTo>
                    <a:lnTo>
                      <a:pt x="7027" y="5471"/>
                    </a:lnTo>
                    <a:lnTo>
                      <a:pt x="7046" y="5284"/>
                    </a:lnTo>
                    <a:lnTo>
                      <a:pt x="7055" y="5107"/>
                    </a:lnTo>
                    <a:lnTo>
                      <a:pt x="7065" y="4930"/>
                    </a:lnTo>
                    <a:lnTo>
                      <a:pt x="7055" y="4744"/>
                    </a:lnTo>
                    <a:lnTo>
                      <a:pt x="7055" y="4567"/>
                    </a:lnTo>
                    <a:lnTo>
                      <a:pt x="7037" y="4399"/>
                    </a:lnTo>
                    <a:lnTo>
                      <a:pt x="7018" y="4157"/>
                    </a:lnTo>
                    <a:lnTo>
                      <a:pt x="7027" y="3914"/>
                    </a:lnTo>
                    <a:lnTo>
                      <a:pt x="7037" y="3681"/>
                    </a:lnTo>
                    <a:lnTo>
                      <a:pt x="7074" y="3458"/>
                    </a:lnTo>
                    <a:lnTo>
                      <a:pt x="7111" y="3243"/>
                    </a:lnTo>
                    <a:lnTo>
                      <a:pt x="7167" y="3029"/>
                    </a:lnTo>
                    <a:lnTo>
                      <a:pt x="7232" y="2833"/>
                    </a:lnTo>
                    <a:lnTo>
                      <a:pt x="7298" y="2638"/>
                    </a:lnTo>
                    <a:lnTo>
                      <a:pt x="7372" y="2461"/>
                    </a:lnTo>
                    <a:lnTo>
                      <a:pt x="7456" y="2283"/>
                    </a:lnTo>
                    <a:lnTo>
                      <a:pt x="7540" y="2125"/>
                    </a:lnTo>
                    <a:lnTo>
                      <a:pt x="7624" y="1976"/>
                    </a:lnTo>
                    <a:lnTo>
                      <a:pt x="7791" y="1706"/>
                    </a:lnTo>
                    <a:lnTo>
                      <a:pt x="7941" y="1482"/>
                    </a:lnTo>
                    <a:lnTo>
                      <a:pt x="7987" y="1407"/>
                    </a:lnTo>
                    <a:lnTo>
                      <a:pt x="8024" y="1314"/>
                    </a:lnTo>
                    <a:lnTo>
                      <a:pt x="8034" y="1221"/>
                    </a:lnTo>
                    <a:lnTo>
                      <a:pt x="8024" y="1137"/>
                    </a:lnTo>
                    <a:lnTo>
                      <a:pt x="8006" y="1044"/>
                    </a:lnTo>
                    <a:lnTo>
                      <a:pt x="7959" y="960"/>
                    </a:lnTo>
                    <a:lnTo>
                      <a:pt x="7903" y="886"/>
                    </a:lnTo>
                    <a:lnTo>
                      <a:pt x="7829" y="830"/>
                    </a:lnTo>
                    <a:lnTo>
                      <a:pt x="7736" y="755"/>
                    </a:lnTo>
                    <a:lnTo>
                      <a:pt x="7624" y="699"/>
                    </a:lnTo>
                    <a:lnTo>
                      <a:pt x="7400" y="578"/>
                    </a:lnTo>
                    <a:lnTo>
                      <a:pt x="7148" y="466"/>
                    </a:lnTo>
                    <a:lnTo>
                      <a:pt x="6878" y="364"/>
                    </a:lnTo>
                    <a:lnTo>
                      <a:pt x="6599" y="280"/>
                    </a:lnTo>
                    <a:lnTo>
                      <a:pt x="6310" y="205"/>
                    </a:lnTo>
                    <a:lnTo>
                      <a:pt x="6021" y="140"/>
                    </a:lnTo>
                    <a:lnTo>
                      <a:pt x="5732" y="84"/>
                    </a:lnTo>
                    <a:lnTo>
                      <a:pt x="5452" y="47"/>
                    </a:lnTo>
                    <a:lnTo>
                      <a:pt x="5182" y="19"/>
                    </a:lnTo>
                    <a:lnTo>
                      <a:pt x="4921" y="10"/>
                    </a:lnTo>
                    <a:lnTo>
                      <a:pt x="4688"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11"/>
              <p:cNvSpPr/>
              <p:nvPr/>
            </p:nvSpPr>
            <p:spPr>
              <a:xfrm>
                <a:off x="3145885" y="2073457"/>
                <a:ext cx="38309" cy="37616"/>
              </a:xfrm>
              <a:custGeom>
                <a:rect b="b" l="l" r="r" t="t"/>
                <a:pathLst>
                  <a:path extrusionOk="0" h="2060" w="2098">
                    <a:moveTo>
                      <a:pt x="19" y="0"/>
                    </a:moveTo>
                    <a:lnTo>
                      <a:pt x="1" y="131"/>
                    </a:lnTo>
                    <a:lnTo>
                      <a:pt x="140" y="159"/>
                    </a:lnTo>
                    <a:lnTo>
                      <a:pt x="271" y="196"/>
                    </a:lnTo>
                    <a:lnTo>
                      <a:pt x="392" y="243"/>
                    </a:lnTo>
                    <a:lnTo>
                      <a:pt x="513" y="289"/>
                    </a:lnTo>
                    <a:lnTo>
                      <a:pt x="625" y="345"/>
                    </a:lnTo>
                    <a:lnTo>
                      <a:pt x="737" y="410"/>
                    </a:lnTo>
                    <a:lnTo>
                      <a:pt x="849" y="475"/>
                    </a:lnTo>
                    <a:lnTo>
                      <a:pt x="951" y="550"/>
                    </a:lnTo>
                    <a:lnTo>
                      <a:pt x="1138" y="699"/>
                    </a:lnTo>
                    <a:lnTo>
                      <a:pt x="1305" y="858"/>
                    </a:lnTo>
                    <a:lnTo>
                      <a:pt x="1464" y="1025"/>
                    </a:lnTo>
                    <a:lnTo>
                      <a:pt x="1594" y="1193"/>
                    </a:lnTo>
                    <a:lnTo>
                      <a:pt x="1715" y="1361"/>
                    </a:lnTo>
                    <a:lnTo>
                      <a:pt x="1818" y="1519"/>
                    </a:lnTo>
                    <a:lnTo>
                      <a:pt x="1902" y="1668"/>
                    </a:lnTo>
                    <a:lnTo>
                      <a:pt x="1976" y="1799"/>
                    </a:lnTo>
                    <a:lnTo>
                      <a:pt x="2060" y="1985"/>
                    </a:lnTo>
                    <a:lnTo>
                      <a:pt x="2097" y="2060"/>
                    </a:lnTo>
                    <a:lnTo>
                      <a:pt x="2051" y="1883"/>
                    </a:lnTo>
                    <a:lnTo>
                      <a:pt x="2014" y="1715"/>
                    </a:lnTo>
                    <a:lnTo>
                      <a:pt x="1958" y="1557"/>
                    </a:lnTo>
                    <a:lnTo>
                      <a:pt x="1902" y="1407"/>
                    </a:lnTo>
                    <a:lnTo>
                      <a:pt x="1837" y="1277"/>
                    </a:lnTo>
                    <a:lnTo>
                      <a:pt x="1762" y="1146"/>
                    </a:lnTo>
                    <a:lnTo>
                      <a:pt x="1687" y="1025"/>
                    </a:lnTo>
                    <a:lnTo>
                      <a:pt x="1613" y="913"/>
                    </a:lnTo>
                    <a:lnTo>
                      <a:pt x="1529" y="811"/>
                    </a:lnTo>
                    <a:lnTo>
                      <a:pt x="1445" y="718"/>
                    </a:lnTo>
                    <a:lnTo>
                      <a:pt x="1361" y="634"/>
                    </a:lnTo>
                    <a:lnTo>
                      <a:pt x="1277" y="550"/>
                    </a:lnTo>
                    <a:lnTo>
                      <a:pt x="1184" y="475"/>
                    </a:lnTo>
                    <a:lnTo>
                      <a:pt x="1091" y="410"/>
                    </a:lnTo>
                    <a:lnTo>
                      <a:pt x="914" y="298"/>
                    </a:lnTo>
                    <a:lnTo>
                      <a:pt x="746" y="205"/>
                    </a:lnTo>
                    <a:lnTo>
                      <a:pt x="578" y="140"/>
                    </a:lnTo>
                    <a:lnTo>
                      <a:pt x="429" y="84"/>
                    </a:lnTo>
                    <a:lnTo>
                      <a:pt x="290" y="47"/>
                    </a:lnTo>
                    <a:lnTo>
                      <a:pt x="178" y="28"/>
                    </a:lnTo>
                    <a:lnTo>
                      <a:pt x="94" y="10"/>
                    </a:lnTo>
                    <a:lnTo>
                      <a:pt x="19"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11"/>
              <p:cNvSpPr/>
              <p:nvPr/>
            </p:nvSpPr>
            <p:spPr>
              <a:xfrm>
                <a:off x="3161040" y="2066482"/>
                <a:ext cx="46125" cy="19063"/>
              </a:xfrm>
              <a:custGeom>
                <a:rect b="b" l="l" r="r" t="t"/>
                <a:pathLst>
                  <a:path extrusionOk="0" h="1044" w="2526">
                    <a:moveTo>
                      <a:pt x="634" y="0"/>
                    </a:moveTo>
                    <a:lnTo>
                      <a:pt x="475" y="19"/>
                    </a:lnTo>
                    <a:lnTo>
                      <a:pt x="336" y="47"/>
                    </a:lnTo>
                    <a:lnTo>
                      <a:pt x="224" y="75"/>
                    </a:lnTo>
                    <a:lnTo>
                      <a:pt x="131" y="112"/>
                    </a:lnTo>
                    <a:lnTo>
                      <a:pt x="56" y="140"/>
                    </a:lnTo>
                    <a:lnTo>
                      <a:pt x="0" y="168"/>
                    </a:lnTo>
                    <a:lnTo>
                      <a:pt x="261" y="196"/>
                    </a:lnTo>
                    <a:lnTo>
                      <a:pt x="503" y="233"/>
                    </a:lnTo>
                    <a:lnTo>
                      <a:pt x="746" y="289"/>
                    </a:lnTo>
                    <a:lnTo>
                      <a:pt x="979" y="345"/>
                    </a:lnTo>
                    <a:lnTo>
                      <a:pt x="1193" y="419"/>
                    </a:lnTo>
                    <a:lnTo>
                      <a:pt x="1407" y="485"/>
                    </a:lnTo>
                    <a:lnTo>
                      <a:pt x="1603" y="569"/>
                    </a:lnTo>
                    <a:lnTo>
                      <a:pt x="1780" y="643"/>
                    </a:lnTo>
                    <a:lnTo>
                      <a:pt x="2088" y="792"/>
                    </a:lnTo>
                    <a:lnTo>
                      <a:pt x="2321" y="923"/>
                    </a:lnTo>
                    <a:lnTo>
                      <a:pt x="2470" y="1016"/>
                    </a:lnTo>
                    <a:lnTo>
                      <a:pt x="2526" y="1044"/>
                    </a:lnTo>
                    <a:lnTo>
                      <a:pt x="2404" y="904"/>
                    </a:lnTo>
                    <a:lnTo>
                      <a:pt x="2293" y="774"/>
                    </a:lnTo>
                    <a:lnTo>
                      <a:pt x="2181" y="652"/>
                    </a:lnTo>
                    <a:lnTo>
                      <a:pt x="2060" y="541"/>
                    </a:lnTo>
                    <a:lnTo>
                      <a:pt x="1948" y="447"/>
                    </a:lnTo>
                    <a:lnTo>
                      <a:pt x="1836" y="364"/>
                    </a:lnTo>
                    <a:lnTo>
                      <a:pt x="1724" y="289"/>
                    </a:lnTo>
                    <a:lnTo>
                      <a:pt x="1612" y="224"/>
                    </a:lnTo>
                    <a:lnTo>
                      <a:pt x="1500" y="168"/>
                    </a:lnTo>
                    <a:lnTo>
                      <a:pt x="1398" y="121"/>
                    </a:lnTo>
                    <a:lnTo>
                      <a:pt x="1286" y="84"/>
                    </a:lnTo>
                    <a:lnTo>
                      <a:pt x="1184" y="56"/>
                    </a:lnTo>
                    <a:lnTo>
                      <a:pt x="1081" y="37"/>
                    </a:lnTo>
                    <a:lnTo>
                      <a:pt x="988" y="19"/>
                    </a:lnTo>
                    <a:lnTo>
                      <a:pt x="80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11"/>
              <p:cNvSpPr/>
              <p:nvPr/>
            </p:nvSpPr>
            <p:spPr>
              <a:xfrm>
                <a:off x="3197450" y="2016614"/>
                <a:ext cx="41542" cy="63837"/>
              </a:xfrm>
              <a:custGeom>
                <a:rect b="b" l="l" r="r" t="t"/>
                <a:pathLst>
                  <a:path extrusionOk="0" h="3496" w="2275">
                    <a:moveTo>
                      <a:pt x="2172" y="1"/>
                    </a:moveTo>
                    <a:lnTo>
                      <a:pt x="2032" y="112"/>
                    </a:lnTo>
                    <a:lnTo>
                      <a:pt x="1892" y="234"/>
                    </a:lnTo>
                    <a:lnTo>
                      <a:pt x="1762" y="355"/>
                    </a:lnTo>
                    <a:lnTo>
                      <a:pt x="1631" y="476"/>
                    </a:lnTo>
                    <a:lnTo>
                      <a:pt x="1510" y="616"/>
                    </a:lnTo>
                    <a:lnTo>
                      <a:pt x="1398" y="746"/>
                    </a:lnTo>
                    <a:lnTo>
                      <a:pt x="1175" y="1026"/>
                    </a:lnTo>
                    <a:lnTo>
                      <a:pt x="979" y="1305"/>
                    </a:lnTo>
                    <a:lnTo>
                      <a:pt x="802" y="1594"/>
                    </a:lnTo>
                    <a:lnTo>
                      <a:pt x="643" y="1874"/>
                    </a:lnTo>
                    <a:lnTo>
                      <a:pt x="504" y="2144"/>
                    </a:lnTo>
                    <a:lnTo>
                      <a:pt x="382" y="2405"/>
                    </a:lnTo>
                    <a:lnTo>
                      <a:pt x="280" y="2647"/>
                    </a:lnTo>
                    <a:lnTo>
                      <a:pt x="187" y="2862"/>
                    </a:lnTo>
                    <a:lnTo>
                      <a:pt x="122" y="3048"/>
                    </a:lnTo>
                    <a:lnTo>
                      <a:pt x="28" y="3318"/>
                    </a:lnTo>
                    <a:lnTo>
                      <a:pt x="0" y="3421"/>
                    </a:lnTo>
                    <a:lnTo>
                      <a:pt x="84" y="3495"/>
                    </a:lnTo>
                    <a:lnTo>
                      <a:pt x="177" y="3188"/>
                    </a:lnTo>
                    <a:lnTo>
                      <a:pt x="280" y="2890"/>
                    </a:lnTo>
                    <a:lnTo>
                      <a:pt x="401" y="2601"/>
                    </a:lnTo>
                    <a:lnTo>
                      <a:pt x="532" y="2321"/>
                    </a:lnTo>
                    <a:lnTo>
                      <a:pt x="671" y="2060"/>
                    </a:lnTo>
                    <a:lnTo>
                      <a:pt x="830" y="1809"/>
                    </a:lnTo>
                    <a:lnTo>
                      <a:pt x="979" y="1566"/>
                    </a:lnTo>
                    <a:lnTo>
                      <a:pt x="1137" y="1333"/>
                    </a:lnTo>
                    <a:lnTo>
                      <a:pt x="1296" y="1119"/>
                    </a:lnTo>
                    <a:lnTo>
                      <a:pt x="1454" y="923"/>
                    </a:lnTo>
                    <a:lnTo>
                      <a:pt x="1613" y="737"/>
                    </a:lnTo>
                    <a:lnTo>
                      <a:pt x="1762" y="569"/>
                    </a:lnTo>
                    <a:lnTo>
                      <a:pt x="2041" y="280"/>
                    </a:lnTo>
                    <a:lnTo>
                      <a:pt x="2274" y="56"/>
                    </a:lnTo>
                    <a:lnTo>
                      <a:pt x="217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11"/>
              <p:cNvSpPr/>
              <p:nvPr/>
            </p:nvSpPr>
            <p:spPr>
              <a:xfrm>
                <a:off x="3169714" y="2004526"/>
                <a:ext cx="48517" cy="68256"/>
              </a:xfrm>
              <a:custGeom>
                <a:rect b="b" l="l" r="r" t="t"/>
                <a:pathLst>
                  <a:path extrusionOk="0" h="3738" w="2657">
                    <a:moveTo>
                      <a:pt x="1230" y="1"/>
                    </a:moveTo>
                    <a:lnTo>
                      <a:pt x="1109" y="113"/>
                    </a:lnTo>
                    <a:lnTo>
                      <a:pt x="997" y="234"/>
                    </a:lnTo>
                    <a:lnTo>
                      <a:pt x="895" y="355"/>
                    </a:lnTo>
                    <a:lnTo>
                      <a:pt x="802" y="495"/>
                    </a:lnTo>
                    <a:lnTo>
                      <a:pt x="709" y="625"/>
                    </a:lnTo>
                    <a:lnTo>
                      <a:pt x="634" y="765"/>
                    </a:lnTo>
                    <a:lnTo>
                      <a:pt x="550" y="905"/>
                    </a:lnTo>
                    <a:lnTo>
                      <a:pt x="485" y="1054"/>
                    </a:lnTo>
                    <a:lnTo>
                      <a:pt x="420" y="1194"/>
                    </a:lnTo>
                    <a:lnTo>
                      <a:pt x="364" y="1343"/>
                    </a:lnTo>
                    <a:lnTo>
                      <a:pt x="261" y="1632"/>
                    </a:lnTo>
                    <a:lnTo>
                      <a:pt x="187" y="1921"/>
                    </a:lnTo>
                    <a:lnTo>
                      <a:pt x="121" y="2210"/>
                    </a:lnTo>
                    <a:lnTo>
                      <a:pt x="75" y="2471"/>
                    </a:lnTo>
                    <a:lnTo>
                      <a:pt x="47" y="2722"/>
                    </a:lnTo>
                    <a:lnTo>
                      <a:pt x="19" y="2946"/>
                    </a:lnTo>
                    <a:lnTo>
                      <a:pt x="10" y="3141"/>
                    </a:lnTo>
                    <a:lnTo>
                      <a:pt x="0" y="3421"/>
                    </a:lnTo>
                    <a:lnTo>
                      <a:pt x="0" y="3524"/>
                    </a:lnTo>
                    <a:lnTo>
                      <a:pt x="187" y="3514"/>
                    </a:lnTo>
                    <a:lnTo>
                      <a:pt x="177" y="3319"/>
                    </a:lnTo>
                    <a:lnTo>
                      <a:pt x="177" y="3114"/>
                    </a:lnTo>
                    <a:lnTo>
                      <a:pt x="187" y="2927"/>
                    </a:lnTo>
                    <a:lnTo>
                      <a:pt x="196" y="2741"/>
                    </a:lnTo>
                    <a:lnTo>
                      <a:pt x="224" y="2554"/>
                    </a:lnTo>
                    <a:lnTo>
                      <a:pt x="252" y="2387"/>
                    </a:lnTo>
                    <a:lnTo>
                      <a:pt x="280" y="2210"/>
                    </a:lnTo>
                    <a:lnTo>
                      <a:pt x="317" y="2051"/>
                    </a:lnTo>
                    <a:lnTo>
                      <a:pt x="364" y="1893"/>
                    </a:lnTo>
                    <a:lnTo>
                      <a:pt x="410" y="1734"/>
                    </a:lnTo>
                    <a:lnTo>
                      <a:pt x="513" y="1455"/>
                    </a:lnTo>
                    <a:lnTo>
                      <a:pt x="634" y="1184"/>
                    </a:lnTo>
                    <a:lnTo>
                      <a:pt x="755" y="951"/>
                    </a:lnTo>
                    <a:lnTo>
                      <a:pt x="876" y="737"/>
                    </a:lnTo>
                    <a:lnTo>
                      <a:pt x="988" y="551"/>
                    </a:lnTo>
                    <a:lnTo>
                      <a:pt x="1100" y="392"/>
                    </a:lnTo>
                    <a:lnTo>
                      <a:pt x="1203" y="262"/>
                    </a:lnTo>
                    <a:lnTo>
                      <a:pt x="1361" y="75"/>
                    </a:lnTo>
                    <a:lnTo>
                      <a:pt x="1417" y="20"/>
                    </a:lnTo>
                    <a:lnTo>
                      <a:pt x="2386" y="225"/>
                    </a:lnTo>
                    <a:lnTo>
                      <a:pt x="2237" y="336"/>
                    </a:lnTo>
                    <a:lnTo>
                      <a:pt x="2097" y="448"/>
                    </a:lnTo>
                    <a:lnTo>
                      <a:pt x="1967" y="569"/>
                    </a:lnTo>
                    <a:lnTo>
                      <a:pt x="1846" y="700"/>
                    </a:lnTo>
                    <a:lnTo>
                      <a:pt x="1734" y="830"/>
                    </a:lnTo>
                    <a:lnTo>
                      <a:pt x="1631" y="970"/>
                    </a:lnTo>
                    <a:lnTo>
                      <a:pt x="1529" y="1101"/>
                    </a:lnTo>
                    <a:lnTo>
                      <a:pt x="1445" y="1250"/>
                    </a:lnTo>
                    <a:lnTo>
                      <a:pt x="1361" y="1389"/>
                    </a:lnTo>
                    <a:lnTo>
                      <a:pt x="1286" y="1529"/>
                    </a:lnTo>
                    <a:lnTo>
                      <a:pt x="1221" y="1678"/>
                    </a:lnTo>
                    <a:lnTo>
                      <a:pt x="1165" y="1827"/>
                    </a:lnTo>
                    <a:lnTo>
                      <a:pt x="1063" y="2107"/>
                    </a:lnTo>
                    <a:lnTo>
                      <a:pt x="988" y="2387"/>
                    </a:lnTo>
                    <a:lnTo>
                      <a:pt x="923" y="2657"/>
                    </a:lnTo>
                    <a:lnTo>
                      <a:pt x="886" y="2909"/>
                    </a:lnTo>
                    <a:lnTo>
                      <a:pt x="858" y="3132"/>
                    </a:lnTo>
                    <a:lnTo>
                      <a:pt x="839" y="3328"/>
                    </a:lnTo>
                    <a:lnTo>
                      <a:pt x="830" y="3607"/>
                    </a:lnTo>
                    <a:lnTo>
                      <a:pt x="830" y="3710"/>
                    </a:lnTo>
                    <a:lnTo>
                      <a:pt x="960" y="3738"/>
                    </a:lnTo>
                    <a:lnTo>
                      <a:pt x="979" y="3561"/>
                    </a:lnTo>
                    <a:lnTo>
                      <a:pt x="997" y="3402"/>
                    </a:lnTo>
                    <a:lnTo>
                      <a:pt x="1063" y="3076"/>
                    </a:lnTo>
                    <a:lnTo>
                      <a:pt x="1137" y="2769"/>
                    </a:lnTo>
                    <a:lnTo>
                      <a:pt x="1230" y="2471"/>
                    </a:lnTo>
                    <a:lnTo>
                      <a:pt x="1333" y="2200"/>
                    </a:lnTo>
                    <a:lnTo>
                      <a:pt x="1454" y="1930"/>
                    </a:lnTo>
                    <a:lnTo>
                      <a:pt x="1575" y="1688"/>
                    </a:lnTo>
                    <a:lnTo>
                      <a:pt x="1706" y="1455"/>
                    </a:lnTo>
                    <a:lnTo>
                      <a:pt x="1846" y="1240"/>
                    </a:lnTo>
                    <a:lnTo>
                      <a:pt x="1976" y="1045"/>
                    </a:lnTo>
                    <a:lnTo>
                      <a:pt x="2106" y="868"/>
                    </a:lnTo>
                    <a:lnTo>
                      <a:pt x="2237" y="709"/>
                    </a:lnTo>
                    <a:lnTo>
                      <a:pt x="2358" y="560"/>
                    </a:lnTo>
                    <a:lnTo>
                      <a:pt x="2470" y="439"/>
                    </a:lnTo>
                    <a:lnTo>
                      <a:pt x="2656" y="253"/>
                    </a:lnTo>
                    <a:lnTo>
                      <a:pt x="2293" y="159"/>
                    </a:lnTo>
                    <a:lnTo>
                      <a:pt x="1929" y="85"/>
                    </a:lnTo>
                    <a:lnTo>
                      <a:pt x="1575" y="29"/>
                    </a:lnTo>
                    <a:lnTo>
                      <a:pt x="1230"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11"/>
              <p:cNvSpPr/>
              <p:nvPr/>
            </p:nvSpPr>
            <p:spPr>
              <a:xfrm>
                <a:off x="2760275" y="2325643"/>
                <a:ext cx="135818" cy="27244"/>
              </a:xfrm>
              <a:custGeom>
                <a:rect b="b" l="l" r="r" t="t"/>
                <a:pathLst>
                  <a:path extrusionOk="0" h="1492" w="7438">
                    <a:moveTo>
                      <a:pt x="569" y="0"/>
                    </a:moveTo>
                    <a:lnTo>
                      <a:pt x="448" y="112"/>
                    </a:lnTo>
                    <a:lnTo>
                      <a:pt x="355" y="215"/>
                    </a:lnTo>
                    <a:lnTo>
                      <a:pt x="262" y="308"/>
                    </a:lnTo>
                    <a:lnTo>
                      <a:pt x="187" y="401"/>
                    </a:lnTo>
                    <a:lnTo>
                      <a:pt x="131" y="494"/>
                    </a:lnTo>
                    <a:lnTo>
                      <a:pt x="76" y="578"/>
                    </a:lnTo>
                    <a:lnTo>
                      <a:pt x="38" y="662"/>
                    </a:lnTo>
                    <a:lnTo>
                      <a:pt x="20" y="737"/>
                    </a:lnTo>
                    <a:lnTo>
                      <a:pt x="1" y="811"/>
                    </a:lnTo>
                    <a:lnTo>
                      <a:pt x="1" y="876"/>
                    </a:lnTo>
                    <a:lnTo>
                      <a:pt x="1" y="942"/>
                    </a:lnTo>
                    <a:lnTo>
                      <a:pt x="20" y="1007"/>
                    </a:lnTo>
                    <a:lnTo>
                      <a:pt x="48" y="1063"/>
                    </a:lnTo>
                    <a:lnTo>
                      <a:pt x="85" y="1119"/>
                    </a:lnTo>
                    <a:lnTo>
                      <a:pt x="131" y="1165"/>
                    </a:lnTo>
                    <a:lnTo>
                      <a:pt x="187" y="1212"/>
                    </a:lnTo>
                    <a:lnTo>
                      <a:pt x="253" y="1258"/>
                    </a:lnTo>
                    <a:lnTo>
                      <a:pt x="327" y="1296"/>
                    </a:lnTo>
                    <a:lnTo>
                      <a:pt x="411" y="1333"/>
                    </a:lnTo>
                    <a:lnTo>
                      <a:pt x="495" y="1361"/>
                    </a:lnTo>
                    <a:lnTo>
                      <a:pt x="700" y="1417"/>
                    </a:lnTo>
                    <a:lnTo>
                      <a:pt x="924" y="1454"/>
                    </a:lnTo>
                    <a:lnTo>
                      <a:pt x="1175" y="1482"/>
                    </a:lnTo>
                    <a:lnTo>
                      <a:pt x="1455" y="1491"/>
                    </a:lnTo>
                    <a:lnTo>
                      <a:pt x="1753" y="1491"/>
                    </a:lnTo>
                    <a:lnTo>
                      <a:pt x="2061" y="1482"/>
                    </a:lnTo>
                    <a:lnTo>
                      <a:pt x="2396" y="1454"/>
                    </a:lnTo>
                    <a:lnTo>
                      <a:pt x="2732" y="1426"/>
                    </a:lnTo>
                    <a:lnTo>
                      <a:pt x="3086" y="1380"/>
                    </a:lnTo>
                    <a:lnTo>
                      <a:pt x="3449" y="1324"/>
                    </a:lnTo>
                    <a:lnTo>
                      <a:pt x="3813" y="1258"/>
                    </a:lnTo>
                    <a:lnTo>
                      <a:pt x="4176" y="1184"/>
                    </a:lnTo>
                    <a:lnTo>
                      <a:pt x="4549" y="1100"/>
                    </a:lnTo>
                    <a:lnTo>
                      <a:pt x="4912" y="1007"/>
                    </a:lnTo>
                    <a:lnTo>
                      <a:pt x="5266" y="914"/>
                    </a:lnTo>
                    <a:lnTo>
                      <a:pt x="5621" y="802"/>
                    </a:lnTo>
                    <a:lnTo>
                      <a:pt x="5965" y="681"/>
                    </a:lnTo>
                    <a:lnTo>
                      <a:pt x="6292" y="560"/>
                    </a:lnTo>
                    <a:lnTo>
                      <a:pt x="6608" y="429"/>
                    </a:lnTo>
                    <a:lnTo>
                      <a:pt x="6907" y="289"/>
                    </a:lnTo>
                    <a:lnTo>
                      <a:pt x="7186" y="149"/>
                    </a:lnTo>
                    <a:lnTo>
                      <a:pt x="743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302" name="Google Shape;1302;p11"/>
          <p:cNvGrpSpPr/>
          <p:nvPr/>
        </p:nvGrpSpPr>
        <p:grpSpPr>
          <a:xfrm>
            <a:off x="1146786" y="2644718"/>
            <a:ext cx="681586" cy="1642797"/>
            <a:chOff x="890750" y="1738696"/>
            <a:chExt cx="904200" cy="2179354"/>
          </a:xfrm>
        </p:grpSpPr>
        <p:sp>
          <p:nvSpPr>
            <p:cNvPr id="1303" name="Google Shape;1303;p11"/>
            <p:cNvSpPr/>
            <p:nvPr/>
          </p:nvSpPr>
          <p:spPr>
            <a:xfrm>
              <a:off x="890750" y="3768350"/>
              <a:ext cx="904200" cy="1497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04" name="Google Shape;1304;p11"/>
            <p:cNvGrpSpPr/>
            <p:nvPr/>
          </p:nvGrpSpPr>
          <p:grpSpPr>
            <a:xfrm>
              <a:off x="1058410" y="1738696"/>
              <a:ext cx="568996" cy="2096427"/>
              <a:chOff x="4167042" y="3114038"/>
              <a:chExt cx="636319" cy="2344473"/>
            </a:xfrm>
          </p:grpSpPr>
          <p:sp>
            <p:nvSpPr>
              <p:cNvPr id="1305" name="Google Shape;1305;p11"/>
              <p:cNvSpPr/>
              <p:nvPr/>
            </p:nvSpPr>
            <p:spPr>
              <a:xfrm>
                <a:off x="4207940" y="3658710"/>
                <a:ext cx="164332" cy="717504"/>
              </a:xfrm>
              <a:custGeom>
                <a:rect b="b" l="l" r="r" t="t"/>
                <a:pathLst>
                  <a:path extrusionOk="0" h="34017" w="7791">
                    <a:moveTo>
                      <a:pt x="6598" y="1"/>
                    </a:moveTo>
                    <a:lnTo>
                      <a:pt x="6505" y="47"/>
                    </a:lnTo>
                    <a:lnTo>
                      <a:pt x="6384" y="122"/>
                    </a:lnTo>
                    <a:lnTo>
                      <a:pt x="6235" y="224"/>
                    </a:lnTo>
                    <a:lnTo>
                      <a:pt x="6048" y="364"/>
                    </a:lnTo>
                    <a:lnTo>
                      <a:pt x="5843" y="541"/>
                    </a:lnTo>
                    <a:lnTo>
                      <a:pt x="5610" y="765"/>
                    </a:lnTo>
                    <a:lnTo>
                      <a:pt x="5359" y="1035"/>
                    </a:lnTo>
                    <a:lnTo>
                      <a:pt x="5088" y="1343"/>
                    </a:lnTo>
                    <a:lnTo>
                      <a:pt x="4949" y="1529"/>
                    </a:lnTo>
                    <a:lnTo>
                      <a:pt x="4799" y="1715"/>
                    </a:lnTo>
                    <a:lnTo>
                      <a:pt x="4650" y="1921"/>
                    </a:lnTo>
                    <a:lnTo>
                      <a:pt x="4501" y="2144"/>
                    </a:lnTo>
                    <a:lnTo>
                      <a:pt x="4352" y="2386"/>
                    </a:lnTo>
                    <a:lnTo>
                      <a:pt x="4194" y="2638"/>
                    </a:lnTo>
                    <a:lnTo>
                      <a:pt x="4035" y="2908"/>
                    </a:lnTo>
                    <a:lnTo>
                      <a:pt x="3877" y="3188"/>
                    </a:lnTo>
                    <a:lnTo>
                      <a:pt x="3718" y="3495"/>
                    </a:lnTo>
                    <a:lnTo>
                      <a:pt x="3560" y="3812"/>
                    </a:lnTo>
                    <a:lnTo>
                      <a:pt x="3402" y="4157"/>
                    </a:lnTo>
                    <a:lnTo>
                      <a:pt x="3234" y="4511"/>
                    </a:lnTo>
                    <a:lnTo>
                      <a:pt x="3075" y="4893"/>
                    </a:lnTo>
                    <a:lnTo>
                      <a:pt x="2917" y="5285"/>
                    </a:lnTo>
                    <a:lnTo>
                      <a:pt x="2759" y="5704"/>
                    </a:lnTo>
                    <a:lnTo>
                      <a:pt x="2600" y="6142"/>
                    </a:lnTo>
                    <a:lnTo>
                      <a:pt x="2423" y="6664"/>
                    </a:lnTo>
                    <a:lnTo>
                      <a:pt x="2246" y="7195"/>
                    </a:lnTo>
                    <a:lnTo>
                      <a:pt x="2088" y="7754"/>
                    </a:lnTo>
                    <a:lnTo>
                      <a:pt x="1929" y="8323"/>
                    </a:lnTo>
                    <a:lnTo>
                      <a:pt x="1771" y="8901"/>
                    </a:lnTo>
                    <a:lnTo>
                      <a:pt x="1631" y="9506"/>
                    </a:lnTo>
                    <a:lnTo>
                      <a:pt x="1491" y="10121"/>
                    </a:lnTo>
                    <a:lnTo>
                      <a:pt x="1351" y="10755"/>
                    </a:lnTo>
                    <a:lnTo>
                      <a:pt x="1221" y="11398"/>
                    </a:lnTo>
                    <a:lnTo>
                      <a:pt x="1100" y="12060"/>
                    </a:lnTo>
                    <a:lnTo>
                      <a:pt x="988" y="12731"/>
                    </a:lnTo>
                    <a:lnTo>
                      <a:pt x="876" y="13430"/>
                    </a:lnTo>
                    <a:lnTo>
                      <a:pt x="774" y="14129"/>
                    </a:lnTo>
                    <a:lnTo>
                      <a:pt x="680" y="14856"/>
                    </a:lnTo>
                    <a:lnTo>
                      <a:pt x="587" y="15592"/>
                    </a:lnTo>
                    <a:lnTo>
                      <a:pt x="503" y="16337"/>
                    </a:lnTo>
                    <a:lnTo>
                      <a:pt x="410" y="17279"/>
                    </a:lnTo>
                    <a:lnTo>
                      <a:pt x="326" y="18248"/>
                    </a:lnTo>
                    <a:lnTo>
                      <a:pt x="252" y="19245"/>
                    </a:lnTo>
                    <a:lnTo>
                      <a:pt x="186" y="20252"/>
                    </a:lnTo>
                    <a:lnTo>
                      <a:pt x="130" y="21286"/>
                    </a:lnTo>
                    <a:lnTo>
                      <a:pt x="84" y="22339"/>
                    </a:lnTo>
                    <a:lnTo>
                      <a:pt x="56" y="23420"/>
                    </a:lnTo>
                    <a:lnTo>
                      <a:pt x="28" y="24520"/>
                    </a:lnTo>
                    <a:lnTo>
                      <a:pt x="9" y="25638"/>
                    </a:lnTo>
                    <a:lnTo>
                      <a:pt x="0" y="26775"/>
                    </a:lnTo>
                    <a:lnTo>
                      <a:pt x="9" y="27931"/>
                    </a:lnTo>
                    <a:lnTo>
                      <a:pt x="19" y="29114"/>
                    </a:lnTo>
                    <a:lnTo>
                      <a:pt x="47" y="30307"/>
                    </a:lnTo>
                    <a:lnTo>
                      <a:pt x="75" y="31528"/>
                    </a:lnTo>
                    <a:lnTo>
                      <a:pt x="121" y="32758"/>
                    </a:lnTo>
                    <a:lnTo>
                      <a:pt x="177" y="34016"/>
                    </a:lnTo>
                    <a:lnTo>
                      <a:pt x="2749" y="33904"/>
                    </a:lnTo>
                    <a:lnTo>
                      <a:pt x="2703" y="32721"/>
                    </a:lnTo>
                    <a:lnTo>
                      <a:pt x="2656" y="31565"/>
                    </a:lnTo>
                    <a:lnTo>
                      <a:pt x="2628" y="30419"/>
                    </a:lnTo>
                    <a:lnTo>
                      <a:pt x="2600" y="29291"/>
                    </a:lnTo>
                    <a:lnTo>
                      <a:pt x="2591" y="28182"/>
                    </a:lnTo>
                    <a:lnTo>
                      <a:pt x="2581" y="27092"/>
                    </a:lnTo>
                    <a:lnTo>
                      <a:pt x="2581" y="26020"/>
                    </a:lnTo>
                    <a:lnTo>
                      <a:pt x="2600" y="24967"/>
                    </a:lnTo>
                    <a:lnTo>
                      <a:pt x="2619" y="23933"/>
                    </a:lnTo>
                    <a:lnTo>
                      <a:pt x="2647" y="22917"/>
                    </a:lnTo>
                    <a:lnTo>
                      <a:pt x="2684" y="21929"/>
                    </a:lnTo>
                    <a:lnTo>
                      <a:pt x="2731" y="20950"/>
                    </a:lnTo>
                    <a:lnTo>
                      <a:pt x="2787" y="19991"/>
                    </a:lnTo>
                    <a:lnTo>
                      <a:pt x="2852" y="19059"/>
                    </a:lnTo>
                    <a:lnTo>
                      <a:pt x="2926" y="18136"/>
                    </a:lnTo>
                    <a:lnTo>
                      <a:pt x="3010" y="17241"/>
                    </a:lnTo>
                    <a:lnTo>
                      <a:pt x="3075" y="16542"/>
                    </a:lnTo>
                    <a:lnTo>
                      <a:pt x="3159" y="15853"/>
                    </a:lnTo>
                    <a:lnTo>
                      <a:pt x="3234" y="15173"/>
                    </a:lnTo>
                    <a:lnTo>
                      <a:pt x="3327" y="14511"/>
                    </a:lnTo>
                    <a:lnTo>
                      <a:pt x="3420" y="13859"/>
                    </a:lnTo>
                    <a:lnTo>
                      <a:pt x="3523" y="13225"/>
                    </a:lnTo>
                    <a:lnTo>
                      <a:pt x="3625" y="12600"/>
                    </a:lnTo>
                    <a:lnTo>
                      <a:pt x="3737" y="11995"/>
                    </a:lnTo>
                    <a:lnTo>
                      <a:pt x="3849" y="11398"/>
                    </a:lnTo>
                    <a:lnTo>
                      <a:pt x="3970" y="10820"/>
                    </a:lnTo>
                    <a:lnTo>
                      <a:pt x="4101" y="10252"/>
                    </a:lnTo>
                    <a:lnTo>
                      <a:pt x="4231" y="9702"/>
                    </a:lnTo>
                    <a:lnTo>
                      <a:pt x="4371" y="9162"/>
                    </a:lnTo>
                    <a:lnTo>
                      <a:pt x="4511" y="8640"/>
                    </a:lnTo>
                    <a:lnTo>
                      <a:pt x="4660" y="8136"/>
                    </a:lnTo>
                    <a:lnTo>
                      <a:pt x="4809" y="7643"/>
                    </a:lnTo>
                    <a:lnTo>
                      <a:pt x="4949" y="7242"/>
                    </a:lnTo>
                    <a:lnTo>
                      <a:pt x="5079" y="6860"/>
                    </a:lnTo>
                    <a:lnTo>
                      <a:pt x="5210" y="6506"/>
                    </a:lnTo>
                    <a:lnTo>
                      <a:pt x="5340" y="6161"/>
                    </a:lnTo>
                    <a:lnTo>
                      <a:pt x="5480" y="5835"/>
                    </a:lnTo>
                    <a:lnTo>
                      <a:pt x="5610" y="5527"/>
                    </a:lnTo>
                    <a:lnTo>
                      <a:pt x="5741" y="5238"/>
                    </a:lnTo>
                    <a:lnTo>
                      <a:pt x="5871" y="4968"/>
                    </a:lnTo>
                    <a:lnTo>
                      <a:pt x="5992" y="4707"/>
                    </a:lnTo>
                    <a:lnTo>
                      <a:pt x="6123" y="4465"/>
                    </a:lnTo>
                    <a:lnTo>
                      <a:pt x="6365" y="4036"/>
                    </a:lnTo>
                    <a:lnTo>
                      <a:pt x="6598" y="3654"/>
                    </a:lnTo>
                    <a:lnTo>
                      <a:pt x="6822" y="3328"/>
                    </a:lnTo>
                    <a:lnTo>
                      <a:pt x="7027" y="3057"/>
                    </a:lnTo>
                    <a:lnTo>
                      <a:pt x="7213" y="2834"/>
                    </a:lnTo>
                    <a:lnTo>
                      <a:pt x="7372" y="2657"/>
                    </a:lnTo>
                    <a:lnTo>
                      <a:pt x="7511" y="2517"/>
                    </a:lnTo>
                    <a:lnTo>
                      <a:pt x="7633" y="2414"/>
                    </a:lnTo>
                    <a:lnTo>
                      <a:pt x="7716" y="2340"/>
                    </a:lnTo>
                    <a:lnTo>
                      <a:pt x="7791" y="2284"/>
                    </a:lnTo>
                    <a:lnTo>
                      <a:pt x="7744" y="2312"/>
                    </a:lnTo>
                    <a:lnTo>
                      <a:pt x="6598"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11"/>
              <p:cNvSpPr/>
              <p:nvPr/>
            </p:nvSpPr>
            <p:spPr>
              <a:xfrm>
                <a:off x="4202814" y="4256872"/>
                <a:ext cx="65492" cy="38937"/>
              </a:xfrm>
              <a:custGeom>
                <a:rect b="b" l="l" r="r" t="t"/>
                <a:pathLst>
                  <a:path extrusionOk="0" h="1846" w="3105">
                    <a:moveTo>
                      <a:pt x="1" y="0"/>
                    </a:moveTo>
                    <a:lnTo>
                      <a:pt x="1" y="1846"/>
                    </a:lnTo>
                    <a:lnTo>
                      <a:pt x="3104" y="1846"/>
                    </a:lnTo>
                    <a:lnTo>
                      <a:pt x="310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11"/>
              <p:cNvSpPr/>
              <p:nvPr/>
            </p:nvSpPr>
            <p:spPr>
              <a:xfrm>
                <a:off x="4198891" y="3650652"/>
                <a:ext cx="178105" cy="615289"/>
              </a:xfrm>
              <a:custGeom>
                <a:rect b="b" l="l" r="r" t="t"/>
                <a:pathLst>
                  <a:path extrusionOk="0" h="29171" w="8444">
                    <a:moveTo>
                      <a:pt x="6831" y="1"/>
                    </a:moveTo>
                    <a:lnTo>
                      <a:pt x="6738" y="47"/>
                    </a:lnTo>
                    <a:lnTo>
                      <a:pt x="6608" y="131"/>
                    </a:lnTo>
                    <a:lnTo>
                      <a:pt x="6459" y="234"/>
                    </a:lnTo>
                    <a:lnTo>
                      <a:pt x="6272" y="364"/>
                    </a:lnTo>
                    <a:lnTo>
                      <a:pt x="6067" y="532"/>
                    </a:lnTo>
                    <a:lnTo>
                      <a:pt x="5844" y="746"/>
                    </a:lnTo>
                    <a:lnTo>
                      <a:pt x="5592" y="988"/>
                    </a:lnTo>
                    <a:lnTo>
                      <a:pt x="5331" y="1287"/>
                    </a:lnTo>
                    <a:lnTo>
                      <a:pt x="5163" y="1482"/>
                    </a:lnTo>
                    <a:lnTo>
                      <a:pt x="5005" y="1697"/>
                    </a:lnTo>
                    <a:lnTo>
                      <a:pt x="4837" y="1911"/>
                    </a:lnTo>
                    <a:lnTo>
                      <a:pt x="4679" y="2135"/>
                    </a:lnTo>
                    <a:lnTo>
                      <a:pt x="4520" y="2368"/>
                    </a:lnTo>
                    <a:lnTo>
                      <a:pt x="4371" y="2610"/>
                    </a:lnTo>
                    <a:lnTo>
                      <a:pt x="4213" y="2862"/>
                    </a:lnTo>
                    <a:lnTo>
                      <a:pt x="4064" y="3123"/>
                    </a:lnTo>
                    <a:lnTo>
                      <a:pt x="3914" y="3393"/>
                    </a:lnTo>
                    <a:lnTo>
                      <a:pt x="3765" y="3672"/>
                    </a:lnTo>
                    <a:lnTo>
                      <a:pt x="3626" y="3961"/>
                    </a:lnTo>
                    <a:lnTo>
                      <a:pt x="3486" y="4250"/>
                    </a:lnTo>
                    <a:lnTo>
                      <a:pt x="3346" y="4558"/>
                    </a:lnTo>
                    <a:lnTo>
                      <a:pt x="3206" y="4865"/>
                    </a:lnTo>
                    <a:lnTo>
                      <a:pt x="2945" y="5518"/>
                    </a:lnTo>
                    <a:lnTo>
                      <a:pt x="2768" y="5965"/>
                    </a:lnTo>
                    <a:lnTo>
                      <a:pt x="2610" y="6422"/>
                    </a:lnTo>
                    <a:lnTo>
                      <a:pt x="2442" y="6897"/>
                    </a:lnTo>
                    <a:lnTo>
                      <a:pt x="2293" y="7391"/>
                    </a:lnTo>
                    <a:lnTo>
                      <a:pt x="2134" y="7885"/>
                    </a:lnTo>
                    <a:lnTo>
                      <a:pt x="1995" y="8407"/>
                    </a:lnTo>
                    <a:lnTo>
                      <a:pt x="1855" y="8929"/>
                    </a:lnTo>
                    <a:lnTo>
                      <a:pt x="1715" y="9469"/>
                    </a:lnTo>
                    <a:lnTo>
                      <a:pt x="1585" y="10019"/>
                    </a:lnTo>
                    <a:lnTo>
                      <a:pt x="1454" y="10587"/>
                    </a:lnTo>
                    <a:lnTo>
                      <a:pt x="1333" y="11165"/>
                    </a:lnTo>
                    <a:lnTo>
                      <a:pt x="1221" y="11762"/>
                    </a:lnTo>
                    <a:lnTo>
                      <a:pt x="1109" y="12358"/>
                    </a:lnTo>
                    <a:lnTo>
                      <a:pt x="1007" y="12973"/>
                    </a:lnTo>
                    <a:lnTo>
                      <a:pt x="904" y="13597"/>
                    </a:lnTo>
                    <a:lnTo>
                      <a:pt x="811" y="14241"/>
                    </a:lnTo>
                    <a:lnTo>
                      <a:pt x="699" y="15042"/>
                    </a:lnTo>
                    <a:lnTo>
                      <a:pt x="597" y="15862"/>
                    </a:lnTo>
                    <a:lnTo>
                      <a:pt x="504" y="16701"/>
                    </a:lnTo>
                    <a:lnTo>
                      <a:pt x="420" y="17558"/>
                    </a:lnTo>
                    <a:lnTo>
                      <a:pt x="345" y="18425"/>
                    </a:lnTo>
                    <a:lnTo>
                      <a:pt x="271" y="19320"/>
                    </a:lnTo>
                    <a:lnTo>
                      <a:pt x="215" y="20233"/>
                    </a:lnTo>
                    <a:lnTo>
                      <a:pt x="159" y="21155"/>
                    </a:lnTo>
                    <a:lnTo>
                      <a:pt x="112" y="22097"/>
                    </a:lnTo>
                    <a:lnTo>
                      <a:pt x="75" y="23057"/>
                    </a:lnTo>
                    <a:lnTo>
                      <a:pt x="47" y="24035"/>
                    </a:lnTo>
                    <a:lnTo>
                      <a:pt x="19" y="25032"/>
                    </a:lnTo>
                    <a:lnTo>
                      <a:pt x="10" y="26039"/>
                    </a:lnTo>
                    <a:lnTo>
                      <a:pt x="0" y="27064"/>
                    </a:lnTo>
                    <a:lnTo>
                      <a:pt x="0" y="28108"/>
                    </a:lnTo>
                    <a:lnTo>
                      <a:pt x="19" y="29170"/>
                    </a:lnTo>
                    <a:lnTo>
                      <a:pt x="3448" y="29123"/>
                    </a:lnTo>
                    <a:lnTo>
                      <a:pt x="3439" y="28164"/>
                    </a:lnTo>
                    <a:lnTo>
                      <a:pt x="3439" y="27213"/>
                    </a:lnTo>
                    <a:lnTo>
                      <a:pt x="3439" y="26281"/>
                    </a:lnTo>
                    <a:lnTo>
                      <a:pt x="3458" y="25358"/>
                    </a:lnTo>
                    <a:lnTo>
                      <a:pt x="3476" y="24454"/>
                    </a:lnTo>
                    <a:lnTo>
                      <a:pt x="3495" y="23560"/>
                    </a:lnTo>
                    <a:lnTo>
                      <a:pt x="3523" y="22684"/>
                    </a:lnTo>
                    <a:lnTo>
                      <a:pt x="3570" y="21826"/>
                    </a:lnTo>
                    <a:lnTo>
                      <a:pt x="3607" y="20978"/>
                    </a:lnTo>
                    <a:lnTo>
                      <a:pt x="3663" y="20149"/>
                    </a:lnTo>
                    <a:lnTo>
                      <a:pt x="3719" y="19329"/>
                    </a:lnTo>
                    <a:lnTo>
                      <a:pt x="3784" y="18527"/>
                    </a:lnTo>
                    <a:lnTo>
                      <a:pt x="3859" y="17745"/>
                    </a:lnTo>
                    <a:lnTo>
                      <a:pt x="3933" y="16971"/>
                    </a:lnTo>
                    <a:lnTo>
                      <a:pt x="4017" y="16226"/>
                    </a:lnTo>
                    <a:lnTo>
                      <a:pt x="4110" y="15489"/>
                    </a:lnTo>
                    <a:lnTo>
                      <a:pt x="4185" y="14902"/>
                    </a:lnTo>
                    <a:lnTo>
                      <a:pt x="4269" y="14334"/>
                    </a:lnTo>
                    <a:lnTo>
                      <a:pt x="4352" y="13775"/>
                    </a:lnTo>
                    <a:lnTo>
                      <a:pt x="4446" y="13234"/>
                    </a:lnTo>
                    <a:lnTo>
                      <a:pt x="4539" y="12694"/>
                    </a:lnTo>
                    <a:lnTo>
                      <a:pt x="4641" y="12172"/>
                    </a:lnTo>
                    <a:lnTo>
                      <a:pt x="4744" y="11650"/>
                    </a:lnTo>
                    <a:lnTo>
                      <a:pt x="4856" y="11147"/>
                    </a:lnTo>
                    <a:lnTo>
                      <a:pt x="4968" y="10662"/>
                    </a:lnTo>
                    <a:lnTo>
                      <a:pt x="5079" y="10177"/>
                    </a:lnTo>
                    <a:lnTo>
                      <a:pt x="5201" y="9711"/>
                    </a:lnTo>
                    <a:lnTo>
                      <a:pt x="5322" y="9255"/>
                    </a:lnTo>
                    <a:lnTo>
                      <a:pt x="5452" y="8807"/>
                    </a:lnTo>
                    <a:lnTo>
                      <a:pt x="5583" y="8369"/>
                    </a:lnTo>
                    <a:lnTo>
                      <a:pt x="5713" y="7950"/>
                    </a:lnTo>
                    <a:lnTo>
                      <a:pt x="5853" y="7540"/>
                    </a:lnTo>
                    <a:lnTo>
                      <a:pt x="6095" y="6897"/>
                    </a:lnTo>
                    <a:lnTo>
                      <a:pt x="6328" y="6310"/>
                    </a:lnTo>
                    <a:lnTo>
                      <a:pt x="6570" y="5779"/>
                    </a:lnTo>
                    <a:lnTo>
                      <a:pt x="6794" y="5303"/>
                    </a:lnTo>
                    <a:lnTo>
                      <a:pt x="7018" y="4893"/>
                    </a:lnTo>
                    <a:lnTo>
                      <a:pt x="7232" y="4521"/>
                    </a:lnTo>
                    <a:lnTo>
                      <a:pt x="7437" y="4204"/>
                    </a:lnTo>
                    <a:lnTo>
                      <a:pt x="7624" y="3933"/>
                    </a:lnTo>
                    <a:lnTo>
                      <a:pt x="7801" y="3700"/>
                    </a:lnTo>
                    <a:lnTo>
                      <a:pt x="7959" y="3505"/>
                    </a:lnTo>
                    <a:lnTo>
                      <a:pt x="8099" y="3356"/>
                    </a:lnTo>
                    <a:lnTo>
                      <a:pt x="8211" y="3234"/>
                    </a:lnTo>
                    <a:lnTo>
                      <a:pt x="8313" y="3141"/>
                    </a:lnTo>
                    <a:lnTo>
                      <a:pt x="8378" y="3085"/>
                    </a:lnTo>
                    <a:lnTo>
                      <a:pt x="8444" y="3029"/>
                    </a:lnTo>
                    <a:lnTo>
                      <a:pt x="8360" y="3076"/>
                    </a:lnTo>
                    <a:lnTo>
                      <a:pt x="6831"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11"/>
              <p:cNvSpPr/>
              <p:nvPr/>
            </p:nvSpPr>
            <p:spPr>
              <a:xfrm>
                <a:off x="4167042" y="4346114"/>
                <a:ext cx="167116" cy="186943"/>
              </a:xfrm>
              <a:custGeom>
                <a:rect b="b" l="l" r="r" t="t"/>
                <a:pathLst>
                  <a:path extrusionOk="0" h="8863" w="7923">
                    <a:moveTo>
                      <a:pt x="2927" y="0"/>
                    </a:moveTo>
                    <a:lnTo>
                      <a:pt x="2740" y="19"/>
                    </a:lnTo>
                    <a:lnTo>
                      <a:pt x="2563" y="47"/>
                    </a:lnTo>
                    <a:lnTo>
                      <a:pt x="2396" y="93"/>
                    </a:lnTo>
                    <a:lnTo>
                      <a:pt x="2237" y="159"/>
                    </a:lnTo>
                    <a:lnTo>
                      <a:pt x="2088" y="233"/>
                    </a:lnTo>
                    <a:lnTo>
                      <a:pt x="1939" y="317"/>
                    </a:lnTo>
                    <a:lnTo>
                      <a:pt x="1799" y="420"/>
                    </a:lnTo>
                    <a:lnTo>
                      <a:pt x="1678" y="531"/>
                    </a:lnTo>
                    <a:lnTo>
                      <a:pt x="1548" y="653"/>
                    </a:lnTo>
                    <a:lnTo>
                      <a:pt x="1436" y="783"/>
                    </a:lnTo>
                    <a:lnTo>
                      <a:pt x="1324" y="914"/>
                    </a:lnTo>
                    <a:lnTo>
                      <a:pt x="1231" y="1063"/>
                    </a:lnTo>
                    <a:lnTo>
                      <a:pt x="1138" y="1221"/>
                    </a:lnTo>
                    <a:lnTo>
                      <a:pt x="1054" y="1380"/>
                    </a:lnTo>
                    <a:lnTo>
                      <a:pt x="970" y="1547"/>
                    </a:lnTo>
                    <a:lnTo>
                      <a:pt x="905" y="1715"/>
                    </a:lnTo>
                    <a:lnTo>
                      <a:pt x="839" y="1892"/>
                    </a:lnTo>
                    <a:lnTo>
                      <a:pt x="783" y="2069"/>
                    </a:lnTo>
                    <a:lnTo>
                      <a:pt x="737" y="2246"/>
                    </a:lnTo>
                    <a:lnTo>
                      <a:pt x="690" y="2433"/>
                    </a:lnTo>
                    <a:lnTo>
                      <a:pt x="662" y="2619"/>
                    </a:lnTo>
                    <a:lnTo>
                      <a:pt x="634" y="2796"/>
                    </a:lnTo>
                    <a:lnTo>
                      <a:pt x="616" y="2982"/>
                    </a:lnTo>
                    <a:lnTo>
                      <a:pt x="606" y="3160"/>
                    </a:lnTo>
                    <a:lnTo>
                      <a:pt x="597" y="3346"/>
                    </a:lnTo>
                    <a:lnTo>
                      <a:pt x="597" y="3523"/>
                    </a:lnTo>
                    <a:lnTo>
                      <a:pt x="597" y="3644"/>
                    </a:lnTo>
                    <a:lnTo>
                      <a:pt x="597" y="3775"/>
                    </a:lnTo>
                    <a:lnTo>
                      <a:pt x="569" y="4017"/>
                    </a:lnTo>
                    <a:lnTo>
                      <a:pt x="532" y="4259"/>
                    </a:lnTo>
                    <a:lnTo>
                      <a:pt x="467" y="4501"/>
                    </a:lnTo>
                    <a:lnTo>
                      <a:pt x="401" y="4725"/>
                    </a:lnTo>
                    <a:lnTo>
                      <a:pt x="327" y="4958"/>
                    </a:lnTo>
                    <a:lnTo>
                      <a:pt x="187" y="5396"/>
                    </a:lnTo>
                    <a:lnTo>
                      <a:pt x="122" y="5601"/>
                    </a:lnTo>
                    <a:lnTo>
                      <a:pt x="66" y="5816"/>
                    </a:lnTo>
                    <a:lnTo>
                      <a:pt x="29" y="6011"/>
                    </a:lnTo>
                    <a:lnTo>
                      <a:pt x="1" y="6207"/>
                    </a:lnTo>
                    <a:lnTo>
                      <a:pt x="1" y="6300"/>
                    </a:lnTo>
                    <a:lnTo>
                      <a:pt x="10" y="6393"/>
                    </a:lnTo>
                    <a:lnTo>
                      <a:pt x="19" y="6477"/>
                    </a:lnTo>
                    <a:lnTo>
                      <a:pt x="38" y="6570"/>
                    </a:lnTo>
                    <a:lnTo>
                      <a:pt x="66" y="6654"/>
                    </a:lnTo>
                    <a:lnTo>
                      <a:pt x="94" y="6747"/>
                    </a:lnTo>
                    <a:lnTo>
                      <a:pt x="140" y="6831"/>
                    </a:lnTo>
                    <a:lnTo>
                      <a:pt x="196" y="6915"/>
                    </a:lnTo>
                    <a:lnTo>
                      <a:pt x="308" y="7064"/>
                    </a:lnTo>
                    <a:lnTo>
                      <a:pt x="439" y="7204"/>
                    </a:lnTo>
                    <a:lnTo>
                      <a:pt x="588" y="7353"/>
                    </a:lnTo>
                    <a:lnTo>
                      <a:pt x="746" y="7493"/>
                    </a:lnTo>
                    <a:lnTo>
                      <a:pt x="923" y="7633"/>
                    </a:lnTo>
                    <a:lnTo>
                      <a:pt x="1110" y="7763"/>
                    </a:lnTo>
                    <a:lnTo>
                      <a:pt x="1315" y="7884"/>
                    </a:lnTo>
                    <a:lnTo>
                      <a:pt x="1520" y="8006"/>
                    </a:lnTo>
                    <a:lnTo>
                      <a:pt x="1725" y="8127"/>
                    </a:lnTo>
                    <a:lnTo>
                      <a:pt x="1948" y="8239"/>
                    </a:lnTo>
                    <a:lnTo>
                      <a:pt x="2172" y="8332"/>
                    </a:lnTo>
                    <a:lnTo>
                      <a:pt x="2396" y="8434"/>
                    </a:lnTo>
                    <a:lnTo>
                      <a:pt x="2619" y="8518"/>
                    </a:lnTo>
                    <a:lnTo>
                      <a:pt x="2843" y="8593"/>
                    </a:lnTo>
                    <a:lnTo>
                      <a:pt x="3067" y="8667"/>
                    </a:lnTo>
                    <a:lnTo>
                      <a:pt x="3290" y="8723"/>
                    </a:lnTo>
                    <a:lnTo>
                      <a:pt x="3505" y="8770"/>
                    </a:lnTo>
                    <a:lnTo>
                      <a:pt x="3710" y="8807"/>
                    </a:lnTo>
                    <a:lnTo>
                      <a:pt x="3905" y="8835"/>
                    </a:lnTo>
                    <a:lnTo>
                      <a:pt x="4101" y="8854"/>
                    </a:lnTo>
                    <a:lnTo>
                      <a:pt x="4278" y="8863"/>
                    </a:lnTo>
                    <a:lnTo>
                      <a:pt x="4446" y="8854"/>
                    </a:lnTo>
                    <a:lnTo>
                      <a:pt x="4595" y="8826"/>
                    </a:lnTo>
                    <a:lnTo>
                      <a:pt x="4735" y="8788"/>
                    </a:lnTo>
                    <a:lnTo>
                      <a:pt x="4856" y="8742"/>
                    </a:lnTo>
                    <a:lnTo>
                      <a:pt x="4912" y="8714"/>
                    </a:lnTo>
                    <a:lnTo>
                      <a:pt x="4958" y="8677"/>
                    </a:lnTo>
                    <a:lnTo>
                      <a:pt x="5005" y="8639"/>
                    </a:lnTo>
                    <a:lnTo>
                      <a:pt x="5042" y="8602"/>
                    </a:lnTo>
                    <a:lnTo>
                      <a:pt x="5070" y="8555"/>
                    </a:lnTo>
                    <a:lnTo>
                      <a:pt x="5098" y="8499"/>
                    </a:lnTo>
                    <a:lnTo>
                      <a:pt x="5126" y="8453"/>
                    </a:lnTo>
                    <a:lnTo>
                      <a:pt x="5136" y="8388"/>
                    </a:lnTo>
                    <a:lnTo>
                      <a:pt x="5145" y="8332"/>
                    </a:lnTo>
                    <a:lnTo>
                      <a:pt x="5154" y="8266"/>
                    </a:lnTo>
                    <a:lnTo>
                      <a:pt x="5145" y="8192"/>
                    </a:lnTo>
                    <a:lnTo>
                      <a:pt x="5136" y="8117"/>
                    </a:lnTo>
                    <a:lnTo>
                      <a:pt x="5117" y="8043"/>
                    </a:lnTo>
                    <a:lnTo>
                      <a:pt x="5098" y="7959"/>
                    </a:lnTo>
                    <a:lnTo>
                      <a:pt x="5052" y="7810"/>
                    </a:lnTo>
                    <a:lnTo>
                      <a:pt x="5014" y="7670"/>
                    </a:lnTo>
                    <a:lnTo>
                      <a:pt x="4986" y="7521"/>
                    </a:lnTo>
                    <a:lnTo>
                      <a:pt x="4968" y="7372"/>
                    </a:lnTo>
                    <a:lnTo>
                      <a:pt x="4931" y="7074"/>
                    </a:lnTo>
                    <a:lnTo>
                      <a:pt x="4921" y="6775"/>
                    </a:lnTo>
                    <a:lnTo>
                      <a:pt x="4921" y="6477"/>
                    </a:lnTo>
                    <a:lnTo>
                      <a:pt x="4940" y="6179"/>
                    </a:lnTo>
                    <a:lnTo>
                      <a:pt x="4968" y="5899"/>
                    </a:lnTo>
                    <a:lnTo>
                      <a:pt x="5005" y="5638"/>
                    </a:lnTo>
                    <a:lnTo>
                      <a:pt x="5052" y="5387"/>
                    </a:lnTo>
                    <a:lnTo>
                      <a:pt x="5098" y="5163"/>
                    </a:lnTo>
                    <a:lnTo>
                      <a:pt x="5191" y="4781"/>
                    </a:lnTo>
                    <a:lnTo>
                      <a:pt x="5257" y="4539"/>
                    </a:lnTo>
                    <a:lnTo>
                      <a:pt x="5285" y="4446"/>
                    </a:lnTo>
                    <a:lnTo>
                      <a:pt x="5369" y="4613"/>
                    </a:lnTo>
                    <a:lnTo>
                      <a:pt x="5462" y="4772"/>
                    </a:lnTo>
                    <a:lnTo>
                      <a:pt x="5564" y="4912"/>
                    </a:lnTo>
                    <a:lnTo>
                      <a:pt x="5657" y="5023"/>
                    </a:lnTo>
                    <a:lnTo>
                      <a:pt x="5760" y="5135"/>
                    </a:lnTo>
                    <a:lnTo>
                      <a:pt x="5862" y="5219"/>
                    </a:lnTo>
                    <a:lnTo>
                      <a:pt x="5974" y="5303"/>
                    </a:lnTo>
                    <a:lnTo>
                      <a:pt x="6077" y="5368"/>
                    </a:lnTo>
                    <a:lnTo>
                      <a:pt x="6189" y="5415"/>
                    </a:lnTo>
                    <a:lnTo>
                      <a:pt x="6300" y="5461"/>
                    </a:lnTo>
                    <a:lnTo>
                      <a:pt x="6403" y="5489"/>
                    </a:lnTo>
                    <a:lnTo>
                      <a:pt x="6515" y="5508"/>
                    </a:lnTo>
                    <a:lnTo>
                      <a:pt x="6627" y="5527"/>
                    </a:lnTo>
                    <a:lnTo>
                      <a:pt x="6841" y="5527"/>
                    </a:lnTo>
                    <a:lnTo>
                      <a:pt x="6944" y="5517"/>
                    </a:lnTo>
                    <a:lnTo>
                      <a:pt x="7139" y="5480"/>
                    </a:lnTo>
                    <a:lnTo>
                      <a:pt x="7326" y="5433"/>
                    </a:lnTo>
                    <a:lnTo>
                      <a:pt x="7493" y="5368"/>
                    </a:lnTo>
                    <a:lnTo>
                      <a:pt x="7633" y="5303"/>
                    </a:lnTo>
                    <a:lnTo>
                      <a:pt x="7754" y="5247"/>
                    </a:lnTo>
                    <a:lnTo>
                      <a:pt x="7838" y="5191"/>
                    </a:lnTo>
                    <a:lnTo>
                      <a:pt x="7922" y="5145"/>
                    </a:lnTo>
                    <a:lnTo>
                      <a:pt x="6468" y="3262"/>
                    </a:lnTo>
                    <a:lnTo>
                      <a:pt x="6459" y="3122"/>
                    </a:lnTo>
                    <a:lnTo>
                      <a:pt x="6450" y="2954"/>
                    </a:lnTo>
                    <a:lnTo>
                      <a:pt x="6431" y="2740"/>
                    </a:lnTo>
                    <a:lnTo>
                      <a:pt x="6403" y="2489"/>
                    </a:lnTo>
                    <a:lnTo>
                      <a:pt x="6356" y="2209"/>
                    </a:lnTo>
                    <a:lnTo>
                      <a:pt x="6282" y="1920"/>
                    </a:lnTo>
                    <a:lnTo>
                      <a:pt x="6245" y="1771"/>
                    </a:lnTo>
                    <a:lnTo>
                      <a:pt x="6189" y="1613"/>
                    </a:lnTo>
                    <a:lnTo>
                      <a:pt x="6133" y="1463"/>
                    </a:lnTo>
                    <a:lnTo>
                      <a:pt x="6068" y="1324"/>
                    </a:lnTo>
                    <a:lnTo>
                      <a:pt x="6002" y="1175"/>
                    </a:lnTo>
                    <a:lnTo>
                      <a:pt x="5918" y="1044"/>
                    </a:lnTo>
                    <a:lnTo>
                      <a:pt x="5835" y="904"/>
                    </a:lnTo>
                    <a:lnTo>
                      <a:pt x="5741" y="783"/>
                    </a:lnTo>
                    <a:lnTo>
                      <a:pt x="5629" y="671"/>
                    </a:lnTo>
                    <a:lnTo>
                      <a:pt x="5518" y="569"/>
                    </a:lnTo>
                    <a:lnTo>
                      <a:pt x="5387" y="476"/>
                    </a:lnTo>
                    <a:lnTo>
                      <a:pt x="5257" y="392"/>
                    </a:lnTo>
                    <a:lnTo>
                      <a:pt x="5108" y="326"/>
                    </a:lnTo>
                    <a:lnTo>
                      <a:pt x="4949" y="280"/>
                    </a:lnTo>
                    <a:lnTo>
                      <a:pt x="4781" y="252"/>
                    </a:lnTo>
                    <a:lnTo>
                      <a:pt x="4595" y="233"/>
                    </a:lnTo>
                    <a:lnTo>
                      <a:pt x="4399" y="243"/>
                    </a:lnTo>
                    <a:lnTo>
                      <a:pt x="4194" y="271"/>
                    </a:lnTo>
                    <a:lnTo>
                      <a:pt x="3961" y="177"/>
                    </a:lnTo>
                    <a:lnTo>
                      <a:pt x="3738" y="103"/>
                    </a:lnTo>
                    <a:lnTo>
                      <a:pt x="3523" y="47"/>
                    </a:lnTo>
                    <a:lnTo>
                      <a:pt x="3318" y="19"/>
                    </a:lnTo>
                    <a:lnTo>
                      <a:pt x="3123"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11"/>
              <p:cNvSpPr/>
              <p:nvPr/>
            </p:nvSpPr>
            <p:spPr>
              <a:xfrm>
                <a:off x="4206548" y="4435736"/>
                <a:ext cx="20460" cy="86332"/>
              </a:xfrm>
              <a:custGeom>
                <a:rect b="b" l="l" r="r" t="t"/>
                <a:pathLst>
                  <a:path extrusionOk="0" h="4093" w="970">
                    <a:moveTo>
                      <a:pt x="812" y="1"/>
                    </a:moveTo>
                    <a:lnTo>
                      <a:pt x="765" y="85"/>
                    </a:lnTo>
                    <a:lnTo>
                      <a:pt x="662" y="346"/>
                    </a:lnTo>
                    <a:lnTo>
                      <a:pt x="513" y="746"/>
                    </a:lnTo>
                    <a:lnTo>
                      <a:pt x="429" y="998"/>
                    </a:lnTo>
                    <a:lnTo>
                      <a:pt x="346" y="1268"/>
                    </a:lnTo>
                    <a:lnTo>
                      <a:pt x="262" y="1557"/>
                    </a:lnTo>
                    <a:lnTo>
                      <a:pt x="187" y="1874"/>
                    </a:lnTo>
                    <a:lnTo>
                      <a:pt x="122" y="2200"/>
                    </a:lnTo>
                    <a:lnTo>
                      <a:pt x="66" y="2536"/>
                    </a:lnTo>
                    <a:lnTo>
                      <a:pt x="29" y="2890"/>
                    </a:lnTo>
                    <a:lnTo>
                      <a:pt x="1" y="3244"/>
                    </a:lnTo>
                    <a:lnTo>
                      <a:pt x="1" y="3421"/>
                    </a:lnTo>
                    <a:lnTo>
                      <a:pt x="1" y="3598"/>
                    </a:lnTo>
                    <a:lnTo>
                      <a:pt x="10" y="3785"/>
                    </a:lnTo>
                    <a:lnTo>
                      <a:pt x="19" y="3962"/>
                    </a:lnTo>
                    <a:lnTo>
                      <a:pt x="308" y="4092"/>
                    </a:lnTo>
                    <a:lnTo>
                      <a:pt x="308" y="4092"/>
                    </a:lnTo>
                    <a:lnTo>
                      <a:pt x="280" y="3943"/>
                    </a:lnTo>
                    <a:lnTo>
                      <a:pt x="262" y="3775"/>
                    </a:lnTo>
                    <a:lnTo>
                      <a:pt x="243" y="3598"/>
                    </a:lnTo>
                    <a:lnTo>
                      <a:pt x="224" y="3412"/>
                    </a:lnTo>
                    <a:lnTo>
                      <a:pt x="224" y="3197"/>
                    </a:lnTo>
                    <a:lnTo>
                      <a:pt x="224" y="2983"/>
                    </a:lnTo>
                    <a:lnTo>
                      <a:pt x="234" y="2741"/>
                    </a:lnTo>
                    <a:lnTo>
                      <a:pt x="262" y="2498"/>
                    </a:lnTo>
                    <a:lnTo>
                      <a:pt x="290" y="2238"/>
                    </a:lnTo>
                    <a:lnTo>
                      <a:pt x="346" y="1958"/>
                    </a:lnTo>
                    <a:lnTo>
                      <a:pt x="402" y="1669"/>
                    </a:lnTo>
                    <a:lnTo>
                      <a:pt x="485" y="1371"/>
                    </a:lnTo>
                    <a:lnTo>
                      <a:pt x="579" y="1063"/>
                    </a:lnTo>
                    <a:lnTo>
                      <a:pt x="690" y="737"/>
                    </a:lnTo>
                    <a:lnTo>
                      <a:pt x="821" y="402"/>
                    </a:lnTo>
                    <a:lnTo>
                      <a:pt x="970" y="47"/>
                    </a:lnTo>
                    <a:lnTo>
                      <a:pt x="81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11"/>
              <p:cNvSpPr/>
              <p:nvPr/>
            </p:nvSpPr>
            <p:spPr>
              <a:xfrm>
                <a:off x="4179824" y="4430231"/>
                <a:ext cx="24784" cy="75701"/>
              </a:xfrm>
              <a:custGeom>
                <a:rect b="b" l="l" r="r" t="t"/>
                <a:pathLst>
                  <a:path extrusionOk="0" h="3589" w="1175">
                    <a:moveTo>
                      <a:pt x="998" y="1"/>
                    </a:moveTo>
                    <a:lnTo>
                      <a:pt x="858" y="318"/>
                    </a:lnTo>
                    <a:lnTo>
                      <a:pt x="709" y="663"/>
                    </a:lnTo>
                    <a:lnTo>
                      <a:pt x="541" y="1119"/>
                    </a:lnTo>
                    <a:lnTo>
                      <a:pt x="448" y="1371"/>
                    </a:lnTo>
                    <a:lnTo>
                      <a:pt x="364" y="1641"/>
                    </a:lnTo>
                    <a:lnTo>
                      <a:pt x="280" y="1921"/>
                    </a:lnTo>
                    <a:lnTo>
                      <a:pt x="196" y="2210"/>
                    </a:lnTo>
                    <a:lnTo>
                      <a:pt x="131" y="2499"/>
                    </a:lnTo>
                    <a:lnTo>
                      <a:pt x="75" y="2797"/>
                    </a:lnTo>
                    <a:lnTo>
                      <a:pt x="28" y="3095"/>
                    </a:lnTo>
                    <a:lnTo>
                      <a:pt x="0" y="3384"/>
                    </a:lnTo>
                    <a:lnTo>
                      <a:pt x="122" y="3486"/>
                    </a:lnTo>
                    <a:lnTo>
                      <a:pt x="252" y="3589"/>
                    </a:lnTo>
                    <a:lnTo>
                      <a:pt x="271" y="3309"/>
                    </a:lnTo>
                    <a:lnTo>
                      <a:pt x="308" y="2983"/>
                    </a:lnTo>
                    <a:lnTo>
                      <a:pt x="364" y="2592"/>
                    </a:lnTo>
                    <a:lnTo>
                      <a:pt x="448" y="2163"/>
                    </a:lnTo>
                    <a:lnTo>
                      <a:pt x="504" y="1930"/>
                    </a:lnTo>
                    <a:lnTo>
                      <a:pt x="569" y="1688"/>
                    </a:lnTo>
                    <a:lnTo>
                      <a:pt x="643" y="1436"/>
                    </a:lnTo>
                    <a:lnTo>
                      <a:pt x="727" y="1175"/>
                    </a:lnTo>
                    <a:lnTo>
                      <a:pt x="820" y="905"/>
                    </a:lnTo>
                    <a:lnTo>
                      <a:pt x="923" y="625"/>
                    </a:lnTo>
                    <a:lnTo>
                      <a:pt x="1044" y="346"/>
                    </a:lnTo>
                    <a:lnTo>
                      <a:pt x="1175" y="57"/>
                    </a:lnTo>
                    <a:lnTo>
                      <a:pt x="998"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11"/>
              <p:cNvSpPr/>
              <p:nvPr/>
            </p:nvSpPr>
            <p:spPr>
              <a:xfrm>
                <a:off x="4238208" y="4442633"/>
                <a:ext cx="15355" cy="90044"/>
              </a:xfrm>
              <a:custGeom>
                <a:rect b="b" l="l" r="r" t="t"/>
                <a:pathLst>
                  <a:path extrusionOk="0" h="4269" w="728">
                    <a:moveTo>
                      <a:pt x="615" y="0"/>
                    </a:moveTo>
                    <a:lnTo>
                      <a:pt x="569" y="93"/>
                    </a:lnTo>
                    <a:lnTo>
                      <a:pt x="466" y="363"/>
                    </a:lnTo>
                    <a:lnTo>
                      <a:pt x="392" y="550"/>
                    </a:lnTo>
                    <a:lnTo>
                      <a:pt x="317" y="774"/>
                    </a:lnTo>
                    <a:lnTo>
                      <a:pt x="243" y="1025"/>
                    </a:lnTo>
                    <a:lnTo>
                      <a:pt x="168" y="1305"/>
                    </a:lnTo>
                    <a:lnTo>
                      <a:pt x="103" y="1612"/>
                    </a:lnTo>
                    <a:lnTo>
                      <a:pt x="56" y="1938"/>
                    </a:lnTo>
                    <a:lnTo>
                      <a:pt x="19" y="2293"/>
                    </a:lnTo>
                    <a:lnTo>
                      <a:pt x="10" y="2470"/>
                    </a:lnTo>
                    <a:lnTo>
                      <a:pt x="0" y="2656"/>
                    </a:lnTo>
                    <a:lnTo>
                      <a:pt x="0" y="2842"/>
                    </a:lnTo>
                    <a:lnTo>
                      <a:pt x="10" y="3029"/>
                    </a:lnTo>
                    <a:lnTo>
                      <a:pt x="28" y="3225"/>
                    </a:lnTo>
                    <a:lnTo>
                      <a:pt x="47" y="3420"/>
                    </a:lnTo>
                    <a:lnTo>
                      <a:pt x="75" y="3616"/>
                    </a:lnTo>
                    <a:lnTo>
                      <a:pt x="112" y="3812"/>
                    </a:lnTo>
                    <a:lnTo>
                      <a:pt x="168" y="4017"/>
                    </a:lnTo>
                    <a:lnTo>
                      <a:pt x="224" y="4212"/>
                    </a:lnTo>
                    <a:lnTo>
                      <a:pt x="429" y="4250"/>
                    </a:lnTo>
                    <a:lnTo>
                      <a:pt x="634" y="4268"/>
                    </a:lnTo>
                    <a:lnTo>
                      <a:pt x="578" y="4110"/>
                    </a:lnTo>
                    <a:lnTo>
                      <a:pt x="531" y="3933"/>
                    </a:lnTo>
                    <a:lnTo>
                      <a:pt x="485" y="3737"/>
                    </a:lnTo>
                    <a:lnTo>
                      <a:pt x="438" y="3532"/>
                    </a:lnTo>
                    <a:lnTo>
                      <a:pt x="401" y="3308"/>
                    </a:lnTo>
                    <a:lnTo>
                      <a:pt x="364" y="3075"/>
                    </a:lnTo>
                    <a:lnTo>
                      <a:pt x="345" y="2824"/>
                    </a:lnTo>
                    <a:lnTo>
                      <a:pt x="326" y="2563"/>
                    </a:lnTo>
                    <a:lnTo>
                      <a:pt x="326" y="2283"/>
                    </a:lnTo>
                    <a:lnTo>
                      <a:pt x="336" y="2004"/>
                    </a:lnTo>
                    <a:lnTo>
                      <a:pt x="354" y="1705"/>
                    </a:lnTo>
                    <a:lnTo>
                      <a:pt x="392" y="1389"/>
                    </a:lnTo>
                    <a:lnTo>
                      <a:pt x="448" y="1072"/>
                    </a:lnTo>
                    <a:lnTo>
                      <a:pt x="522" y="736"/>
                    </a:lnTo>
                    <a:lnTo>
                      <a:pt x="615" y="401"/>
                    </a:lnTo>
                    <a:lnTo>
                      <a:pt x="727" y="47"/>
                    </a:lnTo>
                    <a:lnTo>
                      <a:pt x="615"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11"/>
              <p:cNvSpPr/>
              <p:nvPr/>
            </p:nvSpPr>
            <p:spPr>
              <a:xfrm>
                <a:off x="4238587" y="4231898"/>
                <a:ext cx="16937" cy="16937"/>
              </a:xfrm>
              <a:custGeom>
                <a:rect b="b" l="l" r="r" t="t"/>
                <a:pathLst>
                  <a:path extrusionOk="0" h="803" w="803">
                    <a:moveTo>
                      <a:pt x="402" y="1"/>
                    </a:moveTo>
                    <a:lnTo>
                      <a:pt x="318" y="10"/>
                    </a:lnTo>
                    <a:lnTo>
                      <a:pt x="243" y="29"/>
                    </a:lnTo>
                    <a:lnTo>
                      <a:pt x="178" y="66"/>
                    </a:lnTo>
                    <a:lnTo>
                      <a:pt x="122" y="113"/>
                    </a:lnTo>
                    <a:lnTo>
                      <a:pt x="66" y="178"/>
                    </a:lnTo>
                    <a:lnTo>
                      <a:pt x="29" y="243"/>
                    </a:lnTo>
                    <a:lnTo>
                      <a:pt x="10" y="318"/>
                    </a:lnTo>
                    <a:lnTo>
                      <a:pt x="1" y="402"/>
                    </a:lnTo>
                    <a:lnTo>
                      <a:pt x="10" y="476"/>
                    </a:lnTo>
                    <a:lnTo>
                      <a:pt x="29" y="560"/>
                    </a:lnTo>
                    <a:lnTo>
                      <a:pt x="66" y="625"/>
                    </a:lnTo>
                    <a:lnTo>
                      <a:pt x="122" y="681"/>
                    </a:lnTo>
                    <a:lnTo>
                      <a:pt x="178" y="728"/>
                    </a:lnTo>
                    <a:lnTo>
                      <a:pt x="243" y="765"/>
                    </a:lnTo>
                    <a:lnTo>
                      <a:pt x="318" y="793"/>
                    </a:lnTo>
                    <a:lnTo>
                      <a:pt x="402" y="802"/>
                    </a:lnTo>
                    <a:lnTo>
                      <a:pt x="485" y="793"/>
                    </a:lnTo>
                    <a:lnTo>
                      <a:pt x="560" y="765"/>
                    </a:lnTo>
                    <a:lnTo>
                      <a:pt x="625" y="728"/>
                    </a:lnTo>
                    <a:lnTo>
                      <a:pt x="681" y="681"/>
                    </a:lnTo>
                    <a:lnTo>
                      <a:pt x="737" y="625"/>
                    </a:lnTo>
                    <a:lnTo>
                      <a:pt x="774" y="560"/>
                    </a:lnTo>
                    <a:lnTo>
                      <a:pt x="793" y="476"/>
                    </a:lnTo>
                    <a:lnTo>
                      <a:pt x="802" y="402"/>
                    </a:lnTo>
                    <a:lnTo>
                      <a:pt x="793" y="318"/>
                    </a:lnTo>
                    <a:lnTo>
                      <a:pt x="774" y="243"/>
                    </a:lnTo>
                    <a:lnTo>
                      <a:pt x="737" y="178"/>
                    </a:lnTo>
                    <a:lnTo>
                      <a:pt x="681" y="113"/>
                    </a:lnTo>
                    <a:lnTo>
                      <a:pt x="625" y="66"/>
                    </a:lnTo>
                    <a:lnTo>
                      <a:pt x="560" y="29"/>
                    </a:lnTo>
                    <a:lnTo>
                      <a:pt x="485" y="10"/>
                    </a:lnTo>
                    <a:lnTo>
                      <a:pt x="40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11"/>
              <p:cNvSpPr/>
              <p:nvPr/>
            </p:nvSpPr>
            <p:spPr>
              <a:xfrm>
                <a:off x="4238587" y="4198488"/>
                <a:ext cx="16937" cy="16726"/>
              </a:xfrm>
              <a:custGeom>
                <a:rect b="b" l="l" r="r" t="t"/>
                <a:pathLst>
                  <a:path extrusionOk="0" h="793" w="803">
                    <a:moveTo>
                      <a:pt x="318" y="0"/>
                    </a:moveTo>
                    <a:lnTo>
                      <a:pt x="243" y="28"/>
                    </a:lnTo>
                    <a:lnTo>
                      <a:pt x="178" y="66"/>
                    </a:lnTo>
                    <a:lnTo>
                      <a:pt x="122" y="112"/>
                    </a:lnTo>
                    <a:lnTo>
                      <a:pt x="66" y="178"/>
                    </a:lnTo>
                    <a:lnTo>
                      <a:pt x="29" y="243"/>
                    </a:lnTo>
                    <a:lnTo>
                      <a:pt x="10" y="317"/>
                    </a:lnTo>
                    <a:lnTo>
                      <a:pt x="1" y="401"/>
                    </a:lnTo>
                    <a:lnTo>
                      <a:pt x="10" y="476"/>
                    </a:lnTo>
                    <a:lnTo>
                      <a:pt x="29" y="550"/>
                    </a:lnTo>
                    <a:lnTo>
                      <a:pt x="66" y="616"/>
                    </a:lnTo>
                    <a:lnTo>
                      <a:pt x="122" y="681"/>
                    </a:lnTo>
                    <a:lnTo>
                      <a:pt x="178" y="727"/>
                    </a:lnTo>
                    <a:lnTo>
                      <a:pt x="243" y="765"/>
                    </a:lnTo>
                    <a:lnTo>
                      <a:pt x="318" y="793"/>
                    </a:lnTo>
                    <a:lnTo>
                      <a:pt x="485" y="793"/>
                    </a:lnTo>
                    <a:lnTo>
                      <a:pt x="560" y="765"/>
                    </a:lnTo>
                    <a:lnTo>
                      <a:pt x="625" y="727"/>
                    </a:lnTo>
                    <a:lnTo>
                      <a:pt x="681" y="681"/>
                    </a:lnTo>
                    <a:lnTo>
                      <a:pt x="737" y="616"/>
                    </a:lnTo>
                    <a:lnTo>
                      <a:pt x="774" y="550"/>
                    </a:lnTo>
                    <a:lnTo>
                      <a:pt x="793" y="476"/>
                    </a:lnTo>
                    <a:lnTo>
                      <a:pt x="802" y="401"/>
                    </a:lnTo>
                    <a:lnTo>
                      <a:pt x="793" y="317"/>
                    </a:lnTo>
                    <a:lnTo>
                      <a:pt x="774" y="243"/>
                    </a:lnTo>
                    <a:lnTo>
                      <a:pt x="737" y="178"/>
                    </a:lnTo>
                    <a:lnTo>
                      <a:pt x="681" y="112"/>
                    </a:lnTo>
                    <a:lnTo>
                      <a:pt x="625" y="66"/>
                    </a:lnTo>
                    <a:lnTo>
                      <a:pt x="560" y="28"/>
                    </a:lnTo>
                    <a:lnTo>
                      <a:pt x="48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11"/>
              <p:cNvSpPr/>
              <p:nvPr/>
            </p:nvSpPr>
            <p:spPr>
              <a:xfrm>
                <a:off x="4238587" y="4164866"/>
                <a:ext cx="16937" cy="16937"/>
              </a:xfrm>
              <a:custGeom>
                <a:rect b="b" l="l" r="r" t="t"/>
                <a:pathLst>
                  <a:path extrusionOk="0" h="803" w="803">
                    <a:moveTo>
                      <a:pt x="402" y="1"/>
                    </a:moveTo>
                    <a:lnTo>
                      <a:pt x="318" y="10"/>
                    </a:lnTo>
                    <a:lnTo>
                      <a:pt x="243" y="38"/>
                    </a:lnTo>
                    <a:lnTo>
                      <a:pt x="178" y="75"/>
                    </a:lnTo>
                    <a:lnTo>
                      <a:pt x="122" y="122"/>
                    </a:lnTo>
                    <a:lnTo>
                      <a:pt x="66" y="178"/>
                    </a:lnTo>
                    <a:lnTo>
                      <a:pt x="29" y="243"/>
                    </a:lnTo>
                    <a:lnTo>
                      <a:pt x="10" y="327"/>
                    </a:lnTo>
                    <a:lnTo>
                      <a:pt x="1" y="402"/>
                    </a:lnTo>
                    <a:lnTo>
                      <a:pt x="10" y="486"/>
                    </a:lnTo>
                    <a:lnTo>
                      <a:pt x="29" y="560"/>
                    </a:lnTo>
                    <a:lnTo>
                      <a:pt x="66" y="625"/>
                    </a:lnTo>
                    <a:lnTo>
                      <a:pt x="122" y="691"/>
                    </a:lnTo>
                    <a:lnTo>
                      <a:pt x="178" y="737"/>
                    </a:lnTo>
                    <a:lnTo>
                      <a:pt x="243" y="774"/>
                    </a:lnTo>
                    <a:lnTo>
                      <a:pt x="318" y="793"/>
                    </a:lnTo>
                    <a:lnTo>
                      <a:pt x="402" y="802"/>
                    </a:lnTo>
                    <a:lnTo>
                      <a:pt x="485" y="793"/>
                    </a:lnTo>
                    <a:lnTo>
                      <a:pt x="560" y="774"/>
                    </a:lnTo>
                    <a:lnTo>
                      <a:pt x="625" y="737"/>
                    </a:lnTo>
                    <a:lnTo>
                      <a:pt x="681" y="691"/>
                    </a:lnTo>
                    <a:lnTo>
                      <a:pt x="737" y="625"/>
                    </a:lnTo>
                    <a:lnTo>
                      <a:pt x="774" y="560"/>
                    </a:lnTo>
                    <a:lnTo>
                      <a:pt x="793" y="486"/>
                    </a:lnTo>
                    <a:lnTo>
                      <a:pt x="802" y="402"/>
                    </a:lnTo>
                    <a:lnTo>
                      <a:pt x="793" y="327"/>
                    </a:lnTo>
                    <a:lnTo>
                      <a:pt x="774" y="243"/>
                    </a:lnTo>
                    <a:lnTo>
                      <a:pt x="737" y="178"/>
                    </a:lnTo>
                    <a:lnTo>
                      <a:pt x="681" y="122"/>
                    </a:lnTo>
                    <a:lnTo>
                      <a:pt x="625" y="75"/>
                    </a:lnTo>
                    <a:lnTo>
                      <a:pt x="560" y="38"/>
                    </a:lnTo>
                    <a:lnTo>
                      <a:pt x="485" y="10"/>
                    </a:lnTo>
                    <a:lnTo>
                      <a:pt x="40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11"/>
              <p:cNvSpPr/>
              <p:nvPr/>
            </p:nvSpPr>
            <p:spPr>
              <a:xfrm>
                <a:off x="4595177" y="3658710"/>
                <a:ext cx="164353" cy="717504"/>
              </a:xfrm>
              <a:custGeom>
                <a:rect b="b" l="l" r="r" t="t"/>
                <a:pathLst>
                  <a:path extrusionOk="0" h="34017" w="7792">
                    <a:moveTo>
                      <a:pt x="1193" y="1"/>
                    </a:moveTo>
                    <a:lnTo>
                      <a:pt x="47" y="2312"/>
                    </a:lnTo>
                    <a:lnTo>
                      <a:pt x="0" y="2284"/>
                    </a:lnTo>
                    <a:lnTo>
                      <a:pt x="9" y="2293"/>
                    </a:lnTo>
                    <a:lnTo>
                      <a:pt x="112" y="2368"/>
                    </a:lnTo>
                    <a:lnTo>
                      <a:pt x="224" y="2461"/>
                    </a:lnTo>
                    <a:lnTo>
                      <a:pt x="354" y="2592"/>
                    </a:lnTo>
                    <a:lnTo>
                      <a:pt x="522" y="2759"/>
                    </a:lnTo>
                    <a:lnTo>
                      <a:pt x="699" y="2974"/>
                    </a:lnTo>
                    <a:lnTo>
                      <a:pt x="913" y="3244"/>
                    </a:lnTo>
                    <a:lnTo>
                      <a:pt x="1137" y="3570"/>
                    </a:lnTo>
                    <a:lnTo>
                      <a:pt x="1379" y="3961"/>
                    </a:lnTo>
                    <a:lnTo>
                      <a:pt x="1510" y="4176"/>
                    </a:lnTo>
                    <a:lnTo>
                      <a:pt x="1640" y="4409"/>
                    </a:lnTo>
                    <a:lnTo>
                      <a:pt x="1771" y="4670"/>
                    </a:lnTo>
                    <a:lnTo>
                      <a:pt x="1911" y="4940"/>
                    </a:lnTo>
                    <a:lnTo>
                      <a:pt x="2050" y="5229"/>
                    </a:lnTo>
                    <a:lnTo>
                      <a:pt x="2190" y="5546"/>
                    </a:lnTo>
                    <a:lnTo>
                      <a:pt x="2330" y="5872"/>
                    </a:lnTo>
                    <a:lnTo>
                      <a:pt x="2479" y="6226"/>
                    </a:lnTo>
                    <a:lnTo>
                      <a:pt x="2619" y="6599"/>
                    </a:lnTo>
                    <a:lnTo>
                      <a:pt x="2759" y="7000"/>
                    </a:lnTo>
                    <a:lnTo>
                      <a:pt x="2926" y="7484"/>
                    </a:lnTo>
                    <a:lnTo>
                      <a:pt x="3085" y="7987"/>
                    </a:lnTo>
                    <a:lnTo>
                      <a:pt x="3243" y="8500"/>
                    </a:lnTo>
                    <a:lnTo>
                      <a:pt x="3383" y="9031"/>
                    </a:lnTo>
                    <a:lnTo>
                      <a:pt x="3532" y="9581"/>
                    </a:lnTo>
                    <a:lnTo>
                      <a:pt x="3663" y="10140"/>
                    </a:lnTo>
                    <a:lnTo>
                      <a:pt x="3793" y="10727"/>
                    </a:lnTo>
                    <a:lnTo>
                      <a:pt x="3924" y="11314"/>
                    </a:lnTo>
                    <a:lnTo>
                      <a:pt x="4045" y="11929"/>
                    </a:lnTo>
                    <a:lnTo>
                      <a:pt x="4157" y="12554"/>
                    </a:lnTo>
                    <a:lnTo>
                      <a:pt x="4268" y="13188"/>
                    </a:lnTo>
                    <a:lnTo>
                      <a:pt x="4371" y="13849"/>
                    </a:lnTo>
                    <a:lnTo>
                      <a:pt x="4464" y="14511"/>
                    </a:lnTo>
                    <a:lnTo>
                      <a:pt x="4557" y="15200"/>
                    </a:lnTo>
                    <a:lnTo>
                      <a:pt x="4641" y="15899"/>
                    </a:lnTo>
                    <a:lnTo>
                      <a:pt x="4725" y="16608"/>
                    </a:lnTo>
                    <a:lnTo>
                      <a:pt x="4809" y="17530"/>
                    </a:lnTo>
                    <a:lnTo>
                      <a:pt x="4893" y="18472"/>
                    </a:lnTo>
                    <a:lnTo>
                      <a:pt x="4967" y="19441"/>
                    </a:lnTo>
                    <a:lnTo>
                      <a:pt x="5033" y="20429"/>
                    </a:lnTo>
                    <a:lnTo>
                      <a:pt x="5089" y="21435"/>
                    </a:lnTo>
                    <a:lnTo>
                      <a:pt x="5126" y="22470"/>
                    </a:lnTo>
                    <a:lnTo>
                      <a:pt x="5163" y="23523"/>
                    </a:lnTo>
                    <a:lnTo>
                      <a:pt x="5191" y="24594"/>
                    </a:lnTo>
                    <a:lnTo>
                      <a:pt x="5200" y="25685"/>
                    </a:lnTo>
                    <a:lnTo>
                      <a:pt x="5210" y="26803"/>
                    </a:lnTo>
                    <a:lnTo>
                      <a:pt x="5210" y="27940"/>
                    </a:lnTo>
                    <a:lnTo>
                      <a:pt x="5191" y="29086"/>
                    </a:lnTo>
                    <a:lnTo>
                      <a:pt x="5172" y="30260"/>
                    </a:lnTo>
                    <a:lnTo>
                      <a:pt x="5135" y="31453"/>
                    </a:lnTo>
                    <a:lnTo>
                      <a:pt x="5098" y="32665"/>
                    </a:lnTo>
                    <a:lnTo>
                      <a:pt x="5042" y="33904"/>
                    </a:lnTo>
                    <a:lnTo>
                      <a:pt x="7614" y="34016"/>
                    </a:lnTo>
                    <a:lnTo>
                      <a:pt x="7670" y="32758"/>
                    </a:lnTo>
                    <a:lnTo>
                      <a:pt x="7717" y="31528"/>
                    </a:lnTo>
                    <a:lnTo>
                      <a:pt x="7745" y="30307"/>
                    </a:lnTo>
                    <a:lnTo>
                      <a:pt x="7772" y="29114"/>
                    </a:lnTo>
                    <a:lnTo>
                      <a:pt x="7782" y="27931"/>
                    </a:lnTo>
                    <a:lnTo>
                      <a:pt x="7791" y="26775"/>
                    </a:lnTo>
                    <a:lnTo>
                      <a:pt x="7782" y="25638"/>
                    </a:lnTo>
                    <a:lnTo>
                      <a:pt x="7763" y="24520"/>
                    </a:lnTo>
                    <a:lnTo>
                      <a:pt x="7735" y="23420"/>
                    </a:lnTo>
                    <a:lnTo>
                      <a:pt x="7707" y="22339"/>
                    </a:lnTo>
                    <a:lnTo>
                      <a:pt x="7661" y="21286"/>
                    </a:lnTo>
                    <a:lnTo>
                      <a:pt x="7605" y="20252"/>
                    </a:lnTo>
                    <a:lnTo>
                      <a:pt x="7540" y="19245"/>
                    </a:lnTo>
                    <a:lnTo>
                      <a:pt x="7465" y="18248"/>
                    </a:lnTo>
                    <a:lnTo>
                      <a:pt x="7381" y="17279"/>
                    </a:lnTo>
                    <a:lnTo>
                      <a:pt x="7288" y="16337"/>
                    </a:lnTo>
                    <a:lnTo>
                      <a:pt x="7204" y="15592"/>
                    </a:lnTo>
                    <a:lnTo>
                      <a:pt x="7111" y="14856"/>
                    </a:lnTo>
                    <a:lnTo>
                      <a:pt x="7018" y="14129"/>
                    </a:lnTo>
                    <a:lnTo>
                      <a:pt x="6915" y="13430"/>
                    </a:lnTo>
                    <a:lnTo>
                      <a:pt x="6803" y="12731"/>
                    </a:lnTo>
                    <a:lnTo>
                      <a:pt x="6691" y="12060"/>
                    </a:lnTo>
                    <a:lnTo>
                      <a:pt x="6570" y="11398"/>
                    </a:lnTo>
                    <a:lnTo>
                      <a:pt x="6440" y="10755"/>
                    </a:lnTo>
                    <a:lnTo>
                      <a:pt x="6300" y="10121"/>
                    </a:lnTo>
                    <a:lnTo>
                      <a:pt x="6160" y="9506"/>
                    </a:lnTo>
                    <a:lnTo>
                      <a:pt x="6020" y="8901"/>
                    </a:lnTo>
                    <a:lnTo>
                      <a:pt x="5862" y="8323"/>
                    </a:lnTo>
                    <a:lnTo>
                      <a:pt x="5704" y="7754"/>
                    </a:lnTo>
                    <a:lnTo>
                      <a:pt x="5545" y="7195"/>
                    </a:lnTo>
                    <a:lnTo>
                      <a:pt x="5368" y="6664"/>
                    </a:lnTo>
                    <a:lnTo>
                      <a:pt x="5191" y="6142"/>
                    </a:lnTo>
                    <a:lnTo>
                      <a:pt x="5033" y="5704"/>
                    </a:lnTo>
                    <a:lnTo>
                      <a:pt x="4874" y="5285"/>
                    </a:lnTo>
                    <a:lnTo>
                      <a:pt x="4716" y="4893"/>
                    </a:lnTo>
                    <a:lnTo>
                      <a:pt x="4557" y="4511"/>
                    </a:lnTo>
                    <a:lnTo>
                      <a:pt x="4390" y="4157"/>
                    </a:lnTo>
                    <a:lnTo>
                      <a:pt x="4231" y="3812"/>
                    </a:lnTo>
                    <a:lnTo>
                      <a:pt x="4073" y="3495"/>
                    </a:lnTo>
                    <a:lnTo>
                      <a:pt x="3914" y="3188"/>
                    </a:lnTo>
                    <a:lnTo>
                      <a:pt x="3756" y="2908"/>
                    </a:lnTo>
                    <a:lnTo>
                      <a:pt x="3597" y="2638"/>
                    </a:lnTo>
                    <a:lnTo>
                      <a:pt x="3439" y="2386"/>
                    </a:lnTo>
                    <a:lnTo>
                      <a:pt x="3290" y="2144"/>
                    </a:lnTo>
                    <a:lnTo>
                      <a:pt x="3141" y="1921"/>
                    </a:lnTo>
                    <a:lnTo>
                      <a:pt x="2992" y="1715"/>
                    </a:lnTo>
                    <a:lnTo>
                      <a:pt x="2843" y="1529"/>
                    </a:lnTo>
                    <a:lnTo>
                      <a:pt x="2703" y="1343"/>
                    </a:lnTo>
                    <a:lnTo>
                      <a:pt x="2433" y="1035"/>
                    </a:lnTo>
                    <a:lnTo>
                      <a:pt x="2181" y="765"/>
                    </a:lnTo>
                    <a:lnTo>
                      <a:pt x="1948" y="541"/>
                    </a:lnTo>
                    <a:lnTo>
                      <a:pt x="1743" y="364"/>
                    </a:lnTo>
                    <a:lnTo>
                      <a:pt x="1556" y="224"/>
                    </a:lnTo>
                    <a:lnTo>
                      <a:pt x="1407" y="122"/>
                    </a:lnTo>
                    <a:lnTo>
                      <a:pt x="1286" y="47"/>
                    </a:lnTo>
                    <a:lnTo>
                      <a:pt x="1193"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11"/>
              <p:cNvSpPr/>
              <p:nvPr/>
            </p:nvSpPr>
            <p:spPr>
              <a:xfrm>
                <a:off x="4699163" y="4256872"/>
                <a:ext cx="65471" cy="38937"/>
              </a:xfrm>
              <a:custGeom>
                <a:rect b="b" l="l" r="r" t="t"/>
                <a:pathLst>
                  <a:path extrusionOk="0" h="1846" w="3104">
                    <a:moveTo>
                      <a:pt x="0" y="0"/>
                    </a:moveTo>
                    <a:lnTo>
                      <a:pt x="0" y="1846"/>
                    </a:lnTo>
                    <a:lnTo>
                      <a:pt x="3103" y="1846"/>
                    </a:lnTo>
                    <a:lnTo>
                      <a:pt x="310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11"/>
              <p:cNvSpPr/>
              <p:nvPr/>
            </p:nvSpPr>
            <p:spPr>
              <a:xfrm>
                <a:off x="4590452" y="3650652"/>
                <a:ext cx="178105" cy="615289"/>
              </a:xfrm>
              <a:custGeom>
                <a:rect b="b" l="l" r="r" t="t"/>
                <a:pathLst>
                  <a:path extrusionOk="0" h="29171" w="8444">
                    <a:moveTo>
                      <a:pt x="1613" y="1"/>
                    </a:moveTo>
                    <a:lnTo>
                      <a:pt x="84" y="3076"/>
                    </a:lnTo>
                    <a:lnTo>
                      <a:pt x="19" y="3048"/>
                    </a:lnTo>
                    <a:lnTo>
                      <a:pt x="0" y="3029"/>
                    </a:lnTo>
                    <a:lnTo>
                      <a:pt x="0" y="3039"/>
                    </a:lnTo>
                    <a:lnTo>
                      <a:pt x="56" y="3076"/>
                    </a:lnTo>
                    <a:lnTo>
                      <a:pt x="122" y="3132"/>
                    </a:lnTo>
                    <a:lnTo>
                      <a:pt x="224" y="3225"/>
                    </a:lnTo>
                    <a:lnTo>
                      <a:pt x="355" y="3356"/>
                    </a:lnTo>
                    <a:lnTo>
                      <a:pt x="504" y="3523"/>
                    </a:lnTo>
                    <a:lnTo>
                      <a:pt x="681" y="3738"/>
                    </a:lnTo>
                    <a:lnTo>
                      <a:pt x="877" y="3999"/>
                    </a:lnTo>
                    <a:lnTo>
                      <a:pt x="1082" y="4315"/>
                    </a:lnTo>
                    <a:lnTo>
                      <a:pt x="1305" y="4679"/>
                    </a:lnTo>
                    <a:lnTo>
                      <a:pt x="1548" y="5108"/>
                    </a:lnTo>
                    <a:lnTo>
                      <a:pt x="1790" y="5592"/>
                    </a:lnTo>
                    <a:lnTo>
                      <a:pt x="1920" y="5862"/>
                    </a:lnTo>
                    <a:lnTo>
                      <a:pt x="2041" y="6151"/>
                    </a:lnTo>
                    <a:lnTo>
                      <a:pt x="2172" y="6450"/>
                    </a:lnTo>
                    <a:lnTo>
                      <a:pt x="2302" y="6776"/>
                    </a:lnTo>
                    <a:lnTo>
                      <a:pt x="2424" y="7093"/>
                    </a:lnTo>
                    <a:lnTo>
                      <a:pt x="2554" y="7437"/>
                    </a:lnTo>
                    <a:lnTo>
                      <a:pt x="2675" y="7801"/>
                    </a:lnTo>
                    <a:lnTo>
                      <a:pt x="2806" y="8192"/>
                    </a:lnTo>
                    <a:lnTo>
                      <a:pt x="2927" y="8593"/>
                    </a:lnTo>
                    <a:lnTo>
                      <a:pt x="3057" y="9022"/>
                    </a:lnTo>
                    <a:lnTo>
                      <a:pt x="3178" y="9469"/>
                    </a:lnTo>
                    <a:lnTo>
                      <a:pt x="3300" y="9935"/>
                    </a:lnTo>
                    <a:lnTo>
                      <a:pt x="3421" y="10429"/>
                    </a:lnTo>
                    <a:lnTo>
                      <a:pt x="3542" y="10951"/>
                    </a:lnTo>
                    <a:lnTo>
                      <a:pt x="3663" y="11491"/>
                    </a:lnTo>
                    <a:lnTo>
                      <a:pt x="3775" y="12050"/>
                    </a:lnTo>
                    <a:lnTo>
                      <a:pt x="3887" y="12638"/>
                    </a:lnTo>
                    <a:lnTo>
                      <a:pt x="3998" y="13253"/>
                    </a:lnTo>
                    <a:lnTo>
                      <a:pt x="4101" y="13896"/>
                    </a:lnTo>
                    <a:lnTo>
                      <a:pt x="4204" y="14557"/>
                    </a:lnTo>
                    <a:lnTo>
                      <a:pt x="4297" y="15247"/>
                    </a:lnTo>
                    <a:lnTo>
                      <a:pt x="4390" y="15974"/>
                    </a:lnTo>
                    <a:lnTo>
                      <a:pt x="4483" y="16719"/>
                    </a:lnTo>
                    <a:lnTo>
                      <a:pt x="4558" y="17493"/>
                    </a:lnTo>
                    <a:lnTo>
                      <a:pt x="4642" y="18294"/>
                    </a:lnTo>
                    <a:lnTo>
                      <a:pt x="4707" y="19124"/>
                    </a:lnTo>
                    <a:lnTo>
                      <a:pt x="4772" y="19981"/>
                    </a:lnTo>
                    <a:lnTo>
                      <a:pt x="4828" y="20876"/>
                    </a:lnTo>
                    <a:lnTo>
                      <a:pt x="4875" y="21798"/>
                    </a:lnTo>
                    <a:lnTo>
                      <a:pt x="4921" y="22749"/>
                    </a:lnTo>
                    <a:lnTo>
                      <a:pt x="4949" y="23728"/>
                    </a:lnTo>
                    <a:lnTo>
                      <a:pt x="4977" y="24743"/>
                    </a:lnTo>
                    <a:lnTo>
                      <a:pt x="4996" y="25787"/>
                    </a:lnTo>
                    <a:lnTo>
                      <a:pt x="5005" y="26868"/>
                    </a:lnTo>
                    <a:lnTo>
                      <a:pt x="5005" y="27977"/>
                    </a:lnTo>
                    <a:lnTo>
                      <a:pt x="4996" y="29123"/>
                    </a:lnTo>
                    <a:lnTo>
                      <a:pt x="8425" y="29170"/>
                    </a:lnTo>
                    <a:lnTo>
                      <a:pt x="8444" y="28108"/>
                    </a:lnTo>
                    <a:lnTo>
                      <a:pt x="8444" y="27064"/>
                    </a:lnTo>
                    <a:lnTo>
                      <a:pt x="8435" y="26039"/>
                    </a:lnTo>
                    <a:lnTo>
                      <a:pt x="8425" y="25032"/>
                    </a:lnTo>
                    <a:lnTo>
                      <a:pt x="8397" y="24035"/>
                    </a:lnTo>
                    <a:lnTo>
                      <a:pt x="8369" y="23057"/>
                    </a:lnTo>
                    <a:lnTo>
                      <a:pt x="8332" y="22097"/>
                    </a:lnTo>
                    <a:lnTo>
                      <a:pt x="8285" y="21155"/>
                    </a:lnTo>
                    <a:lnTo>
                      <a:pt x="8229" y="20233"/>
                    </a:lnTo>
                    <a:lnTo>
                      <a:pt x="8174" y="19320"/>
                    </a:lnTo>
                    <a:lnTo>
                      <a:pt x="8099" y="18425"/>
                    </a:lnTo>
                    <a:lnTo>
                      <a:pt x="8024" y="17558"/>
                    </a:lnTo>
                    <a:lnTo>
                      <a:pt x="7941" y="16701"/>
                    </a:lnTo>
                    <a:lnTo>
                      <a:pt x="7847" y="15862"/>
                    </a:lnTo>
                    <a:lnTo>
                      <a:pt x="7745" y="15042"/>
                    </a:lnTo>
                    <a:lnTo>
                      <a:pt x="7633" y="14241"/>
                    </a:lnTo>
                    <a:lnTo>
                      <a:pt x="7540" y="13597"/>
                    </a:lnTo>
                    <a:lnTo>
                      <a:pt x="7437" y="12973"/>
                    </a:lnTo>
                    <a:lnTo>
                      <a:pt x="7335" y="12358"/>
                    </a:lnTo>
                    <a:lnTo>
                      <a:pt x="7223" y="11762"/>
                    </a:lnTo>
                    <a:lnTo>
                      <a:pt x="7111" y="11165"/>
                    </a:lnTo>
                    <a:lnTo>
                      <a:pt x="6990" y="10587"/>
                    </a:lnTo>
                    <a:lnTo>
                      <a:pt x="6860" y="10019"/>
                    </a:lnTo>
                    <a:lnTo>
                      <a:pt x="6729" y="9469"/>
                    </a:lnTo>
                    <a:lnTo>
                      <a:pt x="6589" y="8929"/>
                    </a:lnTo>
                    <a:lnTo>
                      <a:pt x="6449" y="8407"/>
                    </a:lnTo>
                    <a:lnTo>
                      <a:pt x="6310" y="7885"/>
                    </a:lnTo>
                    <a:lnTo>
                      <a:pt x="6151" y="7391"/>
                    </a:lnTo>
                    <a:lnTo>
                      <a:pt x="6002" y="6897"/>
                    </a:lnTo>
                    <a:lnTo>
                      <a:pt x="5834" y="6422"/>
                    </a:lnTo>
                    <a:lnTo>
                      <a:pt x="5676" y="5965"/>
                    </a:lnTo>
                    <a:lnTo>
                      <a:pt x="5499" y="5518"/>
                    </a:lnTo>
                    <a:lnTo>
                      <a:pt x="5238" y="4865"/>
                    </a:lnTo>
                    <a:lnTo>
                      <a:pt x="5098" y="4558"/>
                    </a:lnTo>
                    <a:lnTo>
                      <a:pt x="4958" y="4250"/>
                    </a:lnTo>
                    <a:lnTo>
                      <a:pt x="4819" y="3961"/>
                    </a:lnTo>
                    <a:lnTo>
                      <a:pt x="4679" y="3672"/>
                    </a:lnTo>
                    <a:lnTo>
                      <a:pt x="4530" y="3393"/>
                    </a:lnTo>
                    <a:lnTo>
                      <a:pt x="4381" y="3123"/>
                    </a:lnTo>
                    <a:lnTo>
                      <a:pt x="4231" y="2862"/>
                    </a:lnTo>
                    <a:lnTo>
                      <a:pt x="4073" y="2610"/>
                    </a:lnTo>
                    <a:lnTo>
                      <a:pt x="3924" y="2368"/>
                    </a:lnTo>
                    <a:lnTo>
                      <a:pt x="3766" y="2135"/>
                    </a:lnTo>
                    <a:lnTo>
                      <a:pt x="3607" y="1911"/>
                    </a:lnTo>
                    <a:lnTo>
                      <a:pt x="3439" y="1697"/>
                    </a:lnTo>
                    <a:lnTo>
                      <a:pt x="3281" y="1482"/>
                    </a:lnTo>
                    <a:lnTo>
                      <a:pt x="3113" y="1287"/>
                    </a:lnTo>
                    <a:lnTo>
                      <a:pt x="2852" y="988"/>
                    </a:lnTo>
                    <a:lnTo>
                      <a:pt x="2601" y="746"/>
                    </a:lnTo>
                    <a:lnTo>
                      <a:pt x="2377" y="532"/>
                    </a:lnTo>
                    <a:lnTo>
                      <a:pt x="2172" y="364"/>
                    </a:lnTo>
                    <a:lnTo>
                      <a:pt x="1986" y="234"/>
                    </a:lnTo>
                    <a:lnTo>
                      <a:pt x="1836" y="131"/>
                    </a:lnTo>
                    <a:lnTo>
                      <a:pt x="1706" y="47"/>
                    </a:lnTo>
                    <a:lnTo>
                      <a:pt x="161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11"/>
              <p:cNvSpPr/>
              <p:nvPr/>
            </p:nvSpPr>
            <p:spPr>
              <a:xfrm>
                <a:off x="4633312" y="4346114"/>
                <a:ext cx="167095" cy="186943"/>
              </a:xfrm>
              <a:custGeom>
                <a:rect b="b" l="l" r="r" t="t"/>
                <a:pathLst>
                  <a:path extrusionOk="0" h="8863" w="7922">
                    <a:moveTo>
                      <a:pt x="4800" y="0"/>
                    </a:moveTo>
                    <a:lnTo>
                      <a:pt x="4604" y="19"/>
                    </a:lnTo>
                    <a:lnTo>
                      <a:pt x="4399" y="47"/>
                    </a:lnTo>
                    <a:lnTo>
                      <a:pt x="4184" y="103"/>
                    </a:lnTo>
                    <a:lnTo>
                      <a:pt x="3961" y="177"/>
                    </a:lnTo>
                    <a:lnTo>
                      <a:pt x="3728" y="271"/>
                    </a:lnTo>
                    <a:lnTo>
                      <a:pt x="3523" y="243"/>
                    </a:lnTo>
                    <a:lnTo>
                      <a:pt x="3327" y="233"/>
                    </a:lnTo>
                    <a:lnTo>
                      <a:pt x="3141" y="252"/>
                    </a:lnTo>
                    <a:lnTo>
                      <a:pt x="2973" y="280"/>
                    </a:lnTo>
                    <a:lnTo>
                      <a:pt x="2815" y="326"/>
                    </a:lnTo>
                    <a:lnTo>
                      <a:pt x="2665" y="392"/>
                    </a:lnTo>
                    <a:lnTo>
                      <a:pt x="2535" y="476"/>
                    </a:lnTo>
                    <a:lnTo>
                      <a:pt x="2405" y="569"/>
                    </a:lnTo>
                    <a:lnTo>
                      <a:pt x="2293" y="671"/>
                    </a:lnTo>
                    <a:lnTo>
                      <a:pt x="2181" y="783"/>
                    </a:lnTo>
                    <a:lnTo>
                      <a:pt x="2088" y="904"/>
                    </a:lnTo>
                    <a:lnTo>
                      <a:pt x="2004" y="1044"/>
                    </a:lnTo>
                    <a:lnTo>
                      <a:pt x="1920" y="1175"/>
                    </a:lnTo>
                    <a:lnTo>
                      <a:pt x="1855" y="1324"/>
                    </a:lnTo>
                    <a:lnTo>
                      <a:pt x="1789" y="1463"/>
                    </a:lnTo>
                    <a:lnTo>
                      <a:pt x="1734" y="1613"/>
                    </a:lnTo>
                    <a:lnTo>
                      <a:pt x="1678" y="1771"/>
                    </a:lnTo>
                    <a:lnTo>
                      <a:pt x="1640" y="1920"/>
                    </a:lnTo>
                    <a:lnTo>
                      <a:pt x="1566" y="2209"/>
                    </a:lnTo>
                    <a:lnTo>
                      <a:pt x="1519" y="2489"/>
                    </a:lnTo>
                    <a:lnTo>
                      <a:pt x="1491" y="2740"/>
                    </a:lnTo>
                    <a:lnTo>
                      <a:pt x="1473" y="2954"/>
                    </a:lnTo>
                    <a:lnTo>
                      <a:pt x="1463" y="3122"/>
                    </a:lnTo>
                    <a:lnTo>
                      <a:pt x="1454" y="3262"/>
                    </a:lnTo>
                    <a:lnTo>
                      <a:pt x="0" y="5145"/>
                    </a:lnTo>
                    <a:lnTo>
                      <a:pt x="84" y="5191"/>
                    </a:lnTo>
                    <a:lnTo>
                      <a:pt x="168" y="5247"/>
                    </a:lnTo>
                    <a:lnTo>
                      <a:pt x="289" y="5303"/>
                    </a:lnTo>
                    <a:lnTo>
                      <a:pt x="429" y="5368"/>
                    </a:lnTo>
                    <a:lnTo>
                      <a:pt x="597" y="5433"/>
                    </a:lnTo>
                    <a:lnTo>
                      <a:pt x="783" y="5480"/>
                    </a:lnTo>
                    <a:lnTo>
                      <a:pt x="979" y="5517"/>
                    </a:lnTo>
                    <a:lnTo>
                      <a:pt x="1081" y="5527"/>
                    </a:lnTo>
                    <a:lnTo>
                      <a:pt x="1295" y="5527"/>
                    </a:lnTo>
                    <a:lnTo>
                      <a:pt x="1407" y="5508"/>
                    </a:lnTo>
                    <a:lnTo>
                      <a:pt x="1519" y="5489"/>
                    </a:lnTo>
                    <a:lnTo>
                      <a:pt x="1622" y="5461"/>
                    </a:lnTo>
                    <a:lnTo>
                      <a:pt x="1734" y="5415"/>
                    </a:lnTo>
                    <a:lnTo>
                      <a:pt x="1845" y="5368"/>
                    </a:lnTo>
                    <a:lnTo>
                      <a:pt x="1948" y="5303"/>
                    </a:lnTo>
                    <a:lnTo>
                      <a:pt x="2060" y="5219"/>
                    </a:lnTo>
                    <a:lnTo>
                      <a:pt x="2162" y="5135"/>
                    </a:lnTo>
                    <a:lnTo>
                      <a:pt x="2265" y="5023"/>
                    </a:lnTo>
                    <a:lnTo>
                      <a:pt x="2358" y="4912"/>
                    </a:lnTo>
                    <a:lnTo>
                      <a:pt x="2460" y="4772"/>
                    </a:lnTo>
                    <a:lnTo>
                      <a:pt x="2554" y="4613"/>
                    </a:lnTo>
                    <a:lnTo>
                      <a:pt x="2637" y="4446"/>
                    </a:lnTo>
                    <a:lnTo>
                      <a:pt x="2665" y="4539"/>
                    </a:lnTo>
                    <a:lnTo>
                      <a:pt x="2731" y="4781"/>
                    </a:lnTo>
                    <a:lnTo>
                      <a:pt x="2824" y="5163"/>
                    </a:lnTo>
                    <a:lnTo>
                      <a:pt x="2870" y="5387"/>
                    </a:lnTo>
                    <a:lnTo>
                      <a:pt x="2917" y="5638"/>
                    </a:lnTo>
                    <a:lnTo>
                      <a:pt x="2954" y="5899"/>
                    </a:lnTo>
                    <a:lnTo>
                      <a:pt x="2982" y="6179"/>
                    </a:lnTo>
                    <a:lnTo>
                      <a:pt x="3001" y="6477"/>
                    </a:lnTo>
                    <a:lnTo>
                      <a:pt x="3001" y="6775"/>
                    </a:lnTo>
                    <a:lnTo>
                      <a:pt x="2992" y="7074"/>
                    </a:lnTo>
                    <a:lnTo>
                      <a:pt x="2954" y="7372"/>
                    </a:lnTo>
                    <a:lnTo>
                      <a:pt x="2936" y="7521"/>
                    </a:lnTo>
                    <a:lnTo>
                      <a:pt x="2908" y="7670"/>
                    </a:lnTo>
                    <a:lnTo>
                      <a:pt x="2870" y="7810"/>
                    </a:lnTo>
                    <a:lnTo>
                      <a:pt x="2824" y="7959"/>
                    </a:lnTo>
                    <a:lnTo>
                      <a:pt x="2805" y="8043"/>
                    </a:lnTo>
                    <a:lnTo>
                      <a:pt x="2787" y="8117"/>
                    </a:lnTo>
                    <a:lnTo>
                      <a:pt x="2777" y="8192"/>
                    </a:lnTo>
                    <a:lnTo>
                      <a:pt x="2768" y="8266"/>
                    </a:lnTo>
                    <a:lnTo>
                      <a:pt x="2777" y="8332"/>
                    </a:lnTo>
                    <a:lnTo>
                      <a:pt x="2787" y="8388"/>
                    </a:lnTo>
                    <a:lnTo>
                      <a:pt x="2796" y="8453"/>
                    </a:lnTo>
                    <a:lnTo>
                      <a:pt x="2824" y="8499"/>
                    </a:lnTo>
                    <a:lnTo>
                      <a:pt x="2852" y="8555"/>
                    </a:lnTo>
                    <a:lnTo>
                      <a:pt x="2880" y="8602"/>
                    </a:lnTo>
                    <a:lnTo>
                      <a:pt x="2917" y="8639"/>
                    </a:lnTo>
                    <a:lnTo>
                      <a:pt x="2964" y="8677"/>
                    </a:lnTo>
                    <a:lnTo>
                      <a:pt x="3010" y="8714"/>
                    </a:lnTo>
                    <a:lnTo>
                      <a:pt x="3066" y="8742"/>
                    </a:lnTo>
                    <a:lnTo>
                      <a:pt x="3187" y="8788"/>
                    </a:lnTo>
                    <a:lnTo>
                      <a:pt x="3327" y="8826"/>
                    </a:lnTo>
                    <a:lnTo>
                      <a:pt x="3476" y="8854"/>
                    </a:lnTo>
                    <a:lnTo>
                      <a:pt x="3644" y="8863"/>
                    </a:lnTo>
                    <a:lnTo>
                      <a:pt x="3821" y="8854"/>
                    </a:lnTo>
                    <a:lnTo>
                      <a:pt x="4017" y="8835"/>
                    </a:lnTo>
                    <a:lnTo>
                      <a:pt x="4212" y="8807"/>
                    </a:lnTo>
                    <a:lnTo>
                      <a:pt x="4417" y="8770"/>
                    </a:lnTo>
                    <a:lnTo>
                      <a:pt x="4632" y="8723"/>
                    </a:lnTo>
                    <a:lnTo>
                      <a:pt x="4855" y="8667"/>
                    </a:lnTo>
                    <a:lnTo>
                      <a:pt x="5079" y="8593"/>
                    </a:lnTo>
                    <a:lnTo>
                      <a:pt x="5303" y="8518"/>
                    </a:lnTo>
                    <a:lnTo>
                      <a:pt x="5526" y="8434"/>
                    </a:lnTo>
                    <a:lnTo>
                      <a:pt x="5750" y="8332"/>
                    </a:lnTo>
                    <a:lnTo>
                      <a:pt x="5974" y="8239"/>
                    </a:lnTo>
                    <a:lnTo>
                      <a:pt x="6197" y="8127"/>
                    </a:lnTo>
                    <a:lnTo>
                      <a:pt x="6403" y="8006"/>
                    </a:lnTo>
                    <a:lnTo>
                      <a:pt x="6608" y="7884"/>
                    </a:lnTo>
                    <a:lnTo>
                      <a:pt x="6813" y="7763"/>
                    </a:lnTo>
                    <a:lnTo>
                      <a:pt x="6999" y="7633"/>
                    </a:lnTo>
                    <a:lnTo>
                      <a:pt x="7176" y="7493"/>
                    </a:lnTo>
                    <a:lnTo>
                      <a:pt x="7334" y="7353"/>
                    </a:lnTo>
                    <a:lnTo>
                      <a:pt x="7484" y="7204"/>
                    </a:lnTo>
                    <a:lnTo>
                      <a:pt x="7614" y="7064"/>
                    </a:lnTo>
                    <a:lnTo>
                      <a:pt x="7726" y="6915"/>
                    </a:lnTo>
                    <a:lnTo>
                      <a:pt x="7782" y="6831"/>
                    </a:lnTo>
                    <a:lnTo>
                      <a:pt x="7828" y="6747"/>
                    </a:lnTo>
                    <a:lnTo>
                      <a:pt x="7856" y="6654"/>
                    </a:lnTo>
                    <a:lnTo>
                      <a:pt x="7884" y="6570"/>
                    </a:lnTo>
                    <a:lnTo>
                      <a:pt x="7903" y="6477"/>
                    </a:lnTo>
                    <a:lnTo>
                      <a:pt x="7912" y="6393"/>
                    </a:lnTo>
                    <a:lnTo>
                      <a:pt x="7922" y="6300"/>
                    </a:lnTo>
                    <a:lnTo>
                      <a:pt x="7922" y="6207"/>
                    </a:lnTo>
                    <a:lnTo>
                      <a:pt x="7894" y="6011"/>
                    </a:lnTo>
                    <a:lnTo>
                      <a:pt x="7856" y="5816"/>
                    </a:lnTo>
                    <a:lnTo>
                      <a:pt x="7800" y="5601"/>
                    </a:lnTo>
                    <a:lnTo>
                      <a:pt x="7735" y="5396"/>
                    </a:lnTo>
                    <a:lnTo>
                      <a:pt x="7595" y="4958"/>
                    </a:lnTo>
                    <a:lnTo>
                      <a:pt x="7521" y="4725"/>
                    </a:lnTo>
                    <a:lnTo>
                      <a:pt x="7456" y="4501"/>
                    </a:lnTo>
                    <a:lnTo>
                      <a:pt x="7390" y="4259"/>
                    </a:lnTo>
                    <a:lnTo>
                      <a:pt x="7353" y="4017"/>
                    </a:lnTo>
                    <a:lnTo>
                      <a:pt x="7325" y="3775"/>
                    </a:lnTo>
                    <a:lnTo>
                      <a:pt x="7325" y="3644"/>
                    </a:lnTo>
                    <a:lnTo>
                      <a:pt x="7325" y="3523"/>
                    </a:lnTo>
                    <a:lnTo>
                      <a:pt x="7325" y="3346"/>
                    </a:lnTo>
                    <a:lnTo>
                      <a:pt x="7316" y="3160"/>
                    </a:lnTo>
                    <a:lnTo>
                      <a:pt x="7306" y="2982"/>
                    </a:lnTo>
                    <a:lnTo>
                      <a:pt x="7288" y="2796"/>
                    </a:lnTo>
                    <a:lnTo>
                      <a:pt x="7260" y="2619"/>
                    </a:lnTo>
                    <a:lnTo>
                      <a:pt x="7232" y="2433"/>
                    </a:lnTo>
                    <a:lnTo>
                      <a:pt x="7185" y="2246"/>
                    </a:lnTo>
                    <a:lnTo>
                      <a:pt x="7139" y="2069"/>
                    </a:lnTo>
                    <a:lnTo>
                      <a:pt x="7083" y="1892"/>
                    </a:lnTo>
                    <a:lnTo>
                      <a:pt x="7018" y="1715"/>
                    </a:lnTo>
                    <a:lnTo>
                      <a:pt x="6952" y="1547"/>
                    </a:lnTo>
                    <a:lnTo>
                      <a:pt x="6868" y="1380"/>
                    </a:lnTo>
                    <a:lnTo>
                      <a:pt x="6785" y="1221"/>
                    </a:lnTo>
                    <a:lnTo>
                      <a:pt x="6691" y="1063"/>
                    </a:lnTo>
                    <a:lnTo>
                      <a:pt x="6598" y="914"/>
                    </a:lnTo>
                    <a:lnTo>
                      <a:pt x="6486" y="783"/>
                    </a:lnTo>
                    <a:lnTo>
                      <a:pt x="6375" y="653"/>
                    </a:lnTo>
                    <a:lnTo>
                      <a:pt x="6244" y="531"/>
                    </a:lnTo>
                    <a:lnTo>
                      <a:pt x="6123" y="420"/>
                    </a:lnTo>
                    <a:lnTo>
                      <a:pt x="5983" y="317"/>
                    </a:lnTo>
                    <a:lnTo>
                      <a:pt x="5834" y="233"/>
                    </a:lnTo>
                    <a:lnTo>
                      <a:pt x="5685" y="159"/>
                    </a:lnTo>
                    <a:lnTo>
                      <a:pt x="5526" y="93"/>
                    </a:lnTo>
                    <a:lnTo>
                      <a:pt x="5349" y="47"/>
                    </a:lnTo>
                    <a:lnTo>
                      <a:pt x="5182" y="19"/>
                    </a:lnTo>
                    <a:lnTo>
                      <a:pt x="4995"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11"/>
              <p:cNvSpPr/>
              <p:nvPr/>
            </p:nvSpPr>
            <p:spPr>
              <a:xfrm>
                <a:off x="4740441" y="4435736"/>
                <a:ext cx="20460" cy="86332"/>
              </a:xfrm>
              <a:custGeom>
                <a:rect b="b" l="l" r="r" t="t"/>
                <a:pathLst>
                  <a:path extrusionOk="0" h="4093" w="970">
                    <a:moveTo>
                      <a:pt x="159" y="1"/>
                    </a:moveTo>
                    <a:lnTo>
                      <a:pt x="0" y="47"/>
                    </a:lnTo>
                    <a:lnTo>
                      <a:pt x="149" y="402"/>
                    </a:lnTo>
                    <a:lnTo>
                      <a:pt x="280" y="737"/>
                    </a:lnTo>
                    <a:lnTo>
                      <a:pt x="392" y="1063"/>
                    </a:lnTo>
                    <a:lnTo>
                      <a:pt x="485" y="1371"/>
                    </a:lnTo>
                    <a:lnTo>
                      <a:pt x="569" y="1669"/>
                    </a:lnTo>
                    <a:lnTo>
                      <a:pt x="625" y="1958"/>
                    </a:lnTo>
                    <a:lnTo>
                      <a:pt x="680" y="2238"/>
                    </a:lnTo>
                    <a:lnTo>
                      <a:pt x="708" y="2498"/>
                    </a:lnTo>
                    <a:lnTo>
                      <a:pt x="736" y="2741"/>
                    </a:lnTo>
                    <a:lnTo>
                      <a:pt x="746" y="2983"/>
                    </a:lnTo>
                    <a:lnTo>
                      <a:pt x="746" y="3197"/>
                    </a:lnTo>
                    <a:lnTo>
                      <a:pt x="746" y="3412"/>
                    </a:lnTo>
                    <a:lnTo>
                      <a:pt x="727" y="3598"/>
                    </a:lnTo>
                    <a:lnTo>
                      <a:pt x="708" y="3775"/>
                    </a:lnTo>
                    <a:lnTo>
                      <a:pt x="690" y="3943"/>
                    </a:lnTo>
                    <a:lnTo>
                      <a:pt x="662" y="4092"/>
                    </a:lnTo>
                    <a:lnTo>
                      <a:pt x="951" y="3962"/>
                    </a:lnTo>
                    <a:lnTo>
                      <a:pt x="960" y="3785"/>
                    </a:lnTo>
                    <a:lnTo>
                      <a:pt x="969" y="3598"/>
                    </a:lnTo>
                    <a:lnTo>
                      <a:pt x="969" y="3421"/>
                    </a:lnTo>
                    <a:lnTo>
                      <a:pt x="969" y="3244"/>
                    </a:lnTo>
                    <a:lnTo>
                      <a:pt x="941" y="2890"/>
                    </a:lnTo>
                    <a:lnTo>
                      <a:pt x="904" y="2536"/>
                    </a:lnTo>
                    <a:lnTo>
                      <a:pt x="848" y="2200"/>
                    </a:lnTo>
                    <a:lnTo>
                      <a:pt x="783" y="1874"/>
                    </a:lnTo>
                    <a:lnTo>
                      <a:pt x="708" y="1557"/>
                    </a:lnTo>
                    <a:lnTo>
                      <a:pt x="625" y="1268"/>
                    </a:lnTo>
                    <a:lnTo>
                      <a:pt x="541" y="998"/>
                    </a:lnTo>
                    <a:lnTo>
                      <a:pt x="457" y="746"/>
                    </a:lnTo>
                    <a:lnTo>
                      <a:pt x="308" y="346"/>
                    </a:lnTo>
                    <a:lnTo>
                      <a:pt x="205" y="85"/>
                    </a:lnTo>
                    <a:lnTo>
                      <a:pt x="15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11"/>
              <p:cNvSpPr/>
              <p:nvPr/>
            </p:nvSpPr>
            <p:spPr>
              <a:xfrm>
                <a:off x="4762841" y="4430231"/>
                <a:ext cx="24784" cy="75701"/>
              </a:xfrm>
              <a:custGeom>
                <a:rect b="b" l="l" r="r" t="t"/>
                <a:pathLst>
                  <a:path extrusionOk="0" h="3589" w="1175">
                    <a:moveTo>
                      <a:pt x="178" y="1"/>
                    </a:moveTo>
                    <a:lnTo>
                      <a:pt x="1" y="57"/>
                    </a:lnTo>
                    <a:lnTo>
                      <a:pt x="131" y="346"/>
                    </a:lnTo>
                    <a:lnTo>
                      <a:pt x="252" y="625"/>
                    </a:lnTo>
                    <a:lnTo>
                      <a:pt x="355" y="905"/>
                    </a:lnTo>
                    <a:lnTo>
                      <a:pt x="448" y="1175"/>
                    </a:lnTo>
                    <a:lnTo>
                      <a:pt x="532" y="1436"/>
                    </a:lnTo>
                    <a:lnTo>
                      <a:pt x="606" y="1688"/>
                    </a:lnTo>
                    <a:lnTo>
                      <a:pt x="672" y="1930"/>
                    </a:lnTo>
                    <a:lnTo>
                      <a:pt x="727" y="2163"/>
                    </a:lnTo>
                    <a:lnTo>
                      <a:pt x="811" y="2592"/>
                    </a:lnTo>
                    <a:lnTo>
                      <a:pt x="867" y="2983"/>
                    </a:lnTo>
                    <a:lnTo>
                      <a:pt x="905" y="3309"/>
                    </a:lnTo>
                    <a:lnTo>
                      <a:pt x="923" y="3589"/>
                    </a:lnTo>
                    <a:lnTo>
                      <a:pt x="1054" y="3486"/>
                    </a:lnTo>
                    <a:lnTo>
                      <a:pt x="1175" y="3384"/>
                    </a:lnTo>
                    <a:lnTo>
                      <a:pt x="1147" y="3095"/>
                    </a:lnTo>
                    <a:lnTo>
                      <a:pt x="1100" y="2797"/>
                    </a:lnTo>
                    <a:lnTo>
                      <a:pt x="1044" y="2499"/>
                    </a:lnTo>
                    <a:lnTo>
                      <a:pt x="979" y="2210"/>
                    </a:lnTo>
                    <a:lnTo>
                      <a:pt x="895" y="1921"/>
                    </a:lnTo>
                    <a:lnTo>
                      <a:pt x="811" y="1641"/>
                    </a:lnTo>
                    <a:lnTo>
                      <a:pt x="727" y="1371"/>
                    </a:lnTo>
                    <a:lnTo>
                      <a:pt x="634" y="1119"/>
                    </a:lnTo>
                    <a:lnTo>
                      <a:pt x="467" y="663"/>
                    </a:lnTo>
                    <a:lnTo>
                      <a:pt x="317" y="318"/>
                    </a:lnTo>
                    <a:lnTo>
                      <a:pt x="178"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11"/>
              <p:cNvSpPr/>
              <p:nvPr/>
            </p:nvSpPr>
            <p:spPr>
              <a:xfrm>
                <a:off x="4713907" y="4442633"/>
                <a:ext cx="15334" cy="90044"/>
              </a:xfrm>
              <a:custGeom>
                <a:rect b="b" l="l" r="r" t="t"/>
                <a:pathLst>
                  <a:path extrusionOk="0" h="4269" w="727">
                    <a:moveTo>
                      <a:pt x="112" y="0"/>
                    </a:moveTo>
                    <a:lnTo>
                      <a:pt x="0" y="47"/>
                    </a:lnTo>
                    <a:lnTo>
                      <a:pt x="112" y="401"/>
                    </a:lnTo>
                    <a:lnTo>
                      <a:pt x="205" y="736"/>
                    </a:lnTo>
                    <a:lnTo>
                      <a:pt x="280" y="1072"/>
                    </a:lnTo>
                    <a:lnTo>
                      <a:pt x="336" y="1389"/>
                    </a:lnTo>
                    <a:lnTo>
                      <a:pt x="373" y="1705"/>
                    </a:lnTo>
                    <a:lnTo>
                      <a:pt x="391" y="2004"/>
                    </a:lnTo>
                    <a:lnTo>
                      <a:pt x="401" y="2283"/>
                    </a:lnTo>
                    <a:lnTo>
                      <a:pt x="401" y="2563"/>
                    </a:lnTo>
                    <a:lnTo>
                      <a:pt x="382" y="2824"/>
                    </a:lnTo>
                    <a:lnTo>
                      <a:pt x="363" y="3075"/>
                    </a:lnTo>
                    <a:lnTo>
                      <a:pt x="326" y="3308"/>
                    </a:lnTo>
                    <a:lnTo>
                      <a:pt x="289" y="3532"/>
                    </a:lnTo>
                    <a:lnTo>
                      <a:pt x="242" y="3737"/>
                    </a:lnTo>
                    <a:lnTo>
                      <a:pt x="196" y="3933"/>
                    </a:lnTo>
                    <a:lnTo>
                      <a:pt x="149" y="4110"/>
                    </a:lnTo>
                    <a:lnTo>
                      <a:pt x="93" y="4268"/>
                    </a:lnTo>
                    <a:lnTo>
                      <a:pt x="93" y="4268"/>
                    </a:lnTo>
                    <a:lnTo>
                      <a:pt x="298" y="4250"/>
                    </a:lnTo>
                    <a:lnTo>
                      <a:pt x="503" y="4212"/>
                    </a:lnTo>
                    <a:lnTo>
                      <a:pt x="559" y="4017"/>
                    </a:lnTo>
                    <a:lnTo>
                      <a:pt x="615" y="3812"/>
                    </a:lnTo>
                    <a:lnTo>
                      <a:pt x="652" y="3616"/>
                    </a:lnTo>
                    <a:lnTo>
                      <a:pt x="680" y="3420"/>
                    </a:lnTo>
                    <a:lnTo>
                      <a:pt x="699" y="3225"/>
                    </a:lnTo>
                    <a:lnTo>
                      <a:pt x="718" y="3029"/>
                    </a:lnTo>
                    <a:lnTo>
                      <a:pt x="727" y="2842"/>
                    </a:lnTo>
                    <a:lnTo>
                      <a:pt x="727" y="2656"/>
                    </a:lnTo>
                    <a:lnTo>
                      <a:pt x="718" y="2470"/>
                    </a:lnTo>
                    <a:lnTo>
                      <a:pt x="708" y="2293"/>
                    </a:lnTo>
                    <a:lnTo>
                      <a:pt x="671" y="1938"/>
                    </a:lnTo>
                    <a:lnTo>
                      <a:pt x="624" y="1612"/>
                    </a:lnTo>
                    <a:lnTo>
                      <a:pt x="559" y="1305"/>
                    </a:lnTo>
                    <a:lnTo>
                      <a:pt x="485" y="1025"/>
                    </a:lnTo>
                    <a:lnTo>
                      <a:pt x="410" y="774"/>
                    </a:lnTo>
                    <a:lnTo>
                      <a:pt x="336" y="550"/>
                    </a:lnTo>
                    <a:lnTo>
                      <a:pt x="261" y="363"/>
                    </a:lnTo>
                    <a:lnTo>
                      <a:pt x="158" y="93"/>
                    </a:lnTo>
                    <a:lnTo>
                      <a:pt x="11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11"/>
              <p:cNvSpPr/>
              <p:nvPr/>
            </p:nvSpPr>
            <p:spPr>
              <a:xfrm>
                <a:off x="4711924" y="4231898"/>
                <a:ext cx="16937" cy="16937"/>
              </a:xfrm>
              <a:custGeom>
                <a:rect b="b" l="l" r="r" t="t"/>
                <a:pathLst>
                  <a:path extrusionOk="0" h="803" w="803">
                    <a:moveTo>
                      <a:pt x="402" y="1"/>
                    </a:moveTo>
                    <a:lnTo>
                      <a:pt x="318" y="10"/>
                    </a:lnTo>
                    <a:lnTo>
                      <a:pt x="243" y="29"/>
                    </a:lnTo>
                    <a:lnTo>
                      <a:pt x="178" y="66"/>
                    </a:lnTo>
                    <a:lnTo>
                      <a:pt x="122" y="113"/>
                    </a:lnTo>
                    <a:lnTo>
                      <a:pt x="66" y="178"/>
                    </a:lnTo>
                    <a:lnTo>
                      <a:pt x="29" y="243"/>
                    </a:lnTo>
                    <a:lnTo>
                      <a:pt x="10" y="318"/>
                    </a:lnTo>
                    <a:lnTo>
                      <a:pt x="1" y="402"/>
                    </a:lnTo>
                    <a:lnTo>
                      <a:pt x="10" y="476"/>
                    </a:lnTo>
                    <a:lnTo>
                      <a:pt x="29" y="560"/>
                    </a:lnTo>
                    <a:lnTo>
                      <a:pt x="66" y="625"/>
                    </a:lnTo>
                    <a:lnTo>
                      <a:pt x="122" y="681"/>
                    </a:lnTo>
                    <a:lnTo>
                      <a:pt x="178" y="728"/>
                    </a:lnTo>
                    <a:lnTo>
                      <a:pt x="243" y="765"/>
                    </a:lnTo>
                    <a:lnTo>
                      <a:pt x="318" y="793"/>
                    </a:lnTo>
                    <a:lnTo>
                      <a:pt x="402" y="802"/>
                    </a:lnTo>
                    <a:lnTo>
                      <a:pt x="485" y="793"/>
                    </a:lnTo>
                    <a:lnTo>
                      <a:pt x="560" y="765"/>
                    </a:lnTo>
                    <a:lnTo>
                      <a:pt x="625" y="728"/>
                    </a:lnTo>
                    <a:lnTo>
                      <a:pt x="681" y="681"/>
                    </a:lnTo>
                    <a:lnTo>
                      <a:pt x="737" y="625"/>
                    </a:lnTo>
                    <a:lnTo>
                      <a:pt x="774" y="560"/>
                    </a:lnTo>
                    <a:lnTo>
                      <a:pt x="793" y="476"/>
                    </a:lnTo>
                    <a:lnTo>
                      <a:pt x="802" y="402"/>
                    </a:lnTo>
                    <a:lnTo>
                      <a:pt x="793" y="318"/>
                    </a:lnTo>
                    <a:lnTo>
                      <a:pt x="774" y="243"/>
                    </a:lnTo>
                    <a:lnTo>
                      <a:pt x="737" y="178"/>
                    </a:lnTo>
                    <a:lnTo>
                      <a:pt x="681" y="113"/>
                    </a:lnTo>
                    <a:lnTo>
                      <a:pt x="625" y="66"/>
                    </a:lnTo>
                    <a:lnTo>
                      <a:pt x="560" y="29"/>
                    </a:lnTo>
                    <a:lnTo>
                      <a:pt x="485" y="10"/>
                    </a:lnTo>
                    <a:lnTo>
                      <a:pt x="40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11"/>
              <p:cNvSpPr/>
              <p:nvPr/>
            </p:nvSpPr>
            <p:spPr>
              <a:xfrm>
                <a:off x="4711924" y="4198488"/>
                <a:ext cx="16937" cy="16726"/>
              </a:xfrm>
              <a:custGeom>
                <a:rect b="b" l="l" r="r" t="t"/>
                <a:pathLst>
                  <a:path extrusionOk="0" h="793" w="803">
                    <a:moveTo>
                      <a:pt x="318" y="0"/>
                    </a:moveTo>
                    <a:lnTo>
                      <a:pt x="243" y="28"/>
                    </a:lnTo>
                    <a:lnTo>
                      <a:pt x="178" y="66"/>
                    </a:lnTo>
                    <a:lnTo>
                      <a:pt x="122" y="112"/>
                    </a:lnTo>
                    <a:lnTo>
                      <a:pt x="66" y="178"/>
                    </a:lnTo>
                    <a:lnTo>
                      <a:pt x="29" y="243"/>
                    </a:lnTo>
                    <a:lnTo>
                      <a:pt x="10" y="317"/>
                    </a:lnTo>
                    <a:lnTo>
                      <a:pt x="1" y="401"/>
                    </a:lnTo>
                    <a:lnTo>
                      <a:pt x="10" y="476"/>
                    </a:lnTo>
                    <a:lnTo>
                      <a:pt x="29" y="550"/>
                    </a:lnTo>
                    <a:lnTo>
                      <a:pt x="66" y="616"/>
                    </a:lnTo>
                    <a:lnTo>
                      <a:pt x="122" y="681"/>
                    </a:lnTo>
                    <a:lnTo>
                      <a:pt x="178" y="727"/>
                    </a:lnTo>
                    <a:lnTo>
                      <a:pt x="243" y="765"/>
                    </a:lnTo>
                    <a:lnTo>
                      <a:pt x="318" y="793"/>
                    </a:lnTo>
                    <a:lnTo>
                      <a:pt x="485" y="793"/>
                    </a:lnTo>
                    <a:lnTo>
                      <a:pt x="560" y="765"/>
                    </a:lnTo>
                    <a:lnTo>
                      <a:pt x="625" y="727"/>
                    </a:lnTo>
                    <a:lnTo>
                      <a:pt x="681" y="681"/>
                    </a:lnTo>
                    <a:lnTo>
                      <a:pt x="737" y="616"/>
                    </a:lnTo>
                    <a:lnTo>
                      <a:pt x="774" y="550"/>
                    </a:lnTo>
                    <a:lnTo>
                      <a:pt x="793" y="476"/>
                    </a:lnTo>
                    <a:lnTo>
                      <a:pt x="802" y="401"/>
                    </a:lnTo>
                    <a:lnTo>
                      <a:pt x="793" y="317"/>
                    </a:lnTo>
                    <a:lnTo>
                      <a:pt x="774" y="243"/>
                    </a:lnTo>
                    <a:lnTo>
                      <a:pt x="737" y="178"/>
                    </a:lnTo>
                    <a:lnTo>
                      <a:pt x="681" y="112"/>
                    </a:lnTo>
                    <a:lnTo>
                      <a:pt x="625" y="66"/>
                    </a:lnTo>
                    <a:lnTo>
                      <a:pt x="560" y="28"/>
                    </a:lnTo>
                    <a:lnTo>
                      <a:pt x="48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11"/>
              <p:cNvSpPr/>
              <p:nvPr/>
            </p:nvSpPr>
            <p:spPr>
              <a:xfrm>
                <a:off x="4711924" y="4164866"/>
                <a:ext cx="16937" cy="16937"/>
              </a:xfrm>
              <a:custGeom>
                <a:rect b="b" l="l" r="r" t="t"/>
                <a:pathLst>
                  <a:path extrusionOk="0" h="803" w="803">
                    <a:moveTo>
                      <a:pt x="402" y="1"/>
                    </a:moveTo>
                    <a:lnTo>
                      <a:pt x="318" y="10"/>
                    </a:lnTo>
                    <a:lnTo>
                      <a:pt x="243" y="38"/>
                    </a:lnTo>
                    <a:lnTo>
                      <a:pt x="178" y="75"/>
                    </a:lnTo>
                    <a:lnTo>
                      <a:pt x="122" y="122"/>
                    </a:lnTo>
                    <a:lnTo>
                      <a:pt x="66" y="178"/>
                    </a:lnTo>
                    <a:lnTo>
                      <a:pt x="29" y="243"/>
                    </a:lnTo>
                    <a:lnTo>
                      <a:pt x="10" y="327"/>
                    </a:lnTo>
                    <a:lnTo>
                      <a:pt x="1" y="402"/>
                    </a:lnTo>
                    <a:lnTo>
                      <a:pt x="10" y="486"/>
                    </a:lnTo>
                    <a:lnTo>
                      <a:pt x="29" y="560"/>
                    </a:lnTo>
                    <a:lnTo>
                      <a:pt x="66" y="625"/>
                    </a:lnTo>
                    <a:lnTo>
                      <a:pt x="122" y="691"/>
                    </a:lnTo>
                    <a:lnTo>
                      <a:pt x="178" y="737"/>
                    </a:lnTo>
                    <a:lnTo>
                      <a:pt x="243" y="774"/>
                    </a:lnTo>
                    <a:lnTo>
                      <a:pt x="318" y="793"/>
                    </a:lnTo>
                    <a:lnTo>
                      <a:pt x="402" y="802"/>
                    </a:lnTo>
                    <a:lnTo>
                      <a:pt x="485" y="793"/>
                    </a:lnTo>
                    <a:lnTo>
                      <a:pt x="560" y="774"/>
                    </a:lnTo>
                    <a:lnTo>
                      <a:pt x="625" y="737"/>
                    </a:lnTo>
                    <a:lnTo>
                      <a:pt x="681" y="691"/>
                    </a:lnTo>
                    <a:lnTo>
                      <a:pt x="737" y="625"/>
                    </a:lnTo>
                    <a:lnTo>
                      <a:pt x="774" y="560"/>
                    </a:lnTo>
                    <a:lnTo>
                      <a:pt x="793" y="486"/>
                    </a:lnTo>
                    <a:lnTo>
                      <a:pt x="802" y="402"/>
                    </a:lnTo>
                    <a:lnTo>
                      <a:pt x="793" y="327"/>
                    </a:lnTo>
                    <a:lnTo>
                      <a:pt x="774" y="243"/>
                    </a:lnTo>
                    <a:lnTo>
                      <a:pt x="737" y="178"/>
                    </a:lnTo>
                    <a:lnTo>
                      <a:pt x="681" y="122"/>
                    </a:lnTo>
                    <a:lnTo>
                      <a:pt x="625" y="75"/>
                    </a:lnTo>
                    <a:lnTo>
                      <a:pt x="560" y="38"/>
                    </a:lnTo>
                    <a:lnTo>
                      <a:pt x="485" y="10"/>
                    </a:lnTo>
                    <a:lnTo>
                      <a:pt x="40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11"/>
              <p:cNvSpPr/>
              <p:nvPr/>
            </p:nvSpPr>
            <p:spPr>
              <a:xfrm>
                <a:off x="4305029" y="5184478"/>
                <a:ext cx="107740" cy="189896"/>
              </a:xfrm>
              <a:custGeom>
                <a:rect b="b" l="l" r="r" t="t"/>
                <a:pathLst>
                  <a:path extrusionOk="0" h="9003" w="5108">
                    <a:moveTo>
                      <a:pt x="1" y="0"/>
                    </a:moveTo>
                    <a:lnTo>
                      <a:pt x="1" y="9002"/>
                    </a:lnTo>
                    <a:lnTo>
                      <a:pt x="5108" y="9002"/>
                    </a:lnTo>
                    <a:lnTo>
                      <a:pt x="5108"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11"/>
              <p:cNvSpPr/>
              <p:nvPr/>
            </p:nvSpPr>
            <p:spPr>
              <a:xfrm>
                <a:off x="4181975" y="5336407"/>
                <a:ext cx="249482" cy="108732"/>
              </a:xfrm>
              <a:custGeom>
                <a:rect b="b" l="l" r="r" t="t"/>
                <a:pathLst>
                  <a:path extrusionOk="0" h="5155" w="11828">
                    <a:moveTo>
                      <a:pt x="3505" y="1"/>
                    </a:moveTo>
                    <a:lnTo>
                      <a:pt x="3319" y="19"/>
                    </a:lnTo>
                    <a:lnTo>
                      <a:pt x="3132" y="47"/>
                    </a:lnTo>
                    <a:lnTo>
                      <a:pt x="2955" y="75"/>
                    </a:lnTo>
                    <a:lnTo>
                      <a:pt x="2778" y="113"/>
                    </a:lnTo>
                    <a:lnTo>
                      <a:pt x="2601" y="169"/>
                    </a:lnTo>
                    <a:lnTo>
                      <a:pt x="2424" y="224"/>
                    </a:lnTo>
                    <a:lnTo>
                      <a:pt x="2256" y="290"/>
                    </a:lnTo>
                    <a:lnTo>
                      <a:pt x="2098" y="364"/>
                    </a:lnTo>
                    <a:lnTo>
                      <a:pt x="1939" y="448"/>
                    </a:lnTo>
                    <a:lnTo>
                      <a:pt x="1781" y="532"/>
                    </a:lnTo>
                    <a:lnTo>
                      <a:pt x="1632" y="635"/>
                    </a:lnTo>
                    <a:lnTo>
                      <a:pt x="1492" y="737"/>
                    </a:lnTo>
                    <a:lnTo>
                      <a:pt x="1352" y="840"/>
                    </a:lnTo>
                    <a:lnTo>
                      <a:pt x="1212" y="961"/>
                    </a:lnTo>
                    <a:lnTo>
                      <a:pt x="1082" y="1082"/>
                    </a:lnTo>
                    <a:lnTo>
                      <a:pt x="961" y="1212"/>
                    </a:lnTo>
                    <a:lnTo>
                      <a:pt x="849" y="1343"/>
                    </a:lnTo>
                    <a:lnTo>
                      <a:pt x="737" y="1483"/>
                    </a:lnTo>
                    <a:lnTo>
                      <a:pt x="635" y="1632"/>
                    </a:lnTo>
                    <a:lnTo>
                      <a:pt x="541" y="1781"/>
                    </a:lnTo>
                    <a:lnTo>
                      <a:pt x="448" y="1930"/>
                    </a:lnTo>
                    <a:lnTo>
                      <a:pt x="374" y="2088"/>
                    </a:lnTo>
                    <a:lnTo>
                      <a:pt x="299" y="2256"/>
                    </a:lnTo>
                    <a:lnTo>
                      <a:pt x="234" y="2424"/>
                    </a:lnTo>
                    <a:lnTo>
                      <a:pt x="169" y="2592"/>
                    </a:lnTo>
                    <a:lnTo>
                      <a:pt x="122" y="2769"/>
                    </a:lnTo>
                    <a:lnTo>
                      <a:pt x="85" y="2946"/>
                    </a:lnTo>
                    <a:lnTo>
                      <a:pt x="47" y="3132"/>
                    </a:lnTo>
                    <a:lnTo>
                      <a:pt x="29" y="3319"/>
                    </a:lnTo>
                    <a:lnTo>
                      <a:pt x="10" y="3505"/>
                    </a:lnTo>
                    <a:lnTo>
                      <a:pt x="1" y="3691"/>
                    </a:lnTo>
                    <a:lnTo>
                      <a:pt x="1" y="5154"/>
                    </a:lnTo>
                    <a:lnTo>
                      <a:pt x="11827" y="5154"/>
                    </a:lnTo>
                    <a:lnTo>
                      <a:pt x="11827" y="1492"/>
                    </a:lnTo>
                    <a:lnTo>
                      <a:pt x="11827" y="1343"/>
                    </a:lnTo>
                    <a:lnTo>
                      <a:pt x="11799" y="1194"/>
                    </a:lnTo>
                    <a:lnTo>
                      <a:pt x="11762" y="1054"/>
                    </a:lnTo>
                    <a:lnTo>
                      <a:pt x="11715" y="914"/>
                    </a:lnTo>
                    <a:lnTo>
                      <a:pt x="11650" y="784"/>
                    </a:lnTo>
                    <a:lnTo>
                      <a:pt x="11576" y="663"/>
                    </a:lnTo>
                    <a:lnTo>
                      <a:pt x="11492" y="541"/>
                    </a:lnTo>
                    <a:lnTo>
                      <a:pt x="11389" y="439"/>
                    </a:lnTo>
                    <a:lnTo>
                      <a:pt x="11287" y="346"/>
                    </a:lnTo>
                    <a:lnTo>
                      <a:pt x="11175" y="252"/>
                    </a:lnTo>
                    <a:lnTo>
                      <a:pt x="11044" y="178"/>
                    </a:lnTo>
                    <a:lnTo>
                      <a:pt x="10914" y="122"/>
                    </a:lnTo>
                    <a:lnTo>
                      <a:pt x="10783" y="66"/>
                    </a:lnTo>
                    <a:lnTo>
                      <a:pt x="10634" y="29"/>
                    </a:lnTo>
                    <a:lnTo>
                      <a:pt x="10485" y="10"/>
                    </a:lnTo>
                    <a:lnTo>
                      <a:pt x="1033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11"/>
              <p:cNvSpPr/>
              <p:nvPr/>
            </p:nvSpPr>
            <p:spPr>
              <a:xfrm>
                <a:off x="4298743" y="5244423"/>
                <a:ext cx="127799" cy="136426"/>
              </a:xfrm>
              <a:custGeom>
                <a:rect b="b" l="l" r="r" t="t"/>
                <a:pathLst>
                  <a:path extrusionOk="0" h="6468" w="6059">
                    <a:moveTo>
                      <a:pt x="1" y="0"/>
                    </a:moveTo>
                    <a:lnTo>
                      <a:pt x="1" y="6468"/>
                    </a:lnTo>
                    <a:lnTo>
                      <a:pt x="6058" y="6468"/>
                    </a:lnTo>
                    <a:lnTo>
                      <a:pt x="605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11"/>
              <p:cNvSpPr/>
              <p:nvPr/>
            </p:nvSpPr>
            <p:spPr>
              <a:xfrm>
                <a:off x="4170395" y="5435478"/>
                <a:ext cx="270089" cy="23033"/>
              </a:xfrm>
              <a:custGeom>
                <a:rect b="b" l="l" r="r" t="t"/>
                <a:pathLst>
                  <a:path extrusionOk="0" h="1092" w="12805">
                    <a:moveTo>
                      <a:pt x="429" y="1"/>
                    </a:moveTo>
                    <a:lnTo>
                      <a:pt x="336" y="10"/>
                    </a:lnTo>
                    <a:lnTo>
                      <a:pt x="261" y="29"/>
                    </a:lnTo>
                    <a:lnTo>
                      <a:pt x="186" y="75"/>
                    </a:lnTo>
                    <a:lnTo>
                      <a:pt x="121" y="122"/>
                    </a:lnTo>
                    <a:lnTo>
                      <a:pt x="75" y="187"/>
                    </a:lnTo>
                    <a:lnTo>
                      <a:pt x="37" y="262"/>
                    </a:lnTo>
                    <a:lnTo>
                      <a:pt x="9" y="336"/>
                    </a:lnTo>
                    <a:lnTo>
                      <a:pt x="0" y="420"/>
                    </a:lnTo>
                    <a:lnTo>
                      <a:pt x="0" y="662"/>
                    </a:lnTo>
                    <a:lnTo>
                      <a:pt x="9" y="746"/>
                    </a:lnTo>
                    <a:lnTo>
                      <a:pt x="37" y="830"/>
                    </a:lnTo>
                    <a:lnTo>
                      <a:pt x="75" y="895"/>
                    </a:lnTo>
                    <a:lnTo>
                      <a:pt x="121" y="961"/>
                    </a:lnTo>
                    <a:lnTo>
                      <a:pt x="186" y="1017"/>
                    </a:lnTo>
                    <a:lnTo>
                      <a:pt x="261" y="1054"/>
                    </a:lnTo>
                    <a:lnTo>
                      <a:pt x="336" y="1082"/>
                    </a:lnTo>
                    <a:lnTo>
                      <a:pt x="429" y="1091"/>
                    </a:lnTo>
                    <a:lnTo>
                      <a:pt x="12385" y="1091"/>
                    </a:lnTo>
                    <a:lnTo>
                      <a:pt x="12469" y="1082"/>
                    </a:lnTo>
                    <a:lnTo>
                      <a:pt x="12544" y="1054"/>
                    </a:lnTo>
                    <a:lnTo>
                      <a:pt x="12618" y="1017"/>
                    </a:lnTo>
                    <a:lnTo>
                      <a:pt x="12684" y="961"/>
                    </a:lnTo>
                    <a:lnTo>
                      <a:pt x="12730" y="895"/>
                    </a:lnTo>
                    <a:lnTo>
                      <a:pt x="12777" y="830"/>
                    </a:lnTo>
                    <a:lnTo>
                      <a:pt x="12796" y="746"/>
                    </a:lnTo>
                    <a:lnTo>
                      <a:pt x="12805" y="662"/>
                    </a:lnTo>
                    <a:lnTo>
                      <a:pt x="12805" y="420"/>
                    </a:lnTo>
                    <a:lnTo>
                      <a:pt x="12796" y="336"/>
                    </a:lnTo>
                    <a:lnTo>
                      <a:pt x="12777" y="262"/>
                    </a:lnTo>
                    <a:lnTo>
                      <a:pt x="12730" y="187"/>
                    </a:lnTo>
                    <a:lnTo>
                      <a:pt x="12684" y="122"/>
                    </a:lnTo>
                    <a:lnTo>
                      <a:pt x="12618" y="75"/>
                    </a:lnTo>
                    <a:lnTo>
                      <a:pt x="12544" y="29"/>
                    </a:lnTo>
                    <a:lnTo>
                      <a:pt x="12469" y="10"/>
                    </a:lnTo>
                    <a:lnTo>
                      <a:pt x="1238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11"/>
              <p:cNvSpPr/>
              <p:nvPr/>
            </p:nvSpPr>
            <p:spPr>
              <a:xfrm>
                <a:off x="4560965" y="5184478"/>
                <a:ext cx="107740" cy="189896"/>
              </a:xfrm>
              <a:custGeom>
                <a:rect b="b" l="l" r="r" t="t"/>
                <a:pathLst>
                  <a:path extrusionOk="0" h="9003" w="5108">
                    <a:moveTo>
                      <a:pt x="1" y="0"/>
                    </a:moveTo>
                    <a:lnTo>
                      <a:pt x="1" y="9002"/>
                    </a:lnTo>
                    <a:lnTo>
                      <a:pt x="5108" y="9002"/>
                    </a:lnTo>
                    <a:lnTo>
                      <a:pt x="5108"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11"/>
              <p:cNvSpPr/>
              <p:nvPr/>
            </p:nvSpPr>
            <p:spPr>
              <a:xfrm>
                <a:off x="4542298" y="5336407"/>
                <a:ext cx="249461" cy="108732"/>
              </a:xfrm>
              <a:custGeom>
                <a:rect b="b" l="l" r="r" t="t"/>
                <a:pathLst>
                  <a:path extrusionOk="0" h="5155" w="11827">
                    <a:moveTo>
                      <a:pt x="1491" y="1"/>
                    </a:moveTo>
                    <a:lnTo>
                      <a:pt x="1342" y="10"/>
                    </a:lnTo>
                    <a:lnTo>
                      <a:pt x="1193" y="29"/>
                    </a:lnTo>
                    <a:lnTo>
                      <a:pt x="1053" y="66"/>
                    </a:lnTo>
                    <a:lnTo>
                      <a:pt x="914" y="122"/>
                    </a:lnTo>
                    <a:lnTo>
                      <a:pt x="783" y="178"/>
                    </a:lnTo>
                    <a:lnTo>
                      <a:pt x="662" y="252"/>
                    </a:lnTo>
                    <a:lnTo>
                      <a:pt x="541" y="346"/>
                    </a:lnTo>
                    <a:lnTo>
                      <a:pt x="438" y="439"/>
                    </a:lnTo>
                    <a:lnTo>
                      <a:pt x="345" y="541"/>
                    </a:lnTo>
                    <a:lnTo>
                      <a:pt x="252" y="663"/>
                    </a:lnTo>
                    <a:lnTo>
                      <a:pt x="177" y="784"/>
                    </a:lnTo>
                    <a:lnTo>
                      <a:pt x="112" y="914"/>
                    </a:lnTo>
                    <a:lnTo>
                      <a:pt x="65" y="1054"/>
                    </a:lnTo>
                    <a:lnTo>
                      <a:pt x="28" y="1194"/>
                    </a:lnTo>
                    <a:lnTo>
                      <a:pt x="10" y="1343"/>
                    </a:lnTo>
                    <a:lnTo>
                      <a:pt x="0" y="1492"/>
                    </a:lnTo>
                    <a:lnTo>
                      <a:pt x="0" y="5154"/>
                    </a:lnTo>
                    <a:lnTo>
                      <a:pt x="11827" y="5154"/>
                    </a:lnTo>
                    <a:lnTo>
                      <a:pt x="11827" y="3691"/>
                    </a:lnTo>
                    <a:lnTo>
                      <a:pt x="11817" y="3505"/>
                    </a:lnTo>
                    <a:lnTo>
                      <a:pt x="11808" y="3319"/>
                    </a:lnTo>
                    <a:lnTo>
                      <a:pt x="11780" y="3132"/>
                    </a:lnTo>
                    <a:lnTo>
                      <a:pt x="11752" y="2946"/>
                    </a:lnTo>
                    <a:lnTo>
                      <a:pt x="11705" y="2769"/>
                    </a:lnTo>
                    <a:lnTo>
                      <a:pt x="11659" y="2592"/>
                    </a:lnTo>
                    <a:lnTo>
                      <a:pt x="11603" y="2424"/>
                    </a:lnTo>
                    <a:lnTo>
                      <a:pt x="11538" y="2256"/>
                    </a:lnTo>
                    <a:lnTo>
                      <a:pt x="11463" y="2088"/>
                    </a:lnTo>
                    <a:lnTo>
                      <a:pt x="11379" y="1930"/>
                    </a:lnTo>
                    <a:lnTo>
                      <a:pt x="11286" y="1781"/>
                    </a:lnTo>
                    <a:lnTo>
                      <a:pt x="11193" y="1632"/>
                    </a:lnTo>
                    <a:lnTo>
                      <a:pt x="11090" y="1483"/>
                    </a:lnTo>
                    <a:lnTo>
                      <a:pt x="10978" y="1343"/>
                    </a:lnTo>
                    <a:lnTo>
                      <a:pt x="10867" y="1212"/>
                    </a:lnTo>
                    <a:lnTo>
                      <a:pt x="10745" y="1082"/>
                    </a:lnTo>
                    <a:lnTo>
                      <a:pt x="10615" y="961"/>
                    </a:lnTo>
                    <a:lnTo>
                      <a:pt x="10485" y="840"/>
                    </a:lnTo>
                    <a:lnTo>
                      <a:pt x="10345" y="737"/>
                    </a:lnTo>
                    <a:lnTo>
                      <a:pt x="10196" y="635"/>
                    </a:lnTo>
                    <a:lnTo>
                      <a:pt x="10047" y="532"/>
                    </a:lnTo>
                    <a:lnTo>
                      <a:pt x="9897" y="448"/>
                    </a:lnTo>
                    <a:lnTo>
                      <a:pt x="9730" y="364"/>
                    </a:lnTo>
                    <a:lnTo>
                      <a:pt x="9571" y="290"/>
                    </a:lnTo>
                    <a:lnTo>
                      <a:pt x="9403" y="224"/>
                    </a:lnTo>
                    <a:lnTo>
                      <a:pt x="9226" y="169"/>
                    </a:lnTo>
                    <a:lnTo>
                      <a:pt x="9059" y="113"/>
                    </a:lnTo>
                    <a:lnTo>
                      <a:pt x="8882" y="75"/>
                    </a:lnTo>
                    <a:lnTo>
                      <a:pt x="8695" y="47"/>
                    </a:lnTo>
                    <a:lnTo>
                      <a:pt x="8509" y="19"/>
                    </a:lnTo>
                    <a:lnTo>
                      <a:pt x="8322"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11"/>
              <p:cNvSpPr/>
              <p:nvPr/>
            </p:nvSpPr>
            <p:spPr>
              <a:xfrm>
                <a:off x="4547213" y="5244423"/>
                <a:ext cx="127989" cy="136426"/>
              </a:xfrm>
              <a:custGeom>
                <a:rect b="b" l="l" r="r" t="t"/>
                <a:pathLst>
                  <a:path extrusionOk="0" h="6468" w="6068">
                    <a:moveTo>
                      <a:pt x="0" y="0"/>
                    </a:moveTo>
                    <a:lnTo>
                      <a:pt x="0" y="6468"/>
                    </a:lnTo>
                    <a:lnTo>
                      <a:pt x="6067" y="6468"/>
                    </a:lnTo>
                    <a:lnTo>
                      <a:pt x="606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11"/>
              <p:cNvSpPr/>
              <p:nvPr/>
            </p:nvSpPr>
            <p:spPr>
              <a:xfrm>
                <a:off x="4533250" y="5435478"/>
                <a:ext cx="270111" cy="23033"/>
              </a:xfrm>
              <a:custGeom>
                <a:rect b="b" l="l" r="r" t="t"/>
                <a:pathLst>
                  <a:path extrusionOk="0" h="1092" w="12806">
                    <a:moveTo>
                      <a:pt x="429" y="1"/>
                    </a:moveTo>
                    <a:lnTo>
                      <a:pt x="345" y="10"/>
                    </a:lnTo>
                    <a:lnTo>
                      <a:pt x="261" y="29"/>
                    </a:lnTo>
                    <a:lnTo>
                      <a:pt x="187" y="75"/>
                    </a:lnTo>
                    <a:lnTo>
                      <a:pt x="131" y="122"/>
                    </a:lnTo>
                    <a:lnTo>
                      <a:pt x="75" y="187"/>
                    </a:lnTo>
                    <a:lnTo>
                      <a:pt x="38" y="262"/>
                    </a:lnTo>
                    <a:lnTo>
                      <a:pt x="10" y="336"/>
                    </a:lnTo>
                    <a:lnTo>
                      <a:pt x="1" y="420"/>
                    </a:lnTo>
                    <a:lnTo>
                      <a:pt x="1" y="662"/>
                    </a:lnTo>
                    <a:lnTo>
                      <a:pt x="10" y="746"/>
                    </a:lnTo>
                    <a:lnTo>
                      <a:pt x="38" y="830"/>
                    </a:lnTo>
                    <a:lnTo>
                      <a:pt x="75" y="895"/>
                    </a:lnTo>
                    <a:lnTo>
                      <a:pt x="131" y="961"/>
                    </a:lnTo>
                    <a:lnTo>
                      <a:pt x="187" y="1017"/>
                    </a:lnTo>
                    <a:lnTo>
                      <a:pt x="261" y="1054"/>
                    </a:lnTo>
                    <a:lnTo>
                      <a:pt x="345" y="1082"/>
                    </a:lnTo>
                    <a:lnTo>
                      <a:pt x="429" y="1091"/>
                    </a:lnTo>
                    <a:lnTo>
                      <a:pt x="12386" y="1091"/>
                    </a:lnTo>
                    <a:lnTo>
                      <a:pt x="12470" y="1082"/>
                    </a:lnTo>
                    <a:lnTo>
                      <a:pt x="12544" y="1054"/>
                    </a:lnTo>
                    <a:lnTo>
                      <a:pt x="12619" y="1017"/>
                    </a:lnTo>
                    <a:lnTo>
                      <a:pt x="12684" y="961"/>
                    </a:lnTo>
                    <a:lnTo>
                      <a:pt x="12731" y="895"/>
                    </a:lnTo>
                    <a:lnTo>
                      <a:pt x="12777" y="830"/>
                    </a:lnTo>
                    <a:lnTo>
                      <a:pt x="12796" y="746"/>
                    </a:lnTo>
                    <a:lnTo>
                      <a:pt x="12805" y="662"/>
                    </a:lnTo>
                    <a:lnTo>
                      <a:pt x="12805" y="420"/>
                    </a:lnTo>
                    <a:lnTo>
                      <a:pt x="12796" y="336"/>
                    </a:lnTo>
                    <a:lnTo>
                      <a:pt x="12777" y="262"/>
                    </a:lnTo>
                    <a:lnTo>
                      <a:pt x="12731" y="187"/>
                    </a:lnTo>
                    <a:lnTo>
                      <a:pt x="12684" y="122"/>
                    </a:lnTo>
                    <a:lnTo>
                      <a:pt x="12619" y="75"/>
                    </a:lnTo>
                    <a:lnTo>
                      <a:pt x="12544" y="29"/>
                    </a:lnTo>
                    <a:lnTo>
                      <a:pt x="12470" y="10"/>
                    </a:lnTo>
                    <a:lnTo>
                      <a:pt x="123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11"/>
              <p:cNvSpPr/>
              <p:nvPr/>
            </p:nvSpPr>
            <p:spPr>
              <a:xfrm>
                <a:off x="4321143" y="4150123"/>
                <a:ext cx="330667" cy="264416"/>
              </a:xfrm>
              <a:custGeom>
                <a:rect b="b" l="l" r="r" t="t"/>
                <a:pathLst>
                  <a:path extrusionOk="0" h="12536" w="15677">
                    <a:moveTo>
                      <a:pt x="6273" y="1"/>
                    </a:moveTo>
                    <a:lnTo>
                      <a:pt x="5947" y="10"/>
                    </a:lnTo>
                    <a:lnTo>
                      <a:pt x="5630" y="29"/>
                    </a:lnTo>
                    <a:lnTo>
                      <a:pt x="5322" y="76"/>
                    </a:lnTo>
                    <a:lnTo>
                      <a:pt x="5015" y="131"/>
                    </a:lnTo>
                    <a:lnTo>
                      <a:pt x="4707" y="197"/>
                    </a:lnTo>
                    <a:lnTo>
                      <a:pt x="4409" y="281"/>
                    </a:lnTo>
                    <a:lnTo>
                      <a:pt x="4120" y="383"/>
                    </a:lnTo>
                    <a:lnTo>
                      <a:pt x="3841" y="495"/>
                    </a:lnTo>
                    <a:lnTo>
                      <a:pt x="3561" y="616"/>
                    </a:lnTo>
                    <a:lnTo>
                      <a:pt x="3291" y="756"/>
                    </a:lnTo>
                    <a:lnTo>
                      <a:pt x="3030" y="914"/>
                    </a:lnTo>
                    <a:lnTo>
                      <a:pt x="2769" y="1073"/>
                    </a:lnTo>
                    <a:lnTo>
                      <a:pt x="2527" y="1250"/>
                    </a:lnTo>
                    <a:lnTo>
                      <a:pt x="2284" y="1436"/>
                    </a:lnTo>
                    <a:lnTo>
                      <a:pt x="2061" y="1632"/>
                    </a:lnTo>
                    <a:lnTo>
                      <a:pt x="1846" y="1837"/>
                    </a:lnTo>
                    <a:lnTo>
                      <a:pt x="1632" y="2061"/>
                    </a:lnTo>
                    <a:lnTo>
                      <a:pt x="1436" y="2284"/>
                    </a:lnTo>
                    <a:lnTo>
                      <a:pt x="1250" y="2526"/>
                    </a:lnTo>
                    <a:lnTo>
                      <a:pt x="1073" y="2769"/>
                    </a:lnTo>
                    <a:lnTo>
                      <a:pt x="914" y="3020"/>
                    </a:lnTo>
                    <a:lnTo>
                      <a:pt x="765" y="3291"/>
                    </a:lnTo>
                    <a:lnTo>
                      <a:pt x="625" y="3561"/>
                    </a:lnTo>
                    <a:lnTo>
                      <a:pt x="495" y="3831"/>
                    </a:lnTo>
                    <a:lnTo>
                      <a:pt x="383" y="4120"/>
                    </a:lnTo>
                    <a:lnTo>
                      <a:pt x="281" y="4409"/>
                    </a:lnTo>
                    <a:lnTo>
                      <a:pt x="197" y="4707"/>
                    </a:lnTo>
                    <a:lnTo>
                      <a:pt x="131" y="5005"/>
                    </a:lnTo>
                    <a:lnTo>
                      <a:pt x="76" y="5313"/>
                    </a:lnTo>
                    <a:lnTo>
                      <a:pt x="38" y="5630"/>
                    </a:lnTo>
                    <a:lnTo>
                      <a:pt x="10" y="5947"/>
                    </a:lnTo>
                    <a:lnTo>
                      <a:pt x="1" y="6273"/>
                    </a:lnTo>
                    <a:lnTo>
                      <a:pt x="10" y="6590"/>
                    </a:lnTo>
                    <a:lnTo>
                      <a:pt x="38" y="6907"/>
                    </a:lnTo>
                    <a:lnTo>
                      <a:pt x="76" y="7223"/>
                    </a:lnTo>
                    <a:lnTo>
                      <a:pt x="131" y="7531"/>
                    </a:lnTo>
                    <a:lnTo>
                      <a:pt x="197" y="7829"/>
                    </a:lnTo>
                    <a:lnTo>
                      <a:pt x="281" y="8127"/>
                    </a:lnTo>
                    <a:lnTo>
                      <a:pt x="383" y="8416"/>
                    </a:lnTo>
                    <a:lnTo>
                      <a:pt x="495" y="8705"/>
                    </a:lnTo>
                    <a:lnTo>
                      <a:pt x="625" y="8975"/>
                    </a:lnTo>
                    <a:lnTo>
                      <a:pt x="765" y="9246"/>
                    </a:lnTo>
                    <a:lnTo>
                      <a:pt x="914" y="9516"/>
                    </a:lnTo>
                    <a:lnTo>
                      <a:pt x="1073" y="9768"/>
                    </a:lnTo>
                    <a:lnTo>
                      <a:pt x="1250" y="10010"/>
                    </a:lnTo>
                    <a:lnTo>
                      <a:pt x="1436" y="10252"/>
                    </a:lnTo>
                    <a:lnTo>
                      <a:pt x="1632" y="10476"/>
                    </a:lnTo>
                    <a:lnTo>
                      <a:pt x="1846" y="10699"/>
                    </a:lnTo>
                    <a:lnTo>
                      <a:pt x="2061" y="10905"/>
                    </a:lnTo>
                    <a:lnTo>
                      <a:pt x="2284" y="11100"/>
                    </a:lnTo>
                    <a:lnTo>
                      <a:pt x="2527" y="11287"/>
                    </a:lnTo>
                    <a:lnTo>
                      <a:pt x="2769" y="11464"/>
                    </a:lnTo>
                    <a:lnTo>
                      <a:pt x="3030" y="11622"/>
                    </a:lnTo>
                    <a:lnTo>
                      <a:pt x="3291" y="11781"/>
                    </a:lnTo>
                    <a:lnTo>
                      <a:pt x="3561" y="11920"/>
                    </a:lnTo>
                    <a:lnTo>
                      <a:pt x="3841" y="12041"/>
                    </a:lnTo>
                    <a:lnTo>
                      <a:pt x="4120" y="12153"/>
                    </a:lnTo>
                    <a:lnTo>
                      <a:pt x="4409" y="12256"/>
                    </a:lnTo>
                    <a:lnTo>
                      <a:pt x="4707" y="12340"/>
                    </a:lnTo>
                    <a:lnTo>
                      <a:pt x="5015" y="12405"/>
                    </a:lnTo>
                    <a:lnTo>
                      <a:pt x="5322" y="12461"/>
                    </a:lnTo>
                    <a:lnTo>
                      <a:pt x="5630" y="12507"/>
                    </a:lnTo>
                    <a:lnTo>
                      <a:pt x="5947" y="12526"/>
                    </a:lnTo>
                    <a:lnTo>
                      <a:pt x="6273" y="12535"/>
                    </a:lnTo>
                    <a:lnTo>
                      <a:pt x="9404" y="12535"/>
                    </a:lnTo>
                    <a:lnTo>
                      <a:pt x="9730" y="12526"/>
                    </a:lnTo>
                    <a:lnTo>
                      <a:pt x="10047" y="12507"/>
                    </a:lnTo>
                    <a:lnTo>
                      <a:pt x="10355" y="12461"/>
                    </a:lnTo>
                    <a:lnTo>
                      <a:pt x="10662" y="12405"/>
                    </a:lnTo>
                    <a:lnTo>
                      <a:pt x="10970" y="12340"/>
                    </a:lnTo>
                    <a:lnTo>
                      <a:pt x="11268" y="12256"/>
                    </a:lnTo>
                    <a:lnTo>
                      <a:pt x="11557" y="12153"/>
                    </a:lnTo>
                    <a:lnTo>
                      <a:pt x="11837" y="12041"/>
                    </a:lnTo>
                    <a:lnTo>
                      <a:pt x="12116" y="11920"/>
                    </a:lnTo>
                    <a:lnTo>
                      <a:pt x="12386" y="11781"/>
                    </a:lnTo>
                    <a:lnTo>
                      <a:pt x="12647" y="11622"/>
                    </a:lnTo>
                    <a:lnTo>
                      <a:pt x="12899" y="11464"/>
                    </a:lnTo>
                    <a:lnTo>
                      <a:pt x="13151" y="11287"/>
                    </a:lnTo>
                    <a:lnTo>
                      <a:pt x="13384" y="11100"/>
                    </a:lnTo>
                    <a:lnTo>
                      <a:pt x="13617" y="10905"/>
                    </a:lnTo>
                    <a:lnTo>
                      <a:pt x="13831" y="10699"/>
                    </a:lnTo>
                    <a:lnTo>
                      <a:pt x="14036" y="10476"/>
                    </a:lnTo>
                    <a:lnTo>
                      <a:pt x="14241" y="10252"/>
                    </a:lnTo>
                    <a:lnTo>
                      <a:pt x="14427" y="10010"/>
                    </a:lnTo>
                    <a:lnTo>
                      <a:pt x="14595" y="9768"/>
                    </a:lnTo>
                    <a:lnTo>
                      <a:pt x="14763" y="9516"/>
                    </a:lnTo>
                    <a:lnTo>
                      <a:pt x="14912" y="9246"/>
                    </a:lnTo>
                    <a:lnTo>
                      <a:pt x="15052" y="8975"/>
                    </a:lnTo>
                    <a:lnTo>
                      <a:pt x="15182" y="8705"/>
                    </a:lnTo>
                    <a:lnTo>
                      <a:pt x="15294" y="8416"/>
                    </a:lnTo>
                    <a:lnTo>
                      <a:pt x="15387" y="8127"/>
                    </a:lnTo>
                    <a:lnTo>
                      <a:pt x="15471" y="7829"/>
                    </a:lnTo>
                    <a:lnTo>
                      <a:pt x="15546" y="7531"/>
                    </a:lnTo>
                    <a:lnTo>
                      <a:pt x="15602" y="7223"/>
                    </a:lnTo>
                    <a:lnTo>
                      <a:pt x="15639" y="6907"/>
                    </a:lnTo>
                    <a:lnTo>
                      <a:pt x="15667" y="6590"/>
                    </a:lnTo>
                    <a:lnTo>
                      <a:pt x="15676" y="6273"/>
                    </a:lnTo>
                    <a:lnTo>
                      <a:pt x="15667" y="5947"/>
                    </a:lnTo>
                    <a:lnTo>
                      <a:pt x="15639" y="5630"/>
                    </a:lnTo>
                    <a:lnTo>
                      <a:pt x="15602" y="5313"/>
                    </a:lnTo>
                    <a:lnTo>
                      <a:pt x="15546" y="5005"/>
                    </a:lnTo>
                    <a:lnTo>
                      <a:pt x="15471" y="4707"/>
                    </a:lnTo>
                    <a:lnTo>
                      <a:pt x="15387" y="4409"/>
                    </a:lnTo>
                    <a:lnTo>
                      <a:pt x="15294" y="4120"/>
                    </a:lnTo>
                    <a:lnTo>
                      <a:pt x="15182" y="3831"/>
                    </a:lnTo>
                    <a:lnTo>
                      <a:pt x="15052" y="3561"/>
                    </a:lnTo>
                    <a:lnTo>
                      <a:pt x="14912" y="3291"/>
                    </a:lnTo>
                    <a:lnTo>
                      <a:pt x="14763" y="3020"/>
                    </a:lnTo>
                    <a:lnTo>
                      <a:pt x="14595" y="2769"/>
                    </a:lnTo>
                    <a:lnTo>
                      <a:pt x="14427" y="2526"/>
                    </a:lnTo>
                    <a:lnTo>
                      <a:pt x="14241" y="2284"/>
                    </a:lnTo>
                    <a:lnTo>
                      <a:pt x="14036" y="2061"/>
                    </a:lnTo>
                    <a:lnTo>
                      <a:pt x="13831" y="1837"/>
                    </a:lnTo>
                    <a:lnTo>
                      <a:pt x="13617" y="1632"/>
                    </a:lnTo>
                    <a:lnTo>
                      <a:pt x="13384" y="1436"/>
                    </a:lnTo>
                    <a:lnTo>
                      <a:pt x="13151" y="1250"/>
                    </a:lnTo>
                    <a:lnTo>
                      <a:pt x="12899" y="1073"/>
                    </a:lnTo>
                    <a:lnTo>
                      <a:pt x="12647" y="914"/>
                    </a:lnTo>
                    <a:lnTo>
                      <a:pt x="12386" y="756"/>
                    </a:lnTo>
                    <a:lnTo>
                      <a:pt x="12116" y="616"/>
                    </a:lnTo>
                    <a:lnTo>
                      <a:pt x="11837" y="495"/>
                    </a:lnTo>
                    <a:lnTo>
                      <a:pt x="11557" y="383"/>
                    </a:lnTo>
                    <a:lnTo>
                      <a:pt x="11268" y="281"/>
                    </a:lnTo>
                    <a:lnTo>
                      <a:pt x="10970" y="197"/>
                    </a:lnTo>
                    <a:lnTo>
                      <a:pt x="10662" y="131"/>
                    </a:lnTo>
                    <a:lnTo>
                      <a:pt x="10355" y="76"/>
                    </a:lnTo>
                    <a:lnTo>
                      <a:pt x="10047" y="29"/>
                    </a:lnTo>
                    <a:lnTo>
                      <a:pt x="9730" y="10"/>
                    </a:lnTo>
                    <a:lnTo>
                      <a:pt x="9404"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11"/>
              <p:cNvSpPr/>
              <p:nvPr/>
            </p:nvSpPr>
            <p:spPr>
              <a:xfrm>
                <a:off x="4326058" y="3612517"/>
                <a:ext cx="320838" cy="667957"/>
              </a:xfrm>
              <a:custGeom>
                <a:rect b="b" l="l" r="r" t="t"/>
                <a:pathLst>
                  <a:path extrusionOk="0" h="31668" w="15211">
                    <a:moveTo>
                      <a:pt x="4046" y="1"/>
                    </a:moveTo>
                    <a:lnTo>
                      <a:pt x="3831" y="19"/>
                    </a:lnTo>
                    <a:lnTo>
                      <a:pt x="3617" y="47"/>
                    </a:lnTo>
                    <a:lnTo>
                      <a:pt x="3403" y="85"/>
                    </a:lnTo>
                    <a:lnTo>
                      <a:pt x="3197" y="131"/>
                    </a:lnTo>
                    <a:lnTo>
                      <a:pt x="2992" y="187"/>
                    </a:lnTo>
                    <a:lnTo>
                      <a:pt x="2797" y="262"/>
                    </a:lnTo>
                    <a:lnTo>
                      <a:pt x="2601" y="336"/>
                    </a:lnTo>
                    <a:lnTo>
                      <a:pt x="2415" y="420"/>
                    </a:lnTo>
                    <a:lnTo>
                      <a:pt x="2228" y="513"/>
                    </a:lnTo>
                    <a:lnTo>
                      <a:pt x="2051" y="616"/>
                    </a:lnTo>
                    <a:lnTo>
                      <a:pt x="1883" y="728"/>
                    </a:lnTo>
                    <a:lnTo>
                      <a:pt x="1716" y="849"/>
                    </a:lnTo>
                    <a:lnTo>
                      <a:pt x="1548" y="970"/>
                    </a:lnTo>
                    <a:lnTo>
                      <a:pt x="1399" y="1110"/>
                    </a:lnTo>
                    <a:lnTo>
                      <a:pt x="1250" y="1249"/>
                    </a:lnTo>
                    <a:lnTo>
                      <a:pt x="1110" y="1399"/>
                    </a:lnTo>
                    <a:lnTo>
                      <a:pt x="970" y="1548"/>
                    </a:lnTo>
                    <a:lnTo>
                      <a:pt x="849" y="1715"/>
                    </a:lnTo>
                    <a:lnTo>
                      <a:pt x="728" y="1883"/>
                    </a:lnTo>
                    <a:lnTo>
                      <a:pt x="616" y="2051"/>
                    </a:lnTo>
                    <a:lnTo>
                      <a:pt x="514" y="2228"/>
                    </a:lnTo>
                    <a:lnTo>
                      <a:pt x="420" y="2414"/>
                    </a:lnTo>
                    <a:lnTo>
                      <a:pt x="336" y="2601"/>
                    </a:lnTo>
                    <a:lnTo>
                      <a:pt x="262" y="2796"/>
                    </a:lnTo>
                    <a:lnTo>
                      <a:pt x="187" y="2992"/>
                    </a:lnTo>
                    <a:lnTo>
                      <a:pt x="131" y="3197"/>
                    </a:lnTo>
                    <a:lnTo>
                      <a:pt x="85" y="3402"/>
                    </a:lnTo>
                    <a:lnTo>
                      <a:pt x="48" y="3617"/>
                    </a:lnTo>
                    <a:lnTo>
                      <a:pt x="20" y="3831"/>
                    </a:lnTo>
                    <a:lnTo>
                      <a:pt x="1" y="4045"/>
                    </a:lnTo>
                    <a:lnTo>
                      <a:pt x="1" y="4269"/>
                    </a:lnTo>
                    <a:lnTo>
                      <a:pt x="1" y="30205"/>
                    </a:lnTo>
                    <a:lnTo>
                      <a:pt x="467" y="30382"/>
                    </a:lnTo>
                    <a:lnTo>
                      <a:pt x="952" y="30559"/>
                    </a:lnTo>
                    <a:lnTo>
                      <a:pt x="1464" y="30726"/>
                    </a:lnTo>
                    <a:lnTo>
                      <a:pt x="1995" y="30894"/>
                    </a:lnTo>
                    <a:lnTo>
                      <a:pt x="2554" y="31043"/>
                    </a:lnTo>
                    <a:lnTo>
                      <a:pt x="3142" y="31183"/>
                    </a:lnTo>
                    <a:lnTo>
                      <a:pt x="3738" y="31314"/>
                    </a:lnTo>
                    <a:lnTo>
                      <a:pt x="4362" y="31416"/>
                    </a:lnTo>
                    <a:lnTo>
                      <a:pt x="4810" y="31481"/>
                    </a:lnTo>
                    <a:lnTo>
                      <a:pt x="5248" y="31537"/>
                    </a:lnTo>
                    <a:lnTo>
                      <a:pt x="5676" y="31584"/>
                    </a:lnTo>
                    <a:lnTo>
                      <a:pt x="6105" y="31621"/>
                    </a:lnTo>
                    <a:lnTo>
                      <a:pt x="6525" y="31649"/>
                    </a:lnTo>
                    <a:lnTo>
                      <a:pt x="6944" y="31658"/>
                    </a:lnTo>
                    <a:lnTo>
                      <a:pt x="7354" y="31668"/>
                    </a:lnTo>
                    <a:lnTo>
                      <a:pt x="7755" y="31668"/>
                    </a:lnTo>
                    <a:lnTo>
                      <a:pt x="8155" y="31658"/>
                    </a:lnTo>
                    <a:lnTo>
                      <a:pt x="8547" y="31640"/>
                    </a:lnTo>
                    <a:lnTo>
                      <a:pt x="8938" y="31621"/>
                    </a:lnTo>
                    <a:lnTo>
                      <a:pt x="9311" y="31584"/>
                    </a:lnTo>
                    <a:lnTo>
                      <a:pt x="9684" y="31546"/>
                    </a:lnTo>
                    <a:lnTo>
                      <a:pt x="10047" y="31509"/>
                    </a:lnTo>
                    <a:lnTo>
                      <a:pt x="10411" y="31463"/>
                    </a:lnTo>
                    <a:lnTo>
                      <a:pt x="10755" y="31407"/>
                    </a:lnTo>
                    <a:lnTo>
                      <a:pt x="11100" y="31351"/>
                    </a:lnTo>
                    <a:lnTo>
                      <a:pt x="11436" y="31286"/>
                    </a:lnTo>
                    <a:lnTo>
                      <a:pt x="12079" y="31155"/>
                    </a:lnTo>
                    <a:lnTo>
                      <a:pt x="12694" y="31006"/>
                    </a:lnTo>
                    <a:lnTo>
                      <a:pt x="13272" y="30848"/>
                    </a:lnTo>
                    <a:lnTo>
                      <a:pt x="13812" y="30689"/>
                    </a:lnTo>
                    <a:lnTo>
                      <a:pt x="14315" y="30521"/>
                    </a:lnTo>
                    <a:lnTo>
                      <a:pt x="14781" y="30363"/>
                    </a:lnTo>
                    <a:lnTo>
                      <a:pt x="15210" y="30205"/>
                    </a:lnTo>
                    <a:lnTo>
                      <a:pt x="15210" y="4269"/>
                    </a:lnTo>
                    <a:lnTo>
                      <a:pt x="15201" y="4045"/>
                    </a:lnTo>
                    <a:lnTo>
                      <a:pt x="15192" y="3831"/>
                    </a:lnTo>
                    <a:lnTo>
                      <a:pt x="15164" y="3617"/>
                    </a:lnTo>
                    <a:lnTo>
                      <a:pt x="15126" y="3402"/>
                    </a:lnTo>
                    <a:lnTo>
                      <a:pt x="15080" y="3197"/>
                    </a:lnTo>
                    <a:lnTo>
                      <a:pt x="15014" y="2992"/>
                    </a:lnTo>
                    <a:lnTo>
                      <a:pt x="14949" y="2796"/>
                    </a:lnTo>
                    <a:lnTo>
                      <a:pt x="14875" y="2601"/>
                    </a:lnTo>
                    <a:lnTo>
                      <a:pt x="14791" y="2414"/>
                    </a:lnTo>
                    <a:lnTo>
                      <a:pt x="14698" y="2228"/>
                    </a:lnTo>
                    <a:lnTo>
                      <a:pt x="14595" y="2051"/>
                    </a:lnTo>
                    <a:lnTo>
                      <a:pt x="14483" y="1883"/>
                    </a:lnTo>
                    <a:lnTo>
                      <a:pt x="14362" y="1715"/>
                    </a:lnTo>
                    <a:lnTo>
                      <a:pt x="14232" y="1548"/>
                    </a:lnTo>
                    <a:lnTo>
                      <a:pt x="14101" y="1399"/>
                    </a:lnTo>
                    <a:lnTo>
                      <a:pt x="13961" y="1249"/>
                    </a:lnTo>
                    <a:lnTo>
                      <a:pt x="13812" y="1110"/>
                    </a:lnTo>
                    <a:lnTo>
                      <a:pt x="13654" y="970"/>
                    </a:lnTo>
                    <a:lnTo>
                      <a:pt x="13495" y="849"/>
                    </a:lnTo>
                    <a:lnTo>
                      <a:pt x="13328" y="728"/>
                    </a:lnTo>
                    <a:lnTo>
                      <a:pt x="13160" y="616"/>
                    </a:lnTo>
                    <a:lnTo>
                      <a:pt x="12973" y="513"/>
                    </a:lnTo>
                    <a:lnTo>
                      <a:pt x="12796" y="420"/>
                    </a:lnTo>
                    <a:lnTo>
                      <a:pt x="12601" y="336"/>
                    </a:lnTo>
                    <a:lnTo>
                      <a:pt x="12414" y="262"/>
                    </a:lnTo>
                    <a:lnTo>
                      <a:pt x="12209" y="187"/>
                    </a:lnTo>
                    <a:lnTo>
                      <a:pt x="12014" y="131"/>
                    </a:lnTo>
                    <a:lnTo>
                      <a:pt x="11799" y="85"/>
                    </a:lnTo>
                    <a:lnTo>
                      <a:pt x="11594" y="47"/>
                    </a:lnTo>
                    <a:lnTo>
                      <a:pt x="11380" y="19"/>
                    </a:lnTo>
                    <a:lnTo>
                      <a:pt x="1116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11"/>
              <p:cNvSpPr/>
              <p:nvPr/>
            </p:nvSpPr>
            <p:spPr>
              <a:xfrm>
                <a:off x="4276132" y="4282415"/>
                <a:ext cx="191689" cy="1044986"/>
              </a:xfrm>
              <a:custGeom>
                <a:rect b="b" l="l" r="r" t="t"/>
                <a:pathLst>
                  <a:path extrusionOk="0" h="49543" w="9088">
                    <a:moveTo>
                      <a:pt x="2135" y="1"/>
                    </a:moveTo>
                    <a:lnTo>
                      <a:pt x="1" y="49542"/>
                    </a:lnTo>
                    <a:lnTo>
                      <a:pt x="7354" y="49542"/>
                    </a:lnTo>
                    <a:lnTo>
                      <a:pt x="9087" y="3822"/>
                    </a:lnTo>
                    <a:lnTo>
                      <a:pt x="2135"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11"/>
              <p:cNvSpPr/>
              <p:nvPr/>
            </p:nvSpPr>
            <p:spPr>
              <a:xfrm>
                <a:off x="4504353" y="4282415"/>
                <a:ext cx="191668" cy="1044986"/>
              </a:xfrm>
              <a:custGeom>
                <a:rect b="b" l="l" r="r" t="t"/>
                <a:pathLst>
                  <a:path extrusionOk="0" h="49543" w="9087">
                    <a:moveTo>
                      <a:pt x="6953" y="1"/>
                    </a:moveTo>
                    <a:lnTo>
                      <a:pt x="1" y="3822"/>
                    </a:lnTo>
                    <a:lnTo>
                      <a:pt x="1734" y="49542"/>
                    </a:lnTo>
                    <a:lnTo>
                      <a:pt x="9087" y="49542"/>
                    </a:lnTo>
                    <a:lnTo>
                      <a:pt x="6953"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11"/>
              <p:cNvSpPr/>
              <p:nvPr/>
            </p:nvSpPr>
            <p:spPr>
              <a:xfrm>
                <a:off x="4253732" y="3114038"/>
                <a:ext cx="467452" cy="412021"/>
              </a:xfrm>
              <a:custGeom>
                <a:rect b="b" l="l" r="r" t="t"/>
                <a:pathLst>
                  <a:path extrusionOk="0" h="19534" w="22162">
                    <a:moveTo>
                      <a:pt x="10121" y="0"/>
                    </a:moveTo>
                    <a:lnTo>
                      <a:pt x="10056" y="9"/>
                    </a:lnTo>
                    <a:lnTo>
                      <a:pt x="10000" y="28"/>
                    </a:lnTo>
                    <a:lnTo>
                      <a:pt x="9944" y="56"/>
                    </a:lnTo>
                    <a:lnTo>
                      <a:pt x="9888" y="93"/>
                    </a:lnTo>
                    <a:lnTo>
                      <a:pt x="9776" y="168"/>
                    </a:lnTo>
                    <a:lnTo>
                      <a:pt x="9674" y="261"/>
                    </a:lnTo>
                    <a:lnTo>
                      <a:pt x="9562" y="354"/>
                    </a:lnTo>
                    <a:lnTo>
                      <a:pt x="9450" y="438"/>
                    </a:lnTo>
                    <a:lnTo>
                      <a:pt x="9394" y="475"/>
                    </a:lnTo>
                    <a:lnTo>
                      <a:pt x="9338" y="503"/>
                    </a:lnTo>
                    <a:lnTo>
                      <a:pt x="9283" y="522"/>
                    </a:lnTo>
                    <a:lnTo>
                      <a:pt x="9227" y="541"/>
                    </a:lnTo>
                    <a:lnTo>
                      <a:pt x="9105" y="541"/>
                    </a:lnTo>
                    <a:lnTo>
                      <a:pt x="9040" y="531"/>
                    </a:lnTo>
                    <a:lnTo>
                      <a:pt x="8984" y="513"/>
                    </a:lnTo>
                    <a:lnTo>
                      <a:pt x="8854" y="466"/>
                    </a:lnTo>
                    <a:lnTo>
                      <a:pt x="8723" y="410"/>
                    </a:lnTo>
                    <a:lnTo>
                      <a:pt x="8593" y="354"/>
                    </a:lnTo>
                    <a:lnTo>
                      <a:pt x="8462" y="308"/>
                    </a:lnTo>
                    <a:lnTo>
                      <a:pt x="8397" y="298"/>
                    </a:lnTo>
                    <a:lnTo>
                      <a:pt x="8332" y="289"/>
                    </a:lnTo>
                    <a:lnTo>
                      <a:pt x="8276" y="289"/>
                    </a:lnTo>
                    <a:lnTo>
                      <a:pt x="8220" y="298"/>
                    </a:lnTo>
                    <a:lnTo>
                      <a:pt x="8164" y="317"/>
                    </a:lnTo>
                    <a:lnTo>
                      <a:pt x="8108" y="345"/>
                    </a:lnTo>
                    <a:lnTo>
                      <a:pt x="8052" y="382"/>
                    </a:lnTo>
                    <a:lnTo>
                      <a:pt x="8006" y="419"/>
                    </a:lnTo>
                    <a:lnTo>
                      <a:pt x="7913" y="513"/>
                    </a:lnTo>
                    <a:lnTo>
                      <a:pt x="7819" y="624"/>
                    </a:lnTo>
                    <a:lnTo>
                      <a:pt x="7726" y="727"/>
                    </a:lnTo>
                    <a:lnTo>
                      <a:pt x="7633" y="829"/>
                    </a:lnTo>
                    <a:lnTo>
                      <a:pt x="7577" y="876"/>
                    </a:lnTo>
                    <a:lnTo>
                      <a:pt x="7530" y="913"/>
                    </a:lnTo>
                    <a:lnTo>
                      <a:pt x="7475" y="941"/>
                    </a:lnTo>
                    <a:lnTo>
                      <a:pt x="7419" y="960"/>
                    </a:lnTo>
                    <a:lnTo>
                      <a:pt x="7363" y="979"/>
                    </a:lnTo>
                    <a:lnTo>
                      <a:pt x="7307" y="988"/>
                    </a:lnTo>
                    <a:lnTo>
                      <a:pt x="7242" y="988"/>
                    </a:lnTo>
                    <a:lnTo>
                      <a:pt x="7176" y="979"/>
                    </a:lnTo>
                    <a:lnTo>
                      <a:pt x="7037" y="951"/>
                    </a:lnTo>
                    <a:lnTo>
                      <a:pt x="6897" y="913"/>
                    </a:lnTo>
                    <a:lnTo>
                      <a:pt x="6757" y="885"/>
                    </a:lnTo>
                    <a:lnTo>
                      <a:pt x="6626" y="867"/>
                    </a:lnTo>
                    <a:lnTo>
                      <a:pt x="6561" y="857"/>
                    </a:lnTo>
                    <a:lnTo>
                      <a:pt x="6505" y="857"/>
                    </a:lnTo>
                    <a:lnTo>
                      <a:pt x="6440" y="867"/>
                    </a:lnTo>
                    <a:lnTo>
                      <a:pt x="6384" y="885"/>
                    </a:lnTo>
                    <a:lnTo>
                      <a:pt x="6338" y="913"/>
                    </a:lnTo>
                    <a:lnTo>
                      <a:pt x="6282" y="951"/>
                    </a:lnTo>
                    <a:lnTo>
                      <a:pt x="6235" y="997"/>
                    </a:lnTo>
                    <a:lnTo>
                      <a:pt x="6198" y="1044"/>
                    </a:lnTo>
                    <a:lnTo>
                      <a:pt x="6114" y="1156"/>
                    </a:lnTo>
                    <a:lnTo>
                      <a:pt x="6039" y="1277"/>
                    </a:lnTo>
                    <a:lnTo>
                      <a:pt x="5965" y="1398"/>
                    </a:lnTo>
                    <a:lnTo>
                      <a:pt x="5890" y="1510"/>
                    </a:lnTo>
                    <a:lnTo>
                      <a:pt x="5853" y="1556"/>
                    </a:lnTo>
                    <a:lnTo>
                      <a:pt x="5806" y="1603"/>
                    </a:lnTo>
                    <a:lnTo>
                      <a:pt x="5760" y="1640"/>
                    </a:lnTo>
                    <a:lnTo>
                      <a:pt x="5713" y="1677"/>
                    </a:lnTo>
                    <a:lnTo>
                      <a:pt x="5657" y="1696"/>
                    </a:lnTo>
                    <a:lnTo>
                      <a:pt x="5592" y="1715"/>
                    </a:lnTo>
                    <a:lnTo>
                      <a:pt x="5527" y="1724"/>
                    </a:lnTo>
                    <a:lnTo>
                      <a:pt x="5331" y="1724"/>
                    </a:lnTo>
                    <a:lnTo>
                      <a:pt x="5182" y="1715"/>
                    </a:lnTo>
                    <a:lnTo>
                      <a:pt x="5042" y="1705"/>
                    </a:lnTo>
                    <a:lnTo>
                      <a:pt x="4912" y="1705"/>
                    </a:lnTo>
                    <a:lnTo>
                      <a:pt x="4847" y="1715"/>
                    </a:lnTo>
                    <a:lnTo>
                      <a:pt x="4781" y="1724"/>
                    </a:lnTo>
                    <a:lnTo>
                      <a:pt x="4725" y="1743"/>
                    </a:lnTo>
                    <a:lnTo>
                      <a:pt x="4679" y="1771"/>
                    </a:lnTo>
                    <a:lnTo>
                      <a:pt x="4623" y="1808"/>
                    </a:lnTo>
                    <a:lnTo>
                      <a:pt x="4586" y="1845"/>
                    </a:lnTo>
                    <a:lnTo>
                      <a:pt x="4548" y="1901"/>
                    </a:lnTo>
                    <a:lnTo>
                      <a:pt x="4511" y="1957"/>
                    </a:lnTo>
                    <a:lnTo>
                      <a:pt x="4455" y="2078"/>
                    </a:lnTo>
                    <a:lnTo>
                      <a:pt x="4399" y="2209"/>
                    </a:lnTo>
                    <a:lnTo>
                      <a:pt x="4353" y="2339"/>
                    </a:lnTo>
                    <a:lnTo>
                      <a:pt x="4287" y="2470"/>
                    </a:lnTo>
                    <a:lnTo>
                      <a:pt x="4259" y="2526"/>
                    </a:lnTo>
                    <a:lnTo>
                      <a:pt x="4222" y="2572"/>
                    </a:lnTo>
                    <a:lnTo>
                      <a:pt x="4185" y="2619"/>
                    </a:lnTo>
                    <a:lnTo>
                      <a:pt x="4138" y="2656"/>
                    </a:lnTo>
                    <a:lnTo>
                      <a:pt x="4092" y="2693"/>
                    </a:lnTo>
                    <a:lnTo>
                      <a:pt x="4036" y="2721"/>
                    </a:lnTo>
                    <a:lnTo>
                      <a:pt x="3970" y="2740"/>
                    </a:lnTo>
                    <a:lnTo>
                      <a:pt x="3905" y="2759"/>
                    </a:lnTo>
                    <a:lnTo>
                      <a:pt x="3775" y="2777"/>
                    </a:lnTo>
                    <a:lnTo>
                      <a:pt x="3635" y="2786"/>
                    </a:lnTo>
                    <a:lnTo>
                      <a:pt x="3495" y="2805"/>
                    </a:lnTo>
                    <a:lnTo>
                      <a:pt x="3355" y="2833"/>
                    </a:lnTo>
                    <a:lnTo>
                      <a:pt x="3299" y="2842"/>
                    </a:lnTo>
                    <a:lnTo>
                      <a:pt x="3234" y="2870"/>
                    </a:lnTo>
                    <a:lnTo>
                      <a:pt x="3188" y="2898"/>
                    </a:lnTo>
                    <a:lnTo>
                      <a:pt x="3141" y="2936"/>
                    </a:lnTo>
                    <a:lnTo>
                      <a:pt x="3094" y="2982"/>
                    </a:lnTo>
                    <a:lnTo>
                      <a:pt x="3067" y="3029"/>
                    </a:lnTo>
                    <a:lnTo>
                      <a:pt x="3039" y="3085"/>
                    </a:lnTo>
                    <a:lnTo>
                      <a:pt x="3011" y="3141"/>
                    </a:lnTo>
                    <a:lnTo>
                      <a:pt x="2973" y="3271"/>
                    </a:lnTo>
                    <a:lnTo>
                      <a:pt x="2945" y="3411"/>
                    </a:lnTo>
                    <a:lnTo>
                      <a:pt x="2917" y="3551"/>
                    </a:lnTo>
                    <a:lnTo>
                      <a:pt x="2889" y="3690"/>
                    </a:lnTo>
                    <a:lnTo>
                      <a:pt x="2861" y="3746"/>
                    </a:lnTo>
                    <a:lnTo>
                      <a:pt x="2843" y="3802"/>
                    </a:lnTo>
                    <a:lnTo>
                      <a:pt x="2806" y="3858"/>
                    </a:lnTo>
                    <a:lnTo>
                      <a:pt x="2768" y="3905"/>
                    </a:lnTo>
                    <a:lnTo>
                      <a:pt x="2731" y="3942"/>
                    </a:lnTo>
                    <a:lnTo>
                      <a:pt x="2675" y="3979"/>
                    </a:lnTo>
                    <a:lnTo>
                      <a:pt x="2619" y="4017"/>
                    </a:lnTo>
                    <a:lnTo>
                      <a:pt x="2563" y="4045"/>
                    </a:lnTo>
                    <a:lnTo>
                      <a:pt x="2433" y="4082"/>
                    </a:lnTo>
                    <a:lnTo>
                      <a:pt x="2293" y="4128"/>
                    </a:lnTo>
                    <a:lnTo>
                      <a:pt x="2163" y="4166"/>
                    </a:lnTo>
                    <a:lnTo>
                      <a:pt x="2032" y="4212"/>
                    </a:lnTo>
                    <a:lnTo>
                      <a:pt x="1976" y="4250"/>
                    </a:lnTo>
                    <a:lnTo>
                      <a:pt x="1920" y="4278"/>
                    </a:lnTo>
                    <a:lnTo>
                      <a:pt x="1874" y="4315"/>
                    </a:lnTo>
                    <a:lnTo>
                      <a:pt x="1836" y="4361"/>
                    </a:lnTo>
                    <a:lnTo>
                      <a:pt x="1808" y="4408"/>
                    </a:lnTo>
                    <a:lnTo>
                      <a:pt x="1780" y="4464"/>
                    </a:lnTo>
                    <a:lnTo>
                      <a:pt x="1762" y="4529"/>
                    </a:lnTo>
                    <a:lnTo>
                      <a:pt x="1752" y="4585"/>
                    </a:lnTo>
                    <a:lnTo>
                      <a:pt x="1743" y="4725"/>
                    </a:lnTo>
                    <a:lnTo>
                      <a:pt x="1743" y="4865"/>
                    </a:lnTo>
                    <a:lnTo>
                      <a:pt x="1743" y="5004"/>
                    </a:lnTo>
                    <a:lnTo>
                      <a:pt x="1734" y="5144"/>
                    </a:lnTo>
                    <a:lnTo>
                      <a:pt x="1725" y="5209"/>
                    </a:lnTo>
                    <a:lnTo>
                      <a:pt x="1715" y="5275"/>
                    </a:lnTo>
                    <a:lnTo>
                      <a:pt x="1697" y="5331"/>
                    </a:lnTo>
                    <a:lnTo>
                      <a:pt x="1669" y="5387"/>
                    </a:lnTo>
                    <a:lnTo>
                      <a:pt x="1631" y="5433"/>
                    </a:lnTo>
                    <a:lnTo>
                      <a:pt x="1585" y="5480"/>
                    </a:lnTo>
                    <a:lnTo>
                      <a:pt x="1538" y="5517"/>
                    </a:lnTo>
                    <a:lnTo>
                      <a:pt x="1492" y="5554"/>
                    </a:lnTo>
                    <a:lnTo>
                      <a:pt x="1370" y="5629"/>
                    </a:lnTo>
                    <a:lnTo>
                      <a:pt x="1240" y="5694"/>
                    </a:lnTo>
                    <a:lnTo>
                      <a:pt x="1119" y="5759"/>
                    </a:lnTo>
                    <a:lnTo>
                      <a:pt x="1007" y="5834"/>
                    </a:lnTo>
                    <a:lnTo>
                      <a:pt x="951" y="5871"/>
                    </a:lnTo>
                    <a:lnTo>
                      <a:pt x="904" y="5918"/>
                    </a:lnTo>
                    <a:lnTo>
                      <a:pt x="867" y="5964"/>
                    </a:lnTo>
                    <a:lnTo>
                      <a:pt x="839" y="6020"/>
                    </a:lnTo>
                    <a:lnTo>
                      <a:pt x="821" y="6067"/>
                    </a:lnTo>
                    <a:lnTo>
                      <a:pt x="811" y="6132"/>
                    </a:lnTo>
                    <a:lnTo>
                      <a:pt x="802" y="6188"/>
                    </a:lnTo>
                    <a:lnTo>
                      <a:pt x="802" y="6253"/>
                    </a:lnTo>
                    <a:lnTo>
                      <a:pt x="821" y="6393"/>
                    </a:lnTo>
                    <a:lnTo>
                      <a:pt x="848" y="6533"/>
                    </a:lnTo>
                    <a:lnTo>
                      <a:pt x="876" y="6673"/>
                    </a:lnTo>
                    <a:lnTo>
                      <a:pt x="904" y="6803"/>
                    </a:lnTo>
                    <a:lnTo>
                      <a:pt x="904" y="6868"/>
                    </a:lnTo>
                    <a:lnTo>
                      <a:pt x="904" y="6934"/>
                    </a:lnTo>
                    <a:lnTo>
                      <a:pt x="895" y="6999"/>
                    </a:lnTo>
                    <a:lnTo>
                      <a:pt x="886" y="7055"/>
                    </a:lnTo>
                    <a:lnTo>
                      <a:pt x="858" y="7111"/>
                    </a:lnTo>
                    <a:lnTo>
                      <a:pt x="830" y="7157"/>
                    </a:lnTo>
                    <a:lnTo>
                      <a:pt x="793" y="7213"/>
                    </a:lnTo>
                    <a:lnTo>
                      <a:pt x="746" y="7260"/>
                    </a:lnTo>
                    <a:lnTo>
                      <a:pt x="643" y="7353"/>
                    </a:lnTo>
                    <a:lnTo>
                      <a:pt x="541" y="7446"/>
                    </a:lnTo>
                    <a:lnTo>
                      <a:pt x="429" y="7539"/>
                    </a:lnTo>
                    <a:lnTo>
                      <a:pt x="336" y="7632"/>
                    </a:lnTo>
                    <a:lnTo>
                      <a:pt x="289" y="7679"/>
                    </a:lnTo>
                    <a:lnTo>
                      <a:pt x="261" y="7735"/>
                    </a:lnTo>
                    <a:lnTo>
                      <a:pt x="233" y="7791"/>
                    </a:lnTo>
                    <a:lnTo>
                      <a:pt x="215" y="7847"/>
                    </a:lnTo>
                    <a:lnTo>
                      <a:pt x="205" y="7903"/>
                    </a:lnTo>
                    <a:lnTo>
                      <a:pt x="205" y="7968"/>
                    </a:lnTo>
                    <a:lnTo>
                      <a:pt x="215" y="8024"/>
                    </a:lnTo>
                    <a:lnTo>
                      <a:pt x="233" y="8089"/>
                    </a:lnTo>
                    <a:lnTo>
                      <a:pt x="280" y="8210"/>
                    </a:lnTo>
                    <a:lnTo>
                      <a:pt x="336" y="8341"/>
                    </a:lnTo>
                    <a:lnTo>
                      <a:pt x="392" y="8471"/>
                    </a:lnTo>
                    <a:lnTo>
                      <a:pt x="448" y="8602"/>
                    </a:lnTo>
                    <a:lnTo>
                      <a:pt x="466" y="8667"/>
                    </a:lnTo>
                    <a:lnTo>
                      <a:pt x="476" y="8732"/>
                    </a:lnTo>
                    <a:lnTo>
                      <a:pt x="485" y="8788"/>
                    </a:lnTo>
                    <a:lnTo>
                      <a:pt x="485" y="8853"/>
                    </a:lnTo>
                    <a:lnTo>
                      <a:pt x="466" y="8909"/>
                    </a:lnTo>
                    <a:lnTo>
                      <a:pt x="448" y="8965"/>
                    </a:lnTo>
                    <a:lnTo>
                      <a:pt x="420" y="9021"/>
                    </a:lnTo>
                    <a:lnTo>
                      <a:pt x="392" y="9077"/>
                    </a:lnTo>
                    <a:lnTo>
                      <a:pt x="317" y="9189"/>
                    </a:lnTo>
                    <a:lnTo>
                      <a:pt x="224" y="9310"/>
                    </a:lnTo>
                    <a:lnTo>
                      <a:pt x="140" y="9422"/>
                    </a:lnTo>
                    <a:lnTo>
                      <a:pt x="75" y="9534"/>
                    </a:lnTo>
                    <a:lnTo>
                      <a:pt x="38" y="9590"/>
                    </a:lnTo>
                    <a:lnTo>
                      <a:pt x="19" y="9655"/>
                    </a:lnTo>
                    <a:lnTo>
                      <a:pt x="10" y="9711"/>
                    </a:lnTo>
                    <a:lnTo>
                      <a:pt x="0" y="9767"/>
                    </a:lnTo>
                    <a:lnTo>
                      <a:pt x="10" y="9832"/>
                    </a:lnTo>
                    <a:lnTo>
                      <a:pt x="19" y="9888"/>
                    </a:lnTo>
                    <a:lnTo>
                      <a:pt x="38" y="9944"/>
                    </a:lnTo>
                    <a:lnTo>
                      <a:pt x="75" y="10000"/>
                    </a:lnTo>
                    <a:lnTo>
                      <a:pt x="140" y="10121"/>
                    </a:lnTo>
                    <a:lnTo>
                      <a:pt x="224" y="10233"/>
                    </a:lnTo>
                    <a:lnTo>
                      <a:pt x="317" y="10344"/>
                    </a:lnTo>
                    <a:lnTo>
                      <a:pt x="392" y="10456"/>
                    </a:lnTo>
                    <a:lnTo>
                      <a:pt x="420" y="10521"/>
                    </a:lnTo>
                    <a:lnTo>
                      <a:pt x="448" y="10577"/>
                    </a:lnTo>
                    <a:lnTo>
                      <a:pt x="466" y="10633"/>
                    </a:lnTo>
                    <a:lnTo>
                      <a:pt x="485" y="10689"/>
                    </a:lnTo>
                    <a:lnTo>
                      <a:pt x="485" y="10754"/>
                    </a:lnTo>
                    <a:lnTo>
                      <a:pt x="476" y="10810"/>
                    </a:lnTo>
                    <a:lnTo>
                      <a:pt x="466" y="10876"/>
                    </a:lnTo>
                    <a:lnTo>
                      <a:pt x="448" y="10941"/>
                    </a:lnTo>
                    <a:lnTo>
                      <a:pt x="392" y="11062"/>
                    </a:lnTo>
                    <a:lnTo>
                      <a:pt x="336" y="11192"/>
                    </a:lnTo>
                    <a:lnTo>
                      <a:pt x="280" y="11323"/>
                    </a:lnTo>
                    <a:lnTo>
                      <a:pt x="233" y="11453"/>
                    </a:lnTo>
                    <a:lnTo>
                      <a:pt x="215" y="11519"/>
                    </a:lnTo>
                    <a:lnTo>
                      <a:pt x="205" y="11575"/>
                    </a:lnTo>
                    <a:lnTo>
                      <a:pt x="205" y="11640"/>
                    </a:lnTo>
                    <a:lnTo>
                      <a:pt x="215" y="11696"/>
                    </a:lnTo>
                    <a:lnTo>
                      <a:pt x="233" y="11752"/>
                    </a:lnTo>
                    <a:lnTo>
                      <a:pt x="261" y="11808"/>
                    </a:lnTo>
                    <a:lnTo>
                      <a:pt x="289" y="11854"/>
                    </a:lnTo>
                    <a:lnTo>
                      <a:pt x="336" y="11910"/>
                    </a:lnTo>
                    <a:lnTo>
                      <a:pt x="429" y="12003"/>
                    </a:lnTo>
                    <a:lnTo>
                      <a:pt x="541" y="12096"/>
                    </a:lnTo>
                    <a:lnTo>
                      <a:pt x="643" y="12190"/>
                    </a:lnTo>
                    <a:lnTo>
                      <a:pt x="746" y="12283"/>
                    </a:lnTo>
                    <a:lnTo>
                      <a:pt x="793" y="12329"/>
                    </a:lnTo>
                    <a:lnTo>
                      <a:pt x="830" y="12376"/>
                    </a:lnTo>
                    <a:lnTo>
                      <a:pt x="858" y="12432"/>
                    </a:lnTo>
                    <a:lnTo>
                      <a:pt x="886" y="12488"/>
                    </a:lnTo>
                    <a:lnTo>
                      <a:pt x="895" y="12544"/>
                    </a:lnTo>
                    <a:lnTo>
                      <a:pt x="904" y="12609"/>
                    </a:lnTo>
                    <a:lnTo>
                      <a:pt x="904" y="12665"/>
                    </a:lnTo>
                    <a:lnTo>
                      <a:pt x="904" y="12730"/>
                    </a:lnTo>
                    <a:lnTo>
                      <a:pt x="876" y="12870"/>
                    </a:lnTo>
                    <a:lnTo>
                      <a:pt x="848" y="13010"/>
                    </a:lnTo>
                    <a:lnTo>
                      <a:pt x="821" y="13150"/>
                    </a:lnTo>
                    <a:lnTo>
                      <a:pt x="802" y="13280"/>
                    </a:lnTo>
                    <a:lnTo>
                      <a:pt x="802" y="13345"/>
                    </a:lnTo>
                    <a:lnTo>
                      <a:pt x="811" y="13410"/>
                    </a:lnTo>
                    <a:lnTo>
                      <a:pt x="821" y="13466"/>
                    </a:lnTo>
                    <a:lnTo>
                      <a:pt x="839" y="13522"/>
                    </a:lnTo>
                    <a:lnTo>
                      <a:pt x="867" y="13578"/>
                    </a:lnTo>
                    <a:lnTo>
                      <a:pt x="904" y="13625"/>
                    </a:lnTo>
                    <a:lnTo>
                      <a:pt x="951" y="13662"/>
                    </a:lnTo>
                    <a:lnTo>
                      <a:pt x="1007" y="13709"/>
                    </a:lnTo>
                    <a:lnTo>
                      <a:pt x="1119" y="13774"/>
                    </a:lnTo>
                    <a:lnTo>
                      <a:pt x="1240" y="13848"/>
                    </a:lnTo>
                    <a:lnTo>
                      <a:pt x="1370" y="13914"/>
                    </a:lnTo>
                    <a:lnTo>
                      <a:pt x="1492" y="13979"/>
                    </a:lnTo>
                    <a:lnTo>
                      <a:pt x="1538" y="14016"/>
                    </a:lnTo>
                    <a:lnTo>
                      <a:pt x="1585" y="14063"/>
                    </a:lnTo>
                    <a:lnTo>
                      <a:pt x="1631" y="14109"/>
                    </a:lnTo>
                    <a:lnTo>
                      <a:pt x="1669" y="14156"/>
                    </a:lnTo>
                    <a:lnTo>
                      <a:pt x="1697" y="14212"/>
                    </a:lnTo>
                    <a:lnTo>
                      <a:pt x="1715" y="14268"/>
                    </a:lnTo>
                    <a:lnTo>
                      <a:pt x="1725" y="14324"/>
                    </a:lnTo>
                    <a:lnTo>
                      <a:pt x="1734" y="14389"/>
                    </a:lnTo>
                    <a:lnTo>
                      <a:pt x="1743" y="14529"/>
                    </a:lnTo>
                    <a:lnTo>
                      <a:pt x="1743" y="14669"/>
                    </a:lnTo>
                    <a:lnTo>
                      <a:pt x="1743" y="14818"/>
                    </a:lnTo>
                    <a:lnTo>
                      <a:pt x="1752" y="14948"/>
                    </a:lnTo>
                    <a:lnTo>
                      <a:pt x="1762" y="15013"/>
                    </a:lnTo>
                    <a:lnTo>
                      <a:pt x="1780" y="15069"/>
                    </a:lnTo>
                    <a:lnTo>
                      <a:pt x="1808" y="15125"/>
                    </a:lnTo>
                    <a:lnTo>
                      <a:pt x="1836" y="15181"/>
                    </a:lnTo>
                    <a:lnTo>
                      <a:pt x="1874" y="15218"/>
                    </a:lnTo>
                    <a:lnTo>
                      <a:pt x="1920" y="15265"/>
                    </a:lnTo>
                    <a:lnTo>
                      <a:pt x="1976" y="15293"/>
                    </a:lnTo>
                    <a:lnTo>
                      <a:pt x="2032" y="15321"/>
                    </a:lnTo>
                    <a:lnTo>
                      <a:pt x="2163" y="15368"/>
                    </a:lnTo>
                    <a:lnTo>
                      <a:pt x="2293" y="15414"/>
                    </a:lnTo>
                    <a:lnTo>
                      <a:pt x="2433" y="15451"/>
                    </a:lnTo>
                    <a:lnTo>
                      <a:pt x="2563" y="15498"/>
                    </a:lnTo>
                    <a:lnTo>
                      <a:pt x="2619" y="15526"/>
                    </a:lnTo>
                    <a:lnTo>
                      <a:pt x="2675" y="15554"/>
                    </a:lnTo>
                    <a:lnTo>
                      <a:pt x="2731" y="15591"/>
                    </a:lnTo>
                    <a:lnTo>
                      <a:pt x="2768" y="15638"/>
                    </a:lnTo>
                    <a:lnTo>
                      <a:pt x="2806" y="15684"/>
                    </a:lnTo>
                    <a:lnTo>
                      <a:pt x="2843" y="15731"/>
                    </a:lnTo>
                    <a:lnTo>
                      <a:pt x="2861" y="15787"/>
                    </a:lnTo>
                    <a:lnTo>
                      <a:pt x="2889" y="15852"/>
                    </a:lnTo>
                    <a:lnTo>
                      <a:pt x="2917" y="15983"/>
                    </a:lnTo>
                    <a:lnTo>
                      <a:pt x="2945" y="16122"/>
                    </a:lnTo>
                    <a:lnTo>
                      <a:pt x="2973" y="16262"/>
                    </a:lnTo>
                    <a:lnTo>
                      <a:pt x="3011" y="16393"/>
                    </a:lnTo>
                    <a:lnTo>
                      <a:pt x="3039" y="16458"/>
                    </a:lnTo>
                    <a:lnTo>
                      <a:pt x="3067" y="16514"/>
                    </a:lnTo>
                    <a:lnTo>
                      <a:pt x="3094" y="16560"/>
                    </a:lnTo>
                    <a:lnTo>
                      <a:pt x="3141" y="16607"/>
                    </a:lnTo>
                    <a:lnTo>
                      <a:pt x="3188" y="16644"/>
                    </a:lnTo>
                    <a:lnTo>
                      <a:pt x="3234" y="16672"/>
                    </a:lnTo>
                    <a:lnTo>
                      <a:pt x="3299" y="16691"/>
                    </a:lnTo>
                    <a:lnTo>
                      <a:pt x="3355" y="16709"/>
                    </a:lnTo>
                    <a:lnTo>
                      <a:pt x="3486" y="16737"/>
                    </a:lnTo>
                    <a:lnTo>
                      <a:pt x="3635" y="16747"/>
                    </a:lnTo>
                    <a:lnTo>
                      <a:pt x="3775" y="16765"/>
                    </a:lnTo>
                    <a:lnTo>
                      <a:pt x="3905" y="16784"/>
                    </a:lnTo>
                    <a:lnTo>
                      <a:pt x="3970" y="16803"/>
                    </a:lnTo>
                    <a:lnTo>
                      <a:pt x="4036" y="16821"/>
                    </a:lnTo>
                    <a:lnTo>
                      <a:pt x="4092" y="16849"/>
                    </a:lnTo>
                    <a:lnTo>
                      <a:pt x="4138" y="16877"/>
                    </a:lnTo>
                    <a:lnTo>
                      <a:pt x="4185" y="16915"/>
                    </a:lnTo>
                    <a:lnTo>
                      <a:pt x="4222" y="16961"/>
                    </a:lnTo>
                    <a:lnTo>
                      <a:pt x="4259" y="17017"/>
                    </a:lnTo>
                    <a:lnTo>
                      <a:pt x="4287" y="17073"/>
                    </a:lnTo>
                    <a:lnTo>
                      <a:pt x="4353" y="17203"/>
                    </a:lnTo>
                    <a:lnTo>
                      <a:pt x="4399" y="17334"/>
                    </a:lnTo>
                    <a:lnTo>
                      <a:pt x="4455" y="17464"/>
                    </a:lnTo>
                    <a:lnTo>
                      <a:pt x="4511" y="17585"/>
                    </a:lnTo>
                    <a:lnTo>
                      <a:pt x="4548" y="17641"/>
                    </a:lnTo>
                    <a:lnTo>
                      <a:pt x="4586" y="17688"/>
                    </a:lnTo>
                    <a:lnTo>
                      <a:pt x="4623" y="17735"/>
                    </a:lnTo>
                    <a:lnTo>
                      <a:pt x="4679" y="17772"/>
                    </a:lnTo>
                    <a:lnTo>
                      <a:pt x="4725" y="17800"/>
                    </a:lnTo>
                    <a:lnTo>
                      <a:pt x="4781" y="17818"/>
                    </a:lnTo>
                    <a:lnTo>
                      <a:pt x="4847" y="17828"/>
                    </a:lnTo>
                    <a:lnTo>
                      <a:pt x="4912" y="17837"/>
                    </a:lnTo>
                    <a:lnTo>
                      <a:pt x="5042" y="17837"/>
                    </a:lnTo>
                    <a:lnTo>
                      <a:pt x="5182" y="17828"/>
                    </a:lnTo>
                    <a:lnTo>
                      <a:pt x="5331" y="17818"/>
                    </a:lnTo>
                    <a:lnTo>
                      <a:pt x="5462" y="17809"/>
                    </a:lnTo>
                    <a:lnTo>
                      <a:pt x="5527" y="17818"/>
                    </a:lnTo>
                    <a:lnTo>
                      <a:pt x="5592" y="17828"/>
                    </a:lnTo>
                    <a:lnTo>
                      <a:pt x="5657" y="17837"/>
                    </a:lnTo>
                    <a:lnTo>
                      <a:pt x="5713" y="17865"/>
                    </a:lnTo>
                    <a:lnTo>
                      <a:pt x="5760" y="17893"/>
                    </a:lnTo>
                    <a:lnTo>
                      <a:pt x="5806" y="17930"/>
                    </a:lnTo>
                    <a:lnTo>
                      <a:pt x="5853" y="17977"/>
                    </a:lnTo>
                    <a:lnTo>
                      <a:pt x="5890" y="18033"/>
                    </a:lnTo>
                    <a:lnTo>
                      <a:pt x="5965" y="18145"/>
                    </a:lnTo>
                    <a:lnTo>
                      <a:pt x="6039" y="18266"/>
                    </a:lnTo>
                    <a:lnTo>
                      <a:pt x="6114" y="18387"/>
                    </a:lnTo>
                    <a:lnTo>
                      <a:pt x="6198" y="18499"/>
                    </a:lnTo>
                    <a:lnTo>
                      <a:pt x="6235" y="18545"/>
                    </a:lnTo>
                    <a:lnTo>
                      <a:pt x="6282" y="18592"/>
                    </a:lnTo>
                    <a:lnTo>
                      <a:pt x="6338" y="18620"/>
                    </a:lnTo>
                    <a:lnTo>
                      <a:pt x="6384" y="18648"/>
                    </a:lnTo>
                    <a:lnTo>
                      <a:pt x="6440" y="18667"/>
                    </a:lnTo>
                    <a:lnTo>
                      <a:pt x="6505" y="18676"/>
                    </a:lnTo>
                    <a:lnTo>
                      <a:pt x="6561" y="18685"/>
                    </a:lnTo>
                    <a:lnTo>
                      <a:pt x="6626" y="18676"/>
                    </a:lnTo>
                    <a:lnTo>
                      <a:pt x="6757" y="18657"/>
                    </a:lnTo>
                    <a:lnTo>
                      <a:pt x="6897" y="18620"/>
                    </a:lnTo>
                    <a:lnTo>
                      <a:pt x="7037" y="18592"/>
                    </a:lnTo>
                    <a:lnTo>
                      <a:pt x="7176" y="18564"/>
                    </a:lnTo>
                    <a:lnTo>
                      <a:pt x="7242" y="18555"/>
                    </a:lnTo>
                    <a:lnTo>
                      <a:pt x="7307" y="18555"/>
                    </a:lnTo>
                    <a:lnTo>
                      <a:pt x="7363" y="18564"/>
                    </a:lnTo>
                    <a:lnTo>
                      <a:pt x="7419" y="18573"/>
                    </a:lnTo>
                    <a:lnTo>
                      <a:pt x="7475" y="18601"/>
                    </a:lnTo>
                    <a:lnTo>
                      <a:pt x="7530" y="18629"/>
                    </a:lnTo>
                    <a:lnTo>
                      <a:pt x="7577" y="18667"/>
                    </a:lnTo>
                    <a:lnTo>
                      <a:pt x="7633" y="18713"/>
                    </a:lnTo>
                    <a:lnTo>
                      <a:pt x="7726" y="18806"/>
                    </a:lnTo>
                    <a:lnTo>
                      <a:pt x="7819" y="18918"/>
                    </a:lnTo>
                    <a:lnTo>
                      <a:pt x="7913" y="19021"/>
                    </a:lnTo>
                    <a:lnTo>
                      <a:pt x="8006" y="19123"/>
                    </a:lnTo>
                    <a:lnTo>
                      <a:pt x="8052" y="19160"/>
                    </a:lnTo>
                    <a:lnTo>
                      <a:pt x="8108" y="19198"/>
                    </a:lnTo>
                    <a:lnTo>
                      <a:pt x="8164" y="19226"/>
                    </a:lnTo>
                    <a:lnTo>
                      <a:pt x="8220" y="19244"/>
                    </a:lnTo>
                    <a:lnTo>
                      <a:pt x="8276" y="19254"/>
                    </a:lnTo>
                    <a:lnTo>
                      <a:pt x="8332" y="19254"/>
                    </a:lnTo>
                    <a:lnTo>
                      <a:pt x="8397" y="19244"/>
                    </a:lnTo>
                    <a:lnTo>
                      <a:pt x="8462" y="19226"/>
                    </a:lnTo>
                    <a:lnTo>
                      <a:pt x="8593" y="19188"/>
                    </a:lnTo>
                    <a:lnTo>
                      <a:pt x="8723" y="19132"/>
                    </a:lnTo>
                    <a:lnTo>
                      <a:pt x="8854" y="19077"/>
                    </a:lnTo>
                    <a:lnTo>
                      <a:pt x="8984" y="19030"/>
                    </a:lnTo>
                    <a:lnTo>
                      <a:pt x="9040" y="19011"/>
                    </a:lnTo>
                    <a:lnTo>
                      <a:pt x="9105" y="19002"/>
                    </a:lnTo>
                    <a:lnTo>
                      <a:pt x="9171" y="18993"/>
                    </a:lnTo>
                    <a:lnTo>
                      <a:pt x="9227" y="19002"/>
                    </a:lnTo>
                    <a:lnTo>
                      <a:pt x="9283" y="19011"/>
                    </a:lnTo>
                    <a:lnTo>
                      <a:pt x="9338" y="19039"/>
                    </a:lnTo>
                    <a:lnTo>
                      <a:pt x="9394" y="19067"/>
                    </a:lnTo>
                    <a:lnTo>
                      <a:pt x="9450" y="19105"/>
                    </a:lnTo>
                    <a:lnTo>
                      <a:pt x="9562" y="19188"/>
                    </a:lnTo>
                    <a:lnTo>
                      <a:pt x="9674" y="19282"/>
                    </a:lnTo>
                    <a:lnTo>
                      <a:pt x="9776" y="19365"/>
                    </a:lnTo>
                    <a:lnTo>
                      <a:pt x="9888" y="19449"/>
                    </a:lnTo>
                    <a:lnTo>
                      <a:pt x="9944" y="19477"/>
                    </a:lnTo>
                    <a:lnTo>
                      <a:pt x="10000" y="19505"/>
                    </a:lnTo>
                    <a:lnTo>
                      <a:pt x="10056" y="19524"/>
                    </a:lnTo>
                    <a:lnTo>
                      <a:pt x="10121" y="19533"/>
                    </a:lnTo>
                    <a:lnTo>
                      <a:pt x="10177" y="19533"/>
                    </a:lnTo>
                    <a:lnTo>
                      <a:pt x="10233" y="19524"/>
                    </a:lnTo>
                    <a:lnTo>
                      <a:pt x="10298" y="19505"/>
                    </a:lnTo>
                    <a:lnTo>
                      <a:pt x="10354" y="19487"/>
                    </a:lnTo>
                    <a:lnTo>
                      <a:pt x="10475" y="19421"/>
                    </a:lnTo>
                    <a:lnTo>
                      <a:pt x="10597" y="19347"/>
                    </a:lnTo>
                    <a:lnTo>
                      <a:pt x="10718" y="19272"/>
                    </a:lnTo>
                    <a:lnTo>
                      <a:pt x="10839" y="19207"/>
                    </a:lnTo>
                    <a:lnTo>
                      <a:pt x="10904" y="19179"/>
                    </a:lnTo>
                    <a:lnTo>
                      <a:pt x="10960" y="19160"/>
                    </a:lnTo>
                    <a:lnTo>
                      <a:pt x="11016" y="19151"/>
                    </a:lnTo>
                    <a:lnTo>
                      <a:pt x="11081" y="19142"/>
                    </a:lnTo>
                    <a:lnTo>
                      <a:pt x="11137" y="19151"/>
                    </a:lnTo>
                    <a:lnTo>
                      <a:pt x="11202" y="19160"/>
                    </a:lnTo>
                    <a:lnTo>
                      <a:pt x="11258" y="19179"/>
                    </a:lnTo>
                    <a:lnTo>
                      <a:pt x="11323" y="19207"/>
                    </a:lnTo>
                    <a:lnTo>
                      <a:pt x="11445" y="19272"/>
                    </a:lnTo>
                    <a:lnTo>
                      <a:pt x="11566" y="19347"/>
                    </a:lnTo>
                    <a:lnTo>
                      <a:pt x="11687" y="19421"/>
                    </a:lnTo>
                    <a:lnTo>
                      <a:pt x="11808" y="19487"/>
                    </a:lnTo>
                    <a:lnTo>
                      <a:pt x="11864" y="19505"/>
                    </a:lnTo>
                    <a:lnTo>
                      <a:pt x="11920" y="19524"/>
                    </a:lnTo>
                    <a:lnTo>
                      <a:pt x="11985" y="19533"/>
                    </a:lnTo>
                    <a:lnTo>
                      <a:pt x="12041" y="19533"/>
                    </a:lnTo>
                    <a:lnTo>
                      <a:pt x="12097" y="19524"/>
                    </a:lnTo>
                    <a:lnTo>
                      <a:pt x="12162" y="19505"/>
                    </a:lnTo>
                    <a:lnTo>
                      <a:pt x="12218" y="19477"/>
                    </a:lnTo>
                    <a:lnTo>
                      <a:pt x="12274" y="19449"/>
                    </a:lnTo>
                    <a:lnTo>
                      <a:pt x="12386" y="19365"/>
                    </a:lnTo>
                    <a:lnTo>
                      <a:pt x="12488" y="19282"/>
                    </a:lnTo>
                    <a:lnTo>
                      <a:pt x="12600" y="19188"/>
                    </a:lnTo>
                    <a:lnTo>
                      <a:pt x="12703" y="19105"/>
                    </a:lnTo>
                    <a:lnTo>
                      <a:pt x="12759" y="19067"/>
                    </a:lnTo>
                    <a:lnTo>
                      <a:pt x="12815" y="19039"/>
                    </a:lnTo>
                    <a:lnTo>
                      <a:pt x="12870" y="19011"/>
                    </a:lnTo>
                    <a:lnTo>
                      <a:pt x="12936" y="19002"/>
                    </a:lnTo>
                    <a:lnTo>
                      <a:pt x="12992" y="18993"/>
                    </a:lnTo>
                    <a:lnTo>
                      <a:pt x="13057" y="19002"/>
                    </a:lnTo>
                    <a:lnTo>
                      <a:pt x="13113" y="19011"/>
                    </a:lnTo>
                    <a:lnTo>
                      <a:pt x="13178" y="19030"/>
                    </a:lnTo>
                    <a:lnTo>
                      <a:pt x="13308" y="19077"/>
                    </a:lnTo>
                    <a:lnTo>
                      <a:pt x="13439" y="19132"/>
                    </a:lnTo>
                    <a:lnTo>
                      <a:pt x="13569" y="19188"/>
                    </a:lnTo>
                    <a:lnTo>
                      <a:pt x="13700" y="19226"/>
                    </a:lnTo>
                    <a:lnTo>
                      <a:pt x="13765" y="19244"/>
                    </a:lnTo>
                    <a:lnTo>
                      <a:pt x="13821" y="19254"/>
                    </a:lnTo>
                    <a:lnTo>
                      <a:pt x="13886" y="19254"/>
                    </a:lnTo>
                    <a:lnTo>
                      <a:pt x="13942" y="19244"/>
                    </a:lnTo>
                    <a:lnTo>
                      <a:pt x="13998" y="19226"/>
                    </a:lnTo>
                    <a:lnTo>
                      <a:pt x="14054" y="19198"/>
                    </a:lnTo>
                    <a:lnTo>
                      <a:pt x="14101" y="19160"/>
                    </a:lnTo>
                    <a:lnTo>
                      <a:pt x="14157" y="19123"/>
                    </a:lnTo>
                    <a:lnTo>
                      <a:pt x="14250" y="19021"/>
                    </a:lnTo>
                    <a:lnTo>
                      <a:pt x="14343" y="18918"/>
                    </a:lnTo>
                    <a:lnTo>
                      <a:pt x="14436" y="18806"/>
                    </a:lnTo>
                    <a:lnTo>
                      <a:pt x="14529" y="18713"/>
                    </a:lnTo>
                    <a:lnTo>
                      <a:pt x="14585" y="18667"/>
                    </a:lnTo>
                    <a:lnTo>
                      <a:pt x="14632" y="18629"/>
                    </a:lnTo>
                    <a:lnTo>
                      <a:pt x="14688" y="18601"/>
                    </a:lnTo>
                    <a:lnTo>
                      <a:pt x="14734" y="18573"/>
                    </a:lnTo>
                    <a:lnTo>
                      <a:pt x="14800" y="18564"/>
                    </a:lnTo>
                    <a:lnTo>
                      <a:pt x="14855" y="18555"/>
                    </a:lnTo>
                    <a:lnTo>
                      <a:pt x="14921" y="18555"/>
                    </a:lnTo>
                    <a:lnTo>
                      <a:pt x="14986" y="18564"/>
                    </a:lnTo>
                    <a:lnTo>
                      <a:pt x="15126" y="18592"/>
                    </a:lnTo>
                    <a:lnTo>
                      <a:pt x="15266" y="18620"/>
                    </a:lnTo>
                    <a:lnTo>
                      <a:pt x="15396" y="18657"/>
                    </a:lnTo>
                    <a:lnTo>
                      <a:pt x="15536" y="18676"/>
                    </a:lnTo>
                    <a:lnTo>
                      <a:pt x="15601" y="18685"/>
                    </a:lnTo>
                    <a:lnTo>
                      <a:pt x="15657" y="18676"/>
                    </a:lnTo>
                    <a:lnTo>
                      <a:pt x="15722" y="18667"/>
                    </a:lnTo>
                    <a:lnTo>
                      <a:pt x="15778" y="18648"/>
                    </a:lnTo>
                    <a:lnTo>
                      <a:pt x="15825" y="18620"/>
                    </a:lnTo>
                    <a:lnTo>
                      <a:pt x="15881" y="18592"/>
                    </a:lnTo>
                    <a:lnTo>
                      <a:pt x="15918" y="18545"/>
                    </a:lnTo>
                    <a:lnTo>
                      <a:pt x="15964" y="18499"/>
                    </a:lnTo>
                    <a:lnTo>
                      <a:pt x="16048" y="18387"/>
                    </a:lnTo>
                    <a:lnTo>
                      <a:pt x="16123" y="18266"/>
                    </a:lnTo>
                    <a:lnTo>
                      <a:pt x="16188" y="18145"/>
                    </a:lnTo>
                    <a:lnTo>
                      <a:pt x="16272" y="18033"/>
                    </a:lnTo>
                    <a:lnTo>
                      <a:pt x="16309" y="17977"/>
                    </a:lnTo>
                    <a:lnTo>
                      <a:pt x="16356" y="17930"/>
                    </a:lnTo>
                    <a:lnTo>
                      <a:pt x="16402" y="17893"/>
                    </a:lnTo>
                    <a:lnTo>
                      <a:pt x="16449" y="17865"/>
                    </a:lnTo>
                    <a:lnTo>
                      <a:pt x="16505" y="17837"/>
                    </a:lnTo>
                    <a:lnTo>
                      <a:pt x="16570" y="17828"/>
                    </a:lnTo>
                    <a:lnTo>
                      <a:pt x="16626" y="17818"/>
                    </a:lnTo>
                    <a:lnTo>
                      <a:pt x="16691" y="17809"/>
                    </a:lnTo>
                    <a:lnTo>
                      <a:pt x="16831" y="17818"/>
                    </a:lnTo>
                    <a:lnTo>
                      <a:pt x="16971" y="17828"/>
                    </a:lnTo>
                    <a:lnTo>
                      <a:pt x="17120" y="17837"/>
                    </a:lnTo>
                    <a:lnTo>
                      <a:pt x="17251" y="17837"/>
                    </a:lnTo>
                    <a:lnTo>
                      <a:pt x="17316" y="17828"/>
                    </a:lnTo>
                    <a:lnTo>
                      <a:pt x="17381" y="17818"/>
                    </a:lnTo>
                    <a:lnTo>
                      <a:pt x="17437" y="17800"/>
                    </a:lnTo>
                    <a:lnTo>
                      <a:pt x="17484" y="17772"/>
                    </a:lnTo>
                    <a:lnTo>
                      <a:pt x="17530" y="17735"/>
                    </a:lnTo>
                    <a:lnTo>
                      <a:pt x="17577" y="17688"/>
                    </a:lnTo>
                    <a:lnTo>
                      <a:pt x="17614" y="17641"/>
                    </a:lnTo>
                    <a:lnTo>
                      <a:pt x="17651" y="17585"/>
                    </a:lnTo>
                    <a:lnTo>
                      <a:pt x="17707" y="17464"/>
                    </a:lnTo>
                    <a:lnTo>
                      <a:pt x="17763" y="17334"/>
                    </a:lnTo>
                    <a:lnTo>
                      <a:pt x="17810" y="17203"/>
                    </a:lnTo>
                    <a:lnTo>
                      <a:pt x="17866" y="17073"/>
                    </a:lnTo>
                    <a:lnTo>
                      <a:pt x="17903" y="17017"/>
                    </a:lnTo>
                    <a:lnTo>
                      <a:pt x="17940" y="16961"/>
                    </a:lnTo>
                    <a:lnTo>
                      <a:pt x="17977" y="16915"/>
                    </a:lnTo>
                    <a:lnTo>
                      <a:pt x="18024" y="16877"/>
                    </a:lnTo>
                    <a:lnTo>
                      <a:pt x="18071" y="16849"/>
                    </a:lnTo>
                    <a:lnTo>
                      <a:pt x="18127" y="16821"/>
                    </a:lnTo>
                    <a:lnTo>
                      <a:pt x="18182" y="16803"/>
                    </a:lnTo>
                    <a:lnTo>
                      <a:pt x="18248" y="16784"/>
                    </a:lnTo>
                    <a:lnTo>
                      <a:pt x="18388" y="16765"/>
                    </a:lnTo>
                    <a:lnTo>
                      <a:pt x="18527" y="16747"/>
                    </a:lnTo>
                    <a:lnTo>
                      <a:pt x="18667" y="16737"/>
                    </a:lnTo>
                    <a:lnTo>
                      <a:pt x="18807" y="16709"/>
                    </a:lnTo>
                    <a:lnTo>
                      <a:pt x="18863" y="16691"/>
                    </a:lnTo>
                    <a:lnTo>
                      <a:pt x="18919" y="16672"/>
                    </a:lnTo>
                    <a:lnTo>
                      <a:pt x="18975" y="16644"/>
                    </a:lnTo>
                    <a:lnTo>
                      <a:pt x="19021" y="16607"/>
                    </a:lnTo>
                    <a:lnTo>
                      <a:pt x="19059" y="16560"/>
                    </a:lnTo>
                    <a:lnTo>
                      <a:pt x="19096" y="16514"/>
                    </a:lnTo>
                    <a:lnTo>
                      <a:pt x="19124" y="16458"/>
                    </a:lnTo>
                    <a:lnTo>
                      <a:pt x="19152" y="16393"/>
                    </a:lnTo>
                    <a:lnTo>
                      <a:pt x="19189" y="16262"/>
                    </a:lnTo>
                    <a:lnTo>
                      <a:pt x="19217" y="16122"/>
                    </a:lnTo>
                    <a:lnTo>
                      <a:pt x="19245" y="15983"/>
                    </a:lnTo>
                    <a:lnTo>
                      <a:pt x="19273" y="15852"/>
                    </a:lnTo>
                    <a:lnTo>
                      <a:pt x="19291" y="15787"/>
                    </a:lnTo>
                    <a:lnTo>
                      <a:pt x="19319" y="15731"/>
                    </a:lnTo>
                    <a:lnTo>
                      <a:pt x="19347" y="15684"/>
                    </a:lnTo>
                    <a:lnTo>
                      <a:pt x="19385" y="15638"/>
                    </a:lnTo>
                    <a:lnTo>
                      <a:pt x="19431" y="15591"/>
                    </a:lnTo>
                    <a:lnTo>
                      <a:pt x="19478" y="15554"/>
                    </a:lnTo>
                    <a:lnTo>
                      <a:pt x="19534" y="15526"/>
                    </a:lnTo>
                    <a:lnTo>
                      <a:pt x="19599" y="15498"/>
                    </a:lnTo>
                    <a:lnTo>
                      <a:pt x="19730" y="15451"/>
                    </a:lnTo>
                    <a:lnTo>
                      <a:pt x="19860" y="15414"/>
                    </a:lnTo>
                    <a:lnTo>
                      <a:pt x="20000" y="15368"/>
                    </a:lnTo>
                    <a:lnTo>
                      <a:pt x="20130" y="15321"/>
                    </a:lnTo>
                    <a:lnTo>
                      <a:pt x="20186" y="15293"/>
                    </a:lnTo>
                    <a:lnTo>
                      <a:pt x="20233" y="15265"/>
                    </a:lnTo>
                    <a:lnTo>
                      <a:pt x="20279" y="15218"/>
                    </a:lnTo>
                    <a:lnTo>
                      <a:pt x="20326" y="15181"/>
                    </a:lnTo>
                    <a:lnTo>
                      <a:pt x="20354" y="15125"/>
                    </a:lnTo>
                    <a:lnTo>
                      <a:pt x="20373" y="15069"/>
                    </a:lnTo>
                    <a:lnTo>
                      <a:pt x="20391" y="15013"/>
                    </a:lnTo>
                    <a:lnTo>
                      <a:pt x="20410" y="14948"/>
                    </a:lnTo>
                    <a:lnTo>
                      <a:pt x="20419" y="14818"/>
                    </a:lnTo>
                    <a:lnTo>
                      <a:pt x="20419" y="14669"/>
                    </a:lnTo>
                    <a:lnTo>
                      <a:pt x="20419" y="14529"/>
                    </a:lnTo>
                    <a:lnTo>
                      <a:pt x="20428" y="14389"/>
                    </a:lnTo>
                    <a:lnTo>
                      <a:pt x="20438" y="14324"/>
                    </a:lnTo>
                    <a:lnTo>
                      <a:pt x="20447" y="14268"/>
                    </a:lnTo>
                    <a:lnTo>
                      <a:pt x="20466" y="14212"/>
                    </a:lnTo>
                    <a:lnTo>
                      <a:pt x="20494" y="14156"/>
                    </a:lnTo>
                    <a:lnTo>
                      <a:pt x="20531" y="14109"/>
                    </a:lnTo>
                    <a:lnTo>
                      <a:pt x="20568" y="14063"/>
                    </a:lnTo>
                    <a:lnTo>
                      <a:pt x="20615" y="14026"/>
                    </a:lnTo>
                    <a:lnTo>
                      <a:pt x="20671" y="13979"/>
                    </a:lnTo>
                    <a:lnTo>
                      <a:pt x="20792" y="13914"/>
                    </a:lnTo>
                    <a:lnTo>
                      <a:pt x="20913" y="13848"/>
                    </a:lnTo>
                    <a:lnTo>
                      <a:pt x="21044" y="13774"/>
                    </a:lnTo>
                    <a:lnTo>
                      <a:pt x="21155" y="13709"/>
                    </a:lnTo>
                    <a:lnTo>
                      <a:pt x="21211" y="13662"/>
                    </a:lnTo>
                    <a:lnTo>
                      <a:pt x="21249" y="13625"/>
                    </a:lnTo>
                    <a:lnTo>
                      <a:pt x="21286" y="13578"/>
                    </a:lnTo>
                    <a:lnTo>
                      <a:pt x="21314" y="13522"/>
                    </a:lnTo>
                    <a:lnTo>
                      <a:pt x="21342" y="13466"/>
                    </a:lnTo>
                    <a:lnTo>
                      <a:pt x="21351" y="13410"/>
                    </a:lnTo>
                    <a:lnTo>
                      <a:pt x="21351" y="13345"/>
                    </a:lnTo>
                    <a:lnTo>
                      <a:pt x="21351" y="13280"/>
                    </a:lnTo>
                    <a:lnTo>
                      <a:pt x="21332" y="13150"/>
                    </a:lnTo>
                    <a:lnTo>
                      <a:pt x="21304" y="13010"/>
                    </a:lnTo>
                    <a:lnTo>
                      <a:pt x="21277" y="12870"/>
                    </a:lnTo>
                    <a:lnTo>
                      <a:pt x="21258" y="12730"/>
                    </a:lnTo>
                    <a:lnTo>
                      <a:pt x="21249" y="12665"/>
                    </a:lnTo>
                    <a:lnTo>
                      <a:pt x="21258" y="12609"/>
                    </a:lnTo>
                    <a:lnTo>
                      <a:pt x="21258" y="12544"/>
                    </a:lnTo>
                    <a:lnTo>
                      <a:pt x="21277" y="12488"/>
                    </a:lnTo>
                    <a:lnTo>
                      <a:pt x="21295" y="12432"/>
                    </a:lnTo>
                    <a:lnTo>
                      <a:pt x="21332" y="12376"/>
                    </a:lnTo>
                    <a:lnTo>
                      <a:pt x="21370" y="12329"/>
                    </a:lnTo>
                    <a:lnTo>
                      <a:pt x="21416" y="12283"/>
                    </a:lnTo>
                    <a:lnTo>
                      <a:pt x="21519" y="12190"/>
                    </a:lnTo>
                    <a:lnTo>
                      <a:pt x="21621" y="12096"/>
                    </a:lnTo>
                    <a:lnTo>
                      <a:pt x="21733" y="12003"/>
                    </a:lnTo>
                    <a:lnTo>
                      <a:pt x="21826" y="11910"/>
                    </a:lnTo>
                    <a:lnTo>
                      <a:pt x="21864" y="11854"/>
                    </a:lnTo>
                    <a:lnTo>
                      <a:pt x="21901" y="11808"/>
                    </a:lnTo>
                    <a:lnTo>
                      <a:pt x="21929" y="11752"/>
                    </a:lnTo>
                    <a:lnTo>
                      <a:pt x="21948" y="11696"/>
                    </a:lnTo>
                    <a:lnTo>
                      <a:pt x="21957" y="11640"/>
                    </a:lnTo>
                    <a:lnTo>
                      <a:pt x="21957" y="11575"/>
                    </a:lnTo>
                    <a:lnTo>
                      <a:pt x="21948" y="11519"/>
                    </a:lnTo>
                    <a:lnTo>
                      <a:pt x="21929" y="11453"/>
                    </a:lnTo>
                    <a:lnTo>
                      <a:pt x="21882" y="11323"/>
                    </a:lnTo>
                    <a:lnTo>
                      <a:pt x="21826" y="11192"/>
                    </a:lnTo>
                    <a:lnTo>
                      <a:pt x="21770" y="11062"/>
                    </a:lnTo>
                    <a:lnTo>
                      <a:pt x="21715" y="10941"/>
                    </a:lnTo>
                    <a:lnTo>
                      <a:pt x="21696" y="10876"/>
                    </a:lnTo>
                    <a:lnTo>
                      <a:pt x="21687" y="10810"/>
                    </a:lnTo>
                    <a:lnTo>
                      <a:pt x="21677" y="10754"/>
                    </a:lnTo>
                    <a:lnTo>
                      <a:pt x="21677" y="10689"/>
                    </a:lnTo>
                    <a:lnTo>
                      <a:pt x="21687" y="10633"/>
                    </a:lnTo>
                    <a:lnTo>
                      <a:pt x="21705" y="10577"/>
                    </a:lnTo>
                    <a:lnTo>
                      <a:pt x="21733" y="10521"/>
                    </a:lnTo>
                    <a:lnTo>
                      <a:pt x="21770" y="10456"/>
                    </a:lnTo>
                    <a:lnTo>
                      <a:pt x="21845" y="10344"/>
                    </a:lnTo>
                    <a:lnTo>
                      <a:pt x="21929" y="10233"/>
                    </a:lnTo>
                    <a:lnTo>
                      <a:pt x="22013" y="10121"/>
                    </a:lnTo>
                    <a:lnTo>
                      <a:pt x="22087" y="10000"/>
                    </a:lnTo>
                    <a:lnTo>
                      <a:pt x="22115" y="9944"/>
                    </a:lnTo>
                    <a:lnTo>
                      <a:pt x="22143" y="9888"/>
                    </a:lnTo>
                    <a:lnTo>
                      <a:pt x="22153" y="9832"/>
                    </a:lnTo>
                    <a:lnTo>
                      <a:pt x="22162" y="9767"/>
                    </a:lnTo>
                    <a:lnTo>
                      <a:pt x="22153" y="9711"/>
                    </a:lnTo>
                    <a:lnTo>
                      <a:pt x="22143" y="9655"/>
                    </a:lnTo>
                    <a:lnTo>
                      <a:pt x="22115" y="9590"/>
                    </a:lnTo>
                    <a:lnTo>
                      <a:pt x="22087" y="9534"/>
                    </a:lnTo>
                    <a:lnTo>
                      <a:pt x="22013" y="9422"/>
                    </a:lnTo>
                    <a:lnTo>
                      <a:pt x="21929" y="9310"/>
                    </a:lnTo>
                    <a:lnTo>
                      <a:pt x="21845" y="9189"/>
                    </a:lnTo>
                    <a:lnTo>
                      <a:pt x="21770" y="9077"/>
                    </a:lnTo>
                    <a:lnTo>
                      <a:pt x="21733" y="9021"/>
                    </a:lnTo>
                    <a:lnTo>
                      <a:pt x="21705" y="8965"/>
                    </a:lnTo>
                    <a:lnTo>
                      <a:pt x="21687" y="8909"/>
                    </a:lnTo>
                    <a:lnTo>
                      <a:pt x="21677" y="8853"/>
                    </a:lnTo>
                    <a:lnTo>
                      <a:pt x="21677" y="8788"/>
                    </a:lnTo>
                    <a:lnTo>
                      <a:pt x="21687" y="8732"/>
                    </a:lnTo>
                    <a:lnTo>
                      <a:pt x="21696" y="8667"/>
                    </a:lnTo>
                    <a:lnTo>
                      <a:pt x="21715" y="8602"/>
                    </a:lnTo>
                    <a:lnTo>
                      <a:pt x="21770" y="8471"/>
                    </a:lnTo>
                    <a:lnTo>
                      <a:pt x="21826" y="8341"/>
                    </a:lnTo>
                    <a:lnTo>
                      <a:pt x="21882" y="8210"/>
                    </a:lnTo>
                    <a:lnTo>
                      <a:pt x="21929" y="8089"/>
                    </a:lnTo>
                    <a:lnTo>
                      <a:pt x="21948" y="8024"/>
                    </a:lnTo>
                    <a:lnTo>
                      <a:pt x="21957" y="7968"/>
                    </a:lnTo>
                    <a:lnTo>
                      <a:pt x="21957" y="7903"/>
                    </a:lnTo>
                    <a:lnTo>
                      <a:pt x="21948" y="7847"/>
                    </a:lnTo>
                    <a:lnTo>
                      <a:pt x="21929" y="7791"/>
                    </a:lnTo>
                    <a:lnTo>
                      <a:pt x="21901" y="7735"/>
                    </a:lnTo>
                    <a:lnTo>
                      <a:pt x="21864" y="7679"/>
                    </a:lnTo>
                    <a:lnTo>
                      <a:pt x="21826" y="7632"/>
                    </a:lnTo>
                    <a:lnTo>
                      <a:pt x="21733" y="7539"/>
                    </a:lnTo>
                    <a:lnTo>
                      <a:pt x="21621" y="7446"/>
                    </a:lnTo>
                    <a:lnTo>
                      <a:pt x="21519" y="7353"/>
                    </a:lnTo>
                    <a:lnTo>
                      <a:pt x="21416" y="7260"/>
                    </a:lnTo>
                    <a:lnTo>
                      <a:pt x="21370" y="7213"/>
                    </a:lnTo>
                    <a:lnTo>
                      <a:pt x="21332" y="7157"/>
                    </a:lnTo>
                    <a:lnTo>
                      <a:pt x="21295" y="7111"/>
                    </a:lnTo>
                    <a:lnTo>
                      <a:pt x="21277" y="7055"/>
                    </a:lnTo>
                    <a:lnTo>
                      <a:pt x="21258" y="6999"/>
                    </a:lnTo>
                    <a:lnTo>
                      <a:pt x="21258" y="6934"/>
                    </a:lnTo>
                    <a:lnTo>
                      <a:pt x="21249" y="6868"/>
                    </a:lnTo>
                    <a:lnTo>
                      <a:pt x="21258" y="6803"/>
                    </a:lnTo>
                    <a:lnTo>
                      <a:pt x="21277" y="6673"/>
                    </a:lnTo>
                    <a:lnTo>
                      <a:pt x="21304" y="6533"/>
                    </a:lnTo>
                    <a:lnTo>
                      <a:pt x="21332" y="6393"/>
                    </a:lnTo>
                    <a:lnTo>
                      <a:pt x="21351" y="6253"/>
                    </a:lnTo>
                    <a:lnTo>
                      <a:pt x="21351" y="6188"/>
                    </a:lnTo>
                    <a:lnTo>
                      <a:pt x="21351" y="6132"/>
                    </a:lnTo>
                    <a:lnTo>
                      <a:pt x="21342" y="6067"/>
                    </a:lnTo>
                    <a:lnTo>
                      <a:pt x="21314" y="6020"/>
                    </a:lnTo>
                    <a:lnTo>
                      <a:pt x="21286" y="5964"/>
                    </a:lnTo>
                    <a:lnTo>
                      <a:pt x="21249" y="5918"/>
                    </a:lnTo>
                    <a:lnTo>
                      <a:pt x="21211" y="5871"/>
                    </a:lnTo>
                    <a:lnTo>
                      <a:pt x="21155" y="5834"/>
                    </a:lnTo>
                    <a:lnTo>
                      <a:pt x="21044" y="5759"/>
                    </a:lnTo>
                    <a:lnTo>
                      <a:pt x="20913" y="5694"/>
                    </a:lnTo>
                    <a:lnTo>
                      <a:pt x="20792" y="5629"/>
                    </a:lnTo>
                    <a:lnTo>
                      <a:pt x="20671" y="5554"/>
                    </a:lnTo>
                    <a:lnTo>
                      <a:pt x="20615" y="5517"/>
                    </a:lnTo>
                    <a:lnTo>
                      <a:pt x="20568" y="5480"/>
                    </a:lnTo>
                    <a:lnTo>
                      <a:pt x="20531" y="5433"/>
                    </a:lnTo>
                    <a:lnTo>
                      <a:pt x="20494" y="5387"/>
                    </a:lnTo>
                    <a:lnTo>
                      <a:pt x="20466" y="5331"/>
                    </a:lnTo>
                    <a:lnTo>
                      <a:pt x="20447" y="5275"/>
                    </a:lnTo>
                    <a:lnTo>
                      <a:pt x="20438" y="5209"/>
                    </a:lnTo>
                    <a:lnTo>
                      <a:pt x="20428" y="5144"/>
                    </a:lnTo>
                    <a:lnTo>
                      <a:pt x="20419" y="5004"/>
                    </a:lnTo>
                    <a:lnTo>
                      <a:pt x="20419" y="4865"/>
                    </a:lnTo>
                    <a:lnTo>
                      <a:pt x="20419" y="4725"/>
                    </a:lnTo>
                    <a:lnTo>
                      <a:pt x="20410" y="4585"/>
                    </a:lnTo>
                    <a:lnTo>
                      <a:pt x="20391" y="4529"/>
                    </a:lnTo>
                    <a:lnTo>
                      <a:pt x="20373" y="4464"/>
                    </a:lnTo>
                    <a:lnTo>
                      <a:pt x="20354" y="4408"/>
                    </a:lnTo>
                    <a:lnTo>
                      <a:pt x="20326" y="4361"/>
                    </a:lnTo>
                    <a:lnTo>
                      <a:pt x="20279" y="4315"/>
                    </a:lnTo>
                    <a:lnTo>
                      <a:pt x="20233" y="4278"/>
                    </a:lnTo>
                    <a:lnTo>
                      <a:pt x="20186" y="4250"/>
                    </a:lnTo>
                    <a:lnTo>
                      <a:pt x="20130" y="4212"/>
                    </a:lnTo>
                    <a:lnTo>
                      <a:pt x="20000" y="4166"/>
                    </a:lnTo>
                    <a:lnTo>
                      <a:pt x="19860" y="4128"/>
                    </a:lnTo>
                    <a:lnTo>
                      <a:pt x="19730" y="4082"/>
                    </a:lnTo>
                    <a:lnTo>
                      <a:pt x="19599" y="4045"/>
                    </a:lnTo>
                    <a:lnTo>
                      <a:pt x="19534" y="4017"/>
                    </a:lnTo>
                    <a:lnTo>
                      <a:pt x="19478" y="3979"/>
                    </a:lnTo>
                    <a:lnTo>
                      <a:pt x="19431" y="3942"/>
                    </a:lnTo>
                    <a:lnTo>
                      <a:pt x="19385" y="3905"/>
                    </a:lnTo>
                    <a:lnTo>
                      <a:pt x="19347" y="3858"/>
                    </a:lnTo>
                    <a:lnTo>
                      <a:pt x="19319" y="3802"/>
                    </a:lnTo>
                    <a:lnTo>
                      <a:pt x="19291" y="3746"/>
                    </a:lnTo>
                    <a:lnTo>
                      <a:pt x="19273" y="3690"/>
                    </a:lnTo>
                    <a:lnTo>
                      <a:pt x="19245" y="3551"/>
                    </a:lnTo>
                    <a:lnTo>
                      <a:pt x="19217" y="3411"/>
                    </a:lnTo>
                    <a:lnTo>
                      <a:pt x="19189" y="3271"/>
                    </a:lnTo>
                    <a:lnTo>
                      <a:pt x="19152" y="3141"/>
                    </a:lnTo>
                    <a:lnTo>
                      <a:pt x="19124" y="3085"/>
                    </a:lnTo>
                    <a:lnTo>
                      <a:pt x="19096" y="3029"/>
                    </a:lnTo>
                    <a:lnTo>
                      <a:pt x="19059" y="2982"/>
                    </a:lnTo>
                    <a:lnTo>
                      <a:pt x="19021" y="2936"/>
                    </a:lnTo>
                    <a:lnTo>
                      <a:pt x="18975" y="2898"/>
                    </a:lnTo>
                    <a:lnTo>
                      <a:pt x="18919" y="2870"/>
                    </a:lnTo>
                    <a:lnTo>
                      <a:pt x="18863" y="2842"/>
                    </a:lnTo>
                    <a:lnTo>
                      <a:pt x="18807" y="2833"/>
                    </a:lnTo>
                    <a:lnTo>
                      <a:pt x="18667" y="2805"/>
                    </a:lnTo>
                    <a:lnTo>
                      <a:pt x="18527" y="2786"/>
                    </a:lnTo>
                    <a:lnTo>
                      <a:pt x="18388" y="2777"/>
                    </a:lnTo>
                    <a:lnTo>
                      <a:pt x="18248" y="2759"/>
                    </a:lnTo>
                    <a:lnTo>
                      <a:pt x="18182" y="2740"/>
                    </a:lnTo>
                    <a:lnTo>
                      <a:pt x="18127" y="2721"/>
                    </a:lnTo>
                    <a:lnTo>
                      <a:pt x="18071" y="2693"/>
                    </a:lnTo>
                    <a:lnTo>
                      <a:pt x="18024" y="2656"/>
                    </a:lnTo>
                    <a:lnTo>
                      <a:pt x="17977" y="2619"/>
                    </a:lnTo>
                    <a:lnTo>
                      <a:pt x="17940" y="2572"/>
                    </a:lnTo>
                    <a:lnTo>
                      <a:pt x="17903" y="2526"/>
                    </a:lnTo>
                    <a:lnTo>
                      <a:pt x="17866" y="2470"/>
                    </a:lnTo>
                    <a:lnTo>
                      <a:pt x="17810" y="2339"/>
                    </a:lnTo>
                    <a:lnTo>
                      <a:pt x="17763" y="2209"/>
                    </a:lnTo>
                    <a:lnTo>
                      <a:pt x="17707" y="2078"/>
                    </a:lnTo>
                    <a:lnTo>
                      <a:pt x="17651" y="1957"/>
                    </a:lnTo>
                    <a:lnTo>
                      <a:pt x="17614" y="1901"/>
                    </a:lnTo>
                    <a:lnTo>
                      <a:pt x="17577" y="1845"/>
                    </a:lnTo>
                    <a:lnTo>
                      <a:pt x="17530" y="1808"/>
                    </a:lnTo>
                    <a:lnTo>
                      <a:pt x="17484" y="1771"/>
                    </a:lnTo>
                    <a:lnTo>
                      <a:pt x="17437" y="1743"/>
                    </a:lnTo>
                    <a:lnTo>
                      <a:pt x="17381" y="1724"/>
                    </a:lnTo>
                    <a:lnTo>
                      <a:pt x="17316" y="1715"/>
                    </a:lnTo>
                    <a:lnTo>
                      <a:pt x="17251" y="1705"/>
                    </a:lnTo>
                    <a:lnTo>
                      <a:pt x="17120" y="1705"/>
                    </a:lnTo>
                    <a:lnTo>
                      <a:pt x="16971" y="1715"/>
                    </a:lnTo>
                    <a:lnTo>
                      <a:pt x="16831" y="1724"/>
                    </a:lnTo>
                    <a:lnTo>
                      <a:pt x="16626" y="1724"/>
                    </a:lnTo>
                    <a:lnTo>
                      <a:pt x="16570" y="1715"/>
                    </a:lnTo>
                    <a:lnTo>
                      <a:pt x="16505" y="1696"/>
                    </a:lnTo>
                    <a:lnTo>
                      <a:pt x="16449" y="1677"/>
                    </a:lnTo>
                    <a:lnTo>
                      <a:pt x="16402" y="1640"/>
                    </a:lnTo>
                    <a:lnTo>
                      <a:pt x="16356" y="1603"/>
                    </a:lnTo>
                    <a:lnTo>
                      <a:pt x="16309" y="1556"/>
                    </a:lnTo>
                    <a:lnTo>
                      <a:pt x="16272" y="1510"/>
                    </a:lnTo>
                    <a:lnTo>
                      <a:pt x="16188" y="1398"/>
                    </a:lnTo>
                    <a:lnTo>
                      <a:pt x="16123" y="1277"/>
                    </a:lnTo>
                    <a:lnTo>
                      <a:pt x="16048" y="1156"/>
                    </a:lnTo>
                    <a:lnTo>
                      <a:pt x="15964" y="1044"/>
                    </a:lnTo>
                    <a:lnTo>
                      <a:pt x="15918" y="997"/>
                    </a:lnTo>
                    <a:lnTo>
                      <a:pt x="15881" y="951"/>
                    </a:lnTo>
                    <a:lnTo>
                      <a:pt x="15825" y="913"/>
                    </a:lnTo>
                    <a:lnTo>
                      <a:pt x="15778" y="885"/>
                    </a:lnTo>
                    <a:lnTo>
                      <a:pt x="15722" y="867"/>
                    </a:lnTo>
                    <a:lnTo>
                      <a:pt x="15657" y="857"/>
                    </a:lnTo>
                    <a:lnTo>
                      <a:pt x="15601" y="857"/>
                    </a:lnTo>
                    <a:lnTo>
                      <a:pt x="15536" y="867"/>
                    </a:lnTo>
                    <a:lnTo>
                      <a:pt x="15396" y="885"/>
                    </a:lnTo>
                    <a:lnTo>
                      <a:pt x="15266" y="913"/>
                    </a:lnTo>
                    <a:lnTo>
                      <a:pt x="15126" y="951"/>
                    </a:lnTo>
                    <a:lnTo>
                      <a:pt x="14986" y="979"/>
                    </a:lnTo>
                    <a:lnTo>
                      <a:pt x="14921" y="988"/>
                    </a:lnTo>
                    <a:lnTo>
                      <a:pt x="14855" y="988"/>
                    </a:lnTo>
                    <a:lnTo>
                      <a:pt x="14800" y="979"/>
                    </a:lnTo>
                    <a:lnTo>
                      <a:pt x="14734" y="960"/>
                    </a:lnTo>
                    <a:lnTo>
                      <a:pt x="14688" y="941"/>
                    </a:lnTo>
                    <a:lnTo>
                      <a:pt x="14632" y="913"/>
                    </a:lnTo>
                    <a:lnTo>
                      <a:pt x="14585" y="876"/>
                    </a:lnTo>
                    <a:lnTo>
                      <a:pt x="14529" y="829"/>
                    </a:lnTo>
                    <a:lnTo>
                      <a:pt x="14436" y="727"/>
                    </a:lnTo>
                    <a:lnTo>
                      <a:pt x="14343" y="624"/>
                    </a:lnTo>
                    <a:lnTo>
                      <a:pt x="14250" y="513"/>
                    </a:lnTo>
                    <a:lnTo>
                      <a:pt x="14157" y="419"/>
                    </a:lnTo>
                    <a:lnTo>
                      <a:pt x="14101" y="382"/>
                    </a:lnTo>
                    <a:lnTo>
                      <a:pt x="14054" y="345"/>
                    </a:lnTo>
                    <a:lnTo>
                      <a:pt x="13998" y="317"/>
                    </a:lnTo>
                    <a:lnTo>
                      <a:pt x="13942" y="298"/>
                    </a:lnTo>
                    <a:lnTo>
                      <a:pt x="13886" y="289"/>
                    </a:lnTo>
                    <a:lnTo>
                      <a:pt x="13821" y="289"/>
                    </a:lnTo>
                    <a:lnTo>
                      <a:pt x="13765" y="298"/>
                    </a:lnTo>
                    <a:lnTo>
                      <a:pt x="13700" y="308"/>
                    </a:lnTo>
                    <a:lnTo>
                      <a:pt x="13569" y="354"/>
                    </a:lnTo>
                    <a:lnTo>
                      <a:pt x="13439" y="410"/>
                    </a:lnTo>
                    <a:lnTo>
                      <a:pt x="13308" y="466"/>
                    </a:lnTo>
                    <a:lnTo>
                      <a:pt x="13178" y="513"/>
                    </a:lnTo>
                    <a:lnTo>
                      <a:pt x="13113" y="531"/>
                    </a:lnTo>
                    <a:lnTo>
                      <a:pt x="13057" y="541"/>
                    </a:lnTo>
                    <a:lnTo>
                      <a:pt x="12936" y="541"/>
                    </a:lnTo>
                    <a:lnTo>
                      <a:pt x="12870" y="522"/>
                    </a:lnTo>
                    <a:lnTo>
                      <a:pt x="12815" y="503"/>
                    </a:lnTo>
                    <a:lnTo>
                      <a:pt x="12759" y="475"/>
                    </a:lnTo>
                    <a:lnTo>
                      <a:pt x="12703" y="438"/>
                    </a:lnTo>
                    <a:lnTo>
                      <a:pt x="12600" y="354"/>
                    </a:lnTo>
                    <a:lnTo>
                      <a:pt x="12488" y="261"/>
                    </a:lnTo>
                    <a:lnTo>
                      <a:pt x="12386" y="168"/>
                    </a:lnTo>
                    <a:lnTo>
                      <a:pt x="12274" y="93"/>
                    </a:lnTo>
                    <a:lnTo>
                      <a:pt x="12218" y="56"/>
                    </a:lnTo>
                    <a:lnTo>
                      <a:pt x="12162" y="28"/>
                    </a:lnTo>
                    <a:lnTo>
                      <a:pt x="12097" y="9"/>
                    </a:lnTo>
                    <a:lnTo>
                      <a:pt x="12041" y="0"/>
                    </a:lnTo>
                    <a:lnTo>
                      <a:pt x="11985" y="0"/>
                    </a:lnTo>
                    <a:lnTo>
                      <a:pt x="11920" y="9"/>
                    </a:lnTo>
                    <a:lnTo>
                      <a:pt x="11864" y="28"/>
                    </a:lnTo>
                    <a:lnTo>
                      <a:pt x="11808" y="56"/>
                    </a:lnTo>
                    <a:lnTo>
                      <a:pt x="11687" y="121"/>
                    </a:lnTo>
                    <a:lnTo>
                      <a:pt x="11566" y="196"/>
                    </a:lnTo>
                    <a:lnTo>
                      <a:pt x="11445" y="270"/>
                    </a:lnTo>
                    <a:lnTo>
                      <a:pt x="11323" y="335"/>
                    </a:lnTo>
                    <a:lnTo>
                      <a:pt x="11258" y="354"/>
                    </a:lnTo>
                    <a:lnTo>
                      <a:pt x="11202" y="382"/>
                    </a:lnTo>
                    <a:lnTo>
                      <a:pt x="11137" y="391"/>
                    </a:lnTo>
                    <a:lnTo>
                      <a:pt x="11081" y="401"/>
                    </a:lnTo>
                    <a:lnTo>
                      <a:pt x="11016" y="391"/>
                    </a:lnTo>
                    <a:lnTo>
                      <a:pt x="10960" y="382"/>
                    </a:lnTo>
                    <a:lnTo>
                      <a:pt x="10904" y="354"/>
                    </a:lnTo>
                    <a:lnTo>
                      <a:pt x="10839" y="335"/>
                    </a:lnTo>
                    <a:lnTo>
                      <a:pt x="10718" y="270"/>
                    </a:lnTo>
                    <a:lnTo>
                      <a:pt x="10597" y="196"/>
                    </a:lnTo>
                    <a:lnTo>
                      <a:pt x="10475" y="121"/>
                    </a:lnTo>
                    <a:lnTo>
                      <a:pt x="10354" y="56"/>
                    </a:lnTo>
                    <a:lnTo>
                      <a:pt x="10298" y="28"/>
                    </a:lnTo>
                    <a:lnTo>
                      <a:pt x="10233" y="9"/>
                    </a:lnTo>
                    <a:lnTo>
                      <a:pt x="1017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11"/>
              <p:cNvSpPr/>
              <p:nvPr/>
            </p:nvSpPr>
            <p:spPr>
              <a:xfrm>
                <a:off x="4428293" y="3510703"/>
                <a:ext cx="116388" cy="150579"/>
              </a:xfrm>
              <a:custGeom>
                <a:rect b="b" l="l" r="r" t="t"/>
                <a:pathLst>
                  <a:path extrusionOk="0" h="7139" w="5518">
                    <a:moveTo>
                      <a:pt x="764" y="0"/>
                    </a:moveTo>
                    <a:lnTo>
                      <a:pt x="718" y="10"/>
                    </a:lnTo>
                    <a:lnTo>
                      <a:pt x="671" y="19"/>
                    </a:lnTo>
                    <a:lnTo>
                      <a:pt x="634" y="38"/>
                    </a:lnTo>
                    <a:lnTo>
                      <a:pt x="587" y="66"/>
                    </a:lnTo>
                    <a:lnTo>
                      <a:pt x="550" y="94"/>
                    </a:lnTo>
                    <a:lnTo>
                      <a:pt x="513" y="131"/>
                    </a:lnTo>
                    <a:lnTo>
                      <a:pt x="475" y="187"/>
                    </a:lnTo>
                    <a:lnTo>
                      <a:pt x="438" y="243"/>
                    </a:lnTo>
                    <a:lnTo>
                      <a:pt x="401" y="308"/>
                    </a:lnTo>
                    <a:lnTo>
                      <a:pt x="336" y="466"/>
                    </a:lnTo>
                    <a:lnTo>
                      <a:pt x="270" y="662"/>
                    </a:lnTo>
                    <a:lnTo>
                      <a:pt x="214" y="904"/>
                    </a:lnTo>
                    <a:lnTo>
                      <a:pt x="168" y="1193"/>
                    </a:lnTo>
                    <a:lnTo>
                      <a:pt x="121" y="1519"/>
                    </a:lnTo>
                    <a:lnTo>
                      <a:pt x="84" y="1911"/>
                    </a:lnTo>
                    <a:lnTo>
                      <a:pt x="56" y="2349"/>
                    </a:lnTo>
                    <a:lnTo>
                      <a:pt x="28" y="2843"/>
                    </a:lnTo>
                    <a:lnTo>
                      <a:pt x="19" y="3393"/>
                    </a:lnTo>
                    <a:lnTo>
                      <a:pt x="0" y="4017"/>
                    </a:lnTo>
                    <a:lnTo>
                      <a:pt x="0" y="4697"/>
                    </a:lnTo>
                    <a:lnTo>
                      <a:pt x="0" y="4940"/>
                    </a:lnTo>
                    <a:lnTo>
                      <a:pt x="19" y="5163"/>
                    </a:lnTo>
                    <a:lnTo>
                      <a:pt x="28" y="5378"/>
                    </a:lnTo>
                    <a:lnTo>
                      <a:pt x="56" y="5564"/>
                    </a:lnTo>
                    <a:lnTo>
                      <a:pt x="84" y="5750"/>
                    </a:lnTo>
                    <a:lnTo>
                      <a:pt x="121" y="5918"/>
                    </a:lnTo>
                    <a:lnTo>
                      <a:pt x="168" y="6067"/>
                    </a:lnTo>
                    <a:lnTo>
                      <a:pt x="214" y="6207"/>
                    </a:lnTo>
                    <a:lnTo>
                      <a:pt x="270" y="6328"/>
                    </a:lnTo>
                    <a:lnTo>
                      <a:pt x="336" y="6449"/>
                    </a:lnTo>
                    <a:lnTo>
                      <a:pt x="401" y="6552"/>
                    </a:lnTo>
                    <a:lnTo>
                      <a:pt x="475" y="6645"/>
                    </a:lnTo>
                    <a:lnTo>
                      <a:pt x="550" y="6729"/>
                    </a:lnTo>
                    <a:lnTo>
                      <a:pt x="634" y="6803"/>
                    </a:lnTo>
                    <a:lnTo>
                      <a:pt x="718" y="6859"/>
                    </a:lnTo>
                    <a:lnTo>
                      <a:pt x="811" y="6915"/>
                    </a:lnTo>
                    <a:lnTo>
                      <a:pt x="904" y="6971"/>
                    </a:lnTo>
                    <a:lnTo>
                      <a:pt x="1007" y="7008"/>
                    </a:lnTo>
                    <a:lnTo>
                      <a:pt x="1109" y="7046"/>
                    </a:lnTo>
                    <a:lnTo>
                      <a:pt x="1212" y="7074"/>
                    </a:lnTo>
                    <a:lnTo>
                      <a:pt x="1323" y="7092"/>
                    </a:lnTo>
                    <a:lnTo>
                      <a:pt x="1445" y="7111"/>
                    </a:lnTo>
                    <a:lnTo>
                      <a:pt x="1687" y="7130"/>
                    </a:lnTo>
                    <a:lnTo>
                      <a:pt x="1938" y="7139"/>
                    </a:lnTo>
                    <a:lnTo>
                      <a:pt x="3579" y="7139"/>
                    </a:lnTo>
                    <a:lnTo>
                      <a:pt x="3830" y="7130"/>
                    </a:lnTo>
                    <a:lnTo>
                      <a:pt x="4073" y="7111"/>
                    </a:lnTo>
                    <a:lnTo>
                      <a:pt x="4184" y="7092"/>
                    </a:lnTo>
                    <a:lnTo>
                      <a:pt x="4296" y="7074"/>
                    </a:lnTo>
                    <a:lnTo>
                      <a:pt x="4408" y="7046"/>
                    </a:lnTo>
                    <a:lnTo>
                      <a:pt x="4511" y="7008"/>
                    </a:lnTo>
                    <a:lnTo>
                      <a:pt x="4613" y="6971"/>
                    </a:lnTo>
                    <a:lnTo>
                      <a:pt x="4706" y="6915"/>
                    </a:lnTo>
                    <a:lnTo>
                      <a:pt x="4799" y="6859"/>
                    </a:lnTo>
                    <a:lnTo>
                      <a:pt x="4883" y="6803"/>
                    </a:lnTo>
                    <a:lnTo>
                      <a:pt x="4967" y="6729"/>
                    </a:lnTo>
                    <a:lnTo>
                      <a:pt x="5042" y="6645"/>
                    </a:lnTo>
                    <a:lnTo>
                      <a:pt x="5116" y="6552"/>
                    </a:lnTo>
                    <a:lnTo>
                      <a:pt x="5182" y="6449"/>
                    </a:lnTo>
                    <a:lnTo>
                      <a:pt x="5247" y="6328"/>
                    </a:lnTo>
                    <a:lnTo>
                      <a:pt x="5303" y="6207"/>
                    </a:lnTo>
                    <a:lnTo>
                      <a:pt x="5349" y="6067"/>
                    </a:lnTo>
                    <a:lnTo>
                      <a:pt x="5396" y="5918"/>
                    </a:lnTo>
                    <a:lnTo>
                      <a:pt x="5424" y="5750"/>
                    </a:lnTo>
                    <a:lnTo>
                      <a:pt x="5461" y="5564"/>
                    </a:lnTo>
                    <a:lnTo>
                      <a:pt x="5480" y="5378"/>
                    </a:lnTo>
                    <a:lnTo>
                      <a:pt x="5498" y="5163"/>
                    </a:lnTo>
                    <a:lnTo>
                      <a:pt x="5508" y="4940"/>
                    </a:lnTo>
                    <a:lnTo>
                      <a:pt x="5517" y="4697"/>
                    </a:lnTo>
                    <a:lnTo>
                      <a:pt x="5508" y="4054"/>
                    </a:lnTo>
                    <a:lnTo>
                      <a:pt x="5498" y="3476"/>
                    </a:lnTo>
                    <a:lnTo>
                      <a:pt x="5480" y="2955"/>
                    </a:lnTo>
                    <a:lnTo>
                      <a:pt x="5461" y="2489"/>
                    </a:lnTo>
                    <a:lnTo>
                      <a:pt x="5424" y="2069"/>
                    </a:lnTo>
                    <a:lnTo>
                      <a:pt x="5396" y="1706"/>
                    </a:lnTo>
                    <a:lnTo>
                      <a:pt x="5349" y="1389"/>
                    </a:lnTo>
                    <a:lnTo>
                      <a:pt x="5303" y="1109"/>
                    </a:lnTo>
                    <a:lnTo>
                      <a:pt x="5247" y="876"/>
                    </a:lnTo>
                    <a:lnTo>
                      <a:pt x="5182" y="681"/>
                    </a:lnTo>
                    <a:lnTo>
                      <a:pt x="5116" y="522"/>
                    </a:lnTo>
                    <a:lnTo>
                      <a:pt x="5042" y="401"/>
                    </a:lnTo>
                    <a:lnTo>
                      <a:pt x="5005" y="345"/>
                    </a:lnTo>
                    <a:lnTo>
                      <a:pt x="4967" y="308"/>
                    </a:lnTo>
                    <a:lnTo>
                      <a:pt x="4930" y="271"/>
                    </a:lnTo>
                    <a:lnTo>
                      <a:pt x="4883" y="243"/>
                    </a:lnTo>
                    <a:lnTo>
                      <a:pt x="4846" y="215"/>
                    </a:lnTo>
                    <a:lnTo>
                      <a:pt x="4799" y="205"/>
                    </a:lnTo>
                    <a:lnTo>
                      <a:pt x="4753" y="187"/>
                    </a:lnTo>
                    <a:lnTo>
                      <a:pt x="4706" y="187"/>
                    </a:lnTo>
                    <a:lnTo>
                      <a:pt x="4613" y="196"/>
                    </a:lnTo>
                    <a:lnTo>
                      <a:pt x="4511" y="215"/>
                    </a:lnTo>
                    <a:lnTo>
                      <a:pt x="4408" y="252"/>
                    </a:lnTo>
                    <a:lnTo>
                      <a:pt x="4296" y="308"/>
                    </a:lnTo>
                    <a:lnTo>
                      <a:pt x="4184" y="373"/>
                    </a:lnTo>
                    <a:lnTo>
                      <a:pt x="4073" y="438"/>
                    </a:lnTo>
                    <a:lnTo>
                      <a:pt x="3830" y="597"/>
                    </a:lnTo>
                    <a:lnTo>
                      <a:pt x="3579" y="755"/>
                    </a:lnTo>
                    <a:lnTo>
                      <a:pt x="3448" y="830"/>
                    </a:lnTo>
                    <a:lnTo>
                      <a:pt x="3318" y="895"/>
                    </a:lnTo>
                    <a:lnTo>
                      <a:pt x="3178" y="951"/>
                    </a:lnTo>
                    <a:lnTo>
                      <a:pt x="3038" y="997"/>
                    </a:lnTo>
                    <a:lnTo>
                      <a:pt x="2898" y="1025"/>
                    </a:lnTo>
                    <a:lnTo>
                      <a:pt x="2759" y="1035"/>
                    </a:lnTo>
                    <a:lnTo>
                      <a:pt x="2619" y="1016"/>
                    </a:lnTo>
                    <a:lnTo>
                      <a:pt x="2479" y="988"/>
                    </a:lnTo>
                    <a:lnTo>
                      <a:pt x="2339" y="942"/>
                    </a:lnTo>
                    <a:lnTo>
                      <a:pt x="2199" y="876"/>
                    </a:lnTo>
                    <a:lnTo>
                      <a:pt x="2069" y="802"/>
                    </a:lnTo>
                    <a:lnTo>
                      <a:pt x="1938" y="718"/>
                    </a:lnTo>
                    <a:lnTo>
                      <a:pt x="1687" y="532"/>
                    </a:lnTo>
                    <a:lnTo>
                      <a:pt x="1445" y="345"/>
                    </a:lnTo>
                    <a:lnTo>
                      <a:pt x="1212" y="177"/>
                    </a:lnTo>
                    <a:lnTo>
                      <a:pt x="1109" y="112"/>
                    </a:lnTo>
                    <a:lnTo>
                      <a:pt x="1007" y="56"/>
                    </a:lnTo>
                    <a:lnTo>
                      <a:pt x="904" y="19"/>
                    </a:lnTo>
                    <a:lnTo>
                      <a:pt x="811"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11"/>
              <p:cNvSpPr/>
              <p:nvPr/>
            </p:nvSpPr>
            <p:spPr>
              <a:xfrm>
                <a:off x="4415511" y="3624118"/>
                <a:ext cx="138008" cy="54271"/>
              </a:xfrm>
              <a:custGeom>
                <a:rect b="b" l="l" r="r" t="t"/>
                <a:pathLst>
                  <a:path extrusionOk="0" h="2573" w="6543">
                    <a:moveTo>
                      <a:pt x="0" y="1"/>
                    </a:moveTo>
                    <a:lnTo>
                      <a:pt x="0" y="2573"/>
                    </a:lnTo>
                    <a:lnTo>
                      <a:pt x="6542" y="2573"/>
                    </a:lnTo>
                    <a:lnTo>
                      <a:pt x="6542"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11"/>
              <p:cNvSpPr/>
              <p:nvPr/>
            </p:nvSpPr>
            <p:spPr>
              <a:xfrm>
                <a:off x="4449913" y="3625299"/>
                <a:ext cx="71968" cy="51909"/>
              </a:xfrm>
              <a:custGeom>
                <a:rect b="b" l="l" r="r" t="t"/>
                <a:pathLst>
                  <a:path extrusionOk="0" h="2461" w="3412">
                    <a:moveTo>
                      <a:pt x="1706" y="0"/>
                    </a:moveTo>
                    <a:lnTo>
                      <a:pt x="0" y="755"/>
                    </a:lnTo>
                    <a:lnTo>
                      <a:pt x="1706" y="2461"/>
                    </a:lnTo>
                    <a:lnTo>
                      <a:pt x="3411" y="755"/>
                    </a:lnTo>
                    <a:lnTo>
                      <a:pt x="170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11"/>
              <p:cNvSpPr/>
              <p:nvPr/>
            </p:nvSpPr>
            <p:spPr>
              <a:xfrm>
                <a:off x="4448141" y="3649091"/>
                <a:ext cx="75490" cy="360133"/>
              </a:xfrm>
              <a:custGeom>
                <a:rect b="b" l="l" r="r" t="t"/>
                <a:pathLst>
                  <a:path extrusionOk="0" h="17074" w="3579">
                    <a:moveTo>
                      <a:pt x="1790" y="0"/>
                    </a:moveTo>
                    <a:lnTo>
                      <a:pt x="0" y="15284"/>
                    </a:lnTo>
                    <a:lnTo>
                      <a:pt x="1790" y="17073"/>
                    </a:lnTo>
                    <a:lnTo>
                      <a:pt x="3579" y="15284"/>
                    </a:lnTo>
                    <a:lnTo>
                      <a:pt x="179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11"/>
              <p:cNvSpPr/>
              <p:nvPr/>
            </p:nvSpPr>
            <p:spPr>
              <a:xfrm>
                <a:off x="4428293" y="3510703"/>
                <a:ext cx="115207" cy="91816"/>
              </a:xfrm>
              <a:custGeom>
                <a:rect b="b" l="l" r="r" t="t"/>
                <a:pathLst>
                  <a:path extrusionOk="0" h="4353" w="5462">
                    <a:moveTo>
                      <a:pt x="764" y="0"/>
                    </a:moveTo>
                    <a:lnTo>
                      <a:pt x="718" y="10"/>
                    </a:lnTo>
                    <a:lnTo>
                      <a:pt x="680" y="19"/>
                    </a:lnTo>
                    <a:lnTo>
                      <a:pt x="634" y="28"/>
                    </a:lnTo>
                    <a:lnTo>
                      <a:pt x="596" y="56"/>
                    </a:lnTo>
                    <a:lnTo>
                      <a:pt x="559" y="84"/>
                    </a:lnTo>
                    <a:lnTo>
                      <a:pt x="522" y="121"/>
                    </a:lnTo>
                    <a:lnTo>
                      <a:pt x="485" y="168"/>
                    </a:lnTo>
                    <a:lnTo>
                      <a:pt x="447" y="224"/>
                    </a:lnTo>
                    <a:lnTo>
                      <a:pt x="382" y="345"/>
                    </a:lnTo>
                    <a:lnTo>
                      <a:pt x="317" y="513"/>
                    </a:lnTo>
                    <a:lnTo>
                      <a:pt x="261" y="718"/>
                    </a:lnTo>
                    <a:lnTo>
                      <a:pt x="205" y="960"/>
                    </a:lnTo>
                    <a:lnTo>
                      <a:pt x="158" y="1249"/>
                    </a:lnTo>
                    <a:lnTo>
                      <a:pt x="121" y="1575"/>
                    </a:lnTo>
                    <a:lnTo>
                      <a:pt x="84" y="1957"/>
                    </a:lnTo>
                    <a:lnTo>
                      <a:pt x="56" y="2386"/>
                    </a:lnTo>
                    <a:lnTo>
                      <a:pt x="28" y="2871"/>
                    </a:lnTo>
                    <a:lnTo>
                      <a:pt x="19" y="3402"/>
                    </a:lnTo>
                    <a:lnTo>
                      <a:pt x="0" y="4008"/>
                    </a:lnTo>
                    <a:lnTo>
                      <a:pt x="224" y="4082"/>
                    </a:lnTo>
                    <a:lnTo>
                      <a:pt x="438" y="4157"/>
                    </a:lnTo>
                    <a:lnTo>
                      <a:pt x="652" y="4213"/>
                    </a:lnTo>
                    <a:lnTo>
                      <a:pt x="867" y="4259"/>
                    </a:lnTo>
                    <a:lnTo>
                      <a:pt x="1072" y="4297"/>
                    </a:lnTo>
                    <a:lnTo>
                      <a:pt x="1277" y="4324"/>
                    </a:lnTo>
                    <a:lnTo>
                      <a:pt x="1472" y="4343"/>
                    </a:lnTo>
                    <a:lnTo>
                      <a:pt x="1668" y="4352"/>
                    </a:lnTo>
                    <a:lnTo>
                      <a:pt x="1864" y="4352"/>
                    </a:lnTo>
                    <a:lnTo>
                      <a:pt x="2060" y="4343"/>
                    </a:lnTo>
                    <a:lnTo>
                      <a:pt x="2246" y="4315"/>
                    </a:lnTo>
                    <a:lnTo>
                      <a:pt x="2432" y="4287"/>
                    </a:lnTo>
                    <a:lnTo>
                      <a:pt x="2609" y="4259"/>
                    </a:lnTo>
                    <a:lnTo>
                      <a:pt x="2787" y="4213"/>
                    </a:lnTo>
                    <a:lnTo>
                      <a:pt x="2964" y="4166"/>
                    </a:lnTo>
                    <a:lnTo>
                      <a:pt x="3141" y="4101"/>
                    </a:lnTo>
                    <a:lnTo>
                      <a:pt x="3308" y="4036"/>
                    </a:lnTo>
                    <a:lnTo>
                      <a:pt x="3476" y="3970"/>
                    </a:lnTo>
                    <a:lnTo>
                      <a:pt x="3635" y="3886"/>
                    </a:lnTo>
                    <a:lnTo>
                      <a:pt x="3793" y="3812"/>
                    </a:lnTo>
                    <a:lnTo>
                      <a:pt x="3951" y="3719"/>
                    </a:lnTo>
                    <a:lnTo>
                      <a:pt x="4101" y="3626"/>
                    </a:lnTo>
                    <a:lnTo>
                      <a:pt x="4259" y="3523"/>
                    </a:lnTo>
                    <a:lnTo>
                      <a:pt x="4399" y="3420"/>
                    </a:lnTo>
                    <a:lnTo>
                      <a:pt x="4688" y="3206"/>
                    </a:lnTo>
                    <a:lnTo>
                      <a:pt x="4958" y="2973"/>
                    </a:lnTo>
                    <a:lnTo>
                      <a:pt x="5210" y="2722"/>
                    </a:lnTo>
                    <a:lnTo>
                      <a:pt x="5461" y="2470"/>
                    </a:lnTo>
                    <a:lnTo>
                      <a:pt x="5433" y="2106"/>
                    </a:lnTo>
                    <a:lnTo>
                      <a:pt x="5396" y="1780"/>
                    </a:lnTo>
                    <a:lnTo>
                      <a:pt x="5359" y="1491"/>
                    </a:lnTo>
                    <a:lnTo>
                      <a:pt x="5321" y="1230"/>
                    </a:lnTo>
                    <a:lnTo>
                      <a:pt x="5275" y="1007"/>
                    </a:lnTo>
                    <a:lnTo>
                      <a:pt x="5228" y="820"/>
                    </a:lnTo>
                    <a:lnTo>
                      <a:pt x="5172" y="653"/>
                    </a:lnTo>
                    <a:lnTo>
                      <a:pt x="5116" y="522"/>
                    </a:lnTo>
                    <a:lnTo>
                      <a:pt x="5051" y="410"/>
                    </a:lnTo>
                    <a:lnTo>
                      <a:pt x="4986" y="326"/>
                    </a:lnTo>
                    <a:lnTo>
                      <a:pt x="4911" y="261"/>
                    </a:lnTo>
                    <a:lnTo>
                      <a:pt x="4837" y="215"/>
                    </a:lnTo>
                    <a:lnTo>
                      <a:pt x="4762" y="196"/>
                    </a:lnTo>
                    <a:lnTo>
                      <a:pt x="4678" y="187"/>
                    </a:lnTo>
                    <a:lnTo>
                      <a:pt x="4594" y="196"/>
                    </a:lnTo>
                    <a:lnTo>
                      <a:pt x="4511" y="215"/>
                    </a:lnTo>
                    <a:lnTo>
                      <a:pt x="4417" y="252"/>
                    </a:lnTo>
                    <a:lnTo>
                      <a:pt x="4324" y="299"/>
                    </a:lnTo>
                    <a:lnTo>
                      <a:pt x="4128" y="410"/>
                    </a:lnTo>
                    <a:lnTo>
                      <a:pt x="3700" y="681"/>
                    </a:lnTo>
                    <a:lnTo>
                      <a:pt x="3476" y="811"/>
                    </a:lnTo>
                    <a:lnTo>
                      <a:pt x="3364" y="876"/>
                    </a:lnTo>
                    <a:lnTo>
                      <a:pt x="3243" y="923"/>
                    </a:lnTo>
                    <a:lnTo>
                      <a:pt x="3122" y="970"/>
                    </a:lnTo>
                    <a:lnTo>
                      <a:pt x="3001" y="997"/>
                    </a:lnTo>
                    <a:lnTo>
                      <a:pt x="2880" y="1025"/>
                    </a:lnTo>
                    <a:lnTo>
                      <a:pt x="2759" y="1035"/>
                    </a:lnTo>
                    <a:lnTo>
                      <a:pt x="2619" y="1016"/>
                    </a:lnTo>
                    <a:lnTo>
                      <a:pt x="2488" y="988"/>
                    </a:lnTo>
                    <a:lnTo>
                      <a:pt x="2349" y="942"/>
                    </a:lnTo>
                    <a:lnTo>
                      <a:pt x="2218" y="886"/>
                    </a:lnTo>
                    <a:lnTo>
                      <a:pt x="2088" y="811"/>
                    </a:lnTo>
                    <a:lnTo>
                      <a:pt x="1966" y="727"/>
                    </a:lnTo>
                    <a:lnTo>
                      <a:pt x="1715" y="550"/>
                    </a:lnTo>
                    <a:lnTo>
                      <a:pt x="1482" y="373"/>
                    </a:lnTo>
                    <a:lnTo>
                      <a:pt x="1258" y="205"/>
                    </a:lnTo>
                    <a:lnTo>
                      <a:pt x="1156" y="140"/>
                    </a:lnTo>
                    <a:lnTo>
                      <a:pt x="1053" y="75"/>
                    </a:lnTo>
                    <a:lnTo>
                      <a:pt x="951" y="38"/>
                    </a:lnTo>
                    <a:lnTo>
                      <a:pt x="857" y="10"/>
                    </a:lnTo>
                    <a:lnTo>
                      <a:pt x="76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11"/>
              <p:cNvSpPr/>
              <p:nvPr/>
            </p:nvSpPr>
            <p:spPr>
              <a:xfrm>
                <a:off x="4372651" y="3254176"/>
                <a:ext cx="230393" cy="317864"/>
              </a:xfrm>
              <a:custGeom>
                <a:rect b="b" l="l" r="r" t="t"/>
                <a:pathLst>
                  <a:path extrusionOk="0" h="15070" w="10923">
                    <a:moveTo>
                      <a:pt x="4036" y="1"/>
                    </a:moveTo>
                    <a:lnTo>
                      <a:pt x="3822" y="19"/>
                    </a:lnTo>
                    <a:lnTo>
                      <a:pt x="3607" y="47"/>
                    </a:lnTo>
                    <a:lnTo>
                      <a:pt x="3402" y="85"/>
                    </a:lnTo>
                    <a:lnTo>
                      <a:pt x="3197" y="131"/>
                    </a:lnTo>
                    <a:lnTo>
                      <a:pt x="2992" y="187"/>
                    </a:lnTo>
                    <a:lnTo>
                      <a:pt x="2796" y="262"/>
                    </a:lnTo>
                    <a:lnTo>
                      <a:pt x="2601" y="336"/>
                    </a:lnTo>
                    <a:lnTo>
                      <a:pt x="2414" y="420"/>
                    </a:lnTo>
                    <a:lnTo>
                      <a:pt x="2228" y="513"/>
                    </a:lnTo>
                    <a:lnTo>
                      <a:pt x="2051" y="616"/>
                    </a:lnTo>
                    <a:lnTo>
                      <a:pt x="1874" y="728"/>
                    </a:lnTo>
                    <a:lnTo>
                      <a:pt x="1715" y="849"/>
                    </a:lnTo>
                    <a:lnTo>
                      <a:pt x="1548" y="970"/>
                    </a:lnTo>
                    <a:lnTo>
                      <a:pt x="1399" y="1110"/>
                    </a:lnTo>
                    <a:lnTo>
                      <a:pt x="1249" y="1249"/>
                    </a:lnTo>
                    <a:lnTo>
                      <a:pt x="1110" y="1399"/>
                    </a:lnTo>
                    <a:lnTo>
                      <a:pt x="970" y="1548"/>
                    </a:lnTo>
                    <a:lnTo>
                      <a:pt x="849" y="1715"/>
                    </a:lnTo>
                    <a:lnTo>
                      <a:pt x="728" y="1883"/>
                    </a:lnTo>
                    <a:lnTo>
                      <a:pt x="616" y="2051"/>
                    </a:lnTo>
                    <a:lnTo>
                      <a:pt x="513" y="2228"/>
                    </a:lnTo>
                    <a:lnTo>
                      <a:pt x="420" y="2414"/>
                    </a:lnTo>
                    <a:lnTo>
                      <a:pt x="336" y="2601"/>
                    </a:lnTo>
                    <a:lnTo>
                      <a:pt x="252" y="2796"/>
                    </a:lnTo>
                    <a:lnTo>
                      <a:pt x="187" y="2992"/>
                    </a:lnTo>
                    <a:lnTo>
                      <a:pt x="131" y="3197"/>
                    </a:lnTo>
                    <a:lnTo>
                      <a:pt x="85" y="3402"/>
                    </a:lnTo>
                    <a:lnTo>
                      <a:pt x="47" y="3607"/>
                    </a:lnTo>
                    <a:lnTo>
                      <a:pt x="19" y="3822"/>
                    </a:lnTo>
                    <a:lnTo>
                      <a:pt x="1" y="4036"/>
                    </a:lnTo>
                    <a:lnTo>
                      <a:pt x="1" y="4250"/>
                    </a:lnTo>
                    <a:lnTo>
                      <a:pt x="1" y="9609"/>
                    </a:lnTo>
                    <a:lnTo>
                      <a:pt x="1" y="9888"/>
                    </a:lnTo>
                    <a:lnTo>
                      <a:pt x="29" y="10159"/>
                    </a:lnTo>
                    <a:lnTo>
                      <a:pt x="57" y="10438"/>
                    </a:lnTo>
                    <a:lnTo>
                      <a:pt x="112" y="10709"/>
                    </a:lnTo>
                    <a:lnTo>
                      <a:pt x="168" y="10969"/>
                    </a:lnTo>
                    <a:lnTo>
                      <a:pt x="243" y="11230"/>
                    </a:lnTo>
                    <a:lnTo>
                      <a:pt x="327" y="11482"/>
                    </a:lnTo>
                    <a:lnTo>
                      <a:pt x="429" y="11724"/>
                    </a:lnTo>
                    <a:lnTo>
                      <a:pt x="541" y="11967"/>
                    </a:lnTo>
                    <a:lnTo>
                      <a:pt x="662" y="12209"/>
                    </a:lnTo>
                    <a:lnTo>
                      <a:pt x="793" y="12433"/>
                    </a:lnTo>
                    <a:lnTo>
                      <a:pt x="933" y="12656"/>
                    </a:lnTo>
                    <a:lnTo>
                      <a:pt x="1082" y="12871"/>
                    </a:lnTo>
                    <a:lnTo>
                      <a:pt x="1249" y="13076"/>
                    </a:lnTo>
                    <a:lnTo>
                      <a:pt x="1417" y="13271"/>
                    </a:lnTo>
                    <a:lnTo>
                      <a:pt x="1604" y="13467"/>
                    </a:lnTo>
                    <a:lnTo>
                      <a:pt x="1790" y="13644"/>
                    </a:lnTo>
                    <a:lnTo>
                      <a:pt x="1986" y="13821"/>
                    </a:lnTo>
                    <a:lnTo>
                      <a:pt x="2200" y="13980"/>
                    </a:lnTo>
                    <a:lnTo>
                      <a:pt x="2414" y="14138"/>
                    </a:lnTo>
                    <a:lnTo>
                      <a:pt x="2629" y="14278"/>
                    </a:lnTo>
                    <a:lnTo>
                      <a:pt x="2862" y="14408"/>
                    </a:lnTo>
                    <a:lnTo>
                      <a:pt x="3095" y="14529"/>
                    </a:lnTo>
                    <a:lnTo>
                      <a:pt x="3337" y="14641"/>
                    </a:lnTo>
                    <a:lnTo>
                      <a:pt x="3589" y="14734"/>
                    </a:lnTo>
                    <a:lnTo>
                      <a:pt x="3840" y="14828"/>
                    </a:lnTo>
                    <a:lnTo>
                      <a:pt x="4101" y="14902"/>
                    </a:lnTo>
                    <a:lnTo>
                      <a:pt x="4362" y="14958"/>
                    </a:lnTo>
                    <a:lnTo>
                      <a:pt x="4632" y="15005"/>
                    </a:lnTo>
                    <a:lnTo>
                      <a:pt x="4903" y="15042"/>
                    </a:lnTo>
                    <a:lnTo>
                      <a:pt x="5182" y="15061"/>
                    </a:lnTo>
                    <a:lnTo>
                      <a:pt x="5462" y="15070"/>
                    </a:lnTo>
                    <a:lnTo>
                      <a:pt x="5741" y="15061"/>
                    </a:lnTo>
                    <a:lnTo>
                      <a:pt x="6021" y="15042"/>
                    </a:lnTo>
                    <a:lnTo>
                      <a:pt x="6291" y="15005"/>
                    </a:lnTo>
                    <a:lnTo>
                      <a:pt x="6561" y="14958"/>
                    </a:lnTo>
                    <a:lnTo>
                      <a:pt x="6822" y="14902"/>
                    </a:lnTo>
                    <a:lnTo>
                      <a:pt x="7083" y="14828"/>
                    </a:lnTo>
                    <a:lnTo>
                      <a:pt x="7335" y="14734"/>
                    </a:lnTo>
                    <a:lnTo>
                      <a:pt x="7587" y="14641"/>
                    </a:lnTo>
                    <a:lnTo>
                      <a:pt x="7820" y="14529"/>
                    </a:lnTo>
                    <a:lnTo>
                      <a:pt x="8062" y="14408"/>
                    </a:lnTo>
                    <a:lnTo>
                      <a:pt x="8286" y="14278"/>
                    </a:lnTo>
                    <a:lnTo>
                      <a:pt x="8509" y="14138"/>
                    </a:lnTo>
                    <a:lnTo>
                      <a:pt x="8724" y="13980"/>
                    </a:lnTo>
                    <a:lnTo>
                      <a:pt x="8929" y="13821"/>
                    </a:lnTo>
                    <a:lnTo>
                      <a:pt x="9134" y="13644"/>
                    </a:lnTo>
                    <a:lnTo>
                      <a:pt x="9320" y="13467"/>
                    </a:lnTo>
                    <a:lnTo>
                      <a:pt x="9497" y="13271"/>
                    </a:lnTo>
                    <a:lnTo>
                      <a:pt x="9674" y="13076"/>
                    </a:lnTo>
                    <a:lnTo>
                      <a:pt x="9833" y="12871"/>
                    </a:lnTo>
                    <a:lnTo>
                      <a:pt x="9991" y="12656"/>
                    </a:lnTo>
                    <a:lnTo>
                      <a:pt x="10131" y="12433"/>
                    </a:lnTo>
                    <a:lnTo>
                      <a:pt x="10261" y="12209"/>
                    </a:lnTo>
                    <a:lnTo>
                      <a:pt x="10382" y="11967"/>
                    </a:lnTo>
                    <a:lnTo>
                      <a:pt x="10494" y="11724"/>
                    </a:lnTo>
                    <a:lnTo>
                      <a:pt x="10587" y="11482"/>
                    </a:lnTo>
                    <a:lnTo>
                      <a:pt x="10681" y="11230"/>
                    </a:lnTo>
                    <a:lnTo>
                      <a:pt x="10755" y="10969"/>
                    </a:lnTo>
                    <a:lnTo>
                      <a:pt x="10811" y="10709"/>
                    </a:lnTo>
                    <a:lnTo>
                      <a:pt x="10858" y="10438"/>
                    </a:lnTo>
                    <a:lnTo>
                      <a:pt x="10895" y="10159"/>
                    </a:lnTo>
                    <a:lnTo>
                      <a:pt x="10914" y="9888"/>
                    </a:lnTo>
                    <a:lnTo>
                      <a:pt x="10923" y="9609"/>
                    </a:lnTo>
                    <a:lnTo>
                      <a:pt x="10923" y="3915"/>
                    </a:lnTo>
                    <a:lnTo>
                      <a:pt x="10923" y="3710"/>
                    </a:lnTo>
                    <a:lnTo>
                      <a:pt x="10904" y="3514"/>
                    </a:lnTo>
                    <a:lnTo>
                      <a:pt x="10876" y="3318"/>
                    </a:lnTo>
                    <a:lnTo>
                      <a:pt x="10848" y="3123"/>
                    </a:lnTo>
                    <a:lnTo>
                      <a:pt x="10802" y="2936"/>
                    </a:lnTo>
                    <a:lnTo>
                      <a:pt x="10746" y="2750"/>
                    </a:lnTo>
                    <a:lnTo>
                      <a:pt x="10690" y="2573"/>
                    </a:lnTo>
                    <a:lnTo>
                      <a:pt x="10615" y="2396"/>
                    </a:lnTo>
                    <a:lnTo>
                      <a:pt x="10541" y="2219"/>
                    </a:lnTo>
                    <a:lnTo>
                      <a:pt x="10448" y="2051"/>
                    </a:lnTo>
                    <a:lnTo>
                      <a:pt x="10354" y="1883"/>
                    </a:lnTo>
                    <a:lnTo>
                      <a:pt x="10252" y="1725"/>
                    </a:lnTo>
                    <a:lnTo>
                      <a:pt x="10140" y="1576"/>
                    </a:lnTo>
                    <a:lnTo>
                      <a:pt x="10028" y="1427"/>
                    </a:lnTo>
                    <a:lnTo>
                      <a:pt x="9907" y="1287"/>
                    </a:lnTo>
                    <a:lnTo>
                      <a:pt x="9777" y="1147"/>
                    </a:lnTo>
                    <a:lnTo>
                      <a:pt x="9637" y="1016"/>
                    </a:lnTo>
                    <a:lnTo>
                      <a:pt x="9497" y="895"/>
                    </a:lnTo>
                    <a:lnTo>
                      <a:pt x="9348" y="774"/>
                    </a:lnTo>
                    <a:lnTo>
                      <a:pt x="9199" y="672"/>
                    </a:lnTo>
                    <a:lnTo>
                      <a:pt x="9040" y="569"/>
                    </a:lnTo>
                    <a:lnTo>
                      <a:pt x="8873" y="476"/>
                    </a:lnTo>
                    <a:lnTo>
                      <a:pt x="8705" y="383"/>
                    </a:lnTo>
                    <a:lnTo>
                      <a:pt x="8528" y="308"/>
                    </a:lnTo>
                    <a:lnTo>
                      <a:pt x="8351" y="234"/>
                    </a:lnTo>
                    <a:lnTo>
                      <a:pt x="8174" y="178"/>
                    </a:lnTo>
                    <a:lnTo>
                      <a:pt x="7987" y="122"/>
                    </a:lnTo>
                    <a:lnTo>
                      <a:pt x="7801" y="75"/>
                    </a:lnTo>
                    <a:lnTo>
                      <a:pt x="7605" y="47"/>
                    </a:lnTo>
                    <a:lnTo>
                      <a:pt x="7410" y="19"/>
                    </a:lnTo>
                    <a:lnTo>
                      <a:pt x="7214"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11"/>
              <p:cNvSpPr/>
              <p:nvPr/>
            </p:nvSpPr>
            <p:spPr>
              <a:xfrm>
                <a:off x="4372651" y="3254176"/>
                <a:ext cx="230393" cy="137038"/>
              </a:xfrm>
              <a:custGeom>
                <a:rect b="b" l="l" r="r" t="t"/>
                <a:pathLst>
                  <a:path extrusionOk="0" h="6497" w="10923">
                    <a:moveTo>
                      <a:pt x="4092" y="1"/>
                    </a:moveTo>
                    <a:lnTo>
                      <a:pt x="3933" y="10"/>
                    </a:lnTo>
                    <a:lnTo>
                      <a:pt x="3775" y="29"/>
                    </a:lnTo>
                    <a:lnTo>
                      <a:pt x="3617" y="47"/>
                    </a:lnTo>
                    <a:lnTo>
                      <a:pt x="3458" y="75"/>
                    </a:lnTo>
                    <a:lnTo>
                      <a:pt x="3309" y="103"/>
                    </a:lnTo>
                    <a:lnTo>
                      <a:pt x="3160" y="140"/>
                    </a:lnTo>
                    <a:lnTo>
                      <a:pt x="3011" y="187"/>
                    </a:lnTo>
                    <a:lnTo>
                      <a:pt x="2862" y="234"/>
                    </a:lnTo>
                    <a:lnTo>
                      <a:pt x="2713" y="290"/>
                    </a:lnTo>
                    <a:lnTo>
                      <a:pt x="2433" y="411"/>
                    </a:lnTo>
                    <a:lnTo>
                      <a:pt x="2163" y="550"/>
                    </a:lnTo>
                    <a:lnTo>
                      <a:pt x="1902" y="709"/>
                    </a:lnTo>
                    <a:lnTo>
                      <a:pt x="1883" y="811"/>
                    </a:lnTo>
                    <a:lnTo>
                      <a:pt x="1790" y="793"/>
                    </a:lnTo>
                    <a:lnTo>
                      <a:pt x="1594" y="942"/>
                    </a:lnTo>
                    <a:lnTo>
                      <a:pt x="1408" y="1100"/>
                    </a:lnTo>
                    <a:lnTo>
                      <a:pt x="1221" y="1277"/>
                    </a:lnTo>
                    <a:lnTo>
                      <a:pt x="1054" y="1454"/>
                    </a:lnTo>
                    <a:lnTo>
                      <a:pt x="895" y="1650"/>
                    </a:lnTo>
                    <a:lnTo>
                      <a:pt x="746" y="1855"/>
                    </a:lnTo>
                    <a:lnTo>
                      <a:pt x="616" y="2060"/>
                    </a:lnTo>
                    <a:lnTo>
                      <a:pt x="485" y="2275"/>
                    </a:lnTo>
                    <a:lnTo>
                      <a:pt x="373" y="2508"/>
                    </a:lnTo>
                    <a:lnTo>
                      <a:pt x="280" y="2741"/>
                    </a:lnTo>
                    <a:lnTo>
                      <a:pt x="196" y="2974"/>
                    </a:lnTo>
                    <a:lnTo>
                      <a:pt x="122" y="3225"/>
                    </a:lnTo>
                    <a:lnTo>
                      <a:pt x="66" y="3467"/>
                    </a:lnTo>
                    <a:lnTo>
                      <a:pt x="29" y="3728"/>
                    </a:lnTo>
                    <a:lnTo>
                      <a:pt x="1" y="3989"/>
                    </a:lnTo>
                    <a:lnTo>
                      <a:pt x="1" y="4250"/>
                    </a:lnTo>
                    <a:lnTo>
                      <a:pt x="1" y="5993"/>
                    </a:lnTo>
                    <a:lnTo>
                      <a:pt x="150" y="5984"/>
                    </a:lnTo>
                    <a:lnTo>
                      <a:pt x="299" y="5956"/>
                    </a:lnTo>
                    <a:lnTo>
                      <a:pt x="439" y="5909"/>
                    </a:lnTo>
                    <a:lnTo>
                      <a:pt x="578" y="5853"/>
                    </a:lnTo>
                    <a:lnTo>
                      <a:pt x="709" y="5779"/>
                    </a:lnTo>
                    <a:lnTo>
                      <a:pt x="830" y="5704"/>
                    </a:lnTo>
                    <a:lnTo>
                      <a:pt x="951" y="5611"/>
                    </a:lnTo>
                    <a:lnTo>
                      <a:pt x="1054" y="5508"/>
                    </a:lnTo>
                    <a:lnTo>
                      <a:pt x="1147" y="5406"/>
                    </a:lnTo>
                    <a:lnTo>
                      <a:pt x="1231" y="5285"/>
                    </a:lnTo>
                    <a:lnTo>
                      <a:pt x="1305" y="5154"/>
                    </a:lnTo>
                    <a:lnTo>
                      <a:pt x="1371" y="5024"/>
                    </a:lnTo>
                    <a:lnTo>
                      <a:pt x="1417" y="4884"/>
                    </a:lnTo>
                    <a:lnTo>
                      <a:pt x="1454" y="4735"/>
                    </a:lnTo>
                    <a:lnTo>
                      <a:pt x="1482" y="4586"/>
                    </a:lnTo>
                    <a:lnTo>
                      <a:pt x="1492" y="4427"/>
                    </a:lnTo>
                    <a:lnTo>
                      <a:pt x="1482" y="4288"/>
                    </a:lnTo>
                    <a:lnTo>
                      <a:pt x="1464" y="4148"/>
                    </a:lnTo>
                    <a:lnTo>
                      <a:pt x="1427" y="4017"/>
                    </a:lnTo>
                    <a:lnTo>
                      <a:pt x="1389" y="3887"/>
                    </a:lnTo>
                    <a:lnTo>
                      <a:pt x="1417" y="3887"/>
                    </a:lnTo>
                    <a:lnTo>
                      <a:pt x="1566" y="3877"/>
                    </a:lnTo>
                    <a:lnTo>
                      <a:pt x="1706" y="3859"/>
                    </a:lnTo>
                    <a:lnTo>
                      <a:pt x="1846" y="3831"/>
                    </a:lnTo>
                    <a:lnTo>
                      <a:pt x="1986" y="3784"/>
                    </a:lnTo>
                    <a:lnTo>
                      <a:pt x="2116" y="3728"/>
                    </a:lnTo>
                    <a:lnTo>
                      <a:pt x="2237" y="3654"/>
                    </a:lnTo>
                    <a:lnTo>
                      <a:pt x="2349" y="3579"/>
                    </a:lnTo>
                    <a:lnTo>
                      <a:pt x="2461" y="3495"/>
                    </a:lnTo>
                    <a:lnTo>
                      <a:pt x="2554" y="3393"/>
                    </a:lnTo>
                    <a:lnTo>
                      <a:pt x="2647" y="3290"/>
                    </a:lnTo>
                    <a:lnTo>
                      <a:pt x="2731" y="3179"/>
                    </a:lnTo>
                    <a:lnTo>
                      <a:pt x="2806" y="3057"/>
                    </a:lnTo>
                    <a:lnTo>
                      <a:pt x="2862" y="2927"/>
                    </a:lnTo>
                    <a:lnTo>
                      <a:pt x="2908" y="2796"/>
                    </a:lnTo>
                    <a:lnTo>
                      <a:pt x="2946" y="2657"/>
                    </a:lnTo>
                    <a:lnTo>
                      <a:pt x="2974" y="2517"/>
                    </a:lnTo>
                    <a:lnTo>
                      <a:pt x="3085" y="2545"/>
                    </a:lnTo>
                    <a:lnTo>
                      <a:pt x="3197" y="2573"/>
                    </a:lnTo>
                    <a:lnTo>
                      <a:pt x="3318" y="2582"/>
                    </a:lnTo>
                    <a:lnTo>
                      <a:pt x="3439" y="2591"/>
                    </a:lnTo>
                    <a:lnTo>
                      <a:pt x="3533" y="2591"/>
                    </a:lnTo>
                    <a:lnTo>
                      <a:pt x="3635" y="2582"/>
                    </a:lnTo>
                    <a:lnTo>
                      <a:pt x="3728" y="2563"/>
                    </a:lnTo>
                    <a:lnTo>
                      <a:pt x="3812" y="2545"/>
                    </a:lnTo>
                    <a:lnTo>
                      <a:pt x="3989" y="2489"/>
                    </a:lnTo>
                    <a:lnTo>
                      <a:pt x="4157" y="2414"/>
                    </a:lnTo>
                    <a:lnTo>
                      <a:pt x="4316" y="2321"/>
                    </a:lnTo>
                    <a:lnTo>
                      <a:pt x="4455" y="2209"/>
                    </a:lnTo>
                    <a:lnTo>
                      <a:pt x="4586" y="2088"/>
                    </a:lnTo>
                    <a:lnTo>
                      <a:pt x="4707" y="1948"/>
                    </a:lnTo>
                    <a:lnTo>
                      <a:pt x="4809" y="2023"/>
                    </a:lnTo>
                    <a:lnTo>
                      <a:pt x="4921" y="2088"/>
                    </a:lnTo>
                    <a:lnTo>
                      <a:pt x="5033" y="2144"/>
                    </a:lnTo>
                    <a:lnTo>
                      <a:pt x="5154" y="2200"/>
                    </a:lnTo>
                    <a:lnTo>
                      <a:pt x="5275" y="2237"/>
                    </a:lnTo>
                    <a:lnTo>
                      <a:pt x="5406" y="2265"/>
                    </a:lnTo>
                    <a:lnTo>
                      <a:pt x="5536" y="2284"/>
                    </a:lnTo>
                    <a:lnTo>
                      <a:pt x="5816" y="2284"/>
                    </a:lnTo>
                    <a:lnTo>
                      <a:pt x="5956" y="2256"/>
                    </a:lnTo>
                    <a:lnTo>
                      <a:pt x="6086" y="2228"/>
                    </a:lnTo>
                    <a:lnTo>
                      <a:pt x="6217" y="2191"/>
                    </a:lnTo>
                    <a:lnTo>
                      <a:pt x="6338" y="2135"/>
                    </a:lnTo>
                    <a:lnTo>
                      <a:pt x="6459" y="2070"/>
                    </a:lnTo>
                    <a:lnTo>
                      <a:pt x="6571" y="1995"/>
                    </a:lnTo>
                    <a:lnTo>
                      <a:pt x="6683" y="1911"/>
                    </a:lnTo>
                    <a:lnTo>
                      <a:pt x="6794" y="2032"/>
                    </a:lnTo>
                    <a:lnTo>
                      <a:pt x="6916" y="2135"/>
                    </a:lnTo>
                    <a:lnTo>
                      <a:pt x="7055" y="2219"/>
                    </a:lnTo>
                    <a:lnTo>
                      <a:pt x="7195" y="2293"/>
                    </a:lnTo>
                    <a:lnTo>
                      <a:pt x="7344" y="2358"/>
                    </a:lnTo>
                    <a:lnTo>
                      <a:pt x="7512" y="2405"/>
                    </a:lnTo>
                    <a:lnTo>
                      <a:pt x="7670" y="2433"/>
                    </a:lnTo>
                    <a:lnTo>
                      <a:pt x="7848" y="2442"/>
                    </a:lnTo>
                    <a:lnTo>
                      <a:pt x="7950" y="2433"/>
                    </a:lnTo>
                    <a:lnTo>
                      <a:pt x="8053" y="2414"/>
                    </a:lnTo>
                    <a:lnTo>
                      <a:pt x="8118" y="2573"/>
                    </a:lnTo>
                    <a:lnTo>
                      <a:pt x="8202" y="2722"/>
                    </a:lnTo>
                    <a:lnTo>
                      <a:pt x="8295" y="2862"/>
                    </a:lnTo>
                    <a:lnTo>
                      <a:pt x="8397" y="2992"/>
                    </a:lnTo>
                    <a:lnTo>
                      <a:pt x="8519" y="3104"/>
                    </a:lnTo>
                    <a:lnTo>
                      <a:pt x="8649" y="3206"/>
                    </a:lnTo>
                    <a:lnTo>
                      <a:pt x="8789" y="3300"/>
                    </a:lnTo>
                    <a:lnTo>
                      <a:pt x="8947" y="3365"/>
                    </a:lnTo>
                    <a:lnTo>
                      <a:pt x="8957" y="3458"/>
                    </a:lnTo>
                    <a:lnTo>
                      <a:pt x="8985" y="3551"/>
                    </a:lnTo>
                    <a:lnTo>
                      <a:pt x="9012" y="3644"/>
                    </a:lnTo>
                    <a:lnTo>
                      <a:pt x="9040" y="3728"/>
                    </a:lnTo>
                    <a:lnTo>
                      <a:pt x="9124" y="3896"/>
                    </a:lnTo>
                    <a:lnTo>
                      <a:pt x="9227" y="4055"/>
                    </a:lnTo>
                    <a:lnTo>
                      <a:pt x="9339" y="4194"/>
                    </a:lnTo>
                    <a:lnTo>
                      <a:pt x="9469" y="4315"/>
                    </a:lnTo>
                    <a:lnTo>
                      <a:pt x="9618" y="4427"/>
                    </a:lnTo>
                    <a:lnTo>
                      <a:pt x="9767" y="4521"/>
                    </a:lnTo>
                    <a:lnTo>
                      <a:pt x="9739" y="4632"/>
                    </a:lnTo>
                    <a:lnTo>
                      <a:pt x="9721" y="4735"/>
                    </a:lnTo>
                    <a:lnTo>
                      <a:pt x="9711" y="4847"/>
                    </a:lnTo>
                    <a:lnTo>
                      <a:pt x="9702" y="4959"/>
                    </a:lnTo>
                    <a:lnTo>
                      <a:pt x="9711" y="5098"/>
                    </a:lnTo>
                    <a:lnTo>
                      <a:pt x="9730" y="5238"/>
                    </a:lnTo>
                    <a:lnTo>
                      <a:pt x="9758" y="5369"/>
                    </a:lnTo>
                    <a:lnTo>
                      <a:pt x="9795" y="5499"/>
                    </a:lnTo>
                    <a:lnTo>
                      <a:pt x="9842" y="5620"/>
                    </a:lnTo>
                    <a:lnTo>
                      <a:pt x="9907" y="5732"/>
                    </a:lnTo>
                    <a:lnTo>
                      <a:pt x="9972" y="5844"/>
                    </a:lnTo>
                    <a:lnTo>
                      <a:pt x="10047" y="5946"/>
                    </a:lnTo>
                    <a:lnTo>
                      <a:pt x="10140" y="6049"/>
                    </a:lnTo>
                    <a:lnTo>
                      <a:pt x="10233" y="6142"/>
                    </a:lnTo>
                    <a:lnTo>
                      <a:pt x="10326" y="6217"/>
                    </a:lnTo>
                    <a:lnTo>
                      <a:pt x="10438" y="6291"/>
                    </a:lnTo>
                    <a:lnTo>
                      <a:pt x="10550" y="6356"/>
                    </a:lnTo>
                    <a:lnTo>
                      <a:pt x="10671" y="6412"/>
                    </a:lnTo>
                    <a:lnTo>
                      <a:pt x="10792" y="6459"/>
                    </a:lnTo>
                    <a:lnTo>
                      <a:pt x="10923" y="6496"/>
                    </a:lnTo>
                    <a:lnTo>
                      <a:pt x="10923" y="3915"/>
                    </a:lnTo>
                    <a:lnTo>
                      <a:pt x="10923" y="3710"/>
                    </a:lnTo>
                    <a:lnTo>
                      <a:pt x="10904" y="3514"/>
                    </a:lnTo>
                    <a:lnTo>
                      <a:pt x="10876" y="3318"/>
                    </a:lnTo>
                    <a:lnTo>
                      <a:pt x="10848" y="3123"/>
                    </a:lnTo>
                    <a:lnTo>
                      <a:pt x="10802" y="2936"/>
                    </a:lnTo>
                    <a:lnTo>
                      <a:pt x="10746" y="2750"/>
                    </a:lnTo>
                    <a:lnTo>
                      <a:pt x="10690" y="2573"/>
                    </a:lnTo>
                    <a:lnTo>
                      <a:pt x="10615" y="2396"/>
                    </a:lnTo>
                    <a:lnTo>
                      <a:pt x="10541" y="2219"/>
                    </a:lnTo>
                    <a:lnTo>
                      <a:pt x="10448" y="2051"/>
                    </a:lnTo>
                    <a:lnTo>
                      <a:pt x="10354" y="1883"/>
                    </a:lnTo>
                    <a:lnTo>
                      <a:pt x="10252" y="1725"/>
                    </a:lnTo>
                    <a:lnTo>
                      <a:pt x="10140" y="1576"/>
                    </a:lnTo>
                    <a:lnTo>
                      <a:pt x="10028" y="1427"/>
                    </a:lnTo>
                    <a:lnTo>
                      <a:pt x="9907" y="1287"/>
                    </a:lnTo>
                    <a:lnTo>
                      <a:pt x="9777" y="1147"/>
                    </a:lnTo>
                    <a:lnTo>
                      <a:pt x="9637" y="1016"/>
                    </a:lnTo>
                    <a:lnTo>
                      <a:pt x="9497" y="895"/>
                    </a:lnTo>
                    <a:lnTo>
                      <a:pt x="9348" y="774"/>
                    </a:lnTo>
                    <a:lnTo>
                      <a:pt x="9199" y="672"/>
                    </a:lnTo>
                    <a:lnTo>
                      <a:pt x="9040" y="569"/>
                    </a:lnTo>
                    <a:lnTo>
                      <a:pt x="8873" y="476"/>
                    </a:lnTo>
                    <a:lnTo>
                      <a:pt x="8705" y="383"/>
                    </a:lnTo>
                    <a:lnTo>
                      <a:pt x="8528" y="308"/>
                    </a:lnTo>
                    <a:lnTo>
                      <a:pt x="8351" y="234"/>
                    </a:lnTo>
                    <a:lnTo>
                      <a:pt x="8174" y="178"/>
                    </a:lnTo>
                    <a:lnTo>
                      <a:pt x="7987" y="122"/>
                    </a:lnTo>
                    <a:lnTo>
                      <a:pt x="7801" y="75"/>
                    </a:lnTo>
                    <a:lnTo>
                      <a:pt x="7605" y="47"/>
                    </a:lnTo>
                    <a:lnTo>
                      <a:pt x="7410" y="19"/>
                    </a:lnTo>
                    <a:lnTo>
                      <a:pt x="7214"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11"/>
              <p:cNvSpPr/>
              <p:nvPr/>
            </p:nvSpPr>
            <p:spPr>
              <a:xfrm>
                <a:off x="4341202" y="3233548"/>
                <a:ext cx="293312" cy="162370"/>
              </a:xfrm>
              <a:custGeom>
                <a:rect b="b" l="l" r="r" t="t"/>
                <a:pathLst>
                  <a:path extrusionOk="0" h="7698" w="13906">
                    <a:moveTo>
                      <a:pt x="6580" y="0"/>
                    </a:moveTo>
                    <a:lnTo>
                      <a:pt x="6440" y="9"/>
                    </a:lnTo>
                    <a:lnTo>
                      <a:pt x="6300" y="37"/>
                    </a:lnTo>
                    <a:lnTo>
                      <a:pt x="6170" y="84"/>
                    </a:lnTo>
                    <a:lnTo>
                      <a:pt x="6039" y="149"/>
                    </a:lnTo>
                    <a:lnTo>
                      <a:pt x="5928" y="233"/>
                    </a:lnTo>
                    <a:lnTo>
                      <a:pt x="5834" y="326"/>
                    </a:lnTo>
                    <a:lnTo>
                      <a:pt x="5741" y="438"/>
                    </a:lnTo>
                    <a:lnTo>
                      <a:pt x="5676" y="559"/>
                    </a:lnTo>
                    <a:lnTo>
                      <a:pt x="5601" y="475"/>
                    </a:lnTo>
                    <a:lnTo>
                      <a:pt x="5518" y="410"/>
                    </a:lnTo>
                    <a:lnTo>
                      <a:pt x="5424" y="354"/>
                    </a:lnTo>
                    <a:lnTo>
                      <a:pt x="5331" y="298"/>
                    </a:lnTo>
                    <a:lnTo>
                      <a:pt x="5229" y="261"/>
                    </a:lnTo>
                    <a:lnTo>
                      <a:pt x="5126" y="233"/>
                    </a:lnTo>
                    <a:lnTo>
                      <a:pt x="5014" y="214"/>
                    </a:lnTo>
                    <a:lnTo>
                      <a:pt x="4903" y="205"/>
                    </a:lnTo>
                    <a:lnTo>
                      <a:pt x="4809" y="214"/>
                    </a:lnTo>
                    <a:lnTo>
                      <a:pt x="4716" y="224"/>
                    </a:lnTo>
                    <a:lnTo>
                      <a:pt x="4623" y="242"/>
                    </a:lnTo>
                    <a:lnTo>
                      <a:pt x="4530" y="280"/>
                    </a:lnTo>
                    <a:lnTo>
                      <a:pt x="4446" y="317"/>
                    </a:lnTo>
                    <a:lnTo>
                      <a:pt x="4371" y="354"/>
                    </a:lnTo>
                    <a:lnTo>
                      <a:pt x="4297" y="410"/>
                    </a:lnTo>
                    <a:lnTo>
                      <a:pt x="4222" y="466"/>
                    </a:lnTo>
                    <a:lnTo>
                      <a:pt x="4157" y="531"/>
                    </a:lnTo>
                    <a:lnTo>
                      <a:pt x="4101" y="597"/>
                    </a:lnTo>
                    <a:lnTo>
                      <a:pt x="4045" y="671"/>
                    </a:lnTo>
                    <a:lnTo>
                      <a:pt x="3999" y="755"/>
                    </a:lnTo>
                    <a:lnTo>
                      <a:pt x="3961" y="830"/>
                    </a:lnTo>
                    <a:lnTo>
                      <a:pt x="3933" y="923"/>
                    </a:lnTo>
                    <a:lnTo>
                      <a:pt x="3905" y="1016"/>
                    </a:lnTo>
                    <a:lnTo>
                      <a:pt x="3887" y="1109"/>
                    </a:lnTo>
                    <a:lnTo>
                      <a:pt x="3821" y="1053"/>
                    </a:lnTo>
                    <a:lnTo>
                      <a:pt x="3747" y="1007"/>
                    </a:lnTo>
                    <a:lnTo>
                      <a:pt x="3672" y="969"/>
                    </a:lnTo>
                    <a:lnTo>
                      <a:pt x="3589" y="932"/>
                    </a:lnTo>
                    <a:lnTo>
                      <a:pt x="3514" y="913"/>
                    </a:lnTo>
                    <a:lnTo>
                      <a:pt x="3421" y="885"/>
                    </a:lnTo>
                    <a:lnTo>
                      <a:pt x="3337" y="876"/>
                    </a:lnTo>
                    <a:lnTo>
                      <a:pt x="3141" y="876"/>
                    </a:lnTo>
                    <a:lnTo>
                      <a:pt x="3039" y="895"/>
                    </a:lnTo>
                    <a:lnTo>
                      <a:pt x="2936" y="923"/>
                    </a:lnTo>
                    <a:lnTo>
                      <a:pt x="2843" y="951"/>
                    </a:lnTo>
                    <a:lnTo>
                      <a:pt x="2759" y="997"/>
                    </a:lnTo>
                    <a:lnTo>
                      <a:pt x="2666" y="1053"/>
                    </a:lnTo>
                    <a:lnTo>
                      <a:pt x="2591" y="1109"/>
                    </a:lnTo>
                    <a:lnTo>
                      <a:pt x="2517" y="1174"/>
                    </a:lnTo>
                    <a:lnTo>
                      <a:pt x="2452" y="1249"/>
                    </a:lnTo>
                    <a:lnTo>
                      <a:pt x="2396" y="1323"/>
                    </a:lnTo>
                    <a:lnTo>
                      <a:pt x="2340" y="1417"/>
                    </a:lnTo>
                    <a:lnTo>
                      <a:pt x="2293" y="1501"/>
                    </a:lnTo>
                    <a:lnTo>
                      <a:pt x="2265" y="1594"/>
                    </a:lnTo>
                    <a:lnTo>
                      <a:pt x="2237" y="1696"/>
                    </a:lnTo>
                    <a:lnTo>
                      <a:pt x="2219" y="1799"/>
                    </a:lnTo>
                    <a:lnTo>
                      <a:pt x="2219" y="1901"/>
                    </a:lnTo>
                    <a:lnTo>
                      <a:pt x="2219" y="1994"/>
                    </a:lnTo>
                    <a:lnTo>
                      <a:pt x="2237" y="2088"/>
                    </a:lnTo>
                    <a:lnTo>
                      <a:pt x="2256" y="2181"/>
                    </a:lnTo>
                    <a:lnTo>
                      <a:pt x="2284" y="2265"/>
                    </a:lnTo>
                    <a:lnTo>
                      <a:pt x="2163" y="2199"/>
                    </a:lnTo>
                    <a:lnTo>
                      <a:pt x="2032" y="2153"/>
                    </a:lnTo>
                    <a:lnTo>
                      <a:pt x="1902" y="2125"/>
                    </a:lnTo>
                    <a:lnTo>
                      <a:pt x="1762" y="2116"/>
                    </a:lnTo>
                    <a:lnTo>
                      <a:pt x="1650" y="2116"/>
                    </a:lnTo>
                    <a:lnTo>
                      <a:pt x="1548" y="2134"/>
                    </a:lnTo>
                    <a:lnTo>
                      <a:pt x="1454" y="2162"/>
                    </a:lnTo>
                    <a:lnTo>
                      <a:pt x="1361" y="2190"/>
                    </a:lnTo>
                    <a:lnTo>
                      <a:pt x="1268" y="2237"/>
                    </a:lnTo>
                    <a:lnTo>
                      <a:pt x="1184" y="2293"/>
                    </a:lnTo>
                    <a:lnTo>
                      <a:pt x="1100" y="2349"/>
                    </a:lnTo>
                    <a:lnTo>
                      <a:pt x="1026" y="2414"/>
                    </a:lnTo>
                    <a:lnTo>
                      <a:pt x="960" y="2488"/>
                    </a:lnTo>
                    <a:lnTo>
                      <a:pt x="905" y="2572"/>
                    </a:lnTo>
                    <a:lnTo>
                      <a:pt x="849" y="2656"/>
                    </a:lnTo>
                    <a:lnTo>
                      <a:pt x="811" y="2740"/>
                    </a:lnTo>
                    <a:lnTo>
                      <a:pt x="774" y="2833"/>
                    </a:lnTo>
                    <a:lnTo>
                      <a:pt x="746" y="2936"/>
                    </a:lnTo>
                    <a:lnTo>
                      <a:pt x="737" y="3038"/>
                    </a:lnTo>
                    <a:lnTo>
                      <a:pt x="727" y="3141"/>
                    </a:lnTo>
                    <a:lnTo>
                      <a:pt x="737" y="3253"/>
                    </a:lnTo>
                    <a:lnTo>
                      <a:pt x="755" y="3364"/>
                    </a:lnTo>
                    <a:lnTo>
                      <a:pt x="783" y="3467"/>
                    </a:lnTo>
                    <a:lnTo>
                      <a:pt x="821" y="3569"/>
                    </a:lnTo>
                    <a:lnTo>
                      <a:pt x="867" y="3663"/>
                    </a:lnTo>
                    <a:lnTo>
                      <a:pt x="932" y="3756"/>
                    </a:lnTo>
                    <a:lnTo>
                      <a:pt x="998" y="3830"/>
                    </a:lnTo>
                    <a:lnTo>
                      <a:pt x="1072" y="3905"/>
                    </a:lnTo>
                    <a:lnTo>
                      <a:pt x="988" y="3933"/>
                    </a:lnTo>
                    <a:lnTo>
                      <a:pt x="905" y="3961"/>
                    </a:lnTo>
                    <a:lnTo>
                      <a:pt x="821" y="3998"/>
                    </a:lnTo>
                    <a:lnTo>
                      <a:pt x="746" y="4035"/>
                    </a:lnTo>
                    <a:lnTo>
                      <a:pt x="672" y="4082"/>
                    </a:lnTo>
                    <a:lnTo>
                      <a:pt x="606" y="4138"/>
                    </a:lnTo>
                    <a:lnTo>
                      <a:pt x="541" y="4194"/>
                    </a:lnTo>
                    <a:lnTo>
                      <a:pt x="485" y="4259"/>
                    </a:lnTo>
                    <a:lnTo>
                      <a:pt x="429" y="4334"/>
                    </a:lnTo>
                    <a:lnTo>
                      <a:pt x="392" y="4408"/>
                    </a:lnTo>
                    <a:lnTo>
                      <a:pt x="345" y="4483"/>
                    </a:lnTo>
                    <a:lnTo>
                      <a:pt x="317" y="4567"/>
                    </a:lnTo>
                    <a:lnTo>
                      <a:pt x="289" y="4650"/>
                    </a:lnTo>
                    <a:lnTo>
                      <a:pt x="271" y="4734"/>
                    </a:lnTo>
                    <a:lnTo>
                      <a:pt x="252" y="4828"/>
                    </a:lnTo>
                    <a:lnTo>
                      <a:pt x="252" y="4921"/>
                    </a:lnTo>
                    <a:lnTo>
                      <a:pt x="261" y="5042"/>
                    </a:lnTo>
                    <a:lnTo>
                      <a:pt x="280" y="5154"/>
                    </a:lnTo>
                    <a:lnTo>
                      <a:pt x="308" y="5266"/>
                    </a:lnTo>
                    <a:lnTo>
                      <a:pt x="355" y="5368"/>
                    </a:lnTo>
                    <a:lnTo>
                      <a:pt x="411" y="5471"/>
                    </a:lnTo>
                    <a:lnTo>
                      <a:pt x="485" y="5564"/>
                    </a:lnTo>
                    <a:lnTo>
                      <a:pt x="560" y="5648"/>
                    </a:lnTo>
                    <a:lnTo>
                      <a:pt x="644" y="5722"/>
                    </a:lnTo>
                    <a:lnTo>
                      <a:pt x="504" y="5787"/>
                    </a:lnTo>
                    <a:lnTo>
                      <a:pt x="383" y="5871"/>
                    </a:lnTo>
                    <a:lnTo>
                      <a:pt x="271" y="5974"/>
                    </a:lnTo>
                    <a:lnTo>
                      <a:pt x="178" y="6095"/>
                    </a:lnTo>
                    <a:lnTo>
                      <a:pt x="103" y="6225"/>
                    </a:lnTo>
                    <a:lnTo>
                      <a:pt x="75" y="6291"/>
                    </a:lnTo>
                    <a:lnTo>
                      <a:pt x="47" y="6365"/>
                    </a:lnTo>
                    <a:lnTo>
                      <a:pt x="29" y="6440"/>
                    </a:lnTo>
                    <a:lnTo>
                      <a:pt x="19" y="6514"/>
                    </a:lnTo>
                    <a:lnTo>
                      <a:pt x="10" y="6589"/>
                    </a:lnTo>
                    <a:lnTo>
                      <a:pt x="1" y="6673"/>
                    </a:lnTo>
                    <a:lnTo>
                      <a:pt x="10" y="6775"/>
                    </a:lnTo>
                    <a:lnTo>
                      <a:pt x="19" y="6878"/>
                    </a:lnTo>
                    <a:lnTo>
                      <a:pt x="47" y="6980"/>
                    </a:lnTo>
                    <a:lnTo>
                      <a:pt x="84" y="7073"/>
                    </a:lnTo>
                    <a:lnTo>
                      <a:pt x="131" y="7167"/>
                    </a:lnTo>
                    <a:lnTo>
                      <a:pt x="178" y="7251"/>
                    </a:lnTo>
                    <a:lnTo>
                      <a:pt x="234" y="7325"/>
                    </a:lnTo>
                    <a:lnTo>
                      <a:pt x="308" y="7400"/>
                    </a:lnTo>
                    <a:lnTo>
                      <a:pt x="373" y="7465"/>
                    </a:lnTo>
                    <a:lnTo>
                      <a:pt x="457" y="7530"/>
                    </a:lnTo>
                    <a:lnTo>
                      <a:pt x="541" y="7577"/>
                    </a:lnTo>
                    <a:lnTo>
                      <a:pt x="634" y="7623"/>
                    </a:lnTo>
                    <a:lnTo>
                      <a:pt x="727" y="7661"/>
                    </a:lnTo>
                    <a:lnTo>
                      <a:pt x="830" y="7679"/>
                    </a:lnTo>
                    <a:lnTo>
                      <a:pt x="923" y="7698"/>
                    </a:lnTo>
                    <a:lnTo>
                      <a:pt x="1138" y="7698"/>
                    </a:lnTo>
                    <a:lnTo>
                      <a:pt x="1240" y="7679"/>
                    </a:lnTo>
                    <a:lnTo>
                      <a:pt x="1343" y="7661"/>
                    </a:lnTo>
                    <a:lnTo>
                      <a:pt x="1436" y="7623"/>
                    </a:lnTo>
                    <a:lnTo>
                      <a:pt x="1520" y="7577"/>
                    </a:lnTo>
                    <a:lnTo>
                      <a:pt x="1613" y="7530"/>
                    </a:lnTo>
                    <a:lnTo>
                      <a:pt x="1687" y="7465"/>
                    </a:lnTo>
                    <a:lnTo>
                      <a:pt x="1762" y="7400"/>
                    </a:lnTo>
                    <a:lnTo>
                      <a:pt x="1827" y="7325"/>
                    </a:lnTo>
                    <a:lnTo>
                      <a:pt x="1883" y="7251"/>
                    </a:lnTo>
                    <a:lnTo>
                      <a:pt x="1939" y="7167"/>
                    </a:lnTo>
                    <a:lnTo>
                      <a:pt x="1986" y="7073"/>
                    </a:lnTo>
                    <a:lnTo>
                      <a:pt x="2014" y="6980"/>
                    </a:lnTo>
                    <a:lnTo>
                      <a:pt x="2041" y="6878"/>
                    </a:lnTo>
                    <a:lnTo>
                      <a:pt x="2060" y="6775"/>
                    </a:lnTo>
                    <a:lnTo>
                      <a:pt x="2060" y="6673"/>
                    </a:lnTo>
                    <a:lnTo>
                      <a:pt x="2060" y="6552"/>
                    </a:lnTo>
                    <a:lnTo>
                      <a:pt x="2032" y="6440"/>
                    </a:lnTo>
                    <a:lnTo>
                      <a:pt x="2004" y="6328"/>
                    </a:lnTo>
                    <a:lnTo>
                      <a:pt x="1958" y="6216"/>
                    </a:lnTo>
                    <a:lnTo>
                      <a:pt x="1902" y="6123"/>
                    </a:lnTo>
                    <a:lnTo>
                      <a:pt x="1836" y="6030"/>
                    </a:lnTo>
                    <a:lnTo>
                      <a:pt x="1753" y="5946"/>
                    </a:lnTo>
                    <a:lnTo>
                      <a:pt x="1669" y="5871"/>
                    </a:lnTo>
                    <a:lnTo>
                      <a:pt x="1809" y="5806"/>
                    </a:lnTo>
                    <a:lnTo>
                      <a:pt x="1930" y="5713"/>
                    </a:lnTo>
                    <a:lnTo>
                      <a:pt x="2041" y="5610"/>
                    </a:lnTo>
                    <a:lnTo>
                      <a:pt x="2135" y="5499"/>
                    </a:lnTo>
                    <a:lnTo>
                      <a:pt x="2209" y="5368"/>
                    </a:lnTo>
                    <a:lnTo>
                      <a:pt x="2237" y="5303"/>
                    </a:lnTo>
                    <a:lnTo>
                      <a:pt x="2265" y="5228"/>
                    </a:lnTo>
                    <a:lnTo>
                      <a:pt x="2284" y="5154"/>
                    </a:lnTo>
                    <a:lnTo>
                      <a:pt x="2302" y="5079"/>
                    </a:lnTo>
                    <a:lnTo>
                      <a:pt x="2312" y="4995"/>
                    </a:lnTo>
                    <a:lnTo>
                      <a:pt x="2312" y="4921"/>
                    </a:lnTo>
                    <a:lnTo>
                      <a:pt x="2302" y="4809"/>
                    </a:lnTo>
                    <a:lnTo>
                      <a:pt x="2284" y="4697"/>
                    </a:lnTo>
                    <a:lnTo>
                      <a:pt x="2256" y="4595"/>
                    </a:lnTo>
                    <a:lnTo>
                      <a:pt x="2219" y="4492"/>
                    </a:lnTo>
                    <a:lnTo>
                      <a:pt x="2163" y="4399"/>
                    </a:lnTo>
                    <a:lnTo>
                      <a:pt x="2107" y="4306"/>
                    </a:lnTo>
                    <a:lnTo>
                      <a:pt x="2041" y="4231"/>
                    </a:lnTo>
                    <a:lnTo>
                      <a:pt x="1967" y="4157"/>
                    </a:lnTo>
                    <a:lnTo>
                      <a:pt x="2051" y="4129"/>
                    </a:lnTo>
                    <a:lnTo>
                      <a:pt x="2135" y="4101"/>
                    </a:lnTo>
                    <a:lnTo>
                      <a:pt x="2219" y="4063"/>
                    </a:lnTo>
                    <a:lnTo>
                      <a:pt x="2293" y="4026"/>
                    </a:lnTo>
                    <a:lnTo>
                      <a:pt x="2368" y="3979"/>
                    </a:lnTo>
                    <a:lnTo>
                      <a:pt x="2433" y="3924"/>
                    </a:lnTo>
                    <a:lnTo>
                      <a:pt x="2498" y="3868"/>
                    </a:lnTo>
                    <a:lnTo>
                      <a:pt x="2554" y="3802"/>
                    </a:lnTo>
                    <a:lnTo>
                      <a:pt x="2601" y="3728"/>
                    </a:lnTo>
                    <a:lnTo>
                      <a:pt x="2647" y="3653"/>
                    </a:lnTo>
                    <a:lnTo>
                      <a:pt x="2694" y="3579"/>
                    </a:lnTo>
                    <a:lnTo>
                      <a:pt x="2722" y="3495"/>
                    </a:lnTo>
                    <a:lnTo>
                      <a:pt x="2750" y="3411"/>
                    </a:lnTo>
                    <a:lnTo>
                      <a:pt x="2768" y="3327"/>
                    </a:lnTo>
                    <a:lnTo>
                      <a:pt x="2787" y="3234"/>
                    </a:lnTo>
                    <a:lnTo>
                      <a:pt x="2787" y="3141"/>
                    </a:lnTo>
                    <a:lnTo>
                      <a:pt x="2787" y="3048"/>
                    </a:lnTo>
                    <a:lnTo>
                      <a:pt x="2768" y="2954"/>
                    </a:lnTo>
                    <a:lnTo>
                      <a:pt x="2750" y="2870"/>
                    </a:lnTo>
                    <a:lnTo>
                      <a:pt x="2722" y="2787"/>
                    </a:lnTo>
                    <a:lnTo>
                      <a:pt x="2843" y="2852"/>
                    </a:lnTo>
                    <a:lnTo>
                      <a:pt x="2964" y="2898"/>
                    </a:lnTo>
                    <a:lnTo>
                      <a:pt x="3104" y="2926"/>
                    </a:lnTo>
                    <a:lnTo>
                      <a:pt x="3244" y="2936"/>
                    </a:lnTo>
                    <a:lnTo>
                      <a:pt x="3346" y="2926"/>
                    </a:lnTo>
                    <a:lnTo>
                      <a:pt x="3439" y="2917"/>
                    </a:lnTo>
                    <a:lnTo>
                      <a:pt x="3533" y="2898"/>
                    </a:lnTo>
                    <a:lnTo>
                      <a:pt x="3616" y="2861"/>
                    </a:lnTo>
                    <a:lnTo>
                      <a:pt x="3700" y="2824"/>
                    </a:lnTo>
                    <a:lnTo>
                      <a:pt x="3784" y="2787"/>
                    </a:lnTo>
                    <a:lnTo>
                      <a:pt x="3859" y="2731"/>
                    </a:lnTo>
                    <a:lnTo>
                      <a:pt x="3924" y="2675"/>
                    </a:lnTo>
                    <a:lnTo>
                      <a:pt x="3989" y="2610"/>
                    </a:lnTo>
                    <a:lnTo>
                      <a:pt x="4054" y="2544"/>
                    </a:lnTo>
                    <a:lnTo>
                      <a:pt x="4101" y="2470"/>
                    </a:lnTo>
                    <a:lnTo>
                      <a:pt x="4148" y="2386"/>
                    </a:lnTo>
                    <a:lnTo>
                      <a:pt x="4185" y="2302"/>
                    </a:lnTo>
                    <a:lnTo>
                      <a:pt x="4222" y="2218"/>
                    </a:lnTo>
                    <a:lnTo>
                      <a:pt x="4250" y="2125"/>
                    </a:lnTo>
                    <a:lnTo>
                      <a:pt x="4259" y="2032"/>
                    </a:lnTo>
                    <a:lnTo>
                      <a:pt x="4334" y="2088"/>
                    </a:lnTo>
                    <a:lnTo>
                      <a:pt x="4399" y="2134"/>
                    </a:lnTo>
                    <a:lnTo>
                      <a:pt x="4483" y="2172"/>
                    </a:lnTo>
                    <a:lnTo>
                      <a:pt x="4558" y="2199"/>
                    </a:lnTo>
                    <a:lnTo>
                      <a:pt x="4642" y="2227"/>
                    </a:lnTo>
                    <a:lnTo>
                      <a:pt x="4725" y="2246"/>
                    </a:lnTo>
                    <a:lnTo>
                      <a:pt x="4819" y="2265"/>
                    </a:lnTo>
                    <a:lnTo>
                      <a:pt x="4903" y="2265"/>
                    </a:lnTo>
                    <a:lnTo>
                      <a:pt x="5052" y="2255"/>
                    </a:lnTo>
                    <a:lnTo>
                      <a:pt x="5191" y="2227"/>
                    </a:lnTo>
                    <a:lnTo>
                      <a:pt x="5322" y="2181"/>
                    </a:lnTo>
                    <a:lnTo>
                      <a:pt x="5443" y="2106"/>
                    </a:lnTo>
                    <a:lnTo>
                      <a:pt x="5555" y="2032"/>
                    </a:lnTo>
                    <a:lnTo>
                      <a:pt x="5657" y="1939"/>
                    </a:lnTo>
                    <a:lnTo>
                      <a:pt x="5741" y="1827"/>
                    </a:lnTo>
                    <a:lnTo>
                      <a:pt x="5816" y="1706"/>
                    </a:lnTo>
                    <a:lnTo>
                      <a:pt x="5890" y="1780"/>
                    </a:lnTo>
                    <a:lnTo>
                      <a:pt x="5974" y="1855"/>
                    </a:lnTo>
                    <a:lnTo>
                      <a:pt x="6058" y="1911"/>
                    </a:lnTo>
                    <a:lnTo>
                      <a:pt x="6151" y="1957"/>
                    </a:lnTo>
                    <a:lnTo>
                      <a:pt x="6254" y="2004"/>
                    </a:lnTo>
                    <a:lnTo>
                      <a:pt x="6356" y="2032"/>
                    </a:lnTo>
                    <a:lnTo>
                      <a:pt x="6468" y="2050"/>
                    </a:lnTo>
                    <a:lnTo>
                      <a:pt x="6580" y="2060"/>
                    </a:lnTo>
                    <a:lnTo>
                      <a:pt x="6710" y="2050"/>
                    </a:lnTo>
                    <a:lnTo>
                      <a:pt x="6832" y="2022"/>
                    </a:lnTo>
                    <a:lnTo>
                      <a:pt x="6943" y="1985"/>
                    </a:lnTo>
                    <a:lnTo>
                      <a:pt x="7055" y="1939"/>
                    </a:lnTo>
                    <a:lnTo>
                      <a:pt x="7158" y="1883"/>
                    </a:lnTo>
                    <a:lnTo>
                      <a:pt x="7251" y="1808"/>
                    </a:lnTo>
                    <a:lnTo>
                      <a:pt x="7335" y="1724"/>
                    </a:lnTo>
                    <a:lnTo>
                      <a:pt x="7409" y="1631"/>
                    </a:lnTo>
                    <a:lnTo>
                      <a:pt x="7484" y="1724"/>
                    </a:lnTo>
                    <a:lnTo>
                      <a:pt x="7577" y="1808"/>
                    </a:lnTo>
                    <a:lnTo>
                      <a:pt x="7670" y="1883"/>
                    </a:lnTo>
                    <a:lnTo>
                      <a:pt x="7773" y="1939"/>
                    </a:lnTo>
                    <a:lnTo>
                      <a:pt x="7875" y="1985"/>
                    </a:lnTo>
                    <a:lnTo>
                      <a:pt x="7997" y="2022"/>
                    </a:lnTo>
                    <a:lnTo>
                      <a:pt x="8118" y="2050"/>
                    </a:lnTo>
                    <a:lnTo>
                      <a:pt x="8239" y="2060"/>
                    </a:lnTo>
                    <a:lnTo>
                      <a:pt x="8351" y="2050"/>
                    </a:lnTo>
                    <a:lnTo>
                      <a:pt x="8444" y="2032"/>
                    </a:lnTo>
                    <a:lnTo>
                      <a:pt x="8546" y="2013"/>
                    </a:lnTo>
                    <a:lnTo>
                      <a:pt x="8640" y="1976"/>
                    </a:lnTo>
                    <a:lnTo>
                      <a:pt x="8723" y="1939"/>
                    </a:lnTo>
                    <a:lnTo>
                      <a:pt x="8807" y="1883"/>
                    </a:lnTo>
                    <a:lnTo>
                      <a:pt x="8891" y="1827"/>
                    </a:lnTo>
                    <a:lnTo>
                      <a:pt x="8966" y="1761"/>
                    </a:lnTo>
                    <a:lnTo>
                      <a:pt x="9040" y="1873"/>
                    </a:lnTo>
                    <a:lnTo>
                      <a:pt x="9124" y="1966"/>
                    </a:lnTo>
                    <a:lnTo>
                      <a:pt x="9227" y="2050"/>
                    </a:lnTo>
                    <a:lnTo>
                      <a:pt x="9329" y="2125"/>
                    </a:lnTo>
                    <a:lnTo>
                      <a:pt x="9450" y="2190"/>
                    </a:lnTo>
                    <a:lnTo>
                      <a:pt x="9572" y="2227"/>
                    </a:lnTo>
                    <a:lnTo>
                      <a:pt x="9702" y="2255"/>
                    </a:lnTo>
                    <a:lnTo>
                      <a:pt x="9842" y="2265"/>
                    </a:lnTo>
                    <a:lnTo>
                      <a:pt x="9916" y="2265"/>
                    </a:lnTo>
                    <a:lnTo>
                      <a:pt x="9991" y="2255"/>
                    </a:lnTo>
                    <a:lnTo>
                      <a:pt x="10131" y="2218"/>
                    </a:lnTo>
                    <a:lnTo>
                      <a:pt x="10159" y="2293"/>
                    </a:lnTo>
                    <a:lnTo>
                      <a:pt x="10187" y="2367"/>
                    </a:lnTo>
                    <a:lnTo>
                      <a:pt x="10224" y="2442"/>
                    </a:lnTo>
                    <a:lnTo>
                      <a:pt x="10270" y="2507"/>
                    </a:lnTo>
                    <a:lnTo>
                      <a:pt x="10317" y="2563"/>
                    </a:lnTo>
                    <a:lnTo>
                      <a:pt x="10373" y="2628"/>
                    </a:lnTo>
                    <a:lnTo>
                      <a:pt x="10429" y="2675"/>
                    </a:lnTo>
                    <a:lnTo>
                      <a:pt x="10494" y="2731"/>
                    </a:lnTo>
                    <a:lnTo>
                      <a:pt x="10550" y="2768"/>
                    </a:lnTo>
                    <a:lnTo>
                      <a:pt x="10625" y="2815"/>
                    </a:lnTo>
                    <a:lnTo>
                      <a:pt x="10690" y="2843"/>
                    </a:lnTo>
                    <a:lnTo>
                      <a:pt x="10764" y="2880"/>
                    </a:lnTo>
                    <a:lnTo>
                      <a:pt x="10848" y="2898"/>
                    </a:lnTo>
                    <a:lnTo>
                      <a:pt x="10923" y="2917"/>
                    </a:lnTo>
                    <a:lnTo>
                      <a:pt x="11007" y="2926"/>
                    </a:lnTo>
                    <a:lnTo>
                      <a:pt x="11091" y="2936"/>
                    </a:lnTo>
                    <a:lnTo>
                      <a:pt x="11072" y="3038"/>
                    </a:lnTo>
                    <a:lnTo>
                      <a:pt x="11063" y="3141"/>
                    </a:lnTo>
                    <a:lnTo>
                      <a:pt x="11072" y="3243"/>
                    </a:lnTo>
                    <a:lnTo>
                      <a:pt x="11081" y="3336"/>
                    </a:lnTo>
                    <a:lnTo>
                      <a:pt x="11109" y="3430"/>
                    </a:lnTo>
                    <a:lnTo>
                      <a:pt x="11137" y="3513"/>
                    </a:lnTo>
                    <a:lnTo>
                      <a:pt x="11174" y="3597"/>
                    </a:lnTo>
                    <a:lnTo>
                      <a:pt x="11212" y="3672"/>
                    </a:lnTo>
                    <a:lnTo>
                      <a:pt x="11268" y="3756"/>
                    </a:lnTo>
                    <a:lnTo>
                      <a:pt x="11324" y="3821"/>
                    </a:lnTo>
                    <a:lnTo>
                      <a:pt x="11389" y="3886"/>
                    </a:lnTo>
                    <a:lnTo>
                      <a:pt x="11454" y="3942"/>
                    </a:lnTo>
                    <a:lnTo>
                      <a:pt x="11529" y="3998"/>
                    </a:lnTo>
                    <a:lnTo>
                      <a:pt x="11603" y="4045"/>
                    </a:lnTo>
                    <a:lnTo>
                      <a:pt x="11687" y="4082"/>
                    </a:lnTo>
                    <a:lnTo>
                      <a:pt x="11771" y="4119"/>
                    </a:lnTo>
                    <a:lnTo>
                      <a:pt x="11864" y="4147"/>
                    </a:lnTo>
                    <a:lnTo>
                      <a:pt x="11957" y="4157"/>
                    </a:lnTo>
                    <a:lnTo>
                      <a:pt x="11883" y="4231"/>
                    </a:lnTo>
                    <a:lnTo>
                      <a:pt x="11817" y="4315"/>
                    </a:lnTo>
                    <a:lnTo>
                      <a:pt x="11762" y="4399"/>
                    </a:lnTo>
                    <a:lnTo>
                      <a:pt x="11715" y="4492"/>
                    </a:lnTo>
                    <a:lnTo>
                      <a:pt x="11668" y="4595"/>
                    </a:lnTo>
                    <a:lnTo>
                      <a:pt x="11640" y="4697"/>
                    </a:lnTo>
                    <a:lnTo>
                      <a:pt x="11622" y="4809"/>
                    </a:lnTo>
                    <a:lnTo>
                      <a:pt x="11622" y="4921"/>
                    </a:lnTo>
                    <a:lnTo>
                      <a:pt x="11622" y="4995"/>
                    </a:lnTo>
                    <a:lnTo>
                      <a:pt x="11631" y="5070"/>
                    </a:lnTo>
                    <a:lnTo>
                      <a:pt x="11650" y="5154"/>
                    </a:lnTo>
                    <a:lnTo>
                      <a:pt x="11668" y="5219"/>
                    </a:lnTo>
                    <a:lnTo>
                      <a:pt x="11724" y="5359"/>
                    </a:lnTo>
                    <a:lnTo>
                      <a:pt x="11790" y="5489"/>
                    </a:lnTo>
                    <a:lnTo>
                      <a:pt x="11883" y="5610"/>
                    </a:lnTo>
                    <a:lnTo>
                      <a:pt x="11995" y="5713"/>
                    </a:lnTo>
                    <a:lnTo>
                      <a:pt x="12116" y="5797"/>
                    </a:lnTo>
                    <a:lnTo>
                      <a:pt x="12246" y="5862"/>
                    </a:lnTo>
                    <a:lnTo>
                      <a:pt x="12162" y="5937"/>
                    </a:lnTo>
                    <a:lnTo>
                      <a:pt x="12078" y="6020"/>
                    </a:lnTo>
                    <a:lnTo>
                      <a:pt x="12013" y="6114"/>
                    </a:lnTo>
                    <a:lnTo>
                      <a:pt x="11957" y="6216"/>
                    </a:lnTo>
                    <a:lnTo>
                      <a:pt x="11911" y="6319"/>
                    </a:lnTo>
                    <a:lnTo>
                      <a:pt x="11873" y="6430"/>
                    </a:lnTo>
                    <a:lnTo>
                      <a:pt x="11855" y="6552"/>
                    </a:lnTo>
                    <a:lnTo>
                      <a:pt x="11845" y="6673"/>
                    </a:lnTo>
                    <a:lnTo>
                      <a:pt x="11855" y="6775"/>
                    </a:lnTo>
                    <a:lnTo>
                      <a:pt x="11873" y="6878"/>
                    </a:lnTo>
                    <a:lnTo>
                      <a:pt x="11892" y="6980"/>
                    </a:lnTo>
                    <a:lnTo>
                      <a:pt x="11929" y="7073"/>
                    </a:lnTo>
                    <a:lnTo>
                      <a:pt x="11976" y="7167"/>
                    </a:lnTo>
                    <a:lnTo>
                      <a:pt x="12023" y="7251"/>
                    </a:lnTo>
                    <a:lnTo>
                      <a:pt x="12078" y="7325"/>
                    </a:lnTo>
                    <a:lnTo>
                      <a:pt x="12153" y="7400"/>
                    </a:lnTo>
                    <a:lnTo>
                      <a:pt x="12218" y="7465"/>
                    </a:lnTo>
                    <a:lnTo>
                      <a:pt x="12302" y="7530"/>
                    </a:lnTo>
                    <a:lnTo>
                      <a:pt x="12386" y="7577"/>
                    </a:lnTo>
                    <a:lnTo>
                      <a:pt x="12479" y="7623"/>
                    </a:lnTo>
                    <a:lnTo>
                      <a:pt x="12572" y="7661"/>
                    </a:lnTo>
                    <a:lnTo>
                      <a:pt x="12675" y="7679"/>
                    </a:lnTo>
                    <a:lnTo>
                      <a:pt x="12768" y="7698"/>
                    </a:lnTo>
                    <a:lnTo>
                      <a:pt x="12982" y="7698"/>
                    </a:lnTo>
                    <a:lnTo>
                      <a:pt x="13085" y="7679"/>
                    </a:lnTo>
                    <a:lnTo>
                      <a:pt x="13187" y="7661"/>
                    </a:lnTo>
                    <a:lnTo>
                      <a:pt x="13281" y="7623"/>
                    </a:lnTo>
                    <a:lnTo>
                      <a:pt x="13365" y="7577"/>
                    </a:lnTo>
                    <a:lnTo>
                      <a:pt x="13458" y="7530"/>
                    </a:lnTo>
                    <a:lnTo>
                      <a:pt x="13532" y="7465"/>
                    </a:lnTo>
                    <a:lnTo>
                      <a:pt x="13607" y="7400"/>
                    </a:lnTo>
                    <a:lnTo>
                      <a:pt x="13672" y="7325"/>
                    </a:lnTo>
                    <a:lnTo>
                      <a:pt x="13728" y="7251"/>
                    </a:lnTo>
                    <a:lnTo>
                      <a:pt x="13784" y="7167"/>
                    </a:lnTo>
                    <a:lnTo>
                      <a:pt x="13830" y="7073"/>
                    </a:lnTo>
                    <a:lnTo>
                      <a:pt x="13858" y="6980"/>
                    </a:lnTo>
                    <a:lnTo>
                      <a:pt x="13886" y="6878"/>
                    </a:lnTo>
                    <a:lnTo>
                      <a:pt x="13905" y="6775"/>
                    </a:lnTo>
                    <a:lnTo>
                      <a:pt x="13905" y="6673"/>
                    </a:lnTo>
                    <a:lnTo>
                      <a:pt x="13905" y="6589"/>
                    </a:lnTo>
                    <a:lnTo>
                      <a:pt x="13896" y="6514"/>
                    </a:lnTo>
                    <a:lnTo>
                      <a:pt x="13877" y="6440"/>
                    </a:lnTo>
                    <a:lnTo>
                      <a:pt x="13858" y="6365"/>
                    </a:lnTo>
                    <a:lnTo>
                      <a:pt x="13803" y="6225"/>
                    </a:lnTo>
                    <a:lnTo>
                      <a:pt x="13737" y="6095"/>
                    </a:lnTo>
                    <a:lnTo>
                      <a:pt x="13644" y="5983"/>
                    </a:lnTo>
                    <a:lnTo>
                      <a:pt x="13532" y="5881"/>
                    </a:lnTo>
                    <a:lnTo>
                      <a:pt x="13411" y="5797"/>
                    </a:lnTo>
                    <a:lnTo>
                      <a:pt x="13281" y="5722"/>
                    </a:lnTo>
                    <a:lnTo>
                      <a:pt x="13365" y="5648"/>
                    </a:lnTo>
                    <a:lnTo>
                      <a:pt x="13448" y="5564"/>
                    </a:lnTo>
                    <a:lnTo>
                      <a:pt x="13514" y="5471"/>
                    </a:lnTo>
                    <a:lnTo>
                      <a:pt x="13570" y="5377"/>
                    </a:lnTo>
                    <a:lnTo>
                      <a:pt x="13616" y="5266"/>
                    </a:lnTo>
                    <a:lnTo>
                      <a:pt x="13653" y="5154"/>
                    </a:lnTo>
                    <a:lnTo>
                      <a:pt x="13672" y="5042"/>
                    </a:lnTo>
                    <a:lnTo>
                      <a:pt x="13681" y="4921"/>
                    </a:lnTo>
                    <a:lnTo>
                      <a:pt x="13672" y="4818"/>
                    </a:lnTo>
                    <a:lnTo>
                      <a:pt x="13663" y="4725"/>
                    </a:lnTo>
                    <a:lnTo>
                      <a:pt x="13644" y="4632"/>
                    </a:lnTo>
                    <a:lnTo>
                      <a:pt x="13607" y="4548"/>
                    </a:lnTo>
                    <a:lnTo>
                      <a:pt x="13570" y="4464"/>
                    </a:lnTo>
                    <a:lnTo>
                      <a:pt x="13532" y="4390"/>
                    </a:lnTo>
                    <a:lnTo>
                      <a:pt x="13476" y="4306"/>
                    </a:lnTo>
                    <a:lnTo>
                      <a:pt x="13420" y="4240"/>
                    </a:lnTo>
                    <a:lnTo>
                      <a:pt x="13355" y="4175"/>
                    </a:lnTo>
                    <a:lnTo>
                      <a:pt x="13290" y="4119"/>
                    </a:lnTo>
                    <a:lnTo>
                      <a:pt x="13215" y="4063"/>
                    </a:lnTo>
                    <a:lnTo>
                      <a:pt x="13141" y="4017"/>
                    </a:lnTo>
                    <a:lnTo>
                      <a:pt x="13057" y="3979"/>
                    </a:lnTo>
                    <a:lnTo>
                      <a:pt x="12973" y="3942"/>
                    </a:lnTo>
                    <a:lnTo>
                      <a:pt x="12880" y="3914"/>
                    </a:lnTo>
                    <a:lnTo>
                      <a:pt x="12787" y="3905"/>
                    </a:lnTo>
                    <a:lnTo>
                      <a:pt x="12861" y="3830"/>
                    </a:lnTo>
                    <a:lnTo>
                      <a:pt x="12926" y="3746"/>
                    </a:lnTo>
                    <a:lnTo>
                      <a:pt x="12982" y="3663"/>
                    </a:lnTo>
                    <a:lnTo>
                      <a:pt x="13038" y="3569"/>
                    </a:lnTo>
                    <a:lnTo>
                      <a:pt x="13076" y="3467"/>
                    </a:lnTo>
                    <a:lnTo>
                      <a:pt x="13104" y="3364"/>
                    </a:lnTo>
                    <a:lnTo>
                      <a:pt x="13122" y="3253"/>
                    </a:lnTo>
                    <a:lnTo>
                      <a:pt x="13122" y="3141"/>
                    </a:lnTo>
                    <a:lnTo>
                      <a:pt x="13122" y="3038"/>
                    </a:lnTo>
                    <a:lnTo>
                      <a:pt x="13104" y="2936"/>
                    </a:lnTo>
                    <a:lnTo>
                      <a:pt x="13085" y="2843"/>
                    </a:lnTo>
                    <a:lnTo>
                      <a:pt x="13048" y="2749"/>
                    </a:lnTo>
                    <a:lnTo>
                      <a:pt x="13001" y="2656"/>
                    </a:lnTo>
                    <a:lnTo>
                      <a:pt x="12954" y="2572"/>
                    </a:lnTo>
                    <a:lnTo>
                      <a:pt x="12899" y="2498"/>
                    </a:lnTo>
                    <a:lnTo>
                      <a:pt x="12833" y="2423"/>
                    </a:lnTo>
                    <a:lnTo>
                      <a:pt x="12759" y="2358"/>
                    </a:lnTo>
                    <a:lnTo>
                      <a:pt x="12675" y="2293"/>
                    </a:lnTo>
                    <a:lnTo>
                      <a:pt x="12600" y="2246"/>
                    </a:lnTo>
                    <a:lnTo>
                      <a:pt x="12507" y="2199"/>
                    </a:lnTo>
                    <a:lnTo>
                      <a:pt x="12414" y="2162"/>
                    </a:lnTo>
                    <a:lnTo>
                      <a:pt x="12321" y="2134"/>
                    </a:lnTo>
                    <a:lnTo>
                      <a:pt x="12218" y="2125"/>
                    </a:lnTo>
                    <a:lnTo>
                      <a:pt x="12116" y="2116"/>
                    </a:lnTo>
                    <a:lnTo>
                      <a:pt x="12125" y="2013"/>
                    </a:lnTo>
                    <a:lnTo>
                      <a:pt x="12134" y="1901"/>
                    </a:lnTo>
                    <a:lnTo>
                      <a:pt x="12125" y="1799"/>
                    </a:lnTo>
                    <a:lnTo>
                      <a:pt x="12116" y="1696"/>
                    </a:lnTo>
                    <a:lnTo>
                      <a:pt x="12088" y="1594"/>
                    </a:lnTo>
                    <a:lnTo>
                      <a:pt x="12050" y="1501"/>
                    </a:lnTo>
                    <a:lnTo>
                      <a:pt x="12013" y="1417"/>
                    </a:lnTo>
                    <a:lnTo>
                      <a:pt x="11957" y="1323"/>
                    </a:lnTo>
                    <a:lnTo>
                      <a:pt x="11901" y="1249"/>
                    </a:lnTo>
                    <a:lnTo>
                      <a:pt x="11836" y="1174"/>
                    </a:lnTo>
                    <a:lnTo>
                      <a:pt x="11762" y="1109"/>
                    </a:lnTo>
                    <a:lnTo>
                      <a:pt x="11678" y="1053"/>
                    </a:lnTo>
                    <a:lnTo>
                      <a:pt x="11594" y="997"/>
                    </a:lnTo>
                    <a:lnTo>
                      <a:pt x="11501" y="951"/>
                    </a:lnTo>
                    <a:lnTo>
                      <a:pt x="11407" y="923"/>
                    </a:lnTo>
                    <a:lnTo>
                      <a:pt x="11314" y="895"/>
                    </a:lnTo>
                    <a:lnTo>
                      <a:pt x="11212" y="876"/>
                    </a:lnTo>
                    <a:lnTo>
                      <a:pt x="11035" y="876"/>
                    </a:lnTo>
                    <a:lnTo>
                      <a:pt x="10960" y="885"/>
                    </a:lnTo>
                    <a:lnTo>
                      <a:pt x="10820" y="923"/>
                    </a:lnTo>
                    <a:lnTo>
                      <a:pt x="10792" y="839"/>
                    </a:lnTo>
                    <a:lnTo>
                      <a:pt x="10755" y="774"/>
                    </a:lnTo>
                    <a:lnTo>
                      <a:pt x="10718" y="699"/>
                    </a:lnTo>
                    <a:lnTo>
                      <a:pt x="10671" y="634"/>
                    </a:lnTo>
                    <a:lnTo>
                      <a:pt x="10625" y="569"/>
                    </a:lnTo>
                    <a:lnTo>
                      <a:pt x="10569" y="513"/>
                    </a:lnTo>
                    <a:lnTo>
                      <a:pt x="10513" y="457"/>
                    </a:lnTo>
                    <a:lnTo>
                      <a:pt x="10457" y="410"/>
                    </a:lnTo>
                    <a:lnTo>
                      <a:pt x="10392" y="364"/>
                    </a:lnTo>
                    <a:lnTo>
                      <a:pt x="10317" y="326"/>
                    </a:lnTo>
                    <a:lnTo>
                      <a:pt x="10243" y="289"/>
                    </a:lnTo>
                    <a:lnTo>
                      <a:pt x="10168" y="261"/>
                    </a:lnTo>
                    <a:lnTo>
                      <a:pt x="10093" y="233"/>
                    </a:lnTo>
                    <a:lnTo>
                      <a:pt x="10010" y="224"/>
                    </a:lnTo>
                    <a:lnTo>
                      <a:pt x="9926" y="205"/>
                    </a:lnTo>
                    <a:lnTo>
                      <a:pt x="9842" y="205"/>
                    </a:lnTo>
                    <a:lnTo>
                      <a:pt x="9739" y="214"/>
                    </a:lnTo>
                    <a:lnTo>
                      <a:pt x="9637" y="224"/>
                    </a:lnTo>
                    <a:lnTo>
                      <a:pt x="9544" y="252"/>
                    </a:lnTo>
                    <a:lnTo>
                      <a:pt x="9450" y="289"/>
                    </a:lnTo>
                    <a:lnTo>
                      <a:pt x="9357" y="326"/>
                    </a:lnTo>
                    <a:lnTo>
                      <a:pt x="9273" y="382"/>
                    </a:lnTo>
                    <a:lnTo>
                      <a:pt x="9199" y="438"/>
                    </a:lnTo>
                    <a:lnTo>
                      <a:pt x="9124" y="503"/>
                    </a:lnTo>
                    <a:lnTo>
                      <a:pt x="9050" y="392"/>
                    </a:lnTo>
                    <a:lnTo>
                      <a:pt x="8966" y="298"/>
                    </a:lnTo>
                    <a:lnTo>
                      <a:pt x="8863" y="205"/>
                    </a:lnTo>
                    <a:lnTo>
                      <a:pt x="8761" y="140"/>
                    </a:lnTo>
                    <a:lnTo>
                      <a:pt x="8640" y="75"/>
                    </a:lnTo>
                    <a:lnTo>
                      <a:pt x="8518" y="37"/>
                    </a:lnTo>
                    <a:lnTo>
                      <a:pt x="8379" y="9"/>
                    </a:lnTo>
                    <a:lnTo>
                      <a:pt x="8239" y="0"/>
                    </a:lnTo>
                    <a:lnTo>
                      <a:pt x="8118" y="0"/>
                    </a:lnTo>
                    <a:lnTo>
                      <a:pt x="7997" y="28"/>
                    </a:lnTo>
                    <a:lnTo>
                      <a:pt x="7875" y="65"/>
                    </a:lnTo>
                    <a:lnTo>
                      <a:pt x="7773" y="112"/>
                    </a:lnTo>
                    <a:lnTo>
                      <a:pt x="7670" y="177"/>
                    </a:lnTo>
                    <a:lnTo>
                      <a:pt x="7577" y="242"/>
                    </a:lnTo>
                    <a:lnTo>
                      <a:pt x="7484" y="326"/>
                    </a:lnTo>
                    <a:lnTo>
                      <a:pt x="7409" y="419"/>
                    </a:lnTo>
                    <a:lnTo>
                      <a:pt x="7335" y="326"/>
                    </a:lnTo>
                    <a:lnTo>
                      <a:pt x="7251" y="242"/>
                    </a:lnTo>
                    <a:lnTo>
                      <a:pt x="7158" y="177"/>
                    </a:lnTo>
                    <a:lnTo>
                      <a:pt x="7055" y="112"/>
                    </a:lnTo>
                    <a:lnTo>
                      <a:pt x="6943" y="65"/>
                    </a:lnTo>
                    <a:lnTo>
                      <a:pt x="6832" y="28"/>
                    </a:lnTo>
                    <a:lnTo>
                      <a:pt x="671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11"/>
              <p:cNvSpPr/>
              <p:nvPr/>
            </p:nvSpPr>
            <p:spPr>
              <a:xfrm>
                <a:off x="4423948" y="3344410"/>
                <a:ext cx="42101" cy="30289"/>
              </a:xfrm>
              <a:custGeom>
                <a:rect b="b" l="l" r="r" t="t"/>
                <a:pathLst>
                  <a:path extrusionOk="0" h="1436" w="1996">
                    <a:moveTo>
                      <a:pt x="1464" y="0"/>
                    </a:moveTo>
                    <a:lnTo>
                      <a:pt x="1362" y="10"/>
                    </a:lnTo>
                    <a:lnTo>
                      <a:pt x="1306" y="19"/>
                    </a:lnTo>
                    <a:lnTo>
                      <a:pt x="1259" y="37"/>
                    </a:lnTo>
                    <a:lnTo>
                      <a:pt x="355" y="382"/>
                    </a:lnTo>
                    <a:lnTo>
                      <a:pt x="299" y="410"/>
                    </a:lnTo>
                    <a:lnTo>
                      <a:pt x="253" y="438"/>
                    </a:lnTo>
                    <a:lnTo>
                      <a:pt x="169" y="503"/>
                    </a:lnTo>
                    <a:lnTo>
                      <a:pt x="104" y="578"/>
                    </a:lnTo>
                    <a:lnTo>
                      <a:pt x="48" y="671"/>
                    </a:lnTo>
                    <a:lnTo>
                      <a:pt x="20" y="774"/>
                    </a:lnTo>
                    <a:lnTo>
                      <a:pt x="1" y="876"/>
                    </a:lnTo>
                    <a:lnTo>
                      <a:pt x="10" y="988"/>
                    </a:lnTo>
                    <a:lnTo>
                      <a:pt x="20" y="1035"/>
                    </a:lnTo>
                    <a:lnTo>
                      <a:pt x="38" y="1091"/>
                    </a:lnTo>
                    <a:lnTo>
                      <a:pt x="57" y="1137"/>
                    </a:lnTo>
                    <a:lnTo>
                      <a:pt x="85" y="1184"/>
                    </a:lnTo>
                    <a:lnTo>
                      <a:pt x="150" y="1268"/>
                    </a:lnTo>
                    <a:lnTo>
                      <a:pt x="234" y="1342"/>
                    </a:lnTo>
                    <a:lnTo>
                      <a:pt x="327" y="1389"/>
                    </a:lnTo>
                    <a:lnTo>
                      <a:pt x="420" y="1426"/>
                    </a:lnTo>
                    <a:lnTo>
                      <a:pt x="532" y="1435"/>
                    </a:lnTo>
                    <a:lnTo>
                      <a:pt x="635" y="1435"/>
                    </a:lnTo>
                    <a:lnTo>
                      <a:pt x="691" y="1417"/>
                    </a:lnTo>
                    <a:lnTo>
                      <a:pt x="737" y="1407"/>
                    </a:lnTo>
                    <a:lnTo>
                      <a:pt x="1641" y="1053"/>
                    </a:lnTo>
                    <a:lnTo>
                      <a:pt x="1697" y="1035"/>
                    </a:lnTo>
                    <a:lnTo>
                      <a:pt x="1744" y="1007"/>
                    </a:lnTo>
                    <a:lnTo>
                      <a:pt x="1828" y="941"/>
                    </a:lnTo>
                    <a:lnTo>
                      <a:pt x="1893" y="858"/>
                    </a:lnTo>
                    <a:lnTo>
                      <a:pt x="1949" y="774"/>
                    </a:lnTo>
                    <a:lnTo>
                      <a:pt x="1977" y="671"/>
                    </a:lnTo>
                    <a:lnTo>
                      <a:pt x="1995" y="569"/>
                    </a:lnTo>
                    <a:lnTo>
                      <a:pt x="1986" y="457"/>
                    </a:lnTo>
                    <a:lnTo>
                      <a:pt x="1977" y="401"/>
                    </a:lnTo>
                    <a:lnTo>
                      <a:pt x="1958" y="354"/>
                    </a:lnTo>
                    <a:lnTo>
                      <a:pt x="1939" y="298"/>
                    </a:lnTo>
                    <a:lnTo>
                      <a:pt x="1911" y="252"/>
                    </a:lnTo>
                    <a:lnTo>
                      <a:pt x="1846" y="168"/>
                    </a:lnTo>
                    <a:lnTo>
                      <a:pt x="1762" y="103"/>
                    </a:lnTo>
                    <a:lnTo>
                      <a:pt x="1669" y="47"/>
                    </a:lnTo>
                    <a:lnTo>
                      <a:pt x="1576" y="19"/>
                    </a:lnTo>
                    <a:lnTo>
                      <a:pt x="146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11"/>
              <p:cNvSpPr/>
              <p:nvPr/>
            </p:nvSpPr>
            <p:spPr>
              <a:xfrm>
                <a:off x="4523420" y="3346182"/>
                <a:ext cx="41299" cy="31850"/>
              </a:xfrm>
              <a:custGeom>
                <a:rect b="b" l="l" r="r" t="t"/>
                <a:pathLst>
                  <a:path extrusionOk="0" h="1510" w="1958">
                    <a:moveTo>
                      <a:pt x="578" y="0"/>
                    </a:moveTo>
                    <a:lnTo>
                      <a:pt x="467" y="9"/>
                    </a:lnTo>
                    <a:lnTo>
                      <a:pt x="364" y="37"/>
                    </a:lnTo>
                    <a:lnTo>
                      <a:pt x="271" y="75"/>
                    </a:lnTo>
                    <a:lnTo>
                      <a:pt x="187" y="140"/>
                    </a:lnTo>
                    <a:lnTo>
                      <a:pt x="112" y="214"/>
                    </a:lnTo>
                    <a:lnTo>
                      <a:pt x="84" y="261"/>
                    </a:lnTo>
                    <a:lnTo>
                      <a:pt x="57" y="308"/>
                    </a:lnTo>
                    <a:lnTo>
                      <a:pt x="38" y="364"/>
                    </a:lnTo>
                    <a:lnTo>
                      <a:pt x="19" y="410"/>
                    </a:lnTo>
                    <a:lnTo>
                      <a:pt x="1" y="522"/>
                    </a:lnTo>
                    <a:lnTo>
                      <a:pt x="10" y="624"/>
                    </a:lnTo>
                    <a:lnTo>
                      <a:pt x="29" y="727"/>
                    </a:lnTo>
                    <a:lnTo>
                      <a:pt x="75" y="820"/>
                    </a:lnTo>
                    <a:lnTo>
                      <a:pt x="140" y="904"/>
                    </a:lnTo>
                    <a:lnTo>
                      <a:pt x="215" y="979"/>
                    </a:lnTo>
                    <a:lnTo>
                      <a:pt x="262" y="1007"/>
                    </a:lnTo>
                    <a:lnTo>
                      <a:pt x="308" y="1035"/>
                    </a:lnTo>
                    <a:lnTo>
                      <a:pt x="1184" y="1463"/>
                    </a:lnTo>
                    <a:lnTo>
                      <a:pt x="1231" y="1482"/>
                    </a:lnTo>
                    <a:lnTo>
                      <a:pt x="1287" y="1500"/>
                    </a:lnTo>
                    <a:lnTo>
                      <a:pt x="1389" y="1510"/>
                    </a:lnTo>
                    <a:lnTo>
                      <a:pt x="1492" y="1510"/>
                    </a:lnTo>
                    <a:lnTo>
                      <a:pt x="1594" y="1482"/>
                    </a:lnTo>
                    <a:lnTo>
                      <a:pt x="1697" y="1435"/>
                    </a:lnTo>
                    <a:lnTo>
                      <a:pt x="1781" y="1379"/>
                    </a:lnTo>
                    <a:lnTo>
                      <a:pt x="1855" y="1295"/>
                    </a:lnTo>
                    <a:lnTo>
                      <a:pt x="1883" y="1258"/>
                    </a:lnTo>
                    <a:lnTo>
                      <a:pt x="1911" y="1202"/>
                    </a:lnTo>
                    <a:lnTo>
                      <a:pt x="1930" y="1156"/>
                    </a:lnTo>
                    <a:lnTo>
                      <a:pt x="1948" y="1100"/>
                    </a:lnTo>
                    <a:lnTo>
                      <a:pt x="1958" y="997"/>
                    </a:lnTo>
                    <a:lnTo>
                      <a:pt x="1958" y="895"/>
                    </a:lnTo>
                    <a:lnTo>
                      <a:pt x="1930" y="792"/>
                    </a:lnTo>
                    <a:lnTo>
                      <a:pt x="1892" y="699"/>
                    </a:lnTo>
                    <a:lnTo>
                      <a:pt x="1827" y="606"/>
                    </a:lnTo>
                    <a:lnTo>
                      <a:pt x="1753" y="541"/>
                    </a:lnTo>
                    <a:lnTo>
                      <a:pt x="1706" y="503"/>
                    </a:lnTo>
                    <a:lnTo>
                      <a:pt x="1659" y="475"/>
                    </a:lnTo>
                    <a:lnTo>
                      <a:pt x="783" y="56"/>
                    </a:lnTo>
                    <a:lnTo>
                      <a:pt x="737" y="37"/>
                    </a:lnTo>
                    <a:lnTo>
                      <a:pt x="681" y="19"/>
                    </a:lnTo>
                    <a:lnTo>
                      <a:pt x="57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11"/>
              <p:cNvSpPr/>
              <p:nvPr/>
            </p:nvSpPr>
            <p:spPr>
              <a:xfrm>
                <a:off x="4477629" y="3443482"/>
                <a:ext cx="26555" cy="15925"/>
              </a:xfrm>
              <a:custGeom>
                <a:rect b="b" l="l" r="r" t="t"/>
                <a:pathLst>
                  <a:path extrusionOk="0" h="755" w="1259">
                    <a:moveTo>
                      <a:pt x="1258" y="0"/>
                    </a:moveTo>
                    <a:lnTo>
                      <a:pt x="1063" y="47"/>
                    </a:lnTo>
                    <a:lnTo>
                      <a:pt x="858" y="93"/>
                    </a:lnTo>
                    <a:lnTo>
                      <a:pt x="634" y="149"/>
                    </a:lnTo>
                    <a:lnTo>
                      <a:pt x="401" y="224"/>
                    </a:lnTo>
                    <a:lnTo>
                      <a:pt x="289" y="261"/>
                    </a:lnTo>
                    <a:lnTo>
                      <a:pt x="196" y="298"/>
                    </a:lnTo>
                    <a:lnTo>
                      <a:pt x="121" y="336"/>
                    </a:lnTo>
                    <a:lnTo>
                      <a:pt x="56" y="382"/>
                    </a:lnTo>
                    <a:lnTo>
                      <a:pt x="10" y="429"/>
                    </a:lnTo>
                    <a:lnTo>
                      <a:pt x="0" y="447"/>
                    </a:lnTo>
                    <a:lnTo>
                      <a:pt x="0" y="466"/>
                    </a:lnTo>
                    <a:lnTo>
                      <a:pt x="0" y="513"/>
                    </a:lnTo>
                    <a:lnTo>
                      <a:pt x="19" y="550"/>
                    </a:lnTo>
                    <a:lnTo>
                      <a:pt x="56" y="587"/>
                    </a:lnTo>
                    <a:lnTo>
                      <a:pt x="93" y="625"/>
                    </a:lnTo>
                    <a:lnTo>
                      <a:pt x="140" y="652"/>
                    </a:lnTo>
                    <a:lnTo>
                      <a:pt x="196" y="680"/>
                    </a:lnTo>
                    <a:lnTo>
                      <a:pt x="317" y="718"/>
                    </a:lnTo>
                    <a:lnTo>
                      <a:pt x="448" y="746"/>
                    </a:lnTo>
                    <a:lnTo>
                      <a:pt x="578" y="755"/>
                    </a:lnTo>
                    <a:lnTo>
                      <a:pt x="690" y="746"/>
                    </a:lnTo>
                    <a:lnTo>
                      <a:pt x="736" y="736"/>
                    </a:lnTo>
                    <a:lnTo>
                      <a:pt x="774" y="718"/>
                    </a:lnTo>
                    <a:lnTo>
                      <a:pt x="802" y="690"/>
                    </a:lnTo>
                    <a:lnTo>
                      <a:pt x="839" y="652"/>
                    </a:lnTo>
                    <a:lnTo>
                      <a:pt x="923" y="559"/>
                    </a:lnTo>
                    <a:lnTo>
                      <a:pt x="997" y="447"/>
                    </a:lnTo>
                    <a:lnTo>
                      <a:pt x="1081" y="326"/>
                    </a:lnTo>
                    <a:lnTo>
                      <a:pt x="1202" y="103"/>
                    </a:lnTo>
                    <a:lnTo>
                      <a:pt x="125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11"/>
              <p:cNvSpPr/>
              <p:nvPr/>
            </p:nvSpPr>
            <p:spPr>
              <a:xfrm>
                <a:off x="4482733" y="3386068"/>
                <a:ext cx="22822" cy="68044"/>
              </a:xfrm>
              <a:custGeom>
                <a:rect b="b" l="l" r="r" t="t"/>
                <a:pathLst>
                  <a:path extrusionOk="0" h="3226" w="1082">
                    <a:moveTo>
                      <a:pt x="0" y="1"/>
                    </a:moveTo>
                    <a:lnTo>
                      <a:pt x="122" y="448"/>
                    </a:lnTo>
                    <a:lnTo>
                      <a:pt x="252" y="896"/>
                    </a:lnTo>
                    <a:lnTo>
                      <a:pt x="392" y="1334"/>
                    </a:lnTo>
                    <a:lnTo>
                      <a:pt x="532" y="1781"/>
                    </a:lnTo>
                    <a:lnTo>
                      <a:pt x="681" y="2210"/>
                    </a:lnTo>
                    <a:lnTo>
                      <a:pt x="849" y="2648"/>
                    </a:lnTo>
                    <a:lnTo>
                      <a:pt x="860" y="2681"/>
                    </a:lnTo>
                    <a:lnTo>
                      <a:pt x="860" y="2681"/>
                    </a:lnTo>
                    <a:lnTo>
                      <a:pt x="849" y="2703"/>
                    </a:lnTo>
                    <a:lnTo>
                      <a:pt x="811" y="2741"/>
                    </a:lnTo>
                    <a:lnTo>
                      <a:pt x="653" y="2899"/>
                    </a:lnTo>
                    <a:lnTo>
                      <a:pt x="485" y="3058"/>
                    </a:lnTo>
                    <a:lnTo>
                      <a:pt x="317" y="3225"/>
                    </a:lnTo>
                    <a:lnTo>
                      <a:pt x="317" y="3225"/>
                    </a:lnTo>
                    <a:lnTo>
                      <a:pt x="429" y="3188"/>
                    </a:lnTo>
                    <a:lnTo>
                      <a:pt x="541" y="3132"/>
                    </a:lnTo>
                    <a:lnTo>
                      <a:pt x="746" y="3020"/>
                    </a:lnTo>
                    <a:lnTo>
                      <a:pt x="849" y="2964"/>
                    </a:lnTo>
                    <a:lnTo>
                      <a:pt x="951" y="2890"/>
                    </a:lnTo>
                    <a:lnTo>
                      <a:pt x="998" y="2843"/>
                    </a:lnTo>
                    <a:lnTo>
                      <a:pt x="1044" y="2787"/>
                    </a:lnTo>
                    <a:lnTo>
                      <a:pt x="1063" y="2769"/>
                    </a:lnTo>
                    <a:lnTo>
                      <a:pt x="1072" y="2731"/>
                    </a:lnTo>
                    <a:lnTo>
                      <a:pt x="1082" y="2703"/>
                    </a:lnTo>
                    <a:lnTo>
                      <a:pt x="1082" y="2676"/>
                    </a:lnTo>
                    <a:lnTo>
                      <a:pt x="1082" y="2648"/>
                    </a:lnTo>
                    <a:lnTo>
                      <a:pt x="1063" y="2592"/>
                    </a:lnTo>
                    <a:lnTo>
                      <a:pt x="904" y="2154"/>
                    </a:lnTo>
                    <a:lnTo>
                      <a:pt x="737" y="1716"/>
                    </a:lnTo>
                    <a:lnTo>
                      <a:pt x="569" y="1287"/>
                    </a:lnTo>
                    <a:lnTo>
                      <a:pt x="383" y="849"/>
                    </a:lnTo>
                    <a:lnTo>
                      <a:pt x="206" y="420"/>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11"/>
              <p:cNvSpPr/>
              <p:nvPr/>
            </p:nvSpPr>
            <p:spPr>
              <a:xfrm>
                <a:off x="4432027" y="3384507"/>
                <a:ext cx="25374" cy="25374"/>
              </a:xfrm>
              <a:custGeom>
                <a:rect b="b" l="l" r="r" t="t"/>
                <a:pathLst>
                  <a:path extrusionOk="0" h="1203" w="1203">
                    <a:moveTo>
                      <a:pt x="597" y="0"/>
                    </a:moveTo>
                    <a:lnTo>
                      <a:pt x="541" y="10"/>
                    </a:lnTo>
                    <a:lnTo>
                      <a:pt x="475" y="19"/>
                    </a:lnTo>
                    <a:lnTo>
                      <a:pt x="419" y="28"/>
                    </a:lnTo>
                    <a:lnTo>
                      <a:pt x="364" y="47"/>
                    </a:lnTo>
                    <a:lnTo>
                      <a:pt x="308" y="75"/>
                    </a:lnTo>
                    <a:lnTo>
                      <a:pt x="261" y="103"/>
                    </a:lnTo>
                    <a:lnTo>
                      <a:pt x="177" y="177"/>
                    </a:lnTo>
                    <a:lnTo>
                      <a:pt x="103" y="271"/>
                    </a:lnTo>
                    <a:lnTo>
                      <a:pt x="65" y="317"/>
                    </a:lnTo>
                    <a:lnTo>
                      <a:pt x="47" y="373"/>
                    </a:lnTo>
                    <a:lnTo>
                      <a:pt x="28" y="429"/>
                    </a:lnTo>
                    <a:lnTo>
                      <a:pt x="9" y="485"/>
                    </a:lnTo>
                    <a:lnTo>
                      <a:pt x="0" y="541"/>
                    </a:lnTo>
                    <a:lnTo>
                      <a:pt x="0" y="606"/>
                    </a:lnTo>
                    <a:lnTo>
                      <a:pt x="0" y="662"/>
                    </a:lnTo>
                    <a:lnTo>
                      <a:pt x="9" y="727"/>
                    </a:lnTo>
                    <a:lnTo>
                      <a:pt x="28" y="783"/>
                    </a:lnTo>
                    <a:lnTo>
                      <a:pt x="47" y="839"/>
                    </a:lnTo>
                    <a:lnTo>
                      <a:pt x="65" y="886"/>
                    </a:lnTo>
                    <a:lnTo>
                      <a:pt x="103" y="942"/>
                    </a:lnTo>
                    <a:lnTo>
                      <a:pt x="177" y="1025"/>
                    </a:lnTo>
                    <a:lnTo>
                      <a:pt x="261" y="1100"/>
                    </a:lnTo>
                    <a:lnTo>
                      <a:pt x="308" y="1128"/>
                    </a:lnTo>
                    <a:lnTo>
                      <a:pt x="364" y="1156"/>
                    </a:lnTo>
                    <a:lnTo>
                      <a:pt x="419" y="1175"/>
                    </a:lnTo>
                    <a:lnTo>
                      <a:pt x="475" y="1193"/>
                    </a:lnTo>
                    <a:lnTo>
                      <a:pt x="541" y="1203"/>
                    </a:lnTo>
                    <a:lnTo>
                      <a:pt x="662" y="1203"/>
                    </a:lnTo>
                    <a:lnTo>
                      <a:pt x="718" y="1193"/>
                    </a:lnTo>
                    <a:lnTo>
                      <a:pt x="774" y="1175"/>
                    </a:lnTo>
                    <a:lnTo>
                      <a:pt x="830" y="1156"/>
                    </a:lnTo>
                    <a:lnTo>
                      <a:pt x="885" y="1128"/>
                    </a:lnTo>
                    <a:lnTo>
                      <a:pt x="932" y="1100"/>
                    </a:lnTo>
                    <a:lnTo>
                      <a:pt x="1025" y="1025"/>
                    </a:lnTo>
                    <a:lnTo>
                      <a:pt x="1100" y="942"/>
                    </a:lnTo>
                    <a:lnTo>
                      <a:pt x="1128" y="886"/>
                    </a:lnTo>
                    <a:lnTo>
                      <a:pt x="1156" y="839"/>
                    </a:lnTo>
                    <a:lnTo>
                      <a:pt x="1174" y="783"/>
                    </a:lnTo>
                    <a:lnTo>
                      <a:pt x="1184" y="727"/>
                    </a:lnTo>
                    <a:lnTo>
                      <a:pt x="1193" y="662"/>
                    </a:lnTo>
                    <a:lnTo>
                      <a:pt x="1202" y="606"/>
                    </a:lnTo>
                    <a:lnTo>
                      <a:pt x="1193" y="541"/>
                    </a:lnTo>
                    <a:lnTo>
                      <a:pt x="1184" y="485"/>
                    </a:lnTo>
                    <a:lnTo>
                      <a:pt x="1174" y="429"/>
                    </a:lnTo>
                    <a:lnTo>
                      <a:pt x="1156" y="373"/>
                    </a:lnTo>
                    <a:lnTo>
                      <a:pt x="1128" y="317"/>
                    </a:lnTo>
                    <a:lnTo>
                      <a:pt x="1100" y="271"/>
                    </a:lnTo>
                    <a:lnTo>
                      <a:pt x="1025" y="177"/>
                    </a:lnTo>
                    <a:lnTo>
                      <a:pt x="932" y="103"/>
                    </a:lnTo>
                    <a:lnTo>
                      <a:pt x="885" y="75"/>
                    </a:lnTo>
                    <a:lnTo>
                      <a:pt x="830" y="47"/>
                    </a:lnTo>
                    <a:lnTo>
                      <a:pt x="774" y="28"/>
                    </a:lnTo>
                    <a:lnTo>
                      <a:pt x="718" y="19"/>
                    </a:lnTo>
                    <a:lnTo>
                      <a:pt x="662" y="10"/>
                    </a:lnTo>
                    <a:lnTo>
                      <a:pt x="5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11"/>
              <p:cNvSpPr/>
              <p:nvPr/>
            </p:nvSpPr>
            <p:spPr>
              <a:xfrm>
                <a:off x="4522239" y="3384507"/>
                <a:ext cx="25374" cy="25374"/>
              </a:xfrm>
              <a:custGeom>
                <a:rect b="b" l="l" r="r" t="t"/>
                <a:pathLst>
                  <a:path extrusionOk="0" h="1203" w="1203">
                    <a:moveTo>
                      <a:pt x="597" y="0"/>
                    </a:moveTo>
                    <a:lnTo>
                      <a:pt x="541" y="10"/>
                    </a:lnTo>
                    <a:lnTo>
                      <a:pt x="476" y="19"/>
                    </a:lnTo>
                    <a:lnTo>
                      <a:pt x="420" y="28"/>
                    </a:lnTo>
                    <a:lnTo>
                      <a:pt x="364" y="47"/>
                    </a:lnTo>
                    <a:lnTo>
                      <a:pt x="318" y="75"/>
                    </a:lnTo>
                    <a:lnTo>
                      <a:pt x="262" y="103"/>
                    </a:lnTo>
                    <a:lnTo>
                      <a:pt x="178" y="177"/>
                    </a:lnTo>
                    <a:lnTo>
                      <a:pt x="103" y="271"/>
                    </a:lnTo>
                    <a:lnTo>
                      <a:pt x="75" y="317"/>
                    </a:lnTo>
                    <a:lnTo>
                      <a:pt x="47" y="373"/>
                    </a:lnTo>
                    <a:lnTo>
                      <a:pt x="29" y="429"/>
                    </a:lnTo>
                    <a:lnTo>
                      <a:pt x="10" y="485"/>
                    </a:lnTo>
                    <a:lnTo>
                      <a:pt x="1" y="541"/>
                    </a:lnTo>
                    <a:lnTo>
                      <a:pt x="1" y="606"/>
                    </a:lnTo>
                    <a:lnTo>
                      <a:pt x="1" y="662"/>
                    </a:lnTo>
                    <a:lnTo>
                      <a:pt x="10" y="727"/>
                    </a:lnTo>
                    <a:lnTo>
                      <a:pt x="29" y="783"/>
                    </a:lnTo>
                    <a:lnTo>
                      <a:pt x="47" y="839"/>
                    </a:lnTo>
                    <a:lnTo>
                      <a:pt x="75" y="886"/>
                    </a:lnTo>
                    <a:lnTo>
                      <a:pt x="103" y="942"/>
                    </a:lnTo>
                    <a:lnTo>
                      <a:pt x="178" y="1025"/>
                    </a:lnTo>
                    <a:lnTo>
                      <a:pt x="262" y="1100"/>
                    </a:lnTo>
                    <a:lnTo>
                      <a:pt x="318" y="1128"/>
                    </a:lnTo>
                    <a:lnTo>
                      <a:pt x="364" y="1156"/>
                    </a:lnTo>
                    <a:lnTo>
                      <a:pt x="420" y="1175"/>
                    </a:lnTo>
                    <a:lnTo>
                      <a:pt x="476" y="1193"/>
                    </a:lnTo>
                    <a:lnTo>
                      <a:pt x="541" y="1203"/>
                    </a:lnTo>
                    <a:lnTo>
                      <a:pt x="662" y="1203"/>
                    </a:lnTo>
                    <a:lnTo>
                      <a:pt x="718" y="1193"/>
                    </a:lnTo>
                    <a:lnTo>
                      <a:pt x="783" y="1175"/>
                    </a:lnTo>
                    <a:lnTo>
                      <a:pt x="839" y="1156"/>
                    </a:lnTo>
                    <a:lnTo>
                      <a:pt x="886" y="1128"/>
                    </a:lnTo>
                    <a:lnTo>
                      <a:pt x="942" y="1100"/>
                    </a:lnTo>
                    <a:lnTo>
                      <a:pt x="1026" y="1025"/>
                    </a:lnTo>
                    <a:lnTo>
                      <a:pt x="1100" y="942"/>
                    </a:lnTo>
                    <a:lnTo>
                      <a:pt x="1128" y="886"/>
                    </a:lnTo>
                    <a:lnTo>
                      <a:pt x="1156" y="839"/>
                    </a:lnTo>
                    <a:lnTo>
                      <a:pt x="1175" y="783"/>
                    </a:lnTo>
                    <a:lnTo>
                      <a:pt x="1194" y="727"/>
                    </a:lnTo>
                    <a:lnTo>
                      <a:pt x="1203" y="662"/>
                    </a:lnTo>
                    <a:lnTo>
                      <a:pt x="1203" y="606"/>
                    </a:lnTo>
                    <a:lnTo>
                      <a:pt x="1203" y="541"/>
                    </a:lnTo>
                    <a:lnTo>
                      <a:pt x="1194" y="485"/>
                    </a:lnTo>
                    <a:lnTo>
                      <a:pt x="1175" y="429"/>
                    </a:lnTo>
                    <a:lnTo>
                      <a:pt x="1156" y="373"/>
                    </a:lnTo>
                    <a:lnTo>
                      <a:pt x="1128" y="317"/>
                    </a:lnTo>
                    <a:lnTo>
                      <a:pt x="1100" y="271"/>
                    </a:lnTo>
                    <a:lnTo>
                      <a:pt x="1026" y="177"/>
                    </a:lnTo>
                    <a:lnTo>
                      <a:pt x="942" y="103"/>
                    </a:lnTo>
                    <a:lnTo>
                      <a:pt x="886" y="75"/>
                    </a:lnTo>
                    <a:lnTo>
                      <a:pt x="839" y="47"/>
                    </a:lnTo>
                    <a:lnTo>
                      <a:pt x="783" y="28"/>
                    </a:lnTo>
                    <a:lnTo>
                      <a:pt x="718" y="19"/>
                    </a:lnTo>
                    <a:lnTo>
                      <a:pt x="662" y="10"/>
                    </a:lnTo>
                    <a:lnTo>
                      <a:pt x="5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11"/>
              <p:cNvSpPr/>
              <p:nvPr/>
            </p:nvSpPr>
            <p:spPr>
              <a:xfrm>
                <a:off x="4332154" y="3372316"/>
                <a:ext cx="53891" cy="78844"/>
              </a:xfrm>
              <a:custGeom>
                <a:rect b="b" l="l" r="r" t="t"/>
                <a:pathLst>
                  <a:path extrusionOk="0" h="3738" w="2555">
                    <a:moveTo>
                      <a:pt x="1110" y="1"/>
                    </a:moveTo>
                    <a:lnTo>
                      <a:pt x="979" y="10"/>
                    </a:lnTo>
                    <a:lnTo>
                      <a:pt x="849" y="47"/>
                    </a:lnTo>
                    <a:lnTo>
                      <a:pt x="737" y="94"/>
                    </a:lnTo>
                    <a:lnTo>
                      <a:pt x="625" y="168"/>
                    </a:lnTo>
                    <a:lnTo>
                      <a:pt x="523" y="252"/>
                    </a:lnTo>
                    <a:lnTo>
                      <a:pt x="420" y="345"/>
                    </a:lnTo>
                    <a:lnTo>
                      <a:pt x="336" y="457"/>
                    </a:lnTo>
                    <a:lnTo>
                      <a:pt x="262" y="588"/>
                    </a:lnTo>
                    <a:lnTo>
                      <a:pt x="187" y="718"/>
                    </a:lnTo>
                    <a:lnTo>
                      <a:pt x="131" y="867"/>
                    </a:lnTo>
                    <a:lnTo>
                      <a:pt x="85" y="1026"/>
                    </a:lnTo>
                    <a:lnTo>
                      <a:pt x="47" y="1193"/>
                    </a:lnTo>
                    <a:lnTo>
                      <a:pt x="19" y="1361"/>
                    </a:lnTo>
                    <a:lnTo>
                      <a:pt x="1" y="1538"/>
                    </a:lnTo>
                    <a:lnTo>
                      <a:pt x="1" y="1725"/>
                    </a:lnTo>
                    <a:lnTo>
                      <a:pt x="10" y="1911"/>
                    </a:lnTo>
                    <a:lnTo>
                      <a:pt x="38" y="2107"/>
                    </a:lnTo>
                    <a:lnTo>
                      <a:pt x="75" y="2293"/>
                    </a:lnTo>
                    <a:lnTo>
                      <a:pt x="122" y="2470"/>
                    </a:lnTo>
                    <a:lnTo>
                      <a:pt x="187" y="2647"/>
                    </a:lnTo>
                    <a:lnTo>
                      <a:pt x="252" y="2806"/>
                    </a:lnTo>
                    <a:lnTo>
                      <a:pt x="336" y="2964"/>
                    </a:lnTo>
                    <a:lnTo>
                      <a:pt x="420" y="3104"/>
                    </a:lnTo>
                    <a:lnTo>
                      <a:pt x="513" y="3234"/>
                    </a:lnTo>
                    <a:lnTo>
                      <a:pt x="616" y="3346"/>
                    </a:lnTo>
                    <a:lnTo>
                      <a:pt x="718" y="3449"/>
                    </a:lnTo>
                    <a:lnTo>
                      <a:pt x="840" y="3542"/>
                    </a:lnTo>
                    <a:lnTo>
                      <a:pt x="951" y="3616"/>
                    </a:lnTo>
                    <a:lnTo>
                      <a:pt x="1073" y="3672"/>
                    </a:lnTo>
                    <a:lnTo>
                      <a:pt x="1194" y="3710"/>
                    </a:lnTo>
                    <a:lnTo>
                      <a:pt x="1324" y="3738"/>
                    </a:lnTo>
                    <a:lnTo>
                      <a:pt x="1455" y="3738"/>
                    </a:lnTo>
                    <a:lnTo>
                      <a:pt x="1576" y="3728"/>
                    </a:lnTo>
                    <a:lnTo>
                      <a:pt x="1706" y="3691"/>
                    </a:lnTo>
                    <a:lnTo>
                      <a:pt x="1827" y="3635"/>
                    </a:lnTo>
                    <a:lnTo>
                      <a:pt x="1939" y="3570"/>
                    </a:lnTo>
                    <a:lnTo>
                      <a:pt x="2042" y="3486"/>
                    </a:lnTo>
                    <a:lnTo>
                      <a:pt x="2135" y="3383"/>
                    </a:lnTo>
                    <a:lnTo>
                      <a:pt x="2219" y="3272"/>
                    </a:lnTo>
                    <a:lnTo>
                      <a:pt x="2303" y="3150"/>
                    </a:lnTo>
                    <a:lnTo>
                      <a:pt x="2368" y="3011"/>
                    </a:lnTo>
                    <a:lnTo>
                      <a:pt x="2424" y="2871"/>
                    </a:lnTo>
                    <a:lnTo>
                      <a:pt x="2480" y="2712"/>
                    </a:lnTo>
                    <a:lnTo>
                      <a:pt x="2517" y="2545"/>
                    </a:lnTo>
                    <a:lnTo>
                      <a:pt x="2536" y="2377"/>
                    </a:lnTo>
                    <a:lnTo>
                      <a:pt x="2554" y="2191"/>
                    </a:lnTo>
                    <a:lnTo>
                      <a:pt x="2554" y="2014"/>
                    </a:lnTo>
                    <a:lnTo>
                      <a:pt x="2545" y="1827"/>
                    </a:lnTo>
                    <a:lnTo>
                      <a:pt x="2517" y="1631"/>
                    </a:lnTo>
                    <a:lnTo>
                      <a:pt x="2480" y="1445"/>
                    </a:lnTo>
                    <a:lnTo>
                      <a:pt x="2433" y="1268"/>
                    </a:lnTo>
                    <a:lnTo>
                      <a:pt x="2377" y="1091"/>
                    </a:lnTo>
                    <a:lnTo>
                      <a:pt x="2303" y="932"/>
                    </a:lnTo>
                    <a:lnTo>
                      <a:pt x="2228" y="774"/>
                    </a:lnTo>
                    <a:lnTo>
                      <a:pt x="2135" y="634"/>
                    </a:lnTo>
                    <a:lnTo>
                      <a:pt x="2042" y="504"/>
                    </a:lnTo>
                    <a:lnTo>
                      <a:pt x="1939" y="392"/>
                    </a:lnTo>
                    <a:lnTo>
                      <a:pt x="1837" y="289"/>
                    </a:lnTo>
                    <a:lnTo>
                      <a:pt x="1725" y="196"/>
                    </a:lnTo>
                    <a:lnTo>
                      <a:pt x="1604" y="122"/>
                    </a:lnTo>
                    <a:lnTo>
                      <a:pt x="1483" y="66"/>
                    </a:lnTo>
                    <a:lnTo>
                      <a:pt x="1361" y="29"/>
                    </a:lnTo>
                    <a:lnTo>
                      <a:pt x="1231"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11"/>
              <p:cNvSpPr/>
              <p:nvPr/>
            </p:nvSpPr>
            <p:spPr>
              <a:xfrm>
                <a:off x="4341392" y="3385688"/>
                <a:ext cx="35224" cy="51318"/>
              </a:xfrm>
              <a:custGeom>
                <a:rect b="b" l="l" r="r" t="t"/>
                <a:pathLst>
                  <a:path extrusionOk="0" h="2433" w="1670">
                    <a:moveTo>
                      <a:pt x="728" y="0"/>
                    </a:moveTo>
                    <a:lnTo>
                      <a:pt x="644" y="10"/>
                    </a:lnTo>
                    <a:lnTo>
                      <a:pt x="560" y="28"/>
                    </a:lnTo>
                    <a:lnTo>
                      <a:pt x="485" y="65"/>
                    </a:lnTo>
                    <a:lnTo>
                      <a:pt x="411" y="112"/>
                    </a:lnTo>
                    <a:lnTo>
                      <a:pt x="336" y="168"/>
                    </a:lnTo>
                    <a:lnTo>
                      <a:pt x="280" y="233"/>
                    </a:lnTo>
                    <a:lnTo>
                      <a:pt x="215" y="308"/>
                    </a:lnTo>
                    <a:lnTo>
                      <a:pt x="169" y="382"/>
                    </a:lnTo>
                    <a:lnTo>
                      <a:pt x="122" y="476"/>
                    </a:lnTo>
                    <a:lnTo>
                      <a:pt x="85" y="578"/>
                    </a:lnTo>
                    <a:lnTo>
                      <a:pt x="47" y="681"/>
                    </a:lnTo>
                    <a:lnTo>
                      <a:pt x="29" y="783"/>
                    </a:lnTo>
                    <a:lnTo>
                      <a:pt x="10" y="904"/>
                    </a:lnTo>
                    <a:lnTo>
                      <a:pt x="1" y="1016"/>
                    </a:lnTo>
                    <a:lnTo>
                      <a:pt x="1" y="1137"/>
                    </a:lnTo>
                    <a:lnTo>
                      <a:pt x="10" y="1268"/>
                    </a:lnTo>
                    <a:lnTo>
                      <a:pt x="20" y="1389"/>
                    </a:lnTo>
                    <a:lnTo>
                      <a:pt x="66" y="1575"/>
                    </a:lnTo>
                    <a:lnTo>
                      <a:pt x="122" y="1752"/>
                    </a:lnTo>
                    <a:lnTo>
                      <a:pt x="197" y="1920"/>
                    </a:lnTo>
                    <a:lnTo>
                      <a:pt x="280" y="2060"/>
                    </a:lnTo>
                    <a:lnTo>
                      <a:pt x="383" y="2190"/>
                    </a:lnTo>
                    <a:lnTo>
                      <a:pt x="485" y="2293"/>
                    </a:lnTo>
                    <a:lnTo>
                      <a:pt x="551" y="2339"/>
                    </a:lnTo>
                    <a:lnTo>
                      <a:pt x="607" y="2377"/>
                    </a:lnTo>
                    <a:lnTo>
                      <a:pt x="672" y="2405"/>
                    </a:lnTo>
                    <a:lnTo>
                      <a:pt x="728" y="2433"/>
                    </a:lnTo>
                    <a:lnTo>
                      <a:pt x="718" y="2311"/>
                    </a:lnTo>
                    <a:lnTo>
                      <a:pt x="709" y="2190"/>
                    </a:lnTo>
                    <a:lnTo>
                      <a:pt x="718" y="2069"/>
                    </a:lnTo>
                    <a:lnTo>
                      <a:pt x="728" y="1957"/>
                    </a:lnTo>
                    <a:lnTo>
                      <a:pt x="746" y="1845"/>
                    </a:lnTo>
                    <a:lnTo>
                      <a:pt x="774" y="1743"/>
                    </a:lnTo>
                    <a:lnTo>
                      <a:pt x="802" y="1650"/>
                    </a:lnTo>
                    <a:lnTo>
                      <a:pt x="849" y="1557"/>
                    </a:lnTo>
                    <a:lnTo>
                      <a:pt x="886" y="1463"/>
                    </a:lnTo>
                    <a:lnTo>
                      <a:pt x="942" y="1389"/>
                    </a:lnTo>
                    <a:lnTo>
                      <a:pt x="998" y="1314"/>
                    </a:lnTo>
                    <a:lnTo>
                      <a:pt x="1063" y="1249"/>
                    </a:lnTo>
                    <a:lnTo>
                      <a:pt x="1129" y="1202"/>
                    </a:lnTo>
                    <a:lnTo>
                      <a:pt x="1203" y="1156"/>
                    </a:lnTo>
                    <a:lnTo>
                      <a:pt x="1278" y="1128"/>
                    </a:lnTo>
                    <a:lnTo>
                      <a:pt x="1361" y="1100"/>
                    </a:lnTo>
                    <a:lnTo>
                      <a:pt x="1436" y="1091"/>
                    </a:lnTo>
                    <a:lnTo>
                      <a:pt x="1511" y="1091"/>
                    </a:lnTo>
                    <a:lnTo>
                      <a:pt x="1594" y="1109"/>
                    </a:lnTo>
                    <a:lnTo>
                      <a:pt x="1669" y="1128"/>
                    </a:lnTo>
                    <a:lnTo>
                      <a:pt x="1660" y="1081"/>
                    </a:lnTo>
                    <a:lnTo>
                      <a:pt x="1632" y="951"/>
                    </a:lnTo>
                    <a:lnTo>
                      <a:pt x="1604" y="839"/>
                    </a:lnTo>
                    <a:lnTo>
                      <a:pt x="1567" y="718"/>
                    </a:lnTo>
                    <a:lnTo>
                      <a:pt x="1520" y="615"/>
                    </a:lnTo>
                    <a:lnTo>
                      <a:pt x="1464" y="513"/>
                    </a:lnTo>
                    <a:lnTo>
                      <a:pt x="1408" y="420"/>
                    </a:lnTo>
                    <a:lnTo>
                      <a:pt x="1343" y="336"/>
                    </a:lnTo>
                    <a:lnTo>
                      <a:pt x="1278" y="261"/>
                    </a:lnTo>
                    <a:lnTo>
                      <a:pt x="1212" y="187"/>
                    </a:lnTo>
                    <a:lnTo>
                      <a:pt x="1138" y="131"/>
                    </a:lnTo>
                    <a:lnTo>
                      <a:pt x="1054" y="84"/>
                    </a:lnTo>
                    <a:lnTo>
                      <a:pt x="979" y="47"/>
                    </a:lnTo>
                    <a:lnTo>
                      <a:pt x="896" y="19"/>
                    </a:lnTo>
                    <a:lnTo>
                      <a:pt x="81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11"/>
              <p:cNvSpPr/>
              <p:nvPr/>
            </p:nvSpPr>
            <p:spPr>
              <a:xfrm>
                <a:off x="4586529" y="3372316"/>
                <a:ext cx="53870" cy="78844"/>
              </a:xfrm>
              <a:custGeom>
                <a:rect b="b" l="l" r="r" t="t"/>
                <a:pathLst>
                  <a:path extrusionOk="0" h="3738" w="2554">
                    <a:moveTo>
                      <a:pt x="1323" y="1"/>
                    </a:moveTo>
                    <a:lnTo>
                      <a:pt x="1193" y="29"/>
                    </a:lnTo>
                    <a:lnTo>
                      <a:pt x="1072" y="66"/>
                    </a:lnTo>
                    <a:lnTo>
                      <a:pt x="951" y="122"/>
                    </a:lnTo>
                    <a:lnTo>
                      <a:pt x="830" y="196"/>
                    </a:lnTo>
                    <a:lnTo>
                      <a:pt x="718" y="289"/>
                    </a:lnTo>
                    <a:lnTo>
                      <a:pt x="606" y="392"/>
                    </a:lnTo>
                    <a:lnTo>
                      <a:pt x="513" y="504"/>
                    </a:lnTo>
                    <a:lnTo>
                      <a:pt x="410" y="634"/>
                    </a:lnTo>
                    <a:lnTo>
                      <a:pt x="326" y="774"/>
                    </a:lnTo>
                    <a:lnTo>
                      <a:pt x="252" y="932"/>
                    </a:lnTo>
                    <a:lnTo>
                      <a:pt x="177" y="1091"/>
                    </a:lnTo>
                    <a:lnTo>
                      <a:pt x="121" y="1268"/>
                    </a:lnTo>
                    <a:lnTo>
                      <a:pt x="75" y="1445"/>
                    </a:lnTo>
                    <a:lnTo>
                      <a:pt x="37" y="1631"/>
                    </a:lnTo>
                    <a:lnTo>
                      <a:pt x="9" y="1827"/>
                    </a:lnTo>
                    <a:lnTo>
                      <a:pt x="0" y="2014"/>
                    </a:lnTo>
                    <a:lnTo>
                      <a:pt x="0" y="2191"/>
                    </a:lnTo>
                    <a:lnTo>
                      <a:pt x="9" y="2377"/>
                    </a:lnTo>
                    <a:lnTo>
                      <a:pt x="37" y="2545"/>
                    </a:lnTo>
                    <a:lnTo>
                      <a:pt x="75" y="2712"/>
                    </a:lnTo>
                    <a:lnTo>
                      <a:pt x="121" y="2871"/>
                    </a:lnTo>
                    <a:lnTo>
                      <a:pt x="186" y="3011"/>
                    </a:lnTo>
                    <a:lnTo>
                      <a:pt x="252" y="3150"/>
                    </a:lnTo>
                    <a:lnTo>
                      <a:pt x="336" y="3272"/>
                    </a:lnTo>
                    <a:lnTo>
                      <a:pt x="419" y="3383"/>
                    </a:lnTo>
                    <a:lnTo>
                      <a:pt x="513" y="3486"/>
                    </a:lnTo>
                    <a:lnTo>
                      <a:pt x="615" y="3570"/>
                    </a:lnTo>
                    <a:lnTo>
                      <a:pt x="727" y="3635"/>
                    </a:lnTo>
                    <a:lnTo>
                      <a:pt x="848" y="3691"/>
                    </a:lnTo>
                    <a:lnTo>
                      <a:pt x="969" y="3728"/>
                    </a:lnTo>
                    <a:lnTo>
                      <a:pt x="1100" y="3738"/>
                    </a:lnTo>
                    <a:lnTo>
                      <a:pt x="1230" y="3738"/>
                    </a:lnTo>
                    <a:lnTo>
                      <a:pt x="1351" y="3710"/>
                    </a:lnTo>
                    <a:lnTo>
                      <a:pt x="1482" y="3672"/>
                    </a:lnTo>
                    <a:lnTo>
                      <a:pt x="1603" y="3616"/>
                    </a:lnTo>
                    <a:lnTo>
                      <a:pt x="1715" y="3542"/>
                    </a:lnTo>
                    <a:lnTo>
                      <a:pt x="1827" y="3449"/>
                    </a:lnTo>
                    <a:lnTo>
                      <a:pt x="1939" y="3346"/>
                    </a:lnTo>
                    <a:lnTo>
                      <a:pt x="2041" y="3234"/>
                    </a:lnTo>
                    <a:lnTo>
                      <a:pt x="2134" y="3104"/>
                    </a:lnTo>
                    <a:lnTo>
                      <a:pt x="2218" y="2964"/>
                    </a:lnTo>
                    <a:lnTo>
                      <a:pt x="2302" y="2806"/>
                    </a:lnTo>
                    <a:lnTo>
                      <a:pt x="2367" y="2647"/>
                    </a:lnTo>
                    <a:lnTo>
                      <a:pt x="2432" y="2470"/>
                    </a:lnTo>
                    <a:lnTo>
                      <a:pt x="2479" y="2293"/>
                    </a:lnTo>
                    <a:lnTo>
                      <a:pt x="2516" y="2107"/>
                    </a:lnTo>
                    <a:lnTo>
                      <a:pt x="2535" y="1911"/>
                    </a:lnTo>
                    <a:lnTo>
                      <a:pt x="2554" y="1725"/>
                    </a:lnTo>
                    <a:lnTo>
                      <a:pt x="2544" y="1538"/>
                    </a:lnTo>
                    <a:lnTo>
                      <a:pt x="2535" y="1361"/>
                    </a:lnTo>
                    <a:lnTo>
                      <a:pt x="2507" y="1193"/>
                    </a:lnTo>
                    <a:lnTo>
                      <a:pt x="2470" y="1026"/>
                    </a:lnTo>
                    <a:lnTo>
                      <a:pt x="2423" y="867"/>
                    </a:lnTo>
                    <a:lnTo>
                      <a:pt x="2367" y="718"/>
                    </a:lnTo>
                    <a:lnTo>
                      <a:pt x="2293" y="588"/>
                    </a:lnTo>
                    <a:lnTo>
                      <a:pt x="2218" y="457"/>
                    </a:lnTo>
                    <a:lnTo>
                      <a:pt x="2134" y="345"/>
                    </a:lnTo>
                    <a:lnTo>
                      <a:pt x="2032" y="252"/>
                    </a:lnTo>
                    <a:lnTo>
                      <a:pt x="1929" y="168"/>
                    </a:lnTo>
                    <a:lnTo>
                      <a:pt x="1817" y="94"/>
                    </a:lnTo>
                    <a:lnTo>
                      <a:pt x="1696" y="47"/>
                    </a:lnTo>
                    <a:lnTo>
                      <a:pt x="1575" y="10"/>
                    </a:lnTo>
                    <a:lnTo>
                      <a:pt x="1445"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11"/>
              <p:cNvSpPr/>
              <p:nvPr/>
            </p:nvSpPr>
            <p:spPr>
              <a:xfrm>
                <a:off x="4595958" y="3385688"/>
                <a:ext cx="35203" cy="51318"/>
              </a:xfrm>
              <a:custGeom>
                <a:rect b="b" l="l" r="r" t="t"/>
                <a:pathLst>
                  <a:path extrusionOk="0" h="2433" w="1669">
                    <a:moveTo>
                      <a:pt x="858" y="0"/>
                    </a:moveTo>
                    <a:lnTo>
                      <a:pt x="774" y="19"/>
                    </a:lnTo>
                    <a:lnTo>
                      <a:pt x="690" y="47"/>
                    </a:lnTo>
                    <a:lnTo>
                      <a:pt x="616" y="84"/>
                    </a:lnTo>
                    <a:lnTo>
                      <a:pt x="532" y="131"/>
                    </a:lnTo>
                    <a:lnTo>
                      <a:pt x="457" y="187"/>
                    </a:lnTo>
                    <a:lnTo>
                      <a:pt x="392" y="261"/>
                    </a:lnTo>
                    <a:lnTo>
                      <a:pt x="317" y="336"/>
                    </a:lnTo>
                    <a:lnTo>
                      <a:pt x="261" y="420"/>
                    </a:lnTo>
                    <a:lnTo>
                      <a:pt x="205" y="513"/>
                    </a:lnTo>
                    <a:lnTo>
                      <a:pt x="150" y="615"/>
                    </a:lnTo>
                    <a:lnTo>
                      <a:pt x="103" y="718"/>
                    </a:lnTo>
                    <a:lnTo>
                      <a:pt x="66" y="839"/>
                    </a:lnTo>
                    <a:lnTo>
                      <a:pt x="28" y="951"/>
                    </a:lnTo>
                    <a:lnTo>
                      <a:pt x="10" y="1081"/>
                    </a:lnTo>
                    <a:lnTo>
                      <a:pt x="0" y="1128"/>
                    </a:lnTo>
                    <a:lnTo>
                      <a:pt x="75" y="1109"/>
                    </a:lnTo>
                    <a:lnTo>
                      <a:pt x="159" y="1091"/>
                    </a:lnTo>
                    <a:lnTo>
                      <a:pt x="233" y="1091"/>
                    </a:lnTo>
                    <a:lnTo>
                      <a:pt x="308" y="1100"/>
                    </a:lnTo>
                    <a:lnTo>
                      <a:pt x="392" y="1128"/>
                    </a:lnTo>
                    <a:lnTo>
                      <a:pt x="466" y="1156"/>
                    </a:lnTo>
                    <a:lnTo>
                      <a:pt x="541" y="1202"/>
                    </a:lnTo>
                    <a:lnTo>
                      <a:pt x="606" y="1249"/>
                    </a:lnTo>
                    <a:lnTo>
                      <a:pt x="671" y="1314"/>
                    </a:lnTo>
                    <a:lnTo>
                      <a:pt x="727" y="1389"/>
                    </a:lnTo>
                    <a:lnTo>
                      <a:pt x="774" y="1463"/>
                    </a:lnTo>
                    <a:lnTo>
                      <a:pt x="821" y="1557"/>
                    </a:lnTo>
                    <a:lnTo>
                      <a:pt x="858" y="1650"/>
                    </a:lnTo>
                    <a:lnTo>
                      <a:pt x="895" y="1743"/>
                    </a:lnTo>
                    <a:lnTo>
                      <a:pt x="923" y="1845"/>
                    </a:lnTo>
                    <a:lnTo>
                      <a:pt x="942" y="1957"/>
                    </a:lnTo>
                    <a:lnTo>
                      <a:pt x="951" y="2069"/>
                    </a:lnTo>
                    <a:lnTo>
                      <a:pt x="951" y="2190"/>
                    </a:lnTo>
                    <a:lnTo>
                      <a:pt x="951" y="2311"/>
                    </a:lnTo>
                    <a:lnTo>
                      <a:pt x="942" y="2433"/>
                    </a:lnTo>
                    <a:lnTo>
                      <a:pt x="998" y="2405"/>
                    </a:lnTo>
                    <a:lnTo>
                      <a:pt x="1063" y="2377"/>
                    </a:lnTo>
                    <a:lnTo>
                      <a:pt x="1119" y="2339"/>
                    </a:lnTo>
                    <a:lnTo>
                      <a:pt x="1175" y="2293"/>
                    </a:lnTo>
                    <a:lnTo>
                      <a:pt x="1287" y="2190"/>
                    </a:lnTo>
                    <a:lnTo>
                      <a:pt x="1389" y="2060"/>
                    </a:lnTo>
                    <a:lnTo>
                      <a:pt x="1473" y="1920"/>
                    </a:lnTo>
                    <a:lnTo>
                      <a:pt x="1547" y="1752"/>
                    </a:lnTo>
                    <a:lnTo>
                      <a:pt x="1603" y="1575"/>
                    </a:lnTo>
                    <a:lnTo>
                      <a:pt x="1650" y="1389"/>
                    </a:lnTo>
                    <a:lnTo>
                      <a:pt x="1659" y="1268"/>
                    </a:lnTo>
                    <a:lnTo>
                      <a:pt x="1669" y="1137"/>
                    </a:lnTo>
                    <a:lnTo>
                      <a:pt x="1669" y="1016"/>
                    </a:lnTo>
                    <a:lnTo>
                      <a:pt x="1659" y="904"/>
                    </a:lnTo>
                    <a:lnTo>
                      <a:pt x="1641" y="783"/>
                    </a:lnTo>
                    <a:lnTo>
                      <a:pt x="1622" y="681"/>
                    </a:lnTo>
                    <a:lnTo>
                      <a:pt x="1585" y="578"/>
                    </a:lnTo>
                    <a:lnTo>
                      <a:pt x="1547" y="476"/>
                    </a:lnTo>
                    <a:lnTo>
                      <a:pt x="1501" y="382"/>
                    </a:lnTo>
                    <a:lnTo>
                      <a:pt x="1454" y="308"/>
                    </a:lnTo>
                    <a:lnTo>
                      <a:pt x="1389" y="233"/>
                    </a:lnTo>
                    <a:lnTo>
                      <a:pt x="1333" y="168"/>
                    </a:lnTo>
                    <a:lnTo>
                      <a:pt x="1259" y="112"/>
                    </a:lnTo>
                    <a:lnTo>
                      <a:pt x="1184" y="65"/>
                    </a:lnTo>
                    <a:lnTo>
                      <a:pt x="1109" y="28"/>
                    </a:lnTo>
                    <a:lnTo>
                      <a:pt x="1026" y="10"/>
                    </a:lnTo>
                    <a:lnTo>
                      <a:pt x="94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11"/>
              <p:cNvSpPr/>
              <p:nvPr/>
            </p:nvSpPr>
            <p:spPr>
              <a:xfrm>
                <a:off x="4449112" y="3454281"/>
                <a:ext cx="93988" cy="29108"/>
              </a:xfrm>
              <a:custGeom>
                <a:rect b="b" l="l" r="r" t="t"/>
                <a:pathLst>
                  <a:path extrusionOk="0" h="1380" w="4456">
                    <a:moveTo>
                      <a:pt x="4148" y="1"/>
                    </a:moveTo>
                    <a:lnTo>
                      <a:pt x="4073" y="10"/>
                    </a:lnTo>
                    <a:lnTo>
                      <a:pt x="3999" y="38"/>
                    </a:lnTo>
                    <a:lnTo>
                      <a:pt x="4223" y="159"/>
                    </a:lnTo>
                    <a:lnTo>
                      <a:pt x="4148" y="224"/>
                    </a:lnTo>
                    <a:lnTo>
                      <a:pt x="4064" y="308"/>
                    </a:lnTo>
                    <a:lnTo>
                      <a:pt x="3952" y="401"/>
                    </a:lnTo>
                    <a:lnTo>
                      <a:pt x="3812" y="504"/>
                    </a:lnTo>
                    <a:lnTo>
                      <a:pt x="3654" y="616"/>
                    </a:lnTo>
                    <a:lnTo>
                      <a:pt x="3458" y="718"/>
                    </a:lnTo>
                    <a:lnTo>
                      <a:pt x="3244" y="821"/>
                    </a:lnTo>
                    <a:lnTo>
                      <a:pt x="3002" y="923"/>
                    </a:lnTo>
                    <a:lnTo>
                      <a:pt x="2731" y="1007"/>
                    </a:lnTo>
                    <a:lnTo>
                      <a:pt x="2433" y="1082"/>
                    </a:lnTo>
                    <a:lnTo>
                      <a:pt x="2275" y="1119"/>
                    </a:lnTo>
                    <a:lnTo>
                      <a:pt x="2107" y="1138"/>
                    </a:lnTo>
                    <a:lnTo>
                      <a:pt x="1930" y="1166"/>
                    </a:lnTo>
                    <a:lnTo>
                      <a:pt x="1744" y="1175"/>
                    </a:lnTo>
                    <a:lnTo>
                      <a:pt x="1557" y="1194"/>
                    </a:lnTo>
                    <a:lnTo>
                      <a:pt x="1362" y="1194"/>
                    </a:lnTo>
                    <a:lnTo>
                      <a:pt x="1156" y="1184"/>
                    </a:lnTo>
                    <a:lnTo>
                      <a:pt x="942" y="1175"/>
                    </a:lnTo>
                    <a:lnTo>
                      <a:pt x="718" y="1156"/>
                    </a:lnTo>
                    <a:lnTo>
                      <a:pt x="485" y="1128"/>
                    </a:lnTo>
                    <a:lnTo>
                      <a:pt x="243" y="1100"/>
                    </a:lnTo>
                    <a:lnTo>
                      <a:pt x="1" y="1054"/>
                    </a:lnTo>
                    <a:lnTo>
                      <a:pt x="1" y="1054"/>
                    </a:lnTo>
                    <a:lnTo>
                      <a:pt x="38" y="1072"/>
                    </a:lnTo>
                    <a:lnTo>
                      <a:pt x="159" y="1138"/>
                    </a:lnTo>
                    <a:lnTo>
                      <a:pt x="252" y="1175"/>
                    </a:lnTo>
                    <a:lnTo>
                      <a:pt x="364" y="1212"/>
                    </a:lnTo>
                    <a:lnTo>
                      <a:pt x="485" y="1259"/>
                    </a:lnTo>
                    <a:lnTo>
                      <a:pt x="635" y="1296"/>
                    </a:lnTo>
                    <a:lnTo>
                      <a:pt x="812" y="1324"/>
                    </a:lnTo>
                    <a:lnTo>
                      <a:pt x="998" y="1352"/>
                    </a:lnTo>
                    <a:lnTo>
                      <a:pt x="1203" y="1371"/>
                    </a:lnTo>
                    <a:lnTo>
                      <a:pt x="1427" y="1380"/>
                    </a:lnTo>
                    <a:lnTo>
                      <a:pt x="1669" y="1380"/>
                    </a:lnTo>
                    <a:lnTo>
                      <a:pt x="1930" y="1361"/>
                    </a:lnTo>
                    <a:lnTo>
                      <a:pt x="2219" y="1315"/>
                    </a:lnTo>
                    <a:lnTo>
                      <a:pt x="2517" y="1259"/>
                    </a:lnTo>
                    <a:lnTo>
                      <a:pt x="2750" y="1203"/>
                    </a:lnTo>
                    <a:lnTo>
                      <a:pt x="2955" y="1147"/>
                    </a:lnTo>
                    <a:lnTo>
                      <a:pt x="3151" y="1072"/>
                    </a:lnTo>
                    <a:lnTo>
                      <a:pt x="3319" y="1007"/>
                    </a:lnTo>
                    <a:lnTo>
                      <a:pt x="3477" y="933"/>
                    </a:lnTo>
                    <a:lnTo>
                      <a:pt x="3607" y="858"/>
                    </a:lnTo>
                    <a:lnTo>
                      <a:pt x="3729" y="784"/>
                    </a:lnTo>
                    <a:lnTo>
                      <a:pt x="3840" y="700"/>
                    </a:lnTo>
                    <a:lnTo>
                      <a:pt x="3924" y="625"/>
                    </a:lnTo>
                    <a:lnTo>
                      <a:pt x="4008" y="551"/>
                    </a:lnTo>
                    <a:lnTo>
                      <a:pt x="4073" y="476"/>
                    </a:lnTo>
                    <a:lnTo>
                      <a:pt x="4129" y="411"/>
                    </a:lnTo>
                    <a:lnTo>
                      <a:pt x="4213" y="280"/>
                    </a:lnTo>
                    <a:lnTo>
                      <a:pt x="4260" y="187"/>
                    </a:lnTo>
                    <a:lnTo>
                      <a:pt x="4456" y="299"/>
                    </a:lnTo>
                    <a:lnTo>
                      <a:pt x="4446" y="234"/>
                    </a:lnTo>
                    <a:lnTo>
                      <a:pt x="4428" y="168"/>
                    </a:lnTo>
                    <a:lnTo>
                      <a:pt x="4390" y="103"/>
                    </a:lnTo>
                    <a:lnTo>
                      <a:pt x="4362" y="66"/>
                    </a:lnTo>
                    <a:lnTo>
                      <a:pt x="4334" y="38"/>
                    </a:lnTo>
                    <a:lnTo>
                      <a:pt x="4297" y="19"/>
                    </a:lnTo>
                    <a:lnTo>
                      <a:pt x="4250"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11"/>
              <p:cNvSpPr/>
              <p:nvPr/>
            </p:nvSpPr>
            <p:spPr>
              <a:xfrm>
                <a:off x="4392710" y="3592078"/>
                <a:ext cx="187744" cy="80025"/>
              </a:xfrm>
              <a:custGeom>
                <a:rect b="b" l="l" r="r" t="t"/>
                <a:pathLst>
                  <a:path extrusionOk="0" h="3794" w="8901">
                    <a:moveTo>
                      <a:pt x="1696" y="1"/>
                    </a:moveTo>
                    <a:lnTo>
                      <a:pt x="0" y="830"/>
                    </a:lnTo>
                    <a:lnTo>
                      <a:pt x="2600" y="3793"/>
                    </a:lnTo>
                    <a:lnTo>
                      <a:pt x="4455" y="1753"/>
                    </a:lnTo>
                    <a:lnTo>
                      <a:pt x="6309" y="3793"/>
                    </a:lnTo>
                    <a:lnTo>
                      <a:pt x="8900" y="830"/>
                    </a:lnTo>
                    <a:lnTo>
                      <a:pt x="7204" y="1"/>
                    </a:lnTo>
                    <a:lnTo>
                      <a:pt x="4455" y="1454"/>
                    </a:lnTo>
                    <a:lnTo>
                      <a:pt x="1696"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11"/>
              <p:cNvSpPr/>
              <p:nvPr/>
            </p:nvSpPr>
            <p:spPr>
              <a:xfrm>
                <a:off x="4323906" y="3618022"/>
                <a:ext cx="325141" cy="671100"/>
              </a:xfrm>
              <a:custGeom>
                <a:rect b="b" l="l" r="r" t="t"/>
                <a:pathLst>
                  <a:path extrusionOk="0" h="31817" w="15415">
                    <a:moveTo>
                      <a:pt x="12572" y="1"/>
                    </a:moveTo>
                    <a:lnTo>
                      <a:pt x="7754" y="10140"/>
                    </a:lnTo>
                    <a:lnTo>
                      <a:pt x="2684" y="57"/>
                    </a:lnTo>
                    <a:lnTo>
                      <a:pt x="2535" y="122"/>
                    </a:lnTo>
                    <a:lnTo>
                      <a:pt x="2396" y="187"/>
                    </a:lnTo>
                    <a:lnTo>
                      <a:pt x="2256" y="262"/>
                    </a:lnTo>
                    <a:lnTo>
                      <a:pt x="2116" y="345"/>
                    </a:lnTo>
                    <a:lnTo>
                      <a:pt x="1976" y="429"/>
                    </a:lnTo>
                    <a:lnTo>
                      <a:pt x="1846" y="513"/>
                    </a:lnTo>
                    <a:lnTo>
                      <a:pt x="1725" y="606"/>
                    </a:lnTo>
                    <a:lnTo>
                      <a:pt x="1603" y="700"/>
                    </a:lnTo>
                    <a:lnTo>
                      <a:pt x="1482" y="802"/>
                    </a:lnTo>
                    <a:lnTo>
                      <a:pt x="1361" y="914"/>
                    </a:lnTo>
                    <a:lnTo>
                      <a:pt x="1249" y="1016"/>
                    </a:lnTo>
                    <a:lnTo>
                      <a:pt x="1147" y="1128"/>
                    </a:lnTo>
                    <a:lnTo>
                      <a:pt x="1035" y="1249"/>
                    </a:lnTo>
                    <a:lnTo>
                      <a:pt x="942" y="1371"/>
                    </a:lnTo>
                    <a:lnTo>
                      <a:pt x="839" y="1492"/>
                    </a:lnTo>
                    <a:lnTo>
                      <a:pt x="755" y="1622"/>
                    </a:lnTo>
                    <a:lnTo>
                      <a:pt x="662" y="1753"/>
                    </a:lnTo>
                    <a:lnTo>
                      <a:pt x="588" y="1892"/>
                    </a:lnTo>
                    <a:lnTo>
                      <a:pt x="504" y="2032"/>
                    </a:lnTo>
                    <a:lnTo>
                      <a:pt x="438" y="2172"/>
                    </a:lnTo>
                    <a:lnTo>
                      <a:pt x="373" y="2312"/>
                    </a:lnTo>
                    <a:lnTo>
                      <a:pt x="308" y="2461"/>
                    </a:lnTo>
                    <a:lnTo>
                      <a:pt x="252" y="2610"/>
                    </a:lnTo>
                    <a:lnTo>
                      <a:pt x="196" y="2759"/>
                    </a:lnTo>
                    <a:lnTo>
                      <a:pt x="159" y="2918"/>
                    </a:lnTo>
                    <a:lnTo>
                      <a:pt x="112" y="3076"/>
                    </a:lnTo>
                    <a:lnTo>
                      <a:pt x="84" y="3234"/>
                    </a:lnTo>
                    <a:lnTo>
                      <a:pt x="56" y="3393"/>
                    </a:lnTo>
                    <a:lnTo>
                      <a:pt x="28" y="3551"/>
                    </a:lnTo>
                    <a:lnTo>
                      <a:pt x="19" y="3719"/>
                    </a:lnTo>
                    <a:lnTo>
                      <a:pt x="10" y="3887"/>
                    </a:lnTo>
                    <a:lnTo>
                      <a:pt x="0" y="4055"/>
                    </a:lnTo>
                    <a:lnTo>
                      <a:pt x="0" y="30326"/>
                    </a:lnTo>
                    <a:lnTo>
                      <a:pt x="476" y="30512"/>
                    </a:lnTo>
                    <a:lnTo>
                      <a:pt x="970" y="30689"/>
                    </a:lnTo>
                    <a:lnTo>
                      <a:pt x="1482" y="30866"/>
                    </a:lnTo>
                    <a:lnTo>
                      <a:pt x="2032" y="31025"/>
                    </a:lnTo>
                    <a:lnTo>
                      <a:pt x="2591" y="31183"/>
                    </a:lnTo>
                    <a:lnTo>
                      <a:pt x="3178" y="31323"/>
                    </a:lnTo>
                    <a:lnTo>
                      <a:pt x="3793" y="31453"/>
                    </a:lnTo>
                    <a:lnTo>
                      <a:pt x="4427" y="31565"/>
                    </a:lnTo>
                    <a:lnTo>
                      <a:pt x="4874" y="31630"/>
                    </a:lnTo>
                    <a:lnTo>
                      <a:pt x="5312" y="31686"/>
                    </a:lnTo>
                    <a:lnTo>
                      <a:pt x="5750" y="31733"/>
                    </a:lnTo>
                    <a:lnTo>
                      <a:pt x="6188" y="31761"/>
                    </a:lnTo>
                    <a:lnTo>
                      <a:pt x="6617" y="31789"/>
                    </a:lnTo>
                    <a:lnTo>
                      <a:pt x="7037" y="31807"/>
                    </a:lnTo>
                    <a:lnTo>
                      <a:pt x="7456" y="31817"/>
                    </a:lnTo>
                    <a:lnTo>
                      <a:pt x="7866" y="31807"/>
                    </a:lnTo>
                    <a:lnTo>
                      <a:pt x="8267" y="31798"/>
                    </a:lnTo>
                    <a:lnTo>
                      <a:pt x="8658" y="31789"/>
                    </a:lnTo>
                    <a:lnTo>
                      <a:pt x="9050" y="31761"/>
                    </a:lnTo>
                    <a:lnTo>
                      <a:pt x="9441" y="31733"/>
                    </a:lnTo>
                    <a:lnTo>
                      <a:pt x="9814" y="31696"/>
                    </a:lnTo>
                    <a:lnTo>
                      <a:pt x="10186" y="31649"/>
                    </a:lnTo>
                    <a:lnTo>
                      <a:pt x="10541" y="31602"/>
                    </a:lnTo>
                    <a:lnTo>
                      <a:pt x="10904" y="31546"/>
                    </a:lnTo>
                    <a:lnTo>
                      <a:pt x="11249" y="31491"/>
                    </a:lnTo>
                    <a:lnTo>
                      <a:pt x="11584" y="31425"/>
                    </a:lnTo>
                    <a:lnTo>
                      <a:pt x="12237" y="31295"/>
                    </a:lnTo>
                    <a:lnTo>
                      <a:pt x="12861" y="31146"/>
                    </a:lnTo>
                    <a:lnTo>
                      <a:pt x="13448" y="30987"/>
                    </a:lnTo>
                    <a:lnTo>
                      <a:pt x="13998" y="30820"/>
                    </a:lnTo>
                    <a:lnTo>
                      <a:pt x="14511" y="30652"/>
                    </a:lnTo>
                    <a:lnTo>
                      <a:pt x="14977" y="30484"/>
                    </a:lnTo>
                    <a:lnTo>
                      <a:pt x="15415" y="30326"/>
                    </a:lnTo>
                    <a:lnTo>
                      <a:pt x="15415" y="4055"/>
                    </a:lnTo>
                    <a:lnTo>
                      <a:pt x="15405" y="3887"/>
                    </a:lnTo>
                    <a:lnTo>
                      <a:pt x="15396" y="3710"/>
                    </a:lnTo>
                    <a:lnTo>
                      <a:pt x="15377" y="3542"/>
                    </a:lnTo>
                    <a:lnTo>
                      <a:pt x="15359" y="3374"/>
                    </a:lnTo>
                    <a:lnTo>
                      <a:pt x="15331" y="3206"/>
                    </a:lnTo>
                    <a:lnTo>
                      <a:pt x="15294" y="3039"/>
                    </a:lnTo>
                    <a:lnTo>
                      <a:pt x="15247" y="2880"/>
                    </a:lnTo>
                    <a:lnTo>
                      <a:pt x="15200" y="2722"/>
                    </a:lnTo>
                    <a:lnTo>
                      <a:pt x="15144" y="2563"/>
                    </a:lnTo>
                    <a:lnTo>
                      <a:pt x="15088" y="2414"/>
                    </a:lnTo>
                    <a:lnTo>
                      <a:pt x="15023" y="2265"/>
                    </a:lnTo>
                    <a:lnTo>
                      <a:pt x="14949" y="2116"/>
                    </a:lnTo>
                    <a:lnTo>
                      <a:pt x="14874" y="1967"/>
                    </a:lnTo>
                    <a:lnTo>
                      <a:pt x="14790" y="1827"/>
                    </a:lnTo>
                    <a:lnTo>
                      <a:pt x="14706" y="1687"/>
                    </a:lnTo>
                    <a:lnTo>
                      <a:pt x="14613" y="1557"/>
                    </a:lnTo>
                    <a:lnTo>
                      <a:pt x="14520" y="1426"/>
                    </a:lnTo>
                    <a:lnTo>
                      <a:pt x="14417" y="1305"/>
                    </a:lnTo>
                    <a:lnTo>
                      <a:pt x="14306" y="1175"/>
                    </a:lnTo>
                    <a:lnTo>
                      <a:pt x="14203" y="1063"/>
                    </a:lnTo>
                    <a:lnTo>
                      <a:pt x="14082" y="942"/>
                    </a:lnTo>
                    <a:lnTo>
                      <a:pt x="13961" y="839"/>
                    </a:lnTo>
                    <a:lnTo>
                      <a:pt x="13840" y="728"/>
                    </a:lnTo>
                    <a:lnTo>
                      <a:pt x="13719" y="625"/>
                    </a:lnTo>
                    <a:lnTo>
                      <a:pt x="13588" y="532"/>
                    </a:lnTo>
                    <a:lnTo>
                      <a:pt x="13448" y="439"/>
                    </a:lnTo>
                    <a:lnTo>
                      <a:pt x="13308" y="355"/>
                    </a:lnTo>
                    <a:lnTo>
                      <a:pt x="13169" y="271"/>
                    </a:lnTo>
                    <a:lnTo>
                      <a:pt x="13029" y="196"/>
                    </a:lnTo>
                    <a:lnTo>
                      <a:pt x="12880" y="131"/>
                    </a:lnTo>
                    <a:lnTo>
                      <a:pt x="12731" y="66"/>
                    </a:lnTo>
                    <a:lnTo>
                      <a:pt x="1257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11"/>
              <p:cNvSpPr/>
              <p:nvPr/>
            </p:nvSpPr>
            <p:spPr>
              <a:xfrm>
                <a:off x="4482923" y="3853309"/>
                <a:ext cx="9070" cy="400230"/>
              </a:xfrm>
              <a:custGeom>
                <a:rect b="b" l="l" r="r" t="t"/>
                <a:pathLst>
                  <a:path extrusionOk="0" h="18975" w="430">
                    <a:moveTo>
                      <a:pt x="1" y="1"/>
                    </a:moveTo>
                    <a:lnTo>
                      <a:pt x="1" y="18975"/>
                    </a:lnTo>
                    <a:lnTo>
                      <a:pt x="429" y="18975"/>
                    </a:lnTo>
                    <a:lnTo>
                      <a:pt x="429"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11"/>
              <p:cNvSpPr/>
              <p:nvPr/>
            </p:nvSpPr>
            <p:spPr>
              <a:xfrm>
                <a:off x="4359089" y="4181782"/>
                <a:ext cx="78063" cy="16726"/>
              </a:xfrm>
              <a:custGeom>
                <a:rect b="b" l="l" r="r" t="t"/>
                <a:pathLst>
                  <a:path extrusionOk="0" h="793" w="3701">
                    <a:moveTo>
                      <a:pt x="1" y="0"/>
                    </a:moveTo>
                    <a:lnTo>
                      <a:pt x="1" y="792"/>
                    </a:lnTo>
                    <a:lnTo>
                      <a:pt x="3700" y="792"/>
                    </a:lnTo>
                    <a:lnTo>
                      <a:pt x="370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11"/>
              <p:cNvSpPr/>
              <p:nvPr/>
            </p:nvSpPr>
            <p:spPr>
              <a:xfrm>
                <a:off x="4530297" y="4181782"/>
                <a:ext cx="78063" cy="16726"/>
              </a:xfrm>
              <a:custGeom>
                <a:rect b="b" l="l" r="r" t="t"/>
                <a:pathLst>
                  <a:path extrusionOk="0" h="793" w="3701">
                    <a:moveTo>
                      <a:pt x="1" y="0"/>
                    </a:moveTo>
                    <a:lnTo>
                      <a:pt x="1" y="792"/>
                    </a:lnTo>
                    <a:lnTo>
                      <a:pt x="3701" y="792"/>
                    </a:lnTo>
                    <a:lnTo>
                      <a:pt x="3701"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362" name="Google Shape;1362;p11"/>
          <p:cNvGrpSpPr/>
          <p:nvPr/>
        </p:nvGrpSpPr>
        <p:grpSpPr>
          <a:xfrm>
            <a:off x="7315506" y="2951196"/>
            <a:ext cx="681586" cy="1336318"/>
            <a:chOff x="3922200" y="2145274"/>
            <a:chExt cx="904200" cy="1772776"/>
          </a:xfrm>
        </p:grpSpPr>
        <p:sp>
          <p:nvSpPr>
            <p:cNvPr id="1363" name="Google Shape;1363;p11"/>
            <p:cNvSpPr/>
            <p:nvPr/>
          </p:nvSpPr>
          <p:spPr>
            <a:xfrm>
              <a:off x="3922200" y="3768350"/>
              <a:ext cx="904200" cy="1497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64" name="Google Shape;1364;p11"/>
            <p:cNvGrpSpPr/>
            <p:nvPr/>
          </p:nvGrpSpPr>
          <p:grpSpPr>
            <a:xfrm>
              <a:off x="4032495" y="2145274"/>
              <a:ext cx="683599" cy="1690255"/>
              <a:chOff x="5915715" y="3445823"/>
              <a:chExt cx="814002" cy="2012688"/>
            </a:xfrm>
          </p:grpSpPr>
          <p:sp>
            <p:nvSpPr>
              <p:cNvPr id="1365" name="Google Shape;1365;p11"/>
              <p:cNvSpPr/>
              <p:nvPr/>
            </p:nvSpPr>
            <p:spPr>
              <a:xfrm>
                <a:off x="6161232" y="5184478"/>
                <a:ext cx="107740" cy="189896"/>
              </a:xfrm>
              <a:custGeom>
                <a:rect b="b" l="l" r="r" t="t"/>
                <a:pathLst>
                  <a:path extrusionOk="0" h="9003" w="5108">
                    <a:moveTo>
                      <a:pt x="0" y="0"/>
                    </a:moveTo>
                    <a:lnTo>
                      <a:pt x="0" y="9002"/>
                    </a:lnTo>
                    <a:lnTo>
                      <a:pt x="5107" y="9002"/>
                    </a:lnTo>
                    <a:lnTo>
                      <a:pt x="5107"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1"/>
              <p:cNvSpPr/>
              <p:nvPr/>
            </p:nvSpPr>
            <p:spPr>
              <a:xfrm>
                <a:off x="6038368" y="5336407"/>
                <a:ext cx="249482" cy="108732"/>
              </a:xfrm>
              <a:custGeom>
                <a:rect b="b" l="l" r="r" t="t"/>
                <a:pathLst>
                  <a:path extrusionOk="0" h="5155" w="11828">
                    <a:moveTo>
                      <a:pt x="3496" y="1"/>
                    </a:moveTo>
                    <a:lnTo>
                      <a:pt x="3309" y="19"/>
                    </a:lnTo>
                    <a:lnTo>
                      <a:pt x="3123" y="47"/>
                    </a:lnTo>
                    <a:lnTo>
                      <a:pt x="2946" y="75"/>
                    </a:lnTo>
                    <a:lnTo>
                      <a:pt x="2769" y="113"/>
                    </a:lnTo>
                    <a:lnTo>
                      <a:pt x="2592" y="169"/>
                    </a:lnTo>
                    <a:lnTo>
                      <a:pt x="2424" y="224"/>
                    </a:lnTo>
                    <a:lnTo>
                      <a:pt x="2256" y="290"/>
                    </a:lnTo>
                    <a:lnTo>
                      <a:pt x="2088" y="364"/>
                    </a:lnTo>
                    <a:lnTo>
                      <a:pt x="1930" y="448"/>
                    </a:lnTo>
                    <a:lnTo>
                      <a:pt x="1772" y="532"/>
                    </a:lnTo>
                    <a:lnTo>
                      <a:pt x="1622" y="635"/>
                    </a:lnTo>
                    <a:lnTo>
                      <a:pt x="1483" y="737"/>
                    </a:lnTo>
                    <a:lnTo>
                      <a:pt x="1343" y="840"/>
                    </a:lnTo>
                    <a:lnTo>
                      <a:pt x="1203" y="961"/>
                    </a:lnTo>
                    <a:lnTo>
                      <a:pt x="1082" y="1082"/>
                    </a:lnTo>
                    <a:lnTo>
                      <a:pt x="961" y="1212"/>
                    </a:lnTo>
                    <a:lnTo>
                      <a:pt x="840" y="1343"/>
                    </a:lnTo>
                    <a:lnTo>
                      <a:pt x="728" y="1483"/>
                    </a:lnTo>
                    <a:lnTo>
                      <a:pt x="625" y="1632"/>
                    </a:lnTo>
                    <a:lnTo>
                      <a:pt x="532" y="1781"/>
                    </a:lnTo>
                    <a:lnTo>
                      <a:pt x="439" y="1930"/>
                    </a:lnTo>
                    <a:lnTo>
                      <a:pt x="364" y="2088"/>
                    </a:lnTo>
                    <a:lnTo>
                      <a:pt x="290" y="2256"/>
                    </a:lnTo>
                    <a:lnTo>
                      <a:pt x="225" y="2424"/>
                    </a:lnTo>
                    <a:lnTo>
                      <a:pt x="159" y="2592"/>
                    </a:lnTo>
                    <a:lnTo>
                      <a:pt x="113" y="2769"/>
                    </a:lnTo>
                    <a:lnTo>
                      <a:pt x="75" y="2946"/>
                    </a:lnTo>
                    <a:lnTo>
                      <a:pt x="38" y="3132"/>
                    </a:lnTo>
                    <a:lnTo>
                      <a:pt x="19" y="3319"/>
                    </a:lnTo>
                    <a:lnTo>
                      <a:pt x="1" y="3505"/>
                    </a:lnTo>
                    <a:lnTo>
                      <a:pt x="1" y="3691"/>
                    </a:lnTo>
                    <a:lnTo>
                      <a:pt x="1" y="5154"/>
                    </a:lnTo>
                    <a:lnTo>
                      <a:pt x="11827" y="5154"/>
                    </a:lnTo>
                    <a:lnTo>
                      <a:pt x="11827" y="1492"/>
                    </a:lnTo>
                    <a:lnTo>
                      <a:pt x="11818" y="1343"/>
                    </a:lnTo>
                    <a:lnTo>
                      <a:pt x="11790" y="1194"/>
                    </a:lnTo>
                    <a:lnTo>
                      <a:pt x="11753" y="1054"/>
                    </a:lnTo>
                    <a:lnTo>
                      <a:pt x="11706" y="914"/>
                    </a:lnTo>
                    <a:lnTo>
                      <a:pt x="11641" y="784"/>
                    </a:lnTo>
                    <a:lnTo>
                      <a:pt x="11566" y="663"/>
                    </a:lnTo>
                    <a:lnTo>
                      <a:pt x="11482" y="541"/>
                    </a:lnTo>
                    <a:lnTo>
                      <a:pt x="11389" y="439"/>
                    </a:lnTo>
                    <a:lnTo>
                      <a:pt x="11277" y="346"/>
                    </a:lnTo>
                    <a:lnTo>
                      <a:pt x="11165" y="252"/>
                    </a:lnTo>
                    <a:lnTo>
                      <a:pt x="11044" y="178"/>
                    </a:lnTo>
                    <a:lnTo>
                      <a:pt x="10914" y="122"/>
                    </a:lnTo>
                    <a:lnTo>
                      <a:pt x="10774" y="66"/>
                    </a:lnTo>
                    <a:lnTo>
                      <a:pt x="10625" y="29"/>
                    </a:lnTo>
                    <a:lnTo>
                      <a:pt x="10485" y="10"/>
                    </a:lnTo>
                    <a:lnTo>
                      <a:pt x="1032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11"/>
              <p:cNvSpPr/>
              <p:nvPr/>
            </p:nvSpPr>
            <p:spPr>
              <a:xfrm>
                <a:off x="6154946" y="5244423"/>
                <a:ext cx="127778" cy="136426"/>
              </a:xfrm>
              <a:custGeom>
                <a:rect b="b" l="l" r="r" t="t"/>
                <a:pathLst>
                  <a:path extrusionOk="0" h="6468" w="6058">
                    <a:moveTo>
                      <a:pt x="0" y="0"/>
                    </a:moveTo>
                    <a:lnTo>
                      <a:pt x="0" y="6468"/>
                    </a:lnTo>
                    <a:lnTo>
                      <a:pt x="6058" y="6468"/>
                    </a:lnTo>
                    <a:lnTo>
                      <a:pt x="6058"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11"/>
              <p:cNvSpPr/>
              <p:nvPr/>
            </p:nvSpPr>
            <p:spPr>
              <a:xfrm>
                <a:off x="6026577" y="5435478"/>
                <a:ext cx="270111" cy="23033"/>
              </a:xfrm>
              <a:custGeom>
                <a:rect b="b" l="l" r="r" t="t"/>
                <a:pathLst>
                  <a:path extrusionOk="0" h="1092" w="12806">
                    <a:moveTo>
                      <a:pt x="429" y="1"/>
                    </a:moveTo>
                    <a:lnTo>
                      <a:pt x="346" y="10"/>
                    </a:lnTo>
                    <a:lnTo>
                      <a:pt x="262" y="29"/>
                    </a:lnTo>
                    <a:lnTo>
                      <a:pt x="187" y="75"/>
                    </a:lnTo>
                    <a:lnTo>
                      <a:pt x="131" y="122"/>
                    </a:lnTo>
                    <a:lnTo>
                      <a:pt x="75" y="187"/>
                    </a:lnTo>
                    <a:lnTo>
                      <a:pt x="38" y="262"/>
                    </a:lnTo>
                    <a:lnTo>
                      <a:pt x="10" y="336"/>
                    </a:lnTo>
                    <a:lnTo>
                      <a:pt x="1" y="420"/>
                    </a:lnTo>
                    <a:lnTo>
                      <a:pt x="1" y="662"/>
                    </a:lnTo>
                    <a:lnTo>
                      <a:pt x="10" y="746"/>
                    </a:lnTo>
                    <a:lnTo>
                      <a:pt x="38" y="830"/>
                    </a:lnTo>
                    <a:lnTo>
                      <a:pt x="75" y="895"/>
                    </a:lnTo>
                    <a:lnTo>
                      <a:pt x="131" y="961"/>
                    </a:lnTo>
                    <a:lnTo>
                      <a:pt x="187" y="1017"/>
                    </a:lnTo>
                    <a:lnTo>
                      <a:pt x="262" y="1054"/>
                    </a:lnTo>
                    <a:lnTo>
                      <a:pt x="346" y="1082"/>
                    </a:lnTo>
                    <a:lnTo>
                      <a:pt x="429" y="1091"/>
                    </a:lnTo>
                    <a:lnTo>
                      <a:pt x="12386" y="1091"/>
                    </a:lnTo>
                    <a:lnTo>
                      <a:pt x="12470" y="1082"/>
                    </a:lnTo>
                    <a:lnTo>
                      <a:pt x="12545" y="1054"/>
                    </a:lnTo>
                    <a:lnTo>
                      <a:pt x="12619" y="1017"/>
                    </a:lnTo>
                    <a:lnTo>
                      <a:pt x="12684" y="961"/>
                    </a:lnTo>
                    <a:lnTo>
                      <a:pt x="12731" y="895"/>
                    </a:lnTo>
                    <a:lnTo>
                      <a:pt x="12778" y="830"/>
                    </a:lnTo>
                    <a:lnTo>
                      <a:pt x="12796" y="746"/>
                    </a:lnTo>
                    <a:lnTo>
                      <a:pt x="12805" y="662"/>
                    </a:lnTo>
                    <a:lnTo>
                      <a:pt x="12805" y="420"/>
                    </a:lnTo>
                    <a:lnTo>
                      <a:pt x="12796" y="336"/>
                    </a:lnTo>
                    <a:lnTo>
                      <a:pt x="12778" y="262"/>
                    </a:lnTo>
                    <a:lnTo>
                      <a:pt x="12731" y="187"/>
                    </a:lnTo>
                    <a:lnTo>
                      <a:pt x="12684" y="122"/>
                    </a:lnTo>
                    <a:lnTo>
                      <a:pt x="12619" y="75"/>
                    </a:lnTo>
                    <a:lnTo>
                      <a:pt x="12545" y="29"/>
                    </a:lnTo>
                    <a:lnTo>
                      <a:pt x="12470" y="10"/>
                    </a:lnTo>
                    <a:lnTo>
                      <a:pt x="1238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11"/>
              <p:cNvSpPr/>
              <p:nvPr/>
            </p:nvSpPr>
            <p:spPr>
              <a:xfrm>
                <a:off x="6377662" y="5184478"/>
                <a:ext cx="107740" cy="189896"/>
              </a:xfrm>
              <a:custGeom>
                <a:rect b="b" l="l" r="r" t="t"/>
                <a:pathLst>
                  <a:path extrusionOk="0" h="9003" w="5108">
                    <a:moveTo>
                      <a:pt x="0" y="0"/>
                    </a:moveTo>
                    <a:lnTo>
                      <a:pt x="0" y="9002"/>
                    </a:lnTo>
                    <a:lnTo>
                      <a:pt x="5107" y="9002"/>
                    </a:lnTo>
                    <a:lnTo>
                      <a:pt x="5107"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11"/>
              <p:cNvSpPr/>
              <p:nvPr/>
            </p:nvSpPr>
            <p:spPr>
              <a:xfrm>
                <a:off x="6358974" y="5336407"/>
                <a:ext cx="249461" cy="108732"/>
              </a:xfrm>
              <a:custGeom>
                <a:rect b="b" l="l" r="r" t="t"/>
                <a:pathLst>
                  <a:path extrusionOk="0" h="5155" w="11827">
                    <a:moveTo>
                      <a:pt x="1492" y="1"/>
                    </a:moveTo>
                    <a:lnTo>
                      <a:pt x="1343" y="10"/>
                    </a:lnTo>
                    <a:lnTo>
                      <a:pt x="1194" y="29"/>
                    </a:lnTo>
                    <a:lnTo>
                      <a:pt x="1044" y="66"/>
                    </a:lnTo>
                    <a:lnTo>
                      <a:pt x="914" y="122"/>
                    </a:lnTo>
                    <a:lnTo>
                      <a:pt x="784" y="178"/>
                    </a:lnTo>
                    <a:lnTo>
                      <a:pt x="653" y="252"/>
                    </a:lnTo>
                    <a:lnTo>
                      <a:pt x="541" y="346"/>
                    </a:lnTo>
                    <a:lnTo>
                      <a:pt x="439" y="439"/>
                    </a:lnTo>
                    <a:lnTo>
                      <a:pt x="336" y="541"/>
                    </a:lnTo>
                    <a:lnTo>
                      <a:pt x="252" y="663"/>
                    </a:lnTo>
                    <a:lnTo>
                      <a:pt x="178" y="784"/>
                    </a:lnTo>
                    <a:lnTo>
                      <a:pt x="113" y="914"/>
                    </a:lnTo>
                    <a:lnTo>
                      <a:pt x="66" y="1054"/>
                    </a:lnTo>
                    <a:lnTo>
                      <a:pt x="29" y="1194"/>
                    </a:lnTo>
                    <a:lnTo>
                      <a:pt x="1" y="1343"/>
                    </a:lnTo>
                    <a:lnTo>
                      <a:pt x="1" y="1492"/>
                    </a:lnTo>
                    <a:lnTo>
                      <a:pt x="1" y="5154"/>
                    </a:lnTo>
                    <a:lnTo>
                      <a:pt x="11827" y="5154"/>
                    </a:lnTo>
                    <a:lnTo>
                      <a:pt x="11827" y="3691"/>
                    </a:lnTo>
                    <a:lnTo>
                      <a:pt x="11818" y="3505"/>
                    </a:lnTo>
                    <a:lnTo>
                      <a:pt x="11799" y="3319"/>
                    </a:lnTo>
                    <a:lnTo>
                      <a:pt x="11780" y="3132"/>
                    </a:lnTo>
                    <a:lnTo>
                      <a:pt x="11743" y="2946"/>
                    </a:lnTo>
                    <a:lnTo>
                      <a:pt x="11706" y="2769"/>
                    </a:lnTo>
                    <a:lnTo>
                      <a:pt x="11659" y="2592"/>
                    </a:lnTo>
                    <a:lnTo>
                      <a:pt x="11594" y="2424"/>
                    </a:lnTo>
                    <a:lnTo>
                      <a:pt x="11529" y="2256"/>
                    </a:lnTo>
                    <a:lnTo>
                      <a:pt x="11454" y="2088"/>
                    </a:lnTo>
                    <a:lnTo>
                      <a:pt x="11380" y="1930"/>
                    </a:lnTo>
                    <a:lnTo>
                      <a:pt x="11286" y="1781"/>
                    </a:lnTo>
                    <a:lnTo>
                      <a:pt x="11193" y="1632"/>
                    </a:lnTo>
                    <a:lnTo>
                      <a:pt x="11091" y="1483"/>
                    </a:lnTo>
                    <a:lnTo>
                      <a:pt x="10979" y="1343"/>
                    </a:lnTo>
                    <a:lnTo>
                      <a:pt x="10867" y="1212"/>
                    </a:lnTo>
                    <a:lnTo>
                      <a:pt x="10737" y="1082"/>
                    </a:lnTo>
                    <a:lnTo>
                      <a:pt x="10615" y="961"/>
                    </a:lnTo>
                    <a:lnTo>
                      <a:pt x="10476" y="840"/>
                    </a:lnTo>
                    <a:lnTo>
                      <a:pt x="10336" y="737"/>
                    </a:lnTo>
                    <a:lnTo>
                      <a:pt x="10196" y="635"/>
                    </a:lnTo>
                    <a:lnTo>
                      <a:pt x="10047" y="532"/>
                    </a:lnTo>
                    <a:lnTo>
                      <a:pt x="9889" y="448"/>
                    </a:lnTo>
                    <a:lnTo>
                      <a:pt x="9730" y="364"/>
                    </a:lnTo>
                    <a:lnTo>
                      <a:pt x="9572" y="290"/>
                    </a:lnTo>
                    <a:lnTo>
                      <a:pt x="9404" y="224"/>
                    </a:lnTo>
                    <a:lnTo>
                      <a:pt x="9227" y="169"/>
                    </a:lnTo>
                    <a:lnTo>
                      <a:pt x="9050" y="113"/>
                    </a:lnTo>
                    <a:lnTo>
                      <a:pt x="8873" y="75"/>
                    </a:lnTo>
                    <a:lnTo>
                      <a:pt x="8696" y="47"/>
                    </a:lnTo>
                    <a:lnTo>
                      <a:pt x="8509" y="19"/>
                    </a:lnTo>
                    <a:lnTo>
                      <a:pt x="832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11"/>
              <p:cNvSpPr/>
              <p:nvPr/>
            </p:nvSpPr>
            <p:spPr>
              <a:xfrm>
                <a:off x="6363889" y="5244423"/>
                <a:ext cx="127799" cy="136426"/>
              </a:xfrm>
              <a:custGeom>
                <a:rect b="b" l="l" r="r" t="t"/>
                <a:pathLst>
                  <a:path extrusionOk="0" h="6468" w="6059">
                    <a:moveTo>
                      <a:pt x="1" y="0"/>
                    </a:moveTo>
                    <a:lnTo>
                      <a:pt x="1" y="6468"/>
                    </a:lnTo>
                    <a:lnTo>
                      <a:pt x="6058" y="6468"/>
                    </a:lnTo>
                    <a:lnTo>
                      <a:pt x="6058"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11"/>
              <p:cNvSpPr/>
              <p:nvPr/>
            </p:nvSpPr>
            <p:spPr>
              <a:xfrm>
                <a:off x="6349947" y="5435478"/>
                <a:ext cx="270089" cy="23033"/>
              </a:xfrm>
              <a:custGeom>
                <a:rect b="b" l="l" r="r" t="t"/>
                <a:pathLst>
                  <a:path extrusionOk="0" h="1092" w="12805">
                    <a:moveTo>
                      <a:pt x="419" y="1"/>
                    </a:moveTo>
                    <a:lnTo>
                      <a:pt x="336" y="10"/>
                    </a:lnTo>
                    <a:lnTo>
                      <a:pt x="261" y="29"/>
                    </a:lnTo>
                    <a:lnTo>
                      <a:pt x="186" y="75"/>
                    </a:lnTo>
                    <a:lnTo>
                      <a:pt x="121" y="122"/>
                    </a:lnTo>
                    <a:lnTo>
                      <a:pt x="75" y="187"/>
                    </a:lnTo>
                    <a:lnTo>
                      <a:pt x="28" y="262"/>
                    </a:lnTo>
                    <a:lnTo>
                      <a:pt x="9" y="336"/>
                    </a:lnTo>
                    <a:lnTo>
                      <a:pt x="0" y="420"/>
                    </a:lnTo>
                    <a:lnTo>
                      <a:pt x="0" y="662"/>
                    </a:lnTo>
                    <a:lnTo>
                      <a:pt x="9" y="746"/>
                    </a:lnTo>
                    <a:lnTo>
                      <a:pt x="28" y="830"/>
                    </a:lnTo>
                    <a:lnTo>
                      <a:pt x="75" y="895"/>
                    </a:lnTo>
                    <a:lnTo>
                      <a:pt x="121" y="961"/>
                    </a:lnTo>
                    <a:lnTo>
                      <a:pt x="186" y="1017"/>
                    </a:lnTo>
                    <a:lnTo>
                      <a:pt x="261" y="1054"/>
                    </a:lnTo>
                    <a:lnTo>
                      <a:pt x="336" y="1082"/>
                    </a:lnTo>
                    <a:lnTo>
                      <a:pt x="419" y="1091"/>
                    </a:lnTo>
                    <a:lnTo>
                      <a:pt x="12376" y="1091"/>
                    </a:lnTo>
                    <a:lnTo>
                      <a:pt x="12469" y="1082"/>
                    </a:lnTo>
                    <a:lnTo>
                      <a:pt x="12544" y="1054"/>
                    </a:lnTo>
                    <a:lnTo>
                      <a:pt x="12618" y="1017"/>
                    </a:lnTo>
                    <a:lnTo>
                      <a:pt x="12684" y="961"/>
                    </a:lnTo>
                    <a:lnTo>
                      <a:pt x="12730" y="895"/>
                    </a:lnTo>
                    <a:lnTo>
                      <a:pt x="12768" y="830"/>
                    </a:lnTo>
                    <a:lnTo>
                      <a:pt x="12795" y="746"/>
                    </a:lnTo>
                    <a:lnTo>
                      <a:pt x="12805" y="662"/>
                    </a:lnTo>
                    <a:lnTo>
                      <a:pt x="12805" y="420"/>
                    </a:lnTo>
                    <a:lnTo>
                      <a:pt x="12795" y="336"/>
                    </a:lnTo>
                    <a:lnTo>
                      <a:pt x="12768" y="262"/>
                    </a:lnTo>
                    <a:lnTo>
                      <a:pt x="12730" y="187"/>
                    </a:lnTo>
                    <a:lnTo>
                      <a:pt x="12684" y="122"/>
                    </a:lnTo>
                    <a:lnTo>
                      <a:pt x="12618" y="75"/>
                    </a:lnTo>
                    <a:lnTo>
                      <a:pt x="12544" y="29"/>
                    </a:lnTo>
                    <a:lnTo>
                      <a:pt x="12469" y="10"/>
                    </a:lnTo>
                    <a:lnTo>
                      <a:pt x="1237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1"/>
              <p:cNvSpPr/>
              <p:nvPr/>
            </p:nvSpPr>
            <p:spPr>
              <a:xfrm>
                <a:off x="6140203" y="4439469"/>
                <a:ext cx="164543" cy="887931"/>
              </a:xfrm>
              <a:custGeom>
                <a:rect b="b" l="l" r="r" t="t"/>
                <a:pathLst>
                  <a:path extrusionOk="0" h="42097" w="7801">
                    <a:moveTo>
                      <a:pt x="839" y="1"/>
                    </a:moveTo>
                    <a:lnTo>
                      <a:pt x="0" y="42096"/>
                    </a:lnTo>
                    <a:lnTo>
                      <a:pt x="7344" y="42096"/>
                    </a:lnTo>
                    <a:lnTo>
                      <a:pt x="7801" y="3831"/>
                    </a:lnTo>
                    <a:lnTo>
                      <a:pt x="83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11"/>
              <p:cNvSpPr/>
              <p:nvPr/>
            </p:nvSpPr>
            <p:spPr>
              <a:xfrm>
                <a:off x="6341088" y="4439469"/>
                <a:ext cx="164353" cy="887931"/>
              </a:xfrm>
              <a:custGeom>
                <a:rect b="b" l="l" r="r" t="t"/>
                <a:pathLst>
                  <a:path extrusionOk="0" h="42097" w="7792">
                    <a:moveTo>
                      <a:pt x="6953" y="1"/>
                    </a:moveTo>
                    <a:lnTo>
                      <a:pt x="1" y="3831"/>
                    </a:lnTo>
                    <a:lnTo>
                      <a:pt x="448" y="42096"/>
                    </a:lnTo>
                    <a:lnTo>
                      <a:pt x="7792" y="42096"/>
                    </a:lnTo>
                    <a:lnTo>
                      <a:pt x="695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11"/>
              <p:cNvSpPr/>
              <p:nvPr/>
            </p:nvSpPr>
            <p:spPr>
              <a:xfrm>
                <a:off x="6157899" y="4307388"/>
                <a:ext cx="330646" cy="264394"/>
              </a:xfrm>
              <a:custGeom>
                <a:rect b="b" l="l" r="r" t="t"/>
                <a:pathLst>
                  <a:path extrusionOk="0" h="12535" w="15676">
                    <a:moveTo>
                      <a:pt x="6272" y="0"/>
                    </a:moveTo>
                    <a:lnTo>
                      <a:pt x="5946" y="10"/>
                    </a:lnTo>
                    <a:lnTo>
                      <a:pt x="5629" y="28"/>
                    </a:lnTo>
                    <a:lnTo>
                      <a:pt x="5321" y="75"/>
                    </a:lnTo>
                    <a:lnTo>
                      <a:pt x="5014" y="122"/>
                    </a:lnTo>
                    <a:lnTo>
                      <a:pt x="4706" y="196"/>
                    </a:lnTo>
                    <a:lnTo>
                      <a:pt x="4408" y="280"/>
                    </a:lnTo>
                    <a:lnTo>
                      <a:pt x="4119" y="382"/>
                    </a:lnTo>
                    <a:lnTo>
                      <a:pt x="3840" y="494"/>
                    </a:lnTo>
                    <a:lnTo>
                      <a:pt x="3560" y="615"/>
                    </a:lnTo>
                    <a:lnTo>
                      <a:pt x="3290" y="755"/>
                    </a:lnTo>
                    <a:lnTo>
                      <a:pt x="3029" y="914"/>
                    </a:lnTo>
                    <a:lnTo>
                      <a:pt x="2768" y="1072"/>
                    </a:lnTo>
                    <a:lnTo>
                      <a:pt x="2526" y="1249"/>
                    </a:lnTo>
                    <a:lnTo>
                      <a:pt x="2293" y="1436"/>
                    </a:lnTo>
                    <a:lnTo>
                      <a:pt x="2060" y="1631"/>
                    </a:lnTo>
                    <a:lnTo>
                      <a:pt x="1845" y="1836"/>
                    </a:lnTo>
                    <a:lnTo>
                      <a:pt x="1631" y="2060"/>
                    </a:lnTo>
                    <a:lnTo>
                      <a:pt x="1435" y="2284"/>
                    </a:lnTo>
                    <a:lnTo>
                      <a:pt x="1249" y="2526"/>
                    </a:lnTo>
                    <a:lnTo>
                      <a:pt x="1072" y="2768"/>
                    </a:lnTo>
                    <a:lnTo>
                      <a:pt x="913" y="3020"/>
                    </a:lnTo>
                    <a:lnTo>
                      <a:pt x="764" y="3281"/>
                    </a:lnTo>
                    <a:lnTo>
                      <a:pt x="624" y="3551"/>
                    </a:lnTo>
                    <a:lnTo>
                      <a:pt x="494" y="3831"/>
                    </a:lnTo>
                    <a:lnTo>
                      <a:pt x="382" y="4120"/>
                    </a:lnTo>
                    <a:lnTo>
                      <a:pt x="289" y="4408"/>
                    </a:lnTo>
                    <a:lnTo>
                      <a:pt x="196" y="4707"/>
                    </a:lnTo>
                    <a:lnTo>
                      <a:pt x="130" y="5005"/>
                    </a:lnTo>
                    <a:lnTo>
                      <a:pt x="75" y="5312"/>
                    </a:lnTo>
                    <a:lnTo>
                      <a:pt x="37" y="5629"/>
                    </a:lnTo>
                    <a:lnTo>
                      <a:pt x="9" y="5946"/>
                    </a:lnTo>
                    <a:lnTo>
                      <a:pt x="0" y="6263"/>
                    </a:lnTo>
                    <a:lnTo>
                      <a:pt x="9" y="6589"/>
                    </a:lnTo>
                    <a:lnTo>
                      <a:pt x="37" y="6906"/>
                    </a:lnTo>
                    <a:lnTo>
                      <a:pt x="75" y="7223"/>
                    </a:lnTo>
                    <a:lnTo>
                      <a:pt x="130" y="7530"/>
                    </a:lnTo>
                    <a:lnTo>
                      <a:pt x="196" y="7829"/>
                    </a:lnTo>
                    <a:lnTo>
                      <a:pt x="289" y="8127"/>
                    </a:lnTo>
                    <a:lnTo>
                      <a:pt x="382" y="8416"/>
                    </a:lnTo>
                    <a:lnTo>
                      <a:pt x="494" y="8705"/>
                    </a:lnTo>
                    <a:lnTo>
                      <a:pt x="624" y="8975"/>
                    </a:lnTo>
                    <a:lnTo>
                      <a:pt x="764" y="9245"/>
                    </a:lnTo>
                    <a:lnTo>
                      <a:pt x="913" y="9515"/>
                    </a:lnTo>
                    <a:lnTo>
                      <a:pt x="1072" y="9767"/>
                    </a:lnTo>
                    <a:lnTo>
                      <a:pt x="1249" y="10009"/>
                    </a:lnTo>
                    <a:lnTo>
                      <a:pt x="1435" y="10252"/>
                    </a:lnTo>
                    <a:lnTo>
                      <a:pt x="1631" y="10475"/>
                    </a:lnTo>
                    <a:lnTo>
                      <a:pt x="1845" y="10690"/>
                    </a:lnTo>
                    <a:lnTo>
                      <a:pt x="2060" y="10904"/>
                    </a:lnTo>
                    <a:lnTo>
                      <a:pt x="2293" y="11100"/>
                    </a:lnTo>
                    <a:lnTo>
                      <a:pt x="2526" y="11286"/>
                    </a:lnTo>
                    <a:lnTo>
                      <a:pt x="2768" y="11463"/>
                    </a:lnTo>
                    <a:lnTo>
                      <a:pt x="3029" y="11622"/>
                    </a:lnTo>
                    <a:lnTo>
                      <a:pt x="3290" y="11780"/>
                    </a:lnTo>
                    <a:lnTo>
                      <a:pt x="3560" y="11910"/>
                    </a:lnTo>
                    <a:lnTo>
                      <a:pt x="3840" y="12041"/>
                    </a:lnTo>
                    <a:lnTo>
                      <a:pt x="4119" y="12153"/>
                    </a:lnTo>
                    <a:lnTo>
                      <a:pt x="4408" y="12255"/>
                    </a:lnTo>
                    <a:lnTo>
                      <a:pt x="4706" y="12339"/>
                    </a:lnTo>
                    <a:lnTo>
                      <a:pt x="5014" y="12404"/>
                    </a:lnTo>
                    <a:lnTo>
                      <a:pt x="5321" y="12460"/>
                    </a:lnTo>
                    <a:lnTo>
                      <a:pt x="5629" y="12507"/>
                    </a:lnTo>
                    <a:lnTo>
                      <a:pt x="5946" y="12525"/>
                    </a:lnTo>
                    <a:lnTo>
                      <a:pt x="6272" y="12535"/>
                    </a:lnTo>
                    <a:lnTo>
                      <a:pt x="9403" y="12535"/>
                    </a:lnTo>
                    <a:lnTo>
                      <a:pt x="9729" y="12525"/>
                    </a:lnTo>
                    <a:lnTo>
                      <a:pt x="10046" y="12507"/>
                    </a:lnTo>
                    <a:lnTo>
                      <a:pt x="10354" y="12460"/>
                    </a:lnTo>
                    <a:lnTo>
                      <a:pt x="10661" y="12404"/>
                    </a:lnTo>
                    <a:lnTo>
                      <a:pt x="10969" y="12339"/>
                    </a:lnTo>
                    <a:lnTo>
                      <a:pt x="11267" y="12255"/>
                    </a:lnTo>
                    <a:lnTo>
                      <a:pt x="11556" y="12153"/>
                    </a:lnTo>
                    <a:lnTo>
                      <a:pt x="11836" y="12041"/>
                    </a:lnTo>
                    <a:lnTo>
                      <a:pt x="12115" y="11910"/>
                    </a:lnTo>
                    <a:lnTo>
                      <a:pt x="12385" y="11780"/>
                    </a:lnTo>
                    <a:lnTo>
                      <a:pt x="12646" y="11622"/>
                    </a:lnTo>
                    <a:lnTo>
                      <a:pt x="12907" y="11463"/>
                    </a:lnTo>
                    <a:lnTo>
                      <a:pt x="13150" y="11286"/>
                    </a:lnTo>
                    <a:lnTo>
                      <a:pt x="13383" y="11100"/>
                    </a:lnTo>
                    <a:lnTo>
                      <a:pt x="13616" y="10904"/>
                    </a:lnTo>
                    <a:lnTo>
                      <a:pt x="13830" y="10690"/>
                    </a:lnTo>
                    <a:lnTo>
                      <a:pt x="14044" y="10475"/>
                    </a:lnTo>
                    <a:lnTo>
                      <a:pt x="14240" y="10252"/>
                    </a:lnTo>
                    <a:lnTo>
                      <a:pt x="14426" y="10009"/>
                    </a:lnTo>
                    <a:lnTo>
                      <a:pt x="14603" y="9767"/>
                    </a:lnTo>
                    <a:lnTo>
                      <a:pt x="14762" y="9515"/>
                    </a:lnTo>
                    <a:lnTo>
                      <a:pt x="14911" y="9245"/>
                    </a:lnTo>
                    <a:lnTo>
                      <a:pt x="15051" y="8975"/>
                    </a:lnTo>
                    <a:lnTo>
                      <a:pt x="15181" y="8705"/>
                    </a:lnTo>
                    <a:lnTo>
                      <a:pt x="15293" y="8416"/>
                    </a:lnTo>
                    <a:lnTo>
                      <a:pt x="15396" y="8127"/>
                    </a:lnTo>
                    <a:lnTo>
                      <a:pt x="15479" y="7829"/>
                    </a:lnTo>
                    <a:lnTo>
                      <a:pt x="15545" y="7530"/>
                    </a:lnTo>
                    <a:lnTo>
                      <a:pt x="15601" y="7223"/>
                    </a:lnTo>
                    <a:lnTo>
                      <a:pt x="15638" y="6906"/>
                    </a:lnTo>
                    <a:lnTo>
                      <a:pt x="15666" y="6589"/>
                    </a:lnTo>
                    <a:lnTo>
                      <a:pt x="15675" y="6263"/>
                    </a:lnTo>
                    <a:lnTo>
                      <a:pt x="15666" y="5946"/>
                    </a:lnTo>
                    <a:lnTo>
                      <a:pt x="15638" y="5629"/>
                    </a:lnTo>
                    <a:lnTo>
                      <a:pt x="15601" y="5312"/>
                    </a:lnTo>
                    <a:lnTo>
                      <a:pt x="15545" y="5005"/>
                    </a:lnTo>
                    <a:lnTo>
                      <a:pt x="15479" y="4707"/>
                    </a:lnTo>
                    <a:lnTo>
                      <a:pt x="15396" y="4408"/>
                    </a:lnTo>
                    <a:lnTo>
                      <a:pt x="15293" y="4120"/>
                    </a:lnTo>
                    <a:lnTo>
                      <a:pt x="15181" y="3831"/>
                    </a:lnTo>
                    <a:lnTo>
                      <a:pt x="15051" y="3551"/>
                    </a:lnTo>
                    <a:lnTo>
                      <a:pt x="14911" y="3281"/>
                    </a:lnTo>
                    <a:lnTo>
                      <a:pt x="14762" y="3020"/>
                    </a:lnTo>
                    <a:lnTo>
                      <a:pt x="14603" y="2768"/>
                    </a:lnTo>
                    <a:lnTo>
                      <a:pt x="14426" y="2526"/>
                    </a:lnTo>
                    <a:lnTo>
                      <a:pt x="14240" y="2284"/>
                    </a:lnTo>
                    <a:lnTo>
                      <a:pt x="14044" y="2060"/>
                    </a:lnTo>
                    <a:lnTo>
                      <a:pt x="13830" y="1836"/>
                    </a:lnTo>
                    <a:lnTo>
                      <a:pt x="13616" y="1631"/>
                    </a:lnTo>
                    <a:lnTo>
                      <a:pt x="13383" y="1436"/>
                    </a:lnTo>
                    <a:lnTo>
                      <a:pt x="13150" y="1249"/>
                    </a:lnTo>
                    <a:lnTo>
                      <a:pt x="12907" y="1072"/>
                    </a:lnTo>
                    <a:lnTo>
                      <a:pt x="12646" y="914"/>
                    </a:lnTo>
                    <a:lnTo>
                      <a:pt x="12385" y="755"/>
                    </a:lnTo>
                    <a:lnTo>
                      <a:pt x="12115" y="615"/>
                    </a:lnTo>
                    <a:lnTo>
                      <a:pt x="11836" y="494"/>
                    </a:lnTo>
                    <a:lnTo>
                      <a:pt x="11556" y="382"/>
                    </a:lnTo>
                    <a:lnTo>
                      <a:pt x="11267" y="280"/>
                    </a:lnTo>
                    <a:lnTo>
                      <a:pt x="10969" y="196"/>
                    </a:lnTo>
                    <a:lnTo>
                      <a:pt x="10661" y="122"/>
                    </a:lnTo>
                    <a:lnTo>
                      <a:pt x="10354" y="75"/>
                    </a:lnTo>
                    <a:lnTo>
                      <a:pt x="10046" y="28"/>
                    </a:lnTo>
                    <a:lnTo>
                      <a:pt x="9729" y="10"/>
                    </a:lnTo>
                    <a:lnTo>
                      <a:pt x="940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11"/>
              <p:cNvSpPr/>
              <p:nvPr/>
            </p:nvSpPr>
            <p:spPr>
              <a:xfrm>
                <a:off x="6133327" y="3824033"/>
                <a:ext cx="379792" cy="726531"/>
              </a:xfrm>
              <a:custGeom>
                <a:rect b="b" l="l" r="r" t="t"/>
                <a:pathLst>
                  <a:path extrusionOk="0" h="34445" w="18006">
                    <a:moveTo>
                      <a:pt x="7288" y="0"/>
                    </a:moveTo>
                    <a:lnTo>
                      <a:pt x="6915" y="10"/>
                    </a:lnTo>
                    <a:lnTo>
                      <a:pt x="6542" y="38"/>
                    </a:lnTo>
                    <a:lnTo>
                      <a:pt x="6179" y="84"/>
                    </a:lnTo>
                    <a:lnTo>
                      <a:pt x="5825" y="149"/>
                    </a:lnTo>
                    <a:lnTo>
                      <a:pt x="5471" y="233"/>
                    </a:lnTo>
                    <a:lnTo>
                      <a:pt x="5126" y="326"/>
                    </a:lnTo>
                    <a:lnTo>
                      <a:pt x="4781" y="448"/>
                    </a:lnTo>
                    <a:lnTo>
                      <a:pt x="4455" y="578"/>
                    </a:lnTo>
                    <a:lnTo>
                      <a:pt x="4129" y="718"/>
                    </a:lnTo>
                    <a:lnTo>
                      <a:pt x="3812" y="886"/>
                    </a:lnTo>
                    <a:lnTo>
                      <a:pt x="3513" y="1063"/>
                    </a:lnTo>
                    <a:lnTo>
                      <a:pt x="3215" y="1249"/>
                    </a:lnTo>
                    <a:lnTo>
                      <a:pt x="2926" y="1454"/>
                    </a:lnTo>
                    <a:lnTo>
                      <a:pt x="2656" y="1668"/>
                    </a:lnTo>
                    <a:lnTo>
                      <a:pt x="2386" y="1901"/>
                    </a:lnTo>
                    <a:lnTo>
                      <a:pt x="2134" y="2144"/>
                    </a:lnTo>
                    <a:lnTo>
                      <a:pt x="1892" y="2395"/>
                    </a:lnTo>
                    <a:lnTo>
                      <a:pt x="1659" y="2656"/>
                    </a:lnTo>
                    <a:lnTo>
                      <a:pt x="1445" y="2936"/>
                    </a:lnTo>
                    <a:lnTo>
                      <a:pt x="1240" y="3215"/>
                    </a:lnTo>
                    <a:lnTo>
                      <a:pt x="1053" y="3514"/>
                    </a:lnTo>
                    <a:lnTo>
                      <a:pt x="876" y="3821"/>
                    </a:lnTo>
                    <a:lnTo>
                      <a:pt x="718" y="4138"/>
                    </a:lnTo>
                    <a:lnTo>
                      <a:pt x="569" y="4455"/>
                    </a:lnTo>
                    <a:lnTo>
                      <a:pt x="438" y="4790"/>
                    </a:lnTo>
                    <a:lnTo>
                      <a:pt x="326" y="5126"/>
                    </a:lnTo>
                    <a:lnTo>
                      <a:pt x="224" y="5471"/>
                    </a:lnTo>
                    <a:lnTo>
                      <a:pt x="149" y="5825"/>
                    </a:lnTo>
                    <a:lnTo>
                      <a:pt x="84" y="6188"/>
                    </a:lnTo>
                    <a:lnTo>
                      <a:pt x="37" y="6552"/>
                    </a:lnTo>
                    <a:lnTo>
                      <a:pt x="9" y="6924"/>
                    </a:lnTo>
                    <a:lnTo>
                      <a:pt x="0" y="7297"/>
                    </a:lnTo>
                    <a:lnTo>
                      <a:pt x="0" y="32711"/>
                    </a:lnTo>
                    <a:lnTo>
                      <a:pt x="550" y="32925"/>
                    </a:lnTo>
                    <a:lnTo>
                      <a:pt x="1128" y="33130"/>
                    </a:lnTo>
                    <a:lnTo>
                      <a:pt x="1733" y="33335"/>
                    </a:lnTo>
                    <a:lnTo>
                      <a:pt x="2367" y="33531"/>
                    </a:lnTo>
                    <a:lnTo>
                      <a:pt x="3029" y="33708"/>
                    </a:lnTo>
                    <a:lnTo>
                      <a:pt x="3709" y="33876"/>
                    </a:lnTo>
                    <a:lnTo>
                      <a:pt x="4063" y="33950"/>
                    </a:lnTo>
                    <a:lnTo>
                      <a:pt x="4427" y="34025"/>
                    </a:lnTo>
                    <a:lnTo>
                      <a:pt x="4790" y="34090"/>
                    </a:lnTo>
                    <a:lnTo>
                      <a:pt x="5163" y="34155"/>
                    </a:lnTo>
                    <a:lnTo>
                      <a:pt x="5694" y="34230"/>
                    </a:lnTo>
                    <a:lnTo>
                      <a:pt x="6207" y="34295"/>
                    </a:lnTo>
                    <a:lnTo>
                      <a:pt x="6719" y="34351"/>
                    </a:lnTo>
                    <a:lnTo>
                      <a:pt x="7223" y="34388"/>
                    </a:lnTo>
                    <a:lnTo>
                      <a:pt x="7726" y="34416"/>
                    </a:lnTo>
                    <a:lnTo>
                      <a:pt x="8220" y="34435"/>
                    </a:lnTo>
                    <a:lnTo>
                      <a:pt x="8704" y="34444"/>
                    </a:lnTo>
                    <a:lnTo>
                      <a:pt x="9180" y="34444"/>
                    </a:lnTo>
                    <a:lnTo>
                      <a:pt x="9655" y="34435"/>
                    </a:lnTo>
                    <a:lnTo>
                      <a:pt x="10121" y="34416"/>
                    </a:lnTo>
                    <a:lnTo>
                      <a:pt x="10578" y="34388"/>
                    </a:lnTo>
                    <a:lnTo>
                      <a:pt x="11025" y="34351"/>
                    </a:lnTo>
                    <a:lnTo>
                      <a:pt x="11463" y="34305"/>
                    </a:lnTo>
                    <a:lnTo>
                      <a:pt x="11901" y="34258"/>
                    </a:lnTo>
                    <a:lnTo>
                      <a:pt x="12320" y="34202"/>
                    </a:lnTo>
                    <a:lnTo>
                      <a:pt x="12740" y="34137"/>
                    </a:lnTo>
                    <a:lnTo>
                      <a:pt x="13140" y="34072"/>
                    </a:lnTo>
                    <a:lnTo>
                      <a:pt x="13541" y="33997"/>
                    </a:lnTo>
                    <a:lnTo>
                      <a:pt x="13923" y="33922"/>
                    </a:lnTo>
                    <a:lnTo>
                      <a:pt x="14305" y="33839"/>
                    </a:lnTo>
                    <a:lnTo>
                      <a:pt x="15032" y="33662"/>
                    </a:lnTo>
                    <a:lnTo>
                      <a:pt x="15713" y="33475"/>
                    </a:lnTo>
                    <a:lnTo>
                      <a:pt x="16356" y="33289"/>
                    </a:lnTo>
                    <a:lnTo>
                      <a:pt x="16952" y="33093"/>
                    </a:lnTo>
                    <a:lnTo>
                      <a:pt x="17502" y="32897"/>
                    </a:lnTo>
                    <a:lnTo>
                      <a:pt x="18005" y="32711"/>
                    </a:lnTo>
                    <a:lnTo>
                      <a:pt x="18005" y="7297"/>
                    </a:lnTo>
                    <a:lnTo>
                      <a:pt x="17996" y="6924"/>
                    </a:lnTo>
                    <a:lnTo>
                      <a:pt x="17968" y="6552"/>
                    </a:lnTo>
                    <a:lnTo>
                      <a:pt x="17921" y="6188"/>
                    </a:lnTo>
                    <a:lnTo>
                      <a:pt x="17856" y="5825"/>
                    </a:lnTo>
                    <a:lnTo>
                      <a:pt x="17781" y="5471"/>
                    </a:lnTo>
                    <a:lnTo>
                      <a:pt x="17679" y="5126"/>
                    </a:lnTo>
                    <a:lnTo>
                      <a:pt x="17567" y="4790"/>
                    </a:lnTo>
                    <a:lnTo>
                      <a:pt x="17437" y="4455"/>
                    </a:lnTo>
                    <a:lnTo>
                      <a:pt x="17287" y="4138"/>
                    </a:lnTo>
                    <a:lnTo>
                      <a:pt x="17129" y="3821"/>
                    </a:lnTo>
                    <a:lnTo>
                      <a:pt x="16952" y="3514"/>
                    </a:lnTo>
                    <a:lnTo>
                      <a:pt x="16766" y="3215"/>
                    </a:lnTo>
                    <a:lnTo>
                      <a:pt x="16561" y="2936"/>
                    </a:lnTo>
                    <a:lnTo>
                      <a:pt x="16346" y="2656"/>
                    </a:lnTo>
                    <a:lnTo>
                      <a:pt x="16113" y="2395"/>
                    </a:lnTo>
                    <a:lnTo>
                      <a:pt x="15871" y="2144"/>
                    </a:lnTo>
                    <a:lnTo>
                      <a:pt x="15619" y="1901"/>
                    </a:lnTo>
                    <a:lnTo>
                      <a:pt x="15349" y="1668"/>
                    </a:lnTo>
                    <a:lnTo>
                      <a:pt x="15079" y="1454"/>
                    </a:lnTo>
                    <a:lnTo>
                      <a:pt x="14790" y="1249"/>
                    </a:lnTo>
                    <a:lnTo>
                      <a:pt x="14492" y="1063"/>
                    </a:lnTo>
                    <a:lnTo>
                      <a:pt x="14193" y="886"/>
                    </a:lnTo>
                    <a:lnTo>
                      <a:pt x="13877" y="718"/>
                    </a:lnTo>
                    <a:lnTo>
                      <a:pt x="13550" y="578"/>
                    </a:lnTo>
                    <a:lnTo>
                      <a:pt x="13224" y="448"/>
                    </a:lnTo>
                    <a:lnTo>
                      <a:pt x="12879" y="326"/>
                    </a:lnTo>
                    <a:lnTo>
                      <a:pt x="12535" y="233"/>
                    </a:lnTo>
                    <a:lnTo>
                      <a:pt x="12180" y="149"/>
                    </a:lnTo>
                    <a:lnTo>
                      <a:pt x="11826" y="84"/>
                    </a:lnTo>
                    <a:lnTo>
                      <a:pt x="11463" y="38"/>
                    </a:lnTo>
                    <a:lnTo>
                      <a:pt x="11090" y="10"/>
                    </a:lnTo>
                    <a:lnTo>
                      <a:pt x="1071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11"/>
              <p:cNvSpPr/>
              <p:nvPr/>
            </p:nvSpPr>
            <p:spPr>
              <a:xfrm>
                <a:off x="6222949" y="3824033"/>
                <a:ext cx="202678" cy="246698"/>
              </a:xfrm>
              <a:custGeom>
                <a:rect b="b" l="l" r="r" t="t"/>
                <a:pathLst>
                  <a:path extrusionOk="0" h="11696" w="9609">
                    <a:moveTo>
                      <a:pt x="3039" y="0"/>
                    </a:moveTo>
                    <a:lnTo>
                      <a:pt x="2843" y="10"/>
                    </a:lnTo>
                    <a:lnTo>
                      <a:pt x="2638" y="10"/>
                    </a:lnTo>
                    <a:lnTo>
                      <a:pt x="2237" y="47"/>
                    </a:lnTo>
                    <a:lnTo>
                      <a:pt x="1846" y="103"/>
                    </a:lnTo>
                    <a:lnTo>
                      <a:pt x="1464" y="177"/>
                    </a:lnTo>
                    <a:lnTo>
                      <a:pt x="1091" y="271"/>
                    </a:lnTo>
                    <a:lnTo>
                      <a:pt x="718" y="392"/>
                    </a:lnTo>
                    <a:lnTo>
                      <a:pt x="355" y="522"/>
                    </a:lnTo>
                    <a:lnTo>
                      <a:pt x="1" y="671"/>
                    </a:lnTo>
                    <a:lnTo>
                      <a:pt x="4819" y="11696"/>
                    </a:lnTo>
                    <a:lnTo>
                      <a:pt x="9609" y="727"/>
                    </a:lnTo>
                    <a:lnTo>
                      <a:pt x="9246" y="559"/>
                    </a:lnTo>
                    <a:lnTo>
                      <a:pt x="8873" y="420"/>
                    </a:lnTo>
                    <a:lnTo>
                      <a:pt x="8491" y="298"/>
                    </a:lnTo>
                    <a:lnTo>
                      <a:pt x="8295" y="243"/>
                    </a:lnTo>
                    <a:lnTo>
                      <a:pt x="8099" y="196"/>
                    </a:lnTo>
                    <a:lnTo>
                      <a:pt x="7904" y="149"/>
                    </a:lnTo>
                    <a:lnTo>
                      <a:pt x="7708" y="112"/>
                    </a:lnTo>
                    <a:lnTo>
                      <a:pt x="7503" y="75"/>
                    </a:lnTo>
                    <a:lnTo>
                      <a:pt x="7298" y="47"/>
                    </a:lnTo>
                    <a:lnTo>
                      <a:pt x="7093" y="28"/>
                    </a:lnTo>
                    <a:lnTo>
                      <a:pt x="6888" y="19"/>
                    </a:lnTo>
                    <a:lnTo>
                      <a:pt x="6673" y="10"/>
                    </a:lnTo>
                    <a:lnTo>
                      <a:pt x="6468"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11"/>
              <p:cNvSpPr/>
              <p:nvPr/>
            </p:nvSpPr>
            <p:spPr>
              <a:xfrm>
                <a:off x="6154356" y="3445823"/>
                <a:ext cx="221345" cy="219404"/>
              </a:xfrm>
              <a:custGeom>
                <a:rect b="b" l="l" r="r" t="t"/>
                <a:pathLst>
                  <a:path extrusionOk="0" h="10402" w="10494">
                    <a:moveTo>
                      <a:pt x="4762" y="1"/>
                    </a:moveTo>
                    <a:lnTo>
                      <a:pt x="4735" y="20"/>
                    </a:lnTo>
                    <a:lnTo>
                      <a:pt x="4688" y="57"/>
                    </a:lnTo>
                    <a:lnTo>
                      <a:pt x="4632" y="103"/>
                    </a:lnTo>
                    <a:lnTo>
                      <a:pt x="4585" y="159"/>
                    </a:lnTo>
                    <a:lnTo>
                      <a:pt x="4529" y="215"/>
                    </a:lnTo>
                    <a:lnTo>
                      <a:pt x="4483" y="271"/>
                    </a:lnTo>
                    <a:lnTo>
                      <a:pt x="4427" y="308"/>
                    </a:lnTo>
                    <a:lnTo>
                      <a:pt x="4380" y="327"/>
                    </a:lnTo>
                    <a:lnTo>
                      <a:pt x="4324" y="327"/>
                    </a:lnTo>
                    <a:lnTo>
                      <a:pt x="4259" y="308"/>
                    </a:lnTo>
                    <a:lnTo>
                      <a:pt x="4194" y="271"/>
                    </a:lnTo>
                    <a:lnTo>
                      <a:pt x="4129" y="234"/>
                    </a:lnTo>
                    <a:lnTo>
                      <a:pt x="4073" y="197"/>
                    </a:lnTo>
                    <a:lnTo>
                      <a:pt x="4008" y="169"/>
                    </a:lnTo>
                    <a:lnTo>
                      <a:pt x="3952" y="150"/>
                    </a:lnTo>
                    <a:lnTo>
                      <a:pt x="3924" y="150"/>
                    </a:lnTo>
                    <a:lnTo>
                      <a:pt x="3896" y="159"/>
                    </a:lnTo>
                    <a:lnTo>
                      <a:pt x="3868" y="169"/>
                    </a:lnTo>
                    <a:lnTo>
                      <a:pt x="3840" y="178"/>
                    </a:lnTo>
                    <a:lnTo>
                      <a:pt x="3793" y="225"/>
                    </a:lnTo>
                    <a:lnTo>
                      <a:pt x="3747" y="290"/>
                    </a:lnTo>
                    <a:lnTo>
                      <a:pt x="3709" y="355"/>
                    </a:lnTo>
                    <a:lnTo>
                      <a:pt x="3663" y="420"/>
                    </a:lnTo>
                    <a:lnTo>
                      <a:pt x="3625" y="476"/>
                    </a:lnTo>
                    <a:lnTo>
                      <a:pt x="3579" y="523"/>
                    </a:lnTo>
                    <a:lnTo>
                      <a:pt x="3532" y="551"/>
                    </a:lnTo>
                    <a:lnTo>
                      <a:pt x="3467" y="560"/>
                    </a:lnTo>
                    <a:lnTo>
                      <a:pt x="3411" y="551"/>
                    </a:lnTo>
                    <a:lnTo>
                      <a:pt x="3346" y="532"/>
                    </a:lnTo>
                    <a:lnTo>
                      <a:pt x="3271" y="504"/>
                    </a:lnTo>
                    <a:lnTo>
                      <a:pt x="3206" y="486"/>
                    </a:lnTo>
                    <a:lnTo>
                      <a:pt x="3141" y="467"/>
                    </a:lnTo>
                    <a:lnTo>
                      <a:pt x="3085" y="458"/>
                    </a:lnTo>
                    <a:lnTo>
                      <a:pt x="3048" y="458"/>
                    </a:lnTo>
                    <a:lnTo>
                      <a:pt x="3029" y="467"/>
                    </a:lnTo>
                    <a:lnTo>
                      <a:pt x="3001" y="486"/>
                    </a:lnTo>
                    <a:lnTo>
                      <a:pt x="2982" y="504"/>
                    </a:lnTo>
                    <a:lnTo>
                      <a:pt x="2936" y="560"/>
                    </a:lnTo>
                    <a:lnTo>
                      <a:pt x="2908" y="625"/>
                    </a:lnTo>
                    <a:lnTo>
                      <a:pt x="2871" y="700"/>
                    </a:lnTo>
                    <a:lnTo>
                      <a:pt x="2843" y="765"/>
                    </a:lnTo>
                    <a:lnTo>
                      <a:pt x="2805" y="830"/>
                    </a:lnTo>
                    <a:lnTo>
                      <a:pt x="2768" y="886"/>
                    </a:lnTo>
                    <a:lnTo>
                      <a:pt x="2722" y="933"/>
                    </a:lnTo>
                    <a:lnTo>
                      <a:pt x="2666" y="952"/>
                    </a:lnTo>
                    <a:lnTo>
                      <a:pt x="2610" y="952"/>
                    </a:lnTo>
                    <a:lnTo>
                      <a:pt x="2535" y="942"/>
                    </a:lnTo>
                    <a:lnTo>
                      <a:pt x="2470" y="933"/>
                    </a:lnTo>
                    <a:lnTo>
                      <a:pt x="2395" y="914"/>
                    </a:lnTo>
                    <a:lnTo>
                      <a:pt x="2265" y="914"/>
                    </a:lnTo>
                    <a:lnTo>
                      <a:pt x="2237" y="924"/>
                    </a:lnTo>
                    <a:lnTo>
                      <a:pt x="2218" y="942"/>
                    </a:lnTo>
                    <a:lnTo>
                      <a:pt x="2190" y="961"/>
                    </a:lnTo>
                    <a:lnTo>
                      <a:pt x="2172" y="979"/>
                    </a:lnTo>
                    <a:lnTo>
                      <a:pt x="2144" y="1045"/>
                    </a:lnTo>
                    <a:lnTo>
                      <a:pt x="2116" y="1110"/>
                    </a:lnTo>
                    <a:lnTo>
                      <a:pt x="2097" y="1194"/>
                    </a:lnTo>
                    <a:lnTo>
                      <a:pt x="2051" y="1343"/>
                    </a:lnTo>
                    <a:lnTo>
                      <a:pt x="2023" y="1399"/>
                    </a:lnTo>
                    <a:lnTo>
                      <a:pt x="1985" y="1445"/>
                    </a:lnTo>
                    <a:lnTo>
                      <a:pt x="1939" y="1483"/>
                    </a:lnTo>
                    <a:lnTo>
                      <a:pt x="1873" y="1492"/>
                    </a:lnTo>
                    <a:lnTo>
                      <a:pt x="1808" y="1501"/>
                    </a:lnTo>
                    <a:lnTo>
                      <a:pt x="1659" y="1501"/>
                    </a:lnTo>
                    <a:lnTo>
                      <a:pt x="1594" y="1511"/>
                    </a:lnTo>
                    <a:lnTo>
                      <a:pt x="1538" y="1529"/>
                    </a:lnTo>
                    <a:lnTo>
                      <a:pt x="1510" y="1539"/>
                    </a:lnTo>
                    <a:lnTo>
                      <a:pt x="1491" y="1557"/>
                    </a:lnTo>
                    <a:lnTo>
                      <a:pt x="1454" y="1613"/>
                    </a:lnTo>
                    <a:lnTo>
                      <a:pt x="1435" y="1678"/>
                    </a:lnTo>
                    <a:lnTo>
                      <a:pt x="1417" y="1753"/>
                    </a:lnTo>
                    <a:lnTo>
                      <a:pt x="1407" y="1828"/>
                    </a:lnTo>
                    <a:lnTo>
                      <a:pt x="1389" y="1986"/>
                    </a:lnTo>
                    <a:lnTo>
                      <a:pt x="1370" y="2051"/>
                    </a:lnTo>
                    <a:lnTo>
                      <a:pt x="1342" y="2107"/>
                    </a:lnTo>
                    <a:lnTo>
                      <a:pt x="1296" y="2144"/>
                    </a:lnTo>
                    <a:lnTo>
                      <a:pt x="1240" y="2172"/>
                    </a:lnTo>
                    <a:lnTo>
                      <a:pt x="1175" y="2191"/>
                    </a:lnTo>
                    <a:lnTo>
                      <a:pt x="1100" y="2210"/>
                    </a:lnTo>
                    <a:lnTo>
                      <a:pt x="1035" y="2228"/>
                    </a:lnTo>
                    <a:lnTo>
                      <a:pt x="969" y="2247"/>
                    </a:lnTo>
                    <a:lnTo>
                      <a:pt x="914" y="2275"/>
                    </a:lnTo>
                    <a:lnTo>
                      <a:pt x="895" y="2293"/>
                    </a:lnTo>
                    <a:lnTo>
                      <a:pt x="876" y="2321"/>
                    </a:lnTo>
                    <a:lnTo>
                      <a:pt x="848" y="2377"/>
                    </a:lnTo>
                    <a:lnTo>
                      <a:pt x="839" y="2443"/>
                    </a:lnTo>
                    <a:lnTo>
                      <a:pt x="839" y="2517"/>
                    </a:lnTo>
                    <a:lnTo>
                      <a:pt x="839" y="2601"/>
                    </a:lnTo>
                    <a:lnTo>
                      <a:pt x="848" y="2759"/>
                    </a:lnTo>
                    <a:lnTo>
                      <a:pt x="848" y="2825"/>
                    </a:lnTo>
                    <a:lnTo>
                      <a:pt x="820" y="2890"/>
                    </a:lnTo>
                    <a:lnTo>
                      <a:pt x="783" y="2937"/>
                    </a:lnTo>
                    <a:lnTo>
                      <a:pt x="736" y="2974"/>
                    </a:lnTo>
                    <a:lnTo>
                      <a:pt x="671" y="3011"/>
                    </a:lnTo>
                    <a:lnTo>
                      <a:pt x="606" y="3039"/>
                    </a:lnTo>
                    <a:lnTo>
                      <a:pt x="541" y="3076"/>
                    </a:lnTo>
                    <a:lnTo>
                      <a:pt x="485" y="3104"/>
                    </a:lnTo>
                    <a:lnTo>
                      <a:pt x="429" y="3151"/>
                    </a:lnTo>
                    <a:lnTo>
                      <a:pt x="401" y="3197"/>
                    </a:lnTo>
                    <a:lnTo>
                      <a:pt x="382" y="3263"/>
                    </a:lnTo>
                    <a:lnTo>
                      <a:pt x="392" y="3328"/>
                    </a:lnTo>
                    <a:lnTo>
                      <a:pt x="401" y="3402"/>
                    </a:lnTo>
                    <a:lnTo>
                      <a:pt x="420" y="3477"/>
                    </a:lnTo>
                    <a:lnTo>
                      <a:pt x="457" y="3635"/>
                    </a:lnTo>
                    <a:lnTo>
                      <a:pt x="466" y="3701"/>
                    </a:lnTo>
                    <a:lnTo>
                      <a:pt x="457" y="3766"/>
                    </a:lnTo>
                    <a:lnTo>
                      <a:pt x="429" y="3822"/>
                    </a:lnTo>
                    <a:lnTo>
                      <a:pt x="382" y="3878"/>
                    </a:lnTo>
                    <a:lnTo>
                      <a:pt x="336" y="3924"/>
                    </a:lnTo>
                    <a:lnTo>
                      <a:pt x="271" y="3971"/>
                    </a:lnTo>
                    <a:lnTo>
                      <a:pt x="215" y="4018"/>
                    </a:lnTo>
                    <a:lnTo>
                      <a:pt x="168" y="4064"/>
                    </a:lnTo>
                    <a:lnTo>
                      <a:pt x="121" y="4120"/>
                    </a:lnTo>
                    <a:lnTo>
                      <a:pt x="103" y="4176"/>
                    </a:lnTo>
                    <a:lnTo>
                      <a:pt x="103" y="4241"/>
                    </a:lnTo>
                    <a:lnTo>
                      <a:pt x="112" y="4306"/>
                    </a:lnTo>
                    <a:lnTo>
                      <a:pt x="140" y="4372"/>
                    </a:lnTo>
                    <a:lnTo>
                      <a:pt x="177" y="4446"/>
                    </a:lnTo>
                    <a:lnTo>
                      <a:pt x="215" y="4511"/>
                    </a:lnTo>
                    <a:lnTo>
                      <a:pt x="243" y="4586"/>
                    </a:lnTo>
                    <a:lnTo>
                      <a:pt x="261" y="4651"/>
                    </a:lnTo>
                    <a:lnTo>
                      <a:pt x="271" y="4717"/>
                    </a:lnTo>
                    <a:lnTo>
                      <a:pt x="252" y="4772"/>
                    </a:lnTo>
                    <a:lnTo>
                      <a:pt x="224" y="4838"/>
                    </a:lnTo>
                    <a:lnTo>
                      <a:pt x="177" y="4894"/>
                    </a:lnTo>
                    <a:lnTo>
                      <a:pt x="131" y="4959"/>
                    </a:lnTo>
                    <a:lnTo>
                      <a:pt x="84" y="5015"/>
                    </a:lnTo>
                    <a:lnTo>
                      <a:pt x="38" y="5080"/>
                    </a:lnTo>
                    <a:lnTo>
                      <a:pt x="10" y="5136"/>
                    </a:lnTo>
                    <a:lnTo>
                      <a:pt x="0" y="5201"/>
                    </a:lnTo>
                    <a:lnTo>
                      <a:pt x="10" y="5266"/>
                    </a:lnTo>
                    <a:lnTo>
                      <a:pt x="38" y="5322"/>
                    </a:lnTo>
                    <a:lnTo>
                      <a:pt x="84" y="5388"/>
                    </a:lnTo>
                    <a:lnTo>
                      <a:pt x="131" y="5443"/>
                    </a:lnTo>
                    <a:lnTo>
                      <a:pt x="177" y="5499"/>
                    </a:lnTo>
                    <a:lnTo>
                      <a:pt x="224" y="5565"/>
                    </a:lnTo>
                    <a:lnTo>
                      <a:pt x="252" y="5620"/>
                    </a:lnTo>
                    <a:lnTo>
                      <a:pt x="271" y="5686"/>
                    </a:lnTo>
                    <a:lnTo>
                      <a:pt x="261" y="5751"/>
                    </a:lnTo>
                    <a:lnTo>
                      <a:pt x="243" y="5816"/>
                    </a:lnTo>
                    <a:lnTo>
                      <a:pt x="215" y="5891"/>
                    </a:lnTo>
                    <a:lnTo>
                      <a:pt x="177" y="5956"/>
                    </a:lnTo>
                    <a:lnTo>
                      <a:pt x="140" y="6031"/>
                    </a:lnTo>
                    <a:lnTo>
                      <a:pt x="112" y="6096"/>
                    </a:lnTo>
                    <a:lnTo>
                      <a:pt x="103" y="6161"/>
                    </a:lnTo>
                    <a:lnTo>
                      <a:pt x="103" y="6226"/>
                    </a:lnTo>
                    <a:lnTo>
                      <a:pt x="121" y="6282"/>
                    </a:lnTo>
                    <a:lnTo>
                      <a:pt x="168" y="6338"/>
                    </a:lnTo>
                    <a:lnTo>
                      <a:pt x="215" y="6385"/>
                    </a:lnTo>
                    <a:lnTo>
                      <a:pt x="271" y="6431"/>
                    </a:lnTo>
                    <a:lnTo>
                      <a:pt x="336" y="6478"/>
                    </a:lnTo>
                    <a:lnTo>
                      <a:pt x="382" y="6524"/>
                    </a:lnTo>
                    <a:lnTo>
                      <a:pt x="429" y="6580"/>
                    </a:lnTo>
                    <a:lnTo>
                      <a:pt x="457" y="6636"/>
                    </a:lnTo>
                    <a:lnTo>
                      <a:pt x="466" y="6692"/>
                    </a:lnTo>
                    <a:lnTo>
                      <a:pt x="457" y="6767"/>
                    </a:lnTo>
                    <a:lnTo>
                      <a:pt x="420" y="6916"/>
                    </a:lnTo>
                    <a:lnTo>
                      <a:pt x="401" y="6990"/>
                    </a:lnTo>
                    <a:lnTo>
                      <a:pt x="392" y="7065"/>
                    </a:lnTo>
                    <a:lnTo>
                      <a:pt x="382" y="7140"/>
                    </a:lnTo>
                    <a:lnTo>
                      <a:pt x="401" y="7195"/>
                    </a:lnTo>
                    <a:lnTo>
                      <a:pt x="429" y="7251"/>
                    </a:lnTo>
                    <a:lnTo>
                      <a:pt x="485" y="7289"/>
                    </a:lnTo>
                    <a:lnTo>
                      <a:pt x="541" y="7326"/>
                    </a:lnTo>
                    <a:lnTo>
                      <a:pt x="606" y="7354"/>
                    </a:lnTo>
                    <a:lnTo>
                      <a:pt x="671" y="7391"/>
                    </a:lnTo>
                    <a:lnTo>
                      <a:pt x="736" y="7428"/>
                    </a:lnTo>
                    <a:lnTo>
                      <a:pt x="783" y="7466"/>
                    </a:lnTo>
                    <a:lnTo>
                      <a:pt x="820" y="7512"/>
                    </a:lnTo>
                    <a:lnTo>
                      <a:pt x="848" y="7568"/>
                    </a:lnTo>
                    <a:lnTo>
                      <a:pt x="848" y="7643"/>
                    </a:lnTo>
                    <a:lnTo>
                      <a:pt x="839" y="7801"/>
                    </a:lnTo>
                    <a:lnTo>
                      <a:pt x="839" y="7876"/>
                    </a:lnTo>
                    <a:lnTo>
                      <a:pt x="839" y="7950"/>
                    </a:lnTo>
                    <a:lnTo>
                      <a:pt x="848" y="8025"/>
                    </a:lnTo>
                    <a:lnTo>
                      <a:pt x="867" y="8081"/>
                    </a:lnTo>
                    <a:lnTo>
                      <a:pt x="886" y="8099"/>
                    </a:lnTo>
                    <a:lnTo>
                      <a:pt x="914" y="8118"/>
                    </a:lnTo>
                    <a:lnTo>
                      <a:pt x="969" y="8155"/>
                    </a:lnTo>
                    <a:lnTo>
                      <a:pt x="1035" y="8174"/>
                    </a:lnTo>
                    <a:lnTo>
                      <a:pt x="1100" y="8193"/>
                    </a:lnTo>
                    <a:lnTo>
                      <a:pt x="1175" y="8202"/>
                    </a:lnTo>
                    <a:lnTo>
                      <a:pt x="1240" y="8230"/>
                    </a:lnTo>
                    <a:lnTo>
                      <a:pt x="1296" y="8249"/>
                    </a:lnTo>
                    <a:lnTo>
                      <a:pt x="1342" y="8295"/>
                    </a:lnTo>
                    <a:lnTo>
                      <a:pt x="1370" y="8342"/>
                    </a:lnTo>
                    <a:lnTo>
                      <a:pt x="1389" y="8416"/>
                    </a:lnTo>
                    <a:lnTo>
                      <a:pt x="1407" y="8565"/>
                    </a:lnTo>
                    <a:lnTo>
                      <a:pt x="1417" y="8649"/>
                    </a:lnTo>
                    <a:lnTo>
                      <a:pt x="1435" y="8724"/>
                    </a:lnTo>
                    <a:lnTo>
                      <a:pt x="1454" y="8789"/>
                    </a:lnTo>
                    <a:lnTo>
                      <a:pt x="1491" y="8836"/>
                    </a:lnTo>
                    <a:lnTo>
                      <a:pt x="1510" y="8854"/>
                    </a:lnTo>
                    <a:lnTo>
                      <a:pt x="1538" y="8873"/>
                    </a:lnTo>
                    <a:lnTo>
                      <a:pt x="1594" y="8892"/>
                    </a:lnTo>
                    <a:lnTo>
                      <a:pt x="1659" y="8901"/>
                    </a:lnTo>
                    <a:lnTo>
                      <a:pt x="1873" y="8901"/>
                    </a:lnTo>
                    <a:lnTo>
                      <a:pt x="1939" y="8920"/>
                    </a:lnTo>
                    <a:lnTo>
                      <a:pt x="1985" y="8947"/>
                    </a:lnTo>
                    <a:lnTo>
                      <a:pt x="2023" y="8994"/>
                    </a:lnTo>
                    <a:lnTo>
                      <a:pt x="2051" y="9059"/>
                    </a:lnTo>
                    <a:lnTo>
                      <a:pt x="2097" y="9208"/>
                    </a:lnTo>
                    <a:lnTo>
                      <a:pt x="2116" y="9283"/>
                    </a:lnTo>
                    <a:lnTo>
                      <a:pt x="2144" y="9358"/>
                    </a:lnTo>
                    <a:lnTo>
                      <a:pt x="2172" y="9413"/>
                    </a:lnTo>
                    <a:lnTo>
                      <a:pt x="2190" y="9441"/>
                    </a:lnTo>
                    <a:lnTo>
                      <a:pt x="2218" y="9460"/>
                    </a:lnTo>
                    <a:lnTo>
                      <a:pt x="2237" y="9469"/>
                    </a:lnTo>
                    <a:lnTo>
                      <a:pt x="2265" y="9479"/>
                    </a:lnTo>
                    <a:lnTo>
                      <a:pt x="2330" y="9488"/>
                    </a:lnTo>
                    <a:lnTo>
                      <a:pt x="2395" y="9479"/>
                    </a:lnTo>
                    <a:lnTo>
                      <a:pt x="2470" y="9469"/>
                    </a:lnTo>
                    <a:lnTo>
                      <a:pt x="2535" y="9460"/>
                    </a:lnTo>
                    <a:lnTo>
                      <a:pt x="2610" y="9451"/>
                    </a:lnTo>
                    <a:lnTo>
                      <a:pt x="2666" y="9451"/>
                    </a:lnTo>
                    <a:lnTo>
                      <a:pt x="2722" y="9469"/>
                    </a:lnTo>
                    <a:lnTo>
                      <a:pt x="2768" y="9507"/>
                    </a:lnTo>
                    <a:lnTo>
                      <a:pt x="2805" y="9563"/>
                    </a:lnTo>
                    <a:lnTo>
                      <a:pt x="2843" y="9628"/>
                    </a:lnTo>
                    <a:lnTo>
                      <a:pt x="2871" y="9702"/>
                    </a:lnTo>
                    <a:lnTo>
                      <a:pt x="2908" y="9777"/>
                    </a:lnTo>
                    <a:lnTo>
                      <a:pt x="2936" y="9842"/>
                    </a:lnTo>
                    <a:lnTo>
                      <a:pt x="2982" y="9898"/>
                    </a:lnTo>
                    <a:lnTo>
                      <a:pt x="3001" y="9917"/>
                    </a:lnTo>
                    <a:lnTo>
                      <a:pt x="3029" y="9926"/>
                    </a:lnTo>
                    <a:lnTo>
                      <a:pt x="3048" y="9935"/>
                    </a:lnTo>
                    <a:lnTo>
                      <a:pt x="3085" y="9945"/>
                    </a:lnTo>
                    <a:lnTo>
                      <a:pt x="3141" y="9935"/>
                    </a:lnTo>
                    <a:lnTo>
                      <a:pt x="3206" y="9917"/>
                    </a:lnTo>
                    <a:lnTo>
                      <a:pt x="3271" y="9889"/>
                    </a:lnTo>
                    <a:lnTo>
                      <a:pt x="3346" y="9870"/>
                    </a:lnTo>
                    <a:lnTo>
                      <a:pt x="3411" y="9842"/>
                    </a:lnTo>
                    <a:lnTo>
                      <a:pt x="3467" y="9833"/>
                    </a:lnTo>
                    <a:lnTo>
                      <a:pt x="3532" y="9842"/>
                    </a:lnTo>
                    <a:lnTo>
                      <a:pt x="3579" y="9879"/>
                    </a:lnTo>
                    <a:lnTo>
                      <a:pt x="3625" y="9926"/>
                    </a:lnTo>
                    <a:lnTo>
                      <a:pt x="3663" y="9982"/>
                    </a:lnTo>
                    <a:lnTo>
                      <a:pt x="3709" y="10047"/>
                    </a:lnTo>
                    <a:lnTo>
                      <a:pt x="3747" y="10112"/>
                    </a:lnTo>
                    <a:lnTo>
                      <a:pt x="3793" y="10168"/>
                    </a:lnTo>
                    <a:lnTo>
                      <a:pt x="3840" y="10215"/>
                    </a:lnTo>
                    <a:lnTo>
                      <a:pt x="3868" y="10234"/>
                    </a:lnTo>
                    <a:lnTo>
                      <a:pt x="3896" y="10243"/>
                    </a:lnTo>
                    <a:lnTo>
                      <a:pt x="3952" y="10243"/>
                    </a:lnTo>
                    <a:lnTo>
                      <a:pt x="4008" y="10224"/>
                    </a:lnTo>
                    <a:lnTo>
                      <a:pt x="4073" y="10196"/>
                    </a:lnTo>
                    <a:lnTo>
                      <a:pt x="4138" y="10159"/>
                    </a:lnTo>
                    <a:lnTo>
                      <a:pt x="4194" y="10122"/>
                    </a:lnTo>
                    <a:lnTo>
                      <a:pt x="4259" y="10094"/>
                    </a:lnTo>
                    <a:lnTo>
                      <a:pt x="4324" y="10075"/>
                    </a:lnTo>
                    <a:lnTo>
                      <a:pt x="4352" y="10066"/>
                    </a:lnTo>
                    <a:lnTo>
                      <a:pt x="4380" y="10075"/>
                    </a:lnTo>
                    <a:lnTo>
                      <a:pt x="4427" y="10094"/>
                    </a:lnTo>
                    <a:lnTo>
                      <a:pt x="4483" y="10131"/>
                    </a:lnTo>
                    <a:lnTo>
                      <a:pt x="4529" y="10187"/>
                    </a:lnTo>
                    <a:lnTo>
                      <a:pt x="4585" y="10243"/>
                    </a:lnTo>
                    <a:lnTo>
                      <a:pt x="4632" y="10299"/>
                    </a:lnTo>
                    <a:lnTo>
                      <a:pt x="4688" y="10345"/>
                    </a:lnTo>
                    <a:lnTo>
                      <a:pt x="4735" y="10383"/>
                    </a:lnTo>
                    <a:lnTo>
                      <a:pt x="4762" y="10392"/>
                    </a:lnTo>
                    <a:lnTo>
                      <a:pt x="4790" y="10401"/>
                    </a:lnTo>
                    <a:lnTo>
                      <a:pt x="4818" y="10401"/>
                    </a:lnTo>
                    <a:lnTo>
                      <a:pt x="4846" y="10392"/>
                    </a:lnTo>
                    <a:lnTo>
                      <a:pt x="4902" y="10364"/>
                    </a:lnTo>
                    <a:lnTo>
                      <a:pt x="4958" y="10327"/>
                    </a:lnTo>
                    <a:lnTo>
                      <a:pt x="5023" y="10280"/>
                    </a:lnTo>
                    <a:lnTo>
                      <a:pt x="5079" y="10234"/>
                    </a:lnTo>
                    <a:lnTo>
                      <a:pt x="5135" y="10187"/>
                    </a:lnTo>
                    <a:lnTo>
                      <a:pt x="5191" y="10159"/>
                    </a:lnTo>
                    <a:lnTo>
                      <a:pt x="5247" y="10150"/>
                    </a:lnTo>
                    <a:lnTo>
                      <a:pt x="5303" y="10159"/>
                    </a:lnTo>
                    <a:lnTo>
                      <a:pt x="5359" y="10187"/>
                    </a:lnTo>
                    <a:lnTo>
                      <a:pt x="5424" y="10234"/>
                    </a:lnTo>
                    <a:lnTo>
                      <a:pt x="5480" y="10280"/>
                    </a:lnTo>
                    <a:lnTo>
                      <a:pt x="5536" y="10327"/>
                    </a:lnTo>
                    <a:lnTo>
                      <a:pt x="5592" y="10364"/>
                    </a:lnTo>
                    <a:lnTo>
                      <a:pt x="5648" y="10392"/>
                    </a:lnTo>
                    <a:lnTo>
                      <a:pt x="5676" y="10401"/>
                    </a:lnTo>
                    <a:lnTo>
                      <a:pt x="5704" y="10401"/>
                    </a:lnTo>
                    <a:lnTo>
                      <a:pt x="5732" y="10392"/>
                    </a:lnTo>
                    <a:lnTo>
                      <a:pt x="5760" y="10383"/>
                    </a:lnTo>
                    <a:lnTo>
                      <a:pt x="5816" y="10345"/>
                    </a:lnTo>
                    <a:lnTo>
                      <a:pt x="5862" y="10299"/>
                    </a:lnTo>
                    <a:lnTo>
                      <a:pt x="5909" y="10243"/>
                    </a:lnTo>
                    <a:lnTo>
                      <a:pt x="5965" y="10187"/>
                    </a:lnTo>
                    <a:lnTo>
                      <a:pt x="6011" y="10131"/>
                    </a:lnTo>
                    <a:lnTo>
                      <a:pt x="6067" y="10094"/>
                    </a:lnTo>
                    <a:lnTo>
                      <a:pt x="6123" y="10075"/>
                    </a:lnTo>
                    <a:lnTo>
                      <a:pt x="6151" y="10066"/>
                    </a:lnTo>
                    <a:lnTo>
                      <a:pt x="6179" y="10075"/>
                    </a:lnTo>
                    <a:lnTo>
                      <a:pt x="6235" y="10094"/>
                    </a:lnTo>
                    <a:lnTo>
                      <a:pt x="6300" y="10122"/>
                    </a:lnTo>
                    <a:lnTo>
                      <a:pt x="6365" y="10159"/>
                    </a:lnTo>
                    <a:lnTo>
                      <a:pt x="6431" y="10196"/>
                    </a:lnTo>
                    <a:lnTo>
                      <a:pt x="6487" y="10224"/>
                    </a:lnTo>
                    <a:lnTo>
                      <a:pt x="6552" y="10243"/>
                    </a:lnTo>
                    <a:lnTo>
                      <a:pt x="6608" y="10243"/>
                    </a:lnTo>
                    <a:lnTo>
                      <a:pt x="6626" y="10234"/>
                    </a:lnTo>
                    <a:lnTo>
                      <a:pt x="6654" y="10215"/>
                    </a:lnTo>
                    <a:lnTo>
                      <a:pt x="6701" y="10168"/>
                    </a:lnTo>
                    <a:lnTo>
                      <a:pt x="6747" y="10112"/>
                    </a:lnTo>
                    <a:lnTo>
                      <a:pt x="6785" y="10047"/>
                    </a:lnTo>
                    <a:lnTo>
                      <a:pt x="6831" y="9982"/>
                    </a:lnTo>
                    <a:lnTo>
                      <a:pt x="6869" y="9926"/>
                    </a:lnTo>
                    <a:lnTo>
                      <a:pt x="6915" y="9879"/>
                    </a:lnTo>
                    <a:lnTo>
                      <a:pt x="6971" y="9842"/>
                    </a:lnTo>
                    <a:lnTo>
                      <a:pt x="7027" y="9833"/>
                    </a:lnTo>
                    <a:lnTo>
                      <a:pt x="7092" y="9842"/>
                    </a:lnTo>
                    <a:lnTo>
                      <a:pt x="7158" y="9870"/>
                    </a:lnTo>
                    <a:lnTo>
                      <a:pt x="7223" y="9889"/>
                    </a:lnTo>
                    <a:lnTo>
                      <a:pt x="7288" y="9917"/>
                    </a:lnTo>
                    <a:lnTo>
                      <a:pt x="7353" y="9935"/>
                    </a:lnTo>
                    <a:lnTo>
                      <a:pt x="7418" y="9945"/>
                    </a:lnTo>
                    <a:lnTo>
                      <a:pt x="7446" y="9935"/>
                    </a:lnTo>
                    <a:lnTo>
                      <a:pt x="7474" y="9926"/>
                    </a:lnTo>
                    <a:lnTo>
                      <a:pt x="7493" y="9917"/>
                    </a:lnTo>
                    <a:lnTo>
                      <a:pt x="7521" y="9898"/>
                    </a:lnTo>
                    <a:lnTo>
                      <a:pt x="7558" y="9842"/>
                    </a:lnTo>
                    <a:lnTo>
                      <a:pt x="7596" y="9777"/>
                    </a:lnTo>
                    <a:lnTo>
                      <a:pt x="7624" y="9702"/>
                    </a:lnTo>
                    <a:lnTo>
                      <a:pt x="7661" y="9628"/>
                    </a:lnTo>
                    <a:lnTo>
                      <a:pt x="7689" y="9563"/>
                    </a:lnTo>
                    <a:lnTo>
                      <a:pt x="7726" y="9507"/>
                    </a:lnTo>
                    <a:lnTo>
                      <a:pt x="7773" y="9469"/>
                    </a:lnTo>
                    <a:lnTo>
                      <a:pt x="7829" y="9451"/>
                    </a:lnTo>
                    <a:lnTo>
                      <a:pt x="7894" y="9451"/>
                    </a:lnTo>
                    <a:lnTo>
                      <a:pt x="7959" y="9460"/>
                    </a:lnTo>
                    <a:lnTo>
                      <a:pt x="8034" y="9469"/>
                    </a:lnTo>
                    <a:lnTo>
                      <a:pt x="8099" y="9479"/>
                    </a:lnTo>
                    <a:lnTo>
                      <a:pt x="8164" y="9488"/>
                    </a:lnTo>
                    <a:lnTo>
                      <a:pt x="8229" y="9479"/>
                    </a:lnTo>
                    <a:lnTo>
                      <a:pt x="8257" y="9469"/>
                    </a:lnTo>
                    <a:lnTo>
                      <a:pt x="8285" y="9460"/>
                    </a:lnTo>
                    <a:lnTo>
                      <a:pt x="8304" y="9441"/>
                    </a:lnTo>
                    <a:lnTo>
                      <a:pt x="8322" y="9413"/>
                    </a:lnTo>
                    <a:lnTo>
                      <a:pt x="8350" y="9358"/>
                    </a:lnTo>
                    <a:lnTo>
                      <a:pt x="8378" y="9283"/>
                    </a:lnTo>
                    <a:lnTo>
                      <a:pt x="8397" y="9208"/>
                    </a:lnTo>
                    <a:lnTo>
                      <a:pt x="8444" y="9059"/>
                    </a:lnTo>
                    <a:lnTo>
                      <a:pt x="8472" y="8994"/>
                    </a:lnTo>
                    <a:lnTo>
                      <a:pt x="8509" y="8947"/>
                    </a:lnTo>
                    <a:lnTo>
                      <a:pt x="8565" y="8920"/>
                    </a:lnTo>
                    <a:lnTo>
                      <a:pt x="8621" y="8901"/>
                    </a:lnTo>
                    <a:lnTo>
                      <a:pt x="8835" y="8901"/>
                    </a:lnTo>
                    <a:lnTo>
                      <a:pt x="8900" y="8892"/>
                    </a:lnTo>
                    <a:lnTo>
                      <a:pt x="8965" y="8873"/>
                    </a:lnTo>
                    <a:lnTo>
                      <a:pt x="8984" y="8854"/>
                    </a:lnTo>
                    <a:lnTo>
                      <a:pt x="9012" y="8836"/>
                    </a:lnTo>
                    <a:lnTo>
                      <a:pt x="9040" y="8789"/>
                    </a:lnTo>
                    <a:lnTo>
                      <a:pt x="9068" y="8724"/>
                    </a:lnTo>
                    <a:lnTo>
                      <a:pt x="9077" y="8649"/>
                    </a:lnTo>
                    <a:lnTo>
                      <a:pt x="9087" y="8565"/>
                    </a:lnTo>
                    <a:lnTo>
                      <a:pt x="9105" y="8416"/>
                    </a:lnTo>
                    <a:lnTo>
                      <a:pt x="9124" y="8351"/>
                    </a:lnTo>
                    <a:lnTo>
                      <a:pt x="9152" y="8295"/>
                    </a:lnTo>
                    <a:lnTo>
                      <a:pt x="9198" y="8258"/>
                    </a:lnTo>
                    <a:lnTo>
                      <a:pt x="9254" y="8230"/>
                    </a:lnTo>
                    <a:lnTo>
                      <a:pt x="9320" y="8202"/>
                    </a:lnTo>
                    <a:lnTo>
                      <a:pt x="9394" y="8193"/>
                    </a:lnTo>
                    <a:lnTo>
                      <a:pt x="9459" y="8174"/>
                    </a:lnTo>
                    <a:lnTo>
                      <a:pt x="9525" y="8155"/>
                    </a:lnTo>
                    <a:lnTo>
                      <a:pt x="9581" y="8127"/>
                    </a:lnTo>
                    <a:lnTo>
                      <a:pt x="9609" y="8099"/>
                    </a:lnTo>
                    <a:lnTo>
                      <a:pt x="9627" y="8081"/>
                    </a:lnTo>
                    <a:lnTo>
                      <a:pt x="9646" y="8025"/>
                    </a:lnTo>
                    <a:lnTo>
                      <a:pt x="9655" y="7960"/>
                    </a:lnTo>
                    <a:lnTo>
                      <a:pt x="9655" y="7876"/>
                    </a:lnTo>
                    <a:lnTo>
                      <a:pt x="9655" y="7801"/>
                    </a:lnTo>
                    <a:lnTo>
                      <a:pt x="9646" y="7643"/>
                    </a:lnTo>
                    <a:lnTo>
                      <a:pt x="9655" y="7568"/>
                    </a:lnTo>
                    <a:lnTo>
                      <a:pt x="9674" y="7512"/>
                    </a:lnTo>
                    <a:lnTo>
                      <a:pt x="9711" y="7466"/>
                    </a:lnTo>
                    <a:lnTo>
                      <a:pt x="9767" y="7428"/>
                    </a:lnTo>
                    <a:lnTo>
                      <a:pt x="9823" y="7391"/>
                    </a:lnTo>
                    <a:lnTo>
                      <a:pt x="9888" y="7363"/>
                    </a:lnTo>
                    <a:lnTo>
                      <a:pt x="9953" y="7326"/>
                    </a:lnTo>
                    <a:lnTo>
                      <a:pt x="10019" y="7289"/>
                    </a:lnTo>
                    <a:lnTo>
                      <a:pt x="10065" y="7251"/>
                    </a:lnTo>
                    <a:lnTo>
                      <a:pt x="10093" y="7195"/>
                    </a:lnTo>
                    <a:lnTo>
                      <a:pt x="10112" y="7140"/>
                    </a:lnTo>
                    <a:lnTo>
                      <a:pt x="10112" y="7065"/>
                    </a:lnTo>
                    <a:lnTo>
                      <a:pt x="10093" y="7000"/>
                    </a:lnTo>
                    <a:lnTo>
                      <a:pt x="10074" y="6916"/>
                    </a:lnTo>
                    <a:lnTo>
                      <a:pt x="10037" y="6767"/>
                    </a:lnTo>
                    <a:lnTo>
                      <a:pt x="10028" y="6692"/>
                    </a:lnTo>
                    <a:lnTo>
                      <a:pt x="10037" y="6636"/>
                    </a:lnTo>
                    <a:lnTo>
                      <a:pt x="10065" y="6580"/>
                    </a:lnTo>
                    <a:lnTo>
                      <a:pt x="10112" y="6524"/>
                    </a:lnTo>
                    <a:lnTo>
                      <a:pt x="10168" y="6478"/>
                    </a:lnTo>
                    <a:lnTo>
                      <a:pt x="10224" y="6431"/>
                    </a:lnTo>
                    <a:lnTo>
                      <a:pt x="10280" y="6385"/>
                    </a:lnTo>
                    <a:lnTo>
                      <a:pt x="10335" y="6338"/>
                    </a:lnTo>
                    <a:lnTo>
                      <a:pt x="10373" y="6282"/>
                    </a:lnTo>
                    <a:lnTo>
                      <a:pt x="10391" y="6226"/>
                    </a:lnTo>
                    <a:lnTo>
                      <a:pt x="10401" y="6161"/>
                    </a:lnTo>
                    <a:lnTo>
                      <a:pt x="10382" y="6096"/>
                    </a:lnTo>
                    <a:lnTo>
                      <a:pt x="10354" y="6031"/>
                    </a:lnTo>
                    <a:lnTo>
                      <a:pt x="10317" y="5956"/>
                    </a:lnTo>
                    <a:lnTo>
                      <a:pt x="10280" y="5891"/>
                    </a:lnTo>
                    <a:lnTo>
                      <a:pt x="10252" y="5816"/>
                    </a:lnTo>
                    <a:lnTo>
                      <a:pt x="10233" y="5751"/>
                    </a:lnTo>
                    <a:lnTo>
                      <a:pt x="10233" y="5686"/>
                    </a:lnTo>
                    <a:lnTo>
                      <a:pt x="10242" y="5620"/>
                    </a:lnTo>
                    <a:lnTo>
                      <a:pt x="10280" y="5565"/>
                    </a:lnTo>
                    <a:lnTo>
                      <a:pt x="10373" y="5443"/>
                    </a:lnTo>
                    <a:lnTo>
                      <a:pt x="10419" y="5388"/>
                    </a:lnTo>
                    <a:lnTo>
                      <a:pt x="10457" y="5322"/>
                    </a:lnTo>
                    <a:lnTo>
                      <a:pt x="10485" y="5266"/>
                    </a:lnTo>
                    <a:lnTo>
                      <a:pt x="10494" y="5201"/>
                    </a:lnTo>
                    <a:lnTo>
                      <a:pt x="10485" y="5136"/>
                    </a:lnTo>
                    <a:lnTo>
                      <a:pt x="10457" y="5080"/>
                    </a:lnTo>
                    <a:lnTo>
                      <a:pt x="10419" y="5015"/>
                    </a:lnTo>
                    <a:lnTo>
                      <a:pt x="10373" y="4959"/>
                    </a:lnTo>
                    <a:lnTo>
                      <a:pt x="10317" y="4894"/>
                    </a:lnTo>
                    <a:lnTo>
                      <a:pt x="10280" y="4838"/>
                    </a:lnTo>
                    <a:lnTo>
                      <a:pt x="10242" y="4772"/>
                    </a:lnTo>
                    <a:lnTo>
                      <a:pt x="10233" y="4717"/>
                    </a:lnTo>
                    <a:lnTo>
                      <a:pt x="10233" y="4651"/>
                    </a:lnTo>
                    <a:lnTo>
                      <a:pt x="10252" y="4586"/>
                    </a:lnTo>
                    <a:lnTo>
                      <a:pt x="10280" y="4511"/>
                    </a:lnTo>
                    <a:lnTo>
                      <a:pt x="10317" y="4446"/>
                    </a:lnTo>
                    <a:lnTo>
                      <a:pt x="10354" y="4372"/>
                    </a:lnTo>
                    <a:lnTo>
                      <a:pt x="10382" y="4306"/>
                    </a:lnTo>
                    <a:lnTo>
                      <a:pt x="10401" y="4241"/>
                    </a:lnTo>
                    <a:lnTo>
                      <a:pt x="10391" y="4176"/>
                    </a:lnTo>
                    <a:lnTo>
                      <a:pt x="10373" y="4120"/>
                    </a:lnTo>
                    <a:lnTo>
                      <a:pt x="10335" y="4064"/>
                    </a:lnTo>
                    <a:lnTo>
                      <a:pt x="10280" y="4018"/>
                    </a:lnTo>
                    <a:lnTo>
                      <a:pt x="10224" y="3971"/>
                    </a:lnTo>
                    <a:lnTo>
                      <a:pt x="10168" y="3924"/>
                    </a:lnTo>
                    <a:lnTo>
                      <a:pt x="10112" y="3878"/>
                    </a:lnTo>
                    <a:lnTo>
                      <a:pt x="10065" y="3822"/>
                    </a:lnTo>
                    <a:lnTo>
                      <a:pt x="10037" y="3766"/>
                    </a:lnTo>
                    <a:lnTo>
                      <a:pt x="10028" y="3701"/>
                    </a:lnTo>
                    <a:lnTo>
                      <a:pt x="10037" y="3635"/>
                    </a:lnTo>
                    <a:lnTo>
                      <a:pt x="10074" y="3486"/>
                    </a:lnTo>
                    <a:lnTo>
                      <a:pt x="10093" y="3402"/>
                    </a:lnTo>
                    <a:lnTo>
                      <a:pt x="10112" y="3328"/>
                    </a:lnTo>
                    <a:lnTo>
                      <a:pt x="10112" y="3263"/>
                    </a:lnTo>
                    <a:lnTo>
                      <a:pt x="10102" y="3197"/>
                    </a:lnTo>
                    <a:lnTo>
                      <a:pt x="10065" y="3151"/>
                    </a:lnTo>
                    <a:lnTo>
                      <a:pt x="10019" y="3104"/>
                    </a:lnTo>
                    <a:lnTo>
                      <a:pt x="9953" y="3076"/>
                    </a:lnTo>
                    <a:lnTo>
                      <a:pt x="9888" y="3039"/>
                    </a:lnTo>
                    <a:lnTo>
                      <a:pt x="9823" y="3011"/>
                    </a:lnTo>
                    <a:lnTo>
                      <a:pt x="9767" y="2974"/>
                    </a:lnTo>
                    <a:lnTo>
                      <a:pt x="9711" y="2937"/>
                    </a:lnTo>
                    <a:lnTo>
                      <a:pt x="9674" y="2890"/>
                    </a:lnTo>
                    <a:lnTo>
                      <a:pt x="9655" y="2825"/>
                    </a:lnTo>
                    <a:lnTo>
                      <a:pt x="9646" y="2759"/>
                    </a:lnTo>
                    <a:lnTo>
                      <a:pt x="9655" y="2601"/>
                    </a:lnTo>
                    <a:lnTo>
                      <a:pt x="9655" y="2517"/>
                    </a:lnTo>
                    <a:lnTo>
                      <a:pt x="9664" y="2443"/>
                    </a:lnTo>
                    <a:lnTo>
                      <a:pt x="9646" y="2377"/>
                    </a:lnTo>
                    <a:lnTo>
                      <a:pt x="9627" y="2321"/>
                    </a:lnTo>
                    <a:lnTo>
                      <a:pt x="9609" y="2293"/>
                    </a:lnTo>
                    <a:lnTo>
                      <a:pt x="9581" y="2275"/>
                    </a:lnTo>
                    <a:lnTo>
                      <a:pt x="9525" y="2247"/>
                    </a:lnTo>
                    <a:lnTo>
                      <a:pt x="9459" y="2228"/>
                    </a:lnTo>
                    <a:lnTo>
                      <a:pt x="9394" y="2210"/>
                    </a:lnTo>
                    <a:lnTo>
                      <a:pt x="9320" y="2191"/>
                    </a:lnTo>
                    <a:lnTo>
                      <a:pt x="9254" y="2172"/>
                    </a:lnTo>
                    <a:lnTo>
                      <a:pt x="9198" y="2144"/>
                    </a:lnTo>
                    <a:lnTo>
                      <a:pt x="9152" y="2107"/>
                    </a:lnTo>
                    <a:lnTo>
                      <a:pt x="9124" y="2051"/>
                    </a:lnTo>
                    <a:lnTo>
                      <a:pt x="9105" y="1986"/>
                    </a:lnTo>
                    <a:lnTo>
                      <a:pt x="9087" y="1828"/>
                    </a:lnTo>
                    <a:lnTo>
                      <a:pt x="9077" y="1753"/>
                    </a:lnTo>
                    <a:lnTo>
                      <a:pt x="9068" y="1678"/>
                    </a:lnTo>
                    <a:lnTo>
                      <a:pt x="9040" y="1613"/>
                    </a:lnTo>
                    <a:lnTo>
                      <a:pt x="9012" y="1557"/>
                    </a:lnTo>
                    <a:lnTo>
                      <a:pt x="8984" y="1539"/>
                    </a:lnTo>
                    <a:lnTo>
                      <a:pt x="8965" y="1529"/>
                    </a:lnTo>
                    <a:lnTo>
                      <a:pt x="8900" y="1511"/>
                    </a:lnTo>
                    <a:lnTo>
                      <a:pt x="8835" y="1501"/>
                    </a:lnTo>
                    <a:lnTo>
                      <a:pt x="8695" y="1501"/>
                    </a:lnTo>
                    <a:lnTo>
                      <a:pt x="8621" y="1492"/>
                    </a:lnTo>
                    <a:lnTo>
                      <a:pt x="8565" y="1483"/>
                    </a:lnTo>
                    <a:lnTo>
                      <a:pt x="8509" y="1455"/>
                    </a:lnTo>
                    <a:lnTo>
                      <a:pt x="8472" y="1399"/>
                    </a:lnTo>
                    <a:lnTo>
                      <a:pt x="8444" y="1343"/>
                    </a:lnTo>
                    <a:lnTo>
                      <a:pt x="8397" y="1194"/>
                    </a:lnTo>
                    <a:lnTo>
                      <a:pt x="8378" y="1110"/>
                    </a:lnTo>
                    <a:lnTo>
                      <a:pt x="8350" y="1045"/>
                    </a:lnTo>
                    <a:lnTo>
                      <a:pt x="8322" y="979"/>
                    </a:lnTo>
                    <a:lnTo>
                      <a:pt x="8304" y="961"/>
                    </a:lnTo>
                    <a:lnTo>
                      <a:pt x="8285" y="942"/>
                    </a:lnTo>
                    <a:lnTo>
                      <a:pt x="8257" y="924"/>
                    </a:lnTo>
                    <a:lnTo>
                      <a:pt x="8229" y="914"/>
                    </a:lnTo>
                    <a:lnTo>
                      <a:pt x="8099" y="914"/>
                    </a:lnTo>
                    <a:lnTo>
                      <a:pt x="8034" y="933"/>
                    </a:lnTo>
                    <a:lnTo>
                      <a:pt x="7959" y="942"/>
                    </a:lnTo>
                    <a:lnTo>
                      <a:pt x="7894" y="952"/>
                    </a:lnTo>
                    <a:lnTo>
                      <a:pt x="7829" y="952"/>
                    </a:lnTo>
                    <a:lnTo>
                      <a:pt x="7773" y="933"/>
                    </a:lnTo>
                    <a:lnTo>
                      <a:pt x="7726" y="886"/>
                    </a:lnTo>
                    <a:lnTo>
                      <a:pt x="7689" y="830"/>
                    </a:lnTo>
                    <a:lnTo>
                      <a:pt x="7661" y="765"/>
                    </a:lnTo>
                    <a:lnTo>
                      <a:pt x="7624" y="700"/>
                    </a:lnTo>
                    <a:lnTo>
                      <a:pt x="7596" y="625"/>
                    </a:lnTo>
                    <a:lnTo>
                      <a:pt x="7558" y="560"/>
                    </a:lnTo>
                    <a:lnTo>
                      <a:pt x="7521" y="504"/>
                    </a:lnTo>
                    <a:lnTo>
                      <a:pt x="7493" y="486"/>
                    </a:lnTo>
                    <a:lnTo>
                      <a:pt x="7474" y="467"/>
                    </a:lnTo>
                    <a:lnTo>
                      <a:pt x="7446" y="458"/>
                    </a:lnTo>
                    <a:lnTo>
                      <a:pt x="7418" y="458"/>
                    </a:lnTo>
                    <a:lnTo>
                      <a:pt x="7353" y="467"/>
                    </a:lnTo>
                    <a:lnTo>
                      <a:pt x="7288" y="486"/>
                    </a:lnTo>
                    <a:lnTo>
                      <a:pt x="7223" y="504"/>
                    </a:lnTo>
                    <a:lnTo>
                      <a:pt x="7158" y="532"/>
                    </a:lnTo>
                    <a:lnTo>
                      <a:pt x="7092" y="551"/>
                    </a:lnTo>
                    <a:lnTo>
                      <a:pt x="7027" y="560"/>
                    </a:lnTo>
                    <a:lnTo>
                      <a:pt x="6971" y="551"/>
                    </a:lnTo>
                    <a:lnTo>
                      <a:pt x="6915" y="523"/>
                    </a:lnTo>
                    <a:lnTo>
                      <a:pt x="6869" y="476"/>
                    </a:lnTo>
                    <a:lnTo>
                      <a:pt x="6831" y="420"/>
                    </a:lnTo>
                    <a:lnTo>
                      <a:pt x="6785" y="355"/>
                    </a:lnTo>
                    <a:lnTo>
                      <a:pt x="6747" y="290"/>
                    </a:lnTo>
                    <a:lnTo>
                      <a:pt x="6701" y="225"/>
                    </a:lnTo>
                    <a:lnTo>
                      <a:pt x="6654" y="178"/>
                    </a:lnTo>
                    <a:lnTo>
                      <a:pt x="6626" y="169"/>
                    </a:lnTo>
                    <a:lnTo>
                      <a:pt x="6608" y="159"/>
                    </a:lnTo>
                    <a:lnTo>
                      <a:pt x="6580" y="150"/>
                    </a:lnTo>
                    <a:lnTo>
                      <a:pt x="6552" y="150"/>
                    </a:lnTo>
                    <a:lnTo>
                      <a:pt x="6487" y="169"/>
                    </a:lnTo>
                    <a:lnTo>
                      <a:pt x="6431" y="197"/>
                    </a:lnTo>
                    <a:lnTo>
                      <a:pt x="6365" y="234"/>
                    </a:lnTo>
                    <a:lnTo>
                      <a:pt x="6300" y="271"/>
                    </a:lnTo>
                    <a:lnTo>
                      <a:pt x="6235" y="308"/>
                    </a:lnTo>
                    <a:lnTo>
                      <a:pt x="6179" y="327"/>
                    </a:lnTo>
                    <a:lnTo>
                      <a:pt x="6123" y="327"/>
                    </a:lnTo>
                    <a:lnTo>
                      <a:pt x="6067" y="308"/>
                    </a:lnTo>
                    <a:lnTo>
                      <a:pt x="6011" y="271"/>
                    </a:lnTo>
                    <a:lnTo>
                      <a:pt x="5965" y="215"/>
                    </a:lnTo>
                    <a:lnTo>
                      <a:pt x="5909" y="159"/>
                    </a:lnTo>
                    <a:lnTo>
                      <a:pt x="5862" y="103"/>
                    </a:lnTo>
                    <a:lnTo>
                      <a:pt x="5816" y="57"/>
                    </a:lnTo>
                    <a:lnTo>
                      <a:pt x="5760" y="20"/>
                    </a:lnTo>
                    <a:lnTo>
                      <a:pt x="5732" y="1"/>
                    </a:lnTo>
                    <a:lnTo>
                      <a:pt x="5676" y="1"/>
                    </a:lnTo>
                    <a:lnTo>
                      <a:pt x="5648" y="10"/>
                    </a:lnTo>
                    <a:lnTo>
                      <a:pt x="5592" y="38"/>
                    </a:lnTo>
                    <a:lnTo>
                      <a:pt x="5536" y="76"/>
                    </a:lnTo>
                    <a:lnTo>
                      <a:pt x="5480" y="122"/>
                    </a:lnTo>
                    <a:lnTo>
                      <a:pt x="5424" y="169"/>
                    </a:lnTo>
                    <a:lnTo>
                      <a:pt x="5359" y="215"/>
                    </a:lnTo>
                    <a:lnTo>
                      <a:pt x="5303" y="243"/>
                    </a:lnTo>
                    <a:lnTo>
                      <a:pt x="5247" y="253"/>
                    </a:lnTo>
                    <a:lnTo>
                      <a:pt x="5191" y="243"/>
                    </a:lnTo>
                    <a:lnTo>
                      <a:pt x="5135" y="215"/>
                    </a:lnTo>
                    <a:lnTo>
                      <a:pt x="5079" y="169"/>
                    </a:lnTo>
                    <a:lnTo>
                      <a:pt x="5023" y="122"/>
                    </a:lnTo>
                    <a:lnTo>
                      <a:pt x="4958" y="76"/>
                    </a:lnTo>
                    <a:lnTo>
                      <a:pt x="4902" y="38"/>
                    </a:lnTo>
                    <a:lnTo>
                      <a:pt x="4846" y="10"/>
                    </a:lnTo>
                    <a:lnTo>
                      <a:pt x="481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11"/>
              <p:cNvSpPr/>
              <p:nvPr/>
            </p:nvSpPr>
            <p:spPr>
              <a:xfrm>
                <a:off x="6281333" y="3445823"/>
                <a:ext cx="221556" cy="219404"/>
              </a:xfrm>
              <a:custGeom>
                <a:rect b="b" l="l" r="r" t="t"/>
                <a:pathLst>
                  <a:path extrusionOk="0" h="10402" w="10504">
                    <a:moveTo>
                      <a:pt x="4772" y="1"/>
                    </a:moveTo>
                    <a:lnTo>
                      <a:pt x="4744" y="20"/>
                    </a:lnTo>
                    <a:lnTo>
                      <a:pt x="4688" y="57"/>
                    </a:lnTo>
                    <a:lnTo>
                      <a:pt x="4642" y="103"/>
                    </a:lnTo>
                    <a:lnTo>
                      <a:pt x="4586" y="159"/>
                    </a:lnTo>
                    <a:lnTo>
                      <a:pt x="4539" y="215"/>
                    </a:lnTo>
                    <a:lnTo>
                      <a:pt x="4483" y="271"/>
                    </a:lnTo>
                    <a:lnTo>
                      <a:pt x="4437" y="308"/>
                    </a:lnTo>
                    <a:lnTo>
                      <a:pt x="4381" y="327"/>
                    </a:lnTo>
                    <a:lnTo>
                      <a:pt x="4325" y="327"/>
                    </a:lnTo>
                    <a:lnTo>
                      <a:pt x="4260" y="308"/>
                    </a:lnTo>
                    <a:lnTo>
                      <a:pt x="4204" y="271"/>
                    </a:lnTo>
                    <a:lnTo>
                      <a:pt x="4138" y="234"/>
                    </a:lnTo>
                    <a:lnTo>
                      <a:pt x="4073" y="197"/>
                    </a:lnTo>
                    <a:lnTo>
                      <a:pt x="4008" y="169"/>
                    </a:lnTo>
                    <a:lnTo>
                      <a:pt x="3952" y="150"/>
                    </a:lnTo>
                    <a:lnTo>
                      <a:pt x="3924" y="150"/>
                    </a:lnTo>
                    <a:lnTo>
                      <a:pt x="3896" y="159"/>
                    </a:lnTo>
                    <a:lnTo>
                      <a:pt x="3868" y="169"/>
                    </a:lnTo>
                    <a:lnTo>
                      <a:pt x="3840" y="178"/>
                    </a:lnTo>
                    <a:lnTo>
                      <a:pt x="3794" y="225"/>
                    </a:lnTo>
                    <a:lnTo>
                      <a:pt x="3756" y="290"/>
                    </a:lnTo>
                    <a:lnTo>
                      <a:pt x="3710" y="355"/>
                    </a:lnTo>
                    <a:lnTo>
                      <a:pt x="3672" y="420"/>
                    </a:lnTo>
                    <a:lnTo>
                      <a:pt x="3626" y="476"/>
                    </a:lnTo>
                    <a:lnTo>
                      <a:pt x="3579" y="523"/>
                    </a:lnTo>
                    <a:lnTo>
                      <a:pt x="3533" y="551"/>
                    </a:lnTo>
                    <a:lnTo>
                      <a:pt x="3477" y="560"/>
                    </a:lnTo>
                    <a:lnTo>
                      <a:pt x="3411" y="551"/>
                    </a:lnTo>
                    <a:lnTo>
                      <a:pt x="3346" y="532"/>
                    </a:lnTo>
                    <a:lnTo>
                      <a:pt x="3281" y="504"/>
                    </a:lnTo>
                    <a:lnTo>
                      <a:pt x="3206" y="486"/>
                    </a:lnTo>
                    <a:lnTo>
                      <a:pt x="3141" y="467"/>
                    </a:lnTo>
                    <a:lnTo>
                      <a:pt x="3085" y="458"/>
                    </a:lnTo>
                    <a:lnTo>
                      <a:pt x="3057" y="458"/>
                    </a:lnTo>
                    <a:lnTo>
                      <a:pt x="3029" y="467"/>
                    </a:lnTo>
                    <a:lnTo>
                      <a:pt x="3001" y="486"/>
                    </a:lnTo>
                    <a:lnTo>
                      <a:pt x="2983" y="504"/>
                    </a:lnTo>
                    <a:lnTo>
                      <a:pt x="2945" y="560"/>
                    </a:lnTo>
                    <a:lnTo>
                      <a:pt x="2908" y="625"/>
                    </a:lnTo>
                    <a:lnTo>
                      <a:pt x="2871" y="700"/>
                    </a:lnTo>
                    <a:lnTo>
                      <a:pt x="2843" y="765"/>
                    </a:lnTo>
                    <a:lnTo>
                      <a:pt x="2806" y="830"/>
                    </a:lnTo>
                    <a:lnTo>
                      <a:pt x="2768" y="886"/>
                    </a:lnTo>
                    <a:lnTo>
                      <a:pt x="2722" y="933"/>
                    </a:lnTo>
                    <a:lnTo>
                      <a:pt x="2675" y="952"/>
                    </a:lnTo>
                    <a:lnTo>
                      <a:pt x="2610" y="952"/>
                    </a:lnTo>
                    <a:lnTo>
                      <a:pt x="2535" y="942"/>
                    </a:lnTo>
                    <a:lnTo>
                      <a:pt x="2470" y="933"/>
                    </a:lnTo>
                    <a:lnTo>
                      <a:pt x="2396" y="914"/>
                    </a:lnTo>
                    <a:lnTo>
                      <a:pt x="2274" y="914"/>
                    </a:lnTo>
                    <a:lnTo>
                      <a:pt x="2247" y="924"/>
                    </a:lnTo>
                    <a:lnTo>
                      <a:pt x="2219" y="942"/>
                    </a:lnTo>
                    <a:lnTo>
                      <a:pt x="2200" y="961"/>
                    </a:lnTo>
                    <a:lnTo>
                      <a:pt x="2181" y="979"/>
                    </a:lnTo>
                    <a:lnTo>
                      <a:pt x="2144" y="1045"/>
                    </a:lnTo>
                    <a:lnTo>
                      <a:pt x="2125" y="1110"/>
                    </a:lnTo>
                    <a:lnTo>
                      <a:pt x="2097" y="1194"/>
                    </a:lnTo>
                    <a:lnTo>
                      <a:pt x="2060" y="1343"/>
                    </a:lnTo>
                    <a:lnTo>
                      <a:pt x="2032" y="1399"/>
                    </a:lnTo>
                    <a:lnTo>
                      <a:pt x="1986" y="1445"/>
                    </a:lnTo>
                    <a:lnTo>
                      <a:pt x="1939" y="1483"/>
                    </a:lnTo>
                    <a:lnTo>
                      <a:pt x="1874" y="1492"/>
                    </a:lnTo>
                    <a:lnTo>
                      <a:pt x="1809" y="1501"/>
                    </a:lnTo>
                    <a:lnTo>
                      <a:pt x="1669" y="1501"/>
                    </a:lnTo>
                    <a:lnTo>
                      <a:pt x="1594" y="1511"/>
                    </a:lnTo>
                    <a:lnTo>
                      <a:pt x="1538" y="1529"/>
                    </a:lnTo>
                    <a:lnTo>
                      <a:pt x="1510" y="1539"/>
                    </a:lnTo>
                    <a:lnTo>
                      <a:pt x="1492" y="1557"/>
                    </a:lnTo>
                    <a:lnTo>
                      <a:pt x="1454" y="1613"/>
                    </a:lnTo>
                    <a:lnTo>
                      <a:pt x="1436" y="1678"/>
                    </a:lnTo>
                    <a:lnTo>
                      <a:pt x="1426" y="1753"/>
                    </a:lnTo>
                    <a:lnTo>
                      <a:pt x="1417" y="1828"/>
                    </a:lnTo>
                    <a:lnTo>
                      <a:pt x="1398" y="1986"/>
                    </a:lnTo>
                    <a:lnTo>
                      <a:pt x="1380" y="2051"/>
                    </a:lnTo>
                    <a:lnTo>
                      <a:pt x="1343" y="2107"/>
                    </a:lnTo>
                    <a:lnTo>
                      <a:pt x="1305" y="2144"/>
                    </a:lnTo>
                    <a:lnTo>
                      <a:pt x="1240" y="2172"/>
                    </a:lnTo>
                    <a:lnTo>
                      <a:pt x="1175" y="2191"/>
                    </a:lnTo>
                    <a:lnTo>
                      <a:pt x="1110" y="2210"/>
                    </a:lnTo>
                    <a:lnTo>
                      <a:pt x="1035" y="2228"/>
                    </a:lnTo>
                    <a:lnTo>
                      <a:pt x="970" y="2247"/>
                    </a:lnTo>
                    <a:lnTo>
                      <a:pt x="914" y="2275"/>
                    </a:lnTo>
                    <a:lnTo>
                      <a:pt x="895" y="2293"/>
                    </a:lnTo>
                    <a:lnTo>
                      <a:pt x="877" y="2321"/>
                    </a:lnTo>
                    <a:lnTo>
                      <a:pt x="849" y="2377"/>
                    </a:lnTo>
                    <a:lnTo>
                      <a:pt x="839" y="2443"/>
                    </a:lnTo>
                    <a:lnTo>
                      <a:pt x="839" y="2517"/>
                    </a:lnTo>
                    <a:lnTo>
                      <a:pt x="849" y="2601"/>
                    </a:lnTo>
                    <a:lnTo>
                      <a:pt x="858" y="2759"/>
                    </a:lnTo>
                    <a:lnTo>
                      <a:pt x="849" y="2825"/>
                    </a:lnTo>
                    <a:lnTo>
                      <a:pt x="830" y="2890"/>
                    </a:lnTo>
                    <a:lnTo>
                      <a:pt x="793" y="2937"/>
                    </a:lnTo>
                    <a:lnTo>
                      <a:pt x="737" y="2974"/>
                    </a:lnTo>
                    <a:lnTo>
                      <a:pt x="672" y="3011"/>
                    </a:lnTo>
                    <a:lnTo>
                      <a:pt x="606" y="3039"/>
                    </a:lnTo>
                    <a:lnTo>
                      <a:pt x="541" y="3076"/>
                    </a:lnTo>
                    <a:lnTo>
                      <a:pt x="485" y="3104"/>
                    </a:lnTo>
                    <a:lnTo>
                      <a:pt x="439" y="3151"/>
                    </a:lnTo>
                    <a:lnTo>
                      <a:pt x="401" y="3197"/>
                    </a:lnTo>
                    <a:lnTo>
                      <a:pt x="392" y="3263"/>
                    </a:lnTo>
                    <a:lnTo>
                      <a:pt x="392" y="3328"/>
                    </a:lnTo>
                    <a:lnTo>
                      <a:pt x="411" y="3402"/>
                    </a:lnTo>
                    <a:lnTo>
                      <a:pt x="429" y="3477"/>
                    </a:lnTo>
                    <a:lnTo>
                      <a:pt x="467" y="3635"/>
                    </a:lnTo>
                    <a:lnTo>
                      <a:pt x="467" y="3701"/>
                    </a:lnTo>
                    <a:lnTo>
                      <a:pt x="457" y="3766"/>
                    </a:lnTo>
                    <a:lnTo>
                      <a:pt x="429" y="3822"/>
                    </a:lnTo>
                    <a:lnTo>
                      <a:pt x="392" y="3878"/>
                    </a:lnTo>
                    <a:lnTo>
                      <a:pt x="336" y="3924"/>
                    </a:lnTo>
                    <a:lnTo>
                      <a:pt x="280" y="3971"/>
                    </a:lnTo>
                    <a:lnTo>
                      <a:pt x="215" y="4018"/>
                    </a:lnTo>
                    <a:lnTo>
                      <a:pt x="168" y="4064"/>
                    </a:lnTo>
                    <a:lnTo>
                      <a:pt x="131" y="4120"/>
                    </a:lnTo>
                    <a:lnTo>
                      <a:pt x="103" y="4176"/>
                    </a:lnTo>
                    <a:lnTo>
                      <a:pt x="103" y="4241"/>
                    </a:lnTo>
                    <a:lnTo>
                      <a:pt x="122" y="4306"/>
                    </a:lnTo>
                    <a:lnTo>
                      <a:pt x="150" y="4372"/>
                    </a:lnTo>
                    <a:lnTo>
                      <a:pt x="178" y="4446"/>
                    </a:lnTo>
                    <a:lnTo>
                      <a:pt x="215" y="4511"/>
                    </a:lnTo>
                    <a:lnTo>
                      <a:pt x="252" y="4586"/>
                    </a:lnTo>
                    <a:lnTo>
                      <a:pt x="271" y="4651"/>
                    </a:lnTo>
                    <a:lnTo>
                      <a:pt x="271" y="4717"/>
                    </a:lnTo>
                    <a:lnTo>
                      <a:pt x="252" y="4772"/>
                    </a:lnTo>
                    <a:lnTo>
                      <a:pt x="224" y="4838"/>
                    </a:lnTo>
                    <a:lnTo>
                      <a:pt x="178" y="4894"/>
                    </a:lnTo>
                    <a:lnTo>
                      <a:pt x="131" y="4959"/>
                    </a:lnTo>
                    <a:lnTo>
                      <a:pt x="84" y="5015"/>
                    </a:lnTo>
                    <a:lnTo>
                      <a:pt x="47" y="5080"/>
                    </a:lnTo>
                    <a:lnTo>
                      <a:pt x="19" y="5136"/>
                    </a:lnTo>
                    <a:lnTo>
                      <a:pt x="1" y="5201"/>
                    </a:lnTo>
                    <a:lnTo>
                      <a:pt x="19" y="5266"/>
                    </a:lnTo>
                    <a:lnTo>
                      <a:pt x="47" y="5322"/>
                    </a:lnTo>
                    <a:lnTo>
                      <a:pt x="84" y="5388"/>
                    </a:lnTo>
                    <a:lnTo>
                      <a:pt x="131" y="5443"/>
                    </a:lnTo>
                    <a:lnTo>
                      <a:pt x="178" y="5499"/>
                    </a:lnTo>
                    <a:lnTo>
                      <a:pt x="224" y="5565"/>
                    </a:lnTo>
                    <a:lnTo>
                      <a:pt x="252" y="5620"/>
                    </a:lnTo>
                    <a:lnTo>
                      <a:pt x="271" y="5686"/>
                    </a:lnTo>
                    <a:lnTo>
                      <a:pt x="271" y="5751"/>
                    </a:lnTo>
                    <a:lnTo>
                      <a:pt x="252" y="5816"/>
                    </a:lnTo>
                    <a:lnTo>
                      <a:pt x="215" y="5891"/>
                    </a:lnTo>
                    <a:lnTo>
                      <a:pt x="178" y="5956"/>
                    </a:lnTo>
                    <a:lnTo>
                      <a:pt x="150" y="6031"/>
                    </a:lnTo>
                    <a:lnTo>
                      <a:pt x="122" y="6096"/>
                    </a:lnTo>
                    <a:lnTo>
                      <a:pt x="103" y="6161"/>
                    </a:lnTo>
                    <a:lnTo>
                      <a:pt x="103" y="6226"/>
                    </a:lnTo>
                    <a:lnTo>
                      <a:pt x="131" y="6282"/>
                    </a:lnTo>
                    <a:lnTo>
                      <a:pt x="168" y="6338"/>
                    </a:lnTo>
                    <a:lnTo>
                      <a:pt x="215" y="6385"/>
                    </a:lnTo>
                    <a:lnTo>
                      <a:pt x="280" y="6431"/>
                    </a:lnTo>
                    <a:lnTo>
                      <a:pt x="336" y="6478"/>
                    </a:lnTo>
                    <a:lnTo>
                      <a:pt x="392" y="6524"/>
                    </a:lnTo>
                    <a:lnTo>
                      <a:pt x="429" y="6580"/>
                    </a:lnTo>
                    <a:lnTo>
                      <a:pt x="457" y="6636"/>
                    </a:lnTo>
                    <a:lnTo>
                      <a:pt x="467" y="6692"/>
                    </a:lnTo>
                    <a:lnTo>
                      <a:pt x="467" y="6767"/>
                    </a:lnTo>
                    <a:lnTo>
                      <a:pt x="429" y="6916"/>
                    </a:lnTo>
                    <a:lnTo>
                      <a:pt x="401" y="6990"/>
                    </a:lnTo>
                    <a:lnTo>
                      <a:pt x="392" y="7065"/>
                    </a:lnTo>
                    <a:lnTo>
                      <a:pt x="392" y="7140"/>
                    </a:lnTo>
                    <a:lnTo>
                      <a:pt x="401" y="7195"/>
                    </a:lnTo>
                    <a:lnTo>
                      <a:pt x="439" y="7251"/>
                    </a:lnTo>
                    <a:lnTo>
                      <a:pt x="485" y="7289"/>
                    </a:lnTo>
                    <a:lnTo>
                      <a:pt x="541" y="7326"/>
                    </a:lnTo>
                    <a:lnTo>
                      <a:pt x="606" y="7354"/>
                    </a:lnTo>
                    <a:lnTo>
                      <a:pt x="672" y="7391"/>
                    </a:lnTo>
                    <a:lnTo>
                      <a:pt x="737" y="7428"/>
                    </a:lnTo>
                    <a:lnTo>
                      <a:pt x="793" y="7466"/>
                    </a:lnTo>
                    <a:lnTo>
                      <a:pt x="830" y="7512"/>
                    </a:lnTo>
                    <a:lnTo>
                      <a:pt x="849" y="7568"/>
                    </a:lnTo>
                    <a:lnTo>
                      <a:pt x="858" y="7643"/>
                    </a:lnTo>
                    <a:lnTo>
                      <a:pt x="849" y="7801"/>
                    </a:lnTo>
                    <a:lnTo>
                      <a:pt x="839" y="7876"/>
                    </a:lnTo>
                    <a:lnTo>
                      <a:pt x="839" y="7950"/>
                    </a:lnTo>
                    <a:lnTo>
                      <a:pt x="849" y="8025"/>
                    </a:lnTo>
                    <a:lnTo>
                      <a:pt x="877" y="8081"/>
                    </a:lnTo>
                    <a:lnTo>
                      <a:pt x="895" y="8099"/>
                    </a:lnTo>
                    <a:lnTo>
                      <a:pt x="914" y="8118"/>
                    </a:lnTo>
                    <a:lnTo>
                      <a:pt x="970" y="8155"/>
                    </a:lnTo>
                    <a:lnTo>
                      <a:pt x="1035" y="8174"/>
                    </a:lnTo>
                    <a:lnTo>
                      <a:pt x="1110" y="8193"/>
                    </a:lnTo>
                    <a:lnTo>
                      <a:pt x="1175" y="8202"/>
                    </a:lnTo>
                    <a:lnTo>
                      <a:pt x="1240" y="8230"/>
                    </a:lnTo>
                    <a:lnTo>
                      <a:pt x="1305" y="8249"/>
                    </a:lnTo>
                    <a:lnTo>
                      <a:pt x="1343" y="8295"/>
                    </a:lnTo>
                    <a:lnTo>
                      <a:pt x="1380" y="8342"/>
                    </a:lnTo>
                    <a:lnTo>
                      <a:pt x="1398" y="8416"/>
                    </a:lnTo>
                    <a:lnTo>
                      <a:pt x="1417" y="8565"/>
                    </a:lnTo>
                    <a:lnTo>
                      <a:pt x="1426" y="8649"/>
                    </a:lnTo>
                    <a:lnTo>
                      <a:pt x="1436" y="8724"/>
                    </a:lnTo>
                    <a:lnTo>
                      <a:pt x="1454" y="8789"/>
                    </a:lnTo>
                    <a:lnTo>
                      <a:pt x="1492" y="8836"/>
                    </a:lnTo>
                    <a:lnTo>
                      <a:pt x="1510" y="8854"/>
                    </a:lnTo>
                    <a:lnTo>
                      <a:pt x="1538" y="8873"/>
                    </a:lnTo>
                    <a:lnTo>
                      <a:pt x="1594" y="8892"/>
                    </a:lnTo>
                    <a:lnTo>
                      <a:pt x="1669" y="8901"/>
                    </a:lnTo>
                    <a:lnTo>
                      <a:pt x="1874" y="8901"/>
                    </a:lnTo>
                    <a:lnTo>
                      <a:pt x="1939" y="8920"/>
                    </a:lnTo>
                    <a:lnTo>
                      <a:pt x="1986" y="8947"/>
                    </a:lnTo>
                    <a:lnTo>
                      <a:pt x="2023" y="8994"/>
                    </a:lnTo>
                    <a:lnTo>
                      <a:pt x="2060" y="9059"/>
                    </a:lnTo>
                    <a:lnTo>
                      <a:pt x="2097" y="9208"/>
                    </a:lnTo>
                    <a:lnTo>
                      <a:pt x="2125" y="9283"/>
                    </a:lnTo>
                    <a:lnTo>
                      <a:pt x="2144" y="9358"/>
                    </a:lnTo>
                    <a:lnTo>
                      <a:pt x="2172" y="9413"/>
                    </a:lnTo>
                    <a:lnTo>
                      <a:pt x="2200" y="9441"/>
                    </a:lnTo>
                    <a:lnTo>
                      <a:pt x="2219" y="9460"/>
                    </a:lnTo>
                    <a:lnTo>
                      <a:pt x="2247" y="9469"/>
                    </a:lnTo>
                    <a:lnTo>
                      <a:pt x="2274" y="9479"/>
                    </a:lnTo>
                    <a:lnTo>
                      <a:pt x="2330" y="9488"/>
                    </a:lnTo>
                    <a:lnTo>
                      <a:pt x="2396" y="9479"/>
                    </a:lnTo>
                    <a:lnTo>
                      <a:pt x="2470" y="9469"/>
                    </a:lnTo>
                    <a:lnTo>
                      <a:pt x="2535" y="9460"/>
                    </a:lnTo>
                    <a:lnTo>
                      <a:pt x="2610" y="9451"/>
                    </a:lnTo>
                    <a:lnTo>
                      <a:pt x="2675" y="9451"/>
                    </a:lnTo>
                    <a:lnTo>
                      <a:pt x="2722" y="9469"/>
                    </a:lnTo>
                    <a:lnTo>
                      <a:pt x="2768" y="9507"/>
                    </a:lnTo>
                    <a:lnTo>
                      <a:pt x="2806" y="9563"/>
                    </a:lnTo>
                    <a:lnTo>
                      <a:pt x="2843" y="9628"/>
                    </a:lnTo>
                    <a:lnTo>
                      <a:pt x="2871" y="9702"/>
                    </a:lnTo>
                    <a:lnTo>
                      <a:pt x="2908" y="9777"/>
                    </a:lnTo>
                    <a:lnTo>
                      <a:pt x="2945" y="9842"/>
                    </a:lnTo>
                    <a:lnTo>
                      <a:pt x="2983" y="9898"/>
                    </a:lnTo>
                    <a:lnTo>
                      <a:pt x="3001" y="9917"/>
                    </a:lnTo>
                    <a:lnTo>
                      <a:pt x="3029" y="9926"/>
                    </a:lnTo>
                    <a:lnTo>
                      <a:pt x="3057" y="9935"/>
                    </a:lnTo>
                    <a:lnTo>
                      <a:pt x="3085" y="9945"/>
                    </a:lnTo>
                    <a:lnTo>
                      <a:pt x="3141" y="9935"/>
                    </a:lnTo>
                    <a:lnTo>
                      <a:pt x="3206" y="9917"/>
                    </a:lnTo>
                    <a:lnTo>
                      <a:pt x="3281" y="9889"/>
                    </a:lnTo>
                    <a:lnTo>
                      <a:pt x="3346" y="9870"/>
                    </a:lnTo>
                    <a:lnTo>
                      <a:pt x="3411" y="9842"/>
                    </a:lnTo>
                    <a:lnTo>
                      <a:pt x="3477" y="9833"/>
                    </a:lnTo>
                    <a:lnTo>
                      <a:pt x="3533" y="9842"/>
                    </a:lnTo>
                    <a:lnTo>
                      <a:pt x="3579" y="9879"/>
                    </a:lnTo>
                    <a:lnTo>
                      <a:pt x="3626" y="9926"/>
                    </a:lnTo>
                    <a:lnTo>
                      <a:pt x="3672" y="9982"/>
                    </a:lnTo>
                    <a:lnTo>
                      <a:pt x="3710" y="10047"/>
                    </a:lnTo>
                    <a:lnTo>
                      <a:pt x="3756" y="10112"/>
                    </a:lnTo>
                    <a:lnTo>
                      <a:pt x="3794" y="10168"/>
                    </a:lnTo>
                    <a:lnTo>
                      <a:pt x="3840" y="10215"/>
                    </a:lnTo>
                    <a:lnTo>
                      <a:pt x="3868" y="10234"/>
                    </a:lnTo>
                    <a:lnTo>
                      <a:pt x="3896" y="10243"/>
                    </a:lnTo>
                    <a:lnTo>
                      <a:pt x="3952" y="10243"/>
                    </a:lnTo>
                    <a:lnTo>
                      <a:pt x="4008" y="10224"/>
                    </a:lnTo>
                    <a:lnTo>
                      <a:pt x="4073" y="10196"/>
                    </a:lnTo>
                    <a:lnTo>
                      <a:pt x="4138" y="10159"/>
                    </a:lnTo>
                    <a:lnTo>
                      <a:pt x="4204" y="10122"/>
                    </a:lnTo>
                    <a:lnTo>
                      <a:pt x="4260" y="10094"/>
                    </a:lnTo>
                    <a:lnTo>
                      <a:pt x="4325" y="10075"/>
                    </a:lnTo>
                    <a:lnTo>
                      <a:pt x="4353" y="10066"/>
                    </a:lnTo>
                    <a:lnTo>
                      <a:pt x="4381" y="10075"/>
                    </a:lnTo>
                    <a:lnTo>
                      <a:pt x="4437" y="10094"/>
                    </a:lnTo>
                    <a:lnTo>
                      <a:pt x="4483" y="10131"/>
                    </a:lnTo>
                    <a:lnTo>
                      <a:pt x="4539" y="10187"/>
                    </a:lnTo>
                    <a:lnTo>
                      <a:pt x="4586" y="10243"/>
                    </a:lnTo>
                    <a:lnTo>
                      <a:pt x="4642" y="10299"/>
                    </a:lnTo>
                    <a:lnTo>
                      <a:pt x="4688" y="10345"/>
                    </a:lnTo>
                    <a:lnTo>
                      <a:pt x="4744" y="10383"/>
                    </a:lnTo>
                    <a:lnTo>
                      <a:pt x="4772" y="10392"/>
                    </a:lnTo>
                    <a:lnTo>
                      <a:pt x="4800" y="10401"/>
                    </a:lnTo>
                    <a:lnTo>
                      <a:pt x="4828" y="10401"/>
                    </a:lnTo>
                    <a:lnTo>
                      <a:pt x="4856" y="10392"/>
                    </a:lnTo>
                    <a:lnTo>
                      <a:pt x="4912" y="10364"/>
                    </a:lnTo>
                    <a:lnTo>
                      <a:pt x="4968" y="10327"/>
                    </a:lnTo>
                    <a:lnTo>
                      <a:pt x="5024" y="10280"/>
                    </a:lnTo>
                    <a:lnTo>
                      <a:pt x="5080" y="10234"/>
                    </a:lnTo>
                    <a:lnTo>
                      <a:pt x="5136" y="10187"/>
                    </a:lnTo>
                    <a:lnTo>
                      <a:pt x="5191" y="10159"/>
                    </a:lnTo>
                    <a:lnTo>
                      <a:pt x="5247" y="10150"/>
                    </a:lnTo>
                    <a:lnTo>
                      <a:pt x="5313" y="10159"/>
                    </a:lnTo>
                    <a:lnTo>
                      <a:pt x="5369" y="10187"/>
                    </a:lnTo>
                    <a:lnTo>
                      <a:pt x="5424" y="10234"/>
                    </a:lnTo>
                    <a:lnTo>
                      <a:pt x="5480" y="10280"/>
                    </a:lnTo>
                    <a:lnTo>
                      <a:pt x="5536" y="10327"/>
                    </a:lnTo>
                    <a:lnTo>
                      <a:pt x="5592" y="10364"/>
                    </a:lnTo>
                    <a:lnTo>
                      <a:pt x="5648" y="10392"/>
                    </a:lnTo>
                    <a:lnTo>
                      <a:pt x="5676" y="10401"/>
                    </a:lnTo>
                    <a:lnTo>
                      <a:pt x="5704" y="10401"/>
                    </a:lnTo>
                    <a:lnTo>
                      <a:pt x="5732" y="10392"/>
                    </a:lnTo>
                    <a:lnTo>
                      <a:pt x="5760" y="10383"/>
                    </a:lnTo>
                    <a:lnTo>
                      <a:pt x="5816" y="10345"/>
                    </a:lnTo>
                    <a:lnTo>
                      <a:pt x="5862" y="10299"/>
                    </a:lnTo>
                    <a:lnTo>
                      <a:pt x="5918" y="10243"/>
                    </a:lnTo>
                    <a:lnTo>
                      <a:pt x="5965" y="10187"/>
                    </a:lnTo>
                    <a:lnTo>
                      <a:pt x="6021" y="10131"/>
                    </a:lnTo>
                    <a:lnTo>
                      <a:pt x="6067" y="10094"/>
                    </a:lnTo>
                    <a:lnTo>
                      <a:pt x="6123" y="10075"/>
                    </a:lnTo>
                    <a:lnTo>
                      <a:pt x="6151" y="10066"/>
                    </a:lnTo>
                    <a:lnTo>
                      <a:pt x="6179" y="10075"/>
                    </a:lnTo>
                    <a:lnTo>
                      <a:pt x="6245" y="10094"/>
                    </a:lnTo>
                    <a:lnTo>
                      <a:pt x="6300" y="10122"/>
                    </a:lnTo>
                    <a:lnTo>
                      <a:pt x="6366" y="10159"/>
                    </a:lnTo>
                    <a:lnTo>
                      <a:pt x="6431" y="10196"/>
                    </a:lnTo>
                    <a:lnTo>
                      <a:pt x="6496" y="10224"/>
                    </a:lnTo>
                    <a:lnTo>
                      <a:pt x="6552" y="10243"/>
                    </a:lnTo>
                    <a:lnTo>
                      <a:pt x="6608" y="10243"/>
                    </a:lnTo>
                    <a:lnTo>
                      <a:pt x="6636" y="10234"/>
                    </a:lnTo>
                    <a:lnTo>
                      <a:pt x="6655" y="10215"/>
                    </a:lnTo>
                    <a:lnTo>
                      <a:pt x="6711" y="10168"/>
                    </a:lnTo>
                    <a:lnTo>
                      <a:pt x="6748" y="10112"/>
                    </a:lnTo>
                    <a:lnTo>
                      <a:pt x="6794" y="10047"/>
                    </a:lnTo>
                    <a:lnTo>
                      <a:pt x="6832" y="9982"/>
                    </a:lnTo>
                    <a:lnTo>
                      <a:pt x="6878" y="9926"/>
                    </a:lnTo>
                    <a:lnTo>
                      <a:pt x="6925" y="9879"/>
                    </a:lnTo>
                    <a:lnTo>
                      <a:pt x="6971" y="9842"/>
                    </a:lnTo>
                    <a:lnTo>
                      <a:pt x="7027" y="9833"/>
                    </a:lnTo>
                    <a:lnTo>
                      <a:pt x="7093" y="9842"/>
                    </a:lnTo>
                    <a:lnTo>
                      <a:pt x="7158" y="9870"/>
                    </a:lnTo>
                    <a:lnTo>
                      <a:pt x="7223" y="9889"/>
                    </a:lnTo>
                    <a:lnTo>
                      <a:pt x="7298" y="9917"/>
                    </a:lnTo>
                    <a:lnTo>
                      <a:pt x="7363" y="9935"/>
                    </a:lnTo>
                    <a:lnTo>
                      <a:pt x="7419" y="9945"/>
                    </a:lnTo>
                    <a:lnTo>
                      <a:pt x="7447" y="9935"/>
                    </a:lnTo>
                    <a:lnTo>
                      <a:pt x="7475" y="9926"/>
                    </a:lnTo>
                    <a:lnTo>
                      <a:pt x="7503" y="9917"/>
                    </a:lnTo>
                    <a:lnTo>
                      <a:pt x="7521" y="9898"/>
                    </a:lnTo>
                    <a:lnTo>
                      <a:pt x="7559" y="9842"/>
                    </a:lnTo>
                    <a:lnTo>
                      <a:pt x="7596" y="9777"/>
                    </a:lnTo>
                    <a:lnTo>
                      <a:pt x="7624" y="9702"/>
                    </a:lnTo>
                    <a:lnTo>
                      <a:pt x="7661" y="9628"/>
                    </a:lnTo>
                    <a:lnTo>
                      <a:pt x="7698" y="9563"/>
                    </a:lnTo>
                    <a:lnTo>
                      <a:pt x="7736" y="9507"/>
                    </a:lnTo>
                    <a:lnTo>
                      <a:pt x="7773" y="9469"/>
                    </a:lnTo>
                    <a:lnTo>
                      <a:pt x="7829" y="9451"/>
                    </a:lnTo>
                    <a:lnTo>
                      <a:pt x="7894" y="9451"/>
                    </a:lnTo>
                    <a:lnTo>
                      <a:pt x="7959" y="9460"/>
                    </a:lnTo>
                    <a:lnTo>
                      <a:pt x="8034" y="9469"/>
                    </a:lnTo>
                    <a:lnTo>
                      <a:pt x="8108" y="9479"/>
                    </a:lnTo>
                    <a:lnTo>
                      <a:pt x="8174" y="9488"/>
                    </a:lnTo>
                    <a:lnTo>
                      <a:pt x="8230" y="9479"/>
                    </a:lnTo>
                    <a:lnTo>
                      <a:pt x="8258" y="9469"/>
                    </a:lnTo>
                    <a:lnTo>
                      <a:pt x="8285" y="9460"/>
                    </a:lnTo>
                    <a:lnTo>
                      <a:pt x="8304" y="9441"/>
                    </a:lnTo>
                    <a:lnTo>
                      <a:pt x="8323" y="9413"/>
                    </a:lnTo>
                    <a:lnTo>
                      <a:pt x="8360" y="9358"/>
                    </a:lnTo>
                    <a:lnTo>
                      <a:pt x="8379" y="9283"/>
                    </a:lnTo>
                    <a:lnTo>
                      <a:pt x="8407" y="9208"/>
                    </a:lnTo>
                    <a:lnTo>
                      <a:pt x="8444" y="9059"/>
                    </a:lnTo>
                    <a:lnTo>
                      <a:pt x="8472" y="8994"/>
                    </a:lnTo>
                    <a:lnTo>
                      <a:pt x="8518" y="8947"/>
                    </a:lnTo>
                    <a:lnTo>
                      <a:pt x="8565" y="8920"/>
                    </a:lnTo>
                    <a:lnTo>
                      <a:pt x="8630" y="8901"/>
                    </a:lnTo>
                    <a:lnTo>
                      <a:pt x="8835" y="8901"/>
                    </a:lnTo>
                    <a:lnTo>
                      <a:pt x="8910" y="8892"/>
                    </a:lnTo>
                    <a:lnTo>
                      <a:pt x="8966" y="8873"/>
                    </a:lnTo>
                    <a:lnTo>
                      <a:pt x="8994" y="8854"/>
                    </a:lnTo>
                    <a:lnTo>
                      <a:pt x="9012" y="8836"/>
                    </a:lnTo>
                    <a:lnTo>
                      <a:pt x="9050" y="8789"/>
                    </a:lnTo>
                    <a:lnTo>
                      <a:pt x="9068" y="8724"/>
                    </a:lnTo>
                    <a:lnTo>
                      <a:pt x="9078" y="8649"/>
                    </a:lnTo>
                    <a:lnTo>
                      <a:pt x="9087" y="8565"/>
                    </a:lnTo>
                    <a:lnTo>
                      <a:pt x="9106" y="8416"/>
                    </a:lnTo>
                    <a:lnTo>
                      <a:pt x="9124" y="8351"/>
                    </a:lnTo>
                    <a:lnTo>
                      <a:pt x="9152" y="8295"/>
                    </a:lnTo>
                    <a:lnTo>
                      <a:pt x="9199" y="8258"/>
                    </a:lnTo>
                    <a:lnTo>
                      <a:pt x="9264" y="8230"/>
                    </a:lnTo>
                    <a:lnTo>
                      <a:pt x="9329" y="8202"/>
                    </a:lnTo>
                    <a:lnTo>
                      <a:pt x="9394" y="8193"/>
                    </a:lnTo>
                    <a:lnTo>
                      <a:pt x="9469" y="8174"/>
                    </a:lnTo>
                    <a:lnTo>
                      <a:pt x="9534" y="8155"/>
                    </a:lnTo>
                    <a:lnTo>
                      <a:pt x="9590" y="8127"/>
                    </a:lnTo>
                    <a:lnTo>
                      <a:pt x="9609" y="8099"/>
                    </a:lnTo>
                    <a:lnTo>
                      <a:pt x="9627" y="8081"/>
                    </a:lnTo>
                    <a:lnTo>
                      <a:pt x="9655" y="8025"/>
                    </a:lnTo>
                    <a:lnTo>
                      <a:pt x="9665" y="7960"/>
                    </a:lnTo>
                    <a:lnTo>
                      <a:pt x="9665" y="7876"/>
                    </a:lnTo>
                    <a:lnTo>
                      <a:pt x="9655" y="7801"/>
                    </a:lnTo>
                    <a:lnTo>
                      <a:pt x="9646" y="7643"/>
                    </a:lnTo>
                    <a:lnTo>
                      <a:pt x="9655" y="7568"/>
                    </a:lnTo>
                    <a:lnTo>
                      <a:pt x="9674" y="7512"/>
                    </a:lnTo>
                    <a:lnTo>
                      <a:pt x="9711" y="7466"/>
                    </a:lnTo>
                    <a:lnTo>
                      <a:pt x="9767" y="7428"/>
                    </a:lnTo>
                    <a:lnTo>
                      <a:pt x="9823" y="7391"/>
                    </a:lnTo>
                    <a:lnTo>
                      <a:pt x="9898" y="7363"/>
                    </a:lnTo>
                    <a:lnTo>
                      <a:pt x="9963" y="7326"/>
                    </a:lnTo>
                    <a:lnTo>
                      <a:pt x="10019" y="7289"/>
                    </a:lnTo>
                    <a:lnTo>
                      <a:pt x="10065" y="7251"/>
                    </a:lnTo>
                    <a:lnTo>
                      <a:pt x="10103" y="7195"/>
                    </a:lnTo>
                    <a:lnTo>
                      <a:pt x="10112" y="7140"/>
                    </a:lnTo>
                    <a:lnTo>
                      <a:pt x="10112" y="7065"/>
                    </a:lnTo>
                    <a:lnTo>
                      <a:pt x="10093" y="7000"/>
                    </a:lnTo>
                    <a:lnTo>
                      <a:pt x="10075" y="6916"/>
                    </a:lnTo>
                    <a:lnTo>
                      <a:pt x="10038" y="6767"/>
                    </a:lnTo>
                    <a:lnTo>
                      <a:pt x="10038" y="6692"/>
                    </a:lnTo>
                    <a:lnTo>
                      <a:pt x="10047" y="6636"/>
                    </a:lnTo>
                    <a:lnTo>
                      <a:pt x="10075" y="6580"/>
                    </a:lnTo>
                    <a:lnTo>
                      <a:pt x="10112" y="6524"/>
                    </a:lnTo>
                    <a:lnTo>
                      <a:pt x="10168" y="6478"/>
                    </a:lnTo>
                    <a:lnTo>
                      <a:pt x="10224" y="6431"/>
                    </a:lnTo>
                    <a:lnTo>
                      <a:pt x="10280" y="6385"/>
                    </a:lnTo>
                    <a:lnTo>
                      <a:pt x="10336" y="6338"/>
                    </a:lnTo>
                    <a:lnTo>
                      <a:pt x="10373" y="6282"/>
                    </a:lnTo>
                    <a:lnTo>
                      <a:pt x="10401" y="6226"/>
                    </a:lnTo>
                    <a:lnTo>
                      <a:pt x="10401" y="6161"/>
                    </a:lnTo>
                    <a:lnTo>
                      <a:pt x="10382" y="6096"/>
                    </a:lnTo>
                    <a:lnTo>
                      <a:pt x="10354" y="6031"/>
                    </a:lnTo>
                    <a:lnTo>
                      <a:pt x="10317" y="5956"/>
                    </a:lnTo>
                    <a:lnTo>
                      <a:pt x="10289" y="5891"/>
                    </a:lnTo>
                    <a:lnTo>
                      <a:pt x="10252" y="5816"/>
                    </a:lnTo>
                    <a:lnTo>
                      <a:pt x="10233" y="5751"/>
                    </a:lnTo>
                    <a:lnTo>
                      <a:pt x="10233" y="5686"/>
                    </a:lnTo>
                    <a:lnTo>
                      <a:pt x="10252" y="5620"/>
                    </a:lnTo>
                    <a:lnTo>
                      <a:pt x="10280" y="5565"/>
                    </a:lnTo>
                    <a:lnTo>
                      <a:pt x="10373" y="5443"/>
                    </a:lnTo>
                    <a:lnTo>
                      <a:pt x="10420" y="5388"/>
                    </a:lnTo>
                    <a:lnTo>
                      <a:pt x="10457" y="5322"/>
                    </a:lnTo>
                    <a:lnTo>
                      <a:pt x="10485" y="5266"/>
                    </a:lnTo>
                    <a:lnTo>
                      <a:pt x="10503" y="5201"/>
                    </a:lnTo>
                    <a:lnTo>
                      <a:pt x="10485" y="5136"/>
                    </a:lnTo>
                    <a:lnTo>
                      <a:pt x="10457" y="5080"/>
                    </a:lnTo>
                    <a:lnTo>
                      <a:pt x="10420" y="5015"/>
                    </a:lnTo>
                    <a:lnTo>
                      <a:pt x="10373" y="4959"/>
                    </a:lnTo>
                    <a:lnTo>
                      <a:pt x="10280" y="4838"/>
                    </a:lnTo>
                    <a:lnTo>
                      <a:pt x="10252" y="4772"/>
                    </a:lnTo>
                    <a:lnTo>
                      <a:pt x="10233" y="4717"/>
                    </a:lnTo>
                    <a:lnTo>
                      <a:pt x="10233" y="4651"/>
                    </a:lnTo>
                    <a:lnTo>
                      <a:pt x="10252" y="4586"/>
                    </a:lnTo>
                    <a:lnTo>
                      <a:pt x="10289" y="4511"/>
                    </a:lnTo>
                    <a:lnTo>
                      <a:pt x="10317" y="4446"/>
                    </a:lnTo>
                    <a:lnTo>
                      <a:pt x="10354" y="4372"/>
                    </a:lnTo>
                    <a:lnTo>
                      <a:pt x="10382" y="4306"/>
                    </a:lnTo>
                    <a:lnTo>
                      <a:pt x="10401" y="4241"/>
                    </a:lnTo>
                    <a:lnTo>
                      <a:pt x="10401" y="4176"/>
                    </a:lnTo>
                    <a:lnTo>
                      <a:pt x="10373" y="4120"/>
                    </a:lnTo>
                    <a:lnTo>
                      <a:pt x="10336" y="4064"/>
                    </a:lnTo>
                    <a:lnTo>
                      <a:pt x="10280" y="4018"/>
                    </a:lnTo>
                    <a:lnTo>
                      <a:pt x="10224" y="3971"/>
                    </a:lnTo>
                    <a:lnTo>
                      <a:pt x="10168" y="3924"/>
                    </a:lnTo>
                    <a:lnTo>
                      <a:pt x="10112" y="3878"/>
                    </a:lnTo>
                    <a:lnTo>
                      <a:pt x="10075" y="3822"/>
                    </a:lnTo>
                    <a:lnTo>
                      <a:pt x="10047" y="3766"/>
                    </a:lnTo>
                    <a:lnTo>
                      <a:pt x="10038" y="3701"/>
                    </a:lnTo>
                    <a:lnTo>
                      <a:pt x="10038" y="3635"/>
                    </a:lnTo>
                    <a:lnTo>
                      <a:pt x="10075" y="3486"/>
                    </a:lnTo>
                    <a:lnTo>
                      <a:pt x="10093" y="3402"/>
                    </a:lnTo>
                    <a:lnTo>
                      <a:pt x="10112" y="3328"/>
                    </a:lnTo>
                    <a:lnTo>
                      <a:pt x="10112" y="3263"/>
                    </a:lnTo>
                    <a:lnTo>
                      <a:pt x="10103" y="3197"/>
                    </a:lnTo>
                    <a:lnTo>
                      <a:pt x="10065" y="3151"/>
                    </a:lnTo>
                    <a:lnTo>
                      <a:pt x="10019" y="3104"/>
                    </a:lnTo>
                    <a:lnTo>
                      <a:pt x="9963" y="3076"/>
                    </a:lnTo>
                    <a:lnTo>
                      <a:pt x="9898" y="3039"/>
                    </a:lnTo>
                    <a:lnTo>
                      <a:pt x="9823" y="3011"/>
                    </a:lnTo>
                    <a:lnTo>
                      <a:pt x="9767" y="2974"/>
                    </a:lnTo>
                    <a:lnTo>
                      <a:pt x="9711" y="2937"/>
                    </a:lnTo>
                    <a:lnTo>
                      <a:pt x="9674" y="2890"/>
                    </a:lnTo>
                    <a:lnTo>
                      <a:pt x="9655" y="2825"/>
                    </a:lnTo>
                    <a:lnTo>
                      <a:pt x="9646" y="2759"/>
                    </a:lnTo>
                    <a:lnTo>
                      <a:pt x="9655" y="2601"/>
                    </a:lnTo>
                    <a:lnTo>
                      <a:pt x="9665" y="2517"/>
                    </a:lnTo>
                    <a:lnTo>
                      <a:pt x="9665" y="2443"/>
                    </a:lnTo>
                    <a:lnTo>
                      <a:pt x="9655" y="2377"/>
                    </a:lnTo>
                    <a:lnTo>
                      <a:pt x="9627" y="2321"/>
                    </a:lnTo>
                    <a:lnTo>
                      <a:pt x="9609" y="2293"/>
                    </a:lnTo>
                    <a:lnTo>
                      <a:pt x="9590" y="2275"/>
                    </a:lnTo>
                    <a:lnTo>
                      <a:pt x="9534" y="2247"/>
                    </a:lnTo>
                    <a:lnTo>
                      <a:pt x="9469" y="2228"/>
                    </a:lnTo>
                    <a:lnTo>
                      <a:pt x="9394" y="2210"/>
                    </a:lnTo>
                    <a:lnTo>
                      <a:pt x="9329" y="2191"/>
                    </a:lnTo>
                    <a:lnTo>
                      <a:pt x="9264" y="2172"/>
                    </a:lnTo>
                    <a:lnTo>
                      <a:pt x="9199" y="2144"/>
                    </a:lnTo>
                    <a:lnTo>
                      <a:pt x="9161" y="2107"/>
                    </a:lnTo>
                    <a:lnTo>
                      <a:pt x="9124" y="2051"/>
                    </a:lnTo>
                    <a:lnTo>
                      <a:pt x="9106" y="1986"/>
                    </a:lnTo>
                    <a:lnTo>
                      <a:pt x="9087" y="1828"/>
                    </a:lnTo>
                    <a:lnTo>
                      <a:pt x="9078" y="1753"/>
                    </a:lnTo>
                    <a:lnTo>
                      <a:pt x="9068" y="1678"/>
                    </a:lnTo>
                    <a:lnTo>
                      <a:pt x="9050" y="1613"/>
                    </a:lnTo>
                    <a:lnTo>
                      <a:pt x="9012" y="1557"/>
                    </a:lnTo>
                    <a:lnTo>
                      <a:pt x="8994" y="1539"/>
                    </a:lnTo>
                    <a:lnTo>
                      <a:pt x="8966" y="1529"/>
                    </a:lnTo>
                    <a:lnTo>
                      <a:pt x="8910" y="1511"/>
                    </a:lnTo>
                    <a:lnTo>
                      <a:pt x="8835" y="1501"/>
                    </a:lnTo>
                    <a:lnTo>
                      <a:pt x="8696" y="1501"/>
                    </a:lnTo>
                    <a:lnTo>
                      <a:pt x="8630" y="1492"/>
                    </a:lnTo>
                    <a:lnTo>
                      <a:pt x="8565" y="1483"/>
                    </a:lnTo>
                    <a:lnTo>
                      <a:pt x="8518" y="1455"/>
                    </a:lnTo>
                    <a:lnTo>
                      <a:pt x="8472" y="1399"/>
                    </a:lnTo>
                    <a:lnTo>
                      <a:pt x="8444" y="1343"/>
                    </a:lnTo>
                    <a:lnTo>
                      <a:pt x="8407" y="1194"/>
                    </a:lnTo>
                    <a:lnTo>
                      <a:pt x="8379" y="1110"/>
                    </a:lnTo>
                    <a:lnTo>
                      <a:pt x="8360" y="1045"/>
                    </a:lnTo>
                    <a:lnTo>
                      <a:pt x="8323" y="979"/>
                    </a:lnTo>
                    <a:lnTo>
                      <a:pt x="8304" y="961"/>
                    </a:lnTo>
                    <a:lnTo>
                      <a:pt x="8285" y="942"/>
                    </a:lnTo>
                    <a:lnTo>
                      <a:pt x="8258" y="924"/>
                    </a:lnTo>
                    <a:lnTo>
                      <a:pt x="8230" y="914"/>
                    </a:lnTo>
                    <a:lnTo>
                      <a:pt x="8108" y="914"/>
                    </a:lnTo>
                    <a:lnTo>
                      <a:pt x="8034" y="933"/>
                    </a:lnTo>
                    <a:lnTo>
                      <a:pt x="7959" y="942"/>
                    </a:lnTo>
                    <a:lnTo>
                      <a:pt x="7894" y="952"/>
                    </a:lnTo>
                    <a:lnTo>
                      <a:pt x="7829" y="952"/>
                    </a:lnTo>
                    <a:lnTo>
                      <a:pt x="7773" y="933"/>
                    </a:lnTo>
                    <a:lnTo>
                      <a:pt x="7736" y="886"/>
                    </a:lnTo>
                    <a:lnTo>
                      <a:pt x="7698" y="830"/>
                    </a:lnTo>
                    <a:lnTo>
                      <a:pt x="7661" y="765"/>
                    </a:lnTo>
                    <a:lnTo>
                      <a:pt x="7633" y="700"/>
                    </a:lnTo>
                    <a:lnTo>
                      <a:pt x="7596" y="625"/>
                    </a:lnTo>
                    <a:lnTo>
                      <a:pt x="7559" y="560"/>
                    </a:lnTo>
                    <a:lnTo>
                      <a:pt x="7521" y="504"/>
                    </a:lnTo>
                    <a:lnTo>
                      <a:pt x="7503" y="486"/>
                    </a:lnTo>
                    <a:lnTo>
                      <a:pt x="7475" y="467"/>
                    </a:lnTo>
                    <a:lnTo>
                      <a:pt x="7447" y="458"/>
                    </a:lnTo>
                    <a:lnTo>
                      <a:pt x="7419" y="458"/>
                    </a:lnTo>
                    <a:lnTo>
                      <a:pt x="7363" y="467"/>
                    </a:lnTo>
                    <a:lnTo>
                      <a:pt x="7298" y="486"/>
                    </a:lnTo>
                    <a:lnTo>
                      <a:pt x="7223" y="504"/>
                    </a:lnTo>
                    <a:lnTo>
                      <a:pt x="7158" y="532"/>
                    </a:lnTo>
                    <a:lnTo>
                      <a:pt x="7093" y="551"/>
                    </a:lnTo>
                    <a:lnTo>
                      <a:pt x="7027" y="560"/>
                    </a:lnTo>
                    <a:lnTo>
                      <a:pt x="6971" y="551"/>
                    </a:lnTo>
                    <a:lnTo>
                      <a:pt x="6925" y="523"/>
                    </a:lnTo>
                    <a:lnTo>
                      <a:pt x="6878" y="476"/>
                    </a:lnTo>
                    <a:lnTo>
                      <a:pt x="6832" y="420"/>
                    </a:lnTo>
                    <a:lnTo>
                      <a:pt x="6794" y="355"/>
                    </a:lnTo>
                    <a:lnTo>
                      <a:pt x="6748" y="290"/>
                    </a:lnTo>
                    <a:lnTo>
                      <a:pt x="6711" y="225"/>
                    </a:lnTo>
                    <a:lnTo>
                      <a:pt x="6655" y="178"/>
                    </a:lnTo>
                    <a:lnTo>
                      <a:pt x="6636" y="169"/>
                    </a:lnTo>
                    <a:lnTo>
                      <a:pt x="6608" y="159"/>
                    </a:lnTo>
                    <a:lnTo>
                      <a:pt x="6580" y="150"/>
                    </a:lnTo>
                    <a:lnTo>
                      <a:pt x="6552" y="150"/>
                    </a:lnTo>
                    <a:lnTo>
                      <a:pt x="6496" y="169"/>
                    </a:lnTo>
                    <a:lnTo>
                      <a:pt x="6431" y="197"/>
                    </a:lnTo>
                    <a:lnTo>
                      <a:pt x="6366" y="234"/>
                    </a:lnTo>
                    <a:lnTo>
                      <a:pt x="6300" y="271"/>
                    </a:lnTo>
                    <a:lnTo>
                      <a:pt x="6245" y="308"/>
                    </a:lnTo>
                    <a:lnTo>
                      <a:pt x="6179" y="327"/>
                    </a:lnTo>
                    <a:lnTo>
                      <a:pt x="6123" y="327"/>
                    </a:lnTo>
                    <a:lnTo>
                      <a:pt x="6067" y="308"/>
                    </a:lnTo>
                    <a:lnTo>
                      <a:pt x="6021" y="271"/>
                    </a:lnTo>
                    <a:lnTo>
                      <a:pt x="5965" y="215"/>
                    </a:lnTo>
                    <a:lnTo>
                      <a:pt x="5918" y="159"/>
                    </a:lnTo>
                    <a:lnTo>
                      <a:pt x="5862" y="103"/>
                    </a:lnTo>
                    <a:lnTo>
                      <a:pt x="5816" y="57"/>
                    </a:lnTo>
                    <a:lnTo>
                      <a:pt x="5760" y="20"/>
                    </a:lnTo>
                    <a:lnTo>
                      <a:pt x="5732" y="1"/>
                    </a:lnTo>
                    <a:lnTo>
                      <a:pt x="5676" y="1"/>
                    </a:lnTo>
                    <a:lnTo>
                      <a:pt x="5648" y="10"/>
                    </a:lnTo>
                    <a:lnTo>
                      <a:pt x="5592" y="38"/>
                    </a:lnTo>
                    <a:lnTo>
                      <a:pt x="5536" y="76"/>
                    </a:lnTo>
                    <a:lnTo>
                      <a:pt x="5480" y="122"/>
                    </a:lnTo>
                    <a:lnTo>
                      <a:pt x="5424" y="169"/>
                    </a:lnTo>
                    <a:lnTo>
                      <a:pt x="5369" y="215"/>
                    </a:lnTo>
                    <a:lnTo>
                      <a:pt x="5313" y="243"/>
                    </a:lnTo>
                    <a:lnTo>
                      <a:pt x="5247" y="253"/>
                    </a:lnTo>
                    <a:lnTo>
                      <a:pt x="5191" y="243"/>
                    </a:lnTo>
                    <a:lnTo>
                      <a:pt x="5136" y="215"/>
                    </a:lnTo>
                    <a:lnTo>
                      <a:pt x="5080" y="169"/>
                    </a:lnTo>
                    <a:lnTo>
                      <a:pt x="5024" y="122"/>
                    </a:lnTo>
                    <a:lnTo>
                      <a:pt x="4968" y="76"/>
                    </a:lnTo>
                    <a:lnTo>
                      <a:pt x="4912" y="38"/>
                    </a:lnTo>
                    <a:lnTo>
                      <a:pt x="4856" y="10"/>
                    </a:lnTo>
                    <a:lnTo>
                      <a:pt x="482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11"/>
              <p:cNvSpPr/>
              <p:nvPr/>
            </p:nvSpPr>
            <p:spPr>
              <a:xfrm>
                <a:off x="6265028" y="3722409"/>
                <a:ext cx="116388" cy="150579"/>
              </a:xfrm>
              <a:custGeom>
                <a:rect b="b" l="l" r="r" t="t"/>
                <a:pathLst>
                  <a:path extrusionOk="0" h="7139" w="5518">
                    <a:moveTo>
                      <a:pt x="718" y="0"/>
                    </a:moveTo>
                    <a:lnTo>
                      <a:pt x="671" y="10"/>
                    </a:lnTo>
                    <a:lnTo>
                      <a:pt x="634" y="28"/>
                    </a:lnTo>
                    <a:lnTo>
                      <a:pt x="587" y="56"/>
                    </a:lnTo>
                    <a:lnTo>
                      <a:pt x="550" y="93"/>
                    </a:lnTo>
                    <a:lnTo>
                      <a:pt x="513" y="131"/>
                    </a:lnTo>
                    <a:lnTo>
                      <a:pt x="475" y="177"/>
                    </a:lnTo>
                    <a:lnTo>
                      <a:pt x="438" y="233"/>
                    </a:lnTo>
                    <a:lnTo>
                      <a:pt x="401" y="298"/>
                    </a:lnTo>
                    <a:lnTo>
                      <a:pt x="336" y="457"/>
                    </a:lnTo>
                    <a:lnTo>
                      <a:pt x="270" y="662"/>
                    </a:lnTo>
                    <a:lnTo>
                      <a:pt x="214" y="895"/>
                    </a:lnTo>
                    <a:lnTo>
                      <a:pt x="168" y="1184"/>
                    </a:lnTo>
                    <a:lnTo>
                      <a:pt x="121" y="1519"/>
                    </a:lnTo>
                    <a:lnTo>
                      <a:pt x="84" y="1901"/>
                    </a:lnTo>
                    <a:lnTo>
                      <a:pt x="56" y="2339"/>
                    </a:lnTo>
                    <a:lnTo>
                      <a:pt x="37" y="2833"/>
                    </a:lnTo>
                    <a:lnTo>
                      <a:pt x="19" y="3392"/>
                    </a:lnTo>
                    <a:lnTo>
                      <a:pt x="9" y="4007"/>
                    </a:lnTo>
                    <a:lnTo>
                      <a:pt x="0" y="4688"/>
                    </a:lnTo>
                    <a:lnTo>
                      <a:pt x="9" y="4930"/>
                    </a:lnTo>
                    <a:lnTo>
                      <a:pt x="19" y="5163"/>
                    </a:lnTo>
                    <a:lnTo>
                      <a:pt x="37" y="5368"/>
                    </a:lnTo>
                    <a:lnTo>
                      <a:pt x="56" y="5564"/>
                    </a:lnTo>
                    <a:lnTo>
                      <a:pt x="84" y="5741"/>
                    </a:lnTo>
                    <a:lnTo>
                      <a:pt x="121" y="5909"/>
                    </a:lnTo>
                    <a:lnTo>
                      <a:pt x="168" y="6058"/>
                    </a:lnTo>
                    <a:lnTo>
                      <a:pt x="214" y="6198"/>
                    </a:lnTo>
                    <a:lnTo>
                      <a:pt x="270" y="6328"/>
                    </a:lnTo>
                    <a:lnTo>
                      <a:pt x="336" y="6440"/>
                    </a:lnTo>
                    <a:lnTo>
                      <a:pt x="401" y="6542"/>
                    </a:lnTo>
                    <a:lnTo>
                      <a:pt x="475" y="6636"/>
                    </a:lnTo>
                    <a:lnTo>
                      <a:pt x="550" y="6719"/>
                    </a:lnTo>
                    <a:lnTo>
                      <a:pt x="634" y="6794"/>
                    </a:lnTo>
                    <a:lnTo>
                      <a:pt x="718" y="6859"/>
                    </a:lnTo>
                    <a:lnTo>
                      <a:pt x="811" y="6915"/>
                    </a:lnTo>
                    <a:lnTo>
                      <a:pt x="904" y="6962"/>
                    </a:lnTo>
                    <a:lnTo>
                      <a:pt x="1007" y="7008"/>
                    </a:lnTo>
                    <a:lnTo>
                      <a:pt x="1109" y="7036"/>
                    </a:lnTo>
                    <a:lnTo>
                      <a:pt x="1221" y="7064"/>
                    </a:lnTo>
                    <a:lnTo>
                      <a:pt x="1333" y="7092"/>
                    </a:lnTo>
                    <a:lnTo>
                      <a:pt x="1445" y="7101"/>
                    </a:lnTo>
                    <a:lnTo>
                      <a:pt x="1687" y="7129"/>
                    </a:lnTo>
                    <a:lnTo>
                      <a:pt x="1938" y="7139"/>
                    </a:lnTo>
                    <a:lnTo>
                      <a:pt x="2199" y="7139"/>
                    </a:lnTo>
                    <a:lnTo>
                      <a:pt x="2759" y="7129"/>
                    </a:lnTo>
                    <a:lnTo>
                      <a:pt x="3318" y="7139"/>
                    </a:lnTo>
                    <a:lnTo>
                      <a:pt x="3579" y="7139"/>
                    </a:lnTo>
                    <a:lnTo>
                      <a:pt x="3830" y="7129"/>
                    </a:lnTo>
                    <a:lnTo>
                      <a:pt x="4073" y="7101"/>
                    </a:lnTo>
                    <a:lnTo>
                      <a:pt x="4184" y="7092"/>
                    </a:lnTo>
                    <a:lnTo>
                      <a:pt x="4306" y="7064"/>
                    </a:lnTo>
                    <a:lnTo>
                      <a:pt x="4408" y="7036"/>
                    </a:lnTo>
                    <a:lnTo>
                      <a:pt x="4511" y="7008"/>
                    </a:lnTo>
                    <a:lnTo>
                      <a:pt x="4613" y="6962"/>
                    </a:lnTo>
                    <a:lnTo>
                      <a:pt x="4706" y="6915"/>
                    </a:lnTo>
                    <a:lnTo>
                      <a:pt x="4800" y="6859"/>
                    </a:lnTo>
                    <a:lnTo>
                      <a:pt x="4883" y="6794"/>
                    </a:lnTo>
                    <a:lnTo>
                      <a:pt x="4967" y="6719"/>
                    </a:lnTo>
                    <a:lnTo>
                      <a:pt x="5042" y="6636"/>
                    </a:lnTo>
                    <a:lnTo>
                      <a:pt x="5116" y="6542"/>
                    </a:lnTo>
                    <a:lnTo>
                      <a:pt x="5182" y="6440"/>
                    </a:lnTo>
                    <a:lnTo>
                      <a:pt x="5247" y="6328"/>
                    </a:lnTo>
                    <a:lnTo>
                      <a:pt x="5303" y="6198"/>
                    </a:lnTo>
                    <a:lnTo>
                      <a:pt x="5349" y="6058"/>
                    </a:lnTo>
                    <a:lnTo>
                      <a:pt x="5396" y="5909"/>
                    </a:lnTo>
                    <a:lnTo>
                      <a:pt x="5433" y="5741"/>
                    </a:lnTo>
                    <a:lnTo>
                      <a:pt x="5461" y="5564"/>
                    </a:lnTo>
                    <a:lnTo>
                      <a:pt x="5489" y="5368"/>
                    </a:lnTo>
                    <a:lnTo>
                      <a:pt x="5498" y="5163"/>
                    </a:lnTo>
                    <a:lnTo>
                      <a:pt x="5517" y="4930"/>
                    </a:lnTo>
                    <a:lnTo>
                      <a:pt x="5517" y="4688"/>
                    </a:lnTo>
                    <a:lnTo>
                      <a:pt x="5517" y="4054"/>
                    </a:lnTo>
                    <a:lnTo>
                      <a:pt x="5498" y="3476"/>
                    </a:lnTo>
                    <a:lnTo>
                      <a:pt x="5489" y="2954"/>
                    </a:lnTo>
                    <a:lnTo>
                      <a:pt x="5461" y="2488"/>
                    </a:lnTo>
                    <a:lnTo>
                      <a:pt x="5433" y="2069"/>
                    </a:lnTo>
                    <a:lnTo>
                      <a:pt x="5396" y="1706"/>
                    </a:lnTo>
                    <a:lnTo>
                      <a:pt x="5349" y="1379"/>
                    </a:lnTo>
                    <a:lnTo>
                      <a:pt x="5303" y="1109"/>
                    </a:lnTo>
                    <a:lnTo>
                      <a:pt x="5247" y="876"/>
                    </a:lnTo>
                    <a:lnTo>
                      <a:pt x="5182" y="680"/>
                    </a:lnTo>
                    <a:lnTo>
                      <a:pt x="5116" y="522"/>
                    </a:lnTo>
                    <a:lnTo>
                      <a:pt x="5042" y="392"/>
                    </a:lnTo>
                    <a:lnTo>
                      <a:pt x="5005" y="345"/>
                    </a:lnTo>
                    <a:lnTo>
                      <a:pt x="4967" y="298"/>
                    </a:lnTo>
                    <a:lnTo>
                      <a:pt x="4930" y="261"/>
                    </a:lnTo>
                    <a:lnTo>
                      <a:pt x="4883" y="233"/>
                    </a:lnTo>
                    <a:lnTo>
                      <a:pt x="4846" y="215"/>
                    </a:lnTo>
                    <a:lnTo>
                      <a:pt x="4800" y="196"/>
                    </a:lnTo>
                    <a:lnTo>
                      <a:pt x="4753" y="187"/>
                    </a:lnTo>
                    <a:lnTo>
                      <a:pt x="4706" y="177"/>
                    </a:lnTo>
                    <a:lnTo>
                      <a:pt x="4613" y="187"/>
                    </a:lnTo>
                    <a:lnTo>
                      <a:pt x="4511" y="215"/>
                    </a:lnTo>
                    <a:lnTo>
                      <a:pt x="4408" y="252"/>
                    </a:lnTo>
                    <a:lnTo>
                      <a:pt x="4306" y="308"/>
                    </a:lnTo>
                    <a:lnTo>
                      <a:pt x="4184" y="364"/>
                    </a:lnTo>
                    <a:lnTo>
                      <a:pt x="4073" y="438"/>
                    </a:lnTo>
                    <a:lnTo>
                      <a:pt x="3830" y="597"/>
                    </a:lnTo>
                    <a:lnTo>
                      <a:pt x="3579" y="755"/>
                    </a:lnTo>
                    <a:lnTo>
                      <a:pt x="3448" y="830"/>
                    </a:lnTo>
                    <a:lnTo>
                      <a:pt x="3318" y="895"/>
                    </a:lnTo>
                    <a:lnTo>
                      <a:pt x="3178" y="951"/>
                    </a:lnTo>
                    <a:lnTo>
                      <a:pt x="3038" y="988"/>
                    </a:lnTo>
                    <a:lnTo>
                      <a:pt x="2898" y="1016"/>
                    </a:lnTo>
                    <a:lnTo>
                      <a:pt x="2759" y="1025"/>
                    </a:lnTo>
                    <a:lnTo>
                      <a:pt x="2619" y="1016"/>
                    </a:lnTo>
                    <a:lnTo>
                      <a:pt x="2479" y="988"/>
                    </a:lnTo>
                    <a:lnTo>
                      <a:pt x="2339" y="932"/>
                    </a:lnTo>
                    <a:lnTo>
                      <a:pt x="2199" y="867"/>
                    </a:lnTo>
                    <a:lnTo>
                      <a:pt x="2069" y="792"/>
                    </a:lnTo>
                    <a:lnTo>
                      <a:pt x="1938" y="708"/>
                    </a:lnTo>
                    <a:lnTo>
                      <a:pt x="1687" y="522"/>
                    </a:lnTo>
                    <a:lnTo>
                      <a:pt x="1445" y="336"/>
                    </a:lnTo>
                    <a:lnTo>
                      <a:pt x="1221" y="177"/>
                    </a:lnTo>
                    <a:lnTo>
                      <a:pt x="1109" y="103"/>
                    </a:lnTo>
                    <a:lnTo>
                      <a:pt x="1007" y="56"/>
                    </a:lnTo>
                    <a:lnTo>
                      <a:pt x="904" y="19"/>
                    </a:lnTo>
                    <a:lnTo>
                      <a:pt x="811"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1"/>
              <p:cNvSpPr/>
              <p:nvPr/>
            </p:nvSpPr>
            <p:spPr>
              <a:xfrm>
                <a:off x="6265218" y="3722409"/>
                <a:ext cx="115017" cy="91605"/>
              </a:xfrm>
              <a:custGeom>
                <a:rect b="b" l="l" r="r" t="t"/>
                <a:pathLst>
                  <a:path extrusionOk="0" h="4343" w="5453">
                    <a:moveTo>
                      <a:pt x="718" y="0"/>
                    </a:moveTo>
                    <a:lnTo>
                      <a:pt x="671" y="10"/>
                    </a:lnTo>
                    <a:lnTo>
                      <a:pt x="634" y="28"/>
                    </a:lnTo>
                    <a:lnTo>
                      <a:pt x="588" y="47"/>
                    </a:lnTo>
                    <a:lnTo>
                      <a:pt x="550" y="84"/>
                    </a:lnTo>
                    <a:lnTo>
                      <a:pt x="513" y="121"/>
                    </a:lnTo>
                    <a:lnTo>
                      <a:pt x="476" y="159"/>
                    </a:lnTo>
                    <a:lnTo>
                      <a:pt x="438" y="215"/>
                    </a:lnTo>
                    <a:lnTo>
                      <a:pt x="373" y="345"/>
                    </a:lnTo>
                    <a:lnTo>
                      <a:pt x="308" y="513"/>
                    </a:lnTo>
                    <a:lnTo>
                      <a:pt x="252" y="708"/>
                    </a:lnTo>
                    <a:lnTo>
                      <a:pt x="196" y="951"/>
                    </a:lnTo>
                    <a:lnTo>
                      <a:pt x="149" y="1240"/>
                    </a:lnTo>
                    <a:lnTo>
                      <a:pt x="112" y="1575"/>
                    </a:lnTo>
                    <a:lnTo>
                      <a:pt x="75" y="1948"/>
                    </a:lnTo>
                    <a:lnTo>
                      <a:pt x="47" y="2377"/>
                    </a:lnTo>
                    <a:lnTo>
                      <a:pt x="19" y="2861"/>
                    </a:lnTo>
                    <a:lnTo>
                      <a:pt x="10" y="3402"/>
                    </a:lnTo>
                    <a:lnTo>
                      <a:pt x="0" y="3998"/>
                    </a:lnTo>
                    <a:lnTo>
                      <a:pt x="215" y="4082"/>
                    </a:lnTo>
                    <a:lnTo>
                      <a:pt x="429" y="4147"/>
                    </a:lnTo>
                    <a:lnTo>
                      <a:pt x="643" y="4213"/>
                    </a:lnTo>
                    <a:lnTo>
                      <a:pt x="858" y="4259"/>
                    </a:lnTo>
                    <a:lnTo>
                      <a:pt x="1063" y="4296"/>
                    </a:lnTo>
                    <a:lnTo>
                      <a:pt x="1268" y="4324"/>
                    </a:lnTo>
                    <a:lnTo>
                      <a:pt x="1464" y="4343"/>
                    </a:lnTo>
                    <a:lnTo>
                      <a:pt x="1855" y="4343"/>
                    </a:lnTo>
                    <a:lnTo>
                      <a:pt x="2051" y="4334"/>
                    </a:lnTo>
                    <a:lnTo>
                      <a:pt x="2237" y="4315"/>
                    </a:lnTo>
                    <a:lnTo>
                      <a:pt x="2423" y="4287"/>
                    </a:lnTo>
                    <a:lnTo>
                      <a:pt x="2600" y="4250"/>
                    </a:lnTo>
                    <a:lnTo>
                      <a:pt x="2787" y="4213"/>
                    </a:lnTo>
                    <a:lnTo>
                      <a:pt x="2955" y="4157"/>
                    </a:lnTo>
                    <a:lnTo>
                      <a:pt x="3132" y="4101"/>
                    </a:lnTo>
                    <a:lnTo>
                      <a:pt x="3299" y="4035"/>
                    </a:lnTo>
                    <a:lnTo>
                      <a:pt x="3467" y="3961"/>
                    </a:lnTo>
                    <a:lnTo>
                      <a:pt x="3626" y="3886"/>
                    </a:lnTo>
                    <a:lnTo>
                      <a:pt x="3784" y="3802"/>
                    </a:lnTo>
                    <a:lnTo>
                      <a:pt x="3942" y="3719"/>
                    </a:lnTo>
                    <a:lnTo>
                      <a:pt x="4101" y="3616"/>
                    </a:lnTo>
                    <a:lnTo>
                      <a:pt x="4250" y="3523"/>
                    </a:lnTo>
                    <a:lnTo>
                      <a:pt x="4390" y="3420"/>
                    </a:lnTo>
                    <a:lnTo>
                      <a:pt x="4679" y="3197"/>
                    </a:lnTo>
                    <a:lnTo>
                      <a:pt x="4949" y="2964"/>
                    </a:lnTo>
                    <a:lnTo>
                      <a:pt x="5210" y="2721"/>
                    </a:lnTo>
                    <a:lnTo>
                      <a:pt x="5452" y="2460"/>
                    </a:lnTo>
                    <a:lnTo>
                      <a:pt x="5424" y="2097"/>
                    </a:lnTo>
                    <a:lnTo>
                      <a:pt x="5396" y="1771"/>
                    </a:lnTo>
                    <a:lnTo>
                      <a:pt x="5359" y="1482"/>
                    </a:lnTo>
                    <a:lnTo>
                      <a:pt x="5312" y="1230"/>
                    </a:lnTo>
                    <a:lnTo>
                      <a:pt x="5266" y="1007"/>
                    </a:lnTo>
                    <a:lnTo>
                      <a:pt x="5219" y="811"/>
                    </a:lnTo>
                    <a:lnTo>
                      <a:pt x="5163" y="653"/>
                    </a:lnTo>
                    <a:lnTo>
                      <a:pt x="5107" y="513"/>
                    </a:lnTo>
                    <a:lnTo>
                      <a:pt x="5042" y="401"/>
                    </a:lnTo>
                    <a:lnTo>
                      <a:pt x="4977" y="317"/>
                    </a:lnTo>
                    <a:lnTo>
                      <a:pt x="4902" y="252"/>
                    </a:lnTo>
                    <a:lnTo>
                      <a:pt x="4837" y="215"/>
                    </a:lnTo>
                    <a:lnTo>
                      <a:pt x="4753" y="187"/>
                    </a:lnTo>
                    <a:lnTo>
                      <a:pt x="4669" y="177"/>
                    </a:lnTo>
                    <a:lnTo>
                      <a:pt x="4586" y="187"/>
                    </a:lnTo>
                    <a:lnTo>
                      <a:pt x="4502" y="215"/>
                    </a:lnTo>
                    <a:lnTo>
                      <a:pt x="4408" y="242"/>
                    </a:lnTo>
                    <a:lnTo>
                      <a:pt x="4315" y="289"/>
                    </a:lnTo>
                    <a:lnTo>
                      <a:pt x="4120" y="401"/>
                    </a:lnTo>
                    <a:lnTo>
                      <a:pt x="3700" y="680"/>
                    </a:lnTo>
                    <a:lnTo>
                      <a:pt x="3467" y="811"/>
                    </a:lnTo>
                    <a:lnTo>
                      <a:pt x="3355" y="867"/>
                    </a:lnTo>
                    <a:lnTo>
                      <a:pt x="3234" y="923"/>
                    </a:lnTo>
                    <a:lnTo>
                      <a:pt x="3122" y="960"/>
                    </a:lnTo>
                    <a:lnTo>
                      <a:pt x="3001" y="997"/>
                    </a:lnTo>
                    <a:lnTo>
                      <a:pt x="2871" y="1016"/>
                    </a:lnTo>
                    <a:lnTo>
                      <a:pt x="2750" y="1025"/>
                    </a:lnTo>
                    <a:lnTo>
                      <a:pt x="2610" y="1016"/>
                    </a:lnTo>
                    <a:lnTo>
                      <a:pt x="2479" y="988"/>
                    </a:lnTo>
                    <a:lnTo>
                      <a:pt x="2340" y="941"/>
                    </a:lnTo>
                    <a:lnTo>
                      <a:pt x="2209" y="876"/>
                    </a:lnTo>
                    <a:lnTo>
                      <a:pt x="2079" y="811"/>
                    </a:lnTo>
                    <a:lnTo>
                      <a:pt x="1957" y="727"/>
                    </a:lnTo>
                    <a:lnTo>
                      <a:pt x="1706" y="550"/>
                    </a:lnTo>
                    <a:lnTo>
                      <a:pt x="1473" y="364"/>
                    </a:lnTo>
                    <a:lnTo>
                      <a:pt x="1249" y="205"/>
                    </a:lnTo>
                    <a:lnTo>
                      <a:pt x="1147" y="131"/>
                    </a:lnTo>
                    <a:lnTo>
                      <a:pt x="1044" y="75"/>
                    </a:lnTo>
                    <a:lnTo>
                      <a:pt x="942" y="28"/>
                    </a:lnTo>
                    <a:lnTo>
                      <a:pt x="84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1"/>
              <p:cNvSpPr/>
              <p:nvPr/>
            </p:nvSpPr>
            <p:spPr>
              <a:xfrm>
                <a:off x="6209386" y="3465692"/>
                <a:ext cx="230393" cy="318054"/>
              </a:xfrm>
              <a:custGeom>
                <a:rect b="b" l="l" r="r" t="t"/>
                <a:pathLst>
                  <a:path extrusionOk="0" h="15079" w="10923">
                    <a:moveTo>
                      <a:pt x="4260" y="0"/>
                    </a:moveTo>
                    <a:lnTo>
                      <a:pt x="4036" y="10"/>
                    </a:lnTo>
                    <a:lnTo>
                      <a:pt x="3822" y="28"/>
                    </a:lnTo>
                    <a:lnTo>
                      <a:pt x="3607" y="47"/>
                    </a:lnTo>
                    <a:lnTo>
                      <a:pt x="3402" y="93"/>
                    </a:lnTo>
                    <a:lnTo>
                      <a:pt x="3197" y="140"/>
                    </a:lnTo>
                    <a:lnTo>
                      <a:pt x="2992" y="196"/>
                    </a:lnTo>
                    <a:lnTo>
                      <a:pt x="2796" y="261"/>
                    </a:lnTo>
                    <a:lnTo>
                      <a:pt x="2601" y="336"/>
                    </a:lnTo>
                    <a:lnTo>
                      <a:pt x="2414" y="420"/>
                    </a:lnTo>
                    <a:lnTo>
                      <a:pt x="2228" y="522"/>
                    </a:lnTo>
                    <a:lnTo>
                      <a:pt x="2051" y="625"/>
                    </a:lnTo>
                    <a:lnTo>
                      <a:pt x="1883" y="727"/>
                    </a:lnTo>
                    <a:lnTo>
                      <a:pt x="1715" y="848"/>
                    </a:lnTo>
                    <a:lnTo>
                      <a:pt x="1548" y="979"/>
                    </a:lnTo>
                    <a:lnTo>
                      <a:pt x="1399" y="1109"/>
                    </a:lnTo>
                    <a:lnTo>
                      <a:pt x="1249" y="1249"/>
                    </a:lnTo>
                    <a:lnTo>
                      <a:pt x="1110" y="1398"/>
                    </a:lnTo>
                    <a:lnTo>
                      <a:pt x="970" y="1557"/>
                    </a:lnTo>
                    <a:lnTo>
                      <a:pt x="849" y="1715"/>
                    </a:lnTo>
                    <a:lnTo>
                      <a:pt x="728" y="1883"/>
                    </a:lnTo>
                    <a:lnTo>
                      <a:pt x="616" y="2060"/>
                    </a:lnTo>
                    <a:lnTo>
                      <a:pt x="513" y="2237"/>
                    </a:lnTo>
                    <a:lnTo>
                      <a:pt x="420" y="2414"/>
                    </a:lnTo>
                    <a:lnTo>
                      <a:pt x="336" y="2610"/>
                    </a:lnTo>
                    <a:lnTo>
                      <a:pt x="262" y="2796"/>
                    </a:lnTo>
                    <a:lnTo>
                      <a:pt x="187" y="3001"/>
                    </a:lnTo>
                    <a:lnTo>
                      <a:pt x="131" y="3197"/>
                    </a:lnTo>
                    <a:lnTo>
                      <a:pt x="85" y="3402"/>
                    </a:lnTo>
                    <a:lnTo>
                      <a:pt x="47" y="3616"/>
                    </a:lnTo>
                    <a:lnTo>
                      <a:pt x="19" y="3821"/>
                    </a:lnTo>
                    <a:lnTo>
                      <a:pt x="1" y="4045"/>
                    </a:lnTo>
                    <a:lnTo>
                      <a:pt x="1" y="4259"/>
                    </a:lnTo>
                    <a:lnTo>
                      <a:pt x="1" y="9608"/>
                    </a:lnTo>
                    <a:lnTo>
                      <a:pt x="1" y="9888"/>
                    </a:lnTo>
                    <a:lnTo>
                      <a:pt x="29" y="10168"/>
                    </a:lnTo>
                    <a:lnTo>
                      <a:pt x="66" y="10438"/>
                    </a:lnTo>
                    <a:lnTo>
                      <a:pt x="113" y="10708"/>
                    </a:lnTo>
                    <a:lnTo>
                      <a:pt x="168" y="10969"/>
                    </a:lnTo>
                    <a:lnTo>
                      <a:pt x="243" y="11230"/>
                    </a:lnTo>
                    <a:lnTo>
                      <a:pt x="327" y="11482"/>
                    </a:lnTo>
                    <a:lnTo>
                      <a:pt x="429" y="11733"/>
                    </a:lnTo>
                    <a:lnTo>
                      <a:pt x="541" y="11975"/>
                    </a:lnTo>
                    <a:lnTo>
                      <a:pt x="662" y="12208"/>
                    </a:lnTo>
                    <a:lnTo>
                      <a:pt x="793" y="12441"/>
                    </a:lnTo>
                    <a:lnTo>
                      <a:pt x="933" y="12656"/>
                    </a:lnTo>
                    <a:lnTo>
                      <a:pt x="1091" y="12870"/>
                    </a:lnTo>
                    <a:lnTo>
                      <a:pt x="1249" y="13084"/>
                    </a:lnTo>
                    <a:lnTo>
                      <a:pt x="1427" y="13280"/>
                    </a:lnTo>
                    <a:lnTo>
                      <a:pt x="1604" y="13467"/>
                    </a:lnTo>
                    <a:lnTo>
                      <a:pt x="1790" y="13653"/>
                    </a:lnTo>
                    <a:lnTo>
                      <a:pt x="1995" y="13821"/>
                    </a:lnTo>
                    <a:lnTo>
                      <a:pt x="2200" y="13988"/>
                    </a:lnTo>
                    <a:lnTo>
                      <a:pt x="2414" y="14138"/>
                    </a:lnTo>
                    <a:lnTo>
                      <a:pt x="2638" y="14277"/>
                    </a:lnTo>
                    <a:lnTo>
                      <a:pt x="2862" y="14417"/>
                    </a:lnTo>
                    <a:lnTo>
                      <a:pt x="3095" y="14538"/>
                    </a:lnTo>
                    <a:lnTo>
                      <a:pt x="3337" y="14641"/>
                    </a:lnTo>
                    <a:lnTo>
                      <a:pt x="3589" y="14743"/>
                    </a:lnTo>
                    <a:lnTo>
                      <a:pt x="3840" y="14827"/>
                    </a:lnTo>
                    <a:lnTo>
                      <a:pt x="4101" y="14902"/>
                    </a:lnTo>
                    <a:lnTo>
                      <a:pt x="4362" y="14967"/>
                    </a:lnTo>
                    <a:lnTo>
                      <a:pt x="4632" y="15014"/>
                    </a:lnTo>
                    <a:lnTo>
                      <a:pt x="4903" y="15051"/>
                    </a:lnTo>
                    <a:lnTo>
                      <a:pt x="5182" y="15069"/>
                    </a:lnTo>
                    <a:lnTo>
                      <a:pt x="5462" y="15079"/>
                    </a:lnTo>
                    <a:lnTo>
                      <a:pt x="5741" y="15069"/>
                    </a:lnTo>
                    <a:lnTo>
                      <a:pt x="6021" y="15051"/>
                    </a:lnTo>
                    <a:lnTo>
                      <a:pt x="6291" y="15014"/>
                    </a:lnTo>
                    <a:lnTo>
                      <a:pt x="6562" y="14967"/>
                    </a:lnTo>
                    <a:lnTo>
                      <a:pt x="6822" y="14902"/>
                    </a:lnTo>
                    <a:lnTo>
                      <a:pt x="7083" y="14827"/>
                    </a:lnTo>
                    <a:lnTo>
                      <a:pt x="7335" y="14743"/>
                    </a:lnTo>
                    <a:lnTo>
                      <a:pt x="7587" y="14641"/>
                    </a:lnTo>
                    <a:lnTo>
                      <a:pt x="7829" y="14538"/>
                    </a:lnTo>
                    <a:lnTo>
                      <a:pt x="8062" y="14417"/>
                    </a:lnTo>
                    <a:lnTo>
                      <a:pt x="8286" y="14277"/>
                    </a:lnTo>
                    <a:lnTo>
                      <a:pt x="8509" y="14138"/>
                    </a:lnTo>
                    <a:lnTo>
                      <a:pt x="8724" y="13988"/>
                    </a:lnTo>
                    <a:lnTo>
                      <a:pt x="8929" y="13821"/>
                    </a:lnTo>
                    <a:lnTo>
                      <a:pt x="9134" y="13653"/>
                    </a:lnTo>
                    <a:lnTo>
                      <a:pt x="9320" y="13467"/>
                    </a:lnTo>
                    <a:lnTo>
                      <a:pt x="9506" y="13280"/>
                    </a:lnTo>
                    <a:lnTo>
                      <a:pt x="9674" y="13084"/>
                    </a:lnTo>
                    <a:lnTo>
                      <a:pt x="9833" y="12870"/>
                    </a:lnTo>
                    <a:lnTo>
                      <a:pt x="9991" y="12656"/>
                    </a:lnTo>
                    <a:lnTo>
                      <a:pt x="10131" y="12441"/>
                    </a:lnTo>
                    <a:lnTo>
                      <a:pt x="10261" y="12208"/>
                    </a:lnTo>
                    <a:lnTo>
                      <a:pt x="10382" y="11975"/>
                    </a:lnTo>
                    <a:lnTo>
                      <a:pt x="10494" y="11733"/>
                    </a:lnTo>
                    <a:lnTo>
                      <a:pt x="10597" y="11482"/>
                    </a:lnTo>
                    <a:lnTo>
                      <a:pt x="10681" y="11230"/>
                    </a:lnTo>
                    <a:lnTo>
                      <a:pt x="10755" y="10969"/>
                    </a:lnTo>
                    <a:lnTo>
                      <a:pt x="10811" y="10708"/>
                    </a:lnTo>
                    <a:lnTo>
                      <a:pt x="10867" y="10438"/>
                    </a:lnTo>
                    <a:lnTo>
                      <a:pt x="10895" y="10168"/>
                    </a:lnTo>
                    <a:lnTo>
                      <a:pt x="10923" y="9888"/>
                    </a:lnTo>
                    <a:lnTo>
                      <a:pt x="10923" y="9608"/>
                    </a:lnTo>
                    <a:lnTo>
                      <a:pt x="10923" y="3914"/>
                    </a:lnTo>
                    <a:lnTo>
                      <a:pt x="10923" y="3719"/>
                    </a:lnTo>
                    <a:lnTo>
                      <a:pt x="10904" y="3514"/>
                    </a:lnTo>
                    <a:lnTo>
                      <a:pt x="10876" y="3318"/>
                    </a:lnTo>
                    <a:lnTo>
                      <a:pt x="10848" y="3131"/>
                    </a:lnTo>
                    <a:lnTo>
                      <a:pt x="10802" y="2936"/>
                    </a:lnTo>
                    <a:lnTo>
                      <a:pt x="10746" y="2759"/>
                    </a:lnTo>
                    <a:lnTo>
                      <a:pt x="10690" y="2572"/>
                    </a:lnTo>
                    <a:lnTo>
                      <a:pt x="10615" y="2395"/>
                    </a:lnTo>
                    <a:lnTo>
                      <a:pt x="10541" y="2218"/>
                    </a:lnTo>
                    <a:lnTo>
                      <a:pt x="10448" y="2050"/>
                    </a:lnTo>
                    <a:lnTo>
                      <a:pt x="10354" y="1892"/>
                    </a:lnTo>
                    <a:lnTo>
                      <a:pt x="10252" y="1734"/>
                    </a:lnTo>
                    <a:lnTo>
                      <a:pt x="10149" y="1575"/>
                    </a:lnTo>
                    <a:lnTo>
                      <a:pt x="10028" y="1426"/>
                    </a:lnTo>
                    <a:lnTo>
                      <a:pt x="9907" y="1286"/>
                    </a:lnTo>
                    <a:lnTo>
                      <a:pt x="9777" y="1156"/>
                    </a:lnTo>
                    <a:lnTo>
                      <a:pt x="9637" y="1025"/>
                    </a:lnTo>
                    <a:lnTo>
                      <a:pt x="9497" y="895"/>
                    </a:lnTo>
                    <a:lnTo>
                      <a:pt x="9348" y="783"/>
                    </a:lnTo>
                    <a:lnTo>
                      <a:pt x="9199" y="671"/>
                    </a:lnTo>
                    <a:lnTo>
                      <a:pt x="9040" y="569"/>
                    </a:lnTo>
                    <a:lnTo>
                      <a:pt x="8873" y="475"/>
                    </a:lnTo>
                    <a:lnTo>
                      <a:pt x="8705" y="392"/>
                    </a:lnTo>
                    <a:lnTo>
                      <a:pt x="8528" y="308"/>
                    </a:lnTo>
                    <a:lnTo>
                      <a:pt x="8351" y="243"/>
                    </a:lnTo>
                    <a:lnTo>
                      <a:pt x="8174" y="177"/>
                    </a:lnTo>
                    <a:lnTo>
                      <a:pt x="7987" y="121"/>
                    </a:lnTo>
                    <a:lnTo>
                      <a:pt x="7801" y="84"/>
                    </a:lnTo>
                    <a:lnTo>
                      <a:pt x="7605" y="47"/>
                    </a:lnTo>
                    <a:lnTo>
                      <a:pt x="7410" y="19"/>
                    </a:lnTo>
                    <a:lnTo>
                      <a:pt x="7214" y="10"/>
                    </a:lnTo>
                    <a:lnTo>
                      <a:pt x="7009"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11"/>
              <p:cNvSpPr/>
              <p:nvPr/>
            </p:nvSpPr>
            <p:spPr>
              <a:xfrm>
                <a:off x="6209386" y="3664215"/>
                <a:ext cx="230393" cy="140560"/>
              </a:xfrm>
              <a:custGeom>
                <a:rect b="b" l="l" r="r" t="t"/>
                <a:pathLst>
                  <a:path extrusionOk="0" h="6664" w="10923">
                    <a:moveTo>
                      <a:pt x="1" y="1"/>
                    </a:moveTo>
                    <a:lnTo>
                      <a:pt x="1" y="1203"/>
                    </a:lnTo>
                    <a:lnTo>
                      <a:pt x="1" y="1482"/>
                    </a:lnTo>
                    <a:lnTo>
                      <a:pt x="29" y="1762"/>
                    </a:lnTo>
                    <a:lnTo>
                      <a:pt x="66" y="2032"/>
                    </a:lnTo>
                    <a:lnTo>
                      <a:pt x="113" y="2303"/>
                    </a:lnTo>
                    <a:lnTo>
                      <a:pt x="168" y="2563"/>
                    </a:lnTo>
                    <a:lnTo>
                      <a:pt x="243" y="2824"/>
                    </a:lnTo>
                    <a:lnTo>
                      <a:pt x="327" y="3076"/>
                    </a:lnTo>
                    <a:lnTo>
                      <a:pt x="429" y="3328"/>
                    </a:lnTo>
                    <a:lnTo>
                      <a:pt x="541" y="3561"/>
                    </a:lnTo>
                    <a:lnTo>
                      <a:pt x="662" y="3803"/>
                    </a:lnTo>
                    <a:lnTo>
                      <a:pt x="793" y="4027"/>
                    </a:lnTo>
                    <a:lnTo>
                      <a:pt x="933" y="4250"/>
                    </a:lnTo>
                    <a:lnTo>
                      <a:pt x="1091" y="4465"/>
                    </a:lnTo>
                    <a:lnTo>
                      <a:pt x="1249" y="4670"/>
                    </a:lnTo>
                    <a:lnTo>
                      <a:pt x="1427" y="4875"/>
                    </a:lnTo>
                    <a:lnTo>
                      <a:pt x="1604" y="5061"/>
                    </a:lnTo>
                    <a:lnTo>
                      <a:pt x="1790" y="5238"/>
                    </a:lnTo>
                    <a:lnTo>
                      <a:pt x="1995" y="5415"/>
                    </a:lnTo>
                    <a:lnTo>
                      <a:pt x="2200" y="5574"/>
                    </a:lnTo>
                    <a:lnTo>
                      <a:pt x="2414" y="5732"/>
                    </a:lnTo>
                    <a:lnTo>
                      <a:pt x="2638" y="5872"/>
                    </a:lnTo>
                    <a:lnTo>
                      <a:pt x="2862" y="6002"/>
                    </a:lnTo>
                    <a:lnTo>
                      <a:pt x="3095" y="6123"/>
                    </a:lnTo>
                    <a:lnTo>
                      <a:pt x="3337" y="6235"/>
                    </a:lnTo>
                    <a:lnTo>
                      <a:pt x="3589" y="6328"/>
                    </a:lnTo>
                    <a:lnTo>
                      <a:pt x="3840" y="6422"/>
                    </a:lnTo>
                    <a:lnTo>
                      <a:pt x="4101" y="6496"/>
                    </a:lnTo>
                    <a:lnTo>
                      <a:pt x="4362" y="6552"/>
                    </a:lnTo>
                    <a:lnTo>
                      <a:pt x="4632" y="6599"/>
                    </a:lnTo>
                    <a:lnTo>
                      <a:pt x="4903" y="6636"/>
                    </a:lnTo>
                    <a:lnTo>
                      <a:pt x="5182" y="6655"/>
                    </a:lnTo>
                    <a:lnTo>
                      <a:pt x="5462" y="6664"/>
                    </a:lnTo>
                    <a:lnTo>
                      <a:pt x="5741" y="6655"/>
                    </a:lnTo>
                    <a:lnTo>
                      <a:pt x="6021" y="6636"/>
                    </a:lnTo>
                    <a:lnTo>
                      <a:pt x="6291" y="6599"/>
                    </a:lnTo>
                    <a:lnTo>
                      <a:pt x="6562" y="6552"/>
                    </a:lnTo>
                    <a:lnTo>
                      <a:pt x="6822" y="6496"/>
                    </a:lnTo>
                    <a:lnTo>
                      <a:pt x="7083" y="6422"/>
                    </a:lnTo>
                    <a:lnTo>
                      <a:pt x="7335" y="6328"/>
                    </a:lnTo>
                    <a:lnTo>
                      <a:pt x="7587" y="6235"/>
                    </a:lnTo>
                    <a:lnTo>
                      <a:pt x="7829" y="6123"/>
                    </a:lnTo>
                    <a:lnTo>
                      <a:pt x="8062" y="6002"/>
                    </a:lnTo>
                    <a:lnTo>
                      <a:pt x="8286" y="5872"/>
                    </a:lnTo>
                    <a:lnTo>
                      <a:pt x="8509" y="5732"/>
                    </a:lnTo>
                    <a:lnTo>
                      <a:pt x="8724" y="5574"/>
                    </a:lnTo>
                    <a:lnTo>
                      <a:pt x="8929" y="5415"/>
                    </a:lnTo>
                    <a:lnTo>
                      <a:pt x="9134" y="5238"/>
                    </a:lnTo>
                    <a:lnTo>
                      <a:pt x="9320" y="5061"/>
                    </a:lnTo>
                    <a:lnTo>
                      <a:pt x="9506" y="4875"/>
                    </a:lnTo>
                    <a:lnTo>
                      <a:pt x="9674" y="4670"/>
                    </a:lnTo>
                    <a:lnTo>
                      <a:pt x="9833" y="4465"/>
                    </a:lnTo>
                    <a:lnTo>
                      <a:pt x="9991" y="4250"/>
                    </a:lnTo>
                    <a:lnTo>
                      <a:pt x="10131" y="4027"/>
                    </a:lnTo>
                    <a:lnTo>
                      <a:pt x="10261" y="3803"/>
                    </a:lnTo>
                    <a:lnTo>
                      <a:pt x="10382" y="3561"/>
                    </a:lnTo>
                    <a:lnTo>
                      <a:pt x="10494" y="3328"/>
                    </a:lnTo>
                    <a:lnTo>
                      <a:pt x="10597" y="3076"/>
                    </a:lnTo>
                    <a:lnTo>
                      <a:pt x="10681" y="2824"/>
                    </a:lnTo>
                    <a:lnTo>
                      <a:pt x="10755" y="2563"/>
                    </a:lnTo>
                    <a:lnTo>
                      <a:pt x="10811" y="2303"/>
                    </a:lnTo>
                    <a:lnTo>
                      <a:pt x="10867" y="2032"/>
                    </a:lnTo>
                    <a:lnTo>
                      <a:pt x="10895" y="1762"/>
                    </a:lnTo>
                    <a:lnTo>
                      <a:pt x="10923" y="1482"/>
                    </a:lnTo>
                    <a:lnTo>
                      <a:pt x="10923" y="1203"/>
                    </a:lnTo>
                    <a:lnTo>
                      <a:pt x="10923" y="1"/>
                    </a:lnTo>
                    <a:lnTo>
                      <a:pt x="10895" y="280"/>
                    </a:lnTo>
                    <a:lnTo>
                      <a:pt x="10867" y="551"/>
                    </a:lnTo>
                    <a:lnTo>
                      <a:pt x="10811" y="821"/>
                    </a:lnTo>
                    <a:lnTo>
                      <a:pt x="10755" y="1082"/>
                    </a:lnTo>
                    <a:lnTo>
                      <a:pt x="10681" y="1343"/>
                    </a:lnTo>
                    <a:lnTo>
                      <a:pt x="10597" y="1594"/>
                    </a:lnTo>
                    <a:lnTo>
                      <a:pt x="10494" y="1846"/>
                    </a:lnTo>
                    <a:lnTo>
                      <a:pt x="10382" y="2079"/>
                    </a:lnTo>
                    <a:lnTo>
                      <a:pt x="10261" y="2321"/>
                    </a:lnTo>
                    <a:lnTo>
                      <a:pt x="10131" y="2545"/>
                    </a:lnTo>
                    <a:lnTo>
                      <a:pt x="9991" y="2769"/>
                    </a:lnTo>
                    <a:lnTo>
                      <a:pt x="9833" y="2983"/>
                    </a:lnTo>
                    <a:lnTo>
                      <a:pt x="9674" y="3188"/>
                    </a:lnTo>
                    <a:lnTo>
                      <a:pt x="9506" y="3393"/>
                    </a:lnTo>
                    <a:lnTo>
                      <a:pt x="9320" y="3579"/>
                    </a:lnTo>
                    <a:lnTo>
                      <a:pt x="9134" y="3756"/>
                    </a:lnTo>
                    <a:lnTo>
                      <a:pt x="8929" y="3933"/>
                    </a:lnTo>
                    <a:lnTo>
                      <a:pt x="8724" y="4092"/>
                    </a:lnTo>
                    <a:lnTo>
                      <a:pt x="8509" y="4250"/>
                    </a:lnTo>
                    <a:lnTo>
                      <a:pt x="8286" y="4390"/>
                    </a:lnTo>
                    <a:lnTo>
                      <a:pt x="8062" y="4521"/>
                    </a:lnTo>
                    <a:lnTo>
                      <a:pt x="7829" y="4642"/>
                    </a:lnTo>
                    <a:lnTo>
                      <a:pt x="7587" y="4754"/>
                    </a:lnTo>
                    <a:lnTo>
                      <a:pt x="7335" y="4847"/>
                    </a:lnTo>
                    <a:lnTo>
                      <a:pt x="7083" y="4940"/>
                    </a:lnTo>
                    <a:lnTo>
                      <a:pt x="6822" y="5014"/>
                    </a:lnTo>
                    <a:lnTo>
                      <a:pt x="6562" y="5070"/>
                    </a:lnTo>
                    <a:lnTo>
                      <a:pt x="6291" y="5117"/>
                    </a:lnTo>
                    <a:lnTo>
                      <a:pt x="6021" y="5154"/>
                    </a:lnTo>
                    <a:lnTo>
                      <a:pt x="5741" y="5173"/>
                    </a:lnTo>
                    <a:lnTo>
                      <a:pt x="5462" y="5182"/>
                    </a:lnTo>
                    <a:lnTo>
                      <a:pt x="5182" y="5173"/>
                    </a:lnTo>
                    <a:lnTo>
                      <a:pt x="4903" y="5154"/>
                    </a:lnTo>
                    <a:lnTo>
                      <a:pt x="4632" y="5117"/>
                    </a:lnTo>
                    <a:lnTo>
                      <a:pt x="4362" y="5070"/>
                    </a:lnTo>
                    <a:lnTo>
                      <a:pt x="4101" y="5014"/>
                    </a:lnTo>
                    <a:lnTo>
                      <a:pt x="3840" y="4940"/>
                    </a:lnTo>
                    <a:lnTo>
                      <a:pt x="3589" y="4847"/>
                    </a:lnTo>
                    <a:lnTo>
                      <a:pt x="3337" y="4754"/>
                    </a:lnTo>
                    <a:lnTo>
                      <a:pt x="3095" y="4642"/>
                    </a:lnTo>
                    <a:lnTo>
                      <a:pt x="2862" y="4521"/>
                    </a:lnTo>
                    <a:lnTo>
                      <a:pt x="2638" y="4390"/>
                    </a:lnTo>
                    <a:lnTo>
                      <a:pt x="2414" y="4250"/>
                    </a:lnTo>
                    <a:lnTo>
                      <a:pt x="2200" y="4092"/>
                    </a:lnTo>
                    <a:lnTo>
                      <a:pt x="1995" y="3933"/>
                    </a:lnTo>
                    <a:lnTo>
                      <a:pt x="1790" y="3756"/>
                    </a:lnTo>
                    <a:lnTo>
                      <a:pt x="1604" y="3579"/>
                    </a:lnTo>
                    <a:lnTo>
                      <a:pt x="1427" y="3393"/>
                    </a:lnTo>
                    <a:lnTo>
                      <a:pt x="1249" y="3188"/>
                    </a:lnTo>
                    <a:lnTo>
                      <a:pt x="1091" y="2983"/>
                    </a:lnTo>
                    <a:lnTo>
                      <a:pt x="933" y="2769"/>
                    </a:lnTo>
                    <a:lnTo>
                      <a:pt x="793" y="2545"/>
                    </a:lnTo>
                    <a:lnTo>
                      <a:pt x="662" y="2321"/>
                    </a:lnTo>
                    <a:lnTo>
                      <a:pt x="541" y="2079"/>
                    </a:lnTo>
                    <a:lnTo>
                      <a:pt x="429" y="1846"/>
                    </a:lnTo>
                    <a:lnTo>
                      <a:pt x="327" y="1594"/>
                    </a:lnTo>
                    <a:lnTo>
                      <a:pt x="243" y="1343"/>
                    </a:lnTo>
                    <a:lnTo>
                      <a:pt x="168" y="1082"/>
                    </a:lnTo>
                    <a:lnTo>
                      <a:pt x="113" y="821"/>
                    </a:lnTo>
                    <a:lnTo>
                      <a:pt x="66" y="551"/>
                    </a:lnTo>
                    <a:lnTo>
                      <a:pt x="29" y="280"/>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1"/>
              <p:cNvSpPr/>
              <p:nvPr/>
            </p:nvSpPr>
            <p:spPr>
              <a:xfrm>
                <a:off x="6260704" y="3556116"/>
                <a:ext cx="42080" cy="30289"/>
              </a:xfrm>
              <a:custGeom>
                <a:rect b="b" l="l" r="r" t="t"/>
                <a:pathLst>
                  <a:path extrusionOk="0" h="1436" w="1995">
                    <a:moveTo>
                      <a:pt x="1472" y="0"/>
                    </a:moveTo>
                    <a:lnTo>
                      <a:pt x="1361" y="9"/>
                    </a:lnTo>
                    <a:lnTo>
                      <a:pt x="1305" y="19"/>
                    </a:lnTo>
                    <a:lnTo>
                      <a:pt x="1258" y="37"/>
                    </a:lnTo>
                    <a:lnTo>
                      <a:pt x="354" y="382"/>
                    </a:lnTo>
                    <a:lnTo>
                      <a:pt x="298" y="401"/>
                    </a:lnTo>
                    <a:lnTo>
                      <a:pt x="252" y="429"/>
                    </a:lnTo>
                    <a:lnTo>
                      <a:pt x="168" y="494"/>
                    </a:lnTo>
                    <a:lnTo>
                      <a:pt x="103" y="578"/>
                    </a:lnTo>
                    <a:lnTo>
                      <a:pt x="47" y="671"/>
                    </a:lnTo>
                    <a:lnTo>
                      <a:pt x="19" y="764"/>
                    </a:lnTo>
                    <a:lnTo>
                      <a:pt x="0" y="876"/>
                    </a:lnTo>
                    <a:lnTo>
                      <a:pt x="9" y="979"/>
                    </a:lnTo>
                    <a:lnTo>
                      <a:pt x="19" y="1035"/>
                    </a:lnTo>
                    <a:lnTo>
                      <a:pt x="37" y="1081"/>
                    </a:lnTo>
                    <a:lnTo>
                      <a:pt x="65" y="1137"/>
                    </a:lnTo>
                    <a:lnTo>
                      <a:pt x="84" y="1184"/>
                    </a:lnTo>
                    <a:lnTo>
                      <a:pt x="158" y="1267"/>
                    </a:lnTo>
                    <a:lnTo>
                      <a:pt x="233" y="1333"/>
                    </a:lnTo>
                    <a:lnTo>
                      <a:pt x="326" y="1389"/>
                    </a:lnTo>
                    <a:lnTo>
                      <a:pt x="429" y="1417"/>
                    </a:lnTo>
                    <a:lnTo>
                      <a:pt x="531" y="1435"/>
                    </a:lnTo>
                    <a:lnTo>
                      <a:pt x="634" y="1426"/>
                    </a:lnTo>
                    <a:lnTo>
                      <a:pt x="690" y="1417"/>
                    </a:lnTo>
                    <a:lnTo>
                      <a:pt x="746" y="1398"/>
                    </a:lnTo>
                    <a:lnTo>
                      <a:pt x="1650" y="1053"/>
                    </a:lnTo>
                    <a:lnTo>
                      <a:pt x="1696" y="1025"/>
                    </a:lnTo>
                    <a:lnTo>
                      <a:pt x="1743" y="1007"/>
                    </a:lnTo>
                    <a:lnTo>
                      <a:pt x="1827" y="932"/>
                    </a:lnTo>
                    <a:lnTo>
                      <a:pt x="1901" y="857"/>
                    </a:lnTo>
                    <a:lnTo>
                      <a:pt x="1948" y="764"/>
                    </a:lnTo>
                    <a:lnTo>
                      <a:pt x="1985" y="662"/>
                    </a:lnTo>
                    <a:lnTo>
                      <a:pt x="1994" y="559"/>
                    </a:lnTo>
                    <a:lnTo>
                      <a:pt x="1985" y="457"/>
                    </a:lnTo>
                    <a:lnTo>
                      <a:pt x="1976" y="401"/>
                    </a:lnTo>
                    <a:lnTo>
                      <a:pt x="1957" y="345"/>
                    </a:lnTo>
                    <a:lnTo>
                      <a:pt x="1938" y="298"/>
                    </a:lnTo>
                    <a:lnTo>
                      <a:pt x="1911" y="252"/>
                    </a:lnTo>
                    <a:lnTo>
                      <a:pt x="1845" y="168"/>
                    </a:lnTo>
                    <a:lnTo>
                      <a:pt x="1761" y="103"/>
                    </a:lnTo>
                    <a:lnTo>
                      <a:pt x="1668" y="47"/>
                    </a:lnTo>
                    <a:lnTo>
                      <a:pt x="1575" y="9"/>
                    </a:lnTo>
                    <a:lnTo>
                      <a:pt x="147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1"/>
              <p:cNvSpPr/>
              <p:nvPr/>
            </p:nvSpPr>
            <p:spPr>
              <a:xfrm>
                <a:off x="6360155" y="3557866"/>
                <a:ext cx="41489" cy="31871"/>
              </a:xfrm>
              <a:custGeom>
                <a:rect b="b" l="l" r="r" t="t"/>
                <a:pathLst>
                  <a:path extrusionOk="0" h="1511" w="1967">
                    <a:moveTo>
                      <a:pt x="467" y="1"/>
                    </a:moveTo>
                    <a:lnTo>
                      <a:pt x="373" y="29"/>
                    </a:lnTo>
                    <a:lnTo>
                      <a:pt x="271" y="76"/>
                    </a:lnTo>
                    <a:lnTo>
                      <a:pt x="187" y="131"/>
                    </a:lnTo>
                    <a:lnTo>
                      <a:pt x="112" y="215"/>
                    </a:lnTo>
                    <a:lnTo>
                      <a:pt x="85" y="262"/>
                    </a:lnTo>
                    <a:lnTo>
                      <a:pt x="57" y="308"/>
                    </a:lnTo>
                    <a:lnTo>
                      <a:pt x="38" y="355"/>
                    </a:lnTo>
                    <a:lnTo>
                      <a:pt x="19" y="411"/>
                    </a:lnTo>
                    <a:lnTo>
                      <a:pt x="1" y="514"/>
                    </a:lnTo>
                    <a:lnTo>
                      <a:pt x="10" y="625"/>
                    </a:lnTo>
                    <a:lnTo>
                      <a:pt x="38" y="719"/>
                    </a:lnTo>
                    <a:lnTo>
                      <a:pt x="75" y="821"/>
                    </a:lnTo>
                    <a:lnTo>
                      <a:pt x="140" y="905"/>
                    </a:lnTo>
                    <a:lnTo>
                      <a:pt x="215" y="979"/>
                    </a:lnTo>
                    <a:lnTo>
                      <a:pt x="262" y="1007"/>
                    </a:lnTo>
                    <a:lnTo>
                      <a:pt x="308" y="1035"/>
                    </a:lnTo>
                    <a:lnTo>
                      <a:pt x="1184" y="1455"/>
                    </a:lnTo>
                    <a:lnTo>
                      <a:pt x="1231" y="1473"/>
                    </a:lnTo>
                    <a:lnTo>
                      <a:pt x="1287" y="1492"/>
                    </a:lnTo>
                    <a:lnTo>
                      <a:pt x="1389" y="1511"/>
                    </a:lnTo>
                    <a:lnTo>
                      <a:pt x="1501" y="1501"/>
                    </a:lnTo>
                    <a:lnTo>
                      <a:pt x="1594" y="1483"/>
                    </a:lnTo>
                    <a:lnTo>
                      <a:pt x="1697" y="1436"/>
                    </a:lnTo>
                    <a:lnTo>
                      <a:pt x="1781" y="1371"/>
                    </a:lnTo>
                    <a:lnTo>
                      <a:pt x="1855" y="1296"/>
                    </a:lnTo>
                    <a:lnTo>
                      <a:pt x="1883" y="1250"/>
                    </a:lnTo>
                    <a:lnTo>
                      <a:pt x="1911" y="1203"/>
                    </a:lnTo>
                    <a:lnTo>
                      <a:pt x="1930" y="1147"/>
                    </a:lnTo>
                    <a:lnTo>
                      <a:pt x="1948" y="1101"/>
                    </a:lnTo>
                    <a:lnTo>
                      <a:pt x="1967" y="998"/>
                    </a:lnTo>
                    <a:lnTo>
                      <a:pt x="1958" y="886"/>
                    </a:lnTo>
                    <a:lnTo>
                      <a:pt x="1930" y="784"/>
                    </a:lnTo>
                    <a:lnTo>
                      <a:pt x="1892" y="691"/>
                    </a:lnTo>
                    <a:lnTo>
                      <a:pt x="1827" y="607"/>
                    </a:lnTo>
                    <a:lnTo>
                      <a:pt x="1753" y="532"/>
                    </a:lnTo>
                    <a:lnTo>
                      <a:pt x="1706" y="504"/>
                    </a:lnTo>
                    <a:lnTo>
                      <a:pt x="1659" y="476"/>
                    </a:lnTo>
                    <a:lnTo>
                      <a:pt x="783" y="57"/>
                    </a:lnTo>
                    <a:lnTo>
                      <a:pt x="737" y="29"/>
                    </a:lnTo>
                    <a:lnTo>
                      <a:pt x="681" y="20"/>
                    </a:lnTo>
                    <a:lnTo>
                      <a:pt x="5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1"/>
              <p:cNvSpPr/>
              <p:nvPr/>
            </p:nvSpPr>
            <p:spPr>
              <a:xfrm>
                <a:off x="6314363" y="3655166"/>
                <a:ext cx="26555" cy="15756"/>
              </a:xfrm>
              <a:custGeom>
                <a:rect b="b" l="l" r="r" t="t"/>
                <a:pathLst>
                  <a:path extrusionOk="0" h="747" w="1259">
                    <a:moveTo>
                      <a:pt x="1258" y="1"/>
                    </a:moveTo>
                    <a:lnTo>
                      <a:pt x="1063" y="38"/>
                    </a:lnTo>
                    <a:lnTo>
                      <a:pt x="867" y="85"/>
                    </a:lnTo>
                    <a:lnTo>
                      <a:pt x="634" y="150"/>
                    </a:lnTo>
                    <a:lnTo>
                      <a:pt x="401" y="215"/>
                    </a:lnTo>
                    <a:lnTo>
                      <a:pt x="298" y="253"/>
                    </a:lnTo>
                    <a:lnTo>
                      <a:pt x="196" y="290"/>
                    </a:lnTo>
                    <a:lnTo>
                      <a:pt x="121" y="336"/>
                    </a:lnTo>
                    <a:lnTo>
                      <a:pt x="56" y="383"/>
                    </a:lnTo>
                    <a:lnTo>
                      <a:pt x="19" y="420"/>
                    </a:lnTo>
                    <a:lnTo>
                      <a:pt x="0" y="448"/>
                    </a:lnTo>
                    <a:lnTo>
                      <a:pt x="0" y="467"/>
                    </a:lnTo>
                    <a:lnTo>
                      <a:pt x="10" y="514"/>
                    </a:lnTo>
                    <a:lnTo>
                      <a:pt x="28" y="551"/>
                    </a:lnTo>
                    <a:lnTo>
                      <a:pt x="56" y="588"/>
                    </a:lnTo>
                    <a:lnTo>
                      <a:pt x="93" y="616"/>
                    </a:lnTo>
                    <a:lnTo>
                      <a:pt x="140" y="644"/>
                    </a:lnTo>
                    <a:lnTo>
                      <a:pt x="196" y="672"/>
                    </a:lnTo>
                    <a:lnTo>
                      <a:pt x="317" y="719"/>
                    </a:lnTo>
                    <a:lnTo>
                      <a:pt x="457" y="737"/>
                    </a:lnTo>
                    <a:lnTo>
                      <a:pt x="578" y="747"/>
                    </a:lnTo>
                    <a:lnTo>
                      <a:pt x="690" y="737"/>
                    </a:lnTo>
                    <a:lnTo>
                      <a:pt x="736" y="728"/>
                    </a:lnTo>
                    <a:lnTo>
                      <a:pt x="774" y="709"/>
                    </a:lnTo>
                    <a:lnTo>
                      <a:pt x="811" y="691"/>
                    </a:lnTo>
                    <a:lnTo>
                      <a:pt x="839" y="653"/>
                    </a:lnTo>
                    <a:lnTo>
                      <a:pt x="923" y="560"/>
                    </a:lnTo>
                    <a:lnTo>
                      <a:pt x="997" y="439"/>
                    </a:lnTo>
                    <a:lnTo>
                      <a:pt x="1081" y="318"/>
                    </a:lnTo>
                    <a:lnTo>
                      <a:pt x="1212" y="94"/>
                    </a:lnTo>
                    <a:lnTo>
                      <a:pt x="1258"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1"/>
              <p:cNvSpPr/>
              <p:nvPr/>
            </p:nvSpPr>
            <p:spPr>
              <a:xfrm>
                <a:off x="6319658" y="3597773"/>
                <a:ext cx="22632" cy="68044"/>
              </a:xfrm>
              <a:custGeom>
                <a:rect b="b" l="l" r="r" t="t"/>
                <a:pathLst>
                  <a:path extrusionOk="0" h="3226" w="1073">
                    <a:moveTo>
                      <a:pt x="1" y="1"/>
                    </a:moveTo>
                    <a:lnTo>
                      <a:pt x="113" y="448"/>
                    </a:lnTo>
                    <a:lnTo>
                      <a:pt x="243" y="895"/>
                    </a:lnTo>
                    <a:lnTo>
                      <a:pt x="383" y="1333"/>
                    </a:lnTo>
                    <a:lnTo>
                      <a:pt x="523" y="1771"/>
                    </a:lnTo>
                    <a:lnTo>
                      <a:pt x="681" y="2209"/>
                    </a:lnTo>
                    <a:lnTo>
                      <a:pt x="840" y="2638"/>
                    </a:lnTo>
                    <a:lnTo>
                      <a:pt x="852" y="2675"/>
                    </a:lnTo>
                    <a:lnTo>
                      <a:pt x="840" y="2694"/>
                    </a:lnTo>
                    <a:lnTo>
                      <a:pt x="802" y="2731"/>
                    </a:lnTo>
                    <a:lnTo>
                      <a:pt x="644" y="2890"/>
                    </a:lnTo>
                    <a:lnTo>
                      <a:pt x="476" y="3048"/>
                    </a:lnTo>
                    <a:lnTo>
                      <a:pt x="308" y="3225"/>
                    </a:lnTo>
                    <a:lnTo>
                      <a:pt x="308" y="3225"/>
                    </a:lnTo>
                    <a:lnTo>
                      <a:pt x="420" y="3179"/>
                    </a:lnTo>
                    <a:lnTo>
                      <a:pt x="532" y="3132"/>
                    </a:lnTo>
                    <a:lnTo>
                      <a:pt x="737" y="3020"/>
                    </a:lnTo>
                    <a:lnTo>
                      <a:pt x="840" y="2955"/>
                    </a:lnTo>
                    <a:lnTo>
                      <a:pt x="942" y="2880"/>
                    </a:lnTo>
                    <a:lnTo>
                      <a:pt x="989" y="2843"/>
                    </a:lnTo>
                    <a:lnTo>
                      <a:pt x="1045" y="2778"/>
                    </a:lnTo>
                    <a:lnTo>
                      <a:pt x="1054" y="2759"/>
                    </a:lnTo>
                    <a:lnTo>
                      <a:pt x="1073" y="2731"/>
                    </a:lnTo>
                    <a:lnTo>
                      <a:pt x="1073" y="2703"/>
                    </a:lnTo>
                    <a:lnTo>
                      <a:pt x="1073" y="2675"/>
                    </a:lnTo>
                    <a:lnTo>
                      <a:pt x="1073" y="2647"/>
                    </a:lnTo>
                    <a:lnTo>
                      <a:pt x="1054" y="2592"/>
                    </a:lnTo>
                    <a:lnTo>
                      <a:pt x="896" y="2154"/>
                    </a:lnTo>
                    <a:lnTo>
                      <a:pt x="728" y="1716"/>
                    </a:lnTo>
                    <a:lnTo>
                      <a:pt x="560" y="1278"/>
                    </a:lnTo>
                    <a:lnTo>
                      <a:pt x="383" y="849"/>
                    </a:lnTo>
                    <a:lnTo>
                      <a:pt x="197" y="420"/>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1"/>
              <p:cNvSpPr/>
              <p:nvPr/>
            </p:nvSpPr>
            <p:spPr>
              <a:xfrm>
                <a:off x="6268761" y="3596212"/>
                <a:ext cx="25374" cy="25374"/>
              </a:xfrm>
              <a:custGeom>
                <a:rect b="b" l="l" r="r" t="t"/>
                <a:pathLst>
                  <a:path extrusionOk="0" h="1203" w="1203">
                    <a:moveTo>
                      <a:pt x="541" y="0"/>
                    </a:moveTo>
                    <a:lnTo>
                      <a:pt x="475" y="10"/>
                    </a:lnTo>
                    <a:lnTo>
                      <a:pt x="420" y="28"/>
                    </a:lnTo>
                    <a:lnTo>
                      <a:pt x="364" y="47"/>
                    </a:lnTo>
                    <a:lnTo>
                      <a:pt x="317" y="75"/>
                    </a:lnTo>
                    <a:lnTo>
                      <a:pt x="261" y="103"/>
                    </a:lnTo>
                    <a:lnTo>
                      <a:pt x="177" y="177"/>
                    </a:lnTo>
                    <a:lnTo>
                      <a:pt x="103" y="261"/>
                    </a:lnTo>
                    <a:lnTo>
                      <a:pt x="75" y="317"/>
                    </a:lnTo>
                    <a:lnTo>
                      <a:pt x="47" y="364"/>
                    </a:lnTo>
                    <a:lnTo>
                      <a:pt x="28" y="420"/>
                    </a:lnTo>
                    <a:lnTo>
                      <a:pt x="9" y="475"/>
                    </a:lnTo>
                    <a:lnTo>
                      <a:pt x="0" y="541"/>
                    </a:lnTo>
                    <a:lnTo>
                      <a:pt x="0" y="597"/>
                    </a:lnTo>
                    <a:lnTo>
                      <a:pt x="0" y="662"/>
                    </a:lnTo>
                    <a:lnTo>
                      <a:pt x="9" y="718"/>
                    </a:lnTo>
                    <a:lnTo>
                      <a:pt x="28" y="774"/>
                    </a:lnTo>
                    <a:lnTo>
                      <a:pt x="47" y="830"/>
                    </a:lnTo>
                    <a:lnTo>
                      <a:pt x="75" y="886"/>
                    </a:lnTo>
                    <a:lnTo>
                      <a:pt x="103" y="932"/>
                    </a:lnTo>
                    <a:lnTo>
                      <a:pt x="177" y="1025"/>
                    </a:lnTo>
                    <a:lnTo>
                      <a:pt x="261" y="1100"/>
                    </a:lnTo>
                    <a:lnTo>
                      <a:pt x="317" y="1128"/>
                    </a:lnTo>
                    <a:lnTo>
                      <a:pt x="364" y="1156"/>
                    </a:lnTo>
                    <a:lnTo>
                      <a:pt x="420" y="1174"/>
                    </a:lnTo>
                    <a:lnTo>
                      <a:pt x="475" y="1184"/>
                    </a:lnTo>
                    <a:lnTo>
                      <a:pt x="541" y="1193"/>
                    </a:lnTo>
                    <a:lnTo>
                      <a:pt x="597" y="1202"/>
                    </a:lnTo>
                    <a:lnTo>
                      <a:pt x="662" y="1193"/>
                    </a:lnTo>
                    <a:lnTo>
                      <a:pt x="718" y="1184"/>
                    </a:lnTo>
                    <a:lnTo>
                      <a:pt x="783" y="1174"/>
                    </a:lnTo>
                    <a:lnTo>
                      <a:pt x="830" y="1156"/>
                    </a:lnTo>
                    <a:lnTo>
                      <a:pt x="885" y="1128"/>
                    </a:lnTo>
                    <a:lnTo>
                      <a:pt x="932" y="1100"/>
                    </a:lnTo>
                    <a:lnTo>
                      <a:pt x="1025" y="1025"/>
                    </a:lnTo>
                    <a:lnTo>
                      <a:pt x="1100" y="932"/>
                    </a:lnTo>
                    <a:lnTo>
                      <a:pt x="1128" y="886"/>
                    </a:lnTo>
                    <a:lnTo>
                      <a:pt x="1156" y="830"/>
                    </a:lnTo>
                    <a:lnTo>
                      <a:pt x="1174" y="774"/>
                    </a:lnTo>
                    <a:lnTo>
                      <a:pt x="1193" y="718"/>
                    </a:lnTo>
                    <a:lnTo>
                      <a:pt x="1193" y="662"/>
                    </a:lnTo>
                    <a:lnTo>
                      <a:pt x="1202" y="597"/>
                    </a:lnTo>
                    <a:lnTo>
                      <a:pt x="1193" y="541"/>
                    </a:lnTo>
                    <a:lnTo>
                      <a:pt x="1193" y="475"/>
                    </a:lnTo>
                    <a:lnTo>
                      <a:pt x="1174" y="420"/>
                    </a:lnTo>
                    <a:lnTo>
                      <a:pt x="1156" y="364"/>
                    </a:lnTo>
                    <a:lnTo>
                      <a:pt x="1128" y="317"/>
                    </a:lnTo>
                    <a:lnTo>
                      <a:pt x="1100" y="261"/>
                    </a:lnTo>
                    <a:lnTo>
                      <a:pt x="1025" y="177"/>
                    </a:lnTo>
                    <a:lnTo>
                      <a:pt x="932" y="103"/>
                    </a:lnTo>
                    <a:lnTo>
                      <a:pt x="885" y="75"/>
                    </a:lnTo>
                    <a:lnTo>
                      <a:pt x="830" y="47"/>
                    </a:lnTo>
                    <a:lnTo>
                      <a:pt x="783" y="28"/>
                    </a:lnTo>
                    <a:lnTo>
                      <a:pt x="718" y="10"/>
                    </a:lnTo>
                    <a:lnTo>
                      <a:pt x="66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1"/>
              <p:cNvSpPr/>
              <p:nvPr/>
            </p:nvSpPr>
            <p:spPr>
              <a:xfrm>
                <a:off x="6358974" y="3596212"/>
                <a:ext cx="25374" cy="25374"/>
              </a:xfrm>
              <a:custGeom>
                <a:rect b="b" l="l" r="r" t="t"/>
                <a:pathLst>
                  <a:path extrusionOk="0" h="1203" w="1203">
                    <a:moveTo>
                      <a:pt x="541" y="0"/>
                    </a:moveTo>
                    <a:lnTo>
                      <a:pt x="485" y="10"/>
                    </a:lnTo>
                    <a:lnTo>
                      <a:pt x="420" y="28"/>
                    </a:lnTo>
                    <a:lnTo>
                      <a:pt x="373" y="47"/>
                    </a:lnTo>
                    <a:lnTo>
                      <a:pt x="318" y="75"/>
                    </a:lnTo>
                    <a:lnTo>
                      <a:pt x="271" y="103"/>
                    </a:lnTo>
                    <a:lnTo>
                      <a:pt x="178" y="177"/>
                    </a:lnTo>
                    <a:lnTo>
                      <a:pt x="103" y="261"/>
                    </a:lnTo>
                    <a:lnTo>
                      <a:pt x="75" y="317"/>
                    </a:lnTo>
                    <a:lnTo>
                      <a:pt x="47" y="364"/>
                    </a:lnTo>
                    <a:lnTo>
                      <a:pt x="29" y="420"/>
                    </a:lnTo>
                    <a:lnTo>
                      <a:pt x="10" y="475"/>
                    </a:lnTo>
                    <a:lnTo>
                      <a:pt x="1" y="541"/>
                    </a:lnTo>
                    <a:lnTo>
                      <a:pt x="1" y="597"/>
                    </a:lnTo>
                    <a:lnTo>
                      <a:pt x="1" y="662"/>
                    </a:lnTo>
                    <a:lnTo>
                      <a:pt x="10" y="718"/>
                    </a:lnTo>
                    <a:lnTo>
                      <a:pt x="29" y="774"/>
                    </a:lnTo>
                    <a:lnTo>
                      <a:pt x="47" y="830"/>
                    </a:lnTo>
                    <a:lnTo>
                      <a:pt x="75" y="886"/>
                    </a:lnTo>
                    <a:lnTo>
                      <a:pt x="103" y="932"/>
                    </a:lnTo>
                    <a:lnTo>
                      <a:pt x="178" y="1025"/>
                    </a:lnTo>
                    <a:lnTo>
                      <a:pt x="271" y="1100"/>
                    </a:lnTo>
                    <a:lnTo>
                      <a:pt x="318" y="1128"/>
                    </a:lnTo>
                    <a:lnTo>
                      <a:pt x="373" y="1156"/>
                    </a:lnTo>
                    <a:lnTo>
                      <a:pt x="420" y="1174"/>
                    </a:lnTo>
                    <a:lnTo>
                      <a:pt x="485" y="1184"/>
                    </a:lnTo>
                    <a:lnTo>
                      <a:pt x="541" y="1193"/>
                    </a:lnTo>
                    <a:lnTo>
                      <a:pt x="606" y="1202"/>
                    </a:lnTo>
                    <a:lnTo>
                      <a:pt x="662" y="1193"/>
                    </a:lnTo>
                    <a:lnTo>
                      <a:pt x="728" y="1184"/>
                    </a:lnTo>
                    <a:lnTo>
                      <a:pt x="784" y="1174"/>
                    </a:lnTo>
                    <a:lnTo>
                      <a:pt x="839" y="1156"/>
                    </a:lnTo>
                    <a:lnTo>
                      <a:pt x="886" y="1128"/>
                    </a:lnTo>
                    <a:lnTo>
                      <a:pt x="942" y="1100"/>
                    </a:lnTo>
                    <a:lnTo>
                      <a:pt x="1026" y="1025"/>
                    </a:lnTo>
                    <a:lnTo>
                      <a:pt x="1100" y="932"/>
                    </a:lnTo>
                    <a:lnTo>
                      <a:pt x="1128" y="886"/>
                    </a:lnTo>
                    <a:lnTo>
                      <a:pt x="1156" y="830"/>
                    </a:lnTo>
                    <a:lnTo>
                      <a:pt x="1175" y="774"/>
                    </a:lnTo>
                    <a:lnTo>
                      <a:pt x="1194" y="718"/>
                    </a:lnTo>
                    <a:lnTo>
                      <a:pt x="1203" y="662"/>
                    </a:lnTo>
                    <a:lnTo>
                      <a:pt x="1203" y="597"/>
                    </a:lnTo>
                    <a:lnTo>
                      <a:pt x="1203" y="541"/>
                    </a:lnTo>
                    <a:lnTo>
                      <a:pt x="1194" y="475"/>
                    </a:lnTo>
                    <a:lnTo>
                      <a:pt x="1175" y="420"/>
                    </a:lnTo>
                    <a:lnTo>
                      <a:pt x="1156" y="364"/>
                    </a:lnTo>
                    <a:lnTo>
                      <a:pt x="1128" y="317"/>
                    </a:lnTo>
                    <a:lnTo>
                      <a:pt x="1100" y="261"/>
                    </a:lnTo>
                    <a:lnTo>
                      <a:pt x="1026" y="177"/>
                    </a:lnTo>
                    <a:lnTo>
                      <a:pt x="942" y="103"/>
                    </a:lnTo>
                    <a:lnTo>
                      <a:pt x="886" y="75"/>
                    </a:lnTo>
                    <a:lnTo>
                      <a:pt x="839" y="47"/>
                    </a:lnTo>
                    <a:lnTo>
                      <a:pt x="784" y="28"/>
                    </a:lnTo>
                    <a:lnTo>
                      <a:pt x="728" y="10"/>
                    </a:lnTo>
                    <a:lnTo>
                      <a:pt x="66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1"/>
              <p:cNvSpPr/>
              <p:nvPr/>
            </p:nvSpPr>
            <p:spPr>
              <a:xfrm>
                <a:off x="6168889" y="3583831"/>
                <a:ext cx="53891" cy="79034"/>
              </a:xfrm>
              <a:custGeom>
                <a:rect b="b" l="l" r="r" t="t"/>
                <a:pathLst>
                  <a:path extrusionOk="0" h="3747" w="2555">
                    <a:moveTo>
                      <a:pt x="1110" y="0"/>
                    </a:moveTo>
                    <a:lnTo>
                      <a:pt x="979" y="19"/>
                    </a:lnTo>
                    <a:lnTo>
                      <a:pt x="858" y="47"/>
                    </a:lnTo>
                    <a:lnTo>
                      <a:pt x="737" y="103"/>
                    </a:lnTo>
                    <a:lnTo>
                      <a:pt x="625" y="168"/>
                    </a:lnTo>
                    <a:lnTo>
                      <a:pt x="523" y="252"/>
                    </a:lnTo>
                    <a:lnTo>
                      <a:pt x="420" y="354"/>
                    </a:lnTo>
                    <a:lnTo>
                      <a:pt x="336" y="466"/>
                    </a:lnTo>
                    <a:lnTo>
                      <a:pt x="262" y="587"/>
                    </a:lnTo>
                    <a:lnTo>
                      <a:pt x="187" y="727"/>
                    </a:lnTo>
                    <a:lnTo>
                      <a:pt x="131" y="876"/>
                    </a:lnTo>
                    <a:lnTo>
                      <a:pt x="85" y="1025"/>
                    </a:lnTo>
                    <a:lnTo>
                      <a:pt x="47" y="1193"/>
                    </a:lnTo>
                    <a:lnTo>
                      <a:pt x="20" y="1370"/>
                    </a:lnTo>
                    <a:lnTo>
                      <a:pt x="10" y="1547"/>
                    </a:lnTo>
                    <a:lnTo>
                      <a:pt x="1" y="1733"/>
                    </a:lnTo>
                    <a:lnTo>
                      <a:pt x="20" y="1920"/>
                    </a:lnTo>
                    <a:lnTo>
                      <a:pt x="38" y="2106"/>
                    </a:lnTo>
                    <a:lnTo>
                      <a:pt x="75" y="2293"/>
                    </a:lnTo>
                    <a:lnTo>
                      <a:pt x="122" y="2479"/>
                    </a:lnTo>
                    <a:lnTo>
                      <a:pt x="187" y="2647"/>
                    </a:lnTo>
                    <a:lnTo>
                      <a:pt x="253" y="2815"/>
                    </a:lnTo>
                    <a:lnTo>
                      <a:pt x="336" y="2964"/>
                    </a:lnTo>
                    <a:lnTo>
                      <a:pt x="420" y="3103"/>
                    </a:lnTo>
                    <a:lnTo>
                      <a:pt x="513" y="3234"/>
                    </a:lnTo>
                    <a:lnTo>
                      <a:pt x="616" y="3355"/>
                    </a:lnTo>
                    <a:lnTo>
                      <a:pt x="728" y="3458"/>
                    </a:lnTo>
                    <a:lnTo>
                      <a:pt x="840" y="3541"/>
                    </a:lnTo>
                    <a:lnTo>
                      <a:pt x="951" y="3616"/>
                    </a:lnTo>
                    <a:lnTo>
                      <a:pt x="1073" y="3672"/>
                    </a:lnTo>
                    <a:lnTo>
                      <a:pt x="1203" y="3718"/>
                    </a:lnTo>
                    <a:lnTo>
                      <a:pt x="1324" y="3737"/>
                    </a:lnTo>
                    <a:lnTo>
                      <a:pt x="1455" y="3746"/>
                    </a:lnTo>
                    <a:lnTo>
                      <a:pt x="1585" y="3728"/>
                    </a:lnTo>
                    <a:lnTo>
                      <a:pt x="1706" y="3691"/>
                    </a:lnTo>
                    <a:lnTo>
                      <a:pt x="1827" y="3644"/>
                    </a:lnTo>
                    <a:lnTo>
                      <a:pt x="1939" y="3579"/>
                    </a:lnTo>
                    <a:lnTo>
                      <a:pt x="2042" y="3495"/>
                    </a:lnTo>
                    <a:lnTo>
                      <a:pt x="2135" y="3392"/>
                    </a:lnTo>
                    <a:lnTo>
                      <a:pt x="2228" y="3280"/>
                    </a:lnTo>
                    <a:lnTo>
                      <a:pt x="2303" y="3159"/>
                    </a:lnTo>
                    <a:lnTo>
                      <a:pt x="2368" y="3020"/>
                    </a:lnTo>
                    <a:lnTo>
                      <a:pt x="2433" y="2870"/>
                    </a:lnTo>
                    <a:lnTo>
                      <a:pt x="2480" y="2712"/>
                    </a:lnTo>
                    <a:lnTo>
                      <a:pt x="2517" y="2554"/>
                    </a:lnTo>
                    <a:lnTo>
                      <a:pt x="2545" y="2377"/>
                    </a:lnTo>
                    <a:lnTo>
                      <a:pt x="2554" y="2199"/>
                    </a:lnTo>
                    <a:lnTo>
                      <a:pt x="2554" y="2013"/>
                    </a:lnTo>
                    <a:lnTo>
                      <a:pt x="2545" y="1827"/>
                    </a:lnTo>
                    <a:lnTo>
                      <a:pt x="2517" y="1640"/>
                    </a:lnTo>
                    <a:lnTo>
                      <a:pt x="2480" y="1445"/>
                    </a:lnTo>
                    <a:lnTo>
                      <a:pt x="2433" y="1268"/>
                    </a:lnTo>
                    <a:lnTo>
                      <a:pt x="2377" y="1100"/>
                    </a:lnTo>
                    <a:lnTo>
                      <a:pt x="2303" y="932"/>
                    </a:lnTo>
                    <a:lnTo>
                      <a:pt x="2228" y="783"/>
                    </a:lnTo>
                    <a:lnTo>
                      <a:pt x="2144" y="643"/>
                    </a:lnTo>
                    <a:lnTo>
                      <a:pt x="2042" y="513"/>
                    </a:lnTo>
                    <a:lnTo>
                      <a:pt x="1949" y="392"/>
                    </a:lnTo>
                    <a:lnTo>
                      <a:pt x="1837" y="289"/>
                    </a:lnTo>
                    <a:lnTo>
                      <a:pt x="1725" y="205"/>
                    </a:lnTo>
                    <a:lnTo>
                      <a:pt x="1604" y="131"/>
                    </a:lnTo>
                    <a:lnTo>
                      <a:pt x="1483" y="75"/>
                    </a:lnTo>
                    <a:lnTo>
                      <a:pt x="1362" y="28"/>
                    </a:lnTo>
                    <a:lnTo>
                      <a:pt x="1240" y="9"/>
                    </a:lnTo>
                    <a:lnTo>
                      <a:pt x="1110"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1"/>
              <p:cNvSpPr/>
              <p:nvPr/>
            </p:nvSpPr>
            <p:spPr>
              <a:xfrm>
                <a:off x="6178127" y="3597183"/>
                <a:ext cx="35224" cy="51529"/>
              </a:xfrm>
              <a:custGeom>
                <a:rect b="b" l="l" r="r" t="t"/>
                <a:pathLst>
                  <a:path extrusionOk="0" h="2443" w="1670">
                    <a:moveTo>
                      <a:pt x="728" y="1"/>
                    </a:moveTo>
                    <a:lnTo>
                      <a:pt x="644" y="10"/>
                    </a:lnTo>
                    <a:lnTo>
                      <a:pt x="560" y="38"/>
                    </a:lnTo>
                    <a:lnTo>
                      <a:pt x="486" y="66"/>
                    </a:lnTo>
                    <a:lnTo>
                      <a:pt x="411" y="113"/>
                    </a:lnTo>
                    <a:lnTo>
                      <a:pt x="336" y="169"/>
                    </a:lnTo>
                    <a:lnTo>
                      <a:pt x="280" y="234"/>
                    </a:lnTo>
                    <a:lnTo>
                      <a:pt x="215" y="308"/>
                    </a:lnTo>
                    <a:lnTo>
                      <a:pt x="169" y="392"/>
                    </a:lnTo>
                    <a:lnTo>
                      <a:pt x="122" y="485"/>
                    </a:lnTo>
                    <a:lnTo>
                      <a:pt x="85" y="579"/>
                    </a:lnTo>
                    <a:lnTo>
                      <a:pt x="48" y="681"/>
                    </a:lnTo>
                    <a:lnTo>
                      <a:pt x="29" y="793"/>
                    </a:lnTo>
                    <a:lnTo>
                      <a:pt x="10" y="905"/>
                    </a:lnTo>
                    <a:lnTo>
                      <a:pt x="1" y="1026"/>
                    </a:lnTo>
                    <a:lnTo>
                      <a:pt x="1" y="1147"/>
                    </a:lnTo>
                    <a:lnTo>
                      <a:pt x="10" y="1268"/>
                    </a:lnTo>
                    <a:lnTo>
                      <a:pt x="20" y="1399"/>
                    </a:lnTo>
                    <a:lnTo>
                      <a:pt x="66" y="1585"/>
                    </a:lnTo>
                    <a:lnTo>
                      <a:pt x="122" y="1762"/>
                    </a:lnTo>
                    <a:lnTo>
                      <a:pt x="197" y="1921"/>
                    </a:lnTo>
                    <a:lnTo>
                      <a:pt x="280" y="2070"/>
                    </a:lnTo>
                    <a:lnTo>
                      <a:pt x="383" y="2191"/>
                    </a:lnTo>
                    <a:lnTo>
                      <a:pt x="495" y="2293"/>
                    </a:lnTo>
                    <a:lnTo>
                      <a:pt x="551" y="2340"/>
                    </a:lnTo>
                    <a:lnTo>
                      <a:pt x="607" y="2377"/>
                    </a:lnTo>
                    <a:lnTo>
                      <a:pt x="672" y="2414"/>
                    </a:lnTo>
                    <a:lnTo>
                      <a:pt x="728" y="2442"/>
                    </a:lnTo>
                    <a:lnTo>
                      <a:pt x="719" y="2312"/>
                    </a:lnTo>
                    <a:lnTo>
                      <a:pt x="719" y="2200"/>
                    </a:lnTo>
                    <a:lnTo>
                      <a:pt x="719" y="2079"/>
                    </a:lnTo>
                    <a:lnTo>
                      <a:pt x="728" y="1967"/>
                    </a:lnTo>
                    <a:lnTo>
                      <a:pt x="746" y="1855"/>
                    </a:lnTo>
                    <a:lnTo>
                      <a:pt x="774" y="1753"/>
                    </a:lnTo>
                    <a:lnTo>
                      <a:pt x="812" y="1650"/>
                    </a:lnTo>
                    <a:lnTo>
                      <a:pt x="849" y="1557"/>
                    </a:lnTo>
                    <a:lnTo>
                      <a:pt x="896" y="1473"/>
                    </a:lnTo>
                    <a:lnTo>
                      <a:pt x="942" y="1389"/>
                    </a:lnTo>
                    <a:lnTo>
                      <a:pt x="998" y="1324"/>
                    </a:lnTo>
                    <a:lnTo>
                      <a:pt x="1063" y="1259"/>
                    </a:lnTo>
                    <a:lnTo>
                      <a:pt x="1129" y="1203"/>
                    </a:lnTo>
                    <a:lnTo>
                      <a:pt x="1203" y="1166"/>
                    </a:lnTo>
                    <a:lnTo>
                      <a:pt x="1278" y="1128"/>
                    </a:lnTo>
                    <a:lnTo>
                      <a:pt x="1362" y="1110"/>
                    </a:lnTo>
                    <a:lnTo>
                      <a:pt x="1436" y="1100"/>
                    </a:lnTo>
                    <a:lnTo>
                      <a:pt x="1511" y="1100"/>
                    </a:lnTo>
                    <a:lnTo>
                      <a:pt x="1595" y="1110"/>
                    </a:lnTo>
                    <a:lnTo>
                      <a:pt x="1669" y="1138"/>
                    </a:lnTo>
                    <a:lnTo>
                      <a:pt x="1660" y="1082"/>
                    </a:lnTo>
                    <a:lnTo>
                      <a:pt x="1641" y="961"/>
                    </a:lnTo>
                    <a:lnTo>
                      <a:pt x="1604" y="840"/>
                    </a:lnTo>
                    <a:lnTo>
                      <a:pt x="1567" y="728"/>
                    </a:lnTo>
                    <a:lnTo>
                      <a:pt x="1520" y="616"/>
                    </a:lnTo>
                    <a:lnTo>
                      <a:pt x="1464" y="523"/>
                    </a:lnTo>
                    <a:lnTo>
                      <a:pt x="1408" y="429"/>
                    </a:lnTo>
                    <a:lnTo>
                      <a:pt x="1352" y="336"/>
                    </a:lnTo>
                    <a:lnTo>
                      <a:pt x="1278" y="262"/>
                    </a:lnTo>
                    <a:lnTo>
                      <a:pt x="1212" y="197"/>
                    </a:lnTo>
                    <a:lnTo>
                      <a:pt x="1138" y="131"/>
                    </a:lnTo>
                    <a:lnTo>
                      <a:pt x="1054" y="85"/>
                    </a:lnTo>
                    <a:lnTo>
                      <a:pt x="979" y="47"/>
                    </a:lnTo>
                    <a:lnTo>
                      <a:pt x="896" y="19"/>
                    </a:lnTo>
                    <a:lnTo>
                      <a:pt x="812" y="10"/>
                    </a:lnTo>
                    <a:lnTo>
                      <a:pt x="728"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1"/>
              <p:cNvSpPr/>
              <p:nvPr/>
            </p:nvSpPr>
            <p:spPr>
              <a:xfrm>
                <a:off x="6423264" y="3583831"/>
                <a:ext cx="53870" cy="79034"/>
              </a:xfrm>
              <a:custGeom>
                <a:rect b="b" l="l" r="r" t="t"/>
                <a:pathLst>
                  <a:path extrusionOk="0" h="3747" w="2554">
                    <a:moveTo>
                      <a:pt x="1445" y="0"/>
                    </a:moveTo>
                    <a:lnTo>
                      <a:pt x="1323" y="9"/>
                    </a:lnTo>
                    <a:lnTo>
                      <a:pt x="1193" y="28"/>
                    </a:lnTo>
                    <a:lnTo>
                      <a:pt x="1072" y="75"/>
                    </a:lnTo>
                    <a:lnTo>
                      <a:pt x="951" y="131"/>
                    </a:lnTo>
                    <a:lnTo>
                      <a:pt x="830" y="205"/>
                    </a:lnTo>
                    <a:lnTo>
                      <a:pt x="718" y="289"/>
                    </a:lnTo>
                    <a:lnTo>
                      <a:pt x="615" y="392"/>
                    </a:lnTo>
                    <a:lnTo>
                      <a:pt x="513" y="513"/>
                    </a:lnTo>
                    <a:lnTo>
                      <a:pt x="420" y="643"/>
                    </a:lnTo>
                    <a:lnTo>
                      <a:pt x="326" y="783"/>
                    </a:lnTo>
                    <a:lnTo>
                      <a:pt x="252" y="932"/>
                    </a:lnTo>
                    <a:lnTo>
                      <a:pt x="177" y="1100"/>
                    </a:lnTo>
                    <a:lnTo>
                      <a:pt x="121" y="1268"/>
                    </a:lnTo>
                    <a:lnTo>
                      <a:pt x="75" y="1445"/>
                    </a:lnTo>
                    <a:lnTo>
                      <a:pt x="37" y="1640"/>
                    </a:lnTo>
                    <a:lnTo>
                      <a:pt x="9" y="1827"/>
                    </a:lnTo>
                    <a:lnTo>
                      <a:pt x="0" y="2013"/>
                    </a:lnTo>
                    <a:lnTo>
                      <a:pt x="0" y="2199"/>
                    </a:lnTo>
                    <a:lnTo>
                      <a:pt x="19" y="2377"/>
                    </a:lnTo>
                    <a:lnTo>
                      <a:pt x="37" y="2554"/>
                    </a:lnTo>
                    <a:lnTo>
                      <a:pt x="75" y="2712"/>
                    </a:lnTo>
                    <a:lnTo>
                      <a:pt x="131" y="2870"/>
                    </a:lnTo>
                    <a:lnTo>
                      <a:pt x="187" y="3020"/>
                    </a:lnTo>
                    <a:lnTo>
                      <a:pt x="252" y="3159"/>
                    </a:lnTo>
                    <a:lnTo>
                      <a:pt x="336" y="3280"/>
                    </a:lnTo>
                    <a:lnTo>
                      <a:pt x="420" y="3392"/>
                    </a:lnTo>
                    <a:lnTo>
                      <a:pt x="513" y="3495"/>
                    </a:lnTo>
                    <a:lnTo>
                      <a:pt x="615" y="3579"/>
                    </a:lnTo>
                    <a:lnTo>
                      <a:pt x="727" y="3644"/>
                    </a:lnTo>
                    <a:lnTo>
                      <a:pt x="848" y="3691"/>
                    </a:lnTo>
                    <a:lnTo>
                      <a:pt x="979" y="3728"/>
                    </a:lnTo>
                    <a:lnTo>
                      <a:pt x="1100" y="3746"/>
                    </a:lnTo>
                    <a:lnTo>
                      <a:pt x="1230" y="3737"/>
                    </a:lnTo>
                    <a:lnTo>
                      <a:pt x="1361" y="3718"/>
                    </a:lnTo>
                    <a:lnTo>
                      <a:pt x="1482" y="3672"/>
                    </a:lnTo>
                    <a:lnTo>
                      <a:pt x="1603" y="3616"/>
                    </a:lnTo>
                    <a:lnTo>
                      <a:pt x="1715" y="3541"/>
                    </a:lnTo>
                    <a:lnTo>
                      <a:pt x="1836" y="3458"/>
                    </a:lnTo>
                    <a:lnTo>
                      <a:pt x="1939" y="3355"/>
                    </a:lnTo>
                    <a:lnTo>
                      <a:pt x="2041" y="3234"/>
                    </a:lnTo>
                    <a:lnTo>
                      <a:pt x="2134" y="3103"/>
                    </a:lnTo>
                    <a:lnTo>
                      <a:pt x="2218" y="2964"/>
                    </a:lnTo>
                    <a:lnTo>
                      <a:pt x="2302" y="2815"/>
                    </a:lnTo>
                    <a:lnTo>
                      <a:pt x="2367" y="2647"/>
                    </a:lnTo>
                    <a:lnTo>
                      <a:pt x="2432" y="2479"/>
                    </a:lnTo>
                    <a:lnTo>
                      <a:pt x="2479" y="2293"/>
                    </a:lnTo>
                    <a:lnTo>
                      <a:pt x="2516" y="2106"/>
                    </a:lnTo>
                    <a:lnTo>
                      <a:pt x="2544" y="1920"/>
                    </a:lnTo>
                    <a:lnTo>
                      <a:pt x="2554" y="1733"/>
                    </a:lnTo>
                    <a:lnTo>
                      <a:pt x="2554" y="1547"/>
                    </a:lnTo>
                    <a:lnTo>
                      <a:pt x="2535" y="1370"/>
                    </a:lnTo>
                    <a:lnTo>
                      <a:pt x="2507" y="1193"/>
                    </a:lnTo>
                    <a:lnTo>
                      <a:pt x="2470" y="1025"/>
                    </a:lnTo>
                    <a:lnTo>
                      <a:pt x="2423" y="876"/>
                    </a:lnTo>
                    <a:lnTo>
                      <a:pt x="2367" y="727"/>
                    </a:lnTo>
                    <a:lnTo>
                      <a:pt x="2293" y="587"/>
                    </a:lnTo>
                    <a:lnTo>
                      <a:pt x="2218" y="466"/>
                    </a:lnTo>
                    <a:lnTo>
                      <a:pt x="2134" y="354"/>
                    </a:lnTo>
                    <a:lnTo>
                      <a:pt x="2032" y="252"/>
                    </a:lnTo>
                    <a:lnTo>
                      <a:pt x="1929" y="168"/>
                    </a:lnTo>
                    <a:lnTo>
                      <a:pt x="1817" y="103"/>
                    </a:lnTo>
                    <a:lnTo>
                      <a:pt x="1706" y="47"/>
                    </a:lnTo>
                    <a:lnTo>
                      <a:pt x="1575" y="19"/>
                    </a:lnTo>
                    <a:lnTo>
                      <a:pt x="1445"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11"/>
              <p:cNvSpPr/>
              <p:nvPr/>
            </p:nvSpPr>
            <p:spPr>
              <a:xfrm>
                <a:off x="6432692" y="3597183"/>
                <a:ext cx="35203" cy="51529"/>
              </a:xfrm>
              <a:custGeom>
                <a:rect b="b" l="l" r="r" t="t"/>
                <a:pathLst>
                  <a:path extrusionOk="0" h="2443" w="1669">
                    <a:moveTo>
                      <a:pt x="942" y="1"/>
                    </a:moveTo>
                    <a:lnTo>
                      <a:pt x="858" y="10"/>
                    </a:lnTo>
                    <a:lnTo>
                      <a:pt x="774" y="19"/>
                    </a:lnTo>
                    <a:lnTo>
                      <a:pt x="690" y="47"/>
                    </a:lnTo>
                    <a:lnTo>
                      <a:pt x="616" y="85"/>
                    </a:lnTo>
                    <a:lnTo>
                      <a:pt x="532" y="131"/>
                    </a:lnTo>
                    <a:lnTo>
                      <a:pt x="457" y="197"/>
                    </a:lnTo>
                    <a:lnTo>
                      <a:pt x="392" y="262"/>
                    </a:lnTo>
                    <a:lnTo>
                      <a:pt x="327" y="336"/>
                    </a:lnTo>
                    <a:lnTo>
                      <a:pt x="261" y="429"/>
                    </a:lnTo>
                    <a:lnTo>
                      <a:pt x="205" y="523"/>
                    </a:lnTo>
                    <a:lnTo>
                      <a:pt x="150" y="616"/>
                    </a:lnTo>
                    <a:lnTo>
                      <a:pt x="103" y="728"/>
                    </a:lnTo>
                    <a:lnTo>
                      <a:pt x="66" y="840"/>
                    </a:lnTo>
                    <a:lnTo>
                      <a:pt x="38" y="961"/>
                    </a:lnTo>
                    <a:lnTo>
                      <a:pt x="10" y="1082"/>
                    </a:lnTo>
                    <a:lnTo>
                      <a:pt x="0" y="1138"/>
                    </a:lnTo>
                    <a:lnTo>
                      <a:pt x="75" y="1110"/>
                    </a:lnTo>
                    <a:lnTo>
                      <a:pt x="159" y="1100"/>
                    </a:lnTo>
                    <a:lnTo>
                      <a:pt x="233" y="1100"/>
                    </a:lnTo>
                    <a:lnTo>
                      <a:pt x="308" y="1110"/>
                    </a:lnTo>
                    <a:lnTo>
                      <a:pt x="392" y="1128"/>
                    </a:lnTo>
                    <a:lnTo>
                      <a:pt x="466" y="1166"/>
                    </a:lnTo>
                    <a:lnTo>
                      <a:pt x="541" y="1203"/>
                    </a:lnTo>
                    <a:lnTo>
                      <a:pt x="606" y="1259"/>
                    </a:lnTo>
                    <a:lnTo>
                      <a:pt x="671" y="1324"/>
                    </a:lnTo>
                    <a:lnTo>
                      <a:pt x="727" y="1389"/>
                    </a:lnTo>
                    <a:lnTo>
                      <a:pt x="783" y="1473"/>
                    </a:lnTo>
                    <a:lnTo>
                      <a:pt x="821" y="1557"/>
                    </a:lnTo>
                    <a:lnTo>
                      <a:pt x="867" y="1650"/>
                    </a:lnTo>
                    <a:lnTo>
                      <a:pt x="895" y="1753"/>
                    </a:lnTo>
                    <a:lnTo>
                      <a:pt x="923" y="1855"/>
                    </a:lnTo>
                    <a:lnTo>
                      <a:pt x="942" y="1967"/>
                    </a:lnTo>
                    <a:lnTo>
                      <a:pt x="951" y="2079"/>
                    </a:lnTo>
                    <a:lnTo>
                      <a:pt x="960" y="2200"/>
                    </a:lnTo>
                    <a:lnTo>
                      <a:pt x="951" y="2312"/>
                    </a:lnTo>
                    <a:lnTo>
                      <a:pt x="942" y="2442"/>
                    </a:lnTo>
                    <a:lnTo>
                      <a:pt x="998" y="2414"/>
                    </a:lnTo>
                    <a:lnTo>
                      <a:pt x="1063" y="2377"/>
                    </a:lnTo>
                    <a:lnTo>
                      <a:pt x="1119" y="2340"/>
                    </a:lnTo>
                    <a:lnTo>
                      <a:pt x="1184" y="2293"/>
                    </a:lnTo>
                    <a:lnTo>
                      <a:pt x="1287" y="2191"/>
                    </a:lnTo>
                    <a:lnTo>
                      <a:pt x="1389" y="2070"/>
                    </a:lnTo>
                    <a:lnTo>
                      <a:pt x="1473" y="1921"/>
                    </a:lnTo>
                    <a:lnTo>
                      <a:pt x="1547" y="1762"/>
                    </a:lnTo>
                    <a:lnTo>
                      <a:pt x="1603" y="1585"/>
                    </a:lnTo>
                    <a:lnTo>
                      <a:pt x="1650" y="1399"/>
                    </a:lnTo>
                    <a:lnTo>
                      <a:pt x="1669" y="1268"/>
                    </a:lnTo>
                    <a:lnTo>
                      <a:pt x="1669" y="1147"/>
                    </a:lnTo>
                    <a:lnTo>
                      <a:pt x="1669" y="1026"/>
                    </a:lnTo>
                    <a:lnTo>
                      <a:pt x="1659" y="905"/>
                    </a:lnTo>
                    <a:lnTo>
                      <a:pt x="1641" y="793"/>
                    </a:lnTo>
                    <a:lnTo>
                      <a:pt x="1622" y="681"/>
                    </a:lnTo>
                    <a:lnTo>
                      <a:pt x="1585" y="579"/>
                    </a:lnTo>
                    <a:lnTo>
                      <a:pt x="1547" y="485"/>
                    </a:lnTo>
                    <a:lnTo>
                      <a:pt x="1501" y="392"/>
                    </a:lnTo>
                    <a:lnTo>
                      <a:pt x="1454" y="308"/>
                    </a:lnTo>
                    <a:lnTo>
                      <a:pt x="1398" y="234"/>
                    </a:lnTo>
                    <a:lnTo>
                      <a:pt x="1333" y="169"/>
                    </a:lnTo>
                    <a:lnTo>
                      <a:pt x="1259" y="113"/>
                    </a:lnTo>
                    <a:lnTo>
                      <a:pt x="1184" y="66"/>
                    </a:lnTo>
                    <a:lnTo>
                      <a:pt x="1109" y="38"/>
                    </a:lnTo>
                    <a:lnTo>
                      <a:pt x="1026" y="10"/>
                    </a:lnTo>
                    <a:lnTo>
                      <a:pt x="94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11"/>
              <p:cNvSpPr/>
              <p:nvPr/>
            </p:nvSpPr>
            <p:spPr>
              <a:xfrm>
                <a:off x="6286838" y="3676997"/>
                <a:ext cx="84939" cy="53870"/>
              </a:xfrm>
              <a:custGeom>
                <a:rect b="b" l="l" r="r" t="t"/>
                <a:pathLst>
                  <a:path extrusionOk="0" h="2554" w="4027">
                    <a:moveTo>
                      <a:pt x="3393" y="0"/>
                    </a:moveTo>
                    <a:lnTo>
                      <a:pt x="3281" y="10"/>
                    </a:lnTo>
                    <a:lnTo>
                      <a:pt x="3178" y="38"/>
                    </a:lnTo>
                    <a:lnTo>
                      <a:pt x="2834" y="140"/>
                    </a:lnTo>
                    <a:lnTo>
                      <a:pt x="2489" y="233"/>
                    </a:lnTo>
                    <a:lnTo>
                      <a:pt x="2153" y="317"/>
                    </a:lnTo>
                    <a:lnTo>
                      <a:pt x="1827" y="392"/>
                    </a:lnTo>
                    <a:lnTo>
                      <a:pt x="1501" y="448"/>
                    </a:lnTo>
                    <a:lnTo>
                      <a:pt x="1193" y="504"/>
                    </a:lnTo>
                    <a:lnTo>
                      <a:pt x="904" y="541"/>
                    </a:lnTo>
                    <a:lnTo>
                      <a:pt x="644" y="578"/>
                    </a:lnTo>
                    <a:lnTo>
                      <a:pt x="532" y="597"/>
                    </a:lnTo>
                    <a:lnTo>
                      <a:pt x="429" y="634"/>
                    </a:lnTo>
                    <a:lnTo>
                      <a:pt x="336" y="699"/>
                    </a:lnTo>
                    <a:lnTo>
                      <a:pt x="252" y="765"/>
                    </a:lnTo>
                    <a:lnTo>
                      <a:pt x="187" y="848"/>
                    </a:lnTo>
                    <a:lnTo>
                      <a:pt x="122" y="942"/>
                    </a:lnTo>
                    <a:lnTo>
                      <a:pt x="75" y="1044"/>
                    </a:lnTo>
                    <a:lnTo>
                      <a:pt x="38" y="1156"/>
                    </a:lnTo>
                    <a:lnTo>
                      <a:pt x="10" y="1268"/>
                    </a:lnTo>
                    <a:lnTo>
                      <a:pt x="1" y="1389"/>
                    </a:lnTo>
                    <a:lnTo>
                      <a:pt x="1" y="1501"/>
                    </a:lnTo>
                    <a:lnTo>
                      <a:pt x="19" y="1622"/>
                    </a:lnTo>
                    <a:lnTo>
                      <a:pt x="47" y="1734"/>
                    </a:lnTo>
                    <a:lnTo>
                      <a:pt x="94" y="1836"/>
                    </a:lnTo>
                    <a:lnTo>
                      <a:pt x="159" y="1939"/>
                    </a:lnTo>
                    <a:lnTo>
                      <a:pt x="233" y="2032"/>
                    </a:lnTo>
                    <a:lnTo>
                      <a:pt x="364" y="2144"/>
                    </a:lnTo>
                    <a:lnTo>
                      <a:pt x="522" y="2256"/>
                    </a:lnTo>
                    <a:lnTo>
                      <a:pt x="606" y="2302"/>
                    </a:lnTo>
                    <a:lnTo>
                      <a:pt x="690" y="2349"/>
                    </a:lnTo>
                    <a:lnTo>
                      <a:pt x="793" y="2386"/>
                    </a:lnTo>
                    <a:lnTo>
                      <a:pt x="886" y="2423"/>
                    </a:lnTo>
                    <a:lnTo>
                      <a:pt x="998" y="2461"/>
                    </a:lnTo>
                    <a:lnTo>
                      <a:pt x="1110" y="2489"/>
                    </a:lnTo>
                    <a:lnTo>
                      <a:pt x="1231" y="2517"/>
                    </a:lnTo>
                    <a:lnTo>
                      <a:pt x="1352" y="2535"/>
                    </a:lnTo>
                    <a:lnTo>
                      <a:pt x="1492" y="2545"/>
                    </a:lnTo>
                    <a:lnTo>
                      <a:pt x="1631" y="2554"/>
                    </a:lnTo>
                    <a:lnTo>
                      <a:pt x="1930" y="2554"/>
                    </a:lnTo>
                    <a:lnTo>
                      <a:pt x="2116" y="2535"/>
                    </a:lnTo>
                    <a:lnTo>
                      <a:pt x="2293" y="2507"/>
                    </a:lnTo>
                    <a:lnTo>
                      <a:pt x="2461" y="2470"/>
                    </a:lnTo>
                    <a:lnTo>
                      <a:pt x="2619" y="2423"/>
                    </a:lnTo>
                    <a:lnTo>
                      <a:pt x="2768" y="2358"/>
                    </a:lnTo>
                    <a:lnTo>
                      <a:pt x="2908" y="2284"/>
                    </a:lnTo>
                    <a:lnTo>
                      <a:pt x="3048" y="2209"/>
                    </a:lnTo>
                    <a:lnTo>
                      <a:pt x="3169" y="2125"/>
                    </a:lnTo>
                    <a:lnTo>
                      <a:pt x="3290" y="2023"/>
                    </a:lnTo>
                    <a:lnTo>
                      <a:pt x="3393" y="1930"/>
                    </a:lnTo>
                    <a:lnTo>
                      <a:pt x="3495" y="1818"/>
                    </a:lnTo>
                    <a:lnTo>
                      <a:pt x="3598" y="1706"/>
                    </a:lnTo>
                    <a:lnTo>
                      <a:pt x="3682" y="1594"/>
                    </a:lnTo>
                    <a:lnTo>
                      <a:pt x="3766" y="1473"/>
                    </a:lnTo>
                    <a:lnTo>
                      <a:pt x="3840" y="1352"/>
                    </a:lnTo>
                    <a:lnTo>
                      <a:pt x="3915" y="1221"/>
                    </a:lnTo>
                    <a:lnTo>
                      <a:pt x="3971" y="1109"/>
                    </a:lnTo>
                    <a:lnTo>
                      <a:pt x="3999" y="988"/>
                    </a:lnTo>
                    <a:lnTo>
                      <a:pt x="4017" y="867"/>
                    </a:lnTo>
                    <a:lnTo>
                      <a:pt x="4026" y="746"/>
                    </a:lnTo>
                    <a:lnTo>
                      <a:pt x="4008" y="634"/>
                    </a:lnTo>
                    <a:lnTo>
                      <a:pt x="3980" y="522"/>
                    </a:lnTo>
                    <a:lnTo>
                      <a:pt x="3943" y="410"/>
                    </a:lnTo>
                    <a:lnTo>
                      <a:pt x="3896" y="317"/>
                    </a:lnTo>
                    <a:lnTo>
                      <a:pt x="3831" y="233"/>
                    </a:lnTo>
                    <a:lnTo>
                      <a:pt x="3756" y="159"/>
                    </a:lnTo>
                    <a:lnTo>
                      <a:pt x="3672" y="94"/>
                    </a:lnTo>
                    <a:lnTo>
                      <a:pt x="3588" y="47"/>
                    </a:lnTo>
                    <a:lnTo>
                      <a:pt x="3495" y="19"/>
                    </a:lnTo>
                    <a:lnTo>
                      <a:pt x="339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11"/>
              <p:cNvSpPr/>
              <p:nvPr/>
            </p:nvSpPr>
            <p:spPr>
              <a:xfrm>
                <a:off x="6302172" y="3692521"/>
                <a:ext cx="69204" cy="38346"/>
              </a:xfrm>
              <a:custGeom>
                <a:rect b="b" l="l" r="r" t="t"/>
                <a:pathLst>
                  <a:path extrusionOk="0" h="1818" w="3281">
                    <a:moveTo>
                      <a:pt x="2256" y="1"/>
                    </a:moveTo>
                    <a:lnTo>
                      <a:pt x="2032" y="19"/>
                    </a:lnTo>
                    <a:lnTo>
                      <a:pt x="1790" y="57"/>
                    </a:lnTo>
                    <a:lnTo>
                      <a:pt x="1613" y="94"/>
                    </a:lnTo>
                    <a:lnTo>
                      <a:pt x="1436" y="140"/>
                    </a:lnTo>
                    <a:lnTo>
                      <a:pt x="1277" y="206"/>
                    </a:lnTo>
                    <a:lnTo>
                      <a:pt x="1128" y="271"/>
                    </a:lnTo>
                    <a:lnTo>
                      <a:pt x="988" y="355"/>
                    </a:lnTo>
                    <a:lnTo>
                      <a:pt x="858" y="439"/>
                    </a:lnTo>
                    <a:lnTo>
                      <a:pt x="727" y="532"/>
                    </a:lnTo>
                    <a:lnTo>
                      <a:pt x="616" y="634"/>
                    </a:lnTo>
                    <a:lnTo>
                      <a:pt x="513" y="746"/>
                    </a:lnTo>
                    <a:lnTo>
                      <a:pt x="420" y="858"/>
                    </a:lnTo>
                    <a:lnTo>
                      <a:pt x="336" y="979"/>
                    </a:lnTo>
                    <a:lnTo>
                      <a:pt x="252" y="1100"/>
                    </a:lnTo>
                    <a:lnTo>
                      <a:pt x="177" y="1231"/>
                    </a:lnTo>
                    <a:lnTo>
                      <a:pt x="112" y="1361"/>
                    </a:lnTo>
                    <a:lnTo>
                      <a:pt x="56" y="1492"/>
                    </a:lnTo>
                    <a:lnTo>
                      <a:pt x="0" y="1622"/>
                    </a:lnTo>
                    <a:lnTo>
                      <a:pt x="122" y="1678"/>
                    </a:lnTo>
                    <a:lnTo>
                      <a:pt x="243" y="1715"/>
                    </a:lnTo>
                    <a:lnTo>
                      <a:pt x="383" y="1753"/>
                    </a:lnTo>
                    <a:lnTo>
                      <a:pt x="522" y="1781"/>
                    </a:lnTo>
                    <a:lnTo>
                      <a:pt x="681" y="1799"/>
                    </a:lnTo>
                    <a:lnTo>
                      <a:pt x="839" y="1818"/>
                    </a:lnTo>
                    <a:lnTo>
                      <a:pt x="1203" y="1818"/>
                    </a:lnTo>
                    <a:lnTo>
                      <a:pt x="1389" y="1799"/>
                    </a:lnTo>
                    <a:lnTo>
                      <a:pt x="1566" y="1771"/>
                    </a:lnTo>
                    <a:lnTo>
                      <a:pt x="1734" y="1734"/>
                    </a:lnTo>
                    <a:lnTo>
                      <a:pt x="1892" y="1687"/>
                    </a:lnTo>
                    <a:lnTo>
                      <a:pt x="2041" y="1622"/>
                    </a:lnTo>
                    <a:lnTo>
                      <a:pt x="2181" y="1548"/>
                    </a:lnTo>
                    <a:lnTo>
                      <a:pt x="2321" y="1473"/>
                    </a:lnTo>
                    <a:lnTo>
                      <a:pt x="2442" y="1389"/>
                    </a:lnTo>
                    <a:lnTo>
                      <a:pt x="2563" y="1287"/>
                    </a:lnTo>
                    <a:lnTo>
                      <a:pt x="2666" y="1194"/>
                    </a:lnTo>
                    <a:lnTo>
                      <a:pt x="2768" y="1082"/>
                    </a:lnTo>
                    <a:lnTo>
                      <a:pt x="2871" y="970"/>
                    </a:lnTo>
                    <a:lnTo>
                      <a:pt x="2955" y="858"/>
                    </a:lnTo>
                    <a:lnTo>
                      <a:pt x="3039" y="737"/>
                    </a:lnTo>
                    <a:lnTo>
                      <a:pt x="3113" y="616"/>
                    </a:lnTo>
                    <a:lnTo>
                      <a:pt x="3188" y="485"/>
                    </a:lnTo>
                    <a:lnTo>
                      <a:pt x="3216" y="420"/>
                    </a:lnTo>
                    <a:lnTo>
                      <a:pt x="3244" y="345"/>
                    </a:lnTo>
                    <a:lnTo>
                      <a:pt x="3272" y="271"/>
                    </a:lnTo>
                    <a:lnTo>
                      <a:pt x="3281" y="196"/>
                    </a:lnTo>
                    <a:lnTo>
                      <a:pt x="3141" y="140"/>
                    </a:lnTo>
                    <a:lnTo>
                      <a:pt x="2992" y="85"/>
                    </a:lnTo>
                    <a:lnTo>
                      <a:pt x="2824" y="47"/>
                    </a:lnTo>
                    <a:lnTo>
                      <a:pt x="2647" y="19"/>
                    </a:lnTo>
                    <a:lnTo>
                      <a:pt x="246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11"/>
              <p:cNvSpPr/>
              <p:nvPr/>
            </p:nvSpPr>
            <p:spPr>
              <a:xfrm>
                <a:off x="6317506" y="3695664"/>
                <a:ext cx="30099" cy="19890"/>
              </a:xfrm>
              <a:custGeom>
                <a:rect b="b" l="l" r="r" t="t"/>
                <a:pathLst>
                  <a:path extrusionOk="0" h="943" w="1427">
                    <a:moveTo>
                      <a:pt x="1081" y="1"/>
                    </a:moveTo>
                    <a:lnTo>
                      <a:pt x="960" y="10"/>
                    </a:lnTo>
                    <a:lnTo>
                      <a:pt x="830" y="38"/>
                    </a:lnTo>
                    <a:lnTo>
                      <a:pt x="690" y="85"/>
                    </a:lnTo>
                    <a:lnTo>
                      <a:pt x="541" y="150"/>
                    </a:lnTo>
                    <a:lnTo>
                      <a:pt x="410" y="224"/>
                    </a:lnTo>
                    <a:lnTo>
                      <a:pt x="289" y="308"/>
                    </a:lnTo>
                    <a:lnTo>
                      <a:pt x="187" y="401"/>
                    </a:lnTo>
                    <a:lnTo>
                      <a:pt x="103" y="485"/>
                    </a:lnTo>
                    <a:lnTo>
                      <a:pt x="47" y="579"/>
                    </a:lnTo>
                    <a:lnTo>
                      <a:pt x="10" y="662"/>
                    </a:lnTo>
                    <a:lnTo>
                      <a:pt x="0" y="709"/>
                    </a:lnTo>
                    <a:lnTo>
                      <a:pt x="0" y="746"/>
                    </a:lnTo>
                    <a:lnTo>
                      <a:pt x="10" y="784"/>
                    </a:lnTo>
                    <a:lnTo>
                      <a:pt x="19" y="812"/>
                    </a:lnTo>
                    <a:lnTo>
                      <a:pt x="38" y="849"/>
                    </a:lnTo>
                    <a:lnTo>
                      <a:pt x="66" y="877"/>
                    </a:lnTo>
                    <a:lnTo>
                      <a:pt x="103" y="895"/>
                    </a:lnTo>
                    <a:lnTo>
                      <a:pt x="140" y="914"/>
                    </a:lnTo>
                    <a:lnTo>
                      <a:pt x="233" y="933"/>
                    </a:lnTo>
                    <a:lnTo>
                      <a:pt x="345" y="942"/>
                    </a:lnTo>
                    <a:lnTo>
                      <a:pt x="466" y="923"/>
                    </a:lnTo>
                    <a:lnTo>
                      <a:pt x="597" y="895"/>
                    </a:lnTo>
                    <a:lnTo>
                      <a:pt x="737" y="849"/>
                    </a:lnTo>
                    <a:lnTo>
                      <a:pt x="886" y="793"/>
                    </a:lnTo>
                    <a:lnTo>
                      <a:pt x="1016" y="709"/>
                    </a:lnTo>
                    <a:lnTo>
                      <a:pt x="1137" y="625"/>
                    </a:lnTo>
                    <a:lnTo>
                      <a:pt x="1240" y="541"/>
                    </a:lnTo>
                    <a:lnTo>
                      <a:pt x="1324" y="448"/>
                    </a:lnTo>
                    <a:lnTo>
                      <a:pt x="1389" y="364"/>
                    </a:lnTo>
                    <a:lnTo>
                      <a:pt x="1417" y="271"/>
                    </a:lnTo>
                    <a:lnTo>
                      <a:pt x="1426" y="234"/>
                    </a:lnTo>
                    <a:lnTo>
                      <a:pt x="1426" y="196"/>
                    </a:lnTo>
                    <a:lnTo>
                      <a:pt x="1426" y="159"/>
                    </a:lnTo>
                    <a:lnTo>
                      <a:pt x="1408" y="122"/>
                    </a:lnTo>
                    <a:lnTo>
                      <a:pt x="1389" y="94"/>
                    </a:lnTo>
                    <a:lnTo>
                      <a:pt x="1361" y="66"/>
                    </a:lnTo>
                    <a:lnTo>
                      <a:pt x="1324" y="47"/>
                    </a:lnTo>
                    <a:lnTo>
                      <a:pt x="1286" y="29"/>
                    </a:lnTo>
                    <a:lnTo>
                      <a:pt x="119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11"/>
              <p:cNvSpPr/>
              <p:nvPr/>
            </p:nvSpPr>
            <p:spPr>
              <a:xfrm>
                <a:off x="6286838" y="3676997"/>
                <a:ext cx="83948" cy="31069"/>
              </a:xfrm>
              <a:custGeom>
                <a:rect b="b" l="l" r="r" t="t"/>
                <a:pathLst>
                  <a:path extrusionOk="0" h="1473" w="3980">
                    <a:moveTo>
                      <a:pt x="3309" y="0"/>
                    </a:moveTo>
                    <a:lnTo>
                      <a:pt x="3244" y="19"/>
                    </a:lnTo>
                    <a:lnTo>
                      <a:pt x="3178" y="38"/>
                    </a:lnTo>
                    <a:lnTo>
                      <a:pt x="2834" y="140"/>
                    </a:lnTo>
                    <a:lnTo>
                      <a:pt x="2489" y="233"/>
                    </a:lnTo>
                    <a:lnTo>
                      <a:pt x="2153" y="317"/>
                    </a:lnTo>
                    <a:lnTo>
                      <a:pt x="1827" y="392"/>
                    </a:lnTo>
                    <a:lnTo>
                      <a:pt x="1501" y="448"/>
                    </a:lnTo>
                    <a:lnTo>
                      <a:pt x="1193" y="504"/>
                    </a:lnTo>
                    <a:lnTo>
                      <a:pt x="904" y="541"/>
                    </a:lnTo>
                    <a:lnTo>
                      <a:pt x="644" y="578"/>
                    </a:lnTo>
                    <a:lnTo>
                      <a:pt x="569" y="588"/>
                    </a:lnTo>
                    <a:lnTo>
                      <a:pt x="504" y="606"/>
                    </a:lnTo>
                    <a:lnTo>
                      <a:pt x="439" y="634"/>
                    </a:lnTo>
                    <a:lnTo>
                      <a:pt x="383" y="662"/>
                    </a:lnTo>
                    <a:lnTo>
                      <a:pt x="327" y="709"/>
                    </a:lnTo>
                    <a:lnTo>
                      <a:pt x="271" y="746"/>
                    </a:lnTo>
                    <a:lnTo>
                      <a:pt x="224" y="802"/>
                    </a:lnTo>
                    <a:lnTo>
                      <a:pt x="178" y="858"/>
                    </a:lnTo>
                    <a:lnTo>
                      <a:pt x="140" y="914"/>
                    </a:lnTo>
                    <a:lnTo>
                      <a:pt x="103" y="979"/>
                    </a:lnTo>
                    <a:lnTo>
                      <a:pt x="47" y="1109"/>
                    </a:lnTo>
                    <a:lnTo>
                      <a:pt x="19" y="1249"/>
                    </a:lnTo>
                    <a:lnTo>
                      <a:pt x="1" y="1398"/>
                    </a:lnTo>
                    <a:lnTo>
                      <a:pt x="196" y="1426"/>
                    </a:lnTo>
                    <a:lnTo>
                      <a:pt x="392" y="1454"/>
                    </a:lnTo>
                    <a:lnTo>
                      <a:pt x="597" y="1464"/>
                    </a:lnTo>
                    <a:lnTo>
                      <a:pt x="802" y="1473"/>
                    </a:lnTo>
                    <a:lnTo>
                      <a:pt x="1016" y="1473"/>
                    </a:lnTo>
                    <a:lnTo>
                      <a:pt x="1240" y="1464"/>
                    </a:lnTo>
                    <a:lnTo>
                      <a:pt x="1454" y="1445"/>
                    </a:lnTo>
                    <a:lnTo>
                      <a:pt x="1687" y="1426"/>
                    </a:lnTo>
                    <a:lnTo>
                      <a:pt x="2032" y="1361"/>
                    </a:lnTo>
                    <a:lnTo>
                      <a:pt x="2358" y="1286"/>
                    </a:lnTo>
                    <a:lnTo>
                      <a:pt x="2675" y="1193"/>
                    </a:lnTo>
                    <a:lnTo>
                      <a:pt x="2983" y="1081"/>
                    </a:lnTo>
                    <a:lnTo>
                      <a:pt x="3262" y="951"/>
                    </a:lnTo>
                    <a:lnTo>
                      <a:pt x="3523" y="811"/>
                    </a:lnTo>
                    <a:lnTo>
                      <a:pt x="3756" y="662"/>
                    </a:lnTo>
                    <a:lnTo>
                      <a:pt x="3868" y="588"/>
                    </a:lnTo>
                    <a:lnTo>
                      <a:pt x="3980" y="504"/>
                    </a:lnTo>
                    <a:lnTo>
                      <a:pt x="3924" y="373"/>
                    </a:lnTo>
                    <a:lnTo>
                      <a:pt x="3849" y="261"/>
                    </a:lnTo>
                    <a:lnTo>
                      <a:pt x="3812" y="215"/>
                    </a:lnTo>
                    <a:lnTo>
                      <a:pt x="3766" y="168"/>
                    </a:lnTo>
                    <a:lnTo>
                      <a:pt x="3719" y="122"/>
                    </a:lnTo>
                    <a:lnTo>
                      <a:pt x="3672" y="94"/>
                    </a:lnTo>
                    <a:lnTo>
                      <a:pt x="3616" y="56"/>
                    </a:lnTo>
                    <a:lnTo>
                      <a:pt x="3561" y="38"/>
                    </a:lnTo>
                    <a:lnTo>
                      <a:pt x="3495" y="19"/>
                    </a:lnTo>
                    <a:lnTo>
                      <a:pt x="3439" y="10"/>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11"/>
              <p:cNvSpPr/>
              <p:nvPr/>
            </p:nvSpPr>
            <p:spPr>
              <a:xfrm>
                <a:off x="5938326" y="3898531"/>
                <a:ext cx="259290" cy="527397"/>
              </a:xfrm>
              <a:custGeom>
                <a:rect b="b" l="l" r="r" t="t"/>
                <a:pathLst>
                  <a:path extrusionOk="0" h="25004" w="12293">
                    <a:moveTo>
                      <a:pt x="10447" y="0"/>
                    </a:moveTo>
                    <a:lnTo>
                      <a:pt x="9991" y="476"/>
                    </a:lnTo>
                    <a:lnTo>
                      <a:pt x="8807" y="1696"/>
                    </a:lnTo>
                    <a:lnTo>
                      <a:pt x="8024" y="2516"/>
                    </a:lnTo>
                    <a:lnTo>
                      <a:pt x="7148" y="3439"/>
                    </a:lnTo>
                    <a:lnTo>
                      <a:pt x="6226" y="4427"/>
                    </a:lnTo>
                    <a:lnTo>
                      <a:pt x="5275" y="5452"/>
                    </a:lnTo>
                    <a:lnTo>
                      <a:pt x="4213" y="6626"/>
                    </a:lnTo>
                    <a:lnTo>
                      <a:pt x="3262" y="7689"/>
                    </a:lnTo>
                    <a:lnTo>
                      <a:pt x="2442" y="8639"/>
                    </a:lnTo>
                    <a:lnTo>
                      <a:pt x="2079" y="9077"/>
                    </a:lnTo>
                    <a:lnTo>
                      <a:pt x="1743" y="9478"/>
                    </a:lnTo>
                    <a:lnTo>
                      <a:pt x="1380" y="9944"/>
                    </a:lnTo>
                    <a:lnTo>
                      <a:pt x="1063" y="10363"/>
                    </a:lnTo>
                    <a:lnTo>
                      <a:pt x="792" y="10736"/>
                    </a:lnTo>
                    <a:lnTo>
                      <a:pt x="559" y="11072"/>
                    </a:lnTo>
                    <a:lnTo>
                      <a:pt x="429" y="11286"/>
                    </a:lnTo>
                    <a:lnTo>
                      <a:pt x="308" y="11510"/>
                    </a:lnTo>
                    <a:lnTo>
                      <a:pt x="196" y="11733"/>
                    </a:lnTo>
                    <a:lnTo>
                      <a:pt x="149" y="11845"/>
                    </a:lnTo>
                    <a:lnTo>
                      <a:pt x="103" y="11957"/>
                    </a:lnTo>
                    <a:lnTo>
                      <a:pt x="66" y="12078"/>
                    </a:lnTo>
                    <a:lnTo>
                      <a:pt x="38" y="12190"/>
                    </a:lnTo>
                    <a:lnTo>
                      <a:pt x="19" y="12311"/>
                    </a:lnTo>
                    <a:lnTo>
                      <a:pt x="10" y="12432"/>
                    </a:lnTo>
                    <a:lnTo>
                      <a:pt x="0" y="12544"/>
                    </a:lnTo>
                    <a:lnTo>
                      <a:pt x="10" y="12665"/>
                    </a:lnTo>
                    <a:lnTo>
                      <a:pt x="19" y="12786"/>
                    </a:lnTo>
                    <a:lnTo>
                      <a:pt x="47" y="12917"/>
                    </a:lnTo>
                    <a:lnTo>
                      <a:pt x="93" y="13075"/>
                    </a:lnTo>
                    <a:lnTo>
                      <a:pt x="131" y="13178"/>
                    </a:lnTo>
                    <a:lnTo>
                      <a:pt x="187" y="13318"/>
                    </a:lnTo>
                    <a:lnTo>
                      <a:pt x="271" y="13485"/>
                    </a:lnTo>
                    <a:lnTo>
                      <a:pt x="382" y="13690"/>
                    </a:lnTo>
                    <a:lnTo>
                      <a:pt x="541" y="13942"/>
                    </a:lnTo>
                    <a:lnTo>
                      <a:pt x="727" y="14259"/>
                    </a:lnTo>
                    <a:lnTo>
                      <a:pt x="970" y="14632"/>
                    </a:lnTo>
                    <a:lnTo>
                      <a:pt x="1268" y="15070"/>
                    </a:lnTo>
                    <a:lnTo>
                      <a:pt x="1622" y="15591"/>
                    </a:lnTo>
                    <a:lnTo>
                      <a:pt x="2041" y="16197"/>
                    </a:lnTo>
                    <a:lnTo>
                      <a:pt x="2535" y="16896"/>
                    </a:lnTo>
                    <a:lnTo>
                      <a:pt x="3104" y="17688"/>
                    </a:lnTo>
                    <a:lnTo>
                      <a:pt x="3756" y="18592"/>
                    </a:lnTo>
                    <a:lnTo>
                      <a:pt x="4502" y="19608"/>
                    </a:lnTo>
                    <a:lnTo>
                      <a:pt x="5983" y="21602"/>
                    </a:lnTo>
                    <a:lnTo>
                      <a:pt x="7269" y="23317"/>
                    </a:lnTo>
                    <a:lnTo>
                      <a:pt x="8546" y="25004"/>
                    </a:lnTo>
                    <a:lnTo>
                      <a:pt x="10596" y="23438"/>
                    </a:lnTo>
                    <a:lnTo>
                      <a:pt x="9385" y="21835"/>
                    </a:lnTo>
                    <a:lnTo>
                      <a:pt x="8145" y="20195"/>
                    </a:lnTo>
                    <a:lnTo>
                      <a:pt x="6720" y="18275"/>
                    </a:lnTo>
                    <a:lnTo>
                      <a:pt x="5778" y="16980"/>
                    </a:lnTo>
                    <a:lnTo>
                      <a:pt x="4986" y="15890"/>
                    </a:lnTo>
                    <a:lnTo>
                      <a:pt x="4334" y="14976"/>
                    </a:lnTo>
                    <a:lnTo>
                      <a:pt x="3803" y="14221"/>
                    </a:lnTo>
                    <a:lnTo>
                      <a:pt x="3393" y="13616"/>
                    </a:lnTo>
                    <a:lnTo>
                      <a:pt x="3076" y="13140"/>
                    </a:lnTo>
                    <a:lnTo>
                      <a:pt x="2852" y="12786"/>
                    </a:lnTo>
                    <a:lnTo>
                      <a:pt x="2694" y="12525"/>
                    </a:lnTo>
                    <a:lnTo>
                      <a:pt x="2852" y="12274"/>
                    </a:lnTo>
                    <a:lnTo>
                      <a:pt x="3113" y="11920"/>
                    </a:lnTo>
                    <a:lnTo>
                      <a:pt x="3476" y="11444"/>
                    </a:lnTo>
                    <a:lnTo>
                      <a:pt x="3970" y="10839"/>
                    </a:lnTo>
                    <a:lnTo>
                      <a:pt x="4604" y="10084"/>
                    </a:lnTo>
                    <a:lnTo>
                      <a:pt x="5406" y="9161"/>
                    </a:lnTo>
                    <a:lnTo>
                      <a:pt x="6393" y="8052"/>
                    </a:lnTo>
                    <a:lnTo>
                      <a:pt x="7586" y="6757"/>
                    </a:lnTo>
                    <a:lnTo>
                      <a:pt x="8462" y="5806"/>
                    </a:lnTo>
                    <a:lnTo>
                      <a:pt x="9310" y="4902"/>
                    </a:lnTo>
                    <a:lnTo>
                      <a:pt x="10820" y="3327"/>
                    </a:lnTo>
                    <a:lnTo>
                      <a:pt x="11873" y="2228"/>
                    </a:lnTo>
                    <a:lnTo>
                      <a:pt x="12293" y="1808"/>
                    </a:lnTo>
                    <a:lnTo>
                      <a:pt x="10447"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11"/>
              <p:cNvSpPr/>
              <p:nvPr/>
            </p:nvSpPr>
            <p:spPr>
              <a:xfrm>
                <a:off x="5915715" y="3864530"/>
                <a:ext cx="337522" cy="480614"/>
              </a:xfrm>
              <a:custGeom>
                <a:rect b="b" l="l" r="r" t="t"/>
                <a:pathLst>
                  <a:path extrusionOk="0" h="22786" w="16002">
                    <a:moveTo>
                      <a:pt x="12796" y="0"/>
                    </a:moveTo>
                    <a:lnTo>
                      <a:pt x="12246" y="503"/>
                    </a:lnTo>
                    <a:lnTo>
                      <a:pt x="10839" y="1827"/>
                    </a:lnTo>
                    <a:lnTo>
                      <a:pt x="9907" y="2703"/>
                    </a:lnTo>
                    <a:lnTo>
                      <a:pt x="8863" y="3690"/>
                    </a:lnTo>
                    <a:lnTo>
                      <a:pt x="7754" y="4753"/>
                    </a:lnTo>
                    <a:lnTo>
                      <a:pt x="6627" y="5853"/>
                    </a:lnTo>
                    <a:lnTo>
                      <a:pt x="5341" y="7120"/>
                    </a:lnTo>
                    <a:lnTo>
                      <a:pt x="4204" y="8266"/>
                    </a:lnTo>
                    <a:lnTo>
                      <a:pt x="3216" y="9291"/>
                    </a:lnTo>
                    <a:lnTo>
                      <a:pt x="2778" y="9757"/>
                    </a:lnTo>
                    <a:lnTo>
                      <a:pt x="2377" y="10186"/>
                    </a:lnTo>
                    <a:lnTo>
                      <a:pt x="1920" y="10699"/>
                    </a:lnTo>
                    <a:lnTo>
                      <a:pt x="1529" y="11155"/>
                    </a:lnTo>
                    <a:lnTo>
                      <a:pt x="1184" y="11575"/>
                    </a:lnTo>
                    <a:lnTo>
                      <a:pt x="905" y="11947"/>
                    </a:lnTo>
                    <a:lnTo>
                      <a:pt x="746" y="12162"/>
                    </a:lnTo>
                    <a:lnTo>
                      <a:pt x="569" y="12423"/>
                    </a:lnTo>
                    <a:lnTo>
                      <a:pt x="476" y="12572"/>
                    </a:lnTo>
                    <a:lnTo>
                      <a:pt x="392" y="12730"/>
                    </a:lnTo>
                    <a:lnTo>
                      <a:pt x="308" y="12898"/>
                    </a:lnTo>
                    <a:lnTo>
                      <a:pt x="224" y="13075"/>
                    </a:lnTo>
                    <a:lnTo>
                      <a:pt x="159" y="13261"/>
                    </a:lnTo>
                    <a:lnTo>
                      <a:pt x="94" y="13457"/>
                    </a:lnTo>
                    <a:lnTo>
                      <a:pt x="47" y="13662"/>
                    </a:lnTo>
                    <a:lnTo>
                      <a:pt x="19" y="13867"/>
                    </a:lnTo>
                    <a:lnTo>
                      <a:pt x="1" y="14091"/>
                    </a:lnTo>
                    <a:lnTo>
                      <a:pt x="1" y="14314"/>
                    </a:lnTo>
                    <a:lnTo>
                      <a:pt x="29" y="14547"/>
                    </a:lnTo>
                    <a:lnTo>
                      <a:pt x="47" y="14669"/>
                    </a:lnTo>
                    <a:lnTo>
                      <a:pt x="75" y="14790"/>
                    </a:lnTo>
                    <a:lnTo>
                      <a:pt x="103" y="14902"/>
                    </a:lnTo>
                    <a:lnTo>
                      <a:pt x="150" y="15023"/>
                    </a:lnTo>
                    <a:lnTo>
                      <a:pt x="196" y="15172"/>
                    </a:lnTo>
                    <a:lnTo>
                      <a:pt x="271" y="15340"/>
                    </a:lnTo>
                    <a:lnTo>
                      <a:pt x="355" y="15535"/>
                    </a:lnTo>
                    <a:lnTo>
                      <a:pt x="467" y="15759"/>
                    </a:lnTo>
                    <a:lnTo>
                      <a:pt x="606" y="16029"/>
                    </a:lnTo>
                    <a:lnTo>
                      <a:pt x="774" y="16327"/>
                    </a:lnTo>
                    <a:lnTo>
                      <a:pt x="1016" y="16756"/>
                    </a:lnTo>
                    <a:lnTo>
                      <a:pt x="1296" y="17213"/>
                    </a:lnTo>
                    <a:lnTo>
                      <a:pt x="1594" y="17697"/>
                    </a:lnTo>
                    <a:lnTo>
                      <a:pt x="1920" y="18191"/>
                    </a:lnTo>
                    <a:lnTo>
                      <a:pt x="2181" y="18592"/>
                    </a:lnTo>
                    <a:lnTo>
                      <a:pt x="2507" y="19067"/>
                    </a:lnTo>
                    <a:lnTo>
                      <a:pt x="2890" y="19608"/>
                    </a:lnTo>
                    <a:lnTo>
                      <a:pt x="3318" y="20195"/>
                    </a:lnTo>
                    <a:lnTo>
                      <a:pt x="3784" y="20819"/>
                    </a:lnTo>
                    <a:lnTo>
                      <a:pt x="4297" y="21462"/>
                    </a:lnTo>
                    <a:lnTo>
                      <a:pt x="4837" y="22124"/>
                    </a:lnTo>
                    <a:lnTo>
                      <a:pt x="5126" y="22460"/>
                    </a:lnTo>
                    <a:lnTo>
                      <a:pt x="5415" y="22786"/>
                    </a:lnTo>
                    <a:lnTo>
                      <a:pt x="8938" y="19645"/>
                    </a:lnTo>
                    <a:lnTo>
                      <a:pt x="8630" y="19291"/>
                    </a:lnTo>
                    <a:lnTo>
                      <a:pt x="8323" y="18927"/>
                    </a:lnTo>
                    <a:lnTo>
                      <a:pt x="8025" y="18564"/>
                    </a:lnTo>
                    <a:lnTo>
                      <a:pt x="7736" y="18201"/>
                    </a:lnTo>
                    <a:lnTo>
                      <a:pt x="7456" y="17828"/>
                    </a:lnTo>
                    <a:lnTo>
                      <a:pt x="7176" y="17464"/>
                    </a:lnTo>
                    <a:lnTo>
                      <a:pt x="6655" y="16737"/>
                    </a:lnTo>
                    <a:lnTo>
                      <a:pt x="6170" y="16048"/>
                    </a:lnTo>
                    <a:lnTo>
                      <a:pt x="5741" y="15395"/>
                    </a:lnTo>
                    <a:lnTo>
                      <a:pt x="5369" y="14808"/>
                    </a:lnTo>
                    <a:lnTo>
                      <a:pt x="5052" y="14305"/>
                    </a:lnTo>
                    <a:lnTo>
                      <a:pt x="5341" y="13960"/>
                    </a:lnTo>
                    <a:lnTo>
                      <a:pt x="5723" y="13532"/>
                    </a:lnTo>
                    <a:lnTo>
                      <a:pt x="6207" y="13010"/>
                    </a:lnTo>
                    <a:lnTo>
                      <a:pt x="6804" y="12376"/>
                    </a:lnTo>
                    <a:lnTo>
                      <a:pt x="7521" y="11630"/>
                    </a:lnTo>
                    <a:lnTo>
                      <a:pt x="8388" y="10764"/>
                    </a:lnTo>
                    <a:lnTo>
                      <a:pt x="9394" y="9757"/>
                    </a:lnTo>
                    <a:lnTo>
                      <a:pt x="10569" y="8611"/>
                    </a:lnTo>
                    <a:lnTo>
                      <a:pt x="11594" y="7623"/>
                    </a:lnTo>
                    <a:lnTo>
                      <a:pt x="12582" y="6682"/>
                    </a:lnTo>
                    <a:lnTo>
                      <a:pt x="14306" y="5051"/>
                    </a:lnTo>
                    <a:lnTo>
                      <a:pt x="15527" y="3914"/>
                    </a:lnTo>
                    <a:lnTo>
                      <a:pt x="16002" y="3476"/>
                    </a:lnTo>
                    <a:lnTo>
                      <a:pt x="1279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11"/>
              <p:cNvSpPr/>
              <p:nvPr/>
            </p:nvSpPr>
            <p:spPr>
              <a:xfrm>
                <a:off x="6084961" y="4369105"/>
                <a:ext cx="152562" cy="164943"/>
              </a:xfrm>
              <a:custGeom>
                <a:rect b="b" l="l" r="r" t="t"/>
                <a:pathLst>
                  <a:path extrusionOk="0" h="7820" w="7233">
                    <a:moveTo>
                      <a:pt x="2945" y="1"/>
                    </a:moveTo>
                    <a:lnTo>
                      <a:pt x="2806" y="19"/>
                    </a:lnTo>
                    <a:lnTo>
                      <a:pt x="2647" y="47"/>
                    </a:lnTo>
                    <a:lnTo>
                      <a:pt x="2498" y="94"/>
                    </a:lnTo>
                    <a:lnTo>
                      <a:pt x="2349" y="168"/>
                    </a:lnTo>
                    <a:lnTo>
                      <a:pt x="2191" y="262"/>
                    </a:lnTo>
                    <a:lnTo>
                      <a:pt x="2032" y="373"/>
                    </a:lnTo>
                    <a:lnTo>
                      <a:pt x="1808" y="411"/>
                    </a:lnTo>
                    <a:lnTo>
                      <a:pt x="1594" y="448"/>
                    </a:lnTo>
                    <a:lnTo>
                      <a:pt x="1398" y="504"/>
                    </a:lnTo>
                    <a:lnTo>
                      <a:pt x="1212" y="569"/>
                    </a:lnTo>
                    <a:lnTo>
                      <a:pt x="1044" y="644"/>
                    </a:lnTo>
                    <a:lnTo>
                      <a:pt x="895" y="728"/>
                    </a:lnTo>
                    <a:lnTo>
                      <a:pt x="755" y="830"/>
                    </a:lnTo>
                    <a:lnTo>
                      <a:pt x="625" y="933"/>
                    </a:lnTo>
                    <a:lnTo>
                      <a:pt x="513" y="1044"/>
                    </a:lnTo>
                    <a:lnTo>
                      <a:pt x="411" y="1166"/>
                    </a:lnTo>
                    <a:lnTo>
                      <a:pt x="327" y="1296"/>
                    </a:lnTo>
                    <a:lnTo>
                      <a:pt x="243" y="1436"/>
                    </a:lnTo>
                    <a:lnTo>
                      <a:pt x="178" y="1576"/>
                    </a:lnTo>
                    <a:lnTo>
                      <a:pt x="122" y="1725"/>
                    </a:lnTo>
                    <a:lnTo>
                      <a:pt x="75" y="1874"/>
                    </a:lnTo>
                    <a:lnTo>
                      <a:pt x="47" y="2032"/>
                    </a:lnTo>
                    <a:lnTo>
                      <a:pt x="19" y="2191"/>
                    </a:lnTo>
                    <a:lnTo>
                      <a:pt x="10" y="2349"/>
                    </a:lnTo>
                    <a:lnTo>
                      <a:pt x="1" y="2517"/>
                    </a:lnTo>
                    <a:lnTo>
                      <a:pt x="1" y="2685"/>
                    </a:lnTo>
                    <a:lnTo>
                      <a:pt x="19" y="2852"/>
                    </a:lnTo>
                    <a:lnTo>
                      <a:pt x="38" y="3020"/>
                    </a:lnTo>
                    <a:lnTo>
                      <a:pt x="66" y="3197"/>
                    </a:lnTo>
                    <a:lnTo>
                      <a:pt x="103" y="3365"/>
                    </a:lnTo>
                    <a:lnTo>
                      <a:pt x="140" y="3533"/>
                    </a:lnTo>
                    <a:lnTo>
                      <a:pt x="187" y="3700"/>
                    </a:lnTo>
                    <a:lnTo>
                      <a:pt x="243" y="3859"/>
                    </a:lnTo>
                    <a:lnTo>
                      <a:pt x="308" y="4017"/>
                    </a:lnTo>
                    <a:lnTo>
                      <a:pt x="373" y="4176"/>
                    </a:lnTo>
                    <a:lnTo>
                      <a:pt x="448" y="4325"/>
                    </a:lnTo>
                    <a:lnTo>
                      <a:pt x="522" y="4474"/>
                    </a:lnTo>
                    <a:lnTo>
                      <a:pt x="606" y="4614"/>
                    </a:lnTo>
                    <a:lnTo>
                      <a:pt x="662" y="4716"/>
                    </a:lnTo>
                    <a:lnTo>
                      <a:pt x="718" y="4819"/>
                    </a:lnTo>
                    <a:lnTo>
                      <a:pt x="802" y="5033"/>
                    </a:lnTo>
                    <a:lnTo>
                      <a:pt x="877" y="5247"/>
                    </a:lnTo>
                    <a:lnTo>
                      <a:pt x="942" y="5462"/>
                    </a:lnTo>
                    <a:lnTo>
                      <a:pt x="988" y="5676"/>
                    </a:lnTo>
                    <a:lnTo>
                      <a:pt x="1035" y="5900"/>
                    </a:lnTo>
                    <a:lnTo>
                      <a:pt x="1119" y="6310"/>
                    </a:lnTo>
                    <a:lnTo>
                      <a:pt x="1156" y="6515"/>
                    </a:lnTo>
                    <a:lnTo>
                      <a:pt x="1203" y="6701"/>
                    </a:lnTo>
                    <a:lnTo>
                      <a:pt x="1268" y="6878"/>
                    </a:lnTo>
                    <a:lnTo>
                      <a:pt x="1333" y="7046"/>
                    </a:lnTo>
                    <a:lnTo>
                      <a:pt x="1370" y="7121"/>
                    </a:lnTo>
                    <a:lnTo>
                      <a:pt x="1417" y="7195"/>
                    </a:lnTo>
                    <a:lnTo>
                      <a:pt x="1473" y="7260"/>
                    </a:lnTo>
                    <a:lnTo>
                      <a:pt x="1529" y="7326"/>
                    </a:lnTo>
                    <a:lnTo>
                      <a:pt x="1585" y="7391"/>
                    </a:lnTo>
                    <a:lnTo>
                      <a:pt x="1650" y="7437"/>
                    </a:lnTo>
                    <a:lnTo>
                      <a:pt x="1725" y="7493"/>
                    </a:lnTo>
                    <a:lnTo>
                      <a:pt x="1808" y="7531"/>
                    </a:lnTo>
                    <a:lnTo>
                      <a:pt x="1967" y="7605"/>
                    </a:lnTo>
                    <a:lnTo>
                      <a:pt x="2135" y="7661"/>
                    </a:lnTo>
                    <a:lnTo>
                      <a:pt x="2321" y="7708"/>
                    </a:lnTo>
                    <a:lnTo>
                      <a:pt x="2517" y="7745"/>
                    </a:lnTo>
                    <a:lnTo>
                      <a:pt x="2722" y="7782"/>
                    </a:lnTo>
                    <a:lnTo>
                      <a:pt x="2927" y="7801"/>
                    </a:lnTo>
                    <a:lnTo>
                      <a:pt x="3141" y="7820"/>
                    </a:lnTo>
                    <a:lnTo>
                      <a:pt x="3588" y="7820"/>
                    </a:lnTo>
                    <a:lnTo>
                      <a:pt x="3812" y="7810"/>
                    </a:lnTo>
                    <a:lnTo>
                      <a:pt x="4036" y="7792"/>
                    </a:lnTo>
                    <a:lnTo>
                      <a:pt x="4259" y="7764"/>
                    </a:lnTo>
                    <a:lnTo>
                      <a:pt x="4483" y="7736"/>
                    </a:lnTo>
                    <a:lnTo>
                      <a:pt x="4697" y="7698"/>
                    </a:lnTo>
                    <a:lnTo>
                      <a:pt x="4912" y="7652"/>
                    </a:lnTo>
                    <a:lnTo>
                      <a:pt x="5117" y="7596"/>
                    </a:lnTo>
                    <a:lnTo>
                      <a:pt x="5313" y="7540"/>
                    </a:lnTo>
                    <a:lnTo>
                      <a:pt x="5499" y="7484"/>
                    </a:lnTo>
                    <a:lnTo>
                      <a:pt x="5667" y="7409"/>
                    </a:lnTo>
                    <a:lnTo>
                      <a:pt x="5825" y="7335"/>
                    </a:lnTo>
                    <a:lnTo>
                      <a:pt x="5974" y="7260"/>
                    </a:lnTo>
                    <a:lnTo>
                      <a:pt x="6105" y="7176"/>
                    </a:lnTo>
                    <a:lnTo>
                      <a:pt x="6217" y="7093"/>
                    </a:lnTo>
                    <a:lnTo>
                      <a:pt x="6310" y="6999"/>
                    </a:lnTo>
                    <a:lnTo>
                      <a:pt x="6384" y="6906"/>
                    </a:lnTo>
                    <a:lnTo>
                      <a:pt x="6440" y="6813"/>
                    </a:lnTo>
                    <a:lnTo>
                      <a:pt x="6459" y="6757"/>
                    </a:lnTo>
                    <a:lnTo>
                      <a:pt x="6468" y="6711"/>
                    </a:lnTo>
                    <a:lnTo>
                      <a:pt x="6477" y="6655"/>
                    </a:lnTo>
                    <a:lnTo>
                      <a:pt x="6477" y="6608"/>
                    </a:lnTo>
                    <a:lnTo>
                      <a:pt x="6468" y="6552"/>
                    </a:lnTo>
                    <a:lnTo>
                      <a:pt x="6459" y="6496"/>
                    </a:lnTo>
                    <a:lnTo>
                      <a:pt x="6440" y="6440"/>
                    </a:lnTo>
                    <a:lnTo>
                      <a:pt x="6412" y="6394"/>
                    </a:lnTo>
                    <a:lnTo>
                      <a:pt x="6375" y="6338"/>
                    </a:lnTo>
                    <a:lnTo>
                      <a:pt x="6338" y="6282"/>
                    </a:lnTo>
                    <a:lnTo>
                      <a:pt x="6226" y="6170"/>
                    </a:lnTo>
                    <a:lnTo>
                      <a:pt x="6133" y="6067"/>
                    </a:lnTo>
                    <a:lnTo>
                      <a:pt x="6030" y="5965"/>
                    </a:lnTo>
                    <a:lnTo>
                      <a:pt x="5946" y="5862"/>
                    </a:lnTo>
                    <a:lnTo>
                      <a:pt x="5862" y="5751"/>
                    </a:lnTo>
                    <a:lnTo>
                      <a:pt x="5695" y="5527"/>
                    </a:lnTo>
                    <a:lnTo>
                      <a:pt x="5555" y="5294"/>
                    </a:lnTo>
                    <a:lnTo>
                      <a:pt x="5424" y="5052"/>
                    </a:lnTo>
                    <a:lnTo>
                      <a:pt x="5303" y="4809"/>
                    </a:lnTo>
                    <a:lnTo>
                      <a:pt x="5201" y="4567"/>
                    </a:lnTo>
                    <a:lnTo>
                      <a:pt x="5117" y="4334"/>
                    </a:lnTo>
                    <a:lnTo>
                      <a:pt x="5033" y="4120"/>
                    </a:lnTo>
                    <a:lnTo>
                      <a:pt x="4968" y="3915"/>
                    </a:lnTo>
                    <a:lnTo>
                      <a:pt x="4875" y="3570"/>
                    </a:lnTo>
                    <a:lnTo>
                      <a:pt x="4819" y="3337"/>
                    </a:lnTo>
                    <a:lnTo>
                      <a:pt x="4800" y="3253"/>
                    </a:lnTo>
                    <a:lnTo>
                      <a:pt x="4949" y="3346"/>
                    </a:lnTo>
                    <a:lnTo>
                      <a:pt x="5089" y="3430"/>
                    </a:lnTo>
                    <a:lnTo>
                      <a:pt x="5229" y="3495"/>
                    </a:lnTo>
                    <a:lnTo>
                      <a:pt x="5359" y="3551"/>
                    </a:lnTo>
                    <a:lnTo>
                      <a:pt x="5490" y="3589"/>
                    </a:lnTo>
                    <a:lnTo>
                      <a:pt x="5620" y="3617"/>
                    </a:lnTo>
                    <a:lnTo>
                      <a:pt x="5732" y="3635"/>
                    </a:lnTo>
                    <a:lnTo>
                      <a:pt x="5853" y="3635"/>
                    </a:lnTo>
                    <a:lnTo>
                      <a:pt x="5965" y="3626"/>
                    </a:lnTo>
                    <a:lnTo>
                      <a:pt x="6067" y="3617"/>
                    </a:lnTo>
                    <a:lnTo>
                      <a:pt x="6170" y="3589"/>
                    </a:lnTo>
                    <a:lnTo>
                      <a:pt x="6272" y="3551"/>
                    </a:lnTo>
                    <a:lnTo>
                      <a:pt x="6366" y="3514"/>
                    </a:lnTo>
                    <a:lnTo>
                      <a:pt x="6450" y="3467"/>
                    </a:lnTo>
                    <a:lnTo>
                      <a:pt x="6533" y="3421"/>
                    </a:lnTo>
                    <a:lnTo>
                      <a:pt x="6617" y="3365"/>
                    </a:lnTo>
                    <a:lnTo>
                      <a:pt x="6757" y="3253"/>
                    </a:lnTo>
                    <a:lnTo>
                      <a:pt x="6888" y="3123"/>
                    </a:lnTo>
                    <a:lnTo>
                      <a:pt x="6990" y="3001"/>
                    </a:lnTo>
                    <a:lnTo>
                      <a:pt x="7083" y="2890"/>
                    </a:lnTo>
                    <a:lnTo>
                      <a:pt x="7148" y="2787"/>
                    </a:lnTo>
                    <a:lnTo>
                      <a:pt x="7195" y="2703"/>
                    </a:lnTo>
                    <a:lnTo>
                      <a:pt x="7232" y="2629"/>
                    </a:lnTo>
                    <a:lnTo>
                      <a:pt x="5219" y="1771"/>
                    </a:lnTo>
                    <a:lnTo>
                      <a:pt x="5154" y="1650"/>
                    </a:lnTo>
                    <a:lnTo>
                      <a:pt x="5070" y="1529"/>
                    </a:lnTo>
                    <a:lnTo>
                      <a:pt x="4958" y="1361"/>
                    </a:lnTo>
                    <a:lnTo>
                      <a:pt x="4819" y="1175"/>
                    </a:lnTo>
                    <a:lnTo>
                      <a:pt x="4651" y="970"/>
                    </a:lnTo>
                    <a:lnTo>
                      <a:pt x="4465" y="765"/>
                    </a:lnTo>
                    <a:lnTo>
                      <a:pt x="4362" y="662"/>
                    </a:lnTo>
                    <a:lnTo>
                      <a:pt x="4250" y="560"/>
                    </a:lnTo>
                    <a:lnTo>
                      <a:pt x="4138" y="467"/>
                    </a:lnTo>
                    <a:lnTo>
                      <a:pt x="4026" y="383"/>
                    </a:lnTo>
                    <a:lnTo>
                      <a:pt x="3905" y="299"/>
                    </a:lnTo>
                    <a:lnTo>
                      <a:pt x="3775" y="224"/>
                    </a:lnTo>
                    <a:lnTo>
                      <a:pt x="3644" y="150"/>
                    </a:lnTo>
                    <a:lnTo>
                      <a:pt x="3514" y="94"/>
                    </a:lnTo>
                    <a:lnTo>
                      <a:pt x="3374" y="57"/>
                    </a:lnTo>
                    <a:lnTo>
                      <a:pt x="3234" y="19"/>
                    </a:lnTo>
                    <a:lnTo>
                      <a:pt x="3095"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11"/>
              <p:cNvSpPr/>
              <p:nvPr/>
            </p:nvSpPr>
            <p:spPr>
              <a:xfrm>
                <a:off x="6139992" y="4458347"/>
                <a:ext cx="30310" cy="75511"/>
              </a:xfrm>
              <a:custGeom>
                <a:rect b="b" l="l" r="r" t="t"/>
                <a:pathLst>
                  <a:path extrusionOk="0" h="3580" w="1437">
                    <a:moveTo>
                      <a:pt x="159" y="1"/>
                    </a:moveTo>
                    <a:lnTo>
                      <a:pt x="1" y="29"/>
                    </a:lnTo>
                    <a:lnTo>
                      <a:pt x="10" y="122"/>
                    </a:lnTo>
                    <a:lnTo>
                      <a:pt x="38" y="383"/>
                    </a:lnTo>
                    <a:lnTo>
                      <a:pt x="103" y="774"/>
                    </a:lnTo>
                    <a:lnTo>
                      <a:pt x="141" y="1007"/>
                    </a:lnTo>
                    <a:lnTo>
                      <a:pt x="197" y="1268"/>
                    </a:lnTo>
                    <a:lnTo>
                      <a:pt x="262" y="1538"/>
                    </a:lnTo>
                    <a:lnTo>
                      <a:pt x="346" y="1818"/>
                    </a:lnTo>
                    <a:lnTo>
                      <a:pt x="439" y="2116"/>
                    </a:lnTo>
                    <a:lnTo>
                      <a:pt x="551" y="2414"/>
                    </a:lnTo>
                    <a:lnTo>
                      <a:pt x="672" y="2713"/>
                    </a:lnTo>
                    <a:lnTo>
                      <a:pt x="812" y="3011"/>
                    </a:lnTo>
                    <a:lnTo>
                      <a:pt x="970" y="3300"/>
                    </a:lnTo>
                    <a:lnTo>
                      <a:pt x="1063" y="3439"/>
                    </a:lnTo>
                    <a:lnTo>
                      <a:pt x="1147" y="3579"/>
                    </a:lnTo>
                    <a:lnTo>
                      <a:pt x="1436" y="3561"/>
                    </a:lnTo>
                    <a:lnTo>
                      <a:pt x="1259" y="3328"/>
                    </a:lnTo>
                    <a:lnTo>
                      <a:pt x="1166" y="3197"/>
                    </a:lnTo>
                    <a:lnTo>
                      <a:pt x="1073" y="3039"/>
                    </a:lnTo>
                    <a:lnTo>
                      <a:pt x="970" y="2880"/>
                    </a:lnTo>
                    <a:lnTo>
                      <a:pt x="877" y="2703"/>
                    </a:lnTo>
                    <a:lnTo>
                      <a:pt x="774" y="2507"/>
                    </a:lnTo>
                    <a:lnTo>
                      <a:pt x="681" y="2293"/>
                    </a:lnTo>
                    <a:lnTo>
                      <a:pt x="597" y="2069"/>
                    </a:lnTo>
                    <a:lnTo>
                      <a:pt x="514" y="1827"/>
                    </a:lnTo>
                    <a:lnTo>
                      <a:pt x="430" y="1566"/>
                    </a:lnTo>
                    <a:lnTo>
                      <a:pt x="355" y="1287"/>
                    </a:lnTo>
                    <a:lnTo>
                      <a:pt x="290" y="998"/>
                    </a:lnTo>
                    <a:lnTo>
                      <a:pt x="234" y="681"/>
                    </a:lnTo>
                    <a:lnTo>
                      <a:pt x="187" y="355"/>
                    </a:lnTo>
                    <a:lnTo>
                      <a:pt x="15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1"/>
              <p:cNvSpPr/>
              <p:nvPr/>
            </p:nvSpPr>
            <p:spPr>
              <a:xfrm>
                <a:off x="6119363" y="4464042"/>
                <a:ext cx="21240" cy="69015"/>
              </a:xfrm>
              <a:custGeom>
                <a:rect b="b" l="l" r="r" t="t"/>
                <a:pathLst>
                  <a:path extrusionOk="0" h="3272" w="1007">
                    <a:moveTo>
                      <a:pt x="159" y="1"/>
                    </a:moveTo>
                    <a:lnTo>
                      <a:pt x="0" y="38"/>
                    </a:lnTo>
                    <a:lnTo>
                      <a:pt x="19" y="355"/>
                    </a:lnTo>
                    <a:lnTo>
                      <a:pt x="66" y="709"/>
                    </a:lnTo>
                    <a:lnTo>
                      <a:pt x="131" y="1147"/>
                    </a:lnTo>
                    <a:lnTo>
                      <a:pt x="168" y="1389"/>
                    </a:lnTo>
                    <a:lnTo>
                      <a:pt x="224" y="1650"/>
                    </a:lnTo>
                    <a:lnTo>
                      <a:pt x="280" y="1911"/>
                    </a:lnTo>
                    <a:lnTo>
                      <a:pt x="345" y="2182"/>
                    </a:lnTo>
                    <a:lnTo>
                      <a:pt x="420" y="2443"/>
                    </a:lnTo>
                    <a:lnTo>
                      <a:pt x="513" y="2713"/>
                    </a:lnTo>
                    <a:lnTo>
                      <a:pt x="606" y="2964"/>
                    </a:lnTo>
                    <a:lnTo>
                      <a:pt x="718" y="3216"/>
                    </a:lnTo>
                    <a:lnTo>
                      <a:pt x="858" y="3244"/>
                    </a:lnTo>
                    <a:lnTo>
                      <a:pt x="1007" y="3272"/>
                    </a:lnTo>
                    <a:lnTo>
                      <a:pt x="904" y="3039"/>
                    </a:lnTo>
                    <a:lnTo>
                      <a:pt x="783" y="2750"/>
                    </a:lnTo>
                    <a:lnTo>
                      <a:pt x="653" y="2415"/>
                    </a:lnTo>
                    <a:lnTo>
                      <a:pt x="522" y="2032"/>
                    </a:lnTo>
                    <a:lnTo>
                      <a:pt x="466" y="1818"/>
                    </a:lnTo>
                    <a:lnTo>
                      <a:pt x="410" y="1594"/>
                    </a:lnTo>
                    <a:lnTo>
                      <a:pt x="355" y="1361"/>
                    </a:lnTo>
                    <a:lnTo>
                      <a:pt x="299" y="1110"/>
                    </a:lnTo>
                    <a:lnTo>
                      <a:pt x="261" y="849"/>
                    </a:lnTo>
                    <a:lnTo>
                      <a:pt x="215" y="579"/>
                    </a:lnTo>
                    <a:lnTo>
                      <a:pt x="187" y="299"/>
                    </a:lnTo>
                    <a:lnTo>
                      <a:pt x="15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11"/>
              <p:cNvSpPr/>
              <p:nvPr/>
            </p:nvSpPr>
            <p:spPr>
              <a:xfrm>
                <a:off x="6165366" y="4452062"/>
                <a:ext cx="40898" cy="75490"/>
              </a:xfrm>
              <a:custGeom>
                <a:rect b="b" l="l" r="r" t="t"/>
                <a:pathLst>
                  <a:path extrusionOk="0" h="3579" w="1939">
                    <a:moveTo>
                      <a:pt x="112" y="0"/>
                    </a:moveTo>
                    <a:lnTo>
                      <a:pt x="0" y="10"/>
                    </a:lnTo>
                    <a:lnTo>
                      <a:pt x="9" y="103"/>
                    </a:lnTo>
                    <a:lnTo>
                      <a:pt x="37" y="364"/>
                    </a:lnTo>
                    <a:lnTo>
                      <a:pt x="65" y="550"/>
                    </a:lnTo>
                    <a:lnTo>
                      <a:pt x="112" y="765"/>
                    </a:lnTo>
                    <a:lnTo>
                      <a:pt x="159" y="1007"/>
                    </a:lnTo>
                    <a:lnTo>
                      <a:pt x="233" y="1258"/>
                    </a:lnTo>
                    <a:lnTo>
                      <a:pt x="317" y="1538"/>
                    </a:lnTo>
                    <a:lnTo>
                      <a:pt x="429" y="1827"/>
                    </a:lnTo>
                    <a:lnTo>
                      <a:pt x="550" y="2125"/>
                    </a:lnTo>
                    <a:lnTo>
                      <a:pt x="699" y="2423"/>
                    </a:lnTo>
                    <a:lnTo>
                      <a:pt x="792" y="2572"/>
                    </a:lnTo>
                    <a:lnTo>
                      <a:pt x="876" y="2722"/>
                    </a:lnTo>
                    <a:lnTo>
                      <a:pt x="979" y="2871"/>
                    </a:lnTo>
                    <a:lnTo>
                      <a:pt x="1081" y="3020"/>
                    </a:lnTo>
                    <a:lnTo>
                      <a:pt x="1193" y="3169"/>
                    </a:lnTo>
                    <a:lnTo>
                      <a:pt x="1314" y="3309"/>
                    </a:lnTo>
                    <a:lnTo>
                      <a:pt x="1445" y="3449"/>
                    </a:lnTo>
                    <a:lnTo>
                      <a:pt x="1584" y="3579"/>
                    </a:lnTo>
                    <a:lnTo>
                      <a:pt x="1771" y="3514"/>
                    </a:lnTo>
                    <a:lnTo>
                      <a:pt x="1939" y="3439"/>
                    </a:lnTo>
                    <a:lnTo>
                      <a:pt x="1827" y="3337"/>
                    </a:lnTo>
                    <a:lnTo>
                      <a:pt x="1706" y="3216"/>
                    </a:lnTo>
                    <a:lnTo>
                      <a:pt x="1575" y="3076"/>
                    </a:lnTo>
                    <a:lnTo>
                      <a:pt x="1445" y="2936"/>
                    </a:lnTo>
                    <a:lnTo>
                      <a:pt x="1314" y="2768"/>
                    </a:lnTo>
                    <a:lnTo>
                      <a:pt x="1184" y="2591"/>
                    </a:lnTo>
                    <a:lnTo>
                      <a:pt x="1053" y="2405"/>
                    </a:lnTo>
                    <a:lnTo>
                      <a:pt x="923" y="2200"/>
                    </a:lnTo>
                    <a:lnTo>
                      <a:pt x="792" y="1985"/>
                    </a:lnTo>
                    <a:lnTo>
                      <a:pt x="671" y="1743"/>
                    </a:lnTo>
                    <a:lnTo>
                      <a:pt x="559" y="1491"/>
                    </a:lnTo>
                    <a:lnTo>
                      <a:pt x="447" y="1231"/>
                    </a:lnTo>
                    <a:lnTo>
                      <a:pt x="354" y="942"/>
                    </a:lnTo>
                    <a:lnTo>
                      <a:pt x="261" y="643"/>
                    </a:lnTo>
                    <a:lnTo>
                      <a:pt x="177" y="327"/>
                    </a:lnTo>
                    <a:lnTo>
                      <a:pt x="11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11"/>
              <p:cNvSpPr/>
              <p:nvPr/>
            </p:nvSpPr>
            <p:spPr>
              <a:xfrm>
                <a:off x="6447626" y="3898911"/>
                <a:ext cx="259501" cy="527418"/>
              </a:xfrm>
              <a:custGeom>
                <a:rect b="b" l="l" r="r" t="t"/>
                <a:pathLst>
                  <a:path extrusionOk="0" h="25005" w="12303">
                    <a:moveTo>
                      <a:pt x="1874" y="1"/>
                    </a:moveTo>
                    <a:lnTo>
                      <a:pt x="1" y="1772"/>
                    </a:lnTo>
                    <a:lnTo>
                      <a:pt x="411" y="2210"/>
                    </a:lnTo>
                    <a:lnTo>
                      <a:pt x="1473" y="3356"/>
                    </a:lnTo>
                    <a:lnTo>
                      <a:pt x="2983" y="4996"/>
                    </a:lnTo>
                    <a:lnTo>
                      <a:pt x="3831" y="5937"/>
                    </a:lnTo>
                    <a:lnTo>
                      <a:pt x="4716" y="6925"/>
                    </a:lnTo>
                    <a:lnTo>
                      <a:pt x="5909" y="8276"/>
                    </a:lnTo>
                    <a:lnTo>
                      <a:pt x="6906" y="9432"/>
                    </a:lnTo>
                    <a:lnTo>
                      <a:pt x="7708" y="10392"/>
                    </a:lnTo>
                    <a:lnTo>
                      <a:pt x="8342" y="11175"/>
                    </a:lnTo>
                    <a:lnTo>
                      <a:pt x="8835" y="11808"/>
                    </a:lnTo>
                    <a:lnTo>
                      <a:pt x="9199" y="12293"/>
                    </a:lnTo>
                    <a:lnTo>
                      <a:pt x="9451" y="12666"/>
                    </a:lnTo>
                    <a:lnTo>
                      <a:pt x="9618" y="12917"/>
                    </a:lnTo>
                    <a:lnTo>
                      <a:pt x="9460" y="13169"/>
                    </a:lnTo>
                    <a:lnTo>
                      <a:pt x="9236" y="13514"/>
                    </a:lnTo>
                    <a:lnTo>
                      <a:pt x="8919" y="13971"/>
                    </a:lnTo>
                    <a:lnTo>
                      <a:pt x="8500" y="14558"/>
                    </a:lnTo>
                    <a:lnTo>
                      <a:pt x="7978" y="15275"/>
                    </a:lnTo>
                    <a:lnTo>
                      <a:pt x="7326" y="16161"/>
                    </a:lnTo>
                    <a:lnTo>
                      <a:pt x="6534" y="17214"/>
                    </a:lnTo>
                    <a:lnTo>
                      <a:pt x="5592" y="18453"/>
                    </a:lnTo>
                    <a:lnTo>
                      <a:pt x="4166" y="20298"/>
                    </a:lnTo>
                    <a:lnTo>
                      <a:pt x="2936" y="21873"/>
                    </a:lnTo>
                    <a:lnTo>
                      <a:pt x="1725" y="23402"/>
                    </a:lnTo>
                    <a:lnTo>
                      <a:pt x="3747" y="25005"/>
                    </a:lnTo>
                    <a:lnTo>
                      <a:pt x="5015" y="23392"/>
                    </a:lnTo>
                    <a:lnTo>
                      <a:pt x="6310" y="21743"/>
                    </a:lnTo>
                    <a:lnTo>
                      <a:pt x="7792" y="19823"/>
                    </a:lnTo>
                    <a:lnTo>
                      <a:pt x="8537" y="18844"/>
                    </a:lnTo>
                    <a:lnTo>
                      <a:pt x="9190" y="17968"/>
                    </a:lnTo>
                    <a:lnTo>
                      <a:pt x="9767" y="17204"/>
                    </a:lnTo>
                    <a:lnTo>
                      <a:pt x="10261" y="16533"/>
                    </a:lnTo>
                    <a:lnTo>
                      <a:pt x="10681" y="15946"/>
                    </a:lnTo>
                    <a:lnTo>
                      <a:pt x="11035" y="15443"/>
                    </a:lnTo>
                    <a:lnTo>
                      <a:pt x="11333" y="15014"/>
                    </a:lnTo>
                    <a:lnTo>
                      <a:pt x="11575" y="14651"/>
                    </a:lnTo>
                    <a:lnTo>
                      <a:pt x="11771" y="14343"/>
                    </a:lnTo>
                    <a:lnTo>
                      <a:pt x="11920" y="14092"/>
                    </a:lnTo>
                    <a:lnTo>
                      <a:pt x="12032" y="13896"/>
                    </a:lnTo>
                    <a:lnTo>
                      <a:pt x="12116" y="13728"/>
                    </a:lnTo>
                    <a:lnTo>
                      <a:pt x="12172" y="13598"/>
                    </a:lnTo>
                    <a:lnTo>
                      <a:pt x="12218" y="13486"/>
                    </a:lnTo>
                    <a:lnTo>
                      <a:pt x="12265" y="13327"/>
                    </a:lnTo>
                    <a:lnTo>
                      <a:pt x="12293" y="13178"/>
                    </a:lnTo>
                    <a:lnTo>
                      <a:pt x="12302" y="13029"/>
                    </a:lnTo>
                    <a:lnTo>
                      <a:pt x="12302" y="12880"/>
                    </a:lnTo>
                    <a:lnTo>
                      <a:pt x="12293" y="12722"/>
                    </a:lnTo>
                    <a:lnTo>
                      <a:pt x="12256" y="12563"/>
                    </a:lnTo>
                    <a:lnTo>
                      <a:pt x="12209" y="12386"/>
                    </a:lnTo>
                    <a:lnTo>
                      <a:pt x="12144" y="12209"/>
                    </a:lnTo>
                    <a:lnTo>
                      <a:pt x="12051" y="12013"/>
                    </a:lnTo>
                    <a:lnTo>
                      <a:pt x="11948" y="11808"/>
                    </a:lnTo>
                    <a:lnTo>
                      <a:pt x="11818" y="11585"/>
                    </a:lnTo>
                    <a:lnTo>
                      <a:pt x="11669" y="11342"/>
                    </a:lnTo>
                    <a:lnTo>
                      <a:pt x="11501" y="11091"/>
                    </a:lnTo>
                    <a:lnTo>
                      <a:pt x="11305" y="10811"/>
                    </a:lnTo>
                    <a:lnTo>
                      <a:pt x="11081" y="10513"/>
                    </a:lnTo>
                    <a:lnTo>
                      <a:pt x="10569" y="9842"/>
                    </a:lnTo>
                    <a:lnTo>
                      <a:pt x="10243" y="9423"/>
                    </a:lnTo>
                    <a:lnTo>
                      <a:pt x="9879" y="8975"/>
                    </a:lnTo>
                    <a:lnTo>
                      <a:pt x="9059" y="7988"/>
                    </a:lnTo>
                    <a:lnTo>
                      <a:pt x="8109" y="6879"/>
                    </a:lnTo>
                    <a:lnTo>
                      <a:pt x="7046" y="5667"/>
                    </a:lnTo>
                    <a:lnTo>
                      <a:pt x="6096" y="4595"/>
                    </a:lnTo>
                    <a:lnTo>
                      <a:pt x="5173" y="3570"/>
                    </a:lnTo>
                    <a:lnTo>
                      <a:pt x="4306" y="2620"/>
                    </a:lnTo>
                    <a:lnTo>
                      <a:pt x="3523" y="1772"/>
                    </a:lnTo>
                    <a:lnTo>
                      <a:pt x="2340" y="495"/>
                    </a:lnTo>
                    <a:lnTo>
                      <a:pt x="1874"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11"/>
              <p:cNvSpPr/>
              <p:nvPr/>
            </p:nvSpPr>
            <p:spPr>
              <a:xfrm>
                <a:off x="6391604" y="3865100"/>
                <a:ext cx="338113" cy="480044"/>
              </a:xfrm>
              <a:custGeom>
                <a:rect b="b" l="l" r="r" t="t"/>
                <a:pathLst>
                  <a:path extrusionOk="0" h="22759" w="16030">
                    <a:moveTo>
                      <a:pt x="3272" y="1"/>
                    </a:moveTo>
                    <a:lnTo>
                      <a:pt x="1" y="3421"/>
                    </a:lnTo>
                    <a:lnTo>
                      <a:pt x="476" y="3868"/>
                    </a:lnTo>
                    <a:lnTo>
                      <a:pt x="1697" y="5052"/>
                    </a:lnTo>
                    <a:lnTo>
                      <a:pt x="3430" y="6757"/>
                    </a:lnTo>
                    <a:lnTo>
                      <a:pt x="4418" y="7727"/>
                    </a:lnTo>
                    <a:lnTo>
                      <a:pt x="5443" y="8761"/>
                    </a:lnTo>
                    <a:lnTo>
                      <a:pt x="6627" y="9954"/>
                    </a:lnTo>
                    <a:lnTo>
                      <a:pt x="7643" y="10998"/>
                    </a:lnTo>
                    <a:lnTo>
                      <a:pt x="8500" y="11902"/>
                    </a:lnTo>
                    <a:lnTo>
                      <a:pt x="9227" y="12675"/>
                    </a:lnTo>
                    <a:lnTo>
                      <a:pt x="9823" y="13328"/>
                    </a:lnTo>
                    <a:lnTo>
                      <a:pt x="10308" y="13868"/>
                    </a:lnTo>
                    <a:lnTo>
                      <a:pt x="10681" y="14315"/>
                    </a:lnTo>
                    <a:lnTo>
                      <a:pt x="10970" y="14660"/>
                    </a:lnTo>
                    <a:lnTo>
                      <a:pt x="10690" y="15108"/>
                    </a:lnTo>
                    <a:lnTo>
                      <a:pt x="10345" y="15629"/>
                    </a:lnTo>
                    <a:lnTo>
                      <a:pt x="9944" y="16207"/>
                    </a:lnTo>
                    <a:lnTo>
                      <a:pt x="9488" y="16832"/>
                    </a:lnTo>
                    <a:lnTo>
                      <a:pt x="8994" y="17493"/>
                    </a:lnTo>
                    <a:lnTo>
                      <a:pt x="8444" y="18192"/>
                    </a:lnTo>
                    <a:lnTo>
                      <a:pt x="8155" y="18537"/>
                    </a:lnTo>
                    <a:lnTo>
                      <a:pt x="7857" y="18900"/>
                    </a:lnTo>
                    <a:lnTo>
                      <a:pt x="7549" y="19255"/>
                    </a:lnTo>
                    <a:lnTo>
                      <a:pt x="7242" y="19618"/>
                    </a:lnTo>
                    <a:lnTo>
                      <a:pt x="10765" y="22759"/>
                    </a:lnTo>
                    <a:lnTo>
                      <a:pt x="11203" y="22255"/>
                    </a:lnTo>
                    <a:lnTo>
                      <a:pt x="11641" y="21743"/>
                    </a:lnTo>
                    <a:lnTo>
                      <a:pt x="12079" y="21202"/>
                    </a:lnTo>
                    <a:lnTo>
                      <a:pt x="12517" y="20662"/>
                    </a:lnTo>
                    <a:lnTo>
                      <a:pt x="12945" y="20103"/>
                    </a:lnTo>
                    <a:lnTo>
                      <a:pt x="13365" y="19544"/>
                    </a:lnTo>
                    <a:lnTo>
                      <a:pt x="13765" y="18975"/>
                    </a:lnTo>
                    <a:lnTo>
                      <a:pt x="14166" y="18416"/>
                    </a:lnTo>
                    <a:lnTo>
                      <a:pt x="14436" y="18006"/>
                    </a:lnTo>
                    <a:lnTo>
                      <a:pt x="14688" y="17642"/>
                    </a:lnTo>
                    <a:lnTo>
                      <a:pt x="14902" y="17298"/>
                    </a:lnTo>
                    <a:lnTo>
                      <a:pt x="15089" y="16990"/>
                    </a:lnTo>
                    <a:lnTo>
                      <a:pt x="15257" y="16720"/>
                    </a:lnTo>
                    <a:lnTo>
                      <a:pt x="15396" y="16468"/>
                    </a:lnTo>
                    <a:lnTo>
                      <a:pt x="15620" y="16049"/>
                    </a:lnTo>
                    <a:lnTo>
                      <a:pt x="15769" y="15732"/>
                    </a:lnTo>
                    <a:lnTo>
                      <a:pt x="15872" y="15480"/>
                    </a:lnTo>
                    <a:lnTo>
                      <a:pt x="15928" y="15313"/>
                    </a:lnTo>
                    <a:lnTo>
                      <a:pt x="15955" y="15191"/>
                    </a:lnTo>
                    <a:lnTo>
                      <a:pt x="15983" y="15070"/>
                    </a:lnTo>
                    <a:lnTo>
                      <a:pt x="16002" y="14949"/>
                    </a:lnTo>
                    <a:lnTo>
                      <a:pt x="16030" y="14725"/>
                    </a:lnTo>
                    <a:lnTo>
                      <a:pt x="16030" y="14502"/>
                    </a:lnTo>
                    <a:lnTo>
                      <a:pt x="16021" y="14278"/>
                    </a:lnTo>
                    <a:lnTo>
                      <a:pt x="15983" y="14073"/>
                    </a:lnTo>
                    <a:lnTo>
                      <a:pt x="15937" y="13868"/>
                    </a:lnTo>
                    <a:lnTo>
                      <a:pt x="15881" y="13672"/>
                    </a:lnTo>
                    <a:lnTo>
                      <a:pt x="15806" y="13486"/>
                    </a:lnTo>
                    <a:lnTo>
                      <a:pt x="15732" y="13309"/>
                    </a:lnTo>
                    <a:lnTo>
                      <a:pt x="15648" y="13141"/>
                    </a:lnTo>
                    <a:lnTo>
                      <a:pt x="15564" y="12983"/>
                    </a:lnTo>
                    <a:lnTo>
                      <a:pt x="15480" y="12834"/>
                    </a:lnTo>
                    <a:lnTo>
                      <a:pt x="15303" y="12573"/>
                    </a:lnTo>
                    <a:lnTo>
                      <a:pt x="15154" y="12358"/>
                    </a:lnTo>
                    <a:lnTo>
                      <a:pt x="14865" y="11976"/>
                    </a:lnTo>
                    <a:lnTo>
                      <a:pt x="14530" y="11548"/>
                    </a:lnTo>
                    <a:lnTo>
                      <a:pt x="14138" y="11072"/>
                    </a:lnTo>
                    <a:lnTo>
                      <a:pt x="13682" y="10550"/>
                    </a:lnTo>
                    <a:lnTo>
                      <a:pt x="13281" y="10103"/>
                    </a:lnTo>
                    <a:lnTo>
                      <a:pt x="12843" y="9618"/>
                    </a:lnTo>
                    <a:lnTo>
                      <a:pt x="11855" y="8565"/>
                    </a:lnTo>
                    <a:lnTo>
                      <a:pt x="10718" y="7382"/>
                    </a:lnTo>
                    <a:lnTo>
                      <a:pt x="9441" y="6077"/>
                    </a:lnTo>
                    <a:lnTo>
                      <a:pt x="8304" y="4931"/>
                    </a:lnTo>
                    <a:lnTo>
                      <a:pt x="7205" y="3831"/>
                    </a:lnTo>
                    <a:lnTo>
                      <a:pt x="6161" y="2806"/>
                    </a:lnTo>
                    <a:lnTo>
                      <a:pt x="5229" y="1893"/>
                    </a:lnTo>
                    <a:lnTo>
                      <a:pt x="3822" y="532"/>
                    </a:lnTo>
                    <a:lnTo>
                      <a:pt x="327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1"/>
              <p:cNvSpPr/>
              <p:nvPr/>
            </p:nvSpPr>
            <p:spPr>
              <a:xfrm>
                <a:off x="6407930" y="4369105"/>
                <a:ext cx="152562" cy="164943"/>
              </a:xfrm>
              <a:custGeom>
                <a:rect b="b" l="l" r="r" t="t"/>
                <a:pathLst>
                  <a:path extrusionOk="0" h="7820" w="7233">
                    <a:moveTo>
                      <a:pt x="4138" y="1"/>
                    </a:moveTo>
                    <a:lnTo>
                      <a:pt x="3998" y="19"/>
                    </a:lnTo>
                    <a:lnTo>
                      <a:pt x="3858" y="57"/>
                    </a:lnTo>
                    <a:lnTo>
                      <a:pt x="3719" y="94"/>
                    </a:lnTo>
                    <a:lnTo>
                      <a:pt x="3588" y="150"/>
                    </a:lnTo>
                    <a:lnTo>
                      <a:pt x="3458" y="224"/>
                    </a:lnTo>
                    <a:lnTo>
                      <a:pt x="3337" y="299"/>
                    </a:lnTo>
                    <a:lnTo>
                      <a:pt x="3215" y="383"/>
                    </a:lnTo>
                    <a:lnTo>
                      <a:pt x="3094" y="467"/>
                    </a:lnTo>
                    <a:lnTo>
                      <a:pt x="2982" y="560"/>
                    </a:lnTo>
                    <a:lnTo>
                      <a:pt x="2871" y="662"/>
                    </a:lnTo>
                    <a:lnTo>
                      <a:pt x="2768" y="765"/>
                    </a:lnTo>
                    <a:lnTo>
                      <a:pt x="2582" y="970"/>
                    </a:lnTo>
                    <a:lnTo>
                      <a:pt x="2423" y="1175"/>
                    </a:lnTo>
                    <a:lnTo>
                      <a:pt x="2283" y="1361"/>
                    </a:lnTo>
                    <a:lnTo>
                      <a:pt x="2172" y="1529"/>
                    </a:lnTo>
                    <a:lnTo>
                      <a:pt x="2088" y="1650"/>
                    </a:lnTo>
                    <a:lnTo>
                      <a:pt x="2023" y="1771"/>
                    </a:lnTo>
                    <a:lnTo>
                      <a:pt x="0" y="2629"/>
                    </a:lnTo>
                    <a:lnTo>
                      <a:pt x="38" y="2703"/>
                    </a:lnTo>
                    <a:lnTo>
                      <a:pt x="93" y="2787"/>
                    </a:lnTo>
                    <a:lnTo>
                      <a:pt x="159" y="2890"/>
                    </a:lnTo>
                    <a:lnTo>
                      <a:pt x="243" y="3001"/>
                    </a:lnTo>
                    <a:lnTo>
                      <a:pt x="354" y="3123"/>
                    </a:lnTo>
                    <a:lnTo>
                      <a:pt x="476" y="3253"/>
                    </a:lnTo>
                    <a:lnTo>
                      <a:pt x="625" y="3365"/>
                    </a:lnTo>
                    <a:lnTo>
                      <a:pt x="699" y="3421"/>
                    </a:lnTo>
                    <a:lnTo>
                      <a:pt x="783" y="3467"/>
                    </a:lnTo>
                    <a:lnTo>
                      <a:pt x="876" y="3514"/>
                    </a:lnTo>
                    <a:lnTo>
                      <a:pt x="969" y="3551"/>
                    </a:lnTo>
                    <a:lnTo>
                      <a:pt x="1063" y="3589"/>
                    </a:lnTo>
                    <a:lnTo>
                      <a:pt x="1165" y="3617"/>
                    </a:lnTo>
                    <a:lnTo>
                      <a:pt x="1277" y="3626"/>
                    </a:lnTo>
                    <a:lnTo>
                      <a:pt x="1389" y="3635"/>
                    </a:lnTo>
                    <a:lnTo>
                      <a:pt x="1501" y="3635"/>
                    </a:lnTo>
                    <a:lnTo>
                      <a:pt x="1622" y="3617"/>
                    </a:lnTo>
                    <a:lnTo>
                      <a:pt x="1743" y="3589"/>
                    </a:lnTo>
                    <a:lnTo>
                      <a:pt x="1873" y="3551"/>
                    </a:lnTo>
                    <a:lnTo>
                      <a:pt x="2013" y="3495"/>
                    </a:lnTo>
                    <a:lnTo>
                      <a:pt x="2144" y="3430"/>
                    </a:lnTo>
                    <a:lnTo>
                      <a:pt x="2293" y="3346"/>
                    </a:lnTo>
                    <a:lnTo>
                      <a:pt x="2442" y="3253"/>
                    </a:lnTo>
                    <a:lnTo>
                      <a:pt x="2423" y="3337"/>
                    </a:lnTo>
                    <a:lnTo>
                      <a:pt x="2367" y="3570"/>
                    </a:lnTo>
                    <a:lnTo>
                      <a:pt x="2265" y="3915"/>
                    </a:lnTo>
                    <a:lnTo>
                      <a:pt x="2200" y="4120"/>
                    </a:lnTo>
                    <a:lnTo>
                      <a:pt x="2125" y="4334"/>
                    </a:lnTo>
                    <a:lnTo>
                      <a:pt x="2032" y="4567"/>
                    </a:lnTo>
                    <a:lnTo>
                      <a:pt x="1929" y="4809"/>
                    </a:lnTo>
                    <a:lnTo>
                      <a:pt x="1818" y="5052"/>
                    </a:lnTo>
                    <a:lnTo>
                      <a:pt x="1687" y="5294"/>
                    </a:lnTo>
                    <a:lnTo>
                      <a:pt x="1538" y="5527"/>
                    </a:lnTo>
                    <a:lnTo>
                      <a:pt x="1379" y="5751"/>
                    </a:lnTo>
                    <a:lnTo>
                      <a:pt x="1296" y="5862"/>
                    </a:lnTo>
                    <a:lnTo>
                      <a:pt x="1202" y="5965"/>
                    </a:lnTo>
                    <a:lnTo>
                      <a:pt x="1109" y="6067"/>
                    </a:lnTo>
                    <a:lnTo>
                      <a:pt x="1007" y="6170"/>
                    </a:lnTo>
                    <a:lnTo>
                      <a:pt x="904" y="6282"/>
                    </a:lnTo>
                    <a:lnTo>
                      <a:pt x="858" y="6338"/>
                    </a:lnTo>
                    <a:lnTo>
                      <a:pt x="830" y="6394"/>
                    </a:lnTo>
                    <a:lnTo>
                      <a:pt x="802" y="6440"/>
                    </a:lnTo>
                    <a:lnTo>
                      <a:pt x="783" y="6496"/>
                    </a:lnTo>
                    <a:lnTo>
                      <a:pt x="764" y="6552"/>
                    </a:lnTo>
                    <a:lnTo>
                      <a:pt x="755" y="6608"/>
                    </a:lnTo>
                    <a:lnTo>
                      <a:pt x="755" y="6655"/>
                    </a:lnTo>
                    <a:lnTo>
                      <a:pt x="764" y="6711"/>
                    </a:lnTo>
                    <a:lnTo>
                      <a:pt x="774" y="6757"/>
                    </a:lnTo>
                    <a:lnTo>
                      <a:pt x="792" y="6813"/>
                    </a:lnTo>
                    <a:lnTo>
                      <a:pt x="848" y="6906"/>
                    </a:lnTo>
                    <a:lnTo>
                      <a:pt x="923" y="6999"/>
                    </a:lnTo>
                    <a:lnTo>
                      <a:pt x="1016" y="7093"/>
                    </a:lnTo>
                    <a:lnTo>
                      <a:pt x="1128" y="7176"/>
                    </a:lnTo>
                    <a:lnTo>
                      <a:pt x="1258" y="7260"/>
                    </a:lnTo>
                    <a:lnTo>
                      <a:pt x="1407" y="7335"/>
                    </a:lnTo>
                    <a:lnTo>
                      <a:pt x="1566" y="7409"/>
                    </a:lnTo>
                    <a:lnTo>
                      <a:pt x="1743" y="7484"/>
                    </a:lnTo>
                    <a:lnTo>
                      <a:pt x="1929" y="7540"/>
                    </a:lnTo>
                    <a:lnTo>
                      <a:pt x="2125" y="7596"/>
                    </a:lnTo>
                    <a:lnTo>
                      <a:pt x="2321" y="7652"/>
                    </a:lnTo>
                    <a:lnTo>
                      <a:pt x="2535" y="7698"/>
                    </a:lnTo>
                    <a:lnTo>
                      <a:pt x="2749" y="7736"/>
                    </a:lnTo>
                    <a:lnTo>
                      <a:pt x="2973" y="7764"/>
                    </a:lnTo>
                    <a:lnTo>
                      <a:pt x="3197" y="7792"/>
                    </a:lnTo>
                    <a:lnTo>
                      <a:pt x="3420" y="7810"/>
                    </a:lnTo>
                    <a:lnTo>
                      <a:pt x="3644" y="7820"/>
                    </a:lnTo>
                    <a:lnTo>
                      <a:pt x="4091" y="7820"/>
                    </a:lnTo>
                    <a:lnTo>
                      <a:pt x="4306" y="7801"/>
                    </a:lnTo>
                    <a:lnTo>
                      <a:pt x="4520" y="7782"/>
                    </a:lnTo>
                    <a:lnTo>
                      <a:pt x="4725" y="7745"/>
                    </a:lnTo>
                    <a:lnTo>
                      <a:pt x="4912" y="7708"/>
                    </a:lnTo>
                    <a:lnTo>
                      <a:pt x="5098" y="7661"/>
                    </a:lnTo>
                    <a:lnTo>
                      <a:pt x="5275" y="7605"/>
                    </a:lnTo>
                    <a:lnTo>
                      <a:pt x="5433" y="7531"/>
                    </a:lnTo>
                    <a:lnTo>
                      <a:pt x="5508" y="7493"/>
                    </a:lnTo>
                    <a:lnTo>
                      <a:pt x="5583" y="7437"/>
                    </a:lnTo>
                    <a:lnTo>
                      <a:pt x="5648" y="7391"/>
                    </a:lnTo>
                    <a:lnTo>
                      <a:pt x="5713" y="7326"/>
                    </a:lnTo>
                    <a:lnTo>
                      <a:pt x="5769" y="7260"/>
                    </a:lnTo>
                    <a:lnTo>
                      <a:pt x="5816" y="7195"/>
                    </a:lnTo>
                    <a:lnTo>
                      <a:pt x="5862" y="7121"/>
                    </a:lnTo>
                    <a:lnTo>
                      <a:pt x="5899" y="7046"/>
                    </a:lnTo>
                    <a:lnTo>
                      <a:pt x="5974" y="6878"/>
                    </a:lnTo>
                    <a:lnTo>
                      <a:pt x="6030" y="6701"/>
                    </a:lnTo>
                    <a:lnTo>
                      <a:pt x="6076" y="6515"/>
                    </a:lnTo>
                    <a:lnTo>
                      <a:pt x="6123" y="6310"/>
                    </a:lnTo>
                    <a:lnTo>
                      <a:pt x="6198" y="5900"/>
                    </a:lnTo>
                    <a:lnTo>
                      <a:pt x="6244" y="5676"/>
                    </a:lnTo>
                    <a:lnTo>
                      <a:pt x="6300" y="5462"/>
                    </a:lnTo>
                    <a:lnTo>
                      <a:pt x="6356" y="5247"/>
                    </a:lnTo>
                    <a:lnTo>
                      <a:pt x="6431" y="5033"/>
                    </a:lnTo>
                    <a:lnTo>
                      <a:pt x="6524" y="4819"/>
                    </a:lnTo>
                    <a:lnTo>
                      <a:pt x="6570" y="4716"/>
                    </a:lnTo>
                    <a:lnTo>
                      <a:pt x="6626" y="4614"/>
                    </a:lnTo>
                    <a:lnTo>
                      <a:pt x="6710" y="4474"/>
                    </a:lnTo>
                    <a:lnTo>
                      <a:pt x="6785" y="4325"/>
                    </a:lnTo>
                    <a:lnTo>
                      <a:pt x="6859" y="4176"/>
                    </a:lnTo>
                    <a:lnTo>
                      <a:pt x="6925" y="4017"/>
                    </a:lnTo>
                    <a:lnTo>
                      <a:pt x="6990" y="3859"/>
                    </a:lnTo>
                    <a:lnTo>
                      <a:pt x="7046" y="3700"/>
                    </a:lnTo>
                    <a:lnTo>
                      <a:pt x="7092" y="3533"/>
                    </a:lnTo>
                    <a:lnTo>
                      <a:pt x="7139" y="3365"/>
                    </a:lnTo>
                    <a:lnTo>
                      <a:pt x="7176" y="3197"/>
                    </a:lnTo>
                    <a:lnTo>
                      <a:pt x="7204" y="3020"/>
                    </a:lnTo>
                    <a:lnTo>
                      <a:pt x="7223" y="2852"/>
                    </a:lnTo>
                    <a:lnTo>
                      <a:pt x="7232" y="2685"/>
                    </a:lnTo>
                    <a:lnTo>
                      <a:pt x="7232" y="2517"/>
                    </a:lnTo>
                    <a:lnTo>
                      <a:pt x="7232" y="2349"/>
                    </a:lnTo>
                    <a:lnTo>
                      <a:pt x="7213" y="2191"/>
                    </a:lnTo>
                    <a:lnTo>
                      <a:pt x="7195" y="2032"/>
                    </a:lnTo>
                    <a:lnTo>
                      <a:pt x="7157" y="1874"/>
                    </a:lnTo>
                    <a:lnTo>
                      <a:pt x="7111" y="1725"/>
                    </a:lnTo>
                    <a:lnTo>
                      <a:pt x="7055" y="1576"/>
                    </a:lnTo>
                    <a:lnTo>
                      <a:pt x="6990" y="1436"/>
                    </a:lnTo>
                    <a:lnTo>
                      <a:pt x="6915" y="1296"/>
                    </a:lnTo>
                    <a:lnTo>
                      <a:pt x="6822" y="1166"/>
                    </a:lnTo>
                    <a:lnTo>
                      <a:pt x="6719" y="1044"/>
                    </a:lnTo>
                    <a:lnTo>
                      <a:pt x="6608" y="933"/>
                    </a:lnTo>
                    <a:lnTo>
                      <a:pt x="6477" y="830"/>
                    </a:lnTo>
                    <a:lnTo>
                      <a:pt x="6337" y="728"/>
                    </a:lnTo>
                    <a:lnTo>
                      <a:pt x="6188" y="644"/>
                    </a:lnTo>
                    <a:lnTo>
                      <a:pt x="6021" y="569"/>
                    </a:lnTo>
                    <a:lnTo>
                      <a:pt x="5834" y="504"/>
                    </a:lnTo>
                    <a:lnTo>
                      <a:pt x="5638" y="448"/>
                    </a:lnTo>
                    <a:lnTo>
                      <a:pt x="5433" y="411"/>
                    </a:lnTo>
                    <a:lnTo>
                      <a:pt x="5200" y="373"/>
                    </a:lnTo>
                    <a:lnTo>
                      <a:pt x="5042" y="262"/>
                    </a:lnTo>
                    <a:lnTo>
                      <a:pt x="4893" y="168"/>
                    </a:lnTo>
                    <a:lnTo>
                      <a:pt x="4734" y="94"/>
                    </a:lnTo>
                    <a:lnTo>
                      <a:pt x="4585" y="47"/>
                    </a:lnTo>
                    <a:lnTo>
                      <a:pt x="4436" y="19"/>
                    </a:lnTo>
                    <a:lnTo>
                      <a:pt x="4287"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11"/>
              <p:cNvSpPr/>
              <p:nvPr/>
            </p:nvSpPr>
            <p:spPr>
              <a:xfrm>
                <a:off x="6475152" y="4458347"/>
                <a:ext cx="30289" cy="75511"/>
              </a:xfrm>
              <a:custGeom>
                <a:rect b="b" l="l" r="r" t="t"/>
                <a:pathLst>
                  <a:path extrusionOk="0" h="3580" w="1436">
                    <a:moveTo>
                      <a:pt x="1287" y="1"/>
                    </a:moveTo>
                    <a:lnTo>
                      <a:pt x="1249" y="355"/>
                    </a:lnTo>
                    <a:lnTo>
                      <a:pt x="1203" y="681"/>
                    </a:lnTo>
                    <a:lnTo>
                      <a:pt x="1147" y="998"/>
                    </a:lnTo>
                    <a:lnTo>
                      <a:pt x="1081" y="1287"/>
                    </a:lnTo>
                    <a:lnTo>
                      <a:pt x="1007" y="1566"/>
                    </a:lnTo>
                    <a:lnTo>
                      <a:pt x="932" y="1827"/>
                    </a:lnTo>
                    <a:lnTo>
                      <a:pt x="849" y="2069"/>
                    </a:lnTo>
                    <a:lnTo>
                      <a:pt x="755" y="2293"/>
                    </a:lnTo>
                    <a:lnTo>
                      <a:pt x="662" y="2507"/>
                    </a:lnTo>
                    <a:lnTo>
                      <a:pt x="569" y="2703"/>
                    </a:lnTo>
                    <a:lnTo>
                      <a:pt x="466" y="2880"/>
                    </a:lnTo>
                    <a:lnTo>
                      <a:pt x="373" y="3039"/>
                    </a:lnTo>
                    <a:lnTo>
                      <a:pt x="280" y="3197"/>
                    </a:lnTo>
                    <a:lnTo>
                      <a:pt x="178" y="3328"/>
                    </a:lnTo>
                    <a:lnTo>
                      <a:pt x="0" y="3561"/>
                    </a:lnTo>
                    <a:lnTo>
                      <a:pt x="289" y="3579"/>
                    </a:lnTo>
                    <a:lnTo>
                      <a:pt x="383" y="3439"/>
                    </a:lnTo>
                    <a:lnTo>
                      <a:pt x="466" y="3300"/>
                    </a:lnTo>
                    <a:lnTo>
                      <a:pt x="625" y="3011"/>
                    </a:lnTo>
                    <a:lnTo>
                      <a:pt x="765" y="2713"/>
                    </a:lnTo>
                    <a:lnTo>
                      <a:pt x="895" y="2414"/>
                    </a:lnTo>
                    <a:lnTo>
                      <a:pt x="998" y="2116"/>
                    </a:lnTo>
                    <a:lnTo>
                      <a:pt x="1100" y="1818"/>
                    </a:lnTo>
                    <a:lnTo>
                      <a:pt x="1175" y="1538"/>
                    </a:lnTo>
                    <a:lnTo>
                      <a:pt x="1240" y="1268"/>
                    </a:lnTo>
                    <a:lnTo>
                      <a:pt x="1296" y="1007"/>
                    </a:lnTo>
                    <a:lnTo>
                      <a:pt x="1342" y="774"/>
                    </a:lnTo>
                    <a:lnTo>
                      <a:pt x="1398" y="383"/>
                    </a:lnTo>
                    <a:lnTo>
                      <a:pt x="1436" y="122"/>
                    </a:lnTo>
                    <a:lnTo>
                      <a:pt x="1436" y="29"/>
                    </a:lnTo>
                    <a:lnTo>
                      <a:pt x="1287"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11"/>
              <p:cNvSpPr/>
              <p:nvPr/>
            </p:nvSpPr>
            <p:spPr>
              <a:xfrm>
                <a:off x="6504829" y="4464042"/>
                <a:ext cx="21451" cy="69015"/>
              </a:xfrm>
              <a:custGeom>
                <a:rect b="b" l="l" r="r" t="t"/>
                <a:pathLst>
                  <a:path extrusionOk="0" h="3272" w="1017">
                    <a:moveTo>
                      <a:pt x="849" y="1"/>
                    </a:moveTo>
                    <a:lnTo>
                      <a:pt x="821" y="299"/>
                    </a:lnTo>
                    <a:lnTo>
                      <a:pt x="793" y="579"/>
                    </a:lnTo>
                    <a:lnTo>
                      <a:pt x="756" y="849"/>
                    </a:lnTo>
                    <a:lnTo>
                      <a:pt x="709" y="1110"/>
                    </a:lnTo>
                    <a:lnTo>
                      <a:pt x="662" y="1361"/>
                    </a:lnTo>
                    <a:lnTo>
                      <a:pt x="606" y="1594"/>
                    </a:lnTo>
                    <a:lnTo>
                      <a:pt x="551" y="1818"/>
                    </a:lnTo>
                    <a:lnTo>
                      <a:pt x="485" y="2032"/>
                    </a:lnTo>
                    <a:lnTo>
                      <a:pt x="364" y="2415"/>
                    </a:lnTo>
                    <a:lnTo>
                      <a:pt x="234" y="2750"/>
                    </a:lnTo>
                    <a:lnTo>
                      <a:pt x="113" y="3039"/>
                    </a:lnTo>
                    <a:lnTo>
                      <a:pt x="1" y="3272"/>
                    </a:lnTo>
                    <a:lnTo>
                      <a:pt x="150" y="3244"/>
                    </a:lnTo>
                    <a:lnTo>
                      <a:pt x="299" y="3216"/>
                    </a:lnTo>
                    <a:lnTo>
                      <a:pt x="401" y="2964"/>
                    </a:lnTo>
                    <a:lnTo>
                      <a:pt x="504" y="2713"/>
                    </a:lnTo>
                    <a:lnTo>
                      <a:pt x="588" y="2443"/>
                    </a:lnTo>
                    <a:lnTo>
                      <a:pt x="662" y="2182"/>
                    </a:lnTo>
                    <a:lnTo>
                      <a:pt x="737" y="1911"/>
                    </a:lnTo>
                    <a:lnTo>
                      <a:pt x="793" y="1650"/>
                    </a:lnTo>
                    <a:lnTo>
                      <a:pt x="839" y="1389"/>
                    </a:lnTo>
                    <a:lnTo>
                      <a:pt x="886" y="1147"/>
                    </a:lnTo>
                    <a:lnTo>
                      <a:pt x="951" y="709"/>
                    </a:lnTo>
                    <a:lnTo>
                      <a:pt x="989" y="355"/>
                    </a:lnTo>
                    <a:lnTo>
                      <a:pt x="1016" y="38"/>
                    </a:lnTo>
                    <a:lnTo>
                      <a:pt x="84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1"/>
              <p:cNvSpPr/>
              <p:nvPr/>
            </p:nvSpPr>
            <p:spPr>
              <a:xfrm>
                <a:off x="6439189" y="4452062"/>
                <a:ext cx="40898" cy="75490"/>
              </a:xfrm>
              <a:custGeom>
                <a:rect b="b" l="l" r="r" t="t"/>
                <a:pathLst>
                  <a:path extrusionOk="0" h="3579" w="1939">
                    <a:moveTo>
                      <a:pt x="1827" y="0"/>
                    </a:moveTo>
                    <a:lnTo>
                      <a:pt x="1761" y="327"/>
                    </a:lnTo>
                    <a:lnTo>
                      <a:pt x="1687" y="643"/>
                    </a:lnTo>
                    <a:lnTo>
                      <a:pt x="1594" y="942"/>
                    </a:lnTo>
                    <a:lnTo>
                      <a:pt x="1491" y="1231"/>
                    </a:lnTo>
                    <a:lnTo>
                      <a:pt x="1379" y="1491"/>
                    </a:lnTo>
                    <a:lnTo>
                      <a:pt x="1267" y="1743"/>
                    </a:lnTo>
                    <a:lnTo>
                      <a:pt x="1146" y="1985"/>
                    </a:lnTo>
                    <a:lnTo>
                      <a:pt x="1016" y="2200"/>
                    </a:lnTo>
                    <a:lnTo>
                      <a:pt x="895" y="2405"/>
                    </a:lnTo>
                    <a:lnTo>
                      <a:pt x="755" y="2591"/>
                    </a:lnTo>
                    <a:lnTo>
                      <a:pt x="624" y="2768"/>
                    </a:lnTo>
                    <a:lnTo>
                      <a:pt x="494" y="2936"/>
                    </a:lnTo>
                    <a:lnTo>
                      <a:pt x="363" y="3076"/>
                    </a:lnTo>
                    <a:lnTo>
                      <a:pt x="242" y="3216"/>
                    </a:lnTo>
                    <a:lnTo>
                      <a:pt x="121" y="3337"/>
                    </a:lnTo>
                    <a:lnTo>
                      <a:pt x="0" y="3439"/>
                    </a:lnTo>
                    <a:lnTo>
                      <a:pt x="177" y="3514"/>
                    </a:lnTo>
                    <a:lnTo>
                      <a:pt x="363" y="3579"/>
                    </a:lnTo>
                    <a:lnTo>
                      <a:pt x="494" y="3449"/>
                    </a:lnTo>
                    <a:lnTo>
                      <a:pt x="624" y="3309"/>
                    </a:lnTo>
                    <a:lnTo>
                      <a:pt x="746" y="3169"/>
                    </a:lnTo>
                    <a:lnTo>
                      <a:pt x="857" y="3020"/>
                    </a:lnTo>
                    <a:lnTo>
                      <a:pt x="960" y="2871"/>
                    </a:lnTo>
                    <a:lnTo>
                      <a:pt x="1062" y="2722"/>
                    </a:lnTo>
                    <a:lnTo>
                      <a:pt x="1156" y="2572"/>
                    </a:lnTo>
                    <a:lnTo>
                      <a:pt x="1239" y="2423"/>
                    </a:lnTo>
                    <a:lnTo>
                      <a:pt x="1389" y="2125"/>
                    </a:lnTo>
                    <a:lnTo>
                      <a:pt x="1519" y="1827"/>
                    </a:lnTo>
                    <a:lnTo>
                      <a:pt x="1622" y="1538"/>
                    </a:lnTo>
                    <a:lnTo>
                      <a:pt x="1715" y="1258"/>
                    </a:lnTo>
                    <a:lnTo>
                      <a:pt x="1780" y="1007"/>
                    </a:lnTo>
                    <a:lnTo>
                      <a:pt x="1836" y="765"/>
                    </a:lnTo>
                    <a:lnTo>
                      <a:pt x="1873" y="550"/>
                    </a:lnTo>
                    <a:lnTo>
                      <a:pt x="1901" y="364"/>
                    </a:lnTo>
                    <a:lnTo>
                      <a:pt x="1929" y="103"/>
                    </a:lnTo>
                    <a:lnTo>
                      <a:pt x="1938" y="10"/>
                    </a:lnTo>
                    <a:lnTo>
                      <a:pt x="1827"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cxnSp>
        <p:nvCxnSpPr>
          <p:cNvPr id="1410" name="Google Shape;1410;p11"/>
          <p:cNvCxnSpPr>
            <a:stCxn id="1411" idx="6"/>
            <a:endCxn id="1412" idx="2"/>
          </p:cNvCxnSpPr>
          <p:nvPr/>
        </p:nvCxnSpPr>
        <p:spPr>
          <a:xfrm>
            <a:off x="1541800" y="2042154"/>
            <a:ext cx="2976000" cy="228600"/>
          </a:xfrm>
          <a:prstGeom prst="straightConnector1">
            <a:avLst/>
          </a:prstGeom>
          <a:noFill/>
          <a:ln cap="flat" cmpd="sng" w="9525">
            <a:solidFill>
              <a:schemeClr val="dk2"/>
            </a:solidFill>
            <a:prstDash val="dash"/>
            <a:round/>
            <a:headEnd len="sm" w="sm" type="none"/>
            <a:tailEnd len="sm" w="sm" type="none"/>
          </a:ln>
        </p:spPr>
      </p:cxnSp>
      <p:cxnSp>
        <p:nvCxnSpPr>
          <p:cNvPr id="1413" name="Google Shape;1413;p11"/>
          <p:cNvCxnSpPr>
            <a:stCxn id="1412" idx="6"/>
            <a:endCxn id="1414" idx="2"/>
          </p:cNvCxnSpPr>
          <p:nvPr/>
        </p:nvCxnSpPr>
        <p:spPr>
          <a:xfrm>
            <a:off x="4626150" y="2270804"/>
            <a:ext cx="2976000" cy="228600"/>
          </a:xfrm>
          <a:prstGeom prst="straightConnector1">
            <a:avLst/>
          </a:prstGeom>
          <a:noFill/>
          <a:ln cap="flat" cmpd="sng" w="9525">
            <a:solidFill>
              <a:schemeClr val="dk2"/>
            </a:solidFill>
            <a:prstDash val="dash"/>
            <a:round/>
            <a:headEnd len="sm" w="sm" type="none"/>
            <a:tailEnd len="sm" w="sm" type="none"/>
          </a:ln>
        </p:spPr>
      </p:cxnSp>
      <p:grpSp>
        <p:nvGrpSpPr>
          <p:cNvPr id="1415" name="Google Shape;1415;p11"/>
          <p:cNvGrpSpPr/>
          <p:nvPr/>
        </p:nvGrpSpPr>
        <p:grpSpPr>
          <a:xfrm>
            <a:off x="457200" y="911390"/>
            <a:ext cx="2061000" cy="3820683"/>
            <a:chOff x="457200" y="911390"/>
            <a:chExt cx="2061000" cy="3820683"/>
          </a:xfrm>
        </p:grpSpPr>
        <p:grpSp>
          <p:nvGrpSpPr>
            <p:cNvPr id="1416" name="Google Shape;1416;p11"/>
            <p:cNvGrpSpPr/>
            <p:nvPr/>
          </p:nvGrpSpPr>
          <p:grpSpPr>
            <a:xfrm>
              <a:off x="457200" y="911390"/>
              <a:ext cx="2061000" cy="1452415"/>
              <a:chOff x="457200" y="911390"/>
              <a:chExt cx="2061000" cy="1452415"/>
            </a:xfrm>
          </p:grpSpPr>
          <p:grpSp>
            <p:nvGrpSpPr>
              <p:cNvPr id="1417" name="Google Shape;1417;p11"/>
              <p:cNvGrpSpPr/>
              <p:nvPr/>
            </p:nvGrpSpPr>
            <p:grpSpPr>
              <a:xfrm>
                <a:off x="457200" y="911390"/>
                <a:ext cx="2061000" cy="680679"/>
                <a:chOff x="457150" y="2034175"/>
                <a:chExt cx="2061000" cy="680679"/>
              </a:xfrm>
            </p:grpSpPr>
            <p:sp>
              <p:nvSpPr>
                <p:cNvPr id="1418" name="Google Shape;1418;p11"/>
                <p:cNvSpPr txBox="1"/>
                <p:nvPr/>
              </p:nvSpPr>
              <p:spPr>
                <a:xfrm>
                  <a:off x="457150" y="2034175"/>
                  <a:ext cx="2061000" cy="27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Young adult</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1419" name="Google Shape;1419;p11"/>
                <p:cNvSpPr txBox="1"/>
                <p:nvPr/>
              </p:nvSpPr>
              <p:spPr>
                <a:xfrm>
                  <a:off x="457150" y="2311354"/>
                  <a:ext cx="2061000" cy="40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Mercury is the closest planet to the Sun</a:t>
                  </a:r>
                  <a:endParaRPr b="0" i="0" sz="1400" u="none" cap="none" strike="noStrike">
                    <a:solidFill>
                      <a:schemeClr val="dk1"/>
                    </a:solidFill>
                    <a:latin typeface="Roboto"/>
                    <a:ea typeface="Roboto"/>
                    <a:cs typeface="Roboto"/>
                    <a:sym typeface="Roboto"/>
                  </a:endParaRPr>
                </a:p>
              </p:txBody>
            </p:sp>
          </p:grpSp>
          <p:grpSp>
            <p:nvGrpSpPr>
              <p:cNvPr id="1420" name="Google Shape;1420;p11"/>
              <p:cNvGrpSpPr/>
              <p:nvPr/>
            </p:nvGrpSpPr>
            <p:grpSpPr>
              <a:xfrm>
                <a:off x="1166100" y="1720605"/>
                <a:ext cx="643200" cy="643200"/>
                <a:chOff x="1166100" y="1720605"/>
                <a:chExt cx="643200" cy="643200"/>
              </a:xfrm>
            </p:grpSpPr>
            <p:sp>
              <p:nvSpPr>
                <p:cNvPr id="1421" name="Google Shape;1421;p11"/>
                <p:cNvSpPr/>
                <p:nvPr/>
              </p:nvSpPr>
              <p:spPr>
                <a:xfrm>
                  <a:off x="1166100" y="1720605"/>
                  <a:ext cx="643200" cy="643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01</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1411" name="Google Shape;1411;p11"/>
                <p:cNvSpPr/>
                <p:nvPr/>
              </p:nvSpPr>
              <p:spPr>
                <a:xfrm>
                  <a:off x="1433500" y="1988004"/>
                  <a:ext cx="108300" cy="108300"/>
                </a:xfrm>
                <a:prstGeom prst="ellipse">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sp>
          <p:nvSpPr>
            <p:cNvPr id="1422" name="Google Shape;1422;p11"/>
            <p:cNvSpPr txBox="1"/>
            <p:nvPr/>
          </p:nvSpPr>
          <p:spPr>
            <a:xfrm>
              <a:off x="457200" y="4503473"/>
              <a:ext cx="2061000" cy="228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25 years old</a:t>
              </a:r>
              <a:endParaRPr b="0" i="0" sz="1400" u="none" cap="none" strike="noStrike">
                <a:solidFill>
                  <a:schemeClr val="dk1"/>
                </a:solidFill>
                <a:latin typeface="Roboto"/>
                <a:ea typeface="Roboto"/>
                <a:cs typeface="Roboto"/>
                <a:sym typeface="Roboto"/>
              </a:endParaRPr>
            </a:p>
          </p:txBody>
        </p:sp>
      </p:grpSp>
      <p:grpSp>
        <p:nvGrpSpPr>
          <p:cNvPr id="1423" name="Google Shape;1423;p11"/>
          <p:cNvGrpSpPr/>
          <p:nvPr/>
        </p:nvGrpSpPr>
        <p:grpSpPr>
          <a:xfrm>
            <a:off x="3541500" y="911395"/>
            <a:ext cx="2061000" cy="3820678"/>
            <a:chOff x="3541500" y="911395"/>
            <a:chExt cx="2061000" cy="3820678"/>
          </a:xfrm>
        </p:grpSpPr>
        <p:grpSp>
          <p:nvGrpSpPr>
            <p:cNvPr id="1424" name="Google Shape;1424;p11"/>
            <p:cNvGrpSpPr/>
            <p:nvPr/>
          </p:nvGrpSpPr>
          <p:grpSpPr>
            <a:xfrm>
              <a:off x="3541500" y="911395"/>
              <a:ext cx="2061000" cy="1681010"/>
              <a:chOff x="3541500" y="911395"/>
              <a:chExt cx="2061000" cy="1681010"/>
            </a:xfrm>
          </p:grpSpPr>
          <p:grpSp>
            <p:nvGrpSpPr>
              <p:cNvPr id="1425" name="Google Shape;1425;p11"/>
              <p:cNvGrpSpPr/>
              <p:nvPr/>
            </p:nvGrpSpPr>
            <p:grpSpPr>
              <a:xfrm>
                <a:off x="3541500" y="911395"/>
                <a:ext cx="2061000" cy="680679"/>
                <a:chOff x="6625800" y="2034175"/>
                <a:chExt cx="2061000" cy="680679"/>
              </a:xfrm>
            </p:grpSpPr>
            <p:sp>
              <p:nvSpPr>
                <p:cNvPr id="1426" name="Google Shape;1426;p11"/>
                <p:cNvSpPr txBox="1"/>
                <p:nvPr/>
              </p:nvSpPr>
              <p:spPr>
                <a:xfrm>
                  <a:off x="6625800" y="2034175"/>
                  <a:ext cx="2061000" cy="27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Adult</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1427" name="Google Shape;1427;p11"/>
                <p:cNvSpPr txBox="1"/>
                <p:nvPr/>
              </p:nvSpPr>
              <p:spPr>
                <a:xfrm>
                  <a:off x="6625800" y="2311354"/>
                  <a:ext cx="2061000" cy="40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Despite being red, Mars is a cold place</a:t>
                  </a:r>
                  <a:endParaRPr b="0" i="0" sz="1400" u="none" cap="none" strike="noStrike">
                    <a:solidFill>
                      <a:schemeClr val="dk1"/>
                    </a:solidFill>
                    <a:latin typeface="Roboto"/>
                    <a:ea typeface="Roboto"/>
                    <a:cs typeface="Roboto"/>
                    <a:sym typeface="Roboto"/>
                  </a:endParaRPr>
                </a:p>
              </p:txBody>
            </p:sp>
          </p:grpSp>
          <p:grpSp>
            <p:nvGrpSpPr>
              <p:cNvPr id="1428" name="Google Shape;1428;p11"/>
              <p:cNvGrpSpPr/>
              <p:nvPr/>
            </p:nvGrpSpPr>
            <p:grpSpPr>
              <a:xfrm>
                <a:off x="4250400" y="1949205"/>
                <a:ext cx="643200" cy="643200"/>
                <a:chOff x="4250400" y="1949205"/>
                <a:chExt cx="643200" cy="643200"/>
              </a:xfrm>
            </p:grpSpPr>
            <p:sp>
              <p:nvSpPr>
                <p:cNvPr id="1429" name="Google Shape;1429;p11"/>
                <p:cNvSpPr/>
                <p:nvPr/>
              </p:nvSpPr>
              <p:spPr>
                <a:xfrm>
                  <a:off x="4250400" y="1949205"/>
                  <a:ext cx="643200" cy="6432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02</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1412" name="Google Shape;1412;p11"/>
                <p:cNvSpPr/>
                <p:nvPr/>
              </p:nvSpPr>
              <p:spPr>
                <a:xfrm>
                  <a:off x="4517850" y="2216654"/>
                  <a:ext cx="108300" cy="108300"/>
                </a:xfrm>
                <a:prstGeom prst="ellipse">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sp>
          <p:nvSpPr>
            <p:cNvPr id="1430" name="Google Shape;1430;p11"/>
            <p:cNvSpPr txBox="1"/>
            <p:nvPr/>
          </p:nvSpPr>
          <p:spPr>
            <a:xfrm>
              <a:off x="3541500" y="4503473"/>
              <a:ext cx="2061000" cy="228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45 years old</a:t>
              </a:r>
              <a:endParaRPr b="0" i="0" sz="1400" u="none" cap="none" strike="noStrike">
                <a:solidFill>
                  <a:schemeClr val="dk1"/>
                </a:solidFill>
                <a:latin typeface="Roboto"/>
                <a:ea typeface="Roboto"/>
                <a:cs typeface="Roboto"/>
                <a:sym typeface="Roboto"/>
              </a:endParaRPr>
            </a:p>
          </p:txBody>
        </p:sp>
      </p:grpSp>
      <p:grpSp>
        <p:nvGrpSpPr>
          <p:cNvPr id="1431" name="Google Shape;1431;p11"/>
          <p:cNvGrpSpPr/>
          <p:nvPr/>
        </p:nvGrpSpPr>
        <p:grpSpPr>
          <a:xfrm>
            <a:off x="6625800" y="911396"/>
            <a:ext cx="2061000" cy="3820677"/>
            <a:chOff x="6625800" y="911396"/>
            <a:chExt cx="2061000" cy="3820677"/>
          </a:xfrm>
        </p:grpSpPr>
        <p:grpSp>
          <p:nvGrpSpPr>
            <p:cNvPr id="1432" name="Google Shape;1432;p11"/>
            <p:cNvGrpSpPr/>
            <p:nvPr/>
          </p:nvGrpSpPr>
          <p:grpSpPr>
            <a:xfrm>
              <a:off x="6625800" y="911396"/>
              <a:ext cx="2061000" cy="1909609"/>
              <a:chOff x="6625800" y="911396"/>
              <a:chExt cx="2061000" cy="1909609"/>
            </a:xfrm>
          </p:grpSpPr>
          <p:grpSp>
            <p:nvGrpSpPr>
              <p:cNvPr id="1433" name="Google Shape;1433;p11"/>
              <p:cNvGrpSpPr/>
              <p:nvPr/>
            </p:nvGrpSpPr>
            <p:grpSpPr>
              <a:xfrm>
                <a:off x="6625800" y="911396"/>
                <a:ext cx="2061000" cy="680677"/>
                <a:chOff x="457150" y="2984950"/>
                <a:chExt cx="2061000" cy="680677"/>
              </a:xfrm>
            </p:grpSpPr>
            <p:sp>
              <p:nvSpPr>
                <p:cNvPr id="1434" name="Google Shape;1434;p11"/>
                <p:cNvSpPr txBox="1"/>
                <p:nvPr/>
              </p:nvSpPr>
              <p:spPr>
                <a:xfrm>
                  <a:off x="457150" y="2984950"/>
                  <a:ext cx="2061000" cy="27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Old adult</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1435" name="Google Shape;1435;p11"/>
                <p:cNvSpPr txBox="1"/>
                <p:nvPr/>
              </p:nvSpPr>
              <p:spPr>
                <a:xfrm>
                  <a:off x="457150" y="3266927"/>
                  <a:ext cx="2061000" cy="39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Venus is the second planet from the Sun</a:t>
                  </a:r>
                  <a:endParaRPr b="0" i="0" sz="1400" u="none" cap="none" strike="noStrike">
                    <a:solidFill>
                      <a:schemeClr val="dk1"/>
                    </a:solidFill>
                    <a:latin typeface="Roboto"/>
                    <a:ea typeface="Roboto"/>
                    <a:cs typeface="Roboto"/>
                    <a:sym typeface="Roboto"/>
                  </a:endParaRPr>
                </a:p>
              </p:txBody>
            </p:sp>
          </p:grpSp>
          <p:grpSp>
            <p:nvGrpSpPr>
              <p:cNvPr id="1436" name="Google Shape;1436;p11"/>
              <p:cNvGrpSpPr/>
              <p:nvPr/>
            </p:nvGrpSpPr>
            <p:grpSpPr>
              <a:xfrm>
                <a:off x="7334700" y="2177805"/>
                <a:ext cx="643200" cy="643200"/>
                <a:chOff x="7334700" y="2177805"/>
                <a:chExt cx="643200" cy="643200"/>
              </a:xfrm>
            </p:grpSpPr>
            <p:sp>
              <p:nvSpPr>
                <p:cNvPr id="1437" name="Google Shape;1437;p11"/>
                <p:cNvSpPr/>
                <p:nvPr/>
              </p:nvSpPr>
              <p:spPr>
                <a:xfrm>
                  <a:off x="7334700" y="2177805"/>
                  <a:ext cx="643200" cy="6432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03</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1414" name="Google Shape;1414;p11"/>
                <p:cNvSpPr/>
                <p:nvPr/>
              </p:nvSpPr>
              <p:spPr>
                <a:xfrm>
                  <a:off x="7602150" y="2445254"/>
                  <a:ext cx="108300" cy="108300"/>
                </a:xfrm>
                <a:prstGeom prst="ellipse">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sp>
          <p:nvSpPr>
            <p:cNvPr id="1438" name="Google Shape;1438;p11"/>
            <p:cNvSpPr txBox="1"/>
            <p:nvPr/>
          </p:nvSpPr>
          <p:spPr>
            <a:xfrm>
              <a:off x="6625800" y="4503473"/>
              <a:ext cx="2061000" cy="228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80 years old</a:t>
              </a:r>
              <a:endParaRPr b="0" i="0" sz="1400" u="none" cap="none" strike="noStrike">
                <a:solidFill>
                  <a:schemeClr val="dk1"/>
                </a:solidFill>
                <a:latin typeface="Roboto"/>
                <a:ea typeface="Roboto"/>
                <a:cs typeface="Roboto"/>
                <a:sym typeface="Roboto"/>
              </a:endParaRPr>
            </a:p>
          </p:txBody>
        </p:sp>
      </p:grpSp>
      <p:sp>
        <p:nvSpPr>
          <p:cNvPr id="1439" name="Google Shape;1439;p11"/>
          <p:cNvSpPr/>
          <p:nvPr/>
        </p:nvSpPr>
        <p:spPr>
          <a:xfrm>
            <a:off x="1433600" y="4341344"/>
            <a:ext cx="108300" cy="1083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1440" name="Google Shape;1440;p11"/>
          <p:cNvSpPr/>
          <p:nvPr/>
        </p:nvSpPr>
        <p:spPr>
          <a:xfrm>
            <a:off x="4517788" y="4341344"/>
            <a:ext cx="108300" cy="108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1441" name="Google Shape;1441;p11"/>
          <p:cNvSpPr/>
          <p:nvPr/>
        </p:nvSpPr>
        <p:spPr>
          <a:xfrm>
            <a:off x="7601988" y="4341344"/>
            <a:ext cx="108300" cy="108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cxnSp>
        <p:nvCxnSpPr>
          <p:cNvPr id="1442" name="Google Shape;1442;p11"/>
          <p:cNvCxnSpPr>
            <a:stCxn id="1439" idx="6"/>
            <a:endCxn id="1440" idx="2"/>
          </p:cNvCxnSpPr>
          <p:nvPr/>
        </p:nvCxnSpPr>
        <p:spPr>
          <a:xfrm>
            <a:off x="1541900" y="4395494"/>
            <a:ext cx="2976000" cy="0"/>
          </a:xfrm>
          <a:prstGeom prst="straightConnector1">
            <a:avLst/>
          </a:prstGeom>
          <a:noFill/>
          <a:ln cap="flat" cmpd="sng" w="9525">
            <a:solidFill>
              <a:schemeClr val="dk2"/>
            </a:solidFill>
            <a:prstDash val="solid"/>
            <a:round/>
            <a:headEnd len="sm" w="sm" type="none"/>
            <a:tailEnd len="sm" w="sm" type="none"/>
          </a:ln>
        </p:spPr>
      </p:cxnSp>
      <p:cxnSp>
        <p:nvCxnSpPr>
          <p:cNvPr id="1443" name="Google Shape;1443;p11"/>
          <p:cNvCxnSpPr>
            <a:stCxn id="1440" idx="6"/>
            <a:endCxn id="1441" idx="2"/>
          </p:cNvCxnSpPr>
          <p:nvPr/>
        </p:nvCxnSpPr>
        <p:spPr>
          <a:xfrm>
            <a:off x="4626088" y="4395494"/>
            <a:ext cx="2976000" cy="0"/>
          </a:xfrm>
          <a:prstGeom prst="straightConnector1">
            <a:avLst/>
          </a:prstGeom>
          <a:noFill/>
          <a:ln cap="flat" cmpd="sng" w="9525">
            <a:solidFill>
              <a:schemeClr val="dk2"/>
            </a:solidFill>
            <a:prstDash val="solid"/>
            <a:round/>
            <a:headEnd len="sm" w="sm" type="none"/>
            <a:tailEnd len="sm" w="sm" type="none"/>
          </a:ln>
        </p:spPr>
      </p:cxnSp>
      <p:cxnSp>
        <p:nvCxnSpPr>
          <p:cNvPr id="1444" name="Google Shape;1444;p11"/>
          <p:cNvCxnSpPr>
            <a:stCxn id="1439" idx="2"/>
          </p:cNvCxnSpPr>
          <p:nvPr/>
        </p:nvCxnSpPr>
        <p:spPr>
          <a:xfrm rot="10800000">
            <a:off x="470000" y="4395494"/>
            <a:ext cx="963600" cy="0"/>
          </a:xfrm>
          <a:prstGeom prst="straightConnector1">
            <a:avLst/>
          </a:prstGeom>
          <a:noFill/>
          <a:ln cap="flat" cmpd="sng" w="9525">
            <a:solidFill>
              <a:schemeClr val="dk2"/>
            </a:solidFill>
            <a:prstDash val="solid"/>
            <a:round/>
            <a:headEnd len="sm" w="sm" type="none"/>
            <a:tailEnd len="med" w="med" type="oval"/>
          </a:ln>
        </p:spPr>
      </p:cxnSp>
      <p:cxnSp>
        <p:nvCxnSpPr>
          <p:cNvPr id="1445" name="Google Shape;1445;p11"/>
          <p:cNvCxnSpPr>
            <a:stCxn id="1441" idx="6"/>
          </p:cNvCxnSpPr>
          <p:nvPr/>
        </p:nvCxnSpPr>
        <p:spPr>
          <a:xfrm>
            <a:off x="7710288" y="4395494"/>
            <a:ext cx="985200" cy="0"/>
          </a:xfrm>
          <a:prstGeom prst="straightConnector1">
            <a:avLst/>
          </a:prstGeom>
          <a:noFill/>
          <a:ln cap="flat" cmpd="sng" w="9525">
            <a:solidFill>
              <a:schemeClr val="dk2"/>
            </a:solidFill>
            <a:prstDash val="solid"/>
            <a:round/>
            <a:headEnd len="sm" w="sm" type="none"/>
            <a:tailEnd len="med" w="med" type="oval"/>
          </a:ln>
        </p:spPr>
      </p:cxnSp>
      <p:pic>
        <p:nvPicPr>
          <p:cNvPr id="1446" name="Google Shape;1446;p11"/>
          <p:cNvPicPr preferRelativeResize="0"/>
          <p:nvPr/>
        </p:nvPicPr>
        <p:blipFill rotWithShape="1">
          <a:blip r:embed="rId3">
            <a:alphaModFix/>
          </a:blip>
          <a:srcRect b="0" l="0" r="0" t="0"/>
          <a:stretch/>
        </p:blipFill>
        <p:spPr>
          <a:xfrm>
            <a:off x="198120" y="92490"/>
            <a:ext cx="8732520" cy="809719"/>
          </a:xfrm>
          <a:prstGeom prst="rect">
            <a:avLst/>
          </a:prstGeom>
          <a:noFill/>
          <a:ln>
            <a:noFill/>
          </a:ln>
        </p:spPr>
      </p:pic>
      <p:grpSp>
        <p:nvGrpSpPr>
          <p:cNvPr id="1447" name="Google Shape;1447;p11"/>
          <p:cNvGrpSpPr/>
          <p:nvPr/>
        </p:nvGrpSpPr>
        <p:grpSpPr>
          <a:xfrm>
            <a:off x="198120" y="988398"/>
            <a:ext cx="8732520" cy="4155102"/>
            <a:chOff x="198120" y="988398"/>
            <a:chExt cx="8732520" cy="4155102"/>
          </a:xfrm>
        </p:grpSpPr>
        <p:sp>
          <p:nvSpPr>
            <p:cNvPr id="1448" name="Google Shape;1448;p11"/>
            <p:cNvSpPr/>
            <p:nvPr/>
          </p:nvSpPr>
          <p:spPr>
            <a:xfrm>
              <a:off x="198120" y="4844946"/>
              <a:ext cx="8732520" cy="298554"/>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449" name="Google Shape;1449;p11"/>
            <p:cNvCxnSpPr/>
            <p:nvPr/>
          </p:nvCxnSpPr>
          <p:spPr>
            <a:xfrm>
              <a:off x="8915400" y="1126145"/>
              <a:ext cx="0" cy="3868078"/>
            </a:xfrm>
            <a:prstGeom prst="straightConnector1">
              <a:avLst/>
            </a:prstGeom>
            <a:noFill/>
            <a:ln cap="flat" cmpd="sng" w="9525">
              <a:solidFill>
                <a:srgbClr val="2BB9E0"/>
              </a:solidFill>
              <a:prstDash val="solid"/>
              <a:round/>
              <a:headEnd len="sm" w="sm" type="none"/>
              <a:tailEnd len="sm" w="sm" type="none"/>
            </a:ln>
          </p:spPr>
        </p:cxnSp>
        <p:cxnSp>
          <p:nvCxnSpPr>
            <p:cNvPr id="1450" name="Google Shape;1450;p11"/>
            <p:cNvCxnSpPr/>
            <p:nvPr/>
          </p:nvCxnSpPr>
          <p:spPr>
            <a:xfrm>
              <a:off x="198120" y="988398"/>
              <a:ext cx="0" cy="3868078"/>
            </a:xfrm>
            <a:prstGeom prst="straightConnector1">
              <a:avLst/>
            </a:prstGeom>
            <a:noFill/>
            <a:ln cap="flat" cmpd="sng" w="9525">
              <a:solidFill>
                <a:srgbClr val="2BB9E0"/>
              </a:solidFill>
              <a:prstDash val="solid"/>
              <a:round/>
              <a:headEnd len="sm" w="sm" type="none"/>
              <a:tailEnd len="sm" w="sm" type="none"/>
            </a:ln>
          </p:spPr>
        </p:cxn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4" name="Shape 1454"/>
        <p:cNvGrpSpPr/>
        <p:nvPr/>
      </p:nvGrpSpPr>
      <p:grpSpPr>
        <a:xfrm>
          <a:off x="0" y="0"/>
          <a:ext cx="0" cy="0"/>
          <a:chOff x="0" y="0"/>
          <a:chExt cx="0" cy="0"/>
        </a:xfrm>
      </p:grpSpPr>
      <p:pic>
        <p:nvPicPr>
          <p:cNvPr id="1455" name="Google Shape;1455;p12"/>
          <p:cNvPicPr preferRelativeResize="0"/>
          <p:nvPr/>
        </p:nvPicPr>
        <p:blipFill rotWithShape="1">
          <a:blip r:embed="rId3">
            <a:alphaModFix/>
          </a:blip>
          <a:srcRect b="0" l="0" r="0" t="0"/>
          <a:stretch/>
        </p:blipFill>
        <p:spPr>
          <a:xfrm>
            <a:off x="198120" y="92490"/>
            <a:ext cx="8732520" cy="809719"/>
          </a:xfrm>
          <a:prstGeom prst="rect">
            <a:avLst/>
          </a:prstGeom>
          <a:noFill/>
          <a:ln>
            <a:noFill/>
          </a:ln>
        </p:spPr>
      </p:pic>
      <p:grpSp>
        <p:nvGrpSpPr>
          <p:cNvPr id="1456" name="Google Shape;1456;p12"/>
          <p:cNvGrpSpPr/>
          <p:nvPr/>
        </p:nvGrpSpPr>
        <p:grpSpPr>
          <a:xfrm>
            <a:off x="198120" y="988398"/>
            <a:ext cx="8732520" cy="4155102"/>
            <a:chOff x="198120" y="988398"/>
            <a:chExt cx="8732520" cy="4155102"/>
          </a:xfrm>
        </p:grpSpPr>
        <p:sp>
          <p:nvSpPr>
            <p:cNvPr id="1457" name="Google Shape;1457;p12"/>
            <p:cNvSpPr/>
            <p:nvPr/>
          </p:nvSpPr>
          <p:spPr>
            <a:xfrm>
              <a:off x="198120" y="4844946"/>
              <a:ext cx="8732520" cy="298554"/>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458" name="Google Shape;1458;p12"/>
            <p:cNvCxnSpPr/>
            <p:nvPr/>
          </p:nvCxnSpPr>
          <p:spPr>
            <a:xfrm>
              <a:off x="8915400" y="1126145"/>
              <a:ext cx="0" cy="3868078"/>
            </a:xfrm>
            <a:prstGeom prst="straightConnector1">
              <a:avLst/>
            </a:prstGeom>
            <a:noFill/>
            <a:ln cap="flat" cmpd="sng" w="9525">
              <a:solidFill>
                <a:srgbClr val="2BB9E0"/>
              </a:solidFill>
              <a:prstDash val="solid"/>
              <a:round/>
              <a:headEnd len="sm" w="sm" type="none"/>
              <a:tailEnd len="sm" w="sm" type="none"/>
            </a:ln>
          </p:spPr>
        </p:cxnSp>
        <p:cxnSp>
          <p:nvCxnSpPr>
            <p:cNvPr id="1459" name="Google Shape;1459;p12"/>
            <p:cNvCxnSpPr/>
            <p:nvPr/>
          </p:nvCxnSpPr>
          <p:spPr>
            <a:xfrm>
              <a:off x="198120" y="988398"/>
              <a:ext cx="0" cy="3868078"/>
            </a:xfrm>
            <a:prstGeom prst="straightConnector1">
              <a:avLst/>
            </a:prstGeom>
            <a:noFill/>
            <a:ln cap="flat" cmpd="sng" w="9525">
              <a:solidFill>
                <a:srgbClr val="2BB9E0"/>
              </a:solidFill>
              <a:prstDash val="solid"/>
              <a:round/>
              <a:headEnd len="sm" w="sm" type="none"/>
              <a:tailEnd len="sm" w="sm" type="none"/>
            </a:ln>
          </p:spPr>
        </p:cxnSp>
      </p:grpSp>
      <p:sp>
        <p:nvSpPr>
          <p:cNvPr id="1460" name="Google Shape;1460;p12"/>
          <p:cNvSpPr txBox="1"/>
          <p:nvPr>
            <p:ph type="ctrTitle"/>
          </p:nvPr>
        </p:nvSpPr>
        <p:spPr>
          <a:xfrm>
            <a:off x="978501" y="2690350"/>
            <a:ext cx="1637100" cy="42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MARS</a:t>
            </a:r>
            <a:endParaRPr/>
          </a:p>
        </p:txBody>
      </p:sp>
      <p:sp>
        <p:nvSpPr>
          <p:cNvPr id="1461" name="Google Shape;1461;p12"/>
          <p:cNvSpPr txBox="1"/>
          <p:nvPr>
            <p:ph idx="1" type="subTitle"/>
          </p:nvPr>
        </p:nvSpPr>
        <p:spPr>
          <a:xfrm>
            <a:off x="720050" y="3312925"/>
            <a:ext cx="2154000" cy="775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400"/>
              <a:buNone/>
            </a:pPr>
            <a:r>
              <a:rPr lang="en"/>
              <a:t>Despite being red, Mars is actually a cold place full of iron oxide dust</a:t>
            </a:r>
            <a:endParaRPr/>
          </a:p>
        </p:txBody>
      </p:sp>
      <p:sp>
        <p:nvSpPr>
          <p:cNvPr id="1462" name="Google Shape;1462;p12"/>
          <p:cNvSpPr txBox="1"/>
          <p:nvPr>
            <p:ph idx="2" type="ctrTitle"/>
          </p:nvPr>
        </p:nvSpPr>
        <p:spPr>
          <a:xfrm>
            <a:off x="3758274" y="2690350"/>
            <a:ext cx="1637100" cy="42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VENUS</a:t>
            </a:r>
            <a:endParaRPr/>
          </a:p>
        </p:txBody>
      </p:sp>
      <p:sp>
        <p:nvSpPr>
          <p:cNvPr id="1463" name="Google Shape;1463;p12"/>
          <p:cNvSpPr txBox="1"/>
          <p:nvPr>
            <p:ph idx="3" type="subTitle"/>
          </p:nvPr>
        </p:nvSpPr>
        <p:spPr>
          <a:xfrm>
            <a:off x="3494963" y="3312925"/>
            <a:ext cx="2154000" cy="775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400"/>
              <a:buNone/>
            </a:pPr>
            <a:r>
              <a:rPr lang="en"/>
              <a:t>Venus has a beautiful name and is the second planet from the Sun</a:t>
            </a:r>
            <a:endParaRPr/>
          </a:p>
        </p:txBody>
      </p:sp>
      <p:sp>
        <p:nvSpPr>
          <p:cNvPr id="1464" name="Google Shape;1464;p12"/>
          <p:cNvSpPr txBox="1"/>
          <p:nvPr>
            <p:ph idx="4" type="ctrTitle"/>
          </p:nvPr>
        </p:nvSpPr>
        <p:spPr>
          <a:xfrm>
            <a:off x="6538050" y="2690350"/>
            <a:ext cx="1637100" cy="42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MERCURY</a:t>
            </a:r>
            <a:endParaRPr/>
          </a:p>
        </p:txBody>
      </p:sp>
      <p:sp>
        <p:nvSpPr>
          <p:cNvPr id="1465" name="Google Shape;1465;p12"/>
          <p:cNvSpPr txBox="1"/>
          <p:nvPr>
            <p:ph idx="5" type="subTitle"/>
          </p:nvPr>
        </p:nvSpPr>
        <p:spPr>
          <a:xfrm>
            <a:off x="6279606" y="3312925"/>
            <a:ext cx="2154000" cy="775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400"/>
              <a:buNone/>
            </a:pPr>
            <a:r>
              <a:rPr lang="en"/>
              <a:t>Mercury is the closest planet to the Sun and the smallest in the Solar System</a:t>
            </a:r>
            <a:endParaRPr/>
          </a:p>
        </p:txBody>
      </p:sp>
      <p:sp>
        <p:nvSpPr>
          <p:cNvPr id="1466" name="Google Shape;1466;p12"/>
          <p:cNvSpPr txBox="1"/>
          <p:nvPr>
            <p:ph idx="6" type="ctrTitle"/>
          </p:nvPr>
        </p:nvSpPr>
        <p:spPr>
          <a:xfrm>
            <a:off x="799098" y="238752"/>
            <a:ext cx="7713900" cy="57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2800">
                <a:solidFill>
                  <a:srgbClr val="2BB9E0"/>
                </a:solidFill>
              </a:rPr>
              <a:t>YOU CAN USE THREE COLUMNS, WHY NOT?</a:t>
            </a:r>
            <a:endParaRPr sz="2800">
              <a:solidFill>
                <a:srgbClr val="2BB9E0"/>
              </a:solidFill>
            </a:endParaRPr>
          </a:p>
          <a:p>
            <a:pPr indent="0" lvl="0" marL="0" rtl="0" algn="ctr">
              <a:lnSpc>
                <a:spcPct val="100000"/>
              </a:lnSpc>
              <a:spcBef>
                <a:spcPts val="0"/>
              </a:spcBef>
              <a:spcAft>
                <a:spcPts val="0"/>
              </a:spcAft>
              <a:buSzPts val="2400"/>
              <a:buNone/>
            </a:pPr>
            <a:r>
              <a:t/>
            </a:r>
            <a:endParaRPr sz="2800">
              <a:solidFill>
                <a:srgbClr val="2BB9E0"/>
              </a:solidFill>
            </a:endParaRPr>
          </a:p>
          <a:p>
            <a:pPr indent="0" lvl="0" marL="0" rtl="0" algn="ctr">
              <a:lnSpc>
                <a:spcPct val="100000"/>
              </a:lnSpc>
              <a:spcBef>
                <a:spcPts val="0"/>
              </a:spcBef>
              <a:spcAft>
                <a:spcPts val="0"/>
              </a:spcAft>
              <a:buSzPts val="2400"/>
              <a:buNone/>
            </a:pPr>
            <a:r>
              <a:t/>
            </a:r>
            <a:endParaRPr sz="2800">
              <a:solidFill>
                <a:srgbClr val="2BB9E0"/>
              </a:solidFill>
            </a:endParaRPr>
          </a:p>
        </p:txBody>
      </p:sp>
      <p:sp>
        <p:nvSpPr>
          <p:cNvPr id="1467" name="Google Shape;1467;p12"/>
          <p:cNvSpPr/>
          <p:nvPr/>
        </p:nvSpPr>
        <p:spPr>
          <a:xfrm>
            <a:off x="1196678" y="1356654"/>
            <a:ext cx="1213922" cy="1200623"/>
          </a:xfrm>
          <a:prstGeom prst="roundRect">
            <a:avLst>
              <a:gd fmla="val 16667" name="adj"/>
            </a:avLst>
          </a:prstGeom>
          <a:solidFill>
            <a:srgbClr val="2BB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2"/>
          <p:cNvSpPr/>
          <p:nvPr/>
        </p:nvSpPr>
        <p:spPr>
          <a:xfrm>
            <a:off x="3949774" y="1433662"/>
            <a:ext cx="1213922" cy="1200623"/>
          </a:xfrm>
          <a:prstGeom prst="roundRect">
            <a:avLst>
              <a:gd fmla="val 16667" name="adj"/>
            </a:avLst>
          </a:prstGeom>
          <a:solidFill>
            <a:srgbClr val="2BB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2"/>
          <p:cNvSpPr/>
          <p:nvPr/>
        </p:nvSpPr>
        <p:spPr>
          <a:xfrm>
            <a:off x="6702870" y="1389039"/>
            <a:ext cx="1213922" cy="1200623"/>
          </a:xfrm>
          <a:prstGeom prst="roundRect">
            <a:avLst>
              <a:gd fmla="val 16667" name="adj"/>
            </a:avLst>
          </a:prstGeom>
          <a:solidFill>
            <a:srgbClr val="2BB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70" name="Google Shape;1470;p12"/>
          <p:cNvGrpSpPr/>
          <p:nvPr/>
        </p:nvGrpSpPr>
        <p:grpSpPr>
          <a:xfrm>
            <a:off x="4124288" y="1540881"/>
            <a:ext cx="895349" cy="896938"/>
            <a:chOff x="5991226" y="-209550"/>
            <a:chExt cx="895349" cy="896938"/>
          </a:xfrm>
        </p:grpSpPr>
        <p:sp>
          <p:nvSpPr>
            <p:cNvPr id="1471" name="Google Shape;1471;p12"/>
            <p:cNvSpPr/>
            <p:nvPr/>
          </p:nvSpPr>
          <p:spPr>
            <a:xfrm>
              <a:off x="5991226" y="41275"/>
              <a:ext cx="419100" cy="646113"/>
            </a:xfrm>
            <a:custGeom>
              <a:rect b="b" l="l" r="r" t="t"/>
              <a:pathLst>
                <a:path extrusionOk="0" h="418" w="271">
                  <a:moveTo>
                    <a:pt x="0" y="13"/>
                  </a:moveTo>
                  <a:cubicBezTo>
                    <a:pt x="5" y="4"/>
                    <a:pt x="12" y="0"/>
                    <a:pt x="23" y="1"/>
                  </a:cubicBezTo>
                  <a:cubicBezTo>
                    <a:pt x="29" y="2"/>
                    <a:pt x="35" y="1"/>
                    <a:pt x="41" y="2"/>
                  </a:cubicBezTo>
                  <a:cubicBezTo>
                    <a:pt x="58" y="4"/>
                    <a:pt x="71" y="18"/>
                    <a:pt x="72" y="35"/>
                  </a:cubicBezTo>
                  <a:cubicBezTo>
                    <a:pt x="72" y="38"/>
                    <a:pt x="73" y="41"/>
                    <a:pt x="73" y="44"/>
                  </a:cubicBezTo>
                  <a:cubicBezTo>
                    <a:pt x="73" y="88"/>
                    <a:pt x="73" y="133"/>
                    <a:pt x="72" y="177"/>
                  </a:cubicBezTo>
                  <a:cubicBezTo>
                    <a:pt x="72" y="186"/>
                    <a:pt x="75" y="192"/>
                    <a:pt x="81" y="198"/>
                  </a:cubicBezTo>
                  <a:cubicBezTo>
                    <a:pt x="103" y="220"/>
                    <a:pt x="126" y="243"/>
                    <a:pt x="149" y="265"/>
                  </a:cubicBezTo>
                  <a:cubicBezTo>
                    <a:pt x="152" y="268"/>
                    <a:pt x="156" y="271"/>
                    <a:pt x="160" y="272"/>
                  </a:cubicBezTo>
                  <a:cubicBezTo>
                    <a:pt x="167" y="273"/>
                    <a:pt x="174" y="269"/>
                    <a:pt x="177" y="263"/>
                  </a:cubicBezTo>
                  <a:cubicBezTo>
                    <a:pt x="180" y="257"/>
                    <a:pt x="180" y="249"/>
                    <a:pt x="174" y="243"/>
                  </a:cubicBezTo>
                  <a:cubicBezTo>
                    <a:pt x="165" y="234"/>
                    <a:pt x="157" y="226"/>
                    <a:pt x="148" y="217"/>
                  </a:cubicBezTo>
                  <a:cubicBezTo>
                    <a:pt x="143" y="212"/>
                    <a:pt x="138" y="207"/>
                    <a:pt x="133" y="202"/>
                  </a:cubicBezTo>
                  <a:cubicBezTo>
                    <a:pt x="121" y="189"/>
                    <a:pt x="117" y="174"/>
                    <a:pt x="122" y="158"/>
                  </a:cubicBezTo>
                  <a:cubicBezTo>
                    <a:pt x="127" y="141"/>
                    <a:pt x="139" y="130"/>
                    <a:pt x="156" y="126"/>
                  </a:cubicBezTo>
                  <a:cubicBezTo>
                    <a:pt x="170" y="123"/>
                    <a:pt x="184" y="126"/>
                    <a:pt x="194" y="136"/>
                  </a:cubicBezTo>
                  <a:cubicBezTo>
                    <a:pt x="212" y="153"/>
                    <a:pt x="229" y="170"/>
                    <a:pt x="245" y="187"/>
                  </a:cubicBezTo>
                  <a:cubicBezTo>
                    <a:pt x="262" y="206"/>
                    <a:pt x="270" y="229"/>
                    <a:pt x="270" y="255"/>
                  </a:cubicBezTo>
                  <a:cubicBezTo>
                    <a:pt x="271" y="303"/>
                    <a:pt x="270" y="351"/>
                    <a:pt x="270" y="399"/>
                  </a:cubicBezTo>
                  <a:cubicBezTo>
                    <a:pt x="270" y="411"/>
                    <a:pt x="264" y="418"/>
                    <a:pt x="251" y="418"/>
                  </a:cubicBezTo>
                  <a:cubicBezTo>
                    <a:pt x="210" y="418"/>
                    <a:pt x="169" y="418"/>
                    <a:pt x="128" y="418"/>
                  </a:cubicBezTo>
                  <a:cubicBezTo>
                    <a:pt x="116" y="418"/>
                    <a:pt x="109" y="411"/>
                    <a:pt x="109" y="399"/>
                  </a:cubicBezTo>
                  <a:cubicBezTo>
                    <a:pt x="109" y="385"/>
                    <a:pt x="109" y="372"/>
                    <a:pt x="108" y="358"/>
                  </a:cubicBezTo>
                  <a:cubicBezTo>
                    <a:pt x="108" y="355"/>
                    <a:pt x="107" y="352"/>
                    <a:pt x="105" y="350"/>
                  </a:cubicBezTo>
                  <a:cubicBezTo>
                    <a:pt x="74" y="318"/>
                    <a:pt x="43" y="287"/>
                    <a:pt x="12" y="256"/>
                  </a:cubicBezTo>
                  <a:cubicBezTo>
                    <a:pt x="7" y="252"/>
                    <a:pt x="4" y="247"/>
                    <a:pt x="0" y="242"/>
                  </a:cubicBezTo>
                  <a:cubicBezTo>
                    <a:pt x="0" y="166"/>
                    <a:pt x="0" y="90"/>
                    <a:pt x="0" y="1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2" name="Google Shape;1472;p12"/>
            <p:cNvSpPr/>
            <p:nvPr/>
          </p:nvSpPr>
          <p:spPr>
            <a:xfrm>
              <a:off x="6334125" y="-209550"/>
              <a:ext cx="203200" cy="201613"/>
            </a:xfrm>
            <a:custGeom>
              <a:rect b="b" l="l" r="r" t="t"/>
              <a:pathLst>
                <a:path extrusionOk="0" h="130" w="132">
                  <a:moveTo>
                    <a:pt x="77" y="0"/>
                  </a:moveTo>
                  <a:cubicBezTo>
                    <a:pt x="80" y="1"/>
                    <a:pt x="83" y="1"/>
                    <a:pt x="86" y="2"/>
                  </a:cubicBezTo>
                  <a:cubicBezTo>
                    <a:pt x="115" y="11"/>
                    <a:pt x="132" y="38"/>
                    <a:pt x="130" y="69"/>
                  </a:cubicBezTo>
                  <a:cubicBezTo>
                    <a:pt x="128" y="95"/>
                    <a:pt x="105" y="120"/>
                    <a:pt x="78" y="124"/>
                  </a:cubicBezTo>
                  <a:cubicBezTo>
                    <a:pt x="44" y="130"/>
                    <a:pt x="12" y="106"/>
                    <a:pt x="6" y="72"/>
                  </a:cubicBezTo>
                  <a:cubicBezTo>
                    <a:pt x="0" y="39"/>
                    <a:pt x="23" y="7"/>
                    <a:pt x="56" y="1"/>
                  </a:cubicBezTo>
                  <a:cubicBezTo>
                    <a:pt x="57" y="1"/>
                    <a:pt x="58" y="0"/>
                    <a:pt x="59" y="0"/>
                  </a:cubicBezTo>
                  <a:cubicBezTo>
                    <a:pt x="65" y="0"/>
                    <a:pt x="71" y="0"/>
                    <a:pt x="7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3" name="Google Shape;1473;p12"/>
            <p:cNvSpPr/>
            <p:nvPr/>
          </p:nvSpPr>
          <p:spPr>
            <a:xfrm>
              <a:off x="6469063" y="42862"/>
              <a:ext cx="417512" cy="644525"/>
            </a:xfrm>
            <a:custGeom>
              <a:rect b="b" l="l" r="r" t="t"/>
              <a:pathLst>
                <a:path extrusionOk="0" h="417" w="271">
                  <a:moveTo>
                    <a:pt x="271" y="127"/>
                  </a:moveTo>
                  <a:cubicBezTo>
                    <a:pt x="271" y="163"/>
                    <a:pt x="271" y="198"/>
                    <a:pt x="271" y="233"/>
                  </a:cubicBezTo>
                  <a:cubicBezTo>
                    <a:pt x="271" y="240"/>
                    <a:pt x="269" y="245"/>
                    <a:pt x="264" y="250"/>
                  </a:cubicBezTo>
                  <a:cubicBezTo>
                    <a:pt x="231" y="283"/>
                    <a:pt x="199" y="315"/>
                    <a:pt x="166" y="348"/>
                  </a:cubicBezTo>
                  <a:cubicBezTo>
                    <a:pt x="163" y="351"/>
                    <a:pt x="162" y="354"/>
                    <a:pt x="162" y="359"/>
                  </a:cubicBezTo>
                  <a:cubicBezTo>
                    <a:pt x="162" y="372"/>
                    <a:pt x="162" y="385"/>
                    <a:pt x="162" y="397"/>
                  </a:cubicBezTo>
                  <a:cubicBezTo>
                    <a:pt x="162" y="410"/>
                    <a:pt x="155" y="417"/>
                    <a:pt x="142" y="417"/>
                  </a:cubicBezTo>
                  <a:cubicBezTo>
                    <a:pt x="101" y="417"/>
                    <a:pt x="60" y="417"/>
                    <a:pt x="19" y="417"/>
                  </a:cubicBezTo>
                  <a:cubicBezTo>
                    <a:pt x="7" y="417"/>
                    <a:pt x="0" y="410"/>
                    <a:pt x="0" y="398"/>
                  </a:cubicBezTo>
                  <a:cubicBezTo>
                    <a:pt x="0" y="350"/>
                    <a:pt x="0" y="303"/>
                    <a:pt x="0" y="255"/>
                  </a:cubicBezTo>
                  <a:cubicBezTo>
                    <a:pt x="0" y="227"/>
                    <a:pt x="10" y="202"/>
                    <a:pt x="30" y="181"/>
                  </a:cubicBezTo>
                  <a:cubicBezTo>
                    <a:pt x="44" y="166"/>
                    <a:pt x="59" y="152"/>
                    <a:pt x="73" y="138"/>
                  </a:cubicBezTo>
                  <a:cubicBezTo>
                    <a:pt x="86" y="125"/>
                    <a:pt x="103" y="121"/>
                    <a:pt x="120" y="127"/>
                  </a:cubicBezTo>
                  <a:cubicBezTo>
                    <a:pt x="138" y="133"/>
                    <a:pt x="148" y="147"/>
                    <a:pt x="150" y="165"/>
                  </a:cubicBezTo>
                  <a:cubicBezTo>
                    <a:pt x="152" y="180"/>
                    <a:pt x="147" y="192"/>
                    <a:pt x="136" y="202"/>
                  </a:cubicBezTo>
                  <a:cubicBezTo>
                    <a:pt x="123" y="215"/>
                    <a:pt x="110" y="228"/>
                    <a:pt x="97" y="242"/>
                  </a:cubicBezTo>
                  <a:cubicBezTo>
                    <a:pt x="88" y="251"/>
                    <a:pt x="91" y="266"/>
                    <a:pt x="103" y="270"/>
                  </a:cubicBezTo>
                  <a:cubicBezTo>
                    <a:pt x="110" y="273"/>
                    <a:pt x="116" y="270"/>
                    <a:pt x="122" y="265"/>
                  </a:cubicBezTo>
                  <a:cubicBezTo>
                    <a:pt x="141" y="245"/>
                    <a:pt x="160" y="226"/>
                    <a:pt x="180" y="207"/>
                  </a:cubicBezTo>
                  <a:cubicBezTo>
                    <a:pt x="200" y="186"/>
                    <a:pt x="198" y="193"/>
                    <a:pt x="198" y="162"/>
                  </a:cubicBezTo>
                  <a:cubicBezTo>
                    <a:pt x="198" y="121"/>
                    <a:pt x="198" y="80"/>
                    <a:pt x="198" y="39"/>
                  </a:cubicBezTo>
                  <a:cubicBezTo>
                    <a:pt x="198" y="20"/>
                    <a:pt x="207" y="6"/>
                    <a:pt x="225" y="2"/>
                  </a:cubicBezTo>
                  <a:cubicBezTo>
                    <a:pt x="235" y="0"/>
                    <a:pt x="247" y="0"/>
                    <a:pt x="258" y="1"/>
                  </a:cubicBezTo>
                  <a:cubicBezTo>
                    <a:pt x="266" y="2"/>
                    <a:pt x="271" y="9"/>
                    <a:pt x="271" y="18"/>
                  </a:cubicBezTo>
                  <a:cubicBezTo>
                    <a:pt x="271" y="55"/>
                    <a:pt x="271" y="91"/>
                    <a:pt x="271" y="12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4" name="Google Shape;1474;p12"/>
            <p:cNvSpPr/>
            <p:nvPr/>
          </p:nvSpPr>
          <p:spPr>
            <a:xfrm>
              <a:off x="6281738" y="-17463"/>
              <a:ext cx="309562" cy="184150"/>
            </a:xfrm>
            <a:custGeom>
              <a:rect b="b" l="l" r="r" t="t"/>
              <a:pathLst>
                <a:path extrusionOk="0" h="119" w="201">
                  <a:moveTo>
                    <a:pt x="28" y="0"/>
                  </a:moveTo>
                  <a:cubicBezTo>
                    <a:pt x="67" y="45"/>
                    <a:pt x="136" y="46"/>
                    <a:pt x="176" y="0"/>
                  </a:cubicBezTo>
                  <a:cubicBezTo>
                    <a:pt x="188" y="14"/>
                    <a:pt x="197" y="30"/>
                    <a:pt x="199" y="48"/>
                  </a:cubicBezTo>
                  <a:cubicBezTo>
                    <a:pt x="201" y="66"/>
                    <a:pt x="201" y="85"/>
                    <a:pt x="200" y="103"/>
                  </a:cubicBezTo>
                  <a:cubicBezTo>
                    <a:pt x="200" y="113"/>
                    <a:pt x="193" y="119"/>
                    <a:pt x="183" y="119"/>
                  </a:cubicBezTo>
                  <a:cubicBezTo>
                    <a:pt x="129" y="119"/>
                    <a:pt x="75" y="119"/>
                    <a:pt x="20" y="119"/>
                  </a:cubicBezTo>
                  <a:cubicBezTo>
                    <a:pt x="11" y="119"/>
                    <a:pt x="4" y="113"/>
                    <a:pt x="3" y="105"/>
                  </a:cubicBezTo>
                  <a:cubicBezTo>
                    <a:pt x="3" y="83"/>
                    <a:pt x="0" y="59"/>
                    <a:pt x="7" y="37"/>
                  </a:cubicBezTo>
                  <a:cubicBezTo>
                    <a:pt x="11" y="23"/>
                    <a:pt x="18" y="11"/>
                    <a:pt x="28"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75" name="Google Shape;1475;p12"/>
          <p:cNvGrpSpPr/>
          <p:nvPr/>
        </p:nvGrpSpPr>
        <p:grpSpPr>
          <a:xfrm>
            <a:off x="6862156" y="1540880"/>
            <a:ext cx="895349" cy="896938"/>
            <a:chOff x="5991226" y="-209550"/>
            <a:chExt cx="895349" cy="896938"/>
          </a:xfrm>
        </p:grpSpPr>
        <p:sp>
          <p:nvSpPr>
            <p:cNvPr id="1476" name="Google Shape;1476;p12"/>
            <p:cNvSpPr/>
            <p:nvPr/>
          </p:nvSpPr>
          <p:spPr>
            <a:xfrm>
              <a:off x="5991226" y="41275"/>
              <a:ext cx="419100" cy="646113"/>
            </a:xfrm>
            <a:custGeom>
              <a:rect b="b" l="l" r="r" t="t"/>
              <a:pathLst>
                <a:path extrusionOk="0" h="418" w="271">
                  <a:moveTo>
                    <a:pt x="0" y="13"/>
                  </a:moveTo>
                  <a:cubicBezTo>
                    <a:pt x="5" y="4"/>
                    <a:pt x="12" y="0"/>
                    <a:pt x="23" y="1"/>
                  </a:cubicBezTo>
                  <a:cubicBezTo>
                    <a:pt x="29" y="2"/>
                    <a:pt x="35" y="1"/>
                    <a:pt x="41" y="2"/>
                  </a:cubicBezTo>
                  <a:cubicBezTo>
                    <a:pt x="58" y="4"/>
                    <a:pt x="71" y="18"/>
                    <a:pt x="72" y="35"/>
                  </a:cubicBezTo>
                  <a:cubicBezTo>
                    <a:pt x="72" y="38"/>
                    <a:pt x="73" y="41"/>
                    <a:pt x="73" y="44"/>
                  </a:cubicBezTo>
                  <a:cubicBezTo>
                    <a:pt x="73" y="88"/>
                    <a:pt x="73" y="133"/>
                    <a:pt x="72" y="177"/>
                  </a:cubicBezTo>
                  <a:cubicBezTo>
                    <a:pt x="72" y="186"/>
                    <a:pt x="75" y="192"/>
                    <a:pt x="81" y="198"/>
                  </a:cubicBezTo>
                  <a:cubicBezTo>
                    <a:pt x="103" y="220"/>
                    <a:pt x="126" y="243"/>
                    <a:pt x="149" y="265"/>
                  </a:cubicBezTo>
                  <a:cubicBezTo>
                    <a:pt x="152" y="268"/>
                    <a:pt x="156" y="271"/>
                    <a:pt x="160" y="272"/>
                  </a:cubicBezTo>
                  <a:cubicBezTo>
                    <a:pt x="167" y="273"/>
                    <a:pt x="174" y="269"/>
                    <a:pt x="177" y="263"/>
                  </a:cubicBezTo>
                  <a:cubicBezTo>
                    <a:pt x="180" y="257"/>
                    <a:pt x="180" y="249"/>
                    <a:pt x="174" y="243"/>
                  </a:cubicBezTo>
                  <a:cubicBezTo>
                    <a:pt x="165" y="234"/>
                    <a:pt x="157" y="226"/>
                    <a:pt x="148" y="217"/>
                  </a:cubicBezTo>
                  <a:cubicBezTo>
                    <a:pt x="143" y="212"/>
                    <a:pt x="138" y="207"/>
                    <a:pt x="133" y="202"/>
                  </a:cubicBezTo>
                  <a:cubicBezTo>
                    <a:pt x="121" y="189"/>
                    <a:pt x="117" y="174"/>
                    <a:pt x="122" y="158"/>
                  </a:cubicBezTo>
                  <a:cubicBezTo>
                    <a:pt x="127" y="141"/>
                    <a:pt x="139" y="130"/>
                    <a:pt x="156" y="126"/>
                  </a:cubicBezTo>
                  <a:cubicBezTo>
                    <a:pt x="170" y="123"/>
                    <a:pt x="184" y="126"/>
                    <a:pt x="194" y="136"/>
                  </a:cubicBezTo>
                  <a:cubicBezTo>
                    <a:pt x="212" y="153"/>
                    <a:pt x="229" y="170"/>
                    <a:pt x="245" y="187"/>
                  </a:cubicBezTo>
                  <a:cubicBezTo>
                    <a:pt x="262" y="206"/>
                    <a:pt x="270" y="229"/>
                    <a:pt x="270" y="255"/>
                  </a:cubicBezTo>
                  <a:cubicBezTo>
                    <a:pt x="271" y="303"/>
                    <a:pt x="270" y="351"/>
                    <a:pt x="270" y="399"/>
                  </a:cubicBezTo>
                  <a:cubicBezTo>
                    <a:pt x="270" y="411"/>
                    <a:pt x="264" y="418"/>
                    <a:pt x="251" y="418"/>
                  </a:cubicBezTo>
                  <a:cubicBezTo>
                    <a:pt x="210" y="418"/>
                    <a:pt x="169" y="418"/>
                    <a:pt x="128" y="418"/>
                  </a:cubicBezTo>
                  <a:cubicBezTo>
                    <a:pt x="116" y="418"/>
                    <a:pt x="109" y="411"/>
                    <a:pt x="109" y="399"/>
                  </a:cubicBezTo>
                  <a:cubicBezTo>
                    <a:pt x="109" y="385"/>
                    <a:pt x="109" y="372"/>
                    <a:pt x="108" y="358"/>
                  </a:cubicBezTo>
                  <a:cubicBezTo>
                    <a:pt x="108" y="355"/>
                    <a:pt x="107" y="352"/>
                    <a:pt x="105" y="350"/>
                  </a:cubicBezTo>
                  <a:cubicBezTo>
                    <a:pt x="74" y="318"/>
                    <a:pt x="43" y="287"/>
                    <a:pt x="12" y="256"/>
                  </a:cubicBezTo>
                  <a:cubicBezTo>
                    <a:pt x="7" y="252"/>
                    <a:pt x="4" y="247"/>
                    <a:pt x="0" y="242"/>
                  </a:cubicBezTo>
                  <a:cubicBezTo>
                    <a:pt x="0" y="166"/>
                    <a:pt x="0" y="90"/>
                    <a:pt x="0" y="1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7" name="Google Shape;1477;p12"/>
            <p:cNvSpPr/>
            <p:nvPr/>
          </p:nvSpPr>
          <p:spPr>
            <a:xfrm>
              <a:off x="6334125" y="-209550"/>
              <a:ext cx="203200" cy="201613"/>
            </a:xfrm>
            <a:custGeom>
              <a:rect b="b" l="l" r="r" t="t"/>
              <a:pathLst>
                <a:path extrusionOk="0" h="130" w="132">
                  <a:moveTo>
                    <a:pt x="77" y="0"/>
                  </a:moveTo>
                  <a:cubicBezTo>
                    <a:pt x="80" y="1"/>
                    <a:pt x="83" y="1"/>
                    <a:pt x="86" y="2"/>
                  </a:cubicBezTo>
                  <a:cubicBezTo>
                    <a:pt x="115" y="11"/>
                    <a:pt x="132" y="38"/>
                    <a:pt x="130" y="69"/>
                  </a:cubicBezTo>
                  <a:cubicBezTo>
                    <a:pt x="128" y="95"/>
                    <a:pt x="105" y="120"/>
                    <a:pt x="78" y="124"/>
                  </a:cubicBezTo>
                  <a:cubicBezTo>
                    <a:pt x="44" y="130"/>
                    <a:pt x="12" y="106"/>
                    <a:pt x="6" y="72"/>
                  </a:cubicBezTo>
                  <a:cubicBezTo>
                    <a:pt x="0" y="39"/>
                    <a:pt x="23" y="7"/>
                    <a:pt x="56" y="1"/>
                  </a:cubicBezTo>
                  <a:cubicBezTo>
                    <a:pt x="57" y="1"/>
                    <a:pt x="58" y="0"/>
                    <a:pt x="59" y="0"/>
                  </a:cubicBezTo>
                  <a:cubicBezTo>
                    <a:pt x="65" y="0"/>
                    <a:pt x="71" y="0"/>
                    <a:pt x="7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8" name="Google Shape;1478;p12"/>
            <p:cNvSpPr/>
            <p:nvPr/>
          </p:nvSpPr>
          <p:spPr>
            <a:xfrm>
              <a:off x="6469063" y="42862"/>
              <a:ext cx="417512" cy="644525"/>
            </a:xfrm>
            <a:custGeom>
              <a:rect b="b" l="l" r="r" t="t"/>
              <a:pathLst>
                <a:path extrusionOk="0" h="417" w="271">
                  <a:moveTo>
                    <a:pt x="271" y="127"/>
                  </a:moveTo>
                  <a:cubicBezTo>
                    <a:pt x="271" y="163"/>
                    <a:pt x="271" y="198"/>
                    <a:pt x="271" y="233"/>
                  </a:cubicBezTo>
                  <a:cubicBezTo>
                    <a:pt x="271" y="240"/>
                    <a:pt x="269" y="245"/>
                    <a:pt x="264" y="250"/>
                  </a:cubicBezTo>
                  <a:cubicBezTo>
                    <a:pt x="231" y="283"/>
                    <a:pt x="199" y="315"/>
                    <a:pt x="166" y="348"/>
                  </a:cubicBezTo>
                  <a:cubicBezTo>
                    <a:pt x="163" y="351"/>
                    <a:pt x="162" y="354"/>
                    <a:pt x="162" y="359"/>
                  </a:cubicBezTo>
                  <a:cubicBezTo>
                    <a:pt x="162" y="372"/>
                    <a:pt x="162" y="385"/>
                    <a:pt x="162" y="397"/>
                  </a:cubicBezTo>
                  <a:cubicBezTo>
                    <a:pt x="162" y="410"/>
                    <a:pt x="155" y="417"/>
                    <a:pt x="142" y="417"/>
                  </a:cubicBezTo>
                  <a:cubicBezTo>
                    <a:pt x="101" y="417"/>
                    <a:pt x="60" y="417"/>
                    <a:pt x="19" y="417"/>
                  </a:cubicBezTo>
                  <a:cubicBezTo>
                    <a:pt x="7" y="417"/>
                    <a:pt x="0" y="410"/>
                    <a:pt x="0" y="398"/>
                  </a:cubicBezTo>
                  <a:cubicBezTo>
                    <a:pt x="0" y="350"/>
                    <a:pt x="0" y="303"/>
                    <a:pt x="0" y="255"/>
                  </a:cubicBezTo>
                  <a:cubicBezTo>
                    <a:pt x="0" y="227"/>
                    <a:pt x="10" y="202"/>
                    <a:pt x="30" y="181"/>
                  </a:cubicBezTo>
                  <a:cubicBezTo>
                    <a:pt x="44" y="166"/>
                    <a:pt x="59" y="152"/>
                    <a:pt x="73" y="138"/>
                  </a:cubicBezTo>
                  <a:cubicBezTo>
                    <a:pt x="86" y="125"/>
                    <a:pt x="103" y="121"/>
                    <a:pt x="120" y="127"/>
                  </a:cubicBezTo>
                  <a:cubicBezTo>
                    <a:pt x="138" y="133"/>
                    <a:pt x="148" y="147"/>
                    <a:pt x="150" y="165"/>
                  </a:cubicBezTo>
                  <a:cubicBezTo>
                    <a:pt x="152" y="180"/>
                    <a:pt x="147" y="192"/>
                    <a:pt x="136" y="202"/>
                  </a:cubicBezTo>
                  <a:cubicBezTo>
                    <a:pt x="123" y="215"/>
                    <a:pt x="110" y="228"/>
                    <a:pt x="97" y="242"/>
                  </a:cubicBezTo>
                  <a:cubicBezTo>
                    <a:pt x="88" y="251"/>
                    <a:pt x="91" y="266"/>
                    <a:pt x="103" y="270"/>
                  </a:cubicBezTo>
                  <a:cubicBezTo>
                    <a:pt x="110" y="273"/>
                    <a:pt x="116" y="270"/>
                    <a:pt x="122" y="265"/>
                  </a:cubicBezTo>
                  <a:cubicBezTo>
                    <a:pt x="141" y="245"/>
                    <a:pt x="160" y="226"/>
                    <a:pt x="180" y="207"/>
                  </a:cubicBezTo>
                  <a:cubicBezTo>
                    <a:pt x="200" y="186"/>
                    <a:pt x="198" y="193"/>
                    <a:pt x="198" y="162"/>
                  </a:cubicBezTo>
                  <a:cubicBezTo>
                    <a:pt x="198" y="121"/>
                    <a:pt x="198" y="80"/>
                    <a:pt x="198" y="39"/>
                  </a:cubicBezTo>
                  <a:cubicBezTo>
                    <a:pt x="198" y="20"/>
                    <a:pt x="207" y="6"/>
                    <a:pt x="225" y="2"/>
                  </a:cubicBezTo>
                  <a:cubicBezTo>
                    <a:pt x="235" y="0"/>
                    <a:pt x="247" y="0"/>
                    <a:pt x="258" y="1"/>
                  </a:cubicBezTo>
                  <a:cubicBezTo>
                    <a:pt x="266" y="2"/>
                    <a:pt x="271" y="9"/>
                    <a:pt x="271" y="18"/>
                  </a:cubicBezTo>
                  <a:cubicBezTo>
                    <a:pt x="271" y="55"/>
                    <a:pt x="271" y="91"/>
                    <a:pt x="271" y="12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9" name="Google Shape;1479;p12"/>
            <p:cNvSpPr/>
            <p:nvPr/>
          </p:nvSpPr>
          <p:spPr>
            <a:xfrm>
              <a:off x="6281738" y="-17463"/>
              <a:ext cx="309562" cy="184150"/>
            </a:xfrm>
            <a:custGeom>
              <a:rect b="b" l="l" r="r" t="t"/>
              <a:pathLst>
                <a:path extrusionOk="0" h="119" w="201">
                  <a:moveTo>
                    <a:pt x="28" y="0"/>
                  </a:moveTo>
                  <a:cubicBezTo>
                    <a:pt x="67" y="45"/>
                    <a:pt x="136" y="46"/>
                    <a:pt x="176" y="0"/>
                  </a:cubicBezTo>
                  <a:cubicBezTo>
                    <a:pt x="188" y="14"/>
                    <a:pt x="197" y="30"/>
                    <a:pt x="199" y="48"/>
                  </a:cubicBezTo>
                  <a:cubicBezTo>
                    <a:pt x="201" y="66"/>
                    <a:pt x="201" y="85"/>
                    <a:pt x="200" y="103"/>
                  </a:cubicBezTo>
                  <a:cubicBezTo>
                    <a:pt x="200" y="113"/>
                    <a:pt x="193" y="119"/>
                    <a:pt x="183" y="119"/>
                  </a:cubicBezTo>
                  <a:cubicBezTo>
                    <a:pt x="129" y="119"/>
                    <a:pt x="75" y="119"/>
                    <a:pt x="20" y="119"/>
                  </a:cubicBezTo>
                  <a:cubicBezTo>
                    <a:pt x="11" y="119"/>
                    <a:pt x="4" y="113"/>
                    <a:pt x="3" y="105"/>
                  </a:cubicBezTo>
                  <a:cubicBezTo>
                    <a:pt x="3" y="83"/>
                    <a:pt x="0" y="59"/>
                    <a:pt x="7" y="37"/>
                  </a:cubicBezTo>
                  <a:cubicBezTo>
                    <a:pt x="11" y="23"/>
                    <a:pt x="18" y="11"/>
                    <a:pt x="28"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80" name="Google Shape;1480;p12"/>
          <p:cNvGrpSpPr/>
          <p:nvPr/>
        </p:nvGrpSpPr>
        <p:grpSpPr>
          <a:xfrm>
            <a:off x="1349375" y="1496589"/>
            <a:ext cx="895349" cy="896938"/>
            <a:chOff x="5991226" y="-209550"/>
            <a:chExt cx="895349" cy="896938"/>
          </a:xfrm>
        </p:grpSpPr>
        <p:sp>
          <p:nvSpPr>
            <p:cNvPr id="1481" name="Google Shape;1481;p12"/>
            <p:cNvSpPr/>
            <p:nvPr/>
          </p:nvSpPr>
          <p:spPr>
            <a:xfrm>
              <a:off x="5991226" y="41275"/>
              <a:ext cx="419100" cy="646113"/>
            </a:xfrm>
            <a:custGeom>
              <a:rect b="b" l="l" r="r" t="t"/>
              <a:pathLst>
                <a:path extrusionOk="0" h="418" w="271">
                  <a:moveTo>
                    <a:pt x="0" y="13"/>
                  </a:moveTo>
                  <a:cubicBezTo>
                    <a:pt x="5" y="4"/>
                    <a:pt x="12" y="0"/>
                    <a:pt x="23" y="1"/>
                  </a:cubicBezTo>
                  <a:cubicBezTo>
                    <a:pt x="29" y="2"/>
                    <a:pt x="35" y="1"/>
                    <a:pt x="41" y="2"/>
                  </a:cubicBezTo>
                  <a:cubicBezTo>
                    <a:pt x="58" y="4"/>
                    <a:pt x="71" y="18"/>
                    <a:pt x="72" y="35"/>
                  </a:cubicBezTo>
                  <a:cubicBezTo>
                    <a:pt x="72" y="38"/>
                    <a:pt x="73" y="41"/>
                    <a:pt x="73" y="44"/>
                  </a:cubicBezTo>
                  <a:cubicBezTo>
                    <a:pt x="73" y="88"/>
                    <a:pt x="73" y="133"/>
                    <a:pt x="72" y="177"/>
                  </a:cubicBezTo>
                  <a:cubicBezTo>
                    <a:pt x="72" y="186"/>
                    <a:pt x="75" y="192"/>
                    <a:pt x="81" y="198"/>
                  </a:cubicBezTo>
                  <a:cubicBezTo>
                    <a:pt x="103" y="220"/>
                    <a:pt x="126" y="243"/>
                    <a:pt x="149" y="265"/>
                  </a:cubicBezTo>
                  <a:cubicBezTo>
                    <a:pt x="152" y="268"/>
                    <a:pt x="156" y="271"/>
                    <a:pt x="160" y="272"/>
                  </a:cubicBezTo>
                  <a:cubicBezTo>
                    <a:pt x="167" y="273"/>
                    <a:pt x="174" y="269"/>
                    <a:pt x="177" y="263"/>
                  </a:cubicBezTo>
                  <a:cubicBezTo>
                    <a:pt x="180" y="257"/>
                    <a:pt x="180" y="249"/>
                    <a:pt x="174" y="243"/>
                  </a:cubicBezTo>
                  <a:cubicBezTo>
                    <a:pt x="165" y="234"/>
                    <a:pt x="157" y="226"/>
                    <a:pt x="148" y="217"/>
                  </a:cubicBezTo>
                  <a:cubicBezTo>
                    <a:pt x="143" y="212"/>
                    <a:pt x="138" y="207"/>
                    <a:pt x="133" y="202"/>
                  </a:cubicBezTo>
                  <a:cubicBezTo>
                    <a:pt x="121" y="189"/>
                    <a:pt x="117" y="174"/>
                    <a:pt x="122" y="158"/>
                  </a:cubicBezTo>
                  <a:cubicBezTo>
                    <a:pt x="127" y="141"/>
                    <a:pt x="139" y="130"/>
                    <a:pt x="156" y="126"/>
                  </a:cubicBezTo>
                  <a:cubicBezTo>
                    <a:pt x="170" y="123"/>
                    <a:pt x="184" y="126"/>
                    <a:pt x="194" y="136"/>
                  </a:cubicBezTo>
                  <a:cubicBezTo>
                    <a:pt x="212" y="153"/>
                    <a:pt x="229" y="170"/>
                    <a:pt x="245" y="187"/>
                  </a:cubicBezTo>
                  <a:cubicBezTo>
                    <a:pt x="262" y="206"/>
                    <a:pt x="270" y="229"/>
                    <a:pt x="270" y="255"/>
                  </a:cubicBezTo>
                  <a:cubicBezTo>
                    <a:pt x="271" y="303"/>
                    <a:pt x="270" y="351"/>
                    <a:pt x="270" y="399"/>
                  </a:cubicBezTo>
                  <a:cubicBezTo>
                    <a:pt x="270" y="411"/>
                    <a:pt x="264" y="418"/>
                    <a:pt x="251" y="418"/>
                  </a:cubicBezTo>
                  <a:cubicBezTo>
                    <a:pt x="210" y="418"/>
                    <a:pt x="169" y="418"/>
                    <a:pt x="128" y="418"/>
                  </a:cubicBezTo>
                  <a:cubicBezTo>
                    <a:pt x="116" y="418"/>
                    <a:pt x="109" y="411"/>
                    <a:pt x="109" y="399"/>
                  </a:cubicBezTo>
                  <a:cubicBezTo>
                    <a:pt x="109" y="385"/>
                    <a:pt x="109" y="372"/>
                    <a:pt x="108" y="358"/>
                  </a:cubicBezTo>
                  <a:cubicBezTo>
                    <a:pt x="108" y="355"/>
                    <a:pt x="107" y="352"/>
                    <a:pt x="105" y="350"/>
                  </a:cubicBezTo>
                  <a:cubicBezTo>
                    <a:pt x="74" y="318"/>
                    <a:pt x="43" y="287"/>
                    <a:pt x="12" y="256"/>
                  </a:cubicBezTo>
                  <a:cubicBezTo>
                    <a:pt x="7" y="252"/>
                    <a:pt x="4" y="247"/>
                    <a:pt x="0" y="242"/>
                  </a:cubicBezTo>
                  <a:cubicBezTo>
                    <a:pt x="0" y="166"/>
                    <a:pt x="0" y="90"/>
                    <a:pt x="0" y="1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2" name="Google Shape;1482;p12"/>
            <p:cNvSpPr/>
            <p:nvPr/>
          </p:nvSpPr>
          <p:spPr>
            <a:xfrm>
              <a:off x="6334125" y="-209550"/>
              <a:ext cx="203200" cy="201613"/>
            </a:xfrm>
            <a:custGeom>
              <a:rect b="b" l="l" r="r" t="t"/>
              <a:pathLst>
                <a:path extrusionOk="0" h="130" w="132">
                  <a:moveTo>
                    <a:pt x="77" y="0"/>
                  </a:moveTo>
                  <a:cubicBezTo>
                    <a:pt x="80" y="1"/>
                    <a:pt x="83" y="1"/>
                    <a:pt x="86" y="2"/>
                  </a:cubicBezTo>
                  <a:cubicBezTo>
                    <a:pt x="115" y="11"/>
                    <a:pt x="132" y="38"/>
                    <a:pt x="130" y="69"/>
                  </a:cubicBezTo>
                  <a:cubicBezTo>
                    <a:pt x="128" y="95"/>
                    <a:pt x="105" y="120"/>
                    <a:pt x="78" y="124"/>
                  </a:cubicBezTo>
                  <a:cubicBezTo>
                    <a:pt x="44" y="130"/>
                    <a:pt x="12" y="106"/>
                    <a:pt x="6" y="72"/>
                  </a:cubicBezTo>
                  <a:cubicBezTo>
                    <a:pt x="0" y="39"/>
                    <a:pt x="23" y="7"/>
                    <a:pt x="56" y="1"/>
                  </a:cubicBezTo>
                  <a:cubicBezTo>
                    <a:pt x="57" y="1"/>
                    <a:pt x="58" y="0"/>
                    <a:pt x="59" y="0"/>
                  </a:cubicBezTo>
                  <a:cubicBezTo>
                    <a:pt x="65" y="0"/>
                    <a:pt x="71" y="0"/>
                    <a:pt x="7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3" name="Google Shape;1483;p12"/>
            <p:cNvSpPr/>
            <p:nvPr/>
          </p:nvSpPr>
          <p:spPr>
            <a:xfrm>
              <a:off x="6469063" y="42862"/>
              <a:ext cx="417512" cy="644525"/>
            </a:xfrm>
            <a:custGeom>
              <a:rect b="b" l="l" r="r" t="t"/>
              <a:pathLst>
                <a:path extrusionOk="0" h="417" w="271">
                  <a:moveTo>
                    <a:pt x="271" y="127"/>
                  </a:moveTo>
                  <a:cubicBezTo>
                    <a:pt x="271" y="163"/>
                    <a:pt x="271" y="198"/>
                    <a:pt x="271" y="233"/>
                  </a:cubicBezTo>
                  <a:cubicBezTo>
                    <a:pt x="271" y="240"/>
                    <a:pt x="269" y="245"/>
                    <a:pt x="264" y="250"/>
                  </a:cubicBezTo>
                  <a:cubicBezTo>
                    <a:pt x="231" y="283"/>
                    <a:pt x="199" y="315"/>
                    <a:pt x="166" y="348"/>
                  </a:cubicBezTo>
                  <a:cubicBezTo>
                    <a:pt x="163" y="351"/>
                    <a:pt x="162" y="354"/>
                    <a:pt x="162" y="359"/>
                  </a:cubicBezTo>
                  <a:cubicBezTo>
                    <a:pt x="162" y="372"/>
                    <a:pt x="162" y="385"/>
                    <a:pt x="162" y="397"/>
                  </a:cubicBezTo>
                  <a:cubicBezTo>
                    <a:pt x="162" y="410"/>
                    <a:pt x="155" y="417"/>
                    <a:pt x="142" y="417"/>
                  </a:cubicBezTo>
                  <a:cubicBezTo>
                    <a:pt x="101" y="417"/>
                    <a:pt x="60" y="417"/>
                    <a:pt x="19" y="417"/>
                  </a:cubicBezTo>
                  <a:cubicBezTo>
                    <a:pt x="7" y="417"/>
                    <a:pt x="0" y="410"/>
                    <a:pt x="0" y="398"/>
                  </a:cubicBezTo>
                  <a:cubicBezTo>
                    <a:pt x="0" y="350"/>
                    <a:pt x="0" y="303"/>
                    <a:pt x="0" y="255"/>
                  </a:cubicBezTo>
                  <a:cubicBezTo>
                    <a:pt x="0" y="227"/>
                    <a:pt x="10" y="202"/>
                    <a:pt x="30" y="181"/>
                  </a:cubicBezTo>
                  <a:cubicBezTo>
                    <a:pt x="44" y="166"/>
                    <a:pt x="59" y="152"/>
                    <a:pt x="73" y="138"/>
                  </a:cubicBezTo>
                  <a:cubicBezTo>
                    <a:pt x="86" y="125"/>
                    <a:pt x="103" y="121"/>
                    <a:pt x="120" y="127"/>
                  </a:cubicBezTo>
                  <a:cubicBezTo>
                    <a:pt x="138" y="133"/>
                    <a:pt x="148" y="147"/>
                    <a:pt x="150" y="165"/>
                  </a:cubicBezTo>
                  <a:cubicBezTo>
                    <a:pt x="152" y="180"/>
                    <a:pt x="147" y="192"/>
                    <a:pt x="136" y="202"/>
                  </a:cubicBezTo>
                  <a:cubicBezTo>
                    <a:pt x="123" y="215"/>
                    <a:pt x="110" y="228"/>
                    <a:pt x="97" y="242"/>
                  </a:cubicBezTo>
                  <a:cubicBezTo>
                    <a:pt x="88" y="251"/>
                    <a:pt x="91" y="266"/>
                    <a:pt x="103" y="270"/>
                  </a:cubicBezTo>
                  <a:cubicBezTo>
                    <a:pt x="110" y="273"/>
                    <a:pt x="116" y="270"/>
                    <a:pt x="122" y="265"/>
                  </a:cubicBezTo>
                  <a:cubicBezTo>
                    <a:pt x="141" y="245"/>
                    <a:pt x="160" y="226"/>
                    <a:pt x="180" y="207"/>
                  </a:cubicBezTo>
                  <a:cubicBezTo>
                    <a:pt x="200" y="186"/>
                    <a:pt x="198" y="193"/>
                    <a:pt x="198" y="162"/>
                  </a:cubicBezTo>
                  <a:cubicBezTo>
                    <a:pt x="198" y="121"/>
                    <a:pt x="198" y="80"/>
                    <a:pt x="198" y="39"/>
                  </a:cubicBezTo>
                  <a:cubicBezTo>
                    <a:pt x="198" y="20"/>
                    <a:pt x="207" y="6"/>
                    <a:pt x="225" y="2"/>
                  </a:cubicBezTo>
                  <a:cubicBezTo>
                    <a:pt x="235" y="0"/>
                    <a:pt x="247" y="0"/>
                    <a:pt x="258" y="1"/>
                  </a:cubicBezTo>
                  <a:cubicBezTo>
                    <a:pt x="266" y="2"/>
                    <a:pt x="271" y="9"/>
                    <a:pt x="271" y="18"/>
                  </a:cubicBezTo>
                  <a:cubicBezTo>
                    <a:pt x="271" y="55"/>
                    <a:pt x="271" y="91"/>
                    <a:pt x="271" y="12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4" name="Google Shape;1484;p12"/>
            <p:cNvSpPr/>
            <p:nvPr/>
          </p:nvSpPr>
          <p:spPr>
            <a:xfrm>
              <a:off x="6281738" y="-17463"/>
              <a:ext cx="309562" cy="184150"/>
            </a:xfrm>
            <a:custGeom>
              <a:rect b="b" l="l" r="r" t="t"/>
              <a:pathLst>
                <a:path extrusionOk="0" h="119" w="201">
                  <a:moveTo>
                    <a:pt x="28" y="0"/>
                  </a:moveTo>
                  <a:cubicBezTo>
                    <a:pt x="67" y="45"/>
                    <a:pt x="136" y="46"/>
                    <a:pt x="176" y="0"/>
                  </a:cubicBezTo>
                  <a:cubicBezTo>
                    <a:pt x="188" y="14"/>
                    <a:pt x="197" y="30"/>
                    <a:pt x="199" y="48"/>
                  </a:cubicBezTo>
                  <a:cubicBezTo>
                    <a:pt x="201" y="66"/>
                    <a:pt x="201" y="85"/>
                    <a:pt x="200" y="103"/>
                  </a:cubicBezTo>
                  <a:cubicBezTo>
                    <a:pt x="200" y="113"/>
                    <a:pt x="193" y="119"/>
                    <a:pt x="183" y="119"/>
                  </a:cubicBezTo>
                  <a:cubicBezTo>
                    <a:pt x="129" y="119"/>
                    <a:pt x="75" y="119"/>
                    <a:pt x="20" y="119"/>
                  </a:cubicBezTo>
                  <a:cubicBezTo>
                    <a:pt x="11" y="119"/>
                    <a:pt x="4" y="113"/>
                    <a:pt x="3" y="105"/>
                  </a:cubicBezTo>
                  <a:cubicBezTo>
                    <a:pt x="3" y="83"/>
                    <a:pt x="0" y="59"/>
                    <a:pt x="7" y="37"/>
                  </a:cubicBezTo>
                  <a:cubicBezTo>
                    <a:pt x="11" y="23"/>
                    <a:pt x="18" y="11"/>
                    <a:pt x="28"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8" name="Shape 1488"/>
        <p:cNvGrpSpPr/>
        <p:nvPr/>
      </p:nvGrpSpPr>
      <p:grpSpPr>
        <a:xfrm>
          <a:off x="0" y="0"/>
          <a:ext cx="0" cy="0"/>
          <a:chOff x="0" y="0"/>
          <a:chExt cx="0" cy="0"/>
        </a:xfrm>
      </p:grpSpPr>
      <p:sp>
        <p:nvSpPr>
          <p:cNvPr id="1489" name="Google Shape;1489;p13"/>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Human life cycle infographics</a:t>
            </a:r>
            <a:endParaRPr/>
          </a:p>
        </p:txBody>
      </p:sp>
      <p:grpSp>
        <p:nvGrpSpPr>
          <p:cNvPr id="1490" name="Google Shape;1490;p13"/>
          <p:cNvGrpSpPr/>
          <p:nvPr/>
        </p:nvGrpSpPr>
        <p:grpSpPr>
          <a:xfrm>
            <a:off x="457389" y="1015262"/>
            <a:ext cx="1970646" cy="1540422"/>
            <a:chOff x="457389" y="1015263"/>
            <a:chExt cx="1970646" cy="1540422"/>
          </a:xfrm>
        </p:grpSpPr>
        <p:grpSp>
          <p:nvGrpSpPr>
            <p:cNvPr id="1491" name="Google Shape;1491;p13"/>
            <p:cNvGrpSpPr/>
            <p:nvPr/>
          </p:nvGrpSpPr>
          <p:grpSpPr>
            <a:xfrm>
              <a:off x="457389" y="1015263"/>
              <a:ext cx="1970646" cy="824600"/>
              <a:chOff x="361025" y="3907475"/>
              <a:chExt cx="2016625" cy="824600"/>
            </a:xfrm>
          </p:grpSpPr>
          <p:sp>
            <p:nvSpPr>
              <p:cNvPr id="1492" name="Google Shape;1492;p13"/>
              <p:cNvSpPr txBox="1"/>
              <p:nvPr/>
            </p:nvSpPr>
            <p:spPr>
              <a:xfrm>
                <a:off x="361025" y="3907475"/>
                <a:ext cx="20166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Mercury</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1493" name="Google Shape;1493;p13"/>
              <p:cNvSpPr txBox="1"/>
              <p:nvPr/>
            </p:nvSpPr>
            <p:spPr>
              <a:xfrm>
                <a:off x="361050" y="4249075"/>
                <a:ext cx="2016600" cy="48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Mercury is the closest planet to the Sun</a:t>
                </a:r>
                <a:endParaRPr b="0" i="0" sz="1400" u="none" cap="none" strike="noStrike">
                  <a:solidFill>
                    <a:schemeClr val="dk1"/>
                  </a:solidFill>
                  <a:latin typeface="Roboto"/>
                  <a:ea typeface="Roboto"/>
                  <a:cs typeface="Roboto"/>
                  <a:sym typeface="Roboto"/>
                </a:endParaRPr>
              </a:p>
            </p:txBody>
          </p:sp>
        </p:grpSp>
        <p:sp>
          <p:nvSpPr>
            <p:cNvPr id="1494" name="Google Shape;1494;p13"/>
            <p:cNvSpPr/>
            <p:nvPr/>
          </p:nvSpPr>
          <p:spPr>
            <a:xfrm>
              <a:off x="1121113" y="1912485"/>
              <a:ext cx="643200" cy="643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01</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1495" name="Google Shape;1495;p13"/>
          <p:cNvGrpSpPr/>
          <p:nvPr/>
        </p:nvGrpSpPr>
        <p:grpSpPr>
          <a:xfrm>
            <a:off x="4630253" y="1015262"/>
            <a:ext cx="1970623" cy="1540422"/>
            <a:chOff x="4630253" y="1015263"/>
            <a:chExt cx="1970623" cy="1540422"/>
          </a:xfrm>
        </p:grpSpPr>
        <p:grpSp>
          <p:nvGrpSpPr>
            <p:cNvPr id="1496" name="Google Shape;1496;p13"/>
            <p:cNvGrpSpPr/>
            <p:nvPr/>
          </p:nvGrpSpPr>
          <p:grpSpPr>
            <a:xfrm>
              <a:off x="4630253" y="1015263"/>
              <a:ext cx="1970623" cy="824600"/>
              <a:chOff x="4635012" y="3907475"/>
              <a:chExt cx="2016601" cy="824600"/>
            </a:xfrm>
          </p:grpSpPr>
          <p:sp>
            <p:nvSpPr>
              <p:cNvPr id="1497" name="Google Shape;1497;p13"/>
              <p:cNvSpPr txBox="1"/>
              <p:nvPr/>
            </p:nvSpPr>
            <p:spPr>
              <a:xfrm>
                <a:off x="4635012" y="3907475"/>
                <a:ext cx="20166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Jupiter</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1498" name="Google Shape;1498;p13"/>
              <p:cNvSpPr txBox="1"/>
              <p:nvPr/>
            </p:nvSpPr>
            <p:spPr>
              <a:xfrm>
                <a:off x="4635013" y="4249075"/>
                <a:ext cx="2016600" cy="48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Jupiter is a gas giant and the biggest planet</a:t>
                </a:r>
                <a:endParaRPr b="0" i="0" sz="1400" u="none" cap="none" strike="noStrike">
                  <a:solidFill>
                    <a:schemeClr val="dk1"/>
                  </a:solidFill>
                  <a:latin typeface="Roboto"/>
                  <a:ea typeface="Roboto"/>
                  <a:cs typeface="Roboto"/>
                  <a:sym typeface="Roboto"/>
                </a:endParaRPr>
              </a:p>
            </p:txBody>
          </p:sp>
        </p:grpSp>
        <p:sp>
          <p:nvSpPr>
            <p:cNvPr id="1499" name="Google Shape;1499;p13"/>
            <p:cNvSpPr/>
            <p:nvPr/>
          </p:nvSpPr>
          <p:spPr>
            <a:xfrm>
              <a:off x="5234538" y="1912485"/>
              <a:ext cx="643200" cy="6432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03</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1500" name="Google Shape;1500;p13"/>
          <p:cNvGrpSpPr/>
          <p:nvPr/>
        </p:nvGrpSpPr>
        <p:grpSpPr>
          <a:xfrm>
            <a:off x="2543834" y="3204735"/>
            <a:ext cx="1970622" cy="1522640"/>
            <a:chOff x="2543834" y="3204735"/>
            <a:chExt cx="1970622" cy="1522640"/>
          </a:xfrm>
        </p:grpSpPr>
        <p:grpSp>
          <p:nvGrpSpPr>
            <p:cNvPr id="1501" name="Google Shape;1501;p13"/>
            <p:cNvGrpSpPr/>
            <p:nvPr/>
          </p:nvGrpSpPr>
          <p:grpSpPr>
            <a:xfrm>
              <a:off x="2543834" y="3902775"/>
              <a:ext cx="1970622" cy="824600"/>
              <a:chOff x="2503675" y="3907475"/>
              <a:chExt cx="2016600" cy="824600"/>
            </a:xfrm>
          </p:grpSpPr>
          <p:sp>
            <p:nvSpPr>
              <p:cNvPr id="1502" name="Google Shape;1502;p13"/>
              <p:cNvSpPr txBox="1"/>
              <p:nvPr/>
            </p:nvSpPr>
            <p:spPr>
              <a:xfrm>
                <a:off x="2503675" y="3907475"/>
                <a:ext cx="20166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Mars</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1503" name="Google Shape;1503;p13"/>
              <p:cNvSpPr txBox="1"/>
              <p:nvPr/>
            </p:nvSpPr>
            <p:spPr>
              <a:xfrm>
                <a:off x="2503675" y="4249075"/>
                <a:ext cx="2016600" cy="48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Despite being red, Mars is a cold place</a:t>
                </a:r>
                <a:endParaRPr b="0" i="0" sz="1400" u="none" cap="none" strike="noStrike">
                  <a:solidFill>
                    <a:schemeClr val="dk1"/>
                  </a:solidFill>
                  <a:latin typeface="Roboto"/>
                  <a:ea typeface="Roboto"/>
                  <a:cs typeface="Roboto"/>
                  <a:sym typeface="Roboto"/>
                </a:endParaRPr>
              </a:p>
            </p:txBody>
          </p:sp>
        </p:grpSp>
        <p:sp>
          <p:nvSpPr>
            <p:cNvPr id="1504" name="Google Shape;1504;p13"/>
            <p:cNvSpPr/>
            <p:nvPr/>
          </p:nvSpPr>
          <p:spPr>
            <a:xfrm>
              <a:off x="3233350" y="3204735"/>
              <a:ext cx="643200" cy="643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02</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1505" name="Google Shape;1505;p13"/>
          <p:cNvGrpSpPr/>
          <p:nvPr/>
        </p:nvGrpSpPr>
        <p:grpSpPr>
          <a:xfrm>
            <a:off x="6716673" y="3204735"/>
            <a:ext cx="1970646" cy="1522640"/>
            <a:chOff x="6716673" y="3204735"/>
            <a:chExt cx="1970646" cy="1522640"/>
          </a:xfrm>
        </p:grpSpPr>
        <p:grpSp>
          <p:nvGrpSpPr>
            <p:cNvPr id="1506" name="Google Shape;1506;p13"/>
            <p:cNvGrpSpPr/>
            <p:nvPr/>
          </p:nvGrpSpPr>
          <p:grpSpPr>
            <a:xfrm>
              <a:off x="6716673" y="3902775"/>
              <a:ext cx="1970646" cy="824600"/>
              <a:chOff x="6766350" y="3907475"/>
              <a:chExt cx="2016625" cy="824600"/>
            </a:xfrm>
          </p:grpSpPr>
          <p:sp>
            <p:nvSpPr>
              <p:cNvPr id="1507" name="Google Shape;1507;p13"/>
              <p:cNvSpPr txBox="1"/>
              <p:nvPr/>
            </p:nvSpPr>
            <p:spPr>
              <a:xfrm>
                <a:off x="6766375" y="3907475"/>
                <a:ext cx="20166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Neptune</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1508" name="Google Shape;1508;p13"/>
              <p:cNvSpPr txBox="1"/>
              <p:nvPr/>
            </p:nvSpPr>
            <p:spPr>
              <a:xfrm>
                <a:off x="6766350" y="4249075"/>
                <a:ext cx="2016600" cy="48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It’s the farthest planet from the Sun</a:t>
                </a:r>
                <a:endParaRPr b="0" i="0" sz="1400" u="none" cap="none" strike="noStrike">
                  <a:solidFill>
                    <a:schemeClr val="dk1"/>
                  </a:solidFill>
                  <a:latin typeface="Roboto"/>
                  <a:ea typeface="Roboto"/>
                  <a:cs typeface="Roboto"/>
                  <a:sym typeface="Roboto"/>
                </a:endParaRPr>
              </a:p>
            </p:txBody>
          </p:sp>
        </p:grpSp>
        <p:sp>
          <p:nvSpPr>
            <p:cNvPr id="1509" name="Google Shape;1509;p13"/>
            <p:cNvSpPr/>
            <p:nvPr/>
          </p:nvSpPr>
          <p:spPr>
            <a:xfrm>
              <a:off x="7380400" y="3204735"/>
              <a:ext cx="643200" cy="6432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04</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1510" name="Google Shape;1510;p13"/>
          <p:cNvGrpSpPr/>
          <p:nvPr/>
        </p:nvGrpSpPr>
        <p:grpSpPr>
          <a:xfrm>
            <a:off x="5117258" y="2647266"/>
            <a:ext cx="877800" cy="2084810"/>
            <a:chOff x="5117258" y="2647266"/>
            <a:chExt cx="877800" cy="2084810"/>
          </a:xfrm>
        </p:grpSpPr>
        <p:grpSp>
          <p:nvGrpSpPr>
            <p:cNvPr id="1511" name="Google Shape;1511;p13"/>
            <p:cNvGrpSpPr/>
            <p:nvPr/>
          </p:nvGrpSpPr>
          <p:grpSpPr>
            <a:xfrm>
              <a:off x="5117258" y="2647266"/>
              <a:ext cx="877800" cy="2084810"/>
              <a:chOff x="4139183" y="2702465"/>
              <a:chExt cx="877800" cy="2084810"/>
            </a:xfrm>
          </p:grpSpPr>
          <p:sp>
            <p:nvSpPr>
              <p:cNvPr id="1512" name="Google Shape;1512;p13"/>
              <p:cNvSpPr/>
              <p:nvPr/>
            </p:nvSpPr>
            <p:spPr>
              <a:xfrm>
                <a:off x="4139183" y="4676875"/>
                <a:ext cx="877800" cy="1104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13" name="Google Shape;1513;p13"/>
              <p:cNvGrpSpPr/>
              <p:nvPr/>
            </p:nvGrpSpPr>
            <p:grpSpPr>
              <a:xfrm>
                <a:off x="4296564" y="2702465"/>
                <a:ext cx="550861" cy="2029610"/>
                <a:chOff x="4167042" y="3114038"/>
                <a:chExt cx="636319" cy="2344473"/>
              </a:xfrm>
            </p:grpSpPr>
            <p:sp>
              <p:nvSpPr>
                <p:cNvPr id="1514" name="Google Shape;1514;p13"/>
                <p:cNvSpPr/>
                <p:nvPr/>
              </p:nvSpPr>
              <p:spPr>
                <a:xfrm>
                  <a:off x="4207940" y="3658710"/>
                  <a:ext cx="164332" cy="717504"/>
                </a:xfrm>
                <a:custGeom>
                  <a:rect b="b" l="l" r="r" t="t"/>
                  <a:pathLst>
                    <a:path extrusionOk="0" h="34017" w="7791">
                      <a:moveTo>
                        <a:pt x="6598" y="1"/>
                      </a:moveTo>
                      <a:lnTo>
                        <a:pt x="6505" y="47"/>
                      </a:lnTo>
                      <a:lnTo>
                        <a:pt x="6384" y="122"/>
                      </a:lnTo>
                      <a:lnTo>
                        <a:pt x="6235" y="224"/>
                      </a:lnTo>
                      <a:lnTo>
                        <a:pt x="6048" y="364"/>
                      </a:lnTo>
                      <a:lnTo>
                        <a:pt x="5843" y="541"/>
                      </a:lnTo>
                      <a:lnTo>
                        <a:pt x="5610" y="765"/>
                      </a:lnTo>
                      <a:lnTo>
                        <a:pt x="5359" y="1035"/>
                      </a:lnTo>
                      <a:lnTo>
                        <a:pt x="5088" y="1343"/>
                      </a:lnTo>
                      <a:lnTo>
                        <a:pt x="4949" y="1529"/>
                      </a:lnTo>
                      <a:lnTo>
                        <a:pt x="4799" y="1715"/>
                      </a:lnTo>
                      <a:lnTo>
                        <a:pt x="4650" y="1921"/>
                      </a:lnTo>
                      <a:lnTo>
                        <a:pt x="4501" y="2144"/>
                      </a:lnTo>
                      <a:lnTo>
                        <a:pt x="4352" y="2386"/>
                      </a:lnTo>
                      <a:lnTo>
                        <a:pt x="4194" y="2638"/>
                      </a:lnTo>
                      <a:lnTo>
                        <a:pt x="4035" y="2908"/>
                      </a:lnTo>
                      <a:lnTo>
                        <a:pt x="3877" y="3188"/>
                      </a:lnTo>
                      <a:lnTo>
                        <a:pt x="3718" y="3495"/>
                      </a:lnTo>
                      <a:lnTo>
                        <a:pt x="3560" y="3812"/>
                      </a:lnTo>
                      <a:lnTo>
                        <a:pt x="3402" y="4157"/>
                      </a:lnTo>
                      <a:lnTo>
                        <a:pt x="3234" y="4511"/>
                      </a:lnTo>
                      <a:lnTo>
                        <a:pt x="3075" y="4893"/>
                      </a:lnTo>
                      <a:lnTo>
                        <a:pt x="2917" y="5285"/>
                      </a:lnTo>
                      <a:lnTo>
                        <a:pt x="2759" y="5704"/>
                      </a:lnTo>
                      <a:lnTo>
                        <a:pt x="2600" y="6142"/>
                      </a:lnTo>
                      <a:lnTo>
                        <a:pt x="2423" y="6664"/>
                      </a:lnTo>
                      <a:lnTo>
                        <a:pt x="2246" y="7195"/>
                      </a:lnTo>
                      <a:lnTo>
                        <a:pt x="2088" y="7754"/>
                      </a:lnTo>
                      <a:lnTo>
                        <a:pt x="1929" y="8323"/>
                      </a:lnTo>
                      <a:lnTo>
                        <a:pt x="1771" y="8901"/>
                      </a:lnTo>
                      <a:lnTo>
                        <a:pt x="1631" y="9506"/>
                      </a:lnTo>
                      <a:lnTo>
                        <a:pt x="1491" y="10121"/>
                      </a:lnTo>
                      <a:lnTo>
                        <a:pt x="1351" y="10755"/>
                      </a:lnTo>
                      <a:lnTo>
                        <a:pt x="1221" y="11398"/>
                      </a:lnTo>
                      <a:lnTo>
                        <a:pt x="1100" y="12060"/>
                      </a:lnTo>
                      <a:lnTo>
                        <a:pt x="988" y="12731"/>
                      </a:lnTo>
                      <a:lnTo>
                        <a:pt x="876" y="13430"/>
                      </a:lnTo>
                      <a:lnTo>
                        <a:pt x="774" y="14129"/>
                      </a:lnTo>
                      <a:lnTo>
                        <a:pt x="680" y="14856"/>
                      </a:lnTo>
                      <a:lnTo>
                        <a:pt x="587" y="15592"/>
                      </a:lnTo>
                      <a:lnTo>
                        <a:pt x="503" y="16337"/>
                      </a:lnTo>
                      <a:lnTo>
                        <a:pt x="410" y="17279"/>
                      </a:lnTo>
                      <a:lnTo>
                        <a:pt x="326" y="18248"/>
                      </a:lnTo>
                      <a:lnTo>
                        <a:pt x="252" y="19245"/>
                      </a:lnTo>
                      <a:lnTo>
                        <a:pt x="186" y="20252"/>
                      </a:lnTo>
                      <a:lnTo>
                        <a:pt x="130" y="21286"/>
                      </a:lnTo>
                      <a:lnTo>
                        <a:pt x="84" y="22339"/>
                      </a:lnTo>
                      <a:lnTo>
                        <a:pt x="56" y="23420"/>
                      </a:lnTo>
                      <a:lnTo>
                        <a:pt x="28" y="24520"/>
                      </a:lnTo>
                      <a:lnTo>
                        <a:pt x="9" y="25638"/>
                      </a:lnTo>
                      <a:lnTo>
                        <a:pt x="0" y="26775"/>
                      </a:lnTo>
                      <a:lnTo>
                        <a:pt x="9" y="27931"/>
                      </a:lnTo>
                      <a:lnTo>
                        <a:pt x="19" y="29114"/>
                      </a:lnTo>
                      <a:lnTo>
                        <a:pt x="47" y="30307"/>
                      </a:lnTo>
                      <a:lnTo>
                        <a:pt x="75" y="31528"/>
                      </a:lnTo>
                      <a:lnTo>
                        <a:pt x="121" y="32758"/>
                      </a:lnTo>
                      <a:lnTo>
                        <a:pt x="177" y="34016"/>
                      </a:lnTo>
                      <a:lnTo>
                        <a:pt x="2749" y="33904"/>
                      </a:lnTo>
                      <a:lnTo>
                        <a:pt x="2703" y="32721"/>
                      </a:lnTo>
                      <a:lnTo>
                        <a:pt x="2656" y="31565"/>
                      </a:lnTo>
                      <a:lnTo>
                        <a:pt x="2628" y="30419"/>
                      </a:lnTo>
                      <a:lnTo>
                        <a:pt x="2600" y="29291"/>
                      </a:lnTo>
                      <a:lnTo>
                        <a:pt x="2591" y="28182"/>
                      </a:lnTo>
                      <a:lnTo>
                        <a:pt x="2581" y="27092"/>
                      </a:lnTo>
                      <a:lnTo>
                        <a:pt x="2581" y="26020"/>
                      </a:lnTo>
                      <a:lnTo>
                        <a:pt x="2600" y="24967"/>
                      </a:lnTo>
                      <a:lnTo>
                        <a:pt x="2619" y="23933"/>
                      </a:lnTo>
                      <a:lnTo>
                        <a:pt x="2647" y="22917"/>
                      </a:lnTo>
                      <a:lnTo>
                        <a:pt x="2684" y="21929"/>
                      </a:lnTo>
                      <a:lnTo>
                        <a:pt x="2731" y="20950"/>
                      </a:lnTo>
                      <a:lnTo>
                        <a:pt x="2787" y="19991"/>
                      </a:lnTo>
                      <a:lnTo>
                        <a:pt x="2852" y="19059"/>
                      </a:lnTo>
                      <a:lnTo>
                        <a:pt x="2926" y="18136"/>
                      </a:lnTo>
                      <a:lnTo>
                        <a:pt x="3010" y="17241"/>
                      </a:lnTo>
                      <a:lnTo>
                        <a:pt x="3075" y="16542"/>
                      </a:lnTo>
                      <a:lnTo>
                        <a:pt x="3159" y="15853"/>
                      </a:lnTo>
                      <a:lnTo>
                        <a:pt x="3234" y="15173"/>
                      </a:lnTo>
                      <a:lnTo>
                        <a:pt x="3327" y="14511"/>
                      </a:lnTo>
                      <a:lnTo>
                        <a:pt x="3420" y="13859"/>
                      </a:lnTo>
                      <a:lnTo>
                        <a:pt x="3523" y="13225"/>
                      </a:lnTo>
                      <a:lnTo>
                        <a:pt x="3625" y="12600"/>
                      </a:lnTo>
                      <a:lnTo>
                        <a:pt x="3737" y="11995"/>
                      </a:lnTo>
                      <a:lnTo>
                        <a:pt x="3849" y="11398"/>
                      </a:lnTo>
                      <a:lnTo>
                        <a:pt x="3970" y="10820"/>
                      </a:lnTo>
                      <a:lnTo>
                        <a:pt x="4101" y="10252"/>
                      </a:lnTo>
                      <a:lnTo>
                        <a:pt x="4231" y="9702"/>
                      </a:lnTo>
                      <a:lnTo>
                        <a:pt x="4371" y="9162"/>
                      </a:lnTo>
                      <a:lnTo>
                        <a:pt x="4511" y="8640"/>
                      </a:lnTo>
                      <a:lnTo>
                        <a:pt x="4660" y="8136"/>
                      </a:lnTo>
                      <a:lnTo>
                        <a:pt x="4809" y="7643"/>
                      </a:lnTo>
                      <a:lnTo>
                        <a:pt x="4949" y="7242"/>
                      </a:lnTo>
                      <a:lnTo>
                        <a:pt x="5079" y="6860"/>
                      </a:lnTo>
                      <a:lnTo>
                        <a:pt x="5210" y="6506"/>
                      </a:lnTo>
                      <a:lnTo>
                        <a:pt x="5340" y="6161"/>
                      </a:lnTo>
                      <a:lnTo>
                        <a:pt x="5480" y="5835"/>
                      </a:lnTo>
                      <a:lnTo>
                        <a:pt x="5610" y="5527"/>
                      </a:lnTo>
                      <a:lnTo>
                        <a:pt x="5741" y="5238"/>
                      </a:lnTo>
                      <a:lnTo>
                        <a:pt x="5871" y="4968"/>
                      </a:lnTo>
                      <a:lnTo>
                        <a:pt x="5992" y="4707"/>
                      </a:lnTo>
                      <a:lnTo>
                        <a:pt x="6123" y="4465"/>
                      </a:lnTo>
                      <a:lnTo>
                        <a:pt x="6365" y="4036"/>
                      </a:lnTo>
                      <a:lnTo>
                        <a:pt x="6598" y="3654"/>
                      </a:lnTo>
                      <a:lnTo>
                        <a:pt x="6822" y="3328"/>
                      </a:lnTo>
                      <a:lnTo>
                        <a:pt x="7027" y="3057"/>
                      </a:lnTo>
                      <a:lnTo>
                        <a:pt x="7213" y="2834"/>
                      </a:lnTo>
                      <a:lnTo>
                        <a:pt x="7372" y="2657"/>
                      </a:lnTo>
                      <a:lnTo>
                        <a:pt x="7511" y="2517"/>
                      </a:lnTo>
                      <a:lnTo>
                        <a:pt x="7633" y="2414"/>
                      </a:lnTo>
                      <a:lnTo>
                        <a:pt x="7716" y="2340"/>
                      </a:lnTo>
                      <a:lnTo>
                        <a:pt x="7791" y="2284"/>
                      </a:lnTo>
                      <a:lnTo>
                        <a:pt x="7744" y="2312"/>
                      </a:lnTo>
                      <a:lnTo>
                        <a:pt x="6598"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13"/>
                <p:cNvSpPr/>
                <p:nvPr/>
              </p:nvSpPr>
              <p:spPr>
                <a:xfrm>
                  <a:off x="4202814" y="4256872"/>
                  <a:ext cx="65492" cy="38937"/>
                </a:xfrm>
                <a:custGeom>
                  <a:rect b="b" l="l" r="r" t="t"/>
                  <a:pathLst>
                    <a:path extrusionOk="0" h="1846" w="3105">
                      <a:moveTo>
                        <a:pt x="1" y="0"/>
                      </a:moveTo>
                      <a:lnTo>
                        <a:pt x="1" y="1846"/>
                      </a:lnTo>
                      <a:lnTo>
                        <a:pt x="3104" y="1846"/>
                      </a:lnTo>
                      <a:lnTo>
                        <a:pt x="310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3"/>
                <p:cNvSpPr/>
                <p:nvPr/>
              </p:nvSpPr>
              <p:spPr>
                <a:xfrm>
                  <a:off x="4198891" y="3650652"/>
                  <a:ext cx="178105" cy="615289"/>
                </a:xfrm>
                <a:custGeom>
                  <a:rect b="b" l="l" r="r" t="t"/>
                  <a:pathLst>
                    <a:path extrusionOk="0" h="29171" w="8444">
                      <a:moveTo>
                        <a:pt x="6831" y="1"/>
                      </a:moveTo>
                      <a:lnTo>
                        <a:pt x="6738" y="47"/>
                      </a:lnTo>
                      <a:lnTo>
                        <a:pt x="6608" y="131"/>
                      </a:lnTo>
                      <a:lnTo>
                        <a:pt x="6459" y="234"/>
                      </a:lnTo>
                      <a:lnTo>
                        <a:pt x="6272" y="364"/>
                      </a:lnTo>
                      <a:lnTo>
                        <a:pt x="6067" y="532"/>
                      </a:lnTo>
                      <a:lnTo>
                        <a:pt x="5844" y="746"/>
                      </a:lnTo>
                      <a:lnTo>
                        <a:pt x="5592" y="988"/>
                      </a:lnTo>
                      <a:lnTo>
                        <a:pt x="5331" y="1287"/>
                      </a:lnTo>
                      <a:lnTo>
                        <a:pt x="5163" y="1482"/>
                      </a:lnTo>
                      <a:lnTo>
                        <a:pt x="5005" y="1697"/>
                      </a:lnTo>
                      <a:lnTo>
                        <a:pt x="4837" y="1911"/>
                      </a:lnTo>
                      <a:lnTo>
                        <a:pt x="4679" y="2135"/>
                      </a:lnTo>
                      <a:lnTo>
                        <a:pt x="4520" y="2368"/>
                      </a:lnTo>
                      <a:lnTo>
                        <a:pt x="4371" y="2610"/>
                      </a:lnTo>
                      <a:lnTo>
                        <a:pt x="4213" y="2862"/>
                      </a:lnTo>
                      <a:lnTo>
                        <a:pt x="4064" y="3123"/>
                      </a:lnTo>
                      <a:lnTo>
                        <a:pt x="3914" y="3393"/>
                      </a:lnTo>
                      <a:lnTo>
                        <a:pt x="3765" y="3672"/>
                      </a:lnTo>
                      <a:lnTo>
                        <a:pt x="3626" y="3961"/>
                      </a:lnTo>
                      <a:lnTo>
                        <a:pt x="3486" y="4250"/>
                      </a:lnTo>
                      <a:lnTo>
                        <a:pt x="3346" y="4558"/>
                      </a:lnTo>
                      <a:lnTo>
                        <a:pt x="3206" y="4865"/>
                      </a:lnTo>
                      <a:lnTo>
                        <a:pt x="2945" y="5518"/>
                      </a:lnTo>
                      <a:lnTo>
                        <a:pt x="2768" y="5965"/>
                      </a:lnTo>
                      <a:lnTo>
                        <a:pt x="2610" y="6422"/>
                      </a:lnTo>
                      <a:lnTo>
                        <a:pt x="2442" y="6897"/>
                      </a:lnTo>
                      <a:lnTo>
                        <a:pt x="2293" y="7391"/>
                      </a:lnTo>
                      <a:lnTo>
                        <a:pt x="2134" y="7885"/>
                      </a:lnTo>
                      <a:lnTo>
                        <a:pt x="1995" y="8407"/>
                      </a:lnTo>
                      <a:lnTo>
                        <a:pt x="1855" y="8929"/>
                      </a:lnTo>
                      <a:lnTo>
                        <a:pt x="1715" y="9469"/>
                      </a:lnTo>
                      <a:lnTo>
                        <a:pt x="1585" y="10019"/>
                      </a:lnTo>
                      <a:lnTo>
                        <a:pt x="1454" y="10587"/>
                      </a:lnTo>
                      <a:lnTo>
                        <a:pt x="1333" y="11165"/>
                      </a:lnTo>
                      <a:lnTo>
                        <a:pt x="1221" y="11762"/>
                      </a:lnTo>
                      <a:lnTo>
                        <a:pt x="1109" y="12358"/>
                      </a:lnTo>
                      <a:lnTo>
                        <a:pt x="1007" y="12973"/>
                      </a:lnTo>
                      <a:lnTo>
                        <a:pt x="904" y="13597"/>
                      </a:lnTo>
                      <a:lnTo>
                        <a:pt x="811" y="14241"/>
                      </a:lnTo>
                      <a:lnTo>
                        <a:pt x="699" y="15042"/>
                      </a:lnTo>
                      <a:lnTo>
                        <a:pt x="597" y="15862"/>
                      </a:lnTo>
                      <a:lnTo>
                        <a:pt x="504" y="16701"/>
                      </a:lnTo>
                      <a:lnTo>
                        <a:pt x="420" y="17558"/>
                      </a:lnTo>
                      <a:lnTo>
                        <a:pt x="345" y="18425"/>
                      </a:lnTo>
                      <a:lnTo>
                        <a:pt x="271" y="19320"/>
                      </a:lnTo>
                      <a:lnTo>
                        <a:pt x="215" y="20233"/>
                      </a:lnTo>
                      <a:lnTo>
                        <a:pt x="159" y="21155"/>
                      </a:lnTo>
                      <a:lnTo>
                        <a:pt x="112" y="22097"/>
                      </a:lnTo>
                      <a:lnTo>
                        <a:pt x="75" y="23057"/>
                      </a:lnTo>
                      <a:lnTo>
                        <a:pt x="47" y="24035"/>
                      </a:lnTo>
                      <a:lnTo>
                        <a:pt x="19" y="25032"/>
                      </a:lnTo>
                      <a:lnTo>
                        <a:pt x="10" y="26039"/>
                      </a:lnTo>
                      <a:lnTo>
                        <a:pt x="0" y="27064"/>
                      </a:lnTo>
                      <a:lnTo>
                        <a:pt x="0" y="28108"/>
                      </a:lnTo>
                      <a:lnTo>
                        <a:pt x="19" y="29170"/>
                      </a:lnTo>
                      <a:lnTo>
                        <a:pt x="3448" y="29123"/>
                      </a:lnTo>
                      <a:lnTo>
                        <a:pt x="3439" y="28164"/>
                      </a:lnTo>
                      <a:lnTo>
                        <a:pt x="3439" y="27213"/>
                      </a:lnTo>
                      <a:lnTo>
                        <a:pt x="3439" y="26281"/>
                      </a:lnTo>
                      <a:lnTo>
                        <a:pt x="3458" y="25358"/>
                      </a:lnTo>
                      <a:lnTo>
                        <a:pt x="3476" y="24454"/>
                      </a:lnTo>
                      <a:lnTo>
                        <a:pt x="3495" y="23560"/>
                      </a:lnTo>
                      <a:lnTo>
                        <a:pt x="3523" y="22684"/>
                      </a:lnTo>
                      <a:lnTo>
                        <a:pt x="3570" y="21826"/>
                      </a:lnTo>
                      <a:lnTo>
                        <a:pt x="3607" y="20978"/>
                      </a:lnTo>
                      <a:lnTo>
                        <a:pt x="3663" y="20149"/>
                      </a:lnTo>
                      <a:lnTo>
                        <a:pt x="3719" y="19329"/>
                      </a:lnTo>
                      <a:lnTo>
                        <a:pt x="3784" y="18527"/>
                      </a:lnTo>
                      <a:lnTo>
                        <a:pt x="3859" y="17745"/>
                      </a:lnTo>
                      <a:lnTo>
                        <a:pt x="3933" y="16971"/>
                      </a:lnTo>
                      <a:lnTo>
                        <a:pt x="4017" y="16226"/>
                      </a:lnTo>
                      <a:lnTo>
                        <a:pt x="4110" y="15489"/>
                      </a:lnTo>
                      <a:lnTo>
                        <a:pt x="4185" y="14902"/>
                      </a:lnTo>
                      <a:lnTo>
                        <a:pt x="4269" y="14334"/>
                      </a:lnTo>
                      <a:lnTo>
                        <a:pt x="4352" y="13775"/>
                      </a:lnTo>
                      <a:lnTo>
                        <a:pt x="4446" y="13234"/>
                      </a:lnTo>
                      <a:lnTo>
                        <a:pt x="4539" y="12694"/>
                      </a:lnTo>
                      <a:lnTo>
                        <a:pt x="4641" y="12172"/>
                      </a:lnTo>
                      <a:lnTo>
                        <a:pt x="4744" y="11650"/>
                      </a:lnTo>
                      <a:lnTo>
                        <a:pt x="4856" y="11147"/>
                      </a:lnTo>
                      <a:lnTo>
                        <a:pt x="4968" y="10662"/>
                      </a:lnTo>
                      <a:lnTo>
                        <a:pt x="5079" y="10177"/>
                      </a:lnTo>
                      <a:lnTo>
                        <a:pt x="5201" y="9711"/>
                      </a:lnTo>
                      <a:lnTo>
                        <a:pt x="5322" y="9255"/>
                      </a:lnTo>
                      <a:lnTo>
                        <a:pt x="5452" y="8807"/>
                      </a:lnTo>
                      <a:lnTo>
                        <a:pt x="5583" y="8369"/>
                      </a:lnTo>
                      <a:lnTo>
                        <a:pt x="5713" y="7950"/>
                      </a:lnTo>
                      <a:lnTo>
                        <a:pt x="5853" y="7540"/>
                      </a:lnTo>
                      <a:lnTo>
                        <a:pt x="6095" y="6897"/>
                      </a:lnTo>
                      <a:lnTo>
                        <a:pt x="6328" y="6310"/>
                      </a:lnTo>
                      <a:lnTo>
                        <a:pt x="6570" y="5779"/>
                      </a:lnTo>
                      <a:lnTo>
                        <a:pt x="6794" y="5303"/>
                      </a:lnTo>
                      <a:lnTo>
                        <a:pt x="7018" y="4893"/>
                      </a:lnTo>
                      <a:lnTo>
                        <a:pt x="7232" y="4521"/>
                      </a:lnTo>
                      <a:lnTo>
                        <a:pt x="7437" y="4204"/>
                      </a:lnTo>
                      <a:lnTo>
                        <a:pt x="7624" y="3933"/>
                      </a:lnTo>
                      <a:lnTo>
                        <a:pt x="7801" y="3700"/>
                      </a:lnTo>
                      <a:lnTo>
                        <a:pt x="7959" y="3505"/>
                      </a:lnTo>
                      <a:lnTo>
                        <a:pt x="8099" y="3356"/>
                      </a:lnTo>
                      <a:lnTo>
                        <a:pt x="8211" y="3234"/>
                      </a:lnTo>
                      <a:lnTo>
                        <a:pt x="8313" y="3141"/>
                      </a:lnTo>
                      <a:lnTo>
                        <a:pt x="8378" y="3085"/>
                      </a:lnTo>
                      <a:lnTo>
                        <a:pt x="8444" y="3029"/>
                      </a:lnTo>
                      <a:lnTo>
                        <a:pt x="8360" y="3076"/>
                      </a:lnTo>
                      <a:lnTo>
                        <a:pt x="683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13"/>
                <p:cNvSpPr/>
                <p:nvPr/>
              </p:nvSpPr>
              <p:spPr>
                <a:xfrm>
                  <a:off x="4167042" y="4346114"/>
                  <a:ext cx="167116" cy="186943"/>
                </a:xfrm>
                <a:custGeom>
                  <a:rect b="b" l="l" r="r" t="t"/>
                  <a:pathLst>
                    <a:path extrusionOk="0" h="8863" w="7923">
                      <a:moveTo>
                        <a:pt x="2927" y="0"/>
                      </a:moveTo>
                      <a:lnTo>
                        <a:pt x="2740" y="19"/>
                      </a:lnTo>
                      <a:lnTo>
                        <a:pt x="2563" y="47"/>
                      </a:lnTo>
                      <a:lnTo>
                        <a:pt x="2396" y="93"/>
                      </a:lnTo>
                      <a:lnTo>
                        <a:pt x="2237" y="159"/>
                      </a:lnTo>
                      <a:lnTo>
                        <a:pt x="2088" y="233"/>
                      </a:lnTo>
                      <a:lnTo>
                        <a:pt x="1939" y="317"/>
                      </a:lnTo>
                      <a:lnTo>
                        <a:pt x="1799" y="420"/>
                      </a:lnTo>
                      <a:lnTo>
                        <a:pt x="1678" y="531"/>
                      </a:lnTo>
                      <a:lnTo>
                        <a:pt x="1548" y="653"/>
                      </a:lnTo>
                      <a:lnTo>
                        <a:pt x="1436" y="783"/>
                      </a:lnTo>
                      <a:lnTo>
                        <a:pt x="1324" y="914"/>
                      </a:lnTo>
                      <a:lnTo>
                        <a:pt x="1231" y="1063"/>
                      </a:lnTo>
                      <a:lnTo>
                        <a:pt x="1138" y="1221"/>
                      </a:lnTo>
                      <a:lnTo>
                        <a:pt x="1054" y="1380"/>
                      </a:lnTo>
                      <a:lnTo>
                        <a:pt x="970" y="1547"/>
                      </a:lnTo>
                      <a:lnTo>
                        <a:pt x="905" y="1715"/>
                      </a:lnTo>
                      <a:lnTo>
                        <a:pt x="839" y="1892"/>
                      </a:lnTo>
                      <a:lnTo>
                        <a:pt x="783" y="2069"/>
                      </a:lnTo>
                      <a:lnTo>
                        <a:pt x="737" y="2246"/>
                      </a:lnTo>
                      <a:lnTo>
                        <a:pt x="690" y="2433"/>
                      </a:lnTo>
                      <a:lnTo>
                        <a:pt x="662" y="2619"/>
                      </a:lnTo>
                      <a:lnTo>
                        <a:pt x="634" y="2796"/>
                      </a:lnTo>
                      <a:lnTo>
                        <a:pt x="616" y="2982"/>
                      </a:lnTo>
                      <a:lnTo>
                        <a:pt x="606" y="3160"/>
                      </a:lnTo>
                      <a:lnTo>
                        <a:pt x="597" y="3346"/>
                      </a:lnTo>
                      <a:lnTo>
                        <a:pt x="597" y="3523"/>
                      </a:lnTo>
                      <a:lnTo>
                        <a:pt x="597" y="3644"/>
                      </a:lnTo>
                      <a:lnTo>
                        <a:pt x="597" y="3775"/>
                      </a:lnTo>
                      <a:lnTo>
                        <a:pt x="569" y="4017"/>
                      </a:lnTo>
                      <a:lnTo>
                        <a:pt x="532" y="4259"/>
                      </a:lnTo>
                      <a:lnTo>
                        <a:pt x="467" y="4501"/>
                      </a:lnTo>
                      <a:lnTo>
                        <a:pt x="401" y="4725"/>
                      </a:lnTo>
                      <a:lnTo>
                        <a:pt x="327" y="4958"/>
                      </a:lnTo>
                      <a:lnTo>
                        <a:pt x="187" y="5396"/>
                      </a:lnTo>
                      <a:lnTo>
                        <a:pt x="122" y="5601"/>
                      </a:lnTo>
                      <a:lnTo>
                        <a:pt x="66" y="5816"/>
                      </a:lnTo>
                      <a:lnTo>
                        <a:pt x="29" y="6011"/>
                      </a:lnTo>
                      <a:lnTo>
                        <a:pt x="1" y="6207"/>
                      </a:lnTo>
                      <a:lnTo>
                        <a:pt x="1" y="6300"/>
                      </a:lnTo>
                      <a:lnTo>
                        <a:pt x="10" y="6393"/>
                      </a:lnTo>
                      <a:lnTo>
                        <a:pt x="19" y="6477"/>
                      </a:lnTo>
                      <a:lnTo>
                        <a:pt x="38" y="6570"/>
                      </a:lnTo>
                      <a:lnTo>
                        <a:pt x="66" y="6654"/>
                      </a:lnTo>
                      <a:lnTo>
                        <a:pt x="94" y="6747"/>
                      </a:lnTo>
                      <a:lnTo>
                        <a:pt x="140" y="6831"/>
                      </a:lnTo>
                      <a:lnTo>
                        <a:pt x="196" y="6915"/>
                      </a:lnTo>
                      <a:lnTo>
                        <a:pt x="308" y="7064"/>
                      </a:lnTo>
                      <a:lnTo>
                        <a:pt x="439" y="7204"/>
                      </a:lnTo>
                      <a:lnTo>
                        <a:pt x="588" y="7353"/>
                      </a:lnTo>
                      <a:lnTo>
                        <a:pt x="746" y="7493"/>
                      </a:lnTo>
                      <a:lnTo>
                        <a:pt x="923" y="7633"/>
                      </a:lnTo>
                      <a:lnTo>
                        <a:pt x="1110" y="7763"/>
                      </a:lnTo>
                      <a:lnTo>
                        <a:pt x="1315" y="7884"/>
                      </a:lnTo>
                      <a:lnTo>
                        <a:pt x="1520" y="8006"/>
                      </a:lnTo>
                      <a:lnTo>
                        <a:pt x="1725" y="8127"/>
                      </a:lnTo>
                      <a:lnTo>
                        <a:pt x="1948" y="8239"/>
                      </a:lnTo>
                      <a:lnTo>
                        <a:pt x="2172" y="8332"/>
                      </a:lnTo>
                      <a:lnTo>
                        <a:pt x="2396" y="8434"/>
                      </a:lnTo>
                      <a:lnTo>
                        <a:pt x="2619" y="8518"/>
                      </a:lnTo>
                      <a:lnTo>
                        <a:pt x="2843" y="8593"/>
                      </a:lnTo>
                      <a:lnTo>
                        <a:pt x="3067" y="8667"/>
                      </a:lnTo>
                      <a:lnTo>
                        <a:pt x="3290" y="8723"/>
                      </a:lnTo>
                      <a:lnTo>
                        <a:pt x="3505" y="8770"/>
                      </a:lnTo>
                      <a:lnTo>
                        <a:pt x="3710" y="8807"/>
                      </a:lnTo>
                      <a:lnTo>
                        <a:pt x="3905" y="8835"/>
                      </a:lnTo>
                      <a:lnTo>
                        <a:pt x="4101" y="8854"/>
                      </a:lnTo>
                      <a:lnTo>
                        <a:pt x="4278" y="8863"/>
                      </a:lnTo>
                      <a:lnTo>
                        <a:pt x="4446" y="8854"/>
                      </a:lnTo>
                      <a:lnTo>
                        <a:pt x="4595" y="8826"/>
                      </a:lnTo>
                      <a:lnTo>
                        <a:pt x="4735" y="8788"/>
                      </a:lnTo>
                      <a:lnTo>
                        <a:pt x="4856" y="8742"/>
                      </a:lnTo>
                      <a:lnTo>
                        <a:pt x="4912" y="8714"/>
                      </a:lnTo>
                      <a:lnTo>
                        <a:pt x="4958" y="8677"/>
                      </a:lnTo>
                      <a:lnTo>
                        <a:pt x="5005" y="8639"/>
                      </a:lnTo>
                      <a:lnTo>
                        <a:pt x="5042" y="8602"/>
                      </a:lnTo>
                      <a:lnTo>
                        <a:pt x="5070" y="8555"/>
                      </a:lnTo>
                      <a:lnTo>
                        <a:pt x="5098" y="8499"/>
                      </a:lnTo>
                      <a:lnTo>
                        <a:pt x="5126" y="8453"/>
                      </a:lnTo>
                      <a:lnTo>
                        <a:pt x="5136" y="8388"/>
                      </a:lnTo>
                      <a:lnTo>
                        <a:pt x="5145" y="8332"/>
                      </a:lnTo>
                      <a:lnTo>
                        <a:pt x="5154" y="8266"/>
                      </a:lnTo>
                      <a:lnTo>
                        <a:pt x="5145" y="8192"/>
                      </a:lnTo>
                      <a:lnTo>
                        <a:pt x="5136" y="8117"/>
                      </a:lnTo>
                      <a:lnTo>
                        <a:pt x="5117" y="8043"/>
                      </a:lnTo>
                      <a:lnTo>
                        <a:pt x="5098" y="7959"/>
                      </a:lnTo>
                      <a:lnTo>
                        <a:pt x="5052" y="7810"/>
                      </a:lnTo>
                      <a:lnTo>
                        <a:pt x="5014" y="7670"/>
                      </a:lnTo>
                      <a:lnTo>
                        <a:pt x="4986" y="7521"/>
                      </a:lnTo>
                      <a:lnTo>
                        <a:pt x="4968" y="7372"/>
                      </a:lnTo>
                      <a:lnTo>
                        <a:pt x="4931" y="7074"/>
                      </a:lnTo>
                      <a:lnTo>
                        <a:pt x="4921" y="6775"/>
                      </a:lnTo>
                      <a:lnTo>
                        <a:pt x="4921" y="6477"/>
                      </a:lnTo>
                      <a:lnTo>
                        <a:pt x="4940" y="6179"/>
                      </a:lnTo>
                      <a:lnTo>
                        <a:pt x="4968" y="5899"/>
                      </a:lnTo>
                      <a:lnTo>
                        <a:pt x="5005" y="5638"/>
                      </a:lnTo>
                      <a:lnTo>
                        <a:pt x="5052" y="5387"/>
                      </a:lnTo>
                      <a:lnTo>
                        <a:pt x="5098" y="5163"/>
                      </a:lnTo>
                      <a:lnTo>
                        <a:pt x="5191" y="4781"/>
                      </a:lnTo>
                      <a:lnTo>
                        <a:pt x="5257" y="4539"/>
                      </a:lnTo>
                      <a:lnTo>
                        <a:pt x="5285" y="4446"/>
                      </a:lnTo>
                      <a:lnTo>
                        <a:pt x="5369" y="4613"/>
                      </a:lnTo>
                      <a:lnTo>
                        <a:pt x="5462" y="4772"/>
                      </a:lnTo>
                      <a:lnTo>
                        <a:pt x="5564" y="4912"/>
                      </a:lnTo>
                      <a:lnTo>
                        <a:pt x="5657" y="5023"/>
                      </a:lnTo>
                      <a:lnTo>
                        <a:pt x="5760" y="5135"/>
                      </a:lnTo>
                      <a:lnTo>
                        <a:pt x="5862" y="5219"/>
                      </a:lnTo>
                      <a:lnTo>
                        <a:pt x="5974" y="5303"/>
                      </a:lnTo>
                      <a:lnTo>
                        <a:pt x="6077" y="5368"/>
                      </a:lnTo>
                      <a:lnTo>
                        <a:pt x="6189" y="5415"/>
                      </a:lnTo>
                      <a:lnTo>
                        <a:pt x="6300" y="5461"/>
                      </a:lnTo>
                      <a:lnTo>
                        <a:pt x="6403" y="5489"/>
                      </a:lnTo>
                      <a:lnTo>
                        <a:pt x="6515" y="5508"/>
                      </a:lnTo>
                      <a:lnTo>
                        <a:pt x="6627" y="5527"/>
                      </a:lnTo>
                      <a:lnTo>
                        <a:pt x="6841" y="5527"/>
                      </a:lnTo>
                      <a:lnTo>
                        <a:pt x="6944" y="5517"/>
                      </a:lnTo>
                      <a:lnTo>
                        <a:pt x="7139" y="5480"/>
                      </a:lnTo>
                      <a:lnTo>
                        <a:pt x="7326" y="5433"/>
                      </a:lnTo>
                      <a:lnTo>
                        <a:pt x="7493" y="5368"/>
                      </a:lnTo>
                      <a:lnTo>
                        <a:pt x="7633" y="5303"/>
                      </a:lnTo>
                      <a:lnTo>
                        <a:pt x="7754" y="5247"/>
                      </a:lnTo>
                      <a:lnTo>
                        <a:pt x="7838" y="5191"/>
                      </a:lnTo>
                      <a:lnTo>
                        <a:pt x="7922" y="5145"/>
                      </a:lnTo>
                      <a:lnTo>
                        <a:pt x="6468" y="3262"/>
                      </a:lnTo>
                      <a:lnTo>
                        <a:pt x="6459" y="3122"/>
                      </a:lnTo>
                      <a:lnTo>
                        <a:pt x="6450" y="2954"/>
                      </a:lnTo>
                      <a:lnTo>
                        <a:pt x="6431" y="2740"/>
                      </a:lnTo>
                      <a:lnTo>
                        <a:pt x="6403" y="2489"/>
                      </a:lnTo>
                      <a:lnTo>
                        <a:pt x="6356" y="2209"/>
                      </a:lnTo>
                      <a:lnTo>
                        <a:pt x="6282" y="1920"/>
                      </a:lnTo>
                      <a:lnTo>
                        <a:pt x="6245" y="1771"/>
                      </a:lnTo>
                      <a:lnTo>
                        <a:pt x="6189" y="1613"/>
                      </a:lnTo>
                      <a:lnTo>
                        <a:pt x="6133" y="1463"/>
                      </a:lnTo>
                      <a:lnTo>
                        <a:pt x="6068" y="1324"/>
                      </a:lnTo>
                      <a:lnTo>
                        <a:pt x="6002" y="1175"/>
                      </a:lnTo>
                      <a:lnTo>
                        <a:pt x="5918" y="1044"/>
                      </a:lnTo>
                      <a:lnTo>
                        <a:pt x="5835" y="904"/>
                      </a:lnTo>
                      <a:lnTo>
                        <a:pt x="5741" y="783"/>
                      </a:lnTo>
                      <a:lnTo>
                        <a:pt x="5629" y="671"/>
                      </a:lnTo>
                      <a:lnTo>
                        <a:pt x="5518" y="569"/>
                      </a:lnTo>
                      <a:lnTo>
                        <a:pt x="5387" y="476"/>
                      </a:lnTo>
                      <a:lnTo>
                        <a:pt x="5257" y="392"/>
                      </a:lnTo>
                      <a:lnTo>
                        <a:pt x="5108" y="326"/>
                      </a:lnTo>
                      <a:lnTo>
                        <a:pt x="4949" y="280"/>
                      </a:lnTo>
                      <a:lnTo>
                        <a:pt x="4781" y="252"/>
                      </a:lnTo>
                      <a:lnTo>
                        <a:pt x="4595" y="233"/>
                      </a:lnTo>
                      <a:lnTo>
                        <a:pt x="4399" y="243"/>
                      </a:lnTo>
                      <a:lnTo>
                        <a:pt x="4194" y="271"/>
                      </a:lnTo>
                      <a:lnTo>
                        <a:pt x="3961" y="177"/>
                      </a:lnTo>
                      <a:lnTo>
                        <a:pt x="3738" y="103"/>
                      </a:lnTo>
                      <a:lnTo>
                        <a:pt x="3523" y="47"/>
                      </a:lnTo>
                      <a:lnTo>
                        <a:pt x="3318" y="19"/>
                      </a:lnTo>
                      <a:lnTo>
                        <a:pt x="3123"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13"/>
                <p:cNvSpPr/>
                <p:nvPr/>
              </p:nvSpPr>
              <p:spPr>
                <a:xfrm>
                  <a:off x="4206548" y="4435736"/>
                  <a:ext cx="20460" cy="86332"/>
                </a:xfrm>
                <a:custGeom>
                  <a:rect b="b" l="l" r="r" t="t"/>
                  <a:pathLst>
                    <a:path extrusionOk="0" h="4093" w="970">
                      <a:moveTo>
                        <a:pt x="812" y="1"/>
                      </a:moveTo>
                      <a:lnTo>
                        <a:pt x="765" y="85"/>
                      </a:lnTo>
                      <a:lnTo>
                        <a:pt x="662" y="346"/>
                      </a:lnTo>
                      <a:lnTo>
                        <a:pt x="513" y="746"/>
                      </a:lnTo>
                      <a:lnTo>
                        <a:pt x="429" y="998"/>
                      </a:lnTo>
                      <a:lnTo>
                        <a:pt x="346" y="1268"/>
                      </a:lnTo>
                      <a:lnTo>
                        <a:pt x="262" y="1557"/>
                      </a:lnTo>
                      <a:lnTo>
                        <a:pt x="187" y="1874"/>
                      </a:lnTo>
                      <a:lnTo>
                        <a:pt x="122" y="2200"/>
                      </a:lnTo>
                      <a:lnTo>
                        <a:pt x="66" y="2536"/>
                      </a:lnTo>
                      <a:lnTo>
                        <a:pt x="29" y="2890"/>
                      </a:lnTo>
                      <a:lnTo>
                        <a:pt x="1" y="3244"/>
                      </a:lnTo>
                      <a:lnTo>
                        <a:pt x="1" y="3421"/>
                      </a:lnTo>
                      <a:lnTo>
                        <a:pt x="1" y="3598"/>
                      </a:lnTo>
                      <a:lnTo>
                        <a:pt x="10" y="3785"/>
                      </a:lnTo>
                      <a:lnTo>
                        <a:pt x="19" y="3962"/>
                      </a:lnTo>
                      <a:lnTo>
                        <a:pt x="308" y="4092"/>
                      </a:lnTo>
                      <a:lnTo>
                        <a:pt x="308" y="4092"/>
                      </a:lnTo>
                      <a:lnTo>
                        <a:pt x="280" y="3943"/>
                      </a:lnTo>
                      <a:lnTo>
                        <a:pt x="262" y="3775"/>
                      </a:lnTo>
                      <a:lnTo>
                        <a:pt x="243" y="3598"/>
                      </a:lnTo>
                      <a:lnTo>
                        <a:pt x="224" y="3412"/>
                      </a:lnTo>
                      <a:lnTo>
                        <a:pt x="224" y="3197"/>
                      </a:lnTo>
                      <a:lnTo>
                        <a:pt x="224" y="2983"/>
                      </a:lnTo>
                      <a:lnTo>
                        <a:pt x="234" y="2741"/>
                      </a:lnTo>
                      <a:lnTo>
                        <a:pt x="262" y="2498"/>
                      </a:lnTo>
                      <a:lnTo>
                        <a:pt x="290" y="2238"/>
                      </a:lnTo>
                      <a:lnTo>
                        <a:pt x="346" y="1958"/>
                      </a:lnTo>
                      <a:lnTo>
                        <a:pt x="402" y="1669"/>
                      </a:lnTo>
                      <a:lnTo>
                        <a:pt x="485" y="1371"/>
                      </a:lnTo>
                      <a:lnTo>
                        <a:pt x="579" y="1063"/>
                      </a:lnTo>
                      <a:lnTo>
                        <a:pt x="690" y="737"/>
                      </a:lnTo>
                      <a:lnTo>
                        <a:pt x="821" y="402"/>
                      </a:lnTo>
                      <a:lnTo>
                        <a:pt x="970" y="47"/>
                      </a:lnTo>
                      <a:lnTo>
                        <a:pt x="81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13"/>
                <p:cNvSpPr/>
                <p:nvPr/>
              </p:nvSpPr>
              <p:spPr>
                <a:xfrm>
                  <a:off x="4179824" y="4430231"/>
                  <a:ext cx="24784" cy="75701"/>
                </a:xfrm>
                <a:custGeom>
                  <a:rect b="b" l="l" r="r" t="t"/>
                  <a:pathLst>
                    <a:path extrusionOk="0" h="3589" w="1175">
                      <a:moveTo>
                        <a:pt x="998" y="1"/>
                      </a:moveTo>
                      <a:lnTo>
                        <a:pt x="858" y="318"/>
                      </a:lnTo>
                      <a:lnTo>
                        <a:pt x="709" y="663"/>
                      </a:lnTo>
                      <a:lnTo>
                        <a:pt x="541" y="1119"/>
                      </a:lnTo>
                      <a:lnTo>
                        <a:pt x="448" y="1371"/>
                      </a:lnTo>
                      <a:lnTo>
                        <a:pt x="364" y="1641"/>
                      </a:lnTo>
                      <a:lnTo>
                        <a:pt x="280" y="1921"/>
                      </a:lnTo>
                      <a:lnTo>
                        <a:pt x="196" y="2210"/>
                      </a:lnTo>
                      <a:lnTo>
                        <a:pt x="131" y="2499"/>
                      </a:lnTo>
                      <a:lnTo>
                        <a:pt x="75" y="2797"/>
                      </a:lnTo>
                      <a:lnTo>
                        <a:pt x="28" y="3095"/>
                      </a:lnTo>
                      <a:lnTo>
                        <a:pt x="0" y="3384"/>
                      </a:lnTo>
                      <a:lnTo>
                        <a:pt x="122" y="3486"/>
                      </a:lnTo>
                      <a:lnTo>
                        <a:pt x="252" y="3589"/>
                      </a:lnTo>
                      <a:lnTo>
                        <a:pt x="271" y="3309"/>
                      </a:lnTo>
                      <a:lnTo>
                        <a:pt x="308" y="2983"/>
                      </a:lnTo>
                      <a:lnTo>
                        <a:pt x="364" y="2592"/>
                      </a:lnTo>
                      <a:lnTo>
                        <a:pt x="448" y="2163"/>
                      </a:lnTo>
                      <a:lnTo>
                        <a:pt x="504" y="1930"/>
                      </a:lnTo>
                      <a:lnTo>
                        <a:pt x="569" y="1688"/>
                      </a:lnTo>
                      <a:lnTo>
                        <a:pt x="643" y="1436"/>
                      </a:lnTo>
                      <a:lnTo>
                        <a:pt x="727" y="1175"/>
                      </a:lnTo>
                      <a:lnTo>
                        <a:pt x="820" y="905"/>
                      </a:lnTo>
                      <a:lnTo>
                        <a:pt x="923" y="625"/>
                      </a:lnTo>
                      <a:lnTo>
                        <a:pt x="1044" y="346"/>
                      </a:lnTo>
                      <a:lnTo>
                        <a:pt x="1175" y="57"/>
                      </a:lnTo>
                      <a:lnTo>
                        <a:pt x="998"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13"/>
                <p:cNvSpPr/>
                <p:nvPr/>
              </p:nvSpPr>
              <p:spPr>
                <a:xfrm>
                  <a:off x="4238208" y="4442633"/>
                  <a:ext cx="15355" cy="90044"/>
                </a:xfrm>
                <a:custGeom>
                  <a:rect b="b" l="l" r="r" t="t"/>
                  <a:pathLst>
                    <a:path extrusionOk="0" h="4269" w="728">
                      <a:moveTo>
                        <a:pt x="615" y="0"/>
                      </a:moveTo>
                      <a:lnTo>
                        <a:pt x="569" y="93"/>
                      </a:lnTo>
                      <a:lnTo>
                        <a:pt x="466" y="363"/>
                      </a:lnTo>
                      <a:lnTo>
                        <a:pt x="392" y="550"/>
                      </a:lnTo>
                      <a:lnTo>
                        <a:pt x="317" y="774"/>
                      </a:lnTo>
                      <a:lnTo>
                        <a:pt x="243" y="1025"/>
                      </a:lnTo>
                      <a:lnTo>
                        <a:pt x="168" y="1305"/>
                      </a:lnTo>
                      <a:lnTo>
                        <a:pt x="103" y="1612"/>
                      </a:lnTo>
                      <a:lnTo>
                        <a:pt x="56" y="1938"/>
                      </a:lnTo>
                      <a:lnTo>
                        <a:pt x="19" y="2293"/>
                      </a:lnTo>
                      <a:lnTo>
                        <a:pt x="10" y="2470"/>
                      </a:lnTo>
                      <a:lnTo>
                        <a:pt x="0" y="2656"/>
                      </a:lnTo>
                      <a:lnTo>
                        <a:pt x="0" y="2842"/>
                      </a:lnTo>
                      <a:lnTo>
                        <a:pt x="10" y="3029"/>
                      </a:lnTo>
                      <a:lnTo>
                        <a:pt x="28" y="3225"/>
                      </a:lnTo>
                      <a:lnTo>
                        <a:pt x="47" y="3420"/>
                      </a:lnTo>
                      <a:lnTo>
                        <a:pt x="75" y="3616"/>
                      </a:lnTo>
                      <a:lnTo>
                        <a:pt x="112" y="3812"/>
                      </a:lnTo>
                      <a:lnTo>
                        <a:pt x="168" y="4017"/>
                      </a:lnTo>
                      <a:lnTo>
                        <a:pt x="224" y="4212"/>
                      </a:lnTo>
                      <a:lnTo>
                        <a:pt x="429" y="4250"/>
                      </a:lnTo>
                      <a:lnTo>
                        <a:pt x="634" y="4268"/>
                      </a:lnTo>
                      <a:lnTo>
                        <a:pt x="578" y="4110"/>
                      </a:lnTo>
                      <a:lnTo>
                        <a:pt x="531" y="3933"/>
                      </a:lnTo>
                      <a:lnTo>
                        <a:pt x="485" y="3737"/>
                      </a:lnTo>
                      <a:lnTo>
                        <a:pt x="438" y="3532"/>
                      </a:lnTo>
                      <a:lnTo>
                        <a:pt x="401" y="3308"/>
                      </a:lnTo>
                      <a:lnTo>
                        <a:pt x="364" y="3075"/>
                      </a:lnTo>
                      <a:lnTo>
                        <a:pt x="345" y="2824"/>
                      </a:lnTo>
                      <a:lnTo>
                        <a:pt x="326" y="2563"/>
                      </a:lnTo>
                      <a:lnTo>
                        <a:pt x="326" y="2283"/>
                      </a:lnTo>
                      <a:lnTo>
                        <a:pt x="336" y="2004"/>
                      </a:lnTo>
                      <a:lnTo>
                        <a:pt x="354" y="1705"/>
                      </a:lnTo>
                      <a:lnTo>
                        <a:pt x="392" y="1389"/>
                      </a:lnTo>
                      <a:lnTo>
                        <a:pt x="448" y="1072"/>
                      </a:lnTo>
                      <a:lnTo>
                        <a:pt x="522" y="736"/>
                      </a:lnTo>
                      <a:lnTo>
                        <a:pt x="615" y="401"/>
                      </a:lnTo>
                      <a:lnTo>
                        <a:pt x="727" y="47"/>
                      </a:lnTo>
                      <a:lnTo>
                        <a:pt x="615"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13"/>
                <p:cNvSpPr/>
                <p:nvPr/>
              </p:nvSpPr>
              <p:spPr>
                <a:xfrm>
                  <a:off x="4238587" y="4231898"/>
                  <a:ext cx="16937" cy="16937"/>
                </a:xfrm>
                <a:custGeom>
                  <a:rect b="b" l="l" r="r" t="t"/>
                  <a:pathLst>
                    <a:path extrusionOk="0" h="803" w="803">
                      <a:moveTo>
                        <a:pt x="402" y="1"/>
                      </a:moveTo>
                      <a:lnTo>
                        <a:pt x="318" y="10"/>
                      </a:lnTo>
                      <a:lnTo>
                        <a:pt x="243" y="29"/>
                      </a:lnTo>
                      <a:lnTo>
                        <a:pt x="178" y="66"/>
                      </a:lnTo>
                      <a:lnTo>
                        <a:pt x="122" y="113"/>
                      </a:lnTo>
                      <a:lnTo>
                        <a:pt x="66" y="178"/>
                      </a:lnTo>
                      <a:lnTo>
                        <a:pt x="29" y="243"/>
                      </a:lnTo>
                      <a:lnTo>
                        <a:pt x="10" y="318"/>
                      </a:lnTo>
                      <a:lnTo>
                        <a:pt x="1" y="402"/>
                      </a:lnTo>
                      <a:lnTo>
                        <a:pt x="10" y="476"/>
                      </a:lnTo>
                      <a:lnTo>
                        <a:pt x="29" y="560"/>
                      </a:lnTo>
                      <a:lnTo>
                        <a:pt x="66" y="625"/>
                      </a:lnTo>
                      <a:lnTo>
                        <a:pt x="122" y="681"/>
                      </a:lnTo>
                      <a:lnTo>
                        <a:pt x="178" y="728"/>
                      </a:lnTo>
                      <a:lnTo>
                        <a:pt x="243" y="765"/>
                      </a:lnTo>
                      <a:lnTo>
                        <a:pt x="318" y="793"/>
                      </a:lnTo>
                      <a:lnTo>
                        <a:pt x="402" y="802"/>
                      </a:lnTo>
                      <a:lnTo>
                        <a:pt x="485" y="793"/>
                      </a:lnTo>
                      <a:lnTo>
                        <a:pt x="560" y="765"/>
                      </a:lnTo>
                      <a:lnTo>
                        <a:pt x="625" y="728"/>
                      </a:lnTo>
                      <a:lnTo>
                        <a:pt x="681" y="681"/>
                      </a:lnTo>
                      <a:lnTo>
                        <a:pt x="737" y="625"/>
                      </a:lnTo>
                      <a:lnTo>
                        <a:pt x="774" y="560"/>
                      </a:lnTo>
                      <a:lnTo>
                        <a:pt x="793" y="476"/>
                      </a:lnTo>
                      <a:lnTo>
                        <a:pt x="802" y="402"/>
                      </a:lnTo>
                      <a:lnTo>
                        <a:pt x="793" y="318"/>
                      </a:lnTo>
                      <a:lnTo>
                        <a:pt x="774" y="243"/>
                      </a:lnTo>
                      <a:lnTo>
                        <a:pt x="737" y="178"/>
                      </a:lnTo>
                      <a:lnTo>
                        <a:pt x="681" y="113"/>
                      </a:lnTo>
                      <a:lnTo>
                        <a:pt x="625" y="66"/>
                      </a:lnTo>
                      <a:lnTo>
                        <a:pt x="560" y="29"/>
                      </a:lnTo>
                      <a:lnTo>
                        <a:pt x="485" y="10"/>
                      </a:lnTo>
                      <a:lnTo>
                        <a:pt x="40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13"/>
                <p:cNvSpPr/>
                <p:nvPr/>
              </p:nvSpPr>
              <p:spPr>
                <a:xfrm>
                  <a:off x="4238587" y="4198488"/>
                  <a:ext cx="16937" cy="16726"/>
                </a:xfrm>
                <a:custGeom>
                  <a:rect b="b" l="l" r="r" t="t"/>
                  <a:pathLst>
                    <a:path extrusionOk="0" h="793" w="803">
                      <a:moveTo>
                        <a:pt x="318" y="0"/>
                      </a:moveTo>
                      <a:lnTo>
                        <a:pt x="243" y="28"/>
                      </a:lnTo>
                      <a:lnTo>
                        <a:pt x="178" y="66"/>
                      </a:lnTo>
                      <a:lnTo>
                        <a:pt x="122" y="112"/>
                      </a:lnTo>
                      <a:lnTo>
                        <a:pt x="66" y="178"/>
                      </a:lnTo>
                      <a:lnTo>
                        <a:pt x="29" y="243"/>
                      </a:lnTo>
                      <a:lnTo>
                        <a:pt x="10" y="317"/>
                      </a:lnTo>
                      <a:lnTo>
                        <a:pt x="1" y="401"/>
                      </a:lnTo>
                      <a:lnTo>
                        <a:pt x="10" y="476"/>
                      </a:lnTo>
                      <a:lnTo>
                        <a:pt x="29" y="550"/>
                      </a:lnTo>
                      <a:lnTo>
                        <a:pt x="66" y="616"/>
                      </a:lnTo>
                      <a:lnTo>
                        <a:pt x="122" y="681"/>
                      </a:lnTo>
                      <a:lnTo>
                        <a:pt x="178" y="727"/>
                      </a:lnTo>
                      <a:lnTo>
                        <a:pt x="243" y="765"/>
                      </a:lnTo>
                      <a:lnTo>
                        <a:pt x="318" y="793"/>
                      </a:lnTo>
                      <a:lnTo>
                        <a:pt x="485" y="793"/>
                      </a:lnTo>
                      <a:lnTo>
                        <a:pt x="560" y="765"/>
                      </a:lnTo>
                      <a:lnTo>
                        <a:pt x="625" y="727"/>
                      </a:lnTo>
                      <a:lnTo>
                        <a:pt x="681" y="681"/>
                      </a:lnTo>
                      <a:lnTo>
                        <a:pt x="737" y="616"/>
                      </a:lnTo>
                      <a:lnTo>
                        <a:pt x="774" y="550"/>
                      </a:lnTo>
                      <a:lnTo>
                        <a:pt x="793" y="476"/>
                      </a:lnTo>
                      <a:lnTo>
                        <a:pt x="802" y="401"/>
                      </a:lnTo>
                      <a:lnTo>
                        <a:pt x="793" y="317"/>
                      </a:lnTo>
                      <a:lnTo>
                        <a:pt x="774" y="243"/>
                      </a:lnTo>
                      <a:lnTo>
                        <a:pt x="737" y="178"/>
                      </a:lnTo>
                      <a:lnTo>
                        <a:pt x="681" y="112"/>
                      </a:lnTo>
                      <a:lnTo>
                        <a:pt x="625" y="66"/>
                      </a:lnTo>
                      <a:lnTo>
                        <a:pt x="560" y="28"/>
                      </a:lnTo>
                      <a:lnTo>
                        <a:pt x="48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13"/>
                <p:cNvSpPr/>
                <p:nvPr/>
              </p:nvSpPr>
              <p:spPr>
                <a:xfrm>
                  <a:off x="4238587" y="4164866"/>
                  <a:ext cx="16937" cy="16937"/>
                </a:xfrm>
                <a:custGeom>
                  <a:rect b="b" l="l" r="r" t="t"/>
                  <a:pathLst>
                    <a:path extrusionOk="0" h="803" w="803">
                      <a:moveTo>
                        <a:pt x="402" y="1"/>
                      </a:moveTo>
                      <a:lnTo>
                        <a:pt x="318" y="10"/>
                      </a:lnTo>
                      <a:lnTo>
                        <a:pt x="243" y="38"/>
                      </a:lnTo>
                      <a:lnTo>
                        <a:pt x="178" y="75"/>
                      </a:lnTo>
                      <a:lnTo>
                        <a:pt x="122" y="122"/>
                      </a:lnTo>
                      <a:lnTo>
                        <a:pt x="66" y="178"/>
                      </a:lnTo>
                      <a:lnTo>
                        <a:pt x="29" y="243"/>
                      </a:lnTo>
                      <a:lnTo>
                        <a:pt x="10" y="327"/>
                      </a:lnTo>
                      <a:lnTo>
                        <a:pt x="1" y="402"/>
                      </a:lnTo>
                      <a:lnTo>
                        <a:pt x="10" y="486"/>
                      </a:lnTo>
                      <a:lnTo>
                        <a:pt x="29" y="560"/>
                      </a:lnTo>
                      <a:lnTo>
                        <a:pt x="66" y="625"/>
                      </a:lnTo>
                      <a:lnTo>
                        <a:pt x="122" y="691"/>
                      </a:lnTo>
                      <a:lnTo>
                        <a:pt x="178" y="737"/>
                      </a:lnTo>
                      <a:lnTo>
                        <a:pt x="243" y="774"/>
                      </a:lnTo>
                      <a:lnTo>
                        <a:pt x="318" y="793"/>
                      </a:lnTo>
                      <a:lnTo>
                        <a:pt x="402" y="802"/>
                      </a:lnTo>
                      <a:lnTo>
                        <a:pt x="485" y="793"/>
                      </a:lnTo>
                      <a:lnTo>
                        <a:pt x="560" y="774"/>
                      </a:lnTo>
                      <a:lnTo>
                        <a:pt x="625" y="737"/>
                      </a:lnTo>
                      <a:lnTo>
                        <a:pt x="681" y="691"/>
                      </a:lnTo>
                      <a:lnTo>
                        <a:pt x="737" y="625"/>
                      </a:lnTo>
                      <a:lnTo>
                        <a:pt x="774" y="560"/>
                      </a:lnTo>
                      <a:lnTo>
                        <a:pt x="793" y="486"/>
                      </a:lnTo>
                      <a:lnTo>
                        <a:pt x="802" y="402"/>
                      </a:lnTo>
                      <a:lnTo>
                        <a:pt x="793" y="327"/>
                      </a:lnTo>
                      <a:lnTo>
                        <a:pt x="774" y="243"/>
                      </a:lnTo>
                      <a:lnTo>
                        <a:pt x="737" y="178"/>
                      </a:lnTo>
                      <a:lnTo>
                        <a:pt x="681" y="122"/>
                      </a:lnTo>
                      <a:lnTo>
                        <a:pt x="625" y="75"/>
                      </a:lnTo>
                      <a:lnTo>
                        <a:pt x="560" y="38"/>
                      </a:lnTo>
                      <a:lnTo>
                        <a:pt x="485" y="10"/>
                      </a:lnTo>
                      <a:lnTo>
                        <a:pt x="40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3"/>
                <p:cNvSpPr/>
                <p:nvPr/>
              </p:nvSpPr>
              <p:spPr>
                <a:xfrm>
                  <a:off x="4595177" y="3658710"/>
                  <a:ext cx="164353" cy="717504"/>
                </a:xfrm>
                <a:custGeom>
                  <a:rect b="b" l="l" r="r" t="t"/>
                  <a:pathLst>
                    <a:path extrusionOk="0" h="34017" w="7792">
                      <a:moveTo>
                        <a:pt x="1193" y="1"/>
                      </a:moveTo>
                      <a:lnTo>
                        <a:pt x="47" y="2312"/>
                      </a:lnTo>
                      <a:lnTo>
                        <a:pt x="0" y="2284"/>
                      </a:lnTo>
                      <a:lnTo>
                        <a:pt x="9" y="2293"/>
                      </a:lnTo>
                      <a:lnTo>
                        <a:pt x="112" y="2368"/>
                      </a:lnTo>
                      <a:lnTo>
                        <a:pt x="224" y="2461"/>
                      </a:lnTo>
                      <a:lnTo>
                        <a:pt x="354" y="2592"/>
                      </a:lnTo>
                      <a:lnTo>
                        <a:pt x="522" y="2759"/>
                      </a:lnTo>
                      <a:lnTo>
                        <a:pt x="699" y="2974"/>
                      </a:lnTo>
                      <a:lnTo>
                        <a:pt x="913" y="3244"/>
                      </a:lnTo>
                      <a:lnTo>
                        <a:pt x="1137" y="3570"/>
                      </a:lnTo>
                      <a:lnTo>
                        <a:pt x="1379" y="3961"/>
                      </a:lnTo>
                      <a:lnTo>
                        <a:pt x="1510" y="4176"/>
                      </a:lnTo>
                      <a:lnTo>
                        <a:pt x="1640" y="4409"/>
                      </a:lnTo>
                      <a:lnTo>
                        <a:pt x="1771" y="4670"/>
                      </a:lnTo>
                      <a:lnTo>
                        <a:pt x="1911" y="4940"/>
                      </a:lnTo>
                      <a:lnTo>
                        <a:pt x="2050" y="5229"/>
                      </a:lnTo>
                      <a:lnTo>
                        <a:pt x="2190" y="5546"/>
                      </a:lnTo>
                      <a:lnTo>
                        <a:pt x="2330" y="5872"/>
                      </a:lnTo>
                      <a:lnTo>
                        <a:pt x="2479" y="6226"/>
                      </a:lnTo>
                      <a:lnTo>
                        <a:pt x="2619" y="6599"/>
                      </a:lnTo>
                      <a:lnTo>
                        <a:pt x="2759" y="7000"/>
                      </a:lnTo>
                      <a:lnTo>
                        <a:pt x="2926" y="7484"/>
                      </a:lnTo>
                      <a:lnTo>
                        <a:pt x="3085" y="7987"/>
                      </a:lnTo>
                      <a:lnTo>
                        <a:pt x="3243" y="8500"/>
                      </a:lnTo>
                      <a:lnTo>
                        <a:pt x="3383" y="9031"/>
                      </a:lnTo>
                      <a:lnTo>
                        <a:pt x="3532" y="9581"/>
                      </a:lnTo>
                      <a:lnTo>
                        <a:pt x="3663" y="10140"/>
                      </a:lnTo>
                      <a:lnTo>
                        <a:pt x="3793" y="10727"/>
                      </a:lnTo>
                      <a:lnTo>
                        <a:pt x="3924" y="11314"/>
                      </a:lnTo>
                      <a:lnTo>
                        <a:pt x="4045" y="11929"/>
                      </a:lnTo>
                      <a:lnTo>
                        <a:pt x="4157" y="12554"/>
                      </a:lnTo>
                      <a:lnTo>
                        <a:pt x="4268" y="13188"/>
                      </a:lnTo>
                      <a:lnTo>
                        <a:pt x="4371" y="13849"/>
                      </a:lnTo>
                      <a:lnTo>
                        <a:pt x="4464" y="14511"/>
                      </a:lnTo>
                      <a:lnTo>
                        <a:pt x="4557" y="15200"/>
                      </a:lnTo>
                      <a:lnTo>
                        <a:pt x="4641" y="15899"/>
                      </a:lnTo>
                      <a:lnTo>
                        <a:pt x="4725" y="16608"/>
                      </a:lnTo>
                      <a:lnTo>
                        <a:pt x="4809" y="17530"/>
                      </a:lnTo>
                      <a:lnTo>
                        <a:pt x="4893" y="18472"/>
                      </a:lnTo>
                      <a:lnTo>
                        <a:pt x="4967" y="19441"/>
                      </a:lnTo>
                      <a:lnTo>
                        <a:pt x="5033" y="20429"/>
                      </a:lnTo>
                      <a:lnTo>
                        <a:pt x="5089" y="21435"/>
                      </a:lnTo>
                      <a:lnTo>
                        <a:pt x="5126" y="22470"/>
                      </a:lnTo>
                      <a:lnTo>
                        <a:pt x="5163" y="23523"/>
                      </a:lnTo>
                      <a:lnTo>
                        <a:pt x="5191" y="24594"/>
                      </a:lnTo>
                      <a:lnTo>
                        <a:pt x="5200" y="25685"/>
                      </a:lnTo>
                      <a:lnTo>
                        <a:pt x="5210" y="26803"/>
                      </a:lnTo>
                      <a:lnTo>
                        <a:pt x="5210" y="27940"/>
                      </a:lnTo>
                      <a:lnTo>
                        <a:pt x="5191" y="29086"/>
                      </a:lnTo>
                      <a:lnTo>
                        <a:pt x="5172" y="30260"/>
                      </a:lnTo>
                      <a:lnTo>
                        <a:pt x="5135" y="31453"/>
                      </a:lnTo>
                      <a:lnTo>
                        <a:pt x="5098" y="32665"/>
                      </a:lnTo>
                      <a:lnTo>
                        <a:pt x="5042" y="33904"/>
                      </a:lnTo>
                      <a:lnTo>
                        <a:pt x="7614" y="34016"/>
                      </a:lnTo>
                      <a:lnTo>
                        <a:pt x="7670" y="32758"/>
                      </a:lnTo>
                      <a:lnTo>
                        <a:pt x="7717" y="31528"/>
                      </a:lnTo>
                      <a:lnTo>
                        <a:pt x="7745" y="30307"/>
                      </a:lnTo>
                      <a:lnTo>
                        <a:pt x="7772" y="29114"/>
                      </a:lnTo>
                      <a:lnTo>
                        <a:pt x="7782" y="27931"/>
                      </a:lnTo>
                      <a:lnTo>
                        <a:pt x="7791" y="26775"/>
                      </a:lnTo>
                      <a:lnTo>
                        <a:pt x="7782" y="25638"/>
                      </a:lnTo>
                      <a:lnTo>
                        <a:pt x="7763" y="24520"/>
                      </a:lnTo>
                      <a:lnTo>
                        <a:pt x="7735" y="23420"/>
                      </a:lnTo>
                      <a:lnTo>
                        <a:pt x="7707" y="22339"/>
                      </a:lnTo>
                      <a:lnTo>
                        <a:pt x="7661" y="21286"/>
                      </a:lnTo>
                      <a:lnTo>
                        <a:pt x="7605" y="20252"/>
                      </a:lnTo>
                      <a:lnTo>
                        <a:pt x="7540" y="19245"/>
                      </a:lnTo>
                      <a:lnTo>
                        <a:pt x="7465" y="18248"/>
                      </a:lnTo>
                      <a:lnTo>
                        <a:pt x="7381" y="17279"/>
                      </a:lnTo>
                      <a:lnTo>
                        <a:pt x="7288" y="16337"/>
                      </a:lnTo>
                      <a:lnTo>
                        <a:pt x="7204" y="15592"/>
                      </a:lnTo>
                      <a:lnTo>
                        <a:pt x="7111" y="14856"/>
                      </a:lnTo>
                      <a:lnTo>
                        <a:pt x="7018" y="14129"/>
                      </a:lnTo>
                      <a:lnTo>
                        <a:pt x="6915" y="13430"/>
                      </a:lnTo>
                      <a:lnTo>
                        <a:pt x="6803" y="12731"/>
                      </a:lnTo>
                      <a:lnTo>
                        <a:pt x="6691" y="12060"/>
                      </a:lnTo>
                      <a:lnTo>
                        <a:pt x="6570" y="11398"/>
                      </a:lnTo>
                      <a:lnTo>
                        <a:pt x="6440" y="10755"/>
                      </a:lnTo>
                      <a:lnTo>
                        <a:pt x="6300" y="10121"/>
                      </a:lnTo>
                      <a:lnTo>
                        <a:pt x="6160" y="9506"/>
                      </a:lnTo>
                      <a:lnTo>
                        <a:pt x="6020" y="8901"/>
                      </a:lnTo>
                      <a:lnTo>
                        <a:pt x="5862" y="8323"/>
                      </a:lnTo>
                      <a:lnTo>
                        <a:pt x="5704" y="7754"/>
                      </a:lnTo>
                      <a:lnTo>
                        <a:pt x="5545" y="7195"/>
                      </a:lnTo>
                      <a:lnTo>
                        <a:pt x="5368" y="6664"/>
                      </a:lnTo>
                      <a:lnTo>
                        <a:pt x="5191" y="6142"/>
                      </a:lnTo>
                      <a:lnTo>
                        <a:pt x="5033" y="5704"/>
                      </a:lnTo>
                      <a:lnTo>
                        <a:pt x="4874" y="5285"/>
                      </a:lnTo>
                      <a:lnTo>
                        <a:pt x="4716" y="4893"/>
                      </a:lnTo>
                      <a:lnTo>
                        <a:pt x="4557" y="4511"/>
                      </a:lnTo>
                      <a:lnTo>
                        <a:pt x="4390" y="4157"/>
                      </a:lnTo>
                      <a:lnTo>
                        <a:pt x="4231" y="3812"/>
                      </a:lnTo>
                      <a:lnTo>
                        <a:pt x="4073" y="3495"/>
                      </a:lnTo>
                      <a:lnTo>
                        <a:pt x="3914" y="3188"/>
                      </a:lnTo>
                      <a:lnTo>
                        <a:pt x="3756" y="2908"/>
                      </a:lnTo>
                      <a:lnTo>
                        <a:pt x="3597" y="2638"/>
                      </a:lnTo>
                      <a:lnTo>
                        <a:pt x="3439" y="2386"/>
                      </a:lnTo>
                      <a:lnTo>
                        <a:pt x="3290" y="2144"/>
                      </a:lnTo>
                      <a:lnTo>
                        <a:pt x="3141" y="1921"/>
                      </a:lnTo>
                      <a:lnTo>
                        <a:pt x="2992" y="1715"/>
                      </a:lnTo>
                      <a:lnTo>
                        <a:pt x="2843" y="1529"/>
                      </a:lnTo>
                      <a:lnTo>
                        <a:pt x="2703" y="1343"/>
                      </a:lnTo>
                      <a:lnTo>
                        <a:pt x="2433" y="1035"/>
                      </a:lnTo>
                      <a:lnTo>
                        <a:pt x="2181" y="765"/>
                      </a:lnTo>
                      <a:lnTo>
                        <a:pt x="1948" y="541"/>
                      </a:lnTo>
                      <a:lnTo>
                        <a:pt x="1743" y="364"/>
                      </a:lnTo>
                      <a:lnTo>
                        <a:pt x="1556" y="224"/>
                      </a:lnTo>
                      <a:lnTo>
                        <a:pt x="1407" y="122"/>
                      </a:lnTo>
                      <a:lnTo>
                        <a:pt x="1286" y="47"/>
                      </a:lnTo>
                      <a:lnTo>
                        <a:pt x="1193"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13"/>
                <p:cNvSpPr/>
                <p:nvPr/>
              </p:nvSpPr>
              <p:spPr>
                <a:xfrm>
                  <a:off x="4699163" y="4256872"/>
                  <a:ext cx="65471" cy="38937"/>
                </a:xfrm>
                <a:custGeom>
                  <a:rect b="b" l="l" r="r" t="t"/>
                  <a:pathLst>
                    <a:path extrusionOk="0" h="1846" w="3104">
                      <a:moveTo>
                        <a:pt x="0" y="0"/>
                      </a:moveTo>
                      <a:lnTo>
                        <a:pt x="0" y="1846"/>
                      </a:lnTo>
                      <a:lnTo>
                        <a:pt x="3103" y="1846"/>
                      </a:lnTo>
                      <a:lnTo>
                        <a:pt x="310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13"/>
                <p:cNvSpPr/>
                <p:nvPr/>
              </p:nvSpPr>
              <p:spPr>
                <a:xfrm>
                  <a:off x="4590452" y="3650652"/>
                  <a:ext cx="178105" cy="615289"/>
                </a:xfrm>
                <a:custGeom>
                  <a:rect b="b" l="l" r="r" t="t"/>
                  <a:pathLst>
                    <a:path extrusionOk="0" h="29171" w="8444">
                      <a:moveTo>
                        <a:pt x="1613" y="1"/>
                      </a:moveTo>
                      <a:lnTo>
                        <a:pt x="84" y="3076"/>
                      </a:lnTo>
                      <a:lnTo>
                        <a:pt x="19" y="3048"/>
                      </a:lnTo>
                      <a:lnTo>
                        <a:pt x="0" y="3029"/>
                      </a:lnTo>
                      <a:lnTo>
                        <a:pt x="0" y="3039"/>
                      </a:lnTo>
                      <a:lnTo>
                        <a:pt x="56" y="3076"/>
                      </a:lnTo>
                      <a:lnTo>
                        <a:pt x="122" y="3132"/>
                      </a:lnTo>
                      <a:lnTo>
                        <a:pt x="224" y="3225"/>
                      </a:lnTo>
                      <a:lnTo>
                        <a:pt x="355" y="3356"/>
                      </a:lnTo>
                      <a:lnTo>
                        <a:pt x="504" y="3523"/>
                      </a:lnTo>
                      <a:lnTo>
                        <a:pt x="681" y="3738"/>
                      </a:lnTo>
                      <a:lnTo>
                        <a:pt x="877" y="3999"/>
                      </a:lnTo>
                      <a:lnTo>
                        <a:pt x="1082" y="4315"/>
                      </a:lnTo>
                      <a:lnTo>
                        <a:pt x="1305" y="4679"/>
                      </a:lnTo>
                      <a:lnTo>
                        <a:pt x="1548" y="5108"/>
                      </a:lnTo>
                      <a:lnTo>
                        <a:pt x="1790" y="5592"/>
                      </a:lnTo>
                      <a:lnTo>
                        <a:pt x="1920" y="5862"/>
                      </a:lnTo>
                      <a:lnTo>
                        <a:pt x="2041" y="6151"/>
                      </a:lnTo>
                      <a:lnTo>
                        <a:pt x="2172" y="6450"/>
                      </a:lnTo>
                      <a:lnTo>
                        <a:pt x="2302" y="6776"/>
                      </a:lnTo>
                      <a:lnTo>
                        <a:pt x="2424" y="7093"/>
                      </a:lnTo>
                      <a:lnTo>
                        <a:pt x="2554" y="7437"/>
                      </a:lnTo>
                      <a:lnTo>
                        <a:pt x="2675" y="7801"/>
                      </a:lnTo>
                      <a:lnTo>
                        <a:pt x="2806" y="8192"/>
                      </a:lnTo>
                      <a:lnTo>
                        <a:pt x="2927" y="8593"/>
                      </a:lnTo>
                      <a:lnTo>
                        <a:pt x="3057" y="9022"/>
                      </a:lnTo>
                      <a:lnTo>
                        <a:pt x="3178" y="9469"/>
                      </a:lnTo>
                      <a:lnTo>
                        <a:pt x="3300" y="9935"/>
                      </a:lnTo>
                      <a:lnTo>
                        <a:pt x="3421" y="10429"/>
                      </a:lnTo>
                      <a:lnTo>
                        <a:pt x="3542" y="10951"/>
                      </a:lnTo>
                      <a:lnTo>
                        <a:pt x="3663" y="11491"/>
                      </a:lnTo>
                      <a:lnTo>
                        <a:pt x="3775" y="12050"/>
                      </a:lnTo>
                      <a:lnTo>
                        <a:pt x="3887" y="12638"/>
                      </a:lnTo>
                      <a:lnTo>
                        <a:pt x="3998" y="13253"/>
                      </a:lnTo>
                      <a:lnTo>
                        <a:pt x="4101" y="13896"/>
                      </a:lnTo>
                      <a:lnTo>
                        <a:pt x="4204" y="14557"/>
                      </a:lnTo>
                      <a:lnTo>
                        <a:pt x="4297" y="15247"/>
                      </a:lnTo>
                      <a:lnTo>
                        <a:pt x="4390" y="15974"/>
                      </a:lnTo>
                      <a:lnTo>
                        <a:pt x="4483" y="16719"/>
                      </a:lnTo>
                      <a:lnTo>
                        <a:pt x="4558" y="17493"/>
                      </a:lnTo>
                      <a:lnTo>
                        <a:pt x="4642" y="18294"/>
                      </a:lnTo>
                      <a:lnTo>
                        <a:pt x="4707" y="19124"/>
                      </a:lnTo>
                      <a:lnTo>
                        <a:pt x="4772" y="19981"/>
                      </a:lnTo>
                      <a:lnTo>
                        <a:pt x="4828" y="20876"/>
                      </a:lnTo>
                      <a:lnTo>
                        <a:pt x="4875" y="21798"/>
                      </a:lnTo>
                      <a:lnTo>
                        <a:pt x="4921" y="22749"/>
                      </a:lnTo>
                      <a:lnTo>
                        <a:pt x="4949" y="23728"/>
                      </a:lnTo>
                      <a:lnTo>
                        <a:pt x="4977" y="24743"/>
                      </a:lnTo>
                      <a:lnTo>
                        <a:pt x="4996" y="25787"/>
                      </a:lnTo>
                      <a:lnTo>
                        <a:pt x="5005" y="26868"/>
                      </a:lnTo>
                      <a:lnTo>
                        <a:pt x="5005" y="27977"/>
                      </a:lnTo>
                      <a:lnTo>
                        <a:pt x="4996" y="29123"/>
                      </a:lnTo>
                      <a:lnTo>
                        <a:pt x="8425" y="29170"/>
                      </a:lnTo>
                      <a:lnTo>
                        <a:pt x="8444" y="28108"/>
                      </a:lnTo>
                      <a:lnTo>
                        <a:pt x="8444" y="27064"/>
                      </a:lnTo>
                      <a:lnTo>
                        <a:pt x="8435" y="26039"/>
                      </a:lnTo>
                      <a:lnTo>
                        <a:pt x="8425" y="25032"/>
                      </a:lnTo>
                      <a:lnTo>
                        <a:pt x="8397" y="24035"/>
                      </a:lnTo>
                      <a:lnTo>
                        <a:pt x="8369" y="23057"/>
                      </a:lnTo>
                      <a:lnTo>
                        <a:pt x="8332" y="22097"/>
                      </a:lnTo>
                      <a:lnTo>
                        <a:pt x="8285" y="21155"/>
                      </a:lnTo>
                      <a:lnTo>
                        <a:pt x="8229" y="20233"/>
                      </a:lnTo>
                      <a:lnTo>
                        <a:pt x="8174" y="19320"/>
                      </a:lnTo>
                      <a:lnTo>
                        <a:pt x="8099" y="18425"/>
                      </a:lnTo>
                      <a:lnTo>
                        <a:pt x="8024" y="17558"/>
                      </a:lnTo>
                      <a:lnTo>
                        <a:pt x="7941" y="16701"/>
                      </a:lnTo>
                      <a:lnTo>
                        <a:pt x="7847" y="15862"/>
                      </a:lnTo>
                      <a:lnTo>
                        <a:pt x="7745" y="15042"/>
                      </a:lnTo>
                      <a:lnTo>
                        <a:pt x="7633" y="14241"/>
                      </a:lnTo>
                      <a:lnTo>
                        <a:pt x="7540" y="13597"/>
                      </a:lnTo>
                      <a:lnTo>
                        <a:pt x="7437" y="12973"/>
                      </a:lnTo>
                      <a:lnTo>
                        <a:pt x="7335" y="12358"/>
                      </a:lnTo>
                      <a:lnTo>
                        <a:pt x="7223" y="11762"/>
                      </a:lnTo>
                      <a:lnTo>
                        <a:pt x="7111" y="11165"/>
                      </a:lnTo>
                      <a:lnTo>
                        <a:pt x="6990" y="10587"/>
                      </a:lnTo>
                      <a:lnTo>
                        <a:pt x="6860" y="10019"/>
                      </a:lnTo>
                      <a:lnTo>
                        <a:pt x="6729" y="9469"/>
                      </a:lnTo>
                      <a:lnTo>
                        <a:pt x="6589" y="8929"/>
                      </a:lnTo>
                      <a:lnTo>
                        <a:pt x="6449" y="8407"/>
                      </a:lnTo>
                      <a:lnTo>
                        <a:pt x="6310" y="7885"/>
                      </a:lnTo>
                      <a:lnTo>
                        <a:pt x="6151" y="7391"/>
                      </a:lnTo>
                      <a:lnTo>
                        <a:pt x="6002" y="6897"/>
                      </a:lnTo>
                      <a:lnTo>
                        <a:pt x="5834" y="6422"/>
                      </a:lnTo>
                      <a:lnTo>
                        <a:pt x="5676" y="5965"/>
                      </a:lnTo>
                      <a:lnTo>
                        <a:pt x="5499" y="5518"/>
                      </a:lnTo>
                      <a:lnTo>
                        <a:pt x="5238" y="4865"/>
                      </a:lnTo>
                      <a:lnTo>
                        <a:pt x="5098" y="4558"/>
                      </a:lnTo>
                      <a:lnTo>
                        <a:pt x="4958" y="4250"/>
                      </a:lnTo>
                      <a:lnTo>
                        <a:pt x="4819" y="3961"/>
                      </a:lnTo>
                      <a:lnTo>
                        <a:pt x="4679" y="3672"/>
                      </a:lnTo>
                      <a:lnTo>
                        <a:pt x="4530" y="3393"/>
                      </a:lnTo>
                      <a:lnTo>
                        <a:pt x="4381" y="3123"/>
                      </a:lnTo>
                      <a:lnTo>
                        <a:pt x="4231" y="2862"/>
                      </a:lnTo>
                      <a:lnTo>
                        <a:pt x="4073" y="2610"/>
                      </a:lnTo>
                      <a:lnTo>
                        <a:pt x="3924" y="2368"/>
                      </a:lnTo>
                      <a:lnTo>
                        <a:pt x="3766" y="2135"/>
                      </a:lnTo>
                      <a:lnTo>
                        <a:pt x="3607" y="1911"/>
                      </a:lnTo>
                      <a:lnTo>
                        <a:pt x="3439" y="1697"/>
                      </a:lnTo>
                      <a:lnTo>
                        <a:pt x="3281" y="1482"/>
                      </a:lnTo>
                      <a:lnTo>
                        <a:pt x="3113" y="1287"/>
                      </a:lnTo>
                      <a:lnTo>
                        <a:pt x="2852" y="988"/>
                      </a:lnTo>
                      <a:lnTo>
                        <a:pt x="2601" y="746"/>
                      </a:lnTo>
                      <a:lnTo>
                        <a:pt x="2377" y="532"/>
                      </a:lnTo>
                      <a:lnTo>
                        <a:pt x="2172" y="364"/>
                      </a:lnTo>
                      <a:lnTo>
                        <a:pt x="1986" y="234"/>
                      </a:lnTo>
                      <a:lnTo>
                        <a:pt x="1836" y="131"/>
                      </a:lnTo>
                      <a:lnTo>
                        <a:pt x="1706" y="47"/>
                      </a:lnTo>
                      <a:lnTo>
                        <a:pt x="161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13"/>
                <p:cNvSpPr/>
                <p:nvPr/>
              </p:nvSpPr>
              <p:spPr>
                <a:xfrm>
                  <a:off x="4633312" y="4346114"/>
                  <a:ext cx="167095" cy="186943"/>
                </a:xfrm>
                <a:custGeom>
                  <a:rect b="b" l="l" r="r" t="t"/>
                  <a:pathLst>
                    <a:path extrusionOk="0" h="8863" w="7922">
                      <a:moveTo>
                        <a:pt x="4800" y="0"/>
                      </a:moveTo>
                      <a:lnTo>
                        <a:pt x="4604" y="19"/>
                      </a:lnTo>
                      <a:lnTo>
                        <a:pt x="4399" y="47"/>
                      </a:lnTo>
                      <a:lnTo>
                        <a:pt x="4184" y="103"/>
                      </a:lnTo>
                      <a:lnTo>
                        <a:pt x="3961" y="177"/>
                      </a:lnTo>
                      <a:lnTo>
                        <a:pt x="3728" y="271"/>
                      </a:lnTo>
                      <a:lnTo>
                        <a:pt x="3523" y="243"/>
                      </a:lnTo>
                      <a:lnTo>
                        <a:pt x="3327" y="233"/>
                      </a:lnTo>
                      <a:lnTo>
                        <a:pt x="3141" y="252"/>
                      </a:lnTo>
                      <a:lnTo>
                        <a:pt x="2973" y="280"/>
                      </a:lnTo>
                      <a:lnTo>
                        <a:pt x="2815" y="326"/>
                      </a:lnTo>
                      <a:lnTo>
                        <a:pt x="2665" y="392"/>
                      </a:lnTo>
                      <a:lnTo>
                        <a:pt x="2535" y="476"/>
                      </a:lnTo>
                      <a:lnTo>
                        <a:pt x="2405" y="569"/>
                      </a:lnTo>
                      <a:lnTo>
                        <a:pt x="2293" y="671"/>
                      </a:lnTo>
                      <a:lnTo>
                        <a:pt x="2181" y="783"/>
                      </a:lnTo>
                      <a:lnTo>
                        <a:pt x="2088" y="904"/>
                      </a:lnTo>
                      <a:lnTo>
                        <a:pt x="2004" y="1044"/>
                      </a:lnTo>
                      <a:lnTo>
                        <a:pt x="1920" y="1175"/>
                      </a:lnTo>
                      <a:lnTo>
                        <a:pt x="1855" y="1324"/>
                      </a:lnTo>
                      <a:lnTo>
                        <a:pt x="1789" y="1463"/>
                      </a:lnTo>
                      <a:lnTo>
                        <a:pt x="1734" y="1613"/>
                      </a:lnTo>
                      <a:lnTo>
                        <a:pt x="1678" y="1771"/>
                      </a:lnTo>
                      <a:lnTo>
                        <a:pt x="1640" y="1920"/>
                      </a:lnTo>
                      <a:lnTo>
                        <a:pt x="1566" y="2209"/>
                      </a:lnTo>
                      <a:lnTo>
                        <a:pt x="1519" y="2489"/>
                      </a:lnTo>
                      <a:lnTo>
                        <a:pt x="1491" y="2740"/>
                      </a:lnTo>
                      <a:lnTo>
                        <a:pt x="1473" y="2954"/>
                      </a:lnTo>
                      <a:lnTo>
                        <a:pt x="1463" y="3122"/>
                      </a:lnTo>
                      <a:lnTo>
                        <a:pt x="1454" y="3262"/>
                      </a:lnTo>
                      <a:lnTo>
                        <a:pt x="0" y="5145"/>
                      </a:lnTo>
                      <a:lnTo>
                        <a:pt x="84" y="5191"/>
                      </a:lnTo>
                      <a:lnTo>
                        <a:pt x="168" y="5247"/>
                      </a:lnTo>
                      <a:lnTo>
                        <a:pt x="289" y="5303"/>
                      </a:lnTo>
                      <a:lnTo>
                        <a:pt x="429" y="5368"/>
                      </a:lnTo>
                      <a:lnTo>
                        <a:pt x="597" y="5433"/>
                      </a:lnTo>
                      <a:lnTo>
                        <a:pt x="783" y="5480"/>
                      </a:lnTo>
                      <a:lnTo>
                        <a:pt x="979" y="5517"/>
                      </a:lnTo>
                      <a:lnTo>
                        <a:pt x="1081" y="5527"/>
                      </a:lnTo>
                      <a:lnTo>
                        <a:pt x="1295" y="5527"/>
                      </a:lnTo>
                      <a:lnTo>
                        <a:pt x="1407" y="5508"/>
                      </a:lnTo>
                      <a:lnTo>
                        <a:pt x="1519" y="5489"/>
                      </a:lnTo>
                      <a:lnTo>
                        <a:pt x="1622" y="5461"/>
                      </a:lnTo>
                      <a:lnTo>
                        <a:pt x="1734" y="5415"/>
                      </a:lnTo>
                      <a:lnTo>
                        <a:pt x="1845" y="5368"/>
                      </a:lnTo>
                      <a:lnTo>
                        <a:pt x="1948" y="5303"/>
                      </a:lnTo>
                      <a:lnTo>
                        <a:pt x="2060" y="5219"/>
                      </a:lnTo>
                      <a:lnTo>
                        <a:pt x="2162" y="5135"/>
                      </a:lnTo>
                      <a:lnTo>
                        <a:pt x="2265" y="5023"/>
                      </a:lnTo>
                      <a:lnTo>
                        <a:pt x="2358" y="4912"/>
                      </a:lnTo>
                      <a:lnTo>
                        <a:pt x="2460" y="4772"/>
                      </a:lnTo>
                      <a:lnTo>
                        <a:pt x="2554" y="4613"/>
                      </a:lnTo>
                      <a:lnTo>
                        <a:pt x="2637" y="4446"/>
                      </a:lnTo>
                      <a:lnTo>
                        <a:pt x="2665" y="4539"/>
                      </a:lnTo>
                      <a:lnTo>
                        <a:pt x="2731" y="4781"/>
                      </a:lnTo>
                      <a:lnTo>
                        <a:pt x="2824" y="5163"/>
                      </a:lnTo>
                      <a:lnTo>
                        <a:pt x="2870" y="5387"/>
                      </a:lnTo>
                      <a:lnTo>
                        <a:pt x="2917" y="5638"/>
                      </a:lnTo>
                      <a:lnTo>
                        <a:pt x="2954" y="5899"/>
                      </a:lnTo>
                      <a:lnTo>
                        <a:pt x="2982" y="6179"/>
                      </a:lnTo>
                      <a:lnTo>
                        <a:pt x="3001" y="6477"/>
                      </a:lnTo>
                      <a:lnTo>
                        <a:pt x="3001" y="6775"/>
                      </a:lnTo>
                      <a:lnTo>
                        <a:pt x="2992" y="7074"/>
                      </a:lnTo>
                      <a:lnTo>
                        <a:pt x="2954" y="7372"/>
                      </a:lnTo>
                      <a:lnTo>
                        <a:pt x="2936" y="7521"/>
                      </a:lnTo>
                      <a:lnTo>
                        <a:pt x="2908" y="7670"/>
                      </a:lnTo>
                      <a:lnTo>
                        <a:pt x="2870" y="7810"/>
                      </a:lnTo>
                      <a:lnTo>
                        <a:pt x="2824" y="7959"/>
                      </a:lnTo>
                      <a:lnTo>
                        <a:pt x="2805" y="8043"/>
                      </a:lnTo>
                      <a:lnTo>
                        <a:pt x="2787" y="8117"/>
                      </a:lnTo>
                      <a:lnTo>
                        <a:pt x="2777" y="8192"/>
                      </a:lnTo>
                      <a:lnTo>
                        <a:pt x="2768" y="8266"/>
                      </a:lnTo>
                      <a:lnTo>
                        <a:pt x="2777" y="8332"/>
                      </a:lnTo>
                      <a:lnTo>
                        <a:pt x="2787" y="8388"/>
                      </a:lnTo>
                      <a:lnTo>
                        <a:pt x="2796" y="8453"/>
                      </a:lnTo>
                      <a:lnTo>
                        <a:pt x="2824" y="8499"/>
                      </a:lnTo>
                      <a:lnTo>
                        <a:pt x="2852" y="8555"/>
                      </a:lnTo>
                      <a:lnTo>
                        <a:pt x="2880" y="8602"/>
                      </a:lnTo>
                      <a:lnTo>
                        <a:pt x="2917" y="8639"/>
                      </a:lnTo>
                      <a:lnTo>
                        <a:pt x="2964" y="8677"/>
                      </a:lnTo>
                      <a:lnTo>
                        <a:pt x="3010" y="8714"/>
                      </a:lnTo>
                      <a:lnTo>
                        <a:pt x="3066" y="8742"/>
                      </a:lnTo>
                      <a:lnTo>
                        <a:pt x="3187" y="8788"/>
                      </a:lnTo>
                      <a:lnTo>
                        <a:pt x="3327" y="8826"/>
                      </a:lnTo>
                      <a:lnTo>
                        <a:pt x="3476" y="8854"/>
                      </a:lnTo>
                      <a:lnTo>
                        <a:pt x="3644" y="8863"/>
                      </a:lnTo>
                      <a:lnTo>
                        <a:pt x="3821" y="8854"/>
                      </a:lnTo>
                      <a:lnTo>
                        <a:pt x="4017" y="8835"/>
                      </a:lnTo>
                      <a:lnTo>
                        <a:pt x="4212" y="8807"/>
                      </a:lnTo>
                      <a:lnTo>
                        <a:pt x="4417" y="8770"/>
                      </a:lnTo>
                      <a:lnTo>
                        <a:pt x="4632" y="8723"/>
                      </a:lnTo>
                      <a:lnTo>
                        <a:pt x="4855" y="8667"/>
                      </a:lnTo>
                      <a:lnTo>
                        <a:pt x="5079" y="8593"/>
                      </a:lnTo>
                      <a:lnTo>
                        <a:pt x="5303" y="8518"/>
                      </a:lnTo>
                      <a:lnTo>
                        <a:pt x="5526" y="8434"/>
                      </a:lnTo>
                      <a:lnTo>
                        <a:pt x="5750" y="8332"/>
                      </a:lnTo>
                      <a:lnTo>
                        <a:pt x="5974" y="8239"/>
                      </a:lnTo>
                      <a:lnTo>
                        <a:pt x="6197" y="8127"/>
                      </a:lnTo>
                      <a:lnTo>
                        <a:pt x="6403" y="8006"/>
                      </a:lnTo>
                      <a:lnTo>
                        <a:pt x="6608" y="7884"/>
                      </a:lnTo>
                      <a:lnTo>
                        <a:pt x="6813" y="7763"/>
                      </a:lnTo>
                      <a:lnTo>
                        <a:pt x="6999" y="7633"/>
                      </a:lnTo>
                      <a:lnTo>
                        <a:pt x="7176" y="7493"/>
                      </a:lnTo>
                      <a:lnTo>
                        <a:pt x="7334" y="7353"/>
                      </a:lnTo>
                      <a:lnTo>
                        <a:pt x="7484" y="7204"/>
                      </a:lnTo>
                      <a:lnTo>
                        <a:pt x="7614" y="7064"/>
                      </a:lnTo>
                      <a:lnTo>
                        <a:pt x="7726" y="6915"/>
                      </a:lnTo>
                      <a:lnTo>
                        <a:pt x="7782" y="6831"/>
                      </a:lnTo>
                      <a:lnTo>
                        <a:pt x="7828" y="6747"/>
                      </a:lnTo>
                      <a:lnTo>
                        <a:pt x="7856" y="6654"/>
                      </a:lnTo>
                      <a:lnTo>
                        <a:pt x="7884" y="6570"/>
                      </a:lnTo>
                      <a:lnTo>
                        <a:pt x="7903" y="6477"/>
                      </a:lnTo>
                      <a:lnTo>
                        <a:pt x="7912" y="6393"/>
                      </a:lnTo>
                      <a:lnTo>
                        <a:pt x="7922" y="6300"/>
                      </a:lnTo>
                      <a:lnTo>
                        <a:pt x="7922" y="6207"/>
                      </a:lnTo>
                      <a:lnTo>
                        <a:pt x="7894" y="6011"/>
                      </a:lnTo>
                      <a:lnTo>
                        <a:pt x="7856" y="5816"/>
                      </a:lnTo>
                      <a:lnTo>
                        <a:pt x="7800" y="5601"/>
                      </a:lnTo>
                      <a:lnTo>
                        <a:pt x="7735" y="5396"/>
                      </a:lnTo>
                      <a:lnTo>
                        <a:pt x="7595" y="4958"/>
                      </a:lnTo>
                      <a:lnTo>
                        <a:pt x="7521" y="4725"/>
                      </a:lnTo>
                      <a:lnTo>
                        <a:pt x="7456" y="4501"/>
                      </a:lnTo>
                      <a:lnTo>
                        <a:pt x="7390" y="4259"/>
                      </a:lnTo>
                      <a:lnTo>
                        <a:pt x="7353" y="4017"/>
                      </a:lnTo>
                      <a:lnTo>
                        <a:pt x="7325" y="3775"/>
                      </a:lnTo>
                      <a:lnTo>
                        <a:pt x="7325" y="3644"/>
                      </a:lnTo>
                      <a:lnTo>
                        <a:pt x="7325" y="3523"/>
                      </a:lnTo>
                      <a:lnTo>
                        <a:pt x="7325" y="3346"/>
                      </a:lnTo>
                      <a:lnTo>
                        <a:pt x="7316" y="3160"/>
                      </a:lnTo>
                      <a:lnTo>
                        <a:pt x="7306" y="2982"/>
                      </a:lnTo>
                      <a:lnTo>
                        <a:pt x="7288" y="2796"/>
                      </a:lnTo>
                      <a:lnTo>
                        <a:pt x="7260" y="2619"/>
                      </a:lnTo>
                      <a:lnTo>
                        <a:pt x="7232" y="2433"/>
                      </a:lnTo>
                      <a:lnTo>
                        <a:pt x="7185" y="2246"/>
                      </a:lnTo>
                      <a:lnTo>
                        <a:pt x="7139" y="2069"/>
                      </a:lnTo>
                      <a:lnTo>
                        <a:pt x="7083" y="1892"/>
                      </a:lnTo>
                      <a:lnTo>
                        <a:pt x="7018" y="1715"/>
                      </a:lnTo>
                      <a:lnTo>
                        <a:pt x="6952" y="1547"/>
                      </a:lnTo>
                      <a:lnTo>
                        <a:pt x="6868" y="1380"/>
                      </a:lnTo>
                      <a:lnTo>
                        <a:pt x="6785" y="1221"/>
                      </a:lnTo>
                      <a:lnTo>
                        <a:pt x="6691" y="1063"/>
                      </a:lnTo>
                      <a:lnTo>
                        <a:pt x="6598" y="914"/>
                      </a:lnTo>
                      <a:lnTo>
                        <a:pt x="6486" y="783"/>
                      </a:lnTo>
                      <a:lnTo>
                        <a:pt x="6375" y="653"/>
                      </a:lnTo>
                      <a:lnTo>
                        <a:pt x="6244" y="531"/>
                      </a:lnTo>
                      <a:lnTo>
                        <a:pt x="6123" y="420"/>
                      </a:lnTo>
                      <a:lnTo>
                        <a:pt x="5983" y="317"/>
                      </a:lnTo>
                      <a:lnTo>
                        <a:pt x="5834" y="233"/>
                      </a:lnTo>
                      <a:lnTo>
                        <a:pt x="5685" y="159"/>
                      </a:lnTo>
                      <a:lnTo>
                        <a:pt x="5526" y="93"/>
                      </a:lnTo>
                      <a:lnTo>
                        <a:pt x="5349" y="47"/>
                      </a:lnTo>
                      <a:lnTo>
                        <a:pt x="5182" y="19"/>
                      </a:lnTo>
                      <a:lnTo>
                        <a:pt x="4995"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13"/>
                <p:cNvSpPr/>
                <p:nvPr/>
              </p:nvSpPr>
              <p:spPr>
                <a:xfrm>
                  <a:off x="4740441" y="4435736"/>
                  <a:ext cx="20460" cy="86332"/>
                </a:xfrm>
                <a:custGeom>
                  <a:rect b="b" l="l" r="r" t="t"/>
                  <a:pathLst>
                    <a:path extrusionOk="0" h="4093" w="970">
                      <a:moveTo>
                        <a:pt x="159" y="1"/>
                      </a:moveTo>
                      <a:lnTo>
                        <a:pt x="0" y="47"/>
                      </a:lnTo>
                      <a:lnTo>
                        <a:pt x="149" y="402"/>
                      </a:lnTo>
                      <a:lnTo>
                        <a:pt x="280" y="737"/>
                      </a:lnTo>
                      <a:lnTo>
                        <a:pt x="392" y="1063"/>
                      </a:lnTo>
                      <a:lnTo>
                        <a:pt x="485" y="1371"/>
                      </a:lnTo>
                      <a:lnTo>
                        <a:pt x="569" y="1669"/>
                      </a:lnTo>
                      <a:lnTo>
                        <a:pt x="625" y="1958"/>
                      </a:lnTo>
                      <a:lnTo>
                        <a:pt x="680" y="2238"/>
                      </a:lnTo>
                      <a:lnTo>
                        <a:pt x="708" y="2498"/>
                      </a:lnTo>
                      <a:lnTo>
                        <a:pt x="736" y="2741"/>
                      </a:lnTo>
                      <a:lnTo>
                        <a:pt x="746" y="2983"/>
                      </a:lnTo>
                      <a:lnTo>
                        <a:pt x="746" y="3197"/>
                      </a:lnTo>
                      <a:lnTo>
                        <a:pt x="746" y="3412"/>
                      </a:lnTo>
                      <a:lnTo>
                        <a:pt x="727" y="3598"/>
                      </a:lnTo>
                      <a:lnTo>
                        <a:pt x="708" y="3775"/>
                      </a:lnTo>
                      <a:lnTo>
                        <a:pt x="690" y="3943"/>
                      </a:lnTo>
                      <a:lnTo>
                        <a:pt x="662" y="4092"/>
                      </a:lnTo>
                      <a:lnTo>
                        <a:pt x="951" y="3962"/>
                      </a:lnTo>
                      <a:lnTo>
                        <a:pt x="960" y="3785"/>
                      </a:lnTo>
                      <a:lnTo>
                        <a:pt x="969" y="3598"/>
                      </a:lnTo>
                      <a:lnTo>
                        <a:pt x="969" y="3421"/>
                      </a:lnTo>
                      <a:lnTo>
                        <a:pt x="969" y="3244"/>
                      </a:lnTo>
                      <a:lnTo>
                        <a:pt x="941" y="2890"/>
                      </a:lnTo>
                      <a:lnTo>
                        <a:pt x="904" y="2536"/>
                      </a:lnTo>
                      <a:lnTo>
                        <a:pt x="848" y="2200"/>
                      </a:lnTo>
                      <a:lnTo>
                        <a:pt x="783" y="1874"/>
                      </a:lnTo>
                      <a:lnTo>
                        <a:pt x="708" y="1557"/>
                      </a:lnTo>
                      <a:lnTo>
                        <a:pt x="625" y="1268"/>
                      </a:lnTo>
                      <a:lnTo>
                        <a:pt x="541" y="998"/>
                      </a:lnTo>
                      <a:lnTo>
                        <a:pt x="457" y="746"/>
                      </a:lnTo>
                      <a:lnTo>
                        <a:pt x="308" y="346"/>
                      </a:lnTo>
                      <a:lnTo>
                        <a:pt x="205" y="85"/>
                      </a:lnTo>
                      <a:lnTo>
                        <a:pt x="15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13"/>
                <p:cNvSpPr/>
                <p:nvPr/>
              </p:nvSpPr>
              <p:spPr>
                <a:xfrm>
                  <a:off x="4762841" y="4430231"/>
                  <a:ext cx="24784" cy="75701"/>
                </a:xfrm>
                <a:custGeom>
                  <a:rect b="b" l="l" r="r" t="t"/>
                  <a:pathLst>
                    <a:path extrusionOk="0" h="3589" w="1175">
                      <a:moveTo>
                        <a:pt x="178" y="1"/>
                      </a:moveTo>
                      <a:lnTo>
                        <a:pt x="1" y="57"/>
                      </a:lnTo>
                      <a:lnTo>
                        <a:pt x="131" y="346"/>
                      </a:lnTo>
                      <a:lnTo>
                        <a:pt x="252" y="625"/>
                      </a:lnTo>
                      <a:lnTo>
                        <a:pt x="355" y="905"/>
                      </a:lnTo>
                      <a:lnTo>
                        <a:pt x="448" y="1175"/>
                      </a:lnTo>
                      <a:lnTo>
                        <a:pt x="532" y="1436"/>
                      </a:lnTo>
                      <a:lnTo>
                        <a:pt x="606" y="1688"/>
                      </a:lnTo>
                      <a:lnTo>
                        <a:pt x="672" y="1930"/>
                      </a:lnTo>
                      <a:lnTo>
                        <a:pt x="727" y="2163"/>
                      </a:lnTo>
                      <a:lnTo>
                        <a:pt x="811" y="2592"/>
                      </a:lnTo>
                      <a:lnTo>
                        <a:pt x="867" y="2983"/>
                      </a:lnTo>
                      <a:lnTo>
                        <a:pt x="905" y="3309"/>
                      </a:lnTo>
                      <a:lnTo>
                        <a:pt x="923" y="3589"/>
                      </a:lnTo>
                      <a:lnTo>
                        <a:pt x="1054" y="3486"/>
                      </a:lnTo>
                      <a:lnTo>
                        <a:pt x="1175" y="3384"/>
                      </a:lnTo>
                      <a:lnTo>
                        <a:pt x="1147" y="3095"/>
                      </a:lnTo>
                      <a:lnTo>
                        <a:pt x="1100" y="2797"/>
                      </a:lnTo>
                      <a:lnTo>
                        <a:pt x="1044" y="2499"/>
                      </a:lnTo>
                      <a:lnTo>
                        <a:pt x="979" y="2210"/>
                      </a:lnTo>
                      <a:lnTo>
                        <a:pt x="895" y="1921"/>
                      </a:lnTo>
                      <a:lnTo>
                        <a:pt x="811" y="1641"/>
                      </a:lnTo>
                      <a:lnTo>
                        <a:pt x="727" y="1371"/>
                      </a:lnTo>
                      <a:lnTo>
                        <a:pt x="634" y="1119"/>
                      </a:lnTo>
                      <a:lnTo>
                        <a:pt x="467" y="663"/>
                      </a:lnTo>
                      <a:lnTo>
                        <a:pt x="317" y="318"/>
                      </a:lnTo>
                      <a:lnTo>
                        <a:pt x="178"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13"/>
                <p:cNvSpPr/>
                <p:nvPr/>
              </p:nvSpPr>
              <p:spPr>
                <a:xfrm>
                  <a:off x="4713907" y="4442633"/>
                  <a:ext cx="15334" cy="90044"/>
                </a:xfrm>
                <a:custGeom>
                  <a:rect b="b" l="l" r="r" t="t"/>
                  <a:pathLst>
                    <a:path extrusionOk="0" h="4269" w="727">
                      <a:moveTo>
                        <a:pt x="112" y="0"/>
                      </a:moveTo>
                      <a:lnTo>
                        <a:pt x="0" y="47"/>
                      </a:lnTo>
                      <a:lnTo>
                        <a:pt x="112" y="401"/>
                      </a:lnTo>
                      <a:lnTo>
                        <a:pt x="205" y="736"/>
                      </a:lnTo>
                      <a:lnTo>
                        <a:pt x="280" y="1072"/>
                      </a:lnTo>
                      <a:lnTo>
                        <a:pt x="336" y="1389"/>
                      </a:lnTo>
                      <a:lnTo>
                        <a:pt x="373" y="1705"/>
                      </a:lnTo>
                      <a:lnTo>
                        <a:pt x="391" y="2004"/>
                      </a:lnTo>
                      <a:lnTo>
                        <a:pt x="401" y="2283"/>
                      </a:lnTo>
                      <a:lnTo>
                        <a:pt x="401" y="2563"/>
                      </a:lnTo>
                      <a:lnTo>
                        <a:pt x="382" y="2824"/>
                      </a:lnTo>
                      <a:lnTo>
                        <a:pt x="363" y="3075"/>
                      </a:lnTo>
                      <a:lnTo>
                        <a:pt x="326" y="3308"/>
                      </a:lnTo>
                      <a:lnTo>
                        <a:pt x="289" y="3532"/>
                      </a:lnTo>
                      <a:lnTo>
                        <a:pt x="242" y="3737"/>
                      </a:lnTo>
                      <a:lnTo>
                        <a:pt x="196" y="3933"/>
                      </a:lnTo>
                      <a:lnTo>
                        <a:pt x="149" y="4110"/>
                      </a:lnTo>
                      <a:lnTo>
                        <a:pt x="93" y="4268"/>
                      </a:lnTo>
                      <a:lnTo>
                        <a:pt x="93" y="4268"/>
                      </a:lnTo>
                      <a:lnTo>
                        <a:pt x="298" y="4250"/>
                      </a:lnTo>
                      <a:lnTo>
                        <a:pt x="503" y="4212"/>
                      </a:lnTo>
                      <a:lnTo>
                        <a:pt x="559" y="4017"/>
                      </a:lnTo>
                      <a:lnTo>
                        <a:pt x="615" y="3812"/>
                      </a:lnTo>
                      <a:lnTo>
                        <a:pt x="652" y="3616"/>
                      </a:lnTo>
                      <a:lnTo>
                        <a:pt x="680" y="3420"/>
                      </a:lnTo>
                      <a:lnTo>
                        <a:pt x="699" y="3225"/>
                      </a:lnTo>
                      <a:lnTo>
                        <a:pt x="718" y="3029"/>
                      </a:lnTo>
                      <a:lnTo>
                        <a:pt x="727" y="2842"/>
                      </a:lnTo>
                      <a:lnTo>
                        <a:pt x="727" y="2656"/>
                      </a:lnTo>
                      <a:lnTo>
                        <a:pt x="718" y="2470"/>
                      </a:lnTo>
                      <a:lnTo>
                        <a:pt x="708" y="2293"/>
                      </a:lnTo>
                      <a:lnTo>
                        <a:pt x="671" y="1938"/>
                      </a:lnTo>
                      <a:lnTo>
                        <a:pt x="624" y="1612"/>
                      </a:lnTo>
                      <a:lnTo>
                        <a:pt x="559" y="1305"/>
                      </a:lnTo>
                      <a:lnTo>
                        <a:pt x="485" y="1025"/>
                      </a:lnTo>
                      <a:lnTo>
                        <a:pt x="410" y="774"/>
                      </a:lnTo>
                      <a:lnTo>
                        <a:pt x="336" y="550"/>
                      </a:lnTo>
                      <a:lnTo>
                        <a:pt x="261" y="363"/>
                      </a:lnTo>
                      <a:lnTo>
                        <a:pt x="158" y="93"/>
                      </a:lnTo>
                      <a:lnTo>
                        <a:pt x="11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13"/>
                <p:cNvSpPr/>
                <p:nvPr/>
              </p:nvSpPr>
              <p:spPr>
                <a:xfrm>
                  <a:off x="4711924" y="4231898"/>
                  <a:ext cx="16937" cy="16937"/>
                </a:xfrm>
                <a:custGeom>
                  <a:rect b="b" l="l" r="r" t="t"/>
                  <a:pathLst>
                    <a:path extrusionOk="0" h="803" w="803">
                      <a:moveTo>
                        <a:pt x="402" y="1"/>
                      </a:moveTo>
                      <a:lnTo>
                        <a:pt x="318" y="10"/>
                      </a:lnTo>
                      <a:lnTo>
                        <a:pt x="243" y="29"/>
                      </a:lnTo>
                      <a:lnTo>
                        <a:pt x="178" y="66"/>
                      </a:lnTo>
                      <a:lnTo>
                        <a:pt x="122" y="113"/>
                      </a:lnTo>
                      <a:lnTo>
                        <a:pt x="66" y="178"/>
                      </a:lnTo>
                      <a:lnTo>
                        <a:pt x="29" y="243"/>
                      </a:lnTo>
                      <a:lnTo>
                        <a:pt x="10" y="318"/>
                      </a:lnTo>
                      <a:lnTo>
                        <a:pt x="1" y="402"/>
                      </a:lnTo>
                      <a:lnTo>
                        <a:pt x="10" y="476"/>
                      </a:lnTo>
                      <a:lnTo>
                        <a:pt x="29" y="560"/>
                      </a:lnTo>
                      <a:lnTo>
                        <a:pt x="66" y="625"/>
                      </a:lnTo>
                      <a:lnTo>
                        <a:pt x="122" y="681"/>
                      </a:lnTo>
                      <a:lnTo>
                        <a:pt x="178" y="728"/>
                      </a:lnTo>
                      <a:lnTo>
                        <a:pt x="243" y="765"/>
                      </a:lnTo>
                      <a:lnTo>
                        <a:pt x="318" y="793"/>
                      </a:lnTo>
                      <a:lnTo>
                        <a:pt x="402" y="802"/>
                      </a:lnTo>
                      <a:lnTo>
                        <a:pt x="485" y="793"/>
                      </a:lnTo>
                      <a:lnTo>
                        <a:pt x="560" y="765"/>
                      </a:lnTo>
                      <a:lnTo>
                        <a:pt x="625" y="728"/>
                      </a:lnTo>
                      <a:lnTo>
                        <a:pt x="681" y="681"/>
                      </a:lnTo>
                      <a:lnTo>
                        <a:pt x="737" y="625"/>
                      </a:lnTo>
                      <a:lnTo>
                        <a:pt x="774" y="560"/>
                      </a:lnTo>
                      <a:lnTo>
                        <a:pt x="793" y="476"/>
                      </a:lnTo>
                      <a:lnTo>
                        <a:pt x="802" y="402"/>
                      </a:lnTo>
                      <a:lnTo>
                        <a:pt x="793" y="318"/>
                      </a:lnTo>
                      <a:lnTo>
                        <a:pt x="774" y="243"/>
                      </a:lnTo>
                      <a:lnTo>
                        <a:pt x="737" y="178"/>
                      </a:lnTo>
                      <a:lnTo>
                        <a:pt x="681" y="113"/>
                      </a:lnTo>
                      <a:lnTo>
                        <a:pt x="625" y="66"/>
                      </a:lnTo>
                      <a:lnTo>
                        <a:pt x="560" y="29"/>
                      </a:lnTo>
                      <a:lnTo>
                        <a:pt x="485" y="10"/>
                      </a:lnTo>
                      <a:lnTo>
                        <a:pt x="40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13"/>
                <p:cNvSpPr/>
                <p:nvPr/>
              </p:nvSpPr>
              <p:spPr>
                <a:xfrm>
                  <a:off x="4711924" y="4198488"/>
                  <a:ext cx="16937" cy="16726"/>
                </a:xfrm>
                <a:custGeom>
                  <a:rect b="b" l="l" r="r" t="t"/>
                  <a:pathLst>
                    <a:path extrusionOk="0" h="793" w="803">
                      <a:moveTo>
                        <a:pt x="318" y="0"/>
                      </a:moveTo>
                      <a:lnTo>
                        <a:pt x="243" y="28"/>
                      </a:lnTo>
                      <a:lnTo>
                        <a:pt x="178" y="66"/>
                      </a:lnTo>
                      <a:lnTo>
                        <a:pt x="122" y="112"/>
                      </a:lnTo>
                      <a:lnTo>
                        <a:pt x="66" y="178"/>
                      </a:lnTo>
                      <a:lnTo>
                        <a:pt x="29" y="243"/>
                      </a:lnTo>
                      <a:lnTo>
                        <a:pt x="10" y="317"/>
                      </a:lnTo>
                      <a:lnTo>
                        <a:pt x="1" y="401"/>
                      </a:lnTo>
                      <a:lnTo>
                        <a:pt x="10" y="476"/>
                      </a:lnTo>
                      <a:lnTo>
                        <a:pt x="29" y="550"/>
                      </a:lnTo>
                      <a:lnTo>
                        <a:pt x="66" y="616"/>
                      </a:lnTo>
                      <a:lnTo>
                        <a:pt x="122" y="681"/>
                      </a:lnTo>
                      <a:lnTo>
                        <a:pt x="178" y="727"/>
                      </a:lnTo>
                      <a:lnTo>
                        <a:pt x="243" y="765"/>
                      </a:lnTo>
                      <a:lnTo>
                        <a:pt x="318" y="793"/>
                      </a:lnTo>
                      <a:lnTo>
                        <a:pt x="485" y="793"/>
                      </a:lnTo>
                      <a:lnTo>
                        <a:pt x="560" y="765"/>
                      </a:lnTo>
                      <a:lnTo>
                        <a:pt x="625" y="727"/>
                      </a:lnTo>
                      <a:lnTo>
                        <a:pt x="681" y="681"/>
                      </a:lnTo>
                      <a:lnTo>
                        <a:pt x="737" y="616"/>
                      </a:lnTo>
                      <a:lnTo>
                        <a:pt x="774" y="550"/>
                      </a:lnTo>
                      <a:lnTo>
                        <a:pt x="793" y="476"/>
                      </a:lnTo>
                      <a:lnTo>
                        <a:pt x="802" y="401"/>
                      </a:lnTo>
                      <a:lnTo>
                        <a:pt x="793" y="317"/>
                      </a:lnTo>
                      <a:lnTo>
                        <a:pt x="774" y="243"/>
                      </a:lnTo>
                      <a:lnTo>
                        <a:pt x="737" y="178"/>
                      </a:lnTo>
                      <a:lnTo>
                        <a:pt x="681" y="112"/>
                      </a:lnTo>
                      <a:lnTo>
                        <a:pt x="625" y="66"/>
                      </a:lnTo>
                      <a:lnTo>
                        <a:pt x="560" y="28"/>
                      </a:lnTo>
                      <a:lnTo>
                        <a:pt x="48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13"/>
                <p:cNvSpPr/>
                <p:nvPr/>
              </p:nvSpPr>
              <p:spPr>
                <a:xfrm>
                  <a:off x="4711924" y="4164866"/>
                  <a:ext cx="16937" cy="16937"/>
                </a:xfrm>
                <a:custGeom>
                  <a:rect b="b" l="l" r="r" t="t"/>
                  <a:pathLst>
                    <a:path extrusionOk="0" h="803" w="803">
                      <a:moveTo>
                        <a:pt x="402" y="1"/>
                      </a:moveTo>
                      <a:lnTo>
                        <a:pt x="318" y="10"/>
                      </a:lnTo>
                      <a:lnTo>
                        <a:pt x="243" y="38"/>
                      </a:lnTo>
                      <a:lnTo>
                        <a:pt x="178" y="75"/>
                      </a:lnTo>
                      <a:lnTo>
                        <a:pt x="122" y="122"/>
                      </a:lnTo>
                      <a:lnTo>
                        <a:pt x="66" y="178"/>
                      </a:lnTo>
                      <a:lnTo>
                        <a:pt x="29" y="243"/>
                      </a:lnTo>
                      <a:lnTo>
                        <a:pt x="10" y="327"/>
                      </a:lnTo>
                      <a:lnTo>
                        <a:pt x="1" y="402"/>
                      </a:lnTo>
                      <a:lnTo>
                        <a:pt x="10" y="486"/>
                      </a:lnTo>
                      <a:lnTo>
                        <a:pt x="29" y="560"/>
                      </a:lnTo>
                      <a:lnTo>
                        <a:pt x="66" y="625"/>
                      </a:lnTo>
                      <a:lnTo>
                        <a:pt x="122" y="691"/>
                      </a:lnTo>
                      <a:lnTo>
                        <a:pt x="178" y="737"/>
                      </a:lnTo>
                      <a:lnTo>
                        <a:pt x="243" y="774"/>
                      </a:lnTo>
                      <a:lnTo>
                        <a:pt x="318" y="793"/>
                      </a:lnTo>
                      <a:lnTo>
                        <a:pt x="402" y="802"/>
                      </a:lnTo>
                      <a:lnTo>
                        <a:pt x="485" y="793"/>
                      </a:lnTo>
                      <a:lnTo>
                        <a:pt x="560" y="774"/>
                      </a:lnTo>
                      <a:lnTo>
                        <a:pt x="625" y="737"/>
                      </a:lnTo>
                      <a:lnTo>
                        <a:pt x="681" y="691"/>
                      </a:lnTo>
                      <a:lnTo>
                        <a:pt x="737" y="625"/>
                      </a:lnTo>
                      <a:lnTo>
                        <a:pt x="774" y="560"/>
                      </a:lnTo>
                      <a:lnTo>
                        <a:pt x="793" y="486"/>
                      </a:lnTo>
                      <a:lnTo>
                        <a:pt x="802" y="402"/>
                      </a:lnTo>
                      <a:lnTo>
                        <a:pt x="793" y="327"/>
                      </a:lnTo>
                      <a:lnTo>
                        <a:pt x="774" y="243"/>
                      </a:lnTo>
                      <a:lnTo>
                        <a:pt x="737" y="178"/>
                      </a:lnTo>
                      <a:lnTo>
                        <a:pt x="681" y="122"/>
                      </a:lnTo>
                      <a:lnTo>
                        <a:pt x="625" y="75"/>
                      </a:lnTo>
                      <a:lnTo>
                        <a:pt x="560" y="38"/>
                      </a:lnTo>
                      <a:lnTo>
                        <a:pt x="485" y="10"/>
                      </a:lnTo>
                      <a:lnTo>
                        <a:pt x="40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13"/>
                <p:cNvSpPr/>
                <p:nvPr/>
              </p:nvSpPr>
              <p:spPr>
                <a:xfrm>
                  <a:off x="4305029" y="5184478"/>
                  <a:ext cx="107740" cy="189896"/>
                </a:xfrm>
                <a:custGeom>
                  <a:rect b="b" l="l" r="r" t="t"/>
                  <a:pathLst>
                    <a:path extrusionOk="0" h="9003" w="5108">
                      <a:moveTo>
                        <a:pt x="1" y="0"/>
                      </a:moveTo>
                      <a:lnTo>
                        <a:pt x="1" y="9002"/>
                      </a:lnTo>
                      <a:lnTo>
                        <a:pt x="5108" y="9002"/>
                      </a:lnTo>
                      <a:lnTo>
                        <a:pt x="5108"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13"/>
                <p:cNvSpPr/>
                <p:nvPr/>
              </p:nvSpPr>
              <p:spPr>
                <a:xfrm>
                  <a:off x="4181975" y="5336407"/>
                  <a:ext cx="249482" cy="108732"/>
                </a:xfrm>
                <a:custGeom>
                  <a:rect b="b" l="l" r="r" t="t"/>
                  <a:pathLst>
                    <a:path extrusionOk="0" h="5155" w="11828">
                      <a:moveTo>
                        <a:pt x="3505" y="1"/>
                      </a:moveTo>
                      <a:lnTo>
                        <a:pt x="3319" y="19"/>
                      </a:lnTo>
                      <a:lnTo>
                        <a:pt x="3132" y="47"/>
                      </a:lnTo>
                      <a:lnTo>
                        <a:pt x="2955" y="75"/>
                      </a:lnTo>
                      <a:lnTo>
                        <a:pt x="2778" y="113"/>
                      </a:lnTo>
                      <a:lnTo>
                        <a:pt x="2601" y="169"/>
                      </a:lnTo>
                      <a:lnTo>
                        <a:pt x="2424" y="224"/>
                      </a:lnTo>
                      <a:lnTo>
                        <a:pt x="2256" y="290"/>
                      </a:lnTo>
                      <a:lnTo>
                        <a:pt x="2098" y="364"/>
                      </a:lnTo>
                      <a:lnTo>
                        <a:pt x="1939" y="448"/>
                      </a:lnTo>
                      <a:lnTo>
                        <a:pt x="1781" y="532"/>
                      </a:lnTo>
                      <a:lnTo>
                        <a:pt x="1632" y="635"/>
                      </a:lnTo>
                      <a:lnTo>
                        <a:pt x="1492" y="737"/>
                      </a:lnTo>
                      <a:lnTo>
                        <a:pt x="1352" y="840"/>
                      </a:lnTo>
                      <a:lnTo>
                        <a:pt x="1212" y="961"/>
                      </a:lnTo>
                      <a:lnTo>
                        <a:pt x="1082" y="1082"/>
                      </a:lnTo>
                      <a:lnTo>
                        <a:pt x="961" y="1212"/>
                      </a:lnTo>
                      <a:lnTo>
                        <a:pt x="849" y="1343"/>
                      </a:lnTo>
                      <a:lnTo>
                        <a:pt x="737" y="1483"/>
                      </a:lnTo>
                      <a:lnTo>
                        <a:pt x="635" y="1632"/>
                      </a:lnTo>
                      <a:lnTo>
                        <a:pt x="541" y="1781"/>
                      </a:lnTo>
                      <a:lnTo>
                        <a:pt x="448" y="1930"/>
                      </a:lnTo>
                      <a:lnTo>
                        <a:pt x="374" y="2088"/>
                      </a:lnTo>
                      <a:lnTo>
                        <a:pt x="299" y="2256"/>
                      </a:lnTo>
                      <a:lnTo>
                        <a:pt x="234" y="2424"/>
                      </a:lnTo>
                      <a:lnTo>
                        <a:pt x="169" y="2592"/>
                      </a:lnTo>
                      <a:lnTo>
                        <a:pt x="122" y="2769"/>
                      </a:lnTo>
                      <a:lnTo>
                        <a:pt x="85" y="2946"/>
                      </a:lnTo>
                      <a:lnTo>
                        <a:pt x="47" y="3132"/>
                      </a:lnTo>
                      <a:lnTo>
                        <a:pt x="29" y="3319"/>
                      </a:lnTo>
                      <a:lnTo>
                        <a:pt x="10" y="3505"/>
                      </a:lnTo>
                      <a:lnTo>
                        <a:pt x="1" y="3691"/>
                      </a:lnTo>
                      <a:lnTo>
                        <a:pt x="1" y="5154"/>
                      </a:lnTo>
                      <a:lnTo>
                        <a:pt x="11827" y="5154"/>
                      </a:lnTo>
                      <a:lnTo>
                        <a:pt x="11827" y="1492"/>
                      </a:lnTo>
                      <a:lnTo>
                        <a:pt x="11827" y="1343"/>
                      </a:lnTo>
                      <a:lnTo>
                        <a:pt x="11799" y="1194"/>
                      </a:lnTo>
                      <a:lnTo>
                        <a:pt x="11762" y="1054"/>
                      </a:lnTo>
                      <a:lnTo>
                        <a:pt x="11715" y="914"/>
                      </a:lnTo>
                      <a:lnTo>
                        <a:pt x="11650" y="784"/>
                      </a:lnTo>
                      <a:lnTo>
                        <a:pt x="11576" y="663"/>
                      </a:lnTo>
                      <a:lnTo>
                        <a:pt x="11492" y="541"/>
                      </a:lnTo>
                      <a:lnTo>
                        <a:pt x="11389" y="439"/>
                      </a:lnTo>
                      <a:lnTo>
                        <a:pt x="11287" y="346"/>
                      </a:lnTo>
                      <a:lnTo>
                        <a:pt x="11175" y="252"/>
                      </a:lnTo>
                      <a:lnTo>
                        <a:pt x="11044" y="178"/>
                      </a:lnTo>
                      <a:lnTo>
                        <a:pt x="10914" y="122"/>
                      </a:lnTo>
                      <a:lnTo>
                        <a:pt x="10783" y="66"/>
                      </a:lnTo>
                      <a:lnTo>
                        <a:pt x="10634" y="29"/>
                      </a:lnTo>
                      <a:lnTo>
                        <a:pt x="10485" y="10"/>
                      </a:lnTo>
                      <a:lnTo>
                        <a:pt x="1033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13"/>
                <p:cNvSpPr/>
                <p:nvPr/>
              </p:nvSpPr>
              <p:spPr>
                <a:xfrm>
                  <a:off x="4298743" y="5244423"/>
                  <a:ext cx="127799" cy="136426"/>
                </a:xfrm>
                <a:custGeom>
                  <a:rect b="b" l="l" r="r" t="t"/>
                  <a:pathLst>
                    <a:path extrusionOk="0" h="6468" w="6059">
                      <a:moveTo>
                        <a:pt x="1" y="0"/>
                      </a:moveTo>
                      <a:lnTo>
                        <a:pt x="1" y="6468"/>
                      </a:lnTo>
                      <a:lnTo>
                        <a:pt x="6058" y="6468"/>
                      </a:lnTo>
                      <a:lnTo>
                        <a:pt x="605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13"/>
                <p:cNvSpPr/>
                <p:nvPr/>
              </p:nvSpPr>
              <p:spPr>
                <a:xfrm>
                  <a:off x="4170395" y="5435478"/>
                  <a:ext cx="270089" cy="23033"/>
                </a:xfrm>
                <a:custGeom>
                  <a:rect b="b" l="l" r="r" t="t"/>
                  <a:pathLst>
                    <a:path extrusionOk="0" h="1092" w="12805">
                      <a:moveTo>
                        <a:pt x="429" y="1"/>
                      </a:moveTo>
                      <a:lnTo>
                        <a:pt x="336" y="10"/>
                      </a:lnTo>
                      <a:lnTo>
                        <a:pt x="261" y="29"/>
                      </a:lnTo>
                      <a:lnTo>
                        <a:pt x="186" y="75"/>
                      </a:lnTo>
                      <a:lnTo>
                        <a:pt x="121" y="122"/>
                      </a:lnTo>
                      <a:lnTo>
                        <a:pt x="75" y="187"/>
                      </a:lnTo>
                      <a:lnTo>
                        <a:pt x="37" y="262"/>
                      </a:lnTo>
                      <a:lnTo>
                        <a:pt x="9" y="336"/>
                      </a:lnTo>
                      <a:lnTo>
                        <a:pt x="0" y="420"/>
                      </a:lnTo>
                      <a:lnTo>
                        <a:pt x="0" y="662"/>
                      </a:lnTo>
                      <a:lnTo>
                        <a:pt x="9" y="746"/>
                      </a:lnTo>
                      <a:lnTo>
                        <a:pt x="37" y="830"/>
                      </a:lnTo>
                      <a:lnTo>
                        <a:pt x="75" y="895"/>
                      </a:lnTo>
                      <a:lnTo>
                        <a:pt x="121" y="961"/>
                      </a:lnTo>
                      <a:lnTo>
                        <a:pt x="186" y="1017"/>
                      </a:lnTo>
                      <a:lnTo>
                        <a:pt x="261" y="1054"/>
                      </a:lnTo>
                      <a:lnTo>
                        <a:pt x="336" y="1082"/>
                      </a:lnTo>
                      <a:lnTo>
                        <a:pt x="429" y="1091"/>
                      </a:lnTo>
                      <a:lnTo>
                        <a:pt x="12385" y="1091"/>
                      </a:lnTo>
                      <a:lnTo>
                        <a:pt x="12469" y="1082"/>
                      </a:lnTo>
                      <a:lnTo>
                        <a:pt x="12544" y="1054"/>
                      </a:lnTo>
                      <a:lnTo>
                        <a:pt x="12618" y="1017"/>
                      </a:lnTo>
                      <a:lnTo>
                        <a:pt x="12684" y="961"/>
                      </a:lnTo>
                      <a:lnTo>
                        <a:pt x="12730" y="895"/>
                      </a:lnTo>
                      <a:lnTo>
                        <a:pt x="12777" y="830"/>
                      </a:lnTo>
                      <a:lnTo>
                        <a:pt x="12796" y="746"/>
                      </a:lnTo>
                      <a:lnTo>
                        <a:pt x="12805" y="662"/>
                      </a:lnTo>
                      <a:lnTo>
                        <a:pt x="12805" y="420"/>
                      </a:lnTo>
                      <a:lnTo>
                        <a:pt x="12796" y="336"/>
                      </a:lnTo>
                      <a:lnTo>
                        <a:pt x="12777" y="262"/>
                      </a:lnTo>
                      <a:lnTo>
                        <a:pt x="12730" y="187"/>
                      </a:lnTo>
                      <a:lnTo>
                        <a:pt x="12684" y="122"/>
                      </a:lnTo>
                      <a:lnTo>
                        <a:pt x="12618" y="75"/>
                      </a:lnTo>
                      <a:lnTo>
                        <a:pt x="12544" y="29"/>
                      </a:lnTo>
                      <a:lnTo>
                        <a:pt x="12469" y="10"/>
                      </a:lnTo>
                      <a:lnTo>
                        <a:pt x="1238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13"/>
                <p:cNvSpPr/>
                <p:nvPr/>
              </p:nvSpPr>
              <p:spPr>
                <a:xfrm>
                  <a:off x="4560965" y="5184478"/>
                  <a:ext cx="107740" cy="189896"/>
                </a:xfrm>
                <a:custGeom>
                  <a:rect b="b" l="l" r="r" t="t"/>
                  <a:pathLst>
                    <a:path extrusionOk="0" h="9003" w="5108">
                      <a:moveTo>
                        <a:pt x="1" y="0"/>
                      </a:moveTo>
                      <a:lnTo>
                        <a:pt x="1" y="9002"/>
                      </a:lnTo>
                      <a:lnTo>
                        <a:pt x="5108" y="9002"/>
                      </a:lnTo>
                      <a:lnTo>
                        <a:pt x="5108"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13"/>
                <p:cNvSpPr/>
                <p:nvPr/>
              </p:nvSpPr>
              <p:spPr>
                <a:xfrm>
                  <a:off x="4542298" y="5336407"/>
                  <a:ext cx="249461" cy="108732"/>
                </a:xfrm>
                <a:custGeom>
                  <a:rect b="b" l="l" r="r" t="t"/>
                  <a:pathLst>
                    <a:path extrusionOk="0" h="5155" w="11827">
                      <a:moveTo>
                        <a:pt x="1491" y="1"/>
                      </a:moveTo>
                      <a:lnTo>
                        <a:pt x="1342" y="10"/>
                      </a:lnTo>
                      <a:lnTo>
                        <a:pt x="1193" y="29"/>
                      </a:lnTo>
                      <a:lnTo>
                        <a:pt x="1053" y="66"/>
                      </a:lnTo>
                      <a:lnTo>
                        <a:pt x="914" y="122"/>
                      </a:lnTo>
                      <a:lnTo>
                        <a:pt x="783" y="178"/>
                      </a:lnTo>
                      <a:lnTo>
                        <a:pt x="662" y="252"/>
                      </a:lnTo>
                      <a:lnTo>
                        <a:pt x="541" y="346"/>
                      </a:lnTo>
                      <a:lnTo>
                        <a:pt x="438" y="439"/>
                      </a:lnTo>
                      <a:lnTo>
                        <a:pt x="345" y="541"/>
                      </a:lnTo>
                      <a:lnTo>
                        <a:pt x="252" y="663"/>
                      </a:lnTo>
                      <a:lnTo>
                        <a:pt x="177" y="784"/>
                      </a:lnTo>
                      <a:lnTo>
                        <a:pt x="112" y="914"/>
                      </a:lnTo>
                      <a:lnTo>
                        <a:pt x="65" y="1054"/>
                      </a:lnTo>
                      <a:lnTo>
                        <a:pt x="28" y="1194"/>
                      </a:lnTo>
                      <a:lnTo>
                        <a:pt x="10" y="1343"/>
                      </a:lnTo>
                      <a:lnTo>
                        <a:pt x="0" y="1492"/>
                      </a:lnTo>
                      <a:lnTo>
                        <a:pt x="0" y="5154"/>
                      </a:lnTo>
                      <a:lnTo>
                        <a:pt x="11827" y="5154"/>
                      </a:lnTo>
                      <a:lnTo>
                        <a:pt x="11827" y="3691"/>
                      </a:lnTo>
                      <a:lnTo>
                        <a:pt x="11817" y="3505"/>
                      </a:lnTo>
                      <a:lnTo>
                        <a:pt x="11808" y="3319"/>
                      </a:lnTo>
                      <a:lnTo>
                        <a:pt x="11780" y="3132"/>
                      </a:lnTo>
                      <a:lnTo>
                        <a:pt x="11752" y="2946"/>
                      </a:lnTo>
                      <a:lnTo>
                        <a:pt x="11705" y="2769"/>
                      </a:lnTo>
                      <a:lnTo>
                        <a:pt x="11659" y="2592"/>
                      </a:lnTo>
                      <a:lnTo>
                        <a:pt x="11603" y="2424"/>
                      </a:lnTo>
                      <a:lnTo>
                        <a:pt x="11538" y="2256"/>
                      </a:lnTo>
                      <a:lnTo>
                        <a:pt x="11463" y="2088"/>
                      </a:lnTo>
                      <a:lnTo>
                        <a:pt x="11379" y="1930"/>
                      </a:lnTo>
                      <a:lnTo>
                        <a:pt x="11286" y="1781"/>
                      </a:lnTo>
                      <a:lnTo>
                        <a:pt x="11193" y="1632"/>
                      </a:lnTo>
                      <a:lnTo>
                        <a:pt x="11090" y="1483"/>
                      </a:lnTo>
                      <a:lnTo>
                        <a:pt x="10978" y="1343"/>
                      </a:lnTo>
                      <a:lnTo>
                        <a:pt x="10867" y="1212"/>
                      </a:lnTo>
                      <a:lnTo>
                        <a:pt x="10745" y="1082"/>
                      </a:lnTo>
                      <a:lnTo>
                        <a:pt x="10615" y="961"/>
                      </a:lnTo>
                      <a:lnTo>
                        <a:pt x="10485" y="840"/>
                      </a:lnTo>
                      <a:lnTo>
                        <a:pt x="10345" y="737"/>
                      </a:lnTo>
                      <a:lnTo>
                        <a:pt x="10196" y="635"/>
                      </a:lnTo>
                      <a:lnTo>
                        <a:pt x="10047" y="532"/>
                      </a:lnTo>
                      <a:lnTo>
                        <a:pt x="9897" y="448"/>
                      </a:lnTo>
                      <a:lnTo>
                        <a:pt x="9730" y="364"/>
                      </a:lnTo>
                      <a:lnTo>
                        <a:pt x="9571" y="290"/>
                      </a:lnTo>
                      <a:lnTo>
                        <a:pt x="9403" y="224"/>
                      </a:lnTo>
                      <a:lnTo>
                        <a:pt x="9226" y="169"/>
                      </a:lnTo>
                      <a:lnTo>
                        <a:pt x="9059" y="113"/>
                      </a:lnTo>
                      <a:lnTo>
                        <a:pt x="8882" y="75"/>
                      </a:lnTo>
                      <a:lnTo>
                        <a:pt x="8695" y="47"/>
                      </a:lnTo>
                      <a:lnTo>
                        <a:pt x="8509" y="19"/>
                      </a:lnTo>
                      <a:lnTo>
                        <a:pt x="8322"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13"/>
                <p:cNvSpPr/>
                <p:nvPr/>
              </p:nvSpPr>
              <p:spPr>
                <a:xfrm>
                  <a:off x="4547213" y="5244423"/>
                  <a:ext cx="127989" cy="136426"/>
                </a:xfrm>
                <a:custGeom>
                  <a:rect b="b" l="l" r="r" t="t"/>
                  <a:pathLst>
                    <a:path extrusionOk="0" h="6468" w="6068">
                      <a:moveTo>
                        <a:pt x="0" y="0"/>
                      </a:moveTo>
                      <a:lnTo>
                        <a:pt x="0" y="6468"/>
                      </a:lnTo>
                      <a:lnTo>
                        <a:pt x="6067" y="6468"/>
                      </a:lnTo>
                      <a:lnTo>
                        <a:pt x="606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13"/>
                <p:cNvSpPr/>
                <p:nvPr/>
              </p:nvSpPr>
              <p:spPr>
                <a:xfrm>
                  <a:off x="4533250" y="5435478"/>
                  <a:ext cx="270111" cy="23033"/>
                </a:xfrm>
                <a:custGeom>
                  <a:rect b="b" l="l" r="r" t="t"/>
                  <a:pathLst>
                    <a:path extrusionOk="0" h="1092" w="12806">
                      <a:moveTo>
                        <a:pt x="429" y="1"/>
                      </a:moveTo>
                      <a:lnTo>
                        <a:pt x="345" y="10"/>
                      </a:lnTo>
                      <a:lnTo>
                        <a:pt x="261" y="29"/>
                      </a:lnTo>
                      <a:lnTo>
                        <a:pt x="187" y="75"/>
                      </a:lnTo>
                      <a:lnTo>
                        <a:pt x="131" y="122"/>
                      </a:lnTo>
                      <a:lnTo>
                        <a:pt x="75" y="187"/>
                      </a:lnTo>
                      <a:lnTo>
                        <a:pt x="38" y="262"/>
                      </a:lnTo>
                      <a:lnTo>
                        <a:pt x="10" y="336"/>
                      </a:lnTo>
                      <a:lnTo>
                        <a:pt x="1" y="420"/>
                      </a:lnTo>
                      <a:lnTo>
                        <a:pt x="1" y="662"/>
                      </a:lnTo>
                      <a:lnTo>
                        <a:pt x="10" y="746"/>
                      </a:lnTo>
                      <a:lnTo>
                        <a:pt x="38" y="830"/>
                      </a:lnTo>
                      <a:lnTo>
                        <a:pt x="75" y="895"/>
                      </a:lnTo>
                      <a:lnTo>
                        <a:pt x="131" y="961"/>
                      </a:lnTo>
                      <a:lnTo>
                        <a:pt x="187" y="1017"/>
                      </a:lnTo>
                      <a:lnTo>
                        <a:pt x="261" y="1054"/>
                      </a:lnTo>
                      <a:lnTo>
                        <a:pt x="345" y="1082"/>
                      </a:lnTo>
                      <a:lnTo>
                        <a:pt x="429" y="1091"/>
                      </a:lnTo>
                      <a:lnTo>
                        <a:pt x="12386" y="1091"/>
                      </a:lnTo>
                      <a:lnTo>
                        <a:pt x="12470" y="1082"/>
                      </a:lnTo>
                      <a:lnTo>
                        <a:pt x="12544" y="1054"/>
                      </a:lnTo>
                      <a:lnTo>
                        <a:pt x="12619" y="1017"/>
                      </a:lnTo>
                      <a:lnTo>
                        <a:pt x="12684" y="961"/>
                      </a:lnTo>
                      <a:lnTo>
                        <a:pt x="12731" y="895"/>
                      </a:lnTo>
                      <a:lnTo>
                        <a:pt x="12777" y="830"/>
                      </a:lnTo>
                      <a:lnTo>
                        <a:pt x="12796" y="746"/>
                      </a:lnTo>
                      <a:lnTo>
                        <a:pt x="12805" y="662"/>
                      </a:lnTo>
                      <a:lnTo>
                        <a:pt x="12805" y="420"/>
                      </a:lnTo>
                      <a:lnTo>
                        <a:pt x="12796" y="336"/>
                      </a:lnTo>
                      <a:lnTo>
                        <a:pt x="12777" y="262"/>
                      </a:lnTo>
                      <a:lnTo>
                        <a:pt x="12731" y="187"/>
                      </a:lnTo>
                      <a:lnTo>
                        <a:pt x="12684" y="122"/>
                      </a:lnTo>
                      <a:lnTo>
                        <a:pt x="12619" y="75"/>
                      </a:lnTo>
                      <a:lnTo>
                        <a:pt x="12544" y="29"/>
                      </a:lnTo>
                      <a:lnTo>
                        <a:pt x="12470" y="10"/>
                      </a:lnTo>
                      <a:lnTo>
                        <a:pt x="123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13"/>
                <p:cNvSpPr/>
                <p:nvPr/>
              </p:nvSpPr>
              <p:spPr>
                <a:xfrm>
                  <a:off x="4321143" y="4150123"/>
                  <a:ext cx="330667" cy="264416"/>
                </a:xfrm>
                <a:custGeom>
                  <a:rect b="b" l="l" r="r" t="t"/>
                  <a:pathLst>
                    <a:path extrusionOk="0" h="12536" w="15677">
                      <a:moveTo>
                        <a:pt x="6273" y="1"/>
                      </a:moveTo>
                      <a:lnTo>
                        <a:pt x="5947" y="10"/>
                      </a:lnTo>
                      <a:lnTo>
                        <a:pt x="5630" y="29"/>
                      </a:lnTo>
                      <a:lnTo>
                        <a:pt x="5322" y="76"/>
                      </a:lnTo>
                      <a:lnTo>
                        <a:pt x="5015" y="131"/>
                      </a:lnTo>
                      <a:lnTo>
                        <a:pt x="4707" y="197"/>
                      </a:lnTo>
                      <a:lnTo>
                        <a:pt x="4409" y="281"/>
                      </a:lnTo>
                      <a:lnTo>
                        <a:pt x="4120" y="383"/>
                      </a:lnTo>
                      <a:lnTo>
                        <a:pt x="3841" y="495"/>
                      </a:lnTo>
                      <a:lnTo>
                        <a:pt x="3561" y="616"/>
                      </a:lnTo>
                      <a:lnTo>
                        <a:pt x="3291" y="756"/>
                      </a:lnTo>
                      <a:lnTo>
                        <a:pt x="3030" y="914"/>
                      </a:lnTo>
                      <a:lnTo>
                        <a:pt x="2769" y="1073"/>
                      </a:lnTo>
                      <a:lnTo>
                        <a:pt x="2527" y="1250"/>
                      </a:lnTo>
                      <a:lnTo>
                        <a:pt x="2284" y="1436"/>
                      </a:lnTo>
                      <a:lnTo>
                        <a:pt x="2061" y="1632"/>
                      </a:lnTo>
                      <a:lnTo>
                        <a:pt x="1846" y="1837"/>
                      </a:lnTo>
                      <a:lnTo>
                        <a:pt x="1632" y="2061"/>
                      </a:lnTo>
                      <a:lnTo>
                        <a:pt x="1436" y="2284"/>
                      </a:lnTo>
                      <a:lnTo>
                        <a:pt x="1250" y="2526"/>
                      </a:lnTo>
                      <a:lnTo>
                        <a:pt x="1073" y="2769"/>
                      </a:lnTo>
                      <a:lnTo>
                        <a:pt x="914" y="3020"/>
                      </a:lnTo>
                      <a:lnTo>
                        <a:pt x="765" y="3291"/>
                      </a:lnTo>
                      <a:lnTo>
                        <a:pt x="625" y="3561"/>
                      </a:lnTo>
                      <a:lnTo>
                        <a:pt x="495" y="3831"/>
                      </a:lnTo>
                      <a:lnTo>
                        <a:pt x="383" y="4120"/>
                      </a:lnTo>
                      <a:lnTo>
                        <a:pt x="281" y="4409"/>
                      </a:lnTo>
                      <a:lnTo>
                        <a:pt x="197" y="4707"/>
                      </a:lnTo>
                      <a:lnTo>
                        <a:pt x="131" y="5005"/>
                      </a:lnTo>
                      <a:lnTo>
                        <a:pt x="76" y="5313"/>
                      </a:lnTo>
                      <a:lnTo>
                        <a:pt x="38" y="5630"/>
                      </a:lnTo>
                      <a:lnTo>
                        <a:pt x="10" y="5947"/>
                      </a:lnTo>
                      <a:lnTo>
                        <a:pt x="1" y="6273"/>
                      </a:lnTo>
                      <a:lnTo>
                        <a:pt x="10" y="6590"/>
                      </a:lnTo>
                      <a:lnTo>
                        <a:pt x="38" y="6907"/>
                      </a:lnTo>
                      <a:lnTo>
                        <a:pt x="76" y="7223"/>
                      </a:lnTo>
                      <a:lnTo>
                        <a:pt x="131" y="7531"/>
                      </a:lnTo>
                      <a:lnTo>
                        <a:pt x="197" y="7829"/>
                      </a:lnTo>
                      <a:lnTo>
                        <a:pt x="281" y="8127"/>
                      </a:lnTo>
                      <a:lnTo>
                        <a:pt x="383" y="8416"/>
                      </a:lnTo>
                      <a:lnTo>
                        <a:pt x="495" y="8705"/>
                      </a:lnTo>
                      <a:lnTo>
                        <a:pt x="625" y="8975"/>
                      </a:lnTo>
                      <a:lnTo>
                        <a:pt x="765" y="9246"/>
                      </a:lnTo>
                      <a:lnTo>
                        <a:pt x="914" y="9516"/>
                      </a:lnTo>
                      <a:lnTo>
                        <a:pt x="1073" y="9768"/>
                      </a:lnTo>
                      <a:lnTo>
                        <a:pt x="1250" y="10010"/>
                      </a:lnTo>
                      <a:lnTo>
                        <a:pt x="1436" y="10252"/>
                      </a:lnTo>
                      <a:lnTo>
                        <a:pt x="1632" y="10476"/>
                      </a:lnTo>
                      <a:lnTo>
                        <a:pt x="1846" y="10699"/>
                      </a:lnTo>
                      <a:lnTo>
                        <a:pt x="2061" y="10905"/>
                      </a:lnTo>
                      <a:lnTo>
                        <a:pt x="2284" y="11100"/>
                      </a:lnTo>
                      <a:lnTo>
                        <a:pt x="2527" y="11287"/>
                      </a:lnTo>
                      <a:lnTo>
                        <a:pt x="2769" y="11464"/>
                      </a:lnTo>
                      <a:lnTo>
                        <a:pt x="3030" y="11622"/>
                      </a:lnTo>
                      <a:lnTo>
                        <a:pt x="3291" y="11781"/>
                      </a:lnTo>
                      <a:lnTo>
                        <a:pt x="3561" y="11920"/>
                      </a:lnTo>
                      <a:lnTo>
                        <a:pt x="3841" y="12041"/>
                      </a:lnTo>
                      <a:lnTo>
                        <a:pt x="4120" y="12153"/>
                      </a:lnTo>
                      <a:lnTo>
                        <a:pt x="4409" y="12256"/>
                      </a:lnTo>
                      <a:lnTo>
                        <a:pt x="4707" y="12340"/>
                      </a:lnTo>
                      <a:lnTo>
                        <a:pt x="5015" y="12405"/>
                      </a:lnTo>
                      <a:lnTo>
                        <a:pt x="5322" y="12461"/>
                      </a:lnTo>
                      <a:lnTo>
                        <a:pt x="5630" y="12507"/>
                      </a:lnTo>
                      <a:lnTo>
                        <a:pt x="5947" y="12526"/>
                      </a:lnTo>
                      <a:lnTo>
                        <a:pt x="6273" y="12535"/>
                      </a:lnTo>
                      <a:lnTo>
                        <a:pt x="9404" y="12535"/>
                      </a:lnTo>
                      <a:lnTo>
                        <a:pt x="9730" y="12526"/>
                      </a:lnTo>
                      <a:lnTo>
                        <a:pt x="10047" y="12507"/>
                      </a:lnTo>
                      <a:lnTo>
                        <a:pt x="10355" y="12461"/>
                      </a:lnTo>
                      <a:lnTo>
                        <a:pt x="10662" y="12405"/>
                      </a:lnTo>
                      <a:lnTo>
                        <a:pt x="10970" y="12340"/>
                      </a:lnTo>
                      <a:lnTo>
                        <a:pt x="11268" y="12256"/>
                      </a:lnTo>
                      <a:lnTo>
                        <a:pt x="11557" y="12153"/>
                      </a:lnTo>
                      <a:lnTo>
                        <a:pt x="11837" y="12041"/>
                      </a:lnTo>
                      <a:lnTo>
                        <a:pt x="12116" y="11920"/>
                      </a:lnTo>
                      <a:lnTo>
                        <a:pt x="12386" y="11781"/>
                      </a:lnTo>
                      <a:lnTo>
                        <a:pt x="12647" y="11622"/>
                      </a:lnTo>
                      <a:lnTo>
                        <a:pt x="12899" y="11464"/>
                      </a:lnTo>
                      <a:lnTo>
                        <a:pt x="13151" y="11287"/>
                      </a:lnTo>
                      <a:lnTo>
                        <a:pt x="13384" y="11100"/>
                      </a:lnTo>
                      <a:lnTo>
                        <a:pt x="13617" y="10905"/>
                      </a:lnTo>
                      <a:lnTo>
                        <a:pt x="13831" y="10699"/>
                      </a:lnTo>
                      <a:lnTo>
                        <a:pt x="14036" y="10476"/>
                      </a:lnTo>
                      <a:lnTo>
                        <a:pt x="14241" y="10252"/>
                      </a:lnTo>
                      <a:lnTo>
                        <a:pt x="14427" y="10010"/>
                      </a:lnTo>
                      <a:lnTo>
                        <a:pt x="14595" y="9768"/>
                      </a:lnTo>
                      <a:lnTo>
                        <a:pt x="14763" y="9516"/>
                      </a:lnTo>
                      <a:lnTo>
                        <a:pt x="14912" y="9246"/>
                      </a:lnTo>
                      <a:lnTo>
                        <a:pt x="15052" y="8975"/>
                      </a:lnTo>
                      <a:lnTo>
                        <a:pt x="15182" y="8705"/>
                      </a:lnTo>
                      <a:lnTo>
                        <a:pt x="15294" y="8416"/>
                      </a:lnTo>
                      <a:lnTo>
                        <a:pt x="15387" y="8127"/>
                      </a:lnTo>
                      <a:lnTo>
                        <a:pt x="15471" y="7829"/>
                      </a:lnTo>
                      <a:lnTo>
                        <a:pt x="15546" y="7531"/>
                      </a:lnTo>
                      <a:lnTo>
                        <a:pt x="15602" y="7223"/>
                      </a:lnTo>
                      <a:lnTo>
                        <a:pt x="15639" y="6907"/>
                      </a:lnTo>
                      <a:lnTo>
                        <a:pt x="15667" y="6590"/>
                      </a:lnTo>
                      <a:lnTo>
                        <a:pt x="15676" y="6273"/>
                      </a:lnTo>
                      <a:lnTo>
                        <a:pt x="15667" y="5947"/>
                      </a:lnTo>
                      <a:lnTo>
                        <a:pt x="15639" y="5630"/>
                      </a:lnTo>
                      <a:lnTo>
                        <a:pt x="15602" y="5313"/>
                      </a:lnTo>
                      <a:lnTo>
                        <a:pt x="15546" y="5005"/>
                      </a:lnTo>
                      <a:lnTo>
                        <a:pt x="15471" y="4707"/>
                      </a:lnTo>
                      <a:lnTo>
                        <a:pt x="15387" y="4409"/>
                      </a:lnTo>
                      <a:lnTo>
                        <a:pt x="15294" y="4120"/>
                      </a:lnTo>
                      <a:lnTo>
                        <a:pt x="15182" y="3831"/>
                      </a:lnTo>
                      <a:lnTo>
                        <a:pt x="15052" y="3561"/>
                      </a:lnTo>
                      <a:lnTo>
                        <a:pt x="14912" y="3291"/>
                      </a:lnTo>
                      <a:lnTo>
                        <a:pt x="14763" y="3020"/>
                      </a:lnTo>
                      <a:lnTo>
                        <a:pt x="14595" y="2769"/>
                      </a:lnTo>
                      <a:lnTo>
                        <a:pt x="14427" y="2526"/>
                      </a:lnTo>
                      <a:lnTo>
                        <a:pt x="14241" y="2284"/>
                      </a:lnTo>
                      <a:lnTo>
                        <a:pt x="14036" y="2061"/>
                      </a:lnTo>
                      <a:lnTo>
                        <a:pt x="13831" y="1837"/>
                      </a:lnTo>
                      <a:lnTo>
                        <a:pt x="13617" y="1632"/>
                      </a:lnTo>
                      <a:lnTo>
                        <a:pt x="13384" y="1436"/>
                      </a:lnTo>
                      <a:lnTo>
                        <a:pt x="13151" y="1250"/>
                      </a:lnTo>
                      <a:lnTo>
                        <a:pt x="12899" y="1073"/>
                      </a:lnTo>
                      <a:lnTo>
                        <a:pt x="12647" y="914"/>
                      </a:lnTo>
                      <a:lnTo>
                        <a:pt x="12386" y="756"/>
                      </a:lnTo>
                      <a:lnTo>
                        <a:pt x="12116" y="616"/>
                      </a:lnTo>
                      <a:lnTo>
                        <a:pt x="11837" y="495"/>
                      </a:lnTo>
                      <a:lnTo>
                        <a:pt x="11557" y="383"/>
                      </a:lnTo>
                      <a:lnTo>
                        <a:pt x="11268" y="281"/>
                      </a:lnTo>
                      <a:lnTo>
                        <a:pt x="10970" y="197"/>
                      </a:lnTo>
                      <a:lnTo>
                        <a:pt x="10662" y="131"/>
                      </a:lnTo>
                      <a:lnTo>
                        <a:pt x="10355" y="76"/>
                      </a:lnTo>
                      <a:lnTo>
                        <a:pt x="10047" y="29"/>
                      </a:lnTo>
                      <a:lnTo>
                        <a:pt x="9730" y="10"/>
                      </a:lnTo>
                      <a:lnTo>
                        <a:pt x="9404"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13"/>
                <p:cNvSpPr/>
                <p:nvPr/>
              </p:nvSpPr>
              <p:spPr>
                <a:xfrm>
                  <a:off x="4326058" y="3612517"/>
                  <a:ext cx="320838" cy="667957"/>
                </a:xfrm>
                <a:custGeom>
                  <a:rect b="b" l="l" r="r" t="t"/>
                  <a:pathLst>
                    <a:path extrusionOk="0" h="31668" w="15211">
                      <a:moveTo>
                        <a:pt x="4046" y="1"/>
                      </a:moveTo>
                      <a:lnTo>
                        <a:pt x="3831" y="19"/>
                      </a:lnTo>
                      <a:lnTo>
                        <a:pt x="3617" y="47"/>
                      </a:lnTo>
                      <a:lnTo>
                        <a:pt x="3403" y="85"/>
                      </a:lnTo>
                      <a:lnTo>
                        <a:pt x="3197" y="131"/>
                      </a:lnTo>
                      <a:lnTo>
                        <a:pt x="2992" y="187"/>
                      </a:lnTo>
                      <a:lnTo>
                        <a:pt x="2797" y="262"/>
                      </a:lnTo>
                      <a:lnTo>
                        <a:pt x="2601" y="336"/>
                      </a:lnTo>
                      <a:lnTo>
                        <a:pt x="2415" y="420"/>
                      </a:lnTo>
                      <a:lnTo>
                        <a:pt x="2228" y="513"/>
                      </a:lnTo>
                      <a:lnTo>
                        <a:pt x="2051" y="616"/>
                      </a:lnTo>
                      <a:lnTo>
                        <a:pt x="1883" y="728"/>
                      </a:lnTo>
                      <a:lnTo>
                        <a:pt x="1716" y="849"/>
                      </a:lnTo>
                      <a:lnTo>
                        <a:pt x="1548" y="970"/>
                      </a:lnTo>
                      <a:lnTo>
                        <a:pt x="1399" y="1110"/>
                      </a:lnTo>
                      <a:lnTo>
                        <a:pt x="1250" y="1249"/>
                      </a:lnTo>
                      <a:lnTo>
                        <a:pt x="1110" y="1399"/>
                      </a:lnTo>
                      <a:lnTo>
                        <a:pt x="970" y="1548"/>
                      </a:lnTo>
                      <a:lnTo>
                        <a:pt x="849" y="1715"/>
                      </a:lnTo>
                      <a:lnTo>
                        <a:pt x="728" y="1883"/>
                      </a:lnTo>
                      <a:lnTo>
                        <a:pt x="616" y="2051"/>
                      </a:lnTo>
                      <a:lnTo>
                        <a:pt x="514" y="2228"/>
                      </a:lnTo>
                      <a:lnTo>
                        <a:pt x="420" y="2414"/>
                      </a:lnTo>
                      <a:lnTo>
                        <a:pt x="336" y="2601"/>
                      </a:lnTo>
                      <a:lnTo>
                        <a:pt x="262" y="2796"/>
                      </a:lnTo>
                      <a:lnTo>
                        <a:pt x="187" y="2992"/>
                      </a:lnTo>
                      <a:lnTo>
                        <a:pt x="131" y="3197"/>
                      </a:lnTo>
                      <a:lnTo>
                        <a:pt x="85" y="3402"/>
                      </a:lnTo>
                      <a:lnTo>
                        <a:pt x="48" y="3617"/>
                      </a:lnTo>
                      <a:lnTo>
                        <a:pt x="20" y="3831"/>
                      </a:lnTo>
                      <a:lnTo>
                        <a:pt x="1" y="4045"/>
                      </a:lnTo>
                      <a:lnTo>
                        <a:pt x="1" y="4269"/>
                      </a:lnTo>
                      <a:lnTo>
                        <a:pt x="1" y="30205"/>
                      </a:lnTo>
                      <a:lnTo>
                        <a:pt x="467" y="30382"/>
                      </a:lnTo>
                      <a:lnTo>
                        <a:pt x="952" y="30559"/>
                      </a:lnTo>
                      <a:lnTo>
                        <a:pt x="1464" y="30726"/>
                      </a:lnTo>
                      <a:lnTo>
                        <a:pt x="1995" y="30894"/>
                      </a:lnTo>
                      <a:lnTo>
                        <a:pt x="2554" y="31043"/>
                      </a:lnTo>
                      <a:lnTo>
                        <a:pt x="3142" y="31183"/>
                      </a:lnTo>
                      <a:lnTo>
                        <a:pt x="3738" y="31314"/>
                      </a:lnTo>
                      <a:lnTo>
                        <a:pt x="4362" y="31416"/>
                      </a:lnTo>
                      <a:lnTo>
                        <a:pt x="4810" y="31481"/>
                      </a:lnTo>
                      <a:lnTo>
                        <a:pt x="5248" y="31537"/>
                      </a:lnTo>
                      <a:lnTo>
                        <a:pt x="5676" y="31584"/>
                      </a:lnTo>
                      <a:lnTo>
                        <a:pt x="6105" y="31621"/>
                      </a:lnTo>
                      <a:lnTo>
                        <a:pt x="6525" y="31649"/>
                      </a:lnTo>
                      <a:lnTo>
                        <a:pt x="6944" y="31658"/>
                      </a:lnTo>
                      <a:lnTo>
                        <a:pt x="7354" y="31668"/>
                      </a:lnTo>
                      <a:lnTo>
                        <a:pt x="7755" y="31668"/>
                      </a:lnTo>
                      <a:lnTo>
                        <a:pt x="8155" y="31658"/>
                      </a:lnTo>
                      <a:lnTo>
                        <a:pt x="8547" y="31640"/>
                      </a:lnTo>
                      <a:lnTo>
                        <a:pt x="8938" y="31621"/>
                      </a:lnTo>
                      <a:lnTo>
                        <a:pt x="9311" y="31584"/>
                      </a:lnTo>
                      <a:lnTo>
                        <a:pt x="9684" y="31546"/>
                      </a:lnTo>
                      <a:lnTo>
                        <a:pt x="10047" y="31509"/>
                      </a:lnTo>
                      <a:lnTo>
                        <a:pt x="10411" y="31463"/>
                      </a:lnTo>
                      <a:lnTo>
                        <a:pt x="10755" y="31407"/>
                      </a:lnTo>
                      <a:lnTo>
                        <a:pt x="11100" y="31351"/>
                      </a:lnTo>
                      <a:lnTo>
                        <a:pt x="11436" y="31286"/>
                      </a:lnTo>
                      <a:lnTo>
                        <a:pt x="12079" y="31155"/>
                      </a:lnTo>
                      <a:lnTo>
                        <a:pt x="12694" y="31006"/>
                      </a:lnTo>
                      <a:lnTo>
                        <a:pt x="13272" y="30848"/>
                      </a:lnTo>
                      <a:lnTo>
                        <a:pt x="13812" y="30689"/>
                      </a:lnTo>
                      <a:lnTo>
                        <a:pt x="14315" y="30521"/>
                      </a:lnTo>
                      <a:lnTo>
                        <a:pt x="14781" y="30363"/>
                      </a:lnTo>
                      <a:lnTo>
                        <a:pt x="15210" y="30205"/>
                      </a:lnTo>
                      <a:lnTo>
                        <a:pt x="15210" y="4269"/>
                      </a:lnTo>
                      <a:lnTo>
                        <a:pt x="15201" y="4045"/>
                      </a:lnTo>
                      <a:lnTo>
                        <a:pt x="15192" y="3831"/>
                      </a:lnTo>
                      <a:lnTo>
                        <a:pt x="15164" y="3617"/>
                      </a:lnTo>
                      <a:lnTo>
                        <a:pt x="15126" y="3402"/>
                      </a:lnTo>
                      <a:lnTo>
                        <a:pt x="15080" y="3197"/>
                      </a:lnTo>
                      <a:lnTo>
                        <a:pt x="15014" y="2992"/>
                      </a:lnTo>
                      <a:lnTo>
                        <a:pt x="14949" y="2796"/>
                      </a:lnTo>
                      <a:lnTo>
                        <a:pt x="14875" y="2601"/>
                      </a:lnTo>
                      <a:lnTo>
                        <a:pt x="14791" y="2414"/>
                      </a:lnTo>
                      <a:lnTo>
                        <a:pt x="14698" y="2228"/>
                      </a:lnTo>
                      <a:lnTo>
                        <a:pt x="14595" y="2051"/>
                      </a:lnTo>
                      <a:lnTo>
                        <a:pt x="14483" y="1883"/>
                      </a:lnTo>
                      <a:lnTo>
                        <a:pt x="14362" y="1715"/>
                      </a:lnTo>
                      <a:lnTo>
                        <a:pt x="14232" y="1548"/>
                      </a:lnTo>
                      <a:lnTo>
                        <a:pt x="14101" y="1399"/>
                      </a:lnTo>
                      <a:lnTo>
                        <a:pt x="13961" y="1249"/>
                      </a:lnTo>
                      <a:lnTo>
                        <a:pt x="13812" y="1110"/>
                      </a:lnTo>
                      <a:lnTo>
                        <a:pt x="13654" y="970"/>
                      </a:lnTo>
                      <a:lnTo>
                        <a:pt x="13495" y="849"/>
                      </a:lnTo>
                      <a:lnTo>
                        <a:pt x="13328" y="728"/>
                      </a:lnTo>
                      <a:lnTo>
                        <a:pt x="13160" y="616"/>
                      </a:lnTo>
                      <a:lnTo>
                        <a:pt x="12973" y="513"/>
                      </a:lnTo>
                      <a:lnTo>
                        <a:pt x="12796" y="420"/>
                      </a:lnTo>
                      <a:lnTo>
                        <a:pt x="12601" y="336"/>
                      </a:lnTo>
                      <a:lnTo>
                        <a:pt x="12414" y="262"/>
                      </a:lnTo>
                      <a:lnTo>
                        <a:pt x="12209" y="187"/>
                      </a:lnTo>
                      <a:lnTo>
                        <a:pt x="12014" y="131"/>
                      </a:lnTo>
                      <a:lnTo>
                        <a:pt x="11799" y="85"/>
                      </a:lnTo>
                      <a:lnTo>
                        <a:pt x="11594" y="47"/>
                      </a:lnTo>
                      <a:lnTo>
                        <a:pt x="11380" y="19"/>
                      </a:lnTo>
                      <a:lnTo>
                        <a:pt x="11166"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13"/>
                <p:cNvSpPr/>
                <p:nvPr/>
              </p:nvSpPr>
              <p:spPr>
                <a:xfrm>
                  <a:off x="4276132" y="4282415"/>
                  <a:ext cx="191689" cy="1044986"/>
                </a:xfrm>
                <a:custGeom>
                  <a:rect b="b" l="l" r="r" t="t"/>
                  <a:pathLst>
                    <a:path extrusionOk="0" h="49543" w="9088">
                      <a:moveTo>
                        <a:pt x="2135" y="1"/>
                      </a:moveTo>
                      <a:lnTo>
                        <a:pt x="1" y="49542"/>
                      </a:lnTo>
                      <a:lnTo>
                        <a:pt x="7354" y="49542"/>
                      </a:lnTo>
                      <a:lnTo>
                        <a:pt x="9087" y="3822"/>
                      </a:lnTo>
                      <a:lnTo>
                        <a:pt x="2135"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13"/>
                <p:cNvSpPr/>
                <p:nvPr/>
              </p:nvSpPr>
              <p:spPr>
                <a:xfrm>
                  <a:off x="4504353" y="4282415"/>
                  <a:ext cx="191668" cy="1044986"/>
                </a:xfrm>
                <a:custGeom>
                  <a:rect b="b" l="l" r="r" t="t"/>
                  <a:pathLst>
                    <a:path extrusionOk="0" h="49543" w="9087">
                      <a:moveTo>
                        <a:pt x="6953" y="1"/>
                      </a:moveTo>
                      <a:lnTo>
                        <a:pt x="1" y="3822"/>
                      </a:lnTo>
                      <a:lnTo>
                        <a:pt x="1734" y="49542"/>
                      </a:lnTo>
                      <a:lnTo>
                        <a:pt x="9087" y="49542"/>
                      </a:lnTo>
                      <a:lnTo>
                        <a:pt x="6953"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13"/>
                <p:cNvSpPr/>
                <p:nvPr/>
              </p:nvSpPr>
              <p:spPr>
                <a:xfrm>
                  <a:off x="4253732" y="3114038"/>
                  <a:ext cx="467452" cy="412021"/>
                </a:xfrm>
                <a:custGeom>
                  <a:rect b="b" l="l" r="r" t="t"/>
                  <a:pathLst>
                    <a:path extrusionOk="0" h="19534" w="22162">
                      <a:moveTo>
                        <a:pt x="10121" y="0"/>
                      </a:moveTo>
                      <a:lnTo>
                        <a:pt x="10056" y="9"/>
                      </a:lnTo>
                      <a:lnTo>
                        <a:pt x="10000" y="28"/>
                      </a:lnTo>
                      <a:lnTo>
                        <a:pt x="9944" y="56"/>
                      </a:lnTo>
                      <a:lnTo>
                        <a:pt x="9888" y="93"/>
                      </a:lnTo>
                      <a:lnTo>
                        <a:pt x="9776" y="168"/>
                      </a:lnTo>
                      <a:lnTo>
                        <a:pt x="9674" y="261"/>
                      </a:lnTo>
                      <a:lnTo>
                        <a:pt x="9562" y="354"/>
                      </a:lnTo>
                      <a:lnTo>
                        <a:pt x="9450" y="438"/>
                      </a:lnTo>
                      <a:lnTo>
                        <a:pt x="9394" y="475"/>
                      </a:lnTo>
                      <a:lnTo>
                        <a:pt x="9338" y="503"/>
                      </a:lnTo>
                      <a:lnTo>
                        <a:pt x="9283" y="522"/>
                      </a:lnTo>
                      <a:lnTo>
                        <a:pt x="9227" y="541"/>
                      </a:lnTo>
                      <a:lnTo>
                        <a:pt x="9105" y="541"/>
                      </a:lnTo>
                      <a:lnTo>
                        <a:pt x="9040" y="531"/>
                      </a:lnTo>
                      <a:lnTo>
                        <a:pt x="8984" y="513"/>
                      </a:lnTo>
                      <a:lnTo>
                        <a:pt x="8854" y="466"/>
                      </a:lnTo>
                      <a:lnTo>
                        <a:pt x="8723" y="410"/>
                      </a:lnTo>
                      <a:lnTo>
                        <a:pt x="8593" y="354"/>
                      </a:lnTo>
                      <a:lnTo>
                        <a:pt x="8462" y="308"/>
                      </a:lnTo>
                      <a:lnTo>
                        <a:pt x="8397" y="298"/>
                      </a:lnTo>
                      <a:lnTo>
                        <a:pt x="8332" y="289"/>
                      </a:lnTo>
                      <a:lnTo>
                        <a:pt x="8276" y="289"/>
                      </a:lnTo>
                      <a:lnTo>
                        <a:pt x="8220" y="298"/>
                      </a:lnTo>
                      <a:lnTo>
                        <a:pt x="8164" y="317"/>
                      </a:lnTo>
                      <a:lnTo>
                        <a:pt x="8108" y="345"/>
                      </a:lnTo>
                      <a:lnTo>
                        <a:pt x="8052" y="382"/>
                      </a:lnTo>
                      <a:lnTo>
                        <a:pt x="8006" y="419"/>
                      </a:lnTo>
                      <a:lnTo>
                        <a:pt x="7913" y="513"/>
                      </a:lnTo>
                      <a:lnTo>
                        <a:pt x="7819" y="624"/>
                      </a:lnTo>
                      <a:lnTo>
                        <a:pt x="7726" y="727"/>
                      </a:lnTo>
                      <a:lnTo>
                        <a:pt x="7633" y="829"/>
                      </a:lnTo>
                      <a:lnTo>
                        <a:pt x="7577" y="876"/>
                      </a:lnTo>
                      <a:lnTo>
                        <a:pt x="7530" y="913"/>
                      </a:lnTo>
                      <a:lnTo>
                        <a:pt x="7475" y="941"/>
                      </a:lnTo>
                      <a:lnTo>
                        <a:pt x="7419" y="960"/>
                      </a:lnTo>
                      <a:lnTo>
                        <a:pt x="7363" y="979"/>
                      </a:lnTo>
                      <a:lnTo>
                        <a:pt x="7307" y="988"/>
                      </a:lnTo>
                      <a:lnTo>
                        <a:pt x="7242" y="988"/>
                      </a:lnTo>
                      <a:lnTo>
                        <a:pt x="7176" y="979"/>
                      </a:lnTo>
                      <a:lnTo>
                        <a:pt x="7037" y="951"/>
                      </a:lnTo>
                      <a:lnTo>
                        <a:pt x="6897" y="913"/>
                      </a:lnTo>
                      <a:lnTo>
                        <a:pt x="6757" y="885"/>
                      </a:lnTo>
                      <a:lnTo>
                        <a:pt x="6626" y="867"/>
                      </a:lnTo>
                      <a:lnTo>
                        <a:pt x="6561" y="857"/>
                      </a:lnTo>
                      <a:lnTo>
                        <a:pt x="6505" y="857"/>
                      </a:lnTo>
                      <a:lnTo>
                        <a:pt x="6440" y="867"/>
                      </a:lnTo>
                      <a:lnTo>
                        <a:pt x="6384" y="885"/>
                      </a:lnTo>
                      <a:lnTo>
                        <a:pt x="6338" y="913"/>
                      </a:lnTo>
                      <a:lnTo>
                        <a:pt x="6282" y="951"/>
                      </a:lnTo>
                      <a:lnTo>
                        <a:pt x="6235" y="997"/>
                      </a:lnTo>
                      <a:lnTo>
                        <a:pt x="6198" y="1044"/>
                      </a:lnTo>
                      <a:lnTo>
                        <a:pt x="6114" y="1156"/>
                      </a:lnTo>
                      <a:lnTo>
                        <a:pt x="6039" y="1277"/>
                      </a:lnTo>
                      <a:lnTo>
                        <a:pt x="5965" y="1398"/>
                      </a:lnTo>
                      <a:lnTo>
                        <a:pt x="5890" y="1510"/>
                      </a:lnTo>
                      <a:lnTo>
                        <a:pt x="5853" y="1556"/>
                      </a:lnTo>
                      <a:lnTo>
                        <a:pt x="5806" y="1603"/>
                      </a:lnTo>
                      <a:lnTo>
                        <a:pt x="5760" y="1640"/>
                      </a:lnTo>
                      <a:lnTo>
                        <a:pt x="5713" y="1677"/>
                      </a:lnTo>
                      <a:lnTo>
                        <a:pt x="5657" y="1696"/>
                      </a:lnTo>
                      <a:lnTo>
                        <a:pt x="5592" y="1715"/>
                      </a:lnTo>
                      <a:lnTo>
                        <a:pt x="5527" y="1724"/>
                      </a:lnTo>
                      <a:lnTo>
                        <a:pt x="5331" y="1724"/>
                      </a:lnTo>
                      <a:lnTo>
                        <a:pt x="5182" y="1715"/>
                      </a:lnTo>
                      <a:lnTo>
                        <a:pt x="5042" y="1705"/>
                      </a:lnTo>
                      <a:lnTo>
                        <a:pt x="4912" y="1705"/>
                      </a:lnTo>
                      <a:lnTo>
                        <a:pt x="4847" y="1715"/>
                      </a:lnTo>
                      <a:lnTo>
                        <a:pt x="4781" y="1724"/>
                      </a:lnTo>
                      <a:lnTo>
                        <a:pt x="4725" y="1743"/>
                      </a:lnTo>
                      <a:lnTo>
                        <a:pt x="4679" y="1771"/>
                      </a:lnTo>
                      <a:lnTo>
                        <a:pt x="4623" y="1808"/>
                      </a:lnTo>
                      <a:lnTo>
                        <a:pt x="4586" y="1845"/>
                      </a:lnTo>
                      <a:lnTo>
                        <a:pt x="4548" y="1901"/>
                      </a:lnTo>
                      <a:lnTo>
                        <a:pt x="4511" y="1957"/>
                      </a:lnTo>
                      <a:lnTo>
                        <a:pt x="4455" y="2078"/>
                      </a:lnTo>
                      <a:lnTo>
                        <a:pt x="4399" y="2209"/>
                      </a:lnTo>
                      <a:lnTo>
                        <a:pt x="4353" y="2339"/>
                      </a:lnTo>
                      <a:lnTo>
                        <a:pt x="4287" y="2470"/>
                      </a:lnTo>
                      <a:lnTo>
                        <a:pt x="4259" y="2526"/>
                      </a:lnTo>
                      <a:lnTo>
                        <a:pt x="4222" y="2572"/>
                      </a:lnTo>
                      <a:lnTo>
                        <a:pt x="4185" y="2619"/>
                      </a:lnTo>
                      <a:lnTo>
                        <a:pt x="4138" y="2656"/>
                      </a:lnTo>
                      <a:lnTo>
                        <a:pt x="4092" y="2693"/>
                      </a:lnTo>
                      <a:lnTo>
                        <a:pt x="4036" y="2721"/>
                      </a:lnTo>
                      <a:lnTo>
                        <a:pt x="3970" y="2740"/>
                      </a:lnTo>
                      <a:lnTo>
                        <a:pt x="3905" y="2759"/>
                      </a:lnTo>
                      <a:lnTo>
                        <a:pt x="3775" y="2777"/>
                      </a:lnTo>
                      <a:lnTo>
                        <a:pt x="3635" y="2786"/>
                      </a:lnTo>
                      <a:lnTo>
                        <a:pt x="3495" y="2805"/>
                      </a:lnTo>
                      <a:lnTo>
                        <a:pt x="3355" y="2833"/>
                      </a:lnTo>
                      <a:lnTo>
                        <a:pt x="3299" y="2842"/>
                      </a:lnTo>
                      <a:lnTo>
                        <a:pt x="3234" y="2870"/>
                      </a:lnTo>
                      <a:lnTo>
                        <a:pt x="3188" y="2898"/>
                      </a:lnTo>
                      <a:lnTo>
                        <a:pt x="3141" y="2936"/>
                      </a:lnTo>
                      <a:lnTo>
                        <a:pt x="3094" y="2982"/>
                      </a:lnTo>
                      <a:lnTo>
                        <a:pt x="3067" y="3029"/>
                      </a:lnTo>
                      <a:lnTo>
                        <a:pt x="3039" y="3085"/>
                      </a:lnTo>
                      <a:lnTo>
                        <a:pt x="3011" y="3141"/>
                      </a:lnTo>
                      <a:lnTo>
                        <a:pt x="2973" y="3271"/>
                      </a:lnTo>
                      <a:lnTo>
                        <a:pt x="2945" y="3411"/>
                      </a:lnTo>
                      <a:lnTo>
                        <a:pt x="2917" y="3551"/>
                      </a:lnTo>
                      <a:lnTo>
                        <a:pt x="2889" y="3690"/>
                      </a:lnTo>
                      <a:lnTo>
                        <a:pt x="2861" y="3746"/>
                      </a:lnTo>
                      <a:lnTo>
                        <a:pt x="2843" y="3802"/>
                      </a:lnTo>
                      <a:lnTo>
                        <a:pt x="2806" y="3858"/>
                      </a:lnTo>
                      <a:lnTo>
                        <a:pt x="2768" y="3905"/>
                      </a:lnTo>
                      <a:lnTo>
                        <a:pt x="2731" y="3942"/>
                      </a:lnTo>
                      <a:lnTo>
                        <a:pt x="2675" y="3979"/>
                      </a:lnTo>
                      <a:lnTo>
                        <a:pt x="2619" y="4017"/>
                      </a:lnTo>
                      <a:lnTo>
                        <a:pt x="2563" y="4045"/>
                      </a:lnTo>
                      <a:lnTo>
                        <a:pt x="2433" y="4082"/>
                      </a:lnTo>
                      <a:lnTo>
                        <a:pt x="2293" y="4128"/>
                      </a:lnTo>
                      <a:lnTo>
                        <a:pt x="2163" y="4166"/>
                      </a:lnTo>
                      <a:lnTo>
                        <a:pt x="2032" y="4212"/>
                      </a:lnTo>
                      <a:lnTo>
                        <a:pt x="1976" y="4250"/>
                      </a:lnTo>
                      <a:lnTo>
                        <a:pt x="1920" y="4278"/>
                      </a:lnTo>
                      <a:lnTo>
                        <a:pt x="1874" y="4315"/>
                      </a:lnTo>
                      <a:lnTo>
                        <a:pt x="1836" y="4361"/>
                      </a:lnTo>
                      <a:lnTo>
                        <a:pt x="1808" y="4408"/>
                      </a:lnTo>
                      <a:lnTo>
                        <a:pt x="1780" y="4464"/>
                      </a:lnTo>
                      <a:lnTo>
                        <a:pt x="1762" y="4529"/>
                      </a:lnTo>
                      <a:lnTo>
                        <a:pt x="1752" y="4585"/>
                      </a:lnTo>
                      <a:lnTo>
                        <a:pt x="1743" y="4725"/>
                      </a:lnTo>
                      <a:lnTo>
                        <a:pt x="1743" y="4865"/>
                      </a:lnTo>
                      <a:lnTo>
                        <a:pt x="1743" y="5004"/>
                      </a:lnTo>
                      <a:lnTo>
                        <a:pt x="1734" y="5144"/>
                      </a:lnTo>
                      <a:lnTo>
                        <a:pt x="1725" y="5209"/>
                      </a:lnTo>
                      <a:lnTo>
                        <a:pt x="1715" y="5275"/>
                      </a:lnTo>
                      <a:lnTo>
                        <a:pt x="1697" y="5331"/>
                      </a:lnTo>
                      <a:lnTo>
                        <a:pt x="1669" y="5387"/>
                      </a:lnTo>
                      <a:lnTo>
                        <a:pt x="1631" y="5433"/>
                      </a:lnTo>
                      <a:lnTo>
                        <a:pt x="1585" y="5480"/>
                      </a:lnTo>
                      <a:lnTo>
                        <a:pt x="1538" y="5517"/>
                      </a:lnTo>
                      <a:lnTo>
                        <a:pt x="1492" y="5554"/>
                      </a:lnTo>
                      <a:lnTo>
                        <a:pt x="1370" y="5629"/>
                      </a:lnTo>
                      <a:lnTo>
                        <a:pt x="1240" y="5694"/>
                      </a:lnTo>
                      <a:lnTo>
                        <a:pt x="1119" y="5759"/>
                      </a:lnTo>
                      <a:lnTo>
                        <a:pt x="1007" y="5834"/>
                      </a:lnTo>
                      <a:lnTo>
                        <a:pt x="951" y="5871"/>
                      </a:lnTo>
                      <a:lnTo>
                        <a:pt x="904" y="5918"/>
                      </a:lnTo>
                      <a:lnTo>
                        <a:pt x="867" y="5964"/>
                      </a:lnTo>
                      <a:lnTo>
                        <a:pt x="839" y="6020"/>
                      </a:lnTo>
                      <a:lnTo>
                        <a:pt x="821" y="6067"/>
                      </a:lnTo>
                      <a:lnTo>
                        <a:pt x="811" y="6132"/>
                      </a:lnTo>
                      <a:lnTo>
                        <a:pt x="802" y="6188"/>
                      </a:lnTo>
                      <a:lnTo>
                        <a:pt x="802" y="6253"/>
                      </a:lnTo>
                      <a:lnTo>
                        <a:pt x="821" y="6393"/>
                      </a:lnTo>
                      <a:lnTo>
                        <a:pt x="848" y="6533"/>
                      </a:lnTo>
                      <a:lnTo>
                        <a:pt x="876" y="6673"/>
                      </a:lnTo>
                      <a:lnTo>
                        <a:pt x="904" y="6803"/>
                      </a:lnTo>
                      <a:lnTo>
                        <a:pt x="904" y="6868"/>
                      </a:lnTo>
                      <a:lnTo>
                        <a:pt x="904" y="6934"/>
                      </a:lnTo>
                      <a:lnTo>
                        <a:pt x="895" y="6999"/>
                      </a:lnTo>
                      <a:lnTo>
                        <a:pt x="886" y="7055"/>
                      </a:lnTo>
                      <a:lnTo>
                        <a:pt x="858" y="7111"/>
                      </a:lnTo>
                      <a:lnTo>
                        <a:pt x="830" y="7157"/>
                      </a:lnTo>
                      <a:lnTo>
                        <a:pt x="793" y="7213"/>
                      </a:lnTo>
                      <a:lnTo>
                        <a:pt x="746" y="7260"/>
                      </a:lnTo>
                      <a:lnTo>
                        <a:pt x="643" y="7353"/>
                      </a:lnTo>
                      <a:lnTo>
                        <a:pt x="541" y="7446"/>
                      </a:lnTo>
                      <a:lnTo>
                        <a:pt x="429" y="7539"/>
                      </a:lnTo>
                      <a:lnTo>
                        <a:pt x="336" y="7632"/>
                      </a:lnTo>
                      <a:lnTo>
                        <a:pt x="289" y="7679"/>
                      </a:lnTo>
                      <a:lnTo>
                        <a:pt x="261" y="7735"/>
                      </a:lnTo>
                      <a:lnTo>
                        <a:pt x="233" y="7791"/>
                      </a:lnTo>
                      <a:lnTo>
                        <a:pt x="215" y="7847"/>
                      </a:lnTo>
                      <a:lnTo>
                        <a:pt x="205" y="7903"/>
                      </a:lnTo>
                      <a:lnTo>
                        <a:pt x="205" y="7968"/>
                      </a:lnTo>
                      <a:lnTo>
                        <a:pt x="215" y="8024"/>
                      </a:lnTo>
                      <a:lnTo>
                        <a:pt x="233" y="8089"/>
                      </a:lnTo>
                      <a:lnTo>
                        <a:pt x="280" y="8210"/>
                      </a:lnTo>
                      <a:lnTo>
                        <a:pt x="336" y="8341"/>
                      </a:lnTo>
                      <a:lnTo>
                        <a:pt x="392" y="8471"/>
                      </a:lnTo>
                      <a:lnTo>
                        <a:pt x="448" y="8602"/>
                      </a:lnTo>
                      <a:lnTo>
                        <a:pt x="466" y="8667"/>
                      </a:lnTo>
                      <a:lnTo>
                        <a:pt x="476" y="8732"/>
                      </a:lnTo>
                      <a:lnTo>
                        <a:pt x="485" y="8788"/>
                      </a:lnTo>
                      <a:lnTo>
                        <a:pt x="485" y="8853"/>
                      </a:lnTo>
                      <a:lnTo>
                        <a:pt x="466" y="8909"/>
                      </a:lnTo>
                      <a:lnTo>
                        <a:pt x="448" y="8965"/>
                      </a:lnTo>
                      <a:lnTo>
                        <a:pt x="420" y="9021"/>
                      </a:lnTo>
                      <a:lnTo>
                        <a:pt x="392" y="9077"/>
                      </a:lnTo>
                      <a:lnTo>
                        <a:pt x="317" y="9189"/>
                      </a:lnTo>
                      <a:lnTo>
                        <a:pt x="224" y="9310"/>
                      </a:lnTo>
                      <a:lnTo>
                        <a:pt x="140" y="9422"/>
                      </a:lnTo>
                      <a:lnTo>
                        <a:pt x="75" y="9534"/>
                      </a:lnTo>
                      <a:lnTo>
                        <a:pt x="38" y="9590"/>
                      </a:lnTo>
                      <a:lnTo>
                        <a:pt x="19" y="9655"/>
                      </a:lnTo>
                      <a:lnTo>
                        <a:pt x="10" y="9711"/>
                      </a:lnTo>
                      <a:lnTo>
                        <a:pt x="0" y="9767"/>
                      </a:lnTo>
                      <a:lnTo>
                        <a:pt x="10" y="9832"/>
                      </a:lnTo>
                      <a:lnTo>
                        <a:pt x="19" y="9888"/>
                      </a:lnTo>
                      <a:lnTo>
                        <a:pt x="38" y="9944"/>
                      </a:lnTo>
                      <a:lnTo>
                        <a:pt x="75" y="10000"/>
                      </a:lnTo>
                      <a:lnTo>
                        <a:pt x="140" y="10121"/>
                      </a:lnTo>
                      <a:lnTo>
                        <a:pt x="224" y="10233"/>
                      </a:lnTo>
                      <a:lnTo>
                        <a:pt x="317" y="10344"/>
                      </a:lnTo>
                      <a:lnTo>
                        <a:pt x="392" y="10456"/>
                      </a:lnTo>
                      <a:lnTo>
                        <a:pt x="420" y="10521"/>
                      </a:lnTo>
                      <a:lnTo>
                        <a:pt x="448" y="10577"/>
                      </a:lnTo>
                      <a:lnTo>
                        <a:pt x="466" y="10633"/>
                      </a:lnTo>
                      <a:lnTo>
                        <a:pt x="485" y="10689"/>
                      </a:lnTo>
                      <a:lnTo>
                        <a:pt x="485" y="10754"/>
                      </a:lnTo>
                      <a:lnTo>
                        <a:pt x="476" y="10810"/>
                      </a:lnTo>
                      <a:lnTo>
                        <a:pt x="466" y="10876"/>
                      </a:lnTo>
                      <a:lnTo>
                        <a:pt x="448" y="10941"/>
                      </a:lnTo>
                      <a:lnTo>
                        <a:pt x="392" y="11062"/>
                      </a:lnTo>
                      <a:lnTo>
                        <a:pt x="336" y="11192"/>
                      </a:lnTo>
                      <a:lnTo>
                        <a:pt x="280" y="11323"/>
                      </a:lnTo>
                      <a:lnTo>
                        <a:pt x="233" y="11453"/>
                      </a:lnTo>
                      <a:lnTo>
                        <a:pt x="215" y="11519"/>
                      </a:lnTo>
                      <a:lnTo>
                        <a:pt x="205" y="11575"/>
                      </a:lnTo>
                      <a:lnTo>
                        <a:pt x="205" y="11640"/>
                      </a:lnTo>
                      <a:lnTo>
                        <a:pt x="215" y="11696"/>
                      </a:lnTo>
                      <a:lnTo>
                        <a:pt x="233" y="11752"/>
                      </a:lnTo>
                      <a:lnTo>
                        <a:pt x="261" y="11808"/>
                      </a:lnTo>
                      <a:lnTo>
                        <a:pt x="289" y="11854"/>
                      </a:lnTo>
                      <a:lnTo>
                        <a:pt x="336" y="11910"/>
                      </a:lnTo>
                      <a:lnTo>
                        <a:pt x="429" y="12003"/>
                      </a:lnTo>
                      <a:lnTo>
                        <a:pt x="541" y="12096"/>
                      </a:lnTo>
                      <a:lnTo>
                        <a:pt x="643" y="12190"/>
                      </a:lnTo>
                      <a:lnTo>
                        <a:pt x="746" y="12283"/>
                      </a:lnTo>
                      <a:lnTo>
                        <a:pt x="793" y="12329"/>
                      </a:lnTo>
                      <a:lnTo>
                        <a:pt x="830" y="12376"/>
                      </a:lnTo>
                      <a:lnTo>
                        <a:pt x="858" y="12432"/>
                      </a:lnTo>
                      <a:lnTo>
                        <a:pt x="886" y="12488"/>
                      </a:lnTo>
                      <a:lnTo>
                        <a:pt x="895" y="12544"/>
                      </a:lnTo>
                      <a:lnTo>
                        <a:pt x="904" y="12609"/>
                      </a:lnTo>
                      <a:lnTo>
                        <a:pt x="904" y="12665"/>
                      </a:lnTo>
                      <a:lnTo>
                        <a:pt x="904" y="12730"/>
                      </a:lnTo>
                      <a:lnTo>
                        <a:pt x="876" y="12870"/>
                      </a:lnTo>
                      <a:lnTo>
                        <a:pt x="848" y="13010"/>
                      </a:lnTo>
                      <a:lnTo>
                        <a:pt x="821" y="13150"/>
                      </a:lnTo>
                      <a:lnTo>
                        <a:pt x="802" y="13280"/>
                      </a:lnTo>
                      <a:lnTo>
                        <a:pt x="802" y="13345"/>
                      </a:lnTo>
                      <a:lnTo>
                        <a:pt x="811" y="13410"/>
                      </a:lnTo>
                      <a:lnTo>
                        <a:pt x="821" y="13466"/>
                      </a:lnTo>
                      <a:lnTo>
                        <a:pt x="839" y="13522"/>
                      </a:lnTo>
                      <a:lnTo>
                        <a:pt x="867" y="13578"/>
                      </a:lnTo>
                      <a:lnTo>
                        <a:pt x="904" y="13625"/>
                      </a:lnTo>
                      <a:lnTo>
                        <a:pt x="951" y="13662"/>
                      </a:lnTo>
                      <a:lnTo>
                        <a:pt x="1007" y="13709"/>
                      </a:lnTo>
                      <a:lnTo>
                        <a:pt x="1119" y="13774"/>
                      </a:lnTo>
                      <a:lnTo>
                        <a:pt x="1240" y="13848"/>
                      </a:lnTo>
                      <a:lnTo>
                        <a:pt x="1370" y="13914"/>
                      </a:lnTo>
                      <a:lnTo>
                        <a:pt x="1492" y="13979"/>
                      </a:lnTo>
                      <a:lnTo>
                        <a:pt x="1538" y="14016"/>
                      </a:lnTo>
                      <a:lnTo>
                        <a:pt x="1585" y="14063"/>
                      </a:lnTo>
                      <a:lnTo>
                        <a:pt x="1631" y="14109"/>
                      </a:lnTo>
                      <a:lnTo>
                        <a:pt x="1669" y="14156"/>
                      </a:lnTo>
                      <a:lnTo>
                        <a:pt x="1697" y="14212"/>
                      </a:lnTo>
                      <a:lnTo>
                        <a:pt x="1715" y="14268"/>
                      </a:lnTo>
                      <a:lnTo>
                        <a:pt x="1725" y="14324"/>
                      </a:lnTo>
                      <a:lnTo>
                        <a:pt x="1734" y="14389"/>
                      </a:lnTo>
                      <a:lnTo>
                        <a:pt x="1743" y="14529"/>
                      </a:lnTo>
                      <a:lnTo>
                        <a:pt x="1743" y="14669"/>
                      </a:lnTo>
                      <a:lnTo>
                        <a:pt x="1743" y="14818"/>
                      </a:lnTo>
                      <a:lnTo>
                        <a:pt x="1752" y="14948"/>
                      </a:lnTo>
                      <a:lnTo>
                        <a:pt x="1762" y="15013"/>
                      </a:lnTo>
                      <a:lnTo>
                        <a:pt x="1780" y="15069"/>
                      </a:lnTo>
                      <a:lnTo>
                        <a:pt x="1808" y="15125"/>
                      </a:lnTo>
                      <a:lnTo>
                        <a:pt x="1836" y="15181"/>
                      </a:lnTo>
                      <a:lnTo>
                        <a:pt x="1874" y="15218"/>
                      </a:lnTo>
                      <a:lnTo>
                        <a:pt x="1920" y="15265"/>
                      </a:lnTo>
                      <a:lnTo>
                        <a:pt x="1976" y="15293"/>
                      </a:lnTo>
                      <a:lnTo>
                        <a:pt x="2032" y="15321"/>
                      </a:lnTo>
                      <a:lnTo>
                        <a:pt x="2163" y="15368"/>
                      </a:lnTo>
                      <a:lnTo>
                        <a:pt x="2293" y="15414"/>
                      </a:lnTo>
                      <a:lnTo>
                        <a:pt x="2433" y="15451"/>
                      </a:lnTo>
                      <a:lnTo>
                        <a:pt x="2563" y="15498"/>
                      </a:lnTo>
                      <a:lnTo>
                        <a:pt x="2619" y="15526"/>
                      </a:lnTo>
                      <a:lnTo>
                        <a:pt x="2675" y="15554"/>
                      </a:lnTo>
                      <a:lnTo>
                        <a:pt x="2731" y="15591"/>
                      </a:lnTo>
                      <a:lnTo>
                        <a:pt x="2768" y="15638"/>
                      </a:lnTo>
                      <a:lnTo>
                        <a:pt x="2806" y="15684"/>
                      </a:lnTo>
                      <a:lnTo>
                        <a:pt x="2843" y="15731"/>
                      </a:lnTo>
                      <a:lnTo>
                        <a:pt x="2861" y="15787"/>
                      </a:lnTo>
                      <a:lnTo>
                        <a:pt x="2889" y="15852"/>
                      </a:lnTo>
                      <a:lnTo>
                        <a:pt x="2917" y="15983"/>
                      </a:lnTo>
                      <a:lnTo>
                        <a:pt x="2945" y="16122"/>
                      </a:lnTo>
                      <a:lnTo>
                        <a:pt x="2973" y="16262"/>
                      </a:lnTo>
                      <a:lnTo>
                        <a:pt x="3011" y="16393"/>
                      </a:lnTo>
                      <a:lnTo>
                        <a:pt x="3039" y="16458"/>
                      </a:lnTo>
                      <a:lnTo>
                        <a:pt x="3067" y="16514"/>
                      </a:lnTo>
                      <a:lnTo>
                        <a:pt x="3094" y="16560"/>
                      </a:lnTo>
                      <a:lnTo>
                        <a:pt x="3141" y="16607"/>
                      </a:lnTo>
                      <a:lnTo>
                        <a:pt x="3188" y="16644"/>
                      </a:lnTo>
                      <a:lnTo>
                        <a:pt x="3234" y="16672"/>
                      </a:lnTo>
                      <a:lnTo>
                        <a:pt x="3299" y="16691"/>
                      </a:lnTo>
                      <a:lnTo>
                        <a:pt x="3355" y="16709"/>
                      </a:lnTo>
                      <a:lnTo>
                        <a:pt x="3486" y="16737"/>
                      </a:lnTo>
                      <a:lnTo>
                        <a:pt x="3635" y="16747"/>
                      </a:lnTo>
                      <a:lnTo>
                        <a:pt x="3775" y="16765"/>
                      </a:lnTo>
                      <a:lnTo>
                        <a:pt x="3905" y="16784"/>
                      </a:lnTo>
                      <a:lnTo>
                        <a:pt x="3970" y="16803"/>
                      </a:lnTo>
                      <a:lnTo>
                        <a:pt x="4036" y="16821"/>
                      </a:lnTo>
                      <a:lnTo>
                        <a:pt x="4092" y="16849"/>
                      </a:lnTo>
                      <a:lnTo>
                        <a:pt x="4138" y="16877"/>
                      </a:lnTo>
                      <a:lnTo>
                        <a:pt x="4185" y="16915"/>
                      </a:lnTo>
                      <a:lnTo>
                        <a:pt x="4222" y="16961"/>
                      </a:lnTo>
                      <a:lnTo>
                        <a:pt x="4259" y="17017"/>
                      </a:lnTo>
                      <a:lnTo>
                        <a:pt x="4287" y="17073"/>
                      </a:lnTo>
                      <a:lnTo>
                        <a:pt x="4353" y="17203"/>
                      </a:lnTo>
                      <a:lnTo>
                        <a:pt x="4399" y="17334"/>
                      </a:lnTo>
                      <a:lnTo>
                        <a:pt x="4455" y="17464"/>
                      </a:lnTo>
                      <a:lnTo>
                        <a:pt x="4511" y="17585"/>
                      </a:lnTo>
                      <a:lnTo>
                        <a:pt x="4548" y="17641"/>
                      </a:lnTo>
                      <a:lnTo>
                        <a:pt x="4586" y="17688"/>
                      </a:lnTo>
                      <a:lnTo>
                        <a:pt x="4623" y="17735"/>
                      </a:lnTo>
                      <a:lnTo>
                        <a:pt x="4679" y="17772"/>
                      </a:lnTo>
                      <a:lnTo>
                        <a:pt x="4725" y="17800"/>
                      </a:lnTo>
                      <a:lnTo>
                        <a:pt x="4781" y="17818"/>
                      </a:lnTo>
                      <a:lnTo>
                        <a:pt x="4847" y="17828"/>
                      </a:lnTo>
                      <a:lnTo>
                        <a:pt x="4912" y="17837"/>
                      </a:lnTo>
                      <a:lnTo>
                        <a:pt x="5042" y="17837"/>
                      </a:lnTo>
                      <a:lnTo>
                        <a:pt x="5182" y="17828"/>
                      </a:lnTo>
                      <a:lnTo>
                        <a:pt x="5331" y="17818"/>
                      </a:lnTo>
                      <a:lnTo>
                        <a:pt x="5462" y="17809"/>
                      </a:lnTo>
                      <a:lnTo>
                        <a:pt x="5527" y="17818"/>
                      </a:lnTo>
                      <a:lnTo>
                        <a:pt x="5592" y="17828"/>
                      </a:lnTo>
                      <a:lnTo>
                        <a:pt x="5657" y="17837"/>
                      </a:lnTo>
                      <a:lnTo>
                        <a:pt x="5713" y="17865"/>
                      </a:lnTo>
                      <a:lnTo>
                        <a:pt x="5760" y="17893"/>
                      </a:lnTo>
                      <a:lnTo>
                        <a:pt x="5806" y="17930"/>
                      </a:lnTo>
                      <a:lnTo>
                        <a:pt x="5853" y="17977"/>
                      </a:lnTo>
                      <a:lnTo>
                        <a:pt x="5890" y="18033"/>
                      </a:lnTo>
                      <a:lnTo>
                        <a:pt x="5965" y="18145"/>
                      </a:lnTo>
                      <a:lnTo>
                        <a:pt x="6039" y="18266"/>
                      </a:lnTo>
                      <a:lnTo>
                        <a:pt x="6114" y="18387"/>
                      </a:lnTo>
                      <a:lnTo>
                        <a:pt x="6198" y="18499"/>
                      </a:lnTo>
                      <a:lnTo>
                        <a:pt x="6235" y="18545"/>
                      </a:lnTo>
                      <a:lnTo>
                        <a:pt x="6282" y="18592"/>
                      </a:lnTo>
                      <a:lnTo>
                        <a:pt x="6338" y="18620"/>
                      </a:lnTo>
                      <a:lnTo>
                        <a:pt x="6384" y="18648"/>
                      </a:lnTo>
                      <a:lnTo>
                        <a:pt x="6440" y="18667"/>
                      </a:lnTo>
                      <a:lnTo>
                        <a:pt x="6505" y="18676"/>
                      </a:lnTo>
                      <a:lnTo>
                        <a:pt x="6561" y="18685"/>
                      </a:lnTo>
                      <a:lnTo>
                        <a:pt x="6626" y="18676"/>
                      </a:lnTo>
                      <a:lnTo>
                        <a:pt x="6757" y="18657"/>
                      </a:lnTo>
                      <a:lnTo>
                        <a:pt x="6897" y="18620"/>
                      </a:lnTo>
                      <a:lnTo>
                        <a:pt x="7037" y="18592"/>
                      </a:lnTo>
                      <a:lnTo>
                        <a:pt x="7176" y="18564"/>
                      </a:lnTo>
                      <a:lnTo>
                        <a:pt x="7242" y="18555"/>
                      </a:lnTo>
                      <a:lnTo>
                        <a:pt x="7307" y="18555"/>
                      </a:lnTo>
                      <a:lnTo>
                        <a:pt x="7363" y="18564"/>
                      </a:lnTo>
                      <a:lnTo>
                        <a:pt x="7419" y="18573"/>
                      </a:lnTo>
                      <a:lnTo>
                        <a:pt x="7475" y="18601"/>
                      </a:lnTo>
                      <a:lnTo>
                        <a:pt x="7530" y="18629"/>
                      </a:lnTo>
                      <a:lnTo>
                        <a:pt x="7577" y="18667"/>
                      </a:lnTo>
                      <a:lnTo>
                        <a:pt x="7633" y="18713"/>
                      </a:lnTo>
                      <a:lnTo>
                        <a:pt x="7726" y="18806"/>
                      </a:lnTo>
                      <a:lnTo>
                        <a:pt x="7819" y="18918"/>
                      </a:lnTo>
                      <a:lnTo>
                        <a:pt x="7913" y="19021"/>
                      </a:lnTo>
                      <a:lnTo>
                        <a:pt x="8006" y="19123"/>
                      </a:lnTo>
                      <a:lnTo>
                        <a:pt x="8052" y="19160"/>
                      </a:lnTo>
                      <a:lnTo>
                        <a:pt x="8108" y="19198"/>
                      </a:lnTo>
                      <a:lnTo>
                        <a:pt x="8164" y="19226"/>
                      </a:lnTo>
                      <a:lnTo>
                        <a:pt x="8220" y="19244"/>
                      </a:lnTo>
                      <a:lnTo>
                        <a:pt x="8276" y="19254"/>
                      </a:lnTo>
                      <a:lnTo>
                        <a:pt x="8332" y="19254"/>
                      </a:lnTo>
                      <a:lnTo>
                        <a:pt x="8397" y="19244"/>
                      </a:lnTo>
                      <a:lnTo>
                        <a:pt x="8462" y="19226"/>
                      </a:lnTo>
                      <a:lnTo>
                        <a:pt x="8593" y="19188"/>
                      </a:lnTo>
                      <a:lnTo>
                        <a:pt x="8723" y="19132"/>
                      </a:lnTo>
                      <a:lnTo>
                        <a:pt x="8854" y="19077"/>
                      </a:lnTo>
                      <a:lnTo>
                        <a:pt x="8984" y="19030"/>
                      </a:lnTo>
                      <a:lnTo>
                        <a:pt x="9040" y="19011"/>
                      </a:lnTo>
                      <a:lnTo>
                        <a:pt x="9105" y="19002"/>
                      </a:lnTo>
                      <a:lnTo>
                        <a:pt x="9171" y="18993"/>
                      </a:lnTo>
                      <a:lnTo>
                        <a:pt x="9227" y="19002"/>
                      </a:lnTo>
                      <a:lnTo>
                        <a:pt x="9283" y="19011"/>
                      </a:lnTo>
                      <a:lnTo>
                        <a:pt x="9338" y="19039"/>
                      </a:lnTo>
                      <a:lnTo>
                        <a:pt x="9394" y="19067"/>
                      </a:lnTo>
                      <a:lnTo>
                        <a:pt x="9450" y="19105"/>
                      </a:lnTo>
                      <a:lnTo>
                        <a:pt x="9562" y="19188"/>
                      </a:lnTo>
                      <a:lnTo>
                        <a:pt x="9674" y="19282"/>
                      </a:lnTo>
                      <a:lnTo>
                        <a:pt x="9776" y="19365"/>
                      </a:lnTo>
                      <a:lnTo>
                        <a:pt x="9888" y="19449"/>
                      </a:lnTo>
                      <a:lnTo>
                        <a:pt x="9944" y="19477"/>
                      </a:lnTo>
                      <a:lnTo>
                        <a:pt x="10000" y="19505"/>
                      </a:lnTo>
                      <a:lnTo>
                        <a:pt x="10056" y="19524"/>
                      </a:lnTo>
                      <a:lnTo>
                        <a:pt x="10121" y="19533"/>
                      </a:lnTo>
                      <a:lnTo>
                        <a:pt x="10177" y="19533"/>
                      </a:lnTo>
                      <a:lnTo>
                        <a:pt x="10233" y="19524"/>
                      </a:lnTo>
                      <a:lnTo>
                        <a:pt x="10298" y="19505"/>
                      </a:lnTo>
                      <a:lnTo>
                        <a:pt x="10354" y="19487"/>
                      </a:lnTo>
                      <a:lnTo>
                        <a:pt x="10475" y="19421"/>
                      </a:lnTo>
                      <a:lnTo>
                        <a:pt x="10597" y="19347"/>
                      </a:lnTo>
                      <a:lnTo>
                        <a:pt x="10718" y="19272"/>
                      </a:lnTo>
                      <a:lnTo>
                        <a:pt x="10839" y="19207"/>
                      </a:lnTo>
                      <a:lnTo>
                        <a:pt x="10904" y="19179"/>
                      </a:lnTo>
                      <a:lnTo>
                        <a:pt x="10960" y="19160"/>
                      </a:lnTo>
                      <a:lnTo>
                        <a:pt x="11016" y="19151"/>
                      </a:lnTo>
                      <a:lnTo>
                        <a:pt x="11081" y="19142"/>
                      </a:lnTo>
                      <a:lnTo>
                        <a:pt x="11137" y="19151"/>
                      </a:lnTo>
                      <a:lnTo>
                        <a:pt x="11202" y="19160"/>
                      </a:lnTo>
                      <a:lnTo>
                        <a:pt x="11258" y="19179"/>
                      </a:lnTo>
                      <a:lnTo>
                        <a:pt x="11323" y="19207"/>
                      </a:lnTo>
                      <a:lnTo>
                        <a:pt x="11445" y="19272"/>
                      </a:lnTo>
                      <a:lnTo>
                        <a:pt x="11566" y="19347"/>
                      </a:lnTo>
                      <a:lnTo>
                        <a:pt x="11687" y="19421"/>
                      </a:lnTo>
                      <a:lnTo>
                        <a:pt x="11808" y="19487"/>
                      </a:lnTo>
                      <a:lnTo>
                        <a:pt x="11864" y="19505"/>
                      </a:lnTo>
                      <a:lnTo>
                        <a:pt x="11920" y="19524"/>
                      </a:lnTo>
                      <a:lnTo>
                        <a:pt x="11985" y="19533"/>
                      </a:lnTo>
                      <a:lnTo>
                        <a:pt x="12041" y="19533"/>
                      </a:lnTo>
                      <a:lnTo>
                        <a:pt x="12097" y="19524"/>
                      </a:lnTo>
                      <a:lnTo>
                        <a:pt x="12162" y="19505"/>
                      </a:lnTo>
                      <a:lnTo>
                        <a:pt x="12218" y="19477"/>
                      </a:lnTo>
                      <a:lnTo>
                        <a:pt x="12274" y="19449"/>
                      </a:lnTo>
                      <a:lnTo>
                        <a:pt x="12386" y="19365"/>
                      </a:lnTo>
                      <a:lnTo>
                        <a:pt x="12488" y="19282"/>
                      </a:lnTo>
                      <a:lnTo>
                        <a:pt x="12600" y="19188"/>
                      </a:lnTo>
                      <a:lnTo>
                        <a:pt x="12703" y="19105"/>
                      </a:lnTo>
                      <a:lnTo>
                        <a:pt x="12759" y="19067"/>
                      </a:lnTo>
                      <a:lnTo>
                        <a:pt x="12815" y="19039"/>
                      </a:lnTo>
                      <a:lnTo>
                        <a:pt x="12870" y="19011"/>
                      </a:lnTo>
                      <a:lnTo>
                        <a:pt x="12936" y="19002"/>
                      </a:lnTo>
                      <a:lnTo>
                        <a:pt x="12992" y="18993"/>
                      </a:lnTo>
                      <a:lnTo>
                        <a:pt x="13057" y="19002"/>
                      </a:lnTo>
                      <a:lnTo>
                        <a:pt x="13113" y="19011"/>
                      </a:lnTo>
                      <a:lnTo>
                        <a:pt x="13178" y="19030"/>
                      </a:lnTo>
                      <a:lnTo>
                        <a:pt x="13308" y="19077"/>
                      </a:lnTo>
                      <a:lnTo>
                        <a:pt x="13439" y="19132"/>
                      </a:lnTo>
                      <a:lnTo>
                        <a:pt x="13569" y="19188"/>
                      </a:lnTo>
                      <a:lnTo>
                        <a:pt x="13700" y="19226"/>
                      </a:lnTo>
                      <a:lnTo>
                        <a:pt x="13765" y="19244"/>
                      </a:lnTo>
                      <a:lnTo>
                        <a:pt x="13821" y="19254"/>
                      </a:lnTo>
                      <a:lnTo>
                        <a:pt x="13886" y="19254"/>
                      </a:lnTo>
                      <a:lnTo>
                        <a:pt x="13942" y="19244"/>
                      </a:lnTo>
                      <a:lnTo>
                        <a:pt x="13998" y="19226"/>
                      </a:lnTo>
                      <a:lnTo>
                        <a:pt x="14054" y="19198"/>
                      </a:lnTo>
                      <a:lnTo>
                        <a:pt x="14101" y="19160"/>
                      </a:lnTo>
                      <a:lnTo>
                        <a:pt x="14157" y="19123"/>
                      </a:lnTo>
                      <a:lnTo>
                        <a:pt x="14250" y="19021"/>
                      </a:lnTo>
                      <a:lnTo>
                        <a:pt x="14343" y="18918"/>
                      </a:lnTo>
                      <a:lnTo>
                        <a:pt x="14436" y="18806"/>
                      </a:lnTo>
                      <a:lnTo>
                        <a:pt x="14529" y="18713"/>
                      </a:lnTo>
                      <a:lnTo>
                        <a:pt x="14585" y="18667"/>
                      </a:lnTo>
                      <a:lnTo>
                        <a:pt x="14632" y="18629"/>
                      </a:lnTo>
                      <a:lnTo>
                        <a:pt x="14688" y="18601"/>
                      </a:lnTo>
                      <a:lnTo>
                        <a:pt x="14734" y="18573"/>
                      </a:lnTo>
                      <a:lnTo>
                        <a:pt x="14800" y="18564"/>
                      </a:lnTo>
                      <a:lnTo>
                        <a:pt x="14855" y="18555"/>
                      </a:lnTo>
                      <a:lnTo>
                        <a:pt x="14921" y="18555"/>
                      </a:lnTo>
                      <a:lnTo>
                        <a:pt x="14986" y="18564"/>
                      </a:lnTo>
                      <a:lnTo>
                        <a:pt x="15126" y="18592"/>
                      </a:lnTo>
                      <a:lnTo>
                        <a:pt x="15266" y="18620"/>
                      </a:lnTo>
                      <a:lnTo>
                        <a:pt x="15396" y="18657"/>
                      </a:lnTo>
                      <a:lnTo>
                        <a:pt x="15536" y="18676"/>
                      </a:lnTo>
                      <a:lnTo>
                        <a:pt x="15601" y="18685"/>
                      </a:lnTo>
                      <a:lnTo>
                        <a:pt x="15657" y="18676"/>
                      </a:lnTo>
                      <a:lnTo>
                        <a:pt x="15722" y="18667"/>
                      </a:lnTo>
                      <a:lnTo>
                        <a:pt x="15778" y="18648"/>
                      </a:lnTo>
                      <a:lnTo>
                        <a:pt x="15825" y="18620"/>
                      </a:lnTo>
                      <a:lnTo>
                        <a:pt x="15881" y="18592"/>
                      </a:lnTo>
                      <a:lnTo>
                        <a:pt x="15918" y="18545"/>
                      </a:lnTo>
                      <a:lnTo>
                        <a:pt x="15964" y="18499"/>
                      </a:lnTo>
                      <a:lnTo>
                        <a:pt x="16048" y="18387"/>
                      </a:lnTo>
                      <a:lnTo>
                        <a:pt x="16123" y="18266"/>
                      </a:lnTo>
                      <a:lnTo>
                        <a:pt x="16188" y="18145"/>
                      </a:lnTo>
                      <a:lnTo>
                        <a:pt x="16272" y="18033"/>
                      </a:lnTo>
                      <a:lnTo>
                        <a:pt x="16309" y="17977"/>
                      </a:lnTo>
                      <a:lnTo>
                        <a:pt x="16356" y="17930"/>
                      </a:lnTo>
                      <a:lnTo>
                        <a:pt x="16402" y="17893"/>
                      </a:lnTo>
                      <a:lnTo>
                        <a:pt x="16449" y="17865"/>
                      </a:lnTo>
                      <a:lnTo>
                        <a:pt x="16505" y="17837"/>
                      </a:lnTo>
                      <a:lnTo>
                        <a:pt x="16570" y="17828"/>
                      </a:lnTo>
                      <a:lnTo>
                        <a:pt x="16626" y="17818"/>
                      </a:lnTo>
                      <a:lnTo>
                        <a:pt x="16691" y="17809"/>
                      </a:lnTo>
                      <a:lnTo>
                        <a:pt x="16831" y="17818"/>
                      </a:lnTo>
                      <a:lnTo>
                        <a:pt x="16971" y="17828"/>
                      </a:lnTo>
                      <a:lnTo>
                        <a:pt x="17120" y="17837"/>
                      </a:lnTo>
                      <a:lnTo>
                        <a:pt x="17251" y="17837"/>
                      </a:lnTo>
                      <a:lnTo>
                        <a:pt x="17316" y="17828"/>
                      </a:lnTo>
                      <a:lnTo>
                        <a:pt x="17381" y="17818"/>
                      </a:lnTo>
                      <a:lnTo>
                        <a:pt x="17437" y="17800"/>
                      </a:lnTo>
                      <a:lnTo>
                        <a:pt x="17484" y="17772"/>
                      </a:lnTo>
                      <a:lnTo>
                        <a:pt x="17530" y="17735"/>
                      </a:lnTo>
                      <a:lnTo>
                        <a:pt x="17577" y="17688"/>
                      </a:lnTo>
                      <a:lnTo>
                        <a:pt x="17614" y="17641"/>
                      </a:lnTo>
                      <a:lnTo>
                        <a:pt x="17651" y="17585"/>
                      </a:lnTo>
                      <a:lnTo>
                        <a:pt x="17707" y="17464"/>
                      </a:lnTo>
                      <a:lnTo>
                        <a:pt x="17763" y="17334"/>
                      </a:lnTo>
                      <a:lnTo>
                        <a:pt x="17810" y="17203"/>
                      </a:lnTo>
                      <a:lnTo>
                        <a:pt x="17866" y="17073"/>
                      </a:lnTo>
                      <a:lnTo>
                        <a:pt x="17903" y="17017"/>
                      </a:lnTo>
                      <a:lnTo>
                        <a:pt x="17940" y="16961"/>
                      </a:lnTo>
                      <a:lnTo>
                        <a:pt x="17977" y="16915"/>
                      </a:lnTo>
                      <a:lnTo>
                        <a:pt x="18024" y="16877"/>
                      </a:lnTo>
                      <a:lnTo>
                        <a:pt x="18071" y="16849"/>
                      </a:lnTo>
                      <a:lnTo>
                        <a:pt x="18127" y="16821"/>
                      </a:lnTo>
                      <a:lnTo>
                        <a:pt x="18182" y="16803"/>
                      </a:lnTo>
                      <a:lnTo>
                        <a:pt x="18248" y="16784"/>
                      </a:lnTo>
                      <a:lnTo>
                        <a:pt x="18388" y="16765"/>
                      </a:lnTo>
                      <a:lnTo>
                        <a:pt x="18527" y="16747"/>
                      </a:lnTo>
                      <a:lnTo>
                        <a:pt x="18667" y="16737"/>
                      </a:lnTo>
                      <a:lnTo>
                        <a:pt x="18807" y="16709"/>
                      </a:lnTo>
                      <a:lnTo>
                        <a:pt x="18863" y="16691"/>
                      </a:lnTo>
                      <a:lnTo>
                        <a:pt x="18919" y="16672"/>
                      </a:lnTo>
                      <a:lnTo>
                        <a:pt x="18975" y="16644"/>
                      </a:lnTo>
                      <a:lnTo>
                        <a:pt x="19021" y="16607"/>
                      </a:lnTo>
                      <a:lnTo>
                        <a:pt x="19059" y="16560"/>
                      </a:lnTo>
                      <a:lnTo>
                        <a:pt x="19096" y="16514"/>
                      </a:lnTo>
                      <a:lnTo>
                        <a:pt x="19124" y="16458"/>
                      </a:lnTo>
                      <a:lnTo>
                        <a:pt x="19152" y="16393"/>
                      </a:lnTo>
                      <a:lnTo>
                        <a:pt x="19189" y="16262"/>
                      </a:lnTo>
                      <a:lnTo>
                        <a:pt x="19217" y="16122"/>
                      </a:lnTo>
                      <a:lnTo>
                        <a:pt x="19245" y="15983"/>
                      </a:lnTo>
                      <a:lnTo>
                        <a:pt x="19273" y="15852"/>
                      </a:lnTo>
                      <a:lnTo>
                        <a:pt x="19291" y="15787"/>
                      </a:lnTo>
                      <a:lnTo>
                        <a:pt x="19319" y="15731"/>
                      </a:lnTo>
                      <a:lnTo>
                        <a:pt x="19347" y="15684"/>
                      </a:lnTo>
                      <a:lnTo>
                        <a:pt x="19385" y="15638"/>
                      </a:lnTo>
                      <a:lnTo>
                        <a:pt x="19431" y="15591"/>
                      </a:lnTo>
                      <a:lnTo>
                        <a:pt x="19478" y="15554"/>
                      </a:lnTo>
                      <a:lnTo>
                        <a:pt x="19534" y="15526"/>
                      </a:lnTo>
                      <a:lnTo>
                        <a:pt x="19599" y="15498"/>
                      </a:lnTo>
                      <a:lnTo>
                        <a:pt x="19730" y="15451"/>
                      </a:lnTo>
                      <a:lnTo>
                        <a:pt x="19860" y="15414"/>
                      </a:lnTo>
                      <a:lnTo>
                        <a:pt x="20000" y="15368"/>
                      </a:lnTo>
                      <a:lnTo>
                        <a:pt x="20130" y="15321"/>
                      </a:lnTo>
                      <a:lnTo>
                        <a:pt x="20186" y="15293"/>
                      </a:lnTo>
                      <a:lnTo>
                        <a:pt x="20233" y="15265"/>
                      </a:lnTo>
                      <a:lnTo>
                        <a:pt x="20279" y="15218"/>
                      </a:lnTo>
                      <a:lnTo>
                        <a:pt x="20326" y="15181"/>
                      </a:lnTo>
                      <a:lnTo>
                        <a:pt x="20354" y="15125"/>
                      </a:lnTo>
                      <a:lnTo>
                        <a:pt x="20373" y="15069"/>
                      </a:lnTo>
                      <a:lnTo>
                        <a:pt x="20391" y="15013"/>
                      </a:lnTo>
                      <a:lnTo>
                        <a:pt x="20410" y="14948"/>
                      </a:lnTo>
                      <a:lnTo>
                        <a:pt x="20419" y="14818"/>
                      </a:lnTo>
                      <a:lnTo>
                        <a:pt x="20419" y="14669"/>
                      </a:lnTo>
                      <a:lnTo>
                        <a:pt x="20419" y="14529"/>
                      </a:lnTo>
                      <a:lnTo>
                        <a:pt x="20428" y="14389"/>
                      </a:lnTo>
                      <a:lnTo>
                        <a:pt x="20438" y="14324"/>
                      </a:lnTo>
                      <a:lnTo>
                        <a:pt x="20447" y="14268"/>
                      </a:lnTo>
                      <a:lnTo>
                        <a:pt x="20466" y="14212"/>
                      </a:lnTo>
                      <a:lnTo>
                        <a:pt x="20494" y="14156"/>
                      </a:lnTo>
                      <a:lnTo>
                        <a:pt x="20531" y="14109"/>
                      </a:lnTo>
                      <a:lnTo>
                        <a:pt x="20568" y="14063"/>
                      </a:lnTo>
                      <a:lnTo>
                        <a:pt x="20615" y="14026"/>
                      </a:lnTo>
                      <a:lnTo>
                        <a:pt x="20671" y="13979"/>
                      </a:lnTo>
                      <a:lnTo>
                        <a:pt x="20792" y="13914"/>
                      </a:lnTo>
                      <a:lnTo>
                        <a:pt x="20913" y="13848"/>
                      </a:lnTo>
                      <a:lnTo>
                        <a:pt x="21044" y="13774"/>
                      </a:lnTo>
                      <a:lnTo>
                        <a:pt x="21155" y="13709"/>
                      </a:lnTo>
                      <a:lnTo>
                        <a:pt x="21211" y="13662"/>
                      </a:lnTo>
                      <a:lnTo>
                        <a:pt x="21249" y="13625"/>
                      </a:lnTo>
                      <a:lnTo>
                        <a:pt x="21286" y="13578"/>
                      </a:lnTo>
                      <a:lnTo>
                        <a:pt x="21314" y="13522"/>
                      </a:lnTo>
                      <a:lnTo>
                        <a:pt x="21342" y="13466"/>
                      </a:lnTo>
                      <a:lnTo>
                        <a:pt x="21351" y="13410"/>
                      </a:lnTo>
                      <a:lnTo>
                        <a:pt x="21351" y="13345"/>
                      </a:lnTo>
                      <a:lnTo>
                        <a:pt x="21351" y="13280"/>
                      </a:lnTo>
                      <a:lnTo>
                        <a:pt x="21332" y="13150"/>
                      </a:lnTo>
                      <a:lnTo>
                        <a:pt x="21304" y="13010"/>
                      </a:lnTo>
                      <a:lnTo>
                        <a:pt x="21277" y="12870"/>
                      </a:lnTo>
                      <a:lnTo>
                        <a:pt x="21258" y="12730"/>
                      </a:lnTo>
                      <a:lnTo>
                        <a:pt x="21249" y="12665"/>
                      </a:lnTo>
                      <a:lnTo>
                        <a:pt x="21258" y="12609"/>
                      </a:lnTo>
                      <a:lnTo>
                        <a:pt x="21258" y="12544"/>
                      </a:lnTo>
                      <a:lnTo>
                        <a:pt x="21277" y="12488"/>
                      </a:lnTo>
                      <a:lnTo>
                        <a:pt x="21295" y="12432"/>
                      </a:lnTo>
                      <a:lnTo>
                        <a:pt x="21332" y="12376"/>
                      </a:lnTo>
                      <a:lnTo>
                        <a:pt x="21370" y="12329"/>
                      </a:lnTo>
                      <a:lnTo>
                        <a:pt x="21416" y="12283"/>
                      </a:lnTo>
                      <a:lnTo>
                        <a:pt x="21519" y="12190"/>
                      </a:lnTo>
                      <a:lnTo>
                        <a:pt x="21621" y="12096"/>
                      </a:lnTo>
                      <a:lnTo>
                        <a:pt x="21733" y="12003"/>
                      </a:lnTo>
                      <a:lnTo>
                        <a:pt x="21826" y="11910"/>
                      </a:lnTo>
                      <a:lnTo>
                        <a:pt x="21864" y="11854"/>
                      </a:lnTo>
                      <a:lnTo>
                        <a:pt x="21901" y="11808"/>
                      </a:lnTo>
                      <a:lnTo>
                        <a:pt x="21929" y="11752"/>
                      </a:lnTo>
                      <a:lnTo>
                        <a:pt x="21948" y="11696"/>
                      </a:lnTo>
                      <a:lnTo>
                        <a:pt x="21957" y="11640"/>
                      </a:lnTo>
                      <a:lnTo>
                        <a:pt x="21957" y="11575"/>
                      </a:lnTo>
                      <a:lnTo>
                        <a:pt x="21948" y="11519"/>
                      </a:lnTo>
                      <a:lnTo>
                        <a:pt x="21929" y="11453"/>
                      </a:lnTo>
                      <a:lnTo>
                        <a:pt x="21882" y="11323"/>
                      </a:lnTo>
                      <a:lnTo>
                        <a:pt x="21826" y="11192"/>
                      </a:lnTo>
                      <a:lnTo>
                        <a:pt x="21770" y="11062"/>
                      </a:lnTo>
                      <a:lnTo>
                        <a:pt x="21715" y="10941"/>
                      </a:lnTo>
                      <a:lnTo>
                        <a:pt x="21696" y="10876"/>
                      </a:lnTo>
                      <a:lnTo>
                        <a:pt x="21687" y="10810"/>
                      </a:lnTo>
                      <a:lnTo>
                        <a:pt x="21677" y="10754"/>
                      </a:lnTo>
                      <a:lnTo>
                        <a:pt x="21677" y="10689"/>
                      </a:lnTo>
                      <a:lnTo>
                        <a:pt x="21687" y="10633"/>
                      </a:lnTo>
                      <a:lnTo>
                        <a:pt x="21705" y="10577"/>
                      </a:lnTo>
                      <a:lnTo>
                        <a:pt x="21733" y="10521"/>
                      </a:lnTo>
                      <a:lnTo>
                        <a:pt x="21770" y="10456"/>
                      </a:lnTo>
                      <a:lnTo>
                        <a:pt x="21845" y="10344"/>
                      </a:lnTo>
                      <a:lnTo>
                        <a:pt x="21929" y="10233"/>
                      </a:lnTo>
                      <a:lnTo>
                        <a:pt x="22013" y="10121"/>
                      </a:lnTo>
                      <a:lnTo>
                        <a:pt x="22087" y="10000"/>
                      </a:lnTo>
                      <a:lnTo>
                        <a:pt x="22115" y="9944"/>
                      </a:lnTo>
                      <a:lnTo>
                        <a:pt x="22143" y="9888"/>
                      </a:lnTo>
                      <a:lnTo>
                        <a:pt x="22153" y="9832"/>
                      </a:lnTo>
                      <a:lnTo>
                        <a:pt x="22162" y="9767"/>
                      </a:lnTo>
                      <a:lnTo>
                        <a:pt x="22153" y="9711"/>
                      </a:lnTo>
                      <a:lnTo>
                        <a:pt x="22143" y="9655"/>
                      </a:lnTo>
                      <a:lnTo>
                        <a:pt x="22115" y="9590"/>
                      </a:lnTo>
                      <a:lnTo>
                        <a:pt x="22087" y="9534"/>
                      </a:lnTo>
                      <a:lnTo>
                        <a:pt x="22013" y="9422"/>
                      </a:lnTo>
                      <a:lnTo>
                        <a:pt x="21929" y="9310"/>
                      </a:lnTo>
                      <a:lnTo>
                        <a:pt x="21845" y="9189"/>
                      </a:lnTo>
                      <a:lnTo>
                        <a:pt x="21770" y="9077"/>
                      </a:lnTo>
                      <a:lnTo>
                        <a:pt x="21733" y="9021"/>
                      </a:lnTo>
                      <a:lnTo>
                        <a:pt x="21705" y="8965"/>
                      </a:lnTo>
                      <a:lnTo>
                        <a:pt x="21687" y="8909"/>
                      </a:lnTo>
                      <a:lnTo>
                        <a:pt x="21677" y="8853"/>
                      </a:lnTo>
                      <a:lnTo>
                        <a:pt x="21677" y="8788"/>
                      </a:lnTo>
                      <a:lnTo>
                        <a:pt x="21687" y="8732"/>
                      </a:lnTo>
                      <a:lnTo>
                        <a:pt x="21696" y="8667"/>
                      </a:lnTo>
                      <a:lnTo>
                        <a:pt x="21715" y="8602"/>
                      </a:lnTo>
                      <a:lnTo>
                        <a:pt x="21770" y="8471"/>
                      </a:lnTo>
                      <a:lnTo>
                        <a:pt x="21826" y="8341"/>
                      </a:lnTo>
                      <a:lnTo>
                        <a:pt x="21882" y="8210"/>
                      </a:lnTo>
                      <a:lnTo>
                        <a:pt x="21929" y="8089"/>
                      </a:lnTo>
                      <a:lnTo>
                        <a:pt x="21948" y="8024"/>
                      </a:lnTo>
                      <a:lnTo>
                        <a:pt x="21957" y="7968"/>
                      </a:lnTo>
                      <a:lnTo>
                        <a:pt x="21957" y="7903"/>
                      </a:lnTo>
                      <a:lnTo>
                        <a:pt x="21948" y="7847"/>
                      </a:lnTo>
                      <a:lnTo>
                        <a:pt x="21929" y="7791"/>
                      </a:lnTo>
                      <a:lnTo>
                        <a:pt x="21901" y="7735"/>
                      </a:lnTo>
                      <a:lnTo>
                        <a:pt x="21864" y="7679"/>
                      </a:lnTo>
                      <a:lnTo>
                        <a:pt x="21826" y="7632"/>
                      </a:lnTo>
                      <a:lnTo>
                        <a:pt x="21733" y="7539"/>
                      </a:lnTo>
                      <a:lnTo>
                        <a:pt x="21621" y="7446"/>
                      </a:lnTo>
                      <a:lnTo>
                        <a:pt x="21519" y="7353"/>
                      </a:lnTo>
                      <a:lnTo>
                        <a:pt x="21416" y="7260"/>
                      </a:lnTo>
                      <a:lnTo>
                        <a:pt x="21370" y="7213"/>
                      </a:lnTo>
                      <a:lnTo>
                        <a:pt x="21332" y="7157"/>
                      </a:lnTo>
                      <a:lnTo>
                        <a:pt x="21295" y="7111"/>
                      </a:lnTo>
                      <a:lnTo>
                        <a:pt x="21277" y="7055"/>
                      </a:lnTo>
                      <a:lnTo>
                        <a:pt x="21258" y="6999"/>
                      </a:lnTo>
                      <a:lnTo>
                        <a:pt x="21258" y="6934"/>
                      </a:lnTo>
                      <a:lnTo>
                        <a:pt x="21249" y="6868"/>
                      </a:lnTo>
                      <a:lnTo>
                        <a:pt x="21258" y="6803"/>
                      </a:lnTo>
                      <a:lnTo>
                        <a:pt x="21277" y="6673"/>
                      </a:lnTo>
                      <a:lnTo>
                        <a:pt x="21304" y="6533"/>
                      </a:lnTo>
                      <a:lnTo>
                        <a:pt x="21332" y="6393"/>
                      </a:lnTo>
                      <a:lnTo>
                        <a:pt x="21351" y="6253"/>
                      </a:lnTo>
                      <a:lnTo>
                        <a:pt x="21351" y="6188"/>
                      </a:lnTo>
                      <a:lnTo>
                        <a:pt x="21351" y="6132"/>
                      </a:lnTo>
                      <a:lnTo>
                        <a:pt x="21342" y="6067"/>
                      </a:lnTo>
                      <a:lnTo>
                        <a:pt x="21314" y="6020"/>
                      </a:lnTo>
                      <a:lnTo>
                        <a:pt x="21286" y="5964"/>
                      </a:lnTo>
                      <a:lnTo>
                        <a:pt x="21249" y="5918"/>
                      </a:lnTo>
                      <a:lnTo>
                        <a:pt x="21211" y="5871"/>
                      </a:lnTo>
                      <a:lnTo>
                        <a:pt x="21155" y="5834"/>
                      </a:lnTo>
                      <a:lnTo>
                        <a:pt x="21044" y="5759"/>
                      </a:lnTo>
                      <a:lnTo>
                        <a:pt x="20913" y="5694"/>
                      </a:lnTo>
                      <a:lnTo>
                        <a:pt x="20792" y="5629"/>
                      </a:lnTo>
                      <a:lnTo>
                        <a:pt x="20671" y="5554"/>
                      </a:lnTo>
                      <a:lnTo>
                        <a:pt x="20615" y="5517"/>
                      </a:lnTo>
                      <a:lnTo>
                        <a:pt x="20568" y="5480"/>
                      </a:lnTo>
                      <a:lnTo>
                        <a:pt x="20531" y="5433"/>
                      </a:lnTo>
                      <a:lnTo>
                        <a:pt x="20494" y="5387"/>
                      </a:lnTo>
                      <a:lnTo>
                        <a:pt x="20466" y="5331"/>
                      </a:lnTo>
                      <a:lnTo>
                        <a:pt x="20447" y="5275"/>
                      </a:lnTo>
                      <a:lnTo>
                        <a:pt x="20438" y="5209"/>
                      </a:lnTo>
                      <a:lnTo>
                        <a:pt x="20428" y="5144"/>
                      </a:lnTo>
                      <a:lnTo>
                        <a:pt x="20419" y="5004"/>
                      </a:lnTo>
                      <a:lnTo>
                        <a:pt x="20419" y="4865"/>
                      </a:lnTo>
                      <a:lnTo>
                        <a:pt x="20419" y="4725"/>
                      </a:lnTo>
                      <a:lnTo>
                        <a:pt x="20410" y="4585"/>
                      </a:lnTo>
                      <a:lnTo>
                        <a:pt x="20391" y="4529"/>
                      </a:lnTo>
                      <a:lnTo>
                        <a:pt x="20373" y="4464"/>
                      </a:lnTo>
                      <a:lnTo>
                        <a:pt x="20354" y="4408"/>
                      </a:lnTo>
                      <a:lnTo>
                        <a:pt x="20326" y="4361"/>
                      </a:lnTo>
                      <a:lnTo>
                        <a:pt x="20279" y="4315"/>
                      </a:lnTo>
                      <a:lnTo>
                        <a:pt x="20233" y="4278"/>
                      </a:lnTo>
                      <a:lnTo>
                        <a:pt x="20186" y="4250"/>
                      </a:lnTo>
                      <a:lnTo>
                        <a:pt x="20130" y="4212"/>
                      </a:lnTo>
                      <a:lnTo>
                        <a:pt x="20000" y="4166"/>
                      </a:lnTo>
                      <a:lnTo>
                        <a:pt x="19860" y="4128"/>
                      </a:lnTo>
                      <a:lnTo>
                        <a:pt x="19730" y="4082"/>
                      </a:lnTo>
                      <a:lnTo>
                        <a:pt x="19599" y="4045"/>
                      </a:lnTo>
                      <a:lnTo>
                        <a:pt x="19534" y="4017"/>
                      </a:lnTo>
                      <a:lnTo>
                        <a:pt x="19478" y="3979"/>
                      </a:lnTo>
                      <a:lnTo>
                        <a:pt x="19431" y="3942"/>
                      </a:lnTo>
                      <a:lnTo>
                        <a:pt x="19385" y="3905"/>
                      </a:lnTo>
                      <a:lnTo>
                        <a:pt x="19347" y="3858"/>
                      </a:lnTo>
                      <a:lnTo>
                        <a:pt x="19319" y="3802"/>
                      </a:lnTo>
                      <a:lnTo>
                        <a:pt x="19291" y="3746"/>
                      </a:lnTo>
                      <a:lnTo>
                        <a:pt x="19273" y="3690"/>
                      </a:lnTo>
                      <a:lnTo>
                        <a:pt x="19245" y="3551"/>
                      </a:lnTo>
                      <a:lnTo>
                        <a:pt x="19217" y="3411"/>
                      </a:lnTo>
                      <a:lnTo>
                        <a:pt x="19189" y="3271"/>
                      </a:lnTo>
                      <a:lnTo>
                        <a:pt x="19152" y="3141"/>
                      </a:lnTo>
                      <a:lnTo>
                        <a:pt x="19124" y="3085"/>
                      </a:lnTo>
                      <a:lnTo>
                        <a:pt x="19096" y="3029"/>
                      </a:lnTo>
                      <a:lnTo>
                        <a:pt x="19059" y="2982"/>
                      </a:lnTo>
                      <a:lnTo>
                        <a:pt x="19021" y="2936"/>
                      </a:lnTo>
                      <a:lnTo>
                        <a:pt x="18975" y="2898"/>
                      </a:lnTo>
                      <a:lnTo>
                        <a:pt x="18919" y="2870"/>
                      </a:lnTo>
                      <a:lnTo>
                        <a:pt x="18863" y="2842"/>
                      </a:lnTo>
                      <a:lnTo>
                        <a:pt x="18807" y="2833"/>
                      </a:lnTo>
                      <a:lnTo>
                        <a:pt x="18667" y="2805"/>
                      </a:lnTo>
                      <a:lnTo>
                        <a:pt x="18527" y="2786"/>
                      </a:lnTo>
                      <a:lnTo>
                        <a:pt x="18388" y="2777"/>
                      </a:lnTo>
                      <a:lnTo>
                        <a:pt x="18248" y="2759"/>
                      </a:lnTo>
                      <a:lnTo>
                        <a:pt x="18182" y="2740"/>
                      </a:lnTo>
                      <a:lnTo>
                        <a:pt x="18127" y="2721"/>
                      </a:lnTo>
                      <a:lnTo>
                        <a:pt x="18071" y="2693"/>
                      </a:lnTo>
                      <a:lnTo>
                        <a:pt x="18024" y="2656"/>
                      </a:lnTo>
                      <a:lnTo>
                        <a:pt x="17977" y="2619"/>
                      </a:lnTo>
                      <a:lnTo>
                        <a:pt x="17940" y="2572"/>
                      </a:lnTo>
                      <a:lnTo>
                        <a:pt x="17903" y="2526"/>
                      </a:lnTo>
                      <a:lnTo>
                        <a:pt x="17866" y="2470"/>
                      </a:lnTo>
                      <a:lnTo>
                        <a:pt x="17810" y="2339"/>
                      </a:lnTo>
                      <a:lnTo>
                        <a:pt x="17763" y="2209"/>
                      </a:lnTo>
                      <a:lnTo>
                        <a:pt x="17707" y="2078"/>
                      </a:lnTo>
                      <a:lnTo>
                        <a:pt x="17651" y="1957"/>
                      </a:lnTo>
                      <a:lnTo>
                        <a:pt x="17614" y="1901"/>
                      </a:lnTo>
                      <a:lnTo>
                        <a:pt x="17577" y="1845"/>
                      </a:lnTo>
                      <a:lnTo>
                        <a:pt x="17530" y="1808"/>
                      </a:lnTo>
                      <a:lnTo>
                        <a:pt x="17484" y="1771"/>
                      </a:lnTo>
                      <a:lnTo>
                        <a:pt x="17437" y="1743"/>
                      </a:lnTo>
                      <a:lnTo>
                        <a:pt x="17381" y="1724"/>
                      </a:lnTo>
                      <a:lnTo>
                        <a:pt x="17316" y="1715"/>
                      </a:lnTo>
                      <a:lnTo>
                        <a:pt x="17251" y="1705"/>
                      </a:lnTo>
                      <a:lnTo>
                        <a:pt x="17120" y="1705"/>
                      </a:lnTo>
                      <a:lnTo>
                        <a:pt x="16971" y="1715"/>
                      </a:lnTo>
                      <a:lnTo>
                        <a:pt x="16831" y="1724"/>
                      </a:lnTo>
                      <a:lnTo>
                        <a:pt x="16626" y="1724"/>
                      </a:lnTo>
                      <a:lnTo>
                        <a:pt x="16570" y="1715"/>
                      </a:lnTo>
                      <a:lnTo>
                        <a:pt x="16505" y="1696"/>
                      </a:lnTo>
                      <a:lnTo>
                        <a:pt x="16449" y="1677"/>
                      </a:lnTo>
                      <a:lnTo>
                        <a:pt x="16402" y="1640"/>
                      </a:lnTo>
                      <a:lnTo>
                        <a:pt x="16356" y="1603"/>
                      </a:lnTo>
                      <a:lnTo>
                        <a:pt x="16309" y="1556"/>
                      </a:lnTo>
                      <a:lnTo>
                        <a:pt x="16272" y="1510"/>
                      </a:lnTo>
                      <a:lnTo>
                        <a:pt x="16188" y="1398"/>
                      </a:lnTo>
                      <a:lnTo>
                        <a:pt x="16123" y="1277"/>
                      </a:lnTo>
                      <a:lnTo>
                        <a:pt x="16048" y="1156"/>
                      </a:lnTo>
                      <a:lnTo>
                        <a:pt x="15964" y="1044"/>
                      </a:lnTo>
                      <a:lnTo>
                        <a:pt x="15918" y="997"/>
                      </a:lnTo>
                      <a:lnTo>
                        <a:pt x="15881" y="951"/>
                      </a:lnTo>
                      <a:lnTo>
                        <a:pt x="15825" y="913"/>
                      </a:lnTo>
                      <a:lnTo>
                        <a:pt x="15778" y="885"/>
                      </a:lnTo>
                      <a:lnTo>
                        <a:pt x="15722" y="867"/>
                      </a:lnTo>
                      <a:lnTo>
                        <a:pt x="15657" y="857"/>
                      </a:lnTo>
                      <a:lnTo>
                        <a:pt x="15601" y="857"/>
                      </a:lnTo>
                      <a:lnTo>
                        <a:pt x="15536" y="867"/>
                      </a:lnTo>
                      <a:lnTo>
                        <a:pt x="15396" y="885"/>
                      </a:lnTo>
                      <a:lnTo>
                        <a:pt x="15266" y="913"/>
                      </a:lnTo>
                      <a:lnTo>
                        <a:pt x="15126" y="951"/>
                      </a:lnTo>
                      <a:lnTo>
                        <a:pt x="14986" y="979"/>
                      </a:lnTo>
                      <a:lnTo>
                        <a:pt x="14921" y="988"/>
                      </a:lnTo>
                      <a:lnTo>
                        <a:pt x="14855" y="988"/>
                      </a:lnTo>
                      <a:lnTo>
                        <a:pt x="14800" y="979"/>
                      </a:lnTo>
                      <a:lnTo>
                        <a:pt x="14734" y="960"/>
                      </a:lnTo>
                      <a:lnTo>
                        <a:pt x="14688" y="941"/>
                      </a:lnTo>
                      <a:lnTo>
                        <a:pt x="14632" y="913"/>
                      </a:lnTo>
                      <a:lnTo>
                        <a:pt x="14585" y="876"/>
                      </a:lnTo>
                      <a:lnTo>
                        <a:pt x="14529" y="829"/>
                      </a:lnTo>
                      <a:lnTo>
                        <a:pt x="14436" y="727"/>
                      </a:lnTo>
                      <a:lnTo>
                        <a:pt x="14343" y="624"/>
                      </a:lnTo>
                      <a:lnTo>
                        <a:pt x="14250" y="513"/>
                      </a:lnTo>
                      <a:lnTo>
                        <a:pt x="14157" y="419"/>
                      </a:lnTo>
                      <a:lnTo>
                        <a:pt x="14101" y="382"/>
                      </a:lnTo>
                      <a:lnTo>
                        <a:pt x="14054" y="345"/>
                      </a:lnTo>
                      <a:lnTo>
                        <a:pt x="13998" y="317"/>
                      </a:lnTo>
                      <a:lnTo>
                        <a:pt x="13942" y="298"/>
                      </a:lnTo>
                      <a:lnTo>
                        <a:pt x="13886" y="289"/>
                      </a:lnTo>
                      <a:lnTo>
                        <a:pt x="13821" y="289"/>
                      </a:lnTo>
                      <a:lnTo>
                        <a:pt x="13765" y="298"/>
                      </a:lnTo>
                      <a:lnTo>
                        <a:pt x="13700" y="308"/>
                      </a:lnTo>
                      <a:lnTo>
                        <a:pt x="13569" y="354"/>
                      </a:lnTo>
                      <a:lnTo>
                        <a:pt x="13439" y="410"/>
                      </a:lnTo>
                      <a:lnTo>
                        <a:pt x="13308" y="466"/>
                      </a:lnTo>
                      <a:lnTo>
                        <a:pt x="13178" y="513"/>
                      </a:lnTo>
                      <a:lnTo>
                        <a:pt x="13113" y="531"/>
                      </a:lnTo>
                      <a:lnTo>
                        <a:pt x="13057" y="541"/>
                      </a:lnTo>
                      <a:lnTo>
                        <a:pt x="12936" y="541"/>
                      </a:lnTo>
                      <a:lnTo>
                        <a:pt x="12870" y="522"/>
                      </a:lnTo>
                      <a:lnTo>
                        <a:pt x="12815" y="503"/>
                      </a:lnTo>
                      <a:lnTo>
                        <a:pt x="12759" y="475"/>
                      </a:lnTo>
                      <a:lnTo>
                        <a:pt x="12703" y="438"/>
                      </a:lnTo>
                      <a:lnTo>
                        <a:pt x="12600" y="354"/>
                      </a:lnTo>
                      <a:lnTo>
                        <a:pt x="12488" y="261"/>
                      </a:lnTo>
                      <a:lnTo>
                        <a:pt x="12386" y="168"/>
                      </a:lnTo>
                      <a:lnTo>
                        <a:pt x="12274" y="93"/>
                      </a:lnTo>
                      <a:lnTo>
                        <a:pt x="12218" y="56"/>
                      </a:lnTo>
                      <a:lnTo>
                        <a:pt x="12162" y="28"/>
                      </a:lnTo>
                      <a:lnTo>
                        <a:pt x="12097" y="9"/>
                      </a:lnTo>
                      <a:lnTo>
                        <a:pt x="12041" y="0"/>
                      </a:lnTo>
                      <a:lnTo>
                        <a:pt x="11985" y="0"/>
                      </a:lnTo>
                      <a:lnTo>
                        <a:pt x="11920" y="9"/>
                      </a:lnTo>
                      <a:lnTo>
                        <a:pt x="11864" y="28"/>
                      </a:lnTo>
                      <a:lnTo>
                        <a:pt x="11808" y="56"/>
                      </a:lnTo>
                      <a:lnTo>
                        <a:pt x="11687" y="121"/>
                      </a:lnTo>
                      <a:lnTo>
                        <a:pt x="11566" y="196"/>
                      </a:lnTo>
                      <a:lnTo>
                        <a:pt x="11445" y="270"/>
                      </a:lnTo>
                      <a:lnTo>
                        <a:pt x="11323" y="335"/>
                      </a:lnTo>
                      <a:lnTo>
                        <a:pt x="11258" y="354"/>
                      </a:lnTo>
                      <a:lnTo>
                        <a:pt x="11202" y="382"/>
                      </a:lnTo>
                      <a:lnTo>
                        <a:pt x="11137" y="391"/>
                      </a:lnTo>
                      <a:lnTo>
                        <a:pt x="11081" y="401"/>
                      </a:lnTo>
                      <a:lnTo>
                        <a:pt x="11016" y="391"/>
                      </a:lnTo>
                      <a:lnTo>
                        <a:pt x="10960" y="382"/>
                      </a:lnTo>
                      <a:lnTo>
                        <a:pt x="10904" y="354"/>
                      </a:lnTo>
                      <a:lnTo>
                        <a:pt x="10839" y="335"/>
                      </a:lnTo>
                      <a:lnTo>
                        <a:pt x="10718" y="270"/>
                      </a:lnTo>
                      <a:lnTo>
                        <a:pt x="10597" y="196"/>
                      </a:lnTo>
                      <a:lnTo>
                        <a:pt x="10475" y="121"/>
                      </a:lnTo>
                      <a:lnTo>
                        <a:pt x="10354" y="56"/>
                      </a:lnTo>
                      <a:lnTo>
                        <a:pt x="10298" y="28"/>
                      </a:lnTo>
                      <a:lnTo>
                        <a:pt x="10233" y="9"/>
                      </a:lnTo>
                      <a:lnTo>
                        <a:pt x="1017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13"/>
                <p:cNvSpPr/>
                <p:nvPr/>
              </p:nvSpPr>
              <p:spPr>
                <a:xfrm>
                  <a:off x="4428293" y="3510703"/>
                  <a:ext cx="116388" cy="150579"/>
                </a:xfrm>
                <a:custGeom>
                  <a:rect b="b" l="l" r="r" t="t"/>
                  <a:pathLst>
                    <a:path extrusionOk="0" h="7139" w="5518">
                      <a:moveTo>
                        <a:pt x="764" y="0"/>
                      </a:moveTo>
                      <a:lnTo>
                        <a:pt x="718" y="10"/>
                      </a:lnTo>
                      <a:lnTo>
                        <a:pt x="671" y="19"/>
                      </a:lnTo>
                      <a:lnTo>
                        <a:pt x="634" y="38"/>
                      </a:lnTo>
                      <a:lnTo>
                        <a:pt x="587" y="66"/>
                      </a:lnTo>
                      <a:lnTo>
                        <a:pt x="550" y="94"/>
                      </a:lnTo>
                      <a:lnTo>
                        <a:pt x="513" y="131"/>
                      </a:lnTo>
                      <a:lnTo>
                        <a:pt x="475" y="187"/>
                      </a:lnTo>
                      <a:lnTo>
                        <a:pt x="438" y="243"/>
                      </a:lnTo>
                      <a:lnTo>
                        <a:pt x="401" y="308"/>
                      </a:lnTo>
                      <a:lnTo>
                        <a:pt x="336" y="466"/>
                      </a:lnTo>
                      <a:lnTo>
                        <a:pt x="270" y="662"/>
                      </a:lnTo>
                      <a:lnTo>
                        <a:pt x="214" y="904"/>
                      </a:lnTo>
                      <a:lnTo>
                        <a:pt x="168" y="1193"/>
                      </a:lnTo>
                      <a:lnTo>
                        <a:pt x="121" y="1519"/>
                      </a:lnTo>
                      <a:lnTo>
                        <a:pt x="84" y="1911"/>
                      </a:lnTo>
                      <a:lnTo>
                        <a:pt x="56" y="2349"/>
                      </a:lnTo>
                      <a:lnTo>
                        <a:pt x="28" y="2843"/>
                      </a:lnTo>
                      <a:lnTo>
                        <a:pt x="19" y="3393"/>
                      </a:lnTo>
                      <a:lnTo>
                        <a:pt x="0" y="4017"/>
                      </a:lnTo>
                      <a:lnTo>
                        <a:pt x="0" y="4697"/>
                      </a:lnTo>
                      <a:lnTo>
                        <a:pt x="0" y="4940"/>
                      </a:lnTo>
                      <a:lnTo>
                        <a:pt x="19" y="5163"/>
                      </a:lnTo>
                      <a:lnTo>
                        <a:pt x="28" y="5378"/>
                      </a:lnTo>
                      <a:lnTo>
                        <a:pt x="56" y="5564"/>
                      </a:lnTo>
                      <a:lnTo>
                        <a:pt x="84" y="5750"/>
                      </a:lnTo>
                      <a:lnTo>
                        <a:pt x="121" y="5918"/>
                      </a:lnTo>
                      <a:lnTo>
                        <a:pt x="168" y="6067"/>
                      </a:lnTo>
                      <a:lnTo>
                        <a:pt x="214" y="6207"/>
                      </a:lnTo>
                      <a:lnTo>
                        <a:pt x="270" y="6328"/>
                      </a:lnTo>
                      <a:lnTo>
                        <a:pt x="336" y="6449"/>
                      </a:lnTo>
                      <a:lnTo>
                        <a:pt x="401" y="6552"/>
                      </a:lnTo>
                      <a:lnTo>
                        <a:pt x="475" y="6645"/>
                      </a:lnTo>
                      <a:lnTo>
                        <a:pt x="550" y="6729"/>
                      </a:lnTo>
                      <a:lnTo>
                        <a:pt x="634" y="6803"/>
                      </a:lnTo>
                      <a:lnTo>
                        <a:pt x="718" y="6859"/>
                      </a:lnTo>
                      <a:lnTo>
                        <a:pt x="811" y="6915"/>
                      </a:lnTo>
                      <a:lnTo>
                        <a:pt x="904" y="6971"/>
                      </a:lnTo>
                      <a:lnTo>
                        <a:pt x="1007" y="7008"/>
                      </a:lnTo>
                      <a:lnTo>
                        <a:pt x="1109" y="7046"/>
                      </a:lnTo>
                      <a:lnTo>
                        <a:pt x="1212" y="7074"/>
                      </a:lnTo>
                      <a:lnTo>
                        <a:pt x="1323" y="7092"/>
                      </a:lnTo>
                      <a:lnTo>
                        <a:pt x="1445" y="7111"/>
                      </a:lnTo>
                      <a:lnTo>
                        <a:pt x="1687" y="7130"/>
                      </a:lnTo>
                      <a:lnTo>
                        <a:pt x="1938" y="7139"/>
                      </a:lnTo>
                      <a:lnTo>
                        <a:pt x="3579" y="7139"/>
                      </a:lnTo>
                      <a:lnTo>
                        <a:pt x="3830" y="7130"/>
                      </a:lnTo>
                      <a:lnTo>
                        <a:pt x="4073" y="7111"/>
                      </a:lnTo>
                      <a:lnTo>
                        <a:pt x="4184" y="7092"/>
                      </a:lnTo>
                      <a:lnTo>
                        <a:pt x="4296" y="7074"/>
                      </a:lnTo>
                      <a:lnTo>
                        <a:pt x="4408" y="7046"/>
                      </a:lnTo>
                      <a:lnTo>
                        <a:pt x="4511" y="7008"/>
                      </a:lnTo>
                      <a:lnTo>
                        <a:pt x="4613" y="6971"/>
                      </a:lnTo>
                      <a:lnTo>
                        <a:pt x="4706" y="6915"/>
                      </a:lnTo>
                      <a:lnTo>
                        <a:pt x="4799" y="6859"/>
                      </a:lnTo>
                      <a:lnTo>
                        <a:pt x="4883" y="6803"/>
                      </a:lnTo>
                      <a:lnTo>
                        <a:pt x="4967" y="6729"/>
                      </a:lnTo>
                      <a:lnTo>
                        <a:pt x="5042" y="6645"/>
                      </a:lnTo>
                      <a:lnTo>
                        <a:pt x="5116" y="6552"/>
                      </a:lnTo>
                      <a:lnTo>
                        <a:pt x="5182" y="6449"/>
                      </a:lnTo>
                      <a:lnTo>
                        <a:pt x="5247" y="6328"/>
                      </a:lnTo>
                      <a:lnTo>
                        <a:pt x="5303" y="6207"/>
                      </a:lnTo>
                      <a:lnTo>
                        <a:pt x="5349" y="6067"/>
                      </a:lnTo>
                      <a:lnTo>
                        <a:pt x="5396" y="5918"/>
                      </a:lnTo>
                      <a:lnTo>
                        <a:pt x="5424" y="5750"/>
                      </a:lnTo>
                      <a:lnTo>
                        <a:pt x="5461" y="5564"/>
                      </a:lnTo>
                      <a:lnTo>
                        <a:pt x="5480" y="5378"/>
                      </a:lnTo>
                      <a:lnTo>
                        <a:pt x="5498" y="5163"/>
                      </a:lnTo>
                      <a:lnTo>
                        <a:pt x="5508" y="4940"/>
                      </a:lnTo>
                      <a:lnTo>
                        <a:pt x="5517" y="4697"/>
                      </a:lnTo>
                      <a:lnTo>
                        <a:pt x="5508" y="4054"/>
                      </a:lnTo>
                      <a:lnTo>
                        <a:pt x="5498" y="3476"/>
                      </a:lnTo>
                      <a:lnTo>
                        <a:pt x="5480" y="2955"/>
                      </a:lnTo>
                      <a:lnTo>
                        <a:pt x="5461" y="2489"/>
                      </a:lnTo>
                      <a:lnTo>
                        <a:pt x="5424" y="2069"/>
                      </a:lnTo>
                      <a:lnTo>
                        <a:pt x="5396" y="1706"/>
                      </a:lnTo>
                      <a:lnTo>
                        <a:pt x="5349" y="1389"/>
                      </a:lnTo>
                      <a:lnTo>
                        <a:pt x="5303" y="1109"/>
                      </a:lnTo>
                      <a:lnTo>
                        <a:pt x="5247" y="876"/>
                      </a:lnTo>
                      <a:lnTo>
                        <a:pt x="5182" y="681"/>
                      </a:lnTo>
                      <a:lnTo>
                        <a:pt x="5116" y="522"/>
                      </a:lnTo>
                      <a:lnTo>
                        <a:pt x="5042" y="401"/>
                      </a:lnTo>
                      <a:lnTo>
                        <a:pt x="5005" y="345"/>
                      </a:lnTo>
                      <a:lnTo>
                        <a:pt x="4967" y="308"/>
                      </a:lnTo>
                      <a:lnTo>
                        <a:pt x="4930" y="271"/>
                      </a:lnTo>
                      <a:lnTo>
                        <a:pt x="4883" y="243"/>
                      </a:lnTo>
                      <a:lnTo>
                        <a:pt x="4846" y="215"/>
                      </a:lnTo>
                      <a:lnTo>
                        <a:pt x="4799" y="205"/>
                      </a:lnTo>
                      <a:lnTo>
                        <a:pt x="4753" y="187"/>
                      </a:lnTo>
                      <a:lnTo>
                        <a:pt x="4706" y="187"/>
                      </a:lnTo>
                      <a:lnTo>
                        <a:pt x="4613" y="196"/>
                      </a:lnTo>
                      <a:lnTo>
                        <a:pt x="4511" y="215"/>
                      </a:lnTo>
                      <a:lnTo>
                        <a:pt x="4408" y="252"/>
                      </a:lnTo>
                      <a:lnTo>
                        <a:pt x="4296" y="308"/>
                      </a:lnTo>
                      <a:lnTo>
                        <a:pt x="4184" y="373"/>
                      </a:lnTo>
                      <a:lnTo>
                        <a:pt x="4073" y="438"/>
                      </a:lnTo>
                      <a:lnTo>
                        <a:pt x="3830" y="597"/>
                      </a:lnTo>
                      <a:lnTo>
                        <a:pt x="3579" y="755"/>
                      </a:lnTo>
                      <a:lnTo>
                        <a:pt x="3448" y="830"/>
                      </a:lnTo>
                      <a:lnTo>
                        <a:pt x="3318" y="895"/>
                      </a:lnTo>
                      <a:lnTo>
                        <a:pt x="3178" y="951"/>
                      </a:lnTo>
                      <a:lnTo>
                        <a:pt x="3038" y="997"/>
                      </a:lnTo>
                      <a:lnTo>
                        <a:pt x="2898" y="1025"/>
                      </a:lnTo>
                      <a:lnTo>
                        <a:pt x="2759" y="1035"/>
                      </a:lnTo>
                      <a:lnTo>
                        <a:pt x="2619" y="1016"/>
                      </a:lnTo>
                      <a:lnTo>
                        <a:pt x="2479" y="988"/>
                      </a:lnTo>
                      <a:lnTo>
                        <a:pt x="2339" y="942"/>
                      </a:lnTo>
                      <a:lnTo>
                        <a:pt x="2199" y="876"/>
                      </a:lnTo>
                      <a:lnTo>
                        <a:pt x="2069" y="802"/>
                      </a:lnTo>
                      <a:lnTo>
                        <a:pt x="1938" y="718"/>
                      </a:lnTo>
                      <a:lnTo>
                        <a:pt x="1687" y="532"/>
                      </a:lnTo>
                      <a:lnTo>
                        <a:pt x="1445" y="345"/>
                      </a:lnTo>
                      <a:lnTo>
                        <a:pt x="1212" y="177"/>
                      </a:lnTo>
                      <a:lnTo>
                        <a:pt x="1109" y="112"/>
                      </a:lnTo>
                      <a:lnTo>
                        <a:pt x="1007" y="56"/>
                      </a:lnTo>
                      <a:lnTo>
                        <a:pt x="904" y="19"/>
                      </a:lnTo>
                      <a:lnTo>
                        <a:pt x="811"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13"/>
                <p:cNvSpPr/>
                <p:nvPr/>
              </p:nvSpPr>
              <p:spPr>
                <a:xfrm>
                  <a:off x="4415511" y="3624118"/>
                  <a:ext cx="138008" cy="54271"/>
                </a:xfrm>
                <a:custGeom>
                  <a:rect b="b" l="l" r="r" t="t"/>
                  <a:pathLst>
                    <a:path extrusionOk="0" h="2573" w="6543">
                      <a:moveTo>
                        <a:pt x="0" y="1"/>
                      </a:moveTo>
                      <a:lnTo>
                        <a:pt x="0" y="2573"/>
                      </a:lnTo>
                      <a:lnTo>
                        <a:pt x="6542" y="2573"/>
                      </a:lnTo>
                      <a:lnTo>
                        <a:pt x="6542"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13"/>
                <p:cNvSpPr/>
                <p:nvPr/>
              </p:nvSpPr>
              <p:spPr>
                <a:xfrm>
                  <a:off x="4449913" y="3625299"/>
                  <a:ext cx="71968" cy="51909"/>
                </a:xfrm>
                <a:custGeom>
                  <a:rect b="b" l="l" r="r" t="t"/>
                  <a:pathLst>
                    <a:path extrusionOk="0" h="2461" w="3412">
                      <a:moveTo>
                        <a:pt x="1706" y="0"/>
                      </a:moveTo>
                      <a:lnTo>
                        <a:pt x="0" y="755"/>
                      </a:lnTo>
                      <a:lnTo>
                        <a:pt x="1706" y="2461"/>
                      </a:lnTo>
                      <a:lnTo>
                        <a:pt x="3411" y="755"/>
                      </a:lnTo>
                      <a:lnTo>
                        <a:pt x="170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13"/>
                <p:cNvSpPr/>
                <p:nvPr/>
              </p:nvSpPr>
              <p:spPr>
                <a:xfrm>
                  <a:off x="4448141" y="3649091"/>
                  <a:ext cx="75490" cy="360133"/>
                </a:xfrm>
                <a:custGeom>
                  <a:rect b="b" l="l" r="r" t="t"/>
                  <a:pathLst>
                    <a:path extrusionOk="0" h="17074" w="3579">
                      <a:moveTo>
                        <a:pt x="1790" y="0"/>
                      </a:moveTo>
                      <a:lnTo>
                        <a:pt x="0" y="15284"/>
                      </a:lnTo>
                      <a:lnTo>
                        <a:pt x="1790" y="17073"/>
                      </a:lnTo>
                      <a:lnTo>
                        <a:pt x="3579" y="15284"/>
                      </a:lnTo>
                      <a:lnTo>
                        <a:pt x="179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13"/>
                <p:cNvSpPr/>
                <p:nvPr/>
              </p:nvSpPr>
              <p:spPr>
                <a:xfrm>
                  <a:off x="4428293" y="3510703"/>
                  <a:ext cx="115207" cy="91816"/>
                </a:xfrm>
                <a:custGeom>
                  <a:rect b="b" l="l" r="r" t="t"/>
                  <a:pathLst>
                    <a:path extrusionOk="0" h="4353" w="5462">
                      <a:moveTo>
                        <a:pt x="764" y="0"/>
                      </a:moveTo>
                      <a:lnTo>
                        <a:pt x="718" y="10"/>
                      </a:lnTo>
                      <a:lnTo>
                        <a:pt x="680" y="19"/>
                      </a:lnTo>
                      <a:lnTo>
                        <a:pt x="634" y="28"/>
                      </a:lnTo>
                      <a:lnTo>
                        <a:pt x="596" y="56"/>
                      </a:lnTo>
                      <a:lnTo>
                        <a:pt x="559" y="84"/>
                      </a:lnTo>
                      <a:lnTo>
                        <a:pt x="522" y="121"/>
                      </a:lnTo>
                      <a:lnTo>
                        <a:pt x="485" y="168"/>
                      </a:lnTo>
                      <a:lnTo>
                        <a:pt x="447" y="224"/>
                      </a:lnTo>
                      <a:lnTo>
                        <a:pt x="382" y="345"/>
                      </a:lnTo>
                      <a:lnTo>
                        <a:pt x="317" y="513"/>
                      </a:lnTo>
                      <a:lnTo>
                        <a:pt x="261" y="718"/>
                      </a:lnTo>
                      <a:lnTo>
                        <a:pt x="205" y="960"/>
                      </a:lnTo>
                      <a:lnTo>
                        <a:pt x="158" y="1249"/>
                      </a:lnTo>
                      <a:lnTo>
                        <a:pt x="121" y="1575"/>
                      </a:lnTo>
                      <a:lnTo>
                        <a:pt x="84" y="1957"/>
                      </a:lnTo>
                      <a:lnTo>
                        <a:pt x="56" y="2386"/>
                      </a:lnTo>
                      <a:lnTo>
                        <a:pt x="28" y="2871"/>
                      </a:lnTo>
                      <a:lnTo>
                        <a:pt x="19" y="3402"/>
                      </a:lnTo>
                      <a:lnTo>
                        <a:pt x="0" y="4008"/>
                      </a:lnTo>
                      <a:lnTo>
                        <a:pt x="224" y="4082"/>
                      </a:lnTo>
                      <a:lnTo>
                        <a:pt x="438" y="4157"/>
                      </a:lnTo>
                      <a:lnTo>
                        <a:pt x="652" y="4213"/>
                      </a:lnTo>
                      <a:lnTo>
                        <a:pt x="867" y="4259"/>
                      </a:lnTo>
                      <a:lnTo>
                        <a:pt x="1072" y="4297"/>
                      </a:lnTo>
                      <a:lnTo>
                        <a:pt x="1277" y="4324"/>
                      </a:lnTo>
                      <a:lnTo>
                        <a:pt x="1472" y="4343"/>
                      </a:lnTo>
                      <a:lnTo>
                        <a:pt x="1668" y="4352"/>
                      </a:lnTo>
                      <a:lnTo>
                        <a:pt x="1864" y="4352"/>
                      </a:lnTo>
                      <a:lnTo>
                        <a:pt x="2060" y="4343"/>
                      </a:lnTo>
                      <a:lnTo>
                        <a:pt x="2246" y="4315"/>
                      </a:lnTo>
                      <a:lnTo>
                        <a:pt x="2432" y="4287"/>
                      </a:lnTo>
                      <a:lnTo>
                        <a:pt x="2609" y="4259"/>
                      </a:lnTo>
                      <a:lnTo>
                        <a:pt x="2787" y="4213"/>
                      </a:lnTo>
                      <a:lnTo>
                        <a:pt x="2964" y="4166"/>
                      </a:lnTo>
                      <a:lnTo>
                        <a:pt x="3141" y="4101"/>
                      </a:lnTo>
                      <a:lnTo>
                        <a:pt x="3308" y="4036"/>
                      </a:lnTo>
                      <a:lnTo>
                        <a:pt x="3476" y="3970"/>
                      </a:lnTo>
                      <a:lnTo>
                        <a:pt x="3635" y="3886"/>
                      </a:lnTo>
                      <a:lnTo>
                        <a:pt x="3793" y="3812"/>
                      </a:lnTo>
                      <a:lnTo>
                        <a:pt x="3951" y="3719"/>
                      </a:lnTo>
                      <a:lnTo>
                        <a:pt x="4101" y="3626"/>
                      </a:lnTo>
                      <a:lnTo>
                        <a:pt x="4259" y="3523"/>
                      </a:lnTo>
                      <a:lnTo>
                        <a:pt x="4399" y="3420"/>
                      </a:lnTo>
                      <a:lnTo>
                        <a:pt x="4688" y="3206"/>
                      </a:lnTo>
                      <a:lnTo>
                        <a:pt x="4958" y="2973"/>
                      </a:lnTo>
                      <a:lnTo>
                        <a:pt x="5210" y="2722"/>
                      </a:lnTo>
                      <a:lnTo>
                        <a:pt x="5461" y="2470"/>
                      </a:lnTo>
                      <a:lnTo>
                        <a:pt x="5433" y="2106"/>
                      </a:lnTo>
                      <a:lnTo>
                        <a:pt x="5396" y="1780"/>
                      </a:lnTo>
                      <a:lnTo>
                        <a:pt x="5359" y="1491"/>
                      </a:lnTo>
                      <a:lnTo>
                        <a:pt x="5321" y="1230"/>
                      </a:lnTo>
                      <a:lnTo>
                        <a:pt x="5275" y="1007"/>
                      </a:lnTo>
                      <a:lnTo>
                        <a:pt x="5228" y="820"/>
                      </a:lnTo>
                      <a:lnTo>
                        <a:pt x="5172" y="653"/>
                      </a:lnTo>
                      <a:lnTo>
                        <a:pt x="5116" y="522"/>
                      </a:lnTo>
                      <a:lnTo>
                        <a:pt x="5051" y="410"/>
                      </a:lnTo>
                      <a:lnTo>
                        <a:pt x="4986" y="326"/>
                      </a:lnTo>
                      <a:lnTo>
                        <a:pt x="4911" y="261"/>
                      </a:lnTo>
                      <a:lnTo>
                        <a:pt x="4837" y="215"/>
                      </a:lnTo>
                      <a:lnTo>
                        <a:pt x="4762" y="196"/>
                      </a:lnTo>
                      <a:lnTo>
                        <a:pt x="4678" y="187"/>
                      </a:lnTo>
                      <a:lnTo>
                        <a:pt x="4594" y="196"/>
                      </a:lnTo>
                      <a:lnTo>
                        <a:pt x="4511" y="215"/>
                      </a:lnTo>
                      <a:lnTo>
                        <a:pt x="4417" y="252"/>
                      </a:lnTo>
                      <a:lnTo>
                        <a:pt x="4324" y="299"/>
                      </a:lnTo>
                      <a:lnTo>
                        <a:pt x="4128" y="410"/>
                      </a:lnTo>
                      <a:lnTo>
                        <a:pt x="3700" y="681"/>
                      </a:lnTo>
                      <a:lnTo>
                        <a:pt x="3476" y="811"/>
                      </a:lnTo>
                      <a:lnTo>
                        <a:pt x="3364" y="876"/>
                      </a:lnTo>
                      <a:lnTo>
                        <a:pt x="3243" y="923"/>
                      </a:lnTo>
                      <a:lnTo>
                        <a:pt x="3122" y="970"/>
                      </a:lnTo>
                      <a:lnTo>
                        <a:pt x="3001" y="997"/>
                      </a:lnTo>
                      <a:lnTo>
                        <a:pt x="2880" y="1025"/>
                      </a:lnTo>
                      <a:lnTo>
                        <a:pt x="2759" y="1035"/>
                      </a:lnTo>
                      <a:lnTo>
                        <a:pt x="2619" y="1016"/>
                      </a:lnTo>
                      <a:lnTo>
                        <a:pt x="2488" y="988"/>
                      </a:lnTo>
                      <a:lnTo>
                        <a:pt x="2349" y="942"/>
                      </a:lnTo>
                      <a:lnTo>
                        <a:pt x="2218" y="886"/>
                      </a:lnTo>
                      <a:lnTo>
                        <a:pt x="2088" y="811"/>
                      </a:lnTo>
                      <a:lnTo>
                        <a:pt x="1966" y="727"/>
                      </a:lnTo>
                      <a:lnTo>
                        <a:pt x="1715" y="550"/>
                      </a:lnTo>
                      <a:lnTo>
                        <a:pt x="1482" y="373"/>
                      </a:lnTo>
                      <a:lnTo>
                        <a:pt x="1258" y="205"/>
                      </a:lnTo>
                      <a:lnTo>
                        <a:pt x="1156" y="140"/>
                      </a:lnTo>
                      <a:lnTo>
                        <a:pt x="1053" y="75"/>
                      </a:lnTo>
                      <a:lnTo>
                        <a:pt x="951" y="38"/>
                      </a:lnTo>
                      <a:lnTo>
                        <a:pt x="857" y="10"/>
                      </a:lnTo>
                      <a:lnTo>
                        <a:pt x="76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13"/>
                <p:cNvSpPr/>
                <p:nvPr/>
              </p:nvSpPr>
              <p:spPr>
                <a:xfrm>
                  <a:off x="4372651" y="3254176"/>
                  <a:ext cx="230393" cy="317864"/>
                </a:xfrm>
                <a:custGeom>
                  <a:rect b="b" l="l" r="r" t="t"/>
                  <a:pathLst>
                    <a:path extrusionOk="0" h="15070" w="10923">
                      <a:moveTo>
                        <a:pt x="4036" y="1"/>
                      </a:moveTo>
                      <a:lnTo>
                        <a:pt x="3822" y="19"/>
                      </a:lnTo>
                      <a:lnTo>
                        <a:pt x="3607" y="47"/>
                      </a:lnTo>
                      <a:lnTo>
                        <a:pt x="3402" y="85"/>
                      </a:lnTo>
                      <a:lnTo>
                        <a:pt x="3197" y="131"/>
                      </a:lnTo>
                      <a:lnTo>
                        <a:pt x="2992" y="187"/>
                      </a:lnTo>
                      <a:lnTo>
                        <a:pt x="2796" y="262"/>
                      </a:lnTo>
                      <a:lnTo>
                        <a:pt x="2601" y="336"/>
                      </a:lnTo>
                      <a:lnTo>
                        <a:pt x="2414" y="420"/>
                      </a:lnTo>
                      <a:lnTo>
                        <a:pt x="2228" y="513"/>
                      </a:lnTo>
                      <a:lnTo>
                        <a:pt x="2051" y="616"/>
                      </a:lnTo>
                      <a:lnTo>
                        <a:pt x="1874" y="728"/>
                      </a:lnTo>
                      <a:lnTo>
                        <a:pt x="1715" y="849"/>
                      </a:lnTo>
                      <a:lnTo>
                        <a:pt x="1548" y="970"/>
                      </a:lnTo>
                      <a:lnTo>
                        <a:pt x="1399" y="1110"/>
                      </a:lnTo>
                      <a:lnTo>
                        <a:pt x="1249" y="1249"/>
                      </a:lnTo>
                      <a:lnTo>
                        <a:pt x="1110" y="1399"/>
                      </a:lnTo>
                      <a:lnTo>
                        <a:pt x="970" y="1548"/>
                      </a:lnTo>
                      <a:lnTo>
                        <a:pt x="849" y="1715"/>
                      </a:lnTo>
                      <a:lnTo>
                        <a:pt x="728" y="1883"/>
                      </a:lnTo>
                      <a:lnTo>
                        <a:pt x="616" y="2051"/>
                      </a:lnTo>
                      <a:lnTo>
                        <a:pt x="513" y="2228"/>
                      </a:lnTo>
                      <a:lnTo>
                        <a:pt x="420" y="2414"/>
                      </a:lnTo>
                      <a:lnTo>
                        <a:pt x="336" y="2601"/>
                      </a:lnTo>
                      <a:lnTo>
                        <a:pt x="252" y="2796"/>
                      </a:lnTo>
                      <a:lnTo>
                        <a:pt x="187" y="2992"/>
                      </a:lnTo>
                      <a:lnTo>
                        <a:pt x="131" y="3197"/>
                      </a:lnTo>
                      <a:lnTo>
                        <a:pt x="85" y="3402"/>
                      </a:lnTo>
                      <a:lnTo>
                        <a:pt x="47" y="3607"/>
                      </a:lnTo>
                      <a:lnTo>
                        <a:pt x="19" y="3822"/>
                      </a:lnTo>
                      <a:lnTo>
                        <a:pt x="1" y="4036"/>
                      </a:lnTo>
                      <a:lnTo>
                        <a:pt x="1" y="4250"/>
                      </a:lnTo>
                      <a:lnTo>
                        <a:pt x="1" y="9609"/>
                      </a:lnTo>
                      <a:lnTo>
                        <a:pt x="1" y="9888"/>
                      </a:lnTo>
                      <a:lnTo>
                        <a:pt x="29" y="10159"/>
                      </a:lnTo>
                      <a:lnTo>
                        <a:pt x="57" y="10438"/>
                      </a:lnTo>
                      <a:lnTo>
                        <a:pt x="112" y="10709"/>
                      </a:lnTo>
                      <a:lnTo>
                        <a:pt x="168" y="10969"/>
                      </a:lnTo>
                      <a:lnTo>
                        <a:pt x="243" y="11230"/>
                      </a:lnTo>
                      <a:lnTo>
                        <a:pt x="327" y="11482"/>
                      </a:lnTo>
                      <a:lnTo>
                        <a:pt x="429" y="11724"/>
                      </a:lnTo>
                      <a:lnTo>
                        <a:pt x="541" y="11967"/>
                      </a:lnTo>
                      <a:lnTo>
                        <a:pt x="662" y="12209"/>
                      </a:lnTo>
                      <a:lnTo>
                        <a:pt x="793" y="12433"/>
                      </a:lnTo>
                      <a:lnTo>
                        <a:pt x="933" y="12656"/>
                      </a:lnTo>
                      <a:lnTo>
                        <a:pt x="1082" y="12871"/>
                      </a:lnTo>
                      <a:lnTo>
                        <a:pt x="1249" y="13076"/>
                      </a:lnTo>
                      <a:lnTo>
                        <a:pt x="1417" y="13271"/>
                      </a:lnTo>
                      <a:lnTo>
                        <a:pt x="1604" y="13467"/>
                      </a:lnTo>
                      <a:lnTo>
                        <a:pt x="1790" y="13644"/>
                      </a:lnTo>
                      <a:lnTo>
                        <a:pt x="1986" y="13821"/>
                      </a:lnTo>
                      <a:lnTo>
                        <a:pt x="2200" y="13980"/>
                      </a:lnTo>
                      <a:lnTo>
                        <a:pt x="2414" y="14138"/>
                      </a:lnTo>
                      <a:lnTo>
                        <a:pt x="2629" y="14278"/>
                      </a:lnTo>
                      <a:lnTo>
                        <a:pt x="2862" y="14408"/>
                      </a:lnTo>
                      <a:lnTo>
                        <a:pt x="3095" y="14529"/>
                      </a:lnTo>
                      <a:lnTo>
                        <a:pt x="3337" y="14641"/>
                      </a:lnTo>
                      <a:lnTo>
                        <a:pt x="3589" y="14734"/>
                      </a:lnTo>
                      <a:lnTo>
                        <a:pt x="3840" y="14828"/>
                      </a:lnTo>
                      <a:lnTo>
                        <a:pt x="4101" y="14902"/>
                      </a:lnTo>
                      <a:lnTo>
                        <a:pt x="4362" y="14958"/>
                      </a:lnTo>
                      <a:lnTo>
                        <a:pt x="4632" y="15005"/>
                      </a:lnTo>
                      <a:lnTo>
                        <a:pt x="4903" y="15042"/>
                      </a:lnTo>
                      <a:lnTo>
                        <a:pt x="5182" y="15061"/>
                      </a:lnTo>
                      <a:lnTo>
                        <a:pt x="5462" y="15070"/>
                      </a:lnTo>
                      <a:lnTo>
                        <a:pt x="5741" y="15061"/>
                      </a:lnTo>
                      <a:lnTo>
                        <a:pt x="6021" y="15042"/>
                      </a:lnTo>
                      <a:lnTo>
                        <a:pt x="6291" y="15005"/>
                      </a:lnTo>
                      <a:lnTo>
                        <a:pt x="6561" y="14958"/>
                      </a:lnTo>
                      <a:lnTo>
                        <a:pt x="6822" y="14902"/>
                      </a:lnTo>
                      <a:lnTo>
                        <a:pt x="7083" y="14828"/>
                      </a:lnTo>
                      <a:lnTo>
                        <a:pt x="7335" y="14734"/>
                      </a:lnTo>
                      <a:lnTo>
                        <a:pt x="7587" y="14641"/>
                      </a:lnTo>
                      <a:lnTo>
                        <a:pt x="7820" y="14529"/>
                      </a:lnTo>
                      <a:lnTo>
                        <a:pt x="8062" y="14408"/>
                      </a:lnTo>
                      <a:lnTo>
                        <a:pt x="8286" y="14278"/>
                      </a:lnTo>
                      <a:lnTo>
                        <a:pt x="8509" y="14138"/>
                      </a:lnTo>
                      <a:lnTo>
                        <a:pt x="8724" y="13980"/>
                      </a:lnTo>
                      <a:lnTo>
                        <a:pt x="8929" y="13821"/>
                      </a:lnTo>
                      <a:lnTo>
                        <a:pt x="9134" y="13644"/>
                      </a:lnTo>
                      <a:lnTo>
                        <a:pt x="9320" y="13467"/>
                      </a:lnTo>
                      <a:lnTo>
                        <a:pt x="9497" y="13271"/>
                      </a:lnTo>
                      <a:lnTo>
                        <a:pt x="9674" y="13076"/>
                      </a:lnTo>
                      <a:lnTo>
                        <a:pt x="9833" y="12871"/>
                      </a:lnTo>
                      <a:lnTo>
                        <a:pt x="9991" y="12656"/>
                      </a:lnTo>
                      <a:lnTo>
                        <a:pt x="10131" y="12433"/>
                      </a:lnTo>
                      <a:lnTo>
                        <a:pt x="10261" y="12209"/>
                      </a:lnTo>
                      <a:lnTo>
                        <a:pt x="10382" y="11967"/>
                      </a:lnTo>
                      <a:lnTo>
                        <a:pt x="10494" y="11724"/>
                      </a:lnTo>
                      <a:lnTo>
                        <a:pt x="10587" y="11482"/>
                      </a:lnTo>
                      <a:lnTo>
                        <a:pt x="10681" y="11230"/>
                      </a:lnTo>
                      <a:lnTo>
                        <a:pt x="10755" y="10969"/>
                      </a:lnTo>
                      <a:lnTo>
                        <a:pt x="10811" y="10709"/>
                      </a:lnTo>
                      <a:lnTo>
                        <a:pt x="10858" y="10438"/>
                      </a:lnTo>
                      <a:lnTo>
                        <a:pt x="10895" y="10159"/>
                      </a:lnTo>
                      <a:lnTo>
                        <a:pt x="10914" y="9888"/>
                      </a:lnTo>
                      <a:lnTo>
                        <a:pt x="10923" y="9609"/>
                      </a:lnTo>
                      <a:lnTo>
                        <a:pt x="10923" y="3915"/>
                      </a:lnTo>
                      <a:lnTo>
                        <a:pt x="10923" y="3710"/>
                      </a:lnTo>
                      <a:lnTo>
                        <a:pt x="10904" y="3514"/>
                      </a:lnTo>
                      <a:lnTo>
                        <a:pt x="10876" y="3318"/>
                      </a:lnTo>
                      <a:lnTo>
                        <a:pt x="10848" y="3123"/>
                      </a:lnTo>
                      <a:lnTo>
                        <a:pt x="10802" y="2936"/>
                      </a:lnTo>
                      <a:lnTo>
                        <a:pt x="10746" y="2750"/>
                      </a:lnTo>
                      <a:lnTo>
                        <a:pt x="10690" y="2573"/>
                      </a:lnTo>
                      <a:lnTo>
                        <a:pt x="10615" y="2396"/>
                      </a:lnTo>
                      <a:lnTo>
                        <a:pt x="10541" y="2219"/>
                      </a:lnTo>
                      <a:lnTo>
                        <a:pt x="10448" y="2051"/>
                      </a:lnTo>
                      <a:lnTo>
                        <a:pt x="10354" y="1883"/>
                      </a:lnTo>
                      <a:lnTo>
                        <a:pt x="10252" y="1725"/>
                      </a:lnTo>
                      <a:lnTo>
                        <a:pt x="10140" y="1576"/>
                      </a:lnTo>
                      <a:lnTo>
                        <a:pt x="10028" y="1427"/>
                      </a:lnTo>
                      <a:lnTo>
                        <a:pt x="9907" y="1287"/>
                      </a:lnTo>
                      <a:lnTo>
                        <a:pt x="9777" y="1147"/>
                      </a:lnTo>
                      <a:lnTo>
                        <a:pt x="9637" y="1016"/>
                      </a:lnTo>
                      <a:lnTo>
                        <a:pt x="9497" y="895"/>
                      </a:lnTo>
                      <a:lnTo>
                        <a:pt x="9348" y="774"/>
                      </a:lnTo>
                      <a:lnTo>
                        <a:pt x="9199" y="672"/>
                      </a:lnTo>
                      <a:lnTo>
                        <a:pt x="9040" y="569"/>
                      </a:lnTo>
                      <a:lnTo>
                        <a:pt x="8873" y="476"/>
                      </a:lnTo>
                      <a:lnTo>
                        <a:pt x="8705" y="383"/>
                      </a:lnTo>
                      <a:lnTo>
                        <a:pt x="8528" y="308"/>
                      </a:lnTo>
                      <a:lnTo>
                        <a:pt x="8351" y="234"/>
                      </a:lnTo>
                      <a:lnTo>
                        <a:pt x="8174" y="178"/>
                      </a:lnTo>
                      <a:lnTo>
                        <a:pt x="7987" y="122"/>
                      </a:lnTo>
                      <a:lnTo>
                        <a:pt x="7801" y="75"/>
                      </a:lnTo>
                      <a:lnTo>
                        <a:pt x="7605" y="47"/>
                      </a:lnTo>
                      <a:lnTo>
                        <a:pt x="7410" y="19"/>
                      </a:lnTo>
                      <a:lnTo>
                        <a:pt x="7214"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13"/>
                <p:cNvSpPr/>
                <p:nvPr/>
              </p:nvSpPr>
              <p:spPr>
                <a:xfrm>
                  <a:off x="4372651" y="3254176"/>
                  <a:ext cx="230393" cy="137038"/>
                </a:xfrm>
                <a:custGeom>
                  <a:rect b="b" l="l" r="r" t="t"/>
                  <a:pathLst>
                    <a:path extrusionOk="0" h="6497" w="10923">
                      <a:moveTo>
                        <a:pt x="4092" y="1"/>
                      </a:moveTo>
                      <a:lnTo>
                        <a:pt x="3933" y="10"/>
                      </a:lnTo>
                      <a:lnTo>
                        <a:pt x="3775" y="29"/>
                      </a:lnTo>
                      <a:lnTo>
                        <a:pt x="3617" y="47"/>
                      </a:lnTo>
                      <a:lnTo>
                        <a:pt x="3458" y="75"/>
                      </a:lnTo>
                      <a:lnTo>
                        <a:pt x="3309" y="103"/>
                      </a:lnTo>
                      <a:lnTo>
                        <a:pt x="3160" y="140"/>
                      </a:lnTo>
                      <a:lnTo>
                        <a:pt x="3011" y="187"/>
                      </a:lnTo>
                      <a:lnTo>
                        <a:pt x="2862" y="234"/>
                      </a:lnTo>
                      <a:lnTo>
                        <a:pt x="2713" y="290"/>
                      </a:lnTo>
                      <a:lnTo>
                        <a:pt x="2433" y="411"/>
                      </a:lnTo>
                      <a:lnTo>
                        <a:pt x="2163" y="550"/>
                      </a:lnTo>
                      <a:lnTo>
                        <a:pt x="1902" y="709"/>
                      </a:lnTo>
                      <a:lnTo>
                        <a:pt x="1883" y="811"/>
                      </a:lnTo>
                      <a:lnTo>
                        <a:pt x="1790" y="793"/>
                      </a:lnTo>
                      <a:lnTo>
                        <a:pt x="1594" y="942"/>
                      </a:lnTo>
                      <a:lnTo>
                        <a:pt x="1408" y="1100"/>
                      </a:lnTo>
                      <a:lnTo>
                        <a:pt x="1221" y="1277"/>
                      </a:lnTo>
                      <a:lnTo>
                        <a:pt x="1054" y="1454"/>
                      </a:lnTo>
                      <a:lnTo>
                        <a:pt x="895" y="1650"/>
                      </a:lnTo>
                      <a:lnTo>
                        <a:pt x="746" y="1855"/>
                      </a:lnTo>
                      <a:lnTo>
                        <a:pt x="616" y="2060"/>
                      </a:lnTo>
                      <a:lnTo>
                        <a:pt x="485" y="2275"/>
                      </a:lnTo>
                      <a:lnTo>
                        <a:pt x="373" y="2508"/>
                      </a:lnTo>
                      <a:lnTo>
                        <a:pt x="280" y="2741"/>
                      </a:lnTo>
                      <a:lnTo>
                        <a:pt x="196" y="2974"/>
                      </a:lnTo>
                      <a:lnTo>
                        <a:pt x="122" y="3225"/>
                      </a:lnTo>
                      <a:lnTo>
                        <a:pt x="66" y="3467"/>
                      </a:lnTo>
                      <a:lnTo>
                        <a:pt x="29" y="3728"/>
                      </a:lnTo>
                      <a:lnTo>
                        <a:pt x="1" y="3989"/>
                      </a:lnTo>
                      <a:lnTo>
                        <a:pt x="1" y="4250"/>
                      </a:lnTo>
                      <a:lnTo>
                        <a:pt x="1" y="5993"/>
                      </a:lnTo>
                      <a:lnTo>
                        <a:pt x="150" y="5984"/>
                      </a:lnTo>
                      <a:lnTo>
                        <a:pt x="299" y="5956"/>
                      </a:lnTo>
                      <a:lnTo>
                        <a:pt x="439" y="5909"/>
                      </a:lnTo>
                      <a:lnTo>
                        <a:pt x="578" y="5853"/>
                      </a:lnTo>
                      <a:lnTo>
                        <a:pt x="709" y="5779"/>
                      </a:lnTo>
                      <a:lnTo>
                        <a:pt x="830" y="5704"/>
                      </a:lnTo>
                      <a:lnTo>
                        <a:pt x="951" y="5611"/>
                      </a:lnTo>
                      <a:lnTo>
                        <a:pt x="1054" y="5508"/>
                      </a:lnTo>
                      <a:lnTo>
                        <a:pt x="1147" y="5406"/>
                      </a:lnTo>
                      <a:lnTo>
                        <a:pt x="1231" y="5285"/>
                      </a:lnTo>
                      <a:lnTo>
                        <a:pt x="1305" y="5154"/>
                      </a:lnTo>
                      <a:lnTo>
                        <a:pt x="1371" y="5024"/>
                      </a:lnTo>
                      <a:lnTo>
                        <a:pt x="1417" y="4884"/>
                      </a:lnTo>
                      <a:lnTo>
                        <a:pt x="1454" y="4735"/>
                      </a:lnTo>
                      <a:lnTo>
                        <a:pt x="1482" y="4586"/>
                      </a:lnTo>
                      <a:lnTo>
                        <a:pt x="1492" y="4427"/>
                      </a:lnTo>
                      <a:lnTo>
                        <a:pt x="1482" y="4288"/>
                      </a:lnTo>
                      <a:lnTo>
                        <a:pt x="1464" y="4148"/>
                      </a:lnTo>
                      <a:lnTo>
                        <a:pt x="1427" y="4017"/>
                      </a:lnTo>
                      <a:lnTo>
                        <a:pt x="1389" y="3887"/>
                      </a:lnTo>
                      <a:lnTo>
                        <a:pt x="1417" y="3887"/>
                      </a:lnTo>
                      <a:lnTo>
                        <a:pt x="1566" y="3877"/>
                      </a:lnTo>
                      <a:lnTo>
                        <a:pt x="1706" y="3859"/>
                      </a:lnTo>
                      <a:lnTo>
                        <a:pt x="1846" y="3831"/>
                      </a:lnTo>
                      <a:lnTo>
                        <a:pt x="1986" y="3784"/>
                      </a:lnTo>
                      <a:lnTo>
                        <a:pt x="2116" y="3728"/>
                      </a:lnTo>
                      <a:lnTo>
                        <a:pt x="2237" y="3654"/>
                      </a:lnTo>
                      <a:lnTo>
                        <a:pt x="2349" y="3579"/>
                      </a:lnTo>
                      <a:lnTo>
                        <a:pt x="2461" y="3495"/>
                      </a:lnTo>
                      <a:lnTo>
                        <a:pt x="2554" y="3393"/>
                      </a:lnTo>
                      <a:lnTo>
                        <a:pt x="2647" y="3290"/>
                      </a:lnTo>
                      <a:lnTo>
                        <a:pt x="2731" y="3179"/>
                      </a:lnTo>
                      <a:lnTo>
                        <a:pt x="2806" y="3057"/>
                      </a:lnTo>
                      <a:lnTo>
                        <a:pt x="2862" y="2927"/>
                      </a:lnTo>
                      <a:lnTo>
                        <a:pt x="2908" y="2796"/>
                      </a:lnTo>
                      <a:lnTo>
                        <a:pt x="2946" y="2657"/>
                      </a:lnTo>
                      <a:lnTo>
                        <a:pt x="2974" y="2517"/>
                      </a:lnTo>
                      <a:lnTo>
                        <a:pt x="3085" y="2545"/>
                      </a:lnTo>
                      <a:lnTo>
                        <a:pt x="3197" y="2573"/>
                      </a:lnTo>
                      <a:lnTo>
                        <a:pt x="3318" y="2582"/>
                      </a:lnTo>
                      <a:lnTo>
                        <a:pt x="3439" y="2591"/>
                      </a:lnTo>
                      <a:lnTo>
                        <a:pt x="3533" y="2591"/>
                      </a:lnTo>
                      <a:lnTo>
                        <a:pt x="3635" y="2582"/>
                      </a:lnTo>
                      <a:lnTo>
                        <a:pt x="3728" y="2563"/>
                      </a:lnTo>
                      <a:lnTo>
                        <a:pt x="3812" y="2545"/>
                      </a:lnTo>
                      <a:lnTo>
                        <a:pt x="3989" y="2489"/>
                      </a:lnTo>
                      <a:lnTo>
                        <a:pt x="4157" y="2414"/>
                      </a:lnTo>
                      <a:lnTo>
                        <a:pt x="4316" y="2321"/>
                      </a:lnTo>
                      <a:lnTo>
                        <a:pt x="4455" y="2209"/>
                      </a:lnTo>
                      <a:lnTo>
                        <a:pt x="4586" y="2088"/>
                      </a:lnTo>
                      <a:lnTo>
                        <a:pt x="4707" y="1948"/>
                      </a:lnTo>
                      <a:lnTo>
                        <a:pt x="4809" y="2023"/>
                      </a:lnTo>
                      <a:lnTo>
                        <a:pt x="4921" y="2088"/>
                      </a:lnTo>
                      <a:lnTo>
                        <a:pt x="5033" y="2144"/>
                      </a:lnTo>
                      <a:lnTo>
                        <a:pt x="5154" y="2200"/>
                      </a:lnTo>
                      <a:lnTo>
                        <a:pt x="5275" y="2237"/>
                      </a:lnTo>
                      <a:lnTo>
                        <a:pt x="5406" y="2265"/>
                      </a:lnTo>
                      <a:lnTo>
                        <a:pt x="5536" y="2284"/>
                      </a:lnTo>
                      <a:lnTo>
                        <a:pt x="5816" y="2284"/>
                      </a:lnTo>
                      <a:lnTo>
                        <a:pt x="5956" y="2256"/>
                      </a:lnTo>
                      <a:lnTo>
                        <a:pt x="6086" y="2228"/>
                      </a:lnTo>
                      <a:lnTo>
                        <a:pt x="6217" y="2191"/>
                      </a:lnTo>
                      <a:lnTo>
                        <a:pt x="6338" y="2135"/>
                      </a:lnTo>
                      <a:lnTo>
                        <a:pt x="6459" y="2070"/>
                      </a:lnTo>
                      <a:lnTo>
                        <a:pt x="6571" y="1995"/>
                      </a:lnTo>
                      <a:lnTo>
                        <a:pt x="6683" y="1911"/>
                      </a:lnTo>
                      <a:lnTo>
                        <a:pt x="6794" y="2032"/>
                      </a:lnTo>
                      <a:lnTo>
                        <a:pt x="6916" y="2135"/>
                      </a:lnTo>
                      <a:lnTo>
                        <a:pt x="7055" y="2219"/>
                      </a:lnTo>
                      <a:lnTo>
                        <a:pt x="7195" y="2293"/>
                      </a:lnTo>
                      <a:lnTo>
                        <a:pt x="7344" y="2358"/>
                      </a:lnTo>
                      <a:lnTo>
                        <a:pt x="7512" y="2405"/>
                      </a:lnTo>
                      <a:lnTo>
                        <a:pt x="7670" y="2433"/>
                      </a:lnTo>
                      <a:lnTo>
                        <a:pt x="7848" y="2442"/>
                      </a:lnTo>
                      <a:lnTo>
                        <a:pt x="7950" y="2433"/>
                      </a:lnTo>
                      <a:lnTo>
                        <a:pt x="8053" y="2414"/>
                      </a:lnTo>
                      <a:lnTo>
                        <a:pt x="8118" y="2573"/>
                      </a:lnTo>
                      <a:lnTo>
                        <a:pt x="8202" y="2722"/>
                      </a:lnTo>
                      <a:lnTo>
                        <a:pt x="8295" y="2862"/>
                      </a:lnTo>
                      <a:lnTo>
                        <a:pt x="8397" y="2992"/>
                      </a:lnTo>
                      <a:lnTo>
                        <a:pt x="8519" y="3104"/>
                      </a:lnTo>
                      <a:lnTo>
                        <a:pt x="8649" y="3206"/>
                      </a:lnTo>
                      <a:lnTo>
                        <a:pt x="8789" y="3300"/>
                      </a:lnTo>
                      <a:lnTo>
                        <a:pt x="8947" y="3365"/>
                      </a:lnTo>
                      <a:lnTo>
                        <a:pt x="8957" y="3458"/>
                      </a:lnTo>
                      <a:lnTo>
                        <a:pt x="8985" y="3551"/>
                      </a:lnTo>
                      <a:lnTo>
                        <a:pt x="9012" y="3644"/>
                      </a:lnTo>
                      <a:lnTo>
                        <a:pt x="9040" y="3728"/>
                      </a:lnTo>
                      <a:lnTo>
                        <a:pt x="9124" y="3896"/>
                      </a:lnTo>
                      <a:lnTo>
                        <a:pt x="9227" y="4055"/>
                      </a:lnTo>
                      <a:lnTo>
                        <a:pt x="9339" y="4194"/>
                      </a:lnTo>
                      <a:lnTo>
                        <a:pt x="9469" y="4315"/>
                      </a:lnTo>
                      <a:lnTo>
                        <a:pt x="9618" y="4427"/>
                      </a:lnTo>
                      <a:lnTo>
                        <a:pt x="9767" y="4521"/>
                      </a:lnTo>
                      <a:lnTo>
                        <a:pt x="9739" y="4632"/>
                      </a:lnTo>
                      <a:lnTo>
                        <a:pt x="9721" y="4735"/>
                      </a:lnTo>
                      <a:lnTo>
                        <a:pt x="9711" y="4847"/>
                      </a:lnTo>
                      <a:lnTo>
                        <a:pt x="9702" y="4959"/>
                      </a:lnTo>
                      <a:lnTo>
                        <a:pt x="9711" y="5098"/>
                      </a:lnTo>
                      <a:lnTo>
                        <a:pt x="9730" y="5238"/>
                      </a:lnTo>
                      <a:lnTo>
                        <a:pt x="9758" y="5369"/>
                      </a:lnTo>
                      <a:lnTo>
                        <a:pt x="9795" y="5499"/>
                      </a:lnTo>
                      <a:lnTo>
                        <a:pt x="9842" y="5620"/>
                      </a:lnTo>
                      <a:lnTo>
                        <a:pt x="9907" y="5732"/>
                      </a:lnTo>
                      <a:lnTo>
                        <a:pt x="9972" y="5844"/>
                      </a:lnTo>
                      <a:lnTo>
                        <a:pt x="10047" y="5946"/>
                      </a:lnTo>
                      <a:lnTo>
                        <a:pt x="10140" y="6049"/>
                      </a:lnTo>
                      <a:lnTo>
                        <a:pt x="10233" y="6142"/>
                      </a:lnTo>
                      <a:lnTo>
                        <a:pt x="10326" y="6217"/>
                      </a:lnTo>
                      <a:lnTo>
                        <a:pt x="10438" y="6291"/>
                      </a:lnTo>
                      <a:lnTo>
                        <a:pt x="10550" y="6356"/>
                      </a:lnTo>
                      <a:lnTo>
                        <a:pt x="10671" y="6412"/>
                      </a:lnTo>
                      <a:lnTo>
                        <a:pt x="10792" y="6459"/>
                      </a:lnTo>
                      <a:lnTo>
                        <a:pt x="10923" y="6496"/>
                      </a:lnTo>
                      <a:lnTo>
                        <a:pt x="10923" y="3915"/>
                      </a:lnTo>
                      <a:lnTo>
                        <a:pt x="10923" y="3710"/>
                      </a:lnTo>
                      <a:lnTo>
                        <a:pt x="10904" y="3514"/>
                      </a:lnTo>
                      <a:lnTo>
                        <a:pt x="10876" y="3318"/>
                      </a:lnTo>
                      <a:lnTo>
                        <a:pt x="10848" y="3123"/>
                      </a:lnTo>
                      <a:lnTo>
                        <a:pt x="10802" y="2936"/>
                      </a:lnTo>
                      <a:lnTo>
                        <a:pt x="10746" y="2750"/>
                      </a:lnTo>
                      <a:lnTo>
                        <a:pt x="10690" y="2573"/>
                      </a:lnTo>
                      <a:lnTo>
                        <a:pt x="10615" y="2396"/>
                      </a:lnTo>
                      <a:lnTo>
                        <a:pt x="10541" y="2219"/>
                      </a:lnTo>
                      <a:lnTo>
                        <a:pt x="10448" y="2051"/>
                      </a:lnTo>
                      <a:lnTo>
                        <a:pt x="10354" y="1883"/>
                      </a:lnTo>
                      <a:lnTo>
                        <a:pt x="10252" y="1725"/>
                      </a:lnTo>
                      <a:lnTo>
                        <a:pt x="10140" y="1576"/>
                      </a:lnTo>
                      <a:lnTo>
                        <a:pt x="10028" y="1427"/>
                      </a:lnTo>
                      <a:lnTo>
                        <a:pt x="9907" y="1287"/>
                      </a:lnTo>
                      <a:lnTo>
                        <a:pt x="9777" y="1147"/>
                      </a:lnTo>
                      <a:lnTo>
                        <a:pt x="9637" y="1016"/>
                      </a:lnTo>
                      <a:lnTo>
                        <a:pt x="9497" y="895"/>
                      </a:lnTo>
                      <a:lnTo>
                        <a:pt x="9348" y="774"/>
                      </a:lnTo>
                      <a:lnTo>
                        <a:pt x="9199" y="672"/>
                      </a:lnTo>
                      <a:lnTo>
                        <a:pt x="9040" y="569"/>
                      </a:lnTo>
                      <a:lnTo>
                        <a:pt x="8873" y="476"/>
                      </a:lnTo>
                      <a:lnTo>
                        <a:pt x="8705" y="383"/>
                      </a:lnTo>
                      <a:lnTo>
                        <a:pt x="8528" y="308"/>
                      </a:lnTo>
                      <a:lnTo>
                        <a:pt x="8351" y="234"/>
                      </a:lnTo>
                      <a:lnTo>
                        <a:pt x="8174" y="178"/>
                      </a:lnTo>
                      <a:lnTo>
                        <a:pt x="7987" y="122"/>
                      </a:lnTo>
                      <a:lnTo>
                        <a:pt x="7801" y="75"/>
                      </a:lnTo>
                      <a:lnTo>
                        <a:pt x="7605" y="47"/>
                      </a:lnTo>
                      <a:lnTo>
                        <a:pt x="7410" y="19"/>
                      </a:lnTo>
                      <a:lnTo>
                        <a:pt x="7214"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13"/>
                <p:cNvSpPr/>
                <p:nvPr/>
              </p:nvSpPr>
              <p:spPr>
                <a:xfrm>
                  <a:off x="4341202" y="3233548"/>
                  <a:ext cx="293312" cy="162370"/>
                </a:xfrm>
                <a:custGeom>
                  <a:rect b="b" l="l" r="r" t="t"/>
                  <a:pathLst>
                    <a:path extrusionOk="0" h="7698" w="13906">
                      <a:moveTo>
                        <a:pt x="6580" y="0"/>
                      </a:moveTo>
                      <a:lnTo>
                        <a:pt x="6440" y="9"/>
                      </a:lnTo>
                      <a:lnTo>
                        <a:pt x="6300" y="37"/>
                      </a:lnTo>
                      <a:lnTo>
                        <a:pt x="6170" y="84"/>
                      </a:lnTo>
                      <a:lnTo>
                        <a:pt x="6039" y="149"/>
                      </a:lnTo>
                      <a:lnTo>
                        <a:pt x="5928" y="233"/>
                      </a:lnTo>
                      <a:lnTo>
                        <a:pt x="5834" y="326"/>
                      </a:lnTo>
                      <a:lnTo>
                        <a:pt x="5741" y="438"/>
                      </a:lnTo>
                      <a:lnTo>
                        <a:pt x="5676" y="559"/>
                      </a:lnTo>
                      <a:lnTo>
                        <a:pt x="5601" y="475"/>
                      </a:lnTo>
                      <a:lnTo>
                        <a:pt x="5518" y="410"/>
                      </a:lnTo>
                      <a:lnTo>
                        <a:pt x="5424" y="354"/>
                      </a:lnTo>
                      <a:lnTo>
                        <a:pt x="5331" y="298"/>
                      </a:lnTo>
                      <a:lnTo>
                        <a:pt x="5229" y="261"/>
                      </a:lnTo>
                      <a:lnTo>
                        <a:pt x="5126" y="233"/>
                      </a:lnTo>
                      <a:lnTo>
                        <a:pt x="5014" y="214"/>
                      </a:lnTo>
                      <a:lnTo>
                        <a:pt x="4903" y="205"/>
                      </a:lnTo>
                      <a:lnTo>
                        <a:pt x="4809" y="214"/>
                      </a:lnTo>
                      <a:lnTo>
                        <a:pt x="4716" y="224"/>
                      </a:lnTo>
                      <a:lnTo>
                        <a:pt x="4623" y="242"/>
                      </a:lnTo>
                      <a:lnTo>
                        <a:pt x="4530" y="280"/>
                      </a:lnTo>
                      <a:lnTo>
                        <a:pt x="4446" y="317"/>
                      </a:lnTo>
                      <a:lnTo>
                        <a:pt x="4371" y="354"/>
                      </a:lnTo>
                      <a:lnTo>
                        <a:pt x="4297" y="410"/>
                      </a:lnTo>
                      <a:lnTo>
                        <a:pt x="4222" y="466"/>
                      </a:lnTo>
                      <a:lnTo>
                        <a:pt x="4157" y="531"/>
                      </a:lnTo>
                      <a:lnTo>
                        <a:pt x="4101" y="597"/>
                      </a:lnTo>
                      <a:lnTo>
                        <a:pt x="4045" y="671"/>
                      </a:lnTo>
                      <a:lnTo>
                        <a:pt x="3999" y="755"/>
                      </a:lnTo>
                      <a:lnTo>
                        <a:pt x="3961" y="830"/>
                      </a:lnTo>
                      <a:lnTo>
                        <a:pt x="3933" y="923"/>
                      </a:lnTo>
                      <a:lnTo>
                        <a:pt x="3905" y="1016"/>
                      </a:lnTo>
                      <a:lnTo>
                        <a:pt x="3887" y="1109"/>
                      </a:lnTo>
                      <a:lnTo>
                        <a:pt x="3821" y="1053"/>
                      </a:lnTo>
                      <a:lnTo>
                        <a:pt x="3747" y="1007"/>
                      </a:lnTo>
                      <a:lnTo>
                        <a:pt x="3672" y="969"/>
                      </a:lnTo>
                      <a:lnTo>
                        <a:pt x="3589" y="932"/>
                      </a:lnTo>
                      <a:lnTo>
                        <a:pt x="3514" y="913"/>
                      </a:lnTo>
                      <a:lnTo>
                        <a:pt x="3421" y="885"/>
                      </a:lnTo>
                      <a:lnTo>
                        <a:pt x="3337" y="876"/>
                      </a:lnTo>
                      <a:lnTo>
                        <a:pt x="3141" y="876"/>
                      </a:lnTo>
                      <a:lnTo>
                        <a:pt x="3039" y="895"/>
                      </a:lnTo>
                      <a:lnTo>
                        <a:pt x="2936" y="923"/>
                      </a:lnTo>
                      <a:lnTo>
                        <a:pt x="2843" y="951"/>
                      </a:lnTo>
                      <a:lnTo>
                        <a:pt x="2759" y="997"/>
                      </a:lnTo>
                      <a:lnTo>
                        <a:pt x="2666" y="1053"/>
                      </a:lnTo>
                      <a:lnTo>
                        <a:pt x="2591" y="1109"/>
                      </a:lnTo>
                      <a:lnTo>
                        <a:pt x="2517" y="1174"/>
                      </a:lnTo>
                      <a:lnTo>
                        <a:pt x="2452" y="1249"/>
                      </a:lnTo>
                      <a:lnTo>
                        <a:pt x="2396" y="1323"/>
                      </a:lnTo>
                      <a:lnTo>
                        <a:pt x="2340" y="1417"/>
                      </a:lnTo>
                      <a:lnTo>
                        <a:pt x="2293" y="1501"/>
                      </a:lnTo>
                      <a:lnTo>
                        <a:pt x="2265" y="1594"/>
                      </a:lnTo>
                      <a:lnTo>
                        <a:pt x="2237" y="1696"/>
                      </a:lnTo>
                      <a:lnTo>
                        <a:pt x="2219" y="1799"/>
                      </a:lnTo>
                      <a:lnTo>
                        <a:pt x="2219" y="1901"/>
                      </a:lnTo>
                      <a:lnTo>
                        <a:pt x="2219" y="1994"/>
                      </a:lnTo>
                      <a:lnTo>
                        <a:pt x="2237" y="2088"/>
                      </a:lnTo>
                      <a:lnTo>
                        <a:pt x="2256" y="2181"/>
                      </a:lnTo>
                      <a:lnTo>
                        <a:pt x="2284" y="2265"/>
                      </a:lnTo>
                      <a:lnTo>
                        <a:pt x="2163" y="2199"/>
                      </a:lnTo>
                      <a:lnTo>
                        <a:pt x="2032" y="2153"/>
                      </a:lnTo>
                      <a:lnTo>
                        <a:pt x="1902" y="2125"/>
                      </a:lnTo>
                      <a:lnTo>
                        <a:pt x="1762" y="2116"/>
                      </a:lnTo>
                      <a:lnTo>
                        <a:pt x="1650" y="2116"/>
                      </a:lnTo>
                      <a:lnTo>
                        <a:pt x="1548" y="2134"/>
                      </a:lnTo>
                      <a:lnTo>
                        <a:pt x="1454" y="2162"/>
                      </a:lnTo>
                      <a:lnTo>
                        <a:pt x="1361" y="2190"/>
                      </a:lnTo>
                      <a:lnTo>
                        <a:pt x="1268" y="2237"/>
                      </a:lnTo>
                      <a:lnTo>
                        <a:pt x="1184" y="2293"/>
                      </a:lnTo>
                      <a:lnTo>
                        <a:pt x="1100" y="2349"/>
                      </a:lnTo>
                      <a:lnTo>
                        <a:pt x="1026" y="2414"/>
                      </a:lnTo>
                      <a:lnTo>
                        <a:pt x="960" y="2488"/>
                      </a:lnTo>
                      <a:lnTo>
                        <a:pt x="905" y="2572"/>
                      </a:lnTo>
                      <a:lnTo>
                        <a:pt x="849" y="2656"/>
                      </a:lnTo>
                      <a:lnTo>
                        <a:pt x="811" y="2740"/>
                      </a:lnTo>
                      <a:lnTo>
                        <a:pt x="774" y="2833"/>
                      </a:lnTo>
                      <a:lnTo>
                        <a:pt x="746" y="2936"/>
                      </a:lnTo>
                      <a:lnTo>
                        <a:pt x="737" y="3038"/>
                      </a:lnTo>
                      <a:lnTo>
                        <a:pt x="727" y="3141"/>
                      </a:lnTo>
                      <a:lnTo>
                        <a:pt x="737" y="3253"/>
                      </a:lnTo>
                      <a:lnTo>
                        <a:pt x="755" y="3364"/>
                      </a:lnTo>
                      <a:lnTo>
                        <a:pt x="783" y="3467"/>
                      </a:lnTo>
                      <a:lnTo>
                        <a:pt x="821" y="3569"/>
                      </a:lnTo>
                      <a:lnTo>
                        <a:pt x="867" y="3663"/>
                      </a:lnTo>
                      <a:lnTo>
                        <a:pt x="932" y="3756"/>
                      </a:lnTo>
                      <a:lnTo>
                        <a:pt x="998" y="3830"/>
                      </a:lnTo>
                      <a:lnTo>
                        <a:pt x="1072" y="3905"/>
                      </a:lnTo>
                      <a:lnTo>
                        <a:pt x="988" y="3933"/>
                      </a:lnTo>
                      <a:lnTo>
                        <a:pt x="905" y="3961"/>
                      </a:lnTo>
                      <a:lnTo>
                        <a:pt x="821" y="3998"/>
                      </a:lnTo>
                      <a:lnTo>
                        <a:pt x="746" y="4035"/>
                      </a:lnTo>
                      <a:lnTo>
                        <a:pt x="672" y="4082"/>
                      </a:lnTo>
                      <a:lnTo>
                        <a:pt x="606" y="4138"/>
                      </a:lnTo>
                      <a:lnTo>
                        <a:pt x="541" y="4194"/>
                      </a:lnTo>
                      <a:lnTo>
                        <a:pt x="485" y="4259"/>
                      </a:lnTo>
                      <a:lnTo>
                        <a:pt x="429" y="4334"/>
                      </a:lnTo>
                      <a:lnTo>
                        <a:pt x="392" y="4408"/>
                      </a:lnTo>
                      <a:lnTo>
                        <a:pt x="345" y="4483"/>
                      </a:lnTo>
                      <a:lnTo>
                        <a:pt x="317" y="4567"/>
                      </a:lnTo>
                      <a:lnTo>
                        <a:pt x="289" y="4650"/>
                      </a:lnTo>
                      <a:lnTo>
                        <a:pt x="271" y="4734"/>
                      </a:lnTo>
                      <a:lnTo>
                        <a:pt x="252" y="4828"/>
                      </a:lnTo>
                      <a:lnTo>
                        <a:pt x="252" y="4921"/>
                      </a:lnTo>
                      <a:lnTo>
                        <a:pt x="261" y="5042"/>
                      </a:lnTo>
                      <a:lnTo>
                        <a:pt x="280" y="5154"/>
                      </a:lnTo>
                      <a:lnTo>
                        <a:pt x="308" y="5266"/>
                      </a:lnTo>
                      <a:lnTo>
                        <a:pt x="355" y="5368"/>
                      </a:lnTo>
                      <a:lnTo>
                        <a:pt x="411" y="5471"/>
                      </a:lnTo>
                      <a:lnTo>
                        <a:pt x="485" y="5564"/>
                      </a:lnTo>
                      <a:lnTo>
                        <a:pt x="560" y="5648"/>
                      </a:lnTo>
                      <a:lnTo>
                        <a:pt x="644" y="5722"/>
                      </a:lnTo>
                      <a:lnTo>
                        <a:pt x="504" y="5787"/>
                      </a:lnTo>
                      <a:lnTo>
                        <a:pt x="383" y="5871"/>
                      </a:lnTo>
                      <a:lnTo>
                        <a:pt x="271" y="5974"/>
                      </a:lnTo>
                      <a:lnTo>
                        <a:pt x="178" y="6095"/>
                      </a:lnTo>
                      <a:lnTo>
                        <a:pt x="103" y="6225"/>
                      </a:lnTo>
                      <a:lnTo>
                        <a:pt x="75" y="6291"/>
                      </a:lnTo>
                      <a:lnTo>
                        <a:pt x="47" y="6365"/>
                      </a:lnTo>
                      <a:lnTo>
                        <a:pt x="29" y="6440"/>
                      </a:lnTo>
                      <a:lnTo>
                        <a:pt x="19" y="6514"/>
                      </a:lnTo>
                      <a:lnTo>
                        <a:pt x="10" y="6589"/>
                      </a:lnTo>
                      <a:lnTo>
                        <a:pt x="1" y="6673"/>
                      </a:lnTo>
                      <a:lnTo>
                        <a:pt x="10" y="6775"/>
                      </a:lnTo>
                      <a:lnTo>
                        <a:pt x="19" y="6878"/>
                      </a:lnTo>
                      <a:lnTo>
                        <a:pt x="47" y="6980"/>
                      </a:lnTo>
                      <a:lnTo>
                        <a:pt x="84" y="7073"/>
                      </a:lnTo>
                      <a:lnTo>
                        <a:pt x="131" y="7167"/>
                      </a:lnTo>
                      <a:lnTo>
                        <a:pt x="178" y="7251"/>
                      </a:lnTo>
                      <a:lnTo>
                        <a:pt x="234" y="7325"/>
                      </a:lnTo>
                      <a:lnTo>
                        <a:pt x="308" y="7400"/>
                      </a:lnTo>
                      <a:lnTo>
                        <a:pt x="373" y="7465"/>
                      </a:lnTo>
                      <a:lnTo>
                        <a:pt x="457" y="7530"/>
                      </a:lnTo>
                      <a:lnTo>
                        <a:pt x="541" y="7577"/>
                      </a:lnTo>
                      <a:lnTo>
                        <a:pt x="634" y="7623"/>
                      </a:lnTo>
                      <a:lnTo>
                        <a:pt x="727" y="7661"/>
                      </a:lnTo>
                      <a:lnTo>
                        <a:pt x="830" y="7679"/>
                      </a:lnTo>
                      <a:lnTo>
                        <a:pt x="923" y="7698"/>
                      </a:lnTo>
                      <a:lnTo>
                        <a:pt x="1138" y="7698"/>
                      </a:lnTo>
                      <a:lnTo>
                        <a:pt x="1240" y="7679"/>
                      </a:lnTo>
                      <a:lnTo>
                        <a:pt x="1343" y="7661"/>
                      </a:lnTo>
                      <a:lnTo>
                        <a:pt x="1436" y="7623"/>
                      </a:lnTo>
                      <a:lnTo>
                        <a:pt x="1520" y="7577"/>
                      </a:lnTo>
                      <a:lnTo>
                        <a:pt x="1613" y="7530"/>
                      </a:lnTo>
                      <a:lnTo>
                        <a:pt x="1687" y="7465"/>
                      </a:lnTo>
                      <a:lnTo>
                        <a:pt x="1762" y="7400"/>
                      </a:lnTo>
                      <a:lnTo>
                        <a:pt x="1827" y="7325"/>
                      </a:lnTo>
                      <a:lnTo>
                        <a:pt x="1883" y="7251"/>
                      </a:lnTo>
                      <a:lnTo>
                        <a:pt x="1939" y="7167"/>
                      </a:lnTo>
                      <a:lnTo>
                        <a:pt x="1986" y="7073"/>
                      </a:lnTo>
                      <a:lnTo>
                        <a:pt x="2014" y="6980"/>
                      </a:lnTo>
                      <a:lnTo>
                        <a:pt x="2041" y="6878"/>
                      </a:lnTo>
                      <a:lnTo>
                        <a:pt x="2060" y="6775"/>
                      </a:lnTo>
                      <a:lnTo>
                        <a:pt x="2060" y="6673"/>
                      </a:lnTo>
                      <a:lnTo>
                        <a:pt x="2060" y="6552"/>
                      </a:lnTo>
                      <a:lnTo>
                        <a:pt x="2032" y="6440"/>
                      </a:lnTo>
                      <a:lnTo>
                        <a:pt x="2004" y="6328"/>
                      </a:lnTo>
                      <a:lnTo>
                        <a:pt x="1958" y="6216"/>
                      </a:lnTo>
                      <a:lnTo>
                        <a:pt x="1902" y="6123"/>
                      </a:lnTo>
                      <a:lnTo>
                        <a:pt x="1836" y="6030"/>
                      </a:lnTo>
                      <a:lnTo>
                        <a:pt x="1753" y="5946"/>
                      </a:lnTo>
                      <a:lnTo>
                        <a:pt x="1669" y="5871"/>
                      </a:lnTo>
                      <a:lnTo>
                        <a:pt x="1809" y="5806"/>
                      </a:lnTo>
                      <a:lnTo>
                        <a:pt x="1930" y="5713"/>
                      </a:lnTo>
                      <a:lnTo>
                        <a:pt x="2041" y="5610"/>
                      </a:lnTo>
                      <a:lnTo>
                        <a:pt x="2135" y="5499"/>
                      </a:lnTo>
                      <a:lnTo>
                        <a:pt x="2209" y="5368"/>
                      </a:lnTo>
                      <a:lnTo>
                        <a:pt x="2237" y="5303"/>
                      </a:lnTo>
                      <a:lnTo>
                        <a:pt x="2265" y="5228"/>
                      </a:lnTo>
                      <a:lnTo>
                        <a:pt x="2284" y="5154"/>
                      </a:lnTo>
                      <a:lnTo>
                        <a:pt x="2302" y="5079"/>
                      </a:lnTo>
                      <a:lnTo>
                        <a:pt x="2312" y="4995"/>
                      </a:lnTo>
                      <a:lnTo>
                        <a:pt x="2312" y="4921"/>
                      </a:lnTo>
                      <a:lnTo>
                        <a:pt x="2302" y="4809"/>
                      </a:lnTo>
                      <a:lnTo>
                        <a:pt x="2284" y="4697"/>
                      </a:lnTo>
                      <a:lnTo>
                        <a:pt x="2256" y="4595"/>
                      </a:lnTo>
                      <a:lnTo>
                        <a:pt x="2219" y="4492"/>
                      </a:lnTo>
                      <a:lnTo>
                        <a:pt x="2163" y="4399"/>
                      </a:lnTo>
                      <a:lnTo>
                        <a:pt x="2107" y="4306"/>
                      </a:lnTo>
                      <a:lnTo>
                        <a:pt x="2041" y="4231"/>
                      </a:lnTo>
                      <a:lnTo>
                        <a:pt x="1967" y="4157"/>
                      </a:lnTo>
                      <a:lnTo>
                        <a:pt x="2051" y="4129"/>
                      </a:lnTo>
                      <a:lnTo>
                        <a:pt x="2135" y="4101"/>
                      </a:lnTo>
                      <a:lnTo>
                        <a:pt x="2219" y="4063"/>
                      </a:lnTo>
                      <a:lnTo>
                        <a:pt x="2293" y="4026"/>
                      </a:lnTo>
                      <a:lnTo>
                        <a:pt x="2368" y="3979"/>
                      </a:lnTo>
                      <a:lnTo>
                        <a:pt x="2433" y="3924"/>
                      </a:lnTo>
                      <a:lnTo>
                        <a:pt x="2498" y="3868"/>
                      </a:lnTo>
                      <a:lnTo>
                        <a:pt x="2554" y="3802"/>
                      </a:lnTo>
                      <a:lnTo>
                        <a:pt x="2601" y="3728"/>
                      </a:lnTo>
                      <a:lnTo>
                        <a:pt x="2647" y="3653"/>
                      </a:lnTo>
                      <a:lnTo>
                        <a:pt x="2694" y="3579"/>
                      </a:lnTo>
                      <a:lnTo>
                        <a:pt x="2722" y="3495"/>
                      </a:lnTo>
                      <a:lnTo>
                        <a:pt x="2750" y="3411"/>
                      </a:lnTo>
                      <a:lnTo>
                        <a:pt x="2768" y="3327"/>
                      </a:lnTo>
                      <a:lnTo>
                        <a:pt x="2787" y="3234"/>
                      </a:lnTo>
                      <a:lnTo>
                        <a:pt x="2787" y="3141"/>
                      </a:lnTo>
                      <a:lnTo>
                        <a:pt x="2787" y="3048"/>
                      </a:lnTo>
                      <a:lnTo>
                        <a:pt x="2768" y="2954"/>
                      </a:lnTo>
                      <a:lnTo>
                        <a:pt x="2750" y="2870"/>
                      </a:lnTo>
                      <a:lnTo>
                        <a:pt x="2722" y="2787"/>
                      </a:lnTo>
                      <a:lnTo>
                        <a:pt x="2843" y="2852"/>
                      </a:lnTo>
                      <a:lnTo>
                        <a:pt x="2964" y="2898"/>
                      </a:lnTo>
                      <a:lnTo>
                        <a:pt x="3104" y="2926"/>
                      </a:lnTo>
                      <a:lnTo>
                        <a:pt x="3244" y="2936"/>
                      </a:lnTo>
                      <a:lnTo>
                        <a:pt x="3346" y="2926"/>
                      </a:lnTo>
                      <a:lnTo>
                        <a:pt x="3439" y="2917"/>
                      </a:lnTo>
                      <a:lnTo>
                        <a:pt x="3533" y="2898"/>
                      </a:lnTo>
                      <a:lnTo>
                        <a:pt x="3616" y="2861"/>
                      </a:lnTo>
                      <a:lnTo>
                        <a:pt x="3700" y="2824"/>
                      </a:lnTo>
                      <a:lnTo>
                        <a:pt x="3784" y="2787"/>
                      </a:lnTo>
                      <a:lnTo>
                        <a:pt x="3859" y="2731"/>
                      </a:lnTo>
                      <a:lnTo>
                        <a:pt x="3924" y="2675"/>
                      </a:lnTo>
                      <a:lnTo>
                        <a:pt x="3989" y="2610"/>
                      </a:lnTo>
                      <a:lnTo>
                        <a:pt x="4054" y="2544"/>
                      </a:lnTo>
                      <a:lnTo>
                        <a:pt x="4101" y="2470"/>
                      </a:lnTo>
                      <a:lnTo>
                        <a:pt x="4148" y="2386"/>
                      </a:lnTo>
                      <a:lnTo>
                        <a:pt x="4185" y="2302"/>
                      </a:lnTo>
                      <a:lnTo>
                        <a:pt x="4222" y="2218"/>
                      </a:lnTo>
                      <a:lnTo>
                        <a:pt x="4250" y="2125"/>
                      </a:lnTo>
                      <a:lnTo>
                        <a:pt x="4259" y="2032"/>
                      </a:lnTo>
                      <a:lnTo>
                        <a:pt x="4334" y="2088"/>
                      </a:lnTo>
                      <a:lnTo>
                        <a:pt x="4399" y="2134"/>
                      </a:lnTo>
                      <a:lnTo>
                        <a:pt x="4483" y="2172"/>
                      </a:lnTo>
                      <a:lnTo>
                        <a:pt x="4558" y="2199"/>
                      </a:lnTo>
                      <a:lnTo>
                        <a:pt x="4642" y="2227"/>
                      </a:lnTo>
                      <a:lnTo>
                        <a:pt x="4725" y="2246"/>
                      </a:lnTo>
                      <a:lnTo>
                        <a:pt x="4819" y="2265"/>
                      </a:lnTo>
                      <a:lnTo>
                        <a:pt x="4903" y="2265"/>
                      </a:lnTo>
                      <a:lnTo>
                        <a:pt x="5052" y="2255"/>
                      </a:lnTo>
                      <a:lnTo>
                        <a:pt x="5191" y="2227"/>
                      </a:lnTo>
                      <a:lnTo>
                        <a:pt x="5322" y="2181"/>
                      </a:lnTo>
                      <a:lnTo>
                        <a:pt x="5443" y="2106"/>
                      </a:lnTo>
                      <a:lnTo>
                        <a:pt x="5555" y="2032"/>
                      </a:lnTo>
                      <a:lnTo>
                        <a:pt x="5657" y="1939"/>
                      </a:lnTo>
                      <a:lnTo>
                        <a:pt x="5741" y="1827"/>
                      </a:lnTo>
                      <a:lnTo>
                        <a:pt x="5816" y="1706"/>
                      </a:lnTo>
                      <a:lnTo>
                        <a:pt x="5890" y="1780"/>
                      </a:lnTo>
                      <a:lnTo>
                        <a:pt x="5974" y="1855"/>
                      </a:lnTo>
                      <a:lnTo>
                        <a:pt x="6058" y="1911"/>
                      </a:lnTo>
                      <a:lnTo>
                        <a:pt x="6151" y="1957"/>
                      </a:lnTo>
                      <a:lnTo>
                        <a:pt x="6254" y="2004"/>
                      </a:lnTo>
                      <a:lnTo>
                        <a:pt x="6356" y="2032"/>
                      </a:lnTo>
                      <a:lnTo>
                        <a:pt x="6468" y="2050"/>
                      </a:lnTo>
                      <a:lnTo>
                        <a:pt x="6580" y="2060"/>
                      </a:lnTo>
                      <a:lnTo>
                        <a:pt x="6710" y="2050"/>
                      </a:lnTo>
                      <a:lnTo>
                        <a:pt x="6832" y="2022"/>
                      </a:lnTo>
                      <a:lnTo>
                        <a:pt x="6943" y="1985"/>
                      </a:lnTo>
                      <a:lnTo>
                        <a:pt x="7055" y="1939"/>
                      </a:lnTo>
                      <a:lnTo>
                        <a:pt x="7158" y="1883"/>
                      </a:lnTo>
                      <a:lnTo>
                        <a:pt x="7251" y="1808"/>
                      </a:lnTo>
                      <a:lnTo>
                        <a:pt x="7335" y="1724"/>
                      </a:lnTo>
                      <a:lnTo>
                        <a:pt x="7409" y="1631"/>
                      </a:lnTo>
                      <a:lnTo>
                        <a:pt x="7484" y="1724"/>
                      </a:lnTo>
                      <a:lnTo>
                        <a:pt x="7577" y="1808"/>
                      </a:lnTo>
                      <a:lnTo>
                        <a:pt x="7670" y="1883"/>
                      </a:lnTo>
                      <a:lnTo>
                        <a:pt x="7773" y="1939"/>
                      </a:lnTo>
                      <a:lnTo>
                        <a:pt x="7875" y="1985"/>
                      </a:lnTo>
                      <a:lnTo>
                        <a:pt x="7997" y="2022"/>
                      </a:lnTo>
                      <a:lnTo>
                        <a:pt x="8118" y="2050"/>
                      </a:lnTo>
                      <a:lnTo>
                        <a:pt x="8239" y="2060"/>
                      </a:lnTo>
                      <a:lnTo>
                        <a:pt x="8351" y="2050"/>
                      </a:lnTo>
                      <a:lnTo>
                        <a:pt x="8444" y="2032"/>
                      </a:lnTo>
                      <a:lnTo>
                        <a:pt x="8546" y="2013"/>
                      </a:lnTo>
                      <a:lnTo>
                        <a:pt x="8640" y="1976"/>
                      </a:lnTo>
                      <a:lnTo>
                        <a:pt x="8723" y="1939"/>
                      </a:lnTo>
                      <a:lnTo>
                        <a:pt x="8807" y="1883"/>
                      </a:lnTo>
                      <a:lnTo>
                        <a:pt x="8891" y="1827"/>
                      </a:lnTo>
                      <a:lnTo>
                        <a:pt x="8966" y="1761"/>
                      </a:lnTo>
                      <a:lnTo>
                        <a:pt x="9040" y="1873"/>
                      </a:lnTo>
                      <a:lnTo>
                        <a:pt x="9124" y="1966"/>
                      </a:lnTo>
                      <a:lnTo>
                        <a:pt x="9227" y="2050"/>
                      </a:lnTo>
                      <a:lnTo>
                        <a:pt x="9329" y="2125"/>
                      </a:lnTo>
                      <a:lnTo>
                        <a:pt x="9450" y="2190"/>
                      </a:lnTo>
                      <a:lnTo>
                        <a:pt x="9572" y="2227"/>
                      </a:lnTo>
                      <a:lnTo>
                        <a:pt x="9702" y="2255"/>
                      </a:lnTo>
                      <a:lnTo>
                        <a:pt x="9842" y="2265"/>
                      </a:lnTo>
                      <a:lnTo>
                        <a:pt x="9916" y="2265"/>
                      </a:lnTo>
                      <a:lnTo>
                        <a:pt x="9991" y="2255"/>
                      </a:lnTo>
                      <a:lnTo>
                        <a:pt x="10131" y="2218"/>
                      </a:lnTo>
                      <a:lnTo>
                        <a:pt x="10159" y="2293"/>
                      </a:lnTo>
                      <a:lnTo>
                        <a:pt x="10187" y="2367"/>
                      </a:lnTo>
                      <a:lnTo>
                        <a:pt x="10224" y="2442"/>
                      </a:lnTo>
                      <a:lnTo>
                        <a:pt x="10270" y="2507"/>
                      </a:lnTo>
                      <a:lnTo>
                        <a:pt x="10317" y="2563"/>
                      </a:lnTo>
                      <a:lnTo>
                        <a:pt x="10373" y="2628"/>
                      </a:lnTo>
                      <a:lnTo>
                        <a:pt x="10429" y="2675"/>
                      </a:lnTo>
                      <a:lnTo>
                        <a:pt x="10494" y="2731"/>
                      </a:lnTo>
                      <a:lnTo>
                        <a:pt x="10550" y="2768"/>
                      </a:lnTo>
                      <a:lnTo>
                        <a:pt x="10625" y="2815"/>
                      </a:lnTo>
                      <a:lnTo>
                        <a:pt x="10690" y="2843"/>
                      </a:lnTo>
                      <a:lnTo>
                        <a:pt x="10764" y="2880"/>
                      </a:lnTo>
                      <a:lnTo>
                        <a:pt x="10848" y="2898"/>
                      </a:lnTo>
                      <a:lnTo>
                        <a:pt x="10923" y="2917"/>
                      </a:lnTo>
                      <a:lnTo>
                        <a:pt x="11007" y="2926"/>
                      </a:lnTo>
                      <a:lnTo>
                        <a:pt x="11091" y="2936"/>
                      </a:lnTo>
                      <a:lnTo>
                        <a:pt x="11072" y="3038"/>
                      </a:lnTo>
                      <a:lnTo>
                        <a:pt x="11063" y="3141"/>
                      </a:lnTo>
                      <a:lnTo>
                        <a:pt x="11072" y="3243"/>
                      </a:lnTo>
                      <a:lnTo>
                        <a:pt x="11081" y="3336"/>
                      </a:lnTo>
                      <a:lnTo>
                        <a:pt x="11109" y="3430"/>
                      </a:lnTo>
                      <a:lnTo>
                        <a:pt x="11137" y="3513"/>
                      </a:lnTo>
                      <a:lnTo>
                        <a:pt x="11174" y="3597"/>
                      </a:lnTo>
                      <a:lnTo>
                        <a:pt x="11212" y="3672"/>
                      </a:lnTo>
                      <a:lnTo>
                        <a:pt x="11268" y="3756"/>
                      </a:lnTo>
                      <a:lnTo>
                        <a:pt x="11324" y="3821"/>
                      </a:lnTo>
                      <a:lnTo>
                        <a:pt x="11389" y="3886"/>
                      </a:lnTo>
                      <a:lnTo>
                        <a:pt x="11454" y="3942"/>
                      </a:lnTo>
                      <a:lnTo>
                        <a:pt x="11529" y="3998"/>
                      </a:lnTo>
                      <a:lnTo>
                        <a:pt x="11603" y="4045"/>
                      </a:lnTo>
                      <a:lnTo>
                        <a:pt x="11687" y="4082"/>
                      </a:lnTo>
                      <a:lnTo>
                        <a:pt x="11771" y="4119"/>
                      </a:lnTo>
                      <a:lnTo>
                        <a:pt x="11864" y="4147"/>
                      </a:lnTo>
                      <a:lnTo>
                        <a:pt x="11957" y="4157"/>
                      </a:lnTo>
                      <a:lnTo>
                        <a:pt x="11883" y="4231"/>
                      </a:lnTo>
                      <a:lnTo>
                        <a:pt x="11817" y="4315"/>
                      </a:lnTo>
                      <a:lnTo>
                        <a:pt x="11762" y="4399"/>
                      </a:lnTo>
                      <a:lnTo>
                        <a:pt x="11715" y="4492"/>
                      </a:lnTo>
                      <a:lnTo>
                        <a:pt x="11668" y="4595"/>
                      </a:lnTo>
                      <a:lnTo>
                        <a:pt x="11640" y="4697"/>
                      </a:lnTo>
                      <a:lnTo>
                        <a:pt x="11622" y="4809"/>
                      </a:lnTo>
                      <a:lnTo>
                        <a:pt x="11622" y="4921"/>
                      </a:lnTo>
                      <a:lnTo>
                        <a:pt x="11622" y="4995"/>
                      </a:lnTo>
                      <a:lnTo>
                        <a:pt x="11631" y="5070"/>
                      </a:lnTo>
                      <a:lnTo>
                        <a:pt x="11650" y="5154"/>
                      </a:lnTo>
                      <a:lnTo>
                        <a:pt x="11668" y="5219"/>
                      </a:lnTo>
                      <a:lnTo>
                        <a:pt x="11724" y="5359"/>
                      </a:lnTo>
                      <a:lnTo>
                        <a:pt x="11790" y="5489"/>
                      </a:lnTo>
                      <a:lnTo>
                        <a:pt x="11883" y="5610"/>
                      </a:lnTo>
                      <a:lnTo>
                        <a:pt x="11995" y="5713"/>
                      </a:lnTo>
                      <a:lnTo>
                        <a:pt x="12116" y="5797"/>
                      </a:lnTo>
                      <a:lnTo>
                        <a:pt x="12246" y="5862"/>
                      </a:lnTo>
                      <a:lnTo>
                        <a:pt x="12162" y="5937"/>
                      </a:lnTo>
                      <a:lnTo>
                        <a:pt x="12078" y="6020"/>
                      </a:lnTo>
                      <a:lnTo>
                        <a:pt x="12013" y="6114"/>
                      </a:lnTo>
                      <a:lnTo>
                        <a:pt x="11957" y="6216"/>
                      </a:lnTo>
                      <a:lnTo>
                        <a:pt x="11911" y="6319"/>
                      </a:lnTo>
                      <a:lnTo>
                        <a:pt x="11873" y="6430"/>
                      </a:lnTo>
                      <a:lnTo>
                        <a:pt x="11855" y="6552"/>
                      </a:lnTo>
                      <a:lnTo>
                        <a:pt x="11845" y="6673"/>
                      </a:lnTo>
                      <a:lnTo>
                        <a:pt x="11855" y="6775"/>
                      </a:lnTo>
                      <a:lnTo>
                        <a:pt x="11873" y="6878"/>
                      </a:lnTo>
                      <a:lnTo>
                        <a:pt x="11892" y="6980"/>
                      </a:lnTo>
                      <a:lnTo>
                        <a:pt x="11929" y="7073"/>
                      </a:lnTo>
                      <a:lnTo>
                        <a:pt x="11976" y="7167"/>
                      </a:lnTo>
                      <a:lnTo>
                        <a:pt x="12023" y="7251"/>
                      </a:lnTo>
                      <a:lnTo>
                        <a:pt x="12078" y="7325"/>
                      </a:lnTo>
                      <a:lnTo>
                        <a:pt x="12153" y="7400"/>
                      </a:lnTo>
                      <a:lnTo>
                        <a:pt x="12218" y="7465"/>
                      </a:lnTo>
                      <a:lnTo>
                        <a:pt x="12302" y="7530"/>
                      </a:lnTo>
                      <a:lnTo>
                        <a:pt x="12386" y="7577"/>
                      </a:lnTo>
                      <a:lnTo>
                        <a:pt x="12479" y="7623"/>
                      </a:lnTo>
                      <a:lnTo>
                        <a:pt x="12572" y="7661"/>
                      </a:lnTo>
                      <a:lnTo>
                        <a:pt x="12675" y="7679"/>
                      </a:lnTo>
                      <a:lnTo>
                        <a:pt x="12768" y="7698"/>
                      </a:lnTo>
                      <a:lnTo>
                        <a:pt x="12982" y="7698"/>
                      </a:lnTo>
                      <a:lnTo>
                        <a:pt x="13085" y="7679"/>
                      </a:lnTo>
                      <a:lnTo>
                        <a:pt x="13187" y="7661"/>
                      </a:lnTo>
                      <a:lnTo>
                        <a:pt x="13281" y="7623"/>
                      </a:lnTo>
                      <a:lnTo>
                        <a:pt x="13365" y="7577"/>
                      </a:lnTo>
                      <a:lnTo>
                        <a:pt x="13458" y="7530"/>
                      </a:lnTo>
                      <a:lnTo>
                        <a:pt x="13532" y="7465"/>
                      </a:lnTo>
                      <a:lnTo>
                        <a:pt x="13607" y="7400"/>
                      </a:lnTo>
                      <a:lnTo>
                        <a:pt x="13672" y="7325"/>
                      </a:lnTo>
                      <a:lnTo>
                        <a:pt x="13728" y="7251"/>
                      </a:lnTo>
                      <a:lnTo>
                        <a:pt x="13784" y="7167"/>
                      </a:lnTo>
                      <a:lnTo>
                        <a:pt x="13830" y="7073"/>
                      </a:lnTo>
                      <a:lnTo>
                        <a:pt x="13858" y="6980"/>
                      </a:lnTo>
                      <a:lnTo>
                        <a:pt x="13886" y="6878"/>
                      </a:lnTo>
                      <a:lnTo>
                        <a:pt x="13905" y="6775"/>
                      </a:lnTo>
                      <a:lnTo>
                        <a:pt x="13905" y="6673"/>
                      </a:lnTo>
                      <a:lnTo>
                        <a:pt x="13905" y="6589"/>
                      </a:lnTo>
                      <a:lnTo>
                        <a:pt x="13896" y="6514"/>
                      </a:lnTo>
                      <a:lnTo>
                        <a:pt x="13877" y="6440"/>
                      </a:lnTo>
                      <a:lnTo>
                        <a:pt x="13858" y="6365"/>
                      </a:lnTo>
                      <a:lnTo>
                        <a:pt x="13803" y="6225"/>
                      </a:lnTo>
                      <a:lnTo>
                        <a:pt x="13737" y="6095"/>
                      </a:lnTo>
                      <a:lnTo>
                        <a:pt x="13644" y="5983"/>
                      </a:lnTo>
                      <a:lnTo>
                        <a:pt x="13532" y="5881"/>
                      </a:lnTo>
                      <a:lnTo>
                        <a:pt x="13411" y="5797"/>
                      </a:lnTo>
                      <a:lnTo>
                        <a:pt x="13281" y="5722"/>
                      </a:lnTo>
                      <a:lnTo>
                        <a:pt x="13365" y="5648"/>
                      </a:lnTo>
                      <a:lnTo>
                        <a:pt x="13448" y="5564"/>
                      </a:lnTo>
                      <a:lnTo>
                        <a:pt x="13514" y="5471"/>
                      </a:lnTo>
                      <a:lnTo>
                        <a:pt x="13570" y="5377"/>
                      </a:lnTo>
                      <a:lnTo>
                        <a:pt x="13616" y="5266"/>
                      </a:lnTo>
                      <a:lnTo>
                        <a:pt x="13653" y="5154"/>
                      </a:lnTo>
                      <a:lnTo>
                        <a:pt x="13672" y="5042"/>
                      </a:lnTo>
                      <a:lnTo>
                        <a:pt x="13681" y="4921"/>
                      </a:lnTo>
                      <a:lnTo>
                        <a:pt x="13672" y="4818"/>
                      </a:lnTo>
                      <a:lnTo>
                        <a:pt x="13663" y="4725"/>
                      </a:lnTo>
                      <a:lnTo>
                        <a:pt x="13644" y="4632"/>
                      </a:lnTo>
                      <a:lnTo>
                        <a:pt x="13607" y="4548"/>
                      </a:lnTo>
                      <a:lnTo>
                        <a:pt x="13570" y="4464"/>
                      </a:lnTo>
                      <a:lnTo>
                        <a:pt x="13532" y="4390"/>
                      </a:lnTo>
                      <a:lnTo>
                        <a:pt x="13476" y="4306"/>
                      </a:lnTo>
                      <a:lnTo>
                        <a:pt x="13420" y="4240"/>
                      </a:lnTo>
                      <a:lnTo>
                        <a:pt x="13355" y="4175"/>
                      </a:lnTo>
                      <a:lnTo>
                        <a:pt x="13290" y="4119"/>
                      </a:lnTo>
                      <a:lnTo>
                        <a:pt x="13215" y="4063"/>
                      </a:lnTo>
                      <a:lnTo>
                        <a:pt x="13141" y="4017"/>
                      </a:lnTo>
                      <a:lnTo>
                        <a:pt x="13057" y="3979"/>
                      </a:lnTo>
                      <a:lnTo>
                        <a:pt x="12973" y="3942"/>
                      </a:lnTo>
                      <a:lnTo>
                        <a:pt x="12880" y="3914"/>
                      </a:lnTo>
                      <a:lnTo>
                        <a:pt x="12787" y="3905"/>
                      </a:lnTo>
                      <a:lnTo>
                        <a:pt x="12861" y="3830"/>
                      </a:lnTo>
                      <a:lnTo>
                        <a:pt x="12926" y="3746"/>
                      </a:lnTo>
                      <a:lnTo>
                        <a:pt x="12982" y="3663"/>
                      </a:lnTo>
                      <a:lnTo>
                        <a:pt x="13038" y="3569"/>
                      </a:lnTo>
                      <a:lnTo>
                        <a:pt x="13076" y="3467"/>
                      </a:lnTo>
                      <a:lnTo>
                        <a:pt x="13104" y="3364"/>
                      </a:lnTo>
                      <a:lnTo>
                        <a:pt x="13122" y="3253"/>
                      </a:lnTo>
                      <a:lnTo>
                        <a:pt x="13122" y="3141"/>
                      </a:lnTo>
                      <a:lnTo>
                        <a:pt x="13122" y="3038"/>
                      </a:lnTo>
                      <a:lnTo>
                        <a:pt x="13104" y="2936"/>
                      </a:lnTo>
                      <a:lnTo>
                        <a:pt x="13085" y="2843"/>
                      </a:lnTo>
                      <a:lnTo>
                        <a:pt x="13048" y="2749"/>
                      </a:lnTo>
                      <a:lnTo>
                        <a:pt x="13001" y="2656"/>
                      </a:lnTo>
                      <a:lnTo>
                        <a:pt x="12954" y="2572"/>
                      </a:lnTo>
                      <a:lnTo>
                        <a:pt x="12899" y="2498"/>
                      </a:lnTo>
                      <a:lnTo>
                        <a:pt x="12833" y="2423"/>
                      </a:lnTo>
                      <a:lnTo>
                        <a:pt x="12759" y="2358"/>
                      </a:lnTo>
                      <a:lnTo>
                        <a:pt x="12675" y="2293"/>
                      </a:lnTo>
                      <a:lnTo>
                        <a:pt x="12600" y="2246"/>
                      </a:lnTo>
                      <a:lnTo>
                        <a:pt x="12507" y="2199"/>
                      </a:lnTo>
                      <a:lnTo>
                        <a:pt x="12414" y="2162"/>
                      </a:lnTo>
                      <a:lnTo>
                        <a:pt x="12321" y="2134"/>
                      </a:lnTo>
                      <a:lnTo>
                        <a:pt x="12218" y="2125"/>
                      </a:lnTo>
                      <a:lnTo>
                        <a:pt x="12116" y="2116"/>
                      </a:lnTo>
                      <a:lnTo>
                        <a:pt x="12125" y="2013"/>
                      </a:lnTo>
                      <a:lnTo>
                        <a:pt x="12134" y="1901"/>
                      </a:lnTo>
                      <a:lnTo>
                        <a:pt x="12125" y="1799"/>
                      </a:lnTo>
                      <a:lnTo>
                        <a:pt x="12116" y="1696"/>
                      </a:lnTo>
                      <a:lnTo>
                        <a:pt x="12088" y="1594"/>
                      </a:lnTo>
                      <a:lnTo>
                        <a:pt x="12050" y="1501"/>
                      </a:lnTo>
                      <a:lnTo>
                        <a:pt x="12013" y="1417"/>
                      </a:lnTo>
                      <a:lnTo>
                        <a:pt x="11957" y="1323"/>
                      </a:lnTo>
                      <a:lnTo>
                        <a:pt x="11901" y="1249"/>
                      </a:lnTo>
                      <a:lnTo>
                        <a:pt x="11836" y="1174"/>
                      </a:lnTo>
                      <a:lnTo>
                        <a:pt x="11762" y="1109"/>
                      </a:lnTo>
                      <a:lnTo>
                        <a:pt x="11678" y="1053"/>
                      </a:lnTo>
                      <a:lnTo>
                        <a:pt x="11594" y="997"/>
                      </a:lnTo>
                      <a:lnTo>
                        <a:pt x="11501" y="951"/>
                      </a:lnTo>
                      <a:lnTo>
                        <a:pt x="11407" y="923"/>
                      </a:lnTo>
                      <a:lnTo>
                        <a:pt x="11314" y="895"/>
                      </a:lnTo>
                      <a:lnTo>
                        <a:pt x="11212" y="876"/>
                      </a:lnTo>
                      <a:lnTo>
                        <a:pt x="11035" y="876"/>
                      </a:lnTo>
                      <a:lnTo>
                        <a:pt x="10960" y="885"/>
                      </a:lnTo>
                      <a:lnTo>
                        <a:pt x="10820" y="923"/>
                      </a:lnTo>
                      <a:lnTo>
                        <a:pt x="10792" y="839"/>
                      </a:lnTo>
                      <a:lnTo>
                        <a:pt x="10755" y="774"/>
                      </a:lnTo>
                      <a:lnTo>
                        <a:pt x="10718" y="699"/>
                      </a:lnTo>
                      <a:lnTo>
                        <a:pt x="10671" y="634"/>
                      </a:lnTo>
                      <a:lnTo>
                        <a:pt x="10625" y="569"/>
                      </a:lnTo>
                      <a:lnTo>
                        <a:pt x="10569" y="513"/>
                      </a:lnTo>
                      <a:lnTo>
                        <a:pt x="10513" y="457"/>
                      </a:lnTo>
                      <a:lnTo>
                        <a:pt x="10457" y="410"/>
                      </a:lnTo>
                      <a:lnTo>
                        <a:pt x="10392" y="364"/>
                      </a:lnTo>
                      <a:lnTo>
                        <a:pt x="10317" y="326"/>
                      </a:lnTo>
                      <a:lnTo>
                        <a:pt x="10243" y="289"/>
                      </a:lnTo>
                      <a:lnTo>
                        <a:pt x="10168" y="261"/>
                      </a:lnTo>
                      <a:lnTo>
                        <a:pt x="10093" y="233"/>
                      </a:lnTo>
                      <a:lnTo>
                        <a:pt x="10010" y="224"/>
                      </a:lnTo>
                      <a:lnTo>
                        <a:pt x="9926" y="205"/>
                      </a:lnTo>
                      <a:lnTo>
                        <a:pt x="9842" y="205"/>
                      </a:lnTo>
                      <a:lnTo>
                        <a:pt x="9739" y="214"/>
                      </a:lnTo>
                      <a:lnTo>
                        <a:pt x="9637" y="224"/>
                      </a:lnTo>
                      <a:lnTo>
                        <a:pt x="9544" y="252"/>
                      </a:lnTo>
                      <a:lnTo>
                        <a:pt x="9450" y="289"/>
                      </a:lnTo>
                      <a:lnTo>
                        <a:pt x="9357" y="326"/>
                      </a:lnTo>
                      <a:lnTo>
                        <a:pt x="9273" y="382"/>
                      </a:lnTo>
                      <a:lnTo>
                        <a:pt x="9199" y="438"/>
                      </a:lnTo>
                      <a:lnTo>
                        <a:pt x="9124" y="503"/>
                      </a:lnTo>
                      <a:lnTo>
                        <a:pt x="9050" y="392"/>
                      </a:lnTo>
                      <a:lnTo>
                        <a:pt x="8966" y="298"/>
                      </a:lnTo>
                      <a:lnTo>
                        <a:pt x="8863" y="205"/>
                      </a:lnTo>
                      <a:lnTo>
                        <a:pt x="8761" y="140"/>
                      </a:lnTo>
                      <a:lnTo>
                        <a:pt x="8640" y="75"/>
                      </a:lnTo>
                      <a:lnTo>
                        <a:pt x="8518" y="37"/>
                      </a:lnTo>
                      <a:lnTo>
                        <a:pt x="8379" y="9"/>
                      </a:lnTo>
                      <a:lnTo>
                        <a:pt x="8239" y="0"/>
                      </a:lnTo>
                      <a:lnTo>
                        <a:pt x="8118" y="0"/>
                      </a:lnTo>
                      <a:lnTo>
                        <a:pt x="7997" y="28"/>
                      </a:lnTo>
                      <a:lnTo>
                        <a:pt x="7875" y="65"/>
                      </a:lnTo>
                      <a:lnTo>
                        <a:pt x="7773" y="112"/>
                      </a:lnTo>
                      <a:lnTo>
                        <a:pt x="7670" y="177"/>
                      </a:lnTo>
                      <a:lnTo>
                        <a:pt x="7577" y="242"/>
                      </a:lnTo>
                      <a:lnTo>
                        <a:pt x="7484" y="326"/>
                      </a:lnTo>
                      <a:lnTo>
                        <a:pt x="7409" y="419"/>
                      </a:lnTo>
                      <a:lnTo>
                        <a:pt x="7335" y="326"/>
                      </a:lnTo>
                      <a:lnTo>
                        <a:pt x="7251" y="242"/>
                      </a:lnTo>
                      <a:lnTo>
                        <a:pt x="7158" y="177"/>
                      </a:lnTo>
                      <a:lnTo>
                        <a:pt x="7055" y="112"/>
                      </a:lnTo>
                      <a:lnTo>
                        <a:pt x="6943" y="65"/>
                      </a:lnTo>
                      <a:lnTo>
                        <a:pt x="6832" y="28"/>
                      </a:lnTo>
                      <a:lnTo>
                        <a:pt x="671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13"/>
                <p:cNvSpPr/>
                <p:nvPr/>
              </p:nvSpPr>
              <p:spPr>
                <a:xfrm>
                  <a:off x="4423948" y="3344410"/>
                  <a:ext cx="42101" cy="30289"/>
                </a:xfrm>
                <a:custGeom>
                  <a:rect b="b" l="l" r="r" t="t"/>
                  <a:pathLst>
                    <a:path extrusionOk="0" h="1436" w="1996">
                      <a:moveTo>
                        <a:pt x="1464" y="0"/>
                      </a:moveTo>
                      <a:lnTo>
                        <a:pt x="1362" y="10"/>
                      </a:lnTo>
                      <a:lnTo>
                        <a:pt x="1306" y="19"/>
                      </a:lnTo>
                      <a:lnTo>
                        <a:pt x="1259" y="37"/>
                      </a:lnTo>
                      <a:lnTo>
                        <a:pt x="355" y="382"/>
                      </a:lnTo>
                      <a:lnTo>
                        <a:pt x="299" y="410"/>
                      </a:lnTo>
                      <a:lnTo>
                        <a:pt x="253" y="438"/>
                      </a:lnTo>
                      <a:lnTo>
                        <a:pt x="169" y="503"/>
                      </a:lnTo>
                      <a:lnTo>
                        <a:pt x="104" y="578"/>
                      </a:lnTo>
                      <a:lnTo>
                        <a:pt x="48" y="671"/>
                      </a:lnTo>
                      <a:lnTo>
                        <a:pt x="20" y="774"/>
                      </a:lnTo>
                      <a:lnTo>
                        <a:pt x="1" y="876"/>
                      </a:lnTo>
                      <a:lnTo>
                        <a:pt x="10" y="988"/>
                      </a:lnTo>
                      <a:lnTo>
                        <a:pt x="20" y="1035"/>
                      </a:lnTo>
                      <a:lnTo>
                        <a:pt x="38" y="1091"/>
                      </a:lnTo>
                      <a:lnTo>
                        <a:pt x="57" y="1137"/>
                      </a:lnTo>
                      <a:lnTo>
                        <a:pt x="85" y="1184"/>
                      </a:lnTo>
                      <a:lnTo>
                        <a:pt x="150" y="1268"/>
                      </a:lnTo>
                      <a:lnTo>
                        <a:pt x="234" y="1342"/>
                      </a:lnTo>
                      <a:lnTo>
                        <a:pt x="327" y="1389"/>
                      </a:lnTo>
                      <a:lnTo>
                        <a:pt x="420" y="1426"/>
                      </a:lnTo>
                      <a:lnTo>
                        <a:pt x="532" y="1435"/>
                      </a:lnTo>
                      <a:lnTo>
                        <a:pt x="635" y="1435"/>
                      </a:lnTo>
                      <a:lnTo>
                        <a:pt x="691" y="1417"/>
                      </a:lnTo>
                      <a:lnTo>
                        <a:pt x="737" y="1407"/>
                      </a:lnTo>
                      <a:lnTo>
                        <a:pt x="1641" y="1053"/>
                      </a:lnTo>
                      <a:lnTo>
                        <a:pt x="1697" y="1035"/>
                      </a:lnTo>
                      <a:lnTo>
                        <a:pt x="1744" y="1007"/>
                      </a:lnTo>
                      <a:lnTo>
                        <a:pt x="1828" y="941"/>
                      </a:lnTo>
                      <a:lnTo>
                        <a:pt x="1893" y="858"/>
                      </a:lnTo>
                      <a:lnTo>
                        <a:pt x="1949" y="774"/>
                      </a:lnTo>
                      <a:lnTo>
                        <a:pt x="1977" y="671"/>
                      </a:lnTo>
                      <a:lnTo>
                        <a:pt x="1995" y="569"/>
                      </a:lnTo>
                      <a:lnTo>
                        <a:pt x="1986" y="457"/>
                      </a:lnTo>
                      <a:lnTo>
                        <a:pt x="1977" y="401"/>
                      </a:lnTo>
                      <a:lnTo>
                        <a:pt x="1958" y="354"/>
                      </a:lnTo>
                      <a:lnTo>
                        <a:pt x="1939" y="298"/>
                      </a:lnTo>
                      <a:lnTo>
                        <a:pt x="1911" y="252"/>
                      </a:lnTo>
                      <a:lnTo>
                        <a:pt x="1846" y="168"/>
                      </a:lnTo>
                      <a:lnTo>
                        <a:pt x="1762" y="103"/>
                      </a:lnTo>
                      <a:lnTo>
                        <a:pt x="1669" y="47"/>
                      </a:lnTo>
                      <a:lnTo>
                        <a:pt x="1576" y="19"/>
                      </a:lnTo>
                      <a:lnTo>
                        <a:pt x="146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13"/>
                <p:cNvSpPr/>
                <p:nvPr/>
              </p:nvSpPr>
              <p:spPr>
                <a:xfrm>
                  <a:off x="4523420" y="3346182"/>
                  <a:ext cx="41299" cy="31850"/>
                </a:xfrm>
                <a:custGeom>
                  <a:rect b="b" l="l" r="r" t="t"/>
                  <a:pathLst>
                    <a:path extrusionOk="0" h="1510" w="1958">
                      <a:moveTo>
                        <a:pt x="578" y="0"/>
                      </a:moveTo>
                      <a:lnTo>
                        <a:pt x="467" y="9"/>
                      </a:lnTo>
                      <a:lnTo>
                        <a:pt x="364" y="37"/>
                      </a:lnTo>
                      <a:lnTo>
                        <a:pt x="271" y="75"/>
                      </a:lnTo>
                      <a:lnTo>
                        <a:pt x="187" y="140"/>
                      </a:lnTo>
                      <a:lnTo>
                        <a:pt x="112" y="214"/>
                      </a:lnTo>
                      <a:lnTo>
                        <a:pt x="84" y="261"/>
                      </a:lnTo>
                      <a:lnTo>
                        <a:pt x="57" y="308"/>
                      </a:lnTo>
                      <a:lnTo>
                        <a:pt x="38" y="364"/>
                      </a:lnTo>
                      <a:lnTo>
                        <a:pt x="19" y="410"/>
                      </a:lnTo>
                      <a:lnTo>
                        <a:pt x="1" y="522"/>
                      </a:lnTo>
                      <a:lnTo>
                        <a:pt x="10" y="624"/>
                      </a:lnTo>
                      <a:lnTo>
                        <a:pt x="29" y="727"/>
                      </a:lnTo>
                      <a:lnTo>
                        <a:pt x="75" y="820"/>
                      </a:lnTo>
                      <a:lnTo>
                        <a:pt x="140" y="904"/>
                      </a:lnTo>
                      <a:lnTo>
                        <a:pt x="215" y="979"/>
                      </a:lnTo>
                      <a:lnTo>
                        <a:pt x="262" y="1007"/>
                      </a:lnTo>
                      <a:lnTo>
                        <a:pt x="308" y="1035"/>
                      </a:lnTo>
                      <a:lnTo>
                        <a:pt x="1184" y="1463"/>
                      </a:lnTo>
                      <a:lnTo>
                        <a:pt x="1231" y="1482"/>
                      </a:lnTo>
                      <a:lnTo>
                        <a:pt x="1287" y="1500"/>
                      </a:lnTo>
                      <a:lnTo>
                        <a:pt x="1389" y="1510"/>
                      </a:lnTo>
                      <a:lnTo>
                        <a:pt x="1492" y="1510"/>
                      </a:lnTo>
                      <a:lnTo>
                        <a:pt x="1594" y="1482"/>
                      </a:lnTo>
                      <a:lnTo>
                        <a:pt x="1697" y="1435"/>
                      </a:lnTo>
                      <a:lnTo>
                        <a:pt x="1781" y="1379"/>
                      </a:lnTo>
                      <a:lnTo>
                        <a:pt x="1855" y="1295"/>
                      </a:lnTo>
                      <a:lnTo>
                        <a:pt x="1883" y="1258"/>
                      </a:lnTo>
                      <a:lnTo>
                        <a:pt x="1911" y="1202"/>
                      </a:lnTo>
                      <a:lnTo>
                        <a:pt x="1930" y="1156"/>
                      </a:lnTo>
                      <a:lnTo>
                        <a:pt x="1948" y="1100"/>
                      </a:lnTo>
                      <a:lnTo>
                        <a:pt x="1958" y="997"/>
                      </a:lnTo>
                      <a:lnTo>
                        <a:pt x="1958" y="895"/>
                      </a:lnTo>
                      <a:lnTo>
                        <a:pt x="1930" y="792"/>
                      </a:lnTo>
                      <a:lnTo>
                        <a:pt x="1892" y="699"/>
                      </a:lnTo>
                      <a:lnTo>
                        <a:pt x="1827" y="606"/>
                      </a:lnTo>
                      <a:lnTo>
                        <a:pt x="1753" y="541"/>
                      </a:lnTo>
                      <a:lnTo>
                        <a:pt x="1706" y="503"/>
                      </a:lnTo>
                      <a:lnTo>
                        <a:pt x="1659" y="475"/>
                      </a:lnTo>
                      <a:lnTo>
                        <a:pt x="783" y="56"/>
                      </a:lnTo>
                      <a:lnTo>
                        <a:pt x="737" y="37"/>
                      </a:lnTo>
                      <a:lnTo>
                        <a:pt x="681" y="19"/>
                      </a:lnTo>
                      <a:lnTo>
                        <a:pt x="57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13"/>
                <p:cNvSpPr/>
                <p:nvPr/>
              </p:nvSpPr>
              <p:spPr>
                <a:xfrm>
                  <a:off x="4477629" y="3443482"/>
                  <a:ext cx="26555" cy="15925"/>
                </a:xfrm>
                <a:custGeom>
                  <a:rect b="b" l="l" r="r" t="t"/>
                  <a:pathLst>
                    <a:path extrusionOk="0" h="755" w="1259">
                      <a:moveTo>
                        <a:pt x="1258" y="0"/>
                      </a:moveTo>
                      <a:lnTo>
                        <a:pt x="1063" y="47"/>
                      </a:lnTo>
                      <a:lnTo>
                        <a:pt x="858" y="93"/>
                      </a:lnTo>
                      <a:lnTo>
                        <a:pt x="634" y="149"/>
                      </a:lnTo>
                      <a:lnTo>
                        <a:pt x="401" y="224"/>
                      </a:lnTo>
                      <a:lnTo>
                        <a:pt x="289" y="261"/>
                      </a:lnTo>
                      <a:lnTo>
                        <a:pt x="196" y="298"/>
                      </a:lnTo>
                      <a:lnTo>
                        <a:pt x="121" y="336"/>
                      </a:lnTo>
                      <a:lnTo>
                        <a:pt x="56" y="382"/>
                      </a:lnTo>
                      <a:lnTo>
                        <a:pt x="10" y="429"/>
                      </a:lnTo>
                      <a:lnTo>
                        <a:pt x="0" y="447"/>
                      </a:lnTo>
                      <a:lnTo>
                        <a:pt x="0" y="466"/>
                      </a:lnTo>
                      <a:lnTo>
                        <a:pt x="0" y="513"/>
                      </a:lnTo>
                      <a:lnTo>
                        <a:pt x="19" y="550"/>
                      </a:lnTo>
                      <a:lnTo>
                        <a:pt x="56" y="587"/>
                      </a:lnTo>
                      <a:lnTo>
                        <a:pt x="93" y="625"/>
                      </a:lnTo>
                      <a:lnTo>
                        <a:pt x="140" y="652"/>
                      </a:lnTo>
                      <a:lnTo>
                        <a:pt x="196" y="680"/>
                      </a:lnTo>
                      <a:lnTo>
                        <a:pt x="317" y="718"/>
                      </a:lnTo>
                      <a:lnTo>
                        <a:pt x="448" y="746"/>
                      </a:lnTo>
                      <a:lnTo>
                        <a:pt x="578" y="755"/>
                      </a:lnTo>
                      <a:lnTo>
                        <a:pt x="690" y="746"/>
                      </a:lnTo>
                      <a:lnTo>
                        <a:pt x="736" y="736"/>
                      </a:lnTo>
                      <a:lnTo>
                        <a:pt x="774" y="718"/>
                      </a:lnTo>
                      <a:lnTo>
                        <a:pt x="802" y="690"/>
                      </a:lnTo>
                      <a:lnTo>
                        <a:pt x="839" y="652"/>
                      </a:lnTo>
                      <a:lnTo>
                        <a:pt x="923" y="559"/>
                      </a:lnTo>
                      <a:lnTo>
                        <a:pt x="997" y="447"/>
                      </a:lnTo>
                      <a:lnTo>
                        <a:pt x="1081" y="326"/>
                      </a:lnTo>
                      <a:lnTo>
                        <a:pt x="1202" y="103"/>
                      </a:lnTo>
                      <a:lnTo>
                        <a:pt x="125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13"/>
                <p:cNvSpPr/>
                <p:nvPr/>
              </p:nvSpPr>
              <p:spPr>
                <a:xfrm>
                  <a:off x="4482733" y="3386068"/>
                  <a:ext cx="22822" cy="68044"/>
                </a:xfrm>
                <a:custGeom>
                  <a:rect b="b" l="l" r="r" t="t"/>
                  <a:pathLst>
                    <a:path extrusionOk="0" h="3226" w="1082">
                      <a:moveTo>
                        <a:pt x="0" y="1"/>
                      </a:moveTo>
                      <a:lnTo>
                        <a:pt x="122" y="448"/>
                      </a:lnTo>
                      <a:lnTo>
                        <a:pt x="252" y="896"/>
                      </a:lnTo>
                      <a:lnTo>
                        <a:pt x="392" y="1334"/>
                      </a:lnTo>
                      <a:lnTo>
                        <a:pt x="532" y="1781"/>
                      </a:lnTo>
                      <a:lnTo>
                        <a:pt x="681" y="2210"/>
                      </a:lnTo>
                      <a:lnTo>
                        <a:pt x="849" y="2648"/>
                      </a:lnTo>
                      <a:lnTo>
                        <a:pt x="860" y="2681"/>
                      </a:lnTo>
                      <a:lnTo>
                        <a:pt x="860" y="2681"/>
                      </a:lnTo>
                      <a:lnTo>
                        <a:pt x="849" y="2703"/>
                      </a:lnTo>
                      <a:lnTo>
                        <a:pt x="811" y="2741"/>
                      </a:lnTo>
                      <a:lnTo>
                        <a:pt x="653" y="2899"/>
                      </a:lnTo>
                      <a:lnTo>
                        <a:pt x="485" y="3058"/>
                      </a:lnTo>
                      <a:lnTo>
                        <a:pt x="317" y="3225"/>
                      </a:lnTo>
                      <a:lnTo>
                        <a:pt x="317" y="3225"/>
                      </a:lnTo>
                      <a:lnTo>
                        <a:pt x="429" y="3188"/>
                      </a:lnTo>
                      <a:lnTo>
                        <a:pt x="541" y="3132"/>
                      </a:lnTo>
                      <a:lnTo>
                        <a:pt x="746" y="3020"/>
                      </a:lnTo>
                      <a:lnTo>
                        <a:pt x="849" y="2964"/>
                      </a:lnTo>
                      <a:lnTo>
                        <a:pt x="951" y="2890"/>
                      </a:lnTo>
                      <a:lnTo>
                        <a:pt x="998" y="2843"/>
                      </a:lnTo>
                      <a:lnTo>
                        <a:pt x="1044" y="2787"/>
                      </a:lnTo>
                      <a:lnTo>
                        <a:pt x="1063" y="2769"/>
                      </a:lnTo>
                      <a:lnTo>
                        <a:pt x="1072" y="2731"/>
                      </a:lnTo>
                      <a:lnTo>
                        <a:pt x="1082" y="2703"/>
                      </a:lnTo>
                      <a:lnTo>
                        <a:pt x="1082" y="2676"/>
                      </a:lnTo>
                      <a:lnTo>
                        <a:pt x="1082" y="2648"/>
                      </a:lnTo>
                      <a:lnTo>
                        <a:pt x="1063" y="2592"/>
                      </a:lnTo>
                      <a:lnTo>
                        <a:pt x="904" y="2154"/>
                      </a:lnTo>
                      <a:lnTo>
                        <a:pt x="737" y="1716"/>
                      </a:lnTo>
                      <a:lnTo>
                        <a:pt x="569" y="1287"/>
                      </a:lnTo>
                      <a:lnTo>
                        <a:pt x="383" y="849"/>
                      </a:lnTo>
                      <a:lnTo>
                        <a:pt x="206" y="420"/>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13"/>
                <p:cNvSpPr/>
                <p:nvPr/>
              </p:nvSpPr>
              <p:spPr>
                <a:xfrm>
                  <a:off x="4432027" y="3384507"/>
                  <a:ext cx="25374" cy="25374"/>
                </a:xfrm>
                <a:custGeom>
                  <a:rect b="b" l="l" r="r" t="t"/>
                  <a:pathLst>
                    <a:path extrusionOk="0" h="1203" w="1203">
                      <a:moveTo>
                        <a:pt x="597" y="0"/>
                      </a:moveTo>
                      <a:lnTo>
                        <a:pt x="541" y="10"/>
                      </a:lnTo>
                      <a:lnTo>
                        <a:pt x="475" y="19"/>
                      </a:lnTo>
                      <a:lnTo>
                        <a:pt x="419" y="28"/>
                      </a:lnTo>
                      <a:lnTo>
                        <a:pt x="364" y="47"/>
                      </a:lnTo>
                      <a:lnTo>
                        <a:pt x="308" y="75"/>
                      </a:lnTo>
                      <a:lnTo>
                        <a:pt x="261" y="103"/>
                      </a:lnTo>
                      <a:lnTo>
                        <a:pt x="177" y="177"/>
                      </a:lnTo>
                      <a:lnTo>
                        <a:pt x="103" y="271"/>
                      </a:lnTo>
                      <a:lnTo>
                        <a:pt x="65" y="317"/>
                      </a:lnTo>
                      <a:lnTo>
                        <a:pt x="47" y="373"/>
                      </a:lnTo>
                      <a:lnTo>
                        <a:pt x="28" y="429"/>
                      </a:lnTo>
                      <a:lnTo>
                        <a:pt x="9" y="485"/>
                      </a:lnTo>
                      <a:lnTo>
                        <a:pt x="0" y="541"/>
                      </a:lnTo>
                      <a:lnTo>
                        <a:pt x="0" y="606"/>
                      </a:lnTo>
                      <a:lnTo>
                        <a:pt x="0" y="662"/>
                      </a:lnTo>
                      <a:lnTo>
                        <a:pt x="9" y="727"/>
                      </a:lnTo>
                      <a:lnTo>
                        <a:pt x="28" y="783"/>
                      </a:lnTo>
                      <a:lnTo>
                        <a:pt x="47" y="839"/>
                      </a:lnTo>
                      <a:lnTo>
                        <a:pt x="65" y="886"/>
                      </a:lnTo>
                      <a:lnTo>
                        <a:pt x="103" y="942"/>
                      </a:lnTo>
                      <a:lnTo>
                        <a:pt x="177" y="1025"/>
                      </a:lnTo>
                      <a:lnTo>
                        <a:pt x="261" y="1100"/>
                      </a:lnTo>
                      <a:lnTo>
                        <a:pt x="308" y="1128"/>
                      </a:lnTo>
                      <a:lnTo>
                        <a:pt x="364" y="1156"/>
                      </a:lnTo>
                      <a:lnTo>
                        <a:pt x="419" y="1175"/>
                      </a:lnTo>
                      <a:lnTo>
                        <a:pt x="475" y="1193"/>
                      </a:lnTo>
                      <a:lnTo>
                        <a:pt x="541" y="1203"/>
                      </a:lnTo>
                      <a:lnTo>
                        <a:pt x="662" y="1203"/>
                      </a:lnTo>
                      <a:lnTo>
                        <a:pt x="718" y="1193"/>
                      </a:lnTo>
                      <a:lnTo>
                        <a:pt x="774" y="1175"/>
                      </a:lnTo>
                      <a:lnTo>
                        <a:pt x="830" y="1156"/>
                      </a:lnTo>
                      <a:lnTo>
                        <a:pt x="885" y="1128"/>
                      </a:lnTo>
                      <a:lnTo>
                        <a:pt x="932" y="1100"/>
                      </a:lnTo>
                      <a:lnTo>
                        <a:pt x="1025" y="1025"/>
                      </a:lnTo>
                      <a:lnTo>
                        <a:pt x="1100" y="942"/>
                      </a:lnTo>
                      <a:lnTo>
                        <a:pt x="1128" y="886"/>
                      </a:lnTo>
                      <a:lnTo>
                        <a:pt x="1156" y="839"/>
                      </a:lnTo>
                      <a:lnTo>
                        <a:pt x="1174" y="783"/>
                      </a:lnTo>
                      <a:lnTo>
                        <a:pt x="1184" y="727"/>
                      </a:lnTo>
                      <a:lnTo>
                        <a:pt x="1193" y="662"/>
                      </a:lnTo>
                      <a:lnTo>
                        <a:pt x="1202" y="606"/>
                      </a:lnTo>
                      <a:lnTo>
                        <a:pt x="1193" y="541"/>
                      </a:lnTo>
                      <a:lnTo>
                        <a:pt x="1184" y="485"/>
                      </a:lnTo>
                      <a:lnTo>
                        <a:pt x="1174" y="429"/>
                      </a:lnTo>
                      <a:lnTo>
                        <a:pt x="1156" y="373"/>
                      </a:lnTo>
                      <a:lnTo>
                        <a:pt x="1128" y="317"/>
                      </a:lnTo>
                      <a:lnTo>
                        <a:pt x="1100" y="271"/>
                      </a:lnTo>
                      <a:lnTo>
                        <a:pt x="1025" y="177"/>
                      </a:lnTo>
                      <a:lnTo>
                        <a:pt x="932" y="103"/>
                      </a:lnTo>
                      <a:lnTo>
                        <a:pt x="885" y="75"/>
                      </a:lnTo>
                      <a:lnTo>
                        <a:pt x="830" y="47"/>
                      </a:lnTo>
                      <a:lnTo>
                        <a:pt x="774" y="28"/>
                      </a:lnTo>
                      <a:lnTo>
                        <a:pt x="718" y="19"/>
                      </a:lnTo>
                      <a:lnTo>
                        <a:pt x="662" y="10"/>
                      </a:lnTo>
                      <a:lnTo>
                        <a:pt x="5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13"/>
                <p:cNvSpPr/>
                <p:nvPr/>
              </p:nvSpPr>
              <p:spPr>
                <a:xfrm>
                  <a:off x="4522239" y="3384507"/>
                  <a:ext cx="25374" cy="25374"/>
                </a:xfrm>
                <a:custGeom>
                  <a:rect b="b" l="l" r="r" t="t"/>
                  <a:pathLst>
                    <a:path extrusionOk="0" h="1203" w="1203">
                      <a:moveTo>
                        <a:pt x="597" y="0"/>
                      </a:moveTo>
                      <a:lnTo>
                        <a:pt x="541" y="10"/>
                      </a:lnTo>
                      <a:lnTo>
                        <a:pt x="476" y="19"/>
                      </a:lnTo>
                      <a:lnTo>
                        <a:pt x="420" y="28"/>
                      </a:lnTo>
                      <a:lnTo>
                        <a:pt x="364" y="47"/>
                      </a:lnTo>
                      <a:lnTo>
                        <a:pt x="318" y="75"/>
                      </a:lnTo>
                      <a:lnTo>
                        <a:pt x="262" y="103"/>
                      </a:lnTo>
                      <a:lnTo>
                        <a:pt x="178" y="177"/>
                      </a:lnTo>
                      <a:lnTo>
                        <a:pt x="103" y="271"/>
                      </a:lnTo>
                      <a:lnTo>
                        <a:pt x="75" y="317"/>
                      </a:lnTo>
                      <a:lnTo>
                        <a:pt x="47" y="373"/>
                      </a:lnTo>
                      <a:lnTo>
                        <a:pt x="29" y="429"/>
                      </a:lnTo>
                      <a:lnTo>
                        <a:pt x="10" y="485"/>
                      </a:lnTo>
                      <a:lnTo>
                        <a:pt x="1" y="541"/>
                      </a:lnTo>
                      <a:lnTo>
                        <a:pt x="1" y="606"/>
                      </a:lnTo>
                      <a:lnTo>
                        <a:pt x="1" y="662"/>
                      </a:lnTo>
                      <a:lnTo>
                        <a:pt x="10" y="727"/>
                      </a:lnTo>
                      <a:lnTo>
                        <a:pt x="29" y="783"/>
                      </a:lnTo>
                      <a:lnTo>
                        <a:pt x="47" y="839"/>
                      </a:lnTo>
                      <a:lnTo>
                        <a:pt x="75" y="886"/>
                      </a:lnTo>
                      <a:lnTo>
                        <a:pt x="103" y="942"/>
                      </a:lnTo>
                      <a:lnTo>
                        <a:pt x="178" y="1025"/>
                      </a:lnTo>
                      <a:lnTo>
                        <a:pt x="262" y="1100"/>
                      </a:lnTo>
                      <a:lnTo>
                        <a:pt x="318" y="1128"/>
                      </a:lnTo>
                      <a:lnTo>
                        <a:pt x="364" y="1156"/>
                      </a:lnTo>
                      <a:lnTo>
                        <a:pt x="420" y="1175"/>
                      </a:lnTo>
                      <a:lnTo>
                        <a:pt x="476" y="1193"/>
                      </a:lnTo>
                      <a:lnTo>
                        <a:pt x="541" y="1203"/>
                      </a:lnTo>
                      <a:lnTo>
                        <a:pt x="662" y="1203"/>
                      </a:lnTo>
                      <a:lnTo>
                        <a:pt x="718" y="1193"/>
                      </a:lnTo>
                      <a:lnTo>
                        <a:pt x="783" y="1175"/>
                      </a:lnTo>
                      <a:lnTo>
                        <a:pt x="839" y="1156"/>
                      </a:lnTo>
                      <a:lnTo>
                        <a:pt x="886" y="1128"/>
                      </a:lnTo>
                      <a:lnTo>
                        <a:pt x="942" y="1100"/>
                      </a:lnTo>
                      <a:lnTo>
                        <a:pt x="1026" y="1025"/>
                      </a:lnTo>
                      <a:lnTo>
                        <a:pt x="1100" y="942"/>
                      </a:lnTo>
                      <a:lnTo>
                        <a:pt x="1128" y="886"/>
                      </a:lnTo>
                      <a:lnTo>
                        <a:pt x="1156" y="839"/>
                      </a:lnTo>
                      <a:lnTo>
                        <a:pt x="1175" y="783"/>
                      </a:lnTo>
                      <a:lnTo>
                        <a:pt x="1194" y="727"/>
                      </a:lnTo>
                      <a:lnTo>
                        <a:pt x="1203" y="662"/>
                      </a:lnTo>
                      <a:lnTo>
                        <a:pt x="1203" y="606"/>
                      </a:lnTo>
                      <a:lnTo>
                        <a:pt x="1203" y="541"/>
                      </a:lnTo>
                      <a:lnTo>
                        <a:pt x="1194" y="485"/>
                      </a:lnTo>
                      <a:lnTo>
                        <a:pt x="1175" y="429"/>
                      </a:lnTo>
                      <a:lnTo>
                        <a:pt x="1156" y="373"/>
                      </a:lnTo>
                      <a:lnTo>
                        <a:pt x="1128" y="317"/>
                      </a:lnTo>
                      <a:lnTo>
                        <a:pt x="1100" y="271"/>
                      </a:lnTo>
                      <a:lnTo>
                        <a:pt x="1026" y="177"/>
                      </a:lnTo>
                      <a:lnTo>
                        <a:pt x="942" y="103"/>
                      </a:lnTo>
                      <a:lnTo>
                        <a:pt x="886" y="75"/>
                      </a:lnTo>
                      <a:lnTo>
                        <a:pt x="839" y="47"/>
                      </a:lnTo>
                      <a:lnTo>
                        <a:pt x="783" y="28"/>
                      </a:lnTo>
                      <a:lnTo>
                        <a:pt x="718" y="19"/>
                      </a:lnTo>
                      <a:lnTo>
                        <a:pt x="662" y="10"/>
                      </a:lnTo>
                      <a:lnTo>
                        <a:pt x="5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13"/>
                <p:cNvSpPr/>
                <p:nvPr/>
              </p:nvSpPr>
              <p:spPr>
                <a:xfrm>
                  <a:off x="4332154" y="3372316"/>
                  <a:ext cx="53891" cy="78844"/>
                </a:xfrm>
                <a:custGeom>
                  <a:rect b="b" l="l" r="r" t="t"/>
                  <a:pathLst>
                    <a:path extrusionOk="0" h="3738" w="2555">
                      <a:moveTo>
                        <a:pt x="1110" y="1"/>
                      </a:moveTo>
                      <a:lnTo>
                        <a:pt x="979" y="10"/>
                      </a:lnTo>
                      <a:lnTo>
                        <a:pt x="849" y="47"/>
                      </a:lnTo>
                      <a:lnTo>
                        <a:pt x="737" y="94"/>
                      </a:lnTo>
                      <a:lnTo>
                        <a:pt x="625" y="168"/>
                      </a:lnTo>
                      <a:lnTo>
                        <a:pt x="523" y="252"/>
                      </a:lnTo>
                      <a:lnTo>
                        <a:pt x="420" y="345"/>
                      </a:lnTo>
                      <a:lnTo>
                        <a:pt x="336" y="457"/>
                      </a:lnTo>
                      <a:lnTo>
                        <a:pt x="262" y="588"/>
                      </a:lnTo>
                      <a:lnTo>
                        <a:pt x="187" y="718"/>
                      </a:lnTo>
                      <a:lnTo>
                        <a:pt x="131" y="867"/>
                      </a:lnTo>
                      <a:lnTo>
                        <a:pt x="85" y="1026"/>
                      </a:lnTo>
                      <a:lnTo>
                        <a:pt x="47" y="1193"/>
                      </a:lnTo>
                      <a:lnTo>
                        <a:pt x="19" y="1361"/>
                      </a:lnTo>
                      <a:lnTo>
                        <a:pt x="1" y="1538"/>
                      </a:lnTo>
                      <a:lnTo>
                        <a:pt x="1" y="1725"/>
                      </a:lnTo>
                      <a:lnTo>
                        <a:pt x="10" y="1911"/>
                      </a:lnTo>
                      <a:lnTo>
                        <a:pt x="38" y="2107"/>
                      </a:lnTo>
                      <a:lnTo>
                        <a:pt x="75" y="2293"/>
                      </a:lnTo>
                      <a:lnTo>
                        <a:pt x="122" y="2470"/>
                      </a:lnTo>
                      <a:lnTo>
                        <a:pt x="187" y="2647"/>
                      </a:lnTo>
                      <a:lnTo>
                        <a:pt x="252" y="2806"/>
                      </a:lnTo>
                      <a:lnTo>
                        <a:pt x="336" y="2964"/>
                      </a:lnTo>
                      <a:lnTo>
                        <a:pt x="420" y="3104"/>
                      </a:lnTo>
                      <a:lnTo>
                        <a:pt x="513" y="3234"/>
                      </a:lnTo>
                      <a:lnTo>
                        <a:pt x="616" y="3346"/>
                      </a:lnTo>
                      <a:lnTo>
                        <a:pt x="718" y="3449"/>
                      </a:lnTo>
                      <a:lnTo>
                        <a:pt x="840" y="3542"/>
                      </a:lnTo>
                      <a:lnTo>
                        <a:pt x="951" y="3616"/>
                      </a:lnTo>
                      <a:lnTo>
                        <a:pt x="1073" y="3672"/>
                      </a:lnTo>
                      <a:lnTo>
                        <a:pt x="1194" y="3710"/>
                      </a:lnTo>
                      <a:lnTo>
                        <a:pt x="1324" y="3738"/>
                      </a:lnTo>
                      <a:lnTo>
                        <a:pt x="1455" y="3738"/>
                      </a:lnTo>
                      <a:lnTo>
                        <a:pt x="1576" y="3728"/>
                      </a:lnTo>
                      <a:lnTo>
                        <a:pt x="1706" y="3691"/>
                      </a:lnTo>
                      <a:lnTo>
                        <a:pt x="1827" y="3635"/>
                      </a:lnTo>
                      <a:lnTo>
                        <a:pt x="1939" y="3570"/>
                      </a:lnTo>
                      <a:lnTo>
                        <a:pt x="2042" y="3486"/>
                      </a:lnTo>
                      <a:lnTo>
                        <a:pt x="2135" y="3383"/>
                      </a:lnTo>
                      <a:lnTo>
                        <a:pt x="2219" y="3272"/>
                      </a:lnTo>
                      <a:lnTo>
                        <a:pt x="2303" y="3150"/>
                      </a:lnTo>
                      <a:lnTo>
                        <a:pt x="2368" y="3011"/>
                      </a:lnTo>
                      <a:lnTo>
                        <a:pt x="2424" y="2871"/>
                      </a:lnTo>
                      <a:lnTo>
                        <a:pt x="2480" y="2712"/>
                      </a:lnTo>
                      <a:lnTo>
                        <a:pt x="2517" y="2545"/>
                      </a:lnTo>
                      <a:lnTo>
                        <a:pt x="2536" y="2377"/>
                      </a:lnTo>
                      <a:lnTo>
                        <a:pt x="2554" y="2191"/>
                      </a:lnTo>
                      <a:lnTo>
                        <a:pt x="2554" y="2014"/>
                      </a:lnTo>
                      <a:lnTo>
                        <a:pt x="2545" y="1827"/>
                      </a:lnTo>
                      <a:lnTo>
                        <a:pt x="2517" y="1631"/>
                      </a:lnTo>
                      <a:lnTo>
                        <a:pt x="2480" y="1445"/>
                      </a:lnTo>
                      <a:lnTo>
                        <a:pt x="2433" y="1268"/>
                      </a:lnTo>
                      <a:lnTo>
                        <a:pt x="2377" y="1091"/>
                      </a:lnTo>
                      <a:lnTo>
                        <a:pt x="2303" y="932"/>
                      </a:lnTo>
                      <a:lnTo>
                        <a:pt x="2228" y="774"/>
                      </a:lnTo>
                      <a:lnTo>
                        <a:pt x="2135" y="634"/>
                      </a:lnTo>
                      <a:lnTo>
                        <a:pt x="2042" y="504"/>
                      </a:lnTo>
                      <a:lnTo>
                        <a:pt x="1939" y="392"/>
                      </a:lnTo>
                      <a:lnTo>
                        <a:pt x="1837" y="289"/>
                      </a:lnTo>
                      <a:lnTo>
                        <a:pt x="1725" y="196"/>
                      </a:lnTo>
                      <a:lnTo>
                        <a:pt x="1604" y="122"/>
                      </a:lnTo>
                      <a:lnTo>
                        <a:pt x="1483" y="66"/>
                      </a:lnTo>
                      <a:lnTo>
                        <a:pt x="1361" y="29"/>
                      </a:lnTo>
                      <a:lnTo>
                        <a:pt x="1231"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13"/>
                <p:cNvSpPr/>
                <p:nvPr/>
              </p:nvSpPr>
              <p:spPr>
                <a:xfrm>
                  <a:off x="4341392" y="3385688"/>
                  <a:ext cx="35224" cy="51318"/>
                </a:xfrm>
                <a:custGeom>
                  <a:rect b="b" l="l" r="r" t="t"/>
                  <a:pathLst>
                    <a:path extrusionOk="0" h="2433" w="1670">
                      <a:moveTo>
                        <a:pt x="728" y="0"/>
                      </a:moveTo>
                      <a:lnTo>
                        <a:pt x="644" y="10"/>
                      </a:lnTo>
                      <a:lnTo>
                        <a:pt x="560" y="28"/>
                      </a:lnTo>
                      <a:lnTo>
                        <a:pt x="485" y="65"/>
                      </a:lnTo>
                      <a:lnTo>
                        <a:pt x="411" y="112"/>
                      </a:lnTo>
                      <a:lnTo>
                        <a:pt x="336" y="168"/>
                      </a:lnTo>
                      <a:lnTo>
                        <a:pt x="280" y="233"/>
                      </a:lnTo>
                      <a:lnTo>
                        <a:pt x="215" y="308"/>
                      </a:lnTo>
                      <a:lnTo>
                        <a:pt x="169" y="382"/>
                      </a:lnTo>
                      <a:lnTo>
                        <a:pt x="122" y="476"/>
                      </a:lnTo>
                      <a:lnTo>
                        <a:pt x="85" y="578"/>
                      </a:lnTo>
                      <a:lnTo>
                        <a:pt x="47" y="681"/>
                      </a:lnTo>
                      <a:lnTo>
                        <a:pt x="29" y="783"/>
                      </a:lnTo>
                      <a:lnTo>
                        <a:pt x="10" y="904"/>
                      </a:lnTo>
                      <a:lnTo>
                        <a:pt x="1" y="1016"/>
                      </a:lnTo>
                      <a:lnTo>
                        <a:pt x="1" y="1137"/>
                      </a:lnTo>
                      <a:lnTo>
                        <a:pt x="10" y="1268"/>
                      </a:lnTo>
                      <a:lnTo>
                        <a:pt x="20" y="1389"/>
                      </a:lnTo>
                      <a:lnTo>
                        <a:pt x="66" y="1575"/>
                      </a:lnTo>
                      <a:lnTo>
                        <a:pt x="122" y="1752"/>
                      </a:lnTo>
                      <a:lnTo>
                        <a:pt x="197" y="1920"/>
                      </a:lnTo>
                      <a:lnTo>
                        <a:pt x="280" y="2060"/>
                      </a:lnTo>
                      <a:lnTo>
                        <a:pt x="383" y="2190"/>
                      </a:lnTo>
                      <a:lnTo>
                        <a:pt x="485" y="2293"/>
                      </a:lnTo>
                      <a:lnTo>
                        <a:pt x="551" y="2339"/>
                      </a:lnTo>
                      <a:lnTo>
                        <a:pt x="607" y="2377"/>
                      </a:lnTo>
                      <a:lnTo>
                        <a:pt x="672" y="2405"/>
                      </a:lnTo>
                      <a:lnTo>
                        <a:pt x="728" y="2433"/>
                      </a:lnTo>
                      <a:lnTo>
                        <a:pt x="718" y="2311"/>
                      </a:lnTo>
                      <a:lnTo>
                        <a:pt x="709" y="2190"/>
                      </a:lnTo>
                      <a:lnTo>
                        <a:pt x="718" y="2069"/>
                      </a:lnTo>
                      <a:lnTo>
                        <a:pt x="728" y="1957"/>
                      </a:lnTo>
                      <a:lnTo>
                        <a:pt x="746" y="1845"/>
                      </a:lnTo>
                      <a:lnTo>
                        <a:pt x="774" y="1743"/>
                      </a:lnTo>
                      <a:lnTo>
                        <a:pt x="802" y="1650"/>
                      </a:lnTo>
                      <a:lnTo>
                        <a:pt x="849" y="1557"/>
                      </a:lnTo>
                      <a:lnTo>
                        <a:pt x="886" y="1463"/>
                      </a:lnTo>
                      <a:lnTo>
                        <a:pt x="942" y="1389"/>
                      </a:lnTo>
                      <a:lnTo>
                        <a:pt x="998" y="1314"/>
                      </a:lnTo>
                      <a:lnTo>
                        <a:pt x="1063" y="1249"/>
                      </a:lnTo>
                      <a:lnTo>
                        <a:pt x="1129" y="1202"/>
                      </a:lnTo>
                      <a:lnTo>
                        <a:pt x="1203" y="1156"/>
                      </a:lnTo>
                      <a:lnTo>
                        <a:pt x="1278" y="1128"/>
                      </a:lnTo>
                      <a:lnTo>
                        <a:pt x="1361" y="1100"/>
                      </a:lnTo>
                      <a:lnTo>
                        <a:pt x="1436" y="1091"/>
                      </a:lnTo>
                      <a:lnTo>
                        <a:pt x="1511" y="1091"/>
                      </a:lnTo>
                      <a:lnTo>
                        <a:pt x="1594" y="1109"/>
                      </a:lnTo>
                      <a:lnTo>
                        <a:pt x="1669" y="1128"/>
                      </a:lnTo>
                      <a:lnTo>
                        <a:pt x="1660" y="1081"/>
                      </a:lnTo>
                      <a:lnTo>
                        <a:pt x="1632" y="951"/>
                      </a:lnTo>
                      <a:lnTo>
                        <a:pt x="1604" y="839"/>
                      </a:lnTo>
                      <a:lnTo>
                        <a:pt x="1567" y="718"/>
                      </a:lnTo>
                      <a:lnTo>
                        <a:pt x="1520" y="615"/>
                      </a:lnTo>
                      <a:lnTo>
                        <a:pt x="1464" y="513"/>
                      </a:lnTo>
                      <a:lnTo>
                        <a:pt x="1408" y="420"/>
                      </a:lnTo>
                      <a:lnTo>
                        <a:pt x="1343" y="336"/>
                      </a:lnTo>
                      <a:lnTo>
                        <a:pt x="1278" y="261"/>
                      </a:lnTo>
                      <a:lnTo>
                        <a:pt x="1212" y="187"/>
                      </a:lnTo>
                      <a:lnTo>
                        <a:pt x="1138" y="131"/>
                      </a:lnTo>
                      <a:lnTo>
                        <a:pt x="1054" y="84"/>
                      </a:lnTo>
                      <a:lnTo>
                        <a:pt x="979" y="47"/>
                      </a:lnTo>
                      <a:lnTo>
                        <a:pt x="896" y="19"/>
                      </a:lnTo>
                      <a:lnTo>
                        <a:pt x="81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13"/>
                <p:cNvSpPr/>
                <p:nvPr/>
              </p:nvSpPr>
              <p:spPr>
                <a:xfrm>
                  <a:off x="4586529" y="3372316"/>
                  <a:ext cx="53870" cy="78844"/>
                </a:xfrm>
                <a:custGeom>
                  <a:rect b="b" l="l" r="r" t="t"/>
                  <a:pathLst>
                    <a:path extrusionOk="0" h="3738" w="2554">
                      <a:moveTo>
                        <a:pt x="1323" y="1"/>
                      </a:moveTo>
                      <a:lnTo>
                        <a:pt x="1193" y="29"/>
                      </a:lnTo>
                      <a:lnTo>
                        <a:pt x="1072" y="66"/>
                      </a:lnTo>
                      <a:lnTo>
                        <a:pt x="951" y="122"/>
                      </a:lnTo>
                      <a:lnTo>
                        <a:pt x="830" y="196"/>
                      </a:lnTo>
                      <a:lnTo>
                        <a:pt x="718" y="289"/>
                      </a:lnTo>
                      <a:lnTo>
                        <a:pt x="606" y="392"/>
                      </a:lnTo>
                      <a:lnTo>
                        <a:pt x="513" y="504"/>
                      </a:lnTo>
                      <a:lnTo>
                        <a:pt x="410" y="634"/>
                      </a:lnTo>
                      <a:lnTo>
                        <a:pt x="326" y="774"/>
                      </a:lnTo>
                      <a:lnTo>
                        <a:pt x="252" y="932"/>
                      </a:lnTo>
                      <a:lnTo>
                        <a:pt x="177" y="1091"/>
                      </a:lnTo>
                      <a:lnTo>
                        <a:pt x="121" y="1268"/>
                      </a:lnTo>
                      <a:lnTo>
                        <a:pt x="75" y="1445"/>
                      </a:lnTo>
                      <a:lnTo>
                        <a:pt x="37" y="1631"/>
                      </a:lnTo>
                      <a:lnTo>
                        <a:pt x="9" y="1827"/>
                      </a:lnTo>
                      <a:lnTo>
                        <a:pt x="0" y="2014"/>
                      </a:lnTo>
                      <a:lnTo>
                        <a:pt x="0" y="2191"/>
                      </a:lnTo>
                      <a:lnTo>
                        <a:pt x="9" y="2377"/>
                      </a:lnTo>
                      <a:lnTo>
                        <a:pt x="37" y="2545"/>
                      </a:lnTo>
                      <a:lnTo>
                        <a:pt x="75" y="2712"/>
                      </a:lnTo>
                      <a:lnTo>
                        <a:pt x="121" y="2871"/>
                      </a:lnTo>
                      <a:lnTo>
                        <a:pt x="186" y="3011"/>
                      </a:lnTo>
                      <a:lnTo>
                        <a:pt x="252" y="3150"/>
                      </a:lnTo>
                      <a:lnTo>
                        <a:pt x="336" y="3272"/>
                      </a:lnTo>
                      <a:lnTo>
                        <a:pt x="419" y="3383"/>
                      </a:lnTo>
                      <a:lnTo>
                        <a:pt x="513" y="3486"/>
                      </a:lnTo>
                      <a:lnTo>
                        <a:pt x="615" y="3570"/>
                      </a:lnTo>
                      <a:lnTo>
                        <a:pt x="727" y="3635"/>
                      </a:lnTo>
                      <a:lnTo>
                        <a:pt x="848" y="3691"/>
                      </a:lnTo>
                      <a:lnTo>
                        <a:pt x="969" y="3728"/>
                      </a:lnTo>
                      <a:lnTo>
                        <a:pt x="1100" y="3738"/>
                      </a:lnTo>
                      <a:lnTo>
                        <a:pt x="1230" y="3738"/>
                      </a:lnTo>
                      <a:lnTo>
                        <a:pt x="1351" y="3710"/>
                      </a:lnTo>
                      <a:lnTo>
                        <a:pt x="1482" y="3672"/>
                      </a:lnTo>
                      <a:lnTo>
                        <a:pt x="1603" y="3616"/>
                      </a:lnTo>
                      <a:lnTo>
                        <a:pt x="1715" y="3542"/>
                      </a:lnTo>
                      <a:lnTo>
                        <a:pt x="1827" y="3449"/>
                      </a:lnTo>
                      <a:lnTo>
                        <a:pt x="1939" y="3346"/>
                      </a:lnTo>
                      <a:lnTo>
                        <a:pt x="2041" y="3234"/>
                      </a:lnTo>
                      <a:lnTo>
                        <a:pt x="2134" y="3104"/>
                      </a:lnTo>
                      <a:lnTo>
                        <a:pt x="2218" y="2964"/>
                      </a:lnTo>
                      <a:lnTo>
                        <a:pt x="2302" y="2806"/>
                      </a:lnTo>
                      <a:lnTo>
                        <a:pt x="2367" y="2647"/>
                      </a:lnTo>
                      <a:lnTo>
                        <a:pt x="2432" y="2470"/>
                      </a:lnTo>
                      <a:lnTo>
                        <a:pt x="2479" y="2293"/>
                      </a:lnTo>
                      <a:lnTo>
                        <a:pt x="2516" y="2107"/>
                      </a:lnTo>
                      <a:lnTo>
                        <a:pt x="2535" y="1911"/>
                      </a:lnTo>
                      <a:lnTo>
                        <a:pt x="2554" y="1725"/>
                      </a:lnTo>
                      <a:lnTo>
                        <a:pt x="2544" y="1538"/>
                      </a:lnTo>
                      <a:lnTo>
                        <a:pt x="2535" y="1361"/>
                      </a:lnTo>
                      <a:lnTo>
                        <a:pt x="2507" y="1193"/>
                      </a:lnTo>
                      <a:lnTo>
                        <a:pt x="2470" y="1026"/>
                      </a:lnTo>
                      <a:lnTo>
                        <a:pt x="2423" y="867"/>
                      </a:lnTo>
                      <a:lnTo>
                        <a:pt x="2367" y="718"/>
                      </a:lnTo>
                      <a:lnTo>
                        <a:pt x="2293" y="588"/>
                      </a:lnTo>
                      <a:lnTo>
                        <a:pt x="2218" y="457"/>
                      </a:lnTo>
                      <a:lnTo>
                        <a:pt x="2134" y="345"/>
                      </a:lnTo>
                      <a:lnTo>
                        <a:pt x="2032" y="252"/>
                      </a:lnTo>
                      <a:lnTo>
                        <a:pt x="1929" y="168"/>
                      </a:lnTo>
                      <a:lnTo>
                        <a:pt x="1817" y="94"/>
                      </a:lnTo>
                      <a:lnTo>
                        <a:pt x="1696" y="47"/>
                      </a:lnTo>
                      <a:lnTo>
                        <a:pt x="1575" y="10"/>
                      </a:lnTo>
                      <a:lnTo>
                        <a:pt x="1445"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13"/>
                <p:cNvSpPr/>
                <p:nvPr/>
              </p:nvSpPr>
              <p:spPr>
                <a:xfrm>
                  <a:off x="4595958" y="3385688"/>
                  <a:ext cx="35203" cy="51318"/>
                </a:xfrm>
                <a:custGeom>
                  <a:rect b="b" l="l" r="r" t="t"/>
                  <a:pathLst>
                    <a:path extrusionOk="0" h="2433" w="1669">
                      <a:moveTo>
                        <a:pt x="858" y="0"/>
                      </a:moveTo>
                      <a:lnTo>
                        <a:pt x="774" y="19"/>
                      </a:lnTo>
                      <a:lnTo>
                        <a:pt x="690" y="47"/>
                      </a:lnTo>
                      <a:lnTo>
                        <a:pt x="616" y="84"/>
                      </a:lnTo>
                      <a:lnTo>
                        <a:pt x="532" y="131"/>
                      </a:lnTo>
                      <a:lnTo>
                        <a:pt x="457" y="187"/>
                      </a:lnTo>
                      <a:lnTo>
                        <a:pt x="392" y="261"/>
                      </a:lnTo>
                      <a:lnTo>
                        <a:pt x="317" y="336"/>
                      </a:lnTo>
                      <a:lnTo>
                        <a:pt x="261" y="420"/>
                      </a:lnTo>
                      <a:lnTo>
                        <a:pt x="205" y="513"/>
                      </a:lnTo>
                      <a:lnTo>
                        <a:pt x="150" y="615"/>
                      </a:lnTo>
                      <a:lnTo>
                        <a:pt x="103" y="718"/>
                      </a:lnTo>
                      <a:lnTo>
                        <a:pt x="66" y="839"/>
                      </a:lnTo>
                      <a:lnTo>
                        <a:pt x="28" y="951"/>
                      </a:lnTo>
                      <a:lnTo>
                        <a:pt x="10" y="1081"/>
                      </a:lnTo>
                      <a:lnTo>
                        <a:pt x="0" y="1128"/>
                      </a:lnTo>
                      <a:lnTo>
                        <a:pt x="75" y="1109"/>
                      </a:lnTo>
                      <a:lnTo>
                        <a:pt x="159" y="1091"/>
                      </a:lnTo>
                      <a:lnTo>
                        <a:pt x="233" y="1091"/>
                      </a:lnTo>
                      <a:lnTo>
                        <a:pt x="308" y="1100"/>
                      </a:lnTo>
                      <a:lnTo>
                        <a:pt x="392" y="1128"/>
                      </a:lnTo>
                      <a:lnTo>
                        <a:pt x="466" y="1156"/>
                      </a:lnTo>
                      <a:lnTo>
                        <a:pt x="541" y="1202"/>
                      </a:lnTo>
                      <a:lnTo>
                        <a:pt x="606" y="1249"/>
                      </a:lnTo>
                      <a:lnTo>
                        <a:pt x="671" y="1314"/>
                      </a:lnTo>
                      <a:lnTo>
                        <a:pt x="727" y="1389"/>
                      </a:lnTo>
                      <a:lnTo>
                        <a:pt x="774" y="1463"/>
                      </a:lnTo>
                      <a:lnTo>
                        <a:pt x="821" y="1557"/>
                      </a:lnTo>
                      <a:lnTo>
                        <a:pt x="858" y="1650"/>
                      </a:lnTo>
                      <a:lnTo>
                        <a:pt x="895" y="1743"/>
                      </a:lnTo>
                      <a:lnTo>
                        <a:pt x="923" y="1845"/>
                      </a:lnTo>
                      <a:lnTo>
                        <a:pt x="942" y="1957"/>
                      </a:lnTo>
                      <a:lnTo>
                        <a:pt x="951" y="2069"/>
                      </a:lnTo>
                      <a:lnTo>
                        <a:pt x="951" y="2190"/>
                      </a:lnTo>
                      <a:lnTo>
                        <a:pt x="951" y="2311"/>
                      </a:lnTo>
                      <a:lnTo>
                        <a:pt x="942" y="2433"/>
                      </a:lnTo>
                      <a:lnTo>
                        <a:pt x="998" y="2405"/>
                      </a:lnTo>
                      <a:lnTo>
                        <a:pt x="1063" y="2377"/>
                      </a:lnTo>
                      <a:lnTo>
                        <a:pt x="1119" y="2339"/>
                      </a:lnTo>
                      <a:lnTo>
                        <a:pt x="1175" y="2293"/>
                      </a:lnTo>
                      <a:lnTo>
                        <a:pt x="1287" y="2190"/>
                      </a:lnTo>
                      <a:lnTo>
                        <a:pt x="1389" y="2060"/>
                      </a:lnTo>
                      <a:lnTo>
                        <a:pt x="1473" y="1920"/>
                      </a:lnTo>
                      <a:lnTo>
                        <a:pt x="1547" y="1752"/>
                      </a:lnTo>
                      <a:lnTo>
                        <a:pt x="1603" y="1575"/>
                      </a:lnTo>
                      <a:lnTo>
                        <a:pt x="1650" y="1389"/>
                      </a:lnTo>
                      <a:lnTo>
                        <a:pt x="1659" y="1268"/>
                      </a:lnTo>
                      <a:lnTo>
                        <a:pt x="1669" y="1137"/>
                      </a:lnTo>
                      <a:lnTo>
                        <a:pt x="1669" y="1016"/>
                      </a:lnTo>
                      <a:lnTo>
                        <a:pt x="1659" y="904"/>
                      </a:lnTo>
                      <a:lnTo>
                        <a:pt x="1641" y="783"/>
                      </a:lnTo>
                      <a:lnTo>
                        <a:pt x="1622" y="681"/>
                      </a:lnTo>
                      <a:lnTo>
                        <a:pt x="1585" y="578"/>
                      </a:lnTo>
                      <a:lnTo>
                        <a:pt x="1547" y="476"/>
                      </a:lnTo>
                      <a:lnTo>
                        <a:pt x="1501" y="382"/>
                      </a:lnTo>
                      <a:lnTo>
                        <a:pt x="1454" y="308"/>
                      </a:lnTo>
                      <a:lnTo>
                        <a:pt x="1389" y="233"/>
                      </a:lnTo>
                      <a:lnTo>
                        <a:pt x="1333" y="168"/>
                      </a:lnTo>
                      <a:lnTo>
                        <a:pt x="1259" y="112"/>
                      </a:lnTo>
                      <a:lnTo>
                        <a:pt x="1184" y="65"/>
                      </a:lnTo>
                      <a:lnTo>
                        <a:pt x="1109" y="28"/>
                      </a:lnTo>
                      <a:lnTo>
                        <a:pt x="1026" y="10"/>
                      </a:lnTo>
                      <a:lnTo>
                        <a:pt x="94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13"/>
                <p:cNvSpPr/>
                <p:nvPr/>
              </p:nvSpPr>
              <p:spPr>
                <a:xfrm>
                  <a:off x="4449112" y="3454281"/>
                  <a:ext cx="93988" cy="29108"/>
                </a:xfrm>
                <a:custGeom>
                  <a:rect b="b" l="l" r="r" t="t"/>
                  <a:pathLst>
                    <a:path extrusionOk="0" h="1380" w="4456">
                      <a:moveTo>
                        <a:pt x="4148" y="1"/>
                      </a:moveTo>
                      <a:lnTo>
                        <a:pt x="4073" y="10"/>
                      </a:lnTo>
                      <a:lnTo>
                        <a:pt x="3999" y="38"/>
                      </a:lnTo>
                      <a:lnTo>
                        <a:pt x="4223" y="159"/>
                      </a:lnTo>
                      <a:lnTo>
                        <a:pt x="4148" y="224"/>
                      </a:lnTo>
                      <a:lnTo>
                        <a:pt x="4064" y="308"/>
                      </a:lnTo>
                      <a:lnTo>
                        <a:pt x="3952" y="401"/>
                      </a:lnTo>
                      <a:lnTo>
                        <a:pt x="3812" y="504"/>
                      </a:lnTo>
                      <a:lnTo>
                        <a:pt x="3654" y="616"/>
                      </a:lnTo>
                      <a:lnTo>
                        <a:pt x="3458" y="718"/>
                      </a:lnTo>
                      <a:lnTo>
                        <a:pt x="3244" y="821"/>
                      </a:lnTo>
                      <a:lnTo>
                        <a:pt x="3002" y="923"/>
                      </a:lnTo>
                      <a:lnTo>
                        <a:pt x="2731" y="1007"/>
                      </a:lnTo>
                      <a:lnTo>
                        <a:pt x="2433" y="1082"/>
                      </a:lnTo>
                      <a:lnTo>
                        <a:pt x="2275" y="1119"/>
                      </a:lnTo>
                      <a:lnTo>
                        <a:pt x="2107" y="1138"/>
                      </a:lnTo>
                      <a:lnTo>
                        <a:pt x="1930" y="1166"/>
                      </a:lnTo>
                      <a:lnTo>
                        <a:pt x="1744" y="1175"/>
                      </a:lnTo>
                      <a:lnTo>
                        <a:pt x="1557" y="1194"/>
                      </a:lnTo>
                      <a:lnTo>
                        <a:pt x="1362" y="1194"/>
                      </a:lnTo>
                      <a:lnTo>
                        <a:pt x="1156" y="1184"/>
                      </a:lnTo>
                      <a:lnTo>
                        <a:pt x="942" y="1175"/>
                      </a:lnTo>
                      <a:lnTo>
                        <a:pt x="718" y="1156"/>
                      </a:lnTo>
                      <a:lnTo>
                        <a:pt x="485" y="1128"/>
                      </a:lnTo>
                      <a:lnTo>
                        <a:pt x="243" y="1100"/>
                      </a:lnTo>
                      <a:lnTo>
                        <a:pt x="1" y="1054"/>
                      </a:lnTo>
                      <a:lnTo>
                        <a:pt x="1" y="1054"/>
                      </a:lnTo>
                      <a:lnTo>
                        <a:pt x="38" y="1072"/>
                      </a:lnTo>
                      <a:lnTo>
                        <a:pt x="159" y="1138"/>
                      </a:lnTo>
                      <a:lnTo>
                        <a:pt x="252" y="1175"/>
                      </a:lnTo>
                      <a:lnTo>
                        <a:pt x="364" y="1212"/>
                      </a:lnTo>
                      <a:lnTo>
                        <a:pt x="485" y="1259"/>
                      </a:lnTo>
                      <a:lnTo>
                        <a:pt x="635" y="1296"/>
                      </a:lnTo>
                      <a:lnTo>
                        <a:pt x="812" y="1324"/>
                      </a:lnTo>
                      <a:lnTo>
                        <a:pt x="998" y="1352"/>
                      </a:lnTo>
                      <a:lnTo>
                        <a:pt x="1203" y="1371"/>
                      </a:lnTo>
                      <a:lnTo>
                        <a:pt x="1427" y="1380"/>
                      </a:lnTo>
                      <a:lnTo>
                        <a:pt x="1669" y="1380"/>
                      </a:lnTo>
                      <a:lnTo>
                        <a:pt x="1930" y="1361"/>
                      </a:lnTo>
                      <a:lnTo>
                        <a:pt x="2219" y="1315"/>
                      </a:lnTo>
                      <a:lnTo>
                        <a:pt x="2517" y="1259"/>
                      </a:lnTo>
                      <a:lnTo>
                        <a:pt x="2750" y="1203"/>
                      </a:lnTo>
                      <a:lnTo>
                        <a:pt x="2955" y="1147"/>
                      </a:lnTo>
                      <a:lnTo>
                        <a:pt x="3151" y="1072"/>
                      </a:lnTo>
                      <a:lnTo>
                        <a:pt x="3319" y="1007"/>
                      </a:lnTo>
                      <a:lnTo>
                        <a:pt x="3477" y="933"/>
                      </a:lnTo>
                      <a:lnTo>
                        <a:pt x="3607" y="858"/>
                      </a:lnTo>
                      <a:lnTo>
                        <a:pt x="3729" y="784"/>
                      </a:lnTo>
                      <a:lnTo>
                        <a:pt x="3840" y="700"/>
                      </a:lnTo>
                      <a:lnTo>
                        <a:pt x="3924" y="625"/>
                      </a:lnTo>
                      <a:lnTo>
                        <a:pt x="4008" y="551"/>
                      </a:lnTo>
                      <a:lnTo>
                        <a:pt x="4073" y="476"/>
                      </a:lnTo>
                      <a:lnTo>
                        <a:pt x="4129" y="411"/>
                      </a:lnTo>
                      <a:lnTo>
                        <a:pt x="4213" y="280"/>
                      </a:lnTo>
                      <a:lnTo>
                        <a:pt x="4260" y="187"/>
                      </a:lnTo>
                      <a:lnTo>
                        <a:pt x="4456" y="299"/>
                      </a:lnTo>
                      <a:lnTo>
                        <a:pt x="4446" y="234"/>
                      </a:lnTo>
                      <a:lnTo>
                        <a:pt x="4428" y="168"/>
                      </a:lnTo>
                      <a:lnTo>
                        <a:pt x="4390" y="103"/>
                      </a:lnTo>
                      <a:lnTo>
                        <a:pt x="4362" y="66"/>
                      </a:lnTo>
                      <a:lnTo>
                        <a:pt x="4334" y="38"/>
                      </a:lnTo>
                      <a:lnTo>
                        <a:pt x="4297" y="19"/>
                      </a:lnTo>
                      <a:lnTo>
                        <a:pt x="4250"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13"/>
                <p:cNvSpPr/>
                <p:nvPr/>
              </p:nvSpPr>
              <p:spPr>
                <a:xfrm>
                  <a:off x="4392710" y="3592078"/>
                  <a:ext cx="187744" cy="80025"/>
                </a:xfrm>
                <a:custGeom>
                  <a:rect b="b" l="l" r="r" t="t"/>
                  <a:pathLst>
                    <a:path extrusionOk="0" h="3794" w="8901">
                      <a:moveTo>
                        <a:pt x="1696" y="1"/>
                      </a:moveTo>
                      <a:lnTo>
                        <a:pt x="0" y="830"/>
                      </a:lnTo>
                      <a:lnTo>
                        <a:pt x="2600" y="3793"/>
                      </a:lnTo>
                      <a:lnTo>
                        <a:pt x="4455" y="1753"/>
                      </a:lnTo>
                      <a:lnTo>
                        <a:pt x="6309" y="3793"/>
                      </a:lnTo>
                      <a:lnTo>
                        <a:pt x="8900" y="830"/>
                      </a:lnTo>
                      <a:lnTo>
                        <a:pt x="7204" y="1"/>
                      </a:lnTo>
                      <a:lnTo>
                        <a:pt x="4455" y="1454"/>
                      </a:lnTo>
                      <a:lnTo>
                        <a:pt x="1696"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13"/>
                <p:cNvSpPr/>
                <p:nvPr/>
              </p:nvSpPr>
              <p:spPr>
                <a:xfrm>
                  <a:off x="4323906" y="3618022"/>
                  <a:ext cx="325141" cy="671100"/>
                </a:xfrm>
                <a:custGeom>
                  <a:rect b="b" l="l" r="r" t="t"/>
                  <a:pathLst>
                    <a:path extrusionOk="0" h="31817" w="15415">
                      <a:moveTo>
                        <a:pt x="12572" y="1"/>
                      </a:moveTo>
                      <a:lnTo>
                        <a:pt x="7754" y="10140"/>
                      </a:lnTo>
                      <a:lnTo>
                        <a:pt x="2684" y="57"/>
                      </a:lnTo>
                      <a:lnTo>
                        <a:pt x="2535" y="122"/>
                      </a:lnTo>
                      <a:lnTo>
                        <a:pt x="2396" y="187"/>
                      </a:lnTo>
                      <a:lnTo>
                        <a:pt x="2256" y="262"/>
                      </a:lnTo>
                      <a:lnTo>
                        <a:pt x="2116" y="345"/>
                      </a:lnTo>
                      <a:lnTo>
                        <a:pt x="1976" y="429"/>
                      </a:lnTo>
                      <a:lnTo>
                        <a:pt x="1846" y="513"/>
                      </a:lnTo>
                      <a:lnTo>
                        <a:pt x="1725" y="606"/>
                      </a:lnTo>
                      <a:lnTo>
                        <a:pt x="1603" y="700"/>
                      </a:lnTo>
                      <a:lnTo>
                        <a:pt x="1482" y="802"/>
                      </a:lnTo>
                      <a:lnTo>
                        <a:pt x="1361" y="914"/>
                      </a:lnTo>
                      <a:lnTo>
                        <a:pt x="1249" y="1016"/>
                      </a:lnTo>
                      <a:lnTo>
                        <a:pt x="1147" y="1128"/>
                      </a:lnTo>
                      <a:lnTo>
                        <a:pt x="1035" y="1249"/>
                      </a:lnTo>
                      <a:lnTo>
                        <a:pt x="942" y="1371"/>
                      </a:lnTo>
                      <a:lnTo>
                        <a:pt x="839" y="1492"/>
                      </a:lnTo>
                      <a:lnTo>
                        <a:pt x="755" y="1622"/>
                      </a:lnTo>
                      <a:lnTo>
                        <a:pt x="662" y="1753"/>
                      </a:lnTo>
                      <a:lnTo>
                        <a:pt x="588" y="1892"/>
                      </a:lnTo>
                      <a:lnTo>
                        <a:pt x="504" y="2032"/>
                      </a:lnTo>
                      <a:lnTo>
                        <a:pt x="438" y="2172"/>
                      </a:lnTo>
                      <a:lnTo>
                        <a:pt x="373" y="2312"/>
                      </a:lnTo>
                      <a:lnTo>
                        <a:pt x="308" y="2461"/>
                      </a:lnTo>
                      <a:lnTo>
                        <a:pt x="252" y="2610"/>
                      </a:lnTo>
                      <a:lnTo>
                        <a:pt x="196" y="2759"/>
                      </a:lnTo>
                      <a:lnTo>
                        <a:pt x="159" y="2918"/>
                      </a:lnTo>
                      <a:lnTo>
                        <a:pt x="112" y="3076"/>
                      </a:lnTo>
                      <a:lnTo>
                        <a:pt x="84" y="3234"/>
                      </a:lnTo>
                      <a:lnTo>
                        <a:pt x="56" y="3393"/>
                      </a:lnTo>
                      <a:lnTo>
                        <a:pt x="28" y="3551"/>
                      </a:lnTo>
                      <a:lnTo>
                        <a:pt x="19" y="3719"/>
                      </a:lnTo>
                      <a:lnTo>
                        <a:pt x="10" y="3887"/>
                      </a:lnTo>
                      <a:lnTo>
                        <a:pt x="0" y="4055"/>
                      </a:lnTo>
                      <a:lnTo>
                        <a:pt x="0" y="30326"/>
                      </a:lnTo>
                      <a:lnTo>
                        <a:pt x="476" y="30512"/>
                      </a:lnTo>
                      <a:lnTo>
                        <a:pt x="970" y="30689"/>
                      </a:lnTo>
                      <a:lnTo>
                        <a:pt x="1482" y="30866"/>
                      </a:lnTo>
                      <a:lnTo>
                        <a:pt x="2032" y="31025"/>
                      </a:lnTo>
                      <a:lnTo>
                        <a:pt x="2591" y="31183"/>
                      </a:lnTo>
                      <a:lnTo>
                        <a:pt x="3178" y="31323"/>
                      </a:lnTo>
                      <a:lnTo>
                        <a:pt x="3793" y="31453"/>
                      </a:lnTo>
                      <a:lnTo>
                        <a:pt x="4427" y="31565"/>
                      </a:lnTo>
                      <a:lnTo>
                        <a:pt x="4874" y="31630"/>
                      </a:lnTo>
                      <a:lnTo>
                        <a:pt x="5312" y="31686"/>
                      </a:lnTo>
                      <a:lnTo>
                        <a:pt x="5750" y="31733"/>
                      </a:lnTo>
                      <a:lnTo>
                        <a:pt x="6188" y="31761"/>
                      </a:lnTo>
                      <a:lnTo>
                        <a:pt x="6617" y="31789"/>
                      </a:lnTo>
                      <a:lnTo>
                        <a:pt x="7037" y="31807"/>
                      </a:lnTo>
                      <a:lnTo>
                        <a:pt x="7456" y="31817"/>
                      </a:lnTo>
                      <a:lnTo>
                        <a:pt x="7866" y="31807"/>
                      </a:lnTo>
                      <a:lnTo>
                        <a:pt x="8267" y="31798"/>
                      </a:lnTo>
                      <a:lnTo>
                        <a:pt x="8658" y="31789"/>
                      </a:lnTo>
                      <a:lnTo>
                        <a:pt x="9050" y="31761"/>
                      </a:lnTo>
                      <a:lnTo>
                        <a:pt x="9441" y="31733"/>
                      </a:lnTo>
                      <a:lnTo>
                        <a:pt x="9814" y="31696"/>
                      </a:lnTo>
                      <a:lnTo>
                        <a:pt x="10186" y="31649"/>
                      </a:lnTo>
                      <a:lnTo>
                        <a:pt x="10541" y="31602"/>
                      </a:lnTo>
                      <a:lnTo>
                        <a:pt x="10904" y="31546"/>
                      </a:lnTo>
                      <a:lnTo>
                        <a:pt x="11249" y="31491"/>
                      </a:lnTo>
                      <a:lnTo>
                        <a:pt x="11584" y="31425"/>
                      </a:lnTo>
                      <a:lnTo>
                        <a:pt x="12237" y="31295"/>
                      </a:lnTo>
                      <a:lnTo>
                        <a:pt x="12861" y="31146"/>
                      </a:lnTo>
                      <a:lnTo>
                        <a:pt x="13448" y="30987"/>
                      </a:lnTo>
                      <a:lnTo>
                        <a:pt x="13998" y="30820"/>
                      </a:lnTo>
                      <a:lnTo>
                        <a:pt x="14511" y="30652"/>
                      </a:lnTo>
                      <a:lnTo>
                        <a:pt x="14977" y="30484"/>
                      </a:lnTo>
                      <a:lnTo>
                        <a:pt x="15415" y="30326"/>
                      </a:lnTo>
                      <a:lnTo>
                        <a:pt x="15415" y="4055"/>
                      </a:lnTo>
                      <a:lnTo>
                        <a:pt x="15405" y="3887"/>
                      </a:lnTo>
                      <a:lnTo>
                        <a:pt x="15396" y="3710"/>
                      </a:lnTo>
                      <a:lnTo>
                        <a:pt x="15377" y="3542"/>
                      </a:lnTo>
                      <a:lnTo>
                        <a:pt x="15359" y="3374"/>
                      </a:lnTo>
                      <a:lnTo>
                        <a:pt x="15331" y="3206"/>
                      </a:lnTo>
                      <a:lnTo>
                        <a:pt x="15294" y="3039"/>
                      </a:lnTo>
                      <a:lnTo>
                        <a:pt x="15247" y="2880"/>
                      </a:lnTo>
                      <a:lnTo>
                        <a:pt x="15200" y="2722"/>
                      </a:lnTo>
                      <a:lnTo>
                        <a:pt x="15144" y="2563"/>
                      </a:lnTo>
                      <a:lnTo>
                        <a:pt x="15088" y="2414"/>
                      </a:lnTo>
                      <a:lnTo>
                        <a:pt x="15023" y="2265"/>
                      </a:lnTo>
                      <a:lnTo>
                        <a:pt x="14949" y="2116"/>
                      </a:lnTo>
                      <a:lnTo>
                        <a:pt x="14874" y="1967"/>
                      </a:lnTo>
                      <a:lnTo>
                        <a:pt x="14790" y="1827"/>
                      </a:lnTo>
                      <a:lnTo>
                        <a:pt x="14706" y="1687"/>
                      </a:lnTo>
                      <a:lnTo>
                        <a:pt x="14613" y="1557"/>
                      </a:lnTo>
                      <a:lnTo>
                        <a:pt x="14520" y="1426"/>
                      </a:lnTo>
                      <a:lnTo>
                        <a:pt x="14417" y="1305"/>
                      </a:lnTo>
                      <a:lnTo>
                        <a:pt x="14306" y="1175"/>
                      </a:lnTo>
                      <a:lnTo>
                        <a:pt x="14203" y="1063"/>
                      </a:lnTo>
                      <a:lnTo>
                        <a:pt x="14082" y="942"/>
                      </a:lnTo>
                      <a:lnTo>
                        <a:pt x="13961" y="839"/>
                      </a:lnTo>
                      <a:lnTo>
                        <a:pt x="13840" y="728"/>
                      </a:lnTo>
                      <a:lnTo>
                        <a:pt x="13719" y="625"/>
                      </a:lnTo>
                      <a:lnTo>
                        <a:pt x="13588" y="532"/>
                      </a:lnTo>
                      <a:lnTo>
                        <a:pt x="13448" y="439"/>
                      </a:lnTo>
                      <a:lnTo>
                        <a:pt x="13308" y="355"/>
                      </a:lnTo>
                      <a:lnTo>
                        <a:pt x="13169" y="271"/>
                      </a:lnTo>
                      <a:lnTo>
                        <a:pt x="13029" y="196"/>
                      </a:lnTo>
                      <a:lnTo>
                        <a:pt x="12880" y="131"/>
                      </a:lnTo>
                      <a:lnTo>
                        <a:pt x="12731" y="66"/>
                      </a:lnTo>
                      <a:lnTo>
                        <a:pt x="1257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13"/>
                <p:cNvSpPr/>
                <p:nvPr/>
              </p:nvSpPr>
              <p:spPr>
                <a:xfrm>
                  <a:off x="4482923" y="3853309"/>
                  <a:ext cx="9070" cy="400230"/>
                </a:xfrm>
                <a:custGeom>
                  <a:rect b="b" l="l" r="r" t="t"/>
                  <a:pathLst>
                    <a:path extrusionOk="0" h="18975" w="430">
                      <a:moveTo>
                        <a:pt x="1" y="1"/>
                      </a:moveTo>
                      <a:lnTo>
                        <a:pt x="1" y="18975"/>
                      </a:lnTo>
                      <a:lnTo>
                        <a:pt x="429" y="18975"/>
                      </a:lnTo>
                      <a:lnTo>
                        <a:pt x="429"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13"/>
                <p:cNvSpPr/>
                <p:nvPr/>
              </p:nvSpPr>
              <p:spPr>
                <a:xfrm>
                  <a:off x="4359089" y="4181782"/>
                  <a:ext cx="78063" cy="16726"/>
                </a:xfrm>
                <a:custGeom>
                  <a:rect b="b" l="l" r="r" t="t"/>
                  <a:pathLst>
                    <a:path extrusionOk="0" h="793" w="3701">
                      <a:moveTo>
                        <a:pt x="1" y="0"/>
                      </a:moveTo>
                      <a:lnTo>
                        <a:pt x="1" y="792"/>
                      </a:lnTo>
                      <a:lnTo>
                        <a:pt x="3700" y="792"/>
                      </a:lnTo>
                      <a:lnTo>
                        <a:pt x="370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13"/>
                <p:cNvSpPr/>
                <p:nvPr/>
              </p:nvSpPr>
              <p:spPr>
                <a:xfrm>
                  <a:off x="4530297" y="4181782"/>
                  <a:ext cx="78063" cy="16726"/>
                </a:xfrm>
                <a:custGeom>
                  <a:rect b="b" l="l" r="r" t="t"/>
                  <a:pathLst>
                    <a:path extrusionOk="0" h="793" w="3701">
                      <a:moveTo>
                        <a:pt x="1" y="0"/>
                      </a:moveTo>
                      <a:lnTo>
                        <a:pt x="1" y="792"/>
                      </a:lnTo>
                      <a:lnTo>
                        <a:pt x="3701" y="792"/>
                      </a:lnTo>
                      <a:lnTo>
                        <a:pt x="3701"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571" name="Google Shape;1571;p13"/>
            <p:cNvSpPr/>
            <p:nvPr/>
          </p:nvSpPr>
          <p:spPr>
            <a:xfrm>
              <a:off x="5350625" y="2968725"/>
              <a:ext cx="103500" cy="1035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572" name="Google Shape;1572;p13"/>
          <p:cNvCxnSpPr>
            <a:stCxn id="1499" idx="2"/>
            <a:endCxn id="1571" idx="2"/>
          </p:cNvCxnSpPr>
          <p:nvPr/>
        </p:nvCxnSpPr>
        <p:spPr>
          <a:xfrm>
            <a:off x="5234538" y="2234084"/>
            <a:ext cx="116100" cy="786300"/>
          </a:xfrm>
          <a:prstGeom prst="curvedConnector3">
            <a:avLst>
              <a:gd fmla="val -336036" name="adj1"/>
            </a:avLst>
          </a:prstGeom>
          <a:noFill/>
          <a:ln cap="flat" cmpd="sng" w="9525">
            <a:solidFill>
              <a:schemeClr val="dk2"/>
            </a:solidFill>
            <a:prstDash val="dash"/>
            <a:round/>
            <a:headEnd len="sm" w="sm" type="none"/>
            <a:tailEnd len="med" w="med" type="triangle"/>
          </a:ln>
        </p:spPr>
      </p:cxnSp>
      <p:grpSp>
        <p:nvGrpSpPr>
          <p:cNvPr id="1573" name="Google Shape;1573;p13"/>
          <p:cNvGrpSpPr/>
          <p:nvPr/>
        </p:nvGrpSpPr>
        <p:grpSpPr>
          <a:xfrm>
            <a:off x="7206183" y="1069540"/>
            <a:ext cx="877800" cy="1940086"/>
            <a:chOff x="7206183" y="1069540"/>
            <a:chExt cx="877800" cy="1940086"/>
          </a:xfrm>
        </p:grpSpPr>
        <p:grpSp>
          <p:nvGrpSpPr>
            <p:cNvPr id="1574" name="Google Shape;1574;p13"/>
            <p:cNvGrpSpPr/>
            <p:nvPr/>
          </p:nvGrpSpPr>
          <p:grpSpPr>
            <a:xfrm>
              <a:off x="7206183" y="1069540"/>
              <a:ext cx="877800" cy="1940086"/>
              <a:chOff x="7206183" y="1069540"/>
              <a:chExt cx="877800" cy="1940086"/>
            </a:xfrm>
          </p:grpSpPr>
          <p:sp>
            <p:nvSpPr>
              <p:cNvPr id="1575" name="Google Shape;1575;p13"/>
              <p:cNvSpPr/>
              <p:nvPr/>
            </p:nvSpPr>
            <p:spPr>
              <a:xfrm>
                <a:off x="7206183" y="2899226"/>
                <a:ext cx="877800" cy="1104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76" name="Google Shape;1576;p13"/>
              <p:cNvGrpSpPr/>
              <p:nvPr/>
            </p:nvGrpSpPr>
            <p:grpSpPr>
              <a:xfrm>
                <a:off x="7371617" y="1069540"/>
                <a:ext cx="683591" cy="1903363"/>
                <a:chOff x="5080684" y="3259871"/>
                <a:chExt cx="789640" cy="2198640"/>
              </a:xfrm>
            </p:grpSpPr>
            <p:sp>
              <p:nvSpPr>
                <p:cNvPr id="1577" name="Google Shape;1577;p13"/>
                <p:cNvSpPr/>
                <p:nvPr/>
              </p:nvSpPr>
              <p:spPr>
                <a:xfrm>
                  <a:off x="5500362" y="3460967"/>
                  <a:ext cx="347372" cy="409659"/>
                </a:xfrm>
                <a:custGeom>
                  <a:rect b="b" l="l" r="r" t="t"/>
                  <a:pathLst>
                    <a:path extrusionOk="0" h="19422" w="16469">
                      <a:moveTo>
                        <a:pt x="14874" y="1"/>
                      </a:moveTo>
                      <a:lnTo>
                        <a:pt x="12414" y="755"/>
                      </a:lnTo>
                      <a:lnTo>
                        <a:pt x="12628" y="1492"/>
                      </a:lnTo>
                      <a:lnTo>
                        <a:pt x="12824" y="2209"/>
                      </a:lnTo>
                      <a:lnTo>
                        <a:pt x="13001" y="2899"/>
                      </a:lnTo>
                      <a:lnTo>
                        <a:pt x="13160" y="3561"/>
                      </a:lnTo>
                      <a:lnTo>
                        <a:pt x="13299" y="4194"/>
                      </a:lnTo>
                      <a:lnTo>
                        <a:pt x="13421" y="4809"/>
                      </a:lnTo>
                      <a:lnTo>
                        <a:pt x="13523" y="5396"/>
                      </a:lnTo>
                      <a:lnTo>
                        <a:pt x="13616" y="5946"/>
                      </a:lnTo>
                      <a:lnTo>
                        <a:pt x="13691" y="6487"/>
                      </a:lnTo>
                      <a:lnTo>
                        <a:pt x="13747" y="6990"/>
                      </a:lnTo>
                      <a:lnTo>
                        <a:pt x="13793" y="7465"/>
                      </a:lnTo>
                      <a:lnTo>
                        <a:pt x="13831" y="7922"/>
                      </a:lnTo>
                      <a:lnTo>
                        <a:pt x="13859" y="8341"/>
                      </a:lnTo>
                      <a:lnTo>
                        <a:pt x="13877" y="8742"/>
                      </a:lnTo>
                      <a:lnTo>
                        <a:pt x="13887" y="9115"/>
                      </a:lnTo>
                      <a:lnTo>
                        <a:pt x="13887" y="9460"/>
                      </a:lnTo>
                      <a:lnTo>
                        <a:pt x="13887" y="9972"/>
                      </a:lnTo>
                      <a:lnTo>
                        <a:pt x="13859" y="10475"/>
                      </a:lnTo>
                      <a:lnTo>
                        <a:pt x="13821" y="10960"/>
                      </a:lnTo>
                      <a:lnTo>
                        <a:pt x="13765" y="11426"/>
                      </a:lnTo>
                      <a:lnTo>
                        <a:pt x="13700" y="11873"/>
                      </a:lnTo>
                      <a:lnTo>
                        <a:pt x="13616" y="12302"/>
                      </a:lnTo>
                      <a:lnTo>
                        <a:pt x="13514" y="12712"/>
                      </a:lnTo>
                      <a:lnTo>
                        <a:pt x="13402" y="13103"/>
                      </a:lnTo>
                      <a:lnTo>
                        <a:pt x="13272" y="13486"/>
                      </a:lnTo>
                      <a:lnTo>
                        <a:pt x="13122" y="13840"/>
                      </a:lnTo>
                      <a:lnTo>
                        <a:pt x="13048" y="14017"/>
                      </a:lnTo>
                      <a:lnTo>
                        <a:pt x="12964" y="14184"/>
                      </a:lnTo>
                      <a:lnTo>
                        <a:pt x="12880" y="14343"/>
                      </a:lnTo>
                      <a:lnTo>
                        <a:pt x="12787" y="14501"/>
                      </a:lnTo>
                      <a:lnTo>
                        <a:pt x="12694" y="14650"/>
                      </a:lnTo>
                      <a:lnTo>
                        <a:pt x="12601" y="14800"/>
                      </a:lnTo>
                      <a:lnTo>
                        <a:pt x="12498" y="14939"/>
                      </a:lnTo>
                      <a:lnTo>
                        <a:pt x="12386" y="15079"/>
                      </a:lnTo>
                      <a:lnTo>
                        <a:pt x="12284" y="15210"/>
                      </a:lnTo>
                      <a:lnTo>
                        <a:pt x="12172" y="15331"/>
                      </a:lnTo>
                      <a:lnTo>
                        <a:pt x="12051" y="15452"/>
                      </a:lnTo>
                      <a:lnTo>
                        <a:pt x="11930" y="15564"/>
                      </a:lnTo>
                      <a:lnTo>
                        <a:pt x="11762" y="15722"/>
                      </a:lnTo>
                      <a:lnTo>
                        <a:pt x="11575" y="15862"/>
                      </a:lnTo>
                      <a:lnTo>
                        <a:pt x="11389" y="15992"/>
                      </a:lnTo>
                      <a:lnTo>
                        <a:pt x="11193" y="16114"/>
                      </a:lnTo>
                      <a:lnTo>
                        <a:pt x="10988" y="16225"/>
                      </a:lnTo>
                      <a:lnTo>
                        <a:pt x="10774" y="16328"/>
                      </a:lnTo>
                      <a:lnTo>
                        <a:pt x="10550" y="16421"/>
                      </a:lnTo>
                      <a:lnTo>
                        <a:pt x="10327" y="16505"/>
                      </a:lnTo>
                      <a:lnTo>
                        <a:pt x="10084" y="16580"/>
                      </a:lnTo>
                      <a:lnTo>
                        <a:pt x="9842" y="16645"/>
                      </a:lnTo>
                      <a:lnTo>
                        <a:pt x="9590" y="16701"/>
                      </a:lnTo>
                      <a:lnTo>
                        <a:pt x="9320" y="16747"/>
                      </a:lnTo>
                      <a:lnTo>
                        <a:pt x="9050" y="16785"/>
                      </a:lnTo>
                      <a:lnTo>
                        <a:pt x="8770" y="16813"/>
                      </a:lnTo>
                      <a:lnTo>
                        <a:pt x="8481" y="16831"/>
                      </a:lnTo>
                      <a:lnTo>
                        <a:pt x="8183" y="16840"/>
                      </a:lnTo>
                      <a:lnTo>
                        <a:pt x="7820" y="16840"/>
                      </a:lnTo>
                      <a:lnTo>
                        <a:pt x="7438" y="16822"/>
                      </a:lnTo>
                      <a:lnTo>
                        <a:pt x="7046" y="16794"/>
                      </a:lnTo>
                      <a:lnTo>
                        <a:pt x="6645" y="16747"/>
                      </a:lnTo>
                      <a:lnTo>
                        <a:pt x="6226" y="16691"/>
                      </a:lnTo>
                      <a:lnTo>
                        <a:pt x="5797" y="16617"/>
                      </a:lnTo>
                      <a:lnTo>
                        <a:pt x="5369" y="16533"/>
                      </a:lnTo>
                      <a:lnTo>
                        <a:pt x="4921" y="16430"/>
                      </a:lnTo>
                      <a:lnTo>
                        <a:pt x="4455" y="16319"/>
                      </a:lnTo>
                      <a:lnTo>
                        <a:pt x="3989" y="16197"/>
                      </a:lnTo>
                      <a:lnTo>
                        <a:pt x="3514" y="16058"/>
                      </a:lnTo>
                      <a:lnTo>
                        <a:pt x="3020" y="15899"/>
                      </a:lnTo>
                      <a:lnTo>
                        <a:pt x="2526" y="15731"/>
                      </a:lnTo>
                      <a:lnTo>
                        <a:pt x="2014" y="15554"/>
                      </a:lnTo>
                      <a:lnTo>
                        <a:pt x="1492" y="15359"/>
                      </a:lnTo>
                      <a:lnTo>
                        <a:pt x="961" y="15144"/>
                      </a:lnTo>
                      <a:lnTo>
                        <a:pt x="1" y="17539"/>
                      </a:lnTo>
                      <a:lnTo>
                        <a:pt x="579" y="17763"/>
                      </a:lnTo>
                      <a:lnTo>
                        <a:pt x="1147" y="17977"/>
                      </a:lnTo>
                      <a:lnTo>
                        <a:pt x="1697" y="18173"/>
                      </a:lnTo>
                      <a:lnTo>
                        <a:pt x="2247" y="18360"/>
                      </a:lnTo>
                      <a:lnTo>
                        <a:pt x="2787" y="18527"/>
                      </a:lnTo>
                      <a:lnTo>
                        <a:pt x="3318" y="18686"/>
                      </a:lnTo>
                      <a:lnTo>
                        <a:pt x="3840" y="18825"/>
                      </a:lnTo>
                      <a:lnTo>
                        <a:pt x="4353" y="18947"/>
                      </a:lnTo>
                      <a:lnTo>
                        <a:pt x="4847" y="19058"/>
                      </a:lnTo>
                      <a:lnTo>
                        <a:pt x="5341" y="19152"/>
                      </a:lnTo>
                      <a:lnTo>
                        <a:pt x="5816" y="19236"/>
                      </a:lnTo>
                      <a:lnTo>
                        <a:pt x="6291" y="19301"/>
                      </a:lnTo>
                      <a:lnTo>
                        <a:pt x="6748" y="19347"/>
                      </a:lnTo>
                      <a:lnTo>
                        <a:pt x="7195" y="19385"/>
                      </a:lnTo>
                      <a:lnTo>
                        <a:pt x="7633" y="19413"/>
                      </a:lnTo>
                      <a:lnTo>
                        <a:pt x="8062" y="19422"/>
                      </a:lnTo>
                      <a:lnTo>
                        <a:pt x="8220" y="19422"/>
                      </a:lnTo>
                      <a:lnTo>
                        <a:pt x="8640" y="19403"/>
                      </a:lnTo>
                      <a:lnTo>
                        <a:pt x="9041" y="19375"/>
                      </a:lnTo>
                      <a:lnTo>
                        <a:pt x="9441" y="19338"/>
                      </a:lnTo>
                      <a:lnTo>
                        <a:pt x="9823" y="19282"/>
                      </a:lnTo>
                      <a:lnTo>
                        <a:pt x="10205" y="19208"/>
                      </a:lnTo>
                      <a:lnTo>
                        <a:pt x="10569" y="19124"/>
                      </a:lnTo>
                      <a:lnTo>
                        <a:pt x="10923" y="19021"/>
                      </a:lnTo>
                      <a:lnTo>
                        <a:pt x="11277" y="18909"/>
                      </a:lnTo>
                      <a:lnTo>
                        <a:pt x="11613" y="18779"/>
                      </a:lnTo>
                      <a:lnTo>
                        <a:pt x="11939" y="18630"/>
                      </a:lnTo>
                      <a:lnTo>
                        <a:pt x="12256" y="18471"/>
                      </a:lnTo>
                      <a:lnTo>
                        <a:pt x="12563" y="18304"/>
                      </a:lnTo>
                      <a:lnTo>
                        <a:pt x="12852" y="18117"/>
                      </a:lnTo>
                      <a:lnTo>
                        <a:pt x="13141" y="17912"/>
                      </a:lnTo>
                      <a:lnTo>
                        <a:pt x="13411" y="17698"/>
                      </a:lnTo>
                      <a:lnTo>
                        <a:pt x="13682" y="17465"/>
                      </a:lnTo>
                      <a:lnTo>
                        <a:pt x="13849" y="17306"/>
                      </a:lnTo>
                      <a:lnTo>
                        <a:pt x="14008" y="17139"/>
                      </a:lnTo>
                      <a:lnTo>
                        <a:pt x="14176" y="16962"/>
                      </a:lnTo>
                      <a:lnTo>
                        <a:pt x="14325" y="16785"/>
                      </a:lnTo>
                      <a:lnTo>
                        <a:pt x="14474" y="16598"/>
                      </a:lnTo>
                      <a:lnTo>
                        <a:pt x="14623" y="16412"/>
                      </a:lnTo>
                      <a:lnTo>
                        <a:pt x="14753" y="16207"/>
                      </a:lnTo>
                      <a:lnTo>
                        <a:pt x="14893" y="16011"/>
                      </a:lnTo>
                      <a:lnTo>
                        <a:pt x="15014" y="15797"/>
                      </a:lnTo>
                      <a:lnTo>
                        <a:pt x="15145" y="15592"/>
                      </a:lnTo>
                      <a:lnTo>
                        <a:pt x="15257" y="15368"/>
                      </a:lnTo>
                      <a:lnTo>
                        <a:pt x="15368" y="15144"/>
                      </a:lnTo>
                      <a:lnTo>
                        <a:pt x="15471" y="14911"/>
                      </a:lnTo>
                      <a:lnTo>
                        <a:pt x="15573" y="14678"/>
                      </a:lnTo>
                      <a:lnTo>
                        <a:pt x="15676" y="14436"/>
                      </a:lnTo>
                      <a:lnTo>
                        <a:pt x="15760" y="14184"/>
                      </a:lnTo>
                      <a:lnTo>
                        <a:pt x="15844" y="13933"/>
                      </a:lnTo>
                      <a:lnTo>
                        <a:pt x="15928" y="13672"/>
                      </a:lnTo>
                      <a:lnTo>
                        <a:pt x="16002" y="13411"/>
                      </a:lnTo>
                      <a:lnTo>
                        <a:pt x="16067" y="13141"/>
                      </a:lnTo>
                      <a:lnTo>
                        <a:pt x="16133" y="12861"/>
                      </a:lnTo>
                      <a:lnTo>
                        <a:pt x="16188" y="12582"/>
                      </a:lnTo>
                      <a:lnTo>
                        <a:pt x="16244" y="12293"/>
                      </a:lnTo>
                      <a:lnTo>
                        <a:pt x="16291" y="12004"/>
                      </a:lnTo>
                      <a:lnTo>
                        <a:pt x="16328" y="11706"/>
                      </a:lnTo>
                      <a:lnTo>
                        <a:pt x="16366" y="11398"/>
                      </a:lnTo>
                      <a:lnTo>
                        <a:pt x="16394" y="11090"/>
                      </a:lnTo>
                      <a:lnTo>
                        <a:pt x="16421" y="10774"/>
                      </a:lnTo>
                      <a:lnTo>
                        <a:pt x="16440" y="10457"/>
                      </a:lnTo>
                      <a:lnTo>
                        <a:pt x="16459" y="10131"/>
                      </a:lnTo>
                      <a:lnTo>
                        <a:pt x="16468" y="9460"/>
                      </a:lnTo>
                      <a:lnTo>
                        <a:pt x="16459" y="8807"/>
                      </a:lnTo>
                      <a:lnTo>
                        <a:pt x="16431" y="8146"/>
                      </a:lnTo>
                      <a:lnTo>
                        <a:pt x="16384" y="7493"/>
                      </a:lnTo>
                      <a:lnTo>
                        <a:pt x="16328" y="6841"/>
                      </a:lnTo>
                      <a:lnTo>
                        <a:pt x="16254" y="6198"/>
                      </a:lnTo>
                      <a:lnTo>
                        <a:pt x="16161" y="5555"/>
                      </a:lnTo>
                      <a:lnTo>
                        <a:pt x="16058" y="4930"/>
                      </a:lnTo>
                      <a:lnTo>
                        <a:pt x="15946" y="4306"/>
                      </a:lnTo>
                      <a:lnTo>
                        <a:pt x="15825" y="3710"/>
                      </a:lnTo>
                      <a:lnTo>
                        <a:pt x="15704" y="3113"/>
                      </a:lnTo>
                      <a:lnTo>
                        <a:pt x="15573" y="2545"/>
                      </a:lnTo>
                      <a:lnTo>
                        <a:pt x="15434" y="1986"/>
                      </a:lnTo>
                      <a:lnTo>
                        <a:pt x="15294" y="1454"/>
                      </a:lnTo>
                      <a:lnTo>
                        <a:pt x="15154" y="942"/>
                      </a:lnTo>
                      <a:lnTo>
                        <a:pt x="15014" y="457"/>
                      </a:lnTo>
                      <a:lnTo>
                        <a:pt x="14874"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13"/>
                <p:cNvSpPr/>
                <p:nvPr/>
              </p:nvSpPr>
              <p:spPr>
                <a:xfrm>
                  <a:off x="5495257" y="3656938"/>
                  <a:ext cx="366039" cy="227251"/>
                </a:xfrm>
                <a:custGeom>
                  <a:rect b="b" l="l" r="r" t="t"/>
                  <a:pathLst>
                    <a:path extrusionOk="0" h="10774" w="17354">
                      <a:moveTo>
                        <a:pt x="17353" y="1"/>
                      </a:moveTo>
                      <a:lnTo>
                        <a:pt x="13486" y="20"/>
                      </a:lnTo>
                      <a:lnTo>
                        <a:pt x="13486" y="588"/>
                      </a:lnTo>
                      <a:lnTo>
                        <a:pt x="13458" y="1129"/>
                      </a:lnTo>
                      <a:lnTo>
                        <a:pt x="13420" y="1641"/>
                      </a:lnTo>
                      <a:lnTo>
                        <a:pt x="13355" y="2144"/>
                      </a:lnTo>
                      <a:lnTo>
                        <a:pt x="13281" y="2610"/>
                      </a:lnTo>
                      <a:lnTo>
                        <a:pt x="13234" y="2843"/>
                      </a:lnTo>
                      <a:lnTo>
                        <a:pt x="13187" y="3067"/>
                      </a:lnTo>
                      <a:lnTo>
                        <a:pt x="13131" y="3281"/>
                      </a:lnTo>
                      <a:lnTo>
                        <a:pt x="13066" y="3486"/>
                      </a:lnTo>
                      <a:lnTo>
                        <a:pt x="13001" y="3691"/>
                      </a:lnTo>
                      <a:lnTo>
                        <a:pt x="12936" y="3896"/>
                      </a:lnTo>
                      <a:lnTo>
                        <a:pt x="12870" y="4083"/>
                      </a:lnTo>
                      <a:lnTo>
                        <a:pt x="12796" y="4260"/>
                      </a:lnTo>
                      <a:lnTo>
                        <a:pt x="12712" y="4437"/>
                      </a:lnTo>
                      <a:lnTo>
                        <a:pt x="12628" y="4605"/>
                      </a:lnTo>
                      <a:lnTo>
                        <a:pt x="12544" y="4763"/>
                      </a:lnTo>
                      <a:lnTo>
                        <a:pt x="12460" y="4921"/>
                      </a:lnTo>
                      <a:lnTo>
                        <a:pt x="12358" y="5071"/>
                      </a:lnTo>
                      <a:lnTo>
                        <a:pt x="12265" y="5210"/>
                      </a:lnTo>
                      <a:lnTo>
                        <a:pt x="12162" y="5341"/>
                      </a:lnTo>
                      <a:lnTo>
                        <a:pt x="12060" y="5471"/>
                      </a:lnTo>
                      <a:lnTo>
                        <a:pt x="11948" y="5602"/>
                      </a:lnTo>
                      <a:lnTo>
                        <a:pt x="11827" y="5714"/>
                      </a:lnTo>
                      <a:lnTo>
                        <a:pt x="11706" y="5825"/>
                      </a:lnTo>
                      <a:lnTo>
                        <a:pt x="11584" y="5937"/>
                      </a:lnTo>
                      <a:lnTo>
                        <a:pt x="11454" y="6040"/>
                      </a:lnTo>
                      <a:lnTo>
                        <a:pt x="11323" y="6133"/>
                      </a:lnTo>
                      <a:lnTo>
                        <a:pt x="11146" y="6245"/>
                      </a:lnTo>
                      <a:lnTo>
                        <a:pt x="10960" y="6347"/>
                      </a:lnTo>
                      <a:lnTo>
                        <a:pt x="10755" y="6450"/>
                      </a:lnTo>
                      <a:lnTo>
                        <a:pt x="10550" y="6534"/>
                      </a:lnTo>
                      <a:lnTo>
                        <a:pt x="10336" y="6608"/>
                      </a:lnTo>
                      <a:lnTo>
                        <a:pt x="10112" y="6683"/>
                      </a:lnTo>
                      <a:lnTo>
                        <a:pt x="9879" y="6739"/>
                      </a:lnTo>
                      <a:lnTo>
                        <a:pt x="9637" y="6795"/>
                      </a:lnTo>
                      <a:lnTo>
                        <a:pt x="9385" y="6832"/>
                      </a:lnTo>
                      <a:lnTo>
                        <a:pt x="9124" y="6869"/>
                      </a:lnTo>
                      <a:lnTo>
                        <a:pt x="8854" y="6888"/>
                      </a:lnTo>
                      <a:lnTo>
                        <a:pt x="8584" y="6897"/>
                      </a:lnTo>
                      <a:lnTo>
                        <a:pt x="8304" y="6906"/>
                      </a:lnTo>
                      <a:lnTo>
                        <a:pt x="8006" y="6897"/>
                      </a:lnTo>
                      <a:lnTo>
                        <a:pt x="7708" y="6888"/>
                      </a:lnTo>
                      <a:lnTo>
                        <a:pt x="7400" y="6869"/>
                      </a:lnTo>
                      <a:lnTo>
                        <a:pt x="7083" y="6832"/>
                      </a:lnTo>
                      <a:lnTo>
                        <a:pt x="6757" y="6795"/>
                      </a:lnTo>
                      <a:lnTo>
                        <a:pt x="6431" y="6739"/>
                      </a:lnTo>
                      <a:lnTo>
                        <a:pt x="6095" y="6683"/>
                      </a:lnTo>
                      <a:lnTo>
                        <a:pt x="5741" y="6608"/>
                      </a:lnTo>
                      <a:lnTo>
                        <a:pt x="5387" y="6534"/>
                      </a:lnTo>
                      <a:lnTo>
                        <a:pt x="5024" y="6450"/>
                      </a:lnTo>
                      <a:lnTo>
                        <a:pt x="4660" y="6357"/>
                      </a:lnTo>
                      <a:lnTo>
                        <a:pt x="4278" y="6245"/>
                      </a:lnTo>
                      <a:lnTo>
                        <a:pt x="3896" y="6133"/>
                      </a:lnTo>
                      <a:lnTo>
                        <a:pt x="3505" y="6012"/>
                      </a:lnTo>
                      <a:lnTo>
                        <a:pt x="3104" y="5881"/>
                      </a:lnTo>
                      <a:lnTo>
                        <a:pt x="2703" y="5732"/>
                      </a:lnTo>
                      <a:lnTo>
                        <a:pt x="2293" y="5583"/>
                      </a:lnTo>
                      <a:lnTo>
                        <a:pt x="1874" y="5425"/>
                      </a:lnTo>
                      <a:lnTo>
                        <a:pt x="1445" y="5257"/>
                      </a:lnTo>
                      <a:lnTo>
                        <a:pt x="0" y="8845"/>
                      </a:lnTo>
                      <a:lnTo>
                        <a:pt x="550" y="9059"/>
                      </a:lnTo>
                      <a:lnTo>
                        <a:pt x="1091" y="9264"/>
                      </a:lnTo>
                      <a:lnTo>
                        <a:pt x="1631" y="9460"/>
                      </a:lnTo>
                      <a:lnTo>
                        <a:pt x="2153" y="9637"/>
                      </a:lnTo>
                      <a:lnTo>
                        <a:pt x="2675" y="9805"/>
                      </a:lnTo>
                      <a:lnTo>
                        <a:pt x="3188" y="9954"/>
                      </a:lnTo>
                      <a:lnTo>
                        <a:pt x="3682" y="10094"/>
                      </a:lnTo>
                      <a:lnTo>
                        <a:pt x="4176" y="10215"/>
                      </a:lnTo>
                      <a:lnTo>
                        <a:pt x="4660" y="10336"/>
                      </a:lnTo>
                      <a:lnTo>
                        <a:pt x="5135" y="10429"/>
                      </a:lnTo>
                      <a:lnTo>
                        <a:pt x="5611" y="10522"/>
                      </a:lnTo>
                      <a:lnTo>
                        <a:pt x="6067" y="10597"/>
                      </a:lnTo>
                      <a:lnTo>
                        <a:pt x="6515" y="10653"/>
                      </a:lnTo>
                      <a:lnTo>
                        <a:pt x="6953" y="10709"/>
                      </a:lnTo>
                      <a:lnTo>
                        <a:pt x="7391" y="10737"/>
                      </a:lnTo>
                      <a:lnTo>
                        <a:pt x="7810" y="10765"/>
                      </a:lnTo>
                      <a:lnTo>
                        <a:pt x="8304" y="10774"/>
                      </a:lnTo>
                      <a:lnTo>
                        <a:pt x="8677" y="10765"/>
                      </a:lnTo>
                      <a:lnTo>
                        <a:pt x="9050" y="10746"/>
                      </a:lnTo>
                      <a:lnTo>
                        <a:pt x="9413" y="10718"/>
                      </a:lnTo>
                      <a:lnTo>
                        <a:pt x="9776" y="10681"/>
                      </a:lnTo>
                      <a:lnTo>
                        <a:pt x="10131" y="10634"/>
                      </a:lnTo>
                      <a:lnTo>
                        <a:pt x="10466" y="10569"/>
                      </a:lnTo>
                      <a:lnTo>
                        <a:pt x="10811" y="10494"/>
                      </a:lnTo>
                      <a:lnTo>
                        <a:pt x="11137" y="10411"/>
                      </a:lnTo>
                      <a:lnTo>
                        <a:pt x="11454" y="10317"/>
                      </a:lnTo>
                      <a:lnTo>
                        <a:pt x="11771" y="10205"/>
                      </a:lnTo>
                      <a:lnTo>
                        <a:pt x="12078" y="10084"/>
                      </a:lnTo>
                      <a:lnTo>
                        <a:pt x="12377" y="9954"/>
                      </a:lnTo>
                      <a:lnTo>
                        <a:pt x="12675" y="9814"/>
                      </a:lnTo>
                      <a:lnTo>
                        <a:pt x="12954" y="9665"/>
                      </a:lnTo>
                      <a:lnTo>
                        <a:pt x="13234" y="9507"/>
                      </a:lnTo>
                      <a:lnTo>
                        <a:pt x="13495" y="9329"/>
                      </a:lnTo>
                      <a:lnTo>
                        <a:pt x="13756" y="9143"/>
                      </a:lnTo>
                      <a:lnTo>
                        <a:pt x="14007" y="8947"/>
                      </a:lnTo>
                      <a:lnTo>
                        <a:pt x="14250" y="8752"/>
                      </a:lnTo>
                      <a:lnTo>
                        <a:pt x="14483" y="8537"/>
                      </a:lnTo>
                      <a:lnTo>
                        <a:pt x="14706" y="8314"/>
                      </a:lnTo>
                      <a:lnTo>
                        <a:pt x="14921" y="8071"/>
                      </a:lnTo>
                      <a:lnTo>
                        <a:pt x="15126" y="7829"/>
                      </a:lnTo>
                      <a:lnTo>
                        <a:pt x="15321" y="7577"/>
                      </a:lnTo>
                      <a:lnTo>
                        <a:pt x="15508" y="7317"/>
                      </a:lnTo>
                      <a:lnTo>
                        <a:pt x="15685" y="7046"/>
                      </a:lnTo>
                      <a:lnTo>
                        <a:pt x="15862" y="6757"/>
                      </a:lnTo>
                      <a:lnTo>
                        <a:pt x="16020" y="6468"/>
                      </a:lnTo>
                      <a:lnTo>
                        <a:pt x="16170" y="6161"/>
                      </a:lnTo>
                      <a:lnTo>
                        <a:pt x="16319" y="5853"/>
                      </a:lnTo>
                      <a:lnTo>
                        <a:pt x="16449" y="5537"/>
                      </a:lnTo>
                      <a:lnTo>
                        <a:pt x="16580" y="5201"/>
                      </a:lnTo>
                      <a:lnTo>
                        <a:pt x="16673" y="4921"/>
                      </a:lnTo>
                      <a:lnTo>
                        <a:pt x="16766" y="4642"/>
                      </a:lnTo>
                      <a:lnTo>
                        <a:pt x="16850" y="4344"/>
                      </a:lnTo>
                      <a:lnTo>
                        <a:pt x="16924" y="4045"/>
                      </a:lnTo>
                      <a:lnTo>
                        <a:pt x="16990" y="3747"/>
                      </a:lnTo>
                      <a:lnTo>
                        <a:pt x="17055" y="3430"/>
                      </a:lnTo>
                      <a:lnTo>
                        <a:pt x="17120" y="3114"/>
                      </a:lnTo>
                      <a:lnTo>
                        <a:pt x="17167" y="2797"/>
                      </a:lnTo>
                      <a:lnTo>
                        <a:pt x="17213" y="2461"/>
                      </a:lnTo>
                      <a:lnTo>
                        <a:pt x="17251" y="2126"/>
                      </a:lnTo>
                      <a:lnTo>
                        <a:pt x="17288" y="1790"/>
                      </a:lnTo>
                      <a:lnTo>
                        <a:pt x="17316" y="1445"/>
                      </a:lnTo>
                      <a:lnTo>
                        <a:pt x="17334" y="1091"/>
                      </a:lnTo>
                      <a:lnTo>
                        <a:pt x="17344" y="737"/>
                      </a:lnTo>
                      <a:lnTo>
                        <a:pt x="17353" y="374"/>
                      </a:lnTo>
                      <a:lnTo>
                        <a:pt x="17353"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13"/>
                <p:cNvSpPr/>
                <p:nvPr/>
              </p:nvSpPr>
              <p:spPr>
                <a:xfrm>
                  <a:off x="5119811" y="3776068"/>
                  <a:ext cx="178506" cy="642203"/>
                </a:xfrm>
                <a:custGeom>
                  <a:rect b="b" l="l" r="r" t="t"/>
                  <a:pathLst>
                    <a:path extrusionOk="0" h="30447" w="8463">
                      <a:moveTo>
                        <a:pt x="6981" y="0"/>
                      </a:moveTo>
                      <a:lnTo>
                        <a:pt x="6813" y="122"/>
                      </a:lnTo>
                      <a:lnTo>
                        <a:pt x="6682" y="233"/>
                      </a:lnTo>
                      <a:lnTo>
                        <a:pt x="6515" y="392"/>
                      </a:lnTo>
                      <a:lnTo>
                        <a:pt x="6310" y="587"/>
                      </a:lnTo>
                      <a:lnTo>
                        <a:pt x="6086" y="820"/>
                      </a:lnTo>
                      <a:lnTo>
                        <a:pt x="5834" y="1100"/>
                      </a:lnTo>
                      <a:lnTo>
                        <a:pt x="5564" y="1436"/>
                      </a:lnTo>
                      <a:lnTo>
                        <a:pt x="5275" y="1818"/>
                      </a:lnTo>
                      <a:lnTo>
                        <a:pt x="4968" y="2256"/>
                      </a:lnTo>
                      <a:lnTo>
                        <a:pt x="4809" y="2498"/>
                      </a:lnTo>
                      <a:lnTo>
                        <a:pt x="4651" y="2750"/>
                      </a:lnTo>
                      <a:lnTo>
                        <a:pt x="4483" y="3020"/>
                      </a:lnTo>
                      <a:lnTo>
                        <a:pt x="4315" y="3299"/>
                      </a:lnTo>
                      <a:lnTo>
                        <a:pt x="4148" y="3607"/>
                      </a:lnTo>
                      <a:lnTo>
                        <a:pt x="3980" y="3914"/>
                      </a:lnTo>
                      <a:lnTo>
                        <a:pt x="3812" y="4250"/>
                      </a:lnTo>
                      <a:lnTo>
                        <a:pt x="3644" y="4595"/>
                      </a:lnTo>
                      <a:lnTo>
                        <a:pt x="3467" y="4958"/>
                      </a:lnTo>
                      <a:lnTo>
                        <a:pt x="3300" y="5340"/>
                      </a:lnTo>
                      <a:lnTo>
                        <a:pt x="3132" y="5741"/>
                      </a:lnTo>
                      <a:lnTo>
                        <a:pt x="2964" y="6151"/>
                      </a:lnTo>
                      <a:lnTo>
                        <a:pt x="2768" y="6645"/>
                      </a:lnTo>
                      <a:lnTo>
                        <a:pt x="2582" y="7148"/>
                      </a:lnTo>
                      <a:lnTo>
                        <a:pt x="2405" y="7670"/>
                      </a:lnTo>
                      <a:lnTo>
                        <a:pt x="2237" y="8192"/>
                      </a:lnTo>
                      <a:lnTo>
                        <a:pt x="2069" y="8733"/>
                      </a:lnTo>
                      <a:lnTo>
                        <a:pt x="1911" y="9282"/>
                      </a:lnTo>
                      <a:lnTo>
                        <a:pt x="1753" y="9851"/>
                      </a:lnTo>
                      <a:lnTo>
                        <a:pt x="1613" y="10419"/>
                      </a:lnTo>
                      <a:lnTo>
                        <a:pt x="1473" y="11006"/>
                      </a:lnTo>
                      <a:lnTo>
                        <a:pt x="1333" y="11603"/>
                      </a:lnTo>
                      <a:lnTo>
                        <a:pt x="1203" y="12209"/>
                      </a:lnTo>
                      <a:lnTo>
                        <a:pt x="1082" y="12824"/>
                      </a:lnTo>
                      <a:lnTo>
                        <a:pt x="970" y="13448"/>
                      </a:lnTo>
                      <a:lnTo>
                        <a:pt x="858" y="14091"/>
                      </a:lnTo>
                      <a:lnTo>
                        <a:pt x="755" y="14743"/>
                      </a:lnTo>
                      <a:lnTo>
                        <a:pt x="662" y="15396"/>
                      </a:lnTo>
                      <a:lnTo>
                        <a:pt x="550" y="16225"/>
                      </a:lnTo>
                      <a:lnTo>
                        <a:pt x="448" y="17073"/>
                      </a:lnTo>
                      <a:lnTo>
                        <a:pt x="364" y="17931"/>
                      </a:lnTo>
                      <a:lnTo>
                        <a:pt x="280" y="18807"/>
                      </a:lnTo>
                      <a:lnTo>
                        <a:pt x="215" y="19692"/>
                      </a:lnTo>
                      <a:lnTo>
                        <a:pt x="150" y="20605"/>
                      </a:lnTo>
                      <a:lnTo>
                        <a:pt x="103" y="21519"/>
                      </a:lnTo>
                      <a:lnTo>
                        <a:pt x="56" y="22460"/>
                      </a:lnTo>
                      <a:lnTo>
                        <a:pt x="28" y="23410"/>
                      </a:lnTo>
                      <a:lnTo>
                        <a:pt x="10" y="24370"/>
                      </a:lnTo>
                      <a:lnTo>
                        <a:pt x="1" y="25349"/>
                      </a:lnTo>
                      <a:lnTo>
                        <a:pt x="1" y="26346"/>
                      </a:lnTo>
                      <a:lnTo>
                        <a:pt x="10" y="27352"/>
                      </a:lnTo>
                      <a:lnTo>
                        <a:pt x="28" y="28368"/>
                      </a:lnTo>
                      <a:lnTo>
                        <a:pt x="56" y="29403"/>
                      </a:lnTo>
                      <a:lnTo>
                        <a:pt x="103" y="30446"/>
                      </a:lnTo>
                      <a:lnTo>
                        <a:pt x="2675" y="30335"/>
                      </a:lnTo>
                      <a:lnTo>
                        <a:pt x="2638" y="29347"/>
                      </a:lnTo>
                      <a:lnTo>
                        <a:pt x="2610" y="28368"/>
                      </a:lnTo>
                      <a:lnTo>
                        <a:pt x="2591" y="27399"/>
                      </a:lnTo>
                      <a:lnTo>
                        <a:pt x="2582" y="26448"/>
                      </a:lnTo>
                      <a:lnTo>
                        <a:pt x="2582" y="25507"/>
                      </a:lnTo>
                      <a:lnTo>
                        <a:pt x="2582" y="24585"/>
                      </a:lnTo>
                      <a:lnTo>
                        <a:pt x="2601" y="23671"/>
                      </a:lnTo>
                      <a:lnTo>
                        <a:pt x="2629" y="22767"/>
                      </a:lnTo>
                      <a:lnTo>
                        <a:pt x="2666" y="21882"/>
                      </a:lnTo>
                      <a:lnTo>
                        <a:pt x="2712" y="21006"/>
                      </a:lnTo>
                      <a:lnTo>
                        <a:pt x="2759" y="20149"/>
                      </a:lnTo>
                      <a:lnTo>
                        <a:pt x="2824" y="19310"/>
                      </a:lnTo>
                      <a:lnTo>
                        <a:pt x="2899" y="18480"/>
                      </a:lnTo>
                      <a:lnTo>
                        <a:pt x="2983" y="17660"/>
                      </a:lnTo>
                      <a:lnTo>
                        <a:pt x="3067" y="16868"/>
                      </a:lnTo>
                      <a:lnTo>
                        <a:pt x="3169" y="16076"/>
                      </a:lnTo>
                      <a:lnTo>
                        <a:pt x="3253" y="15461"/>
                      </a:lnTo>
                      <a:lnTo>
                        <a:pt x="3346" y="14855"/>
                      </a:lnTo>
                      <a:lnTo>
                        <a:pt x="3449" y="14259"/>
                      </a:lnTo>
                      <a:lnTo>
                        <a:pt x="3551" y="13681"/>
                      </a:lnTo>
                      <a:lnTo>
                        <a:pt x="3654" y="13103"/>
                      </a:lnTo>
                      <a:lnTo>
                        <a:pt x="3775" y="12535"/>
                      </a:lnTo>
                      <a:lnTo>
                        <a:pt x="3887" y="11976"/>
                      </a:lnTo>
                      <a:lnTo>
                        <a:pt x="4017" y="11435"/>
                      </a:lnTo>
                      <a:lnTo>
                        <a:pt x="4148" y="10904"/>
                      </a:lnTo>
                      <a:lnTo>
                        <a:pt x="4287" y="10373"/>
                      </a:lnTo>
                      <a:lnTo>
                        <a:pt x="4427" y="9860"/>
                      </a:lnTo>
                      <a:lnTo>
                        <a:pt x="4576" y="9357"/>
                      </a:lnTo>
                      <a:lnTo>
                        <a:pt x="4725" y="8872"/>
                      </a:lnTo>
                      <a:lnTo>
                        <a:pt x="4884" y="8388"/>
                      </a:lnTo>
                      <a:lnTo>
                        <a:pt x="5052" y="7922"/>
                      </a:lnTo>
                      <a:lnTo>
                        <a:pt x="5219" y="7465"/>
                      </a:lnTo>
                      <a:lnTo>
                        <a:pt x="5368" y="7074"/>
                      </a:lnTo>
                      <a:lnTo>
                        <a:pt x="5527" y="6701"/>
                      </a:lnTo>
                      <a:lnTo>
                        <a:pt x="5676" y="6347"/>
                      </a:lnTo>
                      <a:lnTo>
                        <a:pt x="5825" y="6011"/>
                      </a:lnTo>
                      <a:lnTo>
                        <a:pt x="5974" y="5685"/>
                      </a:lnTo>
                      <a:lnTo>
                        <a:pt x="6123" y="5387"/>
                      </a:lnTo>
                      <a:lnTo>
                        <a:pt x="6272" y="5098"/>
                      </a:lnTo>
                      <a:lnTo>
                        <a:pt x="6422" y="4828"/>
                      </a:lnTo>
                      <a:lnTo>
                        <a:pt x="6701" y="4343"/>
                      </a:lnTo>
                      <a:lnTo>
                        <a:pt x="6962" y="3914"/>
                      </a:lnTo>
                      <a:lnTo>
                        <a:pt x="7204" y="3542"/>
                      </a:lnTo>
                      <a:lnTo>
                        <a:pt x="7428" y="3234"/>
                      </a:lnTo>
                      <a:lnTo>
                        <a:pt x="7652" y="2955"/>
                      </a:lnTo>
                      <a:lnTo>
                        <a:pt x="7847" y="2722"/>
                      </a:lnTo>
                      <a:lnTo>
                        <a:pt x="8024" y="2526"/>
                      </a:lnTo>
                      <a:lnTo>
                        <a:pt x="8174" y="2377"/>
                      </a:lnTo>
                      <a:lnTo>
                        <a:pt x="8295" y="2256"/>
                      </a:lnTo>
                      <a:lnTo>
                        <a:pt x="8379" y="2172"/>
                      </a:lnTo>
                      <a:lnTo>
                        <a:pt x="8462" y="2116"/>
                      </a:lnTo>
                      <a:lnTo>
                        <a:pt x="8444" y="2125"/>
                      </a:lnTo>
                      <a:lnTo>
                        <a:pt x="6981"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13"/>
                <p:cNvSpPr/>
                <p:nvPr/>
              </p:nvSpPr>
              <p:spPr>
                <a:xfrm>
                  <a:off x="5107029" y="3764868"/>
                  <a:ext cx="199345" cy="498500"/>
                </a:xfrm>
                <a:custGeom>
                  <a:rect b="b" l="l" r="r" t="t"/>
                  <a:pathLst>
                    <a:path extrusionOk="0" h="23634" w="9451">
                      <a:moveTo>
                        <a:pt x="7214" y="0"/>
                      </a:moveTo>
                      <a:lnTo>
                        <a:pt x="7037" y="131"/>
                      </a:lnTo>
                      <a:lnTo>
                        <a:pt x="6906" y="242"/>
                      </a:lnTo>
                      <a:lnTo>
                        <a:pt x="6748" y="382"/>
                      </a:lnTo>
                      <a:lnTo>
                        <a:pt x="6571" y="550"/>
                      </a:lnTo>
                      <a:lnTo>
                        <a:pt x="6366" y="755"/>
                      </a:lnTo>
                      <a:lnTo>
                        <a:pt x="6142" y="988"/>
                      </a:lnTo>
                      <a:lnTo>
                        <a:pt x="5909" y="1268"/>
                      </a:lnTo>
                      <a:lnTo>
                        <a:pt x="5648" y="1584"/>
                      </a:lnTo>
                      <a:lnTo>
                        <a:pt x="5378" y="1939"/>
                      </a:lnTo>
                      <a:lnTo>
                        <a:pt x="5098" y="2330"/>
                      </a:lnTo>
                      <a:lnTo>
                        <a:pt x="4810" y="2777"/>
                      </a:lnTo>
                      <a:lnTo>
                        <a:pt x="4511" y="3262"/>
                      </a:lnTo>
                      <a:lnTo>
                        <a:pt x="4204" y="3802"/>
                      </a:lnTo>
                      <a:lnTo>
                        <a:pt x="3896" y="4390"/>
                      </a:lnTo>
                      <a:lnTo>
                        <a:pt x="3738" y="4697"/>
                      </a:lnTo>
                      <a:lnTo>
                        <a:pt x="3579" y="5023"/>
                      </a:lnTo>
                      <a:lnTo>
                        <a:pt x="3412" y="5405"/>
                      </a:lnTo>
                      <a:lnTo>
                        <a:pt x="3235" y="5797"/>
                      </a:lnTo>
                      <a:lnTo>
                        <a:pt x="3067" y="6197"/>
                      </a:lnTo>
                      <a:lnTo>
                        <a:pt x="2908" y="6608"/>
                      </a:lnTo>
                      <a:lnTo>
                        <a:pt x="2741" y="7027"/>
                      </a:lnTo>
                      <a:lnTo>
                        <a:pt x="2592" y="7456"/>
                      </a:lnTo>
                      <a:lnTo>
                        <a:pt x="2442" y="7884"/>
                      </a:lnTo>
                      <a:lnTo>
                        <a:pt x="2293" y="8332"/>
                      </a:lnTo>
                      <a:lnTo>
                        <a:pt x="2154" y="8779"/>
                      </a:lnTo>
                      <a:lnTo>
                        <a:pt x="2014" y="9236"/>
                      </a:lnTo>
                      <a:lnTo>
                        <a:pt x="1874" y="9702"/>
                      </a:lnTo>
                      <a:lnTo>
                        <a:pt x="1753" y="10177"/>
                      </a:lnTo>
                      <a:lnTo>
                        <a:pt x="1622" y="10661"/>
                      </a:lnTo>
                      <a:lnTo>
                        <a:pt x="1501" y="11155"/>
                      </a:lnTo>
                      <a:lnTo>
                        <a:pt x="1389" y="11649"/>
                      </a:lnTo>
                      <a:lnTo>
                        <a:pt x="1278" y="12153"/>
                      </a:lnTo>
                      <a:lnTo>
                        <a:pt x="1147" y="12786"/>
                      </a:lnTo>
                      <a:lnTo>
                        <a:pt x="1026" y="13420"/>
                      </a:lnTo>
                      <a:lnTo>
                        <a:pt x="905" y="14072"/>
                      </a:lnTo>
                      <a:lnTo>
                        <a:pt x="793" y="14734"/>
                      </a:lnTo>
                      <a:lnTo>
                        <a:pt x="690" y="15414"/>
                      </a:lnTo>
                      <a:lnTo>
                        <a:pt x="597" y="16095"/>
                      </a:lnTo>
                      <a:lnTo>
                        <a:pt x="504" y="16794"/>
                      </a:lnTo>
                      <a:lnTo>
                        <a:pt x="420" y="17502"/>
                      </a:lnTo>
                      <a:lnTo>
                        <a:pt x="346" y="18210"/>
                      </a:lnTo>
                      <a:lnTo>
                        <a:pt x="271" y="18937"/>
                      </a:lnTo>
                      <a:lnTo>
                        <a:pt x="215" y="19682"/>
                      </a:lnTo>
                      <a:lnTo>
                        <a:pt x="159" y="20428"/>
                      </a:lnTo>
                      <a:lnTo>
                        <a:pt x="103" y="21183"/>
                      </a:lnTo>
                      <a:lnTo>
                        <a:pt x="66" y="21947"/>
                      </a:lnTo>
                      <a:lnTo>
                        <a:pt x="29" y="22721"/>
                      </a:lnTo>
                      <a:lnTo>
                        <a:pt x="1" y="23513"/>
                      </a:lnTo>
                      <a:lnTo>
                        <a:pt x="3868" y="23634"/>
                      </a:lnTo>
                      <a:lnTo>
                        <a:pt x="3896" y="22916"/>
                      </a:lnTo>
                      <a:lnTo>
                        <a:pt x="3924" y="22217"/>
                      </a:lnTo>
                      <a:lnTo>
                        <a:pt x="3961" y="21528"/>
                      </a:lnTo>
                      <a:lnTo>
                        <a:pt x="4008" y="20838"/>
                      </a:lnTo>
                      <a:lnTo>
                        <a:pt x="4055" y="20167"/>
                      </a:lnTo>
                      <a:lnTo>
                        <a:pt x="4111" y="19505"/>
                      </a:lnTo>
                      <a:lnTo>
                        <a:pt x="4167" y="18844"/>
                      </a:lnTo>
                      <a:lnTo>
                        <a:pt x="4232" y="18201"/>
                      </a:lnTo>
                      <a:lnTo>
                        <a:pt x="4306" y="17558"/>
                      </a:lnTo>
                      <a:lnTo>
                        <a:pt x="4381" y="16933"/>
                      </a:lnTo>
                      <a:lnTo>
                        <a:pt x="4465" y="16309"/>
                      </a:lnTo>
                      <a:lnTo>
                        <a:pt x="4558" y="15703"/>
                      </a:lnTo>
                      <a:lnTo>
                        <a:pt x="4651" y="15107"/>
                      </a:lnTo>
                      <a:lnTo>
                        <a:pt x="4754" y="14520"/>
                      </a:lnTo>
                      <a:lnTo>
                        <a:pt x="4856" y="13942"/>
                      </a:lnTo>
                      <a:lnTo>
                        <a:pt x="4968" y="13373"/>
                      </a:lnTo>
                      <a:lnTo>
                        <a:pt x="5164" y="12488"/>
                      </a:lnTo>
                      <a:lnTo>
                        <a:pt x="5369" y="11631"/>
                      </a:lnTo>
                      <a:lnTo>
                        <a:pt x="5583" y="10811"/>
                      </a:lnTo>
                      <a:lnTo>
                        <a:pt x="5816" y="10009"/>
                      </a:lnTo>
                      <a:lnTo>
                        <a:pt x="6068" y="9236"/>
                      </a:lnTo>
                      <a:lnTo>
                        <a:pt x="6189" y="8863"/>
                      </a:lnTo>
                      <a:lnTo>
                        <a:pt x="6319" y="8499"/>
                      </a:lnTo>
                      <a:lnTo>
                        <a:pt x="6459" y="8136"/>
                      </a:lnTo>
                      <a:lnTo>
                        <a:pt x="6599" y="7791"/>
                      </a:lnTo>
                      <a:lnTo>
                        <a:pt x="6739" y="7446"/>
                      </a:lnTo>
                      <a:lnTo>
                        <a:pt x="6878" y="7111"/>
                      </a:lnTo>
                      <a:lnTo>
                        <a:pt x="7130" y="6580"/>
                      </a:lnTo>
                      <a:lnTo>
                        <a:pt x="7363" y="6095"/>
                      </a:lnTo>
                      <a:lnTo>
                        <a:pt x="7605" y="5648"/>
                      </a:lnTo>
                      <a:lnTo>
                        <a:pt x="7829" y="5247"/>
                      </a:lnTo>
                      <a:lnTo>
                        <a:pt x="8053" y="4883"/>
                      </a:lnTo>
                      <a:lnTo>
                        <a:pt x="8267" y="4557"/>
                      </a:lnTo>
                      <a:lnTo>
                        <a:pt x="8463" y="4278"/>
                      </a:lnTo>
                      <a:lnTo>
                        <a:pt x="8649" y="4026"/>
                      </a:lnTo>
                      <a:lnTo>
                        <a:pt x="8826" y="3812"/>
                      </a:lnTo>
                      <a:lnTo>
                        <a:pt x="8975" y="3635"/>
                      </a:lnTo>
                      <a:lnTo>
                        <a:pt x="9115" y="3486"/>
                      </a:lnTo>
                      <a:lnTo>
                        <a:pt x="9227" y="3364"/>
                      </a:lnTo>
                      <a:lnTo>
                        <a:pt x="9395" y="3206"/>
                      </a:lnTo>
                      <a:lnTo>
                        <a:pt x="9451" y="3159"/>
                      </a:lnTo>
                      <a:lnTo>
                        <a:pt x="9413" y="3187"/>
                      </a:lnTo>
                      <a:lnTo>
                        <a:pt x="721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13"/>
                <p:cNvSpPr/>
                <p:nvPr/>
              </p:nvSpPr>
              <p:spPr>
                <a:xfrm>
                  <a:off x="5083848" y="4388173"/>
                  <a:ext cx="154123" cy="172600"/>
                </a:xfrm>
                <a:custGeom>
                  <a:rect b="b" l="l" r="r" t="t"/>
                  <a:pathLst>
                    <a:path extrusionOk="0" h="8183" w="7307">
                      <a:moveTo>
                        <a:pt x="2703" y="1"/>
                      </a:moveTo>
                      <a:lnTo>
                        <a:pt x="2535" y="19"/>
                      </a:lnTo>
                      <a:lnTo>
                        <a:pt x="2367" y="47"/>
                      </a:lnTo>
                      <a:lnTo>
                        <a:pt x="2218" y="84"/>
                      </a:lnTo>
                      <a:lnTo>
                        <a:pt x="2069" y="150"/>
                      </a:lnTo>
                      <a:lnTo>
                        <a:pt x="1920" y="215"/>
                      </a:lnTo>
                      <a:lnTo>
                        <a:pt x="1789" y="299"/>
                      </a:lnTo>
                      <a:lnTo>
                        <a:pt x="1659" y="383"/>
                      </a:lnTo>
                      <a:lnTo>
                        <a:pt x="1547" y="485"/>
                      </a:lnTo>
                      <a:lnTo>
                        <a:pt x="1426" y="597"/>
                      </a:lnTo>
                      <a:lnTo>
                        <a:pt x="1323" y="718"/>
                      </a:lnTo>
                      <a:lnTo>
                        <a:pt x="1221" y="849"/>
                      </a:lnTo>
                      <a:lnTo>
                        <a:pt x="1128" y="979"/>
                      </a:lnTo>
                      <a:lnTo>
                        <a:pt x="1044" y="1128"/>
                      </a:lnTo>
                      <a:lnTo>
                        <a:pt x="969" y="1268"/>
                      </a:lnTo>
                      <a:lnTo>
                        <a:pt x="895" y="1426"/>
                      </a:lnTo>
                      <a:lnTo>
                        <a:pt x="829" y="1585"/>
                      </a:lnTo>
                      <a:lnTo>
                        <a:pt x="774" y="1743"/>
                      </a:lnTo>
                      <a:lnTo>
                        <a:pt x="718" y="1911"/>
                      </a:lnTo>
                      <a:lnTo>
                        <a:pt x="680" y="2079"/>
                      </a:lnTo>
                      <a:lnTo>
                        <a:pt x="643" y="2247"/>
                      </a:lnTo>
                      <a:lnTo>
                        <a:pt x="606" y="2414"/>
                      </a:lnTo>
                      <a:lnTo>
                        <a:pt x="587" y="2582"/>
                      </a:lnTo>
                      <a:lnTo>
                        <a:pt x="569" y="2750"/>
                      </a:lnTo>
                      <a:lnTo>
                        <a:pt x="550" y="2918"/>
                      </a:lnTo>
                      <a:lnTo>
                        <a:pt x="550" y="3085"/>
                      </a:lnTo>
                      <a:lnTo>
                        <a:pt x="550" y="3253"/>
                      </a:lnTo>
                      <a:lnTo>
                        <a:pt x="550" y="3365"/>
                      </a:lnTo>
                      <a:lnTo>
                        <a:pt x="550" y="3486"/>
                      </a:lnTo>
                      <a:lnTo>
                        <a:pt x="522" y="3710"/>
                      </a:lnTo>
                      <a:lnTo>
                        <a:pt x="485" y="3933"/>
                      </a:lnTo>
                      <a:lnTo>
                        <a:pt x="429" y="4157"/>
                      </a:lnTo>
                      <a:lnTo>
                        <a:pt x="373" y="4371"/>
                      </a:lnTo>
                      <a:lnTo>
                        <a:pt x="298" y="4576"/>
                      </a:lnTo>
                      <a:lnTo>
                        <a:pt x="168" y="4977"/>
                      </a:lnTo>
                      <a:lnTo>
                        <a:pt x="112" y="5173"/>
                      </a:lnTo>
                      <a:lnTo>
                        <a:pt x="56" y="5369"/>
                      </a:lnTo>
                      <a:lnTo>
                        <a:pt x="19" y="5546"/>
                      </a:lnTo>
                      <a:lnTo>
                        <a:pt x="0" y="5732"/>
                      </a:lnTo>
                      <a:lnTo>
                        <a:pt x="0" y="5816"/>
                      </a:lnTo>
                      <a:lnTo>
                        <a:pt x="0" y="5900"/>
                      </a:lnTo>
                      <a:lnTo>
                        <a:pt x="19" y="5984"/>
                      </a:lnTo>
                      <a:lnTo>
                        <a:pt x="28" y="6067"/>
                      </a:lnTo>
                      <a:lnTo>
                        <a:pt x="56" y="6151"/>
                      </a:lnTo>
                      <a:lnTo>
                        <a:pt x="84" y="6226"/>
                      </a:lnTo>
                      <a:lnTo>
                        <a:pt x="131" y="6310"/>
                      </a:lnTo>
                      <a:lnTo>
                        <a:pt x="177" y="6384"/>
                      </a:lnTo>
                      <a:lnTo>
                        <a:pt x="280" y="6515"/>
                      </a:lnTo>
                      <a:lnTo>
                        <a:pt x="401" y="6655"/>
                      </a:lnTo>
                      <a:lnTo>
                        <a:pt x="541" y="6785"/>
                      </a:lnTo>
                      <a:lnTo>
                        <a:pt x="690" y="6916"/>
                      </a:lnTo>
                      <a:lnTo>
                        <a:pt x="857" y="7046"/>
                      </a:lnTo>
                      <a:lnTo>
                        <a:pt x="1025" y="7167"/>
                      </a:lnTo>
                      <a:lnTo>
                        <a:pt x="1212" y="7279"/>
                      </a:lnTo>
                      <a:lnTo>
                        <a:pt x="1398" y="7391"/>
                      </a:lnTo>
                      <a:lnTo>
                        <a:pt x="1594" y="7503"/>
                      </a:lnTo>
                      <a:lnTo>
                        <a:pt x="1799" y="7605"/>
                      </a:lnTo>
                      <a:lnTo>
                        <a:pt x="2004" y="7698"/>
                      </a:lnTo>
                      <a:lnTo>
                        <a:pt x="2209" y="7782"/>
                      </a:lnTo>
                      <a:lnTo>
                        <a:pt x="2414" y="7866"/>
                      </a:lnTo>
                      <a:lnTo>
                        <a:pt x="2628" y="7941"/>
                      </a:lnTo>
                      <a:lnTo>
                        <a:pt x="2833" y="7997"/>
                      </a:lnTo>
                      <a:lnTo>
                        <a:pt x="3029" y="8052"/>
                      </a:lnTo>
                      <a:lnTo>
                        <a:pt x="3234" y="8099"/>
                      </a:lnTo>
                      <a:lnTo>
                        <a:pt x="3420" y="8136"/>
                      </a:lnTo>
                      <a:lnTo>
                        <a:pt x="3607" y="8164"/>
                      </a:lnTo>
                      <a:lnTo>
                        <a:pt x="3784" y="8174"/>
                      </a:lnTo>
                      <a:lnTo>
                        <a:pt x="3951" y="8183"/>
                      </a:lnTo>
                      <a:lnTo>
                        <a:pt x="4101" y="8174"/>
                      </a:lnTo>
                      <a:lnTo>
                        <a:pt x="4240" y="8155"/>
                      </a:lnTo>
                      <a:lnTo>
                        <a:pt x="4371" y="8118"/>
                      </a:lnTo>
                      <a:lnTo>
                        <a:pt x="4483" y="8071"/>
                      </a:lnTo>
                      <a:lnTo>
                        <a:pt x="4576" y="8015"/>
                      </a:lnTo>
                      <a:lnTo>
                        <a:pt x="4613" y="7978"/>
                      </a:lnTo>
                      <a:lnTo>
                        <a:pt x="4650" y="7941"/>
                      </a:lnTo>
                      <a:lnTo>
                        <a:pt x="4678" y="7894"/>
                      </a:lnTo>
                      <a:lnTo>
                        <a:pt x="4706" y="7847"/>
                      </a:lnTo>
                      <a:lnTo>
                        <a:pt x="4725" y="7801"/>
                      </a:lnTo>
                      <a:lnTo>
                        <a:pt x="4744" y="7745"/>
                      </a:lnTo>
                      <a:lnTo>
                        <a:pt x="4753" y="7689"/>
                      </a:lnTo>
                      <a:lnTo>
                        <a:pt x="4753" y="7633"/>
                      </a:lnTo>
                      <a:lnTo>
                        <a:pt x="4753" y="7568"/>
                      </a:lnTo>
                      <a:lnTo>
                        <a:pt x="4744" y="7493"/>
                      </a:lnTo>
                      <a:lnTo>
                        <a:pt x="4706" y="7344"/>
                      </a:lnTo>
                      <a:lnTo>
                        <a:pt x="4660" y="7214"/>
                      </a:lnTo>
                      <a:lnTo>
                        <a:pt x="4632" y="7083"/>
                      </a:lnTo>
                      <a:lnTo>
                        <a:pt x="4604" y="6943"/>
                      </a:lnTo>
                      <a:lnTo>
                        <a:pt x="4585" y="6804"/>
                      </a:lnTo>
                      <a:lnTo>
                        <a:pt x="4557" y="6533"/>
                      </a:lnTo>
                      <a:lnTo>
                        <a:pt x="4539" y="6254"/>
                      </a:lnTo>
                      <a:lnTo>
                        <a:pt x="4548" y="5974"/>
                      </a:lnTo>
                      <a:lnTo>
                        <a:pt x="4567" y="5713"/>
                      </a:lnTo>
                      <a:lnTo>
                        <a:pt x="4585" y="5452"/>
                      </a:lnTo>
                      <a:lnTo>
                        <a:pt x="4622" y="5201"/>
                      </a:lnTo>
                      <a:lnTo>
                        <a:pt x="4660" y="4977"/>
                      </a:lnTo>
                      <a:lnTo>
                        <a:pt x="4706" y="4763"/>
                      </a:lnTo>
                      <a:lnTo>
                        <a:pt x="4790" y="4418"/>
                      </a:lnTo>
                      <a:lnTo>
                        <a:pt x="4855" y="4185"/>
                      </a:lnTo>
                      <a:lnTo>
                        <a:pt x="4874" y="4101"/>
                      </a:lnTo>
                      <a:lnTo>
                        <a:pt x="4958" y="4260"/>
                      </a:lnTo>
                      <a:lnTo>
                        <a:pt x="5042" y="4409"/>
                      </a:lnTo>
                      <a:lnTo>
                        <a:pt x="5135" y="4530"/>
                      </a:lnTo>
                      <a:lnTo>
                        <a:pt x="5219" y="4642"/>
                      </a:lnTo>
                      <a:lnTo>
                        <a:pt x="5312" y="4735"/>
                      </a:lnTo>
                      <a:lnTo>
                        <a:pt x="5415" y="4819"/>
                      </a:lnTo>
                      <a:lnTo>
                        <a:pt x="5508" y="4893"/>
                      </a:lnTo>
                      <a:lnTo>
                        <a:pt x="5610" y="4958"/>
                      </a:lnTo>
                      <a:lnTo>
                        <a:pt x="5713" y="5005"/>
                      </a:lnTo>
                      <a:lnTo>
                        <a:pt x="5815" y="5042"/>
                      </a:lnTo>
                      <a:lnTo>
                        <a:pt x="5909" y="5070"/>
                      </a:lnTo>
                      <a:lnTo>
                        <a:pt x="6011" y="5089"/>
                      </a:lnTo>
                      <a:lnTo>
                        <a:pt x="6114" y="5098"/>
                      </a:lnTo>
                      <a:lnTo>
                        <a:pt x="6216" y="5108"/>
                      </a:lnTo>
                      <a:lnTo>
                        <a:pt x="6309" y="5098"/>
                      </a:lnTo>
                      <a:lnTo>
                        <a:pt x="6402" y="5089"/>
                      </a:lnTo>
                      <a:lnTo>
                        <a:pt x="6589" y="5061"/>
                      </a:lnTo>
                      <a:lnTo>
                        <a:pt x="6757" y="5014"/>
                      </a:lnTo>
                      <a:lnTo>
                        <a:pt x="6915" y="4958"/>
                      </a:lnTo>
                      <a:lnTo>
                        <a:pt x="7045" y="4903"/>
                      </a:lnTo>
                      <a:lnTo>
                        <a:pt x="7157" y="4847"/>
                      </a:lnTo>
                      <a:lnTo>
                        <a:pt x="7241" y="4791"/>
                      </a:lnTo>
                      <a:lnTo>
                        <a:pt x="7306" y="4753"/>
                      </a:lnTo>
                      <a:lnTo>
                        <a:pt x="5964" y="3020"/>
                      </a:lnTo>
                      <a:lnTo>
                        <a:pt x="5964" y="2880"/>
                      </a:lnTo>
                      <a:lnTo>
                        <a:pt x="5955" y="2731"/>
                      </a:lnTo>
                      <a:lnTo>
                        <a:pt x="5936" y="2535"/>
                      </a:lnTo>
                      <a:lnTo>
                        <a:pt x="5909" y="2302"/>
                      </a:lnTo>
                      <a:lnTo>
                        <a:pt x="5862" y="2042"/>
                      </a:lnTo>
                      <a:lnTo>
                        <a:pt x="5797" y="1771"/>
                      </a:lnTo>
                      <a:lnTo>
                        <a:pt x="5759" y="1631"/>
                      </a:lnTo>
                      <a:lnTo>
                        <a:pt x="5713" y="1492"/>
                      </a:lnTo>
                      <a:lnTo>
                        <a:pt x="5666" y="1352"/>
                      </a:lnTo>
                      <a:lnTo>
                        <a:pt x="5601" y="1221"/>
                      </a:lnTo>
                      <a:lnTo>
                        <a:pt x="5536" y="1091"/>
                      </a:lnTo>
                      <a:lnTo>
                        <a:pt x="5461" y="960"/>
                      </a:lnTo>
                      <a:lnTo>
                        <a:pt x="5387" y="839"/>
                      </a:lnTo>
                      <a:lnTo>
                        <a:pt x="5293" y="728"/>
                      </a:lnTo>
                      <a:lnTo>
                        <a:pt x="5200" y="616"/>
                      </a:lnTo>
                      <a:lnTo>
                        <a:pt x="5088" y="522"/>
                      </a:lnTo>
                      <a:lnTo>
                        <a:pt x="4977" y="439"/>
                      </a:lnTo>
                      <a:lnTo>
                        <a:pt x="4846" y="364"/>
                      </a:lnTo>
                      <a:lnTo>
                        <a:pt x="4716" y="308"/>
                      </a:lnTo>
                      <a:lnTo>
                        <a:pt x="4567" y="262"/>
                      </a:lnTo>
                      <a:lnTo>
                        <a:pt x="4408" y="234"/>
                      </a:lnTo>
                      <a:lnTo>
                        <a:pt x="4240" y="215"/>
                      </a:lnTo>
                      <a:lnTo>
                        <a:pt x="4063" y="224"/>
                      </a:lnTo>
                      <a:lnTo>
                        <a:pt x="3868" y="243"/>
                      </a:lnTo>
                      <a:lnTo>
                        <a:pt x="3653" y="159"/>
                      </a:lnTo>
                      <a:lnTo>
                        <a:pt x="3448" y="94"/>
                      </a:lnTo>
                      <a:lnTo>
                        <a:pt x="3253" y="47"/>
                      </a:lnTo>
                      <a:lnTo>
                        <a:pt x="3057" y="10"/>
                      </a:lnTo>
                      <a:lnTo>
                        <a:pt x="2880"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13"/>
                <p:cNvSpPr/>
                <p:nvPr/>
              </p:nvSpPr>
              <p:spPr>
                <a:xfrm>
                  <a:off x="5120212" y="4470940"/>
                  <a:ext cx="19089" cy="79624"/>
                </a:xfrm>
                <a:custGeom>
                  <a:rect b="b" l="l" r="r" t="t"/>
                  <a:pathLst>
                    <a:path extrusionOk="0" h="3775" w="905">
                      <a:moveTo>
                        <a:pt x="746" y="0"/>
                      </a:moveTo>
                      <a:lnTo>
                        <a:pt x="708" y="84"/>
                      </a:lnTo>
                      <a:lnTo>
                        <a:pt x="615" y="326"/>
                      </a:lnTo>
                      <a:lnTo>
                        <a:pt x="475" y="690"/>
                      </a:lnTo>
                      <a:lnTo>
                        <a:pt x="401" y="923"/>
                      </a:lnTo>
                      <a:lnTo>
                        <a:pt x="317" y="1165"/>
                      </a:lnTo>
                      <a:lnTo>
                        <a:pt x="242" y="1435"/>
                      </a:lnTo>
                      <a:lnTo>
                        <a:pt x="177" y="1724"/>
                      </a:lnTo>
                      <a:lnTo>
                        <a:pt x="112" y="2032"/>
                      </a:lnTo>
                      <a:lnTo>
                        <a:pt x="65" y="2339"/>
                      </a:lnTo>
                      <a:lnTo>
                        <a:pt x="28" y="2665"/>
                      </a:lnTo>
                      <a:lnTo>
                        <a:pt x="9" y="2992"/>
                      </a:lnTo>
                      <a:lnTo>
                        <a:pt x="0" y="3327"/>
                      </a:lnTo>
                      <a:lnTo>
                        <a:pt x="9" y="3485"/>
                      </a:lnTo>
                      <a:lnTo>
                        <a:pt x="28" y="3653"/>
                      </a:lnTo>
                      <a:lnTo>
                        <a:pt x="289" y="3774"/>
                      </a:lnTo>
                      <a:lnTo>
                        <a:pt x="242" y="3485"/>
                      </a:lnTo>
                      <a:lnTo>
                        <a:pt x="224" y="3327"/>
                      </a:lnTo>
                      <a:lnTo>
                        <a:pt x="214" y="3150"/>
                      </a:lnTo>
                      <a:lnTo>
                        <a:pt x="205" y="2954"/>
                      </a:lnTo>
                      <a:lnTo>
                        <a:pt x="214" y="2749"/>
                      </a:lnTo>
                      <a:lnTo>
                        <a:pt x="224" y="2535"/>
                      </a:lnTo>
                      <a:lnTo>
                        <a:pt x="242" y="2302"/>
                      </a:lnTo>
                      <a:lnTo>
                        <a:pt x="270" y="2060"/>
                      </a:lnTo>
                      <a:lnTo>
                        <a:pt x="317" y="1808"/>
                      </a:lnTo>
                      <a:lnTo>
                        <a:pt x="373" y="1547"/>
                      </a:lnTo>
                      <a:lnTo>
                        <a:pt x="447" y="1267"/>
                      </a:lnTo>
                      <a:lnTo>
                        <a:pt x="531" y="979"/>
                      </a:lnTo>
                      <a:lnTo>
                        <a:pt x="643" y="680"/>
                      </a:lnTo>
                      <a:lnTo>
                        <a:pt x="764" y="373"/>
                      </a:lnTo>
                      <a:lnTo>
                        <a:pt x="904" y="47"/>
                      </a:lnTo>
                      <a:lnTo>
                        <a:pt x="746"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13"/>
                <p:cNvSpPr/>
                <p:nvPr/>
              </p:nvSpPr>
              <p:spPr>
                <a:xfrm>
                  <a:off x="5095639" y="4465814"/>
                  <a:ext cx="22822" cy="70006"/>
                </a:xfrm>
                <a:custGeom>
                  <a:rect b="b" l="l" r="r" t="t"/>
                  <a:pathLst>
                    <a:path extrusionOk="0" h="3319" w="1082">
                      <a:moveTo>
                        <a:pt x="923" y="1"/>
                      </a:moveTo>
                      <a:lnTo>
                        <a:pt x="792" y="290"/>
                      </a:lnTo>
                      <a:lnTo>
                        <a:pt x="653" y="616"/>
                      </a:lnTo>
                      <a:lnTo>
                        <a:pt x="494" y="1035"/>
                      </a:lnTo>
                      <a:lnTo>
                        <a:pt x="410" y="1268"/>
                      </a:lnTo>
                      <a:lnTo>
                        <a:pt x="336" y="1510"/>
                      </a:lnTo>
                      <a:lnTo>
                        <a:pt x="252" y="1771"/>
                      </a:lnTo>
                      <a:lnTo>
                        <a:pt x="187" y="2042"/>
                      </a:lnTo>
                      <a:lnTo>
                        <a:pt x="121" y="2312"/>
                      </a:lnTo>
                      <a:lnTo>
                        <a:pt x="65" y="2582"/>
                      </a:lnTo>
                      <a:lnTo>
                        <a:pt x="28" y="2852"/>
                      </a:lnTo>
                      <a:lnTo>
                        <a:pt x="0" y="3123"/>
                      </a:lnTo>
                      <a:lnTo>
                        <a:pt x="112" y="3225"/>
                      </a:lnTo>
                      <a:lnTo>
                        <a:pt x="233" y="3318"/>
                      </a:lnTo>
                      <a:lnTo>
                        <a:pt x="252" y="3057"/>
                      </a:lnTo>
                      <a:lnTo>
                        <a:pt x="280" y="2750"/>
                      </a:lnTo>
                      <a:lnTo>
                        <a:pt x="336" y="2396"/>
                      </a:lnTo>
                      <a:lnTo>
                        <a:pt x="410" y="1995"/>
                      </a:lnTo>
                      <a:lnTo>
                        <a:pt x="466" y="1781"/>
                      </a:lnTo>
                      <a:lnTo>
                        <a:pt x="522" y="1557"/>
                      </a:lnTo>
                      <a:lnTo>
                        <a:pt x="587" y="1324"/>
                      </a:lnTo>
                      <a:lnTo>
                        <a:pt x="671" y="1082"/>
                      </a:lnTo>
                      <a:lnTo>
                        <a:pt x="755" y="839"/>
                      </a:lnTo>
                      <a:lnTo>
                        <a:pt x="858" y="579"/>
                      </a:lnTo>
                      <a:lnTo>
                        <a:pt x="960" y="318"/>
                      </a:lnTo>
                      <a:lnTo>
                        <a:pt x="1081" y="47"/>
                      </a:lnTo>
                      <a:lnTo>
                        <a:pt x="923"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13"/>
                <p:cNvSpPr/>
                <p:nvPr/>
              </p:nvSpPr>
              <p:spPr>
                <a:xfrm>
                  <a:off x="5149488" y="4477415"/>
                  <a:ext cx="14174" cy="83168"/>
                </a:xfrm>
                <a:custGeom>
                  <a:rect b="b" l="l" r="r" t="t"/>
                  <a:pathLst>
                    <a:path extrusionOk="0" h="3943" w="672">
                      <a:moveTo>
                        <a:pt x="569" y="1"/>
                      </a:moveTo>
                      <a:lnTo>
                        <a:pt x="532" y="84"/>
                      </a:lnTo>
                      <a:lnTo>
                        <a:pt x="429" y="327"/>
                      </a:lnTo>
                      <a:lnTo>
                        <a:pt x="364" y="504"/>
                      </a:lnTo>
                      <a:lnTo>
                        <a:pt x="290" y="709"/>
                      </a:lnTo>
                      <a:lnTo>
                        <a:pt x="224" y="942"/>
                      </a:lnTo>
                      <a:lnTo>
                        <a:pt x="159" y="1203"/>
                      </a:lnTo>
                      <a:lnTo>
                        <a:pt x="103" y="1482"/>
                      </a:lnTo>
                      <a:lnTo>
                        <a:pt x="57" y="1790"/>
                      </a:lnTo>
                      <a:lnTo>
                        <a:pt x="19" y="2107"/>
                      </a:lnTo>
                      <a:lnTo>
                        <a:pt x="1" y="2442"/>
                      </a:lnTo>
                      <a:lnTo>
                        <a:pt x="1" y="2619"/>
                      </a:lnTo>
                      <a:lnTo>
                        <a:pt x="10" y="2796"/>
                      </a:lnTo>
                      <a:lnTo>
                        <a:pt x="29" y="2973"/>
                      </a:lnTo>
                      <a:lnTo>
                        <a:pt x="47" y="3150"/>
                      </a:lnTo>
                      <a:lnTo>
                        <a:pt x="75" y="3337"/>
                      </a:lnTo>
                      <a:lnTo>
                        <a:pt x="113" y="3514"/>
                      </a:lnTo>
                      <a:lnTo>
                        <a:pt x="150" y="3700"/>
                      </a:lnTo>
                      <a:lnTo>
                        <a:pt x="206" y="3887"/>
                      </a:lnTo>
                      <a:lnTo>
                        <a:pt x="401" y="3915"/>
                      </a:lnTo>
                      <a:lnTo>
                        <a:pt x="588" y="3943"/>
                      </a:lnTo>
                      <a:lnTo>
                        <a:pt x="541" y="3784"/>
                      </a:lnTo>
                      <a:lnTo>
                        <a:pt x="495" y="3626"/>
                      </a:lnTo>
                      <a:lnTo>
                        <a:pt x="448" y="3449"/>
                      </a:lnTo>
                      <a:lnTo>
                        <a:pt x="401" y="3253"/>
                      </a:lnTo>
                      <a:lnTo>
                        <a:pt x="364" y="3048"/>
                      </a:lnTo>
                      <a:lnTo>
                        <a:pt x="336" y="2834"/>
                      </a:lnTo>
                      <a:lnTo>
                        <a:pt x="318" y="2601"/>
                      </a:lnTo>
                      <a:lnTo>
                        <a:pt x="308" y="2358"/>
                      </a:lnTo>
                      <a:lnTo>
                        <a:pt x="299" y="2107"/>
                      </a:lnTo>
                      <a:lnTo>
                        <a:pt x="308" y="1836"/>
                      </a:lnTo>
                      <a:lnTo>
                        <a:pt x="327" y="1566"/>
                      </a:lnTo>
                      <a:lnTo>
                        <a:pt x="364" y="1277"/>
                      </a:lnTo>
                      <a:lnTo>
                        <a:pt x="420" y="988"/>
                      </a:lnTo>
                      <a:lnTo>
                        <a:pt x="485" y="681"/>
                      </a:lnTo>
                      <a:lnTo>
                        <a:pt x="569" y="364"/>
                      </a:lnTo>
                      <a:lnTo>
                        <a:pt x="672" y="38"/>
                      </a:lnTo>
                      <a:lnTo>
                        <a:pt x="56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13"/>
                <p:cNvSpPr/>
                <p:nvPr/>
              </p:nvSpPr>
              <p:spPr>
                <a:xfrm>
                  <a:off x="5215339" y="5184478"/>
                  <a:ext cx="107740" cy="189896"/>
                </a:xfrm>
                <a:custGeom>
                  <a:rect b="b" l="l" r="r" t="t"/>
                  <a:pathLst>
                    <a:path extrusionOk="0" h="9003" w="5108">
                      <a:moveTo>
                        <a:pt x="1" y="0"/>
                      </a:moveTo>
                      <a:lnTo>
                        <a:pt x="1" y="9002"/>
                      </a:lnTo>
                      <a:lnTo>
                        <a:pt x="5108" y="9002"/>
                      </a:lnTo>
                      <a:lnTo>
                        <a:pt x="5108"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13"/>
                <p:cNvSpPr/>
                <p:nvPr/>
              </p:nvSpPr>
              <p:spPr>
                <a:xfrm>
                  <a:off x="5092496" y="5336407"/>
                  <a:ext cx="249461" cy="108732"/>
                </a:xfrm>
                <a:custGeom>
                  <a:rect b="b" l="l" r="r" t="t"/>
                  <a:pathLst>
                    <a:path extrusionOk="0" h="5155" w="11827">
                      <a:moveTo>
                        <a:pt x="3495" y="1"/>
                      </a:moveTo>
                      <a:lnTo>
                        <a:pt x="3308" y="19"/>
                      </a:lnTo>
                      <a:lnTo>
                        <a:pt x="3131" y="47"/>
                      </a:lnTo>
                      <a:lnTo>
                        <a:pt x="2945" y="75"/>
                      </a:lnTo>
                      <a:lnTo>
                        <a:pt x="2768" y="113"/>
                      </a:lnTo>
                      <a:lnTo>
                        <a:pt x="2591" y="169"/>
                      </a:lnTo>
                      <a:lnTo>
                        <a:pt x="2423" y="224"/>
                      </a:lnTo>
                      <a:lnTo>
                        <a:pt x="2255" y="290"/>
                      </a:lnTo>
                      <a:lnTo>
                        <a:pt x="2088" y="364"/>
                      </a:lnTo>
                      <a:lnTo>
                        <a:pt x="1929" y="448"/>
                      </a:lnTo>
                      <a:lnTo>
                        <a:pt x="1771" y="532"/>
                      </a:lnTo>
                      <a:lnTo>
                        <a:pt x="1622" y="635"/>
                      </a:lnTo>
                      <a:lnTo>
                        <a:pt x="1482" y="737"/>
                      </a:lnTo>
                      <a:lnTo>
                        <a:pt x="1342" y="840"/>
                      </a:lnTo>
                      <a:lnTo>
                        <a:pt x="1202" y="961"/>
                      </a:lnTo>
                      <a:lnTo>
                        <a:pt x="1081" y="1082"/>
                      </a:lnTo>
                      <a:lnTo>
                        <a:pt x="960" y="1212"/>
                      </a:lnTo>
                      <a:lnTo>
                        <a:pt x="839" y="1343"/>
                      </a:lnTo>
                      <a:lnTo>
                        <a:pt x="727" y="1483"/>
                      </a:lnTo>
                      <a:lnTo>
                        <a:pt x="625" y="1632"/>
                      </a:lnTo>
                      <a:lnTo>
                        <a:pt x="531" y="1781"/>
                      </a:lnTo>
                      <a:lnTo>
                        <a:pt x="447" y="1930"/>
                      </a:lnTo>
                      <a:lnTo>
                        <a:pt x="364" y="2088"/>
                      </a:lnTo>
                      <a:lnTo>
                        <a:pt x="289" y="2256"/>
                      </a:lnTo>
                      <a:lnTo>
                        <a:pt x="224" y="2424"/>
                      </a:lnTo>
                      <a:lnTo>
                        <a:pt x="168" y="2592"/>
                      </a:lnTo>
                      <a:lnTo>
                        <a:pt x="112" y="2769"/>
                      </a:lnTo>
                      <a:lnTo>
                        <a:pt x="75" y="2946"/>
                      </a:lnTo>
                      <a:lnTo>
                        <a:pt x="37" y="3132"/>
                      </a:lnTo>
                      <a:lnTo>
                        <a:pt x="19" y="3319"/>
                      </a:lnTo>
                      <a:lnTo>
                        <a:pt x="0" y="3505"/>
                      </a:lnTo>
                      <a:lnTo>
                        <a:pt x="0" y="3691"/>
                      </a:lnTo>
                      <a:lnTo>
                        <a:pt x="0" y="5154"/>
                      </a:lnTo>
                      <a:lnTo>
                        <a:pt x="11826" y="5154"/>
                      </a:lnTo>
                      <a:lnTo>
                        <a:pt x="11826" y="1492"/>
                      </a:lnTo>
                      <a:lnTo>
                        <a:pt x="11817" y="1343"/>
                      </a:lnTo>
                      <a:lnTo>
                        <a:pt x="11789" y="1194"/>
                      </a:lnTo>
                      <a:lnTo>
                        <a:pt x="11752" y="1054"/>
                      </a:lnTo>
                      <a:lnTo>
                        <a:pt x="11705" y="914"/>
                      </a:lnTo>
                      <a:lnTo>
                        <a:pt x="11640" y="784"/>
                      </a:lnTo>
                      <a:lnTo>
                        <a:pt x="11565" y="663"/>
                      </a:lnTo>
                      <a:lnTo>
                        <a:pt x="11482" y="541"/>
                      </a:lnTo>
                      <a:lnTo>
                        <a:pt x="11388" y="439"/>
                      </a:lnTo>
                      <a:lnTo>
                        <a:pt x="11277" y="346"/>
                      </a:lnTo>
                      <a:lnTo>
                        <a:pt x="11165" y="252"/>
                      </a:lnTo>
                      <a:lnTo>
                        <a:pt x="11044" y="178"/>
                      </a:lnTo>
                      <a:lnTo>
                        <a:pt x="10913" y="122"/>
                      </a:lnTo>
                      <a:lnTo>
                        <a:pt x="10773" y="66"/>
                      </a:lnTo>
                      <a:lnTo>
                        <a:pt x="10624" y="29"/>
                      </a:lnTo>
                      <a:lnTo>
                        <a:pt x="10484" y="10"/>
                      </a:lnTo>
                      <a:lnTo>
                        <a:pt x="1032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13"/>
                <p:cNvSpPr/>
                <p:nvPr/>
              </p:nvSpPr>
              <p:spPr>
                <a:xfrm>
                  <a:off x="5209053" y="5244423"/>
                  <a:ext cx="127799" cy="136426"/>
                </a:xfrm>
                <a:custGeom>
                  <a:rect b="b" l="l" r="r" t="t"/>
                  <a:pathLst>
                    <a:path extrusionOk="0" h="6468" w="6059">
                      <a:moveTo>
                        <a:pt x="0" y="0"/>
                      </a:moveTo>
                      <a:lnTo>
                        <a:pt x="0" y="6468"/>
                      </a:lnTo>
                      <a:lnTo>
                        <a:pt x="6058" y="6468"/>
                      </a:lnTo>
                      <a:lnTo>
                        <a:pt x="605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13"/>
                <p:cNvSpPr/>
                <p:nvPr/>
              </p:nvSpPr>
              <p:spPr>
                <a:xfrm>
                  <a:off x="5282371" y="5357457"/>
                  <a:ext cx="40709" cy="49947"/>
                </a:xfrm>
                <a:custGeom>
                  <a:rect b="b" l="l" r="r" t="t"/>
                  <a:pathLst>
                    <a:path extrusionOk="0" h="2368" w="1930">
                      <a:moveTo>
                        <a:pt x="970" y="0"/>
                      </a:moveTo>
                      <a:lnTo>
                        <a:pt x="867" y="9"/>
                      </a:lnTo>
                      <a:lnTo>
                        <a:pt x="774" y="28"/>
                      </a:lnTo>
                      <a:lnTo>
                        <a:pt x="681" y="56"/>
                      </a:lnTo>
                      <a:lnTo>
                        <a:pt x="588" y="93"/>
                      </a:lnTo>
                      <a:lnTo>
                        <a:pt x="504" y="149"/>
                      </a:lnTo>
                      <a:lnTo>
                        <a:pt x="429" y="205"/>
                      </a:lnTo>
                      <a:lnTo>
                        <a:pt x="355" y="270"/>
                      </a:lnTo>
                      <a:lnTo>
                        <a:pt x="290" y="354"/>
                      </a:lnTo>
                      <a:lnTo>
                        <a:pt x="224" y="438"/>
                      </a:lnTo>
                      <a:lnTo>
                        <a:pt x="168" y="522"/>
                      </a:lnTo>
                      <a:lnTo>
                        <a:pt x="122" y="624"/>
                      </a:lnTo>
                      <a:lnTo>
                        <a:pt x="75" y="727"/>
                      </a:lnTo>
                      <a:lnTo>
                        <a:pt x="47" y="829"/>
                      </a:lnTo>
                      <a:lnTo>
                        <a:pt x="19" y="951"/>
                      </a:lnTo>
                      <a:lnTo>
                        <a:pt x="10" y="1062"/>
                      </a:lnTo>
                      <a:lnTo>
                        <a:pt x="1" y="1184"/>
                      </a:lnTo>
                      <a:lnTo>
                        <a:pt x="10" y="1305"/>
                      </a:lnTo>
                      <a:lnTo>
                        <a:pt x="19" y="1426"/>
                      </a:lnTo>
                      <a:lnTo>
                        <a:pt x="47" y="1538"/>
                      </a:lnTo>
                      <a:lnTo>
                        <a:pt x="75" y="1650"/>
                      </a:lnTo>
                      <a:lnTo>
                        <a:pt x="122" y="1752"/>
                      </a:lnTo>
                      <a:lnTo>
                        <a:pt x="168" y="1845"/>
                      </a:lnTo>
                      <a:lnTo>
                        <a:pt x="224" y="1938"/>
                      </a:lnTo>
                      <a:lnTo>
                        <a:pt x="290" y="2022"/>
                      </a:lnTo>
                      <a:lnTo>
                        <a:pt x="355" y="2097"/>
                      </a:lnTo>
                      <a:lnTo>
                        <a:pt x="429" y="2162"/>
                      </a:lnTo>
                      <a:lnTo>
                        <a:pt x="504" y="2227"/>
                      </a:lnTo>
                      <a:lnTo>
                        <a:pt x="588" y="2274"/>
                      </a:lnTo>
                      <a:lnTo>
                        <a:pt x="681" y="2311"/>
                      </a:lnTo>
                      <a:lnTo>
                        <a:pt x="774" y="2339"/>
                      </a:lnTo>
                      <a:lnTo>
                        <a:pt x="867" y="2358"/>
                      </a:lnTo>
                      <a:lnTo>
                        <a:pt x="970" y="2367"/>
                      </a:lnTo>
                      <a:lnTo>
                        <a:pt x="1063" y="2358"/>
                      </a:lnTo>
                      <a:lnTo>
                        <a:pt x="1166" y="2339"/>
                      </a:lnTo>
                      <a:lnTo>
                        <a:pt x="1259" y="2311"/>
                      </a:lnTo>
                      <a:lnTo>
                        <a:pt x="1343" y="2274"/>
                      </a:lnTo>
                      <a:lnTo>
                        <a:pt x="1426" y="2227"/>
                      </a:lnTo>
                      <a:lnTo>
                        <a:pt x="1510" y="2162"/>
                      </a:lnTo>
                      <a:lnTo>
                        <a:pt x="1585" y="2097"/>
                      </a:lnTo>
                      <a:lnTo>
                        <a:pt x="1650" y="2022"/>
                      </a:lnTo>
                      <a:lnTo>
                        <a:pt x="1715" y="1938"/>
                      </a:lnTo>
                      <a:lnTo>
                        <a:pt x="1771" y="1845"/>
                      </a:lnTo>
                      <a:lnTo>
                        <a:pt x="1818" y="1752"/>
                      </a:lnTo>
                      <a:lnTo>
                        <a:pt x="1855" y="1650"/>
                      </a:lnTo>
                      <a:lnTo>
                        <a:pt x="1892" y="1538"/>
                      </a:lnTo>
                      <a:lnTo>
                        <a:pt x="1911" y="1426"/>
                      </a:lnTo>
                      <a:lnTo>
                        <a:pt x="1930" y="1305"/>
                      </a:lnTo>
                      <a:lnTo>
                        <a:pt x="1930" y="1184"/>
                      </a:lnTo>
                      <a:lnTo>
                        <a:pt x="1930" y="1062"/>
                      </a:lnTo>
                      <a:lnTo>
                        <a:pt x="1911" y="951"/>
                      </a:lnTo>
                      <a:lnTo>
                        <a:pt x="1892" y="829"/>
                      </a:lnTo>
                      <a:lnTo>
                        <a:pt x="1855" y="727"/>
                      </a:lnTo>
                      <a:lnTo>
                        <a:pt x="1818" y="624"/>
                      </a:lnTo>
                      <a:lnTo>
                        <a:pt x="1771" y="522"/>
                      </a:lnTo>
                      <a:lnTo>
                        <a:pt x="1715" y="438"/>
                      </a:lnTo>
                      <a:lnTo>
                        <a:pt x="1650" y="354"/>
                      </a:lnTo>
                      <a:lnTo>
                        <a:pt x="1585" y="270"/>
                      </a:lnTo>
                      <a:lnTo>
                        <a:pt x="1510" y="205"/>
                      </a:lnTo>
                      <a:lnTo>
                        <a:pt x="1426" y="149"/>
                      </a:lnTo>
                      <a:lnTo>
                        <a:pt x="1343" y="93"/>
                      </a:lnTo>
                      <a:lnTo>
                        <a:pt x="1259" y="56"/>
                      </a:lnTo>
                      <a:lnTo>
                        <a:pt x="1166" y="28"/>
                      </a:lnTo>
                      <a:lnTo>
                        <a:pt x="1063" y="9"/>
                      </a:lnTo>
                      <a:lnTo>
                        <a:pt x="97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13"/>
                <p:cNvSpPr/>
                <p:nvPr/>
              </p:nvSpPr>
              <p:spPr>
                <a:xfrm>
                  <a:off x="5080684" y="5435478"/>
                  <a:ext cx="270111" cy="23033"/>
                </a:xfrm>
                <a:custGeom>
                  <a:rect b="b" l="l" r="r" t="t"/>
                  <a:pathLst>
                    <a:path extrusionOk="0" h="1092" w="12806">
                      <a:moveTo>
                        <a:pt x="430" y="1"/>
                      </a:moveTo>
                      <a:lnTo>
                        <a:pt x="346" y="10"/>
                      </a:lnTo>
                      <a:lnTo>
                        <a:pt x="262" y="29"/>
                      </a:lnTo>
                      <a:lnTo>
                        <a:pt x="187" y="75"/>
                      </a:lnTo>
                      <a:lnTo>
                        <a:pt x="131" y="122"/>
                      </a:lnTo>
                      <a:lnTo>
                        <a:pt x="76" y="187"/>
                      </a:lnTo>
                      <a:lnTo>
                        <a:pt x="38" y="262"/>
                      </a:lnTo>
                      <a:lnTo>
                        <a:pt x="10" y="336"/>
                      </a:lnTo>
                      <a:lnTo>
                        <a:pt x="1" y="420"/>
                      </a:lnTo>
                      <a:lnTo>
                        <a:pt x="1" y="662"/>
                      </a:lnTo>
                      <a:lnTo>
                        <a:pt x="10" y="746"/>
                      </a:lnTo>
                      <a:lnTo>
                        <a:pt x="38" y="830"/>
                      </a:lnTo>
                      <a:lnTo>
                        <a:pt x="76" y="895"/>
                      </a:lnTo>
                      <a:lnTo>
                        <a:pt x="131" y="961"/>
                      </a:lnTo>
                      <a:lnTo>
                        <a:pt x="187" y="1017"/>
                      </a:lnTo>
                      <a:lnTo>
                        <a:pt x="262" y="1054"/>
                      </a:lnTo>
                      <a:lnTo>
                        <a:pt x="346" y="1082"/>
                      </a:lnTo>
                      <a:lnTo>
                        <a:pt x="430" y="1091"/>
                      </a:lnTo>
                      <a:lnTo>
                        <a:pt x="12386" y="1091"/>
                      </a:lnTo>
                      <a:lnTo>
                        <a:pt x="12470" y="1082"/>
                      </a:lnTo>
                      <a:lnTo>
                        <a:pt x="12545" y="1054"/>
                      </a:lnTo>
                      <a:lnTo>
                        <a:pt x="12619" y="1017"/>
                      </a:lnTo>
                      <a:lnTo>
                        <a:pt x="12685" y="961"/>
                      </a:lnTo>
                      <a:lnTo>
                        <a:pt x="12741" y="895"/>
                      </a:lnTo>
                      <a:lnTo>
                        <a:pt x="12778" y="830"/>
                      </a:lnTo>
                      <a:lnTo>
                        <a:pt x="12796" y="746"/>
                      </a:lnTo>
                      <a:lnTo>
                        <a:pt x="12806" y="662"/>
                      </a:lnTo>
                      <a:lnTo>
                        <a:pt x="12806" y="420"/>
                      </a:lnTo>
                      <a:lnTo>
                        <a:pt x="12796" y="336"/>
                      </a:lnTo>
                      <a:lnTo>
                        <a:pt x="12778" y="262"/>
                      </a:lnTo>
                      <a:lnTo>
                        <a:pt x="12741" y="187"/>
                      </a:lnTo>
                      <a:lnTo>
                        <a:pt x="12685" y="122"/>
                      </a:lnTo>
                      <a:lnTo>
                        <a:pt x="12619" y="75"/>
                      </a:lnTo>
                      <a:lnTo>
                        <a:pt x="12545" y="29"/>
                      </a:lnTo>
                      <a:lnTo>
                        <a:pt x="12470" y="10"/>
                      </a:lnTo>
                      <a:lnTo>
                        <a:pt x="123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13"/>
                <p:cNvSpPr/>
                <p:nvPr/>
              </p:nvSpPr>
              <p:spPr>
                <a:xfrm>
                  <a:off x="5471275" y="5184478"/>
                  <a:ext cx="107930" cy="189896"/>
                </a:xfrm>
                <a:custGeom>
                  <a:rect b="b" l="l" r="r" t="t"/>
                  <a:pathLst>
                    <a:path extrusionOk="0" h="9003" w="5117">
                      <a:moveTo>
                        <a:pt x="1" y="0"/>
                      </a:moveTo>
                      <a:lnTo>
                        <a:pt x="1" y="9002"/>
                      </a:lnTo>
                      <a:lnTo>
                        <a:pt x="5117" y="9002"/>
                      </a:lnTo>
                      <a:lnTo>
                        <a:pt x="5117"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13"/>
                <p:cNvSpPr/>
                <p:nvPr/>
              </p:nvSpPr>
              <p:spPr>
                <a:xfrm>
                  <a:off x="5452608" y="5336407"/>
                  <a:ext cx="249461" cy="108732"/>
                </a:xfrm>
                <a:custGeom>
                  <a:rect b="b" l="l" r="r" t="t"/>
                  <a:pathLst>
                    <a:path extrusionOk="0" h="5155" w="11827">
                      <a:moveTo>
                        <a:pt x="1501" y="1"/>
                      </a:moveTo>
                      <a:lnTo>
                        <a:pt x="1342" y="10"/>
                      </a:lnTo>
                      <a:lnTo>
                        <a:pt x="1193" y="29"/>
                      </a:lnTo>
                      <a:lnTo>
                        <a:pt x="1053" y="66"/>
                      </a:lnTo>
                      <a:lnTo>
                        <a:pt x="913" y="122"/>
                      </a:lnTo>
                      <a:lnTo>
                        <a:pt x="783" y="178"/>
                      </a:lnTo>
                      <a:lnTo>
                        <a:pt x="662" y="252"/>
                      </a:lnTo>
                      <a:lnTo>
                        <a:pt x="550" y="346"/>
                      </a:lnTo>
                      <a:lnTo>
                        <a:pt x="438" y="439"/>
                      </a:lnTo>
                      <a:lnTo>
                        <a:pt x="345" y="541"/>
                      </a:lnTo>
                      <a:lnTo>
                        <a:pt x="261" y="663"/>
                      </a:lnTo>
                      <a:lnTo>
                        <a:pt x="177" y="784"/>
                      </a:lnTo>
                      <a:lnTo>
                        <a:pt x="121" y="914"/>
                      </a:lnTo>
                      <a:lnTo>
                        <a:pt x="65" y="1054"/>
                      </a:lnTo>
                      <a:lnTo>
                        <a:pt x="28" y="1194"/>
                      </a:lnTo>
                      <a:lnTo>
                        <a:pt x="9" y="1343"/>
                      </a:lnTo>
                      <a:lnTo>
                        <a:pt x="0" y="1492"/>
                      </a:lnTo>
                      <a:lnTo>
                        <a:pt x="0" y="5154"/>
                      </a:lnTo>
                      <a:lnTo>
                        <a:pt x="11826" y="5154"/>
                      </a:lnTo>
                      <a:lnTo>
                        <a:pt x="11826" y="3691"/>
                      </a:lnTo>
                      <a:lnTo>
                        <a:pt x="11826" y="3505"/>
                      </a:lnTo>
                      <a:lnTo>
                        <a:pt x="11808" y="3319"/>
                      </a:lnTo>
                      <a:lnTo>
                        <a:pt x="11780" y="3132"/>
                      </a:lnTo>
                      <a:lnTo>
                        <a:pt x="11752" y="2946"/>
                      </a:lnTo>
                      <a:lnTo>
                        <a:pt x="11715" y="2769"/>
                      </a:lnTo>
                      <a:lnTo>
                        <a:pt x="11659" y="2592"/>
                      </a:lnTo>
                      <a:lnTo>
                        <a:pt x="11603" y="2424"/>
                      </a:lnTo>
                      <a:lnTo>
                        <a:pt x="11538" y="2256"/>
                      </a:lnTo>
                      <a:lnTo>
                        <a:pt x="11463" y="2088"/>
                      </a:lnTo>
                      <a:lnTo>
                        <a:pt x="11379" y="1930"/>
                      </a:lnTo>
                      <a:lnTo>
                        <a:pt x="11295" y="1781"/>
                      </a:lnTo>
                      <a:lnTo>
                        <a:pt x="11193" y="1632"/>
                      </a:lnTo>
                      <a:lnTo>
                        <a:pt x="11090" y="1483"/>
                      </a:lnTo>
                      <a:lnTo>
                        <a:pt x="10988" y="1343"/>
                      </a:lnTo>
                      <a:lnTo>
                        <a:pt x="10867" y="1212"/>
                      </a:lnTo>
                      <a:lnTo>
                        <a:pt x="10745" y="1082"/>
                      </a:lnTo>
                      <a:lnTo>
                        <a:pt x="10615" y="961"/>
                      </a:lnTo>
                      <a:lnTo>
                        <a:pt x="10484" y="840"/>
                      </a:lnTo>
                      <a:lnTo>
                        <a:pt x="10345" y="737"/>
                      </a:lnTo>
                      <a:lnTo>
                        <a:pt x="10196" y="635"/>
                      </a:lnTo>
                      <a:lnTo>
                        <a:pt x="10046" y="532"/>
                      </a:lnTo>
                      <a:lnTo>
                        <a:pt x="9897" y="448"/>
                      </a:lnTo>
                      <a:lnTo>
                        <a:pt x="9739" y="364"/>
                      </a:lnTo>
                      <a:lnTo>
                        <a:pt x="9571" y="290"/>
                      </a:lnTo>
                      <a:lnTo>
                        <a:pt x="9403" y="224"/>
                      </a:lnTo>
                      <a:lnTo>
                        <a:pt x="9236" y="169"/>
                      </a:lnTo>
                      <a:lnTo>
                        <a:pt x="9059" y="113"/>
                      </a:lnTo>
                      <a:lnTo>
                        <a:pt x="8882" y="75"/>
                      </a:lnTo>
                      <a:lnTo>
                        <a:pt x="8695" y="47"/>
                      </a:lnTo>
                      <a:lnTo>
                        <a:pt x="8509" y="19"/>
                      </a:lnTo>
                      <a:lnTo>
                        <a:pt x="832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13"/>
                <p:cNvSpPr/>
                <p:nvPr/>
              </p:nvSpPr>
              <p:spPr>
                <a:xfrm>
                  <a:off x="5457713" y="5244423"/>
                  <a:ext cx="127799" cy="136426"/>
                </a:xfrm>
                <a:custGeom>
                  <a:rect b="b" l="l" r="r" t="t"/>
                  <a:pathLst>
                    <a:path extrusionOk="0" h="6468" w="6059">
                      <a:moveTo>
                        <a:pt x="0" y="0"/>
                      </a:moveTo>
                      <a:lnTo>
                        <a:pt x="0" y="6468"/>
                      </a:lnTo>
                      <a:lnTo>
                        <a:pt x="6058" y="6468"/>
                      </a:lnTo>
                      <a:lnTo>
                        <a:pt x="605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13"/>
                <p:cNvSpPr/>
                <p:nvPr/>
              </p:nvSpPr>
              <p:spPr>
                <a:xfrm>
                  <a:off x="5477181" y="5357457"/>
                  <a:ext cx="40709" cy="49947"/>
                </a:xfrm>
                <a:custGeom>
                  <a:rect b="b" l="l" r="r" t="t"/>
                  <a:pathLst>
                    <a:path extrusionOk="0" h="2368" w="1930">
                      <a:moveTo>
                        <a:pt x="969" y="0"/>
                      </a:moveTo>
                      <a:lnTo>
                        <a:pt x="867" y="9"/>
                      </a:lnTo>
                      <a:lnTo>
                        <a:pt x="774" y="28"/>
                      </a:lnTo>
                      <a:lnTo>
                        <a:pt x="680" y="56"/>
                      </a:lnTo>
                      <a:lnTo>
                        <a:pt x="597" y="93"/>
                      </a:lnTo>
                      <a:lnTo>
                        <a:pt x="513" y="149"/>
                      </a:lnTo>
                      <a:lnTo>
                        <a:pt x="429" y="205"/>
                      </a:lnTo>
                      <a:lnTo>
                        <a:pt x="354" y="270"/>
                      </a:lnTo>
                      <a:lnTo>
                        <a:pt x="289" y="354"/>
                      </a:lnTo>
                      <a:lnTo>
                        <a:pt x="224" y="438"/>
                      </a:lnTo>
                      <a:lnTo>
                        <a:pt x="168" y="522"/>
                      </a:lnTo>
                      <a:lnTo>
                        <a:pt x="121" y="624"/>
                      </a:lnTo>
                      <a:lnTo>
                        <a:pt x="84" y="727"/>
                      </a:lnTo>
                      <a:lnTo>
                        <a:pt x="47" y="829"/>
                      </a:lnTo>
                      <a:lnTo>
                        <a:pt x="28" y="951"/>
                      </a:lnTo>
                      <a:lnTo>
                        <a:pt x="9" y="1062"/>
                      </a:lnTo>
                      <a:lnTo>
                        <a:pt x="0" y="1184"/>
                      </a:lnTo>
                      <a:lnTo>
                        <a:pt x="9" y="1305"/>
                      </a:lnTo>
                      <a:lnTo>
                        <a:pt x="28" y="1426"/>
                      </a:lnTo>
                      <a:lnTo>
                        <a:pt x="47" y="1538"/>
                      </a:lnTo>
                      <a:lnTo>
                        <a:pt x="84" y="1650"/>
                      </a:lnTo>
                      <a:lnTo>
                        <a:pt x="121" y="1752"/>
                      </a:lnTo>
                      <a:lnTo>
                        <a:pt x="168" y="1845"/>
                      </a:lnTo>
                      <a:lnTo>
                        <a:pt x="224" y="1938"/>
                      </a:lnTo>
                      <a:lnTo>
                        <a:pt x="289" y="2022"/>
                      </a:lnTo>
                      <a:lnTo>
                        <a:pt x="354" y="2097"/>
                      </a:lnTo>
                      <a:lnTo>
                        <a:pt x="429" y="2162"/>
                      </a:lnTo>
                      <a:lnTo>
                        <a:pt x="513" y="2227"/>
                      </a:lnTo>
                      <a:lnTo>
                        <a:pt x="597" y="2274"/>
                      </a:lnTo>
                      <a:lnTo>
                        <a:pt x="680" y="2311"/>
                      </a:lnTo>
                      <a:lnTo>
                        <a:pt x="774" y="2339"/>
                      </a:lnTo>
                      <a:lnTo>
                        <a:pt x="867" y="2358"/>
                      </a:lnTo>
                      <a:lnTo>
                        <a:pt x="969" y="2367"/>
                      </a:lnTo>
                      <a:lnTo>
                        <a:pt x="1072" y="2358"/>
                      </a:lnTo>
                      <a:lnTo>
                        <a:pt x="1165" y="2339"/>
                      </a:lnTo>
                      <a:lnTo>
                        <a:pt x="1258" y="2311"/>
                      </a:lnTo>
                      <a:lnTo>
                        <a:pt x="1342" y="2274"/>
                      </a:lnTo>
                      <a:lnTo>
                        <a:pt x="1426" y="2227"/>
                      </a:lnTo>
                      <a:lnTo>
                        <a:pt x="1510" y="2162"/>
                      </a:lnTo>
                      <a:lnTo>
                        <a:pt x="1584" y="2097"/>
                      </a:lnTo>
                      <a:lnTo>
                        <a:pt x="1650" y="2022"/>
                      </a:lnTo>
                      <a:lnTo>
                        <a:pt x="1715" y="1938"/>
                      </a:lnTo>
                      <a:lnTo>
                        <a:pt x="1771" y="1845"/>
                      </a:lnTo>
                      <a:lnTo>
                        <a:pt x="1817" y="1752"/>
                      </a:lnTo>
                      <a:lnTo>
                        <a:pt x="1855" y="1650"/>
                      </a:lnTo>
                      <a:lnTo>
                        <a:pt x="1892" y="1538"/>
                      </a:lnTo>
                      <a:lnTo>
                        <a:pt x="1911" y="1426"/>
                      </a:lnTo>
                      <a:lnTo>
                        <a:pt x="1929" y="1305"/>
                      </a:lnTo>
                      <a:lnTo>
                        <a:pt x="1929" y="1184"/>
                      </a:lnTo>
                      <a:lnTo>
                        <a:pt x="1929" y="1062"/>
                      </a:lnTo>
                      <a:lnTo>
                        <a:pt x="1911" y="951"/>
                      </a:lnTo>
                      <a:lnTo>
                        <a:pt x="1892" y="829"/>
                      </a:lnTo>
                      <a:lnTo>
                        <a:pt x="1855" y="727"/>
                      </a:lnTo>
                      <a:lnTo>
                        <a:pt x="1817" y="624"/>
                      </a:lnTo>
                      <a:lnTo>
                        <a:pt x="1771" y="522"/>
                      </a:lnTo>
                      <a:lnTo>
                        <a:pt x="1715" y="438"/>
                      </a:lnTo>
                      <a:lnTo>
                        <a:pt x="1650" y="354"/>
                      </a:lnTo>
                      <a:lnTo>
                        <a:pt x="1584" y="270"/>
                      </a:lnTo>
                      <a:lnTo>
                        <a:pt x="1510" y="205"/>
                      </a:lnTo>
                      <a:lnTo>
                        <a:pt x="1426" y="149"/>
                      </a:lnTo>
                      <a:lnTo>
                        <a:pt x="1342" y="93"/>
                      </a:lnTo>
                      <a:lnTo>
                        <a:pt x="1258" y="56"/>
                      </a:lnTo>
                      <a:lnTo>
                        <a:pt x="1165" y="28"/>
                      </a:lnTo>
                      <a:lnTo>
                        <a:pt x="1072" y="9"/>
                      </a:lnTo>
                      <a:lnTo>
                        <a:pt x="96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13"/>
                <p:cNvSpPr/>
                <p:nvPr/>
              </p:nvSpPr>
              <p:spPr>
                <a:xfrm>
                  <a:off x="5443560" y="5435478"/>
                  <a:ext cx="270300" cy="23033"/>
                </a:xfrm>
                <a:custGeom>
                  <a:rect b="b" l="l" r="r" t="t"/>
                  <a:pathLst>
                    <a:path extrusionOk="0" h="1092" w="12815">
                      <a:moveTo>
                        <a:pt x="429" y="1"/>
                      </a:moveTo>
                      <a:lnTo>
                        <a:pt x="345" y="10"/>
                      </a:lnTo>
                      <a:lnTo>
                        <a:pt x="261" y="29"/>
                      </a:lnTo>
                      <a:lnTo>
                        <a:pt x="196" y="75"/>
                      </a:lnTo>
                      <a:lnTo>
                        <a:pt x="131" y="122"/>
                      </a:lnTo>
                      <a:lnTo>
                        <a:pt x="75" y="187"/>
                      </a:lnTo>
                      <a:lnTo>
                        <a:pt x="38" y="262"/>
                      </a:lnTo>
                      <a:lnTo>
                        <a:pt x="10" y="336"/>
                      </a:lnTo>
                      <a:lnTo>
                        <a:pt x="0" y="420"/>
                      </a:lnTo>
                      <a:lnTo>
                        <a:pt x="0" y="662"/>
                      </a:lnTo>
                      <a:lnTo>
                        <a:pt x="10" y="746"/>
                      </a:lnTo>
                      <a:lnTo>
                        <a:pt x="38" y="830"/>
                      </a:lnTo>
                      <a:lnTo>
                        <a:pt x="75" y="895"/>
                      </a:lnTo>
                      <a:lnTo>
                        <a:pt x="131" y="961"/>
                      </a:lnTo>
                      <a:lnTo>
                        <a:pt x="196" y="1017"/>
                      </a:lnTo>
                      <a:lnTo>
                        <a:pt x="261" y="1054"/>
                      </a:lnTo>
                      <a:lnTo>
                        <a:pt x="345" y="1082"/>
                      </a:lnTo>
                      <a:lnTo>
                        <a:pt x="429" y="1091"/>
                      </a:lnTo>
                      <a:lnTo>
                        <a:pt x="12386" y="1091"/>
                      </a:lnTo>
                      <a:lnTo>
                        <a:pt x="12470" y="1082"/>
                      </a:lnTo>
                      <a:lnTo>
                        <a:pt x="12554" y="1054"/>
                      </a:lnTo>
                      <a:lnTo>
                        <a:pt x="12619" y="1017"/>
                      </a:lnTo>
                      <a:lnTo>
                        <a:pt x="12684" y="961"/>
                      </a:lnTo>
                      <a:lnTo>
                        <a:pt x="12740" y="895"/>
                      </a:lnTo>
                      <a:lnTo>
                        <a:pt x="12777" y="830"/>
                      </a:lnTo>
                      <a:lnTo>
                        <a:pt x="12805" y="746"/>
                      </a:lnTo>
                      <a:lnTo>
                        <a:pt x="12815" y="662"/>
                      </a:lnTo>
                      <a:lnTo>
                        <a:pt x="12815" y="420"/>
                      </a:lnTo>
                      <a:lnTo>
                        <a:pt x="12805" y="336"/>
                      </a:lnTo>
                      <a:lnTo>
                        <a:pt x="12777" y="262"/>
                      </a:lnTo>
                      <a:lnTo>
                        <a:pt x="12740" y="187"/>
                      </a:lnTo>
                      <a:lnTo>
                        <a:pt x="12684" y="122"/>
                      </a:lnTo>
                      <a:lnTo>
                        <a:pt x="12619" y="75"/>
                      </a:lnTo>
                      <a:lnTo>
                        <a:pt x="12554" y="29"/>
                      </a:lnTo>
                      <a:lnTo>
                        <a:pt x="12470" y="10"/>
                      </a:lnTo>
                      <a:lnTo>
                        <a:pt x="123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13"/>
                <p:cNvSpPr/>
                <p:nvPr/>
              </p:nvSpPr>
              <p:spPr>
                <a:xfrm>
                  <a:off x="5231453" y="4261976"/>
                  <a:ext cx="330667" cy="264605"/>
                </a:xfrm>
                <a:custGeom>
                  <a:rect b="b" l="l" r="r" t="t"/>
                  <a:pathLst>
                    <a:path extrusionOk="0" h="12545" w="15677">
                      <a:moveTo>
                        <a:pt x="6273" y="1"/>
                      </a:moveTo>
                      <a:lnTo>
                        <a:pt x="5947" y="10"/>
                      </a:lnTo>
                      <a:lnTo>
                        <a:pt x="5630" y="38"/>
                      </a:lnTo>
                      <a:lnTo>
                        <a:pt x="5322" y="75"/>
                      </a:lnTo>
                      <a:lnTo>
                        <a:pt x="5015" y="131"/>
                      </a:lnTo>
                      <a:lnTo>
                        <a:pt x="4707" y="206"/>
                      </a:lnTo>
                      <a:lnTo>
                        <a:pt x="4409" y="290"/>
                      </a:lnTo>
                      <a:lnTo>
                        <a:pt x="4120" y="383"/>
                      </a:lnTo>
                      <a:lnTo>
                        <a:pt x="3840" y="495"/>
                      </a:lnTo>
                      <a:lnTo>
                        <a:pt x="3561" y="625"/>
                      </a:lnTo>
                      <a:lnTo>
                        <a:pt x="3291" y="765"/>
                      </a:lnTo>
                      <a:lnTo>
                        <a:pt x="3030" y="914"/>
                      </a:lnTo>
                      <a:lnTo>
                        <a:pt x="2778" y="1082"/>
                      </a:lnTo>
                      <a:lnTo>
                        <a:pt x="2526" y="1249"/>
                      </a:lnTo>
                      <a:lnTo>
                        <a:pt x="2293" y="1436"/>
                      </a:lnTo>
                      <a:lnTo>
                        <a:pt x="2060" y="1641"/>
                      </a:lnTo>
                      <a:lnTo>
                        <a:pt x="1846" y="1846"/>
                      </a:lnTo>
                      <a:lnTo>
                        <a:pt x="1641" y="2060"/>
                      </a:lnTo>
                      <a:lnTo>
                        <a:pt x="1436" y="2293"/>
                      </a:lnTo>
                      <a:lnTo>
                        <a:pt x="1250" y="2526"/>
                      </a:lnTo>
                      <a:lnTo>
                        <a:pt x="1082" y="2768"/>
                      </a:lnTo>
                      <a:lnTo>
                        <a:pt x="914" y="3029"/>
                      </a:lnTo>
                      <a:lnTo>
                        <a:pt x="765" y="3290"/>
                      </a:lnTo>
                      <a:lnTo>
                        <a:pt x="625" y="3561"/>
                      </a:lnTo>
                      <a:lnTo>
                        <a:pt x="495" y="3840"/>
                      </a:lnTo>
                      <a:lnTo>
                        <a:pt x="383" y="4120"/>
                      </a:lnTo>
                      <a:lnTo>
                        <a:pt x="290" y="4409"/>
                      </a:lnTo>
                      <a:lnTo>
                        <a:pt x="206" y="4707"/>
                      </a:lnTo>
                      <a:lnTo>
                        <a:pt x="131" y="5014"/>
                      </a:lnTo>
                      <a:lnTo>
                        <a:pt x="75" y="5322"/>
                      </a:lnTo>
                      <a:lnTo>
                        <a:pt x="38" y="5629"/>
                      </a:lnTo>
                      <a:lnTo>
                        <a:pt x="10" y="5946"/>
                      </a:lnTo>
                      <a:lnTo>
                        <a:pt x="1" y="6273"/>
                      </a:lnTo>
                      <a:lnTo>
                        <a:pt x="10" y="6589"/>
                      </a:lnTo>
                      <a:lnTo>
                        <a:pt x="38" y="6906"/>
                      </a:lnTo>
                      <a:lnTo>
                        <a:pt x="75" y="7223"/>
                      </a:lnTo>
                      <a:lnTo>
                        <a:pt x="131" y="7531"/>
                      </a:lnTo>
                      <a:lnTo>
                        <a:pt x="206" y="7829"/>
                      </a:lnTo>
                      <a:lnTo>
                        <a:pt x="290" y="8127"/>
                      </a:lnTo>
                      <a:lnTo>
                        <a:pt x="383" y="8425"/>
                      </a:lnTo>
                      <a:lnTo>
                        <a:pt x="495" y="8705"/>
                      </a:lnTo>
                      <a:lnTo>
                        <a:pt x="625" y="8984"/>
                      </a:lnTo>
                      <a:lnTo>
                        <a:pt x="765" y="9255"/>
                      </a:lnTo>
                      <a:lnTo>
                        <a:pt x="914" y="9516"/>
                      </a:lnTo>
                      <a:lnTo>
                        <a:pt x="1082" y="9767"/>
                      </a:lnTo>
                      <a:lnTo>
                        <a:pt x="1250" y="10019"/>
                      </a:lnTo>
                      <a:lnTo>
                        <a:pt x="1436" y="10252"/>
                      </a:lnTo>
                      <a:lnTo>
                        <a:pt x="1641" y="10485"/>
                      </a:lnTo>
                      <a:lnTo>
                        <a:pt x="1846" y="10699"/>
                      </a:lnTo>
                      <a:lnTo>
                        <a:pt x="2060" y="10904"/>
                      </a:lnTo>
                      <a:lnTo>
                        <a:pt x="2293" y="11100"/>
                      </a:lnTo>
                      <a:lnTo>
                        <a:pt x="2526" y="11286"/>
                      </a:lnTo>
                      <a:lnTo>
                        <a:pt x="2778" y="11463"/>
                      </a:lnTo>
                      <a:lnTo>
                        <a:pt x="3030" y="11631"/>
                      </a:lnTo>
                      <a:lnTo>
                        <a:pt x="3291" y="11780"/>
                      </a:lnTo>
                      <a:lnTo>
                        <a:pt x="3561" y="11920"/>
                      </a:lnTo>
                      <a:lnTo>
                        <a:pt x="3840" y="12041"/>
                      </a:lnTo>
                      <a:lnTo>
                        <a:pt x="4120" y="12162"/>
                      </a:lnTo>
                      <a:lnTo>
                        <a:pt x="4409" y="12255"/>
                      </a:lnTo>
                      <a:lnTo>
                        <a:pt x="4707" y="12339"/>
                      </a:lnTo>
                      <a:lnTo>
                        <a:pt x="5015" y="12414"/>
                      </a:lnTo>
                      <a:lnTo>
                        <a:pt x="5322" y="12470"/>
                      </a:lnTo>
                      <a:lnTo>
                        <a:pt x="5630" y="12507"/>
                      </a:lnTo>
                      <a:lnTo>
                        <a:pt x="5947" y="12535"/>
                      </a:lnTo>
                      <a:lnTo>
                        <a:pt x="6273" y="12544"/>
                      </a:lnTo>
                      <a:lnTo>
                        <a:pt x="9404" y="12544"/>
                      </a:lnTo>
                      <a:lnTo>
                        <a:pt x="9730" y="12535"/>
                      </a:lnTo>
                      <a:lnTo>
                        <a:pt x="10047" y="12507"/>
                      </a:lnTo>
                      <a:lnTo>
                        <a:pt x="10355" y="12470"/>
                      </a:lnTo>
                      <a:lnTo>
                        <a:pt x="10662" y="12414"/>
                      </a:lnTo>
                      <a:lnTo>
                        <a:pt x="10970" y="12339"/>
                      </a:lnTo>
                      <a:lnTo>
                        <a:pt x="11268" y="12255"/>
                      </a:lnTo>
                      <a:lnTo>
                        <a:pt x="11557" y="12162"/>
                      </a:lnTo>
                      <a:lnTo>
                        <a:pt x="11836" y="12041"/>
                      </a:lnTo>
                      <a:lnTo>
                        <a:pt x="12116" y="11920"/>
                      </a:lnTo>
                      <a:lnTo>
                        <a:pt x="12386" y="11780"/>
                      </a:lnTo>
                      <a:lnTo>
                        <a:pt x="12647" y="11631"/>
                      </a:lnTo>
                      <a:lnTo>
                        <a:pt x="12908" y="11463"/>
                      </a:lnTo>
                      <a:lnTo>
                        <a:pt x="13151" y="11286"/>
                      </a:lnTo>
                      <a:lnTo>
                        <a:pt x="13393" y="11100"/>
                      </a:lnTo>
                      <a:lnTo>
                        <a:pt x="13616" y="10904"/>
                      </a:lnTo>
                      <a:lnTo>
                        <a:pt x="13831" y="10699"/>
                      </a:lnTo>
                      <a:lnTo>
                        <a:pt x="14045" y="10485"/>
                      </a:lnTo>
                      <a:lnTo>
                        <a:pt x="14241" y="10252"/>
                      </a:lnTo>
                      <a:lnTo>
                        <a:pt x="14427" y="10019"/>
                      </a:lnTo>
                      <a:lnTo>
                        <a:pt x="14604" y="9767"/>
                      </a:lnTo>
                      <a:lnTo>
                        <a:pt x="14763" y="9516"/>
                      </a:lnTo>
                      <a:lnTo>
                        <a:pt x="14912" y="9255"/>
                      </a:lnTo>
                      <a:lnTo>
                        <a:pt x="15052" y="8984"/>
                      </a:lnTo>
                      <a:lnTo>
                        <a:pt x="15182" y="8705"/>
                      </a:lnTo>
                      <a:lnTo>
                        <a:pt x="15294" y="8425"/>
                      </a:lnTo>
                      <a:lnTo>
                        <a:pt x="15396" y="8127"/>
                      </a:lnTo>
                      <a:lnTo>
                        <a:pt x="15480" y="7829"/>
                      </a:lnTo>
                      <a:lnTo>
                        <a:pt x="15546" y="7531"/>
                      </a:lnTo>
                      <a:lnTo>
                        <a:pt x="15601" y="7223"/>
                      </a:lnTo>
                      <a:lnTo>
                        <a:pt x="15639" y="6906"/>
                      </a:lnTo>
                      <a:lnTo>
                        <a:pt x="15667" y="6589"/>
                      </a:lnTo>
                      <a:lnTo>
                        <a:pt x="15676" y="6273"/>
                      </a:lnTo>
                      <a:lnTo>
                        <a:pt x="15667" y="5946"/>
                      </a:lnTo>
                      <a:lnTo>
                        <a:pt x="15639" y="5629"/>
                      </a:lnTo>
                      <a:lnTo>
                        <a:pt x="15601" y="5322"/>
                      </a:lnTo>
                      <a:lnTo>
                        <a:pt x="15546" y="5014"/>
                      </a:lnTo>
                      <a:lnTo>
                        <a:pt x="15480" y="4707"/>
                      </a:lnTo>
                      <a:lnTo>
                        <a:pt x="15396" y="4409"/>
                      </a:lnTo>
                      <a:lnTo>
                        <a:pt x="15294" y="4120"/>
                      </a:lnTo>
                      <a:lnTo>
                        <a:pt x="15182" y="3840"/>
                      </a:lnTo>
                      <a:lnTo>
                        <a:pt x="15052" y="3561"/>
                      </a:lnTo>
                      <a:lnTo>
                        <a:pt x="14912" y="3290"/>
                      </a:lnTo>
                      <a:lnTo>
                        <a:pt x="14763" y="3029"/>
                      </a:lnTo>
                      <a:lnTo>
                        <a:pt x="14604" y="2768"/>
                      </a:lnTo>
                      <a:lnTo>
                        <a:pt x="14427" y="2526"/>
                      </a:lnTo>
                      <a:lnTo>
                        <a:pt x="14241" y="2293"/>
                      </a:lnTo>
                      <a:lnTo>
                        <a:pt x="14045" y="2060"/>
                      </a:lnTo>
                      <a:lnTo>
                        <a:pt x="13831" y="1846"/>
                      </a:lnTo>
                      <a:lnTo>
                        <a:pt x="13616" y="1641"/>
                      </a:lnTo>
                      <a:lnTo>
                        <a:pt x="13393" y="1436"/>
                      </a:lnTo>
                      <a:lnTo>
                        <a:pt x="13151" y="1249"/>
                      </a:lnTo>
                      <a:lnTo>
                        <a:pt x="12908" y="1082"/>
                      </a:lnTo>
                      <a:lnTo>
                        <a:pt x="12647" y="914"/>
                      </a:lnTo>
                      <a:lnTo>
                        <a:pt x="12386" y="765"/>
                      </a:lnTo>
                      <a:lnTo>
                        <a:pt x="12116" y="625"/>
                      </a:lnTo>
                      <a:lnTo>
                        <a:pt x="11836" y="495"/>
                      </a:lnTo>
                      <a:lnTo>
                        <a:pt x="11557" y="383"/>
                      </a:lnTo>
                      <a:lnTo>
                        <a:pt x="11268" y="290"/>
                      </a:lnTo>
                      <a:lnTo>
                        <a:pt x="10970" y="206"/>
                      </a:lnTo>
                      <a:lnTo>
                        <a:pt x="10662" y="131"/>
                      </a:lnTo>
                      <a:lnTo>
                        <a:pt x="10355" y="75"/>
                      </a:lnTo>
                      <a:lnTo>
                        <a:pt x="10047" y="38"/>
                      </a:lnTo>
                      <a:lnTo>
                        <a:pt x="9730" y="10"/>
                      </a:lnTo>
                      <a:lnTo>
                        <a:pt x="940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13"/>
                <p:cNvSpPr/>
                <p:nvPr/>
              </p:nvSpPr>
              <p:spPr>
                <a:xfrm>
                  <a:off x="5236368" y="3724370"/>
                  <a:ext cx="320838" cy="667957"/>
                </a:xfrm>
                <a:custGeom>
                  <a:rect b="b" l="l" r="r" t="t"/>
                  <a:pathLst>
                    <a:path extrusionOk="0" h="31668" w="15211">
                      <a:moveTo>
                        <a:pt x="4269" y="0"/>
                      </a:moveTo>
                      <a:lnTo>
                        <a:pt x="4045" y="10"/>
                      </a:lnTo>
                      <a:lnTo>
                        <a:pt x="3831" y="19"/>
                      </a:lnTo>
                      <a:lnTo>
                        <a:pt x="3617" y="47"/>
                      </a:lnTo>
                      <a:lnTo>
                        <a:pt x="3412" y="84"/>
                      </a:lnTo>
                      <a:lnTo>
                        <a:pt x="3197" y="140"/>
                      </a:lnTo>
                      <a:lnTo>
                        <a:pt x="3002" y="196"/>
                      </a:lnTo>
                      <a:lnTo>
                        <a:pt x="2797" y="261"/>
                      </a:lnTo>
                      <a:lnTo>
                        <a:pt x="2610" y="336"/>
                      </a:lnTo>
                      <a:lnTo>
                        <a:pt x="2415" y="420"/>
                      </a:lnTo>
                      <a:lnTo>
                        <a:pt x="2238" y="513"/>
                      </a:lnTo>
                      <a:lnTo>
                        <a:pt x="2051" y="615"/>
                      </a:lnTo>
                      <a:lnTo>
                        <a:pt x="1883" y="727"/>
                      </a:lnTo>
                      <a:lnTo>
                        <a:pt x="1716" y="848"/>
                      </a:lnTo>
                      <a:lnTo>
                        <a:pt x="1557" y="979"/>
                      </a:lnTo>
                      <a:lnTo>
                        <a:pt x="1399" y="1109"/>
                      </a:lnTo>
                      <a:lnTo>
                        <a:pt x="1250" y="1249"/>
                      </a:lnTo>
                      <a:lnTo>
                        <a:pt x="1110" y="1398"/>
                      </a:lnTo>
                      <a:lnTo>
                        <a:pt x="979" y="1557"/>
                      </a:lnTo>
                      <a:lnTo>
                        <a:pt x="849" y="1715"/>
                      </a:lnTo>
                      <a:lnTo>
                        <a:pt x="728" y="1883"/>
                      </a:lnTo>
                      <a:lnTo>
                        <a:pt x="616" y="2060"/>
                      </a:lnTo>
                      <a:lnTo>
                        <a:pt x="513" y="2237"/>
                      </a:lnTo>
                      <a:lnTo>
                        <a:pt x="420" y="2414"/>
                      </a:lnTo>
                      <a:lnTo>
                        <a:pt x="336" y="2610"/>
                      </a:lnTo>
                      <a:lnTo>
                        <a:pt x="262" y="2805"/>
                      </a:lnTo>
                      <a:lnTo>
                        <a:pt x="197" y="3001"/>
                      </a:lnTo>
                      <a:lnTo>
                        <a:pt x="131" y="3206"/>
                      </a:lnTo>
                      <a:lnTo>
                        <a:pt x="85" y="3411"/>
                      </a:lnTo>
                      <a:lnTo>
                        <a:pt x="47" y="3616"/>
                      </a:lnTo>
                      <a:lnTo>
                        <a:pt x="20" y="3831"/>
                      </a:lnTo>
                      <a:lnTo>
                        <a:pt x="10" y="4045"/>
                      </a:lnTo>
                      <a:lnTo>
                        <a:pt x="1" y="4269"/>
                      </a:lnTo>
                      <a:lnTo>
                        <a:pt x="1" y="30204"/>
                      </a:lnTo>
                      <a:lnTo>
                        <a:pt x="467" y="30381"/>
                      </a:lnTo>
                      <a:lnTo>
                        <a:pt x="951" y="30558"/>
                      </a:lnTo>
                      <a:lnTo>
                        <a:pt x="1464" y="30735"/>
                      </a:lnTo>
                      <a:lnTo>
                        <a:pt x="2005" y="30894"/>
                      </a:lnTo>
                      <a:lnTo>
                        <a:pt x="2554" y="31043"/>
                      </a:lnTo>
                      <a:lnTo>
                        <a:pt x="3142" y="31183"/>
                      </a:lnTo>
                      <a:lnTo>
                        <a:pt x="3738" y="31313"/>
                      </a:lnTo>
                      <a:lnTo>
                        <a:pt x="4362" y="31425"/>
                      </a:lnTo>
                      <a:lnTo>
                        <a:pt x="4810" y="31490"/>
                      </a:lnTo>
                      <a:lnTo>
                        <a:pt x="5248" y="31546"/>
                      </a:lnTo>
                      <a:lnTo>
                        <a:pt x="5676" y="31583"/>
                      </a:lnTo>
                      <a:lnTo>
                        <a:pt x="6105" y="31621"/>
                      </a:lnTo>
                      <a:lnTo>
                        <a:pt x="6524" y="31649"/>
                      </a:lnTo>
                      <a:lnTo>
                        <a:pt x="6944" y="31667"/>
                      </a:lnTo>
                      <a:lnTo>
                        <a:pt x="7764" y="31667"/>
                      </a:lnTo>
                      <a:lnTo>
                        <a:pt x="8155" y="31658"/>
                      </a:lnTo>
                      <a:lnTo>
                        <a:pt x="8547" y="31639"/>
                      </a:lnTo>
                      <a:lnTo>
                        <a:pt x="8938" y="31621"/>
                      </a:lnTo>
                      <a:lnTo>
                        <a:pt x="9311" y="31593"/>
                      </a:lnTo>
                      <a:lnTo>
                        <a:pt x="9684" y="31555"/>
                      </a:lnTo>
                      <a:lnTo>
                        <a:pt x="10047" y="31509"/>
                      </a:lnTo>
                      <a:lnTo>
                        <a:pt x="10411" y="31462"/>
                      </a:lnTo>
                      <a:lnTo>
                        <a:pt x="10755" y="31406"/>
                      </a:lnTo>
                      <a:lnTo>
                        <a:pt x="11100" y="31350"/>
                      </a:lnTo>
                      <a:lnTo>
                        <a:pt x="11436" y="31295"/>
                      </a:lnTo>
                      <a:lnTo>
                        <a:pt x="12079" y="31155"/>
                      </a:lnTo>
                      <a:lnTo>
                        <a:pt x="12694" y="31006"/>
                      </a:lnTo>
                      <a:lnTo>
                        <a:pt x="13272" y="30857"/>
                      </a:lnTo>
                      <a:lnTo>
                        <a:pt x="13812" y="30689"/>
                      </a:lnTo>
                      <a:lnTo>
                        <a:pt x="14325" y="30530"/>
                      </a:lnTo>
                      <a:lnTo>
                        <a:pt x="14791" y="30363"/>
                      </a:lnTo>
                      <a:lnTo>
                        <a:pt x="15210" y="30204"/>
                      </a:lnTo>
                      <a:lnTo>
                        <a:pt x="15210" y="4269"/>
                      </a:lnTo>
                      <a:lnTo>
                        <a:pt x="15210" y="4045"/>
                      </a:lnTo>
                      <a:lnTo>
                        <a:pt x="15191" y="3831"/>
                      </a:lnTo>
                      <a:lnTo>
                        <a:pt x="15163" y="3616"/>
                      </a:lnTo>
                      <a:lnTo>
                        <a:pt x="15126" y="3411"/>
                      </a:lnTo>
                      <a:lnTo>
                        <a:pt x="15080" y="3206"/>
                      </a:lnTo>
                      <a:lnTo>
                        <a:pt x="15024" y="3001"/>
                      </a:lnTo>
                      <a:lnTo>
                        <a:pt x="14949" y="2805"/>
                      </a:lnTo>
                      <a:lnTo>
                        <a:pt x="14875" y="2610"/>
                      </a:lnTo>
                      <a:lnTo>
                        <a:pt x="14791" y="2414"/>
                      </a:lnTo>
                      <a:lnTo>
                        <a:pt x="14698" y="2237"/>
                      </a:lnTo>
                      <a:lnTo>
                        <a:pt x="14595" y="2060"/>
                      </a:lnTo>
                      <a:lnTo>
                        <a:pt x="14483" y="1883"/>
                      </a:lnTo>
                      <a:lnTo>
                        <a:pt x="14362" y="1715"/>
                      </a:lnTo>
                      <a:lnTo>
                        <a:pt x="14241" y="1557"/>
                      </a:lnTo>
                      <a:lnTo>
                        <a:pt x="14101" y="1398"/>
                      </a:lnTo>
                      <a:lnTo>
                        <a:pt x="13961" y="1249"/>
                      </a:lnTo>
                      <a:lnTo>
                        <a:pt x="13812" y="1109"/>
                      </a:lnTo>
                      <a:lnTo>
                        <a:pt x="13663" y="979"/>
                      </a:lnTo>
                      <a:lnTo>
                        <a:pt x="13495" y="848"/>
                      </a:lnTo>
                      <a:lnTo>
                        <a:pt x="13328" y="727"/>
                      </a:lnTo>
                      <a:lnTo>
                        <a:pt x="13160" y="615"/>
                      </a:lnTo>
                      <a:lnTo>
                        <a:pt x="12983" y="513"/>
                      </a:lnTo>
                      <a:lnTo>
                        <a:pt x="12796" y="420"/>
                      </a:lnTo>
                      <a:lnTo>
                        <a:pt x="12610" y="336"/>
                      </a:lnTo>
                      <a:lnTo>
                        <a:pt x="12414" y="261"/>
                      </a:lnTo>
                      <a:lnTo>
                        <a:pt x="12219" y="196"/>
                      </a:lnTo>
                      <a:lnTo>
                        <a:pt x="12014" y="140"/>
                      </a:lnTo>
                      <a:lnTo>
                        <a:pt x="11809" y="84"/>
                      </a:lnTo>
                      <a:lnTo>
                        <a:pt x="11594" y="47"/>
                      </a:lnTo>
                      <a:lnTo>
                        <a:pt x="11380" y="19"/>
                      </a:lnTo>
                      <a:lnTo>
                        <a:pt x="11165" y="10"/>
                      </a:lnTo>
                      <a:lnTo>
                        <a:pt x="1094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13"/>
                <p:cNvSpPr/>
                <p:nvPr/>
              </p:nvSpPr>
              <p:spPr>
                <a:xfrm>
                  <a:off x="5186653" y="4394268"/>
                  <a:ext cx="191668" cy="933132"/>
                </a:xfrm>
                <a:custGeom>
                  <a:rect b="b" l="l" r="r" t="t"/>
                  <a:pathLst>
                    <a:path extrusionOk="0" h="44240" w="9087">
                      <a:moveTo>
                        <a:pt x="2125" y="1"/>
                      </a:moveTo>
                      <a:lnTo>
                        <a:pt x="0" y="44239"/>
                      </a:lnTo>
                      <a:lnTo>
                        <a:pt x="7344" y="44239"/>
                      </a:lnTo>
                      <a:lnTo>
                        <a:pt x="9086" y="3821"/>
                      </a:lnTo>
                      <a:lnTo>
                        <a:pt x="2125"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13"/>
                <p:cNvSpPr/>
                <p:nvPr/>
              </p:nvSpPr>
              <p:spPr>
                <a:xfrm>
                  <a:off x="5414663" y="4394268"/>
                  <a:ext cx="191668" cy="933132"/>
                </a:xfrm>
                <a:custGeom>
                  <a:rect b="b" l="l" r="r" t="t"/>
                  <a:pathLst>
                    <a:path extrusionOk="0" h="44240" w="9087">
                      <a:moveTo>
                        <a:pt x="6953" y="1"/>
                      </a:moveTo>
                      <a:lnTo>
                        <a:pt x="1" y="3821"/>
                      </a:lnTo>
                      <a:lnTo>
                        <a:pt x="1743" y="44239"/>
                      </a:lnTo>
                      <a:lnTo>
                        <a:pt x="9087" y="44239"/>
                      </a:lnTo>
                      <a:lnTo>
                        <a:pt x="695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13"/>
                <p:cNvSpPr/>
                <p:nvPr/>
              </p:nvSpPr>
              <p:spPr>
                <a:xfrm>
                  <a:off x="5202557" y="3259871"/>
                  <a:ext cx="390422" cy="344209"/>
                </a:xfrm>
                <a:custGeom>
                  <a:rect b="b" l="l" r="r" t="t"/>
                  <a:pathLst>
                    <a:path extrusionOk="0" h="16319" w="18510">
                      <a:moveTo>
                        <a:pt x="8454" y="1"/>
                      </a:moveTo>
                      <a:lnTo>
                        <a:pt x="8407" y="10"/>
                      </a:lnTo>
                      <a:lnTo>
                        <a:pt x="8360" y="29"/>
                      </a:lnTo>
                      <a:lnTo>
                        <a:pt x="8314" y="48"/>
                      </a:lnTo>
                      <a:lnTo>
                        <a:pt x="8267" y="85"/>
                      </a:lnTo>
                      <a:lnTo>
                        <a:pt x="8174" y="159"/>
                      </a:lnTo>
                      <a:lnTo>
                        <a:pt x="8081" y="253"/>
                      </a:lnTo>
                      <a:lnTo>
                        <a:pt x="7997" y="346"/>
                      </a:lnTo>
                      <a:lnTo>
                        <a:pt x="7904" y="420"/>
                      </a:lnTo>
                      <a:lnTo>
                        <a:pt x="7857" y="458"/>
                      </a:lnTo>
                      <a:lnTo>
                        <a:pt x="7820" y="486"/>
                      </a:lnTo>
                      <a:lnTo>
                        <a:pt x="7764" y="504"/>
                      </a:lnTo>
                      <a:lnTo>
                        <a:pt x="7717" y="513"/>
                      </a:lnTo>
                      <a:lnTo>
                        <a:pt x="7671" y="523"/>
                      </a:lnTo>
                      <a:lnTo>
                        <a:pt x="7615" y="513"/>
                      </a:lnTo>
                      <a:lnTo>
                        <a:pt x="7568" y="504"/>
                      </a:lnTo>
                      <a:lnTo>
                        <a:pt x="7512" y="486"/>
                      </a:lnTo>
                      <a:lnTo>
                        <a:pt x="7401" y="430"/>
                      </a:lnTo>
                      <a:lnTo>
                        <a:pt x="7289" y="374"/>
                      </a:lnTo>
                      <a:lnTo>
                        <a:pt x="7177" y="318"/>
                      </a:lnTo>
                      <a:lnTo>
                        <a:pt x="7074" y="271"/>
                      </a:lnTo>
                      <a:lnTo>
                        <a:pt x="7018" y="253"/>
                      </a:lnTo>
                      <a:lnTo>
                        <a:pt x="6963" y="243"/>
                      </a:lnTo>
                      <a:lnTo>
                        <a:pt x="6869" y="243"/>
                      </a:lnTo>
                      <a:lnTo>
                        <a:pt x="6823" y="262"/>
                      </a:lnTo>
                      <a:lnTo>
                        <a:pt x="6776" y="290"/>
                      </a:lnTo>
                      <a:lnTo>
                        <a:pt x="6730" y="318"/>
                      </a:lnTo>
                      <a:lnTo>
                        <a:pt x="6692" y="355"/>
                      </a:lnTo>
                      <a:lnTo>
                        <a:pt x="6618" y="448"/>
                      </a:lnTo>
                      <a:lnTo>
                        <a:pt x="6543" y="551"/>
                      </a:lnTo>
                      <a:lnTo>
                        <a:pt x="6469" y="653"/>
                      </a:lnTo>
                      <a:lnTo>
                        <a:pt x="6394" y="746"/>
                      </a:lnTo>
                      <a:lnTo>
                        <a:pt x="6357" y="784"/>
                      </a:lnTo>
                      <a:lnTo>
                        <a:pt x="6310" y="821"/>
                      </a:lnTo>
                      <a:lnTo>
                        <a:pt x="6273" y="849"/>
                      </a:lnTo>
                      <a:lnTo>
                        <a:pt x="6226" y="868"/>
                      </a:lnTo>
                      <a:lnTo>
                        <a:pt x="6170" y="877"/>
                      </a:lnTo>
                      <a:lnTo>
                        <a:pt x="6124" y="886"/>
                      </a:lnTo>
                      <a:lnTo>
                        <a:pt x="6068" y="877"/>
                      </a:lnTo>
                      <a:lnTo>
                        <a:pt x="6012" y="868"/>
                      </a:lnTo>
                      <a:lnTo>
                        <a:pt x="5900" y="840"/>
                      </a:lnTo>
                      <a:lnTo>
                        <a:pt x="5779" y="793"/>
                      </a:lnTo>
                      <a:lnTo>
                        <a:pt x="5658" y="756"/>
                      </a:lnTo>
                      <a:lnTo>
                        <a:pt x="5546" y="728"/>
                      </a:lnTo>
                      <a:lnTo>
                        <a:pt x="5490" y="718"/>
                      </a:lnTo>
                      <a:lnTo>
                        <a:pt x="5434" y="718"/>
                      </a:lnTo>
                      <a:lnTo>
                        <a:pt x="5388" y="728"/>
                      </a:lnTo>
                      <a:lnTo>
                        <a:pt x="5341" y="737"/>
                      </a:lnTo>
                      <a:lnTo>
                        <a:pt x="5294" y="765"/>
                      </a:lnTo>
                      <a:lnTo>
                        <a:pt x="5257" y="793"/>
                      </a:lnTo>
                      <a:lnTo>
                        <a:pt x="5220" y="830"/>
                      </a:lnTo>
                      <a:lnTo>
                        <a:pt x="5183" y="877"/>
                      </a:lnTo>
                      <a:lnTo>
                        <a:pt x="5127" y="979"/>
                      </a:lnTo>
                      <a:lnTo>
                        <a:pt x="5061" y="1091"/>
                      </a:lnTo>
                      <a:lnTo>
                        <a:pt x="5005" y="1203"/>
                      </a:lnTo>
                      <a:lnTo>
                        <a:pt x="4950" y="1315"/>
                      </a:lnTo>
                      <a:lnTo>
                        <a:pt x="4922" y="1352"/>
                      </a:lnTo>
                      <a:lnTo>
                        <a:pt x="4884" y="1399"/>
                      </a:lnTo>
                      <a:lnTo>
                        <a:pt x="4847" y="1436"/>
                      </a:lnTo>
                      <a:lnTo>
                        <a:pt x="4800" y="1455"/>
                      </a:lnTo>
                      <a:lnTo>
                        <a:pt x="4754" y="1473"/>
                      </a:lnTo>
                      <a:lnTo>
                        <a:pt x="4707" y="1492"/>
                      </a:lnTo>
                      <a:lnTo>
                        <a:pt x="4595" y="1492"/>
                      </a:lnTo>
                      <a:lnTo>
                        <a:pt x="4474" y="1483"/>
                      </a:lnTo>
                      <a:lnTo>
                        <a:pt x="4353" y="1464"/>
                      </a:lnTo>
                      <a:lnTo>
                        <a:pt x="4223" y="1445"/>
                      </a:lnTo>
                      <a:lnTo>
                        <a:pt x="4111" y="1436"/>
                      </a:lnTo>
                      <a:lnTo>
                        <a:pt x="3999" y="1436"/>
                      </a:lnTo>
                      <a:lnTo>
                        <a:pt x="3952" y="1455"/>
                      </a:lnTo>
                      <a:lnTo>
                        <a:pt x="3906" y="1473"/>
                      </a:lnTo>
                      <a:lnTo>
                        <a:pt x="3868" y="1511"/>
                      </a:lnTo>
                      <a:lnTo>
                        <a:pt x="3831" y="1548"/>
                      </a:lnTo>
                      <a:lnTo>
                        <a:pt x="3803" y="1585"/>
                      </a:lnTo>
                      <a:lnTo>
                        <a:pt x="3775" y="1641"/>
                      </a:lnTo>
                      <a:lnTo>
                        <a:pt x="3738" y="1753"/>
                      </a:lnTo>
                      <a:lnTo>
                        <a:pt x="3701" y="1865"/>
                      </a:lnTo>
                      <a:lnTo>
                        <a:pt x="3663" y="1986"/>
                      </a:lnTo>
                      <a:lnTo>
                        <a:pt x="3626" y="2107"/>
                      </a:lnTo>
                      <a:lnTo>
                        <a:pt x="3598" y="2154"/>
                      </a:lnTo>
                      <a:lnTo>
                        <a:pt x="3570" y="2200"/>
                      </a:lnTo>
                      <a:lnTo>
                        <a:pt x="3542" y="2247"/>
                      </a:lnTo>
                      <a:lnTo>
                        <a:pt x="3505" y="2275"/>
                      </a:lnTo>
                      <a:lnTo>
                        <a:pt x="3458" y="2303"/>
                      </a:lnTo>
                      <a:lnTo>
                        <a:pt x="3412" y="2321"/>
                      </a:lnTo>
                      <a:lnTo>
                        <a:pt x="3365" y="2340"/>
                      </a:lnTo>
                      <a:lnTo>
                        <a:pt x="3309" y="2349"/>
                      </a:lnTo>
                      <a:lnTo>
                        <a:pt x="3188" y="2349"/>
                      </a:lnTo>
                      <a:lnTo>
                        <a:pt x="3058" y="2359"/>
                      </a:lnTo>
                      <a:lnTo>
                        <a:pt x="2937" y="2359"/>
                      </a:lnTo>
                      <a:lnTo>
                        <a:pt x="2815" y="2368"/>
                      </a:lnTo>
                      <a:lnTo>
                        <a:pt x="2759" y="2377"/>
                      </a:lnTo>
                      <a:lnTo>
                        <a:pt x="2713" y="2396"/>
                      </a:lnTo>
                      <a:lnTo>
                        <a:pt x="2666" y="2415"/>
                      </a:lnTo>
                      <a:lnTo>
                        <a:pt x="2629" y="2452"/>
                      </a:lnTo>
                      <a:lnTo>
                        <a:pt x="2592" y="2489"/>
                      </a:lnTo>
                      <a:lnTo>
                        <a:pt x="2564" y="2526"/>
                      </a:lnTo>
                      <a:lnTo>
                        <a:pt x="2545" y="2573"/>
                      </a:lnTo>
                      <a:lnTo>
                        <a:pt x="2526" y="2629"/>
                      </a:lnTo>
                      <a:lnTo>
                        <a:pt x="2508" y="2750"/>
                      </a:lnTo>
                      <a:lnTo>
                        <a:pt x="2489" y="2871"/>
                      </a:lnTo>
                      <a:lnTo>
                        <a:pt x="2480" y="3002"/>
                      </a:lnTo>
                      <a:lnTo>
                        <a:pt x="2461" y="3114"/>
                      </a:lnTo>
                      <a:lnTo>
                        <a:pt x="2443" y="3169"/>
                      </a:lnTo>
                      <a:lnTo>
                        <a:pt x="2424" y="3225"/>
                      </a:lnTo>
                      <a:lnTo>
                        <a:pt x="2396" y="3272"/>
                      </a:lnTo>
                      <a:lnTo>
                        <a:pt x="2368" y="3309"/>
                      </a:lnTo>
                      <a:lnTo>
                        <a:pt x="2331" y="3337"/>
                      </a:lnTo>
                      <a:lnTo>
                        <a:pt x="2294" y="3365"/>
                      </a:lnTo>
                      <a:lnTo>
                        <a:pt x="2238" y="3393"/>
                      </a:lnTo>
                      <a:lnTo>
                        <a:pt x="2191" y="3412"/>
                      </a:lnTo>
                      <a:lnTo>
                        <a:pt x="2070" y="3440"/>
                      </a:lnTo>
                      <a:lnTo>
                        <a:pt x="1949" y="3468"/>
                      </a:lnTo>
                      <a:lnTo>
                        <a:pt x="1828" y="3496"/>
                      </a:lnTo>
                      <a:lnTo>
                        <a:pt x="1706" y="3524"/>
                      </a:lnTo>
                      <a:lnTo>
                        <a:pt x="1660" y="3552"/>
                      </a:lnTo>
                      <a:lnTo>
                        <a:pt x="1613" y="3570"/>
                      </a:lnTo>
                      <a:lnTo>
                        <a:pt x="1576" y="3607"/>
                      </a:lnTo>
                      <a:lnTo>
                        <a:pt x="1539" y="3635"/>
                      </a:lnTo>
                      <a:lnTo>
                        <a:pt x="1511" y="3682"/>
                      </a:lnTo>
                      <a:lnTo>
                        <a:pt x="1492" y="3729"/>
                      </a:lnTo>
                      <a:lnTo>
                        <a:pt x="1483" y="3785"/>
                      </a:lnTo>
                      <a:lnTo>
                        <a:pt x="1473" y="3840"/>
                      </a:lnTo>
                      <a:lnTo>
                        <a:pt x="1483" y="3952"/>
                      </a:lnTo>
                      <a:lnTo>
                        <a:pt x="1492" y="4083"/>
                      </a:lnTo>
                      <a:lnTo>
                        <a:pt x="1501" y="4204"/>
                      </a:lnTo>
                      <a:lnTo>
                        <a:pt x="1501" y="4325"/>
                      </a:lnTo>
                      <a:lnTo>
                        <a:pt x="1501" y="4381"/>
                      </a:lnTo>
                      <a:lnTo>
                        <a:pt x="1492" y="4437"/>
                      </a:lnTo>
                      <a:lnTo>
                        <a:pt x="1473" y="4483"/>
                      </a:lnTo>
                      <a:lnTo>
                        <a:pt x="1455" y="4530"/>
                      </a:lnTo>
                      <a:lnTo>
                        <a:pt x="1427" y="4567"/>
                      </a:lnTo>
                      <a:lnTo>
                        <a:pt x="1390" y="4605"/>
                      </a:lnTo>
                      <a:lnTo>
                        <a:pt x="1343" y="4642"/>
                      </a:lnTo>
                      <a:lnTo>
                        <a:pt x="1296" y="4670"/>
                      </a:lnTo>
                      <a:lnTo>
                        <a:pt x="1185" y="4726"/>
                      </a:lnTo>
                      <a:lnTo>
                        <a:pt x="1073" y="4772"/>
                      </a:lnTo>
                      <a:lnTo>
                        <a:pt x="952" y="4819"/>
                      </a:lnTo>
                      <a:lnTo>
                        <a:pt x="849" y="4875"/>
                      </a:lnTo>
                      <a:lnTo>
                        <a:pt x="802" y="4912"/>
                      </a:lnTo>
                      <a:lnTo>
                        <a:pt x="765" y="4940"/>
                      </a:lnTo>
                      <a:lnTo>
                        <a:pt x="728" y="4977"/>
                      </a:lnTo>
                      <a:lnTo>
                        <a:pt x="709" y="5024"/>
                      </a:lnTo>
                      <a:lnTo>
                        <a:pt x="691" y="5071"/>
                      </a:lnTo>
                      <a:lnTo>
                        <a:pt x="681" y="5117"/>
                      </a:lnTo>
                      <a:lnTo>
                        <a:pt x="681" y="5173"/>
                      </a:lnTo>
                      <a:lnTo>
                        <a:pt x="691" y="5229"/>
                      </a:lnTo>
                      <a:lnTo>
                        <a:pt x="709" y="5341"/>
                      </a:lnTo>
                      <a:lnTo>
                        <a:pt x="747" y="5462"/>
                      </a:lnTo>
                      <a:lnTo>
                        <a:pt x="784" y="5583"/>
                      </a:lnTo>
                      <a:lnTo>
                        <a:pt x="812" y="5704"/>
                      </a:lnTo>
                      <a:lnTo>
                        <a:pt x="821" y="5760"/>
                      </a:lnTo>
                      <a:lnTo>
                        <a:pt x="821" y="5816"/>
                      </a:lnTo>
                      <a:lnTo>
                        <a:pt x="821" y="5863"/>
                      </a:lnTo>
                      <a:lnTo>
                        <a:pt x="812" y="5909"/>
                      </a:lnTo>
                      <a:lnTo>
                        <a:pt x="784" y="5956"/>
                      </a:lnTo>
                      <a:lnTo>
                        <a:pt x="756" y="6003"/>
                      </a:lnTo>
                      <a:lnTo>
                        <a:pt x="728" y="6040"/>
                      </a:lnTo>
                      <a:lnTo>
                        <a:pt x="681" y="6077"/>
                      </a:lnTo>
                      <a:lnTo>
                        <a:pt x="588" y="6161"/>
                      </a:lnTo>
                      <a:lnTo>
                        <a:pt x="486" y="6226"/>
                      </a:lnTo>
                      <a:lnTo>
                        <a:pt x="383" y="6301"/>
                      </a:lnTo>
                      <a:lnTo>
                        <a:pt x="290" y="6375"/>
                      </a:lnTo>
                      <a:lnTo>
                        <a:pt x="253" y="6422"/>
                      </a:lnTo>
                      <a:lnTo>
                        <a:pt x="225" y="6459"/>
                      </a:lnTo>
                      <a:lnTo>
                        <a:pt x="197" y="6506"/>
                      </a:lnTo>
                      <a:lnTo>
                        <a:pt x="178" y="6552"/>
                      </a:lnTo>
                      <a:lnTo>
                        <a:pt x="178" y="6599"/>
                      </a:lnTo>
                      <a:lnTo>
                        <a:pt x="178" y="6655"/>
                      </a:lnTo>
                      <a:lnTo>
                        <a:pt x="187" y="6701"/>
                      </a:lnTo>
                      <a:lnTo>
                        <a:pt x="206" y="6757"/>
                      </a:lnTo>
                      <a:lnTo>
                        <a:pt x="253" y="6860"/>
                      </a:lnTo>
                      <a:lnTo>
                        <a:pt x="318" y="6972"/>
                      </a:lnTo>
                      <a:lnTo>
                        <a:pt x="383" y="7084"/>
                      </a:lnTo>
                      <a:lnTo>
                        <a:pt x="430" y="7195"/>
                      </a:lnTo>
                      <a:lnTo>
                        <a:pt x="448" y="7242"/>
                      </a:lnTo>
                      <a:lnTo>
                        <a:pt x="467" y="7298"/>
                      </a:lnTo>
                      <a:lnTo>
                        <a:pt x="476" y="7354"/>
                      </a:lnTo>
                      <a:lnTo>
                        <a:pt x="476" y="7400"/>
                      </a:lnTo>
                      <a:lnTo>
                        <a:pt x="467" y="7447"/>
                      </a:lnTo>
                      <a:lnTo>
                        <a:pt x="448" y="7494"/>
                      </a:lnTo>
                      <a:lnTo>
                        <a:pt x="392" y="7587"/>
                      </a:lnTo>
                      <a:lnTo>
                        <a:pt x="308" y="7689"/>
                      </a:lnTo>
                      <a:lnTo>
                        <a:pt x="225" y="7783"/>
                      </a:lnTo>
                      <a:lnTo>
                        <a:pt x="141" y="7876"/>
                      </a:lnTo>
                      <a:lnTo>
                        <a:pt x="76" y="7969"/>
                      </a:lnTo>
                      <a:lnTo>
                        <a:pt x="48" y="8015"/>
                      </a:lnTo>
                      <a:lnTo>
                        <a:pt x="20" y="8062"/>
                      </a:lnTo>
                      <a:lnTo>
                        <a:pt x="10" y="8109"/>
                      </a:lnTo>
                      <a:lnTo>
                        <a:pt x="1" y="8165"/>
                      </a:lnTo>
                      <a:lnTo>
                        <a:pt x="10" y="8211"/>
                      </a:lnTo>
                      <a:lnTo>
                        <a:pt x="20" y="8258"/>
                      </a:lnTo>
                      <a:lnTo>
                        <a:pt x="48" y="8304"/>
                      </a:lnTo>
                      <a:lnTo>
                        <a:pt x="76" y="8360"/>
                      </a:lnTo>
                      <a:lnTo>
                        <a:pt x="141" y="8454"/>
                      </a:lnTo>
                      <a:lnTo>
                        <a:pt x="225" y="8547"/>
                      </a:lnTo>
                      <a:lnTo>
                        <a:pt x="308" y="8640"/>
                      </a:lnTo>
                      <a:lnTo>
                        <a:pt x="392" y="8733"/>
                      </a:lnTo>
                      <a:lnTo>
                        <a:pt x="448" y="8826"/>
                      </a:lnTo>
                      <a:lnTo>
                        <a:pt x="467" y="8873"/>
                      </a:lnTo>
                      <a:lnTo>
                        <a:pt x="476" y="8919"/>
                      </a:lnTo>
                      <a:lnTo>
                        <a:pt x="476" y="8975"/>
                      </a:lnTo>
                      <a:lnTo>
                        <a:pt x="467" y="9022"/>
                      </a:lnTo>
                      <a:lnTo>
                        <a:pt x="448" y="9078"/>
                      </a:lnTo>
                      <a:lnTo>
                        <a:pt x="430" y="9134"/>
                      </a:lnTo>
                      <a:lnTo>
                        <a:pt x="383" y="9236"/>
                      </a:lnTo>
                      <a:lnTo>
                        <a:pt x="318" y="9348"/>
                      </a:lnTo>
                      <a:lnTo>
                        <a:pt x="253" y="9460"/>
                      </a:lnTo>
                      <a:lnTo>
                        <a:pt x="206" y="9572"/>
                      </a:lnTo>
                      <a:lnTo>
                        <a:pt x="187" y="9618"/>
                      </a:lnTo>
                      <a:lnTo>
                        <a:pt x="178" y="9674"/>
                      </a:lnTo>
                      <a:lnTo>
                        <a:pt x="178" y="9721"/>
                      </a:lnTo>
                      <a:lnTo>
                        <a:pt x="178" y="9768"/>
                      </a:lnTo>
                      <a:lnTo>
                        <a:pt x="197" y="9814"/>
                      </a:lnTo>
                      <a:lnTo>
                        <a:pt x="225" y="9861"/>
                      </a:lnTo>
                      <a:lnTo>
                        <a:pt x="253" y="9907"/>
                      </a:lnTo>
                      <a:lnTo>
                        <a:pt x="290" y="9945"/>
                      </a:lnTo>
                      <a:lnTo>
                        <a:pt x="383" y="10019"/>
                      </a:lnTo>
                      <a:lnTo>
                        <a:pt x="486" y="10094"/>
                      </a:lnTo>
                      <a:lnTo>
                        <a:pt x="588" y="10168"/>
                      </a:lnTo>
                      <a:lnTo>
                        <a:pt x="681" y="10243"/>
                      </a:lnTo>
                      <a:lnTo>
                        <a:pt x="728" y="10280"/>
                      </a:lnTo>
                      <a:lnTo>
                        <a:pt x="756" y="10317"/>
                      </a:lnTo>
                      <a:lnTo>
                        <a:pt x="784" y="10364"/>
                      </a:lnTo>
                      <a:lnTo>
                        <a:pt x="812" y="10411"/>
                      </a:lnTo>
                      <a:lnTo>
                        <a:pt x="821" y="10457"/>
                      </a:lnTo>
                      <a:lnTo>
                        <a:pt x="821" y="10513"/>
                      </a:lnTo>
                      <a:lnTo>
                        <a:pt x="821" y="10560"/>
                      </a:lnTo>
                      <a:lnTo>
                        <a:pt x="812" y="10625"/>
                      </a:lnTo>
                      <a:lnTo>
                        <a:pt x="784" y="10737"/>
                      </a:lnTo>
                      <a:lnTo>
                        <a:pt x="747" y="10858"/>
                      </a:lnTo>
                      <a:lnTo>
                        <a:pt x="709" y="10979"/>
                      </a:lnTo>
                      <a:lnTo>
                        <a:pt x="691" y="11100"/>
                      </a:lnTo>
                      <a:lnTo>
                        <a:pt x="681" y="11147"/>
                      </a:lnTo>
                      <a:lnTo>
                        <a:pt x="681" y="11203"/>
                      </a:lnTo>
                      <a:lnTo>
                        <a:pt x="691" y="11249"/>
                      </a:lnTo>
                      <a:lnTo>
                        <a:pt x="709" y="11296"/>
                      </a:lnTo>
                      <a:lnTo>
                        <a:pt x="728" y="11342"/>
                      </a:lnTo>
                      <a:lnTo>
                        <a:pt x="765" y="11380"/>
                      </a:lnTo>
                      <a:lnTo>
                        <a:pt x="802" y="11417"/>
                      </a:lnTo>
                      <a:lnTo>
                        <a:pt x="849" y="11445"/>
                      </a:lnTo>
                      <a:lnTo>
                        <a:pt x="952" y="11501"/>
                      </a:lnTo>
                      <a:lnTo>
                        <a:pt x="1073" y="11548"/>
                      </a:lnTo>
                      <a:lnTo>
                        <a:pt x="1185" y="11603"/>
                      </a:lnTo>
                      <a:lnTo>
                        <a:pt x="1296" y="11650"/>
                      </a:lnTo>
                      <a:lnTo>
                        <a:pt x="1343" y="11687"/>
                      </a:lnTo>
                      <a:lnTo>
                        <a:pt x="1390" y="11715"/>
                      </a:lnTo>
                      <a:lnTo>
                        <a:pt x="1427" y="11753"/>
                      </a:lnTo>
                      <a:lnTo>
                        <a:pt x="1455" y="11790"/>
                      </a:lnTo>
                      <a:lnTo>
                        <a:pt x="1473" y="11836"/>
                      </a:lnTo>
                      <a:lnTo>
                        <a:pt x="1492" y="11883"/>
                      </a:lnTo>
                      <a:lnTo>
                        <a:pt x="1501" y="11939"/>
                      </a:lnTo>
                      <a:lnTo>
                        <a:pt x="1501" y="11995"/>
                      </a:lnTo>
                      <a:lnTo>
                        <a:pt x="1501" y="12116"/>
                      </a:lnTo>
                      <a:lnTo>
                        <a:pt x="1492" y="12246"/>
                      </a:lnTo>
                      <a:lnTo>
                        <a:pt x="1483" y="12368"/>
                      </a:lnTo>
                      <a:lnTo>
                        <a:pt x="1473" y="12489"/>
                      </a:lnTo>
                      <a:lnTo>
                        <a:pt x="1483" y="12545"/>
                      </a:lnTo>
                      <a:lnTo>
                        <a:pt x="1492" y="12591"/>
                      </a:lnTo>
                      <a:lnTo>
                        <a:pt x="1511" y="12638"/>
                      </a:lnTo>
                      <a:lnTo>
                        <a:pt x="1539" y="12684"/>
                      </a:lnTo>
                      <a:lnTo>
                        <a:pt x="1576" y="12722"/>
                      </a:lnTo>
                      <a:lnTo>
                        <a:pt x="1613" y="12750"/>
                      </a:lnTo>
                      <a:lnTo>
                        <a:pt x="1660" y="12778"/>
                      </a:lnTo>
                      <a:lnTo>
                        <a:pt x="1706" y="12796"/>
                      </a:lnTo>
                      <a:lnTo>
                        <a:pt x="1828" y="12834"/>
                      </a:lnTo>
                      <a:lnTo>
                        <a:pt x="1949" y="12852"/>
                      </a:lnTo>
                      <a:lnTo>
                        <a:pt x="2070" y="12880"/>
                      </a:lnTo>
                      <a:lnTo>
                        <a:pt x="2191" y="12908"/>
                      </a:lnTo>
                      <a:lnTo>
                        <a:pt x="2238" y="12927"/>
                      </a:lnTo>
                      <a:lnTo>
                        <a:pt x="2294" y="12955"/>
                      </a:lnTo>
                      <a:lnTo>
                        <a:pt x="2331" y="12983"/>
                      </a:lnTo>
                      <a:lnTo>
                        <a:pt x="2368" y="13020"/>
                      </a:lnTo>
                      <a:lnTo>
                        <a:pt x="2396" y="13057"/>
                      </a:lnTo>
                      <a:lnTo>
                        <a:pt x="2424" y="13104"/>
                      </a:lnTo>
                      <a:lnTo>
                        <a:pt x="2443" y="13150"/>
                      </a:lnTo>
                      <a:lnTo>
                        <a:pt x="2461" y="13206"/>
                      </a:lnTo>
                      <a:lnTo>
                        <a:pt x="2480" y="13327"/>
                      </a:lnTo>
                      <a:lnTo>
                        <a:pt x="2489" y="13449"/>
                      </a:lnTo>
                      <a:lnTo>
                        <a:pt x="2508" y="13579"/>
                      </a:lnTo>
                      <a:lnTo>
                        <a:pt x="2526" y="13691"/>
                      </a:lnTo>
                      <a:lnTo>
                        <a:pt x="2545" y="13747"/>
                      </a:lnTo>
                      <a:lnTo>
                        <a:pt x="2564" y="13793"/>
                      </a:lnTo>
                      <a:lnTo>
                        <a:pt x="2592" y="13840"/>
                      </a:lnTo>
                      <a:lnTo>
                        <a:pt x="2629" y="13877"/>
                      </a:lnTo>
                      <a:lnTo>
                        <a:pt x="2666" y="13905"/>
                      </a:lnTo>
                      <a:lnTo>
                        <a:pt x="2713" y="13924"/>
                      </a:lnTo>
                      <a:lnTo>
                        <a:pt x="2759" y="13943"/>
                      </a:lnTo>
                      <a:lnTo>
                        <a:pt x="2815" y="13952"/>
                      </a:lnTo>
                      <a:lnTo>
                        <a:pt x="2937" y="13961"/>
                      </a:lnTo>
                      <a:lnTo>
                        <a:pt x="3058" y="13971"/>
                      </a:lnTo>
                      <a:lnTo>
                        <a:pt x="3188" y="13971"/>
                      </a:lnTo>
                      <a:lnTo>
                        <a:pt x="3309" y="13980"/>
                      </a:lnTo>
                      <a:lnTo>
                        <a:pt x="3365" y="13989"/>
                      </a:lnTo>
                      <a:lnTo>
                        <a:pt x="3412" y="13998"/>
                      </a:lnTo>
                      <a:lnTo>
                        <a:pt x="3458" y="14017"/>
                      </a:lnTo>
                      <a:lnTo>
                        <a:pt x="3505" y="14045"/>
                      </a:lnTo>
                      <a:lnTo>
                        <a:pt x="3542" y="14082"/>
                      </a:lnTo>
                      <a:lnTo>
                        <a:pt x="3570" y="14120"/>
                      </a:lnTo>
                      <a:lnTo>
                        <a:pt x="3598" y="14166"/>
                      </a:lnTo>
                      <a:lnTo>
                        <a:pt x="3626" y="14222"/>
                      </a:lnTo>
                      <a:lnTo>
                        <a:pt x="3663" y="14334"/>
                      </a:lnTo>
                      <a:lnTo>
                        <a:pt x="3701" y="14455"/>
                      </a:lnTo>
                      <a:lnTo>
                        <a:pt x="3738" y="14576"/>
                      </a:lnTo>
                      <a:lnTo>
                        <a:pt x="3775" y="14688"/>
                      </a:lnTo>
                      <a:lnTo>
                        <a:pt x="3803" y="14735"/>
                      </a:lnTo>
                      <a:lnTo>
                        <a:pt x="3831" y="14781"/>
                      </a:lnTo>
                      <a:lnTo>
                        <a:pt x="3868" y="14819"/>
                      </a:lnTo>
                      <a:lnTo>
                        <a:pt x="3906" y="14847"/>
                      </a:lnTo>
                      <a:lnTo>
                        <a:pt x="3952" y="14865"/>
                      </a:lnTo>
                      <a:lnTo>
                        <a:pt x="3999" y="14884"/>
                      </a:lnTo>
                      <a:lnTo>
                        <a:pt x="4055" y="14893"/>
                      </a:lnTo>
                      <a:lnTo>
                        <a:pt x="4111" y="14893"/>
                      </a:lnTo>
                      <a:lnTo>
                        <a:pt x="4223" y="14884"/>
                      </a:lnTo>
                      <a:lnTo>
                        <a:pt x="4353" y="14865"/>
                      </a:lnTo>
                      <a:lnTo>
                        <a:pt x="4474" y="14847"/>
                      </a:lnTo>
                      <a:lnTo>
                        <a:pt x="4595" y="14828"/>
                      </a:lnTo>
                      <a:lnTo>
                        <a:pt x="4651" y="14828"/>
                      </a:lnTo>
                      <a:lnTo>
                        <a:pt x="4707" y="14837"/>
                      </a:lnTo>
                      <a:lnTo>
                        <a:pt x="4754" y="14847"/>
                      </a:lnTo>
                      <a:lnTo>
                        <a:pt x="4800" y="14865"/>
                      </a:lnTo>
                      <a:lnTo>
                        <a:pt x="4847" y="14893"/>
                      </a:lnTo>
                      <a:lnTo>
                        <a:pt x="4884" y="14921"/>
                      </a:lnTo>
                      <a:lnTo>
                        <a:pt x="4922" y="14968"/>
                      </a:lnTo>
                      <a:lnTo>
                        <a:pt x="4950" y="15014"/>
                      </a:lnTo>
                      <a:lnTo>
                        <a:pt x="5005" y="15117"/>
                      </a:lnTo>
                      <a:lnTo>
                        <a:pt x="5061" y="15229"/>
                      </a:lnTo>
                      <a:lnTo>
                        <a:pt x="5127" y="15340"/>
                      </a:lnTo>
                      <a:lnTo>
                        <a:pt x="5183" y="15443"/>
                      </a:lnTo>
                      <a:lnTo>
                        <a:pt x="5220" y="15490"/>
                      </a:lnTo>
                      <a:lnTo>
                        <a:pt x="5257" y="15527"/>
                      </a:lnTo>
                      <a:lnTo>
                        <a:pt x="5294" y="15564"/>
                      </a:lnTo>
                      <a:lnTo>
                        <a:pt x="5341" y="15583"/>
                      </a:lnTo>
                      <a:lnTo>
                        <a:pt x="5388" y="15601"/>
                      </a:lnTo>
                      <a:lnTo>
                        <a:pt x="5490" y="15601"/>
                      </a:lnTo>
                      <a:lnTo>
                        <a:pt x="5546" y="15592"/>
                      </a:lnTo>
                      <a:lnTo>
                        <a:pt x="5658" y="15564"/>
                      </a:lnTo>
                      <a:lnTo>
                        <a:pt x="5779" y="15527"/>
                      </a:lnTo>
                      <a:lnTo>
                        <a:pt x="5900" y="15490"/>
                      </a:lnTo>
                      <a:lnTo>
                        <a:pt x="6012" y="15452"/>
                      </a:lnTo>
                      <a:lnTo>
                        <a:pt x="6068" y="15443"/>
                      </a:lnTo>
                      <a:lnTo>
                        <a:pt x="6170" y="15443"/>
                      </a:lnTo>
                      <a:lnTo>
                        <a:pt x="6226" y="15452"/>
                      </a:lnTo>
                      <a:lnTo>
                        <a:pt x="6273" y="15471"/>
                      </a:lnTo>
                      <a:lnTo>
                        <a:pt x="6310" y="15499"/>
                      </a:lnTo>
                      <a:lnTo>
                        <a:pt x="6357" y="15536"/>
                      </a:lnTo>
                      <a:lnTo>
                        <a:pt x="6394" y="15573"/>
                      </a:lnTo>
                      <a:lnTo>
                        <a:pt x="6469" y="15667"/>
                      </a:lnTo>
                      <a:lnTo>
                        <a:pt x="6543" y="15769"/>
                      </a:lnTo>
                      <a:lnTo>
                        <a:pt x="6618" y="15872"/>
                      </a:lnTo>
                      <a:lnTo>
                        <a:pt x="6692" y="15965"/>
                      </a:lnTo>
                      <a:lnTo>
                        <a:pt x="6730" y="16002"/>
                      </a:lnTo>
                      <a:lnTo>
                        <a:pt x="6776" y="16039"/>
                      </a:lnTo>
                      <a:lnTo>
                        <a:pt x="6823" y="16058"/>
                      </a:lnTo>
                      <a:lnTo>
                        <a:pt x="6869" y="16077"/>
                      </a:lnTo>
                      <a:lnTo>
                        <a:pt x="6916" y="16086"/>
                      </a:lnTo>
                      <a:lnTo>
                        <a:pt x="6963" y="16086"/>
                      </a:lnTo>
                      <a:lnTo>
                        <a:pt x="7018" y="16067"/>
                      </a:lnTo>
                      <a:lnTo>
                        <a:pt x="7074" y="16058"/>
                      </a:lnTo>
                      <a:lnTo>
                        <a:pt x="7177" y="16011"/>
                      </a:lnTo>
                      <a:lnTo>
                        <a:pt x="7289" y="15946"/>
                      </a:lnTo>
                      <a:lnTo>
                        <a:pt x="7401" y="15890"/>
                      </a:lnTo>
                      <a:lnTo>
                        <a:pt x="7512" y="15844"/>
                      </a:lnTo>
                      <a:lnTo>
                        <a:pt x="7568" y="15825"/>
                      </a:lnTo>
                      <a:lnTo>
                        <a:pt x="7624" y="15806"/>
                      </a:lnTo>
                      <a:lnTo>
                        <a:pt x="7717" y="15806"/>
                      </a:lnTo>
                      <a:lnTo>
                        <a:pt x="7773" y="15816"/>
                      </a:lnTo>
                      <a:lnTo>
                        <a:pt x="7820" y="15844"/>
                      </a:lnTo>
                      <a:lnTo>
                        <a:pt x="7857" y="15872"/>
                      </a:lnTo>
                      <a:lnTo>
                        <a:pt x="7904" y="15900"/>
                      </a:lnTo>
                      <a:lnTo>
                        <a:pt x="7997" y="15983"/>
                      </a:lnTo>
                      <a:lnTo>
                        <a:pt x="8081" y="16077"/>
                      </a:lnTo>
                      <a:lnTo>
                        <a:pt x="8174" y="16161"/>
                      </a:lnTo>
                      <a:lnTo>
                        <a:pt x="8267" y="16235"/>
                      </a:lnTo>
                      <a:lnTo>
                        <a:pt x="8314" y="16272"/>
                      </a:lnTo>
                      <a:lnTo>
                        <a:pt x="8360" y="16300"/>
                      </a:lnTo>
                      <a:lnTo>
                        <a:pt x="8407" y="16319"/>
                      </a:lnTo>
                      <a:lnTo>
                        <a:pt x="8500" y="16319"/>
                      </a:lnTo>
                      <a:lnTo>
                        <a:pt x="8556" y="16310"/>
                      </a:lnTo>
                      <a:lnTo>
                        <a:pt x="8603" y="16291"/>
                      </a:lnTo>
                      <a:lnTo>
                        <a:pt x="8649" y="16272"/>
                      </a:lnTo>
                      <a:lnTo>
                        <a:pt x="8752" y="16207"/>
                      </a:lnTo>
                      <a:lnTo>
                        <a:pt x="8854" y="16133"/>
                      </a:lnTo>
                      <a:lnTo>
                        <a:pt x="8957" y="16058"/>
                      </a:lnTo>
                      <a:lnTo>
                        <a:pt x="9059" y="15993"/>
                      </a:lnTo>
                      <a:lnTo>
                        <a:pt x="9106" y="15965"/>
                      </a:lnTo>
                      <a:lnTo>
                        <a:pt x="9153" y="15946"/>
                      </a:lnTo>
                      <a:lnTo>
                        <a:pt x="9208" y="15928"/>
                      </a:lnTo>
                      <a:lnTo>
                        <a:pt x="9302" y="15928"/>
                      </a:lnTo>
                      <a:lnTo>
                        <a:pt x="9358" y="15946"/>
                      </a:lnTo>
                      <a:lnTo>
                        <a:pt x="9404" y="15965"/>
                      </a:lnTo>
                      <a:lnTo>
                        <a:pt x="9460" y="15993"/>
                      </a:lnTo>
                      <a:lnTo>
                        <a:pt x="9563" y="16058"/>
                      </a:lnTo>
                      <a:lnTo>
                        <a:pt x="9656" y="16133"/>
                      </a:lnTo>
                      <a:lnTo>
                        <a:pt x="9758" y="16207"/>
                      </a:lnTo>
                      <a:lnTo>
                        <a:pt x="9861" y="16272"/>
                      </a:lnTo>
                      <a:lnTo>
                        <a:pt x="9907" y="16291"/>
                      </a:lnTo>
                      <a:lnTo>
                        <a:pt x="9963" y="16310"/>
                      </a:lnTo>
                      <a:lnTo>
                        <a:pt x="10010" y="16319"/>
                      </a:lnTo>
                      <a:lnTo>
                        <a:pt x="10103" y="16319"/>
                      </a:lnTo>
                      <a:lnTo>
                        <a:pt x="10159" y="16300"/>
                      </a:lnTo>
                      <a:lnTo>
                        <a:pt x="10206" y="16272"/>
                      </a:lnTo>
                      <a:lnTo>
                        <a:pt x="10252" y="16235"/>
                      </a:lnTo>
                      <a:lnTo>
                        <a:pt x="10336" y="16161"/>
                      </a:lnTo>
                      <a:lnTo>
                        <a:pt x="10429" y="16077"/>
                      </a:lnTo>
                      <a:lnTo>
                        <a:pt x="10513" y="15983"/>
                      </a:lnTo>
                      <a:lnTo>
                        <a:pt x="10606" y="15900"/>
                      </a:lnTo>
                      <a:lnTo>
                        <a:pt x="10653" y="15872"/>
                      </a:lnTo>
                      <a:lnTo>
                        <a:pt x="10700" y="15844"/>
                      </a:lnTo>
                      <a:lnTo>
                        <a:pt x="10746" y="15816"/>
                      </a:lnTo>
                      <a:lnTo>
                        <a:pt x="10793" y="15806"/>
                      </a:lnTo>
                      <a:lnTo>
                        <a:pt x="10895" y="15806"/>
                      </a:lnTo>
                      <a:lnTo>
                        <a:pt x="10942" y="15825"/>
                      </a:lnTo>
                      <a:lnTo>
                        <a:pt x="10998" y="15844"/>
                      </a:lnTo>
                      <a:lnTo>
                        <a:pt x="11110" y="15890"/>
                      </a:lnTo>
                      <a:lnTo>
                        <a:pt x="11221" y="15946"/>
                      </a:lnTo>
                      <a:lnTo>
                        <a:pt x="11333" y="16011"/>
                      </a:lnTo>
                      <a:lnTo>
                        <a:pt x="11445" y="16058"/>
                      </a:lnTo>
                      <a:lnTo>
                        <a:pt x="11492" y="16067"/>
                      </a:lnTo>
                      <a:lnTo>
                        <a:pt x="11548" y="16086"/>
                      </a:lnTo>
                      <a:lnTo>
                        <a:pt x="11594" y="16086"/>
                      </a:lnTo>
                      <a:lnTo>
                        <a:pt x="11650" y="16077"/>
                      </a:lnTo>
                      <a:lnTo>
                        <a:pt x="11697" y="16058"/>
                      </a:lnTo>
                      <a:lnTo>
                        <a:pt x="11734" y="16039"/>
                      </a:lnTo>
                      <a:lnTo>
                        <a:pt x="11781" y="16002"/>
                      </a:lnTo>
                      <a:lnTo>
                        <a:pt x="11818" y="15965"/>
                      </a:lnTo>
                      <a:lnTo>
                        <a:pt x="11892" y="15872"/>
                      </a:lnTo>
                      <a:lnTo>
                        <a:pt x="11967" y="15769"/>
                      </a:lnTo>
                      <a:lnTo>
                        <a:pt x="12042" y="15667"/>
                      </a:lnTo>
                      <a:lnTo>
                        <a:pt x="12116" y="15573"/>
                      </a:lnTo>
                      <a:lnTo>
                        <a:pt x="12163" y="15536"/>
                      </a:lnTo>
                      <a:lnTo>
                        <a:pt x="12200" y="15499"/>
                      </a:lnTo>
                      <a:lnTo>
                        <a:pt x="12247" y="15471"/>
                      </a:lnTo>
                      <a:lnTo>
                        <a:pt x="12293" y="15452"/>
                      </a:lnTo>
                      <a:lnTo>
                        <a:pt x="12340" y="15443"/>
                      </a:lnTo>
                      <a:lnTo>
                        <a:pt x="12442" y="15443"/>
                      </a:lnTo>
                      <a:lnTo>
                        <a:pt x="12498" y="15452"/>
                      </a:lnTo>
                      <a:lnTo>
                        <a:pt x="12619" y="15490"/>
                      </a:lnTo>
                      <a:lnTo>
                        <a:pt x="12741" y="15527"/>
                      </a:lnTo>
                      <a:lnTo>
                        <a:pt x="12852" y="15564"/>
                      </a:lnTo>
                      <a:lnTo>
                        <a:pt x="12973" y="15592"/>
                      </a:lnTo>
                      <a:lnTo>
                        <a:pt x="13029" y="15601"/>
                      </a:lnTo>
                      <a:lnTo>
                        <a:pt x="13132" y="15601"/>
                      </a:lnTo>
                      <a:lnTo>
                        <a:pt x="13179" y="15583"/>
                      </a:lnTo>
                      <a:lnTo>
                        <a:pt x="13216" y="15564"/>
                      </a:lnTo>
                      <a:lnTo>
                        <a:pt x="13262" y="15527"/>
                      </a:lnTo>
                      <a:lnTo>
                        <a:pt x="13300" y="15490"/>
                      </a:lnTo>
                      <a:lnTo>
                        <a:pt x="13328" y="15443"/>
                      </a:lnTo>
                      <a:lnTo>
                        <a:pt x="13393" y="15340"/>
                      </a:lnTo>
                      <a:lnTo>
                        <a:pt x="13449" y="15229"/>
                      </a:lnTo>
                      <a:lnTo>
                        <a:pt x="13505" y="15117"/>
                      </a:lnTo>
                      <a:lnTo>
                        <a:pt x="13561" y="15014"/>
                      </a:lnTo>
                      <a:lnTo>
                        <a:pt x="13598" y="14968"/>
                      </a:lnTo>
                      <a:lnTo>
                        <a:pt x="13626" y="14921"/>
                      </a:lnTo>
                      <a:lnTo>
                        <a:pt x="13663" y="14893"/>
                      </a:lnTo>
                      <a:lnTo>
                        <a:pt x="13710" y="14865"/>
                      </a:lnTo>
                      <a:lnTo>
                        <a:pt x="13756" y="14847"/>
                      </a:lnTo>
                      <a:lnTo>
                        <a:pt x="13803" y="14837"/>
                      </a:lnTo>
                      <a:lnTo>
                        <a:pt x="13859" y="14828"/>
                      </a:lnTo>
                      <a:lnTo>
                        <a:pt x="13915" y="14828"/>
                      </a:lnTo>
                      <a:lnTo>
                        <a:pt x="14036" y="14847"/>
                      </a:lnTo>
                      <a:lnTo>
                        <a:pt x="14166" y="14865"/>
                      </a:lnTo>
                      <a:lnTo>
                        <a:pt x="14288" y="14884"/>
                      </a:lnTo>
                      <a:lnTo>
                        <a:pt x="14409" y="14893"/>
                      </a:lnTo>
                      <a:lnTo>
                        <a:pt x="14465" y="14893"/>
                      </a:lnTo>
                      <a:lnTo>
                        <a:pt x="14511" y="14884"/>
                      </a:lnTo>
                      <a:lnTo>
                        <a:pt x="14558" y="14865"/>
                      </a:lnTo>
                      <a:lnTo>
                        <a:pt x="14604" y="14847"/>
                      </a:lnTo>
                      <a:lnTo>
                        <a:pt x="14642" y="14819"/>
                      </a:lnTo>
                      <a:lnTo>
                        <a:pt x="14679" y="14781"/>
                      </a:lnTo>
                      <a:lnTo>
                        <a:pt x="14707" y="14735"/>
                      </a:lnTo>
                      <a:lnTo>
                        <a:pt x="14735" y="14688"/>
                      </a:lnTo>
                      <a:lnTo>
                        <a:pt x="14772" y="14576"/>
                      </a:lnTo>
                      <a:lnTo>
                        <a:pt x="14809" y="14455"/>
                      </a:lnTo>
                      <a:lnTo>
                        <a:pt x="14847" y="14334"/>
                      </a:lnTo>
                      <a:lnTo>
                        <a:pt x="14893" y="14222"/>
                      </a:lnTo>
                      <a:lnTo>
                        <a:pt x="14912" y="14166"/>
                      </a:lnTo>
                      <a:lnTo>
                        <a:pt x="14940" y="14120"/>
                      </a:lnTo>
                      <a:lnTo>
                        <a:pt x="14968" y="14082"/>
                      </a:lnTo>
                      <a:lnTo>
                        <a:pt x="15005" y="14045"/>
                      </a:lnTo>
                      <a:lnTo>
                        <a:pt x="15052" y="14017"/>
                      </a:lnTo>
                      <a:lnTo>
                        <a:pt x="15098" y="13998"/>
                      </a:lnTo>
                      <a:lnTo>
                        <a:pt x="15154" y="13989"/>
                      </a:lnTo>
                      <a:lnTo>
                        <a:pt x="15210" y="13980"/>
                      </a:lnTo>
                      <a:lnTo>
                        <a:pt x="15331" y="13971"/>
                      </a:lnTo>
                      <a:lnTo>
                        <a:pt x="15452" y="13971"/>
                      </a:lnTo>
                      <a:lnTo>
                        <a:pt x="15583" y="13961"/>
                      </a:lnTo>
                      <a:lnTo>
                        <a:pt x="15695" y="13952"/>
                      </a:lnTo>
                      <a:lnTo>
                        <a:pt x="15751" y="13943"/>
                      </a:lnTo>
                      <a:lnTo>
                        <a:pt x="15807" y="13924"/>
                      </a:lnTo>
                      <a:lnTo>
                        <a:pt x="15853" y="13905"/>
                      </a:lnTo>
                      <a:lnTo>
                        <a:pt x="15890" y="13877"/>
                      </a:lnTo>
                      <a:lnTo>
                        <a:pt x="15918" y="13840"/>
                      </a:lnTo>
                      <a:lnTo>
                        <a:pt x="15946" y="13793"/>
                      </a:lnTo>
                      <a:lnTo>
                        <a:pt x="15965" y="13747"/>
                      </a:lnTo>
                      <a:lnTo>
                        <a:pt x="15984" y="13691"/>
                      </a:lnTo>
                      <a:lnTo>
                        <a:pt x="16012" y="13579"/>
                      </a:lnTo>
                      <a:lnTo>
                        <a:pt x="16021" y="13449"/>
                      </a:lnTo>
                      <a:lnTo>
                        <a:pt x="16040" y="13327"/>
                      </a:lnTo>
                      <a:lnTo>
                        <a:pt x="16058" y="13206"/>
                      </a:lnTo>
                      <a:lnTo>
                        <a:pt x="16068" y="13150"/>
                      </a:lnTo>
                      <a:lnTo>
                        <a:pt x="16086" y="13104"/>
                      </a:lnTo>
                      <a:lnTo>
                        <a:pt x="16114" y="13057"/>
                      </a:lnTo>
                      <a:lnTo>
                        <a:pt x="16142" y="13020"/>
                      </a:lnTo>
                      <a:lnTo>
                        <a:pt x="16179" y="12983"/>
                      </a:lnTo>
                      <a:lnTo>
                        <a:pt x="16226" y="12955"/>
                      </a:lnTo>
                      <a:lnTo>
                        <a:pt x="16273" y="12927"/>
                      </a:lnTo>
                      <a:lnTo>
                        <a:pt x="16328" y="12908"/>
                      </a:lnTo>
                      <a:lnTo>
                        <a:pt x="16440" y="12880"/>
                      </a:lnTo>
                      <a:lnTo>
                        <a:pt x="16561" y="12852"/>
                      </a:lnTo>
                      <a:lnTo>
                        <a:pt x="16692" y="12834"/>
                      </a:lnTo>
                      <a:lnTo>
                        <a:pt x="16804" y="12796"/>
                      </a:lnTo>
                      <a:lnTo>
                        <a:pt x="16850" y="12778"/>
                      </a:lnTo>
                      <a:lnTo>
                        <a:pt x="16897" y="12750"/>
                      </a:lnTo>
                      <a:lnTo>
                        <a:pt x="16944" y="12722"/>
                      </a:lnTo>
                      <a:lnTo>
                        <a:pt x="16971" y="12684"/>
                      </a:lnTo>
                      <a:lnTo>
                        <a:pt x="16999" y="12638"/>
                      </a:lnTo>
                      <a:lnTo>
                        <a:pt x="17018" y="12591"/>
                      </a:lnTo>
                      <a:lnTo>
                        <a:pt x="17027" y="12545"/>
                      </a:lnTo>
                      <a:lnTo>
                        <a:pt x="17037" y="12489"/>
                      </a:lnTo>
                      <a:lnTo>
                        <a:pt x="17037" y="12368"/>
                      </a:lnTo>
                      <a:lnTo>
                        <a:pt x="17027" y="12246"/>
                      </a:lnTo>
                      <a:lnTo>
                        <a:pt x="17018" y="12116"/>
                      </a:lnTo>
                      <a:lnTo>
                        <a:pt x="17009" y="11995"/>
                      </a:lnTo>
                      <a:lnTo>
                        <a:pt x="17009" y="11939"/>
                      </a:lnTo>
                      <a:lnTo>
                        <a:pt x="17018" y="11883"/>
                      </a:lnTo>
                      <a:lnTo>
                        <a:pt x="17037" y="11836"/>
                      </a:lnTo>
                      <a:lnTo>
                        <a:pt x="17055" y="11790"/>
                      </a:lnTo>
                      <a:lnTo>
                        <a:pt x="17083" y="11753"/>
                      </a:lnTo>
                      <a:lnTo>
                        <a:pt x="17121" y="11715"/>
                      </a:lnTo>
                      <a:lnTo>
                        <a:pt x="17167" y="11687"/>
                      </a:lnTo>
                      <a:lnTo>
                        <a:pt x="17214" y="11650"/>
                      </a:lnTo>
                      <a:lnTo>
                        <a:pt x="17326" y="11603"/>
                      </a:lnTo>
                      <a:lnTo>
                        <a:pt x="17437" y="11548"/>
                      </a:lnTo>
                      <a:lnTo>
                        <a:pt x="17559" y="11501"/>
                      </a:lnTo>
                      <a:lnTo>
                        <a:pt x="17661" y="11445"/>
                      </a:lnTo>
                      <a:lnTo>
                        <a:pt x="17708" y="11417"/>
                      </a:lnTo>
                      <a:lnTo>
                        <a:pt x="17745" y="11380"/>
                      </a:lnTo>
                      <a:lnTo>
                        <a:pt x="17782" y="11342"/>
                      </a:lnTo>
                      <a:lnTo>
                        <a:pt x="17810" y="11296"/>
                      </a:lnTo>
                      <a:lnTo>
                        <a:pt x="17820" y="11249"/>
                      </a:lnTo>
                      <a:lnTo>
                        <a:pt x="17829" y="11203"/>
                      </a:lnTo>
                      <a:lnTo>
                        <a:pt x="17829" y="11147"/>
                      </a:lnTo>
                      <a:lnTo>
                        <a:pt x="17829" y="11100"/>
                      </a:lnTo>
                      <a:lnTo>
                        <a:pt x="17801" y="10979"/>
                      </a:lnTo>
                      <a:lnTo>
                        <a:pt x="17764" y="10858"/>
                      </a:lnTo>
                      <a:lnTo>
                        <a:pt x="17726" y="10737"/>
                      </a:lnTo>
                      <a:lnTo>
                        <a:pt x="17698" y="10625"/>
                      </a:lnTo>
                      <a:lnTo>
                        <a:pt x="17689" y="10560"/>
                      </a:lnTo>
                      <a:lnTo>
                        <a:pt x="17689" y="10513"/>
                      </a:lnTo>
                      <a:lnTo>
                        <a:pt x="17689" y="10457"/>
                      </a:lnTo>
                      <a:lnTo>
                        <a:pt x="17708" y="10411"/>
                      </a:lnTo>
                      <a:lnTo>
                        <a:pt x="17726" y="10364"/>
                      </a:lnTo>
                      <a:lnTo>
                        <a:pt x="17754" y="10327"/>
                      </a:lnTo>
                      <a:lnTo>
                        <a:pt x="17792" y="10280"/>
                      </a:lnTo>
                      <a:lnTo>
                        <a:pt x="17829" y="10243"/>
                      </a:lnTo>
                      <a:lnTo>
                        <a:pt x="17922" y="10168"/>
                      </a:lnTo>
                      <a:lnTo>
                        <a:pt x="18025" y="10094"/>
                      </a:lnTo>
                      <a:lnTo>
                        <a:pt x="18127" y="10019"/>
                      </a:lnTo>
                      <a:lnTo>
                        <a:pt x="18220" y="9945"/>
                      </a:lnTo>
                      <a:lnTo>
                        <a:pt x="18258" y="9907"/>
                      </a:lnTo>
                      <a:lnTo>
                        <a:pt x="18295" y="9861"/>
                      </a:lnTo>
                      <a:lnTo>
                        <a:pt x="18313" y="9814"/>
                      </a:lnTo>
                      <a:lnTo>
                        <a:pt x="18332" y="9768"/>
                      </a:lnTo>
                      <a:lnTo>
                        <a:pt x="18341" y="9721"/>
                      </a:lnTo>
                      <a:lnTo>
                        <a:pt x="18332" y="9674"/>
                      </a:lnTo>
                      <a:lnTo>
                        <a:pt x="18323" y="9618"/>
                      </a:lnTo>
                      <a:lnTo>
                        <a:pt x="18304" y="9572"/>
                      </a:lnTo>
                      <a:lnTo>
                        <a:pt x="18258" y="9460"/>
                      </a:lnTo>
                      <a:lnTo>
                        <a:pt x="18192" y="9348"/>
                      </a:lnTo>
                      <a:lnTo>
                        <a:pt x="18136" y="9236"/>
                      </a:lnTo>
                      <a:lnTo>
                        <a:pt x="18080" y="9134"/>
                      </a:lnTo>
                      <a:lnTo>
                        <a:pt x="18062" y="9078"/>
                      </a:lnTo>
                      <a:lnTo>
                        <a:pt x="18043" y="9022"/>
                      </a:lnTo>
                      <a:lnTo>
                        <a:pt x="18034" y="8975"/>
                      </a:lnTo>
                      <a:lnTo>
                        <a:pt x="18043" y="8919"/>
                      </a:lnTo>
                      <a:lnTo>
                        <a:pt x="18053" y="8873"/>
                      </a:lnTo>
                      <a:lnTo>
                        <a:pt x="18071" y="8826"/>
                      </a:lnTo>
                      <a:lnTo>
                        <a:pt x="18127" y="8733"/>
                      </a:lnTo>
                      <a:lnTo>
                        <a:pt x="18202" y="8640"/>
                      </a:lnTo>
                      <a:lnTo>
                        <a:pt x="18286" y="8547"/>
                      </a:lnTo>
                      <a:lnTo>
                        <a:pt x="18369" y="8454"/>
                      </a:lnTo>
                      <a:lnTo>
                        <a:pt x="18444" y="8360"/>
                      </a:lnTo>
                      <a:lnTo>
                        <a:pt x="18472" y="8304"/>
                      </a:lnTo>
                      <a:lnTo>
                        <a:pt x="18491" y="8258"/>
                      </a:lnTo>
                      <a:lnTo>
                        <a:pt x="18509" y="8211"/>
                      </a:lnTo>
                      <a:lnTo>
                        <a:pt x="18509" y="8165"/>
                      </a:lnTo>
                      <a:lnTo>
                        <a:pt x="18509" y="8109"/>
                      </a:lnTo>
                      <a:lnTo>
                        <a:pt x="18491" y="8062"/>
                      </a:lnTo>
                      <a:lnTo>
                        <a:pt x="18472" y="8015"/>
                      </a:lnTo>
                      <a:lnTo>
                        <a:pt x="18444" y="7969"/>
                      </a:lnTo>
                      <a:lnTo>
                        <a:pt x="18369" y="7876"/>
                      </a:lnTo>
                      <a:lnTo>
                        <a:pt x="18286" y="7783"/>
                      </a:lnTo>
                      <a:lnTo>
                        <a:pt x="18202" y="7689"/>
                      </a:lnTo>
                      <a:lnTo>
                        <a:pt x="18127" y="7587"/>
                      </a:lnTo>
                      <a:lnTo>
                        <a:pt x="18090" y="7540"/>
                      </a:lnTo>
                      <a:lnTo>
                        <a:pt x="18071" y="7494"/>
                      </a:lnTo>
                      <a:lnTo>
                        <a:pt x="18053" y="7447"/>
                      </a:lnTo>
                      <a:lnTo>
                        <a:pt x="18043" y="7400"/>
                      </a:lnTo>
                      <a:lnTo>
                        <a:pt x="18034" y="7354"/>
                      </a:lnTo>
                      <a:lnTo>
                        <a:pt x="18043" y="7298"/>
                      </a:lnTo>
                      <a:lnTo>
                        <a:pt x="18062" y="7242"/>
                      </a:lnTo>
                      <a:lnTo>
                        <a:pt x="18080" y="7195"/>
                      </a:lnTo>
                      <a:lnTo>
                        <a:pt x="18136" y="7084"/>
                      </a:lnTo>
                      <a:lnTo>
                        <a:pt x="18192" y="6972"/>
                      </a:lnTo>
                      <a:lnTo>
                        <a:pt x="18258" y="6860"/>
                      </a:lnTo>
                      <a:lnTo>
                        <a:pt x="18304" y="6757"/>
                      </a:lnTo>
                      <a:lnTo>
                        <a:pt x="18323" y="6701"/>
                      </a:lnTo>
                      <a:lnTo>
                        <a:pt x="18332" y="6655"/>
                      </a:lnTo>
                      <a:lnTo>
                        <a:pt x="18341" y="6599"/>
                      </a:lnTo>
                      <a:lnTo>
                        <a:pt x="18332" y="6552"/>
                      </a:lnTo>
                      <a:lnTo>
                        <a:pt x="18313" y="6506"/>
                      </a:lnTo>
                      <a:lnTo>
                        <a:pt x="18295" y="6459"/>
                      </a:lnTo>
                      <a:lnTo>
                        <a:pt x="18258" y="6422"/>
                      </a:lnTo>
                      <a:lnTo>
                        <a:pt x="18220" y="6375"/>
                      </a:lnTo>
                      <a:lnTo>
                        <a:pt x="18127" y="6301"/>
                      </a:lnTo>
                      <a:lnTo>
                        <a:pt x="18025" y="6226"/>
                      </a:lnTo>
                      <a:lnTo>
                        <a:pt x="17922" y="6161"/>
                      </a:lnTo>
                      <a:lnTo>
                        <a:pt x="17829" y="6086"/>
                      </a:lnTo>
                      <a:lnTo>
                        <a:pt x="17792" y="6040"/>
                      </a:lnTo>
                      <a:lnTo>
                        <a:pt x="17754" y="6003"/>
                      </a:lnTo>
                      <a:lnTo>
                        <a:pt x="17726" y="5956"/>
                      </a:lnTo>
                      <a:lnTo>
                        <a:pt x="17708" y="5909"/>
                      </a:lnTo>
                      <a:lnTo>
                        <a:pt x="17689" y="5863"/>
                      </a:lnTo>
                      <a:lnTo>
                        <a:pt x="17689" y="5816"/>
                      </a:lnTo>
                      <a:lnTo>
                        <a:pt x="17689" y="5760"/>
                      </a:lnTo>
                      <a:lnTo>
                        <a:pt x="17698" y="5704"/>
                      </a:lnTo>
                      <a:lnTo>
                        <a:pt x="17726" y="5583"/>
                      </a:lnTo>
                      <a:lnTo>
                        <a:pt x="17764" y="5462"/>
                      </a:lnTo>
                      <a:lnTo>
                        <a:pt x="17801" y="5341"/>
                      </a:lnTo>
                      <a:lnTo>
                        <a:pt x="17829" y="5229"/>
                      </a:lnTo>
                      <a:lnTo>
                        <a:pt x="17829" y="5173"/>
                      </a:lnTo>
                      <a:lnTo>
                        <a:pt x="17829" y="5117"/>
                      </a:lnTo>
                      <a:lnTo>
                        <a:pt x="17820" y="5071"/>
                      </a:lnTo>
                      <a:lnTo>
                        <a:pt x="17810" y="5024"/>
                      </a:lnTo>
                      <a:lnTo>
                        <a:pt x="17782" y="4977"/>
                      </a:lnTo>
                      <a:lnTo>
                        <a:pt x="17745" y="4940"/>
                      </a:lnTo>
                      <a:lnTo>
                        <a:pt x="17708" y="4912"/>
                      </a:lnTo>
                      <a:lnTo>
                        <a:pt x="17661" y="4875"/>
                      </a:lnTo>
                      <a:lnTo>
                        <a:pt x="17559" y="4819"/>
                      </a:lnTo>
                      <a:lnTo>
                        <a:pt x="17437" y="4772"/>
                      </a:lnTo>
                      <a:lnTo>
                        <a:pt x="17326" y="4726"/>
                      </a:lnTo>
                      <a:lnTo>
                        <a:pt x="17214" y="4670"/>
                      </a:lnTo>
                      <a:lnTo>
                        <a:pt x="17167" y="4642"/>
                      </a:lnTo>
                      <a:lnTo>
                        <a:pt x="17121" y="4605"/>
                      </a:lnTo>
                      <a:lnTo>
                        <a:pt x="17083" y="4567"/>
                      </a:lnTo>
                      <a:lnTo>
                        <a:pt x="17055" y="4530"/>
                      </a:lnTo>
                      <a:lnTo>
                        <a:pt x="17037" y="4483"/>
                      </a:lnTo>
                      <a:lnTo>
                        <a:pt x="17018" y="4437"/>
                      </a:lnTo>
                      <a:lnTo>
                        <a:pt x="17009" y="4381"/>
                      </a:lnTo>
                      <a:lnTo>
                        <a:pt x="17009" y="4325"/>
                      </a:lnTo>
                      <a:lnTo>
                        <a:pt x="17018" y="4204"/>
                      </a:lnTo>
                      <a:lnTo>
                        <a:pt x="17027" y="4083"/>
                      </a:lnTo>
                      <a:lnTo>
                        <a:pt x="17037" y="3952"/>
                      </a:lnTo>
                      <a:lnTo>
                        <a:pt x="17037" y="3840"/>
                      </a:lnTo>
                      <a:lnTo>
                        <a:pt x="17027" y="3785"/>
                      </a:lnTo>
                      <a:lnTo>
                        <a:pt x="17018" y="3729"/>
                      </a:lnTo>
                      <a:lnTo>
                        <a:pt x="16999" y="3682"/>
                      </a:lnTo>
                      <a:lnTo>
                        <a:pt x="16971" y="3635"/>
                      </a:lnTo>
                      <a:lnTo>
                        <a:pt x="16944" y="3607"/>
                      </a:lnTo>
                      <a:lnTo>
                        <a:pt x="16897" y="3570"/>
                      </a:lnTo>
                      <a:lnTo>
                        <a:pt x="16850" y="3552"/>
                      </a:lnTo>
                      <a:lnTo>
                        <a:pt x="16804" y="3524"/>
                      </a:lnTo>
                      <a:lnTo>
                        <a:pt x="16692" y="3496"/>
                      </a:lnTo>
                      <a:lnTo>
                        <a:pt x="16561" y="3468"/>
                      </a:lnTo>
                      <a:lnTo>
                        <a:pt x="16440" y="3440"/>
                      </a:lnTo>
                      <a:lnTo>
                        <a:pt x="16328" y="3412"/>
                      </a:lnTo>
                      <a:lnTo>
                        <a:pt x="16273" y="3393"/>
                      </a:lnTo>
                      <a:lnTo>
                        <a:pt x="16226" y="3365"/>
                      </a:lnTo>
                      <a:lnTo>
                        <a:pt x="16179" y="3337"/>
                      </a:lnTo>
                      <a:lnTo>
                        <a:pt x="16142" y="3309"/>
                      </a:lnTo>
                      <a:lnTo>
                        <a:pt x="16114" y="3272"/>
                      </a:lnTo>
                      <a:lnTo>
                        <a:pt x="16086" y="3225"/>
                      </a:lnTo>
                      <a:lnTo>
                        <a:pt x="16068" y="3169"/>
                      </a:lnTo>
                      <a:lnTo>
                        <a:pt x="16058" y="3114"/>
                      </a:lnTo>
                      <a:lnTo>
                        <a:pt x="16040" y="3002"/>
                      </a:lnTo>
                      <a:lnTo>
                        <a:pt x="16021" y="2871"/>
                      </a:lnTo>
                      <a:lnTo>
                        <a:pt x="16012" y="2750"/>
                      </a:lnTo>
                      <a:lnTo>
                        <a:pt x="15984" y="2629"/>
                      </a:lnTo>
                      <a:lnTo>
                        <a:pt x="15965" y="2573"/>
                      </a:lnTo>
                      <a:lnTo>
                        <a:pt x="15946" y="2526"/>
                      </a:lnTo>
                      <a:lnTo>
                        <a:pt x="15918" y="2489"/>
                      </a:lnTo>
                      <a:lnTo>
                        <a:pt x="15890" y="2452"/>
                      </a:lnTo>
                      <a:lnTo>
                        <a:pt x="15853" y="2415"/>
                      </a:lnTo>
                      <a:lnTo>
                        <a:pt x="15807" y="2396"/>
                      </a:lnTo>
                      <a:lnTo>
                        <a:pt x="15751" y="2377"/>
                      </a:lnTo>
                      <a:lnTo>
                        <a:pt x="15695" y="2368"/>
                      </a:lnTo>
                      <a:lnTo>
                        <a:pt x="15583" y="2359"/>
                      </a:lnTo>
                      <a:lnTo>
                        <a:pt x="15452" y="2359"/>
                      </a:lnTo>
                      <a:lnTo>
                        <a:pt x="15331" y="2349"/>
                      </a:lnTo>
                      <a:lnTo>
                        <a:pt x="15210" y="2349"/>
                      </a:lnTo>
                      <a:lnTo>
                        <a:pt x="15154" y="2340"/>
                      </a:lnTo>
                      <a:lnTo>
                        <a:pt x="15098" y="2321"/>
                      </a:lnTo>
                      <a:lnTo>
                        <a:pt x="15052" y="2303"/>
                      </a:lnTo>
                      <a:lnTo>
                        <a:pt x="15005" y="2275"/>
                      </a:lnTo>
                      <a:lnTo>
                        <a:pt x="14968" y="2247"/>
                      </a:lnTo>
                      <a:lnTo>
                        <a:pt x="14940" y="2200"/>
                      </a:lnTo>
                      <a:lnTo>
                        <a:pt x="14912" y="2154"/>
                      </a:lnTo>
                      <a:lnTo>
                        <a:pt x="14893" y="2107"/>
                      </a:lnTo>
                      <a:lnTo>
                        <a:pt x="14847" y="1986"/>
                      </a:lnTo>
                      <a:lnTo>
                        <a:pt x="14809" y="1865"/>
                      </a:lnTo>
                      <a:lnTo>
                        <a:pt x="14772" y="1753"/>
                      </a:lnTo>
                      <a:lnTo>
                        <a:pt x="14735" y="1641"/>
                      </a:lnTo>
                      <a:lnTo>
                        <a:pt x="14707" y="1585"/>
                      </a:lnTo>
                      <a:lnTo>
                        <a:pt x="14679" y="1548"/>
                      </a:lnTo>
                      <a:lnTo>
                        <a:pt x="14642" y="1511"/>
                      </a:lnTo>
                      <a:lnTo>
                        <a:pt x="14604" y="1473"/>
                      </a:lnTo>
                      <a:lnTo>
                        <a:pt x="14558" y="1455"/>
                      </a:lnTo>
                      <a:lnTo>
                        <a:pt x="14511" y="1436"/>
                      </a:lnTo>
                      <a:lnTo>
                        <a:pt x="14409" y="1436"/>
                      </a:lnTo>
                      <a:lnTo>
                        <a:pt x="14288" y="1445"/>
                      </a:lnTo>
                      <a:lnTo>
                        <a:pt x="14166" y="1464"/>
                      </a:lnTo>
                      <a:lnTo>
                        <a:pt x="14036" y="1483"/>
                      </a:lnTo>
                      <a:lnTo>
                        <a:pt x="13915" y="1492"/>
                      </a:lnTo>
                      <a:lnTo>
                        <a:pt x="13803" y="1492"/>
                      </a:lnTo>
                      <a:lnTo>
                        <a:pt x="13756" y="1473"/>
                      </a:lnTo>
                      <a:lnTo>
                        <a:pt x="13710" y="1455"/>
                      </a:lnTo>
                      <a:lnTo>
                        <a:pt x="13663" y="1436"/>
                      </a:lnTo>
                      <a:lnTo>
                        <a:pt x="13626" y="1399"/>
                      </a:lnTo>
                      <a:lnTo>
                        <a:pt x="13598" y="1362"/>
                      </a:lnTo>
                      <a:lnTo>
                        <a:pt x="13561" y="1315"/>
                      </a:lnTo>
                      <a:lnTo>
                        <a:pt x="13505" y="1203"/>
                      </a:lnTo>
                      <a:lnTo>
                        <a:pt x="13449" y="1091"/>
                      </a:lnTo>
                      <a:lnTo>
                        <a:pt x="13393" y="979"/>
                      </a:lnTo>
                      <a:lnTo>
                        <a:pt x="13328" y="877"/>
                      </a:lnTo>
                      <a:lnTo>
                        <a:pt x="13300" y="830"/>
                      </a:lnTo>
                      <a:lnTo>
                        <a:pt x="13262" y="793"/>
                      </a:lnTo>
                      <a:lnTo>
                        <a:pt x="13216" y="765"/>
                      </a:lnTo>
                      <a:lnTo>
                        <a:pt x="13179" y="737"/>
                      </a:lnTo>
                      <a:lnTo>
                        <a:pt x="13132" y="728"/>
                      </a:lnTo>
                      <a:lnTo>
                        <a:pt x="13076" y="718"/>
                      </a:lnTo>
                      <a:lnTo>
                        <a:pt x="13029" y="718"/>
                      </a:lnTo>
                      <a:lnTo>
                        <a:pt x="12973" y="728"/>
                      </a:lnTo>
                      <a:lnTo>
                        <a:pt x="12852" y="756"/>
                      </a:lnTo>
                      <a:lnTo>
                        <a:pt x="12741" y="793"/>
                      </a:lnTo>
                      <a:lnTo>
                        <a:pt x="12619" y="840"/>
                      </a:lnTo>
                      <a:lnTo>
                        <a:pt x="12498" y="868"/>
                      </a:lnTo>
                      <a:lnTo>
                        <a:pt x="12442" y="877"/>
                      </a:lnTo>
                      <a:lnTo>
                        <a:pt x="12386" y="886"/>
                      </a:lnTo>
                      <a:lnTo>
                        <a:pt x="12340" y="877"/>
                      </a:lnTo>
                      <a:lnTo>
                        <a:pt x="12293" y="868"/>
                      </a:lnTo>
                      <a:lnTo>
                        <a:pt x="12247" y="849"/>
                      </a:lnTo>
                      <a:lnTo>
                        <a:pt x="12200" y="821"/>
                      </a:lnTo>
                      <a:lnTo>
                        <a:pt x="12163" y="784"/>
                      </a:lnTo>
                      <a:lnTo>
                        <a:pt x="12116" y="746"/>
                      </a:lnTo>
                      <a:lnTo>
                        <a:pt x="12042" y="653"/>
                      </a:lnTo>
                      <a:lnTo>
                        <a:pt x="11967" y="551"/>
                      </a:lnTo>
                      <a:lnTo>
                        <a:pt x="11892" y="448"/>
                      </a:lnTo>
                      <a:lnTo>
                        <a:pt x="11818" y="355"/>
                      </a:lnTo>
                      <a:lnTo>
                        <a:pt x="11781" y="318"/>
                      </a:lnTo>
                      <a:lnTo>
                        <a:pt x="11734" y="290"/>
                      </a:lnTo>
                      <a:lnTo>
                        <a:pt x="11697" y="262"/>
                      </a:lnTo>
                      <a:lnTo>
                        <a:pt x="11650" y="243"/>
                      </a:lnTo>
                      <a:lnTo>
                        <a:pt x="11548" y="243"/>
                      </a:lnTo>
                      <a:lnTo>
                        <a:pt x="11492" y="253"/>
                      </a:lnTo>
                      <a:lnTo>
                        <a:pt x="11445" y="271"/>
                      </a:lnTo>
                      <a:lnTo>
                        <a:pt x="11333" y="318"/>
                      </a:lnTo>
                      <a:lnTo>
                        <a:pt x="11221" y="374"/>
                      </a:lnTo>
                      <a:lnTo>
                        <a:pt x="11110" y="430"/>
                      </a:lnTo>
                      <a:lnTo>
                        <a:pt x="10998" y="486"/>
                      </a:lnTo>
                      <a:lnTo>
                        <a:pt x="10942" y="504"/>
                      </a:lnTo>
                      <a:lnTo>
                        <a:pt x="10895" y="513"/>
                      </a:lnTo>
                      <a:lnTo>
                        <a:pt x="10839" y="523"/>
                      </a:lnTo>
                      <a:lnTo>
                        <a:pt x="10793" y="513"/>
                      </a:lnTo>
                      <a:lnTo>
                        <a:pt x="10746" y="504"/>
                      </a:lnTo>
                      <a:lnTo>
                        <a:pt x="10700" y="486"/>
                      </a:lnTo>
                      <a:lnTo>
                        <a:pt x="10653" y="458"/>
                      </a:lnTo>
                      <a:lnTo>
                        <a:pt x="10606" y="420"/>
                      </a:lnTo>
                      <a:lnTo>
                        <a:pt x="10513" y="346"/>
                      </a:lnTo>
                      <a:lnTo>
                        <a:pt x="10429" y="253"/>
                      </a:lnTo>
                      <a:lnTo>
                        <a:pt x="10336" y="159"/>
                      </a:lnTo>
                      <a:lnTo>
                        <a:pt x="10252" y="85"/>
                      </a:lnTo>
                      <a:lnTo>
                        <a:pt x="10206" y="48"/>
                      </a:lnTo>
                      <a:lnTo>
                        <a:pt x="10159" y="29"/>
                      </a:lnTo>
                      <a:lnTo>
                        <a:pt x="10103" y="10"/>
                      </a:lnTo>
                      <a:lnTo>
                        <a:pt x="10057" y="1"/>
                      </a:lnTo>
                      <a:lnTo>
                        <a:pt x="10010" y="1"/>
                      </a:lnTo>
                      <a:lnTo>
                        <a:pt x="9963" y="10"/>
                      </a:lnTo>
                      <a:lnTo>
                        <a:pt x="9907" y="29"/>
                      </a:lnTo>
                      <a:lnTo>
                        <a:pt x="9861" y="57"/>
                      </a:lnTo>
                      <a:lnTo>
                        <a:pt x="9758" y="122"/>
                      </a:lnTo>
                      <a:lnTo>
                        <a:pt x="9656" y="197"/>
                      </a:lnTo>
                      <a:lnTo>
                        <a:pt x="9563" y="271"/>
                      </a:lnTo>
                      <a:lnTo>
                        <a:pt x="9460" y="336"/>
                      </a:lnTo>
                      <a:lnTo>
                        <a:pt x="9404" y="364"/>
                      </a:lnTo>
                      <a:lnTo>
                        <a:pt x="9358" y="383"/>
                      </a:lnTo>
                      <a:lnTo>
                        <a:pt x="9302" y="392"/>
                      </a:lnTo>
                      <a:lnTo>
                        <a:pt x="9255" y="402"/>
                      </a:lnTo>
                      <a:lnTo>
                        <a:pt x="9208" y="392"/>
                      </a:lnTo>
                      <a:lnTo>
                        <a:pt x="9153" y="383"/>
                      </a:lnTo>
                      <a:lnTo>
                        <a:pt x="9106" y="364"/>
                      </a:lnTo>
                      <a:lnTo>
                        <a:pt x="9059" y="336"/>
                      </a:lnTo>
                      <a:lnTo>
                        <a:pt x="8957" y="271"/>
                      </a:lnTo>
                      <a:lnTo>
                        <a:pt x="8854" y="197"/>
                      </a:lnTo>
                      <a:lnTo>
                        <a:pt x="8752" y="122"/>
                      </a:lnTo>
                      <a:lnTo>
                        <a:pt x="8649" y="57"/>
                      </a:lnTo>
                      <a:lnTo>
                        <a:pt x="8603" y="29"/>
                      </a:lnTo>
                      <a:lnTo>
                        <a:pt x="8556" y="10"/>
                      </a:lnTo>
                      <a:lnTo>
                        <a:pt x="850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13"/>
                <p:cNvSpPr/>
                <p:nvPr/>
              </p:nvSpPr>
              <p:spPr>
                <a:xfrm>
                  <a:off x="5338582" y="3622536"/>
                  <a:ext cx="116388" cy="150790"/>
                </a:xfrm>
                <a:custGeom>
                  <a:rect b="b" l="l" r="r" t="t"/>
                  <a:pathLst>
                    <a:path extrusionOk="0" h="7149" w="5518">
                      <a:moveTo>
                        <a:pt x="765" y="1"/>
                      </a:moveTo>
                      <a:lnTo>
                        <a:pt x="719" y="10"/>
                      </a:lnTo>
                      <a:lnTo>
                        <a:pt x="672" y="20"/>
                      </a:lnTo>
                      <a:lnTo>
                        <a:pt x="635" y="38"/>
                      </a:lnTo>
                      <a:lnTo>
                        <a:pt x="588" y="66"/>
                      </a:lnTo>
                      <a:lnTo>
                        <a:pt x="551" y="94"/>
                      </a:lnTo>
                      <a:lnTo>
                        <a:pt x="514" y="141"/>
                      </a:lnTo>
                      <a:lnTo>
                        <a:pt x="476" y="187"/>
                      </a:lnTo>
                      <a:lnTo>
                        <a:pt x="439" y="243"/>
                      </a:lnTo>
                      <a:lnTo>
                        <a:pt x="402" y="309"/>
                      </a:lnTo>
                      <a:lnTo>
                        <a:pt x="336" y="467"/>
                      </a:lnTo>
                      <a:lnTo>
                        <a:pt x="271" y="663"/>
                      </a:lnTo>
                      <a:lnTo>
                        <a:pt x="215" y="905"/>
                      </a:lnTo>
                      <a:lnTo>
                        <a:pt x="169" y="1194"/>
                      </a:lnTo>
                      <a:lnTo>
                        <a:pt x="131" y="1529"/>
                      </a:lnTo>
                      <a:lnTo>
                        <a:pt x="94" y="1911"/>
                      </a:lnTo>
                      <a:lnTo>
                        <a:pt x="57" y="2349"/>
                      </a:lnTo>
                      <a:lnTo>
                        <a:pt x="38" y="2843"/>
                      </a:lnTo>
                      <a:lnTo>
                        <a:pt x="20" y="3403"/>
                      </a:lnTo>
                      <a:lnTo>
                        <a:pt x="10" y="4018"/>
                      </a:lnTo>
                      <a:lnTo>
                        <a:pt x="1" y="4698"/>
                      </a:lnTo>
                      <a:lnTo>
                        <a:pt x="10" y="4940"/>
                      </a:lnTo>
                      <a:lnTo>
                        <a:pt x="20" y="5164"/>
                      </a:lnTo>
                      <a:lnTo>
                        <a:pt x="38" y="5378"/>
                      </a:lnTo>
                      <a:lnTo>
                        <a:pt x="57" y="5574"/>
                      </a:lnTo>
                      <a:lnTo>
                        <a:pt x="94" y="5751"/>
                      </a:lnTo>
                      <a:lnTo>
                        <a:pt x="131" y="5919"/>
                      </a:lnTo>
                      <a:lnTo>
                        <a:pt x="169" y="6068"/>
                      </a:lnTo>
                      <a:lnTo>
                        <a:pt x="215" y="6208"/>
                      </a:lnTo>
                      <a:lnTo>
                        <a:pt x="271" y="6338"/>
                      </a:lnTo>
                      <a:lnTo>
                        <a:pt x="336" y="6450"/>
                      </a:lnTo>
                      <a:lnTo>
                        <a:pt x="402" y="6552"/>
                      </a:lnTo>
                      <a:lnTo>
                        <a:pt x="476" y="6646"/>
                      </a:lnTo>
                      <a:lnTo>
                        <a:pt x="551" y="6730"/>
                      </a:lnTo>
                      <a:lnTo>
                        <a:pt x="635" y="6804"/>
                      </a:lnTo>
                      <a:lnTo>
                        <a:pt x="719" y="6869"/>
                      </a:lnTo>
                      <a:lnTo>
                        <a:pt x="812" y="6925"/>
                      </a:lnTo>
                      <a:lnTo>
                        <a:pt x="905" y="6972"/>
                      </a:lnTo>
                      <a:lnTo>
                        <a:pt x="1007" y="7009"/>
                      </a:lnTo>
                      <a:lnTo>
                        <a:pt x="1110" y="7046"/>
                      </a:lnTo>
                      <a:lnTo>
                        <a:pt x="1222" y="7074"/>
                      </a:lnTo>
                      <a:lnTo>
                        <a:pt x="1334" y="7093"/>
                      </a:lnTo>
                      <a:lnTo>
                        <a:pt x="1445" y="7112"/>
                      </a:lnTo>
                      <a:lnTo>
                        <a:pt x="1688" y="7140"/>
                      </a:lnTo>
                      <a:lnTo>
                        <a:pt x="1939" y="7149"/>
                      </a:lnTo>
                      <a:lnTo>
                        <a:pt x="2210" y="7149"/>
                      </a:lnTo>
                      <a:lnTo>
                        <a:pt x="2759" y="7140"/>
                      </a:lnTo>
                      <a:lnTo>
                        <a:pt x="3319" y="7149"/>
                      </a:lnTo>
                      <a:lnTo>
                        <a:pt x="3580" y="7149"/>
                      </a:lnTo>
                      <a:lnTo>
                        <a:pt x="3831" y="7140"/>
                      </a:lnTo>
                      <a:lnTo>
                        <a:pt x="4074" y="7112"/>
                      </a:lnTo>
                      <a:lnTo>
                        <a:pt x="4195" y="7093"/>
                      </a:lnTo>
                      <a:lnTo>
                        <a:pt x="4306" y="7074"/>
                      </a:lnTo>
                      <a:lnTo>
                        <a:pt x="4409" y="7046"/>
                      </a:lnTo>
                      <a:lnTo>
                        <a:pt x="4512" y="7009"/>
                      </a:lnTo>
                      <a:lnTo>
                        <a:pt x="4614" y="6972"/>
                      </a:lnTo>
                      <a:lnTo>
                        <a:pt x="4707" y="6925"/>
                      </a:lnTo>
                      <a:lnTo>
                        <a:pt x="4800" y="6869"/>
                      </a:lnTo>
                      <a:lnTo>
                        <a:pt x="4884" y="6804"/>
                      </a:lnTo>
                      <a:lnTo>
                        <a:pt x="4968" y="6730"/>
                      </a:lnTo>
                      <a:lnTo>
                        <a:pt x="5052" y="6646"/>
                      </a:lnTo>
                      <a:lnTo>
                        <a:pt x="5117" y="6552"/>
                      </a:lnTo>
                      <a:lnTo>
                        <a:pt x="5183" y="6450"/>
                      </a:lnTo>
                      <a:lnTo>
                        <a:pt x="5248" y="6338"/>
                      </a:lnTo>
                      <a:lnTo>
                        <a:pt x="5304" y="6208"/>
                      </a:lnTo>
                      <a:lnTo>
                        <a:pt x="5350" y="6068"/>
                      </a:lnTo>
                      <a:lnTo>
                        <a:pt x="5397" y="5919"/>
                      </a:lnTo>
                      <a:lnTo>
                        <a:pt x="5434" y="5751"/>
                      </a:lnTo>
                      <a:lnTo>
                        <a:pt x="5462" y="5574"/>
                      </a:lnTo>
                      <a:lnTo>
                        <a:pt x="5490" y="5378"/>
                      </a:lnTo>
                      <a:lnTo>
                        <a:pt x="5509" y="5164"/>
                      </a:lnTo>
                      <a:lnTo>
                        <a:pt x="5518" y="4940"/>
                      </a:lnTo>
                      <a:lnTo>
                        <a:pt x="5518" y="4698"/>
                      </a:lnTo>
                      <a:lnTo>
                        <a:pt x="5518" y="4064"/>
                      </a:lnTo>
                      <a:lnTo>
                        <a:pt x="5509" y="3486"/>
                      </a:lnTo>
                      <a:lnTo>
                        <a:pt x="5490" y="2965"/>
                      </a:lnTo>
                      <a:lnTo>
                        <a:pt x="5462" y="2489"/>
                      </a:lnTo>
                      <a:lnTo>
                        <a:pt x="5434" y="2079"/>
                      </a:lnTo>
                      <a:lnTo>
                        <a:pt x="5397" y="1706"/>
                      </a:lnTo>
                      <a:lnTo>
                        <a:pt x="5350" y="1390"/>
                      </a:lnTo>
                      <a:lnTo>
                        <a:pt x="5304" y="1119"/>
                      </a:lnTo>
                      <a:lnTo>
                        <a:pt x="5248" y="877"/>
                      </a:lnTo>
                      <a:lnTo>
                        <a:pt x="5183" y="691"/>
                      </a:lnTo>
                      <a:lnTo>
                        <a:pt x="5117" y="532"/>
                      </a:lnTo>
                      <a:lnTo>
                        <a:pt x="5052" y="402"/>
                      </a:lnTo>
                      <a:lnTo>
                        <a:pt x="5005" y="355"/>
                      </a:lnTo>
                      <a:lnTo>
                        <a:pt x="4968" y="309"/>
                      </a:lnTo>
                      <a:lnTo>
                        <a:pt x="4931" y="271"/>
                      </a:lnTo>
                      <a:lnTo>
                        <a:pt x="4884" y="243"/>
                      </a:lnTo>
                      <a:lnTo>
                        <a:pt x="4847" y="225"/>
                      </a:lnTo>
                      <a:lnTo>
                        <a:pt x="4800" y="206"/>
                      </a:lnTo>
                      <a:lnTo>
                        <a:pt x="4754" y="197"/>
                      </a:lnTo>
                      <a:lnTo>
                        <a:pt x="4707" y="187"/>
                      </a:lnTo>
                      <a:lnTo>
                        <a:pt x="4614" y="197"/>
                      </a:lnTo>
                      <a:lnTo>
                        <a:pt x="4512" y="215"/>
                      </a:lnTo>
                      <a:lnTo>
                        <a:pt x="4409" y="262"/>
                      </a:lnTo>
                      <a:lnTo>
                        <a:pt x="4306" y="309"/>
                      </a:lnTo>
                      <a:lnTo>
                        <a:pt x="4195" y="374"/>
                      </a:lnTo>
                      <a:lnTo>
                        <a:pt x="4074" y="448"/>
                      </a:lnTo>
                      <a:lnTo>
                        <a:pt x="3831" y="607"/>
                      </a:lnTo>
                      <a:lnTo>
                        <a:pt x="3580" y="765"/>
                      </a:lnTo>
                      <a:lnTo>
                        <a:pt x="3449" y="830"/>
                      </a:lnTo>
                      <a:lnTo>
                        <a:pt x="3319" y="896"/>
                      </a:lnTo>
                      <a:lnTo>
                        <a:pt x="3179" y="952"/>
                      </a:lnTo>
                      <a:lnTo>
                        <a:pt x="3039" y="998"/>
                      </a:lnTo>
                      <a:lnTo>
                        <a:pt x="2899" y="1026"/>
                      </a:lnTo>
                      <a:lnTo>
                        <a:pt x="2759" y="1035"/>
                      </a:lnTo>
                      <a:lnTo>
                        <a:pt x="2620" y="1026"/>
                      </a:lnTo>
                      <a:lnTo>
                        <a:pt x="2480" y="989"/>
                      </a:lnTo>
                      <a:lnTo>
                        <a:pt x="2340" y="942"/>
                      </a:lnTo>
                      <a:lnTo>
                        <a:pt x="2210" y="877"/>
                      </a:lnTo>
                      <a:lnTo>
                        <a:pt x="2070" y="802"/>
                      </a:lnTo>
                      <a:lnTo>
                        <a:pt x="1939" y="719"/>
                      </a:lnTo>
                      <a:lnTo>
                        <a:pt x="1688" y="532"/>
                      </a:lnTo>
                      <a:lnTo>
                        <a:pt x="1445" y="346"/>
                      </a:lnTo>
                      <a:lnTo>
                        <a:pt x="1222" y="178"/>
                      </a:lnTo>
                      <a:lnTo>
                        <a:pt x="1110" y="113"/>
                      </a:lnTo>
                      <a:lnTo>
                        <a:pt x="1007" y="57"/>
                      </a:lnTo>
                      <a:lnTo>
                        <a:pt x="905" y="20"/>
                      </a:lnTo>
                      <a:lnTo>
                        <a:pt x="812" y="10"/>
                      </a:lnTo>
                      <a:lnTo>
                        <a:pt x="765"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13"/>
                <p:cNvSpPr/>
                <p:nvPr/>
              </p:nvSpPr>
              <p:spPr>
                <a:xfrm>
                  <a:off x="5338793" y="3622536"/>
                  <a:ext cx="115017" cy="91837"/>
                </a:xfrm>
                <a:custGeom>
                  <a:rect b="b" l="l" r="r" t="t"/>
                  <a:pathLst>
                    <a:path extrusionOk="0" h="4354" w="5453">
                      <a:moveTo>
                        <a:pt x="755" y="1"/>
                      </a:moveTo>
                      <a:lnTo>
                        <a:pt x="718" y="10"/>
                      </a:lnTo>
                      <a:lnTo>
                        <a:pt x="671" y="20"/>
                      </a:lnTo>
                      <a:lnTo>
                        <a:pt x="634" y="38"/>
                      </a:lnTo>
                      <a:lnTo>
                        <a:pt x="587" y="57"/>
                      </a:lnTo>
                      <a:lnTo>
                        <a:pt x="550" y="94"/>
                      </a:lnTo>
                      <a:lnTo>
                        <a:pt x="513" y="131"/>
                      </a:lnTo>
                      <a:lnTo>
                        <a:pt x="476" y="169"/>
                      </a:lnTo>
                      <a:lnTo>
                        <a:pt x="438" y="225"/>
                      </a:lnTo>
                      <a:lnTo>
                        <a:pt x="373" y="355"/>
                      </a:lnTo>
                      <a:lnTo>
                        <a:pt x="308" y="523"/>
                      </a:lnTo>
                      <a:lnTo>
                        <a:pt x="252" y="719"/>
                      </a:lnTo>
                      <a:lnTo>
                        <a:pt x="196" y="961"/>
                      </a:lnTo>
                      <a:lnTo>
                        <a:pt x="149" y="1250"/>
                      </a:lnTo>
                      <a:lnTo>
                        <a:pt x="112" y="1576"/>
                      </a:lnTo>
                      <a:lnTo>
                        <a:pt x="75" y="1958"/>
                      </a:lnTo>
                      <a:lnTo>
                        <a:pt x="47" y="2387"/>
                      </a:lnTo>
                      <a:lnTo>
                        <a:pt x="28" y="2871"/>
                      </a:lnTo>
                      <a:lnTo>
                        <a:pt x="10" y="3412"/>
                      </a:lnTo>
                      <a:lnTo>
                        <a:pt x="0" y="4008"/>
                      </a:lnTo>
                      <a:lnTo>
                        <a:pt x="215" y="4092"/>
                      </a:lnTo>
                      <a:lnTo>
                        <a:pt x="429" y="4157"/>
                      </a:lnTo>
                      <a:lnTo>
                        <a:pt x="643" y="4213"/>
                      </a:lnTo>
                      <a:lnTo>
                        <a:pt x="858" y="4269"/>
                      </a:lnTo>
                      <a:lnTo>
                        <a:pt x="1063" y="4307"/>
                      </a:lnTo>
                      <a:lnTo>
                        <a:pt x="1268" y="4334"/>
                      </a:lnTo>
                      <a:lnTo>
                        <a:pt x="1463" y="4344"/>
                      </a:lnTo>
                      <a:lnTo>
                        <a:pt x="1668" y="4353"/>
                      </a:lnTo>
                      <a:lnTo>
                        <a:pt x="1855" y="4353"/>
                      </a:lnTo>
                      <a:lnTo>
                        <a:pt x="2051" y="4344"/>
                      </a:lnTo>
                      <a:lnTo>
                        <a:pt x="2237" y="4325"/>
                      </a:lnTo>
                      <a:lnTo>
                        <a:pt x="2423" y="4297"/>
                      </a:lnTo>
                      <a:lnTo>
                        <a:pt x="2610" y="4260"/>
                      </a:lnTo>
                      <a:lnTo>
                        <a:pt x="2787" y="4213"/>
                      </a:lnTo>
                      <a:lnTo>
                        <a:pt x="2955" y="4167"/>
                      </a:lnTo>
                      <a:lnTo>
                        <a:pt x="3132" y="4111"/>
                      </a:lnTo>
                      <a:lnTo>
                        <a:pt x="3299" y="4046"/>
                      </a:lnTo>
                      <a:lnTo>
                        <a:pt x="3467" y="3971"/>
                      </a:lnTo>
                      <a:lnTo>
                        <a:pt x="3625" y="3896"/>
                      </a:lnTo>
                      <a:lnTo>
                        <a:pt x="3784" y="3813"/>
                      </a:lnTo>
                      <a:lnTo>
                        <a:pt x="3942" y="3719"/>
                      </a:lnTo>
                      <a:lnTo>
                        <a:pt x="4101" y="3626"/>
                      </a:lnTo>
                      <a:lnTo>
                        <a:pt x="4250" y="3533"/>
                      </a:lnTo>
                      <a:lnTo>
                        <a:pt x="4399" y="3430"/>
                      </a:lnTo>
                      <a:lnTo>
                        <a:pt x="4679" y="3207"/>
                      </a:lnTo>
                      <a:lnTo>
                        <a:pt x="4949" y="2974"/>
                      </a:lnTo>
                      <a:lnTo>
                        <a:pt x="5210" y="2722"/>
                      </a:lnTo>
                      <a:lnTo>
                        <a:pt x="5452" y="2471"/>
                      </a:lnTo>
                      <a:lnTo>
                        <a:pt x="5424" y="2107"/>
                      </a:lnTo>
                      <a:lnTo>
                        <a:pt x="5396" y="1781"/>
                      </a:lnTo>
                      <a:lnTo>
                        <a:pt x="5359" y="1492"/>
                      </a:lnTo>
                      <a:lnTo>
                        <a:pt x="5312" y="1240"/>
                      </a:lnTo>
                      <a:lnTo>
                        <a:pt x="5266" y="1017"/>
                      </a:lnTo>
                      <a:lnTo>
                        <a:pt x="5219" y="821"/>
                      </a:lnTo>
                      <a:lnTo>
                        <a:pt x="5163" y="663"/>
                      </a:lnTo>
                      <a:lnTo>
                        <a:pt x="5107" y="523"/>
                      </a:lnTo>
                      <a:lnTo>
                        <a:pt x="5042" y="411"/>
                      </a:lnTo>
                      <a:lnTo>
                        <a:pt x="4977" y="327"/>
                      </a:lnTo>
                      <a:lnTo>
                        <a:pt x="4912" y="262"/>
                      </a:lnTo>
                      <a:lnTo>
                        <a:pt x="4837" y="225"/>
                      </a:lnTo>
                      <a:lnTo>
                        <a:pt x="4753" y="197"/>
                      </a:lnTo>
                      <a:lnTo>
                        <a:pt x="4679" y="187"/>
                      </a:lnTo>
                      <a:lnTo>
                        <a:pt x="4585" y="197"/>
                      </a:lnTo>
                      <a:lnTo>
                        <a:pt x="4502" y="225"/>
                      </a:lnTo>
                      <a:lnTo>
                        <a:pt x="4408" y="253"/>
                      </a:lnTo>
                      <a:lnTo>
                        <a:pt x="4315" y="299"/>
                      </a:lnTo>
                      <a:lnTo>
                        <a:pt x="4119" y="411"/>
                      </a:lnTo>
                      <a:lnTo>
                        <a:pt x="3700" y="681"/>
                      </a:lnTo>
                      <a:lnTo>
                        <a:pt x="3467" y="821"/>
                      </a:lnTo>
                      <a:lnTo>
                        <a:pt x="3355" y="877"/>
                      </a:lnTo>
                      <a:lnTo>
                        <a:pt x="3234" y="933"/>
                      </a:lnTo>
                      <a:lnTo>
                        <a:pt x="3122" y="970"/>
                      </a:lnTo>
                      <a:lnTo>
                        <a:pt x="3001" y="1007"/>
                      </a:lnTo>
                      <a:lnTo>
                        <a:pt x="2871" y="1026"/>
                      </a:lnTo>
                      <a:lnTo>
                        <a:pt x="2749" y="1035"/>
                      </a:lnTo>
                      <a:lnTo>
                        <a:pt x="2610" y="1026"/>
                      </a:lnTo>
                      <a:lnTo>
                        <a:pt x="2479" y="998"/>
                      </a:lnTo>
                      <a:lnTo>
                        <a:pt x="2339" y="952"/>
                      </a:lnTo>
                      <a:lnTo>
                        <a:pt x="2209" y="886"/>
                      </a:lnTo>
                      <a:lnTo>
                        <a:pt x="2078" y="812"/>
                      </a:lnTo>
                      <a:lnTo>
                        <a:pt x="1957" y="737"/>
                      </a:lnTo>
                      <a:lnTo>
                        <a:pt x="1706" y="560"/>
                      </a:lnTo>
                      <a:lnTo>
                        <a:pt x="1473" y="374"/>
                      </a:lnTo>
                      <a:lnTo>
                        <a:pt x="1249" y="215"/>
                      </a:lnTo>
                      <a:lnTo>
                        <a:pt x="1147" y="141"/>
                      </a:lnTo>
                      <a:lnTo>
                        <a:pt x="1044" y="85"/>
                      </a:lnTo>
                      <a:lnTo>
                        <a:pt x="942" y="38"/>
                      </a:lnTo>
                      <a:lnTo>
                        <a:pt x="848" y="10"/>
                      </a:lnTo>
                      <a:lnTo>
                        <a:pt x="755"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13"/>
                <p:cNvSpPr/>
                <p:nvPr/>
              </p:nvSpPr>
              <p:spPr>
                <a:xfrm>
                  <a:off x="5282961" y="3366030"/>
                  <a:ext cx="230393" cy="317864"/>
                </a:xfrm>
                <a:custGeom>
                  <a:rect b="b" l="l" r="r" t="t"/>
                  <a:pathLst>
                    <a:path extrusionOk="0" h="15070" w="10923">
                      <a:moveTo>
                        <a:pt x="4260" y="0"/>
                      </a:moveTo>
                      <a:lnTo>
                        <a:pt x="4036" y="10"/>
                      </a:lnTo>
                      <a:lnTo>
                        <a:pt x="3822" y="19"/>
                      </a:lnTo>
                      <a:lnTo>
                        <a:pt x="3607" y="47"/>
                      </a:lnTo>
                      <a:lnTo>
                        <a:pt x="3402" y="84"/>
                      </a:lnTo>
                      <a:lnTo>
                        <a:pt x="3197" y="131"/>
                      </a:lnTo>
                      <a:lnTo>
                        <a:pt x="2992" y="196"/>
                      </a:lnTo>
                      <a:lnTo>
                        <a:pt x="2796" y="261"/>
                      </a:lnTo>
                      <a:lnTo>
                        <a:pt x="2601" y="336"/>
                      </a:lnTo>
                      <a:lnTo>
                        <a:pt x="2414" y="420"/>
                      </a:lnTo>
                      <a:lnTo>
                        <a:pt x="2228" y="513"/>
                      </a:lnTo>
                      <a:lnTo>
                        <a:pt x="2051" y="615"/>
                      </a:lnTo>
                      <a:lnTo>
                        <a:pt x="1883" y="727"/>
                      </a:lnTo>
                      <a:lnTo>
                        <a:pt x="1715" y="848"/>
                      </a:lnTo>
                      <a:lnTo>
                        <a:pt x="1548" y="979"/>
                      </a:lnTo>
                      <a:lnTo>
                        <a:pt x="1398" y="1109"/>
                      </a:lnTo>
                      <a:lnTo>
                        <a:pt x="1249" y="1249"/>
                      </a:lnTo>
                      <a:lnTo>
                        <a:pt x="1110" y="1398"/>
                      </a:lnTo>
                      <a:lnTo>
                        <a:pt x="970" y="1557"/>
                      </a:lnTo>
                      <a:lnTo>
                        <a:pt x="849" y="1715"/>
                      </a:lnTo>
                      <a:lnTo>
                        <a:pt x="727" y="1883"/>
                      </a:lnTo>
                      <a:lnTo>
                        <a:pt x="616" y="2051"/>
                      </a:lnTo>
                      <a:lnTo>
                        <a:pt x="513" y="2237"/>
                      </a:lnTo>
                      <a:lnTo>
                        <a:pt x="420" y="2414"/>
                      </a:lnTo>
                      <a:lnTo>
                        <a:pt x="336" y="2600"/>
                      </a:lnTo>
                      <a:lnTo>
                        <a:pt x="262" y="2796"/>
                      </a:lnTo>
                      <a:lnTo>
                        <a:pt x="187" y="2992"/>
                      </a:lnTo>
                      <a:lnTo>
                        <a:pt x="131" y="3197"/>
                      </a:lnTo>
                      <a:lnTo>
                        <a:pt x="84" y="3402"/>
                      </a:lnTo>
                      <a:lnTo>
                        <a:pt x="47" y="3616"/>
                      </a:lnTo>
                      <a:lnTo>
                        <a:pt x="19" y="3821"/>
                      </a:lnTo>
                      <a:lnTo>
                        <a:pt x="1" y="4036"/>
                      </a:lnTo>
                      <a:lnTo>
                        <a:pt x="1" y="4259"/>
                      </a:lnTo>
                      <a:lnTo>
                        <a:pt x="1" y="9609"/>
                      </a:lnTo>
                      <a:lnTo>
                        <a:pt x="10" y="9888"/>
                      </a:lnTo>
                      <a:lnTo>
                        <a:pt x="29" y="10168"/>
                      </a:lnTo>
                      <a:lnTo>
                        <a:pt x="66" y="10438"/>
                      </a:lnTo>
                      <a:lnTo>
                        <a:pt x="112" y="10708"/>
                      </a:lnTo>
                      <a:lnTo>
                        <a:pt x="168" y="10969"/>
                      </a:lnTo>
                      <a:lnTo>
                        <a:pt x="243" y="11230"/>
                      </a:lnTo>
                      <a:lnTo>
                        <a:pt x="336" y="11482"/>
                      </a:lnTo>
                      <a:lnTo>
                        <a:pt x="429" y="11733"/>
                      </a:lnTo>
                      <a:lnTo>
                        <a:pt x="541" y="11976"/>
                      </a:lnTo>
                      <a:lnTo>
                        <a:pt x="662" y="12209"/>
                      </a:lnTo>
                      <a:lnTo>
                        <a:pt x="793" y="12442"/>
                      </a:lnTo>
                      <a:lnTo>
                        <a:pt x="933" y="12656"/>
                      </a:lnTo>
                      <a:lnTo>
                        <a:pt x="1091" y="12870"/>
                      </a:lnTo>
                      <a:lnTo>
                        <a:pt x="1249" y="13075"/>
                      </a:lnTo>
                      <a:lnTo>
                        <a:pt x="1426" y="13280"/>
                      </a:lnTo>
                      <a:lnTo>
                        <a:pt x="1603" y="13467"/>
                      </a:lnTo>
                      <a:lnTo>
                        <a:pt x="1790" y="13653"/>
                      </a:lnTo>
                      <a:lnTo>
                        <a:pt x="1995" y="13821"/>
                      </a:lnTo>
                      <a:lnTo>
                        <a:pt x="2200" y="13989"/>
                      </a:lnTo>
                      <a:lnTo>
                        <a:pt x="2414" y="14138"/>
                      </a:lnTo>
                      <a:lnTo>
                        <a:pt x="2638" y="14277"/>
                      </a:lnTo>
                      <a:lnTo>
                        <a:pt x="2862" y="14408"/>
                      </a:lnTo>
                      <a:lnTo>
                        <a:pt x="3104" y="14529"/>
                      </a:lnTo>
                      <a:lnTo>
                        <a:pt x="3337" y="14641"/>
                      </a:lnTo>
                      <a:lnTo>
                        <a:pt x="3589" y="14743"/>
                      </a:lnTo>
                      <a:lnTo>
                        <a:pt x="3840" y="14827"/>
                      </a:lnTo>
                      <a:lnTo>
                        <a:pt x="4101" y="14902"/>
                      </a:lnTo>
                      <a:lnTo>
                        <a:pt x="4362" y="14958"/>
                      </a:lnTo>
                      <a:lnTo>
                        <a:pt x="4632" y="15014"/>
                      </a:lnTo>
                      <a:lnTo>
                        <a:pt x="4903" y="15042"/>
                      </a:lnTo>
                      <a:lnTo>
                        <a:pt x="5182" y="15070"/>
                      </a:lnTo>
                      <a:lnTo>
                        <a:pt x="5741" y="15070"/>
                      </a:lnTo>
                      <a:lnTo>
                        <a:pt x="6021" y="15042"/>
                      </a:lnTo>
                      <a:lnTo>
                        <a:pt x="6291" y="15014"/>
                      </a:lnTo>
                      <a:lnTo>
                        <a:pt x="6561" y="14958"/>
                      </a:lnTo>
                      <a:lnTo>
                        <a:pt x="6822" y="14902"/>
                      </a:lnTo>
                      <a:lnTo>
                        <a:pt x="7083" y="14827"/>
                      </a:lnTo>
                      <a:lnTo>
                        <a:pt x="7335" y="14743"/>
                      </a:lnTo>
                      <a:lnTo>
                        <a:pt x="7587" y="14641"/>
                      </a:lnTo>
                      <a:lnTo>
                        <a:pt x="7829" y="14529"/>
                      </a:lnTo>
                      <a:lnTo>
                        <a:pt x="8062" y="14408"/>
                      </a:lnTo>
                      <a:lnTo>
                        <a:pt x="8295" y="14277"/>
                      </a:lnTo>
                      <a:lnTo>
                        <a:pt x="8509" y="14138"/>
                      </a:lnTo>
                      <a:lnTo>
                        <a:pt x="8723" y="13989"/>
                      </a:lnTo>
                      <a:lnTo>
                        <a:pt x="8929" y="13821"/>
                      </a:lnTo>
                      <a:lnTo>
                        <a:pt x="9134" y="13653"/>
                      </a:lnTo>
                      <a:lnTo>
                        <a:pt x="9320" y="13467"/>
                      </a:lnTo>
                      <a:lnTo>
                        <a:pt x="9506" y="13280"/>
                      </a:lnTo>
                      <a:lnTo>
                        <a:pt x="9674" y="13075"/>
                      </a:lnTo>
                      <a:lnTo>
                        <a:pt x="9842" y="12870"/>
                      </a:lnTo>
                      <a:lnTo>
                        <a:pt x="9991" y="12656"/>
                      </a:lnTo>
                      <a:lnTo>
                        <a:pt x="10131" y="12442"/>
                      </a:lnTo>
                      <a:lnTo>
                        <a:pt x="10261" y="12209"/>
                      </a:lnTo>
                      <a:lnTo>
                        <a:pt x="10382" y="11976"/>
                      </a:lnTo>
                      <a:lnTo>
                        <a:pt x="10494" y="11733"/>
                      </a:lnTo>
                      <a:lnTo>
                        <a:pt x="10597" y="11482"/>
                      </a:lnTo>
                      <a:lnTo>
                        <a:pt x="10681" y="11230"/>
                      </a:lnTo>
                      <a:lnTo>
                        <a:pt x="10755" y="10969"/>
                      </a:lnTo>
                      <a:lnTo>
                        <a:pt x="10811" y="10708"/>
                      </a:lnTo>
                      <a:lnTo>
                        <a:pt x="10867" y="10438"/>
                      </a:lnTo>
                      <a:lnTo>
                        <a:pt x="10895" y="10168"/>
                      </a:lnTo>
                      <a:lnTo>
                        <a:pt x="10923" y="9888"/>
                      </a:lnTo>
                      <a:lnTo>
                        <a:pt x="10923" y="9609"/>
                      </a:lnTo>
                      <a:lnTo>
                        <a:pt x="10923" y="3914"/>
                      </a:lnTo>
                      <a:lnTo>
                        <a:pt x="10923" y="3709"/>
                      </a:lnTo>
                      <a:lnTo>
                        <a:pt x="10904" y="3514"/>
                      </a:lnTo>
                      <a:lnTo>
                        <a:pt x="10886" y="3318"/>
                      </a:lnTo>
                      <a:lnTo>
                        <a:pt x="10848" y="3132"/>
                      </a:lnTo>
                      <a:lnTo>
                        <a:pt x="10802" y="2936"/>
                      </a:lnTo>
                      <a:lnTo>
                        <a:pt x="10746" y="2750"/>
                      </a:lnTo>
                      <a:lnTo>
                        <a:pt x="10690" y="2572"/>
                      </a:lnTo>
                      <a:lnTo>
                        <a:pt x="10615" y="2395"/>
                      </a:lnTo>
                      <a:lnTo>
                        <a:pt x="10541" y="2218"/>
                      </a:lnTo>
                      <a:lnTo>
                        <a:pt x="10457" y="2051"/>
                      </a:lnTo>
                      <a:lnTo>
                        <a:pt x="10354" y="1892"/>
                      </a:lnTo>
                      <a:lnTo>
                        <a:pt x="10252" y="1734"/>
                      </a:lnTo>
                      <a:lnTo>
                        <a:pt x="10149" y="1575"/>
                      </a:lnTo>
                      <a:lnTo>
                        <a:pt x="10028" y="1426"/>
                      </a:lnTo>
                      <a:lnTo>
                        <a:pt x="9907" y="1286"/>
                      </a:lnTo>
                      <a:lnTo>
                        <a:pt x="9777" y="1147"/>
                      </a:lnTo>
                      <a:lnTo>
                        <a:pt x="9637" y="1016"/>
                      </a:lnTo>
                      <a:lnTo>
                        <a:pt x="9497" y="895"/>
                      </a:lnTo>
                      <a:lnTo>
                        <a:pt x="9348" y="783"/>
                      </a:lnTo>
                      <a:lnTo>
                        <a:pt x="9199" y="671"/>
                      </a:lnTo>
                      <a:lnTo>
                        <a:pt x="9040" y="569"/>
                      </a:lnTo>
                      <a:lnTo>
                        <a:pt x="8873" y="476"/>
                      </a:lnTo>
                      <a:lnTo>
                        <a:pt x="8705" y="392"/>
                      </a:lnTo>
                      <a:lnTo>
                        <a:pt x="8537" y="308"/>
                      </a:lnTo>
                      <a:lnTo>
                        <a:pt x="8360" y="243"/>
                      </a:lnTo>
                      <a:lnTo>
                        <a:pt x="8174" y="177"/>
                      </a:lnTo>
                      <a:lnTo>
                        <a:pt x="7987" y="121"/>
                      </a:lnTo>
                      <a:lnTo>
                        <a:pt x="7801" y="84"/>
                      </a:lnTo>
                      <a:lnTo>
                        <a:pt x="7605" y="47"/>
                      </a:lnTo>
                      <a:lnTo>
                        <a:pt x="7409" y="19"/>
                      </a:lnTo>
                      <a:lnTo>
                        <a:pt x="7214" y="10"/>
                      </a:lnTo>
                      <a:lnTo>
                        <a:pt x="7018"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13"/>
                <p:cNvSpPr/>
                <p:nvPr/>
              </p:nvSpPr>
              <p:spPr>
                <a:xfrm>
                  <a:off x="5282961" y="3366030"/>
                  <a:ext cx="230393" cy="137017"/>
                </a:xfrm>
                <a:custGeom>
                  <a:rect b="b" l="l" r="r" t="t"/>
                  <a:pathLst>
                    <a:path extrusionOk="0" h="6496" w="10923">
                      <a:moveTo>
                        <a:pt x="4092" y="0"/>
                      </a:moveTo>
                      <a:lnTo>
                        <a:pt x="3933" y="10"/>
                      </a:lnTo>
                      <a:lnTo>
                        <a:pt x="3775" y="28"/>
                      </a:lnTo>
                      <a:lnTo>
                        <a:pt x="3616" y="47"/>
                      </a:lnTo>
                      <a:lnTo>
                        <a:pt x="3467" y="75"/>
                      </a:lnTo>
                      <a:lnTo>
                        <a:pt x="3309" y="112"/>
                      </a:lnTo>
                      <a:lnTo>
                        <a:pt x="3160" y="149"/>
                      </a:lnTo>
                      <a:lnTo>
                        <a:pt x="3011" y="187"/>
                      </a:lnTo>
                      <a:lnTo>
                        <a:pt x="2862" y="233"/>
                      </a:lnTo>
                      <a:lnTo>
                        <a:pt x="2722" y="289"/>
                      </a:lnTo>
                      <a:lnTo>
                        <a:pt x="2433" y="410"/>
                      </a:lnTo>
                      <a:lnTo>
                        <a:pt x="2163" y="550"/>
                      </a:lnTo>
                      <a:lnTo>
                        <a:pt x="1911" y="718"/>
                      </a:lnTo>
                      <a:lnTo>
                        <a:pt x="1883" y="820"/>
                      </a:lnTo>
                      <a:lnTo>
                        <a:pt x="1799" y="792"/>
                      </a:lnTo>
                      <a:lnTo>
                        <a:pt x="1594" y="942"/>
                      </a:lnTo>
                      <a:lnTo>
                        <a:pt x="1408" y="1109"/>
                      </a:lnTo>
                      <a:lnTo>
                        <a:pt x="1231" y="1277"/>
                      </a:lnTo>
                      <a:lnTo>
                        <a:pt x="1054" y="1463"/>
                      </a:lnTo>
                      <a:lnTo>
                        <a:pt x="895" y="1650"/>
                      </a:lnTo>
                      <a:lnTo>
                        <a:pt x="746" y="1855"/>
                      </a:lnTo>
                      <a:lnTo>
                        <a:pt x="616" y="2060"/>
                      </a:lnTo>
                      <a:lnTo>
                        <a:pt x="494" y="2284"/>
                      </a:lnTo>
                      <a:lnTo>
                        <a:pt x="383" y="2507"/>
                      </a:lnTo>
                      <a:lnTo>
                        <a:pt x="280" y="2740"/>
                      </a:lnTo>
                      <a:lnTo>
                        <a:pt x="196" y="2982"/>
                      </a:lnTo>
                      <a:lnTo>
                        <a:pt x="131" y="3225"/>
                      </a:lnTo>
                      <a:lnTo>
                        <a:pt x="75" y="3476"/>
                      </a:lnTo>
                      <a:lnTo>
                        <a:pt x="29" y="3728"/>
                      </a:lnTo>
                      <a:lnTo>
                        <a:pt x="10" y="3989"/>
                      </a:lnTo>
                      <a:lnTo>
                        <a:pt x="1" y="4259"/>
                      </a:lnTo>
                      <a:lnTo>
                        <a:pt x="1" y="6002"/>
                      </a:lnTo>
                      <a:lnTo>
                        <a:pt x="150" y="5983"/>
                      </a:lnTo>
                      <a:lnTo>
                        <a:pt x="299" y="5955"/>
                      </a:lnTo>
                      <a:lnTo>
                        <a:pt x="448" y="5909"/>
                      </a:lnTo>
                      <a:lnTo>
                        <a:pt x="578" y="5853"/>
                      </a:lnTo>
                      <a:lnTo>
                        <a:pt x="709" y="5788"/>
                      </a:lnTo>
                      <a:lnTo>
                        <a:pt x="839" y="5704"/>
                      </a:lnTo>
                      <a:lnTo>
                        <a:pt x="951" y="5620"/>
                      </a:lnTo>
                      <a:lnTo>
                        <a:pt x="1054" y="5517"/>
                      </a:lnTo>
                      <a:lnTo>
                        <a:pt x="1147" y="5406"/>
                      </a:lnTo>
                      <a:lnTo>
                        <a:pt x="1240" y="5284"/>
                      </a:lnTo>
                      <a:lnTo>
                        <a:pt x="1315" y="5163"/>
                      </a:lnTo>
                      <a:lnTo>
                        <a:pt x="1371" y="5023"/>
                      </a:lnTo>
                      <a:lnTo>
                        <a:pt x="1426" y="4884"/>
                      </a:lnTo>
                      <a:lnTo>
                        <a:pt x="1464" y="4744"/>
                      </a:lnTo>
                      <a:lnTo>
                        <a:pt x="1482" y="4585"/>
                      </a:lnTo>
                      <a:lnTo>
                        <a:pt x="1492" y="4436"/>
                      </a:lnTo>
                      <a:lnTo>
                        <a:pt x="1482" y="4287"/>
                      </a:lnTo>
                      <a:lnTo>
                        <a:pt x="1464" y="4157"/>
                      </a:lnTo>
                      <a:lnTo>
                        <a:pt x="1426" y="4017"/>
                      </a:lnTo>
                      <a:lnTo>
                        <a:pt x="1389" y="3886"/>
                      </a:lnTo>
                      <a:lnTo>
                        <a:pt x="1417" y="3896"/>
                      </a:lnTo>
                      <a:lnTo>
                        <a:pt x="1566" y="3886"/>
                      </a:lnTo>
                      <a:lnTo>
                        <a:pt x="1715" y="3868"/>
                      </a:lnTo>
                      <a:lnTo>
                        <a:pt x="1855" y="3831"/>
                      </a:lnTo>
                      <a:lnTo>
                        <a:pt x="1986" y="3784"/>
                      </a:lnTo>
                      <a:lnTo>
                        <a:pt x="2116" y="3728"/>
                      </a:lnTo>
                      <a:lnTo>
                        <a:pt x="2237" y="3663"/>
                      </a:lnTo>
                      <a:lnTo>
                        <a:pt x="2349" y="3579"/>
                      </a:lnTo>
                      <a:lnTo>
                        <a:pt x="2461" y="3495"/>
                      </a:lnTo>
                      <a:lnTo>
                        <a:pt x="2563" y="3402"/>
                      </a:lnTo>
                      <a:lnTo>
                        <a:pt x="2647" y="3290"/>
                      </a:lnTo>
                      <a:lnTo>
                        <a:pt x="2731" y="3178"/>
                      </a:lnTo>
                      <a:lnTo>
                        <a:pt x="2806" y="3057"/>
                      </a:lnTo>
                      <a:lnTo>
                        <a:pt x="2862" y="2936"/>
                      </a:lnTo>
                      <a:lnTo>
                        <a:pt x="2918" y="2796"/>
                      </a:lnTo>
                      <a:lnTo>
                        <a:pt x="2955" y="2656"/>
                      </a:lnTo>
                      <a:lnTo>
                        <a:pt x="2973" y="2517"/>
                      </a:lnTo>
                      <a:lnTo>
                        <a:pt x="3085" y="2544"/>
                      </a:lnTo>
                      <a:lnTo>
                        <a:pt x="3206" y="2572"/>
                      </a:lnTo>
                      <a:lnTo>
                        <a:pt x="3318" y="2591"/>
                      </a:lnTo>
                      <a:lnTo>
                        <a:pt x="3542" y="2591"/>
                      </a:lnTo>
                      <a:lnTo>
                        <a:pt x="3635" y="2582"/>
                      </a:lnTo>
                      <a:lnTo>
                        <a:pt x="3728" y="2572"/>
                      </a:lnTo>
                      <a:lnTo>
                        <a:pt x="3822" y="2544"/>
                      </a:lnTo>
                      <a:lnTo>
                        <a:pt x="3999" y="2498"/>
                      </a:lnTo>
                      <a:lnTo>
                        <a:pt x="4166" y="2414"/>
                      </a:lnTo>
                      <a:lnTo>
                        <a:pt x="4315" y="2321"/>
                      </a:lnTo>
                      <a:lnTo>
                        <a:pt x="4465" y="2218"/>
                      </a:lnTo>
                      <a:lnTo>
                        <a:pt x="4595" y="2088"/>
                      </a:lnTo>
                      <a:lnTo>
                        <a:pt x="4707" y="1948"/>
                      </a:lnTo>
                      <a:lnTo>
                        <a:pt x="4809" y="2023"/>
                      </a:lnTo>
                      <a:lnTo>
                        <a:pt x="4921" y="2088"/>
                      </a:lnTo>
                      <a:lnTo>
                        <a:pt x="5033" y="2153"/>
                      </a:lnTo>
                      <a:lnTo>
                        <a:pt x="5154" y="2200"/>
                      </a:lnTo>
                      <a:lnTo>
                        <a:pt x="5275" y="2237"/>
                      </a:lnTo>
                      <a:lnTo>
                        <a:pt x="5406" y="2265"/>
                      </a:lnTo>
                      <a:lnTo>
                        <a:pt x="5536" y="2284"/>
                      </a:lnTo>
                      <a:lnTo>
                        <a:pt x="5676" y="2293"/>
                      </a:lnTo>
                      <a:lnTo>
                        <a:pt x="5816" y="2284"/>
                      </a:lnTo>
                      <a:lnTo>
                        <a:pt x="5956" y="2265"/>
                      </a:lnTo>
                      <a:lnTo>
                        <a:pt x="6086" y="2228"/>
                      </a:lnTo>
                      <a:lnTo>
                        <a:pt x="6217" y="2190"/>
                      </a:lnTo>
                      <a:lnTo>
                        <a:pt x="6347" y="2134"/>
                      </a:lnTo>
                      <a:lnTo>
                        <a:pt x="6459" y="2069"/>
                      </a:lnTo>
                      <a:lnTo>
                        <a:pt x="6571" y="1995"/>
                      </a:lnTo>
                      <a:lnTo>
                        <a:pt x="6683" y="1920"/>
                      </a:lnTo>
                      <a:lnTo>
                        <a:pt x="6794" y="2032"/>
                      </a:lnTo>
                      <a:lnTo>
                        <a:pt x="6916" y="2134"/>
                      </a:lnTo>
                      <a:lnTo>
                        <a:pt x="7055" y="2228"/>
                      </a:lnTo>
                      <a:lnTo>
                        <a:pt x="7195" y="2302"/>
                      </a:lnTo>
                      <a:lnTo>
                        <a:pt x="7354" y="2358"/>
                      </a:lnTo>
                      <a:lnTo>
                        <a:pt x="7512" y="2405"/>
                      </a:lnTo>
                      <a:lnTo>
                        <a:pt x="7680" y="2433"/>
                      </a:lnTo>
                      <a:lnTo>
                        <a:pt x="7847" y="2442"/>
                      </a:lnTo>
                      <a:lnTo>
                        <a:pt x="7950" y="2433"/>
                      </a:lnTo>
                      <a:lnTo>
                        <a:pt x="8062" y="2423"/>
                      </a:lnTo>
                      <a:lnTo>
                        <a:pt x="8118" y="2582"/>
                      </a:lnTo>
                      <a:lnTo>
                        <a:pt x="8202" y="2731"/>
                      </a:lnTo>
                      <a:lnTo>
                        <a:pt x="8295" y="2861"/>
                      </a:lnTo>
                      <a:lnTo>
                        <a:pt x="8397" y="2992"/>
                      </a:lnTo>
                      <a:lnTo>
                        <a:pt x="8518" y="3113"/>
                      </a:lnTo>
                      <a:lnTo>
                        <a:pt x="8649" y="3215"/>
                      </a:lnTo>
                      <a:lnTo>
                        <a:pt x="8798" y="3299"/>
                      </a:lnTo>
                      <a:lnTo>
                        <a:pt x="8947" y="3374"/>
                      </a:lnTo>
                      <a:lnTo>
                        <a:pt x="8966" y="3467"/>
                      </a:lnTo>
                      <a:lnTo>
                        <a:pt x="8984" y="3560"/>
                      </a:lnTo>
                      <a:lnTo>
                        <a:pt x="9012" y="3644"/>
                      </a:lnTo>
                      <a:lnTo>
                        <a:pt x="9050" y="3737"/>
                      </a:lnTo>
                      <a:lnTo>
                        <a:pt x="9124" y="3896"/>
                      </a:lnTo>
                      <a:lnTo>
                        <a:pt x="9227" y="4054"/>
                      </a:lnTo>
                      <a:lnTo>
                        <a:pt x="9339" y="4194"/>
                      </a:lnTo>
                      <a:lnTo>
                        <a:pt x="9469" y="4324"/>
                      </a:lnTo>
                      <a:lnTo>
                        <a:pt x="9618" y="4436"/>
                      </a:lnTo>
                      <a:lnTo>
                        <a:pt x="9777" y="4529"/>
                      </a:lnTo>
                      <a:lnTo>
                        <a:pt x="9749" y="4632"/>
                      </a:lnTo>
                      <a:lnTo>
                        <a:pt x="9721" y="4744"/>
                      </a:lnTo>
                      <a:lnTo>
                        <a:pt x="9711" y="4856"/>
                      </a:lnTo>
                      <a:lnTo>
                        <a:pt x="9702" y="4968"/>
                      </a:lnTo>
                      <a:lnTo>
                        <a:pt x="9711" y="5107"/>
                      </a:lnTo>
                      <a:lnTo>
                        <a:pt x="9730" y="5238"/>
                      </a:lnTo>
                      <a:lnTo>
                        <a:pt x="9758" y="5368"/>
                      </a:lnTo>
                      <a:lnTo>
                        <a:pt x="9795" y="5499"/>
                      </a:lnTo>
                      <a:lnTo>
                        <a:pt x="9851" y="5620"/>
                      </a:lnTo>
                      <a:lnTo>
                        <a:pt x="9907" y="5741"/>
                      </a:lnTo>
                      <a:lnTo>
                        <a:pt x="9972" y="5853"/>
                      </a:lnTo>
                      <a:lnTo>
                        <a:pt x="10056" y="5955"/>
                      </a:lnTo>
                      <a:lnTo>
                        <a:pt x="10140" y="6049"/>
                      </a:lnTo>
                      <a:lnTo>
                        <a:pt x="10233" y="6142"/>
                      </a:lnTo>
                      <a:lnTo>
                        <a:pt x="10336" y="6226"/>
                      </a:lnTo>
                      <a:lnTo>
                        <a:pt x="10438" y="6300"/>
                      </a:lnTo>
                      <a:lnTo>
                        <a:pt x="10550" y="6365"/>
                      </a:lnTo>
                      <a:lnTo>
                        <a:pt x="10671" y="6421"/>
                      </a:lnTo>
                      <a:lnTo>
                        <a:pt x="10802" y="6468"/>
                      </a:lnTo>
                      <a:lnTo>
                        <a:pt x="10923" y="6496"/>
                      </a:lnTo>
                      <a:lnTo>
                        <a:pt x="10923" y="3914"/>
                      </a:lnTo>
                      <a:lnTo>
                        <a:pt x="10923" y="3709"/>
                      </a:lnTo>
                      <a:lnTo>
                        <a:pt x="10904" y="3514"/>
                      </a:lnTo>
                      <a:lnTo>
                        <a:pt x="10886" y="3318"/>
                      </a:lnTo>
                      <a:lnTo>
                        <a:pt x="10848" y="3132"/>
                      </a:lnTo>
                      <a:lnTo>
                        <a:pt x="10802" y="2936"/>
                      </a:lnTo>
                      <a:lnTo>
                        <a:pt x="10746" y="2750"/>
                      </a:lnTo>
                      <a:lnTo>
                        <a:pt x="10690" y="2572"/>
                      </a:lnTo>
                      <a:lnTo>
                        <a:pt x="10615" y="2395"/>
                      </a:lnTo>
                      <a:lnTo>
                        <a:pt x="10541" y="2218"/>
                      </a:lnTo>
                      <a:lnTo>
                        <a:pt x="10457" y="2051"/>
                      </a:lnTo>
                      <a:lnTo>
                        <a:pt x="10354" y="1892"/>
                      </a:lnTo>
                      <a:lnTo>
                        <a:pt x="10252" y="1734"/>
                      </a:lnTo>
                      <a:lnTo>
                        <a:pt x="10149" y="1575"/>
                      </a:lnTo>
                      <a:lnTo>
                        <a:pt x="10028" y="1426"/>
                      </a:lnTo>
                      <a:lnTo>
                        <a:pt x="9907" y="1286"/>
                      </a:lnTo>
                      <a:lnTo>
                        <a:pt x="9777" y="1147"/>
                      </a:lnTo>
                      <a:lnTo>
                        <a:pt x="9637" y="1016"/>
                      </a:lnTo>
                      <a:lnTo>
                        <a:pt x="9497" y="895"/>
                      </a:lnTo>
                      <a:lnTo>
                        <a:pt x="9348" y="783"/>
                      </a:lnTo>
                      <a:lnTo>
                        <a:pt x="9199" y="671"/>
                      </a:lnTo>
                      <a:lnTo>
                        <a:pt x="9040" y="569"/>
                      </a:lnTo>
                      <a:lnTo>
                        <a:pt x="8873" y="476"/>
                      </a:lnTo>
                      <a:lnTo>
                        <a:pt x="8705" y="392"/>
                      </a:lnTo>
                      <a:lnTo>
                        <a:pt x="8537" y="308"/>
                      </a:lnTo>
                      <a:lnTo>
                        <a:pt x="8360" y="243"/>
                      </a:lnTo>
                      <a:lnTo>
                        <a:pt x="8174" y="177"/>
                      </a:lnTo>
                      <a:lnTo>
                        <a:pt x="7987" y="121"/>
                      </a:lnTo>
                      <a:lnTo>
                        <a:pt x="7801" y="84"/>
                      </a:lnTo>
                      <a:lnTo>
                        <a:pt x="7605" y="47"/>
                      </a:lnTo>
                      <a:lnTo>
                        <a:pt x="7409" y="19"/>
                      </a:lnTo>
                      <a:lnTo>
                        <a:pt x="7214" y="10"/>
                      </a:lnTo>
                      <a:lnTo>
                        <a:pt x="701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13"/>
                <p:cNvSpPr/>
                <p:nvPr/>
              </p:nvSpPr>
              <p:spPr>
                <a:xfrm>
                  <a:off x="5251512" y="3345380"/>
                  <a:ext cx="293502" cy="162581"/>
                </a:xfrm>
                <a:custGeom>
                  <a:rect b="b" l="l" r="r" t="t"/>
                  <a:pathLst>
                    <a:path extrusionOk="0" h="7708" w="13915">
                      <a:moveTo>
                        <a:pt x="6589" y="1"/>
                      </a:moveTo>
                      <a:lnTo>
                        <a:pt x="6440" y="10"/>
                      </a:lnTo>
                      <a:lnTo>
                        <a:pt x="6300" y="38"/>
                      </a:lnTo>
                      <a:lnTo>
                        <a:pt x="6170" y="94"/>
                      </a:lnTo>
                      <a:lnTo>
                        <a:pt x="6049" y="159"/>
                      </a:lnTo>
                      <a:lnTo>
                        <a:pt x="5937" y="234"/>
                      </a:lnTo>
                      <a:lnTo>
                        <a:pt x="5834" y="336"/>
                      </a:lnTo>
                      <a:lnTo>
                        <a:pt x="5751" y="439"/>
                      </a:lnTo>
                      <a:lnTo>
                        <a:pt x="5676" y="560"/>
                      </a:lnTo>
                      <a:lnTo>
                        <a:pt x="5601" y="485"/>
                      </a:lnTo>
                      <a:lnTo>
                        <a:pt x="5518" y="411"/>
                      </a:lnTo>
                      <a:lnTo>
                        <a:pt x="5434" y="355"/>
                      </a:lnTo>
                      <a:lnTo>
                        <a:pt x="5331" y="308"/>
                      </a:lnTo>
                      <a:lnTo>
                        <a:pt x="5238" y="262"/>
                      </a:lnTo>
                      <a:lnTo>
                        <a:pt x="5126" y="234"/>
                      </a:lnTo>
                      <a:lnTo>
                        <a:pt x="5024" y="215"/>
                      </a:lnTo>
                      <a:lnTo>
                        <a:pt x="4902" y="206"/>
                      </a:lnTo>
                      <a:lnTo>
                        <a:pt x="4809" y="215"/>
                      </a:lnTo>
                      <a:lnTo>
                        <a:pt x="4716" y="224"/>
                      </a:lnTo>
                      <a:lnTo>
                        <a:pt x="4623" y="252"/>
                      </a:lnTo>
                      <a:lnTo>
                        <a:pt x="4539" y="280"/>
                      </a:lnTo>
                      <a:lnTo>
                        <a:pt x="4455" y="318"/>
                      </a:lnTo>
                      <a:lnTo>
                        <a:pt x="4371" y="364"/>
                      </a:lnTo>
                      <a:lnTo>
                        <a:pt x="4297" y="411"/>
                      </a:lnTo>
                      <a:lnTo>
                        <a:pt x="4222" y="467"/>
                      </a:lnTo>
                      <a:lnTo>
                        <a:pt x="4166" y="532"/>
                      </a:lnTo>
                      <a:lnTo>
                        <a:pt x="4101" y="607"/>
                      </a:lnTo>
                      <a:lnTo>
                        <a:pt x="4045" y="672"/>
                      </a:lnTo>
                      <a:lnTo>
                        <a:pt x="3998" y="756"/>
                      </a:lnTo>
                      <a:lnTo>
                        <a:pt x="3961" y="840"/>
                      </a:lnTo>
                      <a:lnTo>
                        <a:pt x="3933" y="923"/>
                      </a:lnTo>
                      <a:lnTo>
                        <a:pt x="3905" y="1017"/>
                      </a:lnTo>
                      <a:lnTo>
                        <a:pt x="3887" y="1110"/>
                      </a:lnTo>
                      <a:lnTo>
                        <a:pt x="3821" y="1054"/>
                      </a:lnTo>
                      <a:lnTo>
                        <a:pt x="3747" y="1017"/>
                      </a:lnTo>
                      <a:lnTo>
                        <a:pt x="3672" y="970"/>
                      </a:lnTo>
                      <a:lnTo>
                        <a:pt x="3598" y="942"/>
                      </a:lnTo>
                      <a:lnTo>
                        <a:pt x="3514" y="914"/>
                      </a:lnTo>
                      <a:lnTo>
                        <a:pt x="3430" y="895"/>
                      </a:lnTo>
                      <a:lnTo>
                        <a:pt x="3337" y="886"/>
                      </a:lnTo>
                      <a:lnTo>
                        <a:pt x="3244" y="877"/>
                      </a:lnTo>
                      <a:lnTo>
                        <a:pt x="3141" y="886"/>
                      </a:lnTo>
                      <a:lnTo>
                        <a:pt x="3039" y="895"/>
                      </a:lnTo>
                      <a:lnTo>
                        <a:pt x="2945" y="923"/>
                      </a:lnTo>
                      <a:lnTo>
                        <a:pt x="2843" y="961"/>
                      </a:lnTo>
                      <a:lnTo>
                        <a:pt x="2759" y="998"/>
                      </a:lnTo>
                      <a:lnTo>
                        <a:pt x="2675" y="1054"/>
                      </a:lnTo>
                      <a:lnTo>
                        <a:pt x="2591" y="1110"/>
                      </a:lnTo>
                      <a:lnTo>
                        <a:pt x="2517" y="1175"/>
                      </a:lnTo>
                      <a:lnTo>
                        <a:pt x="2451" y="1250"/>
                      </a:lnTo>
                      <a:lnTo>
                        <a:pt x="2396" y="1333"/>
                      </a:lnTo>
                      <a:lnTo>
                        <a:pt x="2340" y="1417"/>
                      </a:lnTo>
                      <a:lnTo>
                        <a:pt x="2302" y="1511"/>
                      </a:lnTo>
                      <a:lnTo>
                        <a:pt x="2265" y="1604"/>
                      </a:lnTo>
                      <a:lnTo>
                        <a:pt x="2237" y="1697"/>
                      </a:lnTo>
                      <a:lnTo>
                        <a:pt x="2218" y="1799"/>
                      </a:lnTo>
                      <a:lnTo>
                        <a:pt x="2218" y="1911"/>
                      </a:lnTo>
                      <a:lnTo>
                        <a:pt x="2218" y="2004"/>
                      </a:lnTo>
                      <a:lnTo>
                        <a:pt x="2237" y="2088"/>
                      </a:lnTo>
                      <a:lnTo>
                        <a:pt x="2256" y="2182"/>
                      </a:lnTo>
                      <a:lnTo>
                        <a:pt x="2284" y="2265"/>
                      </a:lnTo>
                      <a:lnTo>
                        <a:pt x="2163" y="2200"/>
                      </a:lnTo>
                      <a:lnTo>
                        <a:pt x="2041" y="2154"/>
                      </a:lnTo>
                      <a:lnTo>
                        <a:pt x="1902" y="2126"/>
                      </a:lnTo>
                      <a:lnTo>
                        <a:pt x="1762" y="2116"/>
                      </a:lnTo>
                      <a:lnTo>
                        <a:pt x="1650" y="2126"/>
                      </a:lnTo>
                      <a:lnTo>
                        <a:pt x="1557" y="2135"/>
                      </a:lnTo>
                      <a:lnTo>
                        <a:pt x="1454" y="2163"/>
                      </a:lnTo>
                      <a:lnTo>
                        <a:pt x="1361" y="2200"/>
                      </a:lnTo>
                      <a:lnTo>
                        <a:pt x="1268" y="2237"/>
                      </a:lnTo>
                      <a:lnTo>
                        <a:pt x="1184" y="2293"/>
                      </a:lnTo>
                      <a:lnTo>
                        <a:pt x="1100" y="2349"/>
                      </a:lnTo>
                      <a:lnTo>
                        <a:pt x="1035" y="2424"/>
                      </a:lnTo>
                      <a:lnTo>
                        <a:pt x="960" y="2489"/>
                      </a:lnTo>
                      <a:lnTo>
                        <a:pt x="904" y="2573"/>
                      </a:lnTo>
                      <a:lnTo>
                        <a:pt x="858" y="2657"/>
                      </a:lnTo>
                      <a:lnTo>
                        <a:pt x="811" y="2750"/>
                      </a:lnTo>
                      <a:lnTo>
                        <a:pt x="774" y="2843"/>
                      </a:lnTo>
                      <a:lnTo>
                        <a:pt x="755" y="2936"/>
                      </a:lnTo>
                      <a:lnTo>
                        <a:pt x="737" y="3039"/>
                      </a:lnTo>
                      <a:lnTo>
                        <a:pt x="727" y="3151"/>
                      </a:lnTo>
                      <a:lnTo>
                        <a:pt x="737" y="3263"/>
                      </a:lnTo>
                      <a:lnTo>
                        <a:pt x="755" y="3365"/>
                      </a:lnTo>
                      <a:lnTo>
                        <a:pt x="783" y="3477"/>
                      </a:lnTo>
                      <a:lnTo>
                        <a:pt x="821" y="3570"/>
                      </a:lnTo>
                      <a:lnTo>
                        <a:pt x="876" y="3673"/>
                      </a:lnTo>
                      <a:lnTo>
                        <a:pt x="932" y="3756"/>
                      </a:lnTo>
                      <a:lnTo>
                        <a:pt x="998" y="3840"/>
                      </a:lnTo>
                      <a:lnTo>
                        <a:pt x="1072" y="3915"/>
                      </a:lnTo>
                      <a:lnTo>
                        <a:pt x="988" y="3934"/>
                      </a:lnTo>
                      <a:lnTo>
                        <a:pt x="904" y="3961"/>
                      </a:lnTo>
                      <a:lnTo>
                        <a:pt x="830" y="3999"/>
                      </a:lnTo>
                      <a:lnTo>
                        <a:pt x="746" y="4036"/>
                      </a:lnTo>
                      <a:lnTo>
                        <a:pt x="681" y="4092"/>
                      </a:lnTo>
                      <a:lnTo>
                        <a:pt x="606" y="4139"/>
                      </a:lnTo>
                      <a:lnTo>
                        <a:pt x="550" y="4204"/>
                      </a:lnTo>
                      <a:lnTo>
                        <a:pt x="485" y="4269"/>
                      </a:lnTo>
                      <a:lnTo>
                        <a:pt x="438" y="4334"/>
                      </a:lnTo>
                      <a:lnTo>
                        <a:pt x="392" y="4409"/>
                      </a:lnTo>
                      <a:lnTo>
                        <a:pt x="345" y="4483"/>
                      </a:lnTo>
                      <a:lnTo>
                        <a:pt x="317" y="4567"/>
                      </a:lnTo>
                      <a:lnTo>
                        <a:pt x="289" y="4651"/>
                      </a:lnTo>
                      <a:lnTo>
                        <a:pt x="271" y="4735"/>
                      </a:lnTo>
                      <a:lnTo>
                        <a:pt x="261" y="4828"/>
                      </a:lnTo>
                      <a:lnTo>
                        <a:pt x="252" y="4921"/>
                      </a:lnTo>
                      <a:lnTo>
                        <a:pt x="261" y="5043"/>
                      </a:lnTo>
                      <a:lnTo>
                        <a:pt x="280" y="5154"/>
                      </a:lnTo>
                      <a:lnTo>
                        <a:pt x="317" y="5266"/>
                      </a:lnTo>
                      <a:lnTo>
                        <a:pt x="364" y="5378"/>
                      </a:lnTo>
                      <a:lnTo>
                        <a:pt x="420" y="5471"/>
                      </a:lnTo>
                      <a:lnTo>
                        <a:pt x="485" y="5564"/>
                      </a:lnTo>
                      <a:lnTo>
                        <a:pt x="560" y="5648"/>
                      </a:lnTo>
                      <a:lnTo>
                        <a:pt x="644" y="5723"/>
                      </a:lnTo>
                      <a:lnTo>
                        <a:pt x="513" y="5788"/>
                      </a:lnTo>
                      <a:lnTo>
                        <a:pt x="383" y="5881"/>
                      </a:lnTo>
                      <a:lnTo>
                        <a:pt x="280" y="5984"/>
                      </a:lnTo>
                      <a:lnTo>
                        <a:pt x="187" y="6096"/>
                      </a:lnTo>
                      <a:lnTo>
                        <a:pt x="112" y="6226"/>
                      </a:lnTo>
                      <a:lnTo>
                        <a:pt x="75" y="6291"/>
                      </a:lnTo>
                      <a:lnTo>
                        <a:pt x="56" y="6366"/>
                      </a:lnTo>
                      <a:lnTo>
                        <a:pt x="28" y="6440"/>
                      </a:lnTo>
                      <a:lnTo>
                        <a:pt x="19" y="6515"/>
                      </a:lnTo>
                      <a:lnTo>
                        <a:pt x="10" y="6599"/>
                      </a:lnTo>
                      <a:lnTo>
                        <a:pt x="0" y="6673"/>
                      </a:lnTo>
                      <a:lnTo>
                        <a:pt x="10" y="6785"/>
                      </a:lnTo>
                      <a:lnTo>
                        <a:pt x="28" y="6888"/>
                      </a:lnTo>
                      <a:lnTo>
                        <a:pt x="47" y="6981"/>
                      </a:lnTo>
                      <a:lnTo>
                        <a:pt x="84" y="7074"/>
                      </a:lnTo>
                      <a:lnTo>
                        <a:pt x="131" y="7167"/>
                      </a:lnTo>
                      <a:lnTo>
                        <a:pt x="178" y="7251"/>
                      </a:lnTo>
                      <a:lnTo>
                        <a:pt x="243" y="7335"/>
                      </a:lnTo>
                      <a:lnTo>
                        <a:pt x="308" y="7400"/>
                      </a:lnTo>
                      <a:lnTo>
                        <a:pt x="383" y="7475"/>
                      </a:lnTo>
                      <a:lnTo>
                        <a:pt x="457" y="7531"/>
                      </a:lnTo>
                      <a:lnTo>
                        <a:pt x="541" y="7587"/>
                      </a:lnTo>
                      <a:lnTo>
                        <a:pt x="634" y="7624"/>
                      </a:lnTo>
                      <a:lnTo>
                        <a:pt x="727" y="7661"/>
                      </a:lnTo>
                      <a:lnTo>
                        <a:pt x="830" y="7689"/>
                      </a:lnTo>
                      <a:lnTo>
                        <a:pt x="932" y="7699"/>
                      </a:lnTo>
                      <a:lnTo>
                        <a:pt x="1035" y="7708"/>
                      </a:lnTo>
                      <a:lnTo>
                        <a:pt x="1137" y="7699"/>
                      </a:lnTo>
                      <a:lnTo>
                        <a:pt x="1240" y="7689"/>
                      </a:lnTo>
                      <a:lnTo>
                        <a:pt x="1342" y="7661"/>
                      </a:lnTo>
                      <a:lnTo>
                        <a:pt x="1436" y="7624"/>
                      </a:lnTo>
                      <a:lnTo>
                        <a:pt x="1529" y="7587"/>
                      </a:lnTo>
                      <a:lnTo>
                        <a:pt x="1613" y="7531"/>
                      </a:lnTo>
                      <a:lnTo>
                        <a:pt x="1687" y="7475"/>
                      </a:lnTo>
                      <a:lnTo>
                        <a:pt x="1762" y="7400"/>
                      </a:lnTo>
                      <a:lnTo>
                        <a:pt x="1827" y="7335"/>
                      </a:lnTo>
                      <a:lnTo>
                        <a:pt x="1892" y="7251"/>
                      </a:lnTo>
                      <a:lnTo>
                        <a:pt x="1939" y="7167"/>
                      </a:lnTo>
                      <a:lnTo>
                        <a:pt x="1985" y="7074"/>
                      </a:lnTo>
                      <a:lnTo>
                        <a:pt x="2023" y="6981"/>
                      </a:lnTo>
                      <a:lnTo>
                        <a:pt x="2041" y="6888"/>
                      </a:lnTo>
                      <a:lnTo>
                        <a:pt x="2060" y="6785"/>
                      </a:lnTo>
                      <a:lnTo>
                        <a:pt x="2069" y="6673"/>
                      </a:lnTo>
                      <a:lnTo>
                        <a:pt x="2060" y="6552"/>
                      </a:lnTo>
                      <a:lnTo>
                        <a:pt x="2041" y="6440"/>
                      </a:lnTo>
                      <a:lnTo>
                        <a:pt x="2004" y="6329"/>
                      </a:lnTo>
                      <a:lnTo>
                        <a:pt x="1958" y="6226"/>
                      </a:lnTo>
                      <a:lnTo>
                        <a:pt x="1902" y="6124"/>
                      </a:lnTo>
                      <a:lnTo>
                        <a:pt x="1836" y="6030"/>
                      </a:lnTo>
                      <a:lnTo>
                        <a:pt x="1762" y="5947"/>
                      </a:lnTo>
                      <a:lnTo>
                        <a:pt x="1678" y="5872"/>
                      </a:lnTo>
                      <a:lnTo>
                        <a:pt x="1808" y="5807"/>
                      </a:lnTo>
                      <a:lnTo>
                        <a:pt x="1930" y="5723"/>
                      </a:lnTo>
                      <a:lnTo>
                        <a:pt x="2041" y="5620"/>
                      </a:lnTo>
                      <a:lnTo>
                        <a:pt x="2135" y="5499"/>
                      </a:lnTo>
                      <a:lnTo>
                        <a:pt x="2209" y="5369"/>
                      </a:lnTo>
                      <a:lnTo>
                        <a:pt x="2237" y="5303"/>
                      </a:lnTo>
                      <a:lnTo>
                        <a:pt x="2265" y="5229"/>
                      </a:lnTo>
                      <a:lnTo>
                        <a:pt x="2284" y="5154"/>
                      </a:lnTo>
                      <a:lnTo>
                        <a:pt x="2302" y="5080"/>
                      </a:lnTo>
                      <a:lnTo>
                        <a:pt x="2312" y="5005"/>
                      </a:lnTo>
                      <a:lnTo>
                        <a:pt x="2312" y="4921"/>
                      </a:lnTo>
                      <a:lnTo>
                        <a:pt x="2302" y="4810"/>
                      </a:lnTo>
                      <a:lnTo>
                        <a:pt x="2293" y="4698"/>
                      </a:lnTo>
                      <a:lnTo>
                        <a:pt x="2256" y="4595"/>
                      </a:lnTo>
                      <a:lnTo>
                        <a:pt x="2218" y="4493"/>
                      </a:lnTo>
                      <a:lnTo>
                        <a:pt x="2172" y="4400"/>
                      </a:lnTo>
                      <a:lnTo>
                        <a:pt x="2107" y="4316"/>
                      </a:lnTo>
                      <a:lnTo>
                        <a:pt x="2041" y="4232"/>
                      </a:lnTo>
                      <a:lnTo>
                        <a:pt x="1967" y="4157"/>
                      </a:lnTo>
                      <a:lnTo>
                        <a:pt x="2051" y="4139"/>
                      </a:lnTo>
                      <a:lnTo>
                        <a:pt x="2135" y="4111"/>
                      </a:lnTo>
                      <a:lnTo>
                        <a:pt x="2218" y="4073"/>
                      </a:lnTo>
                      <a:lnTo>
                        <a:pt x="2293" y="4027"/>
                      </a:lnTo>
                      <a:lnTo>
                        <a:pt x="2368" y="3980"/>
                      </a:lnTo>
                      <a:lnTo>
                        <a:pt x="2433" y="3924"/>
                      </a:lnTo>
                      <a:lnTo>
                        <a:pt x="2498" y="3868"/>
                      </a:lnTo>
                      <a:lnTo>
                        <a:pt x="2554" y="3803"/>
                      </a:lnTo>
                      <a:lnTo>
                        <a:pt x="2610" y="3738"/>
                      </a:lnTo>
                      <a:lnTo>
                        <a:pt x="2656" y="3663"/>
                      </a:lnTo>
                      <a:lnTo>
                        <a:pt x="2694" y="3579"/>
                      </a:lnTo>
                      <a:lnTo>
                        <a:pt x="2731" y="3505"/>
                      </a:lnTo>
                      <a:lnTo>
                        <a:pt x="2750" y="3421"/>
                      </a:lnTo>
                      <a:lnTo>
                        <a:pt x="2778" y="3328"/>
                      </a:lnTo>
                      <a:lnTo>
                        <a:pt x="2787" y="3244"/>
                      </a:lnTo>
                      <a:lnTo>
                        <a:pt x="2787" y="3151"/>
                      </a:lnTo>
                      <a:lnTo>
                        <a:pt x="2787" y="3058"/>
                      </a:lnTo>
                      <a:lnTo>
                        <a:pt x="2768" y="2964"/>
                      </a:lnTo>
                      <a:lnTo>
                        <a:pt x="2750" y="2871"/>
                      </a:lnTo>
                      <a:lnTo>
                        <a:pt x="2722" y="2787"/>
                      </a:lnTo>
                      <a:lnTo>
                        <a:pt x="2843" y="2853"/>
                      </a:lnTo>
                      <a:lnTo>
                        <a:pt x="2973" y="2899"/>
                      </a:lnTo>
                      <a:lnTo>
                        <a:pt x="3104" y="2927"/>
                      </a:lnTo>
                      <a:lnTo>
                        <a:pt x="3244" y="2936"/>
                      </a:lnTo>
                      <a:lnTo>
                        <a:pt x="3346" y="2936"/>
                      </a:lnTo>
                      <a:lnTo>
                        <a:pt x="3439" y="2918"/>
                      </a:lnTo>
                      <a:lnTo>
                        <a:pt x="3533" y="2899"/>
                      </a:lnTo>
                      <a:lnTo>
                        <a:pt x="3616" y="2871"/>
                      </a:lnTo>
                      <a:lnTo>
                        <a:pt x="3700" y="2834"/>
                      </a:lnTo>
                      <a:lnTo>
                        <a:pt x="3784" y="2787"/>
                      </a:lnTo>
                      <a:lnTo>
                        <a:pt x="3859" y="2731"/>
                      </a:lnTo>
                      <a:lnTo>
                        <a:pt x="3924" y="2675"/>
                      </a:lnTo>
                      <a:lnTo>
                        <a:pt x="3989" y="2620"/>
                      </a:lnTo>
                      <a:lnTo>
                        <a:pt x="4054" y="2545"/>
                      </a:lnTo>
                      <a:lnTo>
                        <a:pt x="4101" y="2470"/>
                      </a:lnTo>
                      <a:lnTo>
                        <a:pt x="4148" y="2396"/>
                      </a:lnTo>
                      <a:lnTo>
                        <a:pt x="4194" y="2312"/>
                      </a:lnTo>
                      <a:lnTo>
                        <a:pt x="4222" y="2219"/>
                      </a:lnTo>
                      <a:lnTo>
                        <a:pt x="4250" y="2135"/>
                      </a:lnTo>
                      <a:lnTo>
                        <a:pt x="4269" y="2042"/>
                      </a:lnTo>
                      <a:lnTo>
                        <a:pt x="4334" y="2088"/>
                      </a:lnTo>
                      <a:lnTo>
                        <a:pt x="4409" y="2135"/>
                      </a:lnTo>
                      <a:lnTo>
                        <a:pt x="4483" y="2172"/>
                      </a:lnTo>
                      <a:lnTo>
                        <a:pt x="4558" y="2209"/>
                      </a:lnTo>
                      <a:lnTo>
                        <a:pt x="4642" y="2237"/>
                      </a:lnTo>
                      <a:lnTo>
                        <a:pt x="4725" y="2256"/>
                      </a:lnTo>
                      <a:lnTo>
                        <a:pt x="4819" y="2265"/>
                      </a:lnTo>
                      <a:lnTo>
                        <a:pt x="4902" y="2275"/>
                      </a:lnTo>
                      <a:lnTo>
                        <a:pt x="5052" y="2256"/>
                      </a:lnTo>
                      <a:lnTo>
                        <a:pt x="5191" y="2228"/>
                      </a:lnTo>
                      <a:lnTo>
                        <a:pt x="5322" y="2182"/>
                      </a:lnTo>
                      <a:lnTo>
                        <a:pt x="5443" y="2116"/>
                      </a:lnTo>
                      <a:lnTo>
                        <a:pt x="5555" y="2032"/>
                      </a:lnTo>
                      <a:lnTo>
                        <a:pt x="5657" y="1939"/>
                      </a:lnTo>
                      <a:lnTo>
                        <a:pt x="5751" y="1827"/>
                      </a:lnTo>
                      <a:lnTo>
                        <a:pt x="5816" y="1716"/>
                      </a:lnTo>
                      <a:lnTo>
                        <a:pt x="5890" y="1790"/>
                      </a:lnTo>
                      <a:lnTo>
                        <a:pt x="5974" y="1855"/>
                      </a:lnTo>
                      <a:lnTo>
                        <a:pt x="6067" y="1911"/>
                      </a:lnTo>
                      <a:lnTo>
                        <a:pt x="6161" y="1967"/>
                      </a:lnTo>
                      <a:lnTo>
                        <a:pt x="6254" y="2004"/>
                      </a:lnTo>
                      <a:lnTo>
                        <a:pt x="6366" y="2032"/>
                      </a:lnTo>
                      <a:lnTo>
                        <a:pt x="6468" y="2051"/>
                      </a:lnTo>
                      <a:lnTo>
                        <a:pt x="6589" y="2060"/>
                      </a:lnTo>
                      <a:lnTo>
                        <a:pt x="6710" y="2051"/>
                      </a:lnTo>
                      <a:lnTo>
                        <a:pt x="6832" y="2032"/>
                      </a:lnTo>
                      <a:lnTo>
                        <a:pt x="6953" y="1995"/>
                      </a:lnTo>
                      <a:lnTo>
                        <a:pt x="7055" y="1949"/>
                      </a:lnTo>
                      <a:lnTo>
                        <a:pt x="7158" y="1883"/>
                      </a:lnTo>
                      <a:lnTo>
                        <a:pt x="7251" y="1809"/>
                      </a:lnTo>
                      <a:lnTo>
                        <a:pt x="7344" y="1725"/>
                      </a:lnTo>
                      <a:lnTo>
                        <a:pt x="7419" y="1632"/>
                      </a:lnTo>
                      <a:lnTo>
                        <a:pt x="7493" y="1725"/>
                      </a:lnTo>
                      <a:lnTo>
                        <a:pt x="7577" y="1809"/>
                      </a:lnTo>
                      <a:lnTo>
                        <a:pt x="7670" y="1883"/>
                      </a:lnTo>
                      <a:lnTo>
                        <a:pt x="7773" y="1949"/>
                      </a:lnTo>
                      <a:lnTo>
                        <a:pt x="7885" y="1995"/>
                      </a:lnTo>
                      <a:lnTo>
                        <a:pt x="7996" y="2032"/>
                      </a:lnTo>
                      <a:lnTo>
                        <a:pt x="8118" y="2051"/>
                      </a:lnTo>
                      <a:lnTo>
                        <a:pt x="8248" y="2060"/>
                      </a:lnTo>
                      <a:lnTo>
                        <a:pt x="8351" y="2051"/>
                      </a:lnTo>
                      <a:lnTo>
                        <a:pt x="8453" y="2042"/>
                      </a:lnTo>
                      <a:lnTo>
                        <a:pt x="8546" y="2014"/>
                      </a:lnTo>
                      <a:lnTo>
                        <a:pt x="8640" y="1986"/>
                      </a:lnTo>
                      <a:lnTo>
                        <a:pt x="8733" y="1939"/>
                      </a:lnTo>
                      <a:lnTo>
                        <a:pt x="8817" y="1893"/>
                      </a:lnTo>
                      <a:lnTo>
                        <a:pt x="8891" y="1827"/>
                      </a:lnTo>
                      <a:lnTo>
                        <a:pt x="8966" y="1762"/>
                      </a:lnTo>
                      <a:lnTo>
                        <a:pt x="9040" y="1874"/>
                      </a:lnTo>
                      <a:lnTo>
                        <a:pt x="9124" y="1967"/>
                      </a:lnTo>
                      <a:lnTo>
                        <a:pt x="9227" y="2060"/>
                      </a:lnTo>
                      <a:lnTo>
                        <a:pt x="9329" y="2135"/>
                      </a:lnTo>
                      <a:lnTo>
                        <a:pt x="9450" y="2191"/>
                      </a:lnTo>
                      <a:lnTo>
                        <a:pt x="9571" y="2237"/>
                      </a:lnTo>
                      <a:lnTo>
                        <a:pt x="9711" y="2265"/>
                      </a:lnTo>
                      <a:lnTo>
                        <a:pt x="9851" y="2275"/>
                      </a:lnTo>
                      <a:lnTo>
                        <a:pt x="9916" y="2265"/>
                      </a:lnTo>
                      <a:lnTo>
                        <a:pt x="9991" y="2256"/>
                      </a:lnTo>
                      <a:lnTo>
                        <a:pt x="10131" y="2228"/>
                      </a:lnTo>
                      <a:lnTo>
                        <a:pt x="10159" y="2303"/>
                      </a:lnTo>
                      <a:lnTo>
                        <a:pt x="10196" y="2377"/>
                      </a:lnTo>
                      <a:lnTo>
                        <a:pt x="10233" y="2442"/>
                      </a:lnTo>
                      <a:lnTo>
                        <a:pt x="10270" y="2508"/>
                      </a:lnTo>
                      <a:lnTo>
                        <a:pt x="10326" y="2573"/>
                      </a:lnTo>
                      <a:lnTo>
                        <a:pt x="10373" y="2629"/>
                      </a:lnTo>
                      <a:lnTo>
                        <a:pt x="10429" y="2685"/>
                      </a:lnTo>
                      <a:lnTo>
                        <a:pt x="10494" y="2731"/>
                      </a:lnTo>
                      <a:lnTo>
                        <a:pt x="10559" y="2778"/>
                      </a:lnTo>
                      <a:lnTo>
                        <a:pt x="10625" y="2815"/>
                      </a:lnTo>
                      <a:lnTo>
                        <a:pt x="10699" y="2853"/>
                      </a:lnTo>
                      <a:lnTo>
                        <a:pt x="10774" y="2880"/>
                      </a:lnTo>
                      <a:lnTo>
                        <a:pt x="10848" y="2899"/>
                      </a:lnTo>
                      <a:lnTo>
                        <a:pt x="10923" y="2918"/>
                      </a:lnTo>
                      <a:lnTo>
                        <a:pt x="11007" y="2927"/>
                      </a:lnTo>
                      <a:lnTo>
                        <a:pt x="11091" y="2936"/>
                      </a:lnTo>
                      <a:lnTo>
                        <a:pt x="11072" y="3039"/>
                      </a:lnTo>
                      <a:lnTo>
                        <a:pt x="11072" y="3151"/>
                      </a:lnTo>
                      <a:lnTo>
                        <a:pt x="11072" y="3244"/>
                      </a:lnTo>
                      <a:lnTo>
                        <a:pt x="11081" y="3337"/>
                      </a:lnTo>
                      <a:lnTo>
                        <a:pt x="11109" y="3430"/>
                      </a:lnTo>
                      <a:lnTo>
                        <a:pt x="11137" y="3514"/>
                      </a:lnTo>
                      <a:lnTo>
                        <a:pt x="11174" y="3598"/>
                      </a:lnTo>
                      <a:lnTo>
                        <a:pt x="11221" y="3682"/>
                      </a:lnTo>
                      <a:lnTo>
                        <a:pt x="11268" y="3756"/>
                      </a:lnTo>
                      <a:lnTo>
                        <a:pt x="11323" y="3822"/>
                      </a:lnTo>
                      <a:lnTo>
                        <a:pt x="11389" y="3887"/>
                      </a:lnTo>
                      <a:lnTo>
                        <a:pt x="11454" y="3952"/>
                      </a:lnTo>
                      <a:lnTo>
                        <a:pt x="11529" y="3999"/>
                      </a:lnTo>
                      <a:lnTo>
                        <a:pt x="11603" y="4045"/>
                      </a:lnTo>
                      <a:lnTo>
                        <a:pt x="11687" y="4092"/>
                      </a:lnTo>
                      <a:lnTo>
                        <a:pt x="11780" y="4120"/>
                      </a:lnTo>
                      <a:lnTo>
                        <a:pt x="11864" y="4148"/>
                      </a:lnTo>
                      <a:lnTo>
                        <a:pt x="11957" y="4167"/>
                      </a:lnTo>
                      <a:lnTo>
                        <a:pt x="11883" y="4241"/>
                      </a:lnTo>
                      <a:lnTo>
                        <a:pt x="11817" y="4316"/>
                      </a:lnTo>
                      <a:lnTo>
                        <a:pt x="11761" y="4409"/>
                      </a:lnTo>
                      <a:lnTo>
                        <a:pt x="11715" y="4502"/>
                      </a:lnTo>
                      <a:lnTo>
                        <a:pt x="11678" y="4595"/>
                      </a:lnTo>
                      <a:lnTo>
                        <a:pt x="11640" y="4707"/>
                      </a:lnTo>
                      <a:lnTo>
                        <a:pt x="11631" y="4810"/>
                      </a:lnTo>
                      <a:lnTo>
                        <a:pt x="11622" y="4921"/>
                      </a:lnTo>
                      <a:lnTo>
                        <a:pt x="11622" y="5005"/>
                      </a:lnTo>
                      <a:lnTo>
                        <a:pt x="11631" y="5080"/>
                      </a:lnTo>
                      <a:lnTo>
                        <a:pt x="11650" y="5154"/>
                      </a:lnTo>
                      <a:lnTo>
                        <a:pt x="11668" y="5229"/>
                      </a:lnTo>
                      <a:lnTo>
                        <a:pt x="11724" y="5369"/>
                      </a:lnTo>
                      <a:lnTo>
                        <a:pt x="11799" y="5499"/>
                      </a:lnTo>
                      <a:lnTo>
                        <a:pt x="11892" y="5611"/>
                      </a:lnTo>
                      <a:lnTo>
                        <a:pt x="11994" y="5714"/>
                      </a:lnTo>
                      <a:lnTo>
                        <a:pt x="12116" y="5797"/>
                      </a:lnTo>
                      <a:lnTo>
                        <a:pt x="12246" y="5872"/>
                      </a:lnTo>
                      <a:lnTo>
                        <a:pt x="12162" y="5947"/>
                      </a:lnTo>
                      <a:lnTo>
                        <a:pt x="12088" y="6030"/>
                      </a:lnTo>
                      <a:lnTo>
                        <a:pt x="12013" y="6124"/>
                      </a:lnTo>
                      <a:lnTo>
                        <a:pt x="11957" y="6217"/>
                      </a:lnTo>
                      <a:lnTo>
                        <a:pt x="11911" y="6329"/>
                      </a:lnTo>
                      <a:lnTo>
                        <a:pt x="11883" y="6440"/>
                      </a:lnTo>
                      <a:lnTo>
                        <a:pt x="11855" y="6552"/>
                      </a:lnTo>
                      <a:lnTo>
                        <a:pt x="11845" y="6673"/>
                      </a:lnTo>
                      <a:lnTo>
                        <a:pt x="11855" y="6785"/>
                      </a:lnTo>
                      <a:lnTo>
                        <a:pt x="11873" y="6888"/>
                      </a:lnTo>
                      <a:lnTo>
                        <a:pt x="11892" y="6981"/>
                      </a:lnTo>
                      <a:lnTo>
                        <a:pt x="11929" y="7074"/>
                      </a:lnTo>
                      <a:lnTo>
                        <a:pt x="11976" y="7167"/>
                      </a:lnTo>
                      <a:lnTo>
                        <a:pt x="12022" y="7251"/>
                      </a:lnTo>
                      <a:lnTo>
                        <a:pt x="12088" y="7335"/>
                      </a:lnTo>
                      <a:lnTo>
                        <a:pt x="12153" y="7400"/>
                      </a:lnTo>
                      <a:lnTo>
                        <a:pt x="12227" y="7475"/>
                      </a:lnTo>
                      <a:lnTo>
                        <a:pt x="12302" y="7531"/>
                      </a:lnTo>
                      <a:lnTo>
                        <a:pt x="12386" y="7587"/>
                      </a:lnTo>
                      <a:lnTo>
                        <a:pt x="12479" y="7624"/>
                      </a:lnTo>
                      <a:lnTo>
                        <a:pt x="12572" y="7661"/>
                      </a:lnTo>
                      <a:lnTo>
                        <a:pt x="12675" y="7689"/>
                      </a:lnTo>
                      <a:lnTo>
                        <a:pt x="12777" y="7699"/>
                      </a:lnTo>
                      <a:lnTo>
                        <a:pt x="12880" y="7708"/>
                      </a:lnTo>
                      <a:lnTo>
                        <a:pt x="12982" y="7699"/>
                      </a:lnTo>
                      <a:lnTo>
                        <a:pt x="13085" y="7689"/>
                      </a:lnTo>
                      <a:lnTo>
                        <a:pt x="13187" y="7661"/>
                      </a:lnTo>
                      <a:lnTo>
                        <a:pt x="13281" y="7624"/>
                      </a:lnTo>
                      <a:lnTo>
                        <a:pt x="13374" y="7587"/>
                      </a:lnTo>
                      <a:lnTo>
                        <a:pt x="13458" y="7531"/>
                      </a:lnTo>
                      <a:lnTo>
                        <a:pt x="13532" y="7475"/>
                      </a:lnTo>
                      <a:lnTo>
                        <a:pt x="13607" y="7400"/>
                      </a:lnTo>
                      <a:lnTo>
                        <a:pt x="13672" y="7335"/>
                      </a:lnTo>
                      <a:lnTo>
                        <a:pt x="13737" y="7251"/>
                      </a:lnTo>
                      <a:lnTo>
                        <a:pt x="13784" y="7167"/>
                      </a:lnTo>
                      <a:lnTo>
                        <a:pt x="13830" y="7074"/>
                      </a:lnTo>
                      <a:lnTo>
                        <a:pt x="13868" y="6981"/>
                      </a:lnTo>
                      <a:lnTo>
                        <a:pt x="13886" y="6888"/>
                      </a:lnTo>
                      <a:lnTo>
                        <a:pt x="13905" y="6785"/>
                      </a:lnTo>
                      <a:lnTo>
                        <a:pt x="13914" y="6673"/>
                      </a:lnTo>
                      <a:lnTo>
                        <a:pt x="13905" y="6599"/>
                      </a:lnTo>
                      <a:lnTo>
                        <a:pt x="13896" y="6524"/>
                      </a:lnTo>
                      <a:lnTo>
                        <a:pt x="13886" y="6440"/>
                      </a:lnTo>
                      <a:lnTo>
                        <a:pt x="13868" y="6375"/>
                      </a:lnTo>
                      <a:lnTo>
                        <a:pt x="13812" y="6235"/>
                      </a:lnTo>
                      <a:lnTo>
                        <a:pt x="13737" y="6105"/>
                      </a:lnTo>
                      <a:lnTo>
                        <a:pt x="13644" y="5984"/>
                      </a:lnTo>
                      <a:lnTo>
                        <a:pt x="13541" y="5881"/>
                      </a:lnTo>
                      <a:lnTo>
                        <a:pt x="13420" y="5797"/>
                      </a:lnTo>
                      <a:lnTo>
                        <a:pt x="13281" y="5732"/>
                      </a:lnTo>
                      <a:lnTo>
                        <a:pt x="13374" y="5658"/>
                      </a:lnTo>
                      <a:lnTo>
                        <a:pt x="13448" y="5574"/>
                      </a:lnTo>
                      <a:lnTo>
                        <a:pt x="13514" y="5481"/>
                      </a:lnTo>
                      <a:lnTo>
                        <a:pt x="13569" y="5378"/>
                      </a:lnTo>
                      <a:lnTo>
                        <a:pt x="13616" y="5276"/>
                      </a:lnTo>
                      <a:lnTo>
                        <a:pt x="13653" y="5164"/>
                      </a:lnTo>
                      <a:lnTo>
                        <a:pt x="13672" y="5043"/>
                      </a:lnTo>
                      <a:lnTo>
                        <a:pt x="13681" y="4921"/>
                      </a:lnTo>
                      <a:lnTo>
                        <a:pt x="13672" y="4828"/>
                      </a:lnTo>
                      <a:lnTo>
                        <a:pt x="13663" y="4735"/>
                      </a:lnTo>
                      <a:lnTo>
                        <a:pt x="13644" y="4642"/>
                      </a:lnTo>
                      <a:lnTo>
                        <a:pt x="13616" y="4549"/>
                      </a:lnTo>
                      <a:lnTo>
                        <a:pt x="13579" y="4465"/>
                      </a:lnTo>
                      <a:lnTo>
                        <a:pt x="13532" y="4390"/>
                      </a:lnTo>
                      <a:lnTo>
                        <a:pt x="13486" y="4316"/>
                      </a:lnTo>
                      <a:lnTo>
                        <a:pt x="13420" y="4241"/>
                      </a:lnTo>
                      <a:lnTo>
                        <a:pt x="13364" y="4176"/>
                      </a:lnTo>
                      <a:lnTo>
                        <a:pt x="13290" y="4120"/>
                      </a:lnTo>
                      <a:lnTo>
                        <a:pt x="13215" y="4064"/>
                      </a:lnTo>
                      <a:lnTo>
                        <a:pt x="13141" y="4017"/>
                      </a:lnTo>
                      <a:lnTo>
                        <a:pt x="13057" y="3980"/>
                      </a:lnTo>
                      <a:lnTo>
                        <a:pt x="12973" y="3952"/>
                      </a:lnTo>
                      <a:lnTo>
                        <a:pt x="12880" y="3924"/>
                      </a:lnTo>
                      <a:lnTo>
                        <a:pt x="12787" y="3906"/>
                      </a:lnTo>
                      <a:lnTo>
                        <a:pt x="12861" y="3831"/>
                      </a:lnTo>
                      <a:lnTo>
                        <a:pt x="12926" y="3747"/>
                      </a:lnTo>
                      <a:lnTo>
                        <a:pt x="12992" y="3663"/>
                      </a:lnTo>
                      <a:lnTo>
                        <a:pt x="13038" y="3570"/>
                      </a:lnTo>
                      <a:lnTo>
                        <a:pt x="13076" y="3468"/>
                      </a:lnTo>
                      <a:lnTo>
                        <a:pt x="13103" y="3365"/>
                      </a:lnTo>
                      <a:lnTo>
                        <a:pt x="13122" y="3263"/>
                      </a:lnTo>
                      <a:lnTo>
                        <a:pt x="13131" y="3151"/>
                      </a:lnTo>
                      <a:lnTo>
                        <a:pt x="13122" y="3039"/>
                      </a:lnTo>
                      <a:lnTo>
                        <a:pt x="13103" y="2946"/>
                      </a:lnTo>
                      <a:lnTo>
                        <a:pt x="13085" y="2843"/>
                      </a:lnTo>
                      <a:lnTo>
                        <a:pt x="13048" y="2750"/>
                      </a:lnTo>
                      <a:lnTo>
                        <a:pt x="13010" y="2657"/>
                      </a:lnTo>
                      <a:lnTo>
                        <a:pt x="12954" y="2573"/>
                      </a:lnTo>
                      <a:lnTo>
                        <a:pt x="12898" y="2498"/>
                      </a:lnTo>
                      <a:lnTo>
                        <a:pt x="12833" y="2424"/>
                      </a:lnTo>
                      <a:lnTo>
                        <a:pt x="12759" y="2359"/>
                      </a:lnTo>
                      <a:lnTo>
                        <a:pt x="12684" y="2303"/>
                      </a:lnTo>
                      <a:lnTo>
                        <a:pt x="12600" y="2247"/>
                      </a:lnTo>
                      <a:lnTo>
                        <a:pt x="12507" y="2200"/>
                      </a:lnTo>
                      <a:lnTo>
                        <a:pt x="12414" y="2172"/>
                      </a:lnTo>
                      <a:lnTo>
                        <a:pt x="12321" y="2144"/>
                      </a:lnTo>
                      <a:lnTo>
                        <a:pt x="12218" y="2126"/>
                      </a:lnTo>
                      <a:lnTo>
                        <a:pt x="12116" y="2116"/>
                      </a:lnTo>
                      <a:lnTo>
                        <a:pt x="12134" y="2014"/>
                      </a:lnTo>
                      <a:lnTo>
                        <a:pt x="12134" y="1911"/>
                      </a:lnTo>
                      <a:lnTo>
                        <a:pt x="12134" y="1799"/>
                      </a:lnTo>
                      <a:lnTo>
                        <a:pt x="12116" y="1697"/>
                      </a:lnTo>
                      <a:lnTo>
                        <a:pt x="12088" y="1604"/>
                      </a:lnTo>
                      <a:lnTo>
                        <a:pt x="12060" y="1511"/>
                      </a:lnTo>
                      <a:lnTo>
                        <a:pt x="12013" y="1417"/>
                      </a:lnTo>
                      <a:lnTo>
                        <a:pt x="11957" y="1333"/>
                      </a:lnTo>
                      <a:lnTo>
                        <a:pt x="11901" y="1250"/>
                      </a:lnTo>
                      <a:lnTo>
                        <a:pt x="11836" y="1175"/>
                      </a:lnTo>
                      <a:lnTo>
                        <a:pt x="11761" y="1110"/>
                      </a:lnTo>
                      <a:lnTo>
                        <a:pt x="11678" y="1054"/>
                      </a:lnTo>
                      <a:lnTo>
                        <a:pt x="11594" y="998"/>
                      </a:lnTo>
                      <a:lnTo>
                        <a:pt x="11510" y="961"/>
                      </a:lnTo>
                      <a:lnTo>
                        <a:pt x="11417" y="923"/>
                      </a:lnTo>
                      <a:lnTo>
                        <a:pt x="11314" y="895"/>
                      </a:lnTo>
                      <a:lnTo>
                        <a:pt x="11212" y="886"/>
                      </a:lnTo>
                      <a:lnTo>
                        <a:pt x="11109" y="877"/>
                      </a:lnTo>
                      <a:lnTo>
                        <a:pt x="11035" y="877"/>
                      </a:lnTo>
                      <a:lnTo>
                        <a:pt x="10960" y="886"/>
                      </a:lnTo>
                      <a:lnTo>
                        <a:pt x="10820" y="923"/>
                      </a:lnTo>
                      <a:lnTo>
                        <a:pt x="10792" y="849"/>
                      </a:lnTo>
                      <a:lnTo>
                        <a:pt x="10764" y="774"/>
                      </a:lnTo>
                      <a:lnTo>
                        <a:pt x="10718" y="700"/>
                      </a:lnTo>
                      <a:lnTo>
                        <a:pt x="10680" y="635"/>
                      </a:lnTo>
                      <a:lnTo>
                        <a:pt x="10625" y="579"/>
                      </a:lnTo>
                      <a:lnTo>
                        <a:pt x="10578" y="513"/>
                      </a:lnTo>
                      <a:lnTo>
                        <a:pt x="10513" y="457"/>
                      </a:lnTo>
                      <a:lnTo>
                        <a:pt x="10457" y="411"/>
                      </a:lnTo>
                      <a:lnTo>
                        <a:pt x="10392" y="364"/>
                      </a:lnTo>
                      <a:lnTo>
                        <a:pt x="10317" y="327"/>
                      </a:lnTo>
                      <a:lnTo>
                        <a:pt x="10252" y="290"/>
                      </a:lnTo>
                      <a:lnTo>
                        <a:pt x="10177" y="262"/>
                      </a:lnTo>
                      <a:lnTo>
                        <a:pt x="10093" y="243"/>
                      </a:lnTo>
                      <a:lnTo>
                        <a:pt x="10019" y="224"/>
                      </a:lnTo>
                      <a:lnTo>
                        <a:pt x="9935" y="215"/>
                      </a:lnTo>
                      <a:lnTo>
                        <a:pt x="9851" y="206"/>
                      </a:lnTo>
                      <a:lnTo>
                        <a:pt x="9739" y="215"/>
                      </a:lnTo>
                      <a:lnTo>
                        <a:pt x="9646" y="234"/>
                      </a:lnTo>
                      <a:lnTo>
                        <a:pt x="9543" y="252"/>
                      </a:lnTo>
                      <a:lnTo>
                        <a:pt x="9450" y="290"/>
                      </a:lnTo>
                      <a:lnTo>
                        <a:pt x="9366" y="336"/>
                      </a:lnTo>
                      <a:lnTo>
                        <a:pt x="9283" y="383"/>
                      </a:lnTo>
                      <a:lnTo>
                        <a:pt x="9199" y="439"/>
                      </a:lnTo>
                      <a:lnTo>
                        <a:pt x="9124" y="504"/>
                      </a:lnTo>
                      <a:lnTo>
                        <a:pt x="9050" y="402"/>
                      </a:lnTo>
                      <a:lnTo>
                        <a:pt x="8966" y="299"/>
                      </a:lnTo>
                      <a:lnTo>
                        <a:pt x="8872" y="215"/>
                      </a:lnTo>
                      <a:lnTo>
                        <a:pt x="8761" y="141"/>
                      </a:lnTo>
                      <a:lnTo>
                        <a:pt x="8640" y="85"/>
                      </a:lnTo>
                      <a:lnTo>
                        <a:pt x="8518" y="38"/>
                      </a:lnTo>
                      <a:lnTo>
                        <a:pt x="8388" y="10"/>
                      </a:lnTo>
                      <a:lnTo>
                        <a:pt x="8248" y="1"/>
                      </a:lnTo>
                      <a:lnTo>
                        <a:pt x="8118" y="10"/>
                      </a:lnTo>
                      <a:lnTo>
                        <a:pt x="7996" y="29"/>
                      </a:lnTo>
                      <a:lnTo>
                        <a:pt x="7885" y="66"/>
                      </a:lnTo>
                      <a:lnTo>
                        <a:pt x="7773" y="113"/>
                      </a:lnTo>
                      <a:lnTo>
                        <a:pt x="7670" y="178"/>
                      </a:lnTo>
                      <a:lnTo>
                        <a:pt x="7577" y="252"/>
                      </a:lnTo>
                      <a:lnTo>
                        <a:pt x="7493" y="336"/>
                      </a:lnTo>
                      <a:lnTo>
                        <a:pt x="7419" y="429"/>
                      </a:lnTo>
                      <a:lnTo>
                        <a:pt x="7344" y="336"/>
                      </a:lnTo>
                      <a:lnTo>
                        <a:pt x="7251" y="252"/>
                      </a:lnTo>
                      <a:lnTo>
                        <a:pt x="7158" y="178"/>
                      </a:lnTo>
                      <a:lnTo>
                        <a:pt x="7055" y="113"/>
                      </a:lnTo>
                      <a:lnTo>
                        <a:pt x="6953" y="66"/>
                      </a:lnTo>
                      <a:lnTo>
                        <a:pt x="6832" y="29"/>
                      </a:lnTo>
                      <a:lnTo>
                        <a:pt x="6710" y="10"/>
                      </a:lnTo>
                      <a:lnTo>
                        <a:pt x="658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13"/>
                <p:cNvSpPr/>
                <p:nvPr/>
              </p:nvSpPr>
              <p:spPr>
                <a:xfrm>
                  <a:off x="5334258" y="3456454"/>
                  <a:ext cx="42101" cy="30289"/>
                </a:xfrm>
                <a:custGeom>
                  <a:rect b="b" l="l" r="r" t="t"/>
                  <a:pathLst>
                    <a:path extrusionOk="0" h="1436" w="1996">
                      <a:moveTo>
                        <a:pt x="1362" y="0"/>
                      </a:moveTo>
                      <a:lnTo>
                        <a:pt x="1315" y="19"/>
                      </a:lnTo>
                      <a:lnTo>
                        <a:pt x="1259" y="37"/>
                      </a:lnTo>
                      <a:lnTo>
                        <a:pt x="355" y="382"/>
                      </a:lnTo>
                      <a:lnTo>
                        <a:pt x="299" y="401"/>
                      </a:lnTo>
                      <a:lnTo>
                        <a:pt x="253" y="429"/>
                      </a:lnTo>
                      <a:lnTo>
                        <a:pt x="169" y="494"/>
                      </a:lnTo>
                      <a:lnTo>
                        <a:pt x="103" y="578"/>
                      </a:lnTo>
                      <a:lnTo>
                        <a:pt x="48" y="671"/>
                      </a:lnTo>
                      <a:lnTo>
                        <a:pt x="20" y="764"/>
                      </a:lnTo>
                      <a:lnTo>
                        <a:pt x="1" y="867"/>
                      </a:lnTo>
                      <a:lnTo>
                        <a:pt x="10" y="979"/>
                      </a:lnTo>
                      <a:lnTo>
                        <a:pt x="20" y="1035"/>
                      </a:lnTo>
                      <a:lnTo>
                        <a:pt x="38" y="1081"/>
                      </a:lnTo>
                      <a:lnTo>
                        <a:pt x="66" y="1137"/>
                      </a:lnTo>
                      <a:lnTo>
                        <a:pt x="94" y="1184"/>
                      </a:lnTo>
                      <a:lnTo>
                        <a:pt x="159" y="1268"/>
                      </a:lnTo>
                      <a:lnTo>
                        <a:pt x="234" y="1333"/>
                      </a:lnTo>
                      <a:lnTo>
                        <a:pt x="327" y="1389"/>
                      </a:lnTo>
                      <a:lnTo>
                        <a:pt x="430" y="1417"/>
                      </a:lnTo>
                      <a:lnTo>
                        <a:pt x="532" y="1435"/>
                      </a:lnTo>
                      <a:lnTo>
                        <a:pt x="635" y="1426"/>
                      </a:lnTo>
                      <a:lnTo>
                        <a:pt x="691" y="1417"/>
                      </a:lnTo>
                      <a:lnTo>
                        <a:pt x="746" y="1398"/>
                      </a:lnTo>
                      <a:lnTo>
                        <a:pt x="1650" y="1053"/>
                      </a:lnTo>
                      <a:lnTo>
                        <a:pt x="1697" y="1025"/>
                      </a:lnTo>
                      <a:lnTo>
                        <a:pt x="1744" y="997"/>
                      </a:lnTo>
                      <a:lnTo>
                        <a:pt x="1828" y="932"/>
                      </a:lnTo>
                      <a:lnTo>
                        <a:pt x="1902" y="858"/>
                      </a:lnTo>
                      <a:lnTo>
                        <a:pt x="1949" y="764"/>
                      </a:lnTo>
                      <a:lnTo>
                        <a:pt x="1986" y="662"/>
                      </a:lnTo>
                      <a:lnTo>
                        <a:pt x="1995" y="559"/>
                      </a:lnTo>
                      <a:lnTo>
                        <a:pt x="1986" y="457"/>
                      </a:lnTo>
                      <a:lnTo>
                        <a:pt x="1977" y="401"/>
                      </a:lnTo>
                      <a:lnTo>
                        <a:pt x="1958" y="345"/>
                      </a:lnTo>
                      <a:lnTo>
                        <a:pt x="1939" y="298"/>
                      </a:lnTo>
                      <a:lnTo>
                        <a:pt x="1911" y="252"/>
                      </a:lnTo>
                      <a:lnTo>
                        <a:pt x="1846" y="168"/>
                      </a:lnTo>
                      <a:lnTo>
                        <a:pt x="1762" y="93"/>
                      </a:lnTo>
                      <a:lnTo>
                        <a:pt x="1678" y="47"/>
                      </a:lnTo>
                      <a:lnTo>
                        <a:pt x="1576" y="10"/>
                      </a:lnTo>
                      <a:lnTo>
                        <a:pt x="147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13"/>
                <p:cNvSpPr/>
                <p:nvPr/>
              </p:nvSpPr>
              <p:spPr>
                <a:xfrm>
                  <a:off x="5433731" y="3458225"/>
                  <a:ext cx="41489" cy="31850"/>
                </a:xfrm>
                <a:custGeom>
                  <a:rect b="b" l="l" r="r" t="t"/>
                  <a:pathLst>
                    <a:path extrusionOk="0" h="1510" w="1967">
                      <a:moveTo>
                        <a:pt x="476" y="0"/>
                      </a:moveTo>
                      <a:lnTo>
                        <a:pt x="373" y="28"/>
                      </a:lnTo>
                      <a:lnTo>
                        <a:pt x="271" y="75"/>
                      </a:lnTo>
                      <a:lnTo>
                        <a:pt x="187" y="131"/>
                      </a:lnTo>
                      <a:lnTo>
                        <a:pt x="112" y="214"/>
                      </a:lnTo>
                      <a:lnTo>
                        <a:pt x="84" y="252"/>
                      </a:lnTo>
                      <a:lnTo>
                        <a:pt x="56" y="308"/>
                      </a:lnTo>
                      <a:lnTo>
                        <a:pt x="38" y="354"/>
                      </a:lnTo>
                      <a:lnTo>
                        <a:pt x="19" y="410"/>
                      </a:lnTo>
                      <a:lnTo>
                        <a:pt x="1" y="513"/>
                      </a:lnTo>
                      <a:lnTo>
                        <a:pt x="10" y="615"/>
                      </a:lnTo>
                      <a:lnTo>
                        <a:pt x="38" y="718"/>
                      </a:lnTo>
                      <a:lnTo>
                        <a:pt x="75" y="811"/>
                      </a:lnTo>
                      <a:lnTo>
                        <a:pt x="140" y="904"/>
                      </a:lnTo>
                      <a:lnTo>
                        <a:pt x="215" y="979"/>
                      </a:lnTo>
                      <a:lnTo>
                        <a:pt x="261" y="1007"/>
                      </a:lnTo>
                      <a:lnTo>
                        <a:pt x="308" y="1035"/>
                      </a:lnTo>
                      <a:lnTo>
                        <a:pt x="1184" y="1454"/>
                      </a:lnTo>
                      <a:lnTo>
                        <a:pt x="1231" y="1473"/>
                      </a:lnTo>
                      <a:lnTo>
                        <a:pt x="1287" y="1491"/>
                      </a:lnTo>
                      <a:lnTo>
                        <a:pt x="1389" y="1510"/>
                      </a:lnTo>
                      <a:lnTo>
                        <a:pt x="1501" y="1500"/>
                      </a:lnTo>
                      <a:lnTo>
                        <a:pt x="1603" y="1473"/>
                      </a:lnTo>
                      <a:lnTo>
                        <a:pt x="1697" y="1435"/>
                      </a:lnTo>
                      <a:lnTo>
                        <a:pt x="1781" y="1370"/>
                      </a:lnTo>
                      <a:lnTo>
                        <a:pt x="1855" y="1295"/>
                      </a:lnTo>
                      <a:lnTo>
                        <a:pt x="1883" y="1249"/>
                      </a:lnTo>
                      <a:lnTo>
                        <a:pt x="1911" y="1202"/>
                      </a:lnTo>
                      <a:lnTo>
                        <a:pt x="1930" y="1146"/>
                      </a:lnTo>
                      <a:lnTo>
                        <a:pt x="1948" y="1100"/>
                      </a:lnTo>
                      <a:lnTo>
                        <a:pt x="1967" y="988"/>
                      </a:lnTo>
                      <a:lnTo>
                        <a:pt x="1958" y="885"/>
                      </a:lnTo>
                      <a:lnTo>
                        <a:pt x="1930" y="783"/>
                      </a:lnTo>
                      <a:lnTo>
                        <a:pt x="1892" y="690"/>
                      </a:lnTo>
                      <a:lnTo>
                        <a:pt x="1827" y="606"/>
                      </a:lnTo>
                      <a:lnTo>
                        <a:pt x="1753" y="531"/>
                      </a:lnTo>
                      <a:lnTo>
                        <a:pt x="1706" y="503"/>
                      </a:lnTo>
                      <a:lnTo>
                        <a:pt x="1659" y="475"/>
                      </a:lnTo>
                      <a:lnTo>
                        <a:pt x="783" y="47"/>
                      </a:lnTo>
                      <a:lnTo>
                        <a:pt x="737" y="28"/>
                      </a:lnTo>
                      <a:lnTo>
                        <a:pt x="681" y="9"/>
                      </a:lnTo>
                      <a:lnTo>
                        <a:pt x="57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13"/>
                <p:cNvSpPr/>
                <p:nvPr/>
              </p:nvSpPr>
              <p:spPr>
                <a:xfrm>
                  <a:off x="5387939" y="3555525"/>
                  <a:ext cx="26555" cy="15735"/>
                </a:xfrm>
                <a:custGeom>
                  <a:rect b="b" l="l" r="r" t="t"/>
                  <a:pathLst>
                    <a:path extrusionOk="0" h="746" w="1259">
                      <a:moveTo>
                        <a:pt x="1258" y="0"/>
                      </a:moveTo>
                      <a:lnTo>
                        <a:pt x="1063" y="37"/>
                      </a:lnTo>
                      <a:lnTo>
                        <a:pt x="867" y="84"/>
                      </a:lnTo>
                      <a:lnTo>
                        <a:pt x="634" y="140"/>
                      </a:lnTo>
                      <a:lnTo>
                        <a:pt x="401" y="214"/>
                      </a:lnTo>
                      <a:lnTo>
                        <a:pt x="298" y="252"/>
                      </a:lnTo>
                      <a:lnTo>
                        <a:pt x="196" y="289"/>
                      </a:lnTo>
                      <a:lnTo>
                        <a:pt x="121" y="336"/>
                      </a:lnTo>
                      <a:lnTo>
                        <a:pt x="56" y="373"/>
                      </a:lnTo>
                      <a:lnTo>
                        <a:pt x="19" y="419"/>
                      </a:lnTo>
                      <a:lnTo>
                        <a:pt x="9" y="438"/>
                      </a:lnTo>
                      <a:lnTo>
                        <a:pt x="0" y="466"/>
                      </a:lnTo>
                      <a:lnTo>
                        <a:pt x="9" y="503"/>
                      </a:lnTo>
                      <a:lnTo>
                        <a:pt x="28" y="550"/>
                      </a:lnTo>
                      <a:lnTo>
                        <a:pt x="56" y="578"/>
                      </a:lnTo>
                      <a:lnTo>
                        <a:pt x="93" y="615"/>
                      </a:lnTo>
                      <a:lnTo>
                        <a:pt x="140" y="643"/>
                      </a:lnTo>
                      <a:lnTo>
                        <a:pt x="196" y="671"/>
                      </a:lnTo>
                      <a:lnTo>
                        <a:pt x="326" y="718"/>
                      </a:lnTo>
                      <a:lnTo>
                        <a:pt x="457" y="736"/>
                      </a:lnTo>
                      <a:lnTo>
                        <a:pt x="578" y="746"/>
                      </a:lnTo>
                      <a:lnTo>
                        <a:pt x="690" y="736"/>
                      </a:lnTo>
                      <a:lnTo>
                        <a:pt x="736" y="727"/>
                      </a:lnTo>
                      <a:lnTo>
                        <a:pt x="774" y="708"/>
                      </a:lnTo>
                      <a:lnTo>
                        <a:pt x="811" y="690"/>
                      </a:lnTo>
                      <a:lnTo>
                        <a:pt x="839" y="652"/>
                      </a:lnTo>
                      <a:lnTo>
                        <a:pt x="923" y="559"/>
                      </a:lnTo>
                      <a:lnTo>
                        <a:pt x="1007" y="438"/>
                      </a:lnTo>
                      <a:lnTo>
                        <a:pt x="1081" y="317"/>
                      </a:lnTo>
                      <a:lnTo>
                        <a:pt x="1212" y="93"/>
                      </a:lnTo>
                      <a:lnTo>
                        <a:pt x="125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13"/>
                <p:cNvSpPr/>
                <p:nvPr/>
              </p:nvSpPr>
              <p:spPr>
                <a:xfrm>
                  <a:off x="5281400" y="3512855"/>
                  <a:ext cx="233726" cy="171039"/>
                </a:xfrm>
                <a:custGeom>
                  <a:rect b="b" l="l" r="r" t="t"/>
                  <a:pathLst>
                    <a:path extrusionOk="0" h="8109" w="11081">
                      <a:moveTo>
                        <a:pt x="0" y="1"/>
                      </a:moveTo>
                      <a:lnTo>
                        <a:pt x="103" y="3216"/>
                      </a:lnTo>
                      <a:lnTo>
                        <a:pt x="140" y="3468"/>
                      </a:lnTo>
                      <a:lnTo>
                        <a:pt x="177" y="3719"/>
                      </a:lnTo>
                      <a:lnTo>
                        <a:pt x="233" y="3971"/>
                      </a:lnTo>
                      <a:lnTo>
                        <a:pt x="298" y="4213"/>
                      </a:lnTo>
                      <a:lnTo>
                        <a:pt x="382" y="4446"/>
                      </a:lnTo>
                      <a:lnTo>
                        <a:pt x="466" y="4688"/>
                      </a:lnTo>
                      <a:lnTo>
                        <a:pt x="568" y="4912"/>
                      </a:lnTo>
                      <a:lnTo>
                        <a:pt x="680" y="5136"/>
                      </a:lnTo>
                      <a:lnTo>
                        <a:pt x="792" y="5350"/>
                      </a:lnTo>
                      <a:lnTo>
                        <a:pt x="923" y="5564"/>
                      </a:lnTo>
                      <a:lnTo>
                        <a:pt x="1062" y="5769"/>
                      </a:lnTo>
                      <a:lnTo>
                        <a:pt x="1202" y="5965"/>
                      </a:lnTo>
                      <a:lnTo>
                        <a:pt x="1361" y="6161"/>
                      </a:lnTo>
                      <a:lnTo>
                        <a:pt x="1519" y="6347"/>
                      </a:lnTo>
                      <a:lnTo>
                        <a:pt x="1696" y="6524"/>
                      </a:lnTo>
                      <a:lnTo>
                        <a:pt x="1873" y="6692"/>
                      </a:lnTo>
                      <a:lnTo>
                        <a:pt x="2060" y="6851"/>
                      </a:lnTo>
                      <a:lnTo>
                        <a:pt x="2246" y="7009"/>
                      </a:lnTo>
                      <a:lnTo>
                        <a:pt x="2451" y="7149"/>
                      </a:lnTo>
                      <a:lnTo>
                        <a:pt x="2656" y="7289"/>
                      </a:lnTo>
                      <a:lnTo>
                        <a:pt x="2870" y="7410"/>
                      </a:lnTo>
                      <a:lnTo>
                        <a:pt x="3085" y="7531"/>
                      </a:lnTo>
                      <a:lnTo>
                        <a:pt x="3308" y="7633"/>
                      </a:lnTo>
                      <a:lnTo>
                        <a:pt x="3541" y="7736"/>
                      </a:lnTo>
                      <a:lnTo>
                        <a:pt x="3774" y="7820"/>
                      </a:lnTo>
                      <a:lnTo>
                        <a:pt x="4017" y="7894"/>
                      </a:lnTo>
                      <a:lnTo>
                        <a:pt x="4259" y="7960"/>
                      </a:lnTo>
                      <a:lnTo>
                        <a:pt x="4511" y="8015"/>
                      </a:lnTo>
                      <a:lnTo>
                        <a:pt x="4762" y="8053"/>
                      </a:lnTo>
                      <a:lnTo>
                        <a:pt x="5014" y="8090"/>
                      </a:lnTo>
                      <a:lnTo>
                        <a:pt x="5275" y="8109"/>
                      </a:lnTo>
                      <a:lnTo>
                        <a:pt x="5797" y="8109"/>
                      </a:lnTo>
                      <a:lnTo>
                        <a:pt x="6058" y="8090"/>
                      </a:lnTo>
                      <a:lnTo>
                        <a:pt x="6319" y="8053"/>
                      </a:lnTo>
                      <a:lnTo>
                        <a:pt x="6570" y="8015"/>
                      </a:lnTo>
                      <a:lnTo>
                        <a:pt x="6812" y="7960"/>
                      </a:lnTo>
                      <a:lnTo>
                        <a:pt x="7055" y="7894"/>
                      </a:lnTo>
                      <a:lnTo>
                        <a:pt x="7297" y="7820"/>
                      </a:lnTo>
                      <a:lnTo>
                        <a:pt x="7530" y="7736"/>
                      </a:lnTo>
                      <a:lnTo>
                        <a:pt x="7763" y="7633"/>
                      </a:lnTo>
                      <a:lnTo>
                        <a:pt x="7987" y="7531"/>
                      </a:lnTo>
                      <a:lnTo>
                        <a:pt x="8201" y="7410"/>
                      </a:lnTo>
                      <a:lnTo>
                        <a:pt x="8415" y="7289"/>
                      </a:lnTo>
                      <a:lnTo>
                        <a:pt x="8620" y="7149"/>
                      </a:lnTo>
                      <a:lnTo>
                        <a:pt x="8825" y="7009"/>
                      </a:lnTo>
                      <a:lnTo>
                        <a:pt x="9012" y="6851"/>
                      </a:lnTo>
                      <a:lnTo>
                        <a:pt x="9198" y="6692"/>
                      </a:lnTo>
                      <a:lnTo>
                        <a:pt x="9385" y="6524"/>
                      </a:lnTo>
                      <a:lnTo>
                        <a:pt x="9552" y="6347"/>
                      </a:lnTo>
                      <a:lnTo>
                        <a:pt x="9711" y="6161"/>
                      </a:lnTo>
                      <a:lnTo>
                        <a:pt x="9869" y="5965"/>
                      </a:lnTo>
                      <a:lnTo>
                        <a:pt x="10018" y="5769"/>
                      </a:lnTo>
                      <a:lnTo>
                        <a:pt x="10149" y="5564"/>
                      </a:lnTo>
                      <a:lnTo>
                        <a:pt x="10279" y="5350"/>
                      </a:lnTo>
                      <a:lnTo>
                        <a:pt x="10400" y="5136"/>
                      </a:lnTo>
                      <a:lnTo>
                        <a:pt x="10503" y="4912"/>
                      </a:lnTo>
                      <a:lnTo>
                        <a:pt x="10605" y="4688"/>
                      </a:lnTo>
                      <a:lnTo>
                        <a:pt x="10689" y="4446"/>
                      </a:lnTo>
                      <a:lnTo>
                        <a:pt x="10773" y="4213"/>
                      </a:lnTo>
                      <a:lnTo>
                        <a:pt x="10838" y="3971"/>
                      </a:lnTo>
                      <a:lnTo>
                        <a:pt x="10894" y="3719"/>
                      </a:lnTo>
                      <a:lnTo>
                        <a:pt x="10941" y="3468"/>
                      </a:lnTo>
                      <a:lnTo>
                        <a:pt x="10969" y="3216"/>
                      </a:lnTo>
                      <a:lnTo>
                        <a:pt x="11081" y="1"/>
                      </a:lnTo>
                      <a:lnTo>
                        <a:pt x="11081" y="1"/>
                      </a:lnTo>
                      <a:lnTo>
                        <a:pt x="10932" y="10"/>
                      </a:lnTo>
                      <a:lnTo>
                        <a:pt x="10792" y="29"/>
                      </a:lnTo>
                      <a:lnTo>
                        <a:pt x="10652" y="66"/>
                      </a:lnTo>
                      <a:lnTo>
                        <a:pt x="10522" y="113"/>
                      </a:lnTo>
                      <a:lnTo>
                        <a:pt x="10400" y="169"/>
                      </a:lnTo>
                      <a:lnTo>
                        <a:pt x="10279" y="243"/>
                      </a:lnTo>
                      <a:lnTo>
                        <a:pt x="10167" y="327"/>
                      </a:lnTo>
                      <a:lnTo>
                        <a:pt x="10065" y="420"/>
                      </a:lnTo>
                      <a:lnTo>
                        <a:pt x="9972" y="523"/>
                      </a:lnTo>
                      <a:lnTo>
                        <a:pt x="9888" y="625"/>
                      </a:lnTo>
                      <a:lnTo>
                        <a:pt x="9823" y="746"/>
                      </a:lnTo>
                      <a:lnTo>
                        <a:pt x="9757" y="877"/>
                      </a:lnTo>
                      <a:lnTo>
                        <a:pt x="9711" y="1007"/>
                      </a:lnTo>
                      <a:lnTo>
                        <a:pt x="9674" y="1138"/>
                      </a:lnTo>
                      <a:lnTo>
                        <a:pt x="9655" y="1287"/>
                      </a:lnTo>
                      <a:lnTo>
                        <a:pt x="9646" y="1427"/>
                      </a:lnTo>
                      <a:lnTo>
                        <a:pt x="9646" y="3216"/>
                      </a:lnTo>
                      <a:lnTo>
                        <a:pt x="8173" y="3216"/>
                      </a:lnTo>
                      <a:lnTo>
                        <a:pt x="8061" y="3076"/>
                      </a:lnTo>
                      <a:lnTo>
                        <a:pt x="7931" y="2955"/>
                      </a:lnTo>
                      <a:lnTo>
                        <a:pt x="7791" y="2853"/>
                      </a:lnTo>
                      <a:lnTo>
                        <a:pt x="7642" y="2759"/>
                      </a:lnTo>
                      <a:lnTo>
                        <a:pt x="7474" y="2694"/>
                      </a:lnTo>
                      <a:lnTo>
                        <a:pt x="7297" y="2638"/>
                      </a:lnTo>
                      <a:lnTo>
                        <a:pt x="7120" y="2601"/>
                      </a:lnTo>
                      <a:lnTo>
                        <a:pt x="7027" y="2592"/>
                      </a:lnTo>
                      <a:lnTo>
                        <a:pt x="4650" y="2592"/>
                      </a:lnTo>
                      <a:lnTo>
                        <a:pt x="4557" y="2601"/>
                      </a:lnTo>
                      <a:lnTo>
                        <a:pt x="4380" y="2638"/>
                      </a:lnTo>
                      <a:lnTo>
                        <a:pt x="4203" y="2694"/>
                      </a:lnTo>
                      <a:lnTo>
                        <a:pt x="4035" y="2759"/>
                      </a:lnTo>
                      <a:lnTo>
                        <a:pt x="3886" y="2853"/>
                      </a:lnTo>
                      <a:lnTo>
                        <a:pt x="3746" y="2955"/>
                      </a:lnTo>
                      <a:lnTo>
                        <a:pt x="3616" y="3076"/>
                      </a:lnTo>
                      <a:lnTo>
                        <a:pt x="3504" y="3216"/>
                      </a:lnTo>
                      <a:lnTo>
                        <a:pt x="1426" y="3216"/>
                      </a:lnTo>
                      <a:lnTo>
                        <a:pt x="1426" y="1427"/>
                      </a:lnTo>
                      <a:lnTo>
                        <a:pt x="1417" y="1287"/>
                      </a:lnTo>
                      <a:lnTo>
                        <a:pt x="1398" y="1138"/>
                      </a:lnTo>
                      <a:lnTo>
                        <a:pt x="1361" y="1007"/>
                      </a:lnTo>
                      <a:lnTo>
                        <a:pt x="1314" y="877"/>
                      </a:lnTo>
                      <a:lnTo>
                        <a:pt x="1258" y="746"/>
                      </a:lnTo>
                      <a:lnTo>
                        <a:pt x="1184" y="625"/>
                      </a:lnTo>
                      <a:lnTo>
                        <a:pt x="1100" y="523"/>
                      </a:lnTo>
                      <a:lnTo>
                        <a:pt x="1007" y="420"/>
                      </a:lnTo>
                      <a:lnTo>
                        <a:pt x="904" y="327"/>
                      </a:lnTo>
                      <a:lnTo>
                        <a:pt x="792" y="243"/>
                      </a:lnTo>
                      <a:lnTo>
                        <a:pt x="680" y="169"/>
                      </a:lnTo>
                      <a:lnTo>
                        <a:pt x="550" y="113"/>
                      </a:lnTo>
                      <a:lnTo>
                        <a:pt x="419" y="66"/>
                      </a:lnTo>
                      <a:lnTo>
                        <a:pt x="289" y="29"/>
                      </a:lnTo>
                      <a:lnTo>
                        <a:pt x="140" y="10"/>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13"/>
                <p:cNvSpPr/>
                <p:nvPr/>
              </p:nvSpPr>
              <p:spPr>
                <a:xfrm>
                  <a:off x="5393233" y="3497921"/>
                  <a:ext cx="22632" cy="68044"/>
                </a:xfrm>
                <a:custGeom>
                  <a:rect b="b" l="l" r="r" t="t"/>
                  <a:pathLst>
                    <a:path extrusionOk="0" h="3226" w="1073">
                      <a:moveTo>
                        <a:pt x="1" y="1"/>
                      </a:moveTo>
                      <a:lnTo>
                        <a:pt x="113" y="457"/>
                      </a:lnTo>
                      <a:lnTo>
                        <a:pt x="243" y="895"/>
                      </a:lnTo>
                      <a:lnTo>
                        <a:pt x="383" y="1343"/>
                      </a:lnTo>
                      <a:lnTo>
                        <a:pt x="532" y="1781"/>
                      </a:lnTo>
                      <a:lnTo>
                        <a:pt x="681" y="2219"/>
                      </a:lnTo>
                      <a:lnTo>
                        <a:pt x="839" y="2647"/>
                      </a:lnTo>
                      <a:lnTo>
                        <a:pt x="852" y="2685"/>
                      </a:lnTo>
                      <a:lnTo>
                        <a:pt x="839" y="2703"/>
                      </a:lnTo>
                      <a:lnTo>
                        <a:pt x="802" y="2740"/>
                      </a:lnTo>
                      <a:lnTo>
                        <a:pt x="644" y="2899"/>
                      </a:lnTo>
                      <a:lnTo>
                        <a:pt x="476" y="3057"/>
                      </a:lnTo>
                      <a:lnTo>
                        <a:pt x="308" y="3225"/>
                      </a:lnTo>
                      <a:lnTo>
                        <a:pt x="420" y="3188"/>
                      </a:lnTo>
                      <a:lnTo>
                        <a:pt x="532" y="3141"/>
                      </a:lnTo>
                      <a:lnTo>
                        <a:pt x="737" y="3029"/>
                      </a:lnTo>
                      <a:lnTo>
                        <a:pt x="839" y="2964"/>
                      </a:lnTo>
                      <a:lnTo>
                        <a:pt x="942" y="2890"/>
                      </a:lnTo>
                      <a:lnTo>
                        <a:pt x="989" y="2843"/>
                      </a:lnTo>
                      <a:lnTo>
                        <a:pt x="1044" y="2787"/>
                      </a:lnTo>
                      <a:lnTo>
                        <a:pt x="1054" y="2768"/>
                      </a:lnTo>
                      <a:lnTo>
                        <a:pt x="1072" y="2740"/>
                      </a:lnTo>
                      <a:lnTo>
                        <a:pt x="1072" y="2703"/>
                      </a:lnTo>
                      <a:lnTo>
                        <a:pt x="1072" y="2675"/>
                      </a:lnTo>
                      <a:lnTo>
                        <a:pt x="1072" y="2647"/>
                      </a:lnTo>
                      <a:lnTo>
                        <a:pt x="1054" y="2601"/>
                      </a:lnTo>
                      <a:lnTo>
                        <a:pt x="895" y="2153"/>
                      </a:lnTo>
                      <a:lnTo>
                        <a:pt x="728" y="1725"/>
                      </a:lnTo>
                      <a:lnTo>
                        <a:pt x="560" y="1287"/>
                      </a:lnTo>
                      <a:lnTo>
                        <a:pt x="383" y="858"/>
                      </a:lnTo>
                      <a:lnTo>
                        <a:pt x="196" y="429"/>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13"/>
                <p:cNvSpPr/>
                <p:nvPr/>
              </p:nvSpPr>
              <p:spPr>
                <a:xfrm>
                  <a:off x="5342337" y="3496550"/>
                  <a:ext cx="25374" cy="25374"/>
                </a:xfrm>
                <a:custGeom>
                  <a:rect b="b" l="l" r="r" t="t"/>
                  <a:pathLst>
                    <a:path extrusionOk="0" h="1203" w="1203">
                      <a:moveTo>
                        <a:pt x="541" y="0"/>
                      </a:moveTo>
                      <a:lnTo>
                        <a:pt x="475" y="10"/>
                      </a:lnTo>
                      <a:lnTo>
                        <a:pt x="419" y="28"/>
                      </a:lnTo>
                      <a:lnTo>
                        <a:pt x="363" y="47"/>
                      </a:lnTo>
                      <a:lnTo>
                        <a:pt x="317" y="66"/>
                      </a:lnTo>
                      <a:lnTo>
                        <a:pt x="261" y="103"/>
                      </a:lnTo>
                      <a:lnTo>
                        <a:pt x="177" y="177"/>
                      </a:lnTo>
                      <a:lnTo>
                        <a:pt x="103" y="261"/>
                      </a:lnTo>
                      <a:lnTo>
                        <a:pt x="75" y="308"/>
                      </a:lnTo>
                      <a:lnTo>
                        <a:pt x="47" y="364"/>
                      </a:lnTo>
                      <a:lnTo>
                        <a:pt x="28" y="420"/>
                      </a:lnTo>
                      <a:lnTo>
                        <a:pt x="9" y="476"/>
                      </a:lnTo>
                      <a:lnTo>
                        <a:pt x="0" y="541"/>
                      </a:lnTo>
                      <a:lnTo>
                        <a:pt x="0" y="597"/>
                      </a:lnTo>
                      <a:lnTo>
                        <a:pt x="0" y="662"/>
                      </a:lnTo>
                      <a:lnTo>
                        <a:pt x="9" y="718"/>
                      </a:lnTo>
                      <a:lnTo>
                        <a:pt x="28" y="774"/>
                      </a:lnTo>
                      <a:lnTo>
                        <a:pt x="47" y="830"/>
                      </a:lnTo>
                      <a:lnTo>
                        <a:pt x="75" y="886"/>
                      </a:lnTo>
                      <a:lnTo>
                        <a:pt x="103" y="932"/>
                      </a:lnTo>
                      <a:lnTo>
                        <a:pt x="177" y="1025"/>
                      </a:lnTo>
                      <a:lnTo>
                        <a:pt x="261" y="1100"/>
                      </a:lnTo>
                      <a:lnTo>
                        <a:pt x="317" y="1128"/>
                      </a:lnTo>
                      <a:lnTo>
                        <a:pt x="363" y="1156"/>
                      </a:lnTo>
                      <a:lnTo>
                        <a:pt x="419" y="1175"/>
                      </a:lnTo>
                      <a:lnTo>
                        <a:pt x="475" y="1184"/>
                      </a:lnTo>
                      <a:lnTo>
                        <a:pt x="541" y="1193"/>
                      </a:lnTo>
                      <a:lnTo>
                        <a:pt x="596" y="1203"/>
                      </a:lnTo>
                      <a:lnTo>
                        <a:pt x="662" y="1193"/>
                      </a:lnTo>
                      <a:lnTo>
                        <a:pt x="718" y="1184"/>
                      </a:lnTo>
                      <a:lnTo>
                        <a:pt x="783" y="1175"/>
                      </a:lnTo>
                      <a:lnTo>
                        <a:pt x="839" y="1156"/>
                      </a:lnTo>
                      <a:lnTo>
                        <a:pt x="885" y="1128"/>
                      </a:lnTo>
                      <a:lnTo>
                        <a:pt x="932" y="1100"/>
                      </a:lnTo>
                      <a:lnTo>
                        <a:pt x="1025" y="1025"/>
                      </a:lnTo>
                      <a:lnTo>
                        <a:pt x="1100" y="932"/>
                      </a:lnTo>
                      <a:lnTo>
                        <a:pt x="1128" y="886"/>
                      </a:lnTo>
                      <a:lnTo>
                        <a:pt x="1156" y="830"/>
                      </a:lnTo>
                      <a:lnTo>
                        <a:pt x="1174" y="774"/>
                      </a:lnTo>
                      <a:lnTo>
                        <a:pt x="1193" y="718"/>
                      </a:lnTo>
                      <a:lnTo>
                        <a:pt x="1202" y="662"/>
                      </a:lnTo>
                      <a:lnTo>
                        <a:pt x="1202" y="597"/>
                      </a:lnTo>
                      <a:lnTo>
                        <a:pt x="1202" y="541"/>
                      </a:lnTo>
                      <a:lnTo>
                        <a:pt x="1193" y="476"/>
                      </a:lnTo>
                      <a:lnTo>
                        <a:pt x="1174" y="420"/>
                      </a:lnTo>
                      <a:lnTo>
                        <a:pt x="1156" y="364"/>
                      </a:lnTo>
                      <a:lnTo>
                        <a:pt x="1128" y="308"/>
                      </a:lnTo>
                      <a:lnTo>
                        <a:pt x="1100" y="261"/>
                      </a:lnTo>
                      <a:lnTo>
                        <a:pt x="1025" y="177"/>
                      </a:lnTo>
                      <a:lnTo>
                        <a:pt x="932" y="103"/>
                      </a:lnTo>
                      <a:lnTo>
                        <a:pt x="885" y="66"/>
                      </a:lnTo>
                      <a:lnTo>
                        <a:pt x="839" y="47"/>
                      </a:lnTo>
                      <a:lnTo>
                        <a:pt x="783" y="28"/>
                      </a:lnTo>
                      <a:lnTo>
                        <a:pt x="718" y="10"/>
                      </a:lnTo>
                      <a:lnTo>
                        <a:pt x="66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13"/>
                <p:cNvSpPr/>
                <p:nvPr/>
              </p:nvSpPr>
              <p:spPr>
                <a:xfrm>
                  <a:off x="5432549" y="3496550"/>
                  <a:ext cx="25374" cy="25374"/>
                </a:xfrm>
                <a:custGeom>
                  <a:rect b="b" l="l" r="r" t="t"/>
                  <a:pathLst>
                    <a:path extrusionOk="0" h="1203" w="1203">
                      <a:moveTo>
                        <a:pt x="541" y="0"/>
                      </a:moveTo>
                      <a:lnTo>
                        <a:pt x="485" y="10"/>
                      </a:lnTo>
                      <a:lnTo>
                        <a:pt x="429" y="28"/>
                      </a:lnTo>
                      <a:lnTo>
                        <a:pt x="373" y="47"/>
                      </a:lnTo>
                      <a:lnTo>
                        <a:pt x="317" y="66"/>
                      </a:lnTo>
                      <a:lnTo>
                        <a:pt x="271" y="103"/>
                      </a:lnTo>
                      <a:lnTo>
                        <a:pt x="178" y="177"/>
                      </a:lnTo>
                      <a:lnTo>
                        <a:pt x="103" y="261"/>
                      </a:lnTo>
                      <a:lnTo>
                        <a:pt x="75" y="308"/>
                      </a:lnTo>
                      <a:lnTo>
                        <a:pt x="47" y="364"/>
                      </a:lnTo>
                      <a:lnTo>
                        <a:pt x="29" y="420"/>
                      </a:lnTo>
                      <a:lnTo>
                        <a:pt x="19" y="476"/>
                      </a:lnTo>
                      <a:lnTo>
                        <a:pt x="10" y="541"/>
                      </a:lnTo>
                      <a:lnTo>
                        <a:pt x="1" y="597"/>
                      </a:lnTo>
                      <a:lnTo>
                        <a:pt x="10" y="662"/>
                      </a:lnTo>
                      <a:lnTo>
                        <a:pt x="19" y="718"/>
                      </a:lnTo>
                      <a:lnTo>
                        <a:pt x="29" y="774"/>
                      </a:lnTo>
                      <a:lnTo>
                        <a:pt x="47" y="830"/>
                      </a:lnTo>
                      <a:lnTo>
                        <a:pt x="75" y="886"/>
                      </a:lnTo>
                      <a:lnTo>
                        <a:pt x="103" y="932"/>
                      </a:lnTo>
                      <a:lnTo>
                        <a:pt x="178" y="1025"/>
                      </a:lnTo>
                      <a:lnTo>
                        <a:pt x="271" y="1100"/>
                      </a:lnTo>
                      <a:lnTo>
                        <a:pt x="317" y="1128"/>
                      </a:lnTo>
                      <a:lnTo>
                        <a:pt x="373" y="1156"/>
                      </a:lnTo>
                      <a:lnTo>
                        <a:pt x="429" y="1175"/>
                      </a:lnTo>
                      <a:lnTo>
                        <a:pt x="485" y="1184"/>
                      </a:lnTo>
                      <a:lnTo>
                        <a:pt x="541" y="1193"/>
                      </a:lnTo>
                      <a:lnTo>
                        <a:pt x="606" y="1203"/>
                      </a:lnTo>
                      <a:lnTo>
                        <a:pt x="662" y="1193"/>
                      </a:lnTo>
                      <a:lnTo>
                        <a:pt x="728" y="1184"/>
                      </a:lnTo>
                      <a:lnTo>
                        <a:pt x="783" y="1175"/>
                      </a:lnTo>
                      <a:lnTo>
                        <a:pt x="839" y="1156"/>
                      </a:lnTo>
                      <a:lnTo>
                        <a:pt x="886" y="1128"/>
                      </a:lnTo>
                      <a:lnTo>
                        <a:pt x="942" y="1100"/>
                      </a:lnTo>
                      <a:lnTo>
                        <a:pt x="1026" y="1025"/>
                      </a:lnTo>
                      <a:lnTo>
                        <a:pt x="1100" y="932"/>
                      </a:lnTo>
                      <a:lnTo>
                        <a:pt x="1128" y="886"/>
                      </a:lnTo>
                      <a:lnTo>
                        <a:pt x="1156" y="830"/>
                      </a:lnTo>
                      <a:lnTo>
                        <a:pt x="1175" y="774"/>
                      </a:lnTo>
                      <a:lnTo>
                        <a:pt x="1193" y="718"/>
                      </a:lnTo>
                      <a:lnTo>
                        <a:pt x="1203" y="662"/>
                      </a:lnTo>
                      <a:lnTo>
                        <a:pt x="1203" y="597"/>
                      </a:lnTo>
                      <a:lnTo>
                        <a:pt x="1203" y="541"/>
                      </a:lnTo>
                      <a:lnTo>
                        <a:pt x="1193" y="476"/>
                      </a:lnTo>
                      <a:lnTo>
                        <a:pt x="1175" y="420"/>
                      </a:lnTo>
                      <a:lnTo>
                        <a:pt x="1156" y="364"/>
                      </a:lnTo>
                      <a:lnTo>
                        <a:pt x="1128" y="308"/>
                      </a:lnTo>
                      <a:lnTo>
                        <a:pt x="1100" y="261"/>
                      </a:lnTo>
                      <a:lnTo>
                        <a:pt x="1026" y="177"/>
                      </a:lnTo>
                      <a:lnTo>
                        <a:pt x="942" y="103"/>
                      </a:lnTo>
                      <a:lnTo>
                        <a:pt x="886" y="66"/>
                      </a:lnTo>
                      <a:lnTo>
                        <a:pt x="839" y="47"/>
                      </a:lnTo>
                      <a:lnTo>
                        <a:pt x="783" y="28"/>
                      </a:lnTo>
                      <a:lnTo>
                        <a:pt x="728" y="10"/>
                      </a:lnTo>
                      <a:lnTo>
                        <a:pt x="66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13"/>
                <p:cNvSpPr/>
                <p:nvPr/>
              </p:nvSpPr>
              <p:spPr>
                <a:xfrm>
                  <a:off x="5242675" y="3484169"/>
                  <a:ext cx="53680" cy="78844"/>
                </a:xfrm>
                <a:custGeom>
                  <a:rect b="b" l="l" r="r" t="t"/>
                  <a:pathLst>
                    <a:path extrusionOk="0" h="3738" w="2545">
                      <a:moveTo>
                        <a:pt x="1100" y="0"/>
                      </a:moveTo>
                      <a:lnTo>
                        <a:pt x="969" y="19"/>
                      </a:lnTo>
                      <a:lnTo>
                        <a:pt x="848" y="47"/>
                      </a:lnTo>
                      <a:lnTo>
                        <a:pt x="727" y="103"/>
                      </a:lnTo>
                      <a:lnTo>
                        <a:pt x="615" y="168"/>
                      </a:lnTo>
                      <a:lnTo>
                        <a:pt x="513" y="252"/>
                      </a:lnTo>
                      <a:lnTo>
                        <a:pt x="419" y="354"/>
                      </a:lnTo>
                      <a:lnTo>
                        <a:pt x="326" y="466"/>
                      </a:lnTo>
                      <a:lnTo>
                        <a:pt x="252" y="587"/>
                      </a:lnTo>
                      <a:lnTo>
                        <a:pt x="177" y="727"/>
                      </a:lnTo>
                      <a:lnTo>
                        <a:pt x="121" y="876"/>
                      </a:lnTo>
                      <a:lnTo>
                        <a:pt x="75" y="1025"/>
                      </a:lnTo>
                      <a:lnTo>
                        <a:pt x="37" y="1193"/>
                      </a:lnTo>
                      <a:lnTo>
                        <a:pt x="9" y="1361"/>
                      </a:lnTo>
                      <a:lnTo>
                        <a:pt x="0" y="1547"/>
                      </a:lnTo>
                      <a:lnTo>
                        <a:pt x="0" y="1724"/>
                      </a:lnTo>
                      <a:lnTo>
                        <a:pt x="9" y="1911"/>
                      </a:lnTo>
                      <a:lnTo>
                        <a:pt x="28" y="2106"/>
                      </a:lnTo>
                      <a:lnTo>
                        <a:pt x="65" y="2293"/>
                      </a:lnTo>
                      <a:lnTo>
                        <a:pt x="121" y="2479"/>
                      </a:lnTo>
                      <a:lnTo>
                        <a:pt x="177" y="2647"/>
                      </a:lnTo>
                      <a:lnTo>
                        <a:pt x="242" y="2815"/>
                      </a:lnTo>
                      <a:lnTo>
                        <a:pt x="326" y="2964"/>
                      </a:lnTo>
                      <a:lnTo>
                        <a:pt x="410" y="3104"/>
                      </a:lnTo>
                      <a:lnTo>
                        <a:pt x="503" y="3234"/>
                      </a:lnTo>
                      <a:lnTo>
                        <a:pt x="606" y="3346"/>
                      </a:lnTo>
                      <a:lnTo>
                        <a:pt x="718" y="3448"/>
                      </a:lnTo>
                      <a:lnTo>
                        <a:pt x="830" y="3542"/>
                      </a:lnTo>
                      <a:lnTo>
                        <a:pt x="941" y="3616"/>
                      </a:lnTo>
                      <a:lnTo>
                        <a:pt x="1063" y="3672"/>
                      </a:lnTo>
                      <a:lnTo>
                        <a:pt x="1193" y="3709"/>
                      </a:lnTo>
                      <a:lnTo>
                        <a:pt x="1314" y="3737"/>
                      </a:lnTo>
                      <a:lnTo>
                        <a:pt x="1445" y="3737"/>
                      </a:lnTo>
                      <a:lnTo>
                        <a:pt x="1575" y="3728"/>
                      </a:lnTo>
                      <a:lnTo>
                        <a:pt x="1696" y="3691"/>
                      </a:lnTo>
                      <a:lnTo>
                        <a:pt x="1817" y="3644"/>
                      </a:lnTo>
                      <a:lnTo>
                        <a:pt x="1929" y="3570"/>
                      </a:lnTo>
                      <a:lnTo>
                        <a:pt x="2032" y="3486"/>
                      </a:lnTo>
                      <a:lnTo>
                        <a:pt x="2125" y="3392"/>
                      </a:lnTo>
                      <a:lnTo>
                        <a:pt x="2218" y="3281"/>
                      </a:lnTo>
                      <a:lnTo>
                        <a:pt x="2293" y="3150"/>
                      </a:lnTo>
                      <a:lnTo>
                        <a:pt x="2358" y="3020"/>
                      </a:lnTo>
                      <a:lnTo>
                        <a:pt x="2423" y="2871"/>
                      </a:lnTo>
                      <a:lnTo>
                        <a:pt x="2470" y="2712"/>
                      </a:lnTo>
                      <a:lnTo>
                        <a:pt x="2507" y="2544"/>
                      </a:lnTo>
                      <a:lnTo>
                        <a:pt x="2535" y="2377"/>
                      </a:lnTo>
                      <a:lnTo>
                        <a:pt x="2544" y="2200"/>
                      </a:lnTo>
                      <a:lnTo>
                        <a:pt x="2544" y="2013"/>
                      </a:lnTo>
                      <a:lnTo>
                        <a:pt x="2535" y="1827"/>
                      </a:lnTo>
                      <a:lnTo>
                        <a:pt x="2516" y="1640"/>
                      </a:lnTo>
                      <a:lnTo>
                        <a:pt x="2479" y="1445"/>
                      </a:lnTo>
                      <a:lnTo>
                        <a:pt x="2423" y="1268"/>
                      </a:lnTo>
                      <a:lnTo>
                        <a:pt x="2367" y="1091"/>
                      </a:lnTo>
                      <a:lnTo>
                        <a:pt x="2293" y="932"/>
                      </a:lnTo>
                      <a:lnTo>
                        <a:pt x="2218" y="783"/>
                      </a:lnTo>
                      <a:lnTo>
                        <a:pt x="2134" y="634"/>
                      </a:lnTo>
                      <a:lnTo>
                        <a:pt x="2041" y="513"/>
                      </a:lnTo>
                      <a:lnTo>
                        <a:pt x="1939" y="392"/>
                      </a:lnTo>
                      <a:lnTo>
                        <a:pt x="1827" y="289"/>
                      </a:lnTo>
                      <a:lnTo>
                        <a:pt x="1715" y="196"/>
                      </a:lnTo>
                      <a:lnTo>
                        <a:pt x="1594" y="131"/>
                      </a:lnTo>
                      <a:lnTo>
                        <a:pt x="1473" y="65"/>
                      </a:lnTo>
                      <a:lnTo>
                        <a:pt x="1351" y="28"/>
                      </a:lnTo>
                      <a:lnTo>
                        <a:pt x="1230" y="10"/>
                      </a:lnTo>
                      <a:lnTo>
                        <a:pt x="1100"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13"/>
                <p:cNvSpPr/>
                <p:nvPr/>
              </p:nvSpPr>
              <p:spPr>
                <a:xfrm>
                  <a:off x="5251702" y="3497521"/>
                  <a:ext cx="35203" cy="51339"/>
                </a:xfrm>
                <a:custGeom>
                  <a:rect b="b" l="l" r="r" t="t"/>
                  <a:pathLst>
                    <a:path extrusionOk="0" h="2434" w="1669">
                      <a:moveTo>
                        <a:pt x="728" y="1"/>
                      </a:moveTo>
                      <a:lnTo>
                        <a:pt x="644" y="10"/>
                      </a:lnTo>
                      <a:lnTo>
                        <a:pt x="560" y="38"/>
                      </a:lnTo>
                      <a:lnTo>
                        <a:pt x="485" y="66"/>
                      </a:lnTo>
                      <a:lnTo>
                        <a:pt x="411" y="113"/>
                      </a:lnTo>
                      <a:lnTo>
                        <a:pt x="346" y="169"/>
                      </a:lnTo>
                      <a:lnTo>
                        <a:pt x="280" y="234"/>
                      </a:lnTo>
                      <a:lnTo>
                        <a:pt x="224" y="308"/>
                      </a:lnTo>
                      <a:lnTo>
                        <a:pt x="169" y="392"/>
                      </a:lnTo>
                      <a:lnTo>
                        <a:pt x="122" y="476"/>
                      </a:lnTo>
                      <a:lnTo>
                        <a:pt x="85" y="579"/>
                      </a:lnTo>
                      <a:lnTo>
                        <a:pt x="57" y="681"/>
                      </a:lnTo>
                      <a:lnTo>
                        <a:pt x="29" y="793"/>
                      </a:lnTo>
                      <a:lnTo>
                        <a:pt x="10" y="905"/>
                      </a:lnTo>
                      <a:lnTo>
                        <a:pt x="1" y="1026"/>
                      </a:lnTo>
                      <a:lnTo>
                        <a:pt x="1" y="1147"/>
                      </a:lnTo>
                      <a:lnTo>
                        <a:pt x="10" y="1268"/>
                      </a:lnTo>
                      <a:lnTo>
                        <a:pt x="19" y="1390"/>
                      </a:lnTo>
                      <a:lnTo>
                        <a:pt x="66" y="1585"/>
                      </a:lnTo>
                      <a:lnTo>
                        <a:pt x="122" y="1762"/>
                      </a:lnTo>
                      <a:lnTo>
                        <a:pt x="196" y="1921"/>
                      </a:lnTo>
                      <a:lnTo>
                        <a:pt x="280" y="2070"/>
                      </a:lnTo>
                      <a:lnTo>
                        <a:pt x="383" y="2191"/>
                      </a:lnTo>
                      <a:lnTo>
                        <a:pt x="495" y="2293"/>
                      </a:lnTo>
                      <a:lnTo>
                        <a:pt x="551" y="2340"/>
                      </a:lnTo>
                      <a:lnTo>
                        <a:pt x="607" y="2377"/>
                      </a:lnTo>
                      <a:lnTo>
                        <a:pt x="672" y="2415"/>
                      </a:lnTo>
                      <a:lnTo>
                        <a:pt x="728" y="2433"/>
                      </a:lnTo>
                      <a:lnTo>
                        <a:pt x="718" y="2312"/>
                      </a:lnTo>
                      <a:lnTo>
                        <a:pt x="718" y="2191"/>
                      </a:lnTo>
                      <a:lnTo>
                        <a:pt x="718" y="2079"/>
                      </a:lnTo>
                      <a:lnTo>
                        <a:pt x="728" y="1967"/>
                      </a:lnTo>
                      <a:lnTo>
                        <a:pt x="746" y="1855"/>
                      </a:lnTo>
                      <a:lnTo>
                        <a:pt x="774" y="1753"/>
                      </a:lnTo>
                      <a:lnTo>
                        <a:pt x="812" y="1650"/>
                      </a:lnTo>
                      <a:lnTo>
                        <a:pt x="849" y="1557"/>
                      </a:lnTo>
                      <a:lnTo>
                        <a:pt x="895" y="1473"/>
                      </a:lnTo>
                      <a:lnTo>
                        <a:pt x="942" y="1390"/>
                      </a:lnTo>
                      <a:lnTo>
                        <a:pt x="998" y="1315"/>
                      </a:lnTo>
                      <a:lnTo>
                        <a:pt x="1063" y="1259"/>
                      </a:lnTo>
                      <a:lnTo>
                        <a:pt x="1128" y="1203"/>
                      </a:lnTo>
                      <a:lnTo>
                        <a:pt x="1203" y="1157"/>
                      </a:lnTo>
                      <a:lnTo>
                        <a:pt x="1278" y="1129"/>
                      </a:lnTo>
                      <a:lnTo>
                        <a:pt x="1361" y="1110"/>
                      </a:lnTo>
                      <a:lnTo>
                        <a:pt x="1436" y="1101"/>
                      </a:lnTo>
                      <a:lnTo>
                        <a:pt x="1520" y="1101"/>
                      </a:lnTo>
                      <a:lnTo>
                        <a:pt x="1594" y="1110"/>
                      </a:lnTo>
                      <a:lnTo>
                        <a:pt x="1669" y="1138"/>
                      </a:lnTo>
                      <a:lnTo>
                        <a:pt x="1669" y="1138"/>
                      </a:lnTo>
                      <a:lnTo>
                        <a:pt x="1660" y="1082"/>
                      </a:lnTo>
                      <a:lnTo>
                        <a:pt x="1641" y="961"/>
                      </a:lnTo>
                      <a:lnTo>
                        <a:pt x="1604" y="840"/>
                      </a:lnTo>
                      <a:lnTo>
                        <a:pt x="1566" y="728"/>
                      </a:lnTo>
                      <a:lnTo>
                        <a:pt x="1520" y="616"/>
                      </a:lnTo>
                      <a:lnTo>
                        <a:pt x="1473" y="513"/>
                      </a:lnTo>
                      <a:lnTo>
                        <a:pt x="1408" y="420"/>
                      </a:lnTo>
                      <a:lnTo>
                        <a:pt x="1352" y="336"/>
                      </a:lnTo>
                      <a:lnTo>
                        <a:pt x="1278" y="262"/>
                      </a:lnTo>
                      <a:lnTo>
                        <a:pt x="1212" y="197"/>
                      </a:lnTo>
                      <a:lnTo>
                        <a:pt x="1138" y="131"/>
                      </a:lnTo>
                      <a:lnTo>
                        <a:pt x="1063" y="85"/>
                      </a:lnTo>
                      <a:lnTo>
                        <a:pt x="979" y="48"/>
                      </a:lnTo>
                      <a:lnTo>
                        <a:pt x="895" y="20"/>
                      </a:lnTo>
                      <a:lnTo>
                        <a:pt x="81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13"/>
                <p:cNvSpPr/>
                <p:nvPr/>
              </p:nvSpPr>
              <p:spPr>
                <a:xfrm>
                  <a:off x="5496839" y="3484169"/>
                  <a:ext cx="53870" cy="78844"/>
                </a:xfrm>
                <a:custGeom>
                  <a:rect b="b" l="l" r="r" t="t"/>
                  <a:pathLst>
                    <a:path extrusionOk="0" h="3738" w="2554">
                      <a:moveTo>
                        <a:pt x="1445" y="0"/>
                      </a:moveTo>
                      <a:lnTo>
                        <a:pt x="1323" y="10"/>
                      </a:lnTo>
                      <a:lnTo>
                        <a:pt x="1193" y="28"/>
                      </a:lnTo>
                      <a:lnTo>
                        <a:pt x="1072" y="65"/>
                      </a:lnTo>
                      <a:lnTo>
                        <a:pt x="951" y="131"/>
                      </a:lnTo>
                      <a:lnTo>
                        <a:pt x="829" y="196"/>
                      </a:lnTo>
                      <a:lnTo>
                        <a:pt x="718" y="289"/>
                      </a:lnTo>
                      <a:lnTo>
                        <a:pt x="615" y="392"/>
                      </a:lnTo>
                      <a:lnTo>
                        <a:pt x="513" y="513"/>
                      </a:lnTo>
                      <a:lnTo>
                        <a:pt x="419" y="634"/>
                      </a:lnTo>
                      <a:lnTo>
                        <a:pt x="326" y="783"/>
                      </a:lnTo>
                      <a:lnTo>
                        <a:pt x="252" y="932"/>
                      </a:lnTo>
                      <a:lnTo>
                        <a:pt x="177" y="1091"/>
                      </a:lnTo>
                      <a:lnTo>
                        <a:pt x="121" y="1268"/>
                      </a:lnTo>
                      <a:lnTo>
                        <a:pt x="75" y="1445"/>
                      </a:lnTo>
                      <a:lnTo>
                        <a:pt x="37" y="1640"/>
                      </a:lnTo>
                      <a:lnTo>
                        <a:pt x="9" y="1827"/>
                      </a:lnTo>
                      <a:lnTo>
                        <a:pt x="0" y="2013"/>
                      </a:lnTo>
                      <a:lnTo>
                        <a:pt x="0" y="2200"/>
                      </a:lnTo>
                      <a:lnTo>
                        <a:pt x="19" y="2377"/>
                      </a:lnTo>
                      <a:lnTo>
                        <a:pt x="47" y="2544"/>
                      </a:lnTo>
                      <a:lnTo>
                        <a:pt x="84" y="2712"/>
                      </a:lnTo>
                      <a:lnTo>
                        <a:pt x="130" y="2871"/>
                      </a:lnTo>
                      <a:lnTo>
                        <a:pt x="186" y="3020"/>
                      </a:lnTo>
                      <a:lnTo>
                        <a:pt x="252" y="3150"/>
                      </a:lnTo>
                      <a:lnTo>
                        <a:pt x="336" y="3281"/>
                      </a:lnTo>
                      <a:lnTo>
                        <a:pt x="419" y="3392"/>
                      </a:lnTo>
                      <a:lnTo>
                        <a:pt x="513" y="3486"/>
                      </a:lnTo>
                      <a:lnTo>
                        <a:pt x="624" y="3570"/>
                      </a:lnTo>
                      <a:lnTo>
                        <a:pt x="727" y="3644"/>
                      </a:lnTo>
                      <a:lnTo>
                        <a:pt x="848" y="3691"/>
                      </a:lnTo>
                      <a:lnTo>
                        <a:pt x="979" y="3728"/>
                      </a:lnTo>
                      <a:lnTo>
                        <a:pt x="1100" y="3737"/>
                      </a:lnTo>
                      <a:lnTo>
                        <a:pt x="1230" y="3737"/>
                      </a:lnTo>
                      <a:lnTo>
                        <a:pt x="1361" y="3709"/>
                      </a:lnTo>
                      <a:lnTo>
                        <a:pt x="1482" y="3672"/>
                      </a:lnTo>
                      <a:lnTo>
                        <a:pt x="1603" y="3616"/>
                      </a:lnTo>
                      <a:lnTo>
                        <a:pt x="1724" y="3542"/>
                      </a:lnTo>
                      <a:lnTo>
                        <a:pt x="1836" y="3448"/>
                      </a:lnTo>
                      <a:lnTo>
                        <a:pt x="1938" y="3346"/>
                      </a:lnTo>
                      <a:lnTo>
                        <a:pt x="2041" y="3234"/>
                      </a:lnTo>
                      <a:lnTo>
                        <a:pt x="2134" y="3104"/>
                      </a:lnTo>
                      <a:lnTo>
                        <a:pt x="2227" y="2964"/>
                      </a:lnTo>
                      <a:lnTo>
                        <a:pt x="2302" y="2815"/>
                      </a:lnTo>
                      <a:lnTo>
                        <a:pt x="2367" y="2647"/>
                      </a:lnTo>
                      <a:lnTo>
                        <a:pt x="2432" y="2479"/>
                      </a:lnTo>
                      <a:lnTo>
                        <a:pt x="2479" y="2293"/>
                      </a:lnTo>
                      <a:lnTo>
                        <a:pt x="2516" y="2106"/>
                      </a:lnTo>
                      <a:lnTo>
                        <a:pt x="2544" y="1911"/>
                      </a:lnTo>
                      <a:lnTo>
                        <a:pt x="2554" y="1724"/>
                      </a:lnTo>
                      <a:lnTo>
                        <a:pt x="2554" y="1547"/>
                      </a:lnTo>
                      <a:lnTo>
                        <a:pt x="2535" y="1361"/>
                      </a:lnTo>
                      <a:lnTo>
                        <a:pt x="2507" y="1193"/>
                      </a:lnTo>
                      <a:lnTo>
                        <a:pt x="2470" y="1025"/>
                      </a:lnTo>
                      <a:lnTo>
                        <a:pt x="2423" y="876"/>
                      </a:lnTo>
                      <a:lnTo>
                        <a:pt x="2367" y="727"/>
                      </a:lnTo>
                      <a:lnTo>
                        <a:pt x="2302" y="587"/>
                      </a:lnTo>
                      <a:lnTo>
                        <a:pt x="2218" y="466"/>
                      </a:lnTo>
                      <a:lnTo>
                        <a:pt x="2134" y="354"/>
                      </a:lnTo>
                      <a:lnTo>
                        <a:pt x="2032" y="252"/>
                      </a:lnTo>
                      <a:lnTo>
                        <a:pt x="1929" y="168"/>
                      </a:lnTo>
                      <a:lnTo>
                        <a:pt x="1817" y="103"/>
                      </a:lnTo>
                      <a:lnTo>
                        <a:pt x="1705" y="47"/>
                      </a:lnTo>
                      <a:lnTo>
                        <a:pt x="1575" y="19"/>
                      </a:lnTo>
                      <a:lnTo>
                        <a:pt x="1445"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13"/>
                <p:cNvSpPr/>
                <p:nvPr/>
              </p:nvSpPr>
              <p:spPr>
                <a:xfrm>
                  <a:off x="5506268" y="3497521"/>
                  <a:ext cx="35203" cy="51339"/>
                </a:xfrm>
                <a:custGeom>
                  <a:rect b="b" l="l" r="r" t="t"/>
                  <a:pathLst>
                    <a:path extrusionOk="0" h="2434" w="1669">
                      <a:moveTo>
                        <a:pt x="858" y="1"/>
                      </a:moveTo>
                      <a:lnTo>
                        <a:pt x="774" y="20"/>
                      </a:lnTo>
                      <a:lnTo>
                        <a:pt x="690" y="48"/>
                      </a:lnTo>
                      <a:lnTo>
                        <a:pt x="615" y="85"/>
                      </a:lnTo>
                      <a:lnTo>
                        <a:pt x="532" y="131"/>
                      </a:lnTo>
                      <a:lnTo>
                        <a:pt x="457" y="197"/>
                      </a:lnTo>
                      <a:lnTo>
                        <a:pt x="392" y="262"/>
                      </a:lnTo>
                      <a:lnTo>
                        <a:pt x="327" y="336"/>
                      </a:lnTo>
                      <a:lnTo>
                        <a:pt x="261" y="420"/>
                      </a:lnTo>
                      <a:lnTo>
                        <a:pt x="205" y="513"/>
                      </a:lnTo>
                      <a:lnTo>
                        <a:pt x="149" y="616"/>
                      </a:lnTo>
                      <a:lnTo>
                        <a:pt x="103" y="728"/>
                      </a:lnTo>
                      <a:lnTo>
                        <a:pt x="66" y="840"/>
                      </a:lnTo>
                      <a:lnTo>
                        <a:pt x="38" y="961"/>
                      </a:lnTo>
                      <a:lnTo>
                        <a:pt x="10" y="1082"/>
                      </a:lnTo>
                      <a:lnTo>
                        <a:pt x="0" y="1138"/>
                      </a:lnTo>
                      <a:lnTo>
                        <a:pt x="0" y="1138"/>
                      </a:lnTo>
                      <a:lnTo>
                        <a:pt x="75" y="1110"/>
                      </a:lnTo>
                      <a:lnTo>
                        <a:pt x="159" y="1101"/>
                      </a:lnTo>
                      <a:lnTo>
                        <a:pt x="233" y="1101"/>
                      </a:lnTo>
                      <a:lnTo>
                        <a:pt x="317" y="1110"/>
                      </a:lnTo>
                      <a:lnTo>
                        <a:pt x="392" y="1129"/>
                      </a:lnTo>
                      <a:lnTo>
                        <a:pt x="466" y="1157"/>
                      </a:lnTo>
                      <a:lnTo>
                        <a:pt x="541" y="1203"/>
                      </a:lnTo>
                      <a:lnTo>
                        <a:pt x="606" y="1259"/>
                      </a:lnTo>
                      <a:lnTo>
                        <a:pt x="671" y="1315"/>
                      </a:lnTo>
                      <a:lnTo>
                        <a:pt x="727" y="1390"/>
                      </a:lnTo>
                      <a:lnTo>
                        <a:pt x="783" y="1473"/>
                      </a:lnTo>
                      <a:lnTo>
                        <a:pt x="830" y="1557"/>
                      </a:lnTo>
                      <a:lnTo>
                        <a:pt x="867" y="1650"/>
                      </a:lnTo>
                      <a:lnTo>
                        <a:pt x="895" y="1753"/>
                      </a:lnTo>
                      <a:lnTo>
                        <a:pt x="923" y="1855"/>
                      </a:lnTo>
                      <a:lnTo>
                        <a:pt x="942" y="1967"/>
                      </a:lnTo>
                      <a:lnTo>
                        <a:pt x="951" y="2079"/>
                      </a:lnTo>
                      <a:lnTo>
                        <a:pt x="960" y="2191"/>
                      </a:lnTo>
                      <a:lnTo>
                        <a:pt x="951" y="2312"/>
                      </a:lnTo>
                      <a:lnTo>
                        <a:pt x="942" y="2433"/>
                      </a:lnTo>
                      <a:lnTo>
                        <a:pt x="942" y="2433"/>
                      </a:lnTo>
                      <a:lnTo>
                        <a:pt x="1007" y="2415"/>
                      </a:lnTo>
                      <a:lnTo>
                        <a:pt x="1063" y="2377"/>
                      </a:lnTo>
                      <a:lnTo>
                        <a:pt x="1119" y="2340"/>
                      </a:lnTo>
                      <a:lnTo>
                        <a:pt x="1184" y="2293"/>
                      </a:lnTo>
                      <a:lnTo>
                        <a:pt x="1286" y="2191"/>
                      </a:lnTo>
                      <a:lnTo>
                        <a:pt x="1389" y="2070"/>
                      </a:lnTo>
                      <a:lnTo>
                        <a:pt x="1473" y="1921"/>
                      </a:lnTo>
                      <a:lnTo>
                        <a:pt x="1547" y="1762"/>
                      </a:lnTo>
                      <a:lnTo>
                        <a:pt x="1603" y="1585"/>
                      </a:lnTo>
                      <a:lnTo>
                        <a:pt x="1650" y="1390"/>
                      </a:lnTo>
                      <a:lnTo>
                        <a:pt x="1669" y="1268"/>
                      </a:lnTo>
                      <a:lnTo>
                        <a:pt x="1669" y="1147"/>
                      </a:lnTo>
                      <a:lnTo>
                        <a:pt x="1669" y="1026"/>
                      </a:lnTo>
                      <a:lnTo>
                        <a:pt x="1659" y="905"/>
                      </a:lnTo>
                      <a:lnTo>
                        <a:pt x="1641" y="793"/>
                      </a:lnTo>
                      <a:lnTo>
                        <a:pt x="1622" y="681"/>
                      </a:lnTo>
                      <a:lnTo>
                        <a:pt x="1585" y="579"/>
                      </a:lnTo>
                      <a:lnTo>
                        <a:pt x="1547" y="476"/>
                      </a:lnTo>
                      <a:lnTo>
                        <a:pt x="1501" y="392"/>
                      </a:lnTo>
                      <a:lnTo>
                        <a:pt x="1454" y="308"/>
                      </a:lnTo>
                      <a:lnTo>
                        <a:pt x="1398" y="234"/>
                      </a:lnTo>
                      <a:lnTo>
                        <a:pt x="1333" y="169"/>
                      </a:lnTo>
                      <a:lnTo>
                        <a:pt x="1258" y="113"/>
                      </a:lnTo>
                      <a:lnTo>
                        <a:pt x="1193" y="66"/>
                      </a:lnTo>
                      <a:lnTo>
                        <a:pt x="1109" y="38"/>
                      </a:lnTo>
                      <a:lnTo>
                        <a:pt x="1025" y="10"/>
                      </a:lnTo>
                      <a:lnTo>
                        <a:pt x="94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13"/>
                <p:cNvSpPr/>
                <p:nvPr/>
              </p:nvSpPr>
              <p:spPr>
                <a:xfrm>
                  <a:off x="5360413" y="3577335"/>
                  <a:ext cx="84939" cy="53891"/>
                </a:xfrm>
                <a:custGeom>
                  <a:rect b="b" l="l" r="r" t="t"/>
                  <a:pathLst>
                    <a:path extrusionOk="0" h="2555" w="4027">
                      <a:moveTo>
                        <a:pt x="3393" y="1"/>
                      </a:moveTo>
                      <a:lnTo>
                        <a:pt x="3281" y="10"/>
                      </a:lnTo>
                      <a:lnTo>
                        <a:pt x="3178" y="29"/>
                      </a:lnTo>
                      <a:lnTo>
                        <a:pt x="2833" y="140"/>
                      </a:lnTo>
                      <a:lnTo>
                        <a:pt x="2489" y="234"/>
                      </a:lnTo>
                      <a:lnTo>
                        <a:pt x="2153" y="317"/>
                      </a:lnTo>
                      <a:lnTo>
                        <a:pt x="1827" y="392"/>
                      </a:lnTo>
                      <a:lnTo>
                        <a:pt x="1501" y="448"/>
                      </a:lnTo>
                      <a:lnTo>
                        <a:pt x="1193" y="494"/>
                      </a:lnTo>
                      <a:lnTo>
                        <a:pt x="904" y="541"/>
                      </a:lnTo>
                      <a:lnTo>
                        <a:pt x="643" y="569"/>
                      </a:lnTo>
                      <a:lnTo>
                        <a:pt x="532" y="597"/>
                      </a:lnTo>
                      <a:lnTo>
                        <a:pt x="429" y="634"/>
                      </a:lnTo>
                      <a:lnTo>
                        <a:pt x="336" y="690"/>
                      </a:lnTo>
                      <a:lnTo>
                        <a:pt x="252" y="765"/>
                      </a:lnTo>
                      <a:lnTo>
                        <a:pt x="187" y="849"/>
                      </a:lnTo>
                      <a:lnTo>
                        <a:pt x="122" y="942"/>
                      </a:lnTo>
                      <a:lnTo>
                        <a:pt x="75" y="1044"/>
                      </a:lnTo>
                      <a:lnTo>
                        <a:pt x="38" y="1156"/>
                      </a:lnTo>
                      <a:lnTo>
                        <a:pt x="10" y="1268"/>
                      </a:lnTo>
                      <a:lnTo>
                        <a:pt x="0" y="1380"/>
                      </a:lnTo>
                      <a:lnTo>
                        <a:pt x="0" y="1501"/>
                      </a:lnTo>
                      <a:lnTo>
                        <a:pt x="19" y="1613"/>
                      </a:lnTo>
                      <a:lnTo>
                        <a:pt x="47" y="1725"/>
                      </a:lnTo>
                      <a:lnTo>
                        <a:pt x="94" y="1836"/>
                      </a:lnTo>
                      <a:lnTo>
                        <a:pt x="159" y="1939"/>
                      </a:lnTo>
                      <a:lnTo>
                        <a:pt x="233" y="2023"/>
                      </a:lnTo>
                      <a:lnTo>
                        <a:pt x="373" y="2144"/>
                      </a:lnTo>
                      <a:lnTo>
                        <a:pt x="522" y="2247"/>
                      </a:lnTo>
                      <a:lnTo>
                        <a:pt x="606" y="2302"/>
                      </a:lnTo>
                      <a:lnTo>
                        <a:pt x="690" y="2349"/>
                      </a:lnTo>
                      <a:lnTo>
                        <a:pt x="793" y="2386"/>
                      </a:lnTo>
                      <a:lnTo>
                        <a:pt x="895" y="2424"/>
                      </a:lnTo>
                      <a:lnTo>
                        <a:pt x="998" y="2461"/>
                      </a:lnTo>
                      <a:lnTo>
                        <a:pt x="1109" y="2489"/>
                      </a:lnTo>
                      <a:lnTo>
                        <a:pt x="1231" y="2517"/>
                      </a:lnTo>
                      <a:lnTo>
                        <a:pt x="1352" y="2535"/>
                      </a:lnTo>
                      <a:lnTo>
                        <a:pt x="1491" y="2545"/>
                      </a:lnTo>
                      <a:lnTo>
                        <a:pt x="1631" y="2554"/>
                      </a:lnTo>
                      <a:lnTo>
                        <a:pt x="1930" y="2554"/>
                      </a:lnTo>
                      <a:lnTo>
                        <a:pt x="2116" y="2535"/>
                      </a:lnTo>
                      <a:lnTo>
                        <a:pt x="2293" y="2507"/>
                      </a:lnTo>
                      <a:lnTo>
                        <a:pt x="2461" y="2470"/>
                      </a:lnTo>
                      <a:lnTo>
                        <a:pt x="2619" y="2414"/>
                      </a:lnTo>
                      <a:lnTo>
                        <a:pt x="2768" y="2358"/>
                      </a:lnTo>
                      <a:lnTo>
                        <a:pt x="2908" y="2284"/>
                      </a:lnTo>
                      <a:lnTo>
                        <a:pt x="3048" y="2209"/>
                      </a:lnTo>
                      <a:lnTo>
                        <a:pt x="3169" y="2116"/>
                      </a:lnTo>
                      <a:lnTo>
                        <a:pt x="3290" y="2023"/>
                      </a:lnTo>
                      <a:lnTo>
                        <a:pt x="3402" y="1920"/>
                      </a:lnTo>
                      <a:lnTo>
                        <a:pt x="3504" y="1818"/>
                      </a:lnTo>
                      <a:lnTo>
                        <a:pt x="3598" y="1706"/>
                      </a:lnTo>
                      <a:lnTo>
                        <a:pt x="3682" y="1585"/>
                      </a:lnTo>
                      <a:lnTo>
                        <a:pt x="3765" y="1473"/>
                      </a:lnTo>
                      <a:lnTo>
                        <a:pt x="3840" y="1343"/>
                      </a:lnTo>
                      <a:lnTo>
                        <a:pt x="3915" y="1221"/>
                      </a:lnTo>
                      <a:lnTo>
                        <a:pt x="3970" y="1100"/>
                      </a:lnTo>
                      <a:lnTo>
                        <a:pt x="3998" y="979"/>
                      </a:lnTo>
                      <a:lnTo>
                        <a:pt x="4017" y="867"/>
                      </a:lnTo>
                      <a:lnTo>
                        <a:pt x="4026" y="746"/>
                      </a:lnTo>
                      <a:lnTo>
                        <a:pt x="4008" y="625"/>
                      </a:lnTo>
                      <a:lnTo>
                        <a:pt x="3980" y="513"/>
                      </a:lnTo>
                      <a:lnTo>
                        <a:pt x="3942" y="411"/>
                      </a:lnTo>
                      <a:lnTo>
                        <a:pt x="3896" y="317"/>
                      </a:lnTo>
                      <a:lnTo>
                        <a:pt x="3831" y="234"/>
                      </a:lnTo>
                      <a:lnTo>
                        <a:pt x="3756" y="159"/>
                      </a:lnTo>
                      <a:lnTo>
                        <a:pt x="3672" y="94"/>
                      </a:lnTo>
                      <a:lnTo>
                        <a:pt x="3588" y="47"/>
                      </a:lnTo>
                      <a:lnTo>
                        <a:pt x="3495" y="10"/>
                      </a:lnTo>
                      <a:lnTo>
                        <a:pt x="3393" y="1"/>
                      </a:lnTo>
                      <a:close/>
                    </a:path>
                  </a:pathLst>
                </a:custGeom>
                <a:solidFill>
                  <a:srgbClr val="3434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13"/>
                <p:cNvSpPr/>
                <p:nvPr/>
              </p:nvSpPr>
              <p:spPr>
                <a:xfrm>
                  <a:off x="5375747" y="3592859"/>
                  <a:ext cx="69204" cy="38367"/>
                </a:xfrm>
                <a:custGeom>
                  <a:rect b="b" l="l" r="r" t="t"/>
                  <a:pathLst>
                    <a:path extrusionOk="0" h="1819" w="3281">
                      <a:moveTo>
                        <a:pt x="2256" y="1"/>
                      </a:moveTo>
                      <a:lnTo>
                        <a:pt x="2032" y="19"/>
                      </a:lnTo>
                      <a:lnTo>
                        <a:pt x="1790" y="47"/>
                      </a:lnTo>
                      <a:lnTo>
                        <a:pt x="1613" y="94"/>
                      </a:lnTo>
                      <a:lnTo>
                        <a:pt x="1435" y="141"/>
                      </a:lnTo>
                      <a:lnTo>
                        <a:pt x="1277" y="196"/>
                      </a:lnTo>
                      <a:lnTo>
                        <a:pt x="1128" y="271"/>
                      </a:lnTo>
                      <a:lnTo>
                        <a:pt x="988" y="355"/>
                      </a:lnTo>
                      <a:lnTo>
                        <a:pt x="858" y="439"/>
                      </a:lnTo>
                      <a:lnTo>
                        <a:pt x="737" y="532"/>
                      </a:lnTo>
                      <a:lnTo>
                        <a:pt x="615" y="634"/>
                      </a:lnTo>
                      <a:lnTo>
                        <a:pt x="513" y="746"/>
                      </a:lnTo>
                      <a:lnTo>
                        <a:pt x="420" y="858"/>
                      </a:lnTo>
                      <a:lnTo>
                        <a:pt x="336" y="979"/>
                      </a:lnTo>
                      <a:lnTo>
                        <a:pt x="252" y="1100"/>
                      </a:lnTo>
                      <a:lnTo>
                        <a:pt x="177" y="1231"/>
                      </a:lnTo>
                      <a:lnTo>
                        <a:pt x="112" y="1352"/>
                      </a:lnTo>
                      <a:lnTo>
                        <a:pt x="56" y="1492"/>
                      </a:lnTo>
                      <a:lnTo>
                        <a:pt x="0" y="1622"/>
                      </a:lnTo>
                      <a:lnTo>
                        <a:pt x="121" y="1669"/>
                      </a:lnTo>
                      <a:lnTo>
                        <a:pt x="243" y="1716"/>
                      </a:lnTo>
                      <a:lnTo>
                        <a:pt x="382" y="1753"/>
                      </a:lnTo>
                      <a:lnTo>
                        <a:pt x="522" y="1781"/>
                      </a:lnTo>
                      <a:lnTo>
                        <a:pt x="681" y="1799"/>
                      </a:lnTo>
                      <a:lnTo>
                        <a:pt x="839" y="1818"/>
                      </a:lnTo>
                      <a:lnTo>
                        <a:pt x="1203" y="1818"/>
                      </a:lnTo>
                      <a:lnTo>
                        <a:pt x="1389" y="1799"/>
                      </a:lnTo>
                      <a:lnTo>
                        <a:pt x="1566" y="1771"/>
                      </a:lnTo>
                      <a:lnTo>
                        <a:pt x="1734" y="1734"/>
                      </a:lnTo>
                      <a:lnTo>
                        <a:pt x="1892" y="1678"/>
                      </a:lnTo>
                      <a:lnTo>
                        <a:pt x="2041" y="1622"/>
                      </a:lnTo>
                      <a:lnTo>
                        <a:pt x="2181" y="1548"/>
                      </a:lnTo>
                      <a:lnTo>
                        <a:pt x="2321" y="1473"/>
                      </a:lnTo>
                      <a:lnTo>
                        <a:pt x="2442" y="1380"/>
                      </a:lnTo>
                      <a:lnTo>
                        <a:pt x="2563" y="1287"/>
                      </a:lnTo>
                      <a:lnTo>
                        <a:pt x="2675" y="1184"/>
                      </a:lnTo>
                      <a:lnTo>
                        <a:pt x="2777" y="1082"/>
                      </a:lnTo>
                      <a:lnTo>
                        <a:pt x="2871" y="970"/>
                      </a:lnTo>
                      <a:lnTo>
                        <a:pt x="2955" y="849"/>
                      </a:lnTo>
                      <a:lnTo>
                        <a:pt x="3038" y="737"/>
                      </a:lnTo>
                      <a:lnTo>
                        <a:pt x="3113" y="607"/>
                      </a:lnTo>
                      <a:lnTo>
                        <a:pt x="3188" y="485"/>
                      </a:lnTo>
                      <a:lnTo>
                        <a:pt x="3215" y="420"/>
                      </a:lnTo>
                      <a:lnTo>
                        <a:pt x="3243" y="346"/>
                      </a:lnTo>
                      <a:lnTo>
                        <a:pt x="3271" y="271"/>
                      </a:lnTo>
                      <a:lnTo>
                        <a:pt x="3281" y="196"/>
                      </a:lnTo>
                      <a:lnTo>
                        <a:pt x="3141" y="141"/>
                      </a:lnTo>
                      <a:lnTo>
                        <a:pt x="2992" y="85"/>
                      </a:lnTo>
                      <a:lnTo>
                        <a:pt x="2824" y="47"/>
                      </a:lnTo>
                      <a:lnTo>
                        <a:pt x="2647" y="19"/>
                      </a:lnTo>
                      <a:lnTo>
                        <a:pt x="2461" y="1"/>
                      </a:lnTo>
                      <a:close/>
                    </a:path>
                  </a:pathLst>
                </a:custGeom>
                <a:solidFill>
                  <a:srgbClr val="FF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13"/>
                <p:cNvSpPr/>
                <p:nvPr/>
              </p:nvSpPr>
              <p:spPr>
                <a:xfrm>
                  <a:off x="5391081" y="3596002"/>
                  <a:ext cx="30099" cy="19890"/>
                </a:xfrm>
                <a:custGeom>
                  <a:rect b="b" l="l" r="r" t="t"/>
                  <a:pathLst>
                    <a:path extrusionOk="0" h="943" w="1427">
                      <a:moveTo>
                        <a:pt x="1091" y="1"/>
                      </a:moveTo>
                      <a:lnTo>
                        <a:pt x="960" y="10"/>
                      </a:lnTo>
                      <a:lnTo>
                        <a:pt x="830" y="38"/>
                      </a:lnTo>
                      <a:lnTo>
                        <a:pt x="690" y="85"/>
                      </a:lnTo>
                      <a:lnTo>
                        <a:pt x="550" y="150"/>
                      </a:lnTo>
                      <a:lnTo>
                        <a:pt x="410" y="225"/>
                      </a:lnTo>
                      <a:lnTo>
                        <a:pt x="289" y="308"/>
                      </a:lnTo>
                      <a:lnTo>
                        <a:pt x="187" y="402"/>
                      </a:lnTo>
                      <a:lnTo>
                        <a:pt x="103" y="485"/>
                      </a:lnTo>
                      <a:lnTo>
                        <a:pt x="47" y="579"/>
                      </a:lnTo>
                      <a:lnTo>
                        <a:pt x="10" y="663"/>
                      </a:lnTo>
                      <a:lnTo>
                        <a:pt x="0" y="700"/>
                      </a:lnTo>
                      <a:lnTo>
                        <a:pt x="0" y="746"/>
                      </a:lnTo>
                      <a:lnTo>
                        <a:pt x="10" y="784"/>
                      </a:lnTo>
                      <a:lnTo>
                        <a:pt x="19" y="812"/>
                      </a:lnTo>
                      <a:lnTo>
                        <a:pt x="37" y="849"/>
                      </a:lnTo>
                      <a:lnTo>
                        <a:pt x="65" y="868"/>
                      </a:lnTo>
                      <a:lnTo>
                        <a:pt x="103" y="896"/>
                      </a:lnTo>
                      <a:lnTo>
                        <a:pt x="140" y="914"/>
                      </a:lnTo>
                      <a:lnTo>
                        <a:pt x="233" y="933"/>
                      </a:lnTo>
                      <a:lnTo>
                        <a:pt x="345" y="942"/>
                      </a:lnTo>
                      <a:lnTo>
                        <a:pt x="466" y="923"/>
                      </a:lnTo>
                      <a:lnTo>
                        <a:pt x="597" y="896"/>
                      </a:lnTo>
                      <a:lnTo>
                        <a:pt x="736" y="849"/>
                      </a:lnTo>
                      <a:lnTo>
                        <a:pt x="886" y="784"/>
                      </a:lnTo>
                      <a:lnTo>
                        <a:pt x="1016" y="709"/>
                      </a:lnTo>
                      <a:lnTo>
                        <a:pt x="1137" y="625"/>
                      </a:lnTo>
                      <a:lnTo>
                        <a:pt x="1240" y="541"/>
                      </a:lnTo>
                      <a:lnTo>
                        <a:pt x="1324" y="448"/>
                      </a:lnTo>
                      <a:lnTo>
                        <a:pt x="1389" y="355"/>
                      </a:lnTo>
                      <a:lnTo>
                        <a:pt x="1417" y="271"/>
                      </a:lnTo>
                      <a:lnTo>
                        <a:pt x="1426" y="234"/>
                      </a:lnTo>
                      <a:lnTo>
                        <a:pt x="1426" y="197"/>
                      </a:lnTo>
                      <a:lnTo>
                        <a:pt x="1426" y="159"/>
                      </a:lnTo>
                      <a:lnTo>
                        <a:pt x="1407" y="122"/>
                      </a:lnTo>
                      <a:lnTo>
                        <a:pt x="1389" y="94"/>
                      </a:lnTo>
                      <a:lnTo>
                        <a:pt x="1361" y="66"/>
                      </a:lnTo>
                      <a:lnTo>
                        <a:pt x="1324" y="38"/>
                      </a:lnTo>
                      <a:lnTo>
                        <a:pt x="1286" y="29"/>
                      </a:lnTo>
                      <a:lnTo>
                        <a:pt x="1193" y="1"/>
                      </a:lnTo>
                      <a:close/>
                    </a:path>
                  </a:pathLst>
                </a:custGeom>
                <a:solidFill>
                  <a:srgbClr val="FFAB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13"/>
                <p:cNvSpPr/>
                <p:nvPr/>
              </p:nvSpPr>
              <p:spPr>
                <a:xfrm>
                  <a:off x="5360413" y="3577335"/>
                  <a:ext cx="83948" cy="31069"/>
                </a:xfrm>
                <a:custGeom>
                  <a:rect b="b" l="l" r="r" t="t"/>
                  <a:pathLst>
                    <a:path extrusionOk="0" h="1473" w="3980">
                      <a:moveTo>
                        <a:pt x="3309" y="1"/>
                      </a:moveTo>
                      <a:lnTo>
                        <a:pt x="3244" y="10"/>
                      </a:lnTo>
                      <a:lnTo>
                        <a:pt x="3178" y="29"/>
                      </a:lnTo>
                      <a:lnTo>
                        <a:pt x="2833" y="140"/>
                      </a:lnTo>
                      <a:lnTo>
                        <a:pt x="2489" y="234"/>
                      </a:lnTo>
                      <a:lnTo>
                        <a:pt x="2153" y="317"/>
                      </a:lnTo>
                      <a:lnTo>
                        <a:pt x="1827" y="392"/>
                      </a:lnTo>
                      <a:lnTo>
                        <a:pt x="1501" y="448"/>
                      </a:lnTo>
                      <a:lnTo>
                        <a:pt x="1193" y="494"/>
                      </a:lnTo>
                      <a:lnTo>
                        <a:pt x="904" y="541"/>
                      </a:lnTo>
                      <a:lnTo>
                        <a:pt x="643" y="569"/>
                      </a:lnTo>
                      <a:lnTo>
                        <a:pt x="569" y="588"/>
                      </a:lnTo>
                      <a:lnTo>
                        <a:pt x="504" y="606"/>
                      </a:lnTo>
                      <a:lnTo>
                        <a:pt x="438" y="634"/>
                      </a:lnTo>
                      <a:lnTo>
                        <a:pt x="382" y="662"/>
                      </a:lnTo>
                      <a:lnTo>
                        <a:pt x="327" y="700"/>
                      </a:lnTo>
                      <a:lnTo>
                        <a:pt x="271" y="746"/>
                      </a:lnTo>
                      <a:lnTo>
                        <a:pt x="224" y="802"/>
                      </a:lnTo>
                      <a:lnTo>
                        <a:pt x="177" y="849"/>
                      </a:lnTo>
                      <a:lnTo>
                        <a:pt x="140" y="914"/>
                      </a:lnTo>
                      <a:lnTo>
                        <a:pt x="112" y="970"/>
                      </a:lnTo>
                      <a:lnTo>
                        <a:pt x="56" y="1110"/>
                      </a:lnTo>
                      <a:lnTo>
                        <a:pt x="19" y="1249"/>
                      </a:lnTo>
                      <a:lnTo>
                        <a:pt x="0" y="1398"/>
                      </a:lnTo>
                      <a:lnTo>
                        <a:pt x="196" y="1426"/>
                      </a:lnTo>
                      <a:lnTo>
                        <a:pt x="392" y="1454"/>
                      </a:lnTo>
                      <a:lnTo>
                        <a:pt x="597" y="1464"/>
                      </a:lnTo>
                      <a:lnTo>
                        <a:pt x="802" y="1473"/>
                      </a:lnTo>
                      <a:lnTo>
                        <a:pt x="1016" y="1473"/>
                      </a:lnTo>
                      <a:lnTo>
                        <a:pt x="1240" y="1464"/>
                      </a:lnTo>
                      <a:lnTo>
                        <a:pt x="1464" y="1445"/>
                      </a:lnTo>
                      <a:lnTo>
                        <a:pt x="1687" y="1417"/>
                      </a:lnTo>
                      <a:lnTo>
                        <a:pt x="2032" y="1361"/>
                      </a:lnTo>
                      <a:lnTo>
                        <a:pt x="2358" y="1287"/>
                      </a:lnTo>
                      <a:lnTo>
                        <a:pt x="2675" y="1193"/>
                      </a:lnTo>
                      <a:lnTo>
                        <a:pt x="2983" y="1082"/>
                      </a:lnTo>
                      <a:lnTo>
                        <a:pt x="3262" y="951"/>
                      </a:lnTo>
                      <a:lnTo>
                        <a:pt x="3523" y="811"/>
                      </a:lnTo>
                      <a:lnTo>
                        <a:pt x="3765" y="662"/>
                      </a:lnTo>
                      <a:lnTo>
                        <a:pt x="3868" y="578"/>
                      </a:lnTo>
                      <a:lnTo>
                        <a:pt x="3980" y="504"/>
                      </a:lnTo>
                      <a:lnTo>
                        <a:pt x="3924" y="373"/>
                      </a:lnTo>
                      <a:lnTo>
                        <a:pt x="3849" y="261"/>
                      </a:lnTo>
                      <a:lnTo>
                        <a:pt x="3812" y="215"/>
                      </a:lnTo>
                      <a:lnTo>
                        <a:pt x="3765" y="168"/>
                      </a:lnTo>
                      <a:lnTo>
                        <a:pt x="3719" y="122"/>
                      </a:lnTo>
                      <a:lnTo>
                        <a:pt x="3672" y="84"/>
                      </a:lnTo>
                      <a:lnTo>
                        <a:pt x="3616" y="56"/>
                      </a:lnTo>
                      <a:lnTo>
                        <a:pt x="3560" y="38"/>
                      </a:lnTo>
                      <a:lnTo>
                        <a:pt x="3495" y="19"/>
                      </a:lnTo>
                      <a:lnTo>
                        <a:pt x="343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13"/>
                <p:cNvSpPr/>
                <p:nvPr/>
              </p:nvSpPr>
              <p:spPr>
                <a:xfrm>
                  <a:off x="5322278" y="3702350"/>
                  <a:ext cx="145686" cy="77283"/>
                </a:xfrm>
                <a:custGeom>
                  <a:rect b="b" l="l" r="r" t="t"/>
                  <a:pathLst>
                    <a:path extrusionOk="0" h="3664" w="6907">
                      <a:moveTo>
                        <a:pt x="0" y="1"/>
                      </a:moveTo>
                      <a:lnTo>
                        <a:pt x="0" y="3663"/>
                      </a:lnTo>
                      <a:lnTo>
                        <a:pt x="6906" y="3663"/>
                      </a:lnTo>
                      <a:lnTo>
                        <a:pt x="690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13"/>
                <p:cNvSpPr/>
                <p:nvPr/>
              </p:nvSpPr>
              <p:spPr>
                <a:xfrm>
                  <a:off x="5236368" y="3926036"/>
                  <a:ext cx="320838" cy="289178"/>
                </a:xfrm>
                <a:custGeom>
                  <a:rect b="b" l="l" r="r" t="t"/>
                  <a:pathLst>
                    <a:path extrusionOk="0" h="13710" w="15211">
                      <a:moveTo>
                        <a:pt x="1" y="1"/>
                      </a:moveTo>
                      <a:lnTo>
                        <a:pt x="1" y="13710"/>
                      </a:lnTo>
                      <a:lnTo>
                        <a:pt x="15210" y="13710"/>
                      </a:lnTo>
                      <a:lnTo>
                        <a:pt x="1521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13"/>
                <p:cNvSpPr/>
                <p:nvPr/>
              </p:nvSpPr>
              <p:spPr>
                <a:xfrm>
                  <a:off x="5700867" y="3353058"/>
                  <a:ext cx="169457" cy="169056"/>
                </a:xfrm>
                <a:custGeom>
                  <a:rect b="b" l="l" r="r" t="t"/>
                  <a:pathLst>
                    <a:path extrusionOk="0" h="8015" w="8034">
                      <a:moveTo>
                        <a:pt x="4688" y="0"/>
                      </a:moveTo>
                      <a:lnTo>
                        <a:pt x="4474" y="19"/>
                      </a:lnTo>
                      <a:lnTo>
                        <a:pt x="4287" y="47"/>
                      </a:lnTo>
                      <a:lnTo>
                        <a:pt x="4213" y="65"/>
                      </a:lnTo>
                      <a:lnTo>
                        <a:pt x="4138" y="84"/>
                      </a:lnTo>
                      <a:lnTo>
                        <a:pt x="4082" y="112"/>
                      </a:lnTo>
                      <a:lnTo>
                        <a:pt x="4026" y="149"/>
                      </a:lnTo>
                      <a:lnTo>
                        <a:pt x="3933" y="224"/>
                      </a:lnTo>
                      <a:lnTo>
                        <a:pt x="3840" y="308"/>
                      </a:lnTo>
                      <a:lnTo>
                        <a:pt x="3756" y="410"/>
                      </a:lnTo>
                      <a:lnTo>
                        <a:pt x="3672" y="513"/>
                      </a:lnTo>
                      <a:lnTo>
                        <a:pt x="3588" y="634"/>
                      </a:lnTo>
                      <a:lnTo>
                        <a:pt x="3514" y="755"/>
                      </a:lnTo>
                      <a:lnTo>
                        <a:pt x="3439" y="886"/>
                      </a:lnTo>
                      <a:lnTo>
                        <a:pt x="3374" y="1025"/>
                      </a:lnTo>
                      <a:lnTo>
                        <a:pt x="3244" y="1324"/>
                      </a:lnTo>
                      <a:lnTo>
                        <a:pt x="3132" y="1622"/>
                      </a:lnTo>
                      <a:lnTo>
                        <a:pt x="3029" y="1939"/>
                      </a:lnTo>
                      <a:lnTo>
                        <a:pt x="2936" y="2246"/>
                      </a:lnTo>
                      <a:lnTo>
                        <a:pt x="2862" y="2554"/>
                      </a:lnTo>
                      <a:lnTo>
                        <a:pt x="2796" y="2833"/>
                      </a:lnTo>
                      <a:lnTo>
                        <a:pt x="2694" y="3327"/>
                      </a:lnTo>
                      <a:lnTo>
                        <a:pt x="2638" y="3672"/>
                      </a:lnTo>
                      <a:lnTo>
                        <a:pt x="2619" y="3793"/>
                      </a:lnTo>
                      <a:lnTo>
                        <a:pt x="2526" y="3635"/>
                      </a:lnTo>
                      <a:lnTo>
                        <a:pt x="2424" y="3486"/>
                      </a:lnTo>
                      <a:lnTo>
                        <a:pt x="2321" y="3365"/>
                      </a:lnTo>
                      <a:lnTo>
                        <a:pt x="2219" y="3253"/>
                      </a:lnTo>
                      <a:lnTo>
                        <a:pt x="2116" y="3150"/>
                      </a:lnTo>
                      <a:lnTo>
                        <a:pt x="2004" y="3066"/>
                      </a:lnTo>
                      <a:lnTo>
                        <a:pt x="1902" y="3001"/>
                      </a:lnTo>
                      <a:lnTo>
                        <a:pt x="1790" y="2945"/>
                      </a:lnTo>
                      <a:lnTo>
                        <a:pt x="1678" y="2899"/>
                      </a:lnTo>
                      <a:lnTo>
                        <a:pt x="1566" y="2871"/>
                      </a:lnTo>
                      <a:lnTo>
                        <a:pt x="1464" y="2843"/>
                      </a:lnTo>
                      <a:lnTo>
                        <a:pt x="1352" y="2833"/>
                      </a:lnTo>
                      <a:lnTo>
                        <a:pt x="1240" y="2824"/>
                      </a:lnTo>
                      <a:lnTo>
                        <a:pt x="1137" y="2824"/>
                      </a:lnTo>
                      <a:lnTo>
                        <a:pt x="1035" y="2833"/>
                      </a:lnTo>
                      <a:lnTo>
                        <a:pt x="932" y="2852"/>
                      </a:lnTo>
                      <a:lnTo>
                        <a:pt x="746" y="2899"/>
                      </a:lnTo>
                      <a:lnTo>
                        <a:pt x="569" y="2954"/>
                      </a:lnTo>
                      <a:lnTo>
                        <a:pt x="411" y="3029"/>
                      </a:lnTo>
                      <a:lnTo>
                        <a:pt x="271" y="3094"/>
                      </a:lnTo>
                      <a:lnTo>
                        <a:pt x="159" y="3169"/>
                      </a:lnTo>
                      <a:lnTo>
                        <a:pt x="75" y="3225"/>
                      </a:lnTo>
                      <a:lnTo>
                        <a:pt x="1" y="3271"/>
                      </a:lnTo>
                      <a:lnTo>
                        <a:pt x="1538" y="5023"/>
                      </a:lnTo>
                      <a:lnTo>
                        <a:pt x="1548" y="5163"/>
                      </a:lnTo>
                      <a:lnTo>
                        <a:pt x="1566" y="5322"/>
                      </a:lnTo>
                      <a:lnTo>
                        <a:pt x="1603" y="5536"/>
                      </a:lnTo>
                      <a:lnTo>
                        <a:pt x="1650" y="5778"/>
                      </a:lnTo>
                      <a:lnTo>
                        <a:pt x="1715" y="6048"/>
                      </a:lnTo>
                      <a:lnTo>
                        <a:pt x="1799" y="6328"/>
                      </a:lnTo>
                      <a:lnTo>
                        <a:pt x="1846" y="6477"/>
                      </a:lnTo>
                      <a:lnTo>
                        <a:pt x="1902" y="6617"/>
                      </a:lnTo>
                      <a:lnTo>
                        <a:pt x="1967" y="6757"/>
                      </a:lnTo>
                      <a:lnTo>
                        <a:pt x="2041" y="6897"/>
                      </a:lnTo>
                      <a:lnTo>
                        <a:pt x="2116" y="7036"/>
                      </a:lnTo>
                      <a:lnTo>
                        <a:pt x="2200" y="7167"/>
                      </a:lnTo>
                      <a:lnTo>
                        <a:pt x="2293" y="7288"/>
                      </a:lnTo>
                      <a:lnTo>
                        <a:pt x="2396" y="7400"/>
                      </a:lnTo>
                      <a:lnTo>
                        <a:pt x="2507" y="7512"/>
                      </a:lnTo>
                      <a:lnTo>
                        <a:pt x="2629" y="7605"/>
                      </a:lnTo>
                      <a:lnTo>
                        <a:pt x="2759" y="7689"/>
                      </a:lnTo>
                      <a:lnTo>
                        <a:pt x="2899" y="7754"/>
                      </a:lnTo>
                      <a:lnTo>
                        <a:pt x="3048" y="7810"/>
                      </a:lnTo>
                      <a:lnTo>
                        <a:pt x="3197" y="7847"/>
                      </a:lnTo>
                      <a:lnTo>
                        <a:pt x="3374" y="7866"/>
                      </a:lnTo>
                      <a:lnTo>
                        <a:pt x="3551" y="7866"/>
                      </a:lnTo>
                      <a:lnTo>
                        <a:pt x="3738" y="7856"/>
                      </a:lnTo>
                      <a:lnTo>
                        <a:pt x="3943" y="7810"/>
                      </a:lnTo>
                      <a:lnTo>
                        <a:pt x="4176" y="7894"/>
                      </a:lnTo>
                      <a:lnTo>
                        <a:pt x="4390" y="7950"/>
                      </a:lnTo>
                      <a:lnTo>
                        <a:pt x="4604" y="7987"/>
                      </a:lnTo>
                      <a:lnTo>
                        <a:pt x="4800" y="8006"/>
                      </a:lnTo>
                      <a:lnTo>
                        <a:pt x="4996" y="8015"/>
                      </a:lnTo>
                      <a:lnTo>
                        <a:pt x="5173" y="7996"/>
                      </a:lnTo>
                      <a:lnTo>
                        <a:pt x="5350" y="7968"/>
                      </a:lnTo>
                      <a:lnTo>
                        <a:pt x="5508" y="7931"/>
                      </a:lnTo>
                      <a:lnTo>
                        <a:pt x="5667" y="7866"/>
                      </a:lnTo>
                      <a:lnTo>
                        <a:pt x="5806" y="7800"/>
                      </a:lnTo>
                      <a:lnTo>
                        <a:pt x="5946" y="7717"/>
                      </a:lnTo>
                      <a:lnTo>
                        <a:pt x="6067" y="7623"/>
                      </a:lnTo>
                      <a:lnTo>
                        <a:pt x="6189" y="7512"/>
                      </a:lnTo>
                      <a:lnTo>
                        <a:pt x="6300" y="7400"/>
                      </a:lnTo>
                      <a:lnTo>
                        <a:pt x="6403" y="7269"/>
                      </a:lnTo>
                      <a:lnTo>
                        <a:pt x="6496" y="7139"/>
                      </a:lnTo>
                      <a:lnTo>
                        <a:pt x="6580" y="6999"/>
                      </a:lnTo>
                      <a:lnTo>
                        <a:pt x="6664" y="6841"/>
                      </a:lnTo>
                      <a:lnTo>
                        <a:pt x="6729" y="6691"/>
                      </a:lnTo>
                      <a:lnTo>
                        <a:pt x="6794" y="6524"/>
                      </a:lnTo>
                      <a:lnTo>
                        <a:pt x="6850" y="6356"/>
                      </a:lnTo>
                      <a:lnTo>
                        <a:pt x="6906" y="6188"/>
                      </a:lnTo>
                      <a:lnTo>
                        <a:pt x="6943" y="6011"/>
                      </a:lnTo>
                      <a:lnTo>
                        <a:pt x="6981" y="5834"/>
                      </a:lnTo>
                      <a:lnTo>
                        <a:pt x="7009" y="5657"/>
                      </a:lnTo>
                      <a:lnTo>
                        <a:pt x="7027" y="5471"/>
                      </a:lnTo>
                      <a:lnTo>
                        <a:pt x="7046" y="5284"/>
                      </a:lnTo>
                      <a:lnTo>
                        <a:pt x="7055" y="5107"/>
                      </a:lnTo>
                      <a:lnTo>
                        <a:pt x="7065" y="4930"/>
                      </a:lnTo>
                      <a:lnTo>
                        <a:pt x="7055" y="4744"/>
                      </a:lnTo>
                      <a:lnTo>
                        <a:pt x="7055" y="4567"/>
                      </a:lnTo>
                      <a:lnTo>
                        <a:pt x="7037" y="4399"/>
                      </a:lnTo>
                      <a:lnTo>
                        <a:pt x="7018" y="4157"/>
                      </a:lnTo>
                      <a:lnTo>
                        <a:pt x="7027" y="3914"/>
                      </a:lnTo>
                      <a:lnTo>
                        <a:pt x="7037" y="3681"/>
                      </a:lnTo>
                      <a:lnTo>
                        <a:pt x="7074" y="3458"/>
                      </a:lnTo>
                      <a:lnTo>
                        <a:pt x="7111" y="3243"/>
                      </a:lnTo>
                      <a:lnTo>
                        <a:pt x="7167" y="3029"/>
                      </a:lnTo>
                      <a:lnTo>
                        <a:pt x="7232" y="2833"/>
                      </a:lnTo>
                      <a:lnTo>
                        <a:pt x="7298" y="2638"/>
                      </a:lnTo>
                      <a:lnTo>
                        <a:pt x="7372" y="2461"/>
                      </a:lnTo>
                      <a:lnTo>
                        <a:pt x="7456" y="2283"/>
                      </a:lnTo>
                      <a:lnTo>
                        <a:pt x="7540" y="2125"/>
                      </a:lnTo>
                      <a:lnTo>
                        <a:pt x="7624" y="1976"/>
                      </a:lnTo>
                      <a:lnTo>
                        <a:pt x="7791" y="1706"/>
                      </a:lnTo>
                      <a:lnTo>
                        <a:pt x="7941" y="1482"/>
                      </a:lnTo>
                      <a:lnTo>
                        <a:pt x="7987" y="1407"/>
                      </a:lnTo>
                      <a:lnTo>
                        <a:pt x="8024" y="1314"/>
                      </a:lnTo>
                      <a:lnTo>
                        <a:pt x="8034" y="1221"/>
                      </a:lnTo>
                      <a:lnTo>
                        <a:pt x="8024" y="1137"/>
                      </a:lnTo>
                      <a:lnTo>
                        <a:pt x="8006" y="1044"/>
                      </a:lnTo>
                      <a:lnTo>
                        <a:pt x="7959" y="960"/>
                      </a:lnTo>
                      <a:lnTo>
                        <a:pt x="7903" y="886"/>
                      </a:lnTo>
                      <a:lnTo>
                        <a:pt x="7829" y="830"/>
                      </a:lnTo>
                      <a:lnTo>
                        <a:pt x="7736" y="755"/>
                      </a:lnTo>
                      <a:lnTo>
                        <a:pt x="7624" y="699"/>
                      </a:lnTo>
                      <a:lnTo>
                        <a:pt x="7400" y="578"/>
                      </a:lnTo>
                      <a:lnTo>
                        <a:pt x="7148" y="466"/>
                      </a:lnTo>
                      <a:lnTo>
                        <a:pt x="6878" y="364"/>
                      </a:lnTo>
                      <a:lnTo>
                        <a:pt x="6599" y="280"/>
                      </a:lnTo>
                      <a:lnTo>
                        <a:pt x="6310" y="205"/>
                      </a:lnTo>
                      <a:lnTo>
                        <a:pt x="6021" y="140"/>
                      </a:lnTo>
                      <a:lnTo>
                        <a:pt x="5732" y="84"/>
                      </a:lnTo>
                      <a:lnTo>
                        <a:pt x="5452" y="47"/>
                      </a:lnTo>
                      <a:lnTo>
                        <a:pt x="5182" y="19"/>
                      </a:lnTo>
                      <a:lnTo>
                        <a:pt x="4921" y="10"/>
                      </a:lnTo>
                      <a:lnTo>
                        <a:pt x="4688"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13"/>
                <p:cNvSpPr/>
                <p:nvPr/>
              </p:nvSpPr>
              <p:spPr>
                <a:xfrm>
                  <a:off x="5755708" y="3433062"/>
                  <a:ext cx="44252" cy="43451"/>
                </a:xfrm>
                <a:custGeom>
                  <a:rect b="b" l="l" r="r" t="t"/>
                  <a:pathLst>
                    <a:path extrusionOk="0" h="2060" w="2098">
                      <a:moveTo>
                        <a:pt x="19" y="0"/>
                      </a:moveTo>
                      <a:lnTo>
                        <a:pt x="1" y="131"/>
                      </a:lnTo>
                      <a:lnTo>
                        <a:pt x="140" y="159"/>
                      </a:lnTo>
                      <a:lnTo>
                        <a:pt x="271" y="196"/>
                      </a:lnTo>
                      <a:lnTo>
                        <a:pt x="392" y="243"/>
                      </a:lnTo>
                      <a:lnTo>
                        <a:pt x="513" y="289"/>
                      </a:lnTo>
                      <a:lnTo>
                        <a:pt x="625" y="345"/>
                      </a:lnTo>
                      <a:lnTo>
                        <a:pt x="737" y="410"/>
                      </a:lnTo>
                      <a:lnTo>
                        <a:pt x="849" y="475"/>
                      </a:lnTo>
                      <a:lnTo>
                        <a:pt x="951" y="550"/>
                      </a:lnTo>
                      <a:lnTo>
                        <a:pt x="1138" y="699"/>
                      </a:lnTo>
                      <a:lnTo>
                        <a:pt x="1305" y="858"/>
                      </a:lnTo>
                      <a:lnTo>
                        <a:pt x="1464" y="1025"/>
                      </a:lnTo>
                      <a:lnTo>
                        <a:pt x="1594" y="1193"/>
                      </a:lnTo>
                      <a:lnTo>
                        <a:pt x="1715" y="1361"/>
                      </a:lnTo>
                      <a:lnTo>
                        <a:pt x="1818" y="1519"/>
                      </a:lnTo>
                      <a:lnTo>
                        <a:pt x="1902" y="1668"/>
                      </a:lnTo>
                      <a:lnTo>
                        <a:pt x="1976" y="1799"/>
                      </a:lnTo>
                      <a:lnTo>
                        <a:pt x="2060" y="1985"/>
                      </a:lnTo>
                      <a:lnTo>
                        <a:pt x="2097" y="2060"/>
                      </a:lnTo>
                      <a:lnTo>
                        <a:pt x="2051" y="1883"/>
                      </a:lnTo>
                      <a:lnTo>
                        <a:pt x="2014" y="1715"/>
                      </a:lnTo>
                      <a:lnTo>
                        <a:pt x="1958" y="1557"/>
                      </a:lnTo>
                      <a:lnTo>
                        <a:pt x="1902" y="1407"/>
                      </a:lnTo>
                      <a:lnTo>
                        <a:pt x="1837" y="1277"/>
                      </a:lnTo>
                      <a:lnTo>
                        <a:pt x="1762" y="1146"/>
                      </a:lnTo>
                      <a:lnTo>
                        <a:pt x="1687" y="1025"/>
                      </a:lnTo>
                      <a:lnTo>
                        <a:pt x="1613" y="913"/>
                      </a:lnTo>
                      <a:lnTo>
                        <a:pt x="1529" y="811"/>
                      </a:lnTo>
                      <a:lnTo>
                        <a:pt x="1445" y="718"/>
                      </a:lnTo>
                      <a:lnTo>
                        <a:pt x="1361" y="634"/>
                      </a:lnTo>
                      <a:lnTo>
                        <a:pt x="1277" y="550"/>
                      </a:lnTo>
                      <a:lnTo>
                        <a:pt x="1184" y="475"/>
                      </a:lnTo>
                      <a:lnTo>
                        <a:pt x="1091" y="410"/>
                      </a:lnTo>
                      <a:lnTo>
                        <a:pt x="914" y="298"/>
                      </a:lnTo>
                      <a:lnTo>
                        <a:pt x="746" y="205"/>
                      </a:lnTo>
                      <a:lnTo>
                        <a:pt x="578" y="140"/>
                      </a:lnTo>
                      <a:lnTo>
                        <a:pt x="429" y="84"/>
                      </a:lnTo>
                      <a:lnTo>
                        <a:pt x="290" y="47"/>
                      </a:lnTo>
                      <a:lnTo>
                        <a:pt x="178" y="28"/>
                      </a:lnTo>
                      <a:lnTo>
                        <a:pt x="94" y="10"/>
                      </a:lnTo>
                      <a:lnTo>
                        <a:pt x="19"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13"/>
                <p:cNvSpPr/>
                <p:nvPr/>
              </p:nvSpPr>
              <p:spPr>
                <a:xfrm>
                  <a:off x="5773214" y="3425005"/>
                  <a:ext cx="53280" cy="22021"/>
                </a:xfrm>
                <a:custGeom>
                  <a:rect b="b" l="l" r="r" t="t"/>
                  <a:pathLst>
                    <a:path extrusionOk="0" h="1044" w="2526">
                      <a:moveTo>
                        <a:pt x="634" y="0"/>
                      </a:moveTo>
                      <a:lnTo>
                        <a:pt x="475" y="19"/>
                      </a:lnTo>
                      <a:lnTo>
                        <a:pt x="336" y="47"/>
                      </a:lnTo>
                      <a:lnTo>
                        <a:pt x="224" y="75"/>
                      </a:lnTo>
                      <a:lnTo>
                        <a:pt x="131" y="112"/>
                      </a:lnTo>
                      <a:lnTo>
                        <a:pt x="56" y="140"/>
                      </a:lnTo>
                      <a:lnTo>
                        <a:pt x="0" y="168"/>
                      </a:lnTo>
                      <a:lnTo>
                        <a:pt x="261" y="196"/>
                      </a:lnTo>
                      <a:lnTo>
                        <a:pt x="503" y="233"/>
                      </a:lnTo>
                      <a:lnTo>
                        <a:pt x="746" y="289"/>
                      </a:lnTo>
                      <a:lnTo>
                        <a:pt x="979" y="345"/>
                      </a:lnTo>
                      <a:lnTo>
                        <a:pt x="1193" y="419"/>
                      </a:lnTo>
                      <a:lnTo>
                        <a:pt x="1407" y="485"/>
                      </a:lnTo>
                      <a:lnTo>
                        <a:pt x="1603" y="569"/>
                      </a:lnTo>
                      <a:lnTo>
                        <a:pt x="1780" y="643"/>
                      </a:lnTo>
                      <a:lnTo>
                        <a:pt x="2088" y="792"/>
                      </a:lnTo>
                      <a:lnTo>
                        <a:pt x="2321" y="923"/>
                      </a:lnTo>
                      <a:lnTo>
                        <a:pt x="2470" y="1016"/>
                      </a:lnTo>
                      <a:lnTo>
                        <a:pt x="2526" y="1044"/>
                      </a:lnTo>
                      <a:lnTo>
                        <a:pt x="2404" y="904"/>
                      </a:lnTo>
                      <a:lnTo>
                        <a:pt x="2293" y="774"/>
                      </a:lnTo>
                      <a:lnTo>
                        <a:pt x="2181" y="652"/>
                      </a:lnTo>
                      <a:lnTo>
                        <a:pt x="2060" y="541"/>
                      </a:lnTo>
                      <a:lnTo>
                        <a:pt x="1948" y="447"/>
                      </a:lnTo>
                      <a:lnTo>
                        <a:pt x="1836" y="364"/>
                      </a:lnTo>
                      <a:lnTo>
                        <a:pt x="1724" y="289"/>
                      </a:lnTo>
                      <a:lnTo>
                        <a:pt x="1612" y="224"/>
                      </a:lnTo>
                      <a:lnTo>
                        <a:pt x="1500" y="168"/>
                      </a:lnTo>
                      <a:lnTo>
                        <a:pt x="1398" y="121"/>
                      </a:lnTo>
                      <a:lnTo>
                        <a:pt x="1286" y="84"/>
                      </a:lnTo>
                      <a:lnTo>
                        <a:pt x="1184" y="56"/>
                      </a:lnTo>
                      <a:lnTo>
                        <a:pt x="1081" y="37"/>
                      </a:lnTo>
                      <a:lnTo>
                        <a:pt x="988" y="19"/>
                      </a:lnTo>
                      <a:lnTo>
                        <a:pt x="80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13"/>
                <p:cNvSpPr/>
                <p:nvPr/>
              </p:nvSpPr>
              <p:spPr>
                <a:xfrm>
                  <a:off x="5815273" y="3367401"/>
                  <a:ext cx="47985" cy="73739"/>
                </a:xfrm>
                <a:custGeom>
                  <a:rect b="b" l="l" r="r" t="t"/>
                  <a:pathLst>
                    <a:path extrusionOk="0" h="3496" w="2275">
                      <a:moveTo>
                        <a:pt x="2172" y="1"/>
                      </a:moveTo>
                      <a:lnTo>
                        <a:pt x="2032" y="112"/>
                      </a:lnTo>
                      <a:lnTo>
                        <a:pt x="1892" y="234"/>
                      </a:lnTo>
                      <a:lnTo>
                        <a:pt x="1762" y="355"/>
                      </a:lnTo>
                      <a:lnTo>
                        <a:pt x="1631" y="476"/>
                      </a:lnTo>
                      <a:lnTo>
                        <a:pt x="1510" y="616"/>
                      </a:lnTo>
                      <a:lnTo>
                        <a:pt x="1398" y="746"/>
                      </a:lnTo>
                      <a:lnTo>
                        <a:pt x="1175" y="1026"/>
                      </a:lnTo>
                      <a:lnTo>
                        <a:pt x="979" y="1305"/>
                      </a:lnTo>
                      <a:lnTo>
                        <a:pt x="802" y="1594"/>
                      </a:lnTo>
                      <a:lnTo>
                        <a:pt x="643" y="1874"/>
                      </a:lnTo>
                      <a:lnTo>
                        <a:pt x="504" y="2144"/>
                      </a:lnTo>
                      <a:lnTo>
                        <a:pt x="382" y="2405"/>
                      </a:lnTo>
                      <a:lnTo>
                        <a:pt x="280" y="2647"/>
                      </a:lnTo>
                      <a:lnTo>
                        <a:pt x="187" y="2862"/>
                      </a:lnTo>
                      <a:lnTo>
                        <a:pt x="122" y="3048"/>
                      </a:lnTo>
                      <a:lnTo>
                        <a:pt x="28" y="3318"/>
                      </a:lnTo>
                      <a:lnTo>
                        <a:pt x="0" y="3421"/>
                      </a:lnTo>
                      <a:lnTo>
                        <a:pt x="84" y="3495"/>
                      </a:lnTo>
                      <a:lnTo>
                        <a:pt x="177" y="3188"/>
                      </a:lnTo>
                      <a:lnTo>
                        <a:pt x="280" y="2890"/>
                      </a:lnTo>
                      <a:lnTo>
                        <a:pt x="401" y="2601"/>
                      </a:lnTo>
                      <a:lnTo>
                        <a:pt x="532" y="2321"/>
                      </a:lnTo>
                      <a:lnTo>
                        <a:pt x="671" y="2060"/>
                      </a:lnTo>
                      <a:lnTo>
                        <a:pt x="830" y="1809"/>
                      </a:lnTo>
                      <a:lnTo>
                        <a:pt x="979" y="1566"/>
                      </a:lnTo>
                      <a:lnTo>
                        <a:pt x="1137" y="1333"/>
                      </a:lnTo>
                      <a:lnTo>
                        <a:pt x="1296" y="1119"/>
                      </a:lnTo>
                      <a:lnTo>
                        <a:pt x="1454" y="923"/>
                      </a:lnTo>
                      <a:lnTo>
                        <a:pt x="1613" y="737"/>
                      </a:lnTo>
                      <a:lnTo>
                        <a:pt x="1762" y="569"/>
                      </a:lnTo>
                      <a:lnTo>
                        <a:pt x="2041" y="280"/>
                      </a:lnTo>
                      <a:lnTo>
                        <a:pt x="2274" y="56"/>
                      </a:lnTo>
                      <a:lnTo>
                        <a:pt x="217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13"/>
                <p:cNvSpPr/>
                <p:nvPr/>
              </p:nvSpPr>
              <p:spPr>
                <a:xfrm>
                  <a:off x="5783233" y="3353438"/>
                  <a:ext cx="56043" cy="78844"/>
                </a:xfrm>
                <a:custGeom>
                  <a:rect b="b" l="l" r="r" t="t"/>
                  <a:pathLst>
                    <a:path extrusionOk="0" h="3738" w="2657">
                      <a:moveTo>
                        <a:pt x="1230" y="1"/>
                      </a:moveTo>
                      <a:lnTo>
                        <a:pt x="1109" y="113"/>
                      </a:lnTo>
                      <a:lnTo>
                        <a:pt x="997" y="234"/>
                      </a:lnTo>
                      <a:lnTo>
                        <a:pt x="895" y="355"/>
                      </a:lnTo>
                      <a:lnTo>
                        <a:pt x="802" y="495"/>
                      </a:lnTo>
                      <a:lnTo>
                        <a:pt x="709" y="625"/>
                      </a:lnTo>
                      <a:lnTo>
                        <a:pt x="634" y="765"/>
                      </a:lnTo>
                      <a:lnTo>
                        <a:pt x="550" y="905"/>
                      </a:lnTo>
                      <a:lnTo>
                        <a:pt x="485" y="1054"/>
                      </a:lnTo>
                      <a:lnTo>
                        <a:pt x="420" y="1194"/>
                      </a:lnTo>
                      <a:lnTo>
                        <a:pt x="364" y="1343"/>
                      </a:lnTo>
                      <a:lnTo>
                        <a:pt x="261" y="1632"/>
                      </a:lnTo>
                      <a:lnTo>
                        <a:pt x="187" y="1921"/>
                      </a:lnTo>
                      <a:lnTo>
                        <a:pt x="121" y="2210"/>
                      </a:lnTo>
                      <a:lnTo>
                        <a:pt x="75" y="2471"/>
                      </a:lnTo>
                      <a:lnTo>
                        <a:pt x="47" y="2722"/>
                      </a:lnTo>
                      <a:lnTo>
                        <a:pt x="19" y="2946"/>
                      </a:lnTo>
                      <a:lnTo>
                        <a:pt x="10" y="3141"/>
                      </a:lnTo>
                      <a:lnTo>
                        <a:pt x="0" y="3421"/>
                      </a:lnTo>
                      <a:lnTo>
                        <a:pt x="0" y="3524"/>
                      </a:lnTo>
                      <a:lnTo>
                        <a:pt x="187" y="3514"/>
                      </a:lnTo>
                      <a:lnTo>
                        <a:pt x="177" y="3319"/>
                      </a:lnTo>
                      <a:lnTo>
                        <a:pt x="177" y="3114"/>
                      </a:lnTo>
                      <a:lnTo>
                        <a:pt x="187" y="2927"/>
                      </a:lnTo>
                      <a:lnTo>
                        <a:pt x="196" y="2741"/>
                      </a:lnTo>
                      <a:lnTo>
                        <a:pt x="224" y="2554"/>
                      </a:lnTo>
                      <a:lnTo>
                        <a:pt x="252" y="2387"/>
                      </a:lnTo>
                      <a:lnTo>
                        <a:pt x="280" y="2210"/>
                      </a:lnTo>
                      <a:lnTo>
                        <a:pt x="317" y="2051"/>
                      </a:lnTo>
                      <a:lnTo>
                        <a:pt x="364" y="1893"/>
                      </a:lnTo>
                      <a:lnTo>
                        <a:pt x="410" y="1734"/>
                      </a:lnTo>
                      <a:lnTo>
                        <a:pt x="513" y="1455"/>
                      </a:lnTo>
                      <a:lnTo>
                        <a:pt x="634" y="1184"/>
                      </a:lnTo>
                      <a:lnTo>
                        <a:pt x="755" y="951"/>
                      </a:lnTo>
                      <a:lnTo>
                        <a:pt x="876" y="737"/>
                      </a:lnTo>
                      <a:lnTo>
                        <a:pt x="988" y="551"/>
                      </a:lnTo>
                      <a:lnTo>
                        <a:pt x="1100" y="392"/>
                      </a:lnTo>
                      <a:lnTo>
                        <a:pt x="1203" y="262"/>
                      </a:lnTo>
                      <a:lnTo>
                        <a:pt x="1361" y="75"/>
                      </a:lnTo>
                      <a:lnTo>
                        <a:pt x="1417" y="20"/>
                      </a:lnTo>
                      <a:lnTo>
                        <a:pt x="2386" y="225"/>
                      </a:lnTo>
                      <a:lnTo>
                        <a:pt x="2237" y="336"/>
                      </a:lnTo>
                      <a:lnTo>
                        <a:pt x="2097" y="448"/>
                      </a:lnTo>
                      <a:lnTo>
                        <a:pt x="1967" y="569"/>
                      </a:lnTo>
                      <a:lnTo>
                        <a:pt x="1846" y="700"/>
                      </a:lnTo>
                      <a:lnTo>
                        <a:pt x="1734" y="830"/>
                      </a:lnTo>
                      <a:lnTo>
                        <a:pt x="1631" y="970"/>
                      </a:lnTo>
                      <a:lnTo>
                        <a:pt x="1529" y="1101"/>
                      </a:lnTo>
                      <a:lnTo>
                        <a:pt x="1445" y="1250"/>
                      </a:lnTo>
                      <a:lnTo>
                        <a:pt x="1361" y="1389"/>
                      </a:lnTo>
                      <a:lnTo>
                        <a:pt x="1286" y="1529"/>
                      </a:lnTo>
                      <a:lnTo>
                        <a:pt x="1221" y="1678"/>
                      </a:lnTo>
                      <a:lnTo>
                        <a:pt x="1165" y="1827"/>
                      </a:lnTo>
                      <a:lnTo>
                        <a:pt x="1063" y="2107"/>
                      </a:lnTo>
                      <a:lnTo>
                        <a:pt x="988" y="2387"/>
                      </a:lnTo>
                      <a:lnTo>
                        <a:pt x="923" y="2657"/>
                      </a:lnTo>
                      <a:lnTo>
                        <a:pt x="886" y="2909"/>
                      </a:lnTo>
                      <a:lnTo>
                        <a:pt x="858" y="3132"/>
                      </a:lnTo>
                      <a:lnTo>
                        <a:pt x="839" y="3328"/>
                      </a:lnTo>
                      <a:lnTo>
                        <a:pt x="830" y="3607"/>
                      </a:lnTo>
                      <a:lnTo>
                        <a:pt x="830" y="3710"/>
                      </a:lnTo>
                      <a:lnTo>
                        <a:pt x="960" y="3738"/>
                      </a:lnTo>
                      <a:lnTo>
                        <a:pt x="979" y="3561"/>
                      </a:lnTo>
                      <a:lnTo>
                        <a:pt x="997" y="3402"/>
                      </a:lnTo>
                      <a:lnTo>
                        <a:pt x="1063" y="3076"/>
                      </a:lnTo>
                      <a:lnTo>
                        <a:pt x="1137" y="2769"/>
                      </a:lnTo>
                      <a:lnTo>
                        <a:pt x="1230" y="2471"/>
                      </a:lnTo>
                      <a:lnTo>
                        <a:pt x="1333" y="2200"/>
                      </a:lnTo>
                      <a:lnTo>
                        <a:pt x="1454" y="1930"/>
                      </a:lnTo>
                      <a:lnTo>
                        <a:pt x="1575" y="1688"/>
                      </a:lnTo>
                      <a:lnTo>
                        <a:pt x="1706" y="1455"/>
                      </a:lnTo>
                      <a:lnTo>
                        <a:pt x="1846" y="1240"/>
                      </a:lnTo>
                      <a:lnTo>
                        <a:pt x="1976" y="1045"/>
                      </a:lnTo>
                      <a:lnTo>
                        <a:pt x="2106" y="868"/>
                      </a:lnTo>
                      <a:lnTo>
                        <a:pt x="2237" y="709"/>
                      </a:lnTo>
                      <a:lnTo>
                        <a:pt x="2358" y="560"/>
                      </a:lnTo>
                      <a:lnTo>
                        <a:pt x="2470" y="439"/>
                      </a:lnTo>
                      <a:lnTo>
                        <a:pt x="2656" y="253"/>
                      </a:lnTo>
                      <a:lnTo>
                        <a:pt x="2293" y="159"/>
                      </a:lnTo>
                      <a:lnTo>
                        <a:pt x="1929" y="85"/>
                      </a:lnTo>
                      <a:lnTo>
                        <a:pt x="1575" y="29"/>
                      </a:lnTo>
                      <a:lnTo>
                        <a:pt x="1230"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13"/>
                <p:cNvSpPr/>
                <p:nvPr/>
              </p:nvSpPr>
              <p:spPr>
                <a:xfrm>
                  <a:off x="5310276" y="3724370"/>
                  <a:ext cx="156886" cy="31470"/>
                </a:xfrm>
                <a:custGeom>
                  <a:rect b="b" l="l" r="r" t="t"/>
                  <a:pathLst>
                    <a:path extrusionOk="0" h="1492" w="7438">
                      <a:moveTo>
                        <a:pt x="569" y="0"/>
                      </a:moveTo>
                      <a:lnTo>
                        <a:pt x="448" y="112"/>
                      </a:lnTo>
                      <a:lnTo>
                        <a:pt x="355" y="215"/>
                      </a:lnTo>
                      <a:lnTo>
                        <a:pt x="262" y="308"/>
                      </a:lnTo>
                      <a:lnTo>
                        <a:pt x="187" y="401"/>
                      </a:lnTo>
                      <a:lnTo>
                        <a:pt x="131" y="494"/>
                      </a:lnTo>
                      <a:lnTo>
                        <a:pt x="76" y="578"/>
                      </a:lnTo>
                      <a:lnTo>
                        <a:pt x="38" y="662"/>
                      </a:lnTo>
                      <a:lnTo>
                        <a:pt x="20" y="737"/>
                      </a:lnTo>
                      <a:lnTo>
                        <a:pt x="1" y="811"/>
                      </a:lnTo>
                      <a:lnTo>
                        <a:pt x="1" y="876"/>
                      </a:lnTo>
                      <a:lnTo>
                        <a:pt x="1" y="942"/>
                      </a:lnTo>
                      <a:lnTo>
                        <a:pt x="20" y="1007"/>
                      </a:lnTo>
                      <a:lnTo>
                        <a:pt x="48" y="1063"/>
                      </a:lnTo>
                      <a:lnTo>
                        <a:pt x="85" y="1119"/>
                      </a:lnTo>
                      <a:lnTo>
                        <a:pt x="131" y="1165"/>
                      </a:lnTo>
                      <a:lnTo>
                        <a:pt x="187" y="1212"/>
                      </a:lnTo>
                      <a:lnTo>
                        <a:pt x="253" y="1258"/>
                      </a:lnTo>
                      <a:lnTo>
                        <a:pt x="327" y="1296"/>
                      </a:lnTo>
                      <a:lnTo>
                        <a:pt x="411" y="1333"/>
                      </a:lnTo>
                      <a:lnTo>
                        <a:pt x="495" y="1361"/>
                      </a:lnTo>
                      <a:lnTo>
                        <a:pt x="700" y="1417"/>
                      </a:lnTo>
                      <a:lnTo>
                        <a:pt x="924" y="1454"/>
                      </a:lnTo>
                      <a:lnTo>
                        <a:pt x="1175" y="1482"/>
                      </a:lnTo>
                      <a:lnTo>
                        <a:pt x="1455" y="1491"/>
                      </a:lnTo>
                      <a:lnTo>
                        <a:pt x="1753" y="1491"/>
                      </a:lnTo>
                      <a:lnTo>
                        <a:pt x="2061" y="1482"/>
                      </a:lnTo>
                      <a:lnTo>
                        <a:pt x="2396" y="1454"/>
                      </a:lnTo>
                      <a:lnTo>
                        <a:pt x="2732" y="1426"/>
                      </a:lnTo>
                      <a:lnTo>
                        <a:pt x="3086" y="1380"/>
                      </a:lnTo>
                      <a:lnTo>
                        <a:pt x="3449" y="1324"/>
                      </a:lnTo>
                      <a:lnTo>
                        <a:pt x="3813" y="1258"/>
                      </a:lnTo>
                      <a:lnTo>
                        <a:pt x="4176" y="1184"/>
                      </a:lnTo>
                      <a:lnTo>
                        <a:pt x="4549" y="1100"/>
                      </a:lnTo>
                      <a:lnTo>
                        <a:pt x="4912" y="1007"/>
                      </a:lnTo>
                      <a:lnTo>
                        <a:pt x="5266" y="914"/>
                      </a:lnTo>
                      <a:lnTo>
                        <a:pt x="5621" y="802"/>
                      </a:lnTo>
                      <a:lnTo>
                        <a:pt x="5965" y="681"/>
                      </a:lnTo>
                      <a:lnTo>
                        <a:pt x="6292" y="560"/>
                      </a:lnTo>
                      <a:lnTo>
                        <a:pt x="6608" y="429"/>
                      </a:lnTo>
                      <a:lnTo>
                        <a:pt x="6907" y="289"/>
                      </a:lnTo>
                      <a:lnTo>
                        <a:pt x="7186" y="149"/>
                      </a:lnTo>
                      <a:lnTo>
                        <a:pt x="743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628" name="Google Shape;1628;p13"/>
            <p:cNvSpPr/>
            <p:nvPr/>
          </p:nvSpPr>
          <p:spPr>
            <a:xfrm>
              <a:off x="7403475" y="2640675"/>
              <a:ext cx="103500" cy="1035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629" name="Google Shape;1629;p13"/>
          <p:cNvCxnSpPr>
            <a:stCxn id="1509" idx="2"/>
            <a:endCxn id="1628" idx="2"/>
          </p:cNvCxnSpPr>
          <p:nvPr/>
        </p:nvCxnSpPr>
        <p:spPr>
          <a:xfrm flipH="1" rot="10800000">
            <a:off x="7380400" y="2692335"/>
            <a:ext cx="23100" cy="834000"/>
          </a:xfrm>
          <a:prstGeom prst="curvedConnector3">
            <a:avLst>
              <a:gd fmla="val -2562013" name="adj1"/>
            </a:avLst>
          </a:prstGeom>
          <a:noFill/>
          <a:ln cap="flat" cmpd="sng" w="9525">
            <a:solidFill>
              <a:schemeClr val="dk2"/>
            </a:solidFill>
            <a:prstDash val="dash"/>
            <a:round/>
            <a:headEnd len="sm" w="sm" type="none"/>
            <a:tailEnd len="med" w="med" type="triangle"/>
          </a:ln>
        </p:spPr>
      </p:cxnSp>
      <p:grpSp>
        <p:nvGrpSpPr>
          <p:cNvPr id="1630" name="Google Shape;1630;p13"/>
          <p:cNvGrpSpPr/>
          <p:nvPr/>
        </p:nvGrpSpPr>
        <p:grpSpPr>
          <a:xfrm>
            <a:off x="3227546" y="1390115"/>
            <a:ext cx="654832" cy="1262210"/>
            <a:chOff x="3227546" y="1390115"/>
            <a:chExt cx="654832" cy="1262210"/>
          </a:xfrm>
        </p:grpSpPr>
        <p:grpSp>
          <p:nvGrpSpPr>
            <p:cNvPr id="1631" name="Google Shape;1631;p13"/>
            <p:cNvGrpSpPr/>
            <p:nvPr/>
          </p:nvGrpSpPr>
          <p:grpSpPr>
            <a:xfrm>
              <a:off x="3227546" y="1390115"/>
              <a:ext cx="654832" cy="1262210"/>
              <a:chOff x="5983121" y="2272300"/>
              <a:chExt cx="654832" cy="1262210"/>
            </a:xfrm>
          </p:grpSpPr>
          <p:sp>
            <p:nvSpPr>
              <p:cNvPr id="1632" name="Google Shape;1632;p13"/>
              <p:cNvSpPr/>
              <p:nvPr/>
            </p:nvSpPr>
            <p:spPr>
              <a:xfrm>
                <a:off x="6015760" y="3424110"/>
                <a:ext cx="601200" cy="1104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33" name="Google Shape;1633;p13"/>
              <p:cNvGrpSpPr/>
              <p:nvPr/>
            </p:nvGrpSpPr>
            <p:grpSpPr>
              <a:xfrm>
                <a:off x="5983121" y="2272300"/>
                <a:ext cx="654832" cy="1205838"/>
                <a:chOff x="1350412" y="4065605"/>
                <a:chExt cx="756419" cy="1392906"/>
              </a:xfrm>
            </p:grpSpPr>
            <p:sp>
              <p:nvSpPr>
                <p:cNvPr id="1634" name="Google Shape;1634;p13"/>
                <p:cNvSpPr/>
                <p:nvPr/>
              </p:nvSpPr>
              <p:spPr>
                <a:xfrm>
                  <a:off x="1828073" y="4157210"/>
                  <a:ext cx="238261" cy="380171"/>
                </a:xfrm>
                <a:custGeom>
                  <a:rect b="b" l="l" r="r" t="t"/>
                  <a:pathLst>
                    <a:path extrusionOk="0" h="18024" w="11296">
                      <a:moveTo>
                        <a:pt x="9236" y="0"/>
                      </a:moveTo>
                      <a:lnTo>
                        <a:pt x="9059" y="569"/>
                      </a:lnTo>
                      <a:lnTo>
                        <a:pt x="8845" y="1212"/>
                      </a:lnTo>
                      <a:lnTo>
                        <a:pt x="8556" y="2051"/>
                      </a:lnTo>
                      <a:lnTo>
                        <a:pt x="8183" y="3066"/>
                      </a:lnTo>
                      <a:lnTo>
                        <a:pt x="7969" y="3626"/>
                      </a:lnTo>
                      <a:lnTo>
                        <a:pt x="7745" y="4213"/>
                      </a:lnTo>
                      <a:lnTo>
                        <a:pt x="7493" y="4819"/>
                      </a:lnTo>
                      <a:lnTo>
                        <a:pt x="7232" y="5462"/>
                      </a:lnTo>
                      <a:lnTo>
                        <a:pt x="6944" y="6114"/>
                      </a:lnTo>
                      <a:lnTo>
                        <a:pt x="6645" y="6785"/>
                      </a:lnTo>
                      <a:lnTo>
                        <a:pt x="6254" y="7633"/>
                      </a:lnTo>
                      <a:lnTo>
                        <a:pt x="5844" y="8462"/>
                      </a:lnTo>
                      <a:lnTo>
                        <a:pt x="5443" y="9254"/>
                      </a:lnTo>
                      <a:lnTo>
                        <a:pt x="5033" y="10009"/>
                      </a:lnTo>
                      <a:lnTo>
                        <a:pt x="4623" y="10727"/>
                      </a:lnTo>
                      <a:lnTo>
                        <a:pt x="4204" y="11417"/>
                      </a:lnTo>
                      <a:lnTo>
                        <a:pt x="3784" y="12069"/>
                      </a:lnTo>
                      <a:lnTo>
                        <a:pt x="3365" y="12684"/>
                      </a:lnTo>
                      <a:lnTo>
                        <a:pt x="3160" y="12982"/>
                      </a:lnTo>
                      <a:lnTo>
                        <a:pt x="2946" y="13262"/>
                      </a:lnTo>
                      <a:lnTo>
                        <a:pt x="2741" y="13541"/>
                      </a:lnTo>
                      <a:lnTo>
                        <a:pt x="2526" y="13802"/>
                      </a:lnTo>
                      <a:lnTo>
                        <a:pt x="2321" y="14063"/>
                      </a:lnTo>
                      <a:lnTo>
                        <a:pt x="2107" y="14315"/>
                      </a:lnTo>
                      <a:lnTo>
                        <a:pt x="1892" y="14548"/>
                      </a:lnTo>
                      <a:lnTo>
                        <a:pt x="1687" y="14781"/>
                      </a:lnTo>
                      <a:lnTo>
                        <a:pt x="1473" y="14995"/>
                      </a:lnTo>
                      <a:lnTo>
                        <a:pt x="1259" y="15210"/>
                      </a:lnTo>
                      <a:lnTo>
                        <a:pt x="1054" y="15405"/>
                      </a:lnTo>
                      <a:lnTo>
                        <a:pt x="839" y="15601"/>
                      </a:lnTo>
                      <a:lnTo>
                        <a:pt x="634" y="15778"/>
                      </a:lnTo>
                      <a:lnTo>
                        <a:pt x="420" y="15946"/>
                      </a:lnTo>
                      <a:lnTo>
                        <a:pt x="215" y="16104"/>
                      </a:lnTo>
                      <a:lnTo>
                        <a:pt x="1" y="16253"/>
                      </a:lnTo>
                      <a:lnTo>
                        <a:pt x="1221" y="18024"/>
                      </a:lnTo>
                      <a:lnTo>
                        <a:pt x="1464" y="17847"/>
                      </a:lnTo>
                      <a:lnTo>
                        <a:pt x="1706" y="17670"/>
                      </a:lnTo>
                      <a:lnTo>
                        <a:pt x="1948" y="17474"/>
                      </a:lnTo>
                      <a:lnTo>
                        <a:pt x="2191" y="17269"/>
                      </a:lnTo>
                      <a:lnTo>
                        <a:pt x="2433" y="17055"/>
                      </a:lnTo>
                      <a:lnTo>
                        <a:pt x="2675" y="16831"/>
                      </a:lnTo>
                      <a:lnTo>
                        <a:pt x="2908" y="16607"/>
                      </a:lnTo>
                      <a:lnTo>
                        <a:pt x="3151" y="16365"/>
                      </a:lnTo>
                      <a:lnTo>
                        <a:pt x="3384" y="16104"/>
                      </a:lnTo>
                      <a:lnTo>
                        <a:pt x="3626" y="15843"/>
                      </a:lnTo>
                      <a:lnTo>
                        <a:pt x="3859" y="15573"/>
                      </a:lnTo>
                      <a:lnTo>
                        <a:pt x="4092" y="15293"/>
                      </a:lnTo>
                      <a:lnTo>
                        <a:pt x="4325" y="15004"/>
                      </a:lnTo>
                      <a:lnTo>
                        <a:pt x="4558" y="14697"/>
                      </a:lnTo>
                      <a:lnTo>
                        <a:pt x="4791" y="14389"/>
                      </a:lnTo>
                      <a:lnTo>
                        <a:pt x="5024" y="14073"/>
                      </a:lnTo>
                      <a:lnTo>
                        <a:pt x="5257" y="13737"/>
                      </a:lnTo>
                      <a:lnTo>
                        <a:pt x="5490" y="13402"/>
                      </a:lnTo>
                      <a:lnTo>
                        <a:pt x="5713" y="13047"/>
                      </a:lnTo>
                      <a:lnTo>
                        <a:pt x="5946" y="12693"/>
                      </a:lnTo>
                      <a:lnTo>
                        <a:pt x="6170" y="12321"/>
                      </a:lnTo>
                      <a:lnTo>
                        <a:pt x="6403" y="11948"/>
                      </a:lnTo>
                      <a:lnTo>
                        <a:pt x="6850" y="11165"/>
                      </a:lnTo>
                      <a:lnTo>
                        <a:pt x="7298" y="10336"/>
                      </a:lnTo>
                      <a:lnTo>
                        <a:pt x="7745" y="9478"/>
                      </a:lnTo>
                      <a:lnTo>
                        <a:pt x="8183" y="8584"/>
                      </a:lnTo>
                      <a:lnTo>
                        <a:pt x="8612" y="7642"/>
                      </a:lnTo>
                      <a:lnTo>
                        <a:pt x="8929" y="6953"/>
                      </a:lnTo>
                      <a:lnTo>
                        <a:pt x="9217" y="6282"/>
                      </a:lnTo>
                      <a:lnTo>
                        <a:pt x="9488" y="5620"/>
                      </a:lnTo>
                      <a:lnTo>
                        <a:pt x="9739" y="4996"/>
                      </a:lnTo>
                      <a:lnTo>
                        <a:pt x="9982" y="4390"/>
                      </a:lnTo>
                      <a:lnTo>
                        <a:pt x="10196" y="3812"/>
                      </a:lnTo>
                      <a:lnTo>
                        <a:pt x="10578" y="2778"/>
                      </a:lnTo>
                      <a:lnTo>
                        <a:pt x="10876" y="1911"/>
                      </a:lnTo>
                      <a:lnTo>
                        <a:pt x="11100" y="1240"/>
                      </a:lnTo>
                      <a:lnTo>
                        <a:pt x="11296" y="606"/>
                      </a:lnTo>
                      <a:lnTo>
                        <a:pt x="9236"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13"/>
                <p:cNvSpPr/>
                <p:nvPr/>
              </p:nvSpPr>
              <p:spPr>
                <a:xfrm>
                  <a:off x="1792891" y="4378154"/>
                  <a:ext cx="181459" cy="187744"/>
                </a:xfrm>
                <a:custGeom>
                  <a:rect b="b" l="l" r="r" t="t"/>
                  <a:pathLst>
                    <a:path extrusionOk="0" h="8901" w="8603">
                      <a:moveTo>
                        <a:pt x="4511" y="0"/>
                      </a:moveTo>
                      <a:lnTo>
                        <a:pt x="0" y="5620"/>
                      </a:lnTo>
                      <a:lnTo>
                        <a:pt x="4092" y="8900"/>
                      </a:lnTo>
                      <a:lnTo>
                        <a:pt x="8602" y="3281"/>
                      </a:lnTo>
                      <a:lnTo>
                        <a:pt x="451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13"/>
                <p:cNvSpPr/>
                <p:nvPr/>
              </p:nvSpPr>
              <p:spPr>
                <a:xfrm>
                  <a:off x="1943470" y="4070709"/>
                  <a:ext cx="163361" cy="162792"/>
                </a:xfrm>
                <a:custGeom>
                  <a:rect b="b" l="l" r="r" t="t"/>
                  <a:pathLst>
                    <a:path extrusionOk="0" h="7718" w="7745">
                      <a:moveTo>
                        <a:pt x="4520" y="1"/>
                      </a:moveTo>
                      <a:lnTo>
                        <a:pt x="4315" y="10"/>
                      </a:lnTo>
                      <a:lnTo>
                        <a:pt x="4138" y="38"/>
                      </a:lnTo>
                      <a:lnTo>
                        <a:pt x="4063" y="57"/>
                      </a:lnTo>
                      <a:lnTo>
                        <a:pt x="3989" y="76"/>
                      </a:lnTo>
                      <a:lnTo>
                        <a:pt x="3933" y="103"/>
                      </a:lnTo>
                      <a:lnTo>
                        <a:pt x="3886" y="131"/>
                      </a:lnTo>
                      <a:lnTo>
                        <a:pt x="3793" y="206"/>
                      </a:lnTo>
                      <a:lnTo>
                        <a:pt x="3709" y="290"/>
                      </a:lnTo>
                      <a:lnTo>
                        <a:pt x="3625" y="383"/>
                      </a:lnTo>
                      <a:lnTo>
                        <a:pt x="3541" y="495"/>
                      </a:lnTo>
                      <a:lnTo>
                        <a:pt x="3467" y="607"/>
                      </a:lnTo>
                      <a:lnTo>
                        <a:pt x="3392" y="728"/>
                      </a:lnTo>
                      <a:lnTo>
                        <a:pt x="3318" y="849"/>
                      </a:lnTo>
                      <a:lnTo>
                        <a:pt x="3253" y="989"/>
                      </a:lnTo>
                      <a:lnTo>
                        <a:pt x="3131" y="1268"/>
                      </a:lnTo>
                      <a:lnTo>
                        <a:pt x="3020" y="1557"/>
                      </a:lnTo>
                      <a:lnTo>
                        <a:pt x="2917" y="1865"/>
                      </a:lnTo>
                      <a:lnTo>
                        <a:pt x="2833" y="2163"/>
                      </a:lnTo>
                      <a:lnTo>
                        <a:pt x="2759" y="2452"/>
                      </a:lnTo>
                      <a:lnTo>
                        <a:pt x="2693" y="2732"/>
                      </a:lnTo>
                      <a:lnTo>
                        <a:pt x="2600" y="3207"/>
                      </a:lnTo>
                      <a:lnTo>
                        <a:pt x="2544" y="3533"/>
                      </a:lnTo>
                      <a:lnTo>
                        <a:pt x="2526" y="3654"/>
                      </a:lnTo>
                      <a:lnTo>
                        <a:pt x="2432" y="3496"/>
                      </a:lnTo>
                      <a:lnTo>
                        <a:pt x="2339" y="3356"/>
                      </a:lnTo>
                      <a:lnTo>
                        <a:pt x="2237" y="3235"/>
                      </a:lnTo>
                      <a:lnTo>
                        <a:pt x="2144" y="3123"/>
                      </a:lnTo>
                      <a:lnTo>
                        <a:pt x="2041" y="3030"/>
                      </a:lnTo>
                      <a:lnTo>
                        <a:pt x="1939" y="2955"/>
                      </a:lnTo>
                      <a:lnTo>
                        <a:pt x="1827" y="2890"/>
                      </a:lnTo>
                      <a:lnTo>
                        <a:pt x="1724" y="2834"/>
                      </a:lnTo>
                      <a:lnTo>
                        <a:pt x="1622" y="2787"/>
                      </a:lnTo>
                      <a:lnTo>
                        <a:pt x="1510" y="2759"/>
                      </a:lnTo>
                      <a:lnTo>
                        <a:pt x="1407" y="2732"/>
                      </a:lnTo>
                      <a:lnTo>
                        <a:pt x="1305" y="2722"/>
                      </a:lnTo>
                      <a:lnTo>
                        <a:pt x="1202" y="2713"/>
                      </a:lnTo>
                      <a:lnTo>
                        <a:pt x="1100" y="2722"/>
                      </a:lnTo>
                      <a:lnTo>
                        <a:pt x="997" y="2732"/>
                      </a:lnTo>
                      <a:lnTo>
                        <a:pt x="904" y="2741"/>
                      </a:lnTo>
                      <a:lnTo>
                        <a:pt x="718" y="2787"/>
                      </a:lnTo>
                      <a:lnTo>
                        <a:pt x="550" y="2843"/>
                      </a:lnTo>
                      <a:lnTo>
                        <a:pt x="391" y="2909"/>
                      </a:lnTo>
                      <a:lnTo>
                        <a:pt x="261" y="2983"/>
                      </a:lnTo>
                      <a:lnTo>
                        <a:pt x="159" y="3048"/>
                      </a:lnTo>
                      <a:lnTo>
                        <a:pt x="75" y="3095"/>
                      </a:lnTo>
                      <a:lnTo>
                        <a:pt x="0" y="3151"/>
                      </a:lnTo>
                      <a:lnTo>
                        <a:pt x="1482" y="4838"/>
                      </a:lnTo>
                      <a:lnTo>
                        <a:pt x="1500" y="4968"/>
                      </a:lnTo>
                      <a:lnTo>
                        <a:pt x="1519" y="5127"/>
                      </a:lnTo>
                      <a:lnTo>
                        <a:pt x="1547" y="5322"/>
                      </a:lnTo>
                      <a:lnTo>
                        <a:pt x="1594" y="5565"/>
                      </a:lnTo>
                      <a:lnTo>
                        <a:pt x="1650" y="5826"/>
                      </a:lnTo>
                      <a:lnTo>
                        <a:pt x="1733" y="6096"/>
                      </a:lnTo>
                      <a:lnTo>
                        <a:pt x="1780" y="6236"/>
                      </a:lnTo>
                      <a:lnTo>
                        <a:pt x="1836" y="6375"/>
                      </a:lnTo>
                      <a:lnTo>
                        <a:pt x="1901" y="6506"/>
                      </a:lnTo>
                      <a:lnTo>
                        <a:pt x="1966" y="6646"/>
                      </a:lnTo>
                      <a:lnTo>
                        <a:pt x="2041" y="6776"/>
                      </a:lnTo>
                      <a:lnTo>
                        <a:pt x="2125" y="6897"/>
                      </a:lnTo>
                      <a:lnTo>
                        <a:pt x="2218" y="7018"/>
                      </a:lnTo>
                      <a:lnTo>
                        <a:pt x="2311" y="7130"/>
                      </a:lnTo>
                      <a:lnTo>
                        <a:pt x="2423" y="7233"/>
                      </a:lnTo>
                      <a:lnTo>
                        <a:pt x="2535" y="7326"/>
                      </a:lnTo>
                      <a:lnTo>
                        <a:pt x="2656" y="7400"/>
                      </a:lnTo>
                      <a:lnTo>
                        <a:pt x="2796" y="7466"/>
                      </a:lnTo>
                      <a:lnTo>
                        <a:pt x="2936" y="7522"/>
                      </a:lnTo>
                      <a:lnTo>
                        <a:pt x="3085" y="7559"/>
                      </a:lnTo>
                      <a:lnTo>
                        <a:pt x="3253" y="7578"/>
                      </a:lnTo>
                      <a:lnTo>
                        <a:pt x="3420" y="7578"/>
                      </a:lnTo>
                      <a:lnTo>
                        <a:pt x="3607" y="7568"/>
                      </a:lnTo>
                      <a:lnTo>
                        <a:pt x="3802" y="7522"/>
                      </a:lnTo>
                      <a:lnTo>
                        <a:pt x="4026" y="7596"/>
                      </a:lnTo>
                      <a:lnTo>
                        <a:pt x="4240" y="7652"/>
                      </a:lnTo>
                      <a:lnTo>
                        <a:pt x="4436" y="7689"/>
                      </a:lnTo>
                      <a:lnTo>
                        <a:pt x="4632" y="7708"/>
                      </a:lnTo>
                      <a:lnTo>
                        <a:pt x="4818" y="7717"/>
                      </a:lnTo>
                      <a:lnTo>
                        <a:pt x="4986" y="7708"/>
                      </a:lnTo>
                      <a:lnTo>
                        <a:pt x="5154" y="7680"/>
                      </a:lnTo>
                      <a:lnTo>
                        <a:pt x="5312" y="7633"/>
                      </a:lnTo>
                      <a:lnTo>
                        <a:pt x="5461" y="7578"/>
                      </a:lnTo>
                      <a:lnTo>
                        <a:pt x="5601" y="7512"/>
                      </a:lnTo>
                      <a:lnTo>
                        <a:pt x="5731" y="7428"/>
                      </a:lnTo>
                      <a:lnTo>
                        <a:pt x="5853" y="7345"/>
                      </a:lnTo>
                      <a:lnTo>
                        <a:pt x="5964" y="7242"/>
                      </a:lnTo>
                      <a:lnTo>
                        <a:pt x="6076" y="7130"/>
                      </a:lnTo>
                      <a:lnTo>
                        <a:pt x="6169" y="7009"/>
                      </a:lnTo>
                      <a:lnTo>
                        <a:pt x="6263" y="6879"/>
                      </a:lnTo>
                      <a:lnTo>
                        <a:pt x="6347" y="6739"/>
                      </a:lnTo>
                      <a:lnTo>
                        <a:pt x="6421" y="6590"/>
                      </a:lnTo>
                      <a:lnTo>
                        <a:pt x="6496" y="6441"/>
                      </a:lnTo>
                      <a:lnTo>
                        <a:pt x="6552" y="6282"/>
                      </a:lnTo>
                      <a:lnTo>
                        <a:pt x="6608" y="6124"/>
                      </a:lnTo>
                      <a:lnTo>
                        <a:pt x="6654" y="5956"/>
                      </a:lnTo>
                      <a:lnTo>
                        <a:pt x="6701" y="5788"/>
                      </a:lnTo>
                      <a:lnTo>
                        <a:pt x="6729" y="5620"/>
                      </a:lnTo>
                      <a:lnTo>
                        <a:pt x="6757" y="5443"/>
                      </a:lnTo>
                      <a:lnTo>
                        <a:pt x="6785" y="5266"/>
                      </a:lnTo>
                      <a:lnTo>
                        <a:pt x="6794" y="5089"/>
                      </a:lnTo>
                      <a:lnTo>
                        <a:pt x="6803" y="4922"/>
                      </a:lnTo>
                      <a:lnTo>
                        <a:pt x="6813" y="4744"/>
                      </a:lnTo>
                      <a:lnTo>
                        <a:pt x="6803" y="4567"/>
                      </a:lnTo>
                      <a:lnTo>
                        <a:pt x="6794" y="4400"/>
                      </a:lnTo>
                      <a:lnTo>
                        <a:pt x="6785" y="4232"/>
                      </a:lnTo>
                      <a:lnTo>
                        <a:pt x="6766" y="3999"/>
                      </a:lnTo>
                      <a:lnTo>
                        <a:pt x="6775" y="3766"/>
                      </a:lnTo>
                      <a:lnTo>
                        <a:pt x="6785" y="3542"/>
                      </a:lnTo>
                      <a:lnTo>
                        <a:pt x="6822" y="3328"/>
                      </a:lnTo>
                      <a:lnTo>
                        <a:pt x="6859" y="3123"/>
                      </a:lnTo>
                      <a:lnTo>
                        <a:pt x="6906" y="2918"/>
                      </a:lnTo>
                      <a:lnTo>
                        <a:pt x="6971" y="2722"/>
                      </a:lnTo>
                      <a:lnTo>
                        <a:pt x="7036" y="2536"/>
                      </a:lnTo>
                      <a:lnTo>
                        <a:pt x="7111" y="2368"/>
                      </a:lnTo>
                      <a:lnTo>
                        <a:pt x="7185" y="2200"/>
                      </a:lnTo>
                      <a:lnTo>
                        <a:pt x="7269" y="2042"/>
                      </a:lnTo>
                      <a:lnTo>
                        <a:pt x="7344" y="1893"/>
                      </a:lnTo>
                      <a:lnTo>
                        <a:pt x="7511" y="1641"/>
                      </a:lnTo>
                      <a:lnTo>
                        <a:pt x="7651" y="1427"/>
                      </a:lnTo>
                      <a:lnTo>
                        <a:pt x="7707" y="1343"/>
                      </a:lnTo>
                      <a:lnTo>
                        <a:pt x="7735" y="1259"/>
                      </a:lnTo>
                      <a:lnTo>
                        <a:pt x="7744" y="1175"/>
                      </a:lnTo>
                      <a:lnTo>
                        <a:pt x="7735" y="1091"/>
                      </a:lnTo>
                      <a:lnTo>
                        <a:pt x="7717" y="998"/>
                      </a:lnTo>
                      <a:lnTo>
                        <a:pt x="7679" y="924"/>
                      </a:lnTo>
                      <a:lnTo>
                        <a:pt x="7623" y="849"/>
                      </a:lnTo>
                      <a:lnTo>
                        <a:pt x="7549" y="793"/>
                      </a:lnTo>
                      <a:lnTo>
                        <a:pt x="7456" y="728"/>
                      </a:lnTo>
                      <a:lnTo>
                        <a:pt x="7353" y="663"/>
                      </a:lnTo>
                      <a:lnTo>
                        <a:pt x="7129" y="551"/>
                      </a:lnTo>
                      <a:lnTo>
                        <a:pt x="6887" y="448"/>
                      </a:lnTo>
                      <a:lnTo>
                        <a:pt x="6635" y="346"/>
                      </a:lnTo>
                      <a:lnTo>
                        <a:pt x="6365" y="262"/>
                      </a:lnTo>
                      <a:lnTo>
                        <a:pt x="6086" y="187"/>
                      </a:lnTo>
                      <a:lnTo>
                        <a:pt x="5806" y="131"/>
                      </a:lnTo>
                      <a:lnTo>
                        <a:pt x="5526" y="76"/>
                      </a:lnTo>
                      <a:lnTo>
                        <a:pt x="5256" y="38"/>
                      </a:lnTo>
                      <a:lnTo>
                        <a:pt x="4995" y="10"/>
                      </a:lnTo>
                      <a:lnTo>
                        <a:pt x="4744"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13"/>
                <p:cNvSpPr/>
                <p:nvPr/>
              </p:nvSpPr>
              <p:spPr>
                <a:xfrm>
                  <a:off x="1996328" y="4147781"/>
                  <a:ext cx="42691" cy="41890"/>
                </a:xfrm>
                <a:custGeom>
                  <a:rect b="b" l="l" r="r" t="t"/>
                  <a:pathLst>
                    <a:path extrusionOk="0" h="1986" w="2024">
                      <a:moveTo>
                        <a:pt x="20" y="0"/>
                      </a:moveTo>
                      <a:lnTo>
                        <a:pt x="1" y="121"/>
                      </a:lnTo>
                      <a:lnTo>
                        <a:pt x="131" y="149"/>
                      </a:lnTo>
                      <a:lnTo>
                        <a:pt x="262" y="187"/>
                      </a:lnTo>
                      <a:lnTo>
                        <a:pt x="383" y="233"/>
                      </a:lnTo>
                      <a:lnTo>
                        <a:pt x="495" y="280"/>
                      </a:lnTo>
                      <a:lnTo>
                        <a:pt x="607" y="336"/>
                      </a:lnTo>
                      <a:lnTo>
                        <a:pt x="719" y="392"/>
                      </a:lnTo>
                      <a:lnTo>
                        <a:pt x="821" y="457"/>
                      </a:lnTo>
                      <a:lnTo>
                        <a:pt x="914" y="522"/>
                      </a:lnTo>
                      <a:lnTo>
                        <a:pt x="1101" y="671"/>
                      </a:lnTo>
                      <a:lnTo>
                        <a:pt x="1259" y="830"/>
                      </a:lnTo>
                      <a:lnTo>
                        <a:pt x="1408" y="988"/>
                      </a:lnTo>
                      <a:lnTo>
                        <a:pt x="1539" y="1146"/>
                      </a:lnTo>
                      <a:lnTo>
                        <a:pt x="1660" y="1314"/>
                      </a:lnTo>
                      <a:lnTo>
                        <a:pt x="1753" y="1463"/>
                      </a:lnTo>
                      <a:lnTo>
                        <a:pt x="1837" y="1603"/>
                      </a:lnTo>
                      <a:lnTo>
                        <a:pt x="1902" y="1724"/>
                      </a:lnTo>
                      <a:lnTo>
                        <a:pt x="1995" y="1911"/>
                      </a:lnTo>
                      <a:lnTo>
                        <a:pt x="2023" y="1985"/>
                      </a:lnTo>
                      <a:lnTo>
                        <a:pt x="1986" y="1808"/>
                      </a:lnTo>
                      <a:lnTo>
                        <a:pt x="1939" y="1650"/>
                      </a:lnTo>
                      <a:lnTo>
                        <a:pt x="1883" y="1501"/>
                      </a:lnTo>
                      <a:lnTo>
                        <a:pt x="1828" y="1361"/>
                      </a:lnTo>
                      <a:lnTo>
                        <a:pt x="1772" y="1221"/>
                      </a:lnTo>
                      <a:lnTo>
                        <a:pt x="1706" y="1100"/>
                      </a:lnTo>
                      <a:lnTo>
                        <a:pt x="1632" y="988"/>
                      </a:lnTo>
                      <a:lnTo>
                        <a:pt x="1557" y="876"/>
                      </a:lnTo>
                      <a:lnTo>
                        <a:pt x="1473" y="783"/>
                      </a:lnTo>
                      <a:lnTo>
                        <a:pt x="1399" y="690"/>
                      </a:lnTo>
                      <a:lnTo>
                        <a:pt x="1315" y="606"/>
                      </a:lnTo>
                      <a:lnTo>
                        <a:pt x="1231" y="531"/>
                      </a:lnTo>
                      <a:lnTo>
                        <a:pt x="1147" y="457"/>
                      </a:lnTo>
                      <a:lnTo>
                        <a:pt x="1054" y="392"/>
                      </a:lnTo>
                      <a:lnTo>
                        <a:pt x="886" y="289"/>
                      </a:lnTo>
                      <a:lnTo>
                        <a:pt x="719" y="196"/>
                      </a:lnTo>
                      <a:lnTo>
                        <a:pt x="560" y="131"/>
                      </a:lnTo>
                      <a:lnTo>
                        <a:pt x="411" y="84"/>
                      </a:lnTo>
                      <a:lnTo>
                        <a:pt x="281" y="47"/>
                      </a:lnTo>
                      <a:lnTo>
                        <a:pt x="178" y="19"/>
                      </a:lnTo>
                      <a:lnTo>
                        <a:pt x="94" y="9"/>
                      </a:lnTo>
                      <a:lnTo>
                        <a:pt x="20"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13"/>
                <p:cNvSpPr/>
                <p:nvPr/>
              </p:nvSpPr>
              <p:spPr>
                <a:xfrm>
                  <a:off x="2013244" y="4139914"/>
                  <a:ext cx="51318" cy="21240"/>
                </a:xfrm>
                <a:custGeom>
                  <a:rect b="b" l="l" r="r" t="t"/>
                  <a:pathLst>
                    <a:path extrusionOk="0" h="1007" w="2433">
                      <a:moveTo>
                        <a:pt x="606" y="0"/>
                      </a:moveTo>
                      <a:lnTo>
                        <a:pt x="457" y="19"/>
                      </a:lnTo>
                      <a:lnTo>
                        <a:pt x="327" y="47"/>
                      </a:lnTo>
                      <a:lnTo>
                        <a:pt x="215" y="75"/>
                      </a:lnTo>
                      <a:lnTo>
                        <a:pt x="122" y="112"/>
                      </a:lnTo>
                      <a:lnTo>
                        <a:pt x="56" y="140"/>
                      </a:lnTo>
                      <a:lnTo>
                        <a:pt x="0" y="159"/>
                      </a:lnTo>
                      <a:lnTo>
                        <a:pt x="252" y="187"/>
                      </a:lnTo>
                      <a:lnTo>
                        <a:pt x="485" y="224"/>
                      </a:lnTo>
                      <a:lnTo>
                        <a:pt x="718" y="280"/>
                      </a:lnTo>
                      <a:lnTo>
                        <a:pt x="942" y="336"/>
                      </a:lnTo>
                      <a:lnTo>
                        <a:pt x="1156" y="401"/>
                      </a:lnTo>
                      <a:lnTo>
                        <a:pt x="1352" y="476"/>
                      </a:lnTo>
                      <a:lnTo>
                        <a:pt x="1538" y="550"/>
                      </a:lnTo>
                      <a:lnTo>
                        <a:pt x="1715" y="625"/>
                      </a:lnTo>
                      <a:lnTo>
                        <a:pt x="2013" y="765"/>
                      </a:lnTo>
                      <a:lnTo>
                        <a:pt x="2237" y="895"/>
                      </a:lnTo>
                      <a:lnTo>
                        <a:pt x="2377" y="979"/>
                      </a:lnTo>
                      <a:lnTo>
                        <a:pt x="2433" y="1007"/>
                      </a:lnTo>
                      <a:lnTo>
                        <a:pt x="2321" y="867"/>
                      </a:lnTo>
                      <a:lnTo>
                        <a:pt x="2209" y="746"/>
                      </a:lnTo>
                      <a:lnTo>
                        <a:pt x="2097" y="625"/>
                      </a:lnTo>
                      <a:lnTo>
                        <a:pt x="1985" y="522"/>
                      </a:lnTo>
                      <a:lnTo>
                        <a:pt x="1874" y="438"/>
                      </a:lnTo>
                      <a:lnTo>
                        <a:pt x="1771" y="354"/>
                      </a:lnTo>
                      <a:lnTo>
                        <a:pt x="1659" y="280"/>
                      </a:lnTo>
                      <a:lnTo>
                        <a:pt x="1557" y="224"/>
                      </a:lnTo>
                      <a:lnTo>
                        <a:pt x="1445" y="168"/>
                      </a:lnTo>
                      <a:lnTo>
                        <a:pt x="1342" y="121"/>
                      </a:lnTo>
                      <a:lnTo>
                        <a:pt x="1240" y="84"/>
                      </a:lnTo>
                      <a:lnTo>
                        <a:pt x="1147" y="56"/>
                      </a:lnTo>
                      <a:lnTo>
                        <a:pt x="1044" y="38"/>
                      </a:lnTo>
                      <a:lnTo>
                        <a:pt x="951" y="19"/>
                      </a:lnTo>
                      <a:lnTo>
                        <a:pt x="77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13"/>
                <p:cNvSpPr/>
                <p:nvPr/>
              </p:nvSpPr>
              <p:spPr>
                <a:xfrm>
                  <a:off x="2053742" y="4084483"/>
                  <a:ext cx="46214" cy="70976"/>
                </a:xfrm>
                <a:custGeom>
                  <a:rect b="b" l="l" r="r" t="t"/>
                  <a:pathLst>
                    <a:path extrusionOk="0" h="3365" w="2191">
                      <a:moveTo>
                        <a:pt x="2097" y="0"/>
                      </a:moveTo>
                      <a:lnTo>
                        <a:pt x="1957" y="103"/>
                      </a:lnTo>
                      <a:lnTo>
                        <a:pt x="1827" y="215"/>
                      </a:lnTo>
                      <a:lnTo>
                        <a:pt x="1696" y="336"/>
                      </a:lnTo>
                      <a:lnTo>
                        <a:pt x="1575" y="457"/>
                      </a:lnTo>
                      <a:lnTo>
                        <a:pt x="1454" y="587"/>
                      </a:lnTo>
                      <a:lnTo>
                        <a:pt x="1342" y="718"/>
                      </a:lnTo>
                      <a:lnTo>
                        <a:pt x="1137" y="988"/>
                      </a:lnTo>
                      <a:lnTo>
                        <a:pt x="941" y="1258"/>
                      </a:lnTo>
                      <a:lnTo>
                        <a:pt x="774" y="1529"/>
                      </a:lnTo>
                      <a:lnTo>
                        <a:pt x="625" y="1799"/>
                      </a:lnTo>
                      <a:lnTo>
                        <a:pt x="485" y="2069"/>
                      </a:lnTo>
                      <a:lnTo>
                        <a:pt x="373" y="2311"/>
                      </a:lnTo>
                      <a:lnTo>
                        <a:pt x="270" y="2544"/>
                      </a:lnTo>
                      <a:lnTo>
                        <a:pt x="187" y="2759"/>
                      </a:lnTo>
                      <a:lnTo>
                        <a:pt x="121" y="2936"/>
                      </a:lnTo>
                      <a:lnTo>
                        <a:pt x="28" y="3197"/>
                      </a:lnTo>
                      <a:lnTo>
                        <a:pt x="0" y="3299"/>
                      </a:lnTo>
                      <a:lnTo>
                        <a:pt x="84" y="3365"/>
                      </a:lnTo>
                      <a:lnTo>
                        <a:pt x="168" y="3066"/>
                      </a:lnTo>
                      <a:lnTo>
                        <a:pt x="270" y="2777"/>
                      </a:lnTo>
                      <a:lnTo>
                        <a:pt x="392" y="2507"/>
                      </a:lnTo>
                      <a:lnTo>
                        <a:pt x="513" y="2237"/>
                      </a:lnTo>
                      <a:lnTo>
                        <a:pt x="653" y="1976"/>
                      </a:lnTo>
                      <a:lnTo>
                        <a:pt x="802" y="1734"/>
                      </a:lnTo>
                      <a:lnTo>
                        <a:pt x="951" y="1501"/>
                      </a:lnTo>
                      <a:lnTo>
                        <a:pt x="1100" y="1286"/>
                      </a:lnTo>
                      <a:lnTo>
                        <a:pt x="1258" y="1081"/>
                      </a:lnTo>
                      <a:lnTo>
                        <a:pt x="1407" y="886"/>
                      </a:lnTo>
                      <a:lnTo>
                        <a:pt x="1557" y="709"/>
                      </a:lnTo>
                      <a:lnTo>
                        <a:pt x="1706" y="550"/>
                      </a:lnTo>
                      <a:lnTo>
                        <a:pt x="1967" y="271"/>
                      </a:lnTo>
                      <a:lnTo>
                        <a:pt x="2190" y="56"/>
                      </a:lnTo>
                      <a:lnTo>
                        <a:pt x="2097"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13"/>
                <p:cNvSpPr/>
                <p:nvPr/>
              </p:nvSpPr>
              <p:spPr>
                <a:xfrm>
                  <a:off x="2022883" y="4070920"/>
                  <a:ext cx="53870" cy="76081"/>
                </a:xfrm>
                <a:custGeom>
                  <a:rect b="b" l="l" r="r" t="t"/>
                  <a:pathLst>
                    <a:path extrusionOk="0" h="3607" w="2554">
                      <a:moveTo>
                        <a:pt x="1370" y="19"/>
                      </a:moveTo>
                      <a:lnTo>
                        <a:pt x="1368" y="21"/>
                      </a:lnTo>
                      <a:lnTo>
                        <a:pt x="1368" y="21"/>
                      </a:lnTo>
                      <a:lnTo>
                        <a:pt x="1391" y="23"/>
                      </a:lnTo>
                      <a:lnTo>
                        <a:pt x="1391" y="23"/>
                      </a:lnTo>
                      <a:lnTo>
                        <a:pt x="1370" y="19"/>
                      </a:lnTo>
                      <a:close/>
                      <a:moveTo>
                        <a:pt x="1184" y="0"/>
                      </a:moveTo>
                      <a:lnTo>
                        <a:pt x="1072" y="112"/>
                      </a:lnTo>
                      <a:lnTo>
                        <a:pt x="969" y="224"/>
                      </a:lnTo>
                      <a:lnTo>
                        <a:pt x="867" y="345"/>
                      </a:lnTo>
                      <a:lnTo>
                        <a:pt x="774" y="476"/>
                      </a:lnTo>
                      <a:lnTo>
                        <a:pt x="690" y="606"/>
                      </a:lnTo>
                      <a:lnTo>
                        <a:pt x="606" y="737"/>
                      </a:lnTo>
                      <a:lnTo>
                        <a:pt x="531" y="876"/>
                      </a:lnTo>
                      <a:lnTo>
                        <a:pt x="466" y="1016"/>
                      </a:lnTo>
                      <a:lnTo>
                        <a:pt x="410" y="1156"/>
                      </a:lnTo>
                      <a:lnTo>
                        <a:pt x="354" y="1296"/>
                      </a:lnTo>
                      <a:lnTo>
                        <a:pt x="261" y="1575"/>
                      </a:lnTo>
                      <a:lnTo>
                        <a:pt x="177" y="1855"/>
                      </a:lnTo>
                      <a:lnTo>
                        <a:pt x="121" y="2125"/>
                      </a:lnTo>
                      <a:lnTo>
                        <a:pt x="75" y="2386"/>
                      </a:lnTo>
                      <a:lnTo>
                        <a:pt x="47" y="2628"/>
                      </a:lnTo>
                      <a:lnTo>
                        <a:pt x="28" y="2843"/>
                      </a:lnTo>
                      <a:lnTo>
                        <a:pt x="9" y="3029"/>
                      </a:lnTo>
                      <a:lnTo>
                        <a:pt x="0" y="3299"/>
                      </a:lnTo>
                      <a:lnTo>
                        <a:pt x="0" y="3402"/>
                      </a:lnTo>
                      <a:lnTo>
                        <a:pt x="177" y="3392"/>
                      </a:lnTo>
                      <a:lnTo>
                        <a:pt x="168" y="3197"/>
                      </a:lnTo>
                      <a:lnTo>
                        <a:pt x="168" y="3010"/>
                      </a:lnTo>
                      <a:lnTo>
                        <a:pt x="177" y="2824"/>
                      </a:lnTo>
                      <a:lnTo>
                        <a:pt x="196" y="2638"/>
                      </a:lnTo>
                      <a:lnTo>
                        <a:pt x="214" y="2470"/>
                      </a:lnTo>
                      <a:lnTo>
                        <a:pt x="242" y="2302"/>
                      </a:lnTo>
                      <a:lnTo>
                        <a:pt x="270" y="2134"/>
                      </a:lnTo>
                      <a:lnTo>
                        <a:pt x="308" y="1976"/>
                      </a:lnTo>
                      <a:lnTo>
                        <a:pt x="401" y="1678"/>
                      </a:lnTo>
                      <a:lnTo>
                        <a:pt x="494" y="1398"/>
                      </a:lnTo>
                      <a:lnTo>
                        <a:pt x="606" y="1147"/>
                      </a:lnTo>
                      <a:lnTo>
                        <a:pt x="727" y="914"/>
                      </a:lnTo>
                      <a:lnTo>
                        <a:pt x="839" y="709"/>
                      </a:lnTo>
                      <a:lnTo>
                        <a:pt x="960" y="531"/>
                      </a:lnTo>
                      <a:lnTo>
                        <a:pt x="1063" y="373"/>
                      </a:lnTo>
                      <a:lnTo>
                        <a:pt x="1165" y="252"/>
                      </a:lnTo>
                      <a:lnTo>
                        <a:pt x="1314" y="75"/>
                      </a:lnTo>
                      <a:lnTo>
                        <a:pt x="1368" y="21"/>
                      </a:lnTo>
                      <a:lnTo>
                        <a:pt x="1368" y="21"/>
                      </a:lnTo>
                      <a:lnTo>
                        <a:pt x="1184" y="0"/>
                      </a:lnTo>
                      <a:close/>
                      <a:moveTo>
                        <a:pt x="1391" y="23"/>
                      </a:moveTo>
                      <a:lnTo>
                        <a:pt x="2302" y="215"/>
                      </a:lnTo>
                      <a:lnTo>
                        <a:pt x="2153" y="326"/>
                      </a:lnTo>
                      <a:lnTo>
                        <a:pt x="2022" y="438"/>
                      </a:lnTo>
                      <a:lnTo>
                        <a:pt x="1892" y="550"/>
                      </a:lnTo>
                      <a:lnTo>
                        <a:pt x="1780" y="671"/>
                      </a:lnTo>
                      <a:lnTo>
                        <a:pt x="1668" y="802"/>
                      </a:lnTo>
                      <a:lnTo>
                        <a:pt x="1566" y="932"/>
                      </a:lnTo>
                      <a:lnTo>
                        <a:pt x="1482" y="1063"/>
                      </a:lnTo>
                      <a:lnTo>
                        <a:pt x="1389" y="1202"/>
                      </a:lnTo>
                      <a:lnTo>
                        <a:pt x="1314" y="1342"/>
                      </a:lnTo>
                      <a:lnTo>
                        <a:pt x="1249" y="1482"/>
                      </a:lnTo>
                      <a:lnTo>
                        <a:pt x="1184" y="1622"/>
                      </a:lnTo>
                      <a:lnTo>
                        <a:pt x="1128" y="1762"/>
                      </a:lnTo>
                      <a:lnTo>
                        <a:pt x="1025" y="2041"/>
                      </a:lnTo>
                      <a:lnTo>
                        <a:pt x="951" y="2302"/>
                      </a:lnTo>
                      <a:lnTo>
                        <a:pt x="895" y="2563"/>
                      </a:lnTo>
                      <a:lnTo>
                        <a:pt x="848" y="2805"/>
                      </a:lnTo>
                      <a:lnTo>
                        <a:pt x="820" y="3020"/>
                      </a:lnTo>
                      <a:lnTo>
                        <a:pt x="811" y="3206"/>
                      </a:lnTo>
                      <a:lnTo>
                        <a:pt x="792" y="3476"/>
                      </a:lnTo>
                      <a:lnTo>
                        <a:pt x="802" y="3579"/>
                      </a:lnTo>
                      <a:lnTo>
                        <a:pt x="932" y="3607"/>
                      </a:lnTo>
                      <a:lnTo>
                        <a:pt x="941" y="3439"/>
                      </a:lnTo>
                      <a:lnTo>
                        <a:pt x="969" y="3281"/>
                      </a:lnTo>
                      <a:lnTo>
                        <a:pt x="1025" y="2964"/>
                      </a:lnTo>
                      <a:lnTo>
                        <a:pt x="1100" y="2666"/>
                      </a:lnTo>
                      <a:lnTo>
                        <a:pt x="1184" y="2386"/>
                      </a:lnTo>
                      <a:lnTo>
                        <a:pt x="1286" y="2116"/>
                      </a:lnTo>
                      <a:lnTo>
                        <a:pt x="1398" y="1864"/>
                      </a:lnTo>
                      <a:lnTo>
                        <a:pt x="1519" y="1631"/>
                      </a:lnTo>
                      <a:lnTo>
                        <a:pt x="1650" y="1407"/>
                      </a:lnTo>
                      <a:lnTo>
                        <a:pt x="1780" y="1202"/>
                      </a:lnTo>
                      <a:lnTo>
                        <a:pt x="1901" y="1007"/>
                      </a:lnTo>
                      <a:lnTo>
                        <a:pt x="2032" y="839"/>
                      </a:lnTo>
                      <a:lnTo>
                        <a:pt x="2153" y="681"/>
                      </a:lnTo>
                      <a:lnTo>
                        <a:pt x="2274" y="541"/>
                      </a:lnTo>
                      <a:lnTo>
                        <a:pt x="2377" y="429"/>
                      </a:lnTo>
                      <a:lnTo>
                        <a:pt x="2554" y="243"/>
                      </a:lnTo>
                      <a:lnTo>
                        <a:pt x="2209" y="159"/>
                      </a:lnTo>
                      <a:lnTo>
                        <a:pt x="1855" y="84"/>
                      </a:lnTo>
                      <a:lnTo>
                        <a:pt x="1519" y="38"/>
                      </a:lnTo>
                      <a:lnTo>
                        <a:pt x="1391" y="23"/>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13"/>
                <p:cNvSpPr/>
                <p:nvPr/>
              </p:nvSpPr>
              <p:spPr>
                <a:xfrm>
                  <a:off x="1399558" y="4184524"/>
                  <a:ext cx="271882" cy="347161"/>
                </a:xfrm>
                <a:custGeom>
                  <a:rect b="b" l="l" r="r" t="t"/>
                  <a:pathLst>
                    <a:path extrusionOk="0" h="16459" w="12890">
                      <a:moveTo>
                        <a:pt x="1967" y="1"/>
                      </a:moveTo>
                      <a:lnTo>
                        <a:pt x="0" y="849"/>
                      </a:lnTo>
                      <a:lnTo>
                        <a:pt x="261" y="1436"/>
                      </a:lnTo>
                      <a:lnTo>
                        <a:pt x="550" y="2051"/>
                      </a:lnTo>
                      <a:lnTo>
                        <a:pt x="942" y="2843"/>
                      </a:lnTo>
                      <a:lnTo>
                        <a:pt x="1426" y="3794"/>
                      </a:lnTo>
                      <a:lnTo>
                        <a:pt x="1706" y="4316"/>
                      </a:lnTo>
                      <a:lnTo>
                        <a:pt x="2004" y="4865"/>
                      </a:lnTo>
                      <a:lnTo>
                        <a:pt x="2330" y="5443"/>
                      </a:lnTo>
                      <a:lnTo>
                        <a:pt x="2666" y="6030"/>
                      </a:lnTo>
                      <a:lnTo>
                        <a:pt x="3029" y="6645"/>
                      </a:lnTo>
                      <a:lnTo>
                        <a:pt x="3411" y="7279"/>
                      </a:lnTo>
                      <a:lnTo>
                        <a:pt x="3943" y="8127"/>
                      </a:lnTo>
                      <a:lnTo>
                        <a:pt x="4474" y="8938"/>
                      </a:lnTo>
                      <a:lnTo>
                        <a:pt x="5005" y="9712"/>
                      </a:lnTo>
                      <a:lnTo>
                        <a:pt x="5536" y="10448"/>
                      </a:lnTo>
                      <a:lnTo>
                        <a:pt x="6067" y="11156"/>
                      </a:lnTo>
                      <a:lnTo>
                        <a:pt x="6338" y="11492"/>
                      </a:lnTo>
                      <a:lnTo>
                        <a:pt x="6608" y="11818"/>
                      </a:lnTo>
                      <a:lnTo>
                        <a:pt x="6869" y="12135"/>
                      </a:lnTo>
                      <a:lnTo>
                        <a:pt x="7139" y="12451"/>
                      </a:lnTo>
                      <a:lnTo>
                        <a:pt x="7400" y="12750"/>
                      </a:lnTo>
                      <a:lnTo>
                        <a:pt x="7670" y="13039"/>
                      </a:lnTo>
                      <a:lnTo>
                        <a:pt x="7931" y="13327"/>
                      </a:lnTo>
                      <a:lnTo>
                        <a:pt x="8201" y="13598"/>
                      </a:lnTo>
                      <a:lnTo>
                        <a:pt x="8462" y="13868"/>
                      </a:lnTo>
                      <a:lnTo>
                        <a:pt x="8723" y="14120"/>
                      </a:lnTo>
                      <a:lnTo>
                        <a:pt x="8994" y="14362"/>
                      </a:lnTo>
                      <a:lnTo>
                        <a:pt x="9255" y="14604"/>
                      </a:lnTo>
                      <a:lnTo>
                        <a:pt x="9515" y="14828"/>
                      </a:lnTo>
                      <a:lnTo>
                        <a:pt x="9786" y="15051"/>
                      </a:lnTo>
                      <a:lnTo>
                        <a:pt x="10047" y="15256"/>
                      </a:lnTo>
                      <a:lnTo>
                        <a:pt x="10308" y="15452"/>
                      </a:lnTo>
                      <a:lnTo>
                        <a:pt x="10569" y="15648"/>
                      </a:lnTo>
                      <a:lnTo>
                        <a:pt x="10839" y="15825"/>
                      </a:lnTo>
                      <a:lnTo>
                        <a:pt x="11100" y="16002"/>
                      </a:lnTo>
                      <a:lnTo>
                        <a:pt x="11361" y="16160"/>
                      </a:lnTo>
                      <a:lnTo>
                        <a:pt x="11622" y="16310"/>
                      </a:lnTo>
                      <a:lnTo>
                        <a:pt x="11883" y="16459"/>
                      </a:lnTo>
                      <a:lnTo>
                        <a:pt x="12889" y="14558"/>
                      </a:lnTo>
                      <a:lnTo>
                        <a:pt x="12665" y="14436"/>
                      </a:lnTo>
                      <a:lnTo>
                        <a:pt x="12432" y="14306"/>
                      </a:lnTo>
                      <a:lnTo>
                        <a:pt x="12209" y="14157"/>
                      </a:lnTo>
                      <a:lnTo>
                        <a:pt x="11976" y="14008"/>
                      </a:lnTo>
                      <a:lnTo>
                        <a:pt x="11752" y="13840"/>
                      </a:lnTo>
                      <a:lnTo>
                        <a:pt x="11519" y="13672"/>
                      </a:lnTo>
                      <a:lnTo>
                        <a:pt x="11286" y="13495"/>
                      </a:lnTo>
                      <a:lnTo>
                        <a:pt x="11044" y="13299"/>
                      </a:lnTo>
                      <a:lnTo>
                        <a:pt x="10811" y="13104"/>
                      </a:lnTo>
                      <a:lnTo>
                        <a:pt x="10578" y="12899"/>
                      </a:lnTo>
                      <a:lnTo>
                        <a:pt x="10336" y="12684"/>
                      </a:lnTo>
                      <a:lnTo>
                        <a:pt x="10103" y="12461"/>
                      </a:lnTo>
                      <a:lnTo>
                        <a:pt x="9860" y="12218"/>
                      </a:lnTo>
                      <a:lnTo>
                        <a:pt x="9627" y="11976"/>
                      </a:lnTo>
                      <a:lnTo>
                        <a:pt x="9143" y="11464"/>
                      </a:lnTo>
                      <a:lnTo>
                        <a:pt x="8658" y="10923"/>
                      </a:lnTo>
                      <a:lnTo>
                        <a:pt x="8174" y="10345"/>
                      </a:lnTo>
                      <a:lnTo>
                        <a:pt x="7689" y="9730"/>
                      </a:lnTo>
                      <a:lnTo>
                        <a:pt x="7204" y="9078"/>
                      </a:lnTo>
                      <a:lnTo>
                        <a:pt x="6720" y="8398"/>
                      </a:lnTo>
                      <a:lnTo>
                        <a:pt x="6226" y="7689"/>
                      </a:lnTo>
                      <a:lnTo>
                        <a:pt x="5741" y="6944"/>
                      </a:lnTo>
                      <a:lnTo>
                        <a:pt x="5257" y="6170"/>
                      </a:lnTo>
                      <a:lnTo>
                        <a:pt x="4884" y="5564"/>
                      </a:lnTo>
                      <a:lnTo>
                        <a:pt x="4539" y="4977"/>
                      </a:lnTo>
                      <a:lnTo>
                        <a:pt x="4203" y="4400"/>
                      </a:lnTo>
                      <a:lnTo>
                        <a:pt x="3896" y="3840"/>
                      </a:lnTo>
                      <a:lnTo>
                        <a:pt x="3607" y="3309"/>
                      </a:lnTo>
                      <a:lnTo>
                        <a:pt x="3337" y="2797"/>
                      </a:lnTo>
                      <a:lnTo>
                        <a:pt x="2861" y="1874"/>
                      </a:lnTo>
                      <a:lnTo>
                        <a:pt x="2489" y="1110"/>
                      </a:lnTo>
                      <a:lnTo>
                        <a:pt x="2209" y="513"/>
                      </a:lnTo>
                      <a:lnTo>
                        <a:pt x="1967"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13"/>
                <p:cNvSpPr/>
                <p:nvPr/>
              </p:nvSpPr>
              <p:spPr>
                <a:xfrm>
                  <a:off x="1520650" y="4368915"/>
                  <a:ext cx="174962" cy="174562"/>
                </a:xfrm>
                <a:custGeom>
                  <a:rect b="b" l="l" r="r" t="t"/>
                  <a:pathLst>
                    <a:path extrusionOk="0" h="8276" w="8295">
                      <a:moveTo>
                        <a:pt x="3681" y="0"/>
                      </a:moveTo>
                      <a:lnTo>
                        <a:pt x="0" y="3747"/>
                      </a:lnTo>
                      <a:lnTo>
                        <a:pt x="4613" y="8276"/>
                      </a:lnTo>
                      <a:lnTo>
                        <a:pt x="8294" y="4539"/>
                      </a:lnTo>
                      <a:lnTo>
                        <a:pt x="368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13"/>
                <p:cNvSpPr/>
                <p:nvPr/>
              </p:nvSpPr>
              <p:spPr>
                <a:xfrm>
                  <a:off x="1350412" y="4100197"/>
                  <a:ext cx="167116" cy="162792"/>
                </a:xfrm>
                <a:custGeom>
                  <a:rect b="b" l="l" r="r" t="t"/>
                  <a:pathLst>
                    <a:path extrusionOk="0" h="7718" w="7923">
                      <a:moveTo>
                        <a:pt x="3281" y="1"/>
                      </a:moveTo>
                      <a:lnTo>
                        <a:pt x="3076" y="10"/>
                      </a:lnTo>
                      <a:lnTo>
                        <a:pt x="2843" y="38"/>
                      </a:lnTo>
                      <a:lnTo>
                        <a:pt x="2601" y="85"/>
                      </a:lnTo>
                      <a:lnTo>
                        <a:pt x="2349" y="141"/>
                      </a:lnTo>
                      <a:lnTo>
                        <a:pt x="2079" y="215"/>
                      </a:lnTo>
                      <a:lnTo>
                        <a:pt x="1809" y="290"/>
                      </a:lnTo>
                      <a:lnTo>
                        <a:pt x="1538" y="392"/>
                      </a:lnTo>
                      <a:lnTo>
                        <a:pt x="1277" y="495"/>
                      </a:lnTo>
                      <a:lnTo>
                        <a:pt x="1016" y="607"/>
                      </a:lnTo>
                      <a:lnTo>
                        <a:pt x="774" y="737"/>
                      </a:lnTo>
                      <a:lnTo>
                        <a:pt x="541" y="868"/>
                      </a:lnTo>
                      <a:lnTo>
                        <a:pt x="336" y="1007"/>
                      </a:lnTo>
                      <a:lnTo>
                        <a:pt x="243" y="1082"/>
                      </a:lnTo>
                      <a:lnTo>
                        <a:pt x="150" y="1156"/>
                      </a:lnTo>
                      <a:lnTo>
                        <a:pt x="94" y="1222"/>
                      </a:lnTo>
                      <a:lnTo>
                        <a:pt x="47" y="1306"/>
                      </a:lnTo>
                      <a:lnTo>
                        <a:pt x="10" y="1389"/>
                      </a:lnTo>
                      <a:lnTo>
                        <a:pt x="1" y="1473"/>
                      </a:lnTo>
                      <a:lnTo>
                        <a:pt x="10" y="1557"/>
                      </a:lnTo>
                      <a:lnTo>
                        <a:pt x="29" y="1641"/>
                      </a:lnTo>
                      <a:lnTo>
                        <a:pt x="66" y="1725"/>
                      </a:lnTo>
                      <a:lnTo>
                        <a:pt x="122" y="1799"/>
                      </a:lnTo>
                      <a:lnTo>
                        <a:pt x="299" y="1995"/>
                      </a:lnTo>
                      <a:lnTo>
                        <a:pt x="485" y="2228"/>
                      </a:lnTo>
                      <a:lnTo>
                        <a:pt x="578" y="2368"/>
                      </a:lnTo>
                      <a:lnTo>
                        <a:pt x="681" y="2508"/>
                      </a:lnTo>
                      <a:lnTo>
                        <a:pt x="774" y="2666"/>
                      </a:lnTo>
                      <a:lnTo>
                        <a:pt x="867" y="2834"/>
                      </a:lnTo>
                      <a:lnTo>
                        <a:pt x="960" y="3011"/>
                      </a:lnTo>
                      <a:lnTo>
                        <a:pt x="1035" y="3197"/>
                      </a:lnTo>
                      <a:lnTo>
                        <a:pt x="1110" y="3384"/>
                      </a:lnTo>
                      <a:lnTo>
                        <a:pt x="1175" y="3589"/>
                      </a:lnTo>
                      <a:lnTo>
                        <a:pt x="1231" y="3803"/>
                      </a:lnTo>
                      <a:lnTo>
                        <a:pt x="1277" y="4027"/>
                      </a:lnTo>
                      <a:lnTo>
                        <a:pt x="1305" y="4250"/>
                      </a:lnTo>
                      <a:lnTo>
                        <a:pt x="1315" y="4483"/>
                      </a:lnTo>
                      <a:lnTo>
                        <a:pt x="1324" y="4651"/>
                      </a:lnTo>
                      <a:lnTo>
                        <a:pt x="1333" y="4819"/>
                      </a:lnTo>
                      <a:lnTo>
                        <a:pt x="1352" y="4996"/>
                      </a:lnTo>
                      <a:lnTo>
                        <a:pt x="1380" y="5164"/>
                      </a:lnTo>
                      <a:lnTo>
                        <a:pt x="1408" y="5341"/>
                      </a:lnTo>
                      <a:lnTo>
                        <a:pt x="1445" y="5509"/>
                      </a:lnTo>
                      <a:lnTo>
                        <a:pt x="1482" y="5686"/>
                      </a:lnTo>
                      <a:lnTo>
                        <a:pt x="1529" y="5853"/>
                      </a:lnTo>
                      <a:lnTo>
                        <a:pt x="1585" y="6021"/>
                      </a:lnTo>
                      <a:lnTo>
                        <a:pt x="1650" y="6180"/>
                      </a:lnTo>
                      <a:lnTo>
                        <a:pt x="1715" y="6338"/>
                      </a:lnTo>
                      <a:lnTo>
                        <a:pt x="1790" y="6496"/>
                      </a:lnTo>
                      <a:lnTo>
                        <a:pt x="1864" y="6646"/>
                      </a:lnTo>
                      <a:lnTo>
                        <a:pt x="1948" y="6785"/>
                      </a:lnTo>
                      <a:lnTo>
                        <a:pt x="2042" y="6916"/>
                      </a:lnTo>
                      <a:lnTo>
                        <a:pt x="2144" y="7046"/>
                      </a:lnTo>
                      <a:lnTo>
                        <a:pt x="2247" y="7167"/>
                      </a:lnTo>
                      <a:lnTo>
                        <a:pt x="2358" y="7279"/>
                      </a:lnTo>
                      <a:lnTo>
                        <a:pt x="2480" y="7372"/>
                      </a:lnTo>
                      <a:lnTo>
                        <a:pt x="2610" y="7466"/>
                      </a:lnTo>
                      <a:lnTo>
                        <a:pt x="2740" y="7540"/>
                      </a:lnTo>
                      <a:lnTo>
                        <a:pt x="2880" y="7605"/>
                      </a:lnTo>
                      <a:lnTo>
                        <a:pt x="3020" y="7652"/>
                      </a:lnTo>
                      <a:lnTo>
                        <a:pt x="3178" y="7689"/>
                      </a:lnTo>
                      <a:lnTo>
                        <a:pt x="3337" y="7717"/>
                      </a:lnTo>
                      <a:lnTo>
                        <a:pt x="3682" y="7717"/>
                      </a:lnTo>
                      <a:lnTo>
                        <a:pt x="3859" y="7689"/>
                      </a:lnTo>
                      <a:lnTo>
                        <a:pt x="4055" y="7643"/>
                      </a:lnTo>
                      <a:lnTo>
                        <a:pt x="4250" y="7587"/>
                      </a:lnTo>
                      <a:lnTo>
                        <a:pt x="4455" y="7503"/>
                      </a:lnTo>
                      <a:lnTo>
                        <a:pt x="4660" y="7410"/>
                      </a:lnTo>
                      <a:lnTo>
                        <a:pt x="4865" y="7419"/>
                      </a:lnTo>
                      <a:lnTo>
                        <a:pt x="5042" y="7419"/>
                      </a:lnTo>
                      <a:lnTo>
                        <a:pt x="5219" y="7391"/>
                      </a:lnTo>
                      <a:lnTo>
                        <a:pt x="5378" y="7354"/>
                      </a:lnTo>
                      <a:lnTo>
                        <a:pt x="5527" y="7298"/>
                      </a:lnTo>
                      <a:lnTo>
                        <a:pt x="5657" y="7233"/>
                      </a:lnTo>
                      <a:lnTo>
                        <a:pt x="5788" y="7149"/>
                      </a:lnTo>
                      <a:lnTo>
                        <a:pt x="5900" y="7056"/>
                      </a:lnTo>
                      <a:lnTo>
                        <a:pt x="6002" y="6953"/>
                      </a:lnTo>
                      <a:lnTo>
                        <a:pt x="6095" y="6841"/>
                      </a:lnTo>
                      <a:lnTo>
                        <a:pt x="6179" y="6720"/>
                      </a:lnTo>
                      <a:lnTo>
                        <a:pt x="6254" y="6590"/>
                      </a:lnTo>
                      <a:lnTo>
                        <a:pt x="6319" y="6459"/>
                      </a:lnTo>
                      <a:lnTo>
                        <a:pt x="6384" y="6319"/>
                      </a:lnTo>
                      <a:lnTo>
                        <a:pt x="6431" y="6170"/>
                      </a:lnTo>
                      <a:lnTo>
                        <a:pt x="6478" y="6030"/>
                      </a:lnTo>
                      <a:lnTo>
                        <a:pt x="6515" y="5891"/>
                      </a:lnTo>
                      <a:lnTo>
                        <a:pt x="6552" y="5742"/>
                      </a:lnTo>
                      <a:lnTo>
                        <a:pt x="6599" y="5462"/>
                      </a:lnTo>
                      <a:lnTo>
                        <a:pt x="6636" y="5201"/>
                      </a:lnTo>
                      <a:lnTo>
                        <a:pt x="6645" y="4959"/>
                      </a:lnTo>
                      <a:lnTo>
                        <a:pt x="6655" y="4754"/>
                      </a:lnTo>
                      <a:lnTo>
                        <a:pt x="6655" y="4595"/>
                      </a:lnTo>
                      <a:lnTo>
                        <a:pt x="6655" y="4465"/>
                      </a:lnTo>
                      <a:lnTo>
                        <a:pt x="7922" y="2620"/>
                      </a:lnTo>
                      <a:lnTo>
                        <a:pt x="7847" y="2573"/>
                      </a:lnTo>
                      <a:lnTo>
                        <a:pt x="7764" y="2526"/>
                      </a:lnTo>
                      <a:lnTo>
                        <a:pt x="7652" y="2480"/>
                      </a:lnTo>
                      <a:lnTo>
                        <a:pt x="7512" y="2424"/>
                      </a:lnTo>
                      <a:lnTo>
                        <a:pt x="7344" y="2377"/>
                      </a:lnTo>
                      <a:lnTo>
                        <a:pt x="7176" y="2340"/>
                      </a:lnTo>
                      <a:lnTo>
                        <a:pt x="6981" y="2312"/>
                      </a:lnTo>
                      <a:lnTo>
                        <a:pt x="6785" y="2312"/>
                      </a:lnTo>
                      <a:lnTo>
                        <a:pt x="6683" y="2321"/>
                      </a:lnTo>
                      <a:lnTo>
                        <a:pt x="6580" y="2340"/>
                      </a:lnTo>
                      <a:lnTo>
                        <a:pt x="6478" y="2368"/>
                      </a:lnTo>
                      <a:lnTo>
                        <a:pt x="6375" y="2405"/>
                      </a:lnTo>
                      <a:lnTo>
                        <a:pt x="6282" y="2452"/>
                      </a:lnTo>
                      <a:lnTo>
                        <a:pt x="6179" y="2498"/>
                      </a:lnTo>
                      <a:lnTo>
                        <a:pt x="6077" y="2573"/>
                      </a:lnTo>
                      <a:lnTo>
                        <a:pt x="5984" y="2648"/>
                      </a:lnTo>
                      <a:lnTo>
                        <a:pt x="5890" y="2741"/>
                      </a:lnTo>
                      <a:lnTo>
                        <a:pt x="5797" y="2843"/>
                      </a:lnTo>
                      <a:lnTo>
                        <a:pt x="5713" y="2964"/>
                      </a:lnTo>
                      <a:lnTo>
                        <a:pt x="5629" y="3095"/>
                      </a:lnTo>
                      <a:lnTo>
                        <a:pt x="5555" y="3244"/>
                      </a:lnTo>
                      <a:lnTo>
                        <a:pt x="5480" y="3412"/>
                      </a:lnTo>
                      <a:lnTo>
                        <a:pt x="5443" y="3291"/>
                      </a:lnTo>
                      <a:lnTo>
                        <a:pt x="5359" y="2974"/>
                      </a:lnTo>
                      <a:lnTo>
                        <a:pt x="5201" y="2508"/>
                      </a:lnTo>
                      <a:lnTo>
                        <a:pt x="5108" y="2247"/>
                      </a:lnTo>
                      <a:lnTo>
                        <a:pt x="5005" y="1967"/>
                      </a:lnTo>
                      <a:lnTo>
                        <a:pt x="4884" y="1678"/>
                      </a:lnTo>
                      <a:lnTo>
                        <a:pt x="4744" y="1389"/>
                      </a:lnTo>
                      <a:lnTo>
                        <a:pt x="4604" y="1110"/>
                      </a:lnTo>
                      <a:lnTo>
                        <a:pt x="4446" y="849"/>
                      </a:lnTo>
                      <a:lnTo>
                        <a:pt x="4362" y="718"/>
                      </a:lnTo>
                      <a:lnTo>
                        <a:pt x="4278" y="607"/>
                      </a:lnTo>
                      <a:lnTo>
                        <a:pt x="4194" y="495"/>
                      </a:lnTo>
                      <a:lnTo>
                        <a:pt x="4101" y="392"/>
                      </a:lnTo>
                      <a:lnTo>
                        <a:pt x="4008" y="299"/>
                      </a:lnTo>
                      <a:lnTo>
                        <a:pt x="3915" y="206"/>
                      </a:lnTo>
                      <a:lnTo>
                        <a:pt x="3822" y="141"/>
                      </a:lnTo>
                      <a:lnTo>
                        <a:pt x="3719" y="75"/>
                      </a:lnTo>
                      <a:lnTo>
                        <a:pt x="3663" y="47"/>
                      </a:lnTo>
                      <a:lnTo>
                        <a:pt x="3607" y="29"/>
                      </a:lnTo>
                      <a:lnTo>
                        <a:pt x="3533" y="19"/>
                      </a:lnTo>
                      <a:lnTo>
                        <a:pt x="3458" y="10"/>
                      </a:lnTo>
                      <a:lnTo>
                        <a:pt x="3281"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13"/>
                <p:cNvSpPr/>
                <p:nvPr/>
              </p:nvSpPr>
              <p:spPr>
                <a:xfrm>
                  <a:off x="1429045" y="4172143"/>
                  <a:ext cx="37566" cy="46425"/>
                </a:xfrm>
                <a:custGeom>
                  <a:rect b="b" l="l" r="r" t="t"/>
                  <a:pathLst>
                    <a:path extrusionOk="0" h="2201" w="1781">
                      <a:moveTo>
                        <a:pt x="1752" y="1"/>
                      </a:moveTo>
                      <a:lnTo>
                        <a:pt x="1678" y="19"/>
                      </a:lnTo>
                      <a:lnTo>
                        <a:pt x="1603" y="38"/>
                      </a:lnTo>
                      <a:lnTo>
                        <a:pt x="1491" y="75"/>
                      </a:lnTo>
                      <a:lnTo>
                        <a:pt x="1370" y="122"/>
                      </a:lnTo>
                      <a:lnTo>
                        <a:pt x="1230" y="196"/>
                      </a:lnTo>
                      <a:lnTo>
                        <a:pt x="1081" y="280"/>
                      </a:lnTo>
                      <a:lnTo>
                        <a:pt x="923" y="383"/>
                      </a:lnTo>
                      <a:lnTo>
                        <a:pt x="765" y="513"/>
                      </a:lnTo>
                      <a:lnTo>
                        <a:pt x="690" y="588"/>
                      </a:lnTo>
                      <a:lnTo>
                        <a:pt x="615" y="662"/>
                      </a:lnTo>
                      <a:lnTo>
                        <a:pt x="541" y="756"/>
                      </a:lnTo>
                      <a:lnTo>
                        <a:pt x="466" y="849"/>
                      </a:lnTo>
                      <a:lnTo>
                        <a:pt x="392" y="942"/>
                      </a:lnTo>
                      <a:lnTo>
                        <a:pt x="327" y="1054"/>
                      </a:lnTo>
                      <a:lnTo>
                        <a:pt x="271" y="1166"/>
                      </a:lnTo>
                      <a:lnTo>
                        <a:pt x="205" y="1287"/>
                      </a:lnTo>
                      <a:lnTo>
                        <a:pt x="159" y="1417"/>
                      </a:lnTo>
                      <a:lnTo>
                        <a:pt x="112" y="1557"/>
                      </a:lnTo>
                      <a:lnTo>
                        <a:pt x="75" y="1706"/>
                      </a:lnTo>
                      <a:lnTo>
                        <a:pt x="38" y="1865"/>
                      </a:lnTo>
                      <a:lnTo>
                        <a:pt x="10" y="2032"/>
                      </a:lnTo>
                      <a:lnTo>
                        <a:pt x="0" y="2200"/>
                      </a:lnTo>
                      <a:lnTo>
                        <a:pt x="0" y="2200"/>
                      </a:lnTo>
                      <a:lnTo>
                        <a:pt x="19" y="2126"/>
                      </a:lnTo>
                      <a:lnTo>
                        <a:pt x="84" y="1939"/>
                      </a:lnTo>
                      <a:lnTo>
                        <a:pt x="131" y="1809"/>
                      </a:lnTo>
                      <a:lnTo>
                        <a:pt x="196" y="1660"/>
                      </a:lnTo>
                      <a:lnTo>
                        <a:pt x="280" y="1492"/>
                      </a:lnTo>
                      <a:lnTo>
                        <a:pt x="373" y="1324"/>
                      </a:lnTo>
                      <a:lnTo>
                        <a:pt x="485" y="1147"/>
                      </a:lnTo>
                      <a:lnTo>
                        <a:pt x="615" y="970"/>
                      </a:lnTo>
                      <a:lnTo>
                        <a:pt x="765" y="793"/>
                      </a:lnTo>
                      <a:lnTo>
                        <a:pt x="923" y="625"/>
                      </a:lnTo>
                      <a:lnTo>
                        <a:pt x="1016" y="551"/>
                      </a:lnTo>
                      <a:lnTo>
                        <a:pt x="1109" y="476"/>
                      </a:lnTo>
                      <a:lnTo>
                        <a:pt x="1203" y="401"/>
                      </a:lnTo>
                      <a:lnTo>
                        <a:pt x="1314" y="336"/>
                      </a:lnTo>
                      <a:lnTo>
                        <a:pt x="1417" y="271"/>
                      </a:lnTo>
                      <a:lnTo>
                        <a:pt x="1538" y="215"/>
                      </a:lnTo>
                      <a:lnTo>
                        <a:pt x="1659" y="168"/>
                      </a:lnTo>
                      <a:lnTo>
                        <a:pt x="1780" y="122"/>
                      </a:lnTo>
                      <a:lnTo>
                        <a:pt x="175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13"/>
                <p:cNvSpPr/>
                <p:nvPr/>
              </p:nvSpPr>
              <p:spPr>
                <a:xfrm>
                  <a:off x="1400148" y="4167819"/>
                  <a:ext cx="48956" cy="25585"/>
                </a:xfrm>
                <a:custGeom>
                  <a:rect b="b" l="l" r="r" t="t"/>
                  <a:pathLst>
                    <a:path extrusionOk="0" h="1213" w="2321">
                      <a:moveTo>
                        <a:pt x="1697" y="1"/>
                      </a:moveTo>
                      <a:lnTo>
                        <a:pt x="1529" y="19"/>
                      </a:lnTo>
                      <a:lnTo>
                        <a:pt x="1361" y="57"/>
                      </a:lnTo>
                      <a:lnTo>
                        <a:pt x="1268" y="85"/>
                      </a:lnTo>
                      <a:lnTo>
                        <a:pt x="1175" y="113"/>
                      </a:lnTo>
                      <a:lnTo>
                        <a:pt x="1081" y="159"/>
                      </a:lnTo>
                      <a:lnTo>
                        <a:pt x="979" y="206"/>
                      </a:lnTo>
                      <a:lnTo>
                        <a:pt x="886" y="262"/>
                      </a:lnTo>
                      <a:lnTo>
                        <a:pt x="783" y="327"/>
                      </a:lnTo>
                      <a:lnTo>
                        <a:pt x="681" y="401"/>
                      </a:lnTo>
                      <a:lnTo>
                        <a:pt x="588" y="485"/>
                      </a:lnTo>
                      <a:lnTo>
                        <a:pt x="485" y="578"/>
                      </a:lnTo>
                      <a:lnTo>
                        <a:pt x="392" y="681"/>
                      </a:lnTo>
                      <a:lnTo>
                        <a:pt x="289" y="793"/>
                      </a:lnTo>
                      <a:lnTo>
                        <a:pt x="196" y="923"/>
                      </a:lnTo>
                      <a:lnTo>
                        <a:pt x="103" y="1063"/>
                      </a:lnTo>
                      <a:lnTo>
                        <a:pt x="0" y="1212"/>
                      </a:lnTo>
                      <a:lnTo>
                        <a:pt x="47" y="1175"/>
                      </a:lnTo>
                      <a:lnTo>
                        <a:pt x="187" y="1072"/>
                      </a:lnTo>
                      <a:lnTo>
                        <a:pt x="392" y="923"/>
                      </a:lnTo>
                      <a:lnTo>
                        <a:pt x="671" y="746"/>
                      </a:lnTo>
                      <a:lnTo>
                        <a:pt x="830" y="653"/>
                      </a:lnTo>
                      <a:lnTo>
                        <a:pt x="1007" y="551"/>
                      </a:lnTo>
                      <a:lnTo>
                        <a:pt x="1203" y="457"/>
                      </a:lnTo>
                      <a:lnTo>
                        <a:pt x="1408" y="373"/>
                      </a:lnTo>
                      <a:lnTo>
                        <a:pt x="1622" y="290"/>
                      </a:lnTo>
                      <a:lnTo>
                        <a:pt x="1846" y="206"/>
                      </a:lnTo>
                      <a:lnTo>
                        <a:pt x="2079" y="140"/>
                      </a:lnTo>
                      <a:lnTo>
                        <a:pt x="2321" y="85"/>
                      </a:lnTo>
                      <a:lnTo>
                        <a:pt x="2256" y="66"/>
                      </a:lnTo>
                      <a:lnTo>
                        <a:pt x="2190" y="47"/>
                      </a:lnTo>
                      <a:lnTo>
                        <a:pt x="2097" y="29"/>
                      </a:lnTo>
                      <a:lnTo>
                        <a:pt x="1985" y="10"/>
                      </a:lnTo>
                      <a:lnTo>
                        <a:pt x="1846"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13"/>
                <p:cNvSpPr/>
                <p:nvPr/>
              </p:nvSpPr>
              <p:spPr>
                <a:xfrm>
                  <a:off x="1356107" y="4121036"/>
                  <a:ext cx="53891" cy="65682"/>
                </a:xfrm>
                <a:custGeom>
                  <a:rect b="b" l="l" r="r" t="t"/>
                  <a:pathLst>
                    <a:path extrusionOk="0" h="3114" w="2555">
                      <a:moveTo>
                        <a:pt x="94" y="1"/>
                      </a:moveTo>
                      <a:lnTo>
                        <a:pt x="1" y="66"/>
                      </a:lnTo>
                      <a:lnTo>
                        <a:pt x="252" y="252"/>
                      </a:lnTo>
                      <a:lnTo>
                        <a:pt x="551" y="504"/>
                      </a:lnTo>
                      <a:lnTo>
                        <a:pt x="709" y="644"/>
                      </a:lnTo>
                      <a:lnTo>
                        <a:pt x="877" y="802"/>
                      </a:lnTo>
                      <a:lnTo>
                        <a:pt x="1054" y="979"/>
                      </a:lnTo>
                      <a:lnTo>
                        <a:pt x="1231" y="1166"/>
                      </a:lnTo>
                      <a:lnTo>
                        <a:pt x="1408" y="1361"/>
                      </a:lnTo>
                      <a:lnTo>
                        <a:pt x="1585" y="1576"/>
                      </a:lnTo>
                      <a:lnTo>
                        <a:pt x="1753" y="1799"/>
                      </a:lnTo>
                      <a:lnTo>
                        <a:pt x="1921" y="2042"/>
                      </a:lnTo>
                      <a:lnTo>
                        <a:pt x="2079" y="2293"/>
                      </a:lnTo>
                      <a:lnTo>
                        <a:pt x="2228" y="2554"/>
                      </a:lnTo>
                      <a:lnTo>
                        <a:pt x="2359" y="2824"/>
                      </a:lnTo>
                      <a:lnTo>
                        <a:pt x="2480" y="3113"/>
                      </a:lnTo>
                      <a:lnTo>
                        <a:pt x="2554" y="3029"/>
                      </a:lnTo>
                      <a:lnTo>
                        <a:pt x="2517" y="2936"/>
                      </a:lnTo>
                      <a:lnTo>
                        <a:pt x="2396" y="2694"/>
                      </a:lnTo>
                      <a:lnTo>
                        <a:pt x="2312" y="2517"/>
                      </a:lnTo>
                      <a:lnTo>
                        <a:pt x="2210" y="2321"/>
                      </a:lnTo>
                      <a:lnTo>
                        <a:pt x="2079" y="2098"/>
                      </a:lnTo>
                      <a:lnTo>
                        <a:pt x="1930" y="1865"/>
                      </a:lnTo>
                      <a:lnTo>
                        <a:pt x="1772" y="1622"/>
                      </a:lnTo>
                      <a:lnTo>
                        <a:pt x="1585" y="1371"/>
                      </a:lnTo>
                      <a:lnTo>
                        <a:pt x="1380" y="1119"/>
                      </a:lnTo>
                      <a:lnTo>
                        <a:pt x="1166" y="867"/>
                      </a:lnTo>
                      <a:lnTo>
                        <a:pt x="923" y="625"/>
                      </a:lnTo>
                      <a:lnTo>
                        <a:pt x="793" y="513"/>
                      </a:lnTo>
                      <a:lnTo>
                        <a:pt x="663" y="401"/>
                      </a:lnTo>
                      <a:lnTo>
                        <a:pt x="523" y="290"/>
                      </a:lnTo>
                      <a:lnTo>
                        <a:pt x="383" y="187"/>
                      </a:lnTo>
                      <a:lnTo>
                        <a:pt x="243" y="94"/>
                      </a:lnTo>
                      <a:lnTo>
                        <a:pt x="94"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13"/>
                <p:cNvSpPr/>
                <p:nvPr/>
              </p:nvSpPr>
              <p:spPr>
                <a:xfrm>
                  <a:off x="1378128" y="4101779"/>
                  <a:ext cx="61147" cy="74921"/>
                </a:xfrm>
                <a:custGeom>
                  <a:rect b="b" l="l" r="r" t="t"/>
                  <a:pathLst>
                    <a:path extrusionOk="0" h="3552" w="2899">
                      <a:moveTo>
                        <a:pt x="1156" y="38"/>
                      </a:moveTo>
                      <a:lnTo>
                        <a:pt x="1135" y="45"/>
                      </a:lnTo>
                      <a:lnTo>
                        <a:pt x="1135" y="45"/>
                      </a:lnTo>
                      <a:lnTo>
                        <a:pt x="1158" y="39"/>
                      </a:lnTo>
                      <a:lnTo>
                        <a:pt x="1158" y="39"/>
                      </a:lnTo>
                      <a:lnTo>
                        <a:pt x="1156" y="38"/>
                      </a:lnTo>
                      <a:close/>
                      <a:moveTo>
                        <a:pt x="1324" y="0"/>
                      </a:moveTo>
                      <a:lnTo>
                        <a:pt x="1158" y="39"/>
                      </a:lnTo>
                      <a:lnTo>
                        <a:pt x="1158" y="39"/>
                      </a:lnTo>
                      <a:lnTo>
                        <a:pt x="1212" y="94"/>
                      </a:lnTo>
                      <a:lnTo>
                        <a:pt x="1380" y="243"/>
                      </a:lnTo>
                      <a:lnTo>
                        <a:pt x="1492" y="364"/>
                      </a:lnTo>
                      <a:lnTo>
                        <a:pt x="1622" y="504"/>
                      </a:lnTo>
                      <a:lnTo>
                        <a:pt x="1753" y="671"/>
                      </a:lnTo>
                      <a:lnTo>
                        <a:pt x="1892" y="858"/>
                      </a:lnTo>
                      <a:lnTo>
                        <a:pt x="2042" y="1072"/>
                      </a:lnTo>
                      <a:lnTo>
                        <a:pt x="2181" y="1314"/>
                      </a:lnTo>
                      <a:lnTo>
                        <a:pt x="2312" y="1575"/>
                      </a:lnTo>
                      <a:lnTo>
                        <a:pt x="2433" y="1864"/>
                      </a:lnTo>
                      <a:lnTo>
                        <a:pt x="2489" y="2013"/>
                      </a:lnTo>
                      <a:lnTo>
                        <a:pt x="2535" y="2172"/>
                      </a:lnTo>
                      <a:lnTo>
                        <a:pt x="2582" y="2340"/>
                      </a:lnTo>
                      <a:lnTo>
                        <a:pt x="2629" y="2507"/>
                      </a:lnTo>
                      <a:lnTo>
                        <a:pt x="2657" y="2684"/>
                      </a:lnTo>
                      <a:lnTo>
                        <a:pt x="2694" y="2871"/>
                      </a:lnTo>
                      <a:lnTo>
                        <a:pt x="2713" y="3057"/>
                      </a:lnTo>
                      <a:lnTo>
                        <a:pt x="2731" y="3253"/>
                      </a:lnTo>
                      <a:lnTo>
                        <a:pt x="2899" y="3244"/>
                      </a:lnTo>
                      <a:lnTo>
                        <a:pt x="2890" y="3141"/>
                      </a:lnTo>
                      <a:lnTo>
                        <a:pt x="2852" y="2871"/>
                      </a:lnTo>
                      <a:lnTo>
                        <a:pt x="2815" y="2684"/>
                      </a:lnTo>
                      <a:lnTo>
                        <a:pt x="2768" y="2479"/>
                      </a:lnTo>
                      <a:lnTo>
                        <a:pt x="2713" y="2237"/>
                      </a:lnTo>
                      <a:lnTo>
                        <a:pt x="2638" y="1995"/>
                      </a:lnTo>
                      <a:lnTo>
                        <a:pt x="2545" y="1724"/>
                      </a:lnTo>
                      <a:lnTo>
                        <a:pt x="2442" y="1464"/>
                      </a:lnTo>
                      <a:lnTo>
                        <a:pt x="2312" y="1193"/>
                      </a:lnTo>
                      <a:lnTo>
                        <a:pt x="2237" y="1053"/>
                      </a:lnTo>
                      <a:lnTo>
                        <a:pt x="2163" y="923"/>
                      </a:lnTo>
                      <a:lnTo>
                        <a:pt x="2079" y="793"/>
                      </a:lnTo>
                      <a:lnTo>
                        <a:pt x="1995" y="671"/>
                      </a:lnTo>
                      <a:lnTo>
                        <a:pt x="1892" y="541"/>
                      </a:lnTo>
                      <a:lnTo>
                        <a:pt x="1799" y="420"/>
                      </a:lnTo>
                      <a:lnTo>
                        <a:pt x="1687" y="308"/>
                      </a:lnTo>
                      <a:lnTo>
                        <a:pt x="1576" y="205"/>
                      </a:lnTo>
                      <a:lnTo>
                        <a:pt x="1454" y="94"/>
                      </a:lnTo>
                      <a:lnTo>
                        <a:pt x="1324" y="0"/>
                      </a:lnTo>
                      <a:close/>
                      <a:moveTo>
                        <a:pt x="1135" y="45"/>
                      </a:moveTo>
                      <a:lnTo>
                        <a:pt x="1007" y="75"/>
                      </a:lnTo>
                      <a:lnTo>
                        <a:pt x="672" y="168"/>
                      </a:lnTo>
                      <a:lnTo>
                        <a:pt x="336" y="280"/>
                      </a:lnTo>
                      <a:lnTo>
                        <a:pt x="1" y="401"/>
                      </a:lnTo>
                      <a:lnTo>
                        <a:pt x="196" y="560"/>
                      </a:lnTo>
                      <a:lnTo>
                        <a:pt x="317" y="671"/>
                      </a:lnTo>
                      <a:lnTo>
                        <a:pt x="448" y="793"/>
                      </a:lnTo>
                      <a:lnTo>
                        <a:pt x="588" y="932"/>
                      </a:lnTo>
                      <a:lnTo>
                        <a:pt x="737" y="1091"/>
                      </a:lnTo>
                      <a:lnTo>
                        <a:pt x="886" y="1259"/>
                      </a:lnTo>
                      <a:lnTo>
                        <a:pt x="1035" y="1454"/>
                      </a:lnTo>
                      <a:lnTo>
                        <a:pt x="1184" y="1659"/>
                      </a:lnTo>
                      <a:lnTo>
                        <a:pt x="1333" y="1883"/>
                      </a:lnTo>
                      <a:lnTo>
                        <a:pt x="1473" y="2116"/>
                      </a:lnTo>
                      <a:lnTo>
                        <a:pt x="1613" y="2368"/>
                      </a:lnTo>
                      <a:lnTo>
                        <a:pt x="1734" y="2638"/>
                      </a:lnTo>
                      <a:lnTo>
                        <a:pt x="1837" y="2927"/>
                      </a:lnTo>
                      <a:lnTo>
                        <a:pt x="1930" y="3234"/>
                      </a:lnTo>
                      <a:lnTo>
                        <a:pt x="1967" y="3393"/>
                      </a:lnTo>
                      <a:lnTo>
                        <a:pt x="2004" y="3551"/>
                      </a:lnTo>
                      <a:lnTo>
                        <a:pt x="2135" y="3514"/>
                      </a:lnTo>
                      <a:lnTo>
                        <a:pt x="2125" y="3411"/>
                      </a:lnTo>
                      <a:lnTo>
                        <a:pt x="2079" y="3141"/>
                      </a:lnTo>
                      <a:lnTo>
                        <a:pt x="2042" y="2955"/>
                      </a:lnTo>
                      <a:lnTo>
                        <a:pt x="1986" y="2750"/>
                      </a:lnTo>
                      <a:lnTo>
                        <a:pt x="1920" y="2517"/>
                      </a:lnTo>
                      <a:lnTo>
                        <a:pt x="1837" y="2265"/>
                      </a:lnTo>
                      <a:lnTo>
                        <a:pt x="1725" y="2004"/>
                      </a:lnTo>
                      <a:lnTo>
                        <a:pt x="1594" y="1743"/>
                      </a:lnTo>
                      <a:lnTo>
                        <a:pt x="1529" y="1613"/>
                      </a:lnTo>
                      <a:lnTo>
                        <a:pt x="1445" y="1482"/>
                      </a:lnTo>
                      <a:lnTo>
                        <a:pt x="1361" y="1352"/>
                      </a:lnTo>
                      <a:lnTo>
                        <a:pt x="1268" y="1221"/>
                      </a:lnTo>
                      <a:lnTo>
                        <a:pt x="1166" y="1091"/>
                      </a:lnTo>
                      <a:lnTo>
                        <a:pt x="1063" y="970"/>
                      </a:lnTo>
                      <a:lnTo>
                        <a:pt x="942" y="858"/>
                      </a:lnTo>
                      <a:lnTo>
                        <a:pt x="821" y="746"/>
                      </a:lnTo>
                      <a:lnTo>
                        <a:pt x="690" y="634"/>
                      </a:lnTo>
                      <a:lnTo>
                        <a:pt x="550" y="532"/>
                      </a:lnTo>
                      <a:lnTo>
                        <a:pt x="401" y="438"/>
                      </a:lnTo>
                      <a:lnTo>
                        <a:pt x="252" y="345"/>
                      </a:lnTo>
                      <a:lnTo>
                        <a:pt x="1135" y="45"/>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13"/>
                <p:cNvSpPr/>
                <p:nvPr/>
              </p:nvSpPr>
              <p:spPr>
                <a:xfrm>
                  <a:off x="1646045" y="5009515"/>
                  <a:ext cx="63910" cy="392384"/>
                </a:xfrm>
                <a:custGeom>
                  <a:rect b="b" l="l" r="r" t="t"/>
                  <a:pathLst>
                    <a:path extrusionOk="0" h="18603" w="3030">
                      <a:moveTo>
                        <a:pt x="20" y="1"/>
                      </a:moveTo>
                      <a:lnTo>
                        <a:pt x="1" y="18602"/>
                      </a:lnTo>
                      <a:lnTo>
                        <a:pt x="3011" y="18602"/>
                      </a:lnTo>
                      <a:lnTo>
                        <a:pt x="3030"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13"/>
                <p:cNvSpPr/>
                <p:nvPr/>
              </p:nvSpPr>
              <p:spPr>
                <a:xfrm>
                  <a:off x="1643493" y="5322254"/>
                  <a:ext cx="70786" cy="47205"/>
                </a:xfrm>
                <a:custGeom>
                  <a:rect b="b" l="l" r="r" t="t"/>
                  <a:pathLst>
                    <a:path extrusionOk="0" h="2238" w="3356">
                      <a:moveTo>
                        <a:pt x="1" y="1"/>
                      </a:moveTo>
                      <a:lnTo>
                        <a:pt x="1" y="2237"/>
                      </a:lnTo>
                      <a:lnTo>
                        <a:pt x="3356" y="2237"/>
                      </a:lnTo>
                      <a:lnTo>
                        <a:pt x="3356"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13"/>
                <p:cNvSpPr/>
                <p:nvPr/>
              </p:nvSpPr>
              <p:spPr>
                <a:xfrm>
                  <a:off x="1792490" y="5009515"/>
                  <a:ext cx="63910" cy="392384"/>
                </a:xfrm>
                <a:custGeom>
                  <a:rect b="b" l="l" r="r" t="t"/>
                  <a:pathLst>
                    <a:path extrusionOk="0" h="18603" w="3030">
                      <a:moveTo>
                        <a:pt x="1" y="1"/>
                      </a:moveTo>
                      <a:lnTo>
                        <a:pt x="19" y="18602"/>
                      </a:lnTo>
                      <a:lnTo>
                        <a:pt x="3030" y="18602"/>
                      </a:lnTo>
                      <a:lnTo>
                        <a:pt x="3011"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13"/>
                <p:cNvSpPr/>
                <p:nvPr/>
              </p:nvSpPr>
              <p:spPr>
                <a:xfrm>
                  <a:off x="1790929" y="5322254"/>
                  <a:ext cx="70976" cy="47205"/>
                </a:xfrm>
                <a:custGeom>
                  <a:rect b="b" l="l" r="r" t="t"/>
                  <a:pathLst>
                    <a:path extrusionOk="0" h="2238" w="3365">
                      <a:moveTo>
                        <a:pt x="0" y="1"/>
                      </a:moveTo>
                      <a:lnTo>
                        <a:pt x="0" y="2237"/>
                      </a:lnTo>
                      <a:lnTo>
                        <a:pt x="3365" y="2237"/>
                      </a:lnTo>
                      <a:lnTo>
                        <a:pt x="336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13"/>
                <p:cNvSpPr/>
                <p:nvPr/>
              </p:nvSpPr>
              <p:spPr>
                <a:xfrm>
                  <a:off x="1630331" y="4736684"/>
                  <a:ext cx="243766" cy="195021"/>
                </a:xfrm>
                <a:custGeom>
                  <a:rect b="b" l="l" r="r" t="t"/>
                  <a:pathLst>
                    <a:path extrusionOk="0" h="9246" w="11557">
                      <a:moveTo>
                        <a:pt x="4390" y="1"/>
                      </a:moveTo>
                      <a:lnTo>
                        <a:pt x="4157" y="19"/>
                      </a:lnTo>
                      <a:lnTo>
                        <a:pt x="3924" y="47"/>
                      </a:lnTo>
                      <a:lnTo>
                        <a:pt x="3700" y="94"/>
                      </a:lnTo>
                      <a:lnTo>
                        <a:pt x="3476" y="140"/>
                      </a:lnTo>
                      <a:lnTo>
                        <a:pt x="3253" y="206"/>
                      </a:lnTo>
                      <a:lnTo>
                        <a:pt x="3038" y="280"/>
                      </a:lnTo>
                      <a:lnTo>
                        <a:pt x="2833" y="364"/>
                      </a:lnTo>
                      <a:lnTo>
                        <a:pt x="2628" y="457"/>
                      </a:lnTo>
                      <a:lnTo>
                        <a:pt x="2433" y="560"/>
                      </a:lnTo>
                      <a:lnTo>
                        <a:pt x="2237" y="672"/>
                      </a:lnTo>
                      <a:lnTo>
                        <a:pt x="2051" y="793"/>
                      </a:lnTo>
                      <a:lnTo>
                        <a:pt x="1864" y="914"/>
                      </a:lnTo>
                      <a:lnTo>
                        <a:pt x="1687" y="1054"/>
                      </a:lnTo>
                      <a:lnTo>
                        <a:pt x="1519" y="1203"/>
                      </a:lnTo>
                      <a:lnTo>
                        <a:pt x="1361" y="1352"/>
                      </a:lnTo>
                      <a:lnTo>
                        <a:pt x="1212" y="1520"/>
                      </a:lnTo>
                      <a:lnTo>
                        <a:pt x="1063" y="1687"/>
                      </a:lnTo>
                      <a:lnTo>
                        <a:pt x="923" y="1855"/>
                      </a:lnTo>
                      <a:lnTo>
                        <a:pt x="792" y="2042"/>
                      </a:lnTo>
                      <a:lnTo>
                        <a:pt x="681" y="2228"/>
                      </a:lnTo>
                      <a:lnTo>
                        <a:pt x="569" y="2424"/>
                      </a:lnTo>
                      <a:lnTo>
                        <a:pt x="466" y="2619"/>
                      </a:lnTo>
                      <a:lnTo>
                        <a:pt x="373" y="2824"/>
                      </a:lnTo>
                      <a:lnTo>
                        <a:pt x="289" y="3029"/>
                      </a:lnTo>
                      <a:lnTo>
                        <a:pt x="215" y="3244"/>
                      </a:lnTo>
                      <a:lnTo>
                        <a:pt x="149" y="3467"/>
                      </a:lnTo>
                      <a:lnTo>
                        <a:pt x="103" y="3691"/>
                      </a:lnTo>
                      <a:lnTo>
                        <a:pt x="56" y="3915"/>
                      </a:lnTo>
                      <a:lnTo>
                        <a:pt x="28" y="4148"/>
                      </a:lnTo>
                      <a:lnTo>
                        <a:pt x="10" y="4381"/>
                      </a:lnTo>
                      <a:lnTo>
                        <a:pt x="0" y="4623"/>
                      </a:lnTo>
                      <a:lnTo>
                        <a:pt x="10" y="4856"/>
                      </a:lnTo>
                      <a:lnTo>
                        <a:pt x="28" y="5089"/>
                      </a:lnTo>
                      <a:lnTo>
                        <a:pt x="56" y="5322"/>
                      </a:lnTo>
                      <a:lnTo>
                        <a:pt x="103" y="5546"/>
                      </a:lnTo>
                      <a:lnTo>
                        <a:pt x="149" y="5769"/>
                      </a:lnTo>
                      <a:lnTo>
                        <a:pt x="215" y="5993"/>
                      </a:lnTo>
                      <a:lnTo>
                        <a:pt x="289" y="6207"/>
                      </a:lnTo>
                      <a:lnTo>
                        <a:pt x="373" y="6412"/>
                      </a:lnTo>
                      <a:lnTo>
                        <a:pt x="466" y="6617"/>
                      </a:lnTo>
                      <a:lnTo>
                        <a:pt x="569" y="6813"/>
                      </a:lnTo>
                      <a:lnTo>
                        <a:pt x="681" y="7009"/>
                      </a:lnTo>
                      <a:lnTo>
                        <a:pt x="792" y="7195"/>
                      </a:lnTo>
                      <a:lnTo>
                        <a:pt x="923" y="7382"/>
                      </a:lnTo>
                      <a:lnTo>
                        <a:pt x="1063" y="7559"/>
                      </a:lnTo>
                      <a:lnTo>
                        <a:pt x="1212" y="7726"/>
                      </a:lnTo>
                      <a:lnTo>
                        <a:pt x="1361" y="7885"/>
                      </a:lnTo>
                      <a:lnTo>
                        <a:pt x="1519" y="8034"/>
                      </a:lnTo>
                      <a:lnTo>
                        <a:pt x="1687" y="8183"/>
                      </a:lnTo>
                      <a:lnTo>
                        <a:pt x="1864" y="8323"/>
                      </a:lnTo>
                      <a:lnTo>
                        <a:pt x="2051" y="8453"/>
                      </a:lnTo>
                      <a:lnTo>
                        <a:pt x="2237" y="8565"/>
                      </a:lnTo>
                      <a:lnTo>
                        <a:pt x="2433" y="8677"/>
                      </a:lnTo>
                      <a:lnTo>
                        <a:pt x="2628" y="8779"/>
                      </a:lnTo>
                      <a:lnTo>
                        <a:pt x="2833" y="8873"/>
                      </a:lnTo>
                      <a:lnTo>
                        <a:pt x="3038" y="8957"/>
                      </a:lnTo>
                      <a:lnTo>
                        <a:pt x="3253" y="9031"/>
                      </a:lnTo>
                      <a:lnTo>
                        <a:pt x="3476" y="9096"/>
                      </a:lnTo>
                      <a:lnTo>
                        <a:pt x="3700" y="9143"/>
                      </a:lnTo>
                      <a:lnTo>
                        <a:pt x="3924" y="9190"/>
                      </a:lnTo>
                      <a:lnTo>
                        <a:pt x="4157" y="9217"/>
                      </a:lnTo>
                      <a:lnTo>
                        <a:pt x="4390" y="9236"/>
                      </a:lnTo>
                      <a:lnTo>
                        <a:pt x="4623" y="9245"/>
                      </a:lnTo>
                      <a:lnTo>
                        <a:pt x="6934" y="9245"/>
                      </a:lnTo>
                      <a:lnTo>
                        <a:pt x="7176" y="9236"/>
                      </a:lnTo>
                      <a:lnTo>
                        <a:pt x="7409" y="9217"/>
                      </a:lnTo>
                      <a:lnTo>
                        <a:pt x="7642" y="9190"/>
                      </a:lnTo>
                      <a:lnTo>
                        <a:pt x="7866" y="9143"/>
                      </a:lnTo>
                      <a:lnTo>
                        <a:pt x="8090" y="9096"/>
                      </a:lnTo>
                      <a:lnTo>
                        <a:pt x="8313" y="9031"/>
                      </a:lnTo>
                      <a:lnTo>
                        <a:pt x="8528" y="8957"/>
                      </a:lnTo>
                      <a:lnTo>
                        <a:pt x="8733" y="8873"/>
                      </a:lnTo>
                      <a:lnTo>
                        <a:pt x="8938" y="8779"/>
                      </a:lnTo>
                      <a:lnTo>
                        <a:pt x="9133" y="8677"/>
                      </a:lnTo>
                      <a:lnTo>
                        <a:pt x="9329" y="8565"/>
                      </a:lnTo>
                      <a:lnTo>
                        <a:pt x="9515" y="8453"/>
                      </a:lnTo>
                      <a:lnTo>
                        <a:pt x="9702" y="8323"/>
                      </a:lnTo>
                      <a:lnTo>
                        <a:pt x="9879" y="8183"/>
                      </a:lnTo>
                      <a:lnTo>
                        <a:pt x="10047" y="8034"/>
                      </a:lnTo>
                      <a:lnTo>
                        <a:pt x="10205" y="7885"/>
                      </a:lnTo>
                      <a:lnTo>
                        <a:pt x="10354" y="7726"/>
                      </a:lnTo>
                      <a:lnTo>
                        <a:pt x="10503" y="7559"/>
                      </a:lnTo>
                      <a:lnTo>
                        <a:pt x="10643" y="7382"/>
                      </a:lnTo>
                      <a:lnTo>
                        <a:pt x="10764" y="7195"/>
                      </a:lnTo>
                      <a:lnTo>
                        <a:pt x="10885" y="7009"/>
                      </a:lnTo>
                      <a:lnTo>
                        <a:pt x="10997" y="6813"/>
                      </a:lnTo>
                      <a:lnTo>
                        <a:pt x="11100" y="6617"/>
                      </a:lnTo>
                      <a:lnTo>
                        <a:pt x="11193" y="6412"/>
                      </a:lnTo>
                      <a:lnTo>
                        <a:pt x="11277" y="6207"/>
                      </a:lnTo>
                      <a:lnTo>
                        <a:pt x="11351" y="5993"/>
                      </a:lnTo>
                      <a:lnTo>
                        <a:pt x="11417" y="5769"/>
                      </a:lnTo>
                      <a:lnTo>
                        <a:pt x="11463" y="5546"/>
                      </a:lnTo>
                      <a:lnTo>
                        <a:pt x="11510" y="5322"/>
                      </a:lnTo>
                      <a:lnTo>
                        <a:pt x="11538" y="5089"/>
                      </a:lnTo>
                      <a:lnTo>
                        <a:pt x="11556" y="4856"/>
                      </a:lnTo>
                      <a:lnTo>
                        <a:pt x="11556" y="4623"/>
                      </a:lnTo>
                      <a:lnTo>
                        <a:pt x="11556" y="4381"/>
                      </a:lnTo>
                      <a:lnTo>
                        <a:pt x="11538" y="4148"/>
                      </a:lnTo>
                      <a:lnTo>
                        <a:pt x="11510" y="3915"/>
                      </a:lnTo>
                      <a:lnTo>
                        <a:pt x="11463" y="3691"/>
                      </a:lnTo>
                      <a:lnTo>
                        <a:pt x="11417" y="3467"/>
                      </a:lnTo>
                      <a:lnTo>
                        <a:pt x="11351" y="3244"/>
                      </a:lnTo>
                      <a:lnTo>
                        <a:pt x="11277" y="3029"/>
                      </a:lnTo>
                      <a:lnTo>
                        <a:pt x="11193" y="2824"/>
                      </a:lnTo>
                      <a:lnTo>
                        <a:pt x="11100" y="2619"/>
                      </a:lnTo>
                      <a:lnTo>
                        <a:pt x="10997" y="2424"/>
                      </a:lnTo>
                      <a:lnTo>
                        <a:pt x="10885" y="2228"/>
                      </a:lnTo>
                      <a:lnTo>
                        <a:pt x="10764" y="2042"/>
                      </a:lnTo>
                      <a:lnTo>
                        <a:pt x="10643" y="1855"/>
                      </a:lnTo>
                      <a:lnTo>
                        <a:pt x="10503" y="1687"/>
                      </a:lnTo>
                      <a:lnTo>
                        <a:pt x="10354" y="1520"/>
                      </a:lnTo>
                      <a:lnTo>
                        <a:pt x="10205" y="1352"/>
                      </a:lnTo>
                      <a:lnTo>
                        <a:pt x="10047" y="1203"/>
                      </a:lnTo>
                      <a:lnTo>
                        <a:pt x="9879" y="1054"/>
                      </a:lnTo>
                      <a:lnTo>
                        <a:pt x="9702" y="914"/>
                      </a:lnTo>
                      <a:lnTo>
                        <a:pt x="9515" y="793"/>
                      </a:lnTo>
                      <a:lnTo>
                        <a:pt x="9329" y="672"/>
                      </a:lnTo>
                      <a:lnTo>
                        <a:pt x="9133" y="560"/>
                      </a:lnTo>
                      <a:lnTo>
                        <a:pt x="8938" y="457"/>
                      </a:lnTo>
                      <a:lnTo>
                        <a:pt x="8733" y="364"/>
                      </a:lnTo>
                      <a:lnTo>
                        <a:pt x="8528" y="280"/>
                      </a:lnTo>
                      <a:lnTo>
                        <a:pt x="8313" y="206"/>
                      </a:lnTo>
                      <a:lnTo>
                        <a:pt x="8090" y="140"/>
                      </a:lnTo>
                      <a:lnTo>
                        <a:pt x="7866" y="94"/>
                      </a:lnTo>
                      <a:lnTo>
                        <a:pt x="7642" y="47"/>
                      </a:lnTo>
                      <a:lnTo>
                        <a:pt x="7409" y="19"/>
                      </a:lnTo>
                      <a:lnTo>
                        <a:pt x="717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13"/>
                <p:cNvSpPr/>
                <p:nvPr/>
              </p:nvSpPr>
              <p:spPr>
                <a:xfrm>
                  <a:off x="1765365" y="4834195"/>
                  <a:ext cx="118350" cy="445431"/>
                </a:xfrm>
                <a:custGeom>
                  <a:rect b="b" l="l" r="r" t="t"/>
                  <a:pathLst>
                    <a:path extrusionOk="0" h="21118" w="5611">
                      <a:moveTo>
                        <a:pt x="5136" y="0"/>
                      </a:moveTo>
                      <a:lnTo>
                        <a:pt x="1" y="2814"/>
                      </a:lnTo>
                      <a:lnTo>
                        <a:pt x="280" y="21118"/>
                      </a:lnTo>
                      <a:lnTo>
                        <a:pt x="5611" y="21118"/>
                      </a:lnTo>
                      <a:lnTo>
                        <a:pt x="513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13"/>
                <p:cNvSpPr/>
                <p:nvPr/>
              </p:nvSpPr>
              <p:spPr>
                <a:xfrm>
                  <a:off x="1620502" y="4834195"/>
                  <a:ext cx="118160" cy="445431"/>
                </a:xfrm>
                <a:custGeom>
                  <a:rect b="b" l="l" r="r" t="t"/>
                  <a:pathLst>
                    <a:path extrusionOk="0" h="21118" w="5602">
                      <a:moveTo>
                        <a:pt x="466" y="0"/>
                      </a:moveTo>
                      <a:lnTo>
                        <a:pt x="0" y="21118"/>
                      </a:lnTo>
                      <a:lnTo>
                        <a:pt x="5322" y="21118"/>
                      </a:lnTo>
                      <a:lnTo>
                        <a:pt x="5601" y="2814"/>
                      </a:lnTo>
                      <a:lnTo>
                        <a:pt x="46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13"/>
                <p:cNvSpPr/>
                <p:nvPr/>
              </p:nvSpPr>
              <p:spPr>
                <a:xfrm>
                  <a:off x="1615587" y="5244612"/>
                  <a:ext cx="123075" cy="42881"/>
                </a:xfrm>
                <a:custGeom>
                  <a:rect b="b" l="l" r="r" t="t"/>
                  <a:pathLst>
                    <a:path extrusionOk="0" h="2033" w="5835">
                      <a:moveTo>
                        <a:pt x="0" y="1"/>
                      </a:moveTo>
                      <a:lnTo>
                        <a:pt x="0" y="2032"/>
                      </a:lnTo>
                      <a:lnTo>
                        <a:pt x="5834" y="2032"/>
                      </a:lnTo>
                      <a:lnTo>
                        <a:pt x="583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13"/>
                <p:cNvSpPr/>
                <p:nvPr/>
              </p:nvSpPr>
              <p:spPr>
                <a:xfrm>
                  <a:off x="1764184" y="5244612"/>
                  <a:ext cx="123075" cy="42881"/>
                </a:xfrm>
                <a:custGeom>
                  <a:rect b="b" l="l" r="r" t="t"/>
                  <a:pathLst>
                    <a:path extrusionOk="0" h="2033" w="5835">
                      <a:moveTo>
                        <a:pt x="1" y="1"/>
                      </a:moveTo>
                      <a:lnTo>
                        <a:pt x="1" y="2032"/>
                      </a:lnTo>
                      <a:lnTo>
                        <a:pt x="5835" y="2032"/>
                      </a:lnTo>
                      <a:lnTo>
                        <a:pt x="583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13"/>
                <p:cNvSpPr/>
                <p:nvPr/>
              </p:nvSpPr>
              <p:spPr>
                <a:xfrm>
                  <a:off x="1559566" y="5378676"/>
                  <a:ext cx="166125" cy="72558"/>
                </a:xfrm>
                <a:custGeom>
                  <a:rect b="b" l="l" r="r" t="t"/>
                  <a:pathLst>
                    <a:path extrusionOk="0" h="3440" w="7876">
                      <a:moveTo>
                        <a:pt x="3430" y="0"/>
                      </a:moveTo>
                      <a:lnTo>
                        <a:pt x="3253" y="10"/>
                      </a:lnTo>
                      <a:lnTo>
                        <a:pt x="3085" y="19"/>
                      </a:lnTo>
                      <a:lnTo>
                        <a:pt x="2908" y="38"/>
                      </a:lnTo>
                      <a:lnTo>
                        <a:pt x="2740" y="75"/>
                      </a:lnTo>
                      <a:lnTo>
                        <a:pt x="2573" y="112"/>
                      </a:lnTo>
                      <a:lnTo>
                        <a:pt x="2414" y="159"/>
                      </a:lnTo>
                      <a:lnTo>
                        <a:pt x="2256" y="215"/>
                      </a:lnTo>
                      <a:lnTo>
                        <a:pt x="2097" y="271"/>
                      </a:lnTo>
                      <a:lnTo>
                        <a:pt x="1948" y="336"/>
                      </a:lnTo>
                      <a:lnTo>
                        <a:pt x="1799" y="420"/>
                      </a:lnTo>
                      <a:lnTo>
                        <a:pt x="1650" y="504"/>
                      </a:lnTo>
                      <a:lnTo>
                        <a:pt x="1510" y="588"/>
                      </a:lnTo>
                      <a:lnTo>
                        <a:pt x="1380" y="681"/>
                      </a:lnTo>
                      <a:lnTo>
                        <a:pt x="1249" y="783"/>
                      </a:lnTo>
                      <a:lnTo>
                        <a:pt x="1119" y="895"/>
                      </a:lnTo>
                      <a:lnTo>
                        <a:pt x="1007" y="1007"/>
                      </a:lnTo>
                      <a:lnTo>
                        <a:pt x="886" y="1128"/>
                      </a:lnTo>
                      <a:lnTo>
                        <a:pt x="783" y="1249"/>
                      </a:lnTo>
                      <a:lnTo>
                        <a:pt x="681" y="1380"/>
                      </a:lnTo>
                      <a:lnTo>
                        <a:pt x="588" y="1520"/>
                      </a:lnTo>
                      <a:lnTo>
                        <a:pt x="494" y="1659"/>
                      </a:lnTo>
                      <a:lnTo>
                        <a:pt x="410" y="1799"/>
                      </a:lnTo>
                      <a:lnTo>
                        <a:pt x="336" y="1948"/>
                      </a:lnTo>
                      <a:lnTo>
                        <a:pt x="271" y="2097"/>
                      </a:lnTo>
                      <a:lnTo>
                        <a:pt x="205" y="2256"/>
                      </a:lnTo>
                      <a:lnTo>
                        <a:pt x="149" y="2414"/>
                      </a:lnTo>
                      <a:lnTo>
                        <a:pt x="103" y="2582"/>
                      </a:lnTo>
                      <a:lnTo>
                        <a:pt x="66" y="2740"/>
                      </a:lnTo>
                      <a:lnTo>
                        <a:pt x="38" y="2917"/>
                      </a:lnTo>
                      <a:lnTo>
                        <a:pt x="19" y="3085"/>
                      </a:lnTo>
                      <a:lnTo>
                        <a:pt x="0" y="3262"/>
                      </a:lnTo>
                      <a:lnTo>
                        <a:pt x="0" y="3439"/>
                      </a:lnTo>
                      <a:lnTo>
                        <a:pt x="7875" y="3439"/>
                      </a:lnTo>
                      <a:lnTo>
                        <a:pt x="7875" y="1445"/>
                      </a:lnTo>
                      <a:lnTo>
                        <a:pt x="7866" y="1296"/>
                      </a:lnTo>
                      <a:lnTo>
                        <a:pt x="7847" y="1156"/>
                      </a:lnTo>
                      <a:lnTo>
                        <a:pt x="7810" y="1016"/>
                      </a:lnTo>
                      <a:lnTo>
                        <a:pt x="7763" y="886"/>
                      </a:lnTo>
                      <a:lnTo>
                        <a:pt x="7698" y="755"/>
                      </a:lnTo>
                      <a:lnTo>
                        <a:pt x="7624" y="634"/>
                      </a:lnTo>
                      <a:lnTo>
                        <a:pt x="7549" y="522"/>
                      </a:lnTo>
                      <a:lnTo>
                        <a:pt x="7456" y="420"/>
                      </a:lnTo>
                      <a:lnTo>
                        <a:pt x="7353" y="327"/>
                      </a:lnTo>
                      <a:lnTo>
                        <a:pt x="7242" y="252"/>
                      </a:lnTo>
                      <a:lnTo>
                        <a:pt x="7120" y="178"/>
                      </a:lnTo>
                      <a:lnTo>
                        <a:pt x="6990" y="112"/>
                      </a:lnTo>
                      <a:lnTo>
                        <a:pt x="6859" y="66"/>
                      </a:lnTo>
                      <a:lnTo>
                        <a:pt x="6720" y="28"/>
                      </a:lnTo>
                      <a:lnTo>
                        <a:pt x="6580" y="10"/>
                      </a:lnTo>
                      <a:lnTo>
                        <a:pt x="6431"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13"/>
                <p:cNvSpPr/>
                <p:nvPr/>
              </p:nvSpPr>
              <p:spPr>
                <a:xfrm>
                  <a:off x="1559566" y="5380258"/>
                  <a:ext cx="49947" cy="69394"/>
                </a:xfrm>
                <a:custGeom>
                  <a:rect b="b" l="l" r="r" t="t"/>
                  <a:pathLst>
                    <a:path extrusionOk="0" h="3290" w="2368">
                      <a:moveTo>
                        <a:pt x="2367" y="0"/>
                      </a:moveTo>
                      <a:lnTo>
                        <a:pt x="2116" y="93"/>
                      </a:lnTo>
                      <a:lnTo>
                        <a:pt x="1874" y="196"/>
                      </a:lnTo>
                      <a:lnTo>
                        <a:pt x="1641" y="326"/>
                      </a:lnTo>
                      <a:lnTo>
                        <a:pt x="1417" y="466"/>
                      </a:lnTo>
                      <a:lnTo>
                        <a:pt x="1212" y="624"/>
                      </a:lnTo>
                      <a:lnTo>
                        <a:pt x="1016" y="801"/>
                      </a:lnTo>
                      <a:lnTo>
                        <a:pt x="839" y="997"/>
                      </a:lnTo>
                      <a:lnTo>
                        <a:pt x="671" y="1193"/>
                      </a:lnTo>
                      <a:lnTo>
                        <a:pt x="522" y="1417"/>
                      </a:lnTo>
                      <a:lnTo>
                        <a:pt x="382" y="1640"/>
                      </a:lnTo>
                      <a:lnTo>
                        <a:pt x="271" y="1883"/>
                      </a:lnTo>
                      <a:lnTo>
                        <a:pt x="177" y="2134"/>
                      </a:lnTo>
                      <a:lnTo>
                        <a:pt x="103" y="2386"/>
                      </a:lnTo>
                      <a:lnTo>
                        <a:pt x="66" y="2526"/>
                      </a:lnTo>
                      <a:lnTo>
                        <a:pt x="47" y="2656"/>
                      </a:lnTo>
                      <a:lnTo>
                        <a:pt x="19" y="2796"/>
                      </a:lnTo>
                      <a:lnTo>
                        <a:pt x="10" y="2926"/>
                      </a:lnTo>
                      <a:lnTo>
                        <a:pt x="0" y="3066"/>
                      </a:lnTo>
                      <a:lnTo>
                        <a:pt x="0" y="3215"/>
                      </a:lnTo>
                      <a:lnTo>
                        <a:pt x="0" y="3290"/>
                      </a:lnTo>
                      <a:lnTo>
                        <a:pt x="2367" y="3290"/>
                      </a:lnTo>
                      <a:lnTo>
                        <a:pt x="23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13"/>
                <p:cNvSpPr/>
                <p:nvPr/>
              </p:nvSpPr>
              <p:spPr>
                <a:xfrm>
                  <a:off x="1637207" y="5348008"/>
                  <a:ext cx="85129" cy="58806"/>
                </a:xfrm>
                <a:custGeom>
                  <a:rect b="b" l="l" r="r" t="t"/>
                  <a:pathLst>
                    <a:path extrusionOk="0" h="2788" w="4036">
                      <a:moveTo>
                        <a:pt x="1" y="1"/>
                      </a:moveTo>
                      <a:lnTo>
                        <a:pt x="1" y="2787"/>
                      </a:lnTo>
                      <a:lnTo>
                        <a:pt x="4036" y="2787"/>
                      </a:lnTo>
                      <a:lnTo>
                        <a:pt x="403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13"/>
                <p:cNvSpPr/>
                <p:nvPr/>
              </p:nvSpPr>
              <p:spPr>
                <a:xfrm>
                  <a:off x="1551698" y="5443156"/>
                  <a:ext cx="179877" cy="15355"/>
                </a:xfrm>
                <a:custGeom>
                  <a:rect b="b" l="l" r="r" t="t"/>
                  <a:pathLst>
                    <a:path extrusionOk="0" h="728" w="8528">
                      <a:moveTo>
                        <a:pt x="345" y="0"/>
                      </a:moveTo>
                      <a:lnTo>
                        <a:pt x="280" y="10"/>
                      </a:lnTo>
                      <a:lnTo>
                        <a:pt x="215" y="28"/>
                      </a:lnTo>
                      <a:lnTo>
                        <a:pt x="159" y="56"/>
                      </a:lnTo>
                      <a:lnTo>
                        <a:pt x="103" y="103"/>
                      </a:lnTo>
                      <a:lnTo>
                        <a:pt x="57" y="149"/>
                      </a:lnTo>
                      <a:lnTo>
                        <a:pt x="29" y="205"/>
                      </a:lnTo>
                      <a:lnTo>
                        <a:pt x="10" y="270"/>
                      </a:lnTo>
                      <a:lnTo>
                        <a:pt x="1" y="345"/>
                      </a:lnTo>
                      <a:lnTo>
                        <a:pt x="1" y="373"/>
                      </a:lnTo>
                      <a:lnTo>
                        <a:pt x="10" y="448"/>
                      </a:lnTo>
                      <a:lnTo>
                        <a:pt x="29" y="513"/>
                      </a:lnTo>
                      <a:lnTo>
                        <a:pt x="57" y="569"/>
                      </a:lnTo>
                      <a:lnTo>
                        <a:pt x="103" y="625"/>
                      </a:lnTo>
                      <a:lnTo>
                        <a:pt x="159" y="662"/>
                      </a:lnTo>
                      <a:lnTo>
                        <a:pt x="215" y="699"/>
                      </a:lnTo>
                      <a:lnTo>
                        <a:pt x="280" y="718"/>
                      </a:lnTo>
                      <a:lnTo>
                        <a:pt x="345" y="727"/>
                      </a:lnTo>
                      <a:lnTo>
                        <a:pt x="8183" y="727"/>
                      </a:lnTo>
                      <a:lnTo>
                        <a:pt x="8258" y="718"/>
                      </a:lnTo>
                      <a:lnTo>
                        <a:pt x="8323" y="699"/>
                      </a:lnTo>
                      <a:lnTo>
                        <a:pt x="8379" y="662"/>
                      </a:lnTo>
                      <a:lnTo>
                        <a:pt x="8425" y="625"/>
                      </a:lnTo>
                      <a:lnTo>
                        <a:pt x="8472" y="569"/>
                      </a:lnTo>
                      <a:lnTo>
                        <a:pt x="8500" y="513"/>
                      </a:lnTo>
                      <a:lnTo>
                        <a:pt x="8528" y="448"/>
                      </a:lnTo>
                      <a:lnTo>
                        <a:pt x="8528" y="373"/>
                      </a:lnTo>
                      <a:lnTo>
                        <a:pt x="8528" y="345"/>
                      </a:lnTo>
                      <a:lnTo>
                        <a:pt x="8528" y="270"/>
                      </a:lnTo>
                      <a:lnTo>
                        <a:pt x="8500" y="205"/>
                      </a:lnTo>
                      <a:lnTo>
                        <a:pt x="8472" y="149"/>
                      </a:lnTo>
                      <a:lnTo>
                        <a:pt x="8425" y="103"/>
                      </a:lnTo>
                      <a:lnTo>
                        <a:pt x="8379" y="56"/>
                      </a:lnTo>
                      <a:lnTo>
                        <a:pt x="8323" y="28"/>
                      </a:lnTo>
                      <a:lnTo>
                        <a:pt x="8258" y="10"/>
                      </a:lnTo>
                      <a:lnTo>
                        <a:pt x="818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13"/>
                <p:cNvSpPr/>
                <p:nvPr/>
              </p:nvSpPr>
              <p:spPr>
                <a:xfrm>
                  <a:off x="1679666" y="5379077"/>
                  <a:ext cx="25374" cy="34402"/>
                </a:xfrm>
                <a:custGeom>
                  <a:rect b="b" l="l" r="r" t="t"/>
                  <a:pathLst>
                    <a:path extrusionOk="0" h="1631" w="1203">
                      <a:moveTo>
                        <a:pt x="606" y="0"/>
                      </a:moveTo>
                      <a:lnTo>
                        <a:pt x="541" y="9"/>
                      </a:lnTo>
                      <a:lnTo>
                        <a:pt x="485" y="19"/>
                      </a:lnTo>
                      <a:lnTo>
                        <a:pt x="429" y="37"/>
                      </a:lnTo>
                      <a:lnTo>
                        <a:pt x="373" y="65"/>
                      </a:lnTo>
                      <a:lnTo>
                        <a:pt x="317" y="103"/>
                      </a:lnTo>
                      <a:lnTo>
                        <a:pt x="271" y="140"/>
                      </a:lnTo>
                      <a:lnTo>
                        <a:pt x="224" y="187"/>
                      </a:lnTo>
                      <a:lnTo>
                        <a:pt x="178" y="242"/>
                      </a:lnTo>
                      <a:lnTo>
                        <a:pt x="140" y="298"/>
                      </a:lnTo>
                      <a:lnTo>
                        <a:pt x="103" y="364"/>
                      </a:lnTo>
                      <a:lnTo>
                        <a:pt x="75" y="429"/>
                      </a:lnTo>
                      <a:lnTo>
                        <a:pt x="47" y="494"/>
                      </a:lnTo>
                      <a:lnTo>
                        <a:pt x="28" y="569"/>
                      </a:lnTo>
                      <a:lnTo>
                        <a:pt x="19" y="652"/>
                      </a:lnTo>
                      <a:lnTo>
                        <a:pt x="10" y="727"/>
                      </a:lnTo>
                      <a:lnTo>
                        <a:pt x="1" y="811"/>
                      </a:lnTo>
                      <a:lnTo>
                        <a:pt x="10" y="895"/>
                      </a:lnTo>
                      <a:lnTo>
                        <a:pt x="19" y="979"/>
                      </a:lnTo>
                      <a:lnTo>
                        <a:pt x="28" y="1053"/>
                      </a:lnTo>
                      <a:lnTo>
                        <a:pt x="47" y="1128"/>
                      </a:lnTo>
                      <a:lnTo>
                        <a:pt x="75" y="1202"/>
                      </a:lnTo>
                      <a:lnTo>
                        <a:pt x="103" y="1268"/>
                      </a:lnTo>
                      <a:lnTo>
                        <a:pt x="140" y="1333"/>
                      </a:lnTo>
                      <a:lnTo>
                        <a:pt x="178" y="1389"/>
                      </a:lnTo>
                      <a:lnTo>
                        <a:pt x="224" y="1445"/>
                      </a:lnTo>
                      <a:lnTo>
                        <a:pt x="271" y="1491"/>
                      </a:lnTo>
                      <a:lnTo>
                        <a:pt x="317" y="1528"/>
                      </a:lnTo>
                      <a:lnTo>
                        <a:pt x="373" y="1566"/>
                      </a:lnTo>
                      <a:lnTo>
                        <a:pt x="429" y="1594"/>
                      </a:lnTo>
                      <a:lnTo>
                        <a:pt x="485" y="1612"/>
                      </a:lnTo>
                      <a:lnTo>
                        <a:pt x="541" y="1622"/>
                      </a:lnTo>
                      <a:lnTo>
                        <a:pt x="606" y="1631"/>
                      </a:lnTo>
                      <a:lnTo>
                        <a:pt x="671" y="1622"/>
                      </a:lnTo>
                      <a:lnTo>
                        <a:pt x="727" y="1612"/>
                      </a:lnTo>
                      <a:lnTo>
                        <a:pt x="783" y="1594"/>
                      </a:lnTo>
                      <a:lnTo>
                        <a:pt x="839" y="1566"/>
                      </a:lnTo>
                      <a:lnTo>
                        <a:pt x="895" y="1528"/>
                      </a:lnTo>
                      <a:lnTo>
                        <a:pt x="942" y="1491"/>
                      </a:lnTo>
                      <a:lnTo>
                        <a:pt x="988" y="1445"/>
                      </a:lnTo>
                      <a:lnTo>
                        <a:pt x="1035" y="1389"/>
                      </a:lnTo>
                      <a:lnTo>
                        <a:pt x="1072" y="1333"/>
                      </a:lnTo>
                      <a:lnTo>
                        <a:pt x="1100" y="1268"/>
                      </a:lnTo>
                      <a:lnTo>
                        <a:pt x="1137" y="1202"/>
                      </a:lnTo>
                      <a:lnTo>
                        <a:pt x="1156" y="1128"/>
                      </a:lnTo>
                      <a:lnTo>
                        <a:pt x="1184" y="1053"/>
                      </a:lnTo>
                      <a:lnTo>
                        <a:pt x="1193" y="979"/>
                      </a:lnTo>
                      <a:lnTo>
                        <a:pt x="1203" y="895"/>
                      </a:lnTo>
                      <a:lnTo>
                        <a:pt x="1203" y="811"/>
                      </a:lnTo>
                      <a:lnTo>
                        <a:pt x="1203" y="727"/>
                      </a:lnTo>
                      <a:lnTo>
                        <a:pt x="1193" y="652"/>
                      </a:lnTo>
                      <a:lnTo>
                        <a:pt x="1184" y="569"/>
                      </a:lnTo>
                      <a:lnTo>
                        <a:pt x="1156" y="494"/>
                      </a:lnTo>
                      <a:lnTo>
                        <a:pt x="1137" y="429"/>
                      </a:lnTo>
                      <a:lnTo>
                        <a:pt x="1100" y="364"/>
                      </a:lnTo>
                      <a:lnTo>
                        <a:pt x="1072" y="298"/>
                      </a:lnTo>
                      <a:lnTo>
                        <a:pt x="1035" y="242"/>
                      </a:lnTo>
                      <a:lnTo>
                        <a:pt x="988" y="187"/>
                      </a:lnTo>
                      <a:lnTo>
                        <a:pt x="942" y="140"/>
                      </a:lnTo>
                      <a:lnTo>
                        <a:pt x="895" y="103"/>
                      </a:lnTo>
                      <a:lnTo>
                        <a:pt x="839" y="65"/>
                      </a:lnTo>
                      <a:lnTo>
                        <a:pt x="783" y="37"/>
                      </a:lnTo>
                      <a:lnTo>
                        <a:pt x="727" y="19"/>
                      </a:lnTo>
                      <a:lnTo>
                        <a:pt x="671" y="9"/>
                      </a:lnTo>
                      <a:lnTo>
                        <a:pt x="60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13"/>
                <p:cNvSpPr/>
                <p:nvPr/>
              </p:nvSpPr>
              <p:spPr>
                <a:xfrm>
                  <a:off x="1780510" y="5378676"/>
                  <a:ext cx="166125" cy="72558"/>
                </a:xfrm>
                <a:custGeom>
                  <a:rect b="b" l="l" r="r" t="t"/>
                  <a:pathLst>
                    <a:path extrusionOk="0" h="3440" w="7876">
                      <a:moveTo>
                        <a:pt x="1436" y="0"/>
                      </a:moveTo>
                      <a:lnTo>
                        <a:pt x="1296" y="10"/>
                      </a:lnTo>
                      <a:lnTo>
                        <a:pt x="1147" y="28"/>
                      </a:lnTo>
                      <a:lnTo>
                        <a:pt x="1007" y="66"/>
                      </a:lnTo>
                      <a:lnTo>
                        <a:pt x="876" y="112"/>
                      </a:lnTo>
                      <a:lnTo>
                        <a:pt x="755" y="178"/>
                      </a:lnTo>
                      <a:lnTo>
                        <a:pt x="634" y="252"/>
                      </a:lnTo>
                      <a:lnTo>
                        <a:pt x="522" y="327"/>
                      </a:lnTo>
                      <a:lnTo>
                        <a:pt x="420" y="420"/>
                      </a:lnTo>
                      <a:lnTo>
                        <a:pt x="327" y="522"/>
                      </a:lnTo>
                      <a:lnTo>
                        <a:pt x="243" y="634"/>
                      </a:lnTo>
                      <a:lnTo>
                        <a:pt x="168" y="755"/>
                      </a:lnTo>
                      <a:lnTo>
                        <a:pt x="112" y="886"/>
                      </a:lnTo>
                      <a:lnTo>
                        <a:pt x="66" y="1016"/>
                      </a:lnTo>
                      <a:lnTo>
                        <a:pt x="28" y="1156"/>
                      </a:lnTo>
                      <a:lnTo>
                        <a:pt x="10" y="1296"/>
                      </a:lnTo>
                      <a:lnTo>
                        <a:pt x="0" y="1445"/>
                      </a:lnTo>
                      <a:lnTo>
                        <a:pt x="0" y="3439"/>
                      </a:lnTo>
                      <a:lnTo>
                        <a:pt x="7875" y="3439"/>
                      </a:lnTo>
                      <a:lnTo>
                        <a:pt x="7866" y="3262"/>
                      </a:lnTo>
                      <a:lnTo>
                        <a:pt x="7857" y="3085"/>
                      </a:lnTo>
                      <a:lnTo>
                        <a:pt x="7838" y="2917"/>
                      </a:lnTo>
                      <a:lnTo>
                        <a:pt x="7801" y="2740"/>
                      </a:lnTo>
                      <a:lnTo>
                        <a:pt x="7763" y="2582"/>
                      </a:lnTo>
                      <a:lnTo>
                        <a:pt x="7717" y="2414"/>
                      </a:lnTo>
                      <a:lnTo>
                        <a:pt x="7670" y="2256"/>
                      </a:lnTo>
                      <a:lnTo>
                        <a:pt x="7605" y="2097"/>
                      </a:lnTo>
                      <a:lnTo>
                        <a:pt x="7540" y="1948"/>
                      </a:lnTo>
                      <a:lnTo>
                        <a:pt x="7456" y="1799"/>
                      </a:lnTo>
                      <a:lnTo>
                        <a:pt x="7381" y="1659"/>
                      </a:lnTo>
                      <a:lnTo>
                        <a:pt x="7288" y="1520"/>
                      </a:lnTo>
                      <a:lnTo>
                        <a:pt x="7195" y="1380"/>
                      </a:lnTo>
                      <a:lnTo>
                        <a:pt x="7092" y="1249"/>
                      </a:lnTo>
                      <a:lnTo>
                        <a:pt x="6981" y="1128"/>
                      </a:lnTo>
                      <a:lnTo>
                        <a:pt x="6869" y="1007"/>
                      </a:lnTo>
                      <a:lnTo>
                        <a:pt x="6748" y="895"/>
                      </a:lnTo>
                      <a:lnTo>
                        <a:pt x="6626" y="783"/>
                      </a:lnTo>
                      <a:lnTo>
                        <a:pt x="6496" y="681"/>
                      </a:lnTo>
                      <a:lnTo>
                        <a:pt x="6356" y="588"/>
                      </a:lnTo>
                      <a:lnTo>
                        <a:pt x="6216" y="504"/>
                      </a:lnTo>
                      <a:lnTo>
                        <a:pt x="6077" y="420"/>
                      </a:lnTo>
                      <a:lnTo>
                        <a:pt x="5927" y="336"/>
                      </a:lnTo>
                      <a:lnTo>
                        <a:pt x="5778" y="271"/>
                      </a:lnTo>
                      <a:lnTo>
                        <a:pt x="5620" y="215"/>
                      </a:lnTo>
                      <a:lnTo>
                        <a:pt x="5461" y="159"/>
                      </a:lnTo>
                      <a:lnTo>
                        <a:pt x="5294" y="112"/>
                      </a:lnTo>
                      <a:lnTo>
                        <a:pt x="5135" y="75"/>
                      </a:lnTo>
                      <a:lnTo>
                        <a:pt x="4958" y="38"/>
                      </a:lnTo>
                      <a:lnTo>
                        <a:pt x="4790" y="19"/>
                      </a:lnTo>
                      <a:lnTo>
                        <a:pt x="4613" y="10"/>
                      </a:lnTo>
                      <a:lnTo>
                        <a:pt x="443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13"/>
                <p:cNvSpPr/>
                <p:nvPr/>
              </p:nvSpPr>
              <p:spPr>
                <a:xfrm>
                  <a:off x="1896476" y="5380258"/>
                  <a:ext cx="50158" cy="69394"/>
                </a:xfrm>
                <a:custGeom>
                  <a:rect b="b" l="l" r="r" t="t"/>
                  <a:pathLst>
                    <a:path extrusionOk="0" h="3290" w="2378">
                      <a:moveTo>
                        <a:pt x="1" y="0"/>
                      </a:moveTo>
                      <a:lnTo>
                        <a:pt x="1" y="3290"/>
                      </a:lnTo>
                      <a:lnTo>
                        <a:pt x="2377" y="3290"/>
                      </a:lnTo>
                      <a:lnTo>
                        <a:pt x="2377" y="3215"/>
                      </a:lnTo>
                      <a:lnTo>
                        <a:pt x="2377" y="3066"/>
                      </a:lnTo>
                      <a:lnTo>
                        <a:pt x="2368" y="2926"/>
                      </a:lnTo>
                      <a:lnTo>
                        <a:pt x="2349" y="2796"/>
                      </a:lnTo>
                      <a:lnTo>
                        <a:pt x="2331" y="2656"/>
                      </a:lnTo>
                      <a:lnTo>
                        <a:pt x="2303" y="2526"/>
                      </a:lnTo>
                      <a:lnTo>
                        <a:pt x="2275" y="2386"/>
                      </a:lnTo>
                      <a:lnTo>
                        <a:pt x="2200" y="2134"/>
                      </a:lnTo>
                      <a:lnTo>
                        <a:pt x="2107" y="1883"/>
                      </a:lnTo>
                      <a:lnTo>
                        <a:pt x="1986" y="1640"/>
                      </a:lnTo>
                      <a:lnTo>
                        <a:pt x="1855" y="1417"/>
                      </a:lnTo>
                      <a:lnTo>
                        <a:pt x="1706" y="1193"/>
                      </a:lnTo>
                      <a:lnTo>
                        <a:pt x="1538" y="997"/>
                      </a:lnTo>
                      <a:lnTo>
                        <a:pt x="1361" y="801"/>
                      </a:lnTo>
                      <a:lnTo>
                        <a:pt x="1166" y="624"/>
                      </a:lnTo>
                      <a:lnTo>
                        <a:pt x="951" y="466"/>
                      </a:lnTo>
                      <a:lnTo>
                        <a:pt x="737" y="326"/>
                      </a:lnTo>
                      <a:lnTo>
                        <a:pt x="504" y="196"/>
                      </a:lnTo>
                      <a:lnTo>
                        <a:pt x="252" y="93"/>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13"/>
                <p:cNvSpPr/>
                <p:nvPr/>
              </p:nvSpPr>
              <p:spPr>
                <a:xfrm>
                  <a:off x="1783842" y="5348008"/>
                  <a:ext cx="85150" cy="58806"/>
                </a:xfrm>
                <a:custGeom>
                  <a:rect b="b" l="l" r="r" t="t"/>
                  <a:pathLst>
                    <a:path extrusionOk="0" h="2788" w="4037">
                      <a:moveTo>
                        <a:pt x="1" y="1"/>
                      </a:moveTo>
                      <a:lnTo>
                        <a:pt x="1" y="2787"/>
                      </a:lnTo>
                      <a:lnTo>
                        <a:pt x="4036" y="2787"/>
                      </a:lnTo>
                      <a:lnTo>
                        <a:pt x="403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13"/>
                <p:cNvSpPr/>
                <p:nvPr/>
              </p:nvSpPr>
              <p:spPr>
                <a:xfrm>
                  <a:off x="1774414" y="5443156"/>
                  <a:ext cx="180067" cy="15355"/>
                </a:xfrm>
                <a:custGeom>
                  <a:rect b="b" l="l" r="r" t="t"/>
                  <a:pathLst>
                    <a:path extrusionOk="0" h="728" w="8537">
                      <a:moveTo>
                        <a:pt x="345" y="0"/>
                      </a:moveTo>
                      <a:lnTo>
                        <a:pt x="280" y="10"/>
                      </a:lnTo>
                      <a:lnTo>
                        <a:pt x="215" y="28"/>
                      </a:lnTo>
                      <a:lnTo>
                        <a:pt x="159" y="56"/>
                      </a:lnTo>
                      <a:lnTo>
                        <a:pt x="103" y="103"/>
                      </a:lnTo>
                      <a:lnTo>
                        <a:pt x="66" y="149"/>
                      </a:lnTo>
                      <a:lnTo>
                        <a:pt x="28" y="205"/>
                      </a:lnTo>
                      <a:lnTo>
                        <a:pt x="10" y="270"/>
                      </a:lnTo>
                      <a:lnTo>
                        <a:pt x="0" y="345"/>
                      </a:lnTo>
                      <a:lnTo>
                        <a:pt x="0" y="373"/>
                      </a:lnTo>
                      <a:lnTo>
                        <a:pt x="10" y="448"/>
                      </a:lnTo>
                      <a:lnTo>
                        <a:pt x="28" y="513"/>
                      </a:lnTo>
                      <a:lnTo>
                        <a:pt x="66" y="569"/>
                      </a:lnTo>
                      <a:lnTo>
                        <a:pt x="103" y="625"/>
                      </a:lnTo>
                      <a:lnTo>
                        <a:pt x="159" y="662"/>
                      </a:lnTo>
                      <a:lnTo>
                        <a:pt x="215" y="699"/>
                      </a:lnTo>
                      <a:lnTo>
                        <a:pt x="280" y="718"/>
                      </a:lnTo>
                      <a:lnTo>
                        <a:pt x="345" y="727"/>
                      </a:lnTo>
                      <a:lnTo>
                        <a:pt x="8183" y="727"/>
                      </a:lnTo>
                      <a:lnTo>
                        <a:pt x="8257" y="718"/>
                      </a:lnTo>
                      <a:lnTo>
                        <a:pt x="8323" y="699"/>
                      </a:lnTo>
                      <a:lnTo>
                        <a:pt x="8379" y="662"/>
                      </a:lnTo>
                      <a:lnTo>
                        <a:pt x="8434" y="625"/>
                      </a:lnTo>
                      <a:lnTo>
                        <a:pt x="8472" y="569"/>
                      </a:lnTo>
                      <a:lnTo>
                        <a:pt x="8509" y="513"/>
                      </a:lnTo>
                      <a:lnTo>
                        <a:pt x="8528" y="448"/>
                      </a:lnTo>
                      <a:lnTo>
                        <a:pt x="8537" y="373"/>
                      </a:lnTo>
                      <a:lnTo>
                        <a:pt x="8537" y="345"/>
                      </a:lnTo>
                      <a:lnTo>
                        <a:pt x="8528" y="270"/>
                      </a:lnTo>
                      <a:lnTo>
                        <a:pt x="8509" y="205"/>
                      </a:lnTo>
                      <a:lnTo>
                        <a:pt x="8472" y="149"/>
                      </a:lnTo>
                      <a:lnTo>
                        <a:pt x="8434" y="103"/>
                      </a:lnTo>
                      <a:lnTo>
                        <a:pt x="8379" y="56"/>
                      </a:lnTo>
                      <a:lnTo>
                        <a:pt x="8323" y="28"/>
                      </a:lnTo>
                      <a:lnTo>
                        <a:pt x="8257" y="10"/>
                      </a:lnTo>
                      <a:lnTo>
                        <a:pt x="818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13"/>
                <p:cNvSpPr/>
                <p:nvPr/>
              </p:nvSpPr>
              <p:spPr>
                <a:xfrm>
                  <a:off x="1800948" y="5379077"/>
                  <a:ext cx="25374" cy="34402"/>
                </a:xfrm>
                <a:custGeom>
                  <a:rect b="b" l="l" r="r" t="t"/>
                  <a:pathLst>
                    <a:path extrusionOk="0" h="1631" w="1203">
                      <a:moveTo>
                        <a:pt x="606" y="0"/>
                      </a:moveTo>
                      <a:lnTo>
                        <a:pt x="541" y="9"/>
                      </a:lnTo>
                      <a:lnTo>
                        <a:pt x="485" y="19"/>
                      </a:lnTo>
                      <a:lnTo>
                        <a:pt x="429" y="37"/>
                      </a:lnTo>
                      <a:lnTo>
                        <a:pt x="373" y="65"/>
                      </a:lnTo>
                      <a:lnTo>
                        <a:pt x="317" y="103"/>
                      </a:lnTo>
                      <a:lnTo>
                        <a:pt x="271" y="140"/>
                      </a:lnTo>
                      <a:lnTo>
                        <a:pt x="224" y="187"/>
                      </a:lnTo>
                      <a:lnTo>
                        <a:pt x="178" y="242"/>
                      </a:lnTo>
                      <a:lnTo>
                        <a:pt x="140" y="298"/>
                      </a:lnTo>
                      <a:lnTo>
                        <a:pt x="103" y="364"/>
                      </a:lnTo>
                      <a:lnTo>
                        <a:pt x="75" y="429"/>
                      </a:lnTo>
                      <a:lnTo>
                        <a:pt x="47" y="494"/>
                      </a:lnTo>
                      <a:lnTo>
                        <a:pt x="29" y="569"/>
                      </a:lnTo>
                      <a:lnTo>
                        <a:pt x="10" y="652"/>
                      </a:lnTo>
                      <a:lnTo>
                        <a:pt x="10" y="727"/>
                      </a:lnTo>
                      <a:lnTo>
                        <a:pt x="1" y="811"/>
                      </a:lnTo>
                      <a:lnTo>
                        <a:pt x="10" y="895"/>
                      </a:lnTo>
                      <a:lnTo>
                        <a:pt x="10" y="979"/>
                      </a:lnTo>
                      <a:lnTo>
                        <a:pt x="29" y="1053"/>
                      </a:lnTo>
                      <a:lnTo>
                        <a:pt x="47" y="1128"/>
                      </a:lnTo>
                      <a:lnTo>
                        <a:pt x="75" y="1202"/>
                      </a:lnTo>
                      <a:lnTo>
                        <a:pt x="103" y="1268"/>
                      </a:lnTo>
                      <a:lnTo>
                        <a:pt x="140" y="1333"/>
                      </a:lnTo>
                      <a:lnTo>
                        <a:pt x="178" y="1389"/>
                      </a:lnTo>
                      <a:lnTo>
                        <a:pt x="224" y="1445"/>
                      </a:lnTo>
                      <a:lnTo>
                        <a:pt x="271" y="1491"/>
                      </a:lnTo>
                      <a:lnTo>
                        <a:pt x="317" y="1528"/>
                      </a:lnTo>
                      <a:lnTo>
                        <a:pt x="373" y="1566"/>
                      </a:lnTo>
                      <a:lnTo>
                        <a:pt x="429" y="1594"/>
                      </a:lnTo>
                      <a:lnTo>
                        <a:pt x="485" y="1612"/>
                      </a:lnTo>
                      <a:lnTo>
                        <a:pt x="541" y="1622"/>
                      </a:lnTo>
                      <a:lnTo>
                        <a:pt x="606" y="1631"/>
                      </a:lnTo>
                      <a:lnTo>
                        <a:pt x="662" y="1622"/>
                      </a:lnTo>
                      <a:lnTo>
                        <a:pt x="727" y="1612"/>
                      </a:lnTo>
                      <a:lnTo>
                        <a:pt x="783" y="1594"/>
                      </a:lnTo>
                      <a:lnTo>
                        <a:pt x="839" y="1566"/>
                      </a:lnTo>
                      <a:lnTo>
                        <a:pt x="895" y="1528"/>
                      </a:lnTo>
                      <a:lnTo>
                        <a:pt x="942" y="1491"/>
                      </a:lnTo>
                      <a:lnTo>
                        <a:pt x="988" y="1445"/>
                      </a:lnTo>
                      <a:lnTo>
                        <a:pt x="1026" y="1389"/>
                      </a:lnTo>
                      <a:lnTo>
                        <a:pt x="1072" y="1333"/>
                      </a:lnTo>
                      <a:lnTo>
                        <a:pt x="1100" y="1268"/>
                      </a:lnTo>
                      <a:lnTo>
                        <a:pt x="1138" y="1202"/>
                      </a:lnTo>
                      <a:lnTo>
                        <a:pt x="1156" y="1128"/>
                      </a:lnTo>
                      <a:lnTo>
                        <a:pt x="1175" y="1053"/>
                      </a:lnTo>
                      <a:lnTo>
                        <a:pt x="1193" y="979"/>
                      </a:lnTo>
                      <a:lnTo>
                        <a:pt x="1203" y="895"/>
                      </a:lnTo>
                      <a:lnTo>
                        <a:pt x="1203" y="811"/>
                      </a:lnTo>
                      <a:lnTo>
                        <a:pt x="1203" y="727"/>
                      </a:lnTo>
                      <a:lnTo>
                        <a:pt x="1193" y="652"/>
                      </a:lnTo>
                      <a:lnTo>
                        <a:pt x="1175" y="569"/>
                      </a:lnTo>
                      <a:lnTo>
                        <a:pt x="1156" y="494"/>
                      </a:lnTo>
                      <a:lnTo>
                        <a:pt x="1138" y="429"/>
                      </a:lnTo>
                      <a:lnTo>
                        <a:pt x="1100" y="364"/>
                      </a:lnTo>
                      <a:lnTo>
                        <a:pt x="1072" y="298"/>
                      </a:lnTo>
                      <a:lnTo>
                        <a:pt x="1026" y="242"/>
                      </a:lnTo>
                      <a:lnTo>
                        <a:pt x="988" y="187"/>
                      </a:lnTo>
                      <a:lnTo>
                        <a:pt x="942" y="140"/>
                      </a:lnTo>
                      <a:lnTo>
                        <a:pt x="895" y="103"/>
                      </a:lnTo>
                      <a:lnTo>
                        <a:pt x="839" y="65"/>
                      </a:lnTo>
                      <a:lnTo>
                        <a:pt x="783" y="37"/>
                      </a:lnTo>
                      <a:lnTo>
                        <a:pt x="727" y="19"/>
                      </a:lnTo>
                      <a:lnTo>
                        <a:pt x="662" y="9"/>
                      </a:lnTo>
                      <a:lnTo>
                        <a:pt x="60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13"/>
                <p:cNvSpPr/>
                <p:nvPr/>
              </p:nvSpPr>
              <p:spPr>
                <a:xfrm>
                  <a:off x="1595149" y="4419432"/>
                  <a:ext cx="296645" cy="475130"/>
                </a:xfrm>
                <a:custGeom>
                  <a:rect b="b" l="l" r="r" t="t"/>
                  <a:pathLst>
                    <a:path extrusionOk="0" h="22526" w="14064">
                      <a:moveTo>
                        <a:pt x="6673" y="0"/>
                      </a:moveTo>
                      <a:lnTo>
                        <a:pt x="6356" y="10"/>
                      </a:lnTo>
                      <a:lnTo>
                        <a:pt x="6039" y="38"/>
                      </a:lnTo>
                      <a:lnTo>
                        <a:pt x="5722" y="84"/>
                      </a:lnTo>
                      <a:lnTo>
                        <a:pt x="5415" y="140"/>
                      </a:lnTo>
                      <a:lnTo>
                        <a:pt x="5117" y="215"/>
                      </a:lnTo>
                      <a:lnTo>
                        <a:pt x="4818" y="299"/>
                      </a:lnTo>
                      <a:lnTo>
                        <a:pt x="4529" y="401"/>
                      </a:lnTo>
                      <a:lnTo>
                        <a:pt x="4240" y="522"/>
                      </a:lnTo>
                      <a:lnTo>
                        <a:pt x="3970" y="653"/>
                      </a:lnTo>
                      <a:lnTo>
                        <a:pt x="3700" y="793"/>
                      </a:lnTo>
                      <a:lnTo>
                        <a:pt x="3439" y="942"/>
                      </a:lnTo>
                      <a:lnTo>
                        <a:pt x="3178" y="1109"/>
                      </a:lnTo>
                      <a:lnTo>
                        <a:pt x="2936" y="1286"/>
                      </a:lnTo>
                      <a:lnTo>
                        <a:pt x="2703" y="1482"/>
                      </a:lnTo>
                      <a:lnTo>
                        <a:pt x="2470" y="1678"/>
                      </a:lnTo>
                      <a:lnTo>
                        <a:pt x="2255" y="1892"/>
                      </a:lnTo>
                      <a:lnTo>
                        <a:pt x="2050" y="2116"/>
                      </a:lnTo>
                      <a:lnTo>
                        <a:pt x="1855" y="2340"/>
                      </a:lnTo>
                      <a:lnTo>
                        <a:pt x="1668" y="2582"/>
                      </a:lnTo>
                      <a:lnTo>
                        <a:pt x="1491" y="2833"/>
                      </a:lnTo>
                      <a:lnTo>
                        <a:pt x="1333" y="3094"/>
                      </a:lnTo>
                      <a:lnTo>
                        <a:pt x="1184" y="3355"/>
                      </a:lnTo>
                      <a:lnTo>
                        <a:pt x="1044" y="3635"/>
                      </a:lnTo>
                      <a:lnTo>
                        <a:pt x="923" y="3914"/>
                      </a:lnTo>
                      <a:lnTo>
                        <a:pt x="811" y="4203"/>
                      </a:lnTo>
                      <a:lnTo>
                        <a:pt x="718" y="4502"/>
                      </a:lnTo>
                      <a:lnTo>
                        <a:pt x="634" y="4800"/>
                      </a:lnTo>
                      <a:lnTo>
                        <a:pt x="569" y="5107"/>
                      </a:lnTo>
                      <a:lnTo>
                        <a:pt x="522" y="5424"/>
                      </a:lnTo>
                      <a:lnTo>
                        <a:pt x="485" y="5741"/>
                      </a:lnTo>
                      <a:lnTo>
                        <a:pt x="457" y="6067"/>
                      </a:lnTo>
                      <a:lnTo>
                        <a:pt x="0" y="20158"/>
                      </a:lnTo>
                      <a:lnTo>
                        <a:pt x="0" y="20242"/>
                      </a:lnTo>
                      <a:lnTo>
                        <a:pt x="10" y="20335"/>
                      </a:lnTo>
                      <a:lnTo>
                        <a:pt x="19" y="20419"/>
                      </a:lnTo>
                      <a:lnTo>
                        <a:pt x="47" y="20512"/>
                      </a:lnTo>
                      <a:lnTo>
                        <a:pt x="65" y="20587"/>
                      </a:lnTo>
                      <a:lnTo>
                        <a:pt x="103" y="20671"/>
                      </a:lnTo>
                      <a:lnTo>
                        <a:pt x="140" y="20754"/>
                      </a:lnTo>
                      <a:lnTo>
                        <a:pt x="187" y="20829"/>
                      </a:lnTo>
                      <a:lnTo>
                        <a:pt x="233" y="20894"/>
                      </a:lnTo>
                      <a:lnTo>
                        <a:pt x="289" y="20959"/>
                      </a:lnTo>
                      <a:lnTo>
                        <a:pt x="345" y="21025"/>
                      </a:lnTo>
                      <a:lnTo>
                        <a:pt x="410" y="21090"/>
                      </a:lnTo>
                      <a:lnTo>
                        <a:pt x="485" y="21137"/>
                      </a:lnTo>
                      <a:lnTo>
                        <a:pt x="559" y="21183"/>
                      </a:lnTo>
                      <a:lnTo>
                        <a:pt x="634" y="21230"/>
                      </a:lnTo>
                      <a:lnTo>
                        <a:pt x="718" y="21267"/>
                      </a:lnTo>
                      <a:lnTo>
                        <a:pt x="1063" y="21397"/>
                      </a:lnTo>
                      <a:lnTo>
                        <a:pt x="1426" y="21528"/>
                      </a:lnTo>
                      <a:lnTo>
                        <a:pt x="1789" y="21658"/>
                      </a:lnTo>
                      <a:lnTo>
                        <a:pt x="2181" y="21770"/>
                      </a:lnTo>
                      <a:lnTo>
                        <a:pt x="2572" y="21891"/>
                      </a:lnTo>
                      <a:lnTo>
                        <a:pt x="2982" y="21994"/>
                      </a:lnTo>
                      <a:lnTo>
                        <a:pt x="3402" y="22096"/>
                      </a:lnTo>
                      <a:lnTo>
                        <a:pt x="3830" y="22190"/>
                      </a:lnTo>
                      <a:lnTo>
                        <a:pt x="4175" y="22255"/>
                      </a:lnTo>
                      <a:lnTo>
                        <a:pt x="4520" y="22311"/>
                      </a:lnTo>
                      <a:lnTo>
                        <a:pt x="4856" y="22357"/>
                      </a:lnTo>
                      <a:lnTo>
                        <a:pt x="5200" y="22404"/>
                      </a:lnTo>
                      <a:lnTo>
                        <a:pt x="5527" y="22441"/>
                      </a:lnTo>
                      <a:lnTo>
                        <a:pt x="5853" y="22469"/>
                      </a:lnTo>
                      <a:lnTo>
                        <a:pt x="6179" y="22488"/>
                      </a:lnTo>
                      <a:lnTo>
                        <a:pt x="6505" y="22506"/>
                      </a:lnTo>
                      <a:lnTo>
                        <a:pt x="6822" y="22525"/>
                      </a:lnTo>
                      <a:lnTo>
                        <a:pt x="7745" y="22525"/>
                      </a:lnTo>
                      <a:lnTo>
                        <a:pt x="8341" y="22497"/>
                      </a:lnTo>
                      <a:lnTo>
                        <a:pt x="8919" y="22460"/>
                      </a:lnTo>
                      <a:lnTo>
                        <a:pt x="9478" y="22395"/>
                      </a:lnTo>
                      <a:lnTo>
                        <a:pt x="10018" y="22329"/>
                      </a:lnTo>
                      <a:lnTo>
                        <a:pt x="10540" y="22246"/>
                      </a:lnTo>
                      <a:lnTo>
                        <a:pt x="11034" y="22152"/>
                      </a:lnTo>
                      <a:lnTo>
                        <a:pt x="11510" y="22050"/>
                      </a:lnTo>
                      <a:lnTo>
                        <a:pt x="11957" y="21938"/>
                      </a:lnTo>
                      <a:lnTo>
                        <a:pt x="12376" y="21826"/>
                      </a:lnTo>
                      <a:lnTo>
                        <a:pt x="12777" y="21714"/>
                      </a:lnTo>
                      <a:lnTo>
                        <a:pt x="12861" y="21686"/>
                      </a:lnTo>
                      <a:lnTo>
                        <a:pt x="12945" y="21649"/>
                      </a:lnTo>
                      <a:lnTo>
                        <a:pt x="13029" y="21612"/>
                      </a:lnTo>
                      <a:lnTo>
                        <a:pt x="13103" y="21556"/>
                      </a:lnTo>
                      <a:lnTo>
                        <a:pt x="13178" y="21509"/>
                      </a:lnTo>
                      <a:lnTo>
                        <a:pt x="13243" y="21444"/>
                      </a:lnTo>
                      <a:lnTo>
                        <a:pt x="13299" y="21388"/>
                      </a:lnTo>
                      <a:lnTo>
                        <a:pt x="13364" y="21314"/>
                      </a:lnTo>
                      <a:lnTo>
                        <a:pt x="13411" y="21248"/>
                      </a:lnTo>
                      <a:lnTo>
                        <a:pt x="13457" y="21174"/>
                      </a:lnTo>
                      <a:lnTo>
                        <a:pt x="13495" y="21090"/>
                      </a:lnTo>
                      <a:lnTo>
                        <a:pt x="13532" y="21006"/>
                      </a:lnTo>
                      <a:lnTo>
                        <a:pt x="13560" y="20922"/>
                      </a:lnTo>
                      <a:lnTo>
                        <a:pt x="13578" y="20838"/>
                      </a:lnTo>
                      <a:lnTo>
                        <a:pt x="13597" y="20745"/>
                      </a:lnTo>
                      <a:lnTo>
                        <a:pt x="13606" y="20652"/>
                      </a:lnTo>
                      <a:lnTo>
                        <a:pt x="14063" y="6580"/>
                      </a:lnTo>
                      <a:lnTo>
                        <a:pt x="14063" y="6254"/>
                      </a:lnTo>
                      <a:lnTo>
                        <a:pt x="14054" y="5937"/>
                      </a:lnTo>
                      <a:lnTo>
                        <a:pt x="14026" y="5620"/>
                      </a:lnTo>
                      <a:lnTo>
                        <a:pt x="13979" y="5303"/>
                      </a:lnTo>
                      <a:lnTo>
                        <a:pt x="13923" y="4996"/>
                      </a:lnTo>
                      <a:lnTo>
                        <a:pt x="13849" y="4697"/>
                      </a:lnTo>
                      <a:lnTo>
                        <a:pt x="13756" y="4399"/>
                      </a:lnTo>
                      <a:lnTo>
                        <a:pt x="13653" y="4110"/>
                      </a:lnTo>
                      <a:lnTo>
                        <a:pt x="13541" y="3821"/>
                      </a:lnTo>
                      <a:lnTo>
                        <a:pt x="13411" y="3542"/>
                      </a:lnTo>
                      <a:lnTo>
                        <a:pt x="13271" y="3271"/>
                      </a:lnTo>
                      <a:lnTo>
                        <a:pt x="13113" y="3011"/>
                      </a:lnTo>
                      <a:lnTo>
                        <a:pt x="12954" y="2759"/>
                      </a:lnTo>
                      <a:lnTo>
                        <a:pt x="12768" y="2517"/>
                      </a:lnTo>
                      <a:lnTo>
                        <a:pt x="12581" y="2274"/>
                      </a:lnTo>
                      <a:lnTo>
                        <a:pt x="12386" y="2051"/>
                      </a:lnTo>
                      <a:lnTo>
                        <a:pt x="12171" y="1836"/>
                      </a:lnTo>
                      <a:lnTo>
                        <a:pt x="11948" y="1631"/>
                      </a:lnTo>
                      <a:lnTo>
                        <a:pt x="11715" y="1436"/>
                      </a:lnTo>
                      <a:lnTo>
                        <a:pt x="11482" y="1249"/>
                      </a:lnTo>
                      <a:lnTo>
                        <a:pt x="11230" y="1072"/>
                      </a:lnTo>
                      <a:lnTo>
                        <a:pt x="10969" y="914"/>
                      </a:lnTo>
                      <a:lnTo>
                        <a:pt x="10699" y="765"/>
                      </a:lnTo>
                      <a:lnTo>
                        <a:pt x="10429" y="625"/>
                      </a:lnTo>
                      <a:lnTo>
                        <a:pt x="10149" y="504"/>
                      </a:lnTo>
                      <a:lnTo>
                        <a:pt x="9860" y="392"/>
                      </a:lnTo>
                      <a:lnTo>
                        <a:pt x="9562" y="299"/>
                      </a:lnTo>
                      <a:lnTo>
                        <a:pt x="9264" y="215"/>
                      </a:lnTo>
                      <a:lnTo>
                        <a:pt x="8947" y="149"/>
                      </a:lnTo>
                      <a:lnTo>
                        <a:pt x="8639" y="94"/>
                      </a:lnTo>
                      <a:lnTo>
                        <a:pt x="8322" y="56"/>
                      </a:lnTo>
                      <a:lnTo>
                        <a:pt x="7996" y="38"/>
                      </a:lnTo>
                      <a:lnTo>
                        <a:pt x="699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13"/>
                <p:cNvSpPr/>
                <p:nvPr/>
              </p:nvSpPr>
              <p:spPr>
                <a:xfrm>
                  <a:off x="1677494" y="4402726"/>
                  <a:ext cx="147458" cy="99093"/>
                </a:xfrm>
                <a:custGeom>
                  <a:rect b="b" l="l" r="r" t="t"/>
                  <a:pathLst>
                    <a:path extrusionOk="0" h="4698" w="6991">
                      <a:moveTo>
                        <a:pt x="3403" y="0"/>
                      </a:moveTo>
                      <a:lnTo>
                        <a:pt x="3225" y="10"/>
                      </a:lnTo>
                      <a:lnTo>
                        <a:pt x="3048" y="10"/>
                      </a:lnTo>
                      <a:lnTo>
                        <a:pt x="2881" y="28"/>
                      </a:lnTo>
                      <a:lnTo>
                        <a:pt x="2704" y="47"/>
                      </a:lnTo>
                      <a:lnTo>
                        <a:pt x="2536" y="75"/>
                      </a:lnTo>
                      <a:lnTo>
                        <a:pt x="2377" y="103"/>
                      </a:lnTo>
                      <a:lnTo>
                        <a:pt x="2219" y="140"/>
                      </a:lnTo>
                      <a:lnTo>
                        <a:pt x="2061" y="177"/>
                      </a:lnTo>
                      <a:lnTo>
                        <a:pt x="1902" y="224"/>
                      </a:lnTo>
                      <a:lnTo>
                        <a:pt x="1753" y="280"/>
                      </a:lnTo>
                      <a:lnTo>
                        <a:pt x="1613" y="336"/>
                      </a:lnTo>
                      <a:lnTo>
                        <a:pt x="1473" y="392"/>
                      </a:lnTo>
                      <a:lnTo>
                        <a:pt x="1343" y="457"/>
                      </a:lnTo>
                      <a:lnTo>
                        <a:pt x="1213" y="531"/>
                      </a:lnTo>
                      <a:lnTo>
                        <a:pt x="1082" y="597"/>
                      </a:lnTo>
                      <a:lnTo>
                        <a:pt x="970" y="681"/>
                      </a:lnTo>
                      <a:lnTo>
                        <a:pt x="849" y="755"/>
                      </a:lnTo>
                      <a:lnTo>
                        <a:pt x="747" y="839"/>
                      </a:lnTo>
                      <a:lnTo>
                        <a:pt x="644" y="932"/>
                      </a:lnTo>
                      <a:lnTo>
                        <a:pt x="551" y="1025"/>
                      </a:lnTo>
                      <a:lnTo>
                        <a:pt x="467" y="1119"/>
                      </a:lnTo>
                      <a:lnTo>
                        <a:pt x="383" y="1221"/>
                      </a:lnTo>
                      <a:lnTo>
                        <a:pt x="309" y="1314"/>
                      </a:lnTo>
                      <a:lnTo>
                        <a:pt x="243" y="1426"/>
                      </a:lnTo>
                      <a:lnTo>
                        <a:pt x="187" y="1529"/>
                      </a:lnTo>
                      <a:lnTo>
                        <a:pt x="131" y="1640"/>
                      </a:lnTo>
                      <a:lnTo>
                        <a:pt x="85" y="1752"/>
                      </a:lnTo>
                      <a:lnTo>
                        <a:pt x="57" y="1864"/>
                      </a:lnTo>
                      <a:lnTo>
                        <a:pt x="29" y="1985"/>
                      </a:lnTo>
                      <a:lnTo>
                        <a:pt x="10" y="2097"/>
                      </a:lnTo>
                      <a:lnTo>
                        <a:pt x="1" y="2218"/>
                      </a:lnTo>
                      <a:lnTo>
                        <a:pt x="1" y="2339"/>
                      </a:lnTo>
                      <a:lnTo>
                        <a:pt x="10" y="2461"/>
                      </a:lnTo>
                      <a:lnTo>
                        <a:pt x="29" y="2582"/>
                      </a:lnTo>
                      <a:lnTo>
                        <a:pt x="57" y="2694"/>
                      </a:lnTo>
                      <a:lnTo>
                        <a:pt x="85" y="2815"/>
                      </a:lnTo>
                      <a:lnTo>
                        <a:pt x="131" y="2926"/>
                      </a:lnTo>
                      <a:lnTo>
                        <a:pt x="178" y="3038"/>
                      </a:lnTo>
                      <a:lnTo>
                        <a:pt x="243" y="3141"/>
                      </a:lnTo>
                      <a:lnTo>
                        <a:pt x="309" y="3253"/>
                      </a:lnTo>
                      <a:lnTo>
                        <a:pt x="383" y="3355"/>
                      </a:lnTo>
                      <a:lnTo>
                        <a:pt x="458" y="3458"/>
                      </a:lnTo>
                      <a:lnTo>
                        <a:pt x="551" y="3551"/>
                      </a:lnTo>
                      <a:lnTo>
                        <a:pt x="644" y="3653"/>
                      </a:lnTo>
                      <a:lnTo>
                        <a:pt x="737" y="3747"/>
                      </a:lnTo>
                      <a:lnTo>
                        <a:pt x="849" y="3830"/>
                      </a:lnTo>
                      <a:lnTo>
                        <a:pt x="961" y="3914"/>
                      </a:lnTo>
                      <a:lnTo>
                        <a:pt x="1082" y="3998"/>
                      </a:lnTo>
                      <a:lnTo>
                        <a:pt x="1203" y="4082"/>
                      </a:lnTo>
                      <a:lnTo>
                        <a:pt x="1334" y="4157"/>
                      </a:lnTo>
                      <a:lnTo>
                        <a:pt x="1464" y="4222"/>
                      </a:lnTo>
                      <a:lnTo>
                        <a:pt x="1604" y="4287"/>
                      </a:lnTo>
                      <a:lnTo>
                        <a:pt x="1753" y="4352"/>
                      </a:lnTo>
                      <a:lnTo>
                        <a:pt x="1902" y="4408"/>
                      </a:lnTo>
                      <a:lnTo>
                        <a:pt x="2051" y="4464"/>
                      </a:lnTo>
                      <a:lnTo>
                        <a:pt x="2210" y="4511"/>
                      </a:lnTo>
                      <a:lnTo>
                        <a:pt x="2368" y="4548"/>
                      </a:lnTo>
                      <a:lnTo>
                        <a:pt x="2536" y="4585"/>
                      </a:lnTo>
                      <a:lnTo>
                        <a:pt x="2704" y="4623"/>
                      </a:lnTo>
                      <a:lnTo>
                        <a:pt x="2871" y="4651"/>
                      </a:lnTo>
                      <a:lnTo>
                        <a:pt x="3048" y="4669"/>
                      </a:lnTo>
                      <a:lnTo>
                        <a:pt x="3225" y="4688"/>
                      </a:lnTo>
                      <a:lnTo>
                        <a:pt x="3403" y="4697"/>
                      </a:lnTo>
                      <a:lnTo>
                        <a:pt x="3766" y="4697"/>
                      </a:lnTo>
                      <a:lnTo>
                        <a:pt x="3943" y="4688"/>
                      </a:lnTo>
                      <a:lnTo>
                        <a:pt x="4111" y="4679"/>
                      </a:lnTo>
                      <a:lnTo>
                        <a:pt x="4279" y="4660"/>
                      </a:lnTo>
                      <a:lnTo>
                        <a:pt x="4446" y="4632"/>
                      </a:lnTo>
                      <a:lnTo>
                        <a:pt x="4614" y="4604"/>
                      </a:lnTo>
                      <a:lnTo>
                        <a:pt x="4773" y="4567"/>
                      </a:lnTo>
                      <a:lnTo>
                        <a:pt x="4931" y="4520"/>
                      </a:lnTo>
                      <a:lnTo>
                        <a:pt x="5080" y="4473"/>
                      </a:lnTo>
                      <a:lnTo>
                        <a:pt x="5229" y="4427"/>
                      </a:lnTo>
                      <a:lnTo>
                        <a:pt x="5378" y="4371"/>
                      </a:lnTo>
                      <a:lnTo>
                        <a:pt x="5518" y="4306"/>
                      </a:lnTo>
                      <a:lnTo>
                        <a:pt x="5649" y="4241"/>
                      </a:lnTo>
                      <a:lnTo>
                        <a:pt x="5779" y="4175"/>
                      </a:lnTo>
                      <a:lnTo>
                        <a:pt x="5900" y="4101"/>
                      </a:lnTo>
                      <a:lnTo>
                        <a:pt x="6021" y="4026"/>
                      </a:lnTo>
                      <a:lnTo>
                        <a:pt x="6133" y="3942"/>
                      </a:lnTo>
                      <a:lnTo>
                        <a:pt x="6245" y="3858"/>
                      </a:lnTo>
                      <a:lnTo>
                        <a:pt x="6347" y="3775"/>
                      </a:lnTo>
                      <a:lnTo>
                        <a:pt x="6441" y="3681"/>
                      </a:lnTo>
                      <a:lnTo>
                        <a:pt x="6525" y="3588"/>
                      </a:lnTo>
                      <a:lnTo>
                        <a:pt x="6608" y="3486"/>
                      </a:lnTo>
                      <a:lnTo>
                        <a:pt x="6683" y="3383"/>
                      </a:lnTo>
                      <a:lnTo>
                        <a:pt x="6748" y="3281"/>
                      </a:lnTo>
                      <a:lnTo>
                        <a:pt x="6804" y="3178"/>
                      </a:lnTo>
                      <a:lnTo>
                        <a:pt x="6860" y="3066"/>
                      </a:lnTo>
                      <a:lnTo>
                        <a:pt x="6897" y="2954"/>
                      </a:lnTo>
                      <a:lnTo>
                        <a:pt x="6935" y="2843"/>
                      </a:lnTo>
                      <a:lnTo>
                        <a:pt x="6963" y="2721"/>
                      </a:lnTo>
                      <a:lnTo>
                        <a:pt x="6981" y="2600"/>
                      </a:lnTo>
                      <a:lnTo>
                        <a:pt x="6991" y="2479"/>
                      </a:lnTo>
                      <a:lnTo>
                        <a:pt x="6991" y="2358"/>
                      </a:lnTo>
                      <a:lnTo>
                        <a:pt x="6981" y="2246"/>
                      </a:lnTo>
                      <a:lnTo>
                        <a:pt x="6963" y="2125"/>
                      </a:lnTo>
                      <a:lnTo>
                        <a:pt x="6935" y="2004"/>
                      </a:lnTo>
                      <a:lnTo>
                        <a:pt x="6897" y="1892"/>
                      </a:lnTo>
                      <a:lnTo>
                        <a:pt x="6860" y="1780"/>
                      </a:lnTo>
                      <a:lnTo>
                        <a:pt x="6804" y="1668"/>
                      </a:lnTo>
                      <a:lnTo>
                        <a:pt x="6748" y="1557"/>
                      </a:lnTo>
                      <a:lnTo>
                        <a:pt x="6683" y="1454"/>
                      </a:lnTo>
                      <a:lnTo>
                        <a:pt x="6608" y="1352"/>
                      </a:lnTo>
                      <a:lnTo>
                        <a:pt x="6525" y="1249"/>
                      </a:lnTo>
                      <a:lnTo>
                        <a:pt x="6441" y="1147"/>
                      </a:lnTo>
                      <a:lnTo>
                        <a:pt x="6347" y="1053"/>
                      </a:lnTo>
                      <a:lnTo>
                        <a:pt x="6245" y="960"/>
                      </a:lnTo>
                      <a:lnTo>
                        <a:pt x="6142" y="867"/>
                      </a:lnTo>
                      <a:lnTo>
                        <a:pt x="6031" y="783"/>
                      </a:lnTo>
                      <a:lnTo>
                        <a:pt x="5909" y="699"/>
                      </a:lnTo>
                      <a:lnTo>
                        <a:pt x="5788" y="625"/>
                      </a:lnTo>
                      <a:lnTo>
                        <a:pt x="5658" y="550"/>
                      </a:lnTo>
                      <a:lnTo>
                        <a:pt x="5518" y="476"/>
                      </a:lnTo>
                      <a:lnTo>
                        <a:pt x="5378" y="410"/>
                      </a:lnTo>
                      <a:lnTo>
                        <a:pt x="5238" y="354"/>
                      </a:lnTo>
                      <a:lnTo>
                        <a:pt x="5089" y="298"/>
                      </a:lnTo>
                      <a:lnTo>
                        <a:pt x="4940" y="243"/>
                      </a:lnTo>
                      <a:lnTo>
                        <a:pt x="4782" y="196"/>
                      </a:lnTo>
                      <a:lnTo>
                        <a:pt x="4614" y="149"/>
                      </a:lnTo>
                      <a:lnTo>
                        <a:pt x="4456" y="112"/>
                      </a:lnTo>
                      <a:lnTo>
                        <a:pt x="4288" y="84"/>
                      </a:lnTo>
                      <a:lnTo>
                        <a:pt x="4111" y="56"/>
                      </a:lnTo>
                      <a:lnTo>
                        <a:pt x="3943" y="28"/>
                      </a:lnTo>
                      <a:lnTo>
                        <a:pt x="3766" y="19"/>
                      </a:lnTo>
                      <a:lnTo>
                        <a:pt x="3580" y="10"/>
                      </a:lnTo>
                      <a:lnTo>
                        <a:pt x="340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13"/>
                <p:cNvSpPr/>
                <p:nvPr/>
              </p:nvSpPr>
              <p:spPr>
                <a:xfrm>
                  <a:off x="1699514" y="4342381"/>
                  <a:ext cx="101455" cy="131322"/>
                </a:xfrm>
                <a:custGeom>
                  <a:rect b="b" l="l" r="r" t="t"/>
                  <a:pathLst>
                    <a:path extrusionOk="0" h="6226" w="4810">
                      <a:moveTo>
                        <a:pt x="625" y="0"/>
                      </a:moveTo>
                      <a:lnTo>
                        <a:pt x="588" y="10"/>
                      </a:lnTo>
                      <a:lnTo>
                        <a:pt x="551" y="28"/>
                      </a:lnTo>
                      <a:lnTo>
                        <a:pt x="513" y="47"/>
                      </a:lnTo>
                      <a:lnTo>
                        <a:pt x="476" y="75"/>
                      </a:lnTo>
                      <a:lnTo>
                        <a:pt x="411" y="159"/>
                      </a:lnTo>
                      <a:lnTo>
                        <a:pt x="346" y="261"/>
                      </a:lnTo>
                      <a:lnTo>
                        <a:pt x="290" y="401"/>
                      </a:lnTo>
                      <a:lnTo>
                        <a:pt x="234" y="578"/>
                      </a:lnTo>
                      <a:lnTo>
                        <a:pt x="187" y="783"/>
                      </a:lnTo>
                      <a:lnTo>
                        <a:pt x="141" y="1035"/>
                      </a:lnTo>
                      <a:lnTo>
                        <a:pt x="103" y="1324"/>
                      </a:lnTo>
                      <a:lnTo>
                        <a:pt x="75" y="1659"/>
                      </a:lnTo>
                      <a:lnTo>
                        <a:pt x="47" y="2041"/>
                      </a:lnTo>
                      <a:lnTo>
                        <a:pt x="29" y="2479"/>
                      </a:lnTo>
                      <a:lnTo>
                        <a:pt x="10" y="2964"/>
                      </a:lnTo>
                      <a:lnTo>
                        <a:pt x="1" y="3495"/>
                      </a:lnTo>
                      <a:lnTo>
                        <a:pt x="1" y="4091"/>
                      </a:lnTo>
                      <a:lnTo>
                        <a:pt x="1" y="4306"/>
                      </a:lnTo>
                      <a:lnTo>
                        <a:pt x="10" y="4501"/>
                      </a:lnTo>
                      <a:lnTo>
                        <a:pt x="29" y="4688"/>
                      </a:lnTo>
                      <a:lnTo>
                        <a:pt x="47" y="4856"/>
                      </a:lnTo>
                      <a:lnTo>
                        <a:pt x="75" y="5014"/>
                      </a:lnTo>
                      <a:lnTo>
                        <a:pt x="103" y="5154"/>
                      </a:lnTo>
                      <a:lnTo>
                        <a:pt x="141" y="5294"/>
                      </a:lnTo>
                      <a:lnTo>
                        <a:pt x="187" y="5415"/>
                      </a:lnTo>
                      <a:lnTo>
                        <a:pt x="234" y="5517"/>
                      </a:lnTo>
                      <a:lnTo>
                        <a:pt x="290" y="5620"/>
                      </a:lnTo>
                      <a:lnTo>
                        <a:pt x="346" y="5713"/>
                      </a:lnTo>
                      <a:lnTo>
                        <a:pt x="411" y="5797"/>
                      </a:lnTo>
                      <a:lnTo>
                        <a:pt x="476" y="5862"/>
                      </a:lnTo>
                      <a:lnTo>
                        <a:pt x="551" y="5927"/>
                      </a:lnTo>
                      <a:lnTo>
                        <a:pt x="625" y="5983"/>
                      </a:lnTo>
                      <a:lnTo>
                        <a:pt x="700" y="6039"/>
                      </a:lnTo>
                      <a:lnTo>
                        <a:pt x="784" y="6076"/>
                      </a:lnTo>
                      <a:lnTo>
                        <a:pt x="877" y="6114"/>
                      </a:lnTo>
                      <a:lnTo>
                        <a:pt x="961" y="6142"/>
                      </a:lnTo>
                      <a:lnTo>
                        <a:pt x="1054" y="6170"/>
                      </a:lnTo>
                      <a:lnTo>
                        <a:pt x="1259" y="6198"/>
                      </a:lnTo>
                      <a:lnTo>
                        <a:pt x="1464" y="6216"/>
                      </a:lnTo>
                      <a:lnTo>
                        <a:pt x="1688" y="6225"/>
                      </a:lnTo>
                      <a:lnTo>
                        <a:pt x="3123" y="6225"/>
                      </a:lnTo>
                      <a:lnTo>
                        <a:pt x="3337" y="6216"/>
                      </a:lnTo>
                      <a:lnTo>
                        <a:pt x="3551" y="6198"/>
                      </a:lnTo>
                      <a:lnTo>
                        <a:pt x="3747" y="6170"/>
                      </a:lnTo>
                      <a:lnTo>
                        <a:pt x="3840" y="6142"/>
                      </a:lnTo>
                      <a:lnTo>
                        <a:pt x="3934" y="6114"/>
                      </a:lnTo>
                      <a:lnTo>
                        <a:pt x="4017" y="6076"/>
                      </a:lnTo>
                      <a:lnTo>
                        <a:pt x="4101" y="6039"/>
                      </a:lnTo>
                      <a:lnTo>
                        <a:pt x="4185" y="5983"/>
                      </a:lnTo>
                      <a:lnTo>
                        <a:pt x="4260" y="5927"/>
                      </a:lnTo>
                      <a:lnTo>
                        <a:pt x="4334" y="5862"/>
                      </a:lnTo>
                      <a:lnTo>
                        <a:pt x="4399" y="5797"/>
                      </a:lnTo>
                      <a:lnTo>
                        <a:pt x="4465" y="5713"/>
                      </a:lnTo>
                      <a:lnTo>
                        <a:pt x="4521" y="5620"/>
                      </a:lnTo>
                      <a:lnTo>
                        <a:pt x="4577" y="5517"/>
                      </a:lnTo>
                      <a:lnTo>
                        <a:pt x="4623" y="5415"/>
                      </a:lnTo>
                      <a:lnTo>
                        <a:pt x="4660" y="5294"/>
                      </a:lnTo>
                      <a:lnTo>
                        <a:pt x="4698" y="5154"/>
                      </a:lnTo>
                      <a:lnTo>
                        <a:pt x="4735" y="5014"/>
                      </a:lnTo>
                      <a:lnTo>
                        <a:pt x="4763" y="4856"/>
                      </a:lnTo>
                      <a:lnTo>
                        <a:pt x="4782" y="4688"/>
                      </a:lnTo>
                      <a:lnTo>
                        <a:pt x="4800" y="4501"/>
                      </a:lnTo>
                      <a:lnTo>
                        <a:pt x="4810" y="4306"/>
                      </a:lnTo>
                      <a:lnTo>
                        <a:pt x="4810" y="4091"/>
                      </a:lnTo>
                      <a:lnTo>
                        <a:pt x="4810" y="3532"/>
                      </a:lnTo>
                      <a:lnTo>
                        <a:pt x="4800" y="3029"/>
                      </a:lnTo>
                      <a:lnTo>
                        <a:pt x="4782" y="2572"/>
                      </a:lnTo>
                      <a:lnTo>
                        <a:pt x="4763" y="2172"/>
                      </a:lnTo>
                      <a:lnTo>
                        <a:pt x="4735" y="1808"/>
                      </a:lnTo>
                      <a:lnTo>
                        <a:pt x="4698" y="1482"/>
                      </a:lnTo>
                      <a:lnTo>
                        <a:pt x="4660" y="1202"/>
                      </a:lnTo>
                      <a:lnTo>
                        <a:pt x="4623" y="969"/>
                      </a:lnTo>
                      <a:lnTo>
                        <a:pt x="4577" y="764"/>
                      </a:lnTo>
                      <a:lnTo>
                        <a:pt x="4521" y="597"/>
                      </a:lnTo>
                      <a:lnTo>
                        <a:pt x="4465" y="457"/>
                      </a:lnTo>
                      <a:lnTo>
                        <a:pt x="4399" y="345"/>
                      </a:lnTo>
                      <a:lnTo>
                        <a:pt x="4334" y="261"/>
                      </a:lnTo>
                      <a:lnTo>
                        <a:pt x="4260" y="205"/>
                      </a:lnTo>
                      <a:lnTo>
                        <a:pt x="4185" y="177"/>
                      </a:lnTo>
                      <a:lnTo>
                        <a:pt x="4101" y="159"/>
                      </a:lnTo>
                      <a:lnTo>
                        <a:pt x="4017" y="168"/>
                      </a:lnTo>
                      <a:lnTo>
                        <a:pt x="3934" y="187"/>
                      </a:lnTo>
                      <a:lnTo>
                        <a:pt x="3840" y="224"/>
                      </a:lnTo>
                      <a:lnTo>
                        <a:pt x="3747" y="261"/>
                      </a:lnTo>
                      <a:lnTo>
                        <a:pt x="3551" y="382"/>
                      </a:lnTo>
                      <a:lnTo>
                        <a:pt x="3337" y="522"/>
                      </a:lnTo>
                      <a:lnTo>
                        <a:pt x="3123" y="662"/>
                      </a:lnTo>
                      <a:lnTo>
                        <a:pt x="3002" y="718"/>
                      </a:lnTo>
                      <a:lnTo>
                        <a:pt x="2890" y="774"/>
                      </a:lnTo>
                      <a:lnTo>
                        <a:pt x="2769" y="830"/>
                      </a:lnTo>
                      <a:lnTo>
                        <a:pt x="2647" y="867"/>
                      </a:lnTo>
                      <a:lnTo>
                        <a:pt x="2526" y="886"/>
                      </a:lnTo>
                      <a:lnTo>
                        <a:pt x="2405" y="895"/>
                      </a:lnTo>
                      <a:lnTo>
                        <a:pt x="2284" y="886"/>
                      </a:lnTo>
                      <a:lnTo>
                        <a:pt x="2154" y="858"/>
                      </a:lnTo>
                      <a:lnTo>
                        <a:pt x="2042" y="820"/>
                      </a:lnTo>
                      <a:lnTo>
                        <a:pt x="1921" y="764"/>
                      </a:lnTo>
                      <a:lnTo>
                        <a:pt x="1799" y="690"/>
                      </a:lnTo>
                      <a:lnTo>
                        <a:pt x="1688" y="625"/>
                      </a:lnTo>
                      <a:lnTo>
                        <a:pt x="1464" y="457"/>
                      </a:lnTo>
                      <a:lnTo>
                        <a:pt x="1259" y="298"/>
                      </a:lnTo>
                      <a:lnTo>
                        <a:pt x="1054" y="149"/>
                      </a:lnTo>
                      <a:lnTo>
                        <a:pt x="961" y="93"/>
                      </a:lnTo>
                      <a:lnTo>
                        <a:pt x="877" y="47"/>
                      </a:lnTo>
                      <a:lnTo>
                        <a:pt x="784" y="10"/>
                      </a:lnTo>
                      <a:lnTo>
                        <a:pt x="700"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13"/>
                <p:cNvSpPr/>
                <p:nvPr/>
              </p:nvSpPr>
              <p:spPr>
                <a:xfrm>
                  <a:off x="1699514" y="4342381"/>
                  <a:ext cx="100464" cy="80025"/>
                </a:xfrm>
                <a:custGeom>
                  <a:rect b="b" l="l" r="r" t="t"/>
                  <a:pathLst>
                    <a:path extrusionOk="0" h="3794" w="4763">
                      <a:moveTo>
                        <a:pt x="662" y="0"/>
                      </a:moveTo>
                      <a:lnTo>
                        <a:pt x="588" y="10"/>
                      </a:lnTo>
                      <a:lnTo>
                        <a:pt x="551" y="28"/>
                      </a:lnTo>
                      <a:lnTo>
                        <a:pt x="513" y="47"/>
                      </a:lnTo>
                      <a:lnTo>
                        <a:pt x="448" y="103"/>
                      </a:lnTo>
                      <a:lnTo>
                        <a:pt x="383" y="187"/>
                      </a:lnTo>
                      <a:lnTo>
                        <a:pt x="327" y="298"/>
                      </a:lnTo>
                      <a:lnTo>
                        <a:pt x="271" y="448"/>
                      </a:lnTo>
                      <a:lnTo>
                        <a:pt x="224" y="625"/>
                      </a:lnTo>
                      <a:lnTo>
                        <a:pt x="178" y="830"/>
                      </a:lnTo>
                      <a:lnTo>
                        <a:pt x="141" y="1081"/>
                      </a:lnTo>
                      <a:lnTo>
                        <a:pt x="103" y="1370"/>
                      </a:lnTo>
                      <a:lnTo>
                        <a:pt x="66" y="1706"/>
                      </a:lnTo>
                      <a:lnTo>
                        <a:pt x="47" y="2078"/>
                      </a:lnTo>
                      <a:lnTo>
                        <a:pt x="19" y="2498"/>
                      </a:lnTo>
                      <a:lnTo>
                        <a:pt x="10" y="2973"/>
                      </a:lnTo>
                      <a:lnTo>
                        <a:pt x="1" y="3495"/>
                      </a:lnTo>
                      <a:lnTo>
                        <a:pt x="187" y="3560"/>
                      </a:lnTo>
                      <a:lnTo>
                        <a:pt x="383" y="3625"/>
                      </a:lnTo>
                      <a:lnTo>
                        <a:pt x="569" y="3672"/>
                      </a:lnTo>
                      <a:lnTo>
                        <a:pt x="746" y="3719"/>
                      </a:lnTo>
                      <a:lnTo>
                        <a:pt x="933" y="3747"/>
                      </a:lnTo>
                      <a:lnTo>
                        <a:pt x="1110" y="3775"/>
                      </a:lnTo>
                      <a:lnTo>
                        <a:pt x="1287" y="3784"/>
                      </a:lnTo>
                      <a:lnTo>
                        <a:pt x="1455" y="3793"/>
                      </a:lnTo>
                      <a:lnTo>
                        <a:pt x="1622" y="3793"/>
                      </a:lnTo>
                      <a:lnTo>
                        <a:pt x="1790" y="3784"/>
                      </a:lnTo>
                      <a:lnTo>
                        <a:pt x="1958" y="3765"/>
                      </a:lnTo>
                      <a:lnTo>
                        <a:pt x="2116" y="3737"/>
                      </a:lnTo>
                      <a:lnTo>
                        <a:pt x="2275" y="3709"/>
                      </a:lnTo>
                      <a:lnTo>
                        <a:pt x="2433" y="3672"/>
                      </a:lnTo>
                      <a:lnTo>
                        <a:pt x="2582" y="3625"/>
                      </a:lnTo>
                      <a:lnTo>
                        <a:pt x="2731" y="3579"/>
                      </a:lnTo>
                      <a:lnTo>
                        <a:pt x="2880" y="3523"/>
                      </a:lnTo>
                      <a:lnTo>
                        <a:pt x="3030" y="3458"/>
                      </a:lnTo>
                      <a:lnTo>
                        <a:pt x="3169" y="3392"/>
                      </a:lnTo>
                      <a:lnTo>
                        <a:pt x="3309" y="3318"/>
                      </a:lnTo>
                      <a:lnTo>
                        <a:pt x="3579" y="3159"/>
                      </a:lnTo>
                      <a:lnTo>
                        <a:pt x="3840" y="2982"/>
                      </a:lnTo>
                      <a:lnTo>
                        <a:pt x="4083" y="2796"/>
                      </a:lnTo>
                      <a:lnTo>
                        <a:pt x="4325" y="2591"/>
                      </a:lnTo>
                      <a:lnTo>
                        <a:pt x="4549" y="2377"/>
                      </a:lnTo>
                      <a:lnTo>
                        <a:pt x="4763" y="2153"/>
                      </a:lnTo>
                      <a:lnTo>
                        <a:pt x="4735" y="1836"/>
                      </a:lnTo>
                      <a:lnTo>
                        <a:pt x="4707" y="1547"/>
                      </a:lnTo>
                      <a:lnTo>
                        <a:pt x="4679" y="1296"/>
                      </a:lnTo>
                      <a:lnTo>
                        <a:pt x="4642" y="1072"/>
                      </a:lnTo>
                      <a:lnTo>
                        <a:pt x="4605" y="876"/>
                      </a:lnTo>
                      <a:lnTo>
                        <a:pt x="4558" y="708"/>
                      </a:lnTo>
                      <a:lnTo>
                        <a:pt x="4511" y="569"/>
                      </a:lnTo>
                      <a:lnTo>
                        <a:pt x="4455" y="448"/>
                      </a:lnTo>
                      <a:lnTo>
                        <a:pt x="4409" y="354"/>
                      </a:lnTo>
                      <a:lnTo>
                        <a:pt x="4344" y="280"/>
                      </a:lnTo>
                      <a:lnTo>
                        <a:pt x="4288" y="224"/>
                      </a:lnTo>
                      <a:lnTo>
                        <a:pt x="4222" y="187"/>
                      </a:lnTo>
                      <a:lnTo>
                        <a:pt x="4157" y="168"/>
                      </a:lnTo>
                      <a:lnTo>
                        <a:pt x="4083" y="159"/>
                      </a:lnTo>
                      <a:lnTo>
                        <a:pt x="4008" y="168"/>
                      </a:lnTo>
                      <a:lnTo>
                        <a:pt x="3934" y="187"/>
                      </a:lnTo>
                      <a:lnTo>
                        <a:pt x="3850" y="215"/>
                      </a:lnTo>
                      <a:lnTo>
                        <a:pt x="3775" y="252"/>
                      </a:lnTo>
                      <a:lnTo>
                        <a:pt x="3598" y="354"/>
                      </a:lnTo>
                      <a:lnTo>
                        <a:pt x="3225" y="587"/>
                      </a:lnTo>
                      <a:lnTo>
                        <a:pt x="3030" y="708"/>
                      </a:lnTo>
                      <a:lnTo>
                        <a:pt x="2927" y="755"/>
                      </a:lnTo>
                      <a:lnTo>
                        <a:pt x="2825" y="802"/>
                      </a:lnTo>
                      <a:lnTo>
                        <a:pt x="2722" y="839"/>
                      </a:lnTo>
                      <a:lnTo>
                        <a:pt x="2619" y="867"/>
                      </a:lnTo>
                      <a:lnTo>
                        <a:pt x="2508" y="886"/>
                      </a:lnTo>
                      <a:lnTo>
                        <a:pt x="2405" y="895"/>
                      </a:lnTo>
                      <a:lnTo>
                        <a:pt x="2284" y="886"/>
                      </a:lnTo>
                      <a:lnTo>
                        <a:pt x="2163" y="858"/>
                      </a:lnTo>
                      <a:lnTo>
                        <a:pt x="2051" y="820"/>
                      </a:lnTo>
                      <a:lnTo>
                        <a:pt x="1930" y="764"/>
                      </a:lnTo>
                      <a:lnTo>
                        <a:pt x="1818" y="708"/>
                      </a:lnTo>
                      <a:lnTo>
                        <a:pt x="1706" y="634"/>
                      </a:lnTo>
                      <a:lnTo>
                        <a:pt x="1492" y="485"/>
                      </a:lnTo>
                      <a:lnTo>
                        <a:pt x="1287" y="326"/>
                      </a:lnTo>
                      <a:lnTo>
                        <a:pt x="1091" y="177"/>
                      </a:lnTo>
                      <a:lnTo>
                        <a:pt x="998" y="112"/>
                      </a:lnTo>
                      <a:lnTo>
                        <a:pt x="914" y="65"/>
                      </a:lnTo>
                      <a:lnTo>
                        <a:pt x="830" y="28"/>
                      </a:lnTo>
                      <a:lnTo>
                        <a:pt x="746"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13"/>
                <p:cNvSpPr/>
                <p:nvPr/>
              </p:nvSpPr>
              <p:spPr>
                <a:xfrm>
                  <a:off x="1577262" y="4078577"/>
                  <a:ext cx="281901" cy="224888"/>
                </a:xfrm>
                <a:custGeom>
                  <a:rect b="b" l="l" r="r" t="t"/>
                  <a:pathLst>
                    <a:path extrusionOk="0" h="10662" w="13365">
                      <a:moveTo>
                        <a:pt x="11985" y="1"/>
                      </a:moveTo>
                      <a:lnTo>
                        <a:pt x="0" y="1874"/>
                      </a:lnTo>
                      <a:lnTo>
                        <a:pt x="1379" y="10662"/>
                      </a:lnTo>
                      <a:lnTo>
                        <a:pt x="13364" y="8789"/>
                      </a:lnTo>
                      <a:lnTo>
                        <a:pt x="1198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13"/>
                <p:cNvSpPr/>
                <p:nvPr/>
              </p:nvSpPr>
              <p:spPr>
                <a:xfrm>
                  <a:off x="1623244" y="4142867"/>
                  <a:ext cx="216050" cy="272262"/>
                </a:xfrm>
                <a:custGeom>
                  <a:rect b="b" l="l" r="r" t="t"/>
                  <a:pathLst>
                    <a:path extrusionOk="0" h="12908" w="10243">
                      <a:moveTo>
                        <a:pt x="6040" y="0"/>
                      </a:moveTo>
                      <a:lnTo>
                        <a:pt x="5863" y="9"/>
                      </a:lnTo>
                      <a:lnTo>
                        <a:pt x="5695" y="19"/>
                      </a:lnTo>
                      <a:lnTo>
                        <a:pt x="5518" y="47"/>
                      </a:lnTo>
                      <a:lnTo>
                        <a:pt x="3141" y="420"/>
                      </a:lnTo>
                      <a:lnTo>
                        <a:pt x="2955" y="447"/>
                      </a:lnTo>
                      <a:lnTo>
                        <a:pt x="2769" y="494"/>
                      </a:lnTo>
                      <a:lnTo>
                        <a:pt x="2592" y="550"/>
                      </a:lnTo>
                      <a:lnTo>
                        <a:pt x="2415" y="606"/>
                      </a:lnTo>
                      <a:lnTo>
                        <a:pt x="2247" y="671"/>
                      </a:lnTo>
                      <a:lnTo>
                        <a:pt x="2079" y="755"/>
                      </a:lnTo>
                      <a:lnTo>
                        <a:pt x="1921" y="839"/>
                      </a:lnTo>
                      <a:lnTo>
                        <a:pt x="1762" y="932"/>
                      </a:lnTo>
                      <a:lnTo>
                        <a:pt x="1613" y="1025"/>
                      </a:lnTo>
                      <a:lnTo>
                        <a:pt x="1464" y="1137"/>
                      </a:lnTo>
                      <a:lnTo>
                        <a:pt x="1324" y="1249"/>
                      </a:lnTo>
                      <a:lnTo>
                        <a:pt x="1194" y="1370"/>
                      </a:lnTo>
                      <a:lnTo>
                        <a:pt x="1063" y="1491"/>
                      </a:lnTo>
                      <a:lnTo>
                        <a:pt x="942" y="1622"/>
                      </a:lnTo>
                      <a:lnTo>
                        <a:pt x="830" y="1761"/>
                      </a:lnTo>
                      <a:lnTo>
                        <a:pt x="718" y="1901"/>
                      </a:lnTo>
                      <a:lnTo>
                        <a:pt x="616" y="2050"/>
                      </a:lnTo>
                      <a:lnTo>
                        <a:pt x="523" y="2199"/>
                      </a:lnTo>
                      <a:lnTo>
                        <a:pt x="439" y="2358"/>
                      </a:lnTo>
                      <a:lnTo>
                        <a:pt x="355" y="2516"/>
                      </a:lnTo>
                      <a:lnTo>
                        <a:pt x="280" y="2675"/>
                      </a:lnTo>
                      <a:lnTo>
                        <a:pt x="215" y="2843"/>
                      </a:lnTo>
                      <a:lnTo>
                        <a:pt x="159" y="3020"/>
                      </a:lnTo>
                      <a:lnTo>
                        <a:pt x="113" y="3187"/>
                      </a:lnTo>
                      <a:lnTo>
                        <a:pt x="75" y="3364"/>
                      </a:lnTo>
                      <a:lnTo>
                        <a:pt x="38" y="3551"/>
                      </a:lnTo>
                      <a:lnTo>
                        <a:pt x="19" y="3728"/>
                      </a:lnTo>
                      <a:lnTo>
                        <a:pt x="10" y="3914"/>
                      </a:lnTo>
                      <a:lnTo>
                        <a:pt x="1" y="4101"/>
                      </a:lnTo>
                      <a:lnTo>
                        <a:pt x="10" y="4287"/>
                      </a:lnTo>
                      <a:lnTo>
                        <a:pt x="19" y="4473"/>
                      </a:lnTo>
                      <a:lnTo>
                        <a:pt x="47" y="4660"/>
                      </a:lnTo>
                      <a:lnTo>
                        <a:pt x="774" y="9273"/>
                      </a:lnTo>
                      <a:lnTo>
                        <a:pt x="812" y="9515"/>
                      </a:lnTo>
                      <a:lnTo>
                        <a:pt x="868" y="9748"/>
                      </a:lnTo>
                      <a:lnTo>
                        <a:pt x="933" y="9972"/>
                      </a:lnTo>
                      <a:lnTo>
                        <a:pt x="1007" y="10186"/>
                      </a:lnTo>
                      <a:lnTo>
                        <a:pt x="1101" y="10400"/>
                      </a:lnTo>
                      <a:lnTo>
                        <a:pt x="1194" y="10596"/>
                      </a:lnTo>
                      <a:lnTo>
                        <a:pt x="1306" y="10792"/>
                      </a:lnTo>
                      <a:lnTo>
                        <a:pt x="1417" y="10978"/>
                      </a:lnTo>
                      <a:lnTo>
                        <a:pt x="1539" y="11165"/>
                      </a:lnTo>
                      <a:lnTo>
                        <a:pt x="1678" y="11332"/>
                      </a:lnTo>
                      <a:lnTo>
                        <a:pt x="1818" y="11491"/>
                      </a:lnTo>
                      <a:lnTo>
                        <a:pt x="1967" y="11649"/>
                      </a:lnTo>
                      <a:lnTo>
                        <a:pt x="2126" y="11789"/>
                      </a:lnTo>
                      <a:lnTo>
                        <a:pt x="2293" y="11929"/>
                      </a:lnTo>
                      <a:lnTo>
                        <a:pt x="2461" y="12059"/>
                      </a:lnTo>
                      <a:lnTo>
                        <a:pt x="2638" y="12180"/>
                      </a:lnTo>
                      <a:lnTo>
                        <a:pt x="2825" y="12292"/>
                      </a:lnTo>
                      <a:lnTo>
                        <a:pt x="3020" y="12395"/>
                      </a:lnTo>
                      <a:lnTo>
                        <a:pt x="3216" y="12488"/>
                      </a:lnTo>
                      <a:lnTo>
                        <a:pt x="3421" y="12572"/>
                      </a:lnTo>
                      <a:lnTo>
                        <a:pt x="3626" y="12646"/>
                      </a:lnTo>
                      <a:lnTo>
                        <a:pt x="3840" y="12712"/>
                      </a:lnTo>
                      <a:lnTo>
                        <a:pt x="4055" y="12768"/>
                      </a:lnTo>
                      <a:lnTo>
                        <a:pt x="4278" y="12814"/>
                      </a:lnTo>
                      <a:lnTo>
                        <a:pt x="4502" y="12851"/>
                      </a:lnTo>
                      <a:lnTo>
                        <a:pt x="4726" y="12879"/>
                      </a:lnTo>
                      <a:lnTo>
                        <a:pt x="4959" y="12898"/>
                      </a:lnTo>
                      <a:lnTo>
                        <a:pt x="5192" y="12907"/>
                      </a:lnTo>
                      <a:lnTo>
                        <a:pt x="5434" y="12907"/>
                      </a:lnTo>
                      <a:lnTo>
                        <a:pt x="5667" y="12889"/>
                      </a:lnTo>
                      <a:lnTo>
                        <a:pt x="5909" y="12870"/>
                      </a:lnTo>
                      <a:lnTo>
                        <a:pt x="6152" y="12842"/>
                      </a:lnTo>
                      <a:lnTo>
                        <a:pt x="6394" y="12796"/>
                      </a:lnTo>
                      <a:lnTo>
                        <a:pt x="6627" y="12740"/>
                      </a:lnTo>
                      <a:lnTo>
                        <a:pt x="6860" y="12684"/>
                      </a:lnTo>
                      <a:lnTo>
                        <a:pt x="7084" y="12609"/>
                      </a:lnTo>
                      <a:lnTo>
                        <a:pt x="7307" y="12535"/>
                      </a:lnTo>
                      <a:lnTo>
                        <a:pt x="7522" y="12441"/>
                      </a:lnTo>
                      <a:lnTo>
                        <a:pt x="7736" y="12348"/>
                      </a:lnTo>
                      <a:lnTo>
                        <a:pt x="7932" y="12246"/>
                      </a:lnTo>
                      <a:lnTo>
                        <a:pt x="8127" y="12134"/>
                      </a:lnTo>
                      <a:lnTo>
                        <a:pt x="8323" y="12013"/>
                      </a:lnTo>
                      <a:lnTo>
                        <a:pt x="8500" y="11882"/>
                      </a:lnTo>
                      <a:lnTo>
                        <a:pt x="8677" y="11752"/>
                      </a:lnTo>
                      <a:lnTo>
                        <a:pt x="8845" y="11603"/>
                      </a:lnTo>
                      <a:lnTo>
                        <a:pt x="9003" y="11454"/>
                      </a:lnTo>
                      <a:lnTo>
                        <a:pt x="9152" y="11295"/>
                      </a:lnTo>
                      <a:lnTo>
                        <a:pt x="9292" y="11137"/>
                      </a:lnTo>
                      <a:lnTo>
                        <a:pt x="9432" y="10969"/>
                      </a:lnTo>
                      <a:lnTo>
                        <a:pt x="9553" y="10792"/>
                      </a:lnTo>
                      <a:lnTo>
                        <a:pt x="9665" y="10615"/>
                      </a:lnTo>
                      <a:lnTo>
                        <a:pt x="9777" y="10428"/>
                      </a:lnTo>
                      <a:lnTo>
                        <a:pt x="9870" y="10233"/>
                      </a:lnTo>
                      <a:lnTo>
                        <a:pt x="9954" y="10037"/>
                      </a:lnTo>
                      <a:lnTo>
                        <a:pt x="10028" y="9832"/>
                      </a:lnTo>
                      <a:lnTo>
                        <a:pt x="10094" y="9618"/>
                      </a:lnTo>
                      <a:lnTo>
                        <a:pt x="10150" y="9413"/>
                      </a:lnTo>
                      <a:lnTo>
                        <a:pt x="10187" y="9189"/>
                      </a:lnTo>
                      <a:lnTo>
                        <a:pt x="10224" y="8965"/>
                      </a:lnTo>
                      <a:lnTo>
                        <a:pt x="10243" y="8742"/>
                      </a:lnTo>
                      <a:lnTo>
                        <a:pt x="10243" y="8509"/>
                      </a:lnTo>
                      <a:lnTo>
                        <a:pt x="10243" y="8276"/>
                      </a:lnTo>
                      <a:lnTo>
                        <a:pt x="10224" y="8043"/>
                      </a:lnTo>
                      <a:lnTo>
                        <a:pt x="10187" y="7800"/>
                      </a:lnTo>
                      <a:lnTo>
                        <a:pt x="9423" y="2889"/>
                      </a:lnTo>
                      <a:lnTo>
                        <a:pt x="9385" y="2712"/>
                      </a:lnTo>
                      <a:lnTo>
                        <a:pt x="9348" y="2544"/>
                      </a:lnTo>
                      <a:lnTo>
                        <a:pt x="9302" y="2386"/>
                      </a:lnTo>
                      <a:lnTo>
                        <a:pt x="9246" y="2218"/>
                      </a:lnTo>
                      <a:lnTo>
                        <a:pt x="9180" y="2060"/>
                      </a:lnTo>
                      <a:lnTo>
                        <a:pt x="9115" y="1911"/>
                      </a:lnTo>
                      <a:lnTo>
                        <a:pt x="9031" y="1761"/>
                      </a:lnTo>
                      <a:lnTo>
                        <a:pt x="8947" y="1622"/>
                      </a:lnTo>
                      <a:lnTo>
                        <a:pt x="8854" y="1482"/>
                      </a:lnTo>
                      <a:lnTo>
                        <a:pt x="8761" y="1351"/>
                      </a:lnTo>
                      <a:lnTo>
                        <a:pt x="8659" y="1221"/>
                      </a:lnTo>
                      <a:lnTo>
                        <a:pt x="8547" y="1100"/>
                      </a:lnTo>
                      <a:lnTo>
                        <a:pt x="8435" y="979"/>
                      </a:lnTo>
                      <a:lnTo>
                        <a:pt x="8314" y="867"/>
                      </a:lnTo>
                      <a:lnTo>
                        <a:pt x="8183" y="764"/>
                      </a:lnTo>
                      <a:lnTo>
                        <a:pt x="8053" y="662"/>
                      </a:lnTo>
                      <a:lnTo>
                        <a:pt x="7922" y="569"/>
                      </a:lnTo>
                      <a:lnTo>
                        <a:pt x="7783" y="475"/>
                      </a:lnTo>
                      <a:lnTo>
                        <a:pt x="7643" y="401"/>
                      </a:lnTo>
                      <a:lnTo>
                        <a:pt x="7494" y="326"/>
                      </a:lnTo>
                      <a:lnTo>
                        <a:pt x="7345" y="261"/>
                      </a:lnTo>
                      <a:lnTo>
                        <a:pt x="7186" y="196"/>
                      </a:lnTo>
                      <a:lnTo>
                        <a:pt x="7028" y="149"/>
                      </a:lnTo>
                      <a:lnTo>
                        <a:pt x="6869" y="103"/>
                      </a:lnTo>
                      <a:lnTo>
                        <a:pt x="6711" y="65"/>
                      </a:lnTo>
                      <a:lnTo>
                        <a:pt x="6543" y="37"/>
                      </a:lnTo>
                      <a:lnTo>
                        <a:pt x="6375" y="19"/>
                      </a:lnTo>
                      <a:lnTo>
                        <a:pt x="6208" y="9"/>
                      </a:lnTo>
                      <a:lnTo>
                        <a:pt x="6040"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13"/>
                <p:cNvSpPr/>
                <p:nvPr/>
              </p:nvSpPr>
              <p:spPr>
                <a:xfrm>
                  <a:off x="1706791" y="4307789"/>
                  <a:ext cx="75891" cy="55051"/>
                </a:xfrm>
                <a:custGeom>
                  <a:rect b="b" l="l" r="r" t="t"/>
                  <a:pathLst>
                    <a:path extrusionOk="0" h="2610" w="3598">
                      <a:moveTo>
                        <a:pt x="2899" y="0"/>
                      </a:moveTo>
                      <a:lnTo>
                        <a:pt x="2806" y="19"/>
                      </a:lnTo>
                      <a:lnTo>
                        <a:pt x="2713" y="65"/>
                      </a:lnTo>
                      <a:lnTo>
                        <a:pt x="2414" y="214"/>
                      </a:lnTo>
                      <a:lnTo>
                        <a:pt x="2116" y="345"/>
                      </a:lnTo>
                      <a:lnTo>
                        <a:pt x="1818" y="466"/>
                      </a:lnTo>
                      <a:lnTo>
                        <a:pt x="1529" y="578"/>
                      </a:lnTo>
                      <a:lnTo>
                        <a:pt x="1240" y="680"/>
                      </a:lnTo>
                      <a:lnTo>
                        <a:pt x="970" y="774"/>
                      </a:lnTo>
                      <a:lnTo>
                        <a:pt x="476" y="923"/>
                      </a:lnTo>
                      <a:lnTo>
                        <a:pt x="373" y="960"/>
                      </a:lnTo>
                      <a:lnTo>
                        <a:pt x="289" y="1007"/>
                      </a:lnTo>
                      <a:lnTo>
                        <a:pt x="215" y="1072"/>
                      </a:lnTo>
                      <a:lnTo>
                        <a:pt x="150" y="1146"/>
                      </a:lnTo>
                      <a:lnTo>
                        <a:pt x="94" y="1239"/>
                      </a:lnTo>
                      <a:lnTo>
                        <a:pt x="56" y="1333"/>
                      </a:lnTo>
                      <a:lnTo>
                        <a:pt x="29" y="1435"/>
                      </a:lnTo>
                      <a:lnTo>
                        <a:pt x="10" y="1538"/>
                      </a:lnTo>
                      <a:lnTo>
                        <a:pt x="1" y="1640"/>
                      </a:lnTo>
                      <a:lnTo>
                        <a:pt x="1" y="1752"/>
                      </a:lnTo>
                      <a:lnTo>
                        <a:pt x="19" y="1855"/>
                      </a:lnTo>
                      <a:lnTo>
                        <a:pt x="56" y="1957"/>
                      </a:lnTo>
                      <a:lnTo>
                        <a:pt x="103" y="2060"/>
                      </a:lnTo>
                      <a:lnTo>
                        <a:pt x="159" y="2153"/>
                      </a:lnTo>
                      <a:lnTo>
                        <a:pt x="224" y="2227"/>
                      </a:lnTo>
                      <a:lnTo>
                        <a:pt x="317" y="2302"/>
                      </a:lnTo>
                      <a:lnTo>
                        <a:pt x="448" y="2395"/>
                      </a:lnTo>
                      <a:lnTo>
                        <a:pt x="606" y="2470"/>
                      </a:lnTo>
                      <a:lnTo>
                        <a:pt x="774" y="2526"/>
                      </a:lnTo>
                      <a:lnTo>
                        <a:pt x="970" y="2572"/>
                      </a:lnTo>
                      <a:lnTo>
                        <a:pt x="1072" y="2591"/>
                      </a:lnTo>
                      <a:lnTo>
                        <a:pt x="1175" y="2600"/>
                      </a:lnTo>
                      <a:lnTo>
                        <a:pt x="1287" y="2609"/>
                      </a:lnTo>
                      <a:lnTo>
                        <a:pt x="1408" y="2609"/>
                      </a:lnTo>
                      <a:lnTo>
                        <a:pt x="1529" y="2600"/>
                      </a:lnTo>
                      <a:lnTo>
                        <a:pt x="1659" y="2581"/>
                      </a:lnTo>
                      <a:lnTo>
                        <a:pt x="1790" y="2563"/>
                      </a:lnTo>
                      <a:lnTo>
                        <a:pt x="1930" y="2544"/>
                      </a:lnTo>
                      <a:lnTo>
                        <a:pt x="2097" y="2498"/>
                      </a:lnTo>
                      <a:lnTo>
                        <a:pt x="2256" y="2451"/>
                      </a:lnTo>
                      <a:lnTo>
                        <a:pt x="2405" y="2386"/>
                      </a:lnTo>
                      <a:lnTo>
                        <a:pt x="2545" y="2321"/>
                      </a:lnTo>
                      <a:lnTo>
                        <a:pt x="2675" y="2246"/>
                      </a:lnTo>
                      <a:lnTo>
                        <a:pt x="2796" y="2162"/>
                      </a:lnTo>
                      <a:lnTo>
                        <a:pt x="2899" y="2069"/>
                      </a:lnTo>
                      <a:lnTo>
                        <a:pt x="3001" y="1966"/>
                      </a:lnTo>
                      <a:lnTo>
                        <a:pt x="3095" y="1864"/>
                      </a:lnTo>
                      <a:lnTo>
                        <a:pt x="3188" y="1761"/>
                      </a:lnTo>
                      <a:lnTo>
                        <a:pt x="3262" y="1650"/>
                      </a:lnTo>
                      <a:lnTo>
                        <a:pt x="3337" y="1528"/>
                      </a:lnTo>
                      <a:lnTo>
                        <a:pt x="3402" y="1407"/>
                      </a:lnTo>
                      <a:lnTo>
                        <a:pt x="3458" y="1286"/>
                      </a:lnTo>
                      <a:lnTo>
                        <a:pt x="3505" y="1165"/>
                      </a:lnTo>
                      <a:lnTo>
                        <a:pt x="3551" y="1044"/>
                      </a:lnTo>
                      <a:lnTo>
                        <a:pt x="3589" y="932"/>
                      </a:lnTo>
                      <a:lnTo>
                        <a:pt x="3598" y="811"/>
                      </a:lnTo>
                      <a:lnTo>
                        <a:pt x="3598" y="699"/>
                      </a:lnTo>
                      <a:lnTo>
                        <a:pt x="3589" y="587"/>
                      </a:lnTo>
                      <a:lnTo>
                        <a:pt x="3561" y="485"/>
                      </a:lnTo>
                      <a:lnTo>
                        <a:pt x="3514" y="391"/>
                      </a:lnTo>
                      <a:lnTo>
                        <a:pt x="3467" y="298"/>
                      </a:lnTo>
                      <a:lnTo>
                        <a:pt x="3402" y="224"/>
                      </a:lnTo>
                      <a:lnTo>
                        <a:pt x="3337" y="149"/>
                      </a:lnTo>
                      <a:lnTo>
                        <a:pt x="3262" y="93"/>
                      </a:lnTo>
                      <a:lnTo>
                        <a:pt x="3178" y="47"/>
                      </a:lnTo>
                      <a:lnTo>
                        <a:pt x="3085" y="19"/>
                      </a:lnTo>
                      <a:lnTo>
                        <a:pt x="3001" y="0"/>
                      </a:lnTo>
                      <a:close/>
                    </a:path>
                  </a:pathLst>
                </a:custGeom>
                <a:solidFill>
                  <a:srgbClr val="3434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13"/>
                <p:cNvSpPr/>
                <p:nvPr/>
              </p:nvSpPr>
              <p:spPr>
                <a:xfrm>
                  <a:off x="1723897" y="4322322"/>
                  <a:ext cx="58785" cy="40519"/>
                </a:xfrm>
                <a:custGeom>
                  <a:rect b="b" l="l" r="r" t="t"/>
                  <a:pathLst>
                    <a:path extrusionOk="0" h="1921" w="2787">
                      <a:moveTo>
                        <a:pt x="2190" y="1"/>
                      </a:moveTo>
                      <a:lnTo>
                        <a:pt x="2013" y="10"/>
                      </a:lnTo>
                      <a:lnTo>
                        <a:pt x="1818" y="47"/>
                      </a:lnTo>
                      <a:lnTo>
                        <a:pt x="1622" y="94"/>
                      </a:lnTo>
                      <a:lnTo>
                        <a:pt x="1408" y="159"/>
                      </a:lnTo>
                      <a:lnTo>
                        <a:pt x="1249" y="215"/>
                      </a:lnTo>
                      <a:lnTo>
                        <a:pt x="1100" y="290"/>
                      </a:lnTo>
                      <a:lnTo>
                        <a:pt x="960" y="364"/>
                      </a:lnTo>
                      <a:lnTo>
                        <a:pt x="830" y="448"/>
                      </a:lnTo>
                      <a:lnTo>
                        <a:pt x="718" y="541"/>
                      </a:lnTo>
                      <a:lnTo>
                        <a:pt x="606" y="644"/>
                      </a:lnTo>
                      <a:lnTo>
                        <a:pt x="513" y="746"/>
                      </a:lnTo>
                      <a:lnTo>
                        <a:pt x="420" y="858"/>
                      </a:lnTo>
                      <a:lnTo>
                        <a:pt x="345" y="970"/>
                      </a:lnTo>
                      <a:lnTo>
                        <a:pt x="271" y="1091"/>
                      </a:lnTo>
                      <a:lnTo>
                        <a:pt x="205" y="1212"/>
                      </a:lnTo>
                      <a:lnTo>
                        <a:pt x="149" y="1333"/>
                      </a:lnTo>
                      <a:lnTo>
                        <a:pt x="103" y="1464"/>
                      </a:lnTo>
                      <a:lnTo>
                        <a:pt x="66" y="1585"/>
                      </a:lnTo>
                      <a:lnTo>
                        <a:pt x="28" y="1715"/>
                      </a:lnTo>
                      <a:lnTo>
                        <a:pt x="0" y="1846"/>
                      </a:lnTo>
                      <a:lnTo>
                        <a:pt x="112" y="1874"/>
                      </a:lnTo>
                      <a:lnTo>
                        <a:pt x="233" y="1892"/>
                      </a:lnTo>
                      <a:lnTo>
                        <a:pt x="364" y="1911"/>
                      </a:lnTo>
                      <a:lnTo>
                        <a:pt x="504" y="1920"/>
                      </a:lnTo>
                      <a:lnTo>
                        <a:pt x="643" y="1911"/>
                      </a:lnTo>
                      <a:lnTo>
                        <a:pt x="793" y="1902"/>
                      </a:lnTo>
                      <a:lnTo>
                        <a:pt x="951" y="1883"/>
                      </a:lnTo>
                      <a:lnTo>
                        <a:pt x="1119" y="1855"/>
                      </a:lnTo>
                      <a:lnTo>
                        <a:pt x="1286" y="1809"/>
                      </a:lnTo>
                      <a:lnTo>
                        <a:pt x="1445" y="1762"/>
                      </a:lnTo>
                      <a:lnTo>
                        <a:pt x="1594" y="1697"/>
                      </a:lnTo>
                      <a:lnTo>
                        <a:pt x="1734" y="1632"/>
                      </a:lnTo>
                      <a:lnTo>
                        <a:pt x="1864" y="1557"/>
                      </a:lnTo>
                      <a:lnTo>
                        <a:pt x="1985" y="1473"/>
                      </a:lnTo>
                      <a:lnTo>
                        <a:pt x="2088" y="1380"/>
                      </a:lnTo>
                      <a:lnTo>
                        <a:pt x="2190" y="1277"/>
                      </a:lnTo>
                      <a:lnTo>
                        <a:pt x="2284" y="1175"/>
                      </a:lnTo>
                      <a:lnTo>
                        <a:pt x="2377" y="1072"/>
                      </a:lnTo>
                      <a:lnTo>
                        <a:pt x="2451" y="961"/>
                      </a:lnTo>
                      <a:lnTo>
                        <a:pt x="2526" y="839"/>
                      </a:lnTo>
                      <a:lnTo>
                        <a:pt x="2591" y="718"/>
                      </a:lnTo>
                      <a:lnTo>
                        <a:pt x="2647" y="597"/>
                      </a:lnTo>
                      <a:lnTo>
                        <a:pt x="2694" y="476"/>
                      </a:lnTo>
                      <a:lnTo>
                        <a:pt x="2740" y="355"/>
                      </a:lnTo>
                      <a:lnTo>
                        <a:pt x="2768" y="280"/>
                      </a:lnTo>
                      <a:lnTo>
                        <a:pt x="2778" y="215"/>
                      </a:lnTo>
                      <a:lnTo>
                        <a:pt x="2787" y="75"/>
                      </a:lnTo>
                      <a:lnTo>
                        <a:pt x="2656" y="38"/>
                      </a:lnTo>
                      <a:lnTo>
                        <a:pt x="2507" y="19"/>
                      </a:lnTo>
                      <a:lnTo>
                        <a:pt x="2349" y="1"/>
                      </a:lnTo>
                      <a:close/>
                    </a:path>
                  </a:pathLst>
                </a:custGeom>
                <a:solidFill>
                  <a:srgbClr val="FF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13"/>
                <p:cNvSpPr/>
                <p:nvPr/>
              </p:nvSpPr>
              <p:spPr>
                <a:xfrm>
                  <a:off x="1735498" y="4327236"/>
                  <a:ext cx="26155" cy="20860"/>
                </a:xfrm>
                <a:custGeom>
                  <a:rect b="b" l="l" r="r" t="t"/>
                  <a:pathLst>
                    <a:path extrusionOk="0" h="989" w="1240">
                      <a:moveTo>
                        <a:pt x="988" y="1"/>
                      </a:moveTo>
                      <a:lnTo>
                        <a:pt x="895" y="10"/>
                      </a:lnTo>
                      <a:lnTo>
                        <a:pt x="783" y="38"/>
                      </a:lnTo>
                      <a:lnTo>
                        <a:pt x="662" y="85"/>
                      </a:lnTo>
                      <a:lnTo>
                        <a:pt x="541" y="140"/>
                      </a:lnTo>
                      <a:lnTo>
                        <a:pt x="420" y="224"/>
                      </a:lnTo>
                      <a:lnTo>
                        <a:pt x="308" y="308"/>
                      </a:lnTo>
                      <a:lnTo>
                        <a:pt x="205" y="401"/>
                      </a:lnTo>
                      <a:lnTo>
                        <a:pt x="131" y="504"/>
                      </a:lnTo>
                      <a:lnTo>
                        <a:pt x="65" y="597"/>
                      </a:lnTo>
                      <a:lnTo>
                        <a:pt x="19" y="681"/>
                      </a:lnTo>
                      <a:lnTo>
                        <a:pt x="0" y="765"/>
                      </a:lnTo>
                      <a:lnTo>
                        <a:pt x="0" y="811"/>
                      </a:lnTo>
                      <a:lnTo>
                        <a:pt x="10" y="839"/>
                      </a:lnTo>
                      <a:lnTo>
                        <a:pt x="19" y="877"/>
                      </a:lnTo>
                      <a:lnTo>
                        <a:pt x="37" y="905"/>
                      </a:lnTo>
                      <a:lnTo>
                        <a:pt x="56" y="933"/>
                      </a:lnTo>
                      <a:lnTo>
                        <a:pt x="84" y="951"/>
                      </a:lnTo>
                      <a:lnTo>
                        <a:pt x="121" y="970"/>
                      </a:lnTo>
                      <a:lnTo>
                        <a:pt x="159" y="979"/>
                      </a:lnTo>
                      <a:lnTo>
                        <a:pt x="243" y="988"/>
                      </a:lnTo>
                      <a:lnTo>
                        <a:pt x="345" y="970"/>
                      </a:lnTo>
                      <a:lnTo>
                        <a:pt x="457" y="942"/>
                      </a:lnTo>
                      <a:lnTo>
                        <a:pt x="578" y="895"/>
                      </a:lnTo>
                      <a:lnTo>
                        <a:pt x="699" y="839"/>
                      </a:lnTo>
                      <a:lnTo>
                        <a:pt x="820" y="755"/>
                      </a:lnTo>
                      <a:lnTo>
                        <a:pt x="932" y="672"/>
                      </a:lnTo>
                      <a:lnTo>
                        <a:pt x="1035" y="578"/>
                      </a:lnTo>
                      <a:lnTo>
                        <a:pt x="1109" y="476"/>
                      </a:lnTo>
                      <a:lnTo>
                        <a:pt x="1174" y="383"/>
                      </a:lnTo>
                      <a:lnTo>
                        <a:pt x="1212" y="299"/>
                      </a:lnTo>
                      <a:lnTo>
                        <a:pt x="1240" y="215"/>
                      </a:lnTo>
                      <a:lnTo>
                        <a:pt x="1240" y="168"/>
                      </a:lnTo>
                      <a:lnTo>
                        <a:pt x="1230" y="140"/>
                      </a:lnTo>
                      <a:lnTo>
                        <a:pt x="1221" y="103"/>
                      </a:lnTo>
                      <a:lnTo>
                        <a:pt x="1202" y="75"/>
                      </a:lnTo>
                      <a:lnTo>
                        <a:pt x="1184" y="47"/>
                      </a:lnTo>
                      <a:lnTo>
                        <a:pt x="1156" y="29"/>
                      </a:lnTo>
                      <a:lnTo>
                        <a:pt x="1119" y="10"/>
                      </a:lnTo>
                      <a:lnTo>
                        <a:pt x="1081" y="1"/>
                      </a:lnTo>
                      <a:close/>
                    </a:path>
                  </a:pathLst>
                </a:custGeom>
                <a:solidFill>
                  <a:srgbClr val="FFAB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13"/>
                <p:cNvSpPr/>
                <p:nvPr/>
              </p:nvSpPr>
              <p:spPr>
                <a:xfrm>
                  <a:off x="1706791" y="4307789"/>
                  <a:ext cx="73929" cy="37165"/>
                </a:xfrm>
                <a:custGeom>
                  <a:rect b="b" l="l" r="r" t="t"/>
                  <a:pathLst>
                    <a:path extrusionOk="0" h="1762" w="3505">
                      <a:moveTo>
                        <a:pt x="2890" y="0"/>
                      </a:moveTo>
                      <a:lnTo>
                        <a:pt x="2824" y="19"/>
                      </a:lnTo>
                      <a:lnTo>
                        <a:pt x="2768" y="37"/>
                      </a:lnTo>
                      <a:lnTo>
                        <a:pt x="2713" y="65"/>
                      </a:lnTo>
                      <a:lnTo>
                        <a:pt x="2414" y="214"/>
                      </a:lnTo>
                      <a:lnTo>
                        <a:pt x="2116" y="345"/>
                      </a:lnTo>
                      <a:lnTo>
                        <a:pt x="1818" y="466"/>
                      </a:lnTo>
                      <a:lnTo>
                        <a:pt x="1529" y="578"/>
                      </a:lnTo>
                      <a:lnTo>
                        <a:pt x="1240" y="680"/>
                      </a:lnTo>
                      <a:lnTo>
                        <a:pt x="970" y="774"/>
                      </a:lnTo>
                      <a:lnTo>
                        <a:pt x="476" y="923"/>
                      </a:lnTo>
                      <a:lnTo>
                        <a:pt x="411" y="941"/>
                      </a:lnTo>
                      <a:lnTo>
                        <a:pt x="355" y="969"/>
                      </a:lnTo>
                      <a:lnTo>
                        <a:pt x="299" y="997"/>
                      </a:lnTo>
                      <a:lnTo>
                        <a:pt x="252" y="1044"/>
                      </a:lnTo>
                      <a:lnTo>
                        <a:pt x="206" y="1081"/>
                      </a:lnTo>
                      <a:lnTo>
                        <a:pt x="159" y="1128"/>
                      </a:lnTo>
                      <a:lnTo>
                        <a:pt x="131" y="1184"/>
                      </a:lnTo>
                      <a:lnTo>
                        <a:pt x="94" y="1239"/>
                      </a:lnTo>
                      <a:lnTo>
                        <a:pt x="47" y="1361"/>
                      </a:lnTo>
                      <a:lnTo>
                        <a:pt x="10" y="1491"/>
                      </a:lnTo>
                      <a:lnTo>
                        <a:pt x="1" y="1622"/>
                      </a:lnTo>
                      <a:lnTo>
                        <a:pt x="10" y="1761"/>
                      </a:lnTo>
                      <a:lnTo>
                        <a:pt x="187" y="1761"/>
                      </a:lnTo>
                      <a:lnTo>
                        <a:pt x="373" y="1752"/>
                      </a:lnTo>
                      <a:lnTo>
                        <a:pt x="560" y="1743"/>
                      </a:lnTo>
                      <a:lnTo>
                        <a:pt x="755" y="1715"/>
                      </a:lnTo>
                      <a:lnTo>
                        <a:pt x="951" y="1687"/>
                      </a:lnTo>
                      <a:lnTo>
                        <a:pt x="1147" y="1650"/>
                      </a:lnTo>
                      <a:lnTo>
                        <a:pt x="1343" y="1603"/>
                      </a:lnTo>
                      <a:lnTo>
                        <a:pt x="1548" y="1547"/>
                      </a:lnTo>
                      <a:lnTo>
                        <a:pt x="1855" y="1435"/>
                      </a:lnTo>
                      <a:lnTo>
                        <a:pt x="2144" y="1323"/>
                      </a:lnTo>
                      <a:lnTo>
                        <a:pt x="2424" y="1193"/>
                      </a:lnTo>
                      <a:lnTo>
                        <a:pt x="2685" y="1044"/>
                      </a:lnTo>
                      <a:lnTo>
                        <a:pt x="2918" y="885"/>
                      </a:lnTo>
                      <a:lnTo>
                        <a:pt x="3141" y="727"/>
                      </a:lnTo>
                      <a:lnTo>
                        <a:pt x="3337" y="550"/>
                      </a:lnTo>
                      <a:lnTo>
                        <a:pt x="3505" y="373"/>
                      </a:lnTo>
                      <a:lnTo>
                        <a:pt x="3439" y="270"/>
                      </a:lnTo>
                      <a:lnTo>
                        <a:pt x="3365" y="177"/>
                      </a:lnTo>
                      <a:lnTo>
                        <a:pt x="3272" y="103"/>
                      </a:lnTo>
                      <a:lnTo>
                        <a:pt x="3225" y="65"/>
                      </a:lnTo>
                      <a:lnTo>
                        <a:pt x="3169" y="47"/>
                      </a:lnTo>
                      <a:lnTo>
                        <a:pt x="3113" y="19"/>
                      </a:lnTo>
                      <a:lnTo>
                        <a:pt x="3057" y="9"/>
                      </a:lnTo>
                      <a:lnTo>
                        <a:pt x="300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13"/>
                <p:cNvSpPr/>
                <p:nvPr/>
              </p:nvSpPr>
              <p:spPr>
                <a:xfrm>
                  <a:off x="1623244" y="4142867"/>
                  <a:ext cx="206032" cy="129951"/>
                </a:xfrm>
                <a:custGeom>
                  <a:rect b="b" l="l" r="r" t="t"/>
                  <a:pathLst>
                    <a:path extrusionOk="0" h="6161" w="9768">
                      <a:moveTo>
                        <a:pt x="6040" y="0"/>
                      </a:moveTo>
                      <a:lnTo>
                        <a:pt x="5863" y="9"/>
                      </a:lnTo>
                      <a:lnTo>
                        <a:pt x="5695" y="19"/>
                      </a:lnTo>
                      <a:lnTo>
                        <a:pt x="5518" y="47"/>
                      </a:lnTo>
                      <a:lnTo>
                        <a:pt x="3141" y="420"/>
                      </a:lnTo>
                      <a:lnTo>
                        <a:pt x="2862" y="466"/>
                      </a:lnTo>
                      <a:lnTo>
                        <a:pt x="2601" y="541"/>
                      </a:lnTo>
                      <a:lnTo>
                        <a:pt x="2340" y="634"/>
                      </a:lnTo>
                      <a:lnTo>
                        <a:pt x="2088" y="746"/>
                      </a:lnTo>
                      <a:lnTo>
                        <a:pt x="1855" y="876"/>
                      </a:lnTo>
                      <a:lnTo>
                        <a:pt x="1632" y="1016"/>
                      </a:lnTo>
                      <a:lnTo>
                        <a:pt x="1417" y="1174"/>
                      </a:lnTo>
                      <a:lnTo>
                        <a:pt x="1212" y="1351"/>
                      </a:lnTo>
                      <a:lnTo>
                        <a:pt x="1203" y="1435"/>
                      </a:lnTo>
                      <a:lnTo>
                        <a:pt x="1128" y="1435"/>
                      </a:lnTo>
                      <a:lnTo>
                        <a:pt x="979" y="1584"/>
                      </a:lnTo>
                      <a:lnTo>
                        <a:pt x="830" y="1752"/>
                      </a:lnTo>
                      <a:lnTo>
                        <a:pt x="700" y="1929"/>
                      </a:lnTo>
                      <a:lnTo>
                        <a:pt x="579" y="2106"/>
                      </a:lnTo>
                      <a:lnTo>
                        <a:pt x="467" y="2293"/>
                      </a:lnTo>
                      <a:lnTo>
                        <a:pt x="374" y="2488"/>
                      </a:lnTo>
                      <a:lnTo>
                        <a:pt x="280" y="2684"/>
                      </a:lnTo>
                      <a:lnTo>
                        <a:pt x="206" y="2889"/>
                      </a:lnTo>
                      <a:lnTo>
                        <a:pt x="141" y="3103"/>
                      </a:lnTo>
                      <a:lnTo>
                        <a:pt x="85" y="3318"/>
                      </a:lnTo>
                      <a:lnTo>
                        <a:pt x="47" y="3532"/>
                      </a:lnTo>
                      <a:lnTo>
                        <a:pt x="19" y="3756"/>
                      </a:lnTo>
                      <a:lnTo>
                        <a:pt x="1" y="3979"/>
                      </a:lnTo>
                      <a:lnTo>
                        <a:pt x="1" y="4203"/>
                      </a:lnTo>
                      <a:lnTo>
                        <a:pt x="19" y="4427"/>
                      </a:lnTo>
                      <a:lnTo>
                        <a:pt x="47" y="4660"/>
                      </a:lnTo>
                      <a:lnTo>
                        <a:pt x="280" y="6160"/>
                      </a:lnTo>
                      <a:lnTo>
                        <a:pt x="411" y="6132"/>
                      </a:lnTo>
                      <a:lnTo>
                        <a:pt x="532" y="6086"/>
                      </a:lnTo>
                      <a:lnTo>
                        <a:pt x="653" y="6030"/>
                      </a:lnTo>
                      <a:lnTo>
                        <a:pt x="765" y="5955"/>
                      </a:lnTo>
                      <a:lnTo>
                        <a:pt x="868" y="5881"/>
                      </a:lnTo>
                      <a:lnTo>
                        <a:pt x="961" y="5797"/>
                      </a:lnTo>
                      <a:lnTo>
                        <a:pt x="1054" y="5704"/>
                      </a:lnTo>
                      <a:lnTo>
                        <a:pt x="1128" y="5601"/>
                      </a:lnTo>
                      <a:lnTo>
                        <a:pt x="1194" y="5499"/>
                      </a:lnTo>
                      <a:lnTo>
                        <a:pt x="1250" y="5377"/>
                      </a:lnTo>
                      <a:lnTo>
                        <a:pt x="1296" y="5266"/>
                      </a:lnTo>
                      <a:lnTo>
                        <a:pt x="1334" y="5135"/>
                      </a:lnTo>
                      <a:lnTo>
                        <a:pt x="1361" y="5014"/>
                      </a:lnTo>
                      <a:lnTo>
                        <a:pt x="1371" y="4874"/>
                      </a:lnTo>
                      <a:lnTo>
                        <a:pt x="1371" y="4744"/>
                      </a:lnTo>
                      <a:lnTo>
                        <a:pt x="1352" y="4613"/>
                      </a:lnTo>
                      <a:lnTo>
                        <a:pt x="1334" y="4492"/>
                      </a:lnTo>
                      <a:lnTo>
                        <a:pt x="1296" y="4371"/>
                      </a:lnTo>
                      <a:lnTo>
                        <a:pt x="1250" y="4259"/>
                      </a:lnTo>
                      <a:lnTo>
                        <a:pt x="1194" y="4157"/>
                      </a:lnTo>
                      <a:lnTo>
                        <a:pt x="1222" y="4157"/>
                      </a:lnTo>
                      <a:lnTo>
                        <a:pt x="1352" y="4129"/>
                      </a:lnTo>
                      <a:lnTo>
                        <a:pt x="1473" y="4091"/>
                      </a:lnTo>
                      <a:lnTo>
                        <a:pt x="1585" y="4045"/>
                      </a:lnTo>
                      <a:lnTo>
                        <a:pt x="1697" y="3989"/>
                      </a:lnTo>
                      <a:lnTo>
                        <a:pt x="1799" y="3924"/>
                      </a:lnTo>
                      <a:lnTo>
                        <a:pt x="1893" y="3840"/>
                      </a:lnTo>
                      <a:lnTo>
                        <a:pt x="1986" y="3765"/>
                      </a:lnTo>
                      <a:lnTo>
                        <a:pt x="2070" y="3672"/>
                      </a:lnTo>
                      <a:lnTo>
                        <a:pt x="2135" y="3569"/>
                      </a:lnTo>
                      <a:lnTo>
                        <a:pt x="2200" y="3467"/>
                      </a:lnTo>
                      <a:lnTo>
                        <a:pt x="2256" y="3364"/>
                      </a:lnTo>
                      <a:lnTo>
                        <a:pt x="2303" y="3253"/>
                      </a:lnTo>
                      <a:lnTo>
                        <a:pt x="2340" y="3131"/>
                      </a:lnTo>
                      <a:lnTo>
                        <a:pt x="2359" y="3010"/>
                      </a:lnTo>
                      <a:lnTo>
                        <a:pt x="2377" y="2889"/>
                      </a:lnTo>
                      <a:lnTo>
                        <a:pt x="2377" y="2759"/>
                      </a:lnTo>
                      <a:lnTo>
                        <a:pt x="2480" y="2768"/>
                      </a:lnTo>
                      <a:lnTo>
                        <a:pt x="2582" y="2777"/>
                      </a:lnTo>
                      <a:lnTo>
                        <a:pt x="2685" y="2777"/>
                      </a:lnTo>
                      <a:lnTo>
                        <a:pt x="2787" y="2759"/>
                      </a:lnTo>
                      <a:lnTo>
                        <a:pt x="2955" y="2721"/>
                      </a:lnTo>
                      <a:lnTo>
                        <a:pt x="3104" y="2675"/>
                      </a:lnTo>
                      <a:lnTo>
                        <a:pt x="3253" y="2600"/>
                      </a:lnTo>
                      <a:lnTo>
                        <a:pt x="3384" y="2516"/>
                      </a:lnTo>
                      <a:lnTo>
                        <a:pt x="3505" y="2414"/>
                      </a:lnTo>
                      <a:lnTo>
                        <a:pt x="3617" y="2293"/>
                      </a:lnTo>
                      <a:lnTo>
                        <a:pt x="3710" y="2172"/>
                      </a:lnTo>
                      <a:lnTo>
                        <a:pt x="3794" y="2032"/>
                      </a:lnTo>
                      <a:lnTo>
                        <a:pt x="3896" y="2088"/>
                      </a:lnTo>
                      <a:lnTo>
                        <a:pt x="3999" y="2125"/>
                      </a:lnTo>
                      <a:lnTo>
                        <a:pt x="4101" y="2162"/>
                      </a:lnTo>
                      <a:lnTo>
                        <a:pt x="4213" y="2190"/>
                      </a:lnTo>
                      <a:lnTo>
                        <a:pt x="4325" y="2209"/>
                      </a:lnTo>
                      <a:lnTo>
                        <a:pt x="4558" y="2209"/>
                      </a:lnTo>
                      <a:lnTo>
                        <a:pt x="4670" y="2199"/>
                      </a:lnTo>
                      <a:lnTo>
                        <a:pt x="4791" y="2172"/>
                      </a:lnTo>
                      <a:lnTo>
                        <a:pt x="4912" y="2134"/>
                      </a:lnTo>
                      <a:lnTo>
                        <a:pt x="5024" y="2088"/>
                      </a:lnTo>
                      <a:lnTo>
                        <a:pt x="5126" y="2041"/>
                      </a:lnTo>
                      <a:lnTo>
                        <a:pt x="5229" y="1976"/>
                      </a:lnTo>
                      <a:lnTo>
                        <a:pt x="5322" y="1901"/>
                      </a:lnTo>
                      <a:lnTo>
                        <a:pt x="5406" y="1827"/>
                      </a:lnTo>
                      <a:lnTo>
                        <a:pt x="5490" y="1743"/>
                      </a:lnTo>
                      <a:lnTo>
                        <a:pt x="5602" y="1827"/>
                      </a:lnTo>
                      <a:lnTo>
                        <a:pt x="5723" y="1892"/>
                      </a:lnTo>
                      <a:lnTo>
                        <a:pt x="5853" y="1957"/>
                      </a:lnTo>
                      <a:lnTo>
                        <a:pt x="5984" y="2004"/>
                      </a:lnTo>
                      <a:lnTo>
                        <a:pt x="6124" y="2032"/>
                      </a:lnTo>
                      <a:lnTo>
                        <a:pt x="6273" y="2050"/>
                      </a:lnTo>
                      <a:lnTo>
                        <a:pt x="6422" y="2050"/>
                      </a:lnTo>
                      <a:lnTo>
                        <a:pt x="6571" y="2032"/>
                      </a:lnTo>
                      <a:lnTo>
                        <a:pt x="6655" y="2013"/>
                      </a:lnTo>
                      <a:lnTo>
                        <a:pt x="6748" y="1985"/>
                      </a:lnTo>
                      <a:lnTo>
                        <a:pt x="6823" y="2116"/>
                      </a:lnTo>
                      <a:lnTo>
                        <a:pt x="6906" y="2237"/>
                      </a:lnTo>
                      <a:lnTo>
                        <a:pt x="7009" y="2339"/>
                      </a:lnTo>
                      <a:lnTo>
                        <a:pt x="7121" y="2432"/>
                      </a:lnTo>
                      <a:lnTo>
                        <a:pt x="7242" y="2516"/>
                      </a:lnTo>
                      <a:lnTo>
                        <a:pt x="7363" y="2591"/>
                      </a:lnTo>
                      <a:lnTo>
                        <a:pt x="7503" y="2647"/>
                      </a:lnTo>
                      <a:lnTo>
                        <a:pt x="7643" y="2684"/>
                      </a:lnTo>
                      <a:lnTo>
                        <a:pt x="7699" y="2843"/>
                      </a:lnTo>
                      <a:lnTo>
                        <a:pt x="7773" y="2982"/>
                      </a:lnTo>
                      <a:lnTo>
                        <a:pt x="7866" y="3122"/>
                      </a:lnTo>
                      <a:lnTo>
                        <a:pt x="7969" y="3234"/>
                      </a:lnTo>
                      <a:lnTo>
                        <a:pt x="8090" y="3346"/>
                      </a:lnTo>
                      <a:lnTo>
                        <a:pt x="8221" y="3439"/>
                      </a:lnTo>
                      <a:lnTo>
                        <a:pt x="8360" y="3514"/>
                      </a:lnTo>
                      <a:lnTo>
                        <a:pt x="8509" y="3569"/>
                      </a:lnTo>
                      <a:lnTo>
                        <a:pt x="8500" y="3672"/>
                      </a:lnTo>
                      <a:lnTo>
                        <a:pt x="8500" y="3765"/>
                      </a:lnTo>
                      <a:lnTo>
                        <a:pt x="8500" y="3858"/>
                      </a:lnTo>
                      <a:lnTo>
                        <a:pt x="8509" y="3961"/>
                      </a:lnTo>
                      <a:lnTo>
                        <a:pt x="8537" y="4082"/>
                      </a:lnTo>
                      <a:lnTo>
                        <a:pt x="8565" y="4194"/>
                      </a:lnTo>
                      <a:lnTo>
                        <a:pt x="8612" y="4306"/>
                      </a:lnTo>
                      <a:lnTo>
                        <a:pt x="8659" y="4408"/>
                      </a:lnTo>
                      <a:lnTo>
                        <a:pt x="8724" y="4501"/>
                      </a:lnTo>
                      <a:lnTo>
                        <a:pt x="8789" y="4595"/>
                      </a:lnTo>
                      <a:lnTo>
                        <a:pt x="8864" y="4688"/>
                      </a:lnTo>
                      <a:lnTo>
                        <a:pt x="8947" y="4762"/>
                      </a:lnTo>
                      <a:lnTo>
                        <a:pt x="9031" y="4837"/>
                      </a:lnTo>
                      <a:lnTo>
                        <a:pt x="9124" y="4902"/>
                      </a:lnTo>
                      <a:lnTo>
                        <a:pt x="9218" y="4958"/>
                      </a:lnTo>
                      <a:lnTo>
                        <a:pt x="9320" y="5005"/>
                      </a:lnTo>
                      <a:lnTo>
                        <a:pt x="9432" y="5051"/>
                      </a:lnTo>
                      <a:lnTo>
                        <a:pt x="9544" y="5079"/>
                      </a:lnTo>
                      <a:lnTo>
                        <a:pt x="9656" y="5107"/>
                      </a:lnTo>
                      <a:lnTo>
                        <a:pt x="9768" y="5116"/>
                      </a:lnTo>
                      <a:lnTo>
                        <a:pt x="9423" y="2889"/>
                      </a:lnTo>
                      <a:lnTo>
                        <a:pt x="9385" y="2712"/>
                      </a:lnTo>
                      <a:lnTo>
                        <a:pt x="9348" y="2544"/>
                      </a:lnTo>
                      <a:lnTo>
                        <a:pt x="9302" y="2386"/>
                      </a:lnTo>
                      <a:lnTo>
                        <a:pt x="9246" y="2218"/>
                      </a:lnTo>
                      <a:lnTo>
                        <a:pt x="9180" y="2060"/>
                      </a:lnTo>
                      <a:lnTo>
                        <a:pt x="9115" y="1911"/>
                      </a:lnTo>
                      <a:lnTo>
                        <a:pt x="9031" y="1761"/>
                      </a:lnTo>
                      <a:lnTo>
                        <a:pt x="8947" y="1622"/>
                      </a:lnTo>
                      <a:lnTo>
                        <a:pt x="8854" y="1482"/>
                      </a:lnTo>
                      <a:lnTo>
                        <a:pt x="8761" y="1351"/>
                      </a:lnTo>
                      <a:lnTo>
                        <a:pt x="8659" y="1221"/>
                      </a:lnTo>
                      <a:lnTo>
                        <a:pt x="8547" y="1100"/>
                      </a:lnTo>
                      <a:lnTo>
                        <a:pt x="8435" y="979"/>
                      </a:lnTo>
                      <a:lnTo>
                        <a:pt x="8314" y="867"/>
                      </a:lnTo>
                      <a:lnTo>
                        <a:pt x="8183" y="764"/>
                      </a:lnTo>
                      <a:lnTo>
                        <a:pt x="8053" y="662"/>
                      </a:lnTo>
                      <a:lnTo>
                        <a:pt x="7922" y="569"/>
                      </a:lnTo>
                      <a:lnTo>
                        <a:pt x="7783" y="475"/>
                      </a:lnTo>
                      <a:lnTo>
                        <a:pt x="7643" y="401"/>
                      </a:lnTo>
                      <a:lnTo>
                        <a:pt x="7494" y="326"/>
                      </a:lnTo>
                      <a:lnTo>
                        <a:pt x="7345" y="261"/>
                      </a:lnTo>
                      <a:lnTo>
                        <a:pt x="7186" y="196"/>
                      </a:lnTo>
                      <a:lnTo>
                        <a:pt x="7028" y="149"/>
                      </a:lnTo>
                      <a:lnTo>
                        <a:pt x="6869" y="103"/>
                      </a:lnTo>
                      <a:lnTo>
                        <a:pt x="6711" y="65"/>
                      </a:lnTo>
                      <a:lnTo>
                        <a:pt x="6543" y="37"/>
                      </a:lnTo>
                      <a:lnTo>
                        <a:pt x="6375" y="19"/>
                      </a:lnTo>
                      <a:lnTo>
                        <a:pt x="6208" y="9"/>
                      </a:lnTo>
                      <a:lnTo>
                        <a:pt x="6040"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13"/>
                <p:cNvSpPr/>
                <p:nvPr/>
              </p:nvSpPr>
              <p:spPr>
                <a:xfrm>
                  <a:off x="1600654" y="4125761"/>
                  <a:ext cx="253785" cy="161801"/>
                </a:xfrm>
                <a:custGeom>
                  <a:rect b="b" l="l" r="r" t="t"/>
                  <a:pathLst>
                    <a:path extrusionOk="0" h="7671" w="12032">
                      <a:moveTo>
                        <a:pt x="7717" y="0"/>
                      </a:moveTo>
                      <a:lnTo>
                        <a:pt x="7642" y="10"/>
                      </a:lnTo>
                      <a:lnTo>
                        <a:pt x="7558" y="28"/>
                      </a:lnTo>
                      <a:lnTo>
                        <a:pt x="7465" y="56"/>
                      </a:lnTo>
                      <a:lnTo>
                        <a:pt x="7390" y="94"/>
                      </a:lnTo>
                      <a:lnTo>
                        <a:pt x="7316" y="131"/>
                      </a:lnTo>
                      <a:lnTo>
                        <a:pt x="7241" y="177"/>
                      </a:lnTo>
                      <a:lnTo>
                        <a:pt x="7176" y="233"/>
                      </a:lnTo>
                      <a:lnTo>
                        <a:pt x="7120" y="299"/>
                      </a:lnTo>
                      <a:lnTo>
                        <a:pt x="7064" y="364"/>
                      </a:lnTo>
                      <a:lnTo>
                        <a:pt x="6980" y="280"/>
                      </a:lnTo>
                      <a:lnTo>
                        <a:pt x="6896" y="205"/>
                      </a:lnTo>
                      <a:lnTo>
                        <a:pt x="6803" y="140"/>
                      </a:lnTo>
                      <a:lnTo>
                        <a:pt x="6691" y="94"/>
                      </a:lnTo>
                      <a:lnTo>
                        <a:pt x="6589" y="56"/>
                      </a:lnTo>
                      <a:lnTo>
                        <a:pt x="6468" y="38"/>
                      </a:lnTo>
                      <a:lnTo>
                        <a:pt x="6356" y="38"/>
                      </a:lnTo>
                      <a:lnTo>
                        <a:pt x="6235" y="47"/>
                      </a:lnTo>
                      <a:lnTo>
                        <a:pt x="6123" y="66"/>
                      </a:lnTo>
                      <a:lnTo>
                        <a:pt x="6020" y="103"/>
                      </a:lnTo>
                      <a:lnTo>
                        <a:pt x="5927" y="149"/>
                      </a:lnTo>
                      <a:lnTo>
                        <a:pt x="5843" y="205"/>
                      </a:lnTo>
                      <a:lnTo>
                        <a:pt x="5759" y="280"/>
                      </a:lnTo>
                      <a:lnTo>
                        <a:pt x="5694" y="354"/>
                      </a:lnTo>
                      <a:lnTo>
                        <a:pt x="5629" y="438"/>
                      </a:lnTo>
                      <a:lnTo>
                        <a:pt x="5573" y="522"/>
                      </a:lnTo>
                      <a:lnTo>
                        <a:pt x="5499" y="457"/>
                      </a:lnTo>
                      <a:lnTo>
                        <a:pt x="5415" y="392"/>
                      </a:lnTo>
                      <a:lnTo>
                        <a:pt x="5321" y="345"/>
                      </a:lnTo>
                      <a:lnTo>
                        <a:pt x="5228" y="308"/>
                      </a:lnTo>
                      <a:lnTo>
                        <a:pt x="5126" y="280"/>
                      </a:lnTo>
                      <a:lnTo>
                        <a:pt x="5023" y="261"/>
                      </a:lnTo>
                      <a:lnTo>
                        <a:pt x="4911" y="261"/>
                      </a:lnTo>
                      <a:lnTo>
                        <a:pt x="4800" y="271"/>
                      </a:lnTo>
                      <a:lnTo>
                        <a:pt x="4678" y="299"/>
                      </a:lnTo>
                      <a:lnTo>
                        <a:pt x="4557" y="345"/>
                      </a:lnTo>
                      <a:lnTo>
                        <a:pt x="4455" y="401"/>
                      </a:lnTo>
                      <a:lnTo>
                        <a:pt x="4362" y="476"/>
                      </a:lnTo>
                      <a:lnTo>
                        <a:pt x="4268" y="560"/>
                      </a:lnTo>
                      <a:lnTo>
                        <a:pt x="4203" y="653"/>
                      </a:lnTo>
                      <a:lnTo>
                        <a:pt x="4138" y="765"/>
                      </a:lnTo>
                      <a:lnTo>
                        <a:pt x="4091" y="876"/>
                      </a:lnTo>
                      <a:lnTo>
                        <a:pt x="4017" y="820"/>
                      </a:lnTo>
                      <a:lnTo>
                        <a:pt x="3942" y="774"/>
                      </a:lnTo>
                      <a:lnTo>
                        <a:pt x="3858" y="727"/>
                      </a:lnTo>
                      <a:lnTo>
                        <a:pt x="3765" y="699"/>
                      </a:lnTo>
                      <a:lnTo>
                        <a:pt x="3672" y="681"/>
                      </a:lnTo>
                      <a:lnTo>
                        <a:pt x="3579" y="671"/>
                      </a:lnTo>
                      <a:lnTo>
                        <a:pt x="3486" y="671"/>
                      </a:lnTo>
                      <a:lnTo>
                        <a:pt x="3383" y="681"/>
                      </a:lnTo>
                      <a:lnTo>
                        <a:pt x="3299" y="690"/>
                      </a:lnTo>
                      <a:lnTo>
                        <a:pt x="3225" y="718"/>
                      </a:lnTo>
                      <a:lnTo>
                        <a:pt x="3150" y="746"/>
                      </a:lnTo>
                      <a:lnTo>
                        <a:pt x="3076" y="783"/>
                      </a:lnTo>
                      <a:lnTo>
                        <a:pt x="3010" y="830"/>
                      </a:lnTo>
                      <a:lnTo>
                        <a:pt x="2945" y="876"/>
                      </a:lnTo>
                      <a:lnTo>
                        <a:pt x="2889" y="932"/>
                      </a:lnTo>
                      <a:lnTo>
                        <a:pt x="2833" y="988"/>
                      </a:lnTo>
                      <a:lnTo>
                        <a:pt x="2787" y="1053"/>
                      </a:lnTo>
                      <a:lnTo>
                        <a:pt x="2740" y="1128"/>
                      </a:lnTo>
                      <a:lnTo>
                        <a:pt x="2712" y="1193"/>
                      </a:lnTo>
                      <a:lnTo>
                        <a:pt x="2675" y="1268"/>
                      </a:lnTo>
                      <a:lnTo>
                        <a:pt x="2656" y="1342"/>
                      </a:lnTo>
                      <a:lnTo>
                        <a:pt x="2638" y="1426"/>
                      </a:lnTo>
                      <a:lnTo>
                        <a:pt x="2628" y="1510"/>
                      </a:lnTo>
                      <a:lnTo>
                        <a:pt x="2628" y="1585"/>
                      </a:lnTo>
                      <a:lnTo>
                        <a:pt x="2563" y="1557"/>
                      </a:lnTo>
                      <a:lnTo>
                        <a:pt x="2498" y="1529"/>
                      </a:lnTo>
                      <a:lnTo>
                        <a:pt x="2423" y="1501"/>
                      </a:lnTo>
                      <a:lnTo>
                        <a:pt x="2349" y="1482"/>
                      </a:lnTo>
                      <a:lnTo>
                        <a:pt x="2274" y="1473"/>
                      </a:lnTo>
                      <a:lnTo>
                        <a:pt x="2199" y="1463"/>
                      </a:lnTo>
                      <a:lnTo>
                        <a:pt x="2125" y="1463"/>
                      </a:lnTo>
                      <a:lnTo>
                        <a:pt x="2041" y="1473"/>
                      </a:lnTo>
                      <a:lnTo>
                        <a:pt x="1957" y="1491"/>
                      </a:lnTo>
                      <a:lnTo>
                        <a:pt x="1864" y="1519"/>
                      </a:lnTo>
                      <a:lnTo>
                        <a:pt x="1789" y="1557"/>
                      </a:lnTo>
                      <a:lnTo>
                        <a:pt x="1706" y="1603"/>
                      </a:lnTo>
                      <a:lnTo>
                        <a:pt x="1640" y="1650"/>
                      </a:lnTo>
                      <a:lnTo>
                        <a:pt x="1575" y="1706"/>
                      </a:lnTo>
                      <a:lnTo>
                        <a:pt x="1510" y="1771"/>
                      </a:lnTo>
                      <a:lnTo>
                        <a:pt x="1454" y="1836"/>
                      </a:lnTo>
                      <a:lnTo>
                        <a:pt x="1407" y="1911"/>
                      </a:lnTo>
                      <a:lnTo>
                        <a:pt x="1370" y="1985"/>
                      </a:lnTo>
                      <a:lnTo>
                        <a:pt x="1333" y="2060"/>
                      </a:lnTo>
                      <a:lnTo>
                        <a:pt x="1314" y="2144"/>
                      </a:lnTo>
                      <a:lnTo>
                        <a:pt x="1296" y="2237"/>
                      </a:lnTo>
                      <a:lnTo>
                        <a:pt x="1286" y="2321"/>
                      </a:lnTo>
                      <a:lnTo>
                        <a:pt x="1286" y="2414"/>
                      </a:lnTo>
                      <a:lnTo>
                        <a:pt x="1296" y="2507"/>
                      </a:lnTo>
                      <a:lnTo>
                        <a:pt x="1314" y="2582"/>
                      </a:lnTo>
                      <a:lnTo>
                        <a:pt x="1333" y="2656"/>
                      </a:lnTo>
                      <a:lnTo>
                        <a:pt x="1370" y="2731"/>
                      </a:lnTo>
                      <a:lnTo>
                        <a:pt x="1398" y="2805"/>
                      </a:lnTo>
                      <a:lnTo>
                        <a:pt x="1286" y="2768"/>
                      </a:lnTo>
                      <a:lnTo>
                        <a:pt x="1174" y="2740"/>
                      </a:lnTo>
                      <a:lnTo>
                        <a:pt x="1053" y="2740"/>
                      </a:lnTo>
                      <a:lnTo>
                        <a:pt x="932" y="2750"/>
                      </a:lnTo>
                      <a:lnTo>
                        <a:pt x="839" y="2768"/>
                      </a:lnTo>
                      <a:lnTo>
                        <a:pt x="755" y="2796"/>
                      </a:lnTo>
                      <a:lnTo>
                        <a:pt x="671" y="2824"/>
                      </a:lnTo>
                      <a:lnTo>
                        <a:pt x="597" y="2871"/>
                      </a:lnTo>
                      <a:lnTo>
                        <a:pt x="522" y="2917"/>
                      </a:lnTo>
                      <a:lnTo>
                        <a:pt x="457" y="2973"/>
                      </a:lnTo>
                      <a:lnTo>
                        <a:pt x="392" y="3038"/>
                      </a:lnTo>
                      <a:lnTo>
                        <a:pt x="345" y="3104"/>
                      </a:lnTo>
                      <a:lnTo>
                        <a:pt x="298" y="3178"/>
                      </a:lnTo>
                      <a:lnTo>
                        <a:pt x="252" y="3253"/>
                      </a:lnTo>
                      <a:lnTo>
                        <a:pt x="224" y="3337"/>
                      </a:lnTo>
                      <a:lnTo>
                        <a:pt x="196" y="3421"/>
                      </a:lnTo>
                      <a:lnTo>
                        <a:pt x="177" y="3504"/>
                      </a:lnTo>
                      <a:lnTo>
                        <a:pt x="168" y="3588"/>
                      </a:lnTo>
                      <a:lnTo>
                        <a:pt x="168" y="3681"/>
                      </a:lnTo>
                      <a:lnTo>
                        <a:pt x="177" y="3775"/>
                      </a:lnTo>
                      <a:lnTo>
                        <a:pt x="205" y="3868"/>
                      </a:lnTo>
                      <a:lnTo>
                        <a:pt x="233" y="3961"/>
                      </a:lnTo>
                      <a:lnTo>
                        <a:pt x="270" y="4045"/>
                      </a:lnTo>
                      <a:lnTo>
                        <a:pt x="317" y="4129"/>
                      </a:lnTo>
                      <a:lnTo>
                        <a:pt x="373" y="4203"/>
                      </a:lnTo>
                      <a:lnTo>
                        <a:pt x="438" y="4269"/>
                      </a:lnTo>
                      <a:lnTo>
                        <a:pt x="503" y="4334"/>
                      </a:lnTo>
                      <a:lnTo>
                        <a:pt x="578" y="4390"/>
                      </a:lnTo>
                      <a:lnTo>
                        <a:pt x="513" y="4418"/>
                      </a:lnTo>
                      <a:lnTo>
                        <a:pt x="438" y="4455"/>
                      </a:lnTo>
                      <a:lnTo>
                        <a:pt x="373" y="4492"/>
                      </a:lnTo>
                      <a:lnTo>
                        <a:pt x="317" y="4539"/>
                      </a:lnTo>
                      <a:lnTo>
                        <a:pt x="261" y="4595"/>
                      </a:lnTo>
                      <a:lnTo>
                        <a:pt x="214" y="4651"/>
                      </a:lnTo>
                      <a:lnTo>
                        <a:pt x="168" y="4707"/>
                      </a:lnTo>
                      <a:lnTo>
                        <a:pt x="121" y="4772"/>
                      </a:lnTo>
                      <a:lnTo>
                        <a:pt x="84" y="4837"/>
                      </a:lnTo>
                      <a:lnTo>
                        <a:pt x="56" y="4902"/>
                      </a:lnTo>
                      <a:lnTo>
                        <a:pt x="37" y="4977"/>
                      </a:lnTo>
                      <a:lnTo>
                        <a:pt x="19" y="5051"/>
                      </a:lnTo>
                      <a:lnTo>
                        <a:pt x="0" y="5126"/>
                      </a:lnTo>
                      <a:lnTo>
                        <a:pt x="0" y="5210"/>
                      </a:lnTo>
                      <a:lnTo>
                        <a:pt x="0" y="5284"/>
                      </a:lnTo>
                      <a:lnTo>
                        <a:pt x="9" y="5368"/>
                      </a:lnTo>
                      <a:lnTo>
                        <a:pt x="28" y="5471"/>
                      </a:lnTo>
                      <a:lnTo>
                        <a:pt x="65" y="5564"/>
                      </a:lnTo>
                      <a:lnTo>
                        <a:pt x="112" y="5657"/>
                      </a:lnTo>
                      <a:lnTo>
                        <a:pt x="159" y="5741"/>
                      </a:lnTo>
                      <a:lnTo>
                        <a:pt x="224" y="5825"/>
                      </a:lnTo>
                      <a:lnTo>
                        <a:pt x="298" y="5890"/>
                      </a:lnTo>
                      <a:lnTo>
                        <a:pt x="373" y="5955"/>
                      </a:lnTo>
                      <a:lnTo>
                        <a:pt x="457" y="6002"/>
                      </a:lnTo>
                      <a:lnTo>
                        <a:pt x="345" y="6086"/>
                      </a:lnTo>
                      <a:lnTo>
                        <a:pt x="252" y="6170"/>
                      </a:lnTo>
                      <a:lnTo>
                        <a:pt x="177" y="6272"/>
                      </a:lnTo>
                      <a:lnTo>
                        <a:pt x="112" y="6393"/>
                      </a:lnTo>
                      <a:lnTo>
                        <a:pt x="56" y="6515"/>
                      </a:lnTo>
                      <a:lnTo>
                        <a:pt x="28" y="6645"/>
                      </a:lnTo>
                      <a:lnTo>
                        <a:pt x="19" y="6775"/>
                      </a:lnTo>
                      <a:lnTo>
                        <a:pt x="28" y="6915"/>
                      </a:lnTo>
                      <a:lnTo>
                        <a:pt x="47" y="6999"/>
                      </a:lnTo>
                      <a:lnTo>
                        <a:pt x="75" y="7092"/>
                      </a:lnTo>
                      <a:lnTo>
                        <a:pt x="112" y="7167"/>
                      </a:lnTo>
                      <a:lnTo>
                        <a:pt x="159" y="7251"/>
                      </a:lnTo>
                      <a:lnTo>
                        <a:pt x="205" y="7316"/>
                      </a:lnTo>
                      <a:lnTo>
                        <a:pt x="261" y="7391"/>
                      </a:lnTo>
                      <a:lnTo>
                        <a:pt x="326" y="7446"/>
                      </a:lnTo>
                      <a:lnTo>
                        <a:pt x="392" y="7502"/>
                      </a:lnTo>
                      <a:lnTo>
                        <a:pt x="466" y="7549"/>
                      </a:lnTo>
                      <a:lnTo>
                        <a:pt x="541" y="7586"/>
                      </a:lnTo>
                      <a:lnTo>
                        <a:pt x="615" y="7624"/>
                      </a:lnTo>
                      <a:lnTo>
                        <a:pt x="699" y="7651"/>
                      </a:lnTo>
                      <a:lnTo>
                        <a:pt x="792" y="7661"/>
                      </a:lnTo>
                      <a:lnTo>
                        <a:pt x="876" y="7670"/>
                      </a:lnTo>
                      <a:lnTo>
                        <a:pt x="969" y="7670"/>
                      </a:lnTo>
                      <a:lnTo>
                        <a:pt x="1063" y="7661"/>
                      </a:lnTo>
                      <a:lnTo>
                        <a:pt x="1146" y="7642"/>
                      </a:lnTo>
                      <a:lnTo>
                        <a:pt x="1240" y="7614"/>
                      </a:lnTo>
                      <a:lnTo>
                        <a:pt x="1314" y="7577"/>
                      </a:lnTo>
                      <a:lnTo>
                        <a:pt x="1398" y="7540"/>
                      </a:lnTo>
                      <a:lnTo>
                        <a:pt x="1463" y="7493"/>
                      </a:lnTo>
                      <a:lnTo>
                        <a:pt x="1528" y="7437"/>
                      </a:lnTo>
                      <a:lnTo>
                        <a:pt x="1594" y="7372"/>
                      </a:lnTo>
                      <a:lnTo>
                        <a:pt x="1650" y="7307"/>
                      </a:lnTo>
                      <a:lnTo>
                        <a:pt x="1696" y="7232"/>
                      </a:lnTo>
                      <a:lnTo>
                        <a:pt x="1734" y="7158"/>
                      </a:lnTo>
                      <a:lnTo>
                        <a:pt x="1771" y="7074"/>
                      </a:lnTo>
                      <a:lnTo>
                        <a:pt x="1789" y="6990"/>
                      </a:lnTo>
                      <a:lnTo>
                        <a:pt x="1808" y="6906"/>
                      </a:lnTo>
                      <a:lnTo>
                        <a:pt x="1817" y="6813"/>
                      </a:lnTo>
                      <a:lnTo>
                        <a:pt x="1817" y="6729"/>
                      </a:lnTo>
                      <a:lnTo>
                        <a:pt x="1808" y="6636"/>
                      </a:lnTo>
                      <a:lnTo>
                        <a:pt x="1789" y="6533"/>
                      </a:lnTo>
                      <a:lnTo>
                        <a:pt x="1752" y="6431"/>
                      </a:lnTo>
                      <a:lnTo>
                        <a:pt x="1706" y="6347"/>
                      </a:lnTo>
                      <a:lnTo>
                        <a:pt x="1659" y="6263"/>
                      </a:lnTo>
                      <a:lnTo>
                        <a:pt x="1594" y="6179"/>
                      </a:lnTo>
                      <a:lnTo>
                        <a:pt x="1519" y="6114"/>
                      </a:lnTo>
                      <a:lnTo>
                        <a:pt x="1445" y="6049"/>
                      </a:lnTo>
                      <a:lnTo>
                        <a:pt x="1361" y="5993"/>
                      </a:lnTo>
                      <a:lnTo>
                        <a:pt x="1473" y="5918"/>
                      </a:lnTo>
                      <a:lnTo>
                        <a:pt x="1566" y="5825"/>
                      </a:lnTo>
                      <a:lnTo>
                        <a:pt x="1640" y="5722"/>
                      </a:lnTo>
                      <a:lnTo>
                        <a:pt x="1706" y="5611"/>
                      </a:lnTo>
                      <a:lnTo>
                        <a:pt x="1752" y="5489"/>
                      </a:lnTo>
                      <a:lnTo>
                        <a:pt x="1789" y="5359"/>
                      </a:lnTo>
                      <a:lnTo>
                        <a:pt x="1799" y="5228"/>
                      </a:lnTo>
                      <a:lnTo>
                        <a:pt x="1780" y="5089"/>
                      </a:lnTo>
                      <a:lnTo>
                        <a:pt x="1761" y="4995"/>
                      </a:lnTo>
                      <a:lnTo>
                        <a:pt x="1734" y="4902"/>
                      </a:lnTo>
                      <a:lnTo>
                        <a:pt x="1696" y="4818"/>
                      </a:lnTo>
                      <a:lnTo>
                        <a:pt x="1650" y="4735"/>
                      </a:lnTo>
                      <a:lnTo>
                        <a:pt x="1594" y="4660"/>
                      </a:lnTo>
                      <a:lnTo>
                        <a:pt x="1528" y="4595"/>
                      </a:lnTo>
                      <a:lnTo>
                        <a:pt x="1454" y="4530"/>
                      </a:lnTo>
                      <a:lnTo>
                        <a:pt x="1379" y="4474"/>
                      </a:lnTo>
                      <a:lnTo>
                        <a:pt x="1454" y="4446"/>
                      </a:lnTo>
                      <a:lnTo>
                        <a:pt x="1519" y="4408"/>
                      </a:lnTo>
                      <a:lnTo>
                        <a:pt x="1584" y="4371"/>
                      </a:lnTo>
                      <a:lnTo>
                        <a:pt x="1650" y="4325"/>
                      </a:lnTo>
                      <a:lnTo>
                        <a:pt x="1706" y="4269"/>
                      </a:lnTo>
                      <a:lnTo>
                        <a:pt x="1752" y="4213"/>
                      </a:lnTo>
                      <a:lnTo>
                        <a:pt x="1799" y="4157"/>
                      </a:lnTo>
                      <a:lnTo>
                        <a:pt x="1845" y="4092"/>
                      </a:lnTo>
                      <a:lnTo>
                        <a:pt x="1873" y="4026"/>
                      </a:lnTo>
                      <a:lnTo>
                        <a:pt x="1911" y="3952"/>
                      </a:lnTo>
                      <a:lnTo>
                        <a:pt x="1929" y="3887"/>
                      </a:lnTo>
                      <a:lnTo>
                        <a:pt x="1948" y="3812"/>
                      </a:lnTo>
                      <a:lnTo>
                        <a:pt x="1957" y="3737"/>
                      </a:lnTo>
                      <a:lnTo>
                        <a:pt x="1967" y="3654"/>
                      </a:lnTo>
                      <a:lnTo>
                        <a:pt x="1967" y="3579"/>
                      </a:lnTo>
                      <a:lnTo>
                        <a:pt x="1957" y="3495"/>
                      </a:lnTo>
                      <a:lnTo>
                        <a:pt x="1939" y="3411"/>
                      </a:lnTo>
                      <a:lnTo>
                        <a:pt x="1920" y="3337"/>
                      </a:lnTo>
                      <a:lnTo>
                        <a:pt x="1883" y="3262"/>
                      </a:lnTo>
                      <a:lnTo>
                        <a:pt x="1845" y="3197"/>
                      </a:lnTo>
                      <a:lnTo>
                        <a:pt x="1845" y="3197"/>
                      </a:lnTo>
                      <a:lnTo>
                        <a:pt x="1957" y="3234"/>
                      </a:lnTo>
                      <a:lnTo>
                        <a:pt x="2078" y="3253"/>
                      </a:lnTo>
                      <a:lnTo>
                        <a:pt x="2199" y="3262"/>
                      </a:lnTo>
                      <a:lnTo>
                        <a:pt x="2321" y="3253"/>
                      </a:lnTo>
                      <a:lnTo>
                        <a:pt x="2405" y="3234"/>
                      </a:lnTo>
                      <a:lnTo>
                        <a:pt x="2488" y="3216"/>
                      </a:lnTo>
                      <a:lnTo>
                        <a:pt x="2563" y="3178"/>
                      </a:lnTo>
                      <a:lnTo>
                        <a:pt x="2628" y="3141"/>
                      </a:lnTo>
                      <a:lnTo>
                        <a:pt x="2703" y="3104"/>
                      </a:lnTo>
                      <a:lnTo>
                        <a:pt x="2759" y="3048"/>
                      </a:lnTo>
                      <a:lnTo>
                        <a:pt x="2824" y="2992"/>
                      </a:lnTo>
                      <a:lnTo>
                        <a:pt x="2870" y="2936"/>
                      </a:lnTo>
                      <a:lnTo>
                        <a:pt x="2917" y="2871"/>
                      </a:lnTo>
                      <a:lnTo>
                        <a:pt x="2964" y="2805"/>
                      </a:lnTo>
                      <a:lnTo>
                        <a:pt x="3001" y="2731"/>
                      </a:lnTo>
                      <a:lnTo>
                        <a:pt x="3029" y="2656"/>
                      </a:lnTo>
                      <a:lnTo>
                        <a:pt x="3048" y="2582"/>
                      </a:lnTo>
                      <a:lnTo>
                        <a:pt x="3066" y="2507"/>
                      </a:lnTo>
                      <a:lnTo>
                        <a:pt x="3076" y="2423"/>
                      </a:lnTo>
                      <a:lnTo>
                        <a:pt x="3076" y="2340"/>
                      </a:lnTo>
                      <a:lnTo>
                        <a:pt x="3141" y="2377"/>
                      </a:lnTo>
                      <a:lnTo>
                        <a:pt x="3215" y="2405"/>
                      </a:lnTo>
                      <a:lnTo>
                        <a:pt x="3281" y="2433"/>
                      </a:lnTo>
                      <a:lnTo>
                        <a:pt x="3355" y="2442"/>
                      </a:lnTo>
                      <a:lnTo>
                        <a:pt x="3430" y="2461"/>
                      </a:lnTo>
                      <a:lnTo>
                        <a:pt x="3588" y="2461"/>
                      </a:lnTo>
                      <a:lnTo>
                        <a:pt x="3663" y="2451"/>
                      </a:lnTo>
                      <a:lnTo>
                        <a:pt x="3784" y="2423"/>
                      </a:lnTo>
                      <a:lnTo>
                        <a:pt x="3905" y="2377"/>
                      </a:lnTo>
                      <a:lnTo>
                        <a:pt x="4007" y="2321"/>
                      </a:lnTo>
                      <a:lnTo>
                        <a:pt x="4110" y="2246"/>
                      </a:lnTo>
                      <a:lnTo>
                        <a:pt x="4194" y="2162"/>
                      </a:lnTo>
                      <a:lnTo>
                        <a:pt x="4268" y="2069"/>
                      </a:lnTo>
                      <a:lnTo>
                        <a:pt x="4324" y="1957"/>
                      </a:lnTo>
                      <a:lnTo>
                        <a:pt x="4371" y="1846"/>
                      </a:lnTo>
                      <a:lnTo>
                        <a:pt x="4445" y="1901"/>
                      </a:lnTo>
                      <a:lnTo>
                        <a:pt x="4529" y="1948"/>
                      </a:lnTo>
                      <a:lnTo>
                        <a:pt x="4613" y="1995"/>
                      </a:lnTo>
                      <a:lnTo>
                        <a:pt x="4697" y="2023"/>
                      </a:lnTo>
                      <a:lnTo>
                        <a:pt x="4790" y="2041"/>
                      </a:lnTo>
                      <a:lnTo>
                        <a:pt x="4883" y="2051"/>
                      </a:lnTo>
                      <a:lnTo>
                        <a:pt x="4986" y="2051"/>
                      </a:lnTo>
                      <a:lnTo>
                        <a:pt x="5079" y="2041"/>
                      </a:lnTo>
                      <a:lnTo>
                        <a:pt x="5191" y="2023"/>
                      </a:lnTo>
                      <a:lnTo>
                        <a:pt x="5294" y="1985"/>
                      </a:lnTo>
                      <a:lnTo>
                        <a:pt x="5387" y="1939"/>
                      </a:lnTo>
                      <a:lnTo>
                        <a:pt x="5471" y="1883"/>
                      </a:lnTo>
                      <a:lnTo>
                        <a:pt x="5554" y="1818"/>
                      </a:lnTo>
                      <a:lnTo>
                        <a:pt x="5620" y="1743"/>
                      </a:lnTo>
                      <a:lnTo>
                        <a:pt x="5685" y="1659"/>
                      </a:lnTo>
                      <a:lnTo>
                        <a:pt x="5741" y="1566"/>
                      </a:lnTo>
                      <a:lnTo>
                        <a:pt x="5815" y="1641"/>
                      </a:lnTo>
                      <a:lnTo>
                        <a:pt x="5899" y="1696"/>
                      </a:lnTo>
                      <a:lnTo>
                        <a:pt x="5992" y="1743"/>
                      </a:lnTo>
                      <a:lnTo>
                        <a:pt x="6086" y="1780"/>
                      </a:lnTo>
                      <a:lnTo>
                        <a:pt x="6188" y="1808"/>
                      </a:lnTo>
                      <a:lnTo>
                        <a:pt x="6291" y="1827"/>
                      </a:lnTo>
                      <a:lnTo>
                        <a:pt x="6403" y="1827"/>
                      </a:lnTo>
                      <a:lnTo>
                        <a:pt x="6514" y="1818"/>
                      </a:lnTo>
                      <a:lnTo>
                        <a:pt x="6598" y="1799"/>
                      </a:lnTo>
                      <a:lnTo>
                        <a:pt x="6682" y="1771"/>
                      </a:lnTo>
                      <a:lnTo>
                        <a:pt x="6766" y="1743"/>
                      </a:lnTo>
                      <a:lnTo>
                        <a:pt x="6841" y="1696"/>
                      </a:lnTo>
                      <a:lnTo>
                        <a:pt x="6915" y="1650"/>
                      </a:lnTo>
                      <a:lnTo>
                        <a:pt x="6980" y="1594"/>
                      </a:lnTo>
                      <a:lnTo>
                        <a:pt x="7036" y="1538"/>
                      </a:lnTo>
                      <a:lnTo>
                        <a:pt x="7092" y="1473"/>
                      </a:lnTo>
                      <a:lnTo>
                        <a:pt x="7176" y="1557"/>
                      </a:lnTo>
                      <a:lnTo>
                        <a:pt x="7260" y="1622"/>
                      </a:lnTo>
                      <a:lnTo>
                        <a:pt x="7353" y="1687"/>
                      </a:lnTo>
                      <a:lnTo>
                        <a:pt x="7456" y="1734"/>
                      </a:lnTo>
                      <a:lnTo>
                        <a:pt x="7567" y="1771"/>
                      </a:lnTo>
                      <a:lnTo>
                        <a:pt x="7679" y="1790"/>
                      </a:lnTo>
                      <a:lnTo>
                        <a:pt x="7800" y="1799"/>
                      </a:lnTo>
                      <a:lnTo>
                        <a:pt x="7922" y="1790"/>
                      </a:lnTo>
                      <a:lnTo>
                        <a:pt x="8043" y="1752"/>
                      </a:lnTo>
                      <a:lnTo>
                        <a:pt x="8164" y="1706"/>
                      </a:lnTo>
                      <a:lnTo>
                        <a:pt x="8229" y="1827"/>
                      </a:lnTo>
                      <a:lnTo>
                        <a:pt x="8322" y="1929"/>
                      </a:lnTo>
                      <a:lnTo>
                        <a:pt x="8425" y="2023"/>
                      </a:lnTo>
                      <a:lnTo>
                        <a:pt x="8537" y="2097"/>
                      </a:lnTo>
                      <a:lnTo>
                        <a:pt x="8667" y="2153"/>
                      </a:lnTo>
                      <a:lnTo>
                        <a:pt x="8798" y="2190"/>
                      </a:lnTo>
                      <a:lnTo>
                        <a:pt x="8872" y="2200"/>
                      </a:lnTo>
                      <a:lnTo>
                        <a:pt x="9012" y="2200"/>
                      </a:lnTo>
                      <a:lnTo>
                        <a:pt x="9086" y="2190"/>
                      </a:lnTo>
                      <a:lnTo>
                        <a:pt x="9086" y="2284"/>
                      </a:lnTo>
                      <a:lnTo>
                        <a:pt x="9096" y="2377"/>
                      </a:lnTo>
                      <a:lnTo>
                        <a:pt x="9105" y="2461"/>
                      </a:lnTo>
                      <a:lnTo>
                        <a:pt x="9133" y="2535"/>
                      </a:lnTo>
                      <a:lnTo>
                        <a:pt x="9161" y="2610"/>
                      </a:lnTo>
                      <a:lnTo>
                        <a:pt x="9198" y="2684"/>
                      </a:lnTo>
                      <a:lnTo>
                        <a:pt x="9245" y="2750"/>
                      </a:lnTo>
                      <a:lnTo>
                        <a:pt x="9292" y="2815"/>
                      </a:lnTo>
                      <a:lnTo>
                        <a:pt x="9347" y="2871"/>
                      </a:lnTo>
                      <a:lnTo>
                        <a:pt x="9403" y="2927"/>
                      </a:lnTo>
                      <a:lnTo>
                        <a:pt x="9469" y="2973"/>
                      </a:lnTo>
                      <a:lnTo>
                        <a:pt x="9534" y="3020"/>
                      </a:lnTo>
                      <a:lnTo>
                        <a:pt x="9608" y="3048"/>
                      </a:lnTo>
                      <a:lnTo>
                        <a:pt x="9683" y="3085"/>
                      </a:lnTo>
                      <a:lnTo>
                        <a:pt x="9757" y="3104"/>
                      </a:lnTo>
                      <a:lnTo>
                        <a:pt x="9832" y="3122"/>
                      </a:lnTo>
                      <a:lnTo>
                        <a:pt x="9916" y="3132"/>
                      </a:lnTo>
                      <a:lnTo>
                        <a:pt x="10000" y="3132"/>
                      </a:lnTo>
                      <a:lnTo>
                        <a:pt x="9944" y="3206"/>
                      </a:lnTo>
                      <a:lnTo>
                        <a:pt x="9897" y="3281"/>
                      </a:lnTo>
                      <a:lnTo>
                        <a:pt x="9860" y="3365"/>
                      </a:lnTo>
                      <a:lnTo>
                        <a:pt x="9832" y="3458"/>
                      </a:lnTo>
                      <a:lnTo>
                        <a:pt x="9813" y="3542"/>
                      </a:lnTo>
                      <a:lnTo>
                        <a:pt x="9804" y="3635"/>
                      </a:lnTo>
                      <a:lnTo>
                        <a:pt x="9795" y="3737"/>
                      </a:lnTo>
                      <a:lnTo>
                        <a:pt x="9813" y="3831"/>
                      </a:lnTo>
                      <a:lnTo>
                        <a:pt x="9841" y="3961"/>
                      </a:lnTo>
                      <a:lnTo>
                        <a:pt x="9888" y="4092"/>
                      </a:lnTo>
                      <a:lnTo>
                        <a:pt x="9953" y="4203"/>
                      </a:lnTo>
                      <a:lnTo>
                        <a:pt x="10037" y="4306"/>
                      </a:lnTo>
                      <a:lnTo>
                        <a:pt x="10130" y="4390"/>
                      </a:lnTo>
                      <a:lnTo>
                        <a:pt x="10242" y="4464"/>
                      </a:lnTo>
                      <a:lnTo>
                        <a:pt x="10354" y="4520"/>
                      </a:lnTo>
                      <a:lnTo>
                        <a:pt x="10475" y="4567"/>
                      </a:lnTo>
                      <a:lnTo>
                        <a:pt x="10410" y="4641"/>
                      </a:lnTo>
                      <a:lnTo>
                        <a:pt x="10354" y="4725"/>
                      </a:lnTo>
                      <a:lnTo>
                        <a:pt x="10307" y="4809"/>
                      </a:lnTo>
                      <a:lnTo>
                        <a:pt x="10279" y="4902"/>
                      </a:lnTo>
                      <a:lnTo>
                        <a:pt x="10251" y="5005"/>
                      </a:lnTo>
                      <a:lnTo>
                        <a:pt x="10233" y="5107"/>
                      </a:lnTo>
                      <a:lnTo>
                        <a:pt x="10233" y="5210"/>
                      </a:lnTo>
                      <a:lnTo>
                        <a:pt x="10242" y="5312"/>
                      </a:lnTo>
                      <a:lnTo>
                        <a:pt x="10261" y="5406"/>
                      </a:lnTo>
                      <a:lnTo>
                        <a:pt x="10289" y="5489"/>
                      </a:lnTo>
                      <a:lnTo>
                        <a:pt x="10326" y="5573"/>
                      </a:lnTo>
                      <a:lnTo>
                        <a:pt x="10363" y="5648"/>
                      </a:lnTo>
                      <a:lnTo>
                        <a:pt x="10419" y="5722"/>
                      </a:lnTo>
                      <a:lnTo>
                        <a:pt x="10475" y="5788"/>
                      </a:lnTo>
                      <a:lnTo>
                        <a:pt x="10531" y="5844"/>
                      </a:lnTo>
                      <a:lnTo>
                        <a:pt x="10606" y="5899"/>
                      </a:lnTo>
                      <a:lnTo>
                        <a:pt x="10671" y="5946"/>
                      </a:lnTo>
                      <a:lnTo>
                        <a:pt x="10755" y="5993"/>
                      </a:lnTo>
                      <a:lnTo>
                        <a:pt x="10829" y="6021"/>
                      </a:lnTo>
                      <a:lnTo>
                        <a:pt x="10913" y="6049"/>
                      </a:lnTo>
                      <a:lnTo>
                        <a:pt x="10997" y="6067"/>
                      </a:lnTo>
                      <a:lnTo>
                        <a:pt x="11183" y="6067"/>
                      </a:lnTo>
                      <a:lnTo>
                        <a:pt x="11267" y="6058"/>
                      </a:lnTo>
                      <a:lnTo>
                        <a:pt x="11360" y="6039"/>
                      </a:lnTo>
                      <a:lnTo>
                        <a:pt x="11444" y="6011"/>
                      </a:lnTo>
                      <a:lnTo>
                        <a:pt x="11528" y="5983"/>
                      </a:lnTo>
                      <a:lnTo>
                        <a:pt x="11603" y="5937"/>
                      </a:lnTo>
                      <a:lnTo>
                        <a:pt x="11677" y="5890"/>
                      </a:lnTo>
                      <a:lnTo>
                        <a:pt x="11743" y="5834"/>
                      </a:lnTo>
                      <a:lnTo>
                        <a:pt x="11808" y="5769"/>
                      </a:lnTo>
                      <a:lnTo>
                        <a:pt x="11854" y="5704"/>
                      </a:lnTo>
                      <a:lnTo>
                        <a:pt x="11901" y="5629"/>
                      </a:lnTo>
                      <a:lnTo>
                        <a:pt x="11948" y="5555"/>
                      </a:lnTo>
                      <a:lnTo>
                        <a:pt x="11975" y="5471"/>
                      </a:lnTo>
                      <a:lnTo>
                        <a:pt x="12003" y="5387"/>
                      </a:lnTo>
                      <a:lnTo>
                        <a:pt x="12022" y="5303"/>
                      </a:lnTo>
                      <a:lnTo>
                        <a:pt x="12031" y="5219"/>
                      </a:lnTo>
                      <a:lnTo>
                        <a:pt x="12031" y="5126"/>
                      </a:lnTo>
                      <a:lnTo>
                        <a:pt x="12022" y="5033"/>
                      </a:lnTo>
                      <a:lnTo>
                        <a:pt x="11985" y="4902"/>
                      </a:lnTo>
                      <a:lnTo>
                        <a:pt x="11938" y="4781"/>
                      </a:lnTo>
                      <a:lnTo>
                        <a:pt x="11873" y="4660"/>
                      </a:lnTo>
                      <a:lnTo>
                        <a:pt x="11789" y="4567"/>
                      </a:lnTo>
                      <a:lnTo>
                        <a:pt x="11696" y="4474"/>
                      </a:lnTo>
                      <a:lnTo>
                        <a:pt x="11593" y="4399"/>
                      </a:lnTo>
                      <a:lnTo>
                        <a:pt x="11472" y="4343"/>
                      </a:lnTo>
                      <a:lnTo>
                        <a:pt x="11351" y="4306"/>
                      </a:lnTo>
                      <a:lnTo>
                        <a:pt x="11416" y="4222"/>
                      </a:lnTo>
                      <a:lnTo>
                        <a:pt x="11472" y="4147"/>
                      </a:lnTo>
                      <a:lnTo>
                        <a:pt x="11519" y="4054"/>
                      </a:lnTo>
                      <a:lnTo>
                        <a:pt x="11556" y="3961"/>
                      </a:lnTo>
                      <a:lnTo>
                        <a:pt x="11575" y="3868"/>
                      </a:lnTo>
                      <a:lnTo>
                        <a:pt x="11593" y="3765"/>
                      </a:lnTo>
                      <a:lnTo>
                        <a:pt x="11593" y="3663"/>
                      </a:lnTo>
                      <a:lnTo>
                        <a:pt x="11584" y="3551"/>
                      </a:lnTo>
                      <a:lnTo>
                        <a:pt x="11565" y="3467"/>
                      </a:lnTo>
                      <a:lnTo>
                        <a:pt x="11547" y="3393"/>
                      </a:lnTo>
                      <a:lnTo>
                        <a:pt x="11510" y="3318"/>
                      </a:lnTo>
                      <a:lnTo>
                        <a:pt x="11472" y="3243"/>
                      </a:lnTo>
                      <a:lnTo>
                        <a:pt x="11435" y="3178"/>
                      </a:lnTo>
                      <a:lnTo>
                        <a:pt x="11388" y="3113"/>
                      </a:lnTo>
                      <a:lnTo>
                        <a:pt x="11332" y="3057"/>
                      </a:lnTo>
                      <a:lnTo>
                        <a:pt x="11267" y="3001"/>
                      </a:lnTo>
                      <a:lnTo>
                        <a:pt x="11211" y="2955"/>
                      </a:lnTo>
                      <a:lnTo>
                        <a:pt x="11146" y="2917"/>
                      </a:lnTo>
                      <a:lnTo>
                        <a:pt x="11072" y="2880"/>
                      </a:lnTo>
                      <a:lnTo>
                        <a:pt x="10997" y="2852"/>
                      </a:lnTo>
                      <a:lnTo>
                        <a:pt x="10922" y="2824"/>
                      </a:lnTo>
                      <a:lnTo>
                        <a:pt x="10839" y="2805"/>
                      </a:lnTo>
                      <a:lnTo>
                        <a:pt x="10764" y="2796"/>
                      </a:lnTo>
                      <a:lnTo>
                        <a:pt x="10680" y="2796"/>
                      </a:lnTo>
                      <a:lnTo>
                        <a:pt x="10736" y="2722"/>
                      </a:lnTo>
                      <a:lnTo>
                        <a:pt x="10783" y="2647"/>
                      </a:lnTo>
                      <a:lnTo>
                        <a:pt x="10820" y="2563"/>
                      </a:lnTo>
                      <a:lnTo>
                        <a:pt x="10848" y="2470"/>
                      </a:lnTo>
                      <a:lnTo>
                        <a:pt x="10866" y="2386"/>
                      </a:lnTo>
                      <a:lnTo>
                        <a:pt x="10876" y="2293"/>
                      </a:lnTo>
                      <a:lnTo>
                        <a:pt x="10876" y="2200"/>
                      </a:lnTo>
                      <a:lnTo>
                        <a:pt x="10866" y="2097"/>
                      </a:lnTo>
                      <a:lnTo>
                        <a:pt x="10848" y="2013"/>
                      </a:lnTo>
                      <a:lnTo>
                        <a:pt x="10820" y="1920"/>
                      </a:lnTo>
                      <a:lnTo>
                        <a:pt x="10792" y="1846"/>
                      </a:lnTo>
                      <a:lnTo>
                        <a:pt x="10745" y="1771"/>
                      </a:lnTo>
                      <a:lnTo>
                        <a:pt x="10699" y="1696"/>
                      </a:lnTo>
                      <a:lnTo>
                        <a:pt x="10643" y="1631"/>
                      </a:lnTo>
                      <a:lnTo>
                        <a:pt x="10578" y="1566"/>
                      </a:lnTo>
                      <a:lnTo>
                        <a:pt x="10512" y="1519"/>
                      </a:lnTo>
                      <a:lnTo>
                        <a:pt x="10447" y="1473"/>
                      </a:lnTo>
                      <a:lnTo>
                        <a:pt x="10373" y="1426"/>
                      </a:lnTo>
                      <a:lnTo>
                        <a:pt x="10289" y="1398"/>
                      </a:lnTo>
                      <a:lnTo>
                        <a:pt x="10205" y="1370"/>
                      </a:lnTo>
                      <a:lnTo>
                        <a:pt x="10121" y="1352"/>
                      </a:lnTo>
                      <a:lnTo>
                        <a:pt x="10037" y="1342"/>
                      </a:lnTo>
                      <a:lnTo>
                        <a:pt x="9944" y="1342"/>
                      </a:lnTo>
                      <a:lnTo>
                        <a:pt x="9851" y="1352"/>
                      </a:lnTo>
                      <a:lnTo>
                        <a:pt x="9851" y="1258"/>
                      </a:lnTo>
                      <a:lnTo>
                        <a:pt x="9841" y="1165"/>
                      </a:lnTo>
                      <a:lnTo>
                        <a:pt x="9823" y="1072"/>
                      </a:lnTo>
                      <a:lnTo>
                        <a:pt x="9804" y="988"/>
                      </a:lnTo>
                      <a:lnTo>
                        <a:pt x="9767" y="904"/>
                      </a:lnTo>
                      <a:lnTo>
                        <a:pt x="9720" y="830"/>
                      </a:lnTo>
                      <a:lnTo>
                        <a:pt x="9674" y="755"/>
                      </a:lnTo>
                      <a:lnTo>
                        <a:pt x="9618" y="690"/>
                      </a:lnTo>
                      <a:lnTo>
                        <a:pt x="9552" y="634"/>
                      </a:lnTo>
                      <a:lnTo>
                        <a:pt x="9487" y="578"/>
                      </a:lnTo>
                      <a:lnTo>
                        <a:pt x="9413" y="532"/>
                      </a:lnTo>
                      <a:lnTo>
                        <a:pt x="9338" y="485"/>
                      </a:lnTo>
                      <a:lnTo>
                        <a:pt x="9254" y="457"/>
                      </a:lnTo>
                      <a:lnTo>
                        <a:pt x="9180" y="429"/>
                      </a:lnTo>
                      <a:lnTo>
                        <a:pt x="9086" y="410"/>
                      </a:lnTo>
                      <a:lnTo>
                        <a:pt x="9003" y="401"/>
                      </a:lnTo>
                      <a:lnTo>
                        <a:pt x="8909" y="401"/>
                      </a:lnTo>
                      <a:lnTo>
                        <a:pt x="8816" y="410"/>
                      </a:lnTo>
                      <a:lnTo>
                        <a:pt x="8695" y="448"/>
                      </a:lnTo>
                      <a:lnTo>
                        <a:pt x="8583" y="494"/>
                      </a:lnTo>
                      <a:lnTo>
                        <a:pt x="8509" y="373"/>
                      </a:lnTo>
                      <a:lnTo>
                        <a:pt x="8416" y="261"/>
                      </a:lnTo>
                      <a:lnTo>
                        <a:pt x="8313" y="177"/>
                      </a:lnTo>
                      <a:lnTo>
                        <a:pt x="8192" y="103"/>
                      </a:lnTo>
                      <a:lnTo>
                        <a:pt x="8071" y="47"/>
                      </a:lnTo>
                      <a:lnTo>
                        <a:pt x="7996" y="28"/>
                      </a:lnTo>
                      <a:lnTo>
                        <a:pt x="7931" y="10"/>
                      </a:lnTo>
                      <a:lnTo>
                        <a:pt x="786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13"/>
                <p:cNvSpPr/>
                <p:nvPr/>
              </p:nvSpPr>
              <p:spPr>
                <a:xfrm>
                  <a:off x="1568614" y="4122998"/>
                  <a:ext cx="50538" cy="157477"/>
                </a:xfrm>
                <a:custGeom>
                  <a:rect b="b" l="l" r="r" t="t"/>
                  <a:pathLst>
                    <a:path extrusionOk="0" h="7466" w="2396">
                      <a:moveTo>
                        <a:pt x="690" y="1"/>
                      </a:moveTo>
                      <a:lnTo>
                        <a:pt x="615" y="10"/>
                      </a:lnTo>
                      <a:lnTo>
                        <a:pt x="541" y="20"/>
                      </a:lnTo>
                      <a:lnTo>
                        <a:pt x="475" y="47"/>
                      </a:lnTo>
                      <a:lnTo>
                        <a:pt x="410" y="75"/>
                      </a:lnTo>
                      <a:lnTo>
                        <a:pt x="345" y="103"/>
                      </a:lnTo>
                      <a:lnTo>
                        <a:pt x="289" y="141"/>
                      </a:lnTo>
                      <a:lnTo>
                        <a:pt x="233" y="187"/>
                      </a:lnTo>
                      <a:lnTo>
                        <a:pt x="186" y="234"/>
                      </a:lnTo>
                      <a:lnTo>
                        <a:pt x="140" y="280"/>
                      </a:lnTo>
                      <a:lnTo>
                        <a:pt x="103" y="336"/>
                      </a:lnTo>
                      <a:lnTo>
                        <a:pt x="65" y="392"/>
                      </a:lnTo>
                      <a:lnTo>
                        <a:pt x="37" y="448"/>
                      </a:lnTo>
                      <a:lnTo>
                        <a:pt x="19" y="513"/>
                      </a:lnTo>
                      <a:lnTo>
                        <a:pt x="0" y="579"/>
                      </a:lnTo>
                      <a:lnTo>
                        <a:pt x="0" y="644"/>
                      </a:lnTo>
                      <a:lnTo>
                        <a:pt x="0" y="709"/>
                      </a:lnTo>
                      <a:lnTo>
                        <a:pt x="0" y="774"/>
                      </a:lnTo>
                      <a:lnTo>
                        <a:pt x="28" y="877"/>
                      </a:lnTo>
                      <a:lnTo>
                        <a:pt x="65" y="970"/>
                      </a:lnTo>
                      <a:lnTo>
                        <a:pt x="121" y="1054"/>
                      </a:lnTo>
                      <a:lnTo>
                        <a:pt x="186" y="1129"/>
                      </a:lnTo>
                      <a:lnTo>
                        <a:pt x="261" y="1194"/>
                      </a:lnTo>
                      <a:lnTo>
                        <a:pt x="345" y="1250"/>
                      </a:lnTo>
                      <a:lnTo>
                        <a:pt x="438" y="1287"/>
                      </a:lnTo>
                      <a:lnTo>
                        <a:pt x="541" y="1315"/>
                      </a:lnTo>
                      <a:lnTo>
                        <a:pt x="457" y="1371"/>
                      </a:lnTo>
                      <a:lnTo>
                        <a:pt x="373" y="1445"/>
                      </a:lnTo>
                      <a:lnTo>
                        <a:pt x="308" y="1520"/>
                      </a:lnTo>
                      <a:lnTo>
                        <a:pt x="261" y="1604"/>
                      </a:lnTo>
                      <a:lnTo>
                        <a:pt x="224" y="1697"/>
                      </a:lnTo>
                      <a:lnTo>
                        <a:pt x="196" y="1790"/>
                      </a:lnTo>
                      <a:lnTo>
                        <a:pt x="186" y="1893"/>
                      </a:lnTo>
                      <a:lnTo>
                        <a:pt x="196" y="1995"/>
                      </a:lnTo>
                      <a:lnTo>
                        <a:pt x="214" y="2098"/>
                      </a:lnTo>
                      <a:lnTo>
                        <a:pt x="261" y="2182"/>
                      </a:lnTo>
                      <a:lnTo>
                        <a:pt x="308" y="2265"/>
                      </a:lnTo>
                      <a:lnTo>
                        <a:pt x="373" y="2340"/>
                      </a:lnTo>
                      <a:lnTo>
                        <a:pt x="447" y="2405"/>
                      </a:lnTo>
                      <a:lnTo>
                        <a:pt x="531" y="2461"/>
                      </a:lnTo>
                      <a:lnTo>
                        <a:pt x="634" y="2508"/>
                      </a:lnTo>
                      <a:lnTo>
                        <a:pt x="727" y="2536"/>
                      </a:lnTo>
                      <a:lnTo>
                        <a:pt x="643" y="2592"/>
                      </a:lnTo>
                      <a:lnTo>
                        <a:pt x="569" y="2657"/>
                      </a:lnTo>
                      <a:lnTo>
                        <a:pt x="503" y="2731"/>
                      </a:lnTo>
                      <a:lnTo>
                        <a:pt x="447" y="2825"/>
                      </a:lnTo>
                      <a:lnTo>
                        <a:pt x="410" y="2909"/>
                      </a:lnTo>
                      <a:lnTo>
                        <a:pt x="382" y="3011"/>
                      </a:lnTo>
                      <a:lnTo>
                        <a:pt x="373" y="3104"/>
                      </a:lnTo>
                      <a:lnTo>
                        <a:pt x="382" y="3207"/>
                      </a:lnTo>
                      <a:lnTo>
                        <a:pt x="410" y="3309"/>
                      </a:lnTo>
                      <a:lnTo>
                        <a:pt x="447" y="3402"/>
                      </a:lnTo>
                      <a:lnTo>
                        <a:pt x="503" y="3486"/>
                      </a:lnTo>
                      <a:lnTo>
                        <a:pt x="569" y="3561"/>
                      </a:lnTo>
                      <a:lnTo>
                        <a:pt x="643" y="3626"/>
                      </a:lnTo>
                      <a:lnTo>
                        <a:pt x="727" y="3682"/>
                      </a:lnTo>
                      <a:lnTo>
                        <a:pt x="820" y="3719"/>
                      </a:lnTo>
                      <a:lnTo>
                        <a:pt x="923" y="3747"/>
                      </a:lnTo>
                      <a:lnTo>
                        <a:pt x="829" y="3803"/>
                      </a:lnTo>
                      <a:lnTo>
                        <a:pt x="755" y="3878"/>
                      </a:lnTo>
                      <a:lnTo>
                        <a:pt x="690" y="3952"/>
                      </a:lnTo>
                      <a:lnTo>
                        <a:pt x="643" y="4036"/>
                      </a:lnTo>
                      <a:lnTo>
                        <a:pt x="597" y="4129"/>
                      </a:lnTo>
                      <a:lnTo>
                        <a:pt x="578" y="4223"/>
                      </a:lnTo>
                      <a:lnTo>
                        <a:pt x="569" y="4325"/>
                      </a:lnTo>
                      <a:lnTo>
                        <a:pt x="578" y="4428"/>
                      </a:lnTo>
                      <a:lnTo>
                        <a:pt x="597" y="4521"/>
                      </a:lnTo>
                      <a:lnTo>
                        <a:pt x="634" y="4614"/>
                      </a:lnTo>
                      <a:lnTo>
                        <a:pt x="690" y="4698"/>
                      </a:lnTo>
                      <a:lnTo>
                        <a:pt x="755" y="4772"/>
                      </a:lnTo>
                      <a:lnTo>
                        <a:pt x="829" y="4838"/>
                      </a:lnTo>
                      <a:lnTo>
                        <a:pt x="913" y="4894"/>
                      </a:lnTo>
                      <a:lnTo>
                        <a:pt x="1007" y="4931"/>
                      </a:lnTo>
                      <a:lnTo>
                        <a:pt x="1109" y="4959"/>
                      </a:lnTo>
                      <a:lnTo>
                        <a:pt x="1025" y="5024"/>
                      </a:lnTo>
                      <a:lnTo>
                        <a:pt x="951" y="5089"/>
                      </a:lnTo>
                      <a:lnTo>
                        <a:pt x="885" y="5164"/>
                      </a:lnTo>
                      <a:lnTo>
                        <a:pt x="829" y="5248"/>
                      </a:lnTo>
                      <a:lnTo>
                        <a:pt x="792" y="5341"/>
                      </a:lnTo>
                      <a:lnTo>
                        <a:pt x="764" y="5434"/>
                      </a:lnTo>
                      <a:lnTo>
                        <a:pt x="755" y="5537"/>
                      </a:lnTo>
                      <a:lnTo>
                        <a:pt x="764" y="5639"/>
                      </a:lnTo>
                      <a:lnTo>
                        <a:pt x="792" y="5751"/>
                      </a:lnTo>
                      <a:lnTo>
                        <a:pt x="839" y="5853"/>
                      </a:lnTo>
                      <a:lnTo>
                        <a:pt x="904" y="5937"/>
                      </a:lnTo>
                      <a:lnTo>
                        <a:pt x="979" y="6021"/>
                      </a:lnTo>
                      <a:lnTo>
                        <a:pt x="1072" y="6086"/>
                      </a:lnTo>
                      <a:lnTo>
                        <a:pt x="1174" y="6133"/>
                      </a:lnTo>
                      <a:lnTo>
                        <a:pt x="1277" y="6170"/>
                      </a:lnTo>
                      <a:lnTo>
                        <a:pt x="1398" y="6189"/>
                      </a:lnTo>
                      <a:lnTo>
                        <a:pt x="1295" y="6245"/>
                      </a:lnTo>
                      <a:lnTo>
                        <a:pt x="1202" y="6310"/>
                      </a:lnTo>
                      <a:lnTo>
                        <a:pt x="1118" y="6394"/>
                      </a:lnTo>
                      <a:lnTo>
                        <a:pt x="1053" y="6478"/>
                      </a:lnTo>
                      <a:lnTo>
                        <a:pt x="997" y="6580"/>
                      </a:lnTo>
                      <a:lnTo>
                        <a:pt x="969" y="6683"/>
                      </a:lnTo>
                      <a:lnTo>
                        <a:pt x="960" y="6795"/>
                      </a:lnTo>
                      <a:lnTo>
                        <a:pt x="960" y="6906"/>
                      </a:lnTo>
                      <a:lnTo>
                        <a:pt x="979" y="6972"/>
                      </a:lnTo>
                      <a:lnTo>
                        <a:pt x="997" y="7037"/>
                      </a:lnTo>
                      <a:lnTo>
                        <a:pt x="1025" y="7093"/>
                      </a:lnTo>
                      <a:lnTo>
                        <a:pt x="1062" y="7158"/>
                      </a:lnTo>
                      <a:lnTo>
                        <a:pt x="1100" y="7205"/>
                      </a:lnTo>
                      <a:lnTo>
                        <a:pt x="1146" y="7251"/>
                      </a:lnTo>
                      <a:lnTo>
                        <a:pt x="1193" y="7298"/>
                      </a:lnTo>
                      <a:lnTo>
                        <a:pt x="1240" y="7335"/>
                      </a:lnTo>
                      <a:lnTo>
                        <a:pt x="1305" y="7372"/>
                      </a:lnTo>
                      <a:lnTo>
                        <a:pt x="1361" y="7400"/>
                      </a:lnTo>
                      <a:lnTo>
                        <a:pt x="1426" y="7428"/>
                      </a:lnTo>
                      <a:lnTo>
                        <a:pt x="1491" y="7447"/>
                      </a:lnTo>
                      <a:lnTo>
                        <a:pt x="1556" y="7456"/>
                      </a:lnTo>
                      <a:lnTo>
                        <a:pt x="1631" y="7466"/>
                      </a:lnTo>
                      <a:lnTo>
                        <a:pt x="1706" y="7466"/>
                      </a:lnTo>
                      <a:lnTo>
                        <a:pt x="1771" y="7456"/>
                      </a:lnTo>
                      <a:lnTo>
                        <a:pt x="1789" y="7456"/>
                      </a:lnTo>
                      <a:lnTo>
                        <a:pt x="1855" y="7438"/>
                      </a:lnTo>
                      <a:lnTo>
                        <a:pt x="1929" y="7419"/>
                      </a:lnTo>
                      <a:lnTo>
                        <a:pt x="1994" y="7391"/>
                      </a:lnTo>
                      <a:lnTo>
                        <a:pt x="2050" y="7354"/>
                      </a:lnTo>
                      <a:lnTo>
                        <a:pt x="2116" y="7317"/>
                      </a:lnTo>
                      <a:lnTo>
                        <a:pt x="2162" y="7279"/>
                      </a:lnTo>
                      <a:lnTo>
                        <a:pt x="2209" y="7233"/>
                      </a:lnTo>
                      <a:lnTo>
                        <a:pt x="2255" y="7177"/>
                      </a:lnTo>
                      <a:lnTo>
                        <a:pt x="2293" y="7130"/>
                      </a:lnTo>
                      <a:lnTo>
                        <a:pt x="2330" y="7065"/>
                      </a:lnTo>
                      <a:lnTo>
                        <a:pt x="2358" y="7009"/>
                      </a:lnTo>
                      <a:lnTo>
                        <a:pt x="2377" y="6944"/>
                      </a:lnTo>
                      <a:lnTo>
                        <a:pt x="2386" y="6888"/>
                      </a:lnTo>
                      <a:lnTo>
                        <a:pt x="2395" y="6813"/>
                      </a:lnTo>
                      <a:lnTo>
                        <a:pt x="2395" y="6748"/>
                      </a:lnTo>
                      <a:lnTo>
                        <a:pt x="2395" y="6683"/>
                      </a:lnTo>
                      <a:lnTo>
                        <a:pt x="2367" y="6571"/>
                      </a:lnTo>
                      <a:lnTo>
                        <a:pt x="2321" y="6468"/>
                      </a:lnTo>
                      <a:lnTo>
                        <a:pt x="2255" y="6385"/>
                      </a:lnTo>
                      <a:lnTo>
                        <a:pt x="2181" y="6301"/>
                      </a:lnTo>
                      <a:lnTo>
                        <a:pt x="2088" y="6235"/>
                      </a:lnTo>
                      <a:lnTo>
                        <a:pt x="1985" y="6189"/>
                      </a:lnTo>
                      <a:lnTo>
                        <a:pt x="1873" y="6152"/>
                      </a:lnTo>
                      <a:lnTo>
                        <a:pt x="1761" y="6133"/>
                      </a:lnTo>
                      <a:lnTo>
                        <a:pt x="1864" y="6077"/>
                      </a:lnTo>
                      <a:lnTo>
                        <a:pt x="1957" y="6012"/>
                      </a:lnTo>
                      <a:lnTo>
                        <a:pt x="2041" y="5937"/>
                      </a:lnTo>
                      <a:lnTo>
                        <a:pt x="2106" y="5844"/>
                      </a:lnTo>
                      <a:lnTo>
                        <a:pt x="2153" y="5742"/>
                      </a:lnTo>
                      <a:lnTo>
                        <a:pt x="2190" y="5639"/>
                      </a:lnTo>
                      <a:lnTo>
                        <a:pt x="2199" y="5527"/>
                      </a:lnTo>
                      <a:lnTo>
                        <a:pt x="2190" y="5415"/>
                      </a:lnTo>
                      <a:lnTo>
                        <a:pt x="2171" y="5313"/>
                      </a:lnTo>
                      <a:lnTo>
                        <a:pt x="2125" y="5220"/>
                      </a:lnTo>
                      <a:lnTo>
                        <a:pt x="2078" y="5136"/>
                      </a:lnTo>
                      <a:lnTo>
                        <a:pt x="2013" y="5061"/>
                      </a:lnTo>
                      <a:lnTo>
                        <a:pt x="1938" y="5005"/>
                      </a:lnTo>
                      <a:lnTo>
                        <a:pt x="1845" y="4949"/>
                      </a:lnTo>
                      <a:lnTo>
                        <a:pt x="1752" y="4903"/>
                      </a:lnTo>
                      <a:lnTo>
                        <a:pt x="1659" y="4875"/>
                      </a:lnTo>
                      <a:lnTo>
                        <a:pt x="1743" y="4819"/>
                      </a:lnTo>
                      <a:lnTo>
                        <a:pt x="1817" y="4754"/>
                      </a:lnTo>
                      <a:lnTo>
                        <a:pt x="1883" y="4670"/>
                      </a:lnTo>
                      <a:lnTo>
                        <a:pt x="1938" y="4586"/>
                      </a:lnTo>
                      <a:lnTo>
                        <a:pt x="1976" y="4502"/>
                      </a:lnTo>
                      <a:lnTo>
                        <a:pt x="2004" y="4400"/>
                      </a:lnTo>
                      <a:lnTo>
                        <a:pt x="2013" y="4306"/>
                      </a:lnTo>
                      <a:lnTo>
                        <a:pt x="2004" y="4204"/>
                      </a:lnTo>
                      <a:lnTo>
                        <a:pt x="1976" y="4101"/>
                      </a:lnTo>
                      <a:lnTo>
                        <a:pt x="1938" y="4008"/>
                      </a:lnTo>
                      <a:lnTo>
                        <a:pt x="1883" y="3924"/>
                      </a:lnTo>
                      <a:lnTo>
                        <a:pt x="1817" y="3850"/>
                      </a:lnTo>
                      <a:lnTo>
                        <a:pt x="1743" y="3785"/>
                      </a:lnTo>
                      <a:lnTo>
                        <a:pt x="1659" y="3729"/>
                      </a:lnTo>
                      <a:lnTo>
                        <a:pt x="1566" y="3691"/>
                      </a:lnTo>
                      <a:lnTo>
                        <a:pt x="1463" y="3663"/>
                      </a:lnTo>
                      <a:lnTo>
                        <a:pt x="1556" y="3607"/>
                      </a:lnTo>
                      <a:lnTo>
                        <a:pt x="1631" y="3533"/>
                      </a:lnTo>
                      <a:lnTo>
                        <a:pt x="1696" y="3458"/>
                      </a:lnTo>
                      <a:lnTo>
                        <a:pt x="1743" y="3374"/>
                      </a:lnTo>
                      <a:lnTo>
                        <a:pt x="1789" y="3281"/>
                      </a:lnTo>
                      <a:lnTo>
                        <a:pt x="1808" y="3188"/>
                      </a:lnTo>
                      <a:lnTo>
                        <a:pt x="1817" y="3086"/>
                      </a:lnTo>
                      <a:lnTo>
                        <a:pt x="1808" y="2983"/>
                      </a:lnTo>
                      <a:lnTo>
                        <a:pt x="1789" y="2890"/>
                      </a:lnTo>
                      <a:lnTo>
                        <a:pt x="1752" y="2797"/>
                      </a:lnTo>
                      <a:lnTo>
                        <a:pt x="1696" y="2713"/>
                      </a:lnTo>
                      <a:lnTo>
                        <a:pt x="1631" y="2638"/>
                      </a:lnTo>
                      <a:lnTo>
                        <a:pt x="1556" y="2573"/>
                      </a:lnTo>
                      <a:lnTo>
                        <a:pt x="1473" y="2517"/>
                      </a:lnTo>
                      <a:lnTo>
                        <a:pt x="1379" y="2480"/>
                      </a:lnTo>
                      <a:lnTo>
                        <a:pt x="1277" y="2443"/>
                      </a:lnTo>
                      <a:lnTo>
                        <a:pt x="1361" y="2387"/>
                      </a:lnTo>
                      <a:lnTo>
                        <a:pt x="1435" y="2321"/>
                      </a:lnTo>
                      <a:lnTo>
                        <a:pt x="1500" y="2247"/>
                      </a:lnTo>
                      <a:lnTo>
                        <a:pt x="1556" y="2163"/>
                      </a:lnTo>
                      <a:lnTo>
                        <a:pt x="1594" y="2070"/>
                      </a:lnTo>
                      <a:lnTo>
                        <a:pt x="1622" y="1967"/>
                      </a:lnTo>
                      <a:lnTo>
                        <a:pt x="1631" y="1874"/>
                      </a:lnTo>
                      <a:lnTo>
                        <a:pt x="1622" y="1772"/>
                      </a:lnTo>
                      <a:lnTo>
                        <a:pt x="1594" y="1669"/>
                      </a:lnTo>
                      <a:lnTo>
                        <a:pt x="1556" y="1576"/>
                      </a:lnTo>
                      <a:lnTo>
                        <a:pt x="1500" y="1492"/>
                      </a:lnTo>
                      <a:lnTo>
                        <a:pt x="1435" y="1417"/>
                      </a:lnTo>
                      <a:lnTo>
                        <a:pt x="1361" y="1352"/>
                      </a:lnTo>
                      <a:lnTo>
                        <a:pt x="1277" y="1306"/>
                      </a:lnTo>
                      <a:lnTo>
                        <a:pt x="1184" y="1259"/>
                      </a:lnTo>
                      <a:lnTo>
                        <a:pt x="1081" y="1231"/>
                      </a:lnTo>
                      <a:lnTo>
                        <a:pt x="1174" y="1175"/>
                      </a:lnTo>
                      <a:lnTo>
                        <a:pt x="1249" y="1110"/>
                      </a:lnTo>
                      <a:lnTo>
                        <a:pt x="1314" y="1026"/>
                      </a:lnTo>
                      <a:lnTo>
                        <a:pt x="1361" y="942"/>
                      </a:lnTo>
                      <a:lnTo>
                        <a:pt x="1407" y="849"/>
                      </a:lnTo>
                      <a:lnTo>
                        <a:pt x="1426" y="756"/>
                      </a:lnTo>
                      <a:lnTo>
                        <a:pt x="1435" y="653"/>
                      </a:lnTo>
                      <a:lnTo>
                        <a:pt x="1426" y="551"/>
                      </a:lnTo>
                      <a:lnTo>
                        <a:pt x="1417" y="485"/>
                      </a:lnTo>
                      <a:lnTo>
                        <a:pt x="1398" y="420"/>
                      </a:lnTo>
                      <a:lnTo>
                        <a:pt x="1370" y="364"/>
                      </a:lnTo>
                      <a:lnTo>
                        <a:pt x="1333" y="308"/>
                      </a:lnTo>
                      <a:lnTo>
                        <a:pt x="1295" y="253"/>
                      </a:lnTo>
                      <a:lnTo>
                        <a:pt x="1249" y="206"/>
                      </a:lnTo>
                      <a:lnTo>
                        <a:pt x="1202" y="159"/>
                      </a:lnTo>
                      <a:lnTo>
                        <a:pt x="1146" y="122"/>
                      </a:lnTo>
                      <a:lnTo>
                        <a:pt x="1090" y="85"/>
                      </a:lnTo>
                      <a:lnTo>
                        <a:pt x="1035" y="57"/>
                      </a:lnTo>
                      <a:lnTo>
                        <a:pt x="969" y="38"/>
                      </a:lnTo>
                      <a:lnTo>
                        <a:pt x="895" y="20"/>
                      </a:lnTo>
                      <a:lnTo>
                        <a:pt x="82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13"/>
                <p:cNvSpPr/>
                <p:nvPr/>
              </p:nvSpPr>
              <p:spPr>
                <a:xfrm>
                  <a:off x="1815101" y="4084272"/>
                  <a:ext cx="50727" cy="157477"/>
                </a:xfrm>
                <a:custGeom>
                  <a:rect b="b" l="l" r="r" t="t"/>
                  <a:pathLst>
                    <a:path extrusionOk="0" h="7466" w="2405">
                      <a:moveTo>
                        <a:pt x="690" y="1"/>
                      </a:moveTo>
                      <a:lnTo>
                        <a:pt x="616" y="10"/>
                      </a:lnTo>
                      <a:lnTo>
                        <a:pt x="541" y="29"/>
                      </a:lnTo>
                      <a:lnTo>
                        <a:pt x="476" y="48"/>
                      </a:lnTo>
                      <a:lnTo>
                        <a:pt x="411" y="76"/>
                      </a:lnTo>
                      <a:lnTo>
                        <a:pt x="345" y="104"/>
                      </a:lnTo>
                      <a:lnTo>
                        <a:pt x="289" y="141"/>
                      </a:lnTo>
                      <a:lnTo>
                        <a:pt x="234" y="187"/>
                      </a:lnTo>
                      <a:lnTo>
                        <a:pt x="187" y="234"/>
                      </a:lnTo>
                      <a:lnTo>
                        <a:pt x="140" y="281"/>
                      </a:lnTo>
                      <a:lnTo>
                        <a:pt x="103" y="336"/>
                      </a:lnTo>
                      <a:lnTo>
                        <a:pt x="66" y="392"/>
                      </a:lnTo>
                      <a:lnTo>
                        <a:pt x="38" y="458"/>
                      </a:lnTo>
                      <a:lnTo>
                        <a:pt x="19" y="514"/>
                      </a:lnTo>
                      <a:lnTo>
                        <a:pt x="10" y="579"/>
                      </a:lnTo>
                      <a:lnTo>
                        <a:pt x="1" y="644"/>
                      </a:lnTo>
                      <a:lnTo>
                        <a:pt x="1" y="719"/>
                      </a:lnTo>
                      <a:lnTo>
                        <a:pt x="10" y="784"/>
                      </a:lnTo>
                      <a:lnTo>
                        <a:pt x="28" y="877"/>
                      </a:lnTo>
                      <a:lnTo>
                        <a:pt x="66" y="970"/>
                      </a:lnTo>
                      <a:lnTo>
                        <a:pt x="122" y="1054"/>
                      </a:lnTo>
                      <a:lnTo>
                        <a:pt x="187" y="1129"/>
                      </a:lnTo>
                      <a:lnTo>
                        <a:pt x="261" y="1194"/>
                      </a:lnTo>
                      <a:lnTo>
                        <a:pt x="345" y="1250"/>
                      </a:lnTo>
                      <a:lnTo>
                        <a:pt x="439" y="1296"/>
                      </a:lnTo>
                      <a:lnTo>
                        <a:pt x="541" y="1324"/>
                      </a:lnTo>
                      <a:lnTo>
                        <a:pt x="457" y="1380"/>
                      </a:lnTo>
                      <a:lnTo>
                        <a:pt x="383" y="1445"/>
                      </a:lnTo>
                      <a:lnTo>
                        <a:pt x="317" y="1520"/>
                      </a:lnTo>
                      <a:lnTo>
                        <a:pt x="261" y="1613"/>
                      </a:lnTo>
                      <a:lnTo>
                        <a:pt x="224" y="1697"/>
                      </a:lnTo>
                      <a:lnTo>
                        <a:pt x="196" y="1800"/>
                      </a:lnTo>
                      <a:lnTo>
                        <a:pt x="187" y="1893"/>
                      </a:lnTo>
                      <a:lnTo>
                        <a:pt x="196" y="1995"/>
                      </a:lnTo>
                      <a:lnTo>
                        <a:pt x="224" y="2098"/>
                      </a:lnTo>
                      <a:lnTo>
                        <a:pt x="261" y="2191"/>
                      </a:lnTo>
                      <a:lnTo>
                        <a:pt x="308" y="2275"/>
                      </a:lnTo>
                      <a:lnTo>
                        <a:pt x="373" y="2349"/>
                      </a:lnTo>
                      <a:lnTo>
                        <a:pt x="457" y="2415"/>
                      </a:lnTo>
                      <a:lnTo>
                        <a:pt x="541" y="2461"/>
                      </a:lnTo>
                      <a:lnTo>
                        <a:pt x="634" y="2508"/>
                      </a:lnTo>
                      <a:lnTo>
                        <a:pt x="727" y="2536"/>
                      </a:lnTo>
                      <a:lnTo>
                        <a:pt x="644" y="2592"/>
                      </a:lnTo>
                      <a:lnTo>
                        <a:pt x="569" y="2666"/>
                      </a:lnTo>
                      <a:lnTo>
                        <a:pt x="504" y="2741"/>
                      </a:lnTo>
                      <a:lnTo>
                        <a:pt x="448" y="2825"/>
                      </a:lnTo>
                      <a:lnTo>
                        <a:pt x="411" y="2918"/>
                      </a:lnTo>
                      <a:lnTo>
                        <a:pt x="392" y="3011"/>
                      </a:lnTo>
                      <a:lnTo>
                        <a:pt x="383" y="3114"/>
                      </a:lnTo>
                      <a:lnTo>
                        <a:pt x="383" y="3216"/>
                      </a:lnTo>
                      <a:lnTo>
                        <a:pt x="411" y="3309"/>
                      </a:lnTo>
                      <a:lnTo>
                        <a:pt x="448" y="3403"/>
                      </a:lnTo>
                      <a:lnTo>
                        <a:pt x="504" y="3486"/>
                      </a:lnTo>
                      <a:lnTo>
                        <a:pt x="569" y="3561"/>
                      </a:lnTo>
                      <a:lnTo>
                        <a:pt x="644" y="3626"/>
                      </a:lnTo>
                      <a:lnTo>
                        <a:pt x="727" y="3682"/>
                      </a:lnTo>
                      <a:lnTo>
                        <a:pt x="821" y="3719"/>
                      </a:lnTo>
                      <a:lnTo>
                        <a:pt x="923" y="3747"/>
                      </a:lnTo>
                      <a:lnTo>
                        <a:pt x="839" y="3813"/>
                      </a:lnTo>
                      <a:lnTo>
                        <a:pt x="755" y="3878"/>
                      </a:lnTo>
                      <a:lnTo>
                        <a:pt x="690" y="3952"/>
                      </a:lnTo>
                      <a:lnTo>
                        <a:pt x="644" y="4036"/>
                      </a:lnTo>
                      <a:lnTo>
                        <a:pt x="606" y="4129"/>
                      </a:lnTo>
                      <a:lnTo>
                        <a:pt x="578" y="4223"/>
                      </a:lnTo>
                      <a:lnTo>
                        <a:pt x="569" y="4325"/>
                      </a:lnTo>
                      <a:lnTo>
                        <a:pt x="578" y="4428"/>
                      </a:lnTo>
                      <a:lnTo>
                        <a:pt x="597" y="4530"/>
                      </a:lnTo>
                      <a:lnTo>
                        <a:pt x="644" y="4623"/>
                      </a:lnTo>
                      <a:lnTo>
                        <a:pt x="690" y="4707"/>
                      </a:lnTo>
                      <a:lnTo>
                        <a:pt x="755" y="4782"/>
                      </a:lnTo>
                      <a:lnTo>
                        <a:pt x="830" y="4847"/>
                      </a:lnTo>
                      <a:lnTo>
                        <a:pt x="923" y="4894"/>
                      </a:lnTo>
                      <a:lnTo>
                        <a:pt x="1016" y="4940"/>
                      </a:lnTo>
                      <a:lnTo>
                        <a:pt x="1110" y="4968"/>
                      </a:lnTo>
                      <a:lnTo>
                        <a:pt x="1026" y="5024"/>
                      </a:lnTo>
                      <a:lnTo>
                        <a:pt x="951" y="5089"/>
                      </a:lnTo>
                      <a:lnTo>
                        <a:pt x="886" y="5173"/>
                      </a:lnTo>
                      <a:lnTo>
                        <a:pt x="830" y="5257"/>
                      </a:lnTo>
                      <a:lnTo>
                        <a:pt x="793" y="5350"/>
                      </a:lnTo>
                      <a:lnTo>
                        <a:pt x="765" y="5443"/>
                      </a:lnTo>
                      <a:lnTo>
                        <a:pt x="755" y="5546"/>
                      </a:lnTo>
                      <a:lnTo>
                        <a:pt x="765" y="5639"/>
                      </a:lnTo>
                      <a:lnTo>
                        <a:pt x="793" y="5751"/>
                      </a:lnTo>
                      <a:lnTo>
                        <a:pt x="839" y="5854"/>
                      </a:lnTo>
                      <a:lnTo>
                        <a:pt x="905" y="5947"/>
                      </a:lnTo>
                      <a:lnTo>
                        <a:pt x="979" y="6021"/>
                      </a:lnTo>
                      <a:lnTo>
                        <a:pt x="1072" y="6086"/>
                      </a:lnTo>
                      <a:lnTo>
                        <a:pt x="1175" y="6142"/>
                      </a:lnTo>
                      <a:lnTo>
                        <a:pt x="1287" y="6180"/>
                      </a:lnTo>
                      <a:lnTo>
                        <a:pt x="1398" y="6198"/>
                      </a:lnTo>
                      <a:lnTo>
                        <a:pt x="1296" y="6245"/>
                      </a:lnTo>
                      <a:lnTo>
                        <a:pt x="1203" y="6310"/>
                      </a:lnTo>
                      <a:lnTo>
                        <a:pt x="1119" y="6394"/>
                      </a:lnTo>
                      <a:lnTo>
                        <a:pt x="1054" y="6487"/>
                      </a:lnTo>
                      <a:lnTo>
                        <a:pt x="1007" y="6580"/>
                      </a:lnTo>
                      <a:lnTo>
                        <a:pt x="970" y="6683"/>
                      </a:lnTo>
                      <a:lnTo>
                        <a:pt x="960" y="6795"/>
                      </a:lnTo>
                      <a:lnTo>
                        <a:pt x="970" y="6907"/>
                      </a:lnTo>
                      <a:lnTo>
                        <a:pt x="979" y="6981"/>
                      </a:lnTo>
                      <a:lnTo>
                        <a:pt x="998" y="7037"/>
                      </a:lnTo>
                      <a:lnTo>
                        <a:pt x="1026" y="7102"/>
                      </a:lnTo>
                      <a:lnTo>
                        <a:pt x="1063" y="7158"/>
                      </a:lnTo>
                      <a:lnTo>
                        <a:pt x="1100" y="7214"/>
                      </a:lnTo>
                      <a:lnTo>
                        <a:pt x="1147" y="7261"/>
                      </a:lnTo>
                      <a:lnTo>
                        <a:pt x="1193" y="7298"/>
                      </a:lnTo>
                      <a:lnTo>
                        <a:pt x="1249" y="7345"/>
                      </a:lnTo>
                      <a:lnTo>
                        <a:pt x="1305" y="7373"/>
                      </a:lnTo>
                      <a:lnTo>
                        <a:pt x="1361" y="7410"/>
                      </a:lnTo>
                      <a:lnTo>
                        <a:pt x="1426" y="7428"/>
                      </a:lnTo>
                      <a:lnTo>
                        <a:pt x="1492" y="7447"/>
                      </a:lnTo>
                      <a:lnTo>
                        <a:pt x="1566" y="7456"/>
                      </a:lnTo>
                      <a:lnTo>
                        <a:pt x="1631" y="7466"/>
                      </a:lnTo>
                      <a:lnTo>
                        <a:pt x="1706" y="7466"/>
                      </a:lnTo>
                      <a:lnTo>
                        <a:pt x="1781" y="7456"/>
                      </a:lnTo>
                      <a:lnTo>
                        <a:pt x="1790" y="7456"/>
                      </a:lnTo>
                      <a:lnTo>
                        <a:pt x="1864" y="7438"/>
                      </a:lnTo>
                      <a:lnTo>
                        <a:pt x="1930" y="7419"/>
                      </a:lnTo>
                      <a:lnTo>
                        <a:pt x="1995" y="7391"/>
                      </a:lnTo>
                      <a:lnTo>
                        <a:pt x="2060" y="7363"/>
                      </a:lnTo>
                      <a:lnTo>
                        <a:pt x="2116" y="7326"/>
                      </a:lnTo>
                      <a:lnTo>
                        <a:pt x="2163" y="7279"/>
                      </a:lnTo>
                      <a:lnTo>
                        <a:pt x="2219" y="7233"/>
                      </a:lnTo>
                      <a:lnTo>
                        <a:pt x="2256" y="7186"/>
                      </a:lnTo>
                      <a:lnTo>
                        <a:pt x="2293" y="7130"/>
                      </a:lnTo>
                      <a:lnTo>
                        <a:pt x="2330" y="7074"/>
                      </a:lnTo>
                      <a:lnTo>
                        <a:pt x="2358" y="7009"/>
                      </a:lnTo>
                      <a:lnTo>
                        <a:pt x="2377" y="6953"/>
                      </a:lnTo>
                      <a:lnTo>
                        <a:pt x="2396" y="6888"/>
                      </a:lnTo>
                      <a:lnTo>
                        <a:pt x="2396" y="6823"/>
                      </a:lnTo>
                      <a:lnTo>
                        <a:pt x="2405" y="6757"/>
                      </a:lnTo>
                      <a:lnTo>
                        <a:pt x="2396" y="6683"/>
                      </a:lnTo>
                      <a:lnTo>
                        <a:pt x="2368" y="6580"/>
                      </a:lnTo>
                      <a:lnTo>
                        <a:pt x="2321" y="6478"/>
                      </a:lnTo>
                      <a:lnTo>
                        <a:pt x="2256" y="6385"/>
                      </a:lnTo>
                      <a:lnTo>
                        <a:pt x="2181" y="6310"/>
                      </a:lnTo>
                      <a:lnTo>
                        <a:pt x="2088" y="6245"/>
                      </a:lnTo>
                      <a:lnTo>
                        <a:pt x="1986" y="6189"/>
                      </a:lnTo>
                      <a:lnTo>
                        <a:pt x="1874" y="6152"/>
                      </a:lnTo>
                      <a:lnTo>
                        <a:pt x="1762" y="6133"/>
                      </a:lnTo>
                      <a:lnTo>
                        <a:pt x="1864" y="6086"/>
                      </a:lnTo>
                      <a:lnTo>
                        <a:pt x="1958" y="6012"/>
                      </a:lnTo>
                      <a:lnTo>
                        <a:pt x="2041" y="5937"/>
                      </a:lnTo>
                      <a:lnTo>
                        <a:pt x="2107" y="5844"/>
                      </a:lnTo>
                      <a:lnTo>
                        <a:pt x="2153" y="5751"/>
                      </a:lnTo>
                      <a:lnTo>
                        <a:pt x="2191" y="5639"/>
                      </a:lnTo>
                      <a:lnTo>
                        <a:pt x="2200" y="5537"/>
                      </a:lnTo>
                      <a:lnTo>
                        <a:pt x="2191" y="5415"/>
                      </a:lnTo>
                      <a:lnTo>
                        <a:pt x="2172" y="5322"/>
                      </a:lnTo>
                      <a:lnTo>
                        <a:pt x="2135" y="5229"/>
                      </a:lnTo>
                      <a:lnTo>
                        <a:pt x="2079" y="5145"/>
                      </a:lnTo>
                      <a:lnTo>
                        <a:pt x="2014" y="5071"/>
                      </a:lnTo>
                      <a:lnTo>
                        <a:pt x="1939" y="5005"/>
                      </a:lnTo>
                      <a:lnTo>
                        <a:pt x="1855" y="4950"/>
                      </a:lnTo>
                      <a:lnTo>
                        <a:pt x="1762" y="4912"/>
                      </a:lnTo>
                      <a:lnTo>
                        <a:pt x="1659" y="4884"/>
                      </a:lnTo>
                      <a:lnTo>
                        <a:pt x="1743" y="4819"/>
                      </a:lnTo>
                      <a:lnTo>
                        <a:pt x="1818" y="4754"/>
                      </a:lnTo>
                      <a:lnTo>
                        <a:pt x="1883" y="4679"/>
                      </a:lnTo>
                      <a:lnTo>
                        <a:pt x="1939" y="4595"/>
                      </a:lnTo>
                      <a:lnTo>
                        <a:pt x="1976" y="4502"/>
                      </a:lnTo>
                      <a:lnTo>
                        <a:pt x="2004" y="4409"/>
                      </a:lnTo>
                      <a:lnTo>
                        <a:pt x="2014" y="4307"/>
                      </a:lnTo>
                      <a:lnTo>
                        <a:pt x="2004" y="4204"/>
                      </a:lnTo>
                      <a:lnTo>
                        <a:pt x="1976" y="4101"/>
                      </a:lnTo>
                      <a:lnTo>
                        <a:pt x="1939" y="4008"/>
                      </a:lnTo>
                      <a:lnTo>
                        <a:pt x="1892" y="3924"/>
                      </a:lnTo>
                      <a:lnTo>
                        <a:pt x="1827" y="3850"/>
                      </a:lnTo>
                      <a:lnTo>
                        <a:pt x="1743" y="3794"/>
                      </a:lnTo>
                      <a:lnTo>
                        <a:pt x="1659" y="3738"/>
                      </a:lnTo>
                      <a:lnTo>
                        <a:pt x="1566" y="3691"/>
                      </a:lnTo>
                      <a:lnTo>
                        <a:pt x="1473" y="3663"/>
                      </a:lnTo>
                      <a:lnTo>
                        <a:pt x="1557" y="3608"/>
                      </a:lnTo>
                      <a:lnTo>
                        <a:pt x="1631" y="3542"/>
                      </a:lnTo>
                      <a:lnTo>
                        <a:pt x="1697" y="3458"/>
                      </a:lnTo>
                      <a:lnTo>
                        <a:pt x="1753" y="3375"/>
                      </a:lnTo>
                      <a:lnTo>
                        <a:pt x="1790" y="3291"/>
                      </a:lnTo>
                      <a:lnTo>
                        <a:pt x="1808" y="3188"/>
                      </a:lnTo>
                      <a:lnTo>
                        <a:pt x="1818" y="3095"/>
                      </a:lnTo>
                      <a:lnTo>
                        <a:pt x="1818" y="2992"/>
                      </a:lnTo>
                      <a:lnTo>
                        <a:pt x="1790" y="2890"/>
                      </a:lnTo>
                      <a:lnTo>
                        <a:pt x="1753" y="2797"/>
                      </a:lnTo>
                      <a:lnTo>
                        <a:pt x="1697" y="2713"/>
                      </a:lnTo>
                      <a:lnTo>
                        <a:pt x="1631" y="2638"/>
                      </a:lnTo>
                      <a:lnTo>
                        <a:pt x="1557" y="2573"/>
                      </a:lnTo>
                      <a:lnTo>
                        <a:pt x="1473" y="2517"/>
                      </a:lnTo>
                      <a:lnTo>
                        <a:pt x="1380" y="2480"/>
                      </a:lnTo>
                      <a:lnTo>
                        <a:pt x="1277" y="2452"/>
                      </a:lnTo>
                      <a:lnTo>
                        <a:pt x="1361" y="2396"/>
                      </a:lnTo>
                      <a:lnTo>
                        <a:pt x="1445" y="2321"/>
                      </a:lnTo>
                      <a:lnTo>
                        <a:pt x="1501" y="2247"/>
                      </a:lnTo>
                      <a:lnTo>
                        <a:pt x="1557" y="2163"/>
                      </a:lnTo>
                      <a:lnTo>
                        <a:pt x="1594" y="2070"/>
                      </a:lnTo>
                      <a:lnTo>
                        <a:pt x="1622" y="1977"/>
                      </a:lnTo>
                      <a:lnTo>
                        <a:pt x="1631" y="1874"/>
                      </a:lnTo>
                      <a:lnTo>
                        <a:pt x="1622" y="1772"/>
                      </a:lnTo>
                      <a:lnTo>
                        <a:pt x="1603" y="1678"/>
                      </a:lnTo>
                      <a:lnTo>
                        <a:pt x="1557" y="1585"/>
                      </a:lnTo>
                      <a:lnTo>
                        <a:pt x="1510" y="1501"/>
                      </a:lnTo>
                      <a:lnTo>
                        <a:pt x="1445" y="1427"/>
                      </a:lnTo>
                      <a:lnTo>
                        <a:pt x="1370" y="1362"/>
                      </a:lnTo>
                      <a:lnTo>
                        <a:pt x="1277" y="1306"/>
                      </a:lnTo>
                      <a:lnTo>
                        <a:pt x="1184" y="1268"/>
                      </a:lnTo>
                      <a:lnTo>
                        <a:pt x="1091" y="1231"/>
                      </a:lnTo>
                      <a:lnTo>
                        <a:pt x="1175" y="1175"/>
                      </a:lnTo>
                      <a:lnTo>
                        <a:pt x="1249" y="1110"/>
                      </a:lnTo>
                      <a:lnTo>
                        <a:pt x="1315" y="1035"/>
                      </a:lnTo>
                      <a:lnTo>
                        <a:pt x="1370" y="952"/>
                      </a:lnTo>
                      <a:lnTo>
                        <a:pt x="1408" y="858"/>
                      </a:lnTo>
                      <a:lnTo>
                        <a:pt x="1436" y="756"/>
                      </a:lnTo>
                      <a:lnTo>
                        <a:pt x="1436" y="663"/>
                      </a:lnTo>
                      <a:lnTo>
                        <a:pt x="1436" y="560"/>
                      </a:lnTo>
                      <a:lnTo>
                        <a:pt x="1417" y="495"/>
                      </a:lnTo>
                      <a:lnTo>
                        <a:pt x="1398" y="430"/>
                      </a:lnTo>
                      <a:lnTo>
                        <a:pt x="1370" y="364"/>
                      </a:lnTo>
                      <a:lnTo>
                        <a:pt x="1333" y="309"/>
                      </a:lnTo>
                      <a:lnTo>
                        <a:pt x="1296" y="262"/>
                      </a:lnTo>
                      <a:lnTo>
                        <a:pt x="1249" y="206"/>
                      </a:lnTo>
                      <a:lnTo>
                        <a:pt x="1203" y="169"/>
                      </a:lnTo>
                      <a:lnTo>
                        <a:pt x="1147" y="122"/>
                      </a:lnTo>
                      <a:lnTo>
                        <a:pt x="1091" y="94"/>
                      </a:lnTo>
                      <a:lnTo>
                        <a:pt x="1035" y="66"/>
                      </a:lnTo>
                      <a:lnTo>
                        <a:pt x="970" y="38"/>
                      </a:lnTo>
                      <a:lnTo>
                        <a:pt x="905" y="20"/>
                      </a:lnTo>
                      <a:lnTo>
                        <a:pt x="830" y="10"/>
                      </a:lnTo>
                      <a:lnTo>
                        <a:pt x="76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13"/>
                <p:cNvSpPr/>
                <p:nvPr/>
              </p:nvSpPr>
              <p:spPr>
                <a:xfrm>
                  <a:off x="1665323" y="4222280"/>
                  <a:ext cx="40709" cy="33031"/>
                </a:xfrm>
                <a:custGeom>
                  <a:rect b="b" l="l" r="r" t="t"/>
                  <a:pathLst>
                    <a:path extrusionOk="0" h="1566" w="1930">
                      <a:moveTo>
                        <a:pt x="1314" y="0"/>
                      </a:moveTo>
                      <a:lnTo>
                        <a:pt x="1212" y="28"/>
                      </a:lnTo>
                      <a:lnTo>
                        <a:pt x="1165" y="47"/>
                      </a:lnTo>
                      <a:lnTo>
                        <a:pt x="1109" y="75"/>
                      </a:lnTo>
                      <a:lnTo>
                        <a:pt x="270" y="550"/>
                      </a:lnTo>
                      <a:lnTo>
                        <a:pt x="224" y="587"/>
                      </a:lnTo>
                      <a:lnTo>
                        <a:pt x="187" y="615"/>
                      </a:lnTo>
                      <a:lnTo>
                        <a:pt x="112" y="699"/>
                      </a:lnTo>
                      <a:lnTo>
                        <a:pt x="56" y="783"/>
                      </a:lnTo>
                      <a:lnTo>
                        <a:pt x="19" y="885"/>
                      </a:lnTo>
                      <a:lnTo>
                        <a:pt x="0" y="988"/>
                      </a:lnTo>
                      <a:lnTo>
                        <a:pt x="10" y="1090"/>
                      </a:lnTo>
                      <a:lnTo>
                        <a:pt x="28" y="1193"/>
                      </a:lnTo>
                      <a:lnTo>
                        <a:pt x="47" y="1249"/>
                      </a:lnTo>
                      <a:lnTo>
                        <a:pt x="75" y="1296"/>
                      </a:lnTo>
                      <a:lnTo>
                        <a:pt x="103" y="1342"/>
                      </a:lnTo>
                      <a:lnTo>
                        <a:pt x="140" y="1389"/>
                      </a:lnTo>
                      <a:lnTo>
                        <a:pt x="215" y="1454"/>
                      </a:lnTo>
                      <a:lnTo>
                        <a:pt x="308" y="1510"/>
                      </a:lnTo>
                      <a:lnTo>
                        <a:pt x="401" y="1547"/>
                      </a:lnTo>
                      <a:lnTo>
                        <a:pt x="503" y="1566"/>
                      </a:lnTo>
                      <a:lnTo>
                        <a:pt x="615" y="1566"/>
                      </a:lnTo>
                      <a:lnTo>
                        <a:pt x="718" y="1538"/>
                      </a:lnTo>
                      <a:lnTo>
                        <a:pt x="764" y="1519"/>
                      </a:lnTo>
                      <a:lnTo>
                        <a:pt x="820" y="1501"/>
                      </a:lnTo>
                      <a:lnTo>
                        <a:pt x="1650" y="1016"/>
                      </a:lnTo>
                      <a:lnTo>
                        <a:pt x="1696" y="988"/>
                      </a:lnTo>
                      <a:lnTo>
                        <a:pt x="1743" y="951"/>
                      </a:lnTo>
                      <a:lnTo>
                        <a:pt x="1817" y="876"/>
                      </a:lnTo>
                      <a:lnTo>
                        <a:pt x="1873" y="783"/>
                      </a:lnTo>
                      <a:lnTo>
                        <a:pt x="1911" y="680"/>
                      </a:lnTo>
                      <a:lnTo>
                        <a:pt x="1929" y="578"/>
                      </a:lnTo>
                      <a:lnTo>
                        <a:pt x="1920" y="475"/>
                      </a:lnTo>
                      <a:lnTo>
                        <a:pt x="1901" y="373"/>
                      </a:lnTo>
                      <a:lnTo>
                        <a:pt x="1883" y="326"/>
                      </a:lnTo>
                      <a:lnTo>
                        <a:pt x="1855" y="270"/>
                      </a:lnTo>
                      <a:lnTo>
                        <a:pt x="1827" y="224"/>
                      </a:lnTo>
                      <a:lnTo>
                        <a:pt x="1790" y="187"/>
                      </a:lnTo>
                      <a:lnTo>
                        <a:pt x="1715" y="112"/>
                      </a:lnTo>
                      <a:lnTo>
                        <a:pt x="1622" y="56"/>
                      </a:lnTo>
                      <a:lnTo>
                        <a:pt x="1529" y="19"/>
                      </a:lnTo>
                      <a:lnTo>
                        <a:pt x="142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13"/>
                <p:cNvSpPr/>
                <p:nvPr/>
              </p:nvSpPr>
              <p:spPr>
                <a:xfrm>
                  <a:off x="1753385" y="4212831"/>
                  <a:ext cx="42480" cy="28728"/>
                </a:xfrm>
                <a:custGeom>
                  <a:rect b="b" l="l" r="r" t="t"/>
                  <a:pathLst>
                    <a:path extrusionOk="0" h="1362" w="2014">
                      <a:moveTo>
                        <a:pt x="485" y="1"/>
                      </a:moveTo>
                      <a:lnTo>
                        <a:pt x="382" y="19"/>
                      </a:lnTo>
                      <a:lnTo>
                        <a:pt x="289" y="57"/>
                      </a:lnTo>
                      <a:lnTo>
                        <a:pt x="205" y="113"/>
                      </a:lnTo>
                      <a:lnTo>
                        <a:pt x="121" y="187"/>
                      </a:lnTo>
                      <a:lnTo>
                        <a:pt x="65" y="280"/>
                      </a:lnTo>
                      <a:lnTo>
                        <a:pt x="38" y="327"/>
                      </a:lnTo>
                      <a:lnTo>
                        <a:pt x="19" y="383"/>
                      </a:lnTo>
                      <a:lnTo>
                        <a:pt x="10" y="429"/>
                      </a:lnTo>
                      <a:lnTo>
                        <a:pt x="0" y="485"/>
                      </a:lnTo>
                      <a:lnTo>
                        <a:pt x="0" y="597"/>
                      </a:lnTo>
                      <a:lnTo>
                        <a:pt x="28" y="700"/>
                      </a:lnTo>
                      <a:lnTo>
                        <a:pt x="65" y="793"/>
                      </a:lnTo>
                      <a:lnTo>
                        <a:pt x="121" y="877"/>
                      </a:lnTo>
                      <a:lnTo>
                        <a:pt x="196" y="951"/>
                      </a:lnTo>
                      <a:lnTo>
                        <a:pt x="280" y="1017"/>
                      </a:lnTo>
                      <a:lnTo>
                        <a:pt x="336" y="1035"/>
                      </a:lnTo>
                      <a:lnTo>
                        <a:pt x="382" y="1054"/>
                      </a:lnTo>
                      <a:lnTo>
                        <a:pt x="1314" y="1343"/>
                      </a:lnTo>
                      <a:lnTo>
                        <a:pt x="1361" y="1352"/>
                      </a:lnTo>
                      <a:lnTo>
                        <a:pt x="1417" y="1361"/>
                      </a:lnTo>
                      <a:lnTo>
                        <a:pt x="1529" y="1361"/>
                      </a:lnTo>
                      <a:lnTo>
                        <a:pt x="1631" y="1343"/>
                      </a:lnTo>
                      <a:lnTo>
                        <a:pt x="1724" y="1296"/>
                      </a:lnTo>
                      <a:lnTo>
                        <a:pt x="1808" y="1240"/>
                      </a:lnTo>
                      <a:lnTo>
                        <a:pt x="1883" y="1166"/>
                      </a:lnTo>
                      <a:lnTo>
                        <a:pt x="1948" y="1082"/>
                      </a:lnTo>
                      <a:lnTo>
                        <a:pt x="1967" y="1026"/>
                      </a:lnTo>
                      <a:lnTo>
                        <a:pt x="1985" y="979"/>
                      </a:lnTo>
                      <a:lnTo>
                        <a:pt x="2004" y="923"/>
                      </a:lnTo>
                      <a:lnTo>
                        <a:pt x="2013" y="867"/>
                      </a:lnTo>
                      <a:lnTo>
                        <a:pt x="2013" y="765"/>
                      </a:lnTo>
                      <a:lnTo>
                        <a:pt x="1985" y="662"/>
                      </a:lnTo>
                      <a:lnTo>
                        <a:pt x="1948" y="560"/>
                      </a:lnTo>
                      <a:lnTo>
                        <a:pt x="1892" y="476"/>
                      </a:lnTo>
                      <a:lnTo>
                        <a:pt x="1818" y="402"/>
                      </a:lnTo>
                      <a:lnTo>
                        <a:pt x="1724" y="346"/>
                      </a:lnTo>
                      <a:lnTo>
                        <a:pt x="1678" y="318"/>
                      </a:lnTo>
                      <a:lnTo>
                        <a:pt x="1622" y="299"/>
                      </a:lnTo>
                      <a:lnTo>
                        <a:pt x="699" y="19"/>
                      </a:lnTo>
                      <a:lnTo>
                        <a:pt x="64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13"/>
                <p:cNvSpPr/>
                <p:nvPr/>
              </p:nvSpPr>
              <p:spPr>
                <a:xfrm>
                  <a:off x="1729993" y="4301103"/>
                  <a:ext cx="17697" cy="12782"/>
                </a:xfrm>
                <a:custGeom>
                  <a:rect b="b" l="l" r="r" t="t"/>
                  <a:pathLst>
                    <a:path extrusionOk="0" h="606" w="839">
                      <a:moveTo>
                        <a:pt x="839" y="0"/>
                      </a:moveTo>
                      <a:lnTo>
                        <a:pt x="699" y="47"/>
                      </a:lnTo>
                      <a:lnTo>
                        <a:pt x="410" y="168"/>
                      </a:lnTo>
                      <a:lnTo>
                        <a:pt x="252" y="242"/>
                      </a:lnTo>
                      <a:lnTo>
                        <a:pt x="121" y="326"/>
                      </a:lnTo>
                      <a:lnTo>
                        <a:pt x="75" y="364"/>
                      </a:lnTo>
                      <a:lnTo>
                        <a:pt x="28" y="401"/>
                      </a:lnTo>
                      <a:lnTo>
                        <a:pt x="10" y="438"/>
                      </a:lnTo>
                      <a:lnTo>
                        <a:pt x="0" y="466"/>
                      </a:lnTo>
                      <a:lnTo>
                        <a:pt x="10" y="494"/>
                      </a:lnTo>
                      <a:lnTo>
                        <a:pt x="28" y="522"/>
                      </a:lnTo>
                      <a:lnTo>
                        <a:pt x="56" y="541"/>
                      </a:lnTo>
                      <a:lnTo>
                        <a:pt x="84" y="559"/>
                      </a:lnTo>
                      <a:lnTo>
                        <a:pt x="168" y="587"/>
                      </a:lnTo>
                      <a:lnTo>
                        <a:pt x="252" y="606"/>
                      </a:lnTo>
                      <a:lnTo>
                        <a:pt x="438" y="606"/>
                      </a:lnTo>
                      <a:lnTo>
                        <a:pt x="522" y="587"/>
                      </a:lnTo>
                      <a:lnTo>
                        <a:pt x="569" y="559"/>
                      </a:lnTo>
                      <a:lnTo>
                        <a:pt x="615" y="503"/>
                      </a:lnTo>
                      <a:lnTo>
                        <a:pt x="662" y="429"/>
                      </a:lnTo>
                      <a:lnTo>
                        <a:pt x="746" y="242"/>
                      </a:lnTo>
                      <a:lnTo>
                        <a:pt x="811" y="75"/>
                      </a:lnTo>
                      <a:lnTo>
                        <a:pt x="839"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13"/>
                <p:cNvSpPr/>
                <p:nvPr/>
              </p:nvSpPr>
              <p:spPr>
                <a:xfrm>
                  <a:off x="1726260" y="4263157"/>
                  <a:ext cx="22231" cy="46994"/>
                </a:xfrm>
                <a:custGeom>
                  <a:rect b="b" l="l" r="r" t="t"/>
                  <a:pathLst>
                    <a:path extrusionOk="0" h="2228" w="1054">
                      <a:moveTo>
                        <a:pt x="0" y="1"/>
                      </a:moveTo>
                      <a:lnTo>
                        <a:pt x="131" y="299"/>
                      </a:lnTo>
                      <a:lnTo>
                        <a:pt x="280" y="597"/>
                      </a:lnTo>
                      <a:lnTo>
                        <a:pt x="420" y="895"/>
                      </a:lnTo>
                      <a:lnTo>
                        <a:pt x="569" y="1184"/>
                      </a:lnTo>
                      <a:lnTo>
                        <a:pt x="727" y="1473"/>
                      </a:lnTo>
                      <a:lnTo>
                        <a:pt x="886" y="1762"/>
                      </a:lnTo>
                      <a:lnTo>
                        <a:pt x="899" y="1789"/>
                      </a:lnTo>
                      <a:lnTo>
                        <a:pt x="899" y="1789"/>
                      </a:lnTo>
                      <a:lnTo>
                        <a:pt x="867" y="1836"/>
                      </a:lnTo>
                      <a:lnTo>
                        <a:pt x="774" y="1958"/>
                      </a:lnTo>
                      <a:lnTo>
                        <a:pt x="671" y="2088"/>
                      </a:lnTo>
                      <a:lnTo>
                        <a:pt x="578" y="2228"/>
                      </a:lnTo>
                      <a:lnTo>
                        <a:pt x="578" y="2228"/>
                      </a:lnTo>
                      <a:lnTo>
                        <a:pt x="718" y="2144"/>
                      </a:lnTo>
                      <a:lnTo>
                        <a:pt x="858" y="2041"/>
                      </a:lnTo>
                      <a:lnTo>
                        <a:pt x="923" y="1986"/>
                      </a:lnTo>
                      <a:lnTo>
                        <a:pt x="979" y="1920"/>
                      </a:lnTo>
                      <a:lnTo>
                        <a:pt x="1007" y="1883"/>
                      </a:lnTo>
                      <a:lnTo>
                        <a:pt x="1044" y="1836"/>
                      </a:lnTo>
                      <a:lnTo>
                        <a:pt x="1044" y="1827"/>
                      </a:lnTo>
                      <a:lnTo>
                        <a:pt x="1053" y="1799"/>
                      </a:lnTo>
                      <a:lnTo>
                        <a:pt x="1053" y="1762"/>
                      </a:lnTo>
                      <a:lnTo>
                        <a:pt x="1044" y="1743"/>
                      </a:lnTo>
                      <a:lnTo>
                        <a:pt x="1025" y="1706"/>
                      </a:lnTo>
                      <a:lnTo>
                        <a:pt x="867" y="1408"/>
                      </a:lnTo>
                      <a:lnTo>
                        <a:pt x="708" y="1128"/>
                      </a:lnTo>
                      <a:lnTo>
                        <a:pt x="541" y="839"/>
                      </a:lnTo>
                      <a:lnTo>
                        <a:pt x="364" y="550"/>
                      </a:lnTo>
                      <a:lnTo>
                        <a:pt x="187" y="27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13"/>
                <p:cNvSpPr/>
                <p:nvPr/>
              </p:nvSpPr>
              <p:spPr>
                <a:xfrm>
                  <a:off x="1678485" y="4263347"/>
                  <a:ext cx="25374" cy="25184"/>
                </a:xfrm>
                <a:custGeom>
                  <a:rect b="b" l="l" r="r" t="t"/>
                  <a:pathLst>
                    <a:path extrusionOk="0" h="1194" w="1203">
                      <a:moveTo>
                        <a:pt x="569" y="1"/>
                      </a:moveTo>
                      <a:lnTo>
                        <a:pt x="504" y="10"/>
                      </a:lnTo>
                      <a:lnTo>
                        <a:pt x="448" y="19"/>
                      </a:lnTo>
                      <a:lnTo>
                        <a:pt x="392" y="38"/>
                      </a:lnTo>
                      <a:lnTo>
                        <a:pt x="336" y="57"/>
                      </a:lnTo>
                      <a:lnTo>
                        <a:pt x="280" y="85"/>
                      </a:lnTo>
                      <a:lnTo>
                        <a:pt x="234" y="122"/>
                      </a:lnTo>
                      <a:lnTo>
                        <a:pt x="187" y="159"/>
                      </a:lnTo>
                      <a:lnTo>
                        <a:pt x="112" y="243"/>
                      </a:lnTo>
                      <a:lnTo>
                        <a:pt x="57" y="346"/>
                      </a:lnTo>
                      <a:lnTo>
                        <a:pt x="38" y="402"/>
                      </a:lnTo>
                      <a:lnTo>
                        <a:pt x="19" y="458"/>
                      </a:lnTo>
                      <a:lnTo>
                        <a:pt x="1" y="513"/>
                      </a:lnTo>
                      <a:lnTo>
                        <a:pt x="1" y="569"/>
                      </a:lnTo>
                      <a:lnTo>
                        <a:pt x="1" y="635"/>
                      </a:lnTo>
                      <a:lnTo>
                        <a:pt x="10" y="690"/>
                      </a:lnTo>
                      <a:lnTo>
                        <a:pt x="19" y="756"/>
                      </a:lnTo>
                      <a:lnTo>
                        <a:pt x="38" y="812"/>
                      </a:lnTo>
                      <a:lnTo>
                        <a:pt x="57" y="868"/>
                      </a:lnTo>
                      <a:lnTo>
                        <a:pt x="84" y="914"/>
                      </a:lnTo>
                      <a:lnTo>
                        <a:pt x="122" y="961"/>
                      </a:lnTo>
                      <a:lnTo>
                        <a:pt x="159" y="1007"/>
                      </a:lnTo>
                      <a:lnTo>
                        <a:pt x="243" y="1082"/>
                      </a:lnTo>
                      <a:lnTo>
                        <a:pt x="345" y="1138"/>
                      </a:lnTo>
                      <a:lnTo>
                        <a:pt x="401" y="1166"/>
                      </a:lnTo>
                      <a:lnTo>
                        <a:pt x="457" y="1184"/>
                      </a:lnTo>
                      <a:lnTo>
                        <a:pt x="513" y="1194"/>
                      </a:lnTo>
                      <a:lnTo>
                        <a:pt x="690" y="1194"/>
                      </a:lnTo>
                      <a:lnTo>
                        <a:pt x="755" y="1175"/>
                      </a:lnTo>
                      <a:lnTo>
                        <a:pt x="811" y="1156"/>
                      </a:lnTo>
                      <a:lnTo>
                        <a:pt x="867" y="1138"/>
                      </a:lnTo>
                      <a:lnTo>
                        <a:pt x="914" y="1110"/>
                      </a:lnTo>
                      <a:lnTo>
                        <a:pt x="960" y="1073"/>
                      </a:lnTo>
                      <a:lnTo>
                        <a:pt x="1007" y="1035"/>
                      </a:lnTo>
                      <a:lnTo>
                        <a:pt x="1082" y="951"/>
                      </a:lnTo>
                      <a:lnTo>
                        <a:pt x="1138" y="849"/>
                      </a:lnTo>
                      <a:lnTo>
                        <a:pt x="1166" y="802"/>
                      </a:lnTo>
                      <a:lnTo>
                        <a:pt x="1184" y="746"/>
                      </a:lnTo>
                      <a:lnTo>
                        <a:pt x="1193" y="690"/>
                      </a:lnTo>
                      <a:lnTo>
                        <a:pt x="1203" y="625"/>
                      </a:lnTo>
                      <a:lnTo>
                        <a:pt x="1193" y="569"/>
                      </a:lnTo>
                      <a:lnTo>
                        <a:pt x="1193" y="504"/>
                      </a:lnTo>
                      <a:lnTo>
                        <a:pt x="1175" y="448"/>
                      </a:lnTo>
                      <a:lnTo>
                        <a:pt x="1156" y="392"/>
                      </a:lnTo>
                      <a:lnTo>
                        <a:pt x="1138" y="336"/>
                      </a:lnTo>
                      <a:lnTo>
                        <a:pt x="1110" y="280"/>
                      </a:lnTo>
                      <a:lnTo>
                        <a:pt x="1072" y="234"/>
                      </a:lnTo>
                      <a:lnTo>
                        <a:pt x="1035" y="187"/>
                      </a:lnTo>
                      <a:lnTo>
                        <a:pt x="951" y="113"/>
                      </a:lnTo>
                      <a:lnTo>
                        <a:pt x="849" y="57"/>
                      </a:lnTo>
                      <a:lnTo>
                        <a:pt x="802" y="38"/>
                      </a:lnTo>
                      <a:lnTo>
                        <a:pt x="746" y="19"/>
                      </a:lnTo>
                      <a:lnTo>
                        <a:pt x="69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13"/>
                <p:cNvSpPr/>
                <p:nvPr/>
              </p:nvSpPr>
              <p:spPr>
                <a:xfrm>
                  <a:off x="1758299" y="4250586"/>
                  <a:ext cx="25374" cy="25163"/>
                </a:xfrm>
                <a:custGeom>
                  <a:rect b="b" l="l" r="r" t="t"/>
                  <a:pathLst>
                    <a:path extrusionOk="0" h="1193" w="1203">
                      <a:moveTo>
                        <a:pt x="503" y="0"/>
                      </a:moveTo>
                      <a:lnTo>
                        <a:pt x="448" y="19"/>
                      </a:lnTo>
                      <a:lnTo>
                        <a:pt x="392" y="37"/>
                      </a:lnTo>
                      <a:lnTo>
                        <a:pt x="336" y="56"/>
                      </a:lnTo>
                      <a:lnTo>
                        <a:pt x="280" y="84"/>
                      </a:lnTo>
                      <a:lnTo>
                        <a:pt x="233" y="121"/>
                      </a:lnTo>
                      <a:lnTo>
                        <a:pt x="187" y="159"/>
                      </a:lnTo>
                      <a:lnTo>
                        <a:pt x="112" y="242"/>
                      </a:lnTo>
                      <a:lnTo>
                        <a:pt x="56" y="345"/>
                      </a:lnTo>
                      <a:lnTo>
                        <a:pt x="38" y="392"/>
                      </a:lnTo>
                      <a:lnTo>
                        <a:pt x="19" y="447"/>
                      </a:lnTo>
                      <a:lnTo>
                        <a:pt x="10" y="513"/>
                      </a:lnTo>
                      <a:lnTo>
                        <a:pt x="0" y="569"/>
                      </a:lnTo>
                      <a:lnTo>
                        <a:pt x="0" y="624"/>
                      </a:lnTo>
                      <a:lnTo>
                        <a:pt x="10" y="690"/>
                      </a:lnTo>
                      <a:lnTo>
                        <a:pt x="19" y="746"/>
                      </a:lnTo>
                      <a:lnTo>
                        <a:pt x="38" y="802"/>
                      </a:lnTo>
                      <a:lnTo>
                        <a:pt x="56" y="857"/>
                      </a:lnTo>
                      <a:lnTo>
                        <a:pt x="93" y="913"/>
                      </a:lnTo>
                      <a:lnTo>
                        <a:pt x="121" y="960"/>
                      </a:lnTo>
                      <a:lnTo>
                        <a:pt x="159" y="1007"/>
                      </a:lnTo>
                      <a:lnTo>
                        <a:pt x="243" y="1081"/>
                      </a:lnTo>
                      <a:lnTo>
                        <a:pt x="345" y="1137"/>
                      </a:lnTo>
                      <a:lnTo>
                        <a:pt x="401" y="1165"/>
                      </a:lnTo>
                      <a:lnTo>
                        <a:pt x="457" y="1174"/>
                      </a:lnTo>
                      <a:lnTo>
                        <a:pt x="513" y="1193"/>
                      </a:lnTo>
                      <a:lnTo>
                        <a:pt x="690" y="1193"/>
                      </a:lnTo>
                      <a:lnTo>
                        <a:pt x="755" y="1174"/>
                      </a:lnTo>
                      <a:lnTo>
                        <a:pt x="811" y="1156"/>
                      </a:lnTo>
                      <a:lnTo>
                        <a:pt x="867" y="1137"/>
                      </a:lnTo>
                      <a:lnTo>
                        <a:pt x="914" y="1109"/>
                      </a:lnTo>
                      <a:lnTo>
                        <a:pt x="960" y="1072"/>
                      </a:lnTo>
                      <a:lnTo>
                        <a:pt x="1007" y="1035"/>
                      </a:lnTo>
                      <a:lnTo>
                        <a:pt x="1081" y="951"/>
                      </a:lnTo>
                      <a:lnTo>
                        <a:pt x="1147" y="848"/>
                      </a:lnTo>
                      <a:lnTo>
                        <a:pt x="1165" y="792"/>
                      </a:lnTo>
                      <a:lnTo>
                        <a:pt x="1184" y="736"/>
                      </a:lnTo>
                      <a:lnTo>
                        <a:pt x="1193" y="680"/>
                      </a:lnTo>
                      <a:lnTo>
                        <a:pt x="1202" y="624"/>
                      </a:lnTo>
                      <a:lnTo>
                        <a:pt x="1202" y="569"/>
                      </a:lnTo>
                      <a:lnTo>
                        <a:pt x="1193" y="503"/>
                      </a:lnTo>
                      <a:lnTo>
                        <a:pt x="1174" y="438"/>
                      </a:lnTo>
                      <a:lnTo>
                        <a:pt x="1165" y="382"/>
                      </a:lnTo>
                      <a:lnTo>
                        <a:pt x="1137" y="326"/>
                      </a:lnTo>
                      <a:lnTo>
                        <a:pt x="1109" y="280"/>
                      </a:lnTo>
                      <a:lnTo>
                        <a:pt x="1072" y="233"/>
                      </a:lnTo>
                      <a:lnTo>
                        <a:pt x="1035" y="186"/>
                      </a:lnTo>
                      <a:lnTo>
                        <a:pt x="951" y="112"/>
                      </a:lnTo>
                      <a:lnTo>
                        <a:pt x="858" y="56"/>
                      </a:lnTo>
                      <a:lnTo>
                        <a:pt x="802" y="28"/>
                      </a:lnTo>
                      <a:lnTo>
                        <a:pt x="746" y="9"/>
                      </a:lnTo>
                      <a:lnTo>
                        <a:pt x="69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13"/>
                <p:cNvSpPr/>
                <p:nvPr/>
              </p:nvSpPr>
              <p:spPr>
                <a:xfrm>
                  <a:off x="1597511" y="4267671"/>
                  <a:ext cx="48766" cy="67644"/>
                </a:xfrm>
                <a:custGeom>
                  <a:rect b="b" l="l" r="r" t="t"/>
                  <a:pathLst>
                    <a:path extrusionOk="0" h="3207" w="2312">
                      <a:moveTo>
                        <a:pt x="857" y="1"/>
                      </a:moveTo>
                      <a:lnTo>
                        <a:pt x="746" y="10"/>
                      </a:lnTo>
                      <a:lnTo>
                        <a:pt x="643" y="38"/>
                      </a:lnTo>
                      <a:lnTo>
                        <a:pt x="541" y="85"/>
                      </a:lnTo>
                      <a:lnTo>
                        <a:pt x="438" y="150"/>
                      </a:lnTo>
                      <a:lnTo>
                        <a:pt x="354" y="225"/>
                      </a:lnTo>
                      <a:lnTo>
                        <a:pt x="280" y="308"/>
                      </a:lnTo>
                      <a:lnTo>
                        <a:pt x="205" y="411"/>
                      </a:lnTo>
                      <a:lnTo>
                        <a:pt x="149" y="513"/>
                      </a:lnTo>
                      <a:lnTo>
                        <a:pt x="93" y="635"/>
                      </a:lnTo>
                      <a:lnTo>
                        <a:pt x="56" y="756"/>
                      </a:lnTo>
                      <a:lnTo>
                        <a:pt x="28" y="896"/>
                      </a:lnTo>
                      <a:lnTo>
                        <a:pt x="9" y="1035"/>
                      </a:lnTo>
                      <a:lnTo>
                        <a:pt x="0" y="1184"/>
                      </a:lnTo>
                      <a:lnTo>
                        <a:pt x="0" y="1334"/>
                      </a:lnTo>
                      <a:lnTo>
                        <a:pt x="9" y="1492"/>
                      </a:lnTo>
                      <a:lnTo>
                        <a:pt x="28" y="1650"/>
                      </a:lnTo>
                      <a:lnTo>
                        <a:pt x="65" y="1809"/>
                      </a:lnTo>
                      <a:lnTo>
                        <a:pt x="112" y="1967"/>
                      </a:lnTo>
                      <a:lnTo>
                        <a:pt x="168" y="2126"/>
                      </a:lnTo>
                      <a:lnTo>
                        <a:pt x="242" y="2275"/>
                      </a:lnTo>
                      <a:lnTo>
                        <a:pt x="317" y="2415"/>
                      </a:lnTo>
                      <a:lnTo>
                        <a:pt x="391" y="2545"/>
                      </a:lnTo>
                      <a:lnTo>
                        <a:pt x="485" y="2666"/>
                      </a:lnTo>
                      <a:lnTo>
                        <a:pt x="578" y="2778"/>
                      </a:lnTo>
                      <a:lnTo>
                        <a:pt x="671" y="2881"/>
                      </a:lnTo>
                      <a:lnTo>
                        <a:pt x="783" y="2964"/>
                      </a:lnTo>
                      <a:lnTo>
                        <a:pt x="885" y="3039"/>
                      </a:lnTo>
                      <a:lnTo>
                        <a:pt x="997" y="3104"/>
                      </a:lnTo>
                      <a:lnTo>
                        <a:pt x="1109" y="3151"/>
                      </a:lnTo>
                      <a:lnTo>
                        <a:pt x="1221" y="3179"/>
                      </a:lnTo>
                      <a:lnTo>
                        <a:pt x="1333" y="3197"/>
                      </a:lnTo>
                      <a:lnTo>
                        <a:pt x="1445" y="3207"/>
                      </a:lnTo>
                      <a:lnTo>
                        <a:pt x="1556" y="3188"/>
                      </a:lnTo>
                      <a:lnTo>
                        <a:pt x="1659" y="3160"/>
                      </a:lnTo>
                      <a:lnTo>
                        <a:pt x="1761" y="3114"/>
                      </a:lnTo>
                      <a:lnTo>
                        <a:pt x="1864" y="3058"/>
                      </a:lnTo>
                      <a:lnTo>
                        <a:pt x="1948" y="2983"/>
                      </a:lnTo>
                      <a:lnTo>
                        <a:pt x="2022" y="2890"/>
                      </a:lnTo>
                      <a:lnTo>
                        <a:pt x="2097" y="2797"/>
                      </a:lnTo>
                      <a:lnTo>
                        <a:pt x="2153" y="2685"/>
                      </a:lnTo>
                      <a:lnTo>
                        <a:pt x="2209" y="2573"/>
                      </a:lnTo>
                      <a:lnTo>
                        <a:pt x="2246" y="2443"/>
                      </a:lnTo>
                      <a:lnTo>
                        <a:pt x="2274" y="2303"/>
                      </a:lnTo>
                      <a:lnTo>
                        <a:pt x="2293" y="2163"/>
                      </a:lnTo>
                      <a:lnTo>
                        <a:pt x="2311" y="2023"/>
                      </a:lnTo>
                      <a:lnTo>
                        <a:pt x="2302" y="1865"/>
                      </a:lnTo>
                      <a:lnTo>
                        <a:pt x="2293" y="1716"/>
                      </a:lnTo>
                      <a:lnTo>
                        <a:pt x="2274" y="1548"/>
                      </a:lnTo>
                      <a:lnTo>
                        <a:pt x="2237" y="1389"/>
                      </a:lnTo>
                      <a:lnTo>
                        <a:pt x="2190" y="1231"/>
                      </a:lnTo>
                      <a:lnTo>
                        <a:pt x="2134" y="1073"/>
                      </a:lnTo>
                      <a:lnTo>
                        <a:pt x="2069" y="923"/>
                      </a:lnTo>
                      <a:lnTo>
                        <a:pt x="1994" y="784"/>
                      </a:lnTo>
                      <a:lnTo>
                        <a:pt x="1910" y="653"/>
                      </a:lnTo>
                      <a:lnTo>
                        <a:pt x="1817" y="532"/>
                      </a:lnTo>
                      <a:lnTo>
                        <a:pt x="1724" y="420"/>
                      </a:lnTo>
                      <a:lnTo>
                        <a:pt x="1631" y="327"/>
                      </a:lnTo>
                      <a:lnTo>
                        <a:pt x="1528" y="234"/>
                      </a:lnTo>
                      <a:lnTo>
                        <a:pt x="1417" y="159"/>
                      </a:lnTo>
                      <a:lnTo>
                        <a:pt x="1305" y="103"/>
                      </a:lnTo>
                      <a:lnTo>
                        <a:pt x="1193" y="57"/>
                      </a:lnTo>
                      <a:lnTo>
                        <a:pt x="1081" y="20"/>
                      </a:lnTo>
                      <a:lnTo>
                        <a:pt x="969"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13"/>
                <p:cNvSpPr/>
                <p:nvPr/>
              </p:nvSpPr>
              <p:spPr>
                <a:xfrm>
                  <a:off x="1605758" y="4279082"/>
                  <a:ext cx="30690" cy="44442"/>
                </a:xfrm>
                <a:custGeom>
                  <a:rect b="b" l="l" r="r" t="t"/>
                  <a:pathLst>
                    <a:path extrusionOk="0" h="2107" w="1455">
                      <a:moveTo>
                        <a:pt x="569" y="0"/>
                      </a:moveTo>
                      <a:lnTo>
                        <a:pt x="494" y="10"/>
                      </a:lnTo>
                      <a:lnTo>
                        <a:pt x="420" y="28"/>
                      </a:lnTo>
                      <a:lnTo>
                        <a:pt x="355" y="56"/>
                      </a:lnTo>
                      <a:lnTo>
                        <a:pt x="289" y="103"/>
                      </a:lnTo>
                      <a:lnTo>
                        <a:pt x="233" y="150"/>
                      </a:lnTo>
                      <a:lnTo>
                        <a:pt x="187" y="205"/>
                      </a:lnTo>
                      <a:lnTo>
                        <a:pt x="140" y="271"/>
                      </a:lnTo>
                      <a:lnTo>
                        <a:pt x="94" y="345"/>
                      </a:lnTo>
                      <a:lnTo>
                        <a:pt x="66" y="420"/>
                      </a:lnTo>
                      <a:lnTo>
                        <a:pt x="38" y="504"/>
                      </a:lnTo>
                      <a:lnTo>
                        <a:pt x="19" y="597"/>
                      </a:lnTo>
                      <a:lnTo>
                        <a:pt x="0" y="690"/>
                      </a:lnTo>
                      <a:lnTo>
                        <a:pt x="0" y="783"/>
                      </a:lnTo>
                      <a:lnTo>
                        <a:pt x="0" y="886"/>
                      </a:lnTo>
                      <a:lnTo>
                        <a:pt x="10" y="988"/>
                      </a:lnTo>
                      <a:lnTo>
                        <a:pt x="19" y="1091"/>
                      </a:lnTo>
                      <a:lnTo>
                        <a:pt x="47" y="1203"/>
                      </a:lnTo>
                      <a:lnTo>
                        <a:pt x="75" y="1305"/>
                      </a:lnTo>
                      <a:lnTo>
                        <a:pt x="140" y="1464"/>
                      </a:lnTo>
                      <a:lnTo>
                        <a:pt x="205" y="1603"/>
                      </a:lnTo>
                      <a:lnTo>
                        <a:pt x="299" y="1734"/>
                      </a:lnTo>
                      <a:lnTo>
                        <a:pt x="392" y="1846"/>
                      </a:lnTo>
                      <a:lnTo>
                        <a:pt x="494" y="1948"/>
                      </a:lnTo>
                      <a:lnTo>
                        <a:pt x="597" y="2023"/>
                      </a:lnTo>
                      <a:lnTo>
                        <a:pt x="709" y="2079"/>
                      </a:lnTo>
                      <a:lnTo>
                        <a:pt x="830" y="2107"/>
                      </a:lnTo>
                      <a:lnTo>
                        <a:pt x="802" y="2004"/>
                      </a:lnTo>
                      <a:lnTo>
                        <a:pt x="783" y="1902"/>
                      </a:lnTo>
                      <a:lnTo>
                        <a:pt x="765" y="1799"/>
                      </a:lnTo>
                      <a:lnTo>
                        <a:pt x="765" y="1697"/>
                      </a:lnTo>
                      <a:lnTo>
                        <a:pt x="765" y="1603"/>
                      </a:lnTo>
                      <a:lnTo>
                        <a:pt x="774" y="1510"/>
                      </a:lnTo>
                      <a:lnTo>
                        <a:pt x="783" y="1417"/>
                      </a:lnTo>
                      <a:lnTo>
                        <a:pt x="811" y="1333"/>
                      </a:lnTo>
                      <a:lnTo>
                        <a:pt x="830" y="1249"/>
                      </a:lnTo>
                      <a:lnTo>
                        <a:pt x="867" y="1175"/>
                      </a:lnTo>
                      <a:lnTo>
                        <a:pt x="904" y="1109"/>
                      </a:lnTo>
                      <a:lnTo>
                        <a:pt x="951" y="1044"/>
                      </a:lnTo>
                      <a:lnTo>
                        <a:pt x="1007" y="988"/>
                      </a:lnTo>
                      <a:lnTo>
                        <a:pt x="1063" y="942"/>
                      </a:lnTo>
                      <a:lnTo>
                        <a:pt x="1119" y="904"/>
                      </a:lnTo>
                      <a:lnTo>
                        <a:pt x="1184" y="876"/>
                      </a:lnTo>
                      <a:lnTo>
                        <a:pt x="1249" y="858"/>
                      </a:lnTo>
                      <a:lnTo>
                        <a:pt x="1324" y="848"/>
                      </a:lnTo>
                      <a:lnTo>
                        <a:pt x="1389" y="848"/>
                      </a:lnTo>
                      <a:lnTo>
                        <a:pt x="1454" y="858"/>
                      </a:lnTo>
                      <a:lnTo>
                        <a:pt x="1445" y="811"/>
                      </a:lnTo>
                      <a:lnTo>
                        <a:pt x="1408" y="709"/>
                      </a:lnTo>
                      <a:lnTo>
                        <a:pt x="1361" y="615"/>
                      </a:lnTo>
                      <a:lnTo>
                        <a:pt x="1314" y="522"/>
                      </a:lnTo>
                      <a:lnTo>
                        <a:pt x="1259" y="429"/>
                      </a:lnTo>
                      <a:lnTo>
                        <a:pt x="1203" y="355"/>
                      </a:lnTo>
                      <a:lnTo>
                        <a:pt x="1137" y="280"/>
                      </a:lnTo>
                      <a:lnTo>
                        <a:pt x="1072" y="215"/>
                      </a:lnTo>
                      <a:lnTo>
                        <a:pt x="1007" y="159"/>
                      </a:lnTo>
                      <a:lnTo>
                        <a:pt x="932" y="112"/>
                      </a:lnTo>
                      <a:lnTo>
                        <a:pt x="867" y="66"/>
                      </a:lnTo>
                      <a:lnTo>
                        <a:pt x="793" y="38"/>
                      </a:lnTo>
                      <a:lnTo>
                        <a:pt x="718" y="19"/>
                      </a:lnTo>
                      <a:lnTo>
                        <a:pt x="643"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13"/>
                <p:cNvSpPr/>
                <p:nvPr/>
              </p:nvSpPr>
              <p:spPr>
                <a:xfrm>
                  <a:off x="1817864" y="4232489"/>
                  <a:ext cx="46403" cy="69226"/>
                </a:xfrm>
                <a:custGeom>
                  <a:rect b="b" l="l" r="r" t="t"/>
                  <a:pathLst>
                    <a:path extrusionOk="0" h="3282" w="2200">
                      <a:moveTo>
                        <a:pt x="997" y="1"/>
                      </a:moveTo>
                      <a:lnTo>
                        <a:pt x="885" y="29"/>
                      </a:lnTo>
                      <a:lnTo>
                        <a:pt x="774" y="66"/>
                      </a:lnTo>
                      <a:lnTo>
                        <a:pt x="680" y="113"/>
                      </a:lnTo>
                      <a:lnTo>
                        <a:pt x="578" y="178"/>
                      </a:lnTo>
                      <a:lnTo>
                        <a:pt x="485" y="262"/>
                      </a:lnTo>
                      <a:lnTo>
                        <a:pt x="401" y="355"/>
                      </a:lnTo>
                      <a:lnTo>
                        <a:pt x="326" y="457"/>
                      </a:lnTo>
                      <a:lnTo>
                        <a:pt x="252" y="569"/>
                      </a:lnTo>
                      <a:lnTo>
                        <a:pt x="186" y="690"/>
                      </a:lnTo>
                      <a:lnTo>
                        <a:pt x="130" y="830"/>
                      </a:lnTo>
                      <a:lnTo>
                        <a:pt x="84" y="970"/>
                      </a:lnTo>
                      <a:lnTo>
                        <a:pt x="47" y="1119"/>
                      </a:lnTo>
                      <a:lnTo>
                        <a:pt x="19" y="1277"/>
                      </a:lnTo>
                      <a:lnTo>
                        <a:pt x="0" y="1436"/>
                      </a:lnTo>
                      <a:lnTo>
                        <a:pt x="0" y="1604"/>
                      </a:lnTo>
                      <a:lnTo>
                        <a:pt x="0" y="1771"/>
                      </a:lnTo>
                      <a:lnTo>
                        <a:pt x="19" y="1939"/>
                      </a:lnTo>
                      <a:lnTo>
                        <a:pt x="47" y="2098"/>
                      </a:lnTo>
                      <a:lnTo>
                        <a:pt x="75" y="2247"/>
                      </a:lnTo>
                      <a:lnTo>
                        <a:pt x="121" y="2396"/>
                      </a:lnTo>
                      <a:lnTo>
                        <a:pt x="177" y="2526"/>
                      </a:lnTo>
                      <a:lnTo>
                        <a:pt x="242" y="2657"/>
                      </a:lnTo>
                      <a:lnTo>
                        <a:pt x="308" y="2778"/>
                      </a:lnTo>
                      <a:lnTo>
                        <a:pt x="391" y="2880"/>
                      </a:lnTo>
                      <a:lnTo>
                        <a:pt x="475" y="2983"/>
                      </a:lnTo>
                      <a:lnTo>
                        <a:pt x="568" y="3067"/>
                      </a:lnTo>
                      <a:lnTo>
                        <a:pt x="662" y="3141"/>
                      </a:lnTo>
                      <a:lnTo>
                        <a:pt x="764" y="3197"/>
                      </a:lnTo>
                      <a:lnTo>
                        <a:pt x="867" y="3244"/>
                      </a:lnTo>
                      <a:lnTo>
                        <a:pt x="979" y="3272"/>
                      </a:lnTo>
                      <a:lnTo>
                        <a:pt x="1090" y="3281"/>
                      </a:lnTo>
                      <a:lnTo>
                        <a:pt x="1202" y="3272"/>
                      </a:lnTo>
                      <a:lnTo>
                        <a:pt x="1314" y="3253"/>
                      </a:lnTo>
                      <a:lnTo>
                        <a:pt x="1417" y="3216"/>
                      </a:lnTo>
                      <a:lnTo>
                        <a:pt x="1519" y="3169"/>
                      </a:lnTo>
                      <a:lnTo>
                        <a:pt x="1612" y="3104"/>
                      </a:lnTo>
                      <a:lnTo>
                        <a:pt x="1705" y="3020"/>
                      </a:lnTo>
                      <a:lnTo>
                        <a:pt x="1789" y="2927"/>
                      </a:lnTo>
                      <a:lnTo>
                        <a:pt x="1873" y="2824"/>
                      </a:lnTo>
                      <a:lnTo>
                        <a:pt x="1938" y="2713"/>
                      </a:lnTo>
                      <a:lnTo>
                        <a:pt x="2004" y="2582"/>
                      </a:lnTo>
                      <a:lnTo>
                        <a:pt x="2060" y="2452"/>
                      </a:lnTo>
                      <a:lnTo>
                        <a:pt x="2106" y="2312"/>
                      </a:lnTo>
                      <a:lnTo>
                        <a:pt x="2143" y="2163"/>
                      </a:lnTo>
                      <a:lnTo>
                        <a:pt x="2171" y="2004"/>
                      </a:lnTo>
                      <a:lnTo>
                        <a:pt x="2190" y="1846"/>
                      </a:lnTo>
                      <a:lnTo>
                        <a:pt x="2199" y="1678"/>
                      </a:lnTo>
                      <a:lnTo>
                        <a:pt x="2190" y="1510"/>
                      </a:lnTo>
                      <a:lnTo>
                        <a:pt x="2181" y="1343"/>
                      </a:lnTo>
                      <a:lnTo>
                        <a:pt x="2153" y="1184"/>
                      </a:lnTo>
                      <a:lnTo>
                        <a:pt x="2116" y="1035"/>
                      </a:lnTo>
                      <a:lnTo>
                        <a:pt x="2069" y="886"/>
                      </a:lnTo>
                      <a:lnTo>
                        <a:pt x="2013" y="756"/>
                      </a:lnTo>
                      <a:lnTo>
                        <a:pt x="1948" y="625"/>
                      </a:lnTo>
                      <a:lnTo>
                        <a:pt x="1883" y="504"/>
                      </a:lnTo>
                      <a:lnTo>
                        <a:pt x="1808" y="392"/>
                      </a:lnTo>
                      <a:lnTo>
                        <a:pt x="1715" y="299"/>
                      </a:lnTo>
                      <a:lnTo>
                        <a:pt x="1631" y="215"/>
                      </a:lnTo>
                      <a:lnTo>
                        <a:pt x="1538" y="141"/>
                      </a:lnTo>
                      <a:lnTo>
                        <a:pt x="1435" y="85"/>
                      </a:lnTo>
                      <a:lnTo>
                        <a:pt x="1323" y="38"/>
                      </a:lnTo>
                      <a:lnTo>
                        <a:pt x="1221" y="10"/>
                      </a:lnTo>
                      <a:lnTo>
                        <a:pt x="1109"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13"/>
                <p:cNvSpPr/>
                <p:nvPr/>
              </p:nvSpPr>
              <p:spPr>
                <a:xfrm>
                  <a:off x="1825711" y="4244280"/>
                  <a:ext cx="30690" cy="44252"/>
                </a:xfrm>
                <a:custGeom>
                  <a:rect b="b" l="l" r="r" t="t"/>
                  <a:pathLst>
                    <a:path extrusionOk="0" h="2098" w="1455">
                      <a:moveTo>
                        <a:pt x="653" y="1"/>
                      </a:moveTo>
                      <a:lnTo>
                        <a:pt x="588" y="10"/>
                      </a:lnTo>
                      <a:lnTo>
                        <a:pt x="513" y="38"/>
                      </a:lnTo>
                      <a:lnTo>
                        <a:pt x="448" y="75"/>
                      </a:lnTo>
                      <a:lnTo>
                        <a:pt x="383" y="113"/>
                      </a:lnTo>
                      <a:lnTo>
                        <a:pt x="327" y="169"/>
                      </a:lnTo>
                      <a:lnTo>
                        <a:pt x="262" y="234"/>
                      </a:lnTo>
                      <a:lnTo>
                        <a:pt x="215" y="299"/>
                      </a:lnTo>
                      <a:lnTo>
                        <a:pt x="169" y="374"/>
                      </a:lnTo>
                      <a:lnTo>
                        <a:pt x="122" y="458"/>
                      </a:lnTo>
                      <a:lnTo>
                        <a:pt x="85" y="541"/>
                      </a:lnTo>
                      <a:lnTo>
                        <a:pt x="57" y="635"/>
                      </a:lnTo>
                      <a:lnTo>
                        <a:pt x="29" y="737"/>
                      </a:lnTo>
                      <a:lnTo>
                        <a:pt x="10" y="840"/>
                      </a:lnTo>
                      <a:lnTo>
                        <a:pt x="1" y="951"/>
                      </a:lnTo>
                      <a:lnTo>
                        <a:pt x="1" y="1054"/>
                      </a:lnTo>
                      <a:lnTo>
                        <a:pt x="1" y="1101"/>
                      </a:lnTo>
                      <a:lnTo>
                        <a:pt x="57" y="1073"/>
                      </a:lnTo>
                      <a:lnTo>
                        <a:pt x="122" y="1054"/>
                      </a:lnTo>
                      <a:lnTo>
                        <a:pt x="196" y="1035"/>
                      </a:lnTo>
                      <a:lnTo>
                        <a:pt x="262" y="1035"/>
                      </a:lnTo>
                      <a:lnTo>
                        <a:pt x="336" y="1045"/>
                      </a:lnTo>
                      <a:lnTo>
                        <a:pt x="402" y="1063"/>
                      </a:lnTo>
                      <a:lnTo>
                        <a:pt x="476" y="1091"/>
                      </a:lnTo>
                      <a:lnTo>
                        <a:pt x="541" y="1129"/>
                      </a:lnTo>
                      <a:lnTo>
                        <a:pt x="597" y="1175"/>
                      </a:lnTo>
                      <a:lnTo>
                        <a:pt x="662" y="1222"/>
                      </a:lnTo>
                      <a:lnTo>
                        <a:pt x="709" y="1287"/>
                      </a:lnTo>
                      <a:lnTo>
                        <a:pt x="765" y="1352"/>
                      </a:lnTo>
                      <a:lnTo>
                        <a:pt x="812" y="1427"/>
                      </a:lnTo>
                      <a:lnTo>
                        <a:pt x="849" y="1511"/>
                      </a:lnTo>
                      <a:lnTo>
                        <a:pt x="886" y="1604"/>
                      </a:lnTo>
                      <a:lnTo>
                        <a:pt x="923" y="1688"/>
                      </a:lnTo>
                      <a:lnTo>
                        <a:pt x="942" y="1790"/>
                      </a:lnTo>
                      <a:lnTo>
                        <a:pt x="961" y="1893"/>
                      </a:lnTo>
                      <a:lnTo>
                        <a:pt x="979" y="1995"/>
                      </a:lnTo>
                      <a:lnTo>
                        <a:pt x="979" y="2098"/>
                      </a:lnTo>
                      <a:lnTo>
                        <a:pt x="1082" y="2032"/>
                      </a:lnTo>
                      <a:lnTo>
                        <a:pt x="1166" y="1949"/>
                      </a:lnTo>
                      <a:lnTo>
                        <a:pt x="1250" y="1837"/>
                      </a:lnTo>
                      <a:lnTo>
                        <a:pt x="1315" y="1716"/>
                      </a:lnTo>
                      <a:lnTo>
                        <a:pt x="1371" y="1585"/>
                      </a:lnTo>
                      <a:lnTo>
                        <a:pt x="1417" y="1436"/>
                      </a:lnTo>
                      <a:lnTo>
                        <a:pt x="1445" y="1278"/>
                      </a:lnTo>
                      <a:lnTo>
                        <a:pt x="1455" y="1101"/>
                      </a:lnTo>
                      <a:lnTo>
                        <a:pt x="1445" y="998"/>
                      </a:lnTo>
                      <a:lnTo>
                        <a:pt x="1436" y="886"/>
                      </a:lnTo>
                      <a:lnTo>
                        <a:pt x="1417" y="784"/>
                      </a:lnTo>
                      <a:lnTo>
                        <a:pt x="1399" y="681"/>
                      </a:lnTo>
                      <a:lnTo>
                        <a:pt x="1371" y="588"/>
                      </a:lnTo>
                      <a:lnTo>
                        <a:pt x="1333" y="495"/>
                      </a:lnTo>
                      <a:lnTo>
                        <a:pt x="1287" y="411"/>
                      </a:lnTo>
                      <a:lnTo>
                        <a:pt x="1240" y="327"/>
                      </a:lnTo>
                      <a:lnTo>
                        <a:pt x="1194" y="262"/>
                      </a:lnTo>
                      <a:lnTo>
                        <a:pt x="1138" y="197"/>
                      </a:lnTo>
                      <a:lnTo>
                        <a:pt x="1073" y="141"/>
                      </a:lnTo>
                      <a:lnTo>
                        <a:pt x="1017" y="94"/>
                      </a:lnTo>
                      <a:lnTo>
                        <a:pt x="942" y="57"/>
                      </a:lnTo>
                      <a:lnTo>
                        <a:pt x="877" y="20"/>
                      </a:lnTo>
                      <a:lnTo>
                        <a:pt x="80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13"/>
                <p:cNvSpPr/>
                <p:nvPr/>
              </p:nvSpPr>
              <p:spPr>
                <a:xfrm>
                  <a:off x="1577051" y="4065605"/>
                  <a:ext cx="253215" cy="65471"/>
                </a:xfrm>
                <a:custGeom>
                  <a:rect b="b" l="l" r="r" t="t"/>
                  <a:pathLst>
                    <a:path extrusionOk="0" h="3104" w="12005">
                      <a:moveTo>
                        <a:pt x="11259" y="1"/>
                      </a:moveTo>
                      <a:lnTo>
                        <a:pt x="11184" y="10"/>
                      </a:lnTo>
                      <a:lnTo>
                        <a:pt x="11072" y="38"/>
                      </a:lnTo>
                      <a:lnTo>
                        <a:pt x="10979" y="75"/>
                      </a:lnTo>
                      <a:lnTo>
                        <a:pt x="10886" y="131"/>
                      </a:lnTo>
                      <a:lnTo>
                        <a:pt x="10802" y="196"/>
                      </a:lnTo>
                      <a:lnTo>
                        <a:pt x="10737" y="271"/>
                      </a:lnTo>
                      <a:lnTo>
                        <a:pt x="10681" y="355"/>
                      </a:lnTo>
                      <a:lnTo>
                        <a:pt x="10634" y="457"/>
                      </a:lnTo>
                      <a:lnTo>
                        <a:pt x="10597" y="550"/>
                      </a:lnTo>
                      <a:lnTo>
                        <a:pt x="10541" y="467"/>
                      </a:lnTo>
                      <a:lnTo>
                        <a:pt x="10466" y="392"/>
                      </a:lnTo>
                      <a:lnTo>
                        <a:pt x="10383" y="327"/>
                      </a:lnTo>
                      <a:lnTo>
                        <a:pt x="10299" y="280"/>
                      </a:lnTo>
                      <a:lnTo>
                        <a:pt x="10196" y="234"/>
                      </a:lnTo>
                      <a:lnTo>
                        <a:pt x="10094" y="215"/>
                      </a:lnTo>
                      <a:lnTo>
                        <a:pt x="9991" y="206"/>
                      </a:lnTo>
                      <a:lnTo>
                        <a:pt x="9879" y="215"/>
                      </a:lnTo>
                      <a:lnTo>
                        <a:pt x="9777" y="243"/>
                      </a:lnTo>
                      <a:lnTo>
                        <a:pt x="9674" y="280"/>
                      </a:lnTo>
                      <a:lnTo>
                        <a:pt x="9581" y="336"/>
                      </a:lnTo>
                      <a:lnTo>
                        <a:pt x="9507" y="401"/>
                      </a:lnTo>
                      <a:lnTo>
                        <a:pt x="9432" y="476"/>
                      </a:lnTo>
                      <a:lnTo>
                        <a:pt x="9376" y="560"/>
                      </a:lnTo>
                      <a:lnTo>
                        <a:pt x="9329" y="653"/>
                      </a:lnTo>
                      <a:lnTo>
                        <a:pt x="9302" y="756"/>
                      </a:lnTo>
                      <a:lnTo>
                        <a:pt x="9236" y="672"/>
                      </a:lnTo>
                      <a:lnTo>
                        <a:pt x="9162" y="597"/>
                      </a:lnTo>
                      <a:lnTo>
                        <a:pt x="9078" y="532"/>
                      </a:lnTo>
                      <a:lnTo>
                        <a:pt x="8994" y="476"/>
                      </a:lnTo>
                      <a:lnTo>
                        <a:pt x="8891" y="439"/>
                      </a:lnTo>
                      <a:lnTo>
                        <a:pt x="8789" y="420"/>
                      </a:lnTo>
                      <a:lnTo>
                        <a:pt x="8686" y="411"/>
                      </a:lnTo>
                      <a:lnTo>
                        <a:pt x="8575" y="420"/>
                      </a:lnTo>
                      <a:lnTo>
                        <a:pt x="8509" y="439"/>
                      </a:lnTo>
                      <a:lnTo>
                        <a:pt x="8435" y="457"/>
                      </a:lnTo>
                      <a:lnTo>
                        <a:pt x="8370" y="485"/>
                      </a:lnTo>
                      <a:lnTo>
                        <a:pt x="8314" y="513"/>
                      </a:lnTo>
                      <a:lnTo>
                        <a:pt x="8258" y="560"/>
                      </a:lnTo>
                      <a:lnTo>
                        <a:pt x="8202" y="597"/>
                      </a:lnTo>
                      <a:lnTo>
                        <a:pt x="8155" y="653"/>
                      </a:lnTo>
                      <a:lnTo>
                        <a:pt x="8109" y="709"/>
                      </a:lnTo>
                      <a:lnTo>
                        <a:pt x="8071" y="765"/>
                      </a:lnTo>
                      <a:lnTo>
                        <a:pt x="8043" y="821"/>
                      </a:lnTo>
                      <a:lnTo>
                        <a:pt x="8015" y="886"/>
                      </a:lnTo>
                      <a:lnTo>
                        <a:pt x="7997" y="951"/>
                      </a:lnTo>
                      <a:lnTo>
                        <a:pt x="7987" y="1026"/>
                      </a:lnTo>
                      <a:lnTo>
                        <a:pt x="7978" y="1091"/>
                      </a:lnTo>
                      <a:lnTo>
                        <a:pt x="7978" y="1166"/>
                      </a:lnTo>
                      <a:lnTo>
                        <a:pt x="7987" y="1240"/>
                      </a:lnTo>
                      <a:lnTo>
                        <a:pt x="7969" y="1166"/>
                      </a:lnTo>
                      <a:lnTo>
                        <a:pt x="7950" y="1100"/>
                      </a:lnTo>
                      <a:lnTo>
                        <a:pt x="7913" y="1035"/>
                      </a:lnTo>
                      <a:lnTo>
                        <a:pt x="7885" y="970"/>
                      </a:lnTo>
                      <a:lnTo>
                        <a:pt x="7848" y="914"/>
                      </a:lnTo>
                      <a:lnTo>
                        <a:pt x="7801" y="858"/>
                      </a:lnTo>
                      <a:lnTo>
                        <a:pt x="7755" y="811"/>
                      </a:lnTo>
                      <a:lnTo>
                        <a:pt x="7699" y="774"/>
                      </a:lnTo>
                      <a:lnTo>
                        <a:pt x="7643" y="728"/>
                      </a:lnTo>
                      <a:lnTo>
                        <a:pt x="7577" y="700"/>
                      </a:lnTo>
                      <a:lnTo>
                        <a:pt x="7512" y="672"/>
                      </a:lnTo>
                      <a:lnTo>
                        <a:pt x="7447" y="653"/>
                      </a:lnTo>
                      <a:lnTo>
                        <a:pt x="7382" y="644"/>
                      </a:lnTo>
                      <a:lnTo>
                        <a:pt x="7307" y="634"/>
                      </a:lnTo>
                      <a:lnTo>
                        <a:pt x="7242" y="634"/>
                      </a:lnTo>
                      <a:lnTo>
                        <a:pt x="7167" y="644"/>
                      </a:lnTo>
                      <a:lnTo>
                        <a:pt x="7046" y="672"/>
                      </a:lnTo>
                      <a:lnTo>
                        <a:pt x="6944" y="718"/>
                      </a:lnTo>
                      <a:lnTo>
                        <a:pt x="6841" y="783"/>
                      </a:lnTo>
                      <a:lnTo>
                        <a:pt x="6757" y="858"/>
                      </a:lnTo>
                      <a:lnTo>
                        <a:pt x="6692" y="951"/>
                      </a:lnTo>
                      <a:lnTo>
                        <a:pt x="6636" y="1054"/>
                      </a:lnTo>
                      <a:lnTo>
                        <a:pt x="6590" y="1166"/>
                      </a:lnTo>
                      <a:lnTo>
                        <a:pt x="6571" y="1277"/>
                      </a:lnTo>
                      <a:lnTo>
                        <a:pt x="6515" y="1175"/>
                      </a:lnTo>
                      <a:lnTo>
                        <a:pt x="6440" y="1082"/>
                      </a:lnTo>
                      <a:lnTo>
                        <a:pt x="6357" y="998"/>
                      </a:lnTo>
                      <a:lnTo>
                        <a:pt x="6263" y="933"/>
                      </a:lnTo>
                      <a:lnTo>
                        <a:pt x="6161" y="886"/>
                      </a:lnTo>
                      <a:lnTo>
                        <a:pt x="6049" y="858"/>
                      </a:lnTo>
                      <a:lnTo>
                        <a:pt x="5928" y="849"/>
                      </a:lnTo>
                      <a:lnTo>
                        <a:pt x="5807" y="849"/>
                      </a:lnTo>
                      <a:lnTo>
                        <a:pt x="5704" y="877"/>
                      </a:lnTo>
                      <a:lnTo>
                        <a:pt x="5602" y="914"/>
                      </a:lnTo>
                      <a:lnTo>
                        <a:pt x="5518" y="970"/>
                      </a:lnTo>
                      <a:lnTo>
                        <a:pt x="5434" y="1035"/>
                      </a:lnTo>
                      <a:lnTo>
                        <a:pt x="5359" y="1119"/>
                      </a:lnTo>
                      <a:lnTo>
                        <a:pt x="5304" y="1203"/>
                      </a:lnTo>
                      <a:lnTo>
                        <a:pt x="5257" y="1296"/>
                      </a:lnTo>
                      <a:lnTo>
                        <a:pt x="5229" y="1399"/>
                      </a:lnTo>
                      <a:lnTo>
                        <a:pt x="5164" y="1305"/>
                      </a:lnTo>
                      <a:lnTo>
                        <a:pt x="5098" y="1231"/>
                      </a:lnTo>
                      <a:lnTo>
                        <a:pt x="5015" y="1166"/>
                      </a:lnTo>
                      <a:lnTo>
                        <a:pt x="4921" y="1119"/>
                      </a:lnTo>
                      <a:lnTo>
                        <a:pt x="4828" y="1082"/>
                      </a:lnTo>
                      <a:lnTo>
                        <a:pt x="4726" y="1054"/>
                      </a:lnTo>
                      <a:lnTo>
                        <a:pt x="4614" y="1044"/>
                      </a:lnTo>
                      <a:lnTo>
                        <a:pt x="4511" y="1054"/>
                      </a:lnTo>
                      <a:lnTo>
                        <a:pt x="4400" y="1082"/>
                      </a:lnTo>
                      <a:lnTo>
                        <a:pt x="4297" y="1119"/>
                      </a:lnTo>
                      <a:lnTo>
                        <a:pt x="4213" y="1175"/>
                      </a:lnTo>
                      <a:lnTo>
                        <a:pt x="4129" y="1240"/>
                      </a:lnTo>
                      <a:lnTo>
                        <a:pt x="4064" y="1324"/>
                      </a:lnTo>
                      <a:lnTo>
                        <a:pt x="3999" y="1408"/>
                      </a:lnTo>
                      <a:lnTo>
                        <a:pt x="3962" y="1501"/>
                      </a:lnTo>
                      <a:lnTo>
                        <a:pt x="3924" y="1604"/>
                      </a:lnTo>
                      <a:lnTo>
                        <a:pt x="3868" y="1510"/>
                      </a:lnTo>
                      <a:lnTo>
                        <a:pt x="3794" y="1436"/>
                      </a:lnTo>
                      <a:lnTo>
                        <a:pt x="3710" y="1371"/>
                      </a:lnTo>
                      <a:lnTo>
                        <a:pt x="3617" y="1324"/>
                      </a:lnTo>
                      <a:lnTo>
                        <a:pt x="3524" y="1287"/>
                      </a:lnTo>
                      <a:lnTo>
                        <a:pt x="3421" y="1259"/>
                      </a:lnTo>
                      <a:lnTo>
                        <a:pt x="3318" y="1249"/>
                      </a:lnTo>
                      <a:lnTo>
                        <a:pt x="3207" y="1259"/>
                      </a:lnTo>
                      <a:lnTo>
                        <a:pt x="3095" y="1287"/>
                      </a:lnTo>
                      <a:lnTo>
                        <a:pt x="3002" y="1324"/>
                      </a:lnTo>
                      <a:lnTo>
                        <a:pt x="2908" y="1380"/>
                      </a:lnTo>
                      <a:lnTo>
                        <a:pt x="2825" y="1445"/>
                      </a:lnTo>
                      <a:lnTo>
                        <a:pt x="2759" y="1520"/>
                      </a:lnTo>
                      <a:lnTo>
                        <a:pt x="2703" y="1613"/>
                      </a:lnTo>
                      <a:lnTo>
                        <a:pt x="2657" y="1706"/>
                      </a:lnTo>
                      <a:lnTo>
                        <a:pt x="2620" y="1809"/>
                      </a:lnTo>
                      <a:lnTo>
                        <a:pt x="2564" y="1715"/>
                      </a:lnTo>
                      <a:lnTo>
                        <a:pt x="2489" y="1641"/>
                      </a:lnTo>
                      <a:lnTo>
                        <a:pt x="2405" y="1576"/>
                      </a:lnTo>
                      <a:lnTo>
                        <a:pt x="2321" y="1529"/>
                      </a:lnTo>
                      <a:lnTo>
                        <a:pt x="2219" y="1492"/>
                      </a:lnTo>
                      <a:lnTo>
                        <a:pt x="2116" y="1464"/>
                      </a:lnTo>
                      <a:lnTo>
                        <a:pt x="2014" y="1454"/>
                      </a:lnTo>
                      <a:lnTo>
                        <a:pt x="1902" y="1464"/>
                      </a:lnTo>
                      <a:lnTo>
                        <a:pt x="1799" y="1492"/>
                      </a:lnTo>
                      <a:lnTo>
                        <a:pt x="1697" y="1529"/>
                      </a:lnTo>
                      <a:lnTo>
                        <a:pt x="1604" y="1585"/>
                      </a:lnTo>
                      <a:lnTo>
                        <a:pt x="1529" y="1650"/>
                      </a:lnTo>
                      <a:lnTo>
                        <a:pt x="1455" y="1725"/>
                      </a:lnTo>
                      <a:lnTo>
                        <a:pt x="1399" y="1818"/>
                      </a:lnTo>
                      <a:lnTo>
                        <a:pt x="1352" y="1911"/>
                      </a:lnTo>
                      <a:lnTo>
                        <a:pt x="1324" y="2004"/>
                      </a:lnTo>
                      <a:lnTo>
                        <a:pt x="1259" y="1920"/>
                      </a:lnTo>
                      <a:lnTo>
                        <a:pt x="1184" y="1846"/>
                      </a:lnTo>
                      <a:lnTo>
                        <a:pt x="1110" y="1781"/>
                      </a:lnTo>
                      <a:lnTo>
                        <a:pt x="1017" y="1734"/>
                      </a:lnTo>
                      <a:lnTo>
                        <a:pt x="923" y="1697"/>
                      </a:lnTo>
                      <a:lnTo>
                        <a:pt x="821" y="1669"/>
                      </a:lnTo>
                      <a:lnTo>
                        <a:pt x="709" y="1659"/>
                      </a:lnTo>
                      <a:lnTo>
                        <a:pt x="597" y="1669"/>
                      </a:lnTo>
                      <a:lnTo>
                        <a:pt x="532" y="1687"/>
                      </a:lnTo>
                      <a:lnTo>
                        <a:pt x="457" y="1706"/>
                      </a:lnTo>
                      <a:lnTo>
                        <a:pt x="392" y="1734"/>
                      </a:lnTo>
                      <a:lnTo>
                        <a:pt x="336" y="1771"/>
                      </a:lnTo>
                      <a:lnTo>
                        <a:pt x="280" y="1809"/>
                      </a:lnTo>
                      <a:lnTo>
                        <a:pt x="224" y="1855"/>
                      </a:lnTo>
                      <a:lnTo>
                        <a:pt x="178" y="1902"/>
                      </a:lnTo>
                      <a:lnTo>
                        <a:pt x="131" y="1958"/>
                      </a:lnTo>
                      <a:lnTo>
                        <a:pt x="94" y="2014"/>
                      </a:lnTo>
                      <a:lnTo>
                        <a:pt x="66" y="2079"/>
                      </a:lnTo>
                      <a:lnTo>
                        <a:pt x="38" y="2144"/>
                      </a:lnTo>
                      <a:lnTo>
                        <a:pt x="19" y="2209"/>
                      </a:lnTo>
                      <a:lnTo>
                        <a:pt x="10" y="2275"/>
                      </a:lnTo>
                      <a:lnTo>
                        <a:pt x="1" y="2349"/>
                      </a:lnTo>
                      <a:lnTo>
                        <a:pt x="1" y="2424"/>
                      </a:lnTo>
                      <a:lnTo>
                        <a:pt x="10" y="2498"/>
                      </a:lnTo>
                      <a:lnTo>
                        <a:pt x="19" y="2563"/>
                      </a:lnTo>
                      <a:lnTo>
                        <a:pt x="47" y="2638"/>
                      </a:lnTo>
                      <a:lnTo>
                        <a:pt x="75" y="2703"/>
                      </a:lnTo>
                      <a:lnTo>
                        <a:pt x="103" y="2759"/>
                      </a:lnTo>
                      <a:lnTo>
                        <a:pt x="150" y="2824"/>
                      </a:lnTo>
                      <a:lnTo>
                        <a:pt x="187" y="2871"/>
                      </a:lnTo>
                      <a:lnTo>
                        <a:pt x="243" y="2927"/>
                      </a:lnTo>
                      <a:lnTo>
                        <a:pt x="290" y="2964"/>
                      </a:lnTo>
                      <a:lnTo>
                        <a:pt x="346" y="3001"/>
                      </a:lnTo>
                      <a:lnTo>
                        <a:pt x="411" y="3039"/>
                      </a:lnTo>
                      <a:lnTo>
                        <a:pt x="476" y="3067"/>
                      </a:lnTo>
                      <a:lnTo>
                        <a:pt x="541" y="3085"/>
                      </a:lnTo>
                      <a:lnTo>
                        <a:pt x="607" y="3095"/>
                      </a:lnTo>
                      <a:lnTo>
                        <a:pt x="681" y="3104"/>
                      </a:lnTo>
                      <a:lnTo>
                        <a:pt x="756" y="3104"/>
                      </a:lnTo>
                      <a:lnTo>
                        <a:pt x="821" y="3095"/>
                      </a:lnTo>
                      <a:lnTo>
                        <a:pt x="933" y="3076"/>
                      </a:lnTo>
                      <a:lnTo>
                        <a:pt x="1026" y="3029"/>
                      </a:lnTo>
                      <a:lnTo>
                        <a:pt x="1119" y="2974"/>
                      </a:lnTo>
                      <a:lnTo>
                        <a:pt x="1203" y="2908"/>
                      </a:lnTo>
                      <a:lnTo>
                        <a:pt x="1268" y="2834"/>
                      </a:lnTo>
                      <a:lnTo>
                        <a:pt x="1333" y="2750"/>
                      </a:lnTo>
                      <a:lnTo>
                        <a:pt x="1371" y="2657"/>
                      </a:lnTo>
                      <a:lnTo>
                        <a:pt x="1408" y="2554"/>
                      </a:lnTo>
                      <a:lnTo>
                        <a:pt x="1464" y="2638"/>
                      </a:lnTo>
                      <a:lnTo>
                        <a:pt x="1538" y="2713"/>
                      </a:lnTo>
                      <a:lnTo>
                        <a:pt x="1622" y="2778"/>
                      </a:lnTo>
                      <a:lnTo>
                        <a:pt x="1716" y="2834"/>
                      </a:lnTo>
                      <a:lnTo>
                        <a:pt x="1809" y="2871"/>
                      </a:lnTo>
                      <a:lnTo>
                        <a:pt x="1911" y="2890"/>
                      </a:lnTo>
                      <a:lnTo>
                        <a:pt x="2014" y="2899"/>
                      </a:lnTo>
                      <a:lnTo>
                        <a:pt x="2126" y="2890"/>
                      </a:lnTo>
                      <a:lnTo>
                        <a:pt x="2237" y="2871"/>
                      </a:lnTo>
                      <a:lnTo>
                        <a:pt x="2331" y="2824"/>
                      </a:lnTo>
                      <a:lnTo>
                        <a:pt x="2424" y="2778"/>
                      </a:lnTo>
                      <a:lnTo>
                        <a:pt x="2508" y="2703"/>
                      </a:lnTo>
                      <a:lnTo>
                        <a:pt x="2573" y="2629"/>
                      </a:lnTo>
                      <a:lnTo>
                        <a:pt x="2629" y="2545"/>
                      </a:lnTo>
                      <a:lnTo>
                        <a:pt x="2675" y="2452"/>
                      </a:lnTo>
                      <a:lnTo>
                        <a:pt x="2713" y="2349"/>
                      </a:lnTo>
                      <a:lnTo>
                        <a:pt x="2769" y="2433"/>
                      </a:lnTo>
                      <a:lnTo>
                        <a:pt x="2843" y="2508"/>
                      </a:lnTo>
                      <a:lnTo>
                        <a:pt x="2927" y="2573"/>
                      </a:lnTo>
                      <a:lnTo>
                        <a:pt x="3011" y="2629"/>
                      </a:lnTo>
                      <a:lnTo>
                        <a:pt x="3113" y="2666"/>
                      </a:lnTo>
                      <a:lnTo>
                        <a:pt x="3216" y="2694"/>
                      </a:lnTo>
                      <a:lnTo>
                        <a:pt x="3318" y="2694"/>
                      </a:lnTo>
                      <a:lnTo>
                        <a:pt x="3430" y="2685"/>
                      </a:lnTo>
                      <a:lnTo>
                        <a:pt x="3533" y="2666"/>
                      </a:lnTo>
                      <a:lnTo>
                        <a:pt x="3635" y="2619"/>
                      </a:lnTo>
                      <a:lnTo>
                        <a:pt x="3729" y="2573"/>
                      </a:lnTo>
                      <a:lnTo>
                        <a:pt x="3803" y="2508"/>
                      </a:lnTo>
                      <a:lnTo>
                        <a:pt x="3878" y="2424"/>
                      </a:lnTo>
                      <a:lnTo>
                        <a:pt x="3934" y="2340"/>
                      </a:lnTo>
                      <a:lnTo>
                        <a:pt x="3980" y="2247"/>
                      </a:lnTo>
                      <a:lnTo>
                        <a:pt x="4008" y="2144"/>
                      </a:lnTo>
                      <a:lnTo>
                        <a:pt x="4073" y="2228"/>
                      </a:lnTo>
                      <a:lnTo>
                        <a:pt x="4148" y="2312"/>
                      </a:lnTo>
                      <a:lnTo>
                        <a:pt x="4222" y="2368"/>
                      </a:lnTo>
                      <a:lnTo>
                        <a:pt x="4316" y="2424"/>
                      </a:lnTo>
                      <a:lnTo>
                        <a:pt x="4409" y="2461"/>
                      </a:lnTo>
                      <a:lnTo>
                        <a:pt x="4511" y="2489"/>
                      </a:lnTo>
                      <a:lnTo>
                        <a:pt x="4735" y="2489"/>
                      </a:lnTo>
                      <a:lnTo>
                        <a:pt x="4838" y="2461"/>
                      </a:lnTo>
                      <a:lnTo>
                        <a:pt x="4940" y="2424"/>
                      </a:lnTo>
                      <a:lnTo>
                        <a:pt x="5024" y="2368"/>
                      </a:lnTo>
                      <a:lnTo>
                        <a:pt x="5108" y="2303"/>
                      </a:lnTo>
                      <a:lnTo>
                        <a:pt x="5173" y="2219"/>
                      </a:lnTo>
                      <a:lnTo>
                        <a:pt x="5238" y="2135"/>
                      </a:lnTo>
                      <a:lnTo>
                        <a:pt x="5285" y="2042"/>
                      </a:lnTo>
                      <a:lnTo>
                        <a:pt x="5313" y="1939"/>
                      </a:lnTo>
                      <a:lnTo>
                        <a:pt x="5378" y="2032"/>
                      </a:lnTo>
                      <a:lnTo>
                        <a:pt x="5443" y="2107"/>
                      </a:lnTo>
                      <a:lnTo>
                        <a:pt x="5527" y="2172"/>
                      </a:lnTo>
                      <a:lnTo>
                        <a:pt x="5620" y="2219"/>
                      </a:lnTo>
                      <a:lnTo>
                        <a:pt x="5714" y="2256"/>
                      </a:lnTo>
                      <a:lnTo>
                        <a:pt x="5816" y="2284"/>
                      </a:lnTo>
                      <a:lnTo>
                        <a:pt x="5928" y="2293"/>
                      </a:lnTo>
                      <a:lnTo>
                        <a:pt x="6030" y="2284"/>
                      </a:lnTo>
                      <a:lnTo>
                        <a:pt x="6152" y="2256"/>
                      </a:lnTo>
                      <a:lnTo>
                        <a:pt x="6263" y="2200"/>
                      </a:lnTo>
                      <a:lnTo>
                        <a:pt x="6357" y="2144"/>
                      </a:lnTo>
                      <a:lnTo>
                        <a:pt x="6440" y="2060"/>
                      </a:lnTo>
                      <a:lnTo>
                        <a:pt x="6515" y="1967"/>
                      </a:lnTo>
                      <a:lnTo>
                        <a:pt x="6571" y="1865"/>
                      </a:lnTo>
                      <a:lnTo>
                        <a:pt x="6608" y="1762"/>
                      </a:lnTo>
                      <a:lnTo>
                        <a:pt x="6627" y="1641"/>
                      </a:lnTo>
                      <a:lnTo>
                        <a:pt x="6683" y="1743"/>
                      </a:lnTo>
                      <a:lnTo>
                        <a:pt x="6757" y="1837"/>
                      </a:lnTo>
                      <a:lnTo>
                        <a:pt x="6841" y="1920"/>
                      </a:lnTo>
                      <a:lnTo>
                        <a:pt x="6934" y="1986"/>
                      </a:lnTo>
                      <a:lnTo>
                        <a:pt x="7037" y="2032"/>
                      </a:lnTo>
                      <a:lnTo>
                        <a:pt x="7149" y="2060"/>
                      </a:lnTo>
                      <a:lnTo>
                        <a:pt x="7270" y="2079"/>
                      </a:lnTo>
                      <a:lnTo>
                        <a:pt x="7391" y="2070"/>
                      </a:lnTo>
                      <a:lnTo>
                        <a:pt x="7466" y="2051"/>
                      </a:lnTo>
                      <a:lnTo>
                        <a:pt x="7531" y="2032"/>
                      </a:lnTo>
                      <a:lnTo>
                        <a:pt x="7596" y="2004"/>
                      </a:lnTo>
                      <a:lnTo>
                        <a:pt x="7652" y="1967"/>
                      </a:lnTo>
                      <a:lnTo>
                        <a:pt x="7717" y="1930"/>
                      </a:lnTo>
                      <a:lnTo>
                        <a:pt x="7764" y="1883"/>
                      </a:lnTo>
                      <a:lnTo>
                        <a:pt x="7810" y="1837"/>
                      </a:lnTo>
                      <a:lnTo>
                        <a:pt x="7857" y="1781"/>
                      </a:lnTo>
                      <a:lnTo>
                        <a:pt x="7894" y="1725"/>
                      </a:lnTo>
                      <a:lnTo>
                        <a:pt x="7922" y="1669"/>
                      </a:lnTo>
                      <a:lnTo>
                        <a:pt x="7950" y="1604"/>
                      </a:lnTo>
                      <a:lnTo>
                        <a:pt x="7969" y="1538"/>
                      </a:lnTo>
                      <a:lnTo>
                        <a:pt x="7987" y="1464"/>
                      </a:lnTo>
                      <a:lnTo>
                        <a:pt x="7997" y="1399"/>
                      </a:lnTo>
                      <a:lnTo>
                        <a:pt x="7997" y="1324"/>
                      </a:lnTo>
                      <a:lnTo>
                        <a:pt x="8025" y="1389"/>
                      </a:lnTo>
                      <a:lnTo>
                        <a:pt x="8053" y="1454"/>
                      </a:lnTo>
                      <a:lnTo>
                        <a:pt x="8081" y="1520"/>
                      </a:lnTo>
                      <a:lnTo>
                        <a:pt x="8127" y="1576"/>
                      </a:lnTo>
                      <a:lnTo>
                        <a:pt x="8174" y="1622"/>
                      </a:lnTo>
                      <a:lnTo>
                        <a:pt x="8220" y="1678"/>
                      </a:lnTo>
                      <a:lnTo>
                        <a:pt x="8276" y="1715"/>
                      </a:lnTo>
                      <a:lnTo>
                        <a:pt x="8332" y="1753"/>
                      </a:lnTo>
                      <a:lnTo>
                        <a:pt x="8388" y="1790"/>
                      </a:lnTo>
                      <a:lnTo>
                        <a:pt x="8453" y="1818"/>
                      </a:lnTo>
                      <a:lnTo>
                        <a:pt x="8519" y="1837"/>
                      </a:lnTo>
                      <a:lnTo>
                        <a:pt x="8584" y="1846"/>
                      </a:lnTo>
                      <a:lnTo>
                        <a:pt x="8658" y="1855"/>
                      </a:lnTo>
                      <a:lnTo>
                        <a:pt x="8724" y="1855"/>
                      </a:lnTo>
                      <a:lnTo>
                        <a:pt x="8798" y="1846"/>
                      </a:lnTo>
                      <a:lnTo>
                        <a:pt x="8910" y="1818"/>
                      </a:lnTo>
                      <a:lnTo>
                        <a:pt x="9003" y="1781"/>
                      </a:lnTo>
                      <a:lnTo>
                        <a:pt x="9096" y="1725"/>
                      </a:lnTo>
                      <a:lnTo>
                        <a:pt x="9180" y="1659"/>
                      </a:lnTo>
                      <a:lnTo>
                        <a:pt x="9246" y="1585"/>
                      </a:lnTo>
                      <a:lnTo>
                        <a:pt x="9302" y="1501"/>
                      </a:lnTo>
                      <a:lnTo>
                        <a:pt x="9348" y="1408"/>
                      </a:lnTo>
                      <a:lnTo>
                        <a:pt x="9385" y="1305"/>
                      </a:lnTo>
                      <a:lnTo>
                        <a:pt x="9441" y="1389"/>
                      </a:lnTo>
                      <a:lnTo>
                        <a:pt x="9516" y="1464"/>
                      </a:lnTo>
                      <a:lnTo>
                        <a:pt x="9600" y="1529"/>
                      </a:lnTo>
                      <a:lnTo>
                        <a:pt x="9684" y="1585"/>
                      </a:lnTo>
                      <a:lnTo>
                        <a:pt x="9786" y="1622"/>
                      </a:lnTo>
                      <a:lnTo>
                        <a:pt x="9889" y="1641"/>
                      </a:lnTo>
                      <a:lnTo>
                        <a:pt x="9991" y="1650"/>
                      </a:lnTo>
                      <a:lnTo>
                        <a:pt x="10103" y="1641"/>
                      </a:lnTo>
                      <a:lnTo>
                        <a:pt x="10205" y="1613"/>
                      </a:lnTo>
                      <a:lnTo>
                        <a:pt x="10308" y="1576"/>
                      </a:lnTo>
                      <a:lnTo>
                        <a:pt x="10401" y="1520"/>
                      </a:lnTo>
                      <a:lnTo>
                        <a:pt x="10476" y="1454"/>
                      </a:lnTo>
                      <a:lnTo>
                        <a:pt x="10550" y="1380"/>
                      </a:lnTo>
                      <a:lnTo>
                        <a:pt x="10606" y="1296"/>
                      </a:lnTo>
                      <a:lnTo>
                        <a:pt x="10653" y="1203"/>
                      </a:lnTo>
                      <a:lnTo>
                        <a:pt x="10681" y="1100"/>
                      </a:lnTo>
                      <a:lnTo>
                        <a:pt x="10746" y="1184"/>
                      </a:lnTo>
                      <a:lnTo>
                        <a:pt x="10821" y="1259"/>
                      </a:lnTo>
                      <a:lnTo>
                        <a:pt x="10895" y="1324"/>
                      </a:lnTo>
                      <a:lnTo>
                        <a:pt x="10988" y="1380"/>
                      </a:lnTo>
                      <a:lnTo>
                        <a:pt x="11091" y="1417"/>
                      </a:lnTo>
                      <a:lnTo>
                        <a:pt x="11193" y="1436"/>
                      </a:lnTo>
                      <a:lnTo>
                        <a:pt x="11296" y="1445"/>
                      </a:lnTo>
                      <a:lnTo>
                        <a:pt x="11408" y="1436"/>
                      </a:lnTo>
                      <a:lnTo>
                        <a:pt x="11473" y="1427"/>
                      </a:lnTo>
                      <a:lnTo>
                        <a:pt x="11547" y="1399"/>
                      </a:lnTo>
                      <a:lnTo>
                        <a:pt x="11613" y="1371"/>
                      </a:lnTo>
                      <a:lnTo>
                        <a:pt x="11669" y="1343"/>
                      </a:lnTo>
                      <a:lnTo>
                        <a:pt x="11725" y="1296"/>
                      </a:lnTo>
                      <a:lnTo>
                        <a:pt x="11780" y="1259"/>
                      </a:lnTo>
                      <a:lnTo>
                        <a:pt x="11827" y="1203"/>
                      </a:lnTo>
                      <a:lnTo>
                        <a:pt x="11874" y="1147"/>
                      </a:lnTo>
                      <a:lnTo>
                        <a:pt x="11911" y="1091"/>
                      </a:lnTo>
                      <a:lnTo>
                        <a:pt x="11939" y="1035"/>
                      </a:lnTo>
                      <a:lnTo>
                        <a:pt x="11967" y="970"/>
                      </a:lnTo>
                      <a:lnTo>
                        <a:pt x="11985" y="905"/>
                      </a:lnTo>
                      <a:lnTo>
                        <a:pt x="12004" y="830"/>
                      </a:lnTo>
                      <a:lnTo>
                        <a:pt x="12004" y="765"/>
                      </a:lnTo>
                      <a:lnTo>
                        <a:pt x="12004" y="690"/>
                      </a:lnTo>
                      <a:lnTo>
                        <a:pt x="11995" y="616"/>
                      </a:lnTo>
                      <a:lnTo>
                        <a:pt x="11985" y="541"/>
                      </a:lnTo>
                      <a:lnTo>
                        <a:pt x="11958" y="476"/>
                      </a:lnTo>
                      <a:lnTo>
                        <a:pt x="11930" y="411"/>
                      </a:lnTo>
                      <a:lnTo>
                        <a:pt x="11902" y="345"/>
                      </a:lnTo>
                      <a:lnTo>
                        <a:pt x="11864" y="290"/>
                      </a:lnTo>
                      <a:lnTo>
                        <a:pt x="11818" y="234"/>
                      </a:lnTo>
                      <a:lnTo>
                        <a:pt x="11762" y="187"/>
                      </a:lnTo>
                      <a:lnTo>
                        <a:pt x="11715" y="140"/>
                      </a:lnTo>
                      <a:lnTo>
                        <a:pt x="11659" y="103"/>
                      </a:lnTo>
                      <a:lnTo>
                        <a:pt x="11594" y="75"/>
                      </a:lnTo>
                      <a:lnTo>
                        <a:pt x="11529" y="47"/>
                      </a:lnTo>
                      <a:lnTo>
                        <a:pt x="11464" y="29"/>
                      </a:lnTo>
                      <a:lnTo>
                        <a:pt x="11398" y="10"/>
                      </a:lnTo>
                      <a:lnTo>
                        <a:pt x="1132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692" name="Google Shape;1692;p13"/>
            <p:cNvSpPr/>
            <p:nvPr/>
          </p:nvSpPr>
          <p:spPr>
            <a:xfrm>
              <a:off x="3382950" y="1987838"/>
              <a:ext cx="103500" cy="1035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693" name="Google Shape;1693;p13"/>
          <p:cNvCxnSpPr>
            <a:stCxn id="1504" idx="2"/>
            <a:endCxn id="1692" idx="2"/>
          </p:cNvCxnSpPr>
          <p:nvPr/>
        </p:nvCxnSpPr>
        <p:spPr>
          <a:xfrm flipH="1" rot="10800000">
            <a:off x="3233350" y="2039535"/>
            <a:ext cx="149700" cy="1486800"/>
          </a:xfrm>
          <a:prstGeom prst="curvedConnector3">
            <a:avLst>
              <a:gd fmla="val -486556" name="adj1"/>
            </a:avLst>
          </a:prstGeom>
          <a:noFill/>
          <a:ln cap="flat" cmpd="sng" w="9525">
            <a:solidFill>
              <a:schemeClr val="dk2"/>
            </a:solidFill>
            <a:prstDash val="dash"/>
            <a:round/>
            <a:headEnd len="sm" w="sm" type="none"/>
            <a:tailEnd len="med" w="med" type="triangle"/>
          </a:ln>
        </p:spPr>
      </p:cxnSp>
      <p:grpSp>
        <p:nvGrpSpPr>
          <p:cNvPr id="1694" name="Google Shape;1694;p13"/>
          <p:cNvGrpSpPr/>
          <p:nvPr/>
        </p:nvGrpSpPr>
        <p:grpSpPr>
          <a:xfrm>
            <a:off x="1100905" y="3342581"/>
            <a:ext cx="683608" cy="694180"/>
            <a:chOff x="1100905" y="3342581"/>
            <a:chExt cx="683608" cy="694180"/>
          </a:xfrm>
        </p:grpSpPr>
        <p:grpSp>
          <p:nvGrpSpPr>
            <p:cNvPr id="1695" name="Google Shape;1695;p13"/>
            <p:cNvGrpSpPr/>
            <p:nvPr/>
          </p:nvGrpSpPr>
          <p:grpSpPr>
            <a:xfrm>
              <a:off x="1100905" y="3342581"/>
              <a:ext cx="683608" cy="694180"/>
              <a:chOff x="1177410" y="2200327"/>
              <a:chExt cx="731445" cy="742836"/>
            </a:xfrm>
          </p:grpSpPr>
          <p:sp>
            <p:nvSpPr>
              <p:cNvPr id="1696" name="Google Shape;1696;p13"/>
              <p:cNvSpPr/>
              <p:nvPr/>
            </p:nvSpPr>
            <p:spPr>
              <a:xfrm>
                <a:off x="1221526" y="2785825"/>
                <a:ext cx="643200" cy="1182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97" name="Google Shape;1697;p13"/>
              <p:cNvGrpSpPr/>
              <p:nvPr/>
            </p:nvGrpSpPr>
            <p:grpSpPr>
              <a:xfrm>
                <a:off x="1177410" y="2200327"/>
                <a:ext cx="731445" cy="742836"/>
                <a:chOff x="702535" y="4810402"/>
                <a:chExt cx="731445" cy="742836"/>
              </a:xfrm>
            </p:grpSpPr>
            <p:sp>
              <p:nvSpPr>
                <p:cNvPr id="1698" name="Google Shape;1698;p13"/>
                <p:cNvSpPr/>
                <p:nvPr/>
              </p:nvSpPr>
              <p:spPr>
                <a:xfrm>
                  <a:off x="1193547" y="4965685"/>
                  <a:ext cx="240433" cy="187154"/>
                </a:xfrm>
                <a:custGeom>
                  <a:rect b="b" l="l" r="r" t="t"/>
                  <a:pathLst>
                    <a:path extrusionOk="0" h="8873" w="11399">
                      <a:moveTo>
                        <a:pt x="7643" y="1"/>
                      </a:moveTo>
                      <a:lnTo>
                        <a:pt x="7587" y="10"/>
                      </a:lnTo>
                      <a:lnTo>
                        <a:pt x="7531" y="29"/>
                      </a:lnTo>
                      <a:lnTo>
                        <a:pt x="7466" y="57"/>
                      </a:lnTo>
                      <a:lnTo>
                        <a:pt x="7410" y="85"/>
                      </a:lnTo>
                      <a:lnTo>
                        <a:pt x="7363" y="122"/>
                      </a:lnTo>
                      <a:lnTo>
                        <a:pt x="7270" y="196"/>
                      </a:lnTo>
                      <a:lnTo>
                        <a:pt x="7205" y="280"/>
                      </a:lnTo>
                      <a:lnTo>
                        <a:pt x="7149" y="373"/>
                      </a:lnTo>
                      <a:lnTo>
                        <a:pt x="7111" y="467"/>
                      </a:lnTo>
                      <a:lnTo>
                        <a:pt x="7083" y="578"/>
                      </a:lnTo>
                      <a:lnTo>
                        <a:pt x="7065" y="681"/>
                      </a:lnTo>
                      <a:lnTo>
                        <a:pt x="7065" y="783"/>
                      </a:lnTo>
                      <a:lnTo>
                        <a:pt x="7065" y="886"/>
                      </a:lnTo>
                      <a:lnTo>
                        <a:pt x="7074" y="979"/>
                      </a:lnTo>
                      <a:lnTo>
                        <a:pt x="7093" y="1147"/>
                      </a:lnTo>
                      <a:lnTo>
                        <a:pt x="7111" y="1259"/>
                      </a:lnTo>
                      <a:lnTo>
                        <a:pt x="7130" y="1305"/>
                      </a:lnTo>
                      <a:lnTo>
                        <a:pt x="1" y="5406"/>
                      </a:lnTo>
                      <a:lnTo>
                        <a:pt x="709" y="8873"/>
                      </a:lnTo>
                      <a:lnTo>
                        <a:pt x="8957" y="2992"/>
                      </a:lnTo>
                      <a:lnTo>
                        <a:pt x="9190" y="3029"/>
                      </a:lnTo>
                      <a:lnTo>
                        <a:pt x="9413" y="3039"/>
                      </a:lnTo>
                      <a:lnTo>
                        <a:pt x="9628" y="3048"/>
                      </a:lnTo>
                      <a:lnTo>
                        <a:pt x="9833" y="3039"/>
                      </a:lnTo>
                      <a:lnTo>
                        <a:pt x="10019" y="3011"/>
                      </a:lnTo>
                      <a:lnTo>
                        <a:pt x="10196" y="2974"/>
                      </a:lnTo>
                      <a:lnTo>
                        <a:pt x="10364" y="2927"/>
                      </a:lnTo>
                      <a:lnTo>
                        <a:pt x="10513" y="2871"/>
                      </a:lnTo>
                      <a:lnTo>
                        <a:pt x="10653" y="2806"/>
                      </a:lnTo>
                      <a:lnTo>
                        <a:pt x="10783" y="2731"/>
                      </a:lnTo>
                      <a:lnTo>
                        <a:pt x="10904" y="2647"/>
                      </a:lnTo>
                      <a:lnTo>
                        <a:pt x="11007" y="2554"/>
                      </a:lnTo>
                      <a:lnTo>
                        <a:pt x="11100" y="2461"/>
                      </a:lnTo>
                      <a:lnTo>
                        <a:pt x="11184" y="2358"/>
                      </a:lnTo>
                      <a:lnTo>
                        <a:pt x="11249" y="2256"/>
                      </a:lnTo>
                      <a:lnTo>
                        <a:pt x="11305" y="2153"/>
                      </a:lnTo>
                      <a:lnTo>
                        <a:pt x="11342" y="2042"/>
                      </a:lnTo>
                      <a:lnTo>
                        <a:pt x="11380" y="1930"/>
                      </a:lnTo>
                      <a:lnTo>
                        <a:pt x="11398" y="1818"/>
                      </a:lnTo>
                      <a:lnTo>
                        <a:pt x="11398" y="1706"/>
                      </a:lnTo>
                      <a:lnTo>
                        <a:pt x="11398" y="1594"/>
                      </a:lnTo>
                      <a:lnTo>
                        <a:pt x="11380" y="1482"/>
                      </a:lnTo>
                      <a:lnTo>
                        <a:pt x="11342" y="1380"/>
                      </a:lnTo>
                      <a:lnTo>
                        <a:pt x="11305" y="1277"/>
                      </a:lnTo>
                      <a:lnTo>
                        <a:pt x="11249" y="1175"/>
                      </a:lnTo>
                      <a:lnTo>
                        <a:pt x="11175" y="1082"/>
                      </a:lnTo>
                      <a:lnTo>
                        <a:pt x="11100" y="998"/>
                      </a:lnTo>
                      <a:lnTo>
                        <a:pt x="11007" y="923"/>
                      </a:lnTo>
                      <a:lnTo>
                        <a:pt x="10895" y="849"/>
                      </a:lnTo>
                      <a:lnTo>
                        <a:pt x="10783" y="783"/>
                      </a:lnTo>
                      <a:lnTo>
                        <a:pt x="10643" y="737"/>
                      </a:lnTo>
                      <a:lnTo>
                        <a:pt x="10504" y="690"/>
                      </a:lnTo>
                      <a:lnTo>
                        <a:pt x="10233" y="644"/>
                      </a:lnTo>
                      <a:lnTo>
                        <a:pt x="9982" y="606"/>
                      </a:lnTo>
                      <a:lnTo>
                        <a:pt x="9730" y="578"/>
                      </a:lnTo>
                      <a:lnTo>
                        <a:pt x="9274" y="578"/>
                      </a:lnTo>
                      <a:lnTo>
                        <a:pt x="9068" y="597"/>
                      </a:lnTo>
                      <a:lnTo>
                        <a:pt x="8873" y="616"/>
                      </a:lnTo>
                      <a:lnTo>
                        <a:pt x="8696" y="644"/>
                      </a:lnTo>
                      <a:lnTo>
                        <a:pt x="8528" y="681"/>
                      </a:lnTo>
                      <a:lnTo>
                        <a:pt x="8388" y="718"/>
                      </a:lnTo>
                      <a:lnTo>
                        <a:pt x="8164" y="783"/>
                      </a:lnTo>
                      <a:lnTo>
                        <a:pt x="8015" y="839"/>
                      </a:lnTo>
                      <a:lnTo>
                        <a:pt x="7969" y="858"/>
                      </a:lnTo>
                      <a:lnTo>
                        <a:pt x="7978" y="811"/>
                      </a:lnTo>
                      <a:lnTo>
                        <a:pt x="7987" y="690"/>
                      </a:lnTo>
                      <a:lnTo>
                        <a:pt x="7997" y="523"/>
                      </a:lnTo>
                      <a:lnTo>
                        <a:pt x="7997" y="429"/>
                      </a:lnTo>
                      <a:lnTo>
                        <a:pt x="7987" y="336"/>
                      </a:lnTo>
                      <a:lnTo>
                        <a:pt x="7969" y="252"/>
                      </a:lnTo>
                      <a:lnTo>
                        <a:pt x="7941" y="168"/>
                      </a:lnTo>
                      <a:lnTo>
                        <a:pt x="7904" y="103"/>
                      </a:lnTo>
                      <a:lnTo>
                        <a:pt x="7876" y="66"/>
                      </a:lnTo>
                      <a:lnTo>
                        <a:pt x="7848" y="47"/>
                      </a:lnTo>
                      <a:lnTo>
                        <a:pt x="7810" y="29"/>
                      </a:lnTo>
                      <a:lnTo>
                        <a:pt x="7782" y="10"/>
                      </a:lnTo>
                      <a:lnTo>
                        <a:pt x="7736"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13"/>
                <p:cNvSpPr/>
                <p:nvPr/>
              </p:nvSpPr>
              <p:spPr>
                <a:xfrm>
                  <a:off x="1373213" y="4979648"/>
                  <a:ext cx="60767" cy="37566"/>
                </a:xfrm>
                <a:custGeom>
                  <a:rect b="b" l="l" r="r" t="t"/>
                  <a:pathLst>
                    <a:path extrusionOk="0" h="1781" w="2881">
                      <a:moveTo>
                        <a:pt x="1837" y="0"/>
                      </a:moveTo>
                      <a:lnTo>
                        <a:pt x="373" y="466"/>
                      </a:lnTo>
                      <a:lnTo>
                        <a:pt x="401" y="485"/>
                      </a:lnTo>
                      <a:lnTo>
                        <a:pt x="215" y="410"/>
                      </a:lnTo>
                      <a:lnTo>
                        <a:pt x="1" y="354"/>
                      </a:lnTo>
                      <a:lnTo>
                        <a:pt x="38" y="373"/>
                      </a:lnTo>
                      <a:lnTo>
                        <a:pt x="131" y="429"/>
                      </a:lnTo>
                      <a:lnTo>
                        <a:pt x="271" y="522"/>
                      </a:lnTo>
                      <a:lnTo>
                        <a:pt x="448" y="662"/>
                      </a:lnTo>
                      <a:lnTo>
                        <a:pt x="550" y="755"/>
                      </a:lnTo>
                      <a:lnTo>
                        <a:pt x="653" y="858"/>
                      </a:lnTo>
                      <a:lnTo>
                        <a:pt x="765" y="979"/>
                      </a:lnTo>
                      <a:lnTo>
                        <a:pt x="877" y="1109"/>
                      </a:lnTo>
                      <a:lnTo>
                        <a:pt x="988" y="1249"/>
                      </a:lnTo>
                      <a:lnTo>
                        <a:pt x="1100" y="1417"/>
                      </a:lnTo>
                      <a:lnTo>
                        <a:pt x="1212" y="1594"/>
                      </a:lnTo>
                      <a:lnTo>
                        <a:pt x="1324" y="1780"/>
                      </a:lnTo>
                      <a:lnTo>
                        <a:pt x="1324" y="1706"/>
                      </a:lnTo>
                      <a:lnTo>
                        <a:pt x="1324" y="1631"/>
                      </a:lnTo>
                      <a:lnTo>
                        <a:pt x="1305" y="1519"/>
                      </a:lnTo>
                      <a:lnTo>
                        <a:pt x="2880" y="997"/>
                      </a:lnTo>
                      <a:lnTo>
                        <a:pt x="2871" y="886"/>
                      </a:lnTo>
                      <a:lnTo>
                        <a:pt x="2843" y="774"/>
                      </a:lnTo>
                      <a:lnTo>
                        <a:pt x="1249" y="1305"/>
                      </a:lnTo>
                      <a:lnTo>
                        <a:pt x="1194" y="1165"/>
                      </a:lnTo>
                      <a:lnTo>
                        <a:pt x="1110" y="1035"/>
                      </a:lnTo>
                      <a:lnTo>
                        <a:pt x="2685" y="448"/>
                      </a:lnTo>
                      <a:lnTo>
                        <a:pt x="2591" y="354"/>
                      </a:lnTo>
                      <a:lnTo>
                        <a:pt x="2489" y="261"/>
                      </a:lnTo>
                      <a:lnTo>
                        <a:pt x="933" y="820"/>
                      </a:lnTo>
                      <a:lnTo>
                        <a:pt x="867" y="755"/>
                      </a:lnTo>
                      <a:lnTo>
                        <a:pt x="793" y="699"/>
                      </a:lnTo>
                      <a:lnTo>
                        <a:pt x="709" y="643"/>
                      </a:lnTo>
                      <a:lnTo>
                        <a:pt x="616" y="587"/>
                      </a:lnTo>
                      <a:lnTo>
                        <a:pt x="1986" y="38"/>
                      </a:lnTo>
                      <a:lnTo>
                        <a:pt x="1986" y="28"/>
                      </a:lnTo>
                      <a:lnTo>
                        <a:pt x="1837"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13"/>
                <p:cNvSpPr/>
                <p:nvPr/>
              </p:nvSpPr>
              <p:spPr>
                <a:xfrm>
                  <a:off x="1114345" y="5039003"/>
                  <a:ext cx="171018" cy="157877"/>
                </a:xfrm>
                <a:custGeom>
                  <a:rect b="b" l="l" r="r" t="t"/>
                  <a:pathLst>
                    <a:path extrusionOk="0" h="7485" w="8108">
                      <a:moveTo>
                        <a:pt x="5769" y="1"/>
                      </a:moveTo>
                      <a:lnTo>
                        <a:pt x="0" y="3514"/>
                      </a:lnTo>
                      <a:lnTo>
                        <a:pt x="2339" y="7484"/>
                      </a:lnTo>
                      <a:lnTo>
                        <a:pt x="8108" y="3971"/>
                      </a:lnTo>
                      <a:lnTo>
                        <a:pt x="576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13"/>
                <p:cNvSpPr/>
                <p:nvPr/>
              </p:nvSpPr>
              <p:spPr>
                <a:xfrm>
                  <a:off x="702535" y="4965685"/>
                  <a:ext cx="240602" cy="187154"/>
                </a:xfrm>
                <a:custGeom>
                  <a:rect b="b" l="l" r="r" t="t"/>
                  <a:pathLst>
                    <a:path extrusionOk="0" h="8873" w="11407">
                      <a:moveTo>
                        <a:pt x="3672" y="1"/>
                      </a:moveTo>
                      <a:lnTo>
                        <a:pt x="3625" y="10"/>
                      </a:lnTo>
                      <a:lnTo>
                        <a:pt x="3588" y="29"/>
                      </a:lnTo>
                      <a:lnTo>
                        <a:pt x="3560" y="47"/>
                      </a:lnTo>
                      <a:lnTo>
                        <a:pt x="3532" y="66"/>
                      </a:lnTo>
                      <a:lnTo>
                        <a:pt x="3504" y="103"/>
                      </a:lnTo>
                      <a:lnTo>
                        <a:pt x="3467" y="168"/>
                      </a:lnTo>
                      <a:lnTo>
                        <a:pt x="3439" y="252"/>
                      </a:lnTo>
                      <a:lnTo>
                        <a:pt x="3420" y="336"/>
                      </a:lnTo>
                      <a:lnTo>
                        <a:pt x="3411" y="429"/>
                      </a:lnTo>
                      <a:lnTo>
                        <a:pt x="3411" y="523"/>
                      </a:lnTo>
                      <a:lnTo>
                        <a:pt x="3411" y="690"/>
                      </a:lnTo>
                      <a:lnTo>
                        <a:pt x="3430" y="811"/>
                      </a:lnTo>
                      <a:lnTo>
                        <a:pt x="3439" y="858"/>
                      </a:lnTo>
                      <a:lnTo>
                        <a:pt x="3383" y="839"/>
                      </a:lnTo>
                      <a:lnTo>
                        <a:pt x="3243" y="783"/>
                      </a:lnTo>
                      <a:lnTo>
                        <a:pt x="3019" y="718"/>
                      </a:lnTo>
                      <a:lnTo>
                        <a:pt x="2870" y="681"/>
                      </a:lnTo>
                      <a:lnTo>
                        <a:pt x="2712" y="644"/>
                      </a:lnTo>
                      <a:lnTo>
                        <a:pt x="2535" y="616"/>
                      </a:lnTo>
                      <a:lnTo>
                        <a:pt x="2339" y="597"/>
                      </a:lnTo>
                      <a:lnTo>
                        <a:pt x="2134" y="578"/>
                      </a:lnTo>
                      <a:lnTo>
                        <a:pt x="1677" y="578"/>
                      </a:lnTo>
                      <a:lnTo>
                        <a:pt x="1426" y="606"/>
                      </a:lnTo>
                      <a:lnTo>
                        <a:pt x="1174" y="644"/>
                      </a:lnTo>
                      <a:lnTo>
                        <a:pt x="904" y="690"/>
                      </a:lnTo>
                      <a:lnTo>
                        <a:pt x="755" y="737"/>
                      </a:lnTo>
                      <a:lnTo>
                        <a:pt x="624" y="783"/>
                      </a:lnTo>
                      <a:lnTo>
                        <a:pt x="513" y="849"/>
                      </a:lnTo>
                      <a:lnTo>
                        <a:pt x="401" y="923"/>
                      </a:lnTo>
                      <a:lnTo>
                        <a:pt x="308" y="998"/>
                      </a:lnTo>
                      <a:lnTo>
                        <a:pt x="224" y="1082"/>
                      </a:lnTo>
                      <a:lnTo>
                        <a:pt x="158" y="1175"/>
                      </a:lnTo>
                      <a:lnTo>
                        <a:pt x="103" y="1277"/>
                      </a:lnTo>
                      <a:lnTo>
                        <a:pt x="56" y="1380"/>
                      </a:lnTo>
                      <a:lnTo>
                        <a:pt x="28" y="1482"/>
                      </a:lnTo>
                      <a:lnTo>
                        <a:pt x="9" y="1594"/>
                      </a:lnTo>
                      <a:lnTo>
                        <a:pt x="0" y="1706"/>
                      </a:lnTo>
                      <a:lnTo>
                        <a:pt x="9" y="1818"/>
                      </a:lnTo>
                      <a:lnTo>
                        <a:pt x="28" y="1930"/>
                      </a:lnTo>
                      <a:lnTo>
                        <a:pt x="56" y="2042"/>
                      </a:lnTo>
                      <a:lnTo>
                        <a:pt x="103" y="2153"/>
                      </a:lnTo>
                      <a:lnTo>
                        <a:pt x="158" y="2256"/>
                      </a:lnTo>
                      <a:lnTo>
                        <a:pt x="224" y="2358"/>
                      </a:lnTo>
                      <a:lnTo>
                        <a:pt x="308" y="2461"/>
                      </a:lnTo>
                      <a:lnTo>
                        <a:pt x="401" y="2554"/>
                      </a:lnTo>
                      <a:lnTo>
                        <a:pt x="503" y="2647"/>
                      </a:lnTo>
                      <a:lnTo>
                        <a:pt x="624" y="2731"/>
                      </a:lnTo>
                      <a:lnTo>
                        <a:pt x="746" y="2806"/>
                      </a:lnTo>
                      <a:lnTo>
                        <a:pt x="895" y="2871"/>
                      </a:lnTo>
                      <a:lnTo>
                        <a:pt x="1044" y="2927"/>
                      </a:lnTo>
                      <a:lnTo>
                        <a:pt x="1212" y="2974"/>
                      </a:lnTo>
                      <a:lnTo>
                        <a:pt x="1389" y="3011"/>
                      </a:lnTo>
                      <a:lnTo>
                        <a:pt x="1575" y="3039"/>
                      </a:lnTo>
                      <a:lnTo>
                        <a:pt x="1780" y="3048"/>
                      </a:lnTo>
                      <a:lnTo>
                        <a:pt x="1994" y="3039"/>
                      </a:lnTo>
                      <a:lnTo>
                        <a:pt x="2218" y="3029"/>
                      </a:lnTo>
                      <a:lnTo>
                        <a:pt x="2451" y="2992"/>
                      </a:lnTo>
                      <a:lnTo>
                        <a:pt x="10699" y="8873"/>
                      </a:lnTo>
                      <a:lnTo>
                        <a:pt x="11407" y="5406"/>
                      </a:lnTo>
                      <a:lnTo>
                        <a:pt x="4278" y="1305"/>
                      </a:lnTo>
                      <a:lnTo>
                        <a:pt x="4287" y="1259"/>
                      </a:lnTo>
                      <a:lnTo>
                        <a:pt x="4315" y="1147"/>
                      </a:lnTo>
                      <a:lnTo>
                        <a:pt x="4333" y="979"/>
                      </a:lnTo>
                      <a:lnTo>
                        <a:pt x="4343" y="886"/>
                      </a:lnTo>
                      <a:lnTo>
                        <a:pt x="4343" y="783"/>
                      </a:lnTo>
                      <a:lnTo>
                        <a:pt x="4333" y="681"/>
                      </a:lnTo>
                      <a:lnTo>
                        <a:pt x="4324" y="578"/>
                      </a:lnTo>
                      <a:lnTo>
                        <a:pt x="4296" y="467"/>
                      </a:lnTo>
                      <a:lnTo>
                        <a:pt x="4259" y="373"/>
                      </a:lnTo>
                      <a:lnTo>
                        <a:pt x="4203" y="280"/>
                      </a:lnTo>
                      <a:lnTo>
                        <a:pt x="4138" y="196"/>
                      </a:lnTo>
                      <a:lnTo>
                        <a:pt x="4045" y="122"/>
                      </a:lnTo>
                      <a:lnTo>
                        <a:pt x="3998" y="85"/>
                      </a:lnTo>
                      <a:lnTo>
                        <a:pt x="3942" y="57"/>
                      </a:lnTo>
                      <a:lnTo>
                        <a:pt x="3877" y="29"/>
                      </a:lnTo>
                      <a:lnTo>
                        <a:pt x="3821" y="10"/>
                      </a:lnTo>
                      <a:lnTo>
                        <a:pt x="3765"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13"/>
                <p:cNvSpPr/>
                <p:nvPr/>
              </p:nvSpPr>
              <p:spPr>
                <a:xfrm>
                  <a:off x="702725" y="4979648"/>
                  <a:ext cx="60746" cy="37566"/>
                </a:xfrm>
                <a:custGeom>
                  <a:rect b="b" l="l" r="r" t="t"/>
                  <a:pathLst>
                    <a:path extrusionOk="0" h="1781" w="2880">
                      <a:moveTo>
                        <a:pt x="1044" y="0"/>
                      </a:moveTo>
                      <a:lnTo>
                        <a:pt x="895" y="28"/>
                      </a:lnTo>
                      <a:lnTo>
                        <a:pt x="886" y="38"/>
                      </a:lnTo>
                      <a:lnTo>
                        <a:pt x="2256" y="587"/>
                      </a:lnTo>
                      <a:lnTo>
                        <a:pt x="2172" y="643"/>
                      </a:lnTo>
                      <a:lnTo>
                        <a:pt x="2088" y="699"/>
                      </a:lnTo>
                      <a:lnTo>
                        <a:pt x="2013" y="755"/>
                      </a:lnTo>
                      <a:lnTo>
                        <a:pt x="1948" y="820"/>
                      </a:lnTo>
                      <a:lnTo>
                        <a:pt x="382" y="261"/>
                      </a:lnTo>
                      <a:lnTo>
                        <a:pt x="289" y="354"/>
                      </a:lnTo>
                      <a:lnTo>
                        <a:pt x="196" y="448"/>
                      </a:lnTo>
                      <a:lnTo>
                        <a:pt x="1762" y="1035"/>
                      </a:lnTo>
                      <a:lnTo>
                        <a:pt x="1687" y="1165"/>
                      </a:lnTo>
                      <a:lnTo>
                        <a:pt x="1631" y="1305"/>
                      </a:lnTo>
                      <a:lnTo>
                        <a:pt x="38" y="774"/>
                      </a:lnTo>
                      <a:lnTo>
                        <a:pt x="10" y="886"/>
                      </a:lnTo>
                      <a:lnTo>
                        <a:pt x="0" y="997"/>
                      </a:lnTo>
                      <a:lnTo>
                        <a:pt x="1575" y="1519"/>
                      </a:lnTo>
                      <a:lnTo>
                        <a:pt x="1557" y="1631"/>
                      </a:lnTo>
                      <a:lnTo>
                        <a:pt x="1557" y="1706"/>
                      </a:lnTo>
                      <a:lnTo>
                        <a:pt x="1557" y="1780"/>
                      </a:lnTo>
                      <a:lnTo>
                        <a:pt x="1668" y="1594"/>
                      </a:lnTo>
                      <a:lnTo>
                        <a:pt x="1780" y="1417"/>
                      </a:lnTo>
                      <a:lnTo>
                        <a:pt x="1892" y="1249"/>
                      </a:lnTo>
                      <a:lnTo>
                        <a:pt x="2004" y="1109"/>
                      </a:lnTo>
                      <a:lnTo>
                        <a:pt x="2116" y="979"/>
                      </a:lnTo>
                      <a:lnTo>
                        <a:pt x="2218" y="858"/>
                      </a:lnTo>
                      <a:lnTo>
                        <a:pt x="2330" y="755"/>
                      </a:lnTo>
                      <a:lnTo>
                        <a:pt x="2433" y="662"/>
                      </a:lnTo>
                      <a:lnTo>
                        <a:pt x="2610" y="522"/>
                      </a:lnTo>
                      <a:lnTo>
                        <a:pt x="2750" y="429"/>
                      </a:lnTo>
                      <a:lnTo>
                        <a:pt x="2843" y="373"/>
                      </a:lnTo>
                      <a:lnTo>
                        <a:pt x="2880" y="354"/>
                      </a:lnTo>
                      <a:lnTo>
                        <a:pt x="2666" y="410"/>
                      </a:lnTo>
                      <a:lnTo>
                        <a:pt x="2479" y="485"/>
                      </a:lnTo>
                      <a:lnTo>
                        <a:pt x="2498" y="466"/>
                      </a:lnTo>
                      <a:lnTo>
                        <a:pt x="104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13"/>
                <p:cNvSpPr/>
                <p:nvPr/>
              </p:nvSpPr>
              <p:spPr>
                <a:xfrm>
                  <a:off x="851322" y="5039003"/>
                  <a:ext cx="171039" cy="157877"/>
                </a:xfrm>
                <a:custGeom>
                  <a:rect b="b" l="l" r="r" t="t"/>
                  <a:pathLst>
                    <a:path extrusionOk="0" h="7485" w="8109">
                      <a:moveTo>
                        <a:pt x="2340" y="1"/>
                      </a:moveTo>
                      <a:lnTo>
                        <a:pt x="1" y="3971"/>
                      </a:lnTo>
                      <a:lnTo>
                        <a:pt x="5769" y="7484"/>
                      </a:lnTo>
                      <a:lnTo>
                        <a:pt x="8109" y="3514"/>
                      </a:lnTo>
                      <a:lnTo>
                        <a:pt x="2340"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13"/>
                <p:cNvSpPr/>
                <p:nvPr/>
              </p:nvSpPr>
              <p:spPr>
                <a:xfrm>
                  <a:off x="1041407" y="4810402"/>
                  <a:ext cx="46994" cy="47205"/>
                </a:xfrm>
                <a:custGeom>
                  <a:rect b="b" l="l" r="r" t="t"/>
                  <a:pathLst>
                    <a:path extrusionOk="0" h="2238" w="2228">
                      <a:moveTo>
                        <a:pt x="1119" y="0"/>
                      </a:moveTo>
                      <a:lnTo>
                        <a:pt x="998" y="10"/>
                      </a:lnTo>
                      <a:lnTo>
                        <a:pt x="895" y="28"/>
                      </a:lnTo>
                      <a:lnTo>
                        <a:pt x="783" y="56"/>
                      </a:lnTo>
                      <a:lnTo>
                        <a:pt x="681" y="94"/>
                      </a:lnTo>
                      <a:lnTo>
                        <a:pt x="588" y="140"/>
                      </a:lnTo>
                      <a:lnTo>
                        <a:pt x="494" y="196"/>
                      </a:lnTo>
                      <a:lnTo>
                        <a:pt x="401" y="261"/>
                      </a:lnTo>
                      <a:lnTo>
                        <a:pt x="327" y="336"/>
                      </a:lnTo>
                      <a:lnTo>
                        <a:pt x="252" y="410"/>
                      </a:lnTo>
                      <a:lnTo>
                        <a:pt x="187" y="494"/>
                      </a:lnTo>
                      <a:lnTo>
                        <a:pt x="131" y="588"/>
                      </a:lnTo>
                      <a:lnTo>
                        <a:pt x="84" y="690"/>
                      </a:lnTo>
                      <a:lnTo>
                        <a:pt x="47" y="793"/>
                      </a:lnTo>
                      <a:lnTo>
                        <a:pt x="19" y="895"/>
                      </a:lnTo>
                      <a:lnTo>
                        <a:pt x="1" y="1007"/>
                      </a:lnTo>
                      <a:lnTo>
                        <a:pt x="1" y="1119"/>
                      </a:lnTo>
                      <a:lnTo>
                        <a:pt x="1" y="1240"/>
                      </a:lnTo>
                      <a:lnTo>
                        <a:pt x="19" y="1342"/>
                      </a:lnTo>
                      <a:lnTo>
                        <a:pt x="47" y="1454"/>
                      </a:lnTo>
                      <a:lnTo>
                        <a:pt x="84" y="1557"/>
                      </a:lnTo>
                      <a:lnTo>
                        <a:pt x="131" y="1650"/>
                      </a:lnTo>
                      <a:lnTo>
                        <a:pt x="187" y="1743"/>
                      </a:lnTo>
                      <a:lnTo>
                        <a:pt x="252" y="1836"/>
                      </a:lnTo>
                      <a:lnTo>
                        <a:pt x="327" y="1911"/>
                      </a:lnTo>
                      <a:lnTo>
                        <a:pt x="401" y="1985"/>
                      </a:lnTo>
                      <a:lnTo>
                        <a:pt x="494" y="2051"/>
                      </a:lnTo>
                      <a:lnTo>
                        <a:pt x="588" y="2107"/>
                      </a:lnTo>
                      <a:lnTo>
                        <a:pt x="681" y="2153"/>
                      </a:lnTo>
                      <a:lnTo>
                        <a:pt x="783" y="2190"/>
                      </a:lnTo>
                      <a:lnTo>
                        <a:pt x="895" y="2218"/>
                      </a:lnTo>
                      <a:lnTo>
                        <a:pt x="998" y="2228"/>
                      </a:lnTo>
                      <a:lnTo>
                        <a:pt x="1119" y="2237"/>
                      </a:lnTo>
                      <a:lnTo>
                        <a:pt x="1231" y="2228"/>
                      </a:lnTo>
                      <a:lnTo>
                        <a:pt x="1343" y="2218"/>
                      </a:lnTo>
                      <a:lnTo>
                        <a:pt x="1445" y="2190"/>
                      </a:lnTo>
                      <a:lnTo>
                        <a:pt x="1548" y="2153"/>
                      </a:lnTo>
                      <a:lnTo>
                        <a:pt x="1650" y="2107"/>
                      </a:lnTo>
                      <a:lnTo>
                        <a:pt x="1743" y="2051"/>
                      </a:lnTo>
                      <a:lnTo>
                        <a:pt x="1827" y="1985"/>
                      </a:lnTo>
                      <a:lnTo>
                        <a:pt x="1902" y="1911"/>
                      </a:lnTo>
                      <a:lnTo>
                        <a:pt x="1976" y="1836"/>
                      </a:lnTo>
                      <a:lnTo>
                        <a:pt x="2042" y="1743"/>
                      </a:lnTo>
                      <a:lnTo>
                        <a:pt x="2097" y="1650"/>
                      </a:lnTo>
                      <a:lnTo>
                        <a:pt x="2144" y="1557"/>
                      </a:lnTo>
                      <a:lnTo>
                        <a:pt x="2181" y="1454"/>
                      </a:lnTo>
                      <a:lnTo>
                        <a:pt x="2209" y="1342"/>
                      </a:lnTo>
                      <a:lnTo>
                        <a:pt x="2228" y="1240"/>
                      </a:lnTo>
                      <a:lnTo>
                        <a:pt x="2228" y="1119"/>
                      </a:lnTo>
                      <a:lnTo>
                        <a:pt x="2228" y="1007"/>
                      </a:lnTo>
                      <a:lnTo>
                        <a:pt x="2209" y="895"/>
                      </a:lnTo>
                      <a:lnTo>
                        <a:pt x="2181" y="793"/>
                      </a:lnTo>
                      <a:lnTo>
                        <a:pt x="2144" y="690"/>
                      </a:lnTo>
                      <a:lnTo>
                        <a:pt x="2097" y="588"/>
                      </a:lnTo>
                      <a:lnTo>
                        <a:pt x="2042" y="494"/>
                      </a:lnTo>
                      <a:lnTo>
                        <a:pt x="1976" y="410"/>
                      </a:lnTo>
                      <a:lnTo>
                        <a:pt x="1902" y="336"/>
                      </a:lnTo>
                      <a:lnTo>
                        <a:pt x="1827" y="261"/>
                      </a:lnTo>
                      <a:lnTo>
                        <a:pt x="1743" y="196"/>
                      </a:lnTo>
                      <a:lnTo>
                        <a:pt x="1650" y="140"/>
                      </a:lnTo>
                      <a:lnTo>
                        <a:pt x="1548" y="94"/>
                      </a:lnTo>
                      <a:lnTo>
                        <a:pt x="1445" y="56"/>
                      </a:lnTo>
                      <a:lnTo>
                        <a:pt x="1343" y="28"/>
                      </a:lnTo>
                      <a:lnTo>
                        <a:pt x="1231" y="10"/>
                      </a:lnTo>
                      <a:lnTo>
                        <a:pt x="1119" y="0"/>
                      </a:lnTo>
                      <a:close/>
                    </a:path>
                  </a:pathLst>
                </a:custGeom>
                <a:solidFill>
                  <a:srgbClr val="3232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13"/>
                <p:cNvSpPr/>
                <p:nvPr/>
              </p:nvSpPr>
              <p:spPr>
                <a:xfrm>
                  <a:off x="945099" y="5257584"/>
                  <a:ext cx="271081" cy="198565"/>
                </a:xfrm>
                <a:custGeom>
                  <a:rect b="b" l="l" r="r" t="t"/>
                  <a:pathLst>
                    <a:path extrusionOk="0" h="9414" w="12852">
                      <a:moveTo>
                        <a:pt x="4874" y="1"/>
                      </a:moveTo>
                      <a:lnTo>
                        <a:pt x="4613" y="10"/>
                      </a:lnTo>
                      <a:lnTo>
                        <a:pt x="4362" y="38"/>
                      </a:lnTo>
                      <a:lnTo>
                        <a:pt x="4110" y="66"/>
                      </a:lnTo>
                      <a:lnTo>
                        <a:pt x="3858" y="103"/>
                      </a:lnTo>
                      <a:lnTo>
                        <a:pt x="3616" y="150"/>
                      </a:lnTo>
                      <a:lnTo>
                        <a:pt x="3374" y="206"/>
                      </a:lnTo>
                      <a:lnTo>
                        <a:pt x="3141" y="271"/>
                      </a:lnTo>
                      <a:lnTo>
                        <a:pt x="2917" y="336"/>
                      </a:lnTo>
                      <a:lnTo>
                        <a:pt x="2693" y="420"/>
                      </a:lnTo>
                      <a:lnTo>
                        <a:pt x="2479" y="513"/>
                      </a:lnTo>
                      <a:lnTo>
                        <a:pt x="2274" y="607"/>
                      </a:lnTo>
                      <a:lnTo>
                        <a:pt x="2069" y="709"/>
                      </a:lnTo>
                      <a:lnTo>
                        <a:pt x="1873" y="821"/>
                      </a:lnTo>
                      <a:lnTo>
                        <a:pt x="1687" y="951"/>
                      </a:lnTo>
                      <a:lnTo>
                        <a:pt x="1510" y="1073"/>
                      </a:lnTo>
                      <a:lnTo>
                        <a:pt x="1342" y="1212"/>
                      </a:lnTo>
                      <a:lnTo>
                        <a:pt x="1174" y="1361"/>
                      </a:lnTo>
                      <a:lnTo>
                        <a:pt x="1025" y="1520"/>
                      </a:lnTo>
                      <a:lnTo>
                        <a:pt x="876" y="1678"/>
                      </a:lnTo>
                      <a:lnTo>
                        <a:pt x="746" y="1855"/>
                      </a:lnTo>
                      <a:lnTo>
                        <a:pt x="624" y="2032"/>
                      </a:lnTo>
                      <a:lnTo>
                        <a:pt x="503" y="2219"/>
                      </a:lnTo>
                      <a:lnTo>
                        <a:pt x="401" y="2414"/>
                      </a:lnTo>
                      <a:lnTo>
                        <a:pt x="308" y="2620"/>
                      </a:lnTo>
                      <a:lnTo>
                        <a:pt x="233" y="2834"/>
                      </a:lnTo>
                      <a:lnTo>
                        <a:pt x="159" y="3058"/>
                      </a:lnTo>
                      <a:lnTo>
                        <a:pt x="103" y="3281"/>
                      </a:lnTo>
                      <a:lnTo>
                        <a:pt x="56" y="3514"/>
                      </a:lnTo>
                      <a:lnTo>
                        <a:pt x="28" y="3766"/>
                      </a:lnTo>
                      <a:lnTo>
                        <a:pt x="9" y="4017"/>
                      </a:lnTo>
                      <a:lnTo>
                        <a:pt x="0" y="4278"/>
                      </a:lnTo>
                      <a:lnTo>
                        <a:pt x="9" y="4539"/>
                      </a:lnTo>
                      <a:lnTo>
                        <a:pt x="28" y="4800"/>
                      </a:lnTo>
                      <a:lnTo>
                        <a:pt x="56" y="5061"/>
                      </a:lnTo>
                      <a:lnTo>
                        <a:pt x="103" y="5313"/>
                      </a:lnTo>
                      <a:lnTo>
                        <a:pt x="159" y="5555"/>
                      </a:lnTo>
                      <a:lnTo>
                        <a:pt x="233" y="5797"/>
                      </a:lnTo>
                      <a:lnTo>
                        <a:pt x="308" y="6040"/>
                      </a:lnTo>
                      <a:lnTo>
                        <a:pt x="401" y="6273"/>
                      </a:lnTo>
                      <a:lnTo>
                        <a:pt x="503" y="6496"/>
                      </a:lnTo>
                      <a:lnTo>
                        <a:pt x="624" y="6720"/>
                      </a:lnTo>
                      <a:lnTo>
                        <a:pt x="746" y="6934"/>
                      </a:lnTo>
                      <a:lnTo>
                        <a:pt x="876" y="7149"/>
                      </a:lnTo>
                      <a:lnTo>
                        <a:pt x="1025" y="7344"/>
                      </a:lnTo>
                      <a:lnTo>
                        <a:pt x="1174" y="7540"/>
                      </a:lnTo>
                      <a:lnTo>
                        <a:pt x="1342" y="7726"/>
                      </a:lnTo>
                      <a:lnTo>
                        <a:pt x="1510" y="7904"/>
                      </a:lnTo>
                      <a:lnTo>
                        <a:pt x="1687" y="8081"/>
                      </a:lnTo>
                      <a:lnTo>
                        <a:pt x="1873" y="8239"/>
                      </a:lnTo>
                      <a:lnTo>
                        <a:pt x="2069" y="8388"/>
                      </a:lnTo>
                      <a:lnTo>
                        <a:pt x="2274" y="8537"/>
                      </a:lnTo>
                      <a:lnTo>
                        <a:pt x="2479" y="8668"/>
                      </a:lnTo>
                      <a:lnTo>
                        <a:pt x="2693" y="8798"/>
                      </a:lnTo>
                      <a:lnTo>
                        <a:pt x="2917" y="8910"/>
                      </a:lnTo>
                      <a:lnTo>
                        <a:pt x="3141" y="9013"/>
                      </a:lnTo>
                      <a:lnTo>
                        <a:pt x="3374" y="9106"/>
                      </a:lnTo>
                      <a:lnTo>
                        <a:pt x="3616" y="9190"/>
                      </a:lnTo>
                      <a:lnTo>
                        <a:pt x="3858" y="9255"/>
                      </a:lnTo>
                      <a:lnTo>
                        <a:pt x="4110" y="9311"/>
                      </a:lnTo>
                      <a:lnTo>
                        <a:pt x="4362" y="9357"/>
                      </a:lnTo>
                      <a:lnTo>
                        <a:pt x="4613" y="9395"/>
                      </a:lnTo>
                      <a:lnTo>
                        <a:pt x="4874" y="9413"/>
                      </a:lnTo>
                      <a:lnTo>
                        <a:pt x="7968" y="9413"/>
                      </a:lnTo>
                      <a:lnTo>
                        <a:pt x="8229" y="9395"/>
                      </a:lnTo>
                      <a:lnTo>
                        <a:pt x="8490" y="9357"/>
                      </a:lnTo>
                      <a:lnTo>
                        <a:pt x="8742" y="9311"/>
                      </a:lnTo>
                      <a:lnTo>
                        <a:pt x="8984" y="9255"/>
                      </a:lnTo>
                      <a:lnTo>
                        <a:pt x="9236" y="9190"/>
                      </a:lnTo>
                      <a:lnTo>
                        <a:pt x="9469" y="9106"/>
                      </a:lnTo>
                      <a:lnTo>
                        <a:pt x="9702" y="9013"/>
                      </a:lnTo>
                      <a:lnTo>
                        <a:pt x="9935" y="8910"/>
                      </a:lnTo>
                      <a:lnTo>
                        <a:pt x="10149" y="8798"/>
                      </a:lnTo>
                      <a:lnTo>
                        <a:pt x="10373" y="8668"/>
                      </a:lnTo>
                      <a:lnTo>
                        <a:pt x="10578" y="8537"/>
                      </a:lnTo>
                      <a:lnTo>
                        <a:pt x="10783" y="8388"/>
                      </a:lnTo>
                      <a:lnTo>
                        <a:pt x="10969" y="8239"/>
                      </a:lnTo>
                      <a:lnTo>
                        <a:pt x="11155" y="8081"/>
                      </a:lnTo>
                      <a:lnTo>
                        <a:pt x="11342" y="7904"/>
                      </a:lnTo>
                      <a:lnTo>
                        <a:pt x="11509" y="7726"/>
                      </a:lnTo>
                      <a:lnTo>
                        <a:pt x="11668" y="7540"/>
                      </a:lnTo>
                      <a:lnTo>
                        <a:pt x="11826" y="7344"/>
                      </a:lnTo>
                      <a:lnTo>
                        <a:pt x="11966" y="7149"/>
                      </a:lnTo>
                      <a:lnTo>
                        <a:pt x="12097" y="6934"/>
                      </a:lnTo>
                      <a:lnTo>
                        <a:pt x="12227" y="6720"/>
                      </a:lnTo>
                      <a:lnTo>
                        <a:pt x="12339" y="6496"/>
                      </a:lnTo>
                      <a:lnTo>
                        <a:pt x="12441" y="6273"/>
                      </a:lnTo>
                      <a:lnTo>
                        <a:pt x="12535" y="6040"/>
                      </a:lnTo>
                      <a:lnTo>
                        <a:pt x="12618" y="5797"/>
                      </a:lnTo>
                      <a:lnTo>
                        <a:pt x="12684" y="5555"/>
                      </a:lnTo>
                      <a:lnTo>
                        <a:pt x="12740" y="5313"/>
                      </a:lnTo>
                      <a:lnTo>
                        <a:pt x="12786" y="5061"/>
                      </a:lnTo>
                      <a:lnTo>
                        <a:pt x="12824" y="4800"/>
                      </a:lnTo>
                      <a:lnTo>
                        <a:pt x="12842" y="4539"/>
                      </a:lnTo>
                      <a:lnTo>
                        <a:pt x="12851" y="4278"/>
                      </a:lnTo>
                      <a:lnTo>
                        <a:pt x="12842" y="4017"/>
                      </a:lnTo>
                      <a:lnTo>
                        <a:pt x="12824" y="3766"/>
                      </a:lnTo>
                      <a:lnTo>
                        <a:pt x="12786" y="3514"/>
                      </a:lnTo>
                      <a:lnTo>
                        <a:pt x="12740" y="3281"/>
                      </a:lnTo>
                      <a:lnTo>
                        <a:pt x="12684" y="3058"/>
                      </a:lnTo>
                      <a:lnTo>
                        <a:pt x="12618" y="2834"/>
                      </a:lnTo>
                      <a:lnTo>
                        <a:pt x="12535" y="2620"/>
                      </a:lnTo>
                      <a:lnTo>
                        <a:pt x="12441" y="2414"/>
                      </a:lnTo>
                      <a:lnTo>
                        <a:pt x="12339" y="2219"/>
                      </a:lnTo>
                      <a:lnTo>
                        <a:pt x="12227" y="2032"/>
                      </a:lnTo>
                      <a:lnTo>
                        <a:pt x="12097" y="1855"/>
                      </a:lnTo>
                      <a:lnTo>
                        <a:pt x="11966" y="1678"/>
                      </a:lnTo>
                      <a:lnTo>
                        <a:pt x="11826" y="1520"/>
                      </a:lnTo>
                      <a:lnTo>
                        <a:pt x="11668" y="1361"/>
                      </a:lnTo>
                      <a:lnTo>
                        <a:pt x="11509" y="1212"/>
                      </a:lnTo>
                      <a:lnTo>
                        <a:pt x="11342" y="1073"/>
                      </a:lnTo>
                      <a:lnTo>
                        <a:pt x="11155" y="951"/>
                      </a:lnTo>
                      <a:lnTo>
                        <a:pt x="10969" y="821"/>
                      </a:lnTo>
                      <a:lnTo>
                        <a:pt x="10783" y="709"/>
                      </a:lnTo>
                      <a:lnTo>
                        <a:pt x="10578" y="607"/>
                      </a:lnTo>
                      <a:lnTo>
                        <a:pt x="10373" y="513"/>
                      </a:lnTo>
                      <a:lnTo>
                        <a:pt x="10149" y="420"/>
                      </a:lnTo>
                      <a:lnTo>
                        <a:pt x="9935" y="336"/>
                      </a:lnTo>
                      <a:lnTo>
                        <a:pt x="9702" y="271"/>
                      </a:lnTo>
                      <a:lnTo>
                        <a:pt x="9469" y="206"/>
                      </a:lnTo>
                      <a:lnTo>
                        <a:pt x="9236" y="150"/>
                      </a:lnTo>
                      <a:lnTo>
                        <a:pt x="8984" y="103"/>
                      </a:lnTo>
                      <a:lnTo>
                        <a:pt x="8742" y="66"/>
                      </a:lnTo>
                      <a:lnTo>
                        <a:pt x="8490" y="38"/>
                      </a:lnTo>
                      <a:lnTo>
                        <a:pt x="8229" y="10"/>
                      </a:lnTo>
                      <a:lnTo>
                        <a:pt x="796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13"/>
                <p:cNvSpPr/>
                <p:nvPr/>
              </p:nvSpPr>
              <p:spPr>
                <a:xfrm>
                  <a:off x="944698" y="5081272"/>
                  <a:ext cx="269309" cy="261062"/>
                </a:xfrm>
                <a:custGeom>
                  <a:rect b="b" l="l" r="r" t="t"/>
                  <a:pathLst>
                    <a:path extrusionOk="0" h="12377" w="12768">
                      <a:moveTo>
                        <a:pt x="6384" y="0"/>
                      </a:moveTo>
                      <a:lnTo>
                        <a:pt x="6049" y="10"/>
                      </a:lnTo>
                      <a:lnTo>
                        <a:pt x="5732" y="28"/>
                      </a:lnTo>
                      <a:lnTo>
                        <a:pt x="5406" y="75"/>
                      </a:lnTo>
                      <a:lnTo>
                        <a:pt x="5098" y="131"/>
                      </a:lnTo>
                      <a:lnTo>
                        <a:pt x="4791" y="196"/>
                      </a:lnTo>
                      <a:lnTo>
                        <a:pt x="4483" y="289"/>
                      </a:lnTo>
                      <a:lnTo>
                        <a:pt x="4185" y="382"/>
                      </a:lnTo>
                      <a:lnTo>
                        <a:pt x="3896" y="504"/>
                      </a:lnTo>
                      <a:lnTo>
                        <a:pt x="3616" y="625"/>
                      </a:lnTo>
                      <a:lnTo>
                        <a:pt x="3337" y="774"/>
                      </a:lnTo>
                      <a:lnTo>
                        <a:pt x="3076" y="923"/>
                      </a:lnTo>
                      <a:lnTo>
                        <a:pt x="2815" y="1091"/>
                      </a:lnTo>
                      <a:lnTo>
                        <a:pt x="2563" y="1268"/>
                      </a:lnTo>
                      <a:lnTo>
                        <a:pt x="2321" y="1454"/>
                      </a:lnTo>
                      <a:lnTo>
                        <a:pt x="2088" y="1659"/>
                      </a:lnTo>
                      <a:lnTo>
                        <a:pt x="1864" y="1864"/>
                      </a:lnTo>
                      <a:lnTo>
                        <a:pt x="1659" y="2088"/>
                      </a:lnTo>
                      <a:lnTo>
                        <a:pt x="1454" y="2321"/>
                      </a:lnTo>
                      <a:lnTo>
                        <a:pt x="1268" y="2563"/>
                      </a:lnTo>
                      <a:lnTo>
                        <a:pt x="1091" y="2815"/>
                      </a:lnTo>
                      <a:lnTo>
                        <a:pt x="923" y="3076"/>
                      </a:lnTo>
                      <a:lnTo>
                        <a:pt x="765" y="3337"/>
                      </a:lnTo>
                      <a:lnTo>
                        <a:pt x="625" y="3616"/>
                      </a:lnTo>
                      <a:lnTo>
                        <a:pt x="504" y="3896"/>
                      </a:lnTo>
                      <a:lnTo>
                        <a:pt x="383" y="4185"/>
                      </a:lnTo>
                      <a:lnTo>
                        <a:pt x="289" y="4483"/>
                      </a:lnTo>
                      <a:lnTo>
                        <a:pt x="196" y="4791"/>
                      </a:lnTo>
                      <a:lnTo>
                        <a:pt x="131" y="5098"/>
                      </a:lnTo>
                      <a:lnTo>
                        <a:pt x="75" y="5406"/>
                      </a:lnTo>
                      <a:lnTo>
                        <a:pt x="28" y="5732"/>
                      </a:lnTo>
                      <a:lnTo>
                        <a:pt x="10" y="6058"/>
                      </a:lnTo>
                      <a:lnTo>
                        <a:pt x="0" y="6384"/>
                      </a:lnTo>
                      <a:lnTo>
                        <a:pt x="0" y="11146"/>
                      </a:lnTo>
                      <a:lnTo>
                        <a:pt x="392" y="11295"/>
                      </a:lnTo>
                      <a:lnTo>
                        <a:pt x="802" y="11444"/>
                      </a:lnTo>
                      <a:lnTo>
                        <a:pt x="1231" y="11594"/>
                      </a:lnTo>
                      <a:lnTo>
                        <a:pt x="1678" y="11724"/>
                      </a:lnTo>
                      <a:lnTo>
                        <a:pt x="2144" y="11855"/>
                      </a:lnTo>
                      <a:lnTo>
                        <a:pt x="2629" y="11966"/>
                      </a:lnTo>
                      <a:lnTo>
                        <a:pt x="3141" y="12078"/>
                      </a:lnTo>
                      <a:lnTo>
                        <a:pt x="3663" y="12171"/>
                      </a:lnTo>
                      <a:lnTo>
                        <a:pt x="4036" y="12227"/>
                      </a:lnTo>
                      <a:lnTo>
                        <a:pt x="4399" y="12274"/>
                      </a:lnTo>
                      <a:lnTo>
                        <a:pt x="4763" y="12311"/>
                      </a:lnTo>
                      <a:lnTo>
                        <a:pt x="5126" y="12339"/>
                      </a:lnTo>
                      <a:lnTo>
                        <a:pt x="5480" y="12358"/>
                      </a:lnTo>
                      <a:lnTo>
                        <a:pt x="5825" y="12367"/>
                      </a:lnTo>
                      <a:lnTo>
                        <a:pt x="6170" y="12376"/>
                      </a:lnTo>
                      <a:lnTo>
                        <a:pt x="6505" y="12376"/>
                      </a:lnTo>
                      <a:lnTo>
                        <a:pt x="6841" y="12367"/>
                      </a:lnTo>
                      <a:lnTo>
                        <a:pt x="7176" y="12358"/>
                      </a:lnTo>
                      <a:lnTo>
                        <a:pt x="7493" y="12339"/>
                      </a:lnTo>
                      <a:lnTo>
                        <a:pt x="7810" y="12311"/>
                      </a:lnTo>
                      <a:lnTo>
                        <a:pt x="8127" y="12283"/>
                      </a:lnTo>
                      <a:lnTo>
                        <a:pt x="8434" y="12246"/>
                      </a:lnTo>
                      <a:lnTo>
                        <a:pt x="9031" y="12162"/>
                      </a:lnTo>
                      <a:lnTo>
                        <a:pt x="9599" y="12060"/>
                      </a:lnTo>
                      <a:lnTo>
                        <a:pt x="10140" y="11948"/>
                      </a:lnTo>
                      <a:lnTo>
                        <a:pt x="10652" y="11817"/>
                      </a:lnTo>
                      <a:lnTo>
                        <a:pt x="11137" y="11687"/>
                      </a:lnTo>
                      <a:lnTo>
                        <a:pt x="11594" y="11556"/>
                      </a:lnTo>
                      <a:lnTo>
                        <a:pt x="12013" y="11417"/>
                      </a:lnTo>
                      <a:lnTo>
                        <a:pt x="12405" y="11277"/>
                      </a:lnTo>
                      <a:lnTo>
                        <a:pt x="12768" y="11146"/>
                      </a:lnTo>
                      <a:lnTo>
                        <a:pt x="12768" y="6384"/>
                      </a:lnTo>
                      <a:lnTo>
                        <a:pt x="12759" y="6058"/>
                      </a:lnTo>
                      <a:lnTo>
                        <a:pt x="12731" y="5732"/>
                      </a:lnTo>
                      <a:lnTo>
                        <a:pt x="12693" y="5406"/>
                      </a:lnTo>
                      <a:lnTo>
                        <a:pt x="12637" y="5098"/>
                      </a:lnTo>
                      <a:lnTo>
                        <a:pt x="12563" y="4791"/>
                      </a:lnTo>
                      <a:lnTo>
                        <a:pt x="12479" y="4483"/>
                      </a:lnTo>
                      <a:lnTo>
                        <a:pt x="12377" y="4185"/>
                      </a:lnTo>
                      <a:lnTo>
                        <a:pt x="12265" y="3896"/>
                      </a:lnTo>
                      <a:lnTo>
                        <a:pt x="12134" y="3616"/>
                      </a:lnTo>
                      <a:lnTo>
                        <a:pt x="11994" y="3337"/>
                      </a:lnTo>
                      <a:lnTo>
                        <a:pt x="11836" y="3076"/>
                      </a:lnTo>
                      <a:lnTo>
                        <a:pt x="11678" y="2815"/>
                      </a:lnTo>
                      <a:lnTo>
                        <a:pt x="11491" y="2563"/>
                      </a:lnTo>
                      <a:lnTo>
                        <a:pt x="11305" y="2321"/>
                      </a:lnTo>
                      <a:lnTo>
                        <a:pt x="11109" y="2088"/>
                      </a:lnTo>
                      <a:lnTo>
                        <a:pt x="10895" y="1864"/>
                      </a:lnTo>
                      <a:lnTo>
                        <a:pt x="10671" y="1659"/>
                      </a:lnTo>
                      <a:lnTo>
                        <a:pt x="10438" y="1454"/>
                      </a:lnTo>
                      <a:lnTo>
                        <a:pt x="10196" y="1268"/>
                      </a:lnTo>
                      <a:lnTo>
                        <a:pt x="9954" y="1091"/>
                      </a:lnTo>
                      <a:lnTo>
                        <a:pt x="9693" y="923"/>
                      </a:lnTo>
                      <a:lnTo>
                        <a:pt x="9422" y="774"/>
                      </a:lnTo>
                      <a:lnTo>
                        <a:pt x="9152" y="625"/>
                      </a:lnTo>
                      <a:lnTo>
                        <a:pt x="8863" y="504"/>
                      </a:lnTo>
                      <a:lnTo>
                        <a:pt x="8574" y="382"/>
                      </a:lnTo>
                      <a:lnTo>
                        <a:pt x="8276" y="289"/>
                      </a:lnTo>
                      <a:lnTo>
                        <a:pt x="7978" y="196"/>
                      </a:lnTo>
                      <a:lnTo>
                        <a:pt x="7670" y="131"/>
                      </a:lnTo>
                      <a:lnTo>
                        <a:pt x="7353" y="75"/>
                      </a:lnTo>
                      <a:lnTo>
                        <a:pt x="7037" y="28"/>
                      </a:lnTo>
                      <a:lnTo>
                        <a:pt x="6710" y="10"/>
                      </a:lnTo>
                      <a:lnTo>
                        <a:pt x="638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13"/>
                <p:cNvSpPr/>
                <p:nvPr/>
              </p:nvSpPr>
              <p:spPr>
                <a:xfrm>
                  <a:off x="1025293" y="5004812"/>
                  <a:ext cx="101455" cy="131132"/>
                </a:xfrm>
                <a:custGeom>
                  <a:rect b="b" l="l" r="r" t="t"/>
                  <a:pathLst>
                    <a:path extrusionOk="0" h="6217" w="4810">
                      <a:moveTo>
                        <a:pt x="4101" y="0"/>
                      </a:moveTo>
                      <a:lnTo>
                        <a:pt x="4017" y="10"/>
                      </a:lnTo>
                      <a:lnTo>
                        <a:pt x="3933" y="47"/>
                      </a:lnTo>
                      <a:lnTo>
                        <a:pt x="3840" y="93"/>
                      </a:lnTo>
                      <a:lnTo>
                        <a:pt x="3747" y="149"/>
                      </a:lnTo>
                      <a:lnTo>
                        <a:pt x="3551" y="298"/>
                      </a:lnTo>
                      <a:lnTo>
                        <a:pt x="3337" y="457"/>
                      </a:lnTo>
                      <a:lnTo>
                        <a:pt x="3122" y="615"/>
                      </a:lnTo>
                      <a:lnTo>
                        <a:pt x="3011" y="690"/>
                      </a:lnTo>
                      <a:lnTo>
                        <a:pt x="2889" y="755"/>
                      </a:lnTo>
                      <a:lnTo>
                        <a:pt x="2768" y="811"/>
                      </a:lnTo>
                      <a:lnTo>
                        <a:pt x="2647" y="858"/>
                      </a:lnTo>
                      <a:lnTo>
                        <a:pt x="2526" y="886"/>
                      </a:lnTo>
                      <a:lnTo>
                        <a:pt x="2405" y="895"/>
                      </a:lnTo>
                      <a:lnTo>
                        <a:pt x="2284" y="886"/>
                      </a:lnTo>
                      <a:lnTo>
                        <a:pt x="2162" y="858"/>
                      </a:lnTo>
                      <a:lnTo>
                        <a:pt x="2041" y="820"/>
                      </a:lnTo>
                      <a:lnTo>
                        <a:pt x="1920" y="774"/>
                      </a:lnTo>
                      <a:lnTo>
                        <a:pt x="1808" y="718"/>
                      </a:lnTo>
                      <a:lnTo>
                        <a:pt x="1687" y="653"/>
                      </a:lnTo>
                      <a:lnTo>
                        <a:pt x="1473" y="522"/>
                      </a:lnTo>
                      <a:lnTo>
                        <a:pt x="1258" y="382"/>
                      </a:lnTo>
                      <a:lnTo>
                        <a:pt x="1063" y="261"/>
                      </a:lnTo>
                      <a:lnTo>
                        <a:pt x="970" y="215"/>
                      </a:lnTo>
                      <a:lnTo>
                        <a:pt x="876" y="187"/>
                      </a:lnTo>
                      <a:lnTo>
                        <a:pt x="793" y="168"/>
                      </a:lnTo>
                      <a:lnTo>
                        <a:pt x="709" y="159"/>
                      </a:lnTo>
                      <a:lnTo>
                        <a:pt x="625" y="168"/>
                      </a:lnTo>
                      <a:lnTo>
                        <a:pt x="550" y="205"/>
                      </a:lnTo>
                      <a:lnTo>
                        <a:pt x="485" y="261"/>
                      </a:lnTo>
                      <a:lnTo>
                        <a:pt x="410" y="345"/>
                      </a:lnTo>
                      <a:lnTo>
                        <a:pt x="355" y="457"/>
                      </a:lnTo>
                      <a:lnTo>
                        <a:pt x="289" y="587"/>
                      </a:lnTo>
                      <a:lnTo>
                        <a:pt x="243" y="764"/>
                      </a:lnTo>
                      <a:lnTo>
                        <a:pt x="196" y="960"/>
                      </a:lnTo>
                      <a:lnTo>
                        <a:pt x="149" y="1202"/>
                      </a:lnTo>
                      <a:lnTo>
                        <a:pt x="112" y="1482"/>
                      </a:lnTo>
                      <a:lnTo>
                        <a:pt x="75" y="1799"/>
                      </a:lnTo>
                      <a:lnTo>
                        <a:pt x="56" y="2162"/>
                      </a:lnTo>
                      <a:lnTo>
                        <a:pt x="28" y="2572"/>
                      </a:lnTo>
                      <a:lnTo>
                        <a:pt x="19" y="3029"/>
                      </a:lnTo>
                      <a:lnTo>
                        <a:pt x="10" y="3532"/>
                      </a:lnTo>
                      <a:lnTo>
                        <a:pt x="0" y="4082"/>
                      </a:lnTo>
                      <a:lnTo>
                        <a:pt x="10" y="4296"/>
                      </a:lnTo>
                      <a:lnTo>
                        <a:pt x="19" y="4492"/>
                      </a:lnTo>
                      <a:lnTo>
                        <a:pt x="28" y="4678"/>
                      </a:lnTo>
                      <a:lnTo>
                        <a:pt x="56" y="4846"/>
                      </a:lnTo>
                      <a:lnTo>
                        <a:pt x="75" y="5005"/>
                      </a:lnTo>
                      <a:lnTo>
                        <a:pt x="112" y="5144"/>
                      </a:lnTo>
                      <a:lnTo>
                        <a:pt x="149" y="5284"/>
                      </a:lnTo>
                      <a:lnTo>
                        <a:pt x="196" y="5405"/>
                      </a:lnTo>
                      <a:lnTo>
                        <a:pt x="243" y="5508"/>
                      </a:lnTo>
                      <a:lnTo>
                        <a:pt x="289" y="5610"/>
                      </a:lnTo>
                      <a:lnTo>
                        <a:pt x="355" y="5704"/>
                      </a:lnTo>
                      <a:lnTo>
                        <a:pt x="410" y="5787"/>
                      </a:lnTo>
                      <a:lnTo>
                        <a:pt x="485" y="5853"/>
                      </a:lnTo>
                      <a:lnTo>
                        <a:pt x="550" y="5918"/>
                      </a:lnTo>
                      <a:lnTo>
                        <a:pt x="625" y="5974"/>
                      </a:lnTo>
                      <a:lnTo>
                        <a:pt x="709" y="6020"/>
                      </a:lnTo>
                      <a:lnTo>
                        <a:pt x="793" y="6067"/>
                      </a:lnTo>
                      <a:lnTo>
                        <a:pt x="876" y="6104"/>
                      </a:lnTo>
                      <a:lnTo>
                        <a:pt x="970" y="6132"/>
                      </a:lnTo>
                      <a:lnTo>
                        <a:pt x="1063" y="6151"/>
                      </a:lnTo>
                      <a:lnTo>
                        <a:pt x="1258" y="6188"/>
                      </a:lnTo>
                      <a:lnTo>
                        <a:pt x="1473" y="6207"/>
                      </a:lnTo>
                      <a:lnTo>
                        <a:pt x="1687" y="6216"/>
                      </a:lnTo>
                      <a:lnTo>
                        <a:pt x="3122" y="6216"/>
                      </a:lnTo>
                      <a:lnTo>
                        <a:pt x="3337" y="6207"/>
                      </a:lnTo>
                      <a:lnTo>
                        <a:pt x="3551" y="6188"/>
                      </a:lnTo>
                      <a:lnTo>
                        <a:pt x="3747" y="6151"/>
                      </a:lnTo>
                      <a:lnTo>
                        <a:pt x="3840" y="6132"/>
                      </a:lnTo>
                      <a:lnTo>
                        <a:pt x="3933" y="6104"/>
                      </a:lnTo>
                      <a:lnTo>
                        <a:pt x="4017" y="6067"/>
                      </a:lnTo>
                      <a:lnTo>
                        <a:pt x="4101" y="6020"/>
                      </a:lnTo>
                      <a:lnTo>
                        <a:pt x="4185" y="5974"/>
                      </a:lnTo>
                      <a:lnTo>
                        <a:pt x="4259" y="5918"/>
                      </a:lnTo>
                      <a:lnTo>
                        <a:pt x="4334" y="5853"/>
                      </a:lnTo>
                      <a:lnTo>
                        <a:pt x="4399" y="5787"/>
                      </a:lnTo>
                      <a:lnTo>
                        <a:pt x="4464" y="5704"/>
                      </a:lnTo>
                      <a:lnTo>
                        <a:pt x="4520" y="5610"/>
                      </a:lnTo>
                      <a:lnTo>
                        <a:pt x="4567" y="5508"/>
                      </a:lnTo>
                      <a:lnTo>
                        <a:pt x="4623" y="5405"/>
                      </a:lnTo>
                      <a:lnTo>
                        <a:pt x="4660" y="5284"/>
                      </a:lnTo>
                      <a:lnTo>
                        <a:pt x="4697" y="5144"/>
                      </a:lnTo>
                      <a:lnTo>
                        <a:pt x="4735" y="5005"/>
                      </a:lnTo>
                      <a:lnTo>
                        <a:pt x="4763" y="4846"/>
                      </a:lnTo>
                      <a:lnTo>
                        <a:pt x="4781" y="4678"/>
                      </a:lnTo>
                      <a:lnTo>
                        <a:pt x="4800" y="4492"/>
                      </a:lnTo>
                      <a:lnTo>
                        <a:pt x="4809" y="4296"/>
                      </a:lnTo>
                      <a:lnTo>
                        <a:pt x="4809" y="4082"/>
                      </a:lnTo>
                      <a:lnTo>
                        <a:pt x="4809" y="3495"/>
                      </a:lnTo>
                      <a:lnTo>
                        <a:pt x="4800" y="2954"/>
                      </a:lnTo>
                      <a:lnTo>
                        <a:pt x="4781" y="2470"/>
                      </a:lnTo>
                      <a:lnTo>
                        <a:pt x="4763" y="2041"/>
                      </a:lnTo>
                      <a:lnTo>
                        <a:pt x="4735" y="1659"/>
                      </a:lnTo>
                      <a:lnTo>
                        <a:pt x="4697" y="1324"/>
                      </a:lnTo>
                      <a:lnTo>
                        <a:pt x="4660" y="1035"/>
                      </a:lnTo>
                      <a:lnTo>
                        <a:pt x="4623" y="783"/>
                      </a:lnTo>
                      <a:lnTo>
                        <a:pt x="4567" y="578"/>
                      </a:lnTo>
                      <a:lnTo>
                        <a:pt x="4520" y="401"/>
                      </a:lnTo>
                      <a:lnTo>
                        <a:pt x="4464" y="261"/>
                      </a:lnTo>
                      <a:lnTo>
                        <a:pt x="4399" y="159"/>
                      </a:lnTo>
                      <a:lnTo>
                        <a:pt x="4334" y="75"/>
                      </a:lnTo>
                      <a:lnTo>
                        <a:pt x="4297" y="47"/>
                      </a:lnTo>
                      <a:lnTo>
                        <a:pt x="4259" y="28"/>
                      </a:lnTo>
                      <a:lnTo>
                        <a:pt x="4222" y="10"/>
                      </a:lnTo>
                      <a:lnTo>
                        <a:pt x="4185"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13"/>
                <p:cNvSpPr/>
                <p:nvPr/>
              </p:nvSpPr>
              <p:spPr>
                <a:xfrm>
                  <a:off x="1025482" y="5016413"/>
                  <a:ext cx="101265" cy="90044"/>
                </a:xfrm>
                <a:custGeom>
                  <a:rect b="b" l="l" r="r" t="t"/>
                  <a:pathLst>
                    <a:path extrusionOk="0" h="4269" w="4801">
                      <a:moveTo>
                        <a:pt x="4558" y="0"/>
                      </a:moveTo>
                      <a:lnTo>
                        <a:pt x="4437" y="56"/>
                      </a:lnTo>
                      <a:lnTo>
                        <a:pt x="4325" y="121"/>
                      </a:lnTo>
                      <a:lnTo>
                        <a:pt x="4073" y="261"/>
                      </a:lnTo>
                      <a:lnTo>
                        <a:pt x="3812" y="410"/>
                      </a:lnTo>
                      <a:lnTo>
                        <a:pt x="3551" y="569"/>
                      </a:lnTo>
                      <a:lnTo>
                        <a:pt x="3412" y="634"/>
                      </a:lnTo>
                      <a:lnTo>
                        <a:pt x="3272" y="708"/>
                      </a:lnTo>
                      <a:lnTo>
                        <a:pt x="3123" y="764"/>
                      </a:lnTo>
                      <a:lnTo>
                        <a:pt x="2983" y="820"/>
                      </a:lnTo>
                      <a:lnTo>
                        <a:pt x="2834" y="867"/>
                      </a:lnTo>
                      <a:lnTo>
                        <a:pt x="2685" y="895"/>
                      </a:lnTo>
                      <a:lnTo>
                        <a:pt x="2536" y="923"/>
                      </a:lnTo>
                      <a:lnTo>
                        <a:pt x="2237" y="923"/>
                      </a:lnTo>
                      <a:lnTo>
                        <a:pt x="2088" y="904"/>
                      </a:lnTo>
                      <a:lnTo>
                        <a:pt x="1939" y="876"/>
                      </a:lnTo>
                      <a:lnTo>
                        <a:pt x="1799" y="839"/>
                      </a:lnTo>
                      <a:lnTo>
                        <a:pt x="1660" y="792"/>
                      </a:lnTo>
                      <a:lnTo>
                        <a:pt x="1520" y="736"/>
                      </a:lnTo>
                      <a:lnTo>
                        <a:pt x="1240" y="624"/>
                      </a:lnTo>
                      <a:lnTo>
                        <a:pt x="979" y="494"/>
                      </a:lnTo>
                      <a:lnTo>
                        <a:pt x="718" y="373"/>
                      </a:lnTo>
                      <a:lnTo>
                        <a:pt x="476" y="252"/>
                      </a:lnTo>
                      <a:lnTo>
                        <a:pt x="243" y="158"/>
                      </a:lnTo>
                      <a:lnTo>
                        <a:pt x="196" y="373"/>
                      </a:lnTo>
                      <a:lnTo>
                        <a:pt x="150" y="624"/>
                      </a:lnTo>
                      <a:lnTo>
                        <a:pt x="103" y="932"/>
                      </a:lnTo>
                      <a:lnTo>
                        <a:pt x="66" y="1277"/>
                      </a:lnTo>
                      <a:lnTo>
                        <a:pt x="38" y="1678"/>
                      </a:lnTo>
                      <a:lnTo>
                        <a:pt x="19" y="2134"/>
                      </a:lnTo>
                      <a:lnTo>
                        <a:pt x="1" y="2637"/>
                      </a:lnTo>
                      <a:lnTo>
                        <a:pt x="1" y="3215"/>
                      </a:lnTo>
                      <a:lnTo>
                        <a:pt x="243" y="3355"/>
                      </a:lnTo>
                      <a:lnTo>
                        <a:pt x="495" y="3485"/>
                      </a:lnTo>
                      <a:lnTo>
                        <a:pt x="756" y="3607"/>
                      </a:lnTo>
                      <a:lnTo>
                        <a:pt x="1017" y="3728"/>
                      </a:lnTo>
                      <a:lnTo>
                        <a:pt x="1296" y="3830"/>
                      </a:lnTo>
                      <a:lnTo>
                        <a:pt x="1576" y="3933"/>
                      </a:lnTo>
                      <a:lnTo>
                        <a:pt x="1855" y="4017"/>
                      </a:lnTo>
                      <a:lnTo>
                        <a:pt x="2153" y="4091"/>
                      </a:lnTo>
                      <a:lnTo>
                        <a:pt x="2452" y="4156"/>
                      </a:lnTo>
                      <a:lnTo>
                        <a:pt x="2759" y="4203"/>
                      </a:lnTo>
                      <a:lnTo>
                        <a:pt x="3076" y="4240"/>
                      </a:lnTo>
                      <a:lnTo>
                        <a:pt x="3402" y="4268"/>
                      </a:lnTo>
                      <a:lnTo>
                        <a:pt x="4064" y="4268"/>
                      </a:lnTo>
                      <a:lnTo>
                        <a:pt x="4409" y="4240"/>
                      </a:lnTo>
                      <a:lnTo>
                        <a:pt x="4763" y="4203"/>
                      </a:lnTo>
                      <a:lnTo>
                        <a:pt x="4791" y="3886"/>
                      </a:lnTo>
                      <a:lnTo>
                        <a:pt x="4800" y="3532"/>
                      </a:lnTo>
                      <a:lnTo>
                        <a:pt x="4791" y="2861"/>
                      </a:lnTo>
                      <a:lnTo>
                        <a:pt x="4782" y="2265"/>
                      </a:lnTo>
                      <a:lnTo>
                        <a:pt x="4763" y="1733"/>
                      </a:lnTo>
                      <a:lnTo>
                        <a:pt x="4735" y="1267"/>
                      </a:lnTo>
                      <a:lnTo>
                        <a:pt x="4698" y="867"/>
                      </a:lnTo>
                      <a:lnTo>
                        <a:pt x="4660" y="531"/>
                      </a:lnTo>
                      <a:lnTo>
                        <a:pt x="4614" y="242"/>
                      </a:lnTo>
                      <a:lnTo>
                        <a:pt x="455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13"/>
                <p:cNvSpPr/>
                <p:nvPr/>
              </p:nvSpPr>
              <p:spPr>
                <a:xfrm>
                  <a:off x="974375" y="4833984"/>
                  <a:ext cx="200927" cy="258510"/>
                </a:xfrm>
                <a:custGeom>
                  <a:rect b="b" l="l" r="r" t="t"/>
                  <a:pathLst>
                    <a:path extrusionOk="0" h="12256" w="9526">
                      <a:moveTo>
                        <a:pt x="4297" y="1"/>
                      </a:moveTo>
                      <a:lnTo>
                        <a:pt x="4073" y="10"/>
                      </a:lnTo>
                      <a:lnTo>
                        <a:pt x="3859" y="29"/>
                      </a:lnTo>
                      <a:lnTo>
                        <a:pt x="3645" y="57"/>
                      </a:lnTo>
                      <a:lnTo>
                        <a:pt x="3430" y="94"/>
                      </a:lnTo>
                      <a:lnTo>
                        <a:pt x="3225" y="141"/>
                      </a:lnTo>
                      <a:lnTo>
                        <a:pt x="3020" y="196"/>
                      </a:lnTo>
                      <a:lnTo>
                        <a:pt x="2824" y="262"/>
                      </a:lnTo>
                      <a:lnTo>
                        <a:pt x="2629" y="346"/>
                      </a:lnTo>
                      <a:lnTo>
                        <a:pt x="2442" y="429"/>
                      </a:lnTo>
                      <a:lnTo>
                        <a:pt x="2256" y="523"/>
                      </a:lnTo>
                      <a:lnTo>
                        <a:pt x="2070" y="625"/>
                      </a:lnTo>
                      <a:lnTo>
                        <a:pt x="1902" y="737"/>
                      </a:lnTo>
                      <a:lnTo>
                        <a:pt x="1734" y="858"/>
                      </a:lnTo>
                      <a:lnTo>
                        <a:pt x="1566" y="989"/>
                      </a:lnTo>
                      <a:lnTo>
                        <a:pt x="1417" y="1119"/>
                      </a:lnTo>
                      <a:lnTo>
                        <a:pt x="1268" y="1268"/>
                      </a:lnTo>
                      <a:lnTo>
                        <a:pt x="1119" y="1417"/>
                      </a:lnTo>
                      <a:lnTo>
                        <a:pt x="989" y="1566"/>
                      </a:lnTo>
                      <a:lnTo>
                        <a:pt x="858" y="1734"/>
                      </a:lnTo>
                      <a:lnTo>
                        <a:pt x="737" y="1902"/>
                      </a:lnTo>
                      <a:lnTo>
                        <a:pt x="625" y="2070"/>
                      </a:lnTo>
                      <a:lnTo>
                        <a:pt x="523" y="2256"/>
                      </a:lnTo>
                      <a:lnTo>
                        <a:pt x="429" y="2433"/>
                      </a:lnTo>
                      <a:lnTo>
                        <a:pt x="345" y="2629"/>
                      </a:lnTo>
                      <a:lnTo>
                        <a:pt x="262" y="2824"/>
                      </a:lnTo>
                      <a:lnTo>
                        <a:pt x="196" y="3020"/>
                      </a:lnTo>
                      <a:lnTo>
                        <a:pt x="140" y="3225"/>
                      </a:lnTo>
                      <a:lnTo>
                        <a:pt x="94" y="3430"/>
                      </a:lnTo>
                      <a:lnTo>
                        <a:pt x="57" y="3645"/>
                      </a:lnTo>
                      <a:lnTo>
                        <a:pt x="29" y="3859"/>
                      </a:lnTo>
                      <a:lnTo>
                        <a:pt x="10" y="4073"/>
                      </a:lnTo>
                      <a:lnTo>
                        <a:pt x="1" y="4297"/>
                      </a:lnTo>
                      <a:lnTo>
                        <a:pt x="1" y="7493"/>
                      </a:lnTo>
                      <a:lnTo>
                        <a:pt x="10" y="7745"/>
                      </a:lnTo>
                      <a:lnTo>
                        <a:pt x="29" y="7978"/>
                      </a:lnTo>
                      <a:lnTo>
                        <a:pt x="57" y="8220"/>
                      </a:lnTo>
                      <a:lnTo>
                        <a:pt x="103" y="8453"/>
                      </a:lnTo>
                      <a:lnTo>
                        <a:pt x="150" y="8686"/>
                      </a:lnTo>
                      <a:lnTo>
                        <a:pt x="215" y="8910"/>
                      </a:lnTo>
                      <a:lnTo>
                        <a:pt x="290" y="9124"/>
                      </a:lnTo>
                      <a:lnTo>
                        <a:pt x="383" y="9348"/>
                      </a:lnTo>
                      <a:lnTo>
                        <a:pt x="476" y="9553"/>
                      </a:lnTo>
                      <a:lnTo>
                        <a:pt x="578" y="9758"/>
                      </a:lnTo>
                      <a:lnTo>
                        <a:pt x="700" y="9963"/>
                      </a:lnTo>
                      <a:lnTo>
                        <a:pt x="821" y="10149"/>
                      </a:lnTo>
                      <a:lnTo>
                        <a:pt x="951" y="10336"/>
                      </a:lnTo>
                      <a:lnTo>
                        <a:pt x="1091" y="10522"/>
                      </a:lnTo>
                      <a:lnTo>
                        <a:pt x="1240" y="10690"/>
                      </a:lnTo>
                      <a:lnTo>
                        <a:pt x="1399" y="10858"/>
                      </a:lnTo>
                      <a:lnTo>
                        <a:pt x="1566" y="11016"/>
                      </a:lnTo>
                      <a:lnTo>
                        <a:pt x="1743" y="11165"/>
                      </a:lnTo>
                      <a:lnTo>
                        <a:pt x="1920" y="11305"/>
                      </a:lnTo>
                      <a:lnTo>
                        <a:pt x="2107" y="11445"/>
                      </a:lnTo>
                      <a:lnTo>
                        <a:pt x="2303" y="11566"/>
                      </a:lnTo>
                      <a:lnTo>
                        <a:pt x="2498" y="11678"/>
                      </a:lnTo>
                      <a:lnTo>
                        <a:pt x="2703" y="11790"/>
                      </a:lnTo>
                      <a:lnTo>
                        <a:pt x="2918" y="11883"/>
                      </a:lnTo>
                      <a:lnTo>
                        <a:pt x="3132" y="11967"/>
                      </a:lnTo>
                      <a:lnTo>
                        <a:pt x="3356" y="12041"/>
                      </a:lnTo>
                      <a:lnTo>
                        <a:pt x="3579" y="12106"/>
                      </a:lnTo>
                      <a:lnTo>
                        <a:pt x="3803" y="12162"/>
                      </a:lnTo>
                      <a:lnTo>
                        <a:pt x="4045" y="12200"/>
                      </a:lnTo>
                      <a:lnTo>
                        <a:pt x="4278" y="12228"/>
                      </a:lnTo>
                      <a:lnTo>
                        <a:pt x="4521" y="12246"/>
                      </a:lnTo>
                      <a:lnTo>
                        <a:pt x="4763" y="12256"/>
                      </a:lnTo>
                      <a:lnTo>
                        <a:pt x="5005" y="12246"/>
                      </a:lnTo>
                      <a:lnTo>
                        <a:pt x="5247" y="12228"/>
                      </a:lnTo>
                      <a:lnTo>
                        <a:pt x="5490" y="12200"/>
                      </a:lnTo>
                      <a:lnTo>
                        <a:pt x="5723" y="12162"/>
                      </a:lnTo>
                      <a:lnTo>
                        <a:pt x="5946" y="12106"/>
                      </a:lnTo>
                      <a:lnTo>
                        <a:pt x="6170" y="12041"/>
                      </a:lnTo>
                      <a:lnTo>
                        <a:pt x="6394" y="11967"/>
                      </a:lnTo>
                      <a:lnTo>
                        <a:pt x="6608" y="11883"/>
                      </a:lnTo>
                      <a:lnTo>
                        <a:pt x="6822" y="11790"/>
                      </a:lnTo>
                      <a:lnTo>
                        <a:pt x="7027" y="11678"/>
                      </a:lnTo>
                      <a:lnTo>
                        <a:pt x="7223" y="11566"/>
                      </a:lnTo>
                      <a:lnTo>
                        <a:pt x="7419" y="11445"/>
                      </a:lnTo>
                      <a:lnTo>
                        <a:pt x="7605" y="11305"/>
                      </a:lnTo>
                      <a:lnTo>
                        <a:pt x="7782" y="11165"/>
                      </a:lnTo>
                      <a:lnTo>
                        <a:pt x="7959" y="11016"/>
                      </a:lnTo>
                      <a:lnTo>
                        <a:pt x="8127" y="10858"/>
                      </a:lnTo>
                      <a:lnTo>
                        <a:pt x="8286" y="10690"/>
                      </a:lnTo>
                      <a:lnTo>
                        <a:pt x="8435" y="10522"/>
                      </a:lnTo>
                      <a:lnTo>
                        <a:pt x="8574" y="10336"/>
                      </a:lnTo>
                      <a:lnTo>
                        <a:pt x="8705" y="10149"/>
                      </a:lnTo>
                      <a:lnTo>
                        <a:pt x="8835" y="9963"/>
                      </a:lnTo>
                      <a:lnTo>
                        <a:pt x="8947" y="9758"/>
                      </a:lnTo>
                      <a:lnTo>
                        <a:pt x="9050" y="9553"/>
                      </a:lnTo>
                      <a:lnTo>
                        <a:pt x="9143" y="9348"/>
                      </a:lnTo>
                      <a:lnTo>
                        <a:pt x="9236" y="9124"/>
                      </a:lnTo>
                      <a:lnTo>
                        <a:pt x="9311" y="8910"/>
                      </a:lnTo>
                      <a:lnTo>
                        <a:pt x="9376" y="8686"/>
                      </a:lnTo>
                      <a:lnTo>
                        <a:pt x="9423" y="8453"/>
                      </a:lnTo>
                      <a:lnTo>
                        <a:pt x="9469" y="8220"/>
                      </a:lnTo>
                      <a:lnTo>
                        <a:pt x="9497" y="7978"/>
                      </a:lnTo>
                      <a:lnTo>
                        <a:pt x="9516" y="7745"/>
                      </a:lnTo>
                      <a:lnTo>
                        <a:pt x="9525" y="7493"/>
                      </a:lnTo>
                      <a:lnTo>
                        <a:pt x="9525" y="4595"/>
                      </a:lnTo>
                      <a:lnTo>
                        <a:pt x="9516" y="4362"/>
                      </a:lnTo>
                      <a:lnTo>
                        <a:pt x="9497" y="4129"/>
                      </a:lnTo>
                      <a:lnTo>
                        <a:pt x="9469" y="3896"/>
                      </a:lnTo>
                      <a:lnTo>
                        <a:pt x="9432" y="3673"/>
                      </a:lnTo>
                      <a:lnTo>
                        <a:pt x="9376" y="3449"/>
                      </a:lnTo>
                      <a:lnTo>
                        <a:pt x="9320" y="3235"/>
                      </a:lnTo>
                      <a:lnTo>
                        <a:pt x="9245" y="3020"/>
                      </a:lnTo>
                      <a:lnTo>
                        <a:pt x="9162" y="2815"/>
                      </a:lnTo>
                      <a:lnTo>
                        <a:pt x="9068" y="2610"/>
                      </a:lnTo>
                      <a:lnTo>
                        <a:pt x="8966" y="2414"/>
                      </a:lnTo>
                      <a:lnTo>
                        <a:pt x="8854" y="2219"/>
                      </a:lnTo>
                      <a:lnTo>
                        <a:pt x="8733" y="2032"/>
                      </a:lnTo>
                      <a:lnTo>
                        <a:pt x="8612" y="1855"/>
                      </a:lnTo>
                      <a:lnTo>
                        <a:pt x="8472" y="1678"/>
                      </a:lnTo>
                      <a:lnTo>
                        <a:pt x="8323" y="1510"/>
                      </a:lnTo>
                      <a:lnTo>
                        <a:pt x="8174" y="1352"/>
                      </a:lnTo>
                      <a:lnTo>
                        <a:pt x="8015" y="1203"/>
                      </a:lnTo>
                      <a:lnTo>
                        <a:pt x="7848" y="1054"/>
                      </a:lnTo>
                      <a:lnTo>
                        <a:pt x="7670" y="914"/>
                      </a:lnTo>
                      <a:lnTo>
                        <a:pt x="7493" y="793"/>
                      </a:lnTo>
                      <a:lnTo>
                        <a:pt x="7307" y="672"/>
                      </a:lnTo>
                      <a:lnTo>
                        <a:pt x="7121" y="560"/>
                      </a:lnTo>
                      <a:lnTo>
                        <a:pt x="6916" y="457"/>
                      </a:lnTo>
                      <a:lnTo>
                        <a:pt x="6720" y="364"/>
                      </a:lnTo>
                      <a:lnTo>
                        <a:pt x="6506" y="280"/>
                      </a:lnTo>
                      <a:lnTo>
                        <a:pt x="6291" y="215"/>
                      </a:lnTo>
                      <a:lnTo>
                        <a:pt x="6077" y="150"/>
                      </a:lnTo>
                      <a:lnTo>
                        <a:pt x="5853" y="94"/>
                      </a:lnTo>
                      <a:lnTo>
                        <a:pt x="5630" y="57"/>
                      </a:lnTo>
                      <a:lnTo>
                        <a:pt x="5397" y="29"/>
                      </a:lnTo>
                      <a:lnTo>
                        <a:pt x="5173" y="10"/>
                      </a:lnTo>
                      <a:lnTo>
                        <a:pt x="4931"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13"/>
                <p:cNvSpPr/>
                <p:nvPr/>
              </p:nvSpPr>
              <p:spPr>
                <a:xfrm>
                  <a:off x="1013692" y="4918122"/>
                  <a:ext cx="17718" cy="13584"/>
                </a:xfrm>
                <a:custGeom>
                  <a:rect b="b" l="l" r="r" t="t"/>
                  <a:pathLst>
                    <a:path extrusionOk="0" h="644" w="840">
                      <a:moveTo>
                        <a:pt x="550" y="0"/>
                      </a:moveTo>
                      <a:lnTo>
                        <a:pt x="504" y="19"/>
                      </a:lnTo>
                      <a:lnTo>
                        <a:pt x="131" y="205"/>
                      </a:lnTo>
                      <a:lnTo>
                        <a:pt x="94" y="224"/>
                      </a:lnTo>
                      <a:lnTo>
                        <a:pt x="56" y="261"/>
                      </a:lnTo>
                      <a:lnTo>
                        <a:pt x="28" y="289"/>
                      </a:lnTo>
                      <a:lnTo>
                        <a:pt x="10" y="336"/>
                      </a:lnTo>
                      <a:lnTo>
                        <a:pt x="1" y="373"/>
                      </a:lnTo>
                      <a:lnTo>
                        <a:pt x="1" y="420"/>
                      </a:lnTo>
                      <a:lnTo>
                        <a:pt x="10" y="466"/>
                      </a:lnTo>
                      <a:lnTo>
                        <a:pt x="19" y="513"/>
                      </a:lnTo>
                      <a:lnTo>
                        <a:pt x="47" y="550"/>
                      </a:lnTo>
                      <a:lnTo>
                        <a:pt x="75" y="588"/>
                      </a:lnTo>
                      <a:lnTo>
                        <a:pt x="112" y="615"/>
                      </a:lnTo>
                      <a:lnTo>
                        <a:pt x="159" y="634"/>
                      </a:lnTo>
                      <a:lnTo>
                        <a:pt x="196" y="643"/>
                      </a:lnTo>
                      <a:lnTo>
                        <a:pt x="243" y="643"/>
                      </a:lnTo>
                      <a:lnTo>
                        <a:pt x="289" y="634"/>
                      </a:lnTo>
                      <a:lnTo>
                        <a:pt x="336" y="625"/>
                      </a:lnTo>
                      <a:lnTo>
                        <a:pt x="709" y="438"/>
                      </a:lnTo>
                      <a:lnTo>
                        <a:pt x="746" y="420"/>
                      </a:lnTo>
                      <a:lnTo>
                        <a:pt x="783" y="382"/>
                      </a:lnTo>
                      <a:lnTo>
                        <a:pt x="811" y="345"/>
                      </a:lnTo>
                      <a:lnTo>
                        <a:pt x="830" y="308"/>
                      </a:lnTo>
                      <a:lnTo>
                        <a:pt x="839" y="261"/>
                      </a:lnTo>
                      <a:lnTo>
                        <a:pt x="839" y="215"/>
                      </a:lnTo>
                      <a:lnTo>
                        <a:pt x="830" y="177"/>
                      </a:lnTo>
                      <a:lnTo>
                        <a:pt x="811" y="131"/>
                      </a:lnTo>
                      <a:lnTo>
                        <a:pt x="793" y="84"/>
                      </a:lnTo>
                      <a:lnTo>
                        <a:pt x="755" y="56"/>
                      </a:lnTo>
                      <a:lnTo>
                        <a:pt x="727" y="28"/>
                      </a:lnTo>
                      <a:lnTo>
                        <a:pt x="681" y="10"/>
                      </a:lnTo>
                      <a:lnTo>
                        <a:pt x="63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13"/>
                <p:cNvSpPr/>
                <p:nvPr/>
              </p:nvSpPr>
              <p:spPr>
                <a:xfrm>
                  <a:off x="1118268" y="4918122"/>
                  <a:ext cx="17718" cy="13584"/>
                </a:xfrm>
                <a:custGeom>
                  <a:rect b="b" l="l" r="r" t="t"/>
                  <a:pathLst>
                    <a:path extrusionOk="0" h="644" w="840">
                      <a:moveTo>
                        <a:pt x="205" y="0"/>
                      </a:moveTo>
                      <a:lnTo>
                        <a:pt x="159" y="10"/>
                      </a:lnTo>
                      <a:lnTo>
                        <a:pt x="122" y="28"/>
                      </a:lnTo>
                      <a:lnTo>
                        <a:pt x="84" y="56"/>
                      </a:lnTo>
                      <a:lnTo>
                        <a:pt x="47" y="84"/>
                      </a:lnTo>
                      <a:lnTo>
                        <a:pt x="28" y="131"/>
                      </a:lnTo>
                      <a:lnTo>
                        <a:pt x="10" y="177"/>
                      </a:lnTo>
                      <a:lnTo>
                        <a:pt x="0" y="215"/>
                      </a:lnTo>
                      <a:lnTo>
                        <a:pt x="0" y="261"/>
                      </a:lnTo>
                      <a:lnTo>
                        <a:pt x="19" y="308"/>
                      </a:lnTo>
                      <a:lnTo>
                        <a:pt x="38" y="345"/>
                      </a:lnTo>
                      <a:lnTo>
                        <a:pt x="56" y="382"/>
                      </a:lnTo>
                      <a:lnTo>
                        <a:pt x="94" y="420"/>
                      </a:lnTo>
                      <a:lnTo>
                        <a:pt x="131" y="438"/>
                      </a:lnTo>
                      <a:lnTo>
                        <a:pt x="504" y="625"/>
                      </a:lnTo>
                      <a:lnTo>
                        <a:pt x="550" y="634"/>
                      </a:lnTo>
                      <a:lnTo>
                        <a:pt x="597" y="643"/>
                      </a:lnTo>
                      <a:lnTo>
                        <a:pt x="643" y="643"/>
                      </a:lnTo>
                      <a:lnTo>
                        <a:pt x="681" y="634"/>
                      </a:lnTo>
                      <a:lnTo>
                        <a:pt x="727" y="615"/>
                      </a:lnTo>
                      <a:lnTo>
                        <a:pt x="765" y="588"/>
                      </a:lnTo>
                      <a:lnTo>
                        <a:pt x="793" y="550"/>
                      </a:lnTo>
                      <a:lnTo>
                        <a:pt x="821" y="513"/>
                      </a:lnTo>
                      <a:lnTo>
                        <a:pt x="830" y="466"/>
                      </a:lnTo>
                      <a:lnTo>
                        <a:pt x="839" y="420"/>
                      </a:lnTo>
                      <a:lnTo>
                        <a:pt x="839" y="373"/>
                      </a:lnTo>
                      <a:lnTo>
                        <a:pt x="830" y="336"/>
                      </a:lnTo>
                      <a:lnTo>
                        <a:pt x="811" y="289"/>
                      </a:lnTo>
                      <a:lnTo>
                        <a:pt x="783" y="261"/>
                      </a:lnTo>
                      <a:lnTo>
                        <a:pt x="746" y="224"/>
                      </a:lnTo>
                      <a:lnTo>
                        <a:pt x="709" y="205"/>
                      </a:lnTo>
                      <a:lnTo>
                        <a:pt x="336" y="19"/>
                      </a:lnTo>
                      <a:lnTo>
                        <a:pt x="28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13"/>
                <p:cNvSpPr/>
                <p:nvPr/>
              </p:nvSpPr>
              <p:spPr>
                <a:xfrm>
                  <a:off x="1105676" y="4938750"/>
                  <a:ext cx="24805" cy="24594"/>
                </a:xfrm>
                <a:custGeom>
                  <a:rect b="b" l="l" r="r" t="t"/>
                  <a:pathLst>
                    <a:path extrusionOk="0" h="1166" w="1176">
                      <a:moveTo>
                        <a:pt x="532" y="1"/>
                      </a:moveTo>
                      <a:lnTo>
                        <a:pt x="467" y="10"/>
                      </a:lnTo>
                      <a:lnTo>
                        <a:pt x="411" y="29"/>
                      </a:lnTo>
                      <a:lnTo>
                        <a:pt x="364" y="48"/>
                      </a:lnTo>
                      <a:lnTo>
                        <a:pt x="262" y="103"/>
                      </a:lnTo>
                      <a:lnTo>
                        <a:pt x="178" y="169"/>
                      </a:lnTo>
                      <a:lnTo>
                        <a:pt x="104" y="262"/>
                      </a:lnTo>
                      <a:lnTo>
                        <a:pt x="48" y="355"/>
                      </a:lnTo>
                      <a:lnTo>
                        <a:pt x="29" y="411"/>
                      </a:lnTo>
                      <a:lnTo>
                        <a:pt x="20" y="467"/>
                      </a:lnTo>
                      <a:lnTo>
                        <a:pt x="10" y="523"/>
                      </a:lnTo>
                      <a:lnTo>
                        <a:pt x="1" y="588"/>
                      </a:lnTo>
                      <a:lnTo>
                        <a:pt x="10" y="644"/>
                      </a:lnTo>
                      <a:lnTo>
                        <a:pt x="20" y="700"/>
                      </a:lnTo>
                      <a:lnTo>
                        <a:pt x="29" y="756"/>
                      </a:lnTo>
                      <a:lnTo>
                        <a:pt x="48" y="812"/>
                      </a:lnTo>
                      <a:lnTo>
                        <a:pt x="104" y="914"/>
                      </a:lnTo>
                      <a:lnTo>
                        <a:pt x="178" y="998"/>
                      </a:lnTo>
                      <a:lnTo>
                        <a:pt x="262" y="1073"/>
                      </a:lnTo>
                      <a:lnTo>
                        <a:pt x="364" y="1119"/>
                      </a:lnTo>
                      <a:lnTo>
                        <a:pt x="411" y="1147"/>
                      </a:lnTo>
                      <a:lnTo>
                        <a:pt x="467" y="1157"/>
                      </a:lnTo>
                      <a:lnTo>
                        <a:pt x="532" y="1166"/>
                      </a:lnTo>
                      <a:lnTo>
                        <a:pt x="653" y="1166"/>
                      </a:lnTo>
                      <a:lnTo>
                        <a:pt x="709" y="1157"/>
                      </a:lnTo>
                      <a:lnTo>
                        <a:pt x="765" y="1147"/>
                      </a:lnTo>
                      <a:lnTo>
                        <a:pt x="821" y="1119"/>
                      </a:lnTo>
                      <a:lnTo>
                        <a:pt x="914" y="1073"/>
                      </a:lnTo>
                      <a:lnTo>
                        <a:pt x="998" y="998"/>
                      </a:lnTo>
                      <a:lnTo>
                        <a:pt x="1073" y="914"/>
                      </a:lnTo>
                      <a:lnTo>
                        <a:pt x="1129" y="812"/>
                      </a:lnTo>
                      <a:lnTo>
                        <a:pt x="1147" y="756"/>
                      </a:lnTo>
                      <a:lnTo>
                        <a:pt x="1166" y="700"/>
                      </a:lnTo>
                      <a:lnTo>
                        <a:pt x="1166" y="644"/>
                      </a:lnTo>
                      <a:lnTo>
                        <a:pt x="1175" y="588"/>
                      </a:lnTo>
                      <a:lnTo>
                        <a:pt x="1166" y="523"/>
                      </a:lnTo>
                      <a:lnTo>
                        <a:pt x="1166" y="467"/>
                      </a:lnTo>
                      <a:lnTo>
                        <a:pt x="1147" y="411"/>
                      </a:lnTo>
                      <a:lnTo>
                        <a:pt x="1129" y="355"/>
                      </a:lnTo>
                      <a:lnTo>
                        <a:pt x="1073" y="262"/>
                      </a:lnTo>
                      <a:lnTo>
                        <a:pt x="998" y="169"/>
                      </a:lnTo>
                      <a:lnTo>
                        <a:pt x="914" y="103"/>
                      </a:lnTo>
                      <a:lnTo>
                        <a:pt x="821" y="48"/>
                      </a:lnTo>
                      <a:lnTo>
                        <a:pt x="765" y="29"/>
                      </a:lnTo>
                      <a:lnTo>
                        <a:pt x="709" y="10"/>
                      </a:lnTo>
                      <a:lnTo>
                        <a:pt x="65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13"/>
                <p:cNvSpPr/>
                <p:nvPr/>
              </p:nvSpPr>
              <p:spPr>
                <a:xfrm>
                  <a:off x="1018416" y="4938750"/>
                  <a:ext cx="24594" cy="24594"/>
                </a:xfrm>
                <a:custGeom>
                  <a:rect b="b" l="l" r="r" t="t"/>
                  <a:pathLst>
                    <a:path extrusionOk="0" h="1166" w="1166">
                      <a:moveTo>
                        <a:pt x="522" y="1"/>
                      </a:moveTo>
                      <a:lnTo>
                        <a:pt x="466" y="10"/>
                      </a:lnTo>
                      <a:lnTo>
                        <a:pt x="410" y="29"/>
                      </a:lnTo>
                      <a:lnTo>
                        <a:pt x="354" y="48"/>
                      </a:lnTo>
                      <a:lnTo>
                        <a:pt x="252" y="103"/>
                      </a:lnTo>
                      <a:lnTo>
                        <a:pt x="168" y="169"/>
                      </a:lnTo>
                      <a:lnTo>
                        <a:pt x="93" y="262"/>
                      </a:lnTo>
                      <a:lnTo>
                        <a:pt x="47" y="355"/>
                      </a:lnTo>
                      <a:lnTo>
                        <a:pt x="19" y="411"/>
                      </a:lnTo>
                      <a:lnTo>
                        <a:pt x="10" y="467"/>
                      </a:lnTo>
                      <a:lnTo>
                        <a:pt x="0" y="523"/>
                      </a:lnTo>
                      <a:lnTo>
                        <a:pt x="0" y="588"/>
                      </a:lnTo>
                      <a:lnTo>
                        <a:pt x="0" y="644"/>
                      </a:lnTo>
                      <a:lnTo>
                        <a:pt x="10" y="700"/>
                      </a:lnTo>
                      <a:lnTo>
                        <a:pt x="19" y="756"/>
                      </a:lnTo>
                      <a:lnTo>
                        <a:pt x="47" y="812"/>
                      </a:lnTo>
                      <a:lnTo>
                        <a:pt x="93" y="914"/>
                      </a:lnTo>
                      <a:lnTo>
                        <a:pt x="168" y="998"/>
                      </a:lnTo>
                      <a:lnTo>
                        <a:pt x="252" y="1073"/>
                      </a:lnTo>
                      <a:lnTo>
                        <a:pt x="354" y="1119"/>
                      </a:lnTo>
                      <a:lnTo>
                        <a:pt x="410" y="1147"/>
                      </a:lnTo>
                      <a:lnTo>
                        <a:pt x="466" y="1157"/>
                      </a:lnTo>
                      <a:lnTo>
                        <a:pt x="522" y="1166"/>
                      </a:lnTo>
                      <a:lnTo>
                        <a:pt x="643" y="1166"/>
                      </a:lnTo>
                      <a:lnTo>
                        <a:pt x="699" y="1157"/>
                      </a:lnTo>
                      <a:lnTo>
                        <a:pt x="755" y="1147"/>
                      </a:lnTo>
                      <a:lnTo>
                        <a:pt x="811" y="1119"/>
                      </a:lnTo>
                      <a:lnTo>
                        <a:pt x="904" y="1073"/>
                      </a:lnTo>
                      <a:lnTo>
                        <a:pt x="997" y="998"/>
                      </a:lnTo>
                      <a:lnTo>
                        <a:pt x="1063" y="914"/>
                      </a:lnTo>
                      <a:lnTo>
                        <a:pt x="1119" y="812"/>
                      </a:lnTo>
                      <a:lnTo>
                        <a:pt x="1137" y="756"/>
                      </a:lnTo>
                      <a:lnTo>
                        <a:pt x="1156" y="700"/>
                      </a:lnTo>
                      <a:lnTo>
                        <a:pt x="1165" y="644"/>
                      </a:lnTo>
                      <a:lnTo>
                        <a:pt x="1165" y="588"/>
                      </a:lnTo>
                      <a:lnTo>
                        <a:pt x="1165" y="523"/>
                      </a:lnTo>
                      <a:lnTo>
                        <a:pt x="1156" y="467"/>
                      </a:lnTo>
                      <a:lnTo>
                        <a:pt x="1137" y="411"/>
                      </a:lnTo>
                      <a:lnTo>
                        <a:pt x="1119" y="355"/>
                      </a:lnTo>
                      <a:lnTo>
                        <a:pt x="1063" y="262"/>
                      </a:lnTo>
                      <a:lnTo>
                        <a:pt x="997" y="169"/>
                      </a:lnTo>
                      <a:lnTo>
                        <a:pt x="904" y="103"/>
                      </a:lnTo>
                      <a:lnTo>
                        <a:pt x="811" y="48"/>
                      </a:lnTo>
                      <a:lnTo>
                        <a:pt x="755" y="29"/>
                      </a:lnTo>
                      <a:lnTo>
                        <a:pt x="699" y="10"/>
                      </a:lnTo>
                      <a:lnTo>
                        <a:pt x="64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13"/>
                <p:cNvSpPr/>
                <p:nvPr/>
              </p:nvSpPr>
              <p:spPr>
                <a:xfrm>
                  <a:off x="1159736" y="4932464"/>
                  <a:ext cx="47015" cy="68825"/>
                </a:xfrm>
                <a:custGeom>
                  <a:rect b="b" l="l" r="r" t="t"/>
                  <a:pathLst>
                    <a:path extrusionOk="0" h="3263" w="2229">
                      <a:moveTo>
                        <a:pt x="1268" y="1"/>
                      </a:moveTo>
                      <a:lnTo>
                        <a:pt x="1156" y="10"/>
                      </a:lnTo>
                      <a:lnTo>
                        <a:pt x="1045" y="29"/>
                      </a:lnTo>
                      <a:lnTo>
                        <a:pt x="933" y="66"/>
                      </a:lnTo>
                      <a:lnTo>
                        <a:pt x="830" y="113"/>
                      </a:lnTo>
                      <a:lnTo>
                        <a:pt x="728" y="178"/>
                      </a:lnTo>
                      <a:lnTo>
                        <a:pt x="625" y="252"/>
                      </a:lnTo>
                      <a:lnTo>
                        <a:pt x="532" y="346"/>
                      </a:lnTo>
                      <a:lnTo>
                        <a:pt x="448" y="448"/>
                      </a:lnTo>
                      <a:lnTo>
                        <a:pt x="364" y="560"/>
                      </a:lnTo>
                      <a:lnTo>
                        <a:pt x="290" y="681"/>
                      </a:lnTo>
                      <a:lnTo>
                        <a:pt x="224" y="811"/>
                      </a:lnTo>
                      <a:lnTo>
                        <a:pt x="159" y="951"/>
                      </a:lnTo>
                      <a:lnTo>
                        <a:pt x="113" y="1100"/>
                      </a:lnTo>
                      <a:lnTo>
                        <a:pt x="66" y="1259"/>
                      </a:lnTo>
                      <a:lnTo>
                        <a:pt x="38" y="1427"/>
                      </a:lnTo>
                      <a:lnTo>
                        <a:pt x="10" y="1594"/>
                      </a:lnTo>
                      <a:lnTo>
                        <a:pt x="1" y="1753"/>
                      </a:lnTo>
                      <a:lnTo>
                        <a:pt x="1" y="1920"/>
                      </a:lnTo>
                      <a:lnTo>
                        <a:pt x="19" y="2070"/>
                      </a:lnTo>
                      <a:lnTo>
                        <a:pt x="38" y="2219"/>
                      </a:lnTo>
                      <a:lnTo>
                        <a:pt x="75" y="2368"/>
                      </a:lnTo>
                      <a:lnTo>
                        <a:pt x="113" y="2498"/>
                      </a:lnTo>
                      <a:lnTo>
                        <a:pt x="169" y="2629"/>
                      </a:lnTo>
                      <a:lnTo>
                        <a:pt x="224" y="2750"/>
                      </a:lnTo>
                      <a:lnTo>
                        <a:pt x="290" y="2862"/>
                      </a:lnTo>
                      <a:lnTo>
                        <a:pt x="364" y="2955"/>
                      </a:lnTo>
                      <a:lnTo>
                        <a:pt x="448" y="3039"/>
                      </a:lnTo>
                      <a:lnTo>
                        <a:pt x="541" y="3113"/>
                      </a:lnTo>
                      <a:lnTo>
                        <a:pt x="644" y="3179"/>
                      </a:lnTo>
                      <a:lnTo>
                        <a:pt x="746" y="3216"/>
                      </a:lnTo>
                      <a:lnTo>
                        <a:pt x="849" y="3244"/>
                      </a:lnTo>
                      <a:lnTo>
                        <a:pt x="961" y="3262"/>
                      </a:lnTo>
                      <a:lnTo>
                        <a:pt x="1073" y="3253"/>
                      </a:lnTo>
                      <a:lnTo>
                        <a:pt x="1184" y="3234"/>
                      </a:lnTo>
                      <a:lnTo>
                        <a:pt x="1296" y="3197"/>
                      </a:lnTo>
                      <a:lnTo>
                        <a:pt x="1399" y="3151"/>
                      </a:lnTo>
                      <a:lnTo>
                        <a:pt x="1501" y="3085"/>
                      </a:lnTo>
                      <a:lnTo>
                        <a:pt x="1604" y="3011"/>
                      </a:lnTo>
                      <a:lnTo>
                        <a:pt x="1697" y="2918"/>
                      </a:lnTo>
                      <a:lnTo>
                        <a:pt x="1781" y="2815"/>
                      </a:lnTo>
                      <a:lnTo>
                        <a:pt x="1865" y="2703"/>
                      </a:lnTo>
                      <a:lnTo>
                        <a:pt x="1939" y="2582"/>
                      </a:lnTo>
                      <a:lnTo>
                        <a:pt x="2004" y="2452"/>
                      </a:lnTo>
                      <a:lnTo>
                        <a:pt x="2070" y="2312"/>
                      </a:lnTo>
                      <a:lnTo>
                        <a:pt x="2116" y="2153"/>
                      </a:lnTo>
                      <a:lnTo>
                        <a:pt x="2163" y="2004"/>
                      </a:lnTo>
                      <a:lnTo>
                        <a:pt x="2191" y="1837"/>
                      </a:lnTo>
                      <a:lnTo>
                        <a:pt x="2219" y="1669"/>
                      </a:lnTo>
                      <a:lnTo>
                        <a:pt x="2228" y="1510"/>
                      </a:lnTo>
                      <a:lnTo>
                        <a:pt x="2228" y="1343"/>
                      </a:lnTo>
                      <a:lnTo>
                        <a:pt x="2210" y="1194"/>
                      </a:lnTo>
                      <a:lnTo>
                        <a:pt x="2191" y="1044"/>
                      </a:lnTo>
                      <a:lnTo>
                        <a:pt x="2154" y="895"/>
                      </a:lnTo>
                      <a:lnTo>
                        <a:pt x="2116" y="765"/>
                      </a:lnTo>
                      <a:lnTo>
                        <a:pt x="2060" y="634"/>
                      </a:lnTo>
                      <a:lnTo>
                        <a:pt x="2004" y="513"/>
                      </a:lnTo>
                      <a:lnTo>
                        <a:pt x="1939" y="401"/>
                      </a:lnTo>
                      <a:lnTo>
                        <a:pt x="1855" y="308"/>
                      </a:lnTo>
                      <a:lnTo>
                        <a:pt x="1781" y="224"/>
                      </a:lnTo>
                      <a:lnTo>
                        <a:pt x="1688" y="150"/>
                      </a:lnTo>
                      <a:lnTo>
                        <a:pt x="1585" y="85"/>
                      </a:lnTo>
                      <a:lnTo>
                        <a:pt x="1483" y="47"/>
                      </a:lnTo>
                      <a:lnTo>
                        <a:pt x="1380" y="10"/>
                      </a:lnTo>
                      <a:lnTo>
                        <a:pt x="1268"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13"/>
                <p:cNvSpPr/>
                <p:nvPr/>
              </p:nvSpPr>
              <p:spPr>
                <a:xfrm>
                  <a:off x="1168004" y="4944065"/>
                  <a:ext cx="30690" cy="44843"/>
                </a:xfrm>
                <a:custGeom>
                  <a:rect b="b" l="l" r="r" t="t"/>
                  <a:pathLst>
                    <a:path extrusionOk="0" h="2126" w="1455">
                      <a:moveTo>
                        <a:pt x="820" y="1"/>
                      </a:moveTo>
                      <a:lnTo>
                        <a:pt x="746" y="10"/>
                      </a:lnTo>
                      <a:lnTo>
                        <a:pt x="671" y="19"/>
                      </a:lnTo>
                      <a:lnTo>
                        <a:pt x="606" y="47"/>
                      </a:lnTo>
                      <a:lnTo>
                        <a:pt x="531" y="75"/>
                      </a:lnTo>
                      <a:lnTo>
                        <a:pt x="466" y="122"/>
                      </a:lnTo>
                      <a:lnTo>
                        <a:pt x="401" y="168"/>
                      </a:lnTo>
                      <a:lnTo>
                        <a:pt x="336" y="234"/>
                      </a:lnTo>
                      <a:lnTo>
                        <a:pt x="280" y="299"/>
                      </a:lnTo>
                      <a:lnTo>
                        <a:pt x="224" y="373"/>
                      </a:lnTo>
                      <a:lnTo>
                        <a:pt x="177" y="457"/>
                      </a:lnTo>
                      <a:lnTo>
                        <a:pt x="131" y="541"/>
                      </a:lnTo>
                      <a:lnTo>
                        <a:pt x="93" y="634"/>
                      </a:lnTo>
                      <a:lnTo>
                        <a:pt x="56" y="737"/>
                      </a:lnTo>
                      <a:lnTo>
                        <a:pt x="28" y="839"/>
                      </a:lnTo>
                      <a:lnTo>
                        <a:pt x="10" y="942"/>
                      </a:lnTo>
                      <a:lnTo>
                        <a:pt x="0" y="988"/>
                      </a:lnTo>
                      <a:lnTo>
                        <a:pt x="65" y="970"/>
                      </a:lnTo>
                      <a:lnTo>
                        <a:pt x="140" y="960"/>
                      </a:lnTo>
                      <a:lnTo>
                        <a:pt x="205" y="960"/>
                      </a:lnTo>
                      <a:lnTo>
                        <a:pt x="270" y="970"/>
                      </a:lnTo>
                      <a:lnTo>
                        <a:pt x="345" y="988"/>
                      </a:lnTo>
                      <a:lnTo>
                        <a:pt x="410" y="1016"/>
                      </a:lnTo>
                      <a:lnTo>
                        <a:pt x="476" y="1054"/>
                      </a:lnTo>
                      <a:lnTo>
                        <a:pt x="531" y="1100"/>
                      </a:lnTo>
                      <a:lnTo>
                        <a:pt x="587" y="1156"/>
                      </a:lnTo>
                      <a:lnTo>
                        <a:pt x="634" y="1212"/>
                      </a:lnTo>
                      <a:lnTo>
                        <a:pt x="681" y="1287"/>
                      </a:lnTo>
                      <a:lnTo>
                        <a:pt x="718" y="1361"/>
                      </a:lnTo>
                      <a:lnTo>
                        <a:pt x="755" y="1436"/>
                      </a:lnTo>
                      <a:lnTo>
                        <a:pt x="783" y="1529"/>
                      </a:lnTo>
                      <a:lnTo>
                        <a:pt x="802" y="1622"/>
                      </a:lnTo>
                      <a:lnTo>
                        <a:pt x="820" y="1715"/>
                      </a:lnTo>
                      <a:lnTo>
                        <a:pt x="830" y="1808"/>
                      </a:lnTo>
                      <a:lnTo>
                        <a:pt x="830" y="1911"/>
                      </a:lnTo>
                      <a:lnTo>
                        <a:pt x="830" y="2023"/>
                      </a:lnTo>
                      <a:lnTo>
                        <a:pt x="820" y="2125"/>
                      </a:lnTo>
                      <a:lnTo>
                        <a:pt x="820" y="2125"/>
                      </a:lnTo>
                      <a:lnTo>
                        <a:pt x="923" y="2079"/>
                      </a:lnTo>
                      <a:lnTo>
                        <a:pt x="1025" y="2004"/>
                      </a:lnTo>
                      <a:lnTo>
                        <a:pt x="1119" y="1911"/>
                      </a:lnTo>
                      <a:lnTo>
                        <a:pt x="1212" y="1799"/>
                      </a:lnTo>
                      <a:lnTo>
                        <a:pt x="1286" y="1678"/>
                      </a:lnTo>
                      <a:lnTo>
                        <a:pt x="1352" y="1538"/>
                      </a:lnTo>
                      <a:lnTo>
                        <a:pt x="1398" y="1380"/>
                      </a:lnTo>
                      <a:lnTo>
                        <a:pt x="1435" y="1212"/>
                      </a:lnTo>
                      <a:lnTo>
                        <a:pt x="1454" y="1110"/>
                      </a:lnTo>
                      <a:lnTo>
                        <a:pt x="1454" y="998"/>
                      </a:lnTo>
                      <a:lnTo>
                        <a:pt x="1454" y="895"/>
                      </a:lnTo>
                      <a:lnTo>
                        <a:pt x="1445" y="793"/>
                      </a:lnTo>
                      <a:lnTo>
                        <a:pt x="1435" y="690"/>
                      </a:lnTo>
                      <a:lnTo>
                        <a:pt x="1407" y="597"/>
                      </a:lnTo>
                      <a:lnTo>
                        <a:pt x="1379" y="504"/>
                      </a:lnTo>
                      <a:lnTo>
                        <a:pt x="1352" y="420"/>
                      </a:lnTo>
                      <a:lnTo>
                        <a:pt x="1314" y="345"/>
                      </a:lnTo>
                      <a:lnTo>
                        <a:pt x="1268" y="271"/>
                      </a:lnTo>
                      <a:lnTo>
                        <a:pt x="1212" y="206"/>
                      </a:lnTo>
                      <a:lnTo>
                        <a:pt x="1156" y="150"/>
                      </a:lnTo>
                      <a:lnTo>
                        <a:pt x="1100" y="103"/>
                      </a:lnTo>
                      <a:lnTo>
                        <a:pt x="1035" y="66"/>
                      </a:lnTo>
                      <a:lnTo>
                        <a:pt x="969" y="29"/>
                      </a:lnTo>
                      <a:lnTo>
                        <a:pt x="895" y="10"/>
                      </a:lnTo>
                      <a:lnTo>
                        <a:pt x="820"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13"/>
                <p:cNvSpPr/>
                <p:nvPr/>
              </p:nvSpPr>
              <p:spPr>
                <a:xfrm>
                  <a:off x="937421" y="4932464"/>
                  <a:ext cx="46994" cy="68825"/>
                </a:xfrm>
                <a:custGeom>
                  <a:rect b="b" l="l" r="r" t="t"/>
                  <a:pathLst>
                    <a:path extrusionOk="0" h="3263" w="2228">
                      <a:moveTo>
                        <a:pt x="970" y="1"/>
                      </a:moveTo>
                      <a:lnTo>
                        <a:pt x="858" y="10"/>
                      </a:lnTo>
                      <a:lnTo>
                        <a:pt x="746" y="47"/>
                      </a:lnTo>
                      <a:lnTo>
                        <a:pt x="644" y="85"/>
                      </a:lnTo>
                      <a:lnTo>
                        <a:pt x="541" y="150"/>
                      </a:lnTo>
                      <a:lnTo>
                        <a:pt x="457" y="224"/>
                      </a:lnTo>
                      <a:lnTo>
                        <a:pt x="373" y="308"/>
                      </a:lnTo>
                      <a:lnTo>
                        <a:pt x="299" y="401"/>
                      </a:lnTo>
                      <a:lnTo>
                        <a:pt x="224" y="513"/>
                      </a:lnTo>
                      <a:lnTo>
                        <a:pt x="168" y="634"/>
                      </a:lnTo>
                      <a:lnTo>
                        <a:pt x="112" y="765"/>
                      </a:lnTo>
                      <a:lnTo>
                        <a:pt x="75" y="895"/>
                      </a:lnTo>
                      <a:lnTo>
                        <a:pt x="38" y="1044"/>
                      </a:lnTo>
                      <a:lnTo>
                        <a:pt x="19" y="1194"/>
                      </a:lnTo>
                      <a:lnTo>
                        <a:pt x="10" y="1343"/>
                      </a:lnTo>
                      <a:lnTo>
                        <a:pt x="1" y="1510"/>
                      </a:lnTo>
                      <a:lnTo>
                        <a:pt x="19" y="1669"/>
                      </a:lnTo>
                      <a:lnTo>
                        <a:pt x="38" y="1837"/>
                      </a:lnTo>
                      <a:lnTo>
                        <a:pt x="66" y="2004"/>
                      </a:lnTo>
                      <a:lnTo>
                        <a:pt x="112" y="2153"/>
                      </a:lnTo>
                      <a:lnTo>
                        <a:pt x="159" y="2312"/>
                      </a:lnTo>
                      <a:lnTo>
                        <a:pt x="224" y="2452"/>
                      </a:lnTo>
                      <a:lnTo>
                        <a:pt x="290" y="2582"/>
                      </a:lnTo>
                      <a:lnTo>
                        <a:pt x="364" y="2703"/>
                      </a:lnTo>
                      <a:lnTo>
                        <a:pt x="448" y="2815"/>
                      </a:lnTo>
                      <a:lnTo>
                        <a:pt x="541" y="2918"/>
                      </a:lnTo>
                      <a:lnTo>
                        <a:pt x="634" y="3011"/>
                      </a:lnTo>
                      <a:lnTo>
                        <a:pt x="728" y="3085"/>
                      </a:lnTo>
                      <a:lnTo>
                        <a:pt x="830" y="3151"/>
                      </a:lnTo>
                      <a:lnTo>
                        <a:pt x="942" y="3197"/>
                      </a:lnTo>
                      <a:lnTo>
                        <a:pt x="1044" y="3234"/>
                      </a:lnTo>
                      <a:lnTo>
                        <a:pt x="1156" y="3253"/>
                      </a:lnTo>
                      <a:lnTo>
                        <a:pt x="1268" y="3262"/>
                      </a:lnTo>
                      <a:lnTo>
                        <a:pt x="1380" y="3244"/>
                      </a:lnTo>
                      <a:lnTo>
                        <a:pt x="1492" y="3216"/>
                      </a:lnTo>
                      <a:lnTo>
                        <a:pt x="1594" y="3179"/>
                      </a:lnTo>
                      <a:lnTo>
                        <a:pt x="1687" y="3113"/>
                      </a:lnTo>
                      <a:lnTo>
                        <a:pt x="1781" y="3039"/>
                      </a:lnTo>
                      <a:lnTo>
                        <a:pt x="1864" y="2955"/>
                      </a:lnTo>
                      <a:lnTo>
                        <a:pt x="1939" y="2862"/>
                      </a:lnTo>
                      <a:lnTo>
                        <a:pt x="2004" y="2750"/>
                      </a:lnTo>
                      <a:lnTo>
                        <a:pt x="2070" y="2629"/>
                      </a:lnTo>
                      <a:lnTo>
                        <a:pt x="2116" y="2498"/>
                      </a:lnTo>
                      <a:lnTo>
                        <a:pt x="2163" y="2368"/>
                      </a:lnTo>
                      <a:lnTo>
                        <a:pt x="2191" y="2219"/>
                      </a:lnTo>
                      <a:lnTo>
                        <a:pt x="2209" y="2070"/>
                      </a:lnTo>
                      <a:lnTo>
                        <a:pt x="2228" y="1920"/>
                      </a:lnTo>
                      <a:lnTo>
                        <a:pt x="2228" y="1753"/>
                      </a:lnTo>
                      <a:lnTo>
                        <a:pt x="2219" y="1594"/>
                      </a:lnTo>
                      <a:lnTo>
                        <a:pt x="2200" y="1427"/>
                      </a:lnTo>
                      <a:lnTo>
                        <a:pt x="2163" y="1259"/>
                      </a:lnTo>
                      <a:lnTo>
                        <a:pt x="2125" y="1100"/>
                      </a:lnTo>
                      <a:lnTo>
                        <a:pt x="2070" y="951"/>
                      </a:lnTo>
                      <a:lnTo>
                        <a:pt x="2014" y="811"/>
                      </a:lnTo>
                      <a:lnTo>
                        <a:pt x="1939" y="681"/>
                      </a:lnTo>
                      <a:lnTo>
                        <a:pt x="1864" y="560"/>
                      </a:lnTo>
                      <a:lnTo>
                        <a:pt x="1781" y="448"/>
                      </a:lnTo>
                      <a:lnTo>
                        <a:pt x="1697" y="346"/>
                      </a:lnTo>
                      <a:lnTo>
                        <a:pt x="1604" y="252"/>
                      </a:lnTo>
                      <a:lnTo>
                        <a:pt x="1501" y="178"/>
                      </a:lnTo>
                      <a:lnTo>
                        <a:pt x="1399" y="113"/>
                      </a:lnTo>
                      <a:lnTo>
                        <a:pt x="1296" y="66"/>
                      </a:lnTo>
                      <a:lnTo>
                        <a:pt x="1184" y="29"/>
                      </a:lnTo>
                      <a:lnTo>
                        <a:pt x="1082" y="10"/>
                      </a:lnTo>
                      <a:lnTo>
                        <a:pt x="970"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13"/>
                <p:cNvSpPr/>
                <p:nvPr/>
              </p:nvSpPr>
              <p:spPr>
                <a:xfrm>
                  <a:off x="945479" y="4944065"/>
                  <a:ext cx="30690" cy="44843"/>
                </a:xfrm>
                <a:custGeom>
                  <a:rect b="b" l="l" r="r" t="t"/>
                  <a:pathLst>
                    <a:path extrusionOk="0" h="2126" w="1455">
                      <a:moveTo>
                        <a:pt x="634" y="1"/>
                      </a:moveTo>
                      <a:lnTo>
                        <a:pt x="560" y="10"/>
                      </a:lnTo>
                      <a:lnTo>
                        <a:pt x="485" y="29"/>
                      </a:lnTo>
                      <a:lnTo>
                        <a:pt x="420" y="66"/>
                      </a:lnTo>
                      <a:lnTo>
                        <a:pt x="355" y="103"/>
                      </a:lnTo>
                      <a:lnTo>
                        <a:pt x="299" y="150"/>
                      </a:lnTo>
                      <a:lnTo>
                        <a:pt x="243" y="206"/>
                      </a:lnTo>
                      <a:lnTo>
                        <a:pt x="187" y="271"/>
                      </a:lnTo>
                      <a:lnTo>
                        <a:pt x="150" y="345"/>
                      </a:lnTo>
                      <a:lnTo>
                        <a:pt x="103" y="420"/>
                      </a:lnTo>
                      <a:lnTo>
                        <a:pt x="75" y="504"/>
                      </a:lnTo>
                      <a:lnTo>
                        <a:pt x="47" y="597"/>
                      </a:lnTo>
                      <a:lnTo>
                        <a:pt x="29" y="690"/>
                      </a:lnTo>
                      <a:lnTo>
                        <a:pt x="10" y="793"/>
                      </a:lnTo>
                      <a:lnTo>
                        <a:pt x="1" y="895"/>
                      </a:lnTo>
                      <a:lnTo>
                        <a:pt x="1" y="998"/>
                      </a:lnTo>
                      <a:lnTo>
                        <a:pt x="10" y="1110"/>
                      </a:lnTo>
                      <a:lnTo>
                        <a:pt x="19" y="1212"/>
                      </a:lnTo>
                      <a:lnTo>
                        <a:pt x="57" y="1380"/>
                      </a:lnTo>
                      <a:lnTo>
                        <a:pt x="103" y="1538"/>
                      </a:lnTo>
                      <a:lnTo>
                        <a:pt x="168" y="1678"/>
                      </a:lnTo>
                      <a:lnTo>
                        <a:pt x="243" y="1799"/>
                      </a:lnTo>
                      <a:lnTo>
                        <a:pt x="336" y="1911"/>
                      </a:lnTo>
                      <a:lnTo>
                        <a:pt x="429" y="2004"/>
                      </a:lnTo>
                      <a:lnTo>
                        <a:pt x="532" y="2079"/>
                      </a:lnTo>
                      <a:lnTo>
                        <a:pt x="634" y="2125"/>
                      </a:lnTo>
                      <a:lnTo>
                        <a:pt x="625" y="2023"/>
                      </a:lnTo>
                      <a:lnTo>
                        <a:pt x="625" y="1911"/>
                      </a:lnTo>
                      <a:lnTo>
                        <a:pt x="625" y="1808"/>
                      </a:lnTo>
                      <a:lnTo>
                        <a:pt x="634" y="1715"/>
                      </a:lnTo>
                      <a:lnTo>
                        <a:pt x="653" y="1622"/>
                      </a:lnTo>
                      <a:lnTo>
                        <a:pt x="672" y="1529"/>
                      </a:lnTo>
                      <a:lnTo>
                        <a:pt x="700" y="1436"/>
                      </a:lnTo>
                      <a:lnTo>
                        <a:pt x="737" y="1361"/>
                      </a:lnTo>
                      <a:lnTo>
                        <a:pt x="774" y="1287"/>
                      </a:lnTo>
                      <a:lnTo>
                        <a:pt x="821" y="1212"/>
                      </a:lnTo>
                      <a:lnTo>
                        <a:pt x="867" y="1156"/>
                      </a:lnTo>
                      <a:lnTo>
                        <a:pt x="923" y="1100"/>
                      </a:lnTo>
                      <a:lnTo>
                        <a:pt x="989" y="1054"/>
                      </a:lnTo>
                      <a:lnTo>
                        <a:pt x="1044" y="1016"/>
                      </a:lnTo>
                      <a:lnTo>
                        <a:pt x="1110" y="988"/>
                      </a:lnTo>
                      <a:lnTo>
                        <a:pt x="1184" y="970"/>
                      </a:lnTo>
                      <a:lnTo>
                        <a:pt x="1250" y="960"/>
                      </a:lnTo>
                      <a:lnTo>
                        <a:pt x="1324" y="960"/>
                      </a:lnTo>
                      <a:lnTo>
                        <a:pt x="1389" y="970"/>
                      </a:lnTo>
                      <a:lnTo>
                        <a:pt x="1455" y="988"/>
                      </a:lnTo>
                      <a:lnTo>
                        <a:pt x="1445" y="942"/>
                      </a:lnTo>
                      <a:lnTo>
                        <a:pt x="1427" y="839"/>
                      </a:lnTo>
                      <a:lnTo>
                        <a:pt x="1399" y="737"/>
                      </a:lnTo>
                      <a:lnTo>
                        <a:pt x="1361" y="634"/>
                      </a:lnTo>
                      <a:lnTo>
                        <a:pt x="1324" y="541"/>
                      </a:lnTo>
                      <a:lnTo>
                        <a:pt x="1277" y="457"/>
                      </a:lnTo>
                      <a:lnTo>
                        <a:pt x="1231" y="373"/>
                      </a:lnTo>
                      <a:lnTo>
                        <a:pt x="1175" y="299"/>
                      </a:lnTo>
                      <a:lnTo>
                        <a:pt x="1119" y="234"/>
                      </a:lnTo>
                      <a:lnTo>
                        <a:pt x="1054" y="168"/>
                      </a:lnTo>
                      <a:lnTo>
                        <a:pt x="989" y="122"/>
                      </a:lnTo>
                      <a:lnTo>
                        <a:pt x="923" y="75"/>
                      </a:lnTo>
                      <a:lnTo>
                        <a:pt x="849" y="47"/>
                      </a:lnTo>
                      <a:lnTo>
                        <a:pt x="784" y="19"/>
                      </a:lnTo>
                      <a:lnTo>
                        <a:pt x="709" y="10"/>
                      </a:lnTo>
                      <a:lnTo>
                        <a:pt x="634"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13"/>
                <p:cNvSpPr/>
                <p:nvPr/>
              </p:nvSpPr>
              <p:spPr>
                <a:xfrm>
                  <a:off x="1057142" y="4971591"/>
                  <a:ext cx="29888" cy="15946"/>
                </a:xfrm>
                <a:custGeom>
                  <a:rect b="b" l="l" r="r" t="t"/>
                  <a:pathLst>
                    <a:path extrusionOk="0" h="756" w="1417">
                      <a:moveTo>
                        <a:pt x="708" y="0"/>
                      </a:moveTo>
                      <a:lnTo>
                        <a:pt x="634" y="10"/>
                      </a:lnTo>
                      <a:lnTo>
                        <a:pt x="569" y="19"/>
                      </a:lnTo>
                      <a:lnTo>
                        <a:pt x="438" y="47"/>
                      </a:lnTo>
                      <a:lnTo>
                        <a:pt x="317" y="93"/>
                      </a:lnTo>
                      <a:lnTo>
                        <a:pt x="205" y="159"/>
                      </a:lnTo>
                      <a:lnTo>
                        <a:pt x="168" y="205"/>
                      </a:lnTo>
                      <a:lnTo>
                        <a:pt x="121" y="243"/>
                      </a:lnTo>
                      <a:lnTo>
                        <a:pt x="84" y="289"/>
                      </a:lnTo>
                      <a:lnTo>
                        <a:pt x="56" y="336"/>
                      </a:lnTo>
                      <a:lnTo>
                        <a:pt x="37" y="382"/>
                      </a:lnTo>
                      <a:lnTo>
                        <a:pt x="19" y="438"/>
                      </a:lnTo>
                      <a:lnTo>
                        <a:pt x="9" y="494"/>
                      </a:lnTo>
                      <a:lnTo>
                        <a:pt x="0" y="550"/>
                      </a:lnTo>
                      <a:lnTo>
                        <a:pt x="9" y="597"/>
                      </a:lnTo>
                      <a:lnTo>
                        <a:pt x="19" y="643"/>
                      </a:lnTo>
                      <a:lnTo>
                        <a:pt x="37" y="681"/>
                      </a:lnTo>
                      <a:lnTo>
                        <a:pt x="56" y="709"/>
                      </a:lnTo>
                      <a:lnTo>
                        <a:pt x="84" y="727"/>
                      </a:lnTo>
                      <a:lnTo>
                        <a:pt x="121" y="736"/>
                      </a:lnTo>
                      <a:lnTo>
                        <a:pt x="205" y="755"/>
                      </a:lnTo>
                      <a:lnTo>
                        <a:pt x="438" y="755"/>
                      </a:lnTo>
                      <a:lnTo>
                        <a:pt x="569" y="746"/>
                      </a:lnTo>
                      <a:lnTo>
                        <a:pt x="848" y="746"/>
                      </a:lnTo>
                      <a:lnTo>
                        <a:pt x="988" y="755"/>
                      </a:lnTo>
                      <a:lnTo>
                        <a:pt x="1212" y="755"/>
                      </a:lnTo>
                      <a:lnTo>
                        <a:pt x="1296" y="736"/>
                      </a:lnTo>
                      <a:lnTo>
                        <a:pt x="1333" y="727"/>
                      </a:lnTo>
                      <a:lnTo>
                        <a:pt x="1361" y="709"/>
                      </a:lnTo>
                      <a:lnTo>
                        <a:pt x="1389" y="681"/>
                      </a:lnTo>
                      <a:lnTo>
                        <a:pt x="1398" y="643"/>
                      </a:lnTo>
                      <a:lnTo>
                        <a:pt x="1417" y="597"/>
                      </a:lnTo>
                      <a:lnTo>
                        <a:pt x="1417" y="550"/>
                      </a:lnTo>
                      <a:lnTo>
                        <a:pt x="1417" y="494"/>
                      </a:lnTo>
                      <a:lnTo>
                        <a:pt x="1398" y="438"/>
                      </a:lnTo>
                      <a:lnTo>
                        <a:pt x="1389" y="382"/>
                      </a:lnTo>
                      <a:lnTo>
                        <a:pt x="1361" y="336"/>
                      </a:lnTo>
                      <a:lnTo>
                        <a:pt x="1333" y="289"/>
                      </a:lnTo>
                      <a:lnTo>
                        <a:pt x="1296" y="243"/>
                      </a:lnTo>
                      <a:lnTo>
                        <a:pt x="1258" y="205"/>
                      </a:lnTo>
                      <a:lnTo>
                        <a:pt x="1212" y="159"/>
                      </a:lnTo>
                      <a:lnTo>
                        <a:pt x="1109" y="93"/>
                      </a:lnTo>
                      <a:lnTo>
                        <a:pt x="988" y="47"/>
                      </a:lnTo>
                      <a:lnTo>
                        <a:pt x="848" y="19"/>
                      </a:lnTo>
                      <a:lnTo>
                        <a:pt x="783" y="10"/>
                      </a:lnTo>
                      <a:lnTo>
                        <a:pt x="70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13"/>
                <p:cNvSpPr/>
                <p:nvPr/>
              </p:nvSpPr>
              <p:spPr>
                <a:xfrm>
                  <a:off x="941935" y="5344865"/>
                  <a:ext cx="55473" cy="24594"/>
                </a:xfrm>
                <a:custGeom>
                  <a:rect b="b" l="l" r="r" t="t"/>
                  <a:pathLst>
                    <a:path extrusionOk="0" h="1166" w="2630">
                      <a:moveTo>
                        <a:pt x="1" y="1"/>
                      </a:moveTo>
                      <a:lnTo>
                        <a:pt x="1" y="1165"/>
                      </a:lnTo>
                      <a:lnTo>
                        <a:pt x="2629" y="1165"/>
                      </a:lnTo>
                      <a:lnTo>
                        <a:pt x="2629" y="1"/>
                      </a:lnTo>
                      <a:close/>
                    </a:path>
                  </a:pathLst>
                </a:custGeom>
                <a:solidFill>
                  <a:srgbClr val="ABC5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13"/>
                <p:cNvSpPr/>
                <p:nvPr/>
              </p:nvSpPr>
              <p:spPr>
                <a:xfrm>
                  <a:off x="1165051" y="5344865"/>
                  <a:ext cx="55642" cy="24594"/>
                </a:xfrm>
                <a:custGeom>
                  <a:rect b="b" l="l" r="r" t="t"/>
                  <a:pathLst>
                    <a:path extrusionOk="0" h="1166" w="2638">
                      <a:moveTo>
                        <a:pt x="0" y="1"/>
                      </a:moveTo>
                      <a:lnTo>
                        <a:pt x="0" y="1165"/>
                      </a:lnTo>
                      <a:lnTo>
                        <a:pt x="2638" y="1165"/>
                      </a:lnTo>
                      <a:lnTo>
                        <a:pt x="2638" y="1"/>
                      </a:lnTo>
                      <a:close/>
                    </a:path>
                  </a:pathLst>
                </a:custGeom>
                <a:solidFill>
                  <a:srgbClr val="ABC5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13"/>
                <p:cNvSpPr/>
                <p:nvPr/>
              </p:nvSpPr>
              <p:spPr>
                <a:xfrm>
                  <a:off x="1061846" y="4815507"/>
                  <a:ext cx="47205" cy="47205"/>
                </a:xfrm>
                <a:custGeom>
                  <a:rect b="b" l="l" r="r" t="t"/>
                  <a:pathLst>
                    <a:path extrusionOk="0" h="2238" w="2238">
                      <a:moveTo>
                        <a:pt x="1119" y="1"/>
                      </a:moveTo>
                      <a:lnTo>
                        <a:pt x="1007" y="10"/>
                      </a:lnTo>
                      <a:lnTo>
                        <a:pt x="895" y="19"/>
                      </a:lnTo>
                      <a:lnTo>
                        <a:pt x="784" y="47"/>
                      </a:lnTo>
                      <a:lnTo>
                        <a:pt x="681" y="85"/>
                      </a:lnTo>
                      <a:lnTo>
                        <a:pt x="588" y="141"/>
                      </a:lnTo>
                      <a:lnTo>
                        <a:pt x="495" y="196"/>
                      </a:lnTo>
                      <a:lnTo>
                        <a:pt x="411" y="252"/>
                      </a:lnTo>
                      <a:lnTo>
                        <a:pt x="327" y="327"/>
                      </a:lnTo>
                      <a:lnTo>
                        <a:pt x="262" y="411"/>
                      </a:lnTo>
                      <a:lnTo>
                        <a:pt x="196" y="495"/>
                      </a:lnTo>
                      <a:lnTo>
                        <a:pt x="141" y="588"/>
                      </a:lnTo>
                      <a:lnTo>
                        <a:pt x="94" y="681"/>
                      </a:lnTo>
                      <a:lnTo>
                        <a:pt x="57" y="784"/>
                      </a:lnTo>
                      <a:lnTo>
                        <a:pt x="29" y="895"/>
                      </a:lnTo>
                      <a:lnTo>
                        <a:pt x="10" y="1007"/>
                      </a:lnTo>
                      <a:lnTo>
                        <a:pt x="1" y="1119"/>
                      </a:lnTo>
                      <a:lnTo>
                        <a:pt x="10" y="1231"/>
                      </a:lnTo>
                      <a:lnTo>
                        <a:pt x="29" y="1343"/>
                      </a:lnTo>
                      <a:lnTo>
                        <a:pt x="57" y="1455"/>
                      </a:lnTo>
                      <a:lnTo>
                        <a:pt x="94" y="1557"/>
                      </a:lnTo>
                      <a:lnTo>
                        <a:pt x="141" y="1650"/>
                      </a:lnTo>
                      <a:lnTo>
                        <a:pt x="196" y="1743"/>
                      </a:lnTo>
                      <a:lnTo>
                        <a:pt x="262" y="1827"/>
                      </a:lnTo>
                      <a:lnTo>
                        <a:pt x="327" y="1911"/>
                      </a:lnTo>
                      <a:lnTo>
                        <a:pt x="411" y="1976"/>
                      </a:lnTo>
                      <a:lnTo>
                        <a:pt x="495" y="2042"/>
                      </a:lnTo>
                      <a:lnTo>
                        <a:pt x="588" y="2098"/>
                      </a:lnTo>
                      <a:lnTo>
                        <a:pt x="681" y="2144"/>
                      </a:lnTo>
                      <a:lnTo>
                        <a:pt x="784" y="2181"/>
                      </a:lnTo>
                      <a:lnTo>
                        <a:pt x="895" y="2209"/>
                      </a:lnTo>
                      <a:lnTo>
                        <a:pt x="1007" y="2228"/>
                      </a:lnTo>
                      <a:lnTo>
                        <a:pt x="1119" y="2237"/>
                      </a:lnTo>
                      <a:lnTo>
                        <a:pt x="1231" y="2228"/>
                      </a:lnTo>
                      <a:lnTo>
                        <a:pt x="1343" y="2209"/>
                      </a:lnTo>
                      <a:lnTo>
                        <a:pt x="1455" y="2181"/>
                      </a:lnTo>
                      <a:lnTo>
                        <a:pt x="1557" y="2144"/>
                      </a:lnTo>
                      <a:lnTo>
                        <a:pt x="1650" y="2098"/>
                      </a:lnTo>
                      <a:lnTo>
                        <a:pt x="1743" y="2042"/>
                      </a:lnTo>
                      <a:lnTo>
                        <a:pt x="1827" y="1976"/>
                      </a:lnTo>
                      <a:lnTo>
                        <a:pt x="1911" y="1911"/>
                      </a:lnTo>
                      <a:lnTo>
                        <a:pt x="1986" y="1827"/>
                      </a:lnTo>
                      <a:lnTo>
                        <a:pt x="2042" y="1743"/>
                      </a:lnTo>
                      <a:lnTo>
                        <a:pt x="2098" y="1650"/>
                      </a:lnTo>
                      <a:lnTo>
                        <a:pt x="2144" y="1557"/>
                      </a:lnTo>
                      <a:lnTo>
                        <a:pt x="2191" y="1455"/>
                      </a:lnTo>
                      <a:lnTo>
                        <a:pt x="2209" y="1343"/>
                      </a:lnTo>
                      <a:lnTo>
                        <a:pt x="2228" y="1231"/>
                      </a:lnTo>
                      <a:lnTo>
                        <a:pt x="2237" y="1119"/>
                      </a:lnTo>
                      <a:lnTo>
                        <a:pt x="2228" y="1007"/>
                      </a:lnTo>
                      <a:lnTo>
                        <a:pt x="2209" y="895"/>
                      </a:lnTo>
                      <a:lnTo>
                        <a:pt x="2191" y="784"/>
                      </a:lnTo>
                      <a:lnTo>
                        <a:pt x="2144" y="681"/>
                      </a:lnTo>
                      <a:lnTo>
                        <a:pt x="2098" y="588"/>
                      </a:lnTo>
                      <a:lnTo>
                        <a:pt x="2042" y="495"/>
                      </a:lnTo>
                      <a:lnTo>
                        <a:pt x="1986" y="411"/>
                      </a:lnTo>
                      <a:lnTo>
                        <a:pt x="1911" y="327"/>
                      </a:lnTo>
                      <a:lnTo>
                        <a:pt x="1827" y="252"/>
                      </a:lnTo>
                      <a:lnTo>
                        <a:pt x="1743" y="196"/>
                      </a:lnTo>
                      <a:lnTo>
                        <a:pt x="1650" y="141"/>
                      </a:lnTo>
                      <a:lnTo>
                        <a:pt x="1557" y="85"/>
                      </a:lnTo>
                      <a:lnTo>
                        <a:pt x="1455" y="47"/>
                      </a:lnTo>
                      <a:lnTo>
                        <a:pt x="1343" y="19"/>
                      </a:lnTo>
                      <a:lnTo>
                        <a:pt x="1231" y="10"/>
                      </a:lnTo>
                      <a:lnTo>
                        <a:pt x="1119" y="1"/>
                      </a:lnTo>
                      <a:close/>
                    </a:path>
                  </a:pathLst>
                </a:custGeom>
                <a:solidFill>
                  <a:srgbClr val="3232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13"/>
                <p:cNvSpPr/>
                <p:nvPr/>
              </p:nvSpPr>
              <p:spPr>
                <a:xfrm>
                  <a:off x="1106077" y="5327970"/>
                  <a:ext cx="118751" cy="124446"/>
                </a:xfrm>
                <a:custGeom>
                  <a:rect b="b" l="l" r="r" t="t"/>
                  <a:pathLst>
                    <a:path extrusionOk="0" h="5900" w="5630">
                      <a:moveTo>
                        <a:pt x="4120" y="0"/>
                      </a:moveTo>
                      <a:lnTo>
                        <a:pt x="3999" y="19"/>
                      </a:lnTo>
                      <a:lnTo>
                        <a:pt x="3868" y="37"/>
                      </a:lnTo>
                      <a:lnTo>
                        <a:pt x="3747" y="65"/>
                      </a:lnTo>
                      <a:lnTo>
                        <a:pt x="3617" y="103"/>
                      </a:lnTo>
                      <a:lnTo>
                        <a:pt x="3486" y="140"/>
                      </a:lnTo>
                      <a:lnTo>
                        <a:pt x="3216" y="242"/>
                      </a:lnTo>
                      <a:lnTo>
                        <a:pt x="2946" y="373"/>
                      </a:lnTo>
                      <a:lnTo>
                        <a:pt x="2675" y="522"/>
                      </a:lnTo>
                      <a:lnTo>
                        <a:pt x="2405" y="690"/>
                      </a:lnTo>
                      <a:lnTo>
                        <a:pt x="2135" y="885"/>
                      </a:lnTo>
                      <a:lnTo>
                        <a:pt x="1865" y="1109"/>
                      </a:lnTo>
                      <a:lnTo>
                        <a:pt x="1604" y="1351"/>
                      </a:lnTo>
                      <a:lnTo>
                        <a:pt x="1352" y="1612"/>
                      </a:lnTo>
                      <a:lnTo>
                        <a:pt x="1119" y="1892"/>
                      </a:lnTo>
                      <a:lnTo>
                        <a:pt x="895" y="2172"/>
                      </a:lnTo>
                      <a:lnTo>
                        <a:pt x="700" y="2451"/>
                      </a:lnTo>
                      <a:lnTo>
                        <a:pt x="532" y="2740"/>
                      </a:lnTo>
                      <a:lnTo>
                        <a:pt x="383" y="3029"/>
                      </a:lnTo>
                      <a:lnTo>
                        <a:pt x="262" y="3308"/>
                      </a:lnTo>
                      <a:lnTo>
                        <a:pt x="159" y="3588"/>
                      </a:lnTo>
                      <a:lnTo>
                        <a:pt x="85" y="3868"/>
                      </a:lnTo>
                      <a:lnTo>
                        <a:pt x="47" y="3998"/>
                      </a:lnTo>
                      <a:lnTo>
                        <a:pt x="29" y="4129"/>
                      </a:lnTo>
                      <a:lnTo>
                        <a:pt x="10" y="4259"/>
                      </a:lnTo>
                      <a:lnTo>
                        <a:pt x="1" y="4389"/>
                      </a:lnTo>
                      <a:lnTo>
                        <a:pt x="1" y="4511"/>
                      </a:lnTo>
                      <a:lnTo>
                        <a:pt x="1" y="4632"/>
                      </a:lnTo>
                      <a:lnTo>
                        <a:pt x="10" y="4744"/>
                      </a:lnTo>
                      <a:lnTo>
                        <a:pt x="29" y="4855"/>
                      </a:lnTo>
                      <a:lnTo>
                        <a:pt x="57" y="4967"/>
                      </a:lnTo>
                      <a:lnTo>
                        <a:pt x="85" y="5070"/>
                      </a:lnTo>
                      <a:lnTo>
                        <a:pt x="122" y="5163"/>
                      </a:lnTo>
                      <a:lnTo>
                        <a:pt x="159" y="5256"/>
                      </a:lnTo>
                      <a:lnTo>
                        <a:pt x="215" y="5349"/>
                      </a:lnTo>
                      <a:lnTo>
                        <a:pt x="271" y="5433"/>
                      </a:lnTo>
                      <a:lnTo>
                        <a:pt x="336" y="5508"/>
                      </a:lnTo>
                      <a:lnTo>
                        <a:pt x="411" y="5582"/>
                      </a:lnTo>
                      <a:lnTo>
                        <a:pt x="485" y="5648"/>
                      </a:lnTo>
                      <a:lnTo>
                        <a:pt x="569" y="5704"/>
                      </a:lnTo>
                      <a:lnTo>
                        <a:pt x="662" y="5759"/>
                      </a:lnTo>
                      <a:lnTo>
                        <a:pt x="756" y="5797"/>
                      </a:lnTo>
                      <a:lnTo>
                        <a:pt x="849" y="5834"/>
                      </a:lnTo>
                      <a:lnTo>
                        <a:pt x="951" y="5862"/>
                      </a:lnTo>
                      <a:lnTo>
                        <a:pt x="1054" y="5881"/>
                      </a:lnTo>
                      <a:lnTo>
                        <a:pt x="1166" y="5899"/>
                      </a:lnTo>
                      <a:lnTo>
                        <a:pt x="1399" y="5899"/>
                      </a:lnTo>
                      <a:lnTo>
                        <a:pt x="1520" y="5890"/>
                      </a:lnTo>
                      <a:lnTo>
                        <a:pt x="1641" y="5881"/>
                      </a:lnTo>
                      <a:lnTo>
                        <a:pt x="1762" y="5862"/>
                      </a:lnTo>
                      <a:lnTo>
                        <a:pt x="1892" y="5834"/>
                      </a:lnTo>
                      <a:lnTo>
                        <a:pt x="2014" y="5797"/>
                      </a:lnTo>
                      <a:lnTo>
                        <a:pt x="2144" y="5759"/>
                      </a:lnTo>
                      <a:lnTo>
                        <a:pt x="2414" y="5657"/>
                      </a:lnTo>
                      <a:lnTo>
                        <a:pt x="2685" y="5526"/>
                      </a:lnTo>
                      <a:lnTo>
                        <a:pt x="2955" y="5377"/>
                      </a:lnTo>
                      <a:lnTo>
                        <a:pt x="3225" y="5210"/>
                      </a:lnTo>
                      <a:lnTo>
                        <a:pt x="3495" y="5005"/>
                      </a:lnTo>
                      <a:lnTo>
                        <a:pt x="3766" y="4790"/>
                      </a:lnTo>
                      <a:lnTo>
                        <a:pt x="4027" y="4548"/>
                      </a:lnTo>
                      <a:lnTo>
                        <a:pt x="4278" y="4287"/>
                      </a:lnTo>
                      <a:lnTo>
                        <a:pt x="4521" y="4007"/>
                      </a:lnTo>
                      <a:lnTo>
                        <a:pt x="4735" y="3728"/>
                      </a:lnTo>
                      <a:lnTo>
                        <a:pt x="4931" y="3439"/>
                      </a:lnTo>
                      <a:lnTo>
                        <a:pt x="5098" y="3159"/>
                      </a:lnTo>
                      <a:lnTo>
                        <a:pt x="5247" y="2870"/>
                      </a:lnTo>
                      <a:lnTo>
                        <a:pt x="5378" y="2582"/>
                      </a:lnTo>
                      <a:lnTo>
                        <a:pt x="5471" y="2302"/>
                      </a:lnTo>
                      <a:lnTo>
                        <a:pt x="5555" y="2032"/>
                      </a:lnTo>
                      <a:lnTo>
                        <a:pt x="5583" y="1901"/>
                      </a:lnTo>
                      <a:lnTo>
                        <a:pt x="5602" y="1771"/>
                      </a:lnTo>
                      <a:lnTo>
                        <a:pt x="5620" y="1640"/>
                      </a:lnTo>
                      <a:lnTo>
                        <a:pt x="5630" y="1510"/>
                      </a:lnTo>
                      <a:lnTo>
                        <a:pt x="5630" y="1389"/>
                      </a:lnTo>
                      <a:lnTo>
                        <a:pt x="5630" y="1268"/>
                      </a:lnTo>
                      <a:lnTo>
                        <a:pt x="5620" y="1156"/>
                      </a:lnTo>
                      <a:lnTo>
                        <a:pt x="5602" y="1044"/>
                      </a:lnTo>
                      <a:lnTo>
                        <a:pt x="5583" y="932"/>
                      </a:lnTo>
                      <a:lnTo>
                        <a:pt x="5546" y="830"/>
                      </a:lnTo>
                      <a:lnTo>
                        <a:pt x="5508" y="736"/>
                      </a:lnTo>
                      <a:lnTo>
                        <a:pt x="5471" y="634"/>
                      </a:lnTo>
                      <a:lnTo>
                        <a:pt x="5415" y="550"/>
                      </a:lnTo>
                      <a:lnTo>
                        <a:pt x="5359" y="466"/>
                      </a:lnTo>
                      <a:lnTo>
                        <a:pt x="5294" y="392"/>
                      </a:lnTo>
                      <a:lnTo>
                        <a:pt x="5219" y="317"/>
                      </a:lnTo>
                      <a:lnTo>
                        <a:pt x="5145" y="252"/>
                      </a:lnTo>
                      <a:lnTo>
                        <a:pt x="5061" y="196"/>
                      </a:lnTo>
                      <a:lnTo>
                        <a:pt x="4977" y="140"/>
                      </a:lnTo>
                      <a:lnTo>
                        <a:pt x="4884" y="103"/>
                      </a:lnTo>
                      <a:lnTo>
                        <a:pt x="4781" y="65"/>
                      </a:lnTo>
                      <a:lnTo>
                        <a:pt x="4679" y="37"/>
                      </a:lnTo>
                      <a:lnTo>
                        <a:pt x="4576" y="19"/>
                      </a:lnTo>
                      <a:lnTo>
                        <a:pt x="44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13"/>
                <p:cNvSpPr/>
                <p:nvPr/>
              </p:nvSpPr>
              <p:spPr>
                <a:xfrm>
                  <a:off x="1119260" y="5331492"/>
                  <a:ext cx="202467" cy="191689"/>
                </a:xfrm>
                <a:custGeom>
                  <a:rect b="b" l="l" r="r" t="t"/>
                  <a:pathLst>
                    <a:path extrusionOk="0" h="9088" w="9599">
                      <a:moveTo>
                        <a:pt x="5359" y="1"/>
                      </a:moveTo>
                      <a:lnTo>
                        <a:pt x="4846" y="10"/>
                      </a:lnTo>
                      <a:lnTo>
                        <a:pt x="4306" y="38"/>
                      </a:lnTo>
                      <a:lnTo>
                        <a:pt x="3746" y="85"/>
                      </a:lnTo>
                      <a:lnTo>
                        <a:pt x="3644" y="113"/>
                      </a:lnTo>
                      <a:lnTo>
                        <a:pt x="3374" y="197"/>
                      </a:lnTo>
                      <a:lnTo>
                        <a:pt x="3187" y="271"/>
                      </a:lnTo>
                      <a:lnTo>
                        <a:pt x="2964" y="355"/>
                      </a:lnTo>
                      <a:lnTo>
                        <a:pt x="2721" y="467"/>
                      </a:lnTo>
                      <a:lnTo>
                        <a:pt x="2470" y="597"/>
                      </a:lnTo>
                      <a:lnTo>
                        <a:pt x="2199" y="756"/>
                      </a:lnTo>
                      <a:lnTo>
                        <a:pt x="1920" y="942"/>
                      </a:lnTo>
                      <a:lnTo>
                        <a:pt x="1771" y="1045"/>
                      </a:lnTo>
                      <a:lnTo>
                        <a:pt x="1631" y="1147"/>
                      </a:lnTo>
                      <a:lnTo>
                        <a:pt x="1491" y="1268"/>
                      </a:lnTo>
                      <a:lnTo>
                        <a:pt x="1351" y="1389"/>
                      </a:lnTo>
                      <a:lnTo>
                        <a:pt x="1212" y="1520"/>
                      </a:lnTo>
                      <a:lnTo>
                        <a:pt x="1081" y="1660"/>
                      </a:lnTo>
                      <a:lnTo>
                        <a:pt x="951" y="1799"/>
                      </a:lnTo>
                      <a:lnTo>
                        <a:pt x="820" y="1958"/>
                      </a:lnTo>
                      <a:lnTo>
                        <a:pt x="699" y="2116"/>
                      </a:lnTo>
                      <a:lnTo>
                        <a:pt x="578" y="2284"/>
                      </a:lnTo>
                      <a:lnTo>
                        <a:pt x="466" y="2470"/>
                      </a:lnTo>
                      <a:lnTo>
                        <a:pt x="354" y="2657"/>
                      </a:lnTo>
                      <a:lnTo>
                        <a:pt x="270" y="2825"/>
                      </a:lnTo>
                      <a:lnTo>
                        <a:pt x="196" y="2983"/>
                      </a:lnTo>
                      <a:lnTo>
                        <a:pt x="140" y="3141"/>
                      </a:lnTo>
                      <a:lnTo>
                        <a:pt x="84" y="3291"/>
                      </a:lnTo>
                      <a:lnTo>
                        <a:pt x="47" y="3440"/>
                      </a:lnTo>
                      <a:lnTo>
                        <a:pt x="28" y="3589"/>
                      </a:lnTo>
                      <a:lnTo>
                        <a:pt x="9" y="3729"/>
                      </a:lnTo>
                      <a:lnTo>
                        <a:pt x="0" y="3859"/>
                      </a:lnTo>
                      <a:lnTo>
                        <a:pt x="9" y="3990"/>
                      </a:lnTo>
                      <a:lnTo>
                        <a:pt x="19" y="4111"/>
                      </a:lnTo>
                      <a:lnTo>
                        <a:pt x="47" y="4232"/>
                      </a:lnTo>
                      <a:lnTo>
                        <a:pt x="75" y="4344"/>
                      </a:lnTo>
                      <a:lnTo>
                        <a:pt x="121" y="4446"/>
                      </a:lnTo>
                      <a:lnTo>
                        <a:pt x="168" y="4549"/>
                      </a:lnTo>
                      <a:lnTo>
                        <a:pt x="224" y="4651"/>
                      </a:lnTo>
                      <a:lnTo>
                        <a:pt x="289" y="4735"/>
                      </a:lnTo>
                      <a:lnTo>
                        <a:pt x="363" y="4819"/>
                      </a:lnTo>
                      <a:lnTo>
                        <a:pt x="447" y="4903"/>
                      </a:lnTo>
                      <a:lnTo>
                        <a:pt x="531" y="4977"/>
                      </a:lnTo>
                      <a:lnTo>
                        <a:pt x="624" y="5043"/>
                      </a:lnTo>
                      <a:lnTo>
                        <a:pt x="718" y="5108"/>
                      </a:lnTo>
                      <a:lnTo>
                        <a:pt x="820" y="5154"/>
                      </a:lnTo>
                      <a:lnTo>
                        <a:pt x="932" y="5210"/>
                      </a:lnTo>
                      <a:lnTo>
                        <a:pt x="1044" y="5248"/>
                      </a:lnTo>
                      <a:lnTo>
                        <a:pt x="1165" y="5285"/>
                      </a:lnTo>
                      <a:lnTo>
                        <a:pt x="1286" y="5313"/>
                      </a:lnTo>
                      <a:lnTo>
                        <a:pt x="1417" y="5331"/>
                      </a:lnTo>
                      <a:lnTo>
                        <a:pt x="1547" y="5350"/>
                      </a:lnTo>
                      <a:lnTo>
                        <a:pt x="1678" y="5359"/>
                      </a:lnTo>
                      <a:lnTo>
                        <a:pt x="1957" y="5359"/>
                      </a:lnTo>
                      <a:lnTo>
                        <a:pt x="2097" y="5341"/>
                      </a:lnTo>
                      <a:lnTo>
                        <a:pt x="2507" y="5294"/>
                      </a:lnTo>
                      <a:lnTo>
                        <a:pt x="2880" y="5238"/>
                      </a:lnTo>
                      <a:lnTo>
                        <a:pt x="3225" y="5182"/>
                      </a:lnTo>
                      <a:lnTo>
                        <a:pt x="3532" y="5126"/>
                      </a:lnTo>
                      <a:lnTo>
                        <a:pt x="3802" y="5071"/>
                      </a:lnTo>
                      <a:lnTo>
                        <a:pt x="4045" y="5005"/>
                      </a:lnTo>
                      <a:lnTo>
                        <a:pt x="4250" y="4949"/>
                      </a:lnTo>
                      <a:lnTo>
                        <a:pt x="4436" y="4903"/>
                      </a:lnTo>
                      <a:lnTo>
                        <a:pt x="4716" y="4800"/>
                      </a:lnTo>
                      <a:lnTo>
                        <a:pt x="4902" y="4726"/>
                      </a:lnTo>
                      <a:lnTo>
                        <a:pt x="5014" y="4670"/>
                      </a:lnTo>
                      <a:lnTo>
                        <a:pt x="5042" y="4651"/>
                      </a:lnTo>
                      <a:lnTo>
                        <a:pt x="4986" y="4698"/>
                      </a:lnTo>
                      <a:lnTo>
                        <a:pt x="4921" y="4754"/>
                      </a:lnTo>
                      <a:lnTo>
                        <a:pt x="4827" y="4847"/>
                      </a:lnTo>
                      <a:lnTo>
                        <a:pt x="4725" y="4968"/>
                      </a:lnTo>
                      <a:lnTo>
                        <a:pt x="4613" y="5117"/>
                      </a:lnTo>
                      <a:lnTo>
                        <a:pt x="4492" y="5304"/>
                      </a:lnTo>
                      <a:lnTo>
                        <a:pt x="4361" y="5537"/>
                      </a:lnTo>
                      <a:lnTo>
                        <a:pt x="4240" y="5807"/>
                      </a:lnTo>
                      <a:lnTo>
                        <a:pt x="4184" y="5956"/>
                      </a:lnTo>
                      <a:lnTo>
                        <a:pt x="4119" y="6124"/>
                      </a:lnTo>
                      <a:lnTo>
                        <a:pt x="4063" y="6291"/>
                      </a:lnTo>
                      <a:lnTo>
                        <a:pt x="4007" y="6478"/>
                      </a:lnTo>
                      <a:lnTo>
                        <a:pt x="3961" y="6683"/>
                      </a:lnTo>
                      <a:lnTo>
                        <a:pt x="3914" y="6888"/>
                      </a:lnTo>
                      <a:lnTo>
                        <a:pt x="3868" y="7121"/>
                      </a:lnTo>
                      <a:lnTo>
                        <a:pt x="3830" y="7354"/>
                      </a:lnTo>
                      <a:lnTo>
                        <a:pt x="3802" y="7605"/>
                      </a:lnTo>
                      <a:lnTo>
                        <a:pt x="3774" y="7876"/>
                      </a:lnTo>
                      <a:lnTo>
                        <a:pt x="3756" y="8155"/>
                      </a:lnTo>
                      <a:lnTo>
                        <a:pt x="3737" y="8453"/>
                      </a:lnTo>
                      <a:lnTo>
                        <a:pt x="3737" y="8761"/>
                      </a:lnTo>
                      <a:lnTo>
                        <a:pt x="3737" y="9087"/>
                      </a:lnTo>
                      <a:lnTo>
                        <a:pt x="6365" y="8584"/>
                      </a:lnTo>
                      <a:lnTo>
                        <a:pt x="6859" y="8043"/>
                      </a:lnTo>
                      <a:lnTo>
                        <a:pt x="7092" y="7773"/>
                      </a:lnTo>
                      <a:lnTo>
                        <a:pt x="7316" y="7512"/>
                      </a:lnTo>
                      <a:lnTo>
                        <a:pt x="7530" y="7251"/>
                      </a:lnTo>
                      <a:lnTo>
                        <a:pt x="7726" y="7000"/>
                      </a:lnTo>
                      <a:lnTo>
                        <a:pt x="7912" y="6748"/>
                      </a:lnTo>
                      <a:lnTo>
                        <a:pt x="8099" y="6506"/>
                      </a:lnTo>
                      <a:lnTo>
                        <a:pt x="8266" y="6263"/>
                      </a:lnTo>
                      <a:lnTo>
                        <a:pt x="8425" y="6021"/>
                      </a:lnTo>
                      <a:lnTo>
                        <a:pt x="8565" y="5788"/>
                      </a:lnTo>
                      <a:lnTo>
                        <a:pt x="8704" y="5564"/>
                      </a:lnTo>
                      <a:lnTo>
                        <a:pt x="8835" y="5341"/>
                      </a:lnTo>
                      <a:lnTo>
                        <a:pt x="8947" y="5117"/>
                      </a:lnTo>
                      <a:lnTo>
                        <a:pt x="9058" y="4903"/>
                      </a:lnTo>
                      <a:lnTo>
                        <a:pt x="9152" y="4688"/>
                      </a:lnTo>
                      <a:lnTo>
                        <a:pt x="9245" y="4483"/>
                      </a:lnTo>
                      <a:lnTo>
                        <a:pt x="9319" y="4278"/>
                      </a:lnTo>
                      <a:lnTo>
                        <a:pt x="9385" y="4073"/>
                      </a:lnTo>
                      <a:lnTo>
                        <a:pt x="9450" y="3878"/>
                      </a:lnTo>
                      <a:lnTo>
                        <a:pt x="9496" y="3691"/>
                      </a:lnTo>
                      <a:lnTo>
                        <a:pt x="9534" y="3505"/>
                      </a:lnTo>
                      <a:lnTo>
                        <a:pt x="9562" y="3319"/>
                      </a:lnTo>
                      <a:lnTo>
                        <a:pt x="9590" y="3141"/>
                      </a:lnTo>
                      <a:lnTo>
                        <a:pt x="9599" y="2974"/>
                      </a:lnTo>
                      <a:lnTo>
                        <a:pt x="9599" y="2806"/>
                      </a:lnTo>
                      <a:lnTo>
                        <a:pt x="9590" y="2638"/>
                      </a:lnTo>
                      <a:lnTo>
                        <a:pt x="9580" y="2480"/>
                      </a:lnTo>
                      <a:lnTo>
                        <a:pt x="9552" y="2321"/>
                      </a:lnTo>
                      <a:lnTo>
                        <a:pt x="9524" y="2172"/>
                      </a:lnTo>
                      <a:lnTo>
                        <a:pt x="9478" y="2032"/>
                      </a:lnTo>
                      <a:lnTo>
                        <a:pt x="9431" y="1893"/>
                      </a:lnTo>
                      <a:lnTo>
                        <a:pt x="9375" y="1753"/>
                      </a:lnTo>
                      <a:lnTo>
                        <a:pt x="9301" y="1622"/>
                      </a:lnTo>
                      <a:lnTo>
                        <a:pt x="9226" y="1501"/>
                      </a:lnTo>
                      <a:lnTo>
                        <a:pt x="9142" y="1380"/>
                      </a:lnTo>
                      <a:lnTo>
                        <a:pt x="9049" y="1259"/>
                      </a:lnTo>
                      <a:lnTo>
                        <a:pt x="8947" y="1147"/>
                      </a:lnTo>
                      <a:lnTo>
                        <a:pt x="8844" y="1045"/>
                      </a:lnTo>
                      <a:lnTo>
                        <a:pt x="8723" y="942"/>
                      </a:lnTo>
                      <a:lnTo>
                        <a:pt x="8602" y="849"/>
                      </a:lnTo>
                      <a:lnTo>
                        <a:pt x="8471" y="756"/>
                      </a:lnTo>
                      <a:lnTo>
                        <a:pt x="8332" y="663"/>
                      </a:lnTo>
                      <a:lnTo>
                        <a:pt x="8182" y="588"/>
                      </a:lnTo>
                      <a:lnTo>
                        <a:pt x="8024" y="513"/>
                      </a:lnTo>
                      <a:lnTo>
                        <a:pt x="7866" y="439"/>
                      </a:lnTo>
                      <a:lnTo>
                        <a:pt x="7698" y="374"/>
                      </a:lnTo>
                      <a:lnTo>
                        <a:pt x="7521" y="318"/>
                      </a:lnTo>
                      <a:lnTo>
                        <a:pt x="7334" y="262"/>
                      </a:lnTo>
                      <a:lnTo>
                        <a:pt x="7139" y="206"/>
                      </a:lnTo>
                      <a:lnTo>
                        <a:pt x="6943" y="159"/>
                      </a:lnTo>
                      <a:lnTo>
                        <a:pt x="6738" y="122"/>
                      </a:lnTo>
                      <a:lnTo>
                        <a:pt x="6524" y="94"/>
                      </a:lnTo>
                      <a:lnTo>
                        <a:pt x="6300" y="66"/>
                      </a:lnTo>
                      <a:lnTo>
                        <a:pt x="6076" y="38"/>
                      </a:lnTo>
                      <a:lnTo>
                        <a:pt x="5843" y="19"/>
                      </a:lnTo>
                      <a:lnTo>
                        <a:pt x="5601" y="10"/>
                      </a:lnTo>
                      <a:lnTo>
                        <a:pt x="5359"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13"/>
                <p:cNvSpPr/>
                <p:nvPr/>
              </p:nvSpPr>
              <p:spPr>
                <a:xfrm>
                  <a:off x="1209873" y="5470872"/>
                  <a:ext cx="76671" cy="44632"/>
                </a:xfrm>
                <a:custGeom>
                  <a:rect b="b" l="l" r="r" t="t"/>
                  <a:pathLst>
                    <a:path extrusionOk="0" h="2116" w="3635">
                      <a:moveTo>
                        <a:pt x="2787" y="0"/>
                      </a:moveTo>
                      <a:lnTo>
                        <a:pt x="2600" y="10"/>
                      </a:lnTo>
                      <a:lnTo>
                        <a:pt x="2414" y="38"/>
                      </a:lnTo>
                      <a:lnTo>
                        <a:pt x="2228" y="75"/>
                      </a:lnTo>
                      <a:lnTo>
                        <a:pt x="2060" y="131"/>
                      </a:lnTo>
                      <a:lnTo>
                        <a:pt x="1892" y="196"/>
                      </a:lnTo>
                      <a:lnTo>
                        <a:pt x="1734" y="270"/>
                      </a:lnTo>
                      <a:lnTo>
                        <a:pt x="1575" y="345"/>
                      </a:lnTo>
                      <a:lnTo>
                        <a:pt x="1435" y="438"/>
                      </a:lnTo>
                      <a:lnTo>
                        <a:pt x="1296" y="531"/>
                      </a:lnTo>
                      <a:lnTo>
                        <a:pt x="1165" y="634"/>
                      </a:lnTo>
                      <a:lnTo>
                        <a:pt x="1035" y="736"/>
                      </a:lnTo>
                      <a:lnTo>
                        <a:pt x="923" y="848"/>
                      </a:lnTo>
                      <a:lnTo>
                        <a:pt x="811" y="960"/>
                      </a:lnTo>
                      <a:lnTo>
                        <a:pt x="709" y="1072"/>
                      </a:lnTo>
                      <a:lnTo>
                        <a:pt x="522" y="1296"/>
                      </a:lnTo>
                      <a:lnTo>
                        <a:pt x="364" y="1510"/>
                      </a:lnTo>
                      <a:lnTo>
                        <a:pt x="233" y="1706"/>
                      </a:lnTo>
                      <a:lnTo>
                        <a:pt x="131" y="1873"/>
                      </a:lnTo>
                      <a:lnTo>
                        <a:pt x="56" y="2004"/>
                      </a:lnTo>
                      <a:lnTo>
                        <a:pt x="0" y="2116"/>
                      </a:lnTo>
                      <a:lnTo>
                        <a:pt x="1491" y="2088"/>
                      </a:lnTo>
                      <a:lnTo>
                        <a:pt x="2069" y="1976"/>
                      </a:lnTo>
                      <a:lnTo>
                        <a:pt x="2507" y="1491"/>
                      </a:lnTo>
                      <a:lnTo>
                        <a:pt x="2917" y="1025"/>
                      </a:lnTo>
                      <a:lnTo>
                        <a:pt x="3290" y="569"/>
                      </a:lnTo>
                      <a:lnTo>
                        <a:pt x="3635" y="121"/>
                      </a:lnTo>
                      <a:lnTo>
                        <a:pt x="3411" y="65"/>
                      </a:lnTo>
                      <a:lnTo>
                        <a:pt x="3197" y="28"/>
                      </a:lnTo>
                      <a:lnTo>
                        <a:pt x="2992" y="10"/>
                      </a:lnTo>
                      <a:lnTo>
                        <a:pt x="2787" y="0"/>
                      </a:lnTo>
                      <a:close/>
                    </a:path>
                  </a:pathLst>
                </a:custGeom>
                <a:solidFill>
                  <a:srgbClr val="724B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13"/>
                <p:cNvSpPr/>
                <p:nvPr/>
              </p:nvSpPr>
              <p:spPr>
                <a:xfrm>
                  <a:off x="1193758" y="5477938"/>
                  <a:ext cx="114617" cy="75300"/>
                </a:xfrm>
                <a:custGeom>
                  <a:rect b="b" l="l" r="r" t="t"/>
                  <a:pathLst>
                    <a:path extrusionOk="0" h="3570" w="5434">
                      <a:moveTo>
                        <a:pt x="4129" y="1"/>
                      </a:moveTo>
                      <a:lnTo>
                        <a:pt x="3951" y="10"/>
                      </a:lnTo>
                      <a:lnTo>
                        <a:pt x="3765" y="38"/>
                      </a:lnTo>
                      <a:lnTo>
                        <a:pt x="3579" y="75"/>
                      </a:lnTo>
                      <a:lnTo>
                        <a:pt x="3392" y="122"/>
                      </a:lnTo>
                      <a:lnTo>
                        <a:pt x="3197" y="168"/>
                      </a:lnTo>
                      <a:lnTo>
                        <a:pt x="2992" y="224"/>
                      </a:lnTo>
                      <a:lnTo>
                        <a:pt x="2591" y="364"/>
                      </a:lnTo>
                      <a:lnTo>
                        <a:pt x="2190" y="513"/>
                      </a:lnTo>
                      <a:lnTo>
                        <a:pt x="1808" y="681"/>
                      </a:lnTo>
                      <a:lnTo>
                        <a:pt x="1445" y="849"/>
                      </a:lnTo>
                      <a:lnTo>
                        <a:pt x="1109" y="1007"/>
                      </a:lnTo>
                      <a:lnTo>
                        <a:pt x="820" y="1156"/>
                      </a:lnTo>
                      <a:lnTo>
                        <a:pt x="382" y="1380"/>
                      </a:lnTo>
                      <a:lnTo>
                        <a:pt x="224" y="1473"/>
                      </a:lnTo>
                      <a:lnTo>
                        <a:pt x="121" y="1753"/>
                      </a:lnTo>
                      <a:lnTo>
                        <a:pt x="56" y="2014"/>
                      </a:lnTo>
                      <a:lnTo>
                        <a:pt x="28" y="2135"/>
                      </a:lnTo>
                      <a:lnTo>
                        <a:pt x="9" y="2256"/>
                      </a:lnTo>
                      <a:lnTo>
                        <a:pt x="0" y="2359"/>
                      </a:lnTo>
                      <a:lnTo>
                        <a:pt x="0" y="2461"/>
                      </a:lnTo>
                      <a:lnTo>
                        <a:pt x="0" y="2564"/>
                      </a:lnTo>
                      <a:lnTo>
                        <a:pt x="9" y="2657"/>
                      </a:lnTo>
                      <a:lnTo>
                        <a:pt x="19" y="2741"/>
                      </a:lnTo>
                      <a:lnTo>
                        <a:pt x="37" y="2824"/>
                      </a:lnTo>
                      <a:lnTo>
                        <a:pt x="65" y="2899"/>
                      </a:lnTo>
                      <a:lnTo>
                        <a:pt x="93" y="2974"/>
                      </a:lnTo>
                      <a:lnTo>
                        <a:pt x="131" y="3039"/>
                      </a:lnTo>
                      <a:lnTo>
                        <a:pt x="168" y="3104"/>
                      </a:lnTo>
                      <a:lnTo>
                        <a:pt x="205" y="3160"/>
                      </a:lnTo>
                      <a:lnTo>
                        <a:pt x="261" y="3216"/>
                      </a:lnTo>
                      <a:lnTo>
                        <a:pt x="308" y="3262"/>
                      </a:lnTo>
                      <a:lnTo>
                        <a:pt x="364" y="3309"/>
                      </a:lnTo>
                      <a:lnTo>
                        <a:pt x="494" y="3384"/>
                      </a:lnTo>
                      <a:lnTo>
                        <a:pt x="634" y="3449"/>
                      </a:lnTo>
                      <a:lnTo>
                        <a:pt x="783" y="3495"/>
                      </a:lnTo>
                      <a:lnTo>
                        <a:pt x="951" y="3533"/>
                      </a:lnTo>
                      <a:lnTo>
                        <a:pt x="1118" y="3561"/>
                      </a:lnTo>
                      <a:lnTo>
                        <a:pt x="1305" y="3570"/>
                      </a:lnTo>
                      <a:lnTo>
                        <a:pt x="1491" y="3570"/>
                      </a:lnTo>
                      <a:lnTo>
                        <a:pt x="1687" y="3561"/>
                      </a:lnTo>
                      <a:lnTo>
                        <a:pt x="1883" y="3542"/>
                      </a:lnTo>
                      <a:lnTo>
                        <a:pt x="2078" y="3514"/>
                      </a:lnTo>
                      <a:lnTo>
                        <a:pt x="2283" y="3486"/>
                      </a:lnTo>
                      <a:lnTo>
                        <a:pt x="2479" y="3440"/>
                      </a:lnTo>
                      <a:lnTo>
                        <a:pt x="2870" y="3356"/>
                      </a:lnTo>
                      <a:lnTo>
                        <a:pt x="3243" y="3253"/>
                      </a:lnTo>
                      <a:lnTo>
                        <a:pt x="3579" y="3141"/>
                      </a:lnTo>
                      <a:lnTo>
                        <a:pt x="3868" y="3039"/>
                      </a:lnTo>
                      <a:lnTo>
                        <a:pt x="4101" y="2946"/>
                      </a:lnTo>
                      <a:lnTo>
                        <a:pt x="4203" y="2899"/>
                      </a:lnTo>
                      <a:lnTo>
                        <a:pt x="4296" y="2843"/>
                      </a:lnTo>
                      <a:lnTo>
                        <a:pt x="4483" y="2722"/>
                      </a:lnTo>
                      <a:lnTo>
                        <a:pt x="4669" y="2591"/>
                      </a:lnTo>
                      <a:lnTo>
                        <a:pt x="4837" y="2433"/>
                      </a:lnTo>
                      <a:lnTo>
                        <a:pt x="4986" y="2275"/>
                      </a:lnTo>
                      <a:lnTo>
                        <a:pt x="5116" y="2098"/>
                      </a:lnTo>
                      <a:lnTo>
                        <a:pt x="5172" y="2004"/>
                      </a:lnTo>
                      <a:lnTo>
                        <a:pt x="5228" y="1911"/>
                      </a:lnTo>
                      <a:lnTo>
                        <a:pt x="5275" y="1809"/>
                      </a:lnTo>
                      <a:lnTo>
                        <a:pt x="5321" y="1715"/>
                      </a:lnTo>
                      <a:lnTo>
                        <a:pt x="5359" y="1613"/>
                      </a:lnTo>
                      <a:lnTo>
                        <a:pt x="5387" y="1520"/>
                      </a:lnTo>
                      <a:lnTo>
                        <a:pt x="5415" y="1417"/>
                      </a:lnTo>
                      <a:lnTo>
                        <a:pt x="5424" y="1315"/>
                      </a:lnTo>
                      <a:lnTo>
                        <a:pt x="5433" y="1222"/>
                      </a:lnTo>
                      <a:lnTo>
                        <a:pt x="5433" y="1119"/>
                      </a:lnTo>
                      <a:lnTo>
                        <a:pt x="5424" y="1017"/>
                      </a:lnTo>
                      <a:lnTo>
                        <a:pt x="5415" y="923"/>
                      </a:lnTo>
                      <a:lnTo>
                        <a:pt x="5387" y="821"/>
                      </a:lnTo>
                      <a:lnTo>
                        <a:pt x="5349" y="728"/>
                      </a:lnTo>
                      <a:lnTo>
                        <a:pt x="5312" y="634"/>
                      </a:lnTo>
                      <a:lnTo>
                        <a:pt x="5256" y="541"/>
                      </a:lnTo>
                      <a:lnTo>
                        <a:pt x="5200" y="448"/>
                      </a:lnTo>
                      <a:lnTo>
                        <a:pt x="5126" y="364"/>
                      </a:lnTo>
                      <a:lnTo>
                        <a:pt x="5042" y="280"/>
                      </a:lnTo>
                      <a:lnTo>
                        <a:pt x="4949" y="196"/>
                      </a:lnTo>
                      <a:lnTo>
                        <a:pt x="4902" y="159"/>
                      </a:lnTo>
                      <a:lnTo>
                        <a:pt x="4846" y="131"/>
                      </a:lnTo>
                      <a:lnTo>
                        <a:pt x="4725" y="75"/>
                      </a:lnTo>
                      <a:lnTo>
                        <a:pt x="4595" y="38"/>
                      </a:lnTo>
                      <a:lnTo>
                        <a:pt x="4445" y="10"/>
                      </a:lnTo>
                      <a:lnTo>
                        <a:pt x="4287"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13"/>
                <p:cNvSpPr/>
                <p:nvPr/>
              </p:nvSpPr>
              <p:spPr>
                <a:xfrm>
                  <a:off x="928963" y="5327970"/>
                  <a:ext cx="118962" cy="124446"/>
                </a:xfrm>
                <a:custGeom>
                  <a:rect b="b" l="l" r="r" t="t"/>
                  <a:pathLst>
                    <a:path extrusionOk="0" h="5900" w="5640">
                      <a:moveTo>
                        <a:pt x="1175" y="0"/>
                      </a:moveTo>
                      <a:lnTo>
                        <a:pt x="1063" y="19"/>
                      </a:lnTo>
                      <a:lnTo>
                        <a:pt x="961" y="37"/>
                      </a:lnTo>
                      <a:lnTo>
                        <a:pt x="858" y="65"/>
                      </a:lnTo>
                      <a:lnTo>
                        <a:pt x="756" y="103"/>
                      </a:lnTo>
                      <a:lnTo>
                        <a:pt x="663" y="140"/>
                      </a:lnTo>
                      <a:lnTo>
                        <a:pt x="579" y="196"/>
                      </a:lnTo>
                      <a:lnTo>
                        <a:pt x="495" y="252"/>
                      </a:lnTo>
                      <a:lnTo>
                        <a:pt x="411" y="317"/>
                      </a:lnTo>
                      <a:lnTo>
                        <a:pt x="346" y="392"/>
                      </a:lnTo>
                      <a:lnTo>
                        <a:pt x="280" y="466"/>
                      </a:lnTo>
                      <a:lnTo>
                        <a:pt x="215" y="550"/>
                      </a:lnTo>
                      <a:lnTo>
                        <a:pt x="169" y="634"/>
                      </a:lnTo>
                      <a:lnTo>
                        <a:pt x="122" y="736"/>
                      </a:lnTo>
                      <a:lnTo>
                        <a:pt x="85" y="830"/>
                      </a:lnTo>
                      <a:lnTo>
                        <a:pt x="57" y="932"/>
                      </a:lnTo>
                      <a:lnTo>
                        <a:pt x="29" y="1044"/>
                      </a:lnTo>
                      <a:lnTo>
                        <a:pt x="20" y="1156"/>
                      </a:lnTo>
                      <a:lnTo>
                        <a:pt x="10" y="1268"/>
                      </a:lnTo>
                      <a:lnTo>
                        <a:pt x="1" y="1389"/>
                      </a:lnTo>
                      <a:lnTo>
                        <a:pt x="10" y="1510"/>
                      </a:lnTo>
                      <a:lnTo>
                        <a:pt x="20" y="1640"/>
                      </a:lnTo>
                      <a:lnTo>
                        <a:pt x="29" y="1771"/>
                      </a:lnTo>
                      <a:lnTo>
                        <a:pt x="57" y="1901"/>
                      </a:lnTo>
                      <a:lnTo>
                        <a:pt x="85" y="2032"/>
                      </a:lnTo>
                      <a:lnTo>
                        <a:pt x="159" y="2302"/>
                      </a:lnTo>
                      <a:lnTo>
                        <a:pt x="262" y="2582"/>
                      </a:lnTo>
                      <a:lnTo>
                        <a:pt x="383" y="2870"/>
                      </a:lnTo>
                      <a:lnTo>
                        <a:pt x="532" y="3159"/>
                      </a:lnTo>
                      <a:lnTo>
                        <a:pt x="709" y="3439"/>
                      </a:lnTo>
                      <a:lnTo>
                        <a:pt x="905" y="3728"/>
                      </a:lnTo>
                      <a:lnTo>
                        <a:pt x="1119" y="4007"/>
                      </a:lnTo>
                      <a:lnTo>
                        <a:pt x="1362" y="4287"/>
                      </a:lnTo>
                      <a:lnTo>
                        <a:pt x="1613" y="4548"/>
                      </a:lnTo>
                      <a:lnTo>
                        <a:pt x="1874" y="4790"/>
                      </a:lnTo>
                      <a:lnTo>
                        <a:pt x="2144" y="5005"/>
                      </a:lnTo>
                      <a:lnTo>
                        <a:pt x="2415" y="5210"/>
                      </a:lnTo>
                      <a:lnTo>
                        <a:pt x="2685" y="5377"/>
                      </a:lnTo>
                      <a:lnTo>
                        <a:pt x="2955" y="5526"/>
                      </a:lnTo>
                      <a:lnTo>
                        <a:pt x="3225" y="5657"/>
                      </a:lnTo>
                      <a:lnTo>
                        <a:pt x="3486" y="5759"/>
                      </a:lnTo>
                      <a:lnTo>
                        <a:pt x="3617" y="5797"/>
                      </a:lnTo>
                      <a:lnTo>
                        <a:pt x="3747" y="5834"/>
                      </a:lnTo>
                      <a:lnTo>
                        <a:pt x="3878" y="5862"/>
                      </a:lnTo>
                      <a:lnTo>
                        <a:pt x="3999" y="5881"/>
                      </a:lnTo>
                      <a:lnTo>
                        <a:pt x="4120" y="5890"/>
                      </a:lnTo>
                      <a:lnTo>
                        <a:pt x="4241" y="5899"/>
                      </a:lnTo>
                      <a:lnTo>
                        <a:pt x="4465" y="5899"/>
                      </a:lnTo>
                      <a:lnTo>
                        <a:pt x="4577" y="5881"/>
                      </a:lnTo>
                      <a:lnTo>
                        <a:pt x="4689" y="5862"/>
                      </a:lnTo>
                      <a:lnTo>
                        <a:pt x="4791" y="5834"/>
                      </a:lnTo>
                      <a:lnTo>
                        <a:pt x="4884" y="5797"/>
                      </a:lnTo>
                      <a:lnTo>
                        <a:pt x="4977" y="5759"/>
                      </a:lnTo>
                      <a:lnTo>
                        <a:pt x="5061" y="5704"/>
                      </a:lnTo>
                      <a:lnTo>
                        <a:pt x="5145" y="5648"/>
                      </a:lnTo>
                      <a:lnTo>
                        <a:pt x="5229" y="5582"/>
                      </a:lnTo>
                      <a:lnTo>
                        <a:pt x="5304" y="5508"/>
                      </a:lnTo>
                      <a:lnTo>
                        <a:pt x="5369" y="5433"/>
                      </a:lnTo>
                      <a:lnTo>
                        <a:pt x="5425" y="5349"/>
                      </a:lnTo>
                      <a:lnTo>
                        <a:pt x="5471" y="5256"/>
                      </a:lnTo>
                      <a:lnTo>
                        <a:pt x="5518" y="5163"/>
                      </a:lnTo>
                      <a:lnTo>
                        <a:pt x="5555" y="5070"/>
                      </a:lnTo>
                      <a:lnTo>
                        <a:pt x="5583" y="4967"/>
                      </a:lnTo>
                      <a:lnTo>
                        <a:pt x="5611" y="4855"/>
                      </a:lnTo>
                      <a:lnTo>
                        <a:pt x="5620" y="4744"/>
                      </a:lnTo>
                      <a:lnTo>
                        <a:pt x="5630" y="4632"/>
                      </a:lnTo>
                      <a:lnTo>
                        <a:pt x="5639" y="4511"/>
                      </a:lnTo>
                      <a:lnTo>
                        <a:pt x="5630" y="4389"/>
                      </a:lnTo>
                      <a:lnTo>
                        <a:pt x="5620" y="4259"/>
                      </a:lnTo>
                      <a:lnTo>
                        <a:pt x="5611" y="4129"/>
                      </a:lnTo>
                      <a:lnTo>
                        <a:pt x="5583" y="3998"/>
                      </a:lnTo>
                      <a:lnTo>
                        <a:pt x="5555" y="3868"/>
                      </a:lnTo>
                      <a:lnTo>
                        <a:pt x="5481" y="3588"/>
                      </a:lnTo>
                      <a:lnTo>
                        <a:pt x="5378" y="3308"/>
                      </a:lnTo>
                      <a:lnTo>
                        <a:pt x="5257" y="3029"/>
                      </a:lnTo>
                      <a:lnTo>
                        <a:pt x="5108" y="2740"/>
                      </a:lnTo>
                      <a:lnTo>
                        <a:pt x="4931" y="2451"/>
                      </a:lnTo>
                      <a:lnTo>
                        <a:pt x="4735" y="2172"/>
                      </a:lnTo>
                      <a:lnTo>
                        <a:pt x="4521" y="1892"/>
                      </a:lnTo>
                      <a:lnTo>
                        <a:pt x="4278" y="1612"/>
                      </a:lnTo>
                      <a:lnTo>
                        <a:pt x="4027" y="1351"/>
                      </a:lnTo>
                      <a:lnTo>
                        <a:pt x="3766" y="1109"/>
                      </a:lnTo>
                      <a:lnTo>
                        <a:pt x="3505" y="885"/>
                      </a:lnTo>
                      <a:lnTo>
                        <a:pt x="3235" y="690"/>
                      </a:lnTo>
                      <a:lnTo>
                        <a:pt x="2955" y="522"/>
                      </a:lnTo>
                      <a:lnTo>
                        <a:pt x="2685" y="373"/>
                      </a:lnTo>
                      <a:lnTo>
                        <a:pt x="2415" y="242"/>
                      </a:lnTo>
                      <a:lnTo>
                        <a:pt x="2154" y="140"/>
                      </a:lnTo>
                      <a:lnTo>
                        <a:pt x="2023" y="103"/>
                      </a:lnTo>
                      <a:lnTo>
                        <a:pt x="1893" y="65"/>
                      </a:lnTo>
                      <a:lnTo>
                        <a:pt x="1762" y="37"/>
                      </a:lnTo>
                      <a:lnTo>
                        <a:pt x="1641" y="19"/>
                      </a:lnTo>
                      <a:lnTo>
                        <a:pt x="152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13"/>
                <p:cNvSpPr/>
                <p:nvPr/>
              </p:nvSpPr>
              <p:spPr>
                <a:xfrm>
                  <a:off x="832064" y="5331492"/>
                  <a:ext cx="202488" cy="191689"/>
                </a:xfrm>
                <a:custGeom>
                  <a:rect b="b" l="l" r="r" t="t"/>
                  <a:pathLst>
                    <a:path extrusionOk="0" h="9088" w="9600">
                      <a:moveTo>
                        <a:pt x="4250" y="1"/>
                      </a:moveTo>
                      <a:lnTo>
                        <a:pt x="3998" y="10"/>
                      </a:lnTo>
                      <a:lnTo>
                        <a:pt x="3765" y="19"/>
                      </a:lnTo>
                      <a:lnTo>
                        <a:pt x="3532" y="38"/>
                      </a:lnTo>
                      <a:lnTo>
                        <a:pt x="3300" y="66"/>
                      </a:lnTo>
                      <a:lnTo>
                        <a:pt x="3085" y="94"/>
                      </a:lnTo>
                      <a:lnTo>
                        <a:pt x="2871" y="122"/>
                      </a:lnTo>
                      <a:lnTo>
                        <a:pt x="2666" y="159"/>
                      </a:lnTo>
                      <a:lnTo>
                        <a:pt x="2461" y="206"/>
                      </a:lnTo>
                      <a:lnTo>
                        <a:pt x="2274" y="262"/>
                      </a:lnTo>
                      <a:lnTo>
                        <a:pt x="2088" y="318"/>
                      </a:lnTo>
                      <a:lnTo>
                        <a:pt x="1911" y="374"/>
                      </a:lnTo>
                      <a:lnTo>
                        <a:pt x="1743" y="439"/>
                      </a:lnTo>
                      <a:lnTo>
                        <a:pt x="1575" y="513"/>
                      </a:lnTo>
                      <a:lnTo>
                        <a:pt x="1426" y="588"/>
                      </a:lnTo>
                      <a:lnTo>
                        <a:pt x="1277" y="663"/>
                      </a:lnTo>
                      <a:lnTo>
                        <a:pt x="1137" y="756"/>
                      </a:lnTo>
                      <a:lnTo>
                        <a:pt x="1007" y="849"/>
                      </a:lnTo>
                      <a:lnTo>
                        <a:pt x="876" y="942"/>
                      </a:lnTo>
                      <a:lnTo>
                        <a:pt x="765" y="1045"/>
                      </a:lnTo>
                      <a:lnTo>
                        <a:pt x="653" y="1147"/>
                      </a:lnTo>
                      <a:lnTo>
                        <a:pt x="550" y="1259"/>
                      </a:lnTo>
                      <a:lnTo>
                        <a:pt x="457" y="1380"/>
                      </a:lnTo>
                      <a:lnTo>
                        <a:pt x="373" y="1501"/>
                      </a:lnTo>
                      <a:lnTo>
                        <a:pt x="299" y="1622"/>
                      </a:lnTo>
                      <a:lnTo>
                        <a:pt x="233" y="1753"/>
                      </a:lnTo>
                      <a:lnTo>
                        <a:pt x="178" y="1893"/>
                      </a:lnTo>
                      <a:lnTo>
                        <a:pt x="122" y="2032"/>
                      </a:lnTo>
                      <a:lnTo>
                        <a:pt x="84" y="2172"/>
                      </a:lnTo>
                      <a:lnTo>
                        <a:pt x="47" y="2321"/>
                      </a:lnTo>
                      <a:lnTo>
                        <a:pt x="28" y="2480"/>
                      </a:lnTo>
                      <a:lnTo>
                        <a:pt x="10" y="2638"/>
                      </a:lnTo>
                      <a:lnTo>
                        <a:pt x="0" y="2806"/>
                      </a:lnTo>
                      <a:lnTo>
                        <a:pt x="10" y="2974"/>
                      </a:lnTo>
                      <a:lnTo>
                        <a:pt x="19" y="3141"/>
                      </a:lnTo>
                      <a:lnTo>
                        <a:pt x="38" y="3319"/>
                      </a:lnTo>
                      <a:lnTo>
                        <a:pt x="66" y="3505"/>
                      </a:lnTo>
                      <a:lnTo>
                        <a:pt x="112" y="3691"/>
                      </a:lnTo>
                      <a:lnTo>
                        <a:pt x="159" y="3878"/>
                      </a:lnTo>
                      <a:lnTo>
                        <a:pt x="215" y="4073"/>
                      </a:lnTo>
                      <a:lnTo>
                        <a:pt x="289" y="4278"/>
                      </a:lnTo>
                      <a:lnTo>
                        <a:pt x="364" y="4483"/>
                      </a:lnTo>
                      <a:lnTo>
                        <a:pt x="448" y="4688"/>
                      </a:lnTo>
                      <a:lnTo>
                        <a:pt x="550" y="4903"/>
                      </a:lnTo>
                      <a:lnTo>
                        <a:pt x="653" y="5117"/>
                      </a:lnTo>
                      <a:lnTo>
                        <a:pt x="774" y="5341"/>
                      </a:lnTo>
                      <a:lnTo>
                        <a:pt x="895" y="5564"/>
                      </a:lnTo>
                      <a:lnTo>
                        <a:pt x="1035" y="5788"/>
                      </a:lnTo>
                      <a:lnTo>
                        <a:pt x="1184" y="6021"/>
                      </a:lnTo>
                      <a:lnTo>
                        <a:pt x="1342" y="6263"/>
                      </a:lnTo>
                      <a:lnTo>
                        <a:pt x="1510" y="6506"/>
                      </a:lnTo>
                      <a:lnTo>
                        <a:pt x="1687" y="6748"/>
                      </a:lnTo>
                      <a:lnTo>
                        <a:pt x="1883" y="7000"/>
                      </a:lnTo>
                      <a:lnTo>
                        <a:pt x="2079" y="7251"/>
                      </a:lnTo>
                      <a:lnTo>
                        <a:pt x="2293" y="7512"/>
                      </a:lnTo>
                      <a:lnTo>
                        <a:pt x="2507" y="7773"/>
                      </a:lnTo>
                      <a:lnTo>
                        <a:pt x="2740" y="8043"/>
                      </a:lnTo>
                      <a:lnTo>
                        <a:pt x="3244" y="8584"/>
                      </a:lnTo>
                      <a:lnTo>
                        <a:pt x="5872" y="9087"/>
                      </a:lnTo>
                      <a:lnTo>
                        <a:pt x="5872" y="8761"/>
                      </a:lnTo>
                      <a:lnTo>
                        <a:pt x="5862" y="8453"/>
                      </a:lnTo>
                      <a:lnTo>
                        <a:pt x="5853" y="8155"/>
                      </a:lnTo>
                      <a:lnTo>
                        <a:pt x="5834" y="7876"/>
                      </a:lnTo>
                      <a:lnTo>
                        <a:pt x="5806" y="7605"/>
                      </a:lnTo>
                      <a:lnTo>
                        <a:pt x="5769" y="7354"/>
                      </a:lnTo>
                      <a:lnTo>
                        <a:pt x="5732" y="7121"/>
                      </a:lnTo>
                      <a:lnTo>
                        <a:pt x="5695" y="6888"/>
                      </a:lnTo>
                      <a:lnTo>
                        <a:pt x="5648" y="6683"/>
                      </a:lnTo>
                      <a:lnTo>
                        <a:pt x="5592" y="6478"/>
                      </a:lnTo>
                      <a:lnTo>
                        <a:pt x="5536" y="6291"/>
                      </a:lnTo>
                      <a:lnTo>
                        <a:pt x="5480" y="6124"/>
                      </a:lnTo>
                      <a:lnTo>
                        <a:pt x="5424" y="5956"/>
                      </a:lnTo>
                      <a:lnTo>
                        <a:pt x="5368" y="5807"/>
                      </a:lnTo>
                      <a:lnTo>
                        <a:pt x="5238" y="5537"/>
                      </a:lnTo>
                      <a:lnTo>
                        <a:pt x="5117" y="5304"/>
                      </a:lnTo>
                      <a:lnTo>
                        <a:pt x="4996" y="5117"/>
                      </a:lnTo>
                      <a:lnTo>
                        <a:pt x="4874" y="4968"/>
                      </a:lnTo>
                      <a:lnTo>
                        <a:pt x="4772" y="4847"/>
                      </a:lnTo>
                      <a:lnTo>
                        <a:pt x="4688" y="4754"/>
                      </a:lnTo>
                      <a:lnTo>
                        <a:pt x="4623" y="4698"/>
                      </a:lnTo>
                      <a:lnTo>
                        <a:pt x="4567" y="4651"/>
                      </a:lnTo>
                      <a:lnTo>
                        <a:pt x="4595" y="4670"/>
                      </a:lnTo>
                      <a:lnTo>
                        <a:pt x="4697" y="4726"/>
                      </a:lnTo>
                      <a:lnTo>
                        <a:pt x="4884" y="4800"/>
                      </a:lnTo>
                      <a:lnTo>
                        <a:pt x="5173" y="4903"/>
                      </a:lnTo>
                      <a:lnTo>
                        <a:pt x="5350" y="4949"/>
                      </a:lnTo>
                      <a:lnTo>
                        <a:pt x="5564" y="5005"/>
                      </a:lnTo>
                      <a:lnTo>
                        <a:pt x="5806" y="5071"/>
                      </a:lnTo>
                      <a:lnTo>
                        <a:pt x="6077" y="5126"/>
                      </a:lnTo>
                      <a:lnTo>
                        <a:pt x="6384" y="5182"/>
                      </a:lnTo>
                      <a:lnTo>
                        <a:pt x="6720" y="5238"/>
                      </a:lnTo>
                      <a:lnTo>
                        <a:pt x="7102" y="5294"/>
                      </a:lnTo>
                      <a:lnTo>
                        <a:pt x="7512" y="5341"/>
                      </a:lnTo>
                      <a:lnTo>
                        <a:pt x="7652" y="5359"/>
                      </a:lnTo>
                      <a:lnTo>
                        <a:pt x="7931" y="5359"/>
                      </a:lnTo>
                      <a:lnTo>
                        <a:pt x="8062" y="5350"/>
                      </a:lnTo>
                      <a:lnTo>
                        <a:pt x="8192" y="5331"/>
                      </a:lnTo>
                      <a:lnTo>
                        <a:pt x="8313" y="5313"/>
                      </a:lnTo>
                      <a:lnTo>
                        <a:pt x="8444" y="5285"/>
                      </a:lnTo>
                      <a:lnTo>
                        <a:pt x="8556" y="5248"/>
                      </a:lnTo>
                      <a:lnTo>
                        <a:pt x="8667" y="5210"/>
                      </a:lnTo>
                      <a:lnTo>
                        <a:pt x="8779" y="5154"/>
                      </a:lnTo>
                      <a:lnTo>
                        <a:pt x="8882" y="5108"/>
                      </a:lnTo>
                      <a:lnTo>
                        <a:pt x="8984" y="5043"/>
                      </a:lnTo>
                      <a:lnTo>
                        <a:pt x="9078" y="4977"/>
                      </a:lnTo>
                      <a:lnTo>
                        <a:pt x="9161" y="4903"/>
                      </a:lnTo>
                      <a:lnTo>
                        <a:pt x="9245" y="4819"/>
                      </a:lnTo>
                      <a:lnTo>
                        <a:pt x="9310" y="4735"/>
                      </a:lnTo>
                      <a:lnTo>
                        <a:pt x="9376" y="4651"/>
                      </a:lnTo>
                      <a:lnTo>
                        <a:pt x="9441" y="4549"/>
                      </a:lnTo>
                      <a:lnTo>
                        <a:pt x="9488" y="4446"/>
                      </a:lnTo>
                      <a:lnTo>
                        <a:pt x="9525" y="4344"/>
                      </a:lnTo>
                      <a:lnTo>
                        <a:pt x="9562" y="4232"/>
                      </a:lnTo>
                      <a:lnTo>
                        <a:pt x="9581" y="4111"/>
                      </a:lnTo>
                      <a:lnTo>
                        <a:pt x="9599" y="3990"/>
                      </a:lnTo>
                      <a:lnTo>
                        <a:pt x="9599" y="3859"/>
                      </a:lnTo>
                      <a:lnTo>
                        <a:pt x="9599" y="3729"/>
                      </a:lnTo>
                      <a:lnTo>
                        <a:pt x="9581" y="3589"/>
                      </a:lnTo>
                      <a:lnTo>
                        <a:pt x="9553" y="3440"/>
                      </a:lnTo>
                      <a:lnTo>
                        <a:pt x="9516" y="3291"/>
                      </a:lnTo>
                      <a:lnTo>
                        <a:pt x="9469" y="3141"/>
                      </a:lnTo>
                      <a:lnTo>
                        <a:pt x="9404" y="2983"/>
                      </a:lnTo>
                      <a:lnTo>
                        <a:pt x="9338" y="2825"/>
                      </a:lnTo>
                      <a:lnTo>
                        <a:pt x="9245" y="2657"/>
                      </a:lnTo>
                      <a:lnTo>
                        <a:pt x="9143" y="2470"/>
                      </a:lnTo>
                      <a:lnTo>
                        <a:pt x="9031" y="2284"/>
                      </a:lnTo>
                      <a:lnTo>
                        <a:pt x="8910" y="2116"/>
                      </a:lnTo>
                      <a:lnTo>
                        <a:pt x="8789" y="1958"/>
                      </a:lnTo>
                      <a:lnTo>
                        <a:pt x="8658" y="1799"/>
                      </a:lnTo>
                      <a:lnTo>
                        <a:pt x="8528" y="1660"/>
                      </a:lnTo>
                      <a:lnTo>
                        <a:pt x="8388" y="1520"/>
                      </a:lnTo>
                      <a:lnTo>
                        <a:pt x="8248" y="1389"/>
                      </a:lnTo>
                      <a:lnTo>
                        <a:pt x="8108" y="1268"/>
                      </a:lnTo>
                      <a:lnTo>
                        <a:pt x="7969" y="1147"/>
                      </a:lnTo>
                      <a:lnTo>
                        <a:pt x="7829" y="1045"/>
                      </a:lnTo>
                      <a:lnTo>
                        <a:pt x="7689" y="942"/>
                      </a:lnTo>
                      <a:lnTo>
                        <a:pt x="7409" y="756"/>
                      </a:lnTo>
                      <a:lnTo>
                        <a:pt x="7139" y="597"/>
                      </a:lnTo>
                      <a:lnTo>
                        <a:pt x="6878" y="467"/>
                      </a:lnTo>
                      <a:lnTo>
                        <a:pt x="6636" y="355"/>
                      </a:lnTo>
                      <a:lnTo>
                        <a:pt x="6421" y="271"/>
                      </a:lnTo>
                      <a:lnTo>
                        <a:pt x="6235" y="197"/>
                      </a:lnTo>
                      <a:lnTo>
                        <a:pt x="5956" y="113"/>
                      </a:lnTo>
                      <a:lnTo>
                        <a:pt x="5862" y="85"/>
                      </a:lnTo>
                      <a:lnTo>
                        <a:pt x="5294" y="38"/>
                      </a:lnTo>
                      <a:lnTo>
                        <a:pt x="4763" y="10"/>
                      </a:lnTo>
                      <a:lnTo>
                        <a:pt x="4250"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13"/>
                <p:cNvSpPr/>
                <p:nvPr/>
              </p:nvSpPr>
              <p:spPr>
                <a:xfrm>
                  <a:off x="867436" y="5470872"/>
                  <a:ext cx="76692" cy="44632"/>
                </a:xfrm>
                <a:custGeom>
                  <a:rect b="b" l="l" r="r" t="t"/>
                  <a:pathLst>
                    <a:path extrusionOk="0" h="2116" w="3636">
                      <a:moveTo>
                        <a:pt x="840" y="0"/>
                      </a:moveTo>
                      <a:lnTo>
                        <a:pt x="644" y="10"/>
                      </a:lnTo>
                      <a:lnTo>
                        <a:pt x="439" y="28"/>
                      </a:lnTo>
                      <a:lnTo>
                        <a:pt x="225" y="65"/>
                      </a:lnTo>
                      <a:lnTo>
                        <a:pt x="1" y="121"/>
                      </a:lnTo>
                      <a:lnTo>
                        <a:pt x="346" y="569"/>
                      </a:lnTo>
                      <a:lnTo>
                        <a:pt x="719" y="1025"/>
                      </a:lnTo>
                      <a:lnTo>
                        <a:pt x="1119" y="1491"/>
                      </a:lnTo>
                      <a:lnTo>
                        <a:pt x="1567" y="1976"/>
                      </a:lnTo>
                      <a:lnTo>
                        <a:pt x="2144" y="2088"/>
                      </a:lnTo>
                      <a:lnTo>
                        <a:pt x="3635" y="2116"/>
                      </a:lnTo>
                      <a:lnTo>
                        <a:pt x="3580" y="2004"/>
                      </a:lnTo>
                      <a:lnTo>
                        <a:pt x="3505" y="1873"/>
                      </a:lnTo>
                      <a:lnTo>
                        <a:pt x="3403" y="1706"/>
                      </a:lnTo>
                      <a:lnTo>
                        <a:pt x="3272" y="1510"/>
                      </a:lnTo>
                      <a:lnTo>
                        <a:pt x="3114" y="1296"/>
                      </a:lnTo>
                      <a:lnTo>
                        <a:pt x="2927" y="1072"/>
                      </a:lnTo>
                      <a:lnTo>
                        <a:pt x="2825" y="960"/>
                      </a:lnTo>
                      <a:lnTo>
                        <a:pt x="2713" y="848"/>
                      </a:lnTo>
                      <a:lnTo>
                        <a:pt x="2592" y="736"/>
                      </a:lnTo>
                      <a:lnTo>
                        <a:pt x="2471" y="634"/>
                      </a:lnTo>
                      <a:lnTo>
                        <a:pt x="2340" y="531"/>
                      </a:lnTo>
                      <a:lnTo>
                        <a:pt x="2200" y="438"/>
                      </a:lnTo>
                      <a:lnTo>
                        <a:pt x="2051" y="345"/>
                      </a:lnTo>
                      <a:lnTo>
                        <a:pt x="1902" y="270"/>
                      </a:lnTo>
                      <a:lnTo>
                        <a:pt x="1744" y="196"/>
                      </a:lnTo>
                      <a:lnTo>
                        <a:pt x="1576" y="131"/>
                      </a:lnTo>
                      <a:lnTo>
                        <a:pt x="1399" y="75"/>
                      </a:lnTo>
                      <a:lnTo>
                        <a:pt x="1222" y="38"/>
                      </a:lnTo>
                      <a:lnTo>
                        <a:pt x="1035" y="10"/>
                      </a:lnTo>
                      <a:lnTo>
                        <a:pt x="840" y="0"/>
                      </a:lnTo>
                      <a:close/>
                    </a:path>
                  </a:pathLst>
                </a:custGeom>
                <a:solidFill>
                  <a:srgbClr val="724B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13"/>
                <p:cNvSpPr/>
                <p:nvPr/>
              </p:nvSpPr>
              <p:spPr>
                <a:xfrm>
                  <a:off x="845437" y="5477938"/>
                  <a:ext cx="114806" cy="75300"/>
                </a:xfrm>
                <a:custGeom>
                  <a:rect b="b" l="l" r="r" t="t"/>
                  <a:pathLst>
                    <a:path extrusionOk="0" h="3570" w="5443">
                      <a:moveTo>
                        <a:pt x="1146" y="1"/>
                      </a:moveTo>
                      <a:lnTo>
                        <a:pt x="997" y="10"/>
                      </a:lnTo>
                      <a:lnTo>
                        <a:pt x="848" y="38"/>
                      </a:lnTo>
                      <a:lnTo>
                        <a:pt x="718" y="75"/>
                      </a:lnTo>
                      <a:lnTo>
                        <a:pt x="597" y="131"/>
                      </a:lnTo>
                      <a:lnTo>
                        <a:pt x="541" y="159"/>
                      </a:lnTo>
                      <a:lnTo>
                        <a:pt x="485" y="196"/>
                      </a:lnTo>
                      <a:lnTo>
                        <a:pt x="392" y="280"/>
                      </a:lnTo>
                      <a:lnTo>
                        <a:pt x="317" y="364"/>
                      </a:lnTo>
                      <a:lnTo>
                        <a:pt x="242" y="448"/>
                      </a:lnTo>
                      <a:lnTo>
                        <a:pt x="177" y="541"/>
                      </a:lnTo>
                      <a:lnTo>
                        <a:pt x="131" y="634"/>
                      </a:lnTo>
                      <a:lnTo>
                        <a:pt x="84" y="728"/>
                      </a:lnTo>
                      <a:lnTo>
                        <a:pt x="56" y="821"/>
                      </a:lnTo>
                      <a:lnTo>
                        <a:pt x="28" y="923"/>
                      </a:lnTo>
                      <a:lnTo>
                        <a:pt x="9" y="1017"/>
                      </a:lnTo>
                      <a:lnTo>
                        <a:pt x="0" y="1119"/>
                      </a:lnTo>
                      <a:lnTo>
                        <a:pt x="9" y="1222"/>
                      </a:lnTo>
                      <a:lnTo>
                        <a:pt x="9" y="1315"/>
                      </a:lnTo>
                      <a:lnTo>
                        <a:pt x="28" y="1417"/>
                      </a:lnTo>
                      <a:lnTo>
                        <a:pt x="56" y="1520"/>
                      </a:lnTo>
                      <a:lnTo>
                        <a:pt x="84" y="1613"/>
                      </a:lnTo>
                      <a:lnTo>
                        <a:pt x="121" y="1715"/>
                      </a:lnTo>
                      <a:lnTo>
                        <a:pt x="159" y="1809"/>
                      </a:lnTo>
                      <a:lnTo>
                        <a:pt x="205" y="1911"/>
                      </a:lnTo>
                      <a:lnTo>
                        <a:pt x="261" y="2004"/>
                      </a:lnTo>
                      <a:lnTo>
                        <a:pt x="326" y="2098"/>
                      </a:lnTo>
                      <a:lnTo>
                        <a:pt x="457" y="2275"/>
                      </a:lnTo>
                      <a:lnTo>
                        <a:pt x="606" y="2433"/>
                      </a:lnTo>
                      <a:lnTo>
                        <a:pt x="774" y="2591"/>
                      </a:lnTo>
                      <a:lnTo>
                        <a:pt x="951" y="2722"/>
                      </a:lnTo>
                      <a:lnTo>
                        <a:pt x="1146" y="2843"/>
                      </a:lnTo>
                      <a:lnTo>
                        <a:pt x="1240" y="2899"/>
                      </a:lnTo>
                      <a:lnTo>
                        <a:pt x="1342" y="2946"/>
                      </a:lnTo>
                      <a:lnTo>
                        <a:pt x="1575" y="3039"/>
                      </a:lnTo>
                      <a:lnTo>
                        <a:pt x="1864" y="3141"/>
                      </a:lnTo>
                      <a:lnTo>
                        <a:pt x="2200" y="3253"/>
                      </a:lnTo>
                      <a:lnTo>
                        <a:pt x="2572" y="3356"/>
                      </a:lnTo>
                      <a:lnTo>
                        <a:pt x="2964" y="3440"/>
                      </a:lnTo>
                      <a:lnTo>
                        <a:pt x="3159" y="3486"/>
                      </a:lnTo>
                      <a:lnTo>
                        <a:pt x="3355" y="3514"/>
                      </a:lnTo>
                      <a:lnTo>
                        <a:pt x="3560" y="3542"/>
                      </a:lnTo>
                      <a:lnTo>
                        <a:pt x="3756" y="3561"/>
                      </a:lnTo>
                      <a:lnTo>
                        <a:pt x="3952" y="3570"/>
                      </a:lnTo>
                      <a:lnTo>
                        <a:pt x="4138" y="3570"/>
                      </a:lnTo>
                      <a:lnTo>
                        <a:pt x="4315" y="3561"/>
                      </a:lnTo>
                      <a:lnTo>
                        <a:pt x="4492" y="3533"/>
                      </a:lnTo>
                      <a:lnTo>
                        <a:pt x="4651" y="3495"/>
                      </a:lnTo>
                      <a:lnTo>
                        <a:pt x="4809" y="3449"/>
                      </a:lnTo>
                      <a:lnTo>
                        <a:pt x="4949" y="3384"/>
                      </a:lnTo>
                      <a:lnTo>
                        <a:pt x="5070" y="3309"/>
                      </a:lnTo>
                      <a:lnTo>
                        <a:pt x="5126" y="3262"/>
                      </a:lnTo>
                      <a:lnTo>
                        <a:pt x="5182" y="3216"/>
                      </a:lnTo>
                      <a:lnTo>
                        <a:pt x="5228" y="3160"/>
                      </a:lnTo>
                      <a:lnTo>
                        <a:pt x="5275" y="3104"/>
                      </a:lnTo>
                      <a:lnTo>
                        <a:pt x="5312" y="3039"/>
                      </a:lnTo>
                      <a:lnTo>
                        <a:pt x="5349" y="2974"/>
                      </a:lnTo>
                      <a:lnTo>
                        <a:pt x="5377" y="2899"/>
                      </a:lnTo>
                      <a:lnTo>
                        <a:pt x="5405" y="2824"/>
                      </a:lnTo>
                      <a:lnTo>
                        <a:pt x="5424" y="2741"/>
                      </a:lnTo>
                      <a:lnTo>
                        <a:pt x="5433" y="2657"/>
                      </a:lnTo>
                      <a:lnTo>
                        <a:pt x="5443" y="2564"/>
                      </a:lnTo>
                      <a:lnTo>
                        <a:pt x="5443" y="2461"/>
                      </a:lnTo>
                      <a:lnTo>
                        <a:pt x="5433" y="2359"/>
                      </a:lnTo>
                      <a:lnTo>
                        <a:pt x="5424" y="2256"/>
                      </a:lnTo>
                      <a:lnTo>
                        <a:pt x="5405" y="2135"/>
                      </a:lnTo>
                      <a:lnTo>
                        <a:pt x="5387" y="2014"/>
                      </a:lnTo>
                      <a:lnTo>
                        <a:pt x="5312" y="1753"/>
                      </a:lnTo>
                      <a:lnTo>
                        <a:pt x="5219" y="1473"/>
                      </a:lnTo>
                      <a:lnTo>
                        <a:pt x="5051" y="1380"/>
                      </a:lnTo>
                      <a:lnTo>
                        <a:pt x="4623" y="1156"/>
                      </a:lnTo>
                      <a:lnTo>
                        <a:pt x="4334" y="1007"/>
                      </a:lnTo>
                      <a:lnTo>
                        <a:pt x="3998" y="849"/>
                      </a:lnTo>
                      <a:lnTo>
                        <a:pt x="3635" y="681"/>
                      </a:lnTo>
                      <a:lnTo>
                        <a:pt x="3243" y="513"/>
                      </a:lnTo>
                      <a:lnTo>
                        <a:pt x="2843" y="364"/>
                      </a:lnTo>
                      <a:lnTo>
                        <a:pt x="2442" y="224"/>
                      </a:lnTo>
                      <a:lnTo>
                        <a:pt x="2246" y="168"/>
                      </a:lnTo>
                      <a:lnTo>
                        <a:pt x="2050" y="122"/>
                      </a:lnTo>
                      <a:lnTo>
                        <a:pt x="1855" y="75"/>
                      </a:lnTo>
                      <a:lnTo>
                        <a:pt x="1668" y="38"/>
                      </a:lnTo>
                      <a:lnTo>
                        <a:pt x="1491" y="10"/>
                      </a:lnTo>
                      <a:lnTo>
                        <a:pt x="1314"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13"/>
                <p:cNvSpPr/>
                <p:nvPr/>
              </p:nvSpPr>
              <p:spPr>
                <a:xfrm>
                  <a:off x="1030608" y="4993401"/>
                  <a:ext cx="88863" cy="52710"/>
                </a:xfrm>
                <a:custGeom>
                  <a:rect b="b" l="l" r="r" t="t"/>
                  <a:pathLst>
                    <a:path extrusionOk="0" h="2499" w="4213">
                      <a:moveTo>
                        <a:pt x="3523" y="1"/>
                      </a:moveTo>
                      <a:lnTo>
                        <a:pt x="3402" y="19"/>
                      </a:lnTo>
                      <a:lnTo>
                        <a:pt x="3038" y="94"/>
                      </a:lnTo>
                      <a:lnTo>
                        <a:pt x="2684" y="159"/>
                      </a:lnTo>
                      <a:lnTo>
                        <a:pt x="2330" y="215"/>
                      </a:lnTo>
                      <a:lnTo>
                        <a:pt x="1976" y="262"/>
                      </a:lnTo>
                      <a:lnTo>
                        <a:pt x="1640" y="290"/>
                      </a:lnTo>
                      <a:lnTo>
                        <a:pt x="1323" y="318"/>
                      </a:lnTo>
                      <a:lnTo>
                        <a:pt x="1025" y="327"/>
                      </a:lnTo>
                      <a:lnTo>
                        <a:pt x="746" y="336"/>
                      </a:lnTo>
                      <a:lnTo>
                        <a:pt x="624" y="355"/>
                      </a:lnTo>
                      <a:lnTo>
                        <a:pt x="522" y="383"/>
                      </a:lnTo>
                      <a:lnTo>
                        <a:pt x="419" y="439"/>
                      </a:lnTo>
                      <a:lnTo>
                        <a:pt x="326" y="504"/>
                      </a:lnTo>
                      <a:lnTo>
                        <a:pt x="252" y="578"/>
                      </a:lnTo>
                      <a:lnTo>
                        <a:pt x="177" y="672"/>
                      </a:lnTo>
                      <a:lnTo>
                        <a:pt x="112" y="774"/>
                      </a:lnTo>
                      <a:lnTo>
                        <a:pt x="65" y="886"/>
                      </a:lnTo>
                      <a:lnTo>
                        <a:pt x="28" y="998"/>
                      </a:lnTo>
                      <a:lnTo>
                        <a:pt x="9" y="1119"/>
                      </a:lnTo>
                      <a:lnTo>
                        <a:pt x="0" y="1240"/>
                      </a:lnTo>
                      <a:lnTo>
                        <a:pt x="9" y="1361"/>
                      </a:lnTo>
                      <a:lnTo>
                        <a:pt x="28" y="1473"/>
                      </a:lnTo>
                      <a:lnTo>
                        <a:pt x="65" y="1594"/>
                      </a:lnTo>
                      <a:lnTo>
                        <a:pt x="121" y="1697"/>
                      </a:lnTo>
                      <a:lnTo>
                        <a:pt x="196" y="1799"/>
                      </a:lnTo>
                      <a:lnTo>
                        <a:pt x="317" y="1930"/>
                      </a:lnTo>
                      <a:lnTo>
                        <a:pt x="466" y="2060"/>
                      </a:lnTo>
                      <a:lnTo>
                        <a:pt x="550" y="2116"/>
                      </a:lnTo>
                      <a:lnTo>
                        <a:pt x="634" y="2172"/>
                      </a:lnTo>
                      <a:lnTo>
                        <a:pt x="727" y="2219"/>
                      </a:lnTo>
                      <a:lnTo>
                        <a:pt x="829" y="2275"/>
                      </a:lnTo>
                      <a:lnTo>
                        <a:pt x="941" y="2312"/>
                      </a:lnTo>
                      <a:lnTo>
                        <a:pt x="1053" y="2358"/>
                      </a:lnTo>
                      <a:lnTo>
                        <a:pt x="1174" y="2396"/>
                      </a:lnTo>
                      <a:lnTo>
                        <a:pt x="1295" y="2424"/>
                      </a:lnTo>
                      <a:lnTo>
                        <a:pt x="1435" y="2452"/>
                      </a:lnTo>
                      <a:lnTo>
                        <a:pt x="1575" y="2470"/>
                      </a:lnTo>
                      <a:lnTo>
                        <a:pt x="1724" y="2489"/>
                      </a:lnTo>
                      <a:lnTo>
                        <a:pt x="1883" y="2498"/>
                      </a:lnTo>
                      <a:lnTo>
                        <a:pt x="2078" y="2498"/>
                      </a:lnTo>
                      <a:lnTo>
                        <a:pt x="2265" y="2489"/>
                      </a:lnTo>
                      <a:lnTo>
                        <a:pt x="2442" y="2461"/>
                      </a:lnTo>
                      <a:lnTo>
                        <a:pt x="2609" y="2424"/>
                      </a:lnTo>
                      <a:lnTo>
                        <a:pt x="2768" y="2377"/>
                      </a:lnTo>
                      <a:lnTo>
                        <a:pt x="2926" y="2312"/>
                      </a:lnTo>
                      <a:lnTo>
                        <a:pt x="3066" y="2247"/>
                      </a:lnTo>
                      <a:lnTo>
                        <a:pt x="3206" y="2163"/>
                      </a:lnTo>
                      <a:lnTo>
                        <a:pt x="3336" y="2079"/>
                      </a:lnTo>
                      <a:lnTo>
                        <a:pt x="3457" y="1986"/>
                      </a:lnTo>
                      <a:lnTo>
                        <a:pt x="3579" y="1883"/>
                      </a:lnTo>
                      <a:lnTo>
                        <a:pt x="3681" y="1781"/>
                      </a:lnTo>
                      <a:lnTo>
                        <a:pt x="3784" y="1669"/>
                      </a:lnTo>
                      <a:lnTo>
                        <a:pt x="3886" y="1548"/>
                      </a:lnTo>
                      <a:lnTo>
                        <a:pt x="3970" y="1436"/>
                      </a:lnTo>
                      <a:lnTo>
                        <a:pt x="4054" y="1315"/>
                      </a:lnTo>
                      <a:lnTo>
                        <a:pt x="4119" y="1194"/>
                      </a:lnTo>
                      <a:lnTo>
                        <a:pt x="4166" y="1072"/>
                      </a:lnTo>
                      <a:lnTo>
                        <a:pt x="4194" y="951"/>
                      </a:lnTo>
                      <a:lnTo>
                        <a:pt x="4212" y="830"/>
                      </a:lnTo>
                      <a:lnTo>
                        <a:pt x="4212" y="709"/>
                      </a:lnTo>
                      <a:lnTo>
                        <a:pt x="4194" y="588"/>
                      </a:lnTo>
                      <a:lnTo>
                        <a:pt x="4156" y="476"/>
                      </a:lnTo>
                      <a:lnTo>
                        <a:pt x="4119" y="373"/>
                      </a:lnTo>
                      <a:lnTo>
                        <a:pt x="4063" y="280"/>
                      </a:lnTo>
                      <a:lnTo>
                        <a:pt x="3989" y="196"/>
                      </a:lnTo>
                      <a:lnTo>
                        <a:pt x="3914" y="122"/>
                      </a:lnTo>
                      <a:lnTo>
                        <a:pt x="3830" y="66"/>
                      </a:lnTo>
                      <a:lnTo>
                        <a:pt x="3728" y="29"/>
                      </a:lnTo>
                      <a:lnTo>
                        <a:pt x="362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13"/>
                <p:cNvSpPr/>
                <p:nvPr/>
              </p:nvSpPr>
              <p:spPr>
                <a:xfrm>
                  <a:off x="1035902" y="4993401"/>
                  <a:ext cx="78464" cy="15756"/>
                </a:xfrm>
                <a:custGeom>
                  <a:rect b="b" l="l" r="r" t="t"/>
                  <a:pathLst>
                    <a:path extrusionOk="0" h="747" w="3720">
                      <a:moveTo>
                        <a:pt x="3234" y="1"/>
                      </a:moveTo>
                      <a:lnTo>
                        <a:pt x="3151" y="19"/>
                      </a:lnTo>
                      <a:lnTo>
                        <a:pt x="2787" y="94"/>
                      </a:lnTo>
                      <a:lnTo>
                        <a:pt x="2433" y="159"/>
                      </a:lnTo>
                      <a:lnTo>
                        <a:pt x="2079" y="215"/>
                      </a:lnTo>
                      <a:lnTo>
                        <a:pt x="1725" y="262"/>
                      </a:lnTo>
                      <a:lnTo>
                        <a:pt x="1389" y="290"/>
                      </a:lnTo>
                      <a:lnTo>
                        <a:pt x="1072" y="318"/>
                      </a:lnTo>
                      <a:lnTo>
                        <a:pt x="774" y="327"/>
                      </a:lnTo>
                      <a:lnTo>
                        <a:pt x="495" y="336"/>
                      </a:lnTo>
                      <a:lnTo>
                        <a:pt x="420" y="345"/>
                      </a:lnTo>
                      <a:lnTo>
                        <a:pt x="355" y="364"/>
                      </a:lnTo>
                      <a:lnTo>
                        <a:pt x="290" y="383"/>
                      </a:lnTo>
                      <a:lnTo>
                        <a:pt x="224" y="411"/>
                      </a:lnTo>
                      <a:lnTo>
                        <a:pt x="159" y="439"/>
                      </a:lnTo>
                      <a:lnTo>
                        <a:pt x="103" y="485"/>
                      </a:lnTo>
                      <a:lnTo>
                        <a:pt x="57" y="523"/>
                      </a:lnTo>
                      <a:lnTo>
                        <a:pt x="1" y="578"/>
                      </a:lnTo>
                      <a:lnTo>
                        <a:pt x="280" y="644"/>
                      </a:lnTo>
                      <a:lnTo>
                        <a:pt x="550" y="690"/>
                      </a:lnTo>
                      <a:lnTo>
                        <a:pt x="821" y="728"/>
                      </a:lnTo>
                      <a:lnTo>
                        <a:pt x="1082" y="746"/>
                      </a:lnTo>
                      <a:lnTo>
                        <a:pt x="1343" y="746"/>
                      </a:lnTo>
                      <a:lnTo>
                        <a:pt x="1594" y="737"/>
                      </a:lnTo>
                      <a:lnTo>
                        <a:pt x="1837" y="709"/>
                      </a:lnTo>
                      <a:lnTo>
                        <a:pt x="2079" y="681"/>
                      </a:lnTo>
                      <a:lnTo>
                        <a:pt x="2321" y="634"/>
                      </a:lnTo>
                      <a:lnTo>
                        <a:pt x="2545" y="588"/>
                      </a:lnTo>
                      <a:lnTo>
                        <a:pt x="2759" y="523"/>
                      </a:lnTo>
                      <a:lnTo>
                        <a:pt x="2973" y="467"/>
                      </a:lnTo>
                      <a:lnTo>
                        <a:pt x="3169" y="392"/>
                      </a:lnTo>
                      <a:lnTo>
                        <a:pt x="3365" y="318"/>
                      </a:lnTo>
                      <a:lnTo>
                        <a:pt x="3719" y="168"/>
                      </a:lnTo>
                      <a:lnTo>
                        <a:pt x="3654" y="122"/>
                      </a:lnTo>
                      <a:lnTo>
                        <a:pt x="3598" y="85"/>
                      </a:lnTo>
                      <a:lnTo>
                        <a:pt x="3533" y="47"/>
                      </a:lnTo>
                      <a:lnTo>
                        <a:pt x="3467" y="19"/>
                      </a:lnTo>
                      <a:lnTo>
                        <a:pt x="3393" y="10"/>
                      </a:lnTo>
                      <a:lnTo>
                        <a:pt x="331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13"/>
                <p:cNvSpPr/>
                <p:nvPr/>
              </p:nvSpPr>
              <p:spPr>
                <a:xfrm>
                  <a:off x="1044740" y="5008545"/>
                  <a:ext cx="74140" cy="37566"/>
                </a:xfrm>
                <a:custGeom>
                  <a:rect b="b" l="l" r="r" t="t"/>
                  <a:pathLst>
                    <a:path extrusionOk="0" h="1781" w="3515">
                      <a:moveTo>
                        <a:pt x="2238" y="0"/>
                      </a:moveTo>
                      <a:lnTo>
                        <a:pt x="1986" y="19"/>
                      </a:lnTo>
                      <a:lnTo>
                        <a:pt x="1800" y="38"/>
                      </a:lnTo>
                      <a:lnTo>
                        <a:pt x="1613" y="75"/>
                      </a:lnTo>
                      <a:lnTo>
                        <a:pt x="1445" y="121"/>
                      </a:lnTo>
                      <a:lnTo>
                        <a:pt x="1287" y="177"/>
                      </a:lnTo>
                      <a:lnTo>
                        <a:pt x="1129" y="252"/>
                      </a:lnTo>
                      <a:lnTo>
                        <a:pt x="989" y="326"/>
                      </a:lnTo>
                      <a:lnTo>
                        <a:pt x="849" y="420"/>
                      </a:lnTo>
                      <a:lnTo>
                        <a:pt x="728" y="513"/>
                      </a:lnTo>
                      <a:lnTo>
                        <a:pt x="607" y="615"/>
                      </a:lnTo>
                      <a:lnTo>
                        <a:pt x="504" y="718"/>
                      </a:lnTo>
                      <a:lnTo>
                        <a:pt x="402" y="839"/>
                      </a:lnTo>
                      <a:lnTo>
                        <a:pt x="309" y="960"/>
                      </a:lnTo>
                      <a:lnTo>
                        <a:pt x="225" y="1081"/>
                      </a:lnTo>
                      <a:lnTo>
                        <a:pt x="141" y="1202"/>
                      </a:lnTo>
                      <a:lnTo>
                        <a:pt x="66" y="1333"/>
                      </a:lnTo>
                      <a:lnTo>
                        <a:pt x="1" y="1463"/>
                      </a:lnTo>
                      <a:lnTo>
                        <a:pt x="1" y="1473"/>
                      </a:lnTo>
                      <a:lnTo>
                        <a:pt x="122" y="1529"/>
                      </a:lnTo>
                      <a:lnTo>
                        <a:pt x="243" y="1585"/>
                      </a:lnTo>
                      <a:lnTo>
                        <a:pt x="383" y="1640"/>
                      </a:lnTo>
                      <a:lnTo>
                        <a:pt x="523" y="1678"/>
                      </a:lnTo>
                      <a:lnTo>
                        <a:pt x="681" y="1715"/>
                      </a:lnTo>
                      <a:lnTo>
                        <a:pt x="849" y="1743"/>
                      </a:lnTo>
                      <a:lnTo>
                        <a:pt x="1026" y="1771"/>
                      </a:lnTo>
                      <a:lnTo>
                        <a:pt x="1213" y="1780"/>
                      </a:lnTo>
                      <a:lnTo>
                        <a:pt x="1408" y="1780"/>
                      </a:lnTo>
                      <a:lnTo>
                        <a:pt x="1595" y="1771"/>
                      </a:lnTo>
                      <a:lnTo>
                        <a:pt x="1772" y="1743"/>
                      </a:lnTo>
                      <a:lnTo>
                        <a:pt x="1939" y="1706"/>
                      </a:lnTo>
                      <a:lnTo>
                        <a:pt x="2098" y="1659"/>
                      </a:lnTo>
                      <a:lnTo>
                        <a:pt x="2256" y="1594"/>
                      </a:lnTo>
                      <a:lnTo>
                        <a:pt x="2396" y="1529"/>
                      </a:lnTo>
                      <a:lnTo>
                        <a:pt x="2536" y="1445"/>
                      </a:lnTo>
                      <a:lnTo>
                        <a:pt x="2666" y="1361"/>
                      </a:lnTo>
                      <a:lnTo>
                        <a:pt x="2787" y="1268"/>
                      </a:lnTo>
                      <a:lnTo>
                        <a:pt x="2909" y="1165"/>
                      </a:lnTo>
                      <a:lnTo>
                        <a:pt x="3011" y="1063"/>
                      </a:lnTo>
                      <a:lnTo>
                        <a:pt x="3114" y="951"/>
                      </a:lnTo>
                      <a:lnTo>
                        <a:pt x="3216" y="830"/>
                      </a:lnTo>
                      <a:lnTo>
                        <a:pt x="3300" y="718"/>
                      </a:lnTo>
                      <a:lnTo>
                        <a:pt x="3384" y="597"/>
                      </a:lnTo>
                      <a:lnTo>
                        <a:pt x="3431" y="522"/>
                      </a:lnTo>
                      <a:lnTo>
                        <a:pt x="3458" y="448"/>
                      </a:lnTo>
                      <a:lnTo>
                        <a:pt x="3486" y="382"/>
                      </a:lnTo>
                      <a:lnTo>
                        <a:pt x="3514" y="308"/>
                      </a:lnTo>
                      <a:lnTo>
                        <a:pt x="3375" y="224"/>
                      </a:lnTo>
                      <a:lnTo>
                        <a:pt x="3225" y="159"/>
                      </a:lnTo>
                      <a:lnTo>
                        <a:pt x="3058" y="103"/>
                      </a:lnTo>
                      <a:lnTo>
                        <a:pt x="2871" y="56"/>
                      </a:lnTo>
                      <a:lnTo>
                        <a:pt x="2676" y="28"/>
                      </a:lnTo>
                      <a:lnTo>
                        <a:pt x="2471" y="10"/>
                      </a:lnTo>
                      <a:lnTo>
                        <a:pt x="223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13"/>
                <p:cNvSpPr/>
                <p:nvPr/>
              </p:nvSpPr>
              <p:spPr>
                <a:xfrm>
                  <a:off x="1061846" y="5010908"/>
                  <a:ext cx="32272" cy="19089"/>
                </a:xfrm>
                <a:custGeom>
                  <a:rect b="b" l="l" r="r" t="t"/>
                  <a:pathLst>
                    <a:path extrusionOk="0" h="905" w="1530">
                      <a:moveTo>
                        <a:pt x="1194" y="0"/>
                      </a:moveTo>
                      <a:lnTo>
                        <a:pt x="1063" y="9"/>
                      </a:lnTo>
                      <a:lnTo>
                        <a:pt x="923" y="28"/>
                      </a:lnTo>
                      <a:lnTo>
                        <a:pt x="774" y="56"/>
                      </a:lnTo>
                      <a:lnTo>
                        <a:pt x="616" y="112"/>
                      </a:lnTo>
                      <a:lnTo>
                        <a:pt x="476" y="177"/>
                      </a:lnTo>
                      <a:lnTo>
                        <a:pt x="336" y="252"/>
                      </a:lnTo>
                      <a:lnTo>
                        <a:pt x="224" y="336"/>
                      </a:lnTo>
                      <a:lnTo>
                        <a:pt x="131" y="419"/>
                      </a:lnTo>
                      <a:lnTo>
                        <a:pt x="66" y="503"/>
                      </a:lnTo>
                      <a:lnTo>
                        <a:pt x="38" y="550"/>
                      </a:lnTo>
                      <a:lnTo>
                        <a:pt x="19" y="587"/>
                      </a:lnTo>
                      <a:lnTo>
                        <a:pt x="10" y="634"/>
                      </a:lnTo>
                      <a:lnTo>
                        <a:pt x="1" y="671"/>
                      </a:lnTo>
                      <a:lnTo>
                        <a:pt x="10" y="708"/>
                      </a:lnTo>
                      <a:lnTo>
                        <a:pt x="19" y="746"/>
                      </a:lnTo>
                      <a:lnTo>
                        <a:pt x="38" y="783"/>
                      </a:lnTo>
                      <a:lnTo>
                        <a:pt x="66" y="811"/>
                      </a:lnTo>
                      <a:lnTo>
                        <a:pt x="94" y="839"/>
                      </a:lnTo>
                      <a:lnTo>
                        <a:pt x="131" y="857"/>
                      </a:lnTo>
                      <a:lnTo>
                        <a:pt x="224" y="885"/>
                      </a:lnTo>
                      <a:lnTo>
                        <a:pt x="336" y="904"/>
                      </a:lnTo>
                      <a:lnTo>
                        <a:pt x="467" y="904"/>
                      </a:lnTo>
                      <a:lnTo>
                        <a:pt x="607" y="885"/>
                      </a:lnTo>
                      <a:lnTo>
                        <a:pt x="756" y="848"/>
                      </a:lnTo>
                      <a:lnTo>
                        <a:pt x="905" y="802"/>
                      </a:lnTo>
                      <a:lnTo>
                        <a:pt x="1054" y="736"/>
                      </a:lnTo>
                      <a:lnTo>
                        <a:pt x="1184" y="662"/>
                      </a:lnTo>
                      <a:lnTo>
                        <a:pt x="1305" y="578"/>
                      </a:lnTo>
                      <a:lnTo>
                        <a:pt x="1399" y="494"/>
                      </a:lnTo>
                      <a:lnTo>
                        <a:pt x="1464" y="401"/>
                      </a:lnTo>
                      <a:lnTo>
                        <a:pt x="1492" y="364"/>
                      </a:lnTo>
                      <a:lnTo>
                        <a:pt x="1511" y="317"/>
                      </a:lnTo>
                      <a:lnTo>
                        <a:pt x="1520" y="280"/>
                      </a:lnTo>
                      <a:lnTo>
                        <a:pt x="1529" y="233"/>
                      </a:lnTo>
                      <a:lnTo>
                        <a:pt x="1520" y="196"/>
                      </a:lnTo>
                      <a:lnTo>
                        <a:pt x="1511" y="159"/>
                      </a:lnTo>
                      <a:lnTo>
                        <a:pt x="1492" y="131"/>
                      </a:lnTo>
                      <a:lnTo>
                        <a:pt x="1464" y="103"/>
                      </a:lnTo>
                      <a:lnTo>
                        <a:pt x="1436" y="75"/>
                      </a:lnTo>
                      <a:lnTo>
                        <a:pt x="1399" y="47"/>
                      </a:lnTo>
                      <a:lnTo>
                        <a:pt x="1305" y="19"/>
                      </a:lnTo>
                      <a:lnTo>
                        <a:pt x="119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734" name="Google Shape;1734;p13"/>
            <p:cNvSpPr/>
            <p:nvPr/>
          </p:nvSpPr>
          <p:spPr>
            <a:xfrm>
              <a:off x="1224700" y="3692463"/>
              <a:ext cx="103500" cy="1035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735" name="Google Shape;1735;p13"/>
          <p:cNvCxnSpPr>
            <a:stCxn id="1494" idx="2"/>
            <a:endCxn id="1734" idx="2"/>
          </p:cNvCxnSpPr>
          <p:nvPr/>
        </p:nvCxnSpPr>
        <p:spPr>
          <a:xfrm>
            <a:off x="1121113" y="2234084"/>
            <a:ext cx="103500" cy="1510200"/>
          </a:xfrm>
          <a:prstGeom prst="curvedConnector3">
            <a:avLst>
              <a:gd fmla="val -567162" name="adj1"/>
            </a:avLst>
          </a:prstGeom>
          <a:noFill/>
          <a:ln cap="flat" cmpd="sng" w="9525">
            <a:solidFill>
              <a:schemeClr val="dk2"/>
            </a:solidFill>
            <a:prstDash val="dash"/>
            <a:round/>
            <a:headEnd len="sm" w="sm"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9" name="Shape 1739"/>
        <p:cNvGrpSpPr/>
        <p:nvPr/>
      </p:nvGrpSpPr>
      <p:grpSpPr>
        <a:xfrm>
          <a:off x="0" y="0"/>
          <a:ext cx="0" cy="0"/>
          <a:chOff x="0" y="0"/>
          <a:chExt cx="0" cy="0"/>
        </a:xfrm>
      </p:grpSpPr>
      <p:sp>
        <p:nvSpPr>
          <p:cNvPr id="1740" name="Google Shape;1740;p14"/>
          <p:cNvSpPr/>
          <p:nvPr/>
        </p:nvSpPr>
        <p:spPr>
          <a:xfrm>
            <a:off x="6227549" y="1380025"/>
            <a:ext cx="1009800" cy="998700"/>
          </a:xfrm>
          <a:prstGeom prst="roundRect">
            <a:avLst>
              <a:gd fmla="val 16667" name="adj"/>
            </a:avLst>
          </a:pr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14"/>
          <p:cNvSpPr/>
          <p:nvPr/>
        </p:nvSpPr>
        <p:spPr>
          <a:xfrm>
            <a:off x="1906500" y="1380025"/>
            <a:ext cx="1009800" cy="998700"/>
          </a:xfrm>
          <a:prstGeom prst="roundRect">
            <a:avLst>
              <a:gd fmla="val 16667" name="adj"/>
            </a:avLst>
          </a:pr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14"/>
          <p:cNvSpPr txBox="1"/>
          <p:nvPr>
            <p:ph idx="1" type="subTitle"/>
          </p:nvPr>
        </p:nvSpPr>
        <p:spPr>
          <a:xfrm>
            <a:off x="1146034" y="3057859"/>
            <a:ext cx="2449480" cy="1026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rgbClr val="000000"/>
                </a:solidFill>
              </a:rPr>
              <a:t>Mercury is the closest planet to the Sun and the smallest one in the Solar System—it’s only a bit larger than the Moon</a:t>
            </a:r>
            <a:endParaRPr>
              <a:solidFill>
                <a:srgbClr val="000000"/>
              </a:solidFill>
            </a:endParaRPr>
          </a:p>
        </p:txBody>
      </p:sp>
      <p:sp>
        <p:nvSpPr>
          <p:cNvPr id="1743" name="Google Shape;1743;p14"/>
          <p:cNvSpPr txBox="1"/>
          <p:nvPr>
            <p:ph type="ctrTitle"/>
          </p:nvPr>
        </p:nvSpPr>
        <p:spPr>
          <a:xfrm>
            <a:off x="213803" y="168262"/>
            <a:ext cx="6322800" cy="57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sz="3200">
                <a:solidFill>
                  <a:schemeClr val="lt1"/>
                </a:solidFill>
              </a:rPr>
              <a:t>MAYBE YOU NEED TO </a:t>
            </a:r>
            <a:br>
              <a:rPr lang="en" sz="3200">
                <a:solidFill>
                  <a:schemeClr val="lt1"/>
                </a:solidFill>
              </a:rPr>
            </a:br>
            <a:r>
              <a:rPr lang="en" sz="3200">
                <a:solidFill>
                  <a:schemeClr val="lt1"/>
                </a:solidFill>
              </a:rPr>
              <a:t>DIVIDE THE TEXT</a:t>
            </a:r>
            <a:endParaRPr sz="3200">
              <a:solidFill>
                <a:schemeClr val="lt1"/>
              </a:solidFill>
            </a:endParaRPr>
          </a:p>
        </p:txBody>
      </p:sp>
      <p:sp>
        <p:nvSpPr>
          <p:cNvPr id="1744" name="Google Shape;1744;p14"/>
          <p:cNvSpPr txBox="1"/>
          <p:nvPr>
            <p:ph idx="2" type="subTitle"/>
          </p:nvPr>
        </p:nvSpPr>
        <p:spPr>
          <a:xfrm>
            <a:off x="5538272" y="3038338"/>
            <a:ext cx="2463682" cy="1026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rgbClr val="000000"/>
                </a:solidFill>
              </a:rPr>
              <a:t>Venus has a beautiful name and is the second planet from the Sun. It’s terribly hot, even hotter than Mercury</a:t>
            </a:r>
            <a:endParaRPr>
              <a:solidFill>
                <a:srgbClr val="000000"/>
              </a:solidFill>
            </a:endParaRPr>
          </a:p>
        </p:txBody>
      </p:sp>
      <p:sp>
        <p:nvSpPr>
          <p:cNvPr id="1745" name="Google Shape;1745;p14"/>
          <p:cNvSpPr txBox="1"/>
          <p:nvPr>
            <p:ph idx="3" type="subTitle"/>
          </p:nvPr>
        </p:nvSpPr>
        <p:spPr>
          <a:xfrm>
            <a:off x="729800" y="2564575"/>
            <a:ext cx="3363300" cy="577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
              <a:t>MERCURY</a:t>
            </a:r>
            <a:endParaRPr/>
          </a:p>
        </p:txBody>
      </p:sp>
      <p:sp>
        <p:nvSpPr>
          <p:cNvPr id="1746" name="Google Shape;1746;p14"/>
          <p:cNvSpPr txBox="1"/>
          <p:nvPr>
            <p:ph idx="4" type="subTitle"/>
          </p:nvPr>
        </p:nvSpPr>
        <p:spPr>
          <a:xfrm>
            <a:off x="5041050" y="2564575"/>
            <a:ext cx="3382800" cy="577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
              <a:t>VENUS</a:t>
            </a:r>
            <a:endParaRPr/>
          </a:p>
        </p:txBody>
      </p:sp>
      <p:grpSp>
        <p:nvGrpSpPr>
          <p:cNvPr id="1747" name="Google Shape;1747;p14"/>
          <p:cNvGrpSpPr/>
          <p:nvPr/>
        </p:nvGrpSpPr>
        <p:grpSpPr>
          <a:xfrm>
            <a:off x="3496535" y="1798618"/>
            <a:ext cx="2187574" cy="2849563"/>
            <a:chOff x="3471863" y="1844675"/>
            <a:chExt cx="2187574" cy="2849563"/>
          </a:xfrm>
        </p:grpSpPr>
        <p:sp>
          <p:nvSpPr>
            <p:cNvPr id="1748" name="Google Shape;1748;p14"/>
            <p:cNvSpPr/>
            <p:nvPr/>
          </p:nvSpPr>
          <p:spPr>
            <a:xfrm>
              <a:off x="4057650" y="2349500"/>
              <a:ext cx="944562" cy="2344738"/>
            </a:xfrm>
            <a:custGeom>
              <a:rect b="b" l="l" r="r" t="t"/>
              <a:pathLst>
                <a:path extrusionOk="0" h="1467" w="790">
                  <a:moveTo>
                    <a:pt x="445" y="818"/>
                  </a:moveTo>
                  <a:cubicBezTo>
                    <a:pt x="451" y="791"/>
                    <a:pt x="458" y="764"/>
                    <a:pt x="464" y="737"/>
                  </a:cubicBezTo>
                  <a:cubicBezTo>
                    <a:pt x="481" y="664"/>
                    <a:pt x="514" y="597"/>
                    <a:pt x="545" y="529"/>
                  </a:cubicBezTo>
                  <a:cubicBezTo>
                    <a:pt x="563" y="491"/>
                    <a:pt x="582" y="454"/>
                    <a:pt x="597" y="414"/>
                  </a:cubicBezTo>
                  <a:cubicBezTo>
                    <a:pt x="605" y="393"/>
                    <a:pt x="604" y="368"/>
                    <a:pt x="607" y="346"/>
                  </a:cubicBezTo>
                  <a:cubicBezTo>
                    <a:pt x="622" y="363"/>
                    <a:pt x="635" y="387"/>
                    <a:pt x="644" y="412"/>
                  </a:cubicBezTo>
                  <a:cubicBezTo>
                    <a:pt x="658" y="451"/>
                    <a:pt x="658" y="451"/>
                    <a:pt x="699" y="451"/>
                  </a:cubicBezTo>
                  <a:cubicBezTo>
                    <a:pt x="721" y="451"/>
                    <a:pt x="743" y="451"/>
                    <a:pt x="766" y="454"/>
                  </a:cubicBezTo>
                  <a:cubicBezTo>
                    <a:pt x="752" y="462"/>
                    <a:pt x="738" y="470"/>
                    <a:pt x="725" y="479"/>
                  </a:cubicBezTo>
                  <a:cubicBezTo>
                    <a:pt x="623" y="542"/>
                    <a:pt x="561" y="634"/>
                    <a:pt x="526" y="747"/>
                  </a:cubicBezTo>
                  <a:cubicBezTo>
                    <a:pt x="481" y="894"/>
                    <a:pt x="468" y="1043"/>
                    <a:pt x="505" y="1193"/>
                  </a:cubicBezTo>
                  <a:cubicBezTo>
                    <a:pt x="533" y="1311"/>
                    <a:pt x="606" y="1392"/>
                    <a:pt x="717" y="1439"/>
                  </a:cubicBezTo>
                  <a:cubicBezTo>
                    <a:pt x="739" y="1449"/>
                    <a:pt x="763" y="1457"/>
                    <a:pt x="790" y="1467"/>
                  </a:cubicBezTo>
                  <a:cubicBezTo>
                    <a:pt x="525" y="1467"/>
                    <a:pt x="264" y="1467"/>
                    <a:pt x="0" y="1467"/>
                  </a:cubicBezTo>
                  <a:cubicBezTo>
                    <a:pt x="26" y="1449"/>
                    <a:pt x="50" y="1434"/>
                    <a:pt x="72" y="1418"/>
                  </a:cubicBezTo>
                  <a:cubicBezTo>
                    <a:pt x="196" y="1327"/>
                    <a:pt x="267" y="1204"/>
                    <a:pt x="299" y="1057"/>
                  </a:cubicBezTo>
                  <a:cubicBezTo>
                    <a:pt x="339" y="876"/>
                    <a:pt x="289" y="717"/>
                    <a:pt x="177" y="574"/>
                  </a:cubicBezTo>
                  <a:cubicBezTo>
                    <a:pt x="148" y="538"/>
                    <a:pt x="110" y="514"/>
                    <a:pt x="69" y="494"/>
                  </a:cubicBezTo>
                  <a:cubicBezTo>
                    <a:pt x="61" y="491"/>
                    <a:pt x="53" y="487"/>
                    <a:pt x="46" y="479"/>
                  </a:cubicBezTo>
                  <a:cubicBezTo>
                    <a:pt x="86" y="479"/>
                    <a:pt x="126" y="479"/>
                    <a:pt x="168" y="479"/>
                  </a:cubicBezTo>
                  <a:cubicBezTo>
                    <a:pt x="173" y="438"/>
                    <a:pt x="187" y="402"/>
                    <a:pt x="223" y="372"/>
                  </a:cubicBezTo>
                  <a:cubicBezTo>
                    <a:pt x="212" y="428"/>
                    <a:pt x="234" y="472"/>
                    <a:pt x="260" y="515"/>
                  </a:cubicBezTo>
                  <a:cubicBezTo>
                    <a:pt x="310" y="602"/>
                    <a:pt x="334" y="697"/>
                    <a:pt x="347" y="796"/>
                  </a:cubicBezTo>
                  <a:cubicBezTo>
                    <a:pt x="350" y="822"/>
                    <a:pt x="353" y="848"/>
                    <a:pt x="357" y="874"/>
                  </a:cubicBezTo>
                  <a:cubicBezTo>
                    <a:pt x="359" y="874"/>
                    <a:pt x="361" y="874"/>
                    <a:pt x="363" y="874"/>
                  </a:cubicBezTo>
                  <a:cubicBezTo>
                    <a:pt x="365" y="865"/>
                    <a:pt x="367" y="856"/>
                    <a:pt x="368" y="847"/>
                  </a:cubicBezTo>
                  <a:cubicBezTo>
                    <a:pt x="373" y="814"/>
                    <a:pt x="378" y="782"/>
                    <a:pt x="381" y="750"/>
                  </a:cubicBezTo>
                  <a:cubicBezTo>
                    <a:pt x="383" y="736"/>
                    <a:pt x="382" y="721"/>
                    <a:pt x="377" y="709"/>
                  </a:cubicBezTo>
                  <a:cubicBezTo>
                    <a:pt x="359" y="657"/>
                    <a:pt x="339" y="606"/>
                    <a:pt x="318" y="556"/>
                  </a:cubicBezTo>
                  <a:cubicBezTo>
                    <a:pt x="290" y="490"/>
                    <a:pt x="277" y="421"/>
                    <a:pt x="269" y="351"/>
                  </a:cubicBezTo>
                  <a:cubicBezTo>
                    <a:pt x="264" y="303"/>
                    <a:pt x="256" y="258"/>
                    <a:pt x="216" y="226"/>
                  </a:cubicBezTo>
                  <a:cubicBezTo>
                    <a:pt x="217" y="224"/>
                    <a:pt x="218" y="223"/>
                    <a:pt x="218" y="222"/>
                  </a:cubicBezTo>
                  <a:cubicBezTo>
                    <a:pt x="227" y="225"/>
                    <a:pt x="237" y="227"/>
                    <a:pt x="245" y="232"/>
                  </a:cubicBezTo>
                  <a:cubicBezTo>
                    <a:pt x="261" y="242"/>
                    <a:pt x="278" y="251"/>
                    <a:pt x="293" y="264"/>
                  </a:cubicBezTo>
                  <a:cubicBezTo>
                    <a:pt x="310" y="278"/>
                    <a:pt x="325" y="278"/>
                    <a:pt x="344" y="270"/>
                  </a:cubicBezTo>
                  <a:cubicBezTo>
                    <a:pt x="373" y="258"/>
                    <a:pt x="404" y="248"/>
                    <a:pt x="436" y="241"/>
                  </a:cubicBezTo>
                  <a:cubicBezTo>
                    <a:pt x="433" y="244"/>
                    <a:pt x="431" y="247"/>
                    <a:pt x="428" y="249"/>
                  </a:cubicBezTo>
                  <a:cubicBezTo>
                    <a:pt x="380" y="283"/>
                    <a:pt x="361" y="331"/>
                    <a:pt x="354" y="387"/>
                  </a:cubicBezTo>
                  <a:cubicBezTo>
                    <a:pt x="346" y="458"/>
                    <a:pt x="361" y="525"/>
                    <a:pt x="381" y="592"/>
                  </a:cubicBezTo>
                  <a:cubicBezTo>
                    <a:pt x="386" y="609"/>
                    <a:pt x="392" y="625"/>
                    <a:pt x="399" y="648"/>
                  </a:cubicBezTo>
                  <a:cubicBezTo>
                    <a:pt x="406" y="639"/>
                    <a:pt x="410" y="635"/>
                    <a:pt x="411" y="630"/>
                  </a:cubicBezTo>
                  <a:cubicBezTo>
                    <a:pt x="437" y="531"/>
                    <a:pt x="466" y="433"/>
                    <a:pt x="489" y="334"/>
                  </a:cubicBezTo>
                  <a:cubicBezTo>
                    <a:pt x="502" y="276"/>
                    <a:pt x="498" y="216"/>
                    <a:pt x="484" y="158"/>
                  </a:cubicBezTo>
                  <a:cubicBezTo>
                    <a:pt x="473" y="113"/>
                    <a:pt x="445" y="81"/>
                    <a:pt x="406" y="58"/>
                  </a:cubicBezTo>
                  <a:cubicBezTo>
                    <a:pt x="403" y="56"/>
                    <a:pt x="401" y="55"/>
                    <a:pt x="398" y="49"/>
                  </a:cubicBezTo>
                  <a:cubicBezTo>
                    <a:pt x="412" y="49"/>
                    <a:pt x="427" y="49"/>
                    <a:pt x="441" y="50"/>
                  </a:cubicBezTo>
                  <a:cubicBezTo>
                    <a:pt x="449" y="50"/>
                    <a:pt x="459" y="52"/>
                    <a:pt x="465" y="57"/>
                  </a:cubicBezTo>
                  <a:cubicBezTo>
                    <a:pt x="501" y="81"/>
                    <a:pt x="529" y="68"/>
                    <a:pt x="555" y="40"/>
                  </a:cubicBezTo>
                  <a:cubicBezTo>
                    <a:pt x="569" y="25"/>
                    <a:pt x="587" y="13"/>
                    <a:pt x="603" y="0"/>
                  </a:cubicBezTo>
                  <a:cubicBezTo>
                    <a:pt x="605" y="1"/>
                    <a:pt x="606" y="2"/>
                    <a:pt x="608" y="3"/>
                  </a:cubicBezTo>
                  <a:cubicBezTo>
                    <a:pt x="606" y="12"/>
                    <a:pt x="605" y="21"/>
                    <a:pt x="604" y="29"/>
                  </a:cubicBezTo>
                  <a:cubicBezTo>
                    <a:pt x="591" y="113"/>
                    <a:pt x="577" y="196"/>
                    <a:pt x="567" y="280"/>
                  </a:cubicBezTo>
                  <a:cubicBezTo>
                    <a:pt x="557" y="358"/>
                    <a:pt x="532" y="431"/>
                    <a:pt x="504" y="503"/>
                  </a:cubicBezTo>
                  <a:cubicBezTo>
                    <a:pt x="481" y="558"/>
                    <a:pt x="460" y="614"/>
                    <a:pt x="438" y="670"/>
                  </a:cubicBezTo>
                  <a:cubicBezTo>
                    <a:pt x="418" y="720"/>
                    <a:pt x="429" y="769"/>
                    <a:pt x="439" y="818"/>
                  </a:cubicBezTo>
                  <a:cubicBezTo>
                    <a:pt x="441" y="818"/>
                    <a:pt x="443" y="818"/>
                    <a:pt x="445" y="818"/>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9" name="Google Shape;1749;p14"/>
            <p:cNvSpPr/>
            <p:nvPr/>
          </p:nvSpPr>
          <p:spPr>
            <a:xfrm>
              <a:off x="3495675" y="2528888"/>
              <a:ext cx="452437" cy="485775"/>
            </a:xfrm>
            <a:custGeom>
              <a:rect b="b" l="l" r="r" t="t"/>
              <a:pathLst>
                <a:path extrusionOk="0" h="304" w="378">
                  <a:moveTo>
                    <a:pt x="3" y="71"/>
                  </a:moveTo>
                  <a:cubicBezTo>
                    <a:pt x="20" y="73"/>
                    <a:pt x="38" y="73"/>
                    <a:pt x="56" y="77"/>
                  </a:cubicBezTo>
                  <a:cubicBezTo>
                    <a:pt x="74" y="81"/>
                    <a:pt x="81" y="74"/>
                    <a:pt x="86" y="58"/>
                  </a:cubicBezTo>
                  <a:cubicBezTo>
                    <a:pt x="91" y="39"/>
                    <a:pt x="99" y="20"/>
                    <a:pt x="109" y="0"/>
                  </a:cubicBezTo>
                  <a:cubicBezTo>
                    <a:pt x="152" y="144"/>
                    <a:pt x="246" y="241"/>
                    <a:pt x="378" y="304"/>
                  </a:cubicBezTo>
                  <a:cubicBezTo>
                    <a:pt x="230" y="263"/>
                    <a:pt x="118" y="166"/>
                    <a:pt x="0" y="76"/>
                  </a:cubicBezTo>
                  <a:cubicBezTo>
                    <a:pt x="1" y="74"/>
                    <a:pt x="2" y="73"/>
                    <a:pt x="3" y="71"/>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0" name="Google Shape;1750;p14"/>
            <p:cNvSpPr/>
            <p:nvPr/>
          </p:nvSpPr>
          <p:spPr>
            <a:xfrm>
              <a:off x="3621088" y="3390900"/>
              <a:ext cx="533400" cy="236538"/>
            </a:xfrm>
            <a:custGeom>
              <a:rect b="b" l="l" r="r" t="t"/>
              <a:pathLst>
                <a:path extrusionOk="0" h="148" w="446">
                  <a:moveTo>
                    <a:pt x="446" y="100"/>
                  </a:moveTo>
                  <a:cubicBezTo>
                    <a:pt x="382" y="79"/>
                    <a:pt x="317" y="69"/>
                    <a:pt x="250" y="75"/>
                  </a:cubicBezTo>
                  <a:cubicBezTo>
                    <a:pt x="182" y="82"/>
                    <a:pt x="120" y="104"/>
                    <a:pt x="65" y="148"/>
                  </a:cubicBezTo>
                  <a:cubicBezTo>
                    <a:pt x="69" y="132"/>
                    <a:pt x="72" y="116"/>
                    <a:pt x="78" y="101"/>
                  </a:cubicBezTo>
                  <a:cubicBezTo>
                    <a:pt x="85" y="83"/>
                    <a:pt x="82" y="72"/>
                    <a:pt x="61" y="66"/>
                  </a:cubicBezTo>
                  <a:cubicBezTo>
                    <a:pt x="41" y="60"/>
                    <a:pt x="21" y="50"/>
                    <a:pt x="0" y="41"/>
                  </a:cubicBezTo>
                  <a:cubicBezTo>
                    <a:pt x="68" y="0"/>
                    <a:pt x="352" y="38"/>
                    <a:pt x="446" y="100"/>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1" name="Google Shape;1751;p14"/>
            <p:cNvSpPr/>
            <p:nvPr/>
          </p:nvSpPr>
          <p:spPr>
            <a:xfrm>
              <a:off x="3829050" y="2305050"/>
              <a:ext cx="403225" cy="431800"/>
            </a:xfrm>
            <a:custGeom>
              <a:rect b="b" l="l" r="r" t="t"/>
              <a:pathLst>
                <a:path extrusionOk="0" h="270" w="337">
                  <a:moveTo>
                    <a:pt x="0" y="117"/>
                  </a:moveTo>
                  <a:cubicBezTo>
                    <a:pt x="17" y="104"/>
                    <a:pt x="33" y="92"/>
                    <a:pt x="50" y="81"/>
                  </a:cubicBezTo>
                  <a:cubicBezTo>
                    <a:pt x="61" y="74"/>
                    <a:pt x="62" y="67"/>
                    <a:pt x="55" y="57"/>
                  </a:cubicBezTo>
                  <a:cubicBezTo>
                    <a:pt x="43" y="39"/>
                    <a:pt x="32" y="20"/>
                    <a:pt x="23" y="0"/>
                  </a:cubicBezTo>
                  <a:cubicBezTo>
                    <a:pt x="155" y="56"/>
                    <a:pt x="256" y="149"/>
                    <a:pt x="337" y="265"/>
                  </a:cubicBezTo>
                  <a:cubicBezTo>
                    <a:pt x="336" y="267"/>
                    <a:pt x="334" y="268"/>
                    <a:pt x="333" y="270"/>
                  </a:cubicBezTo>
                  <a:cubicBezTo>
                    <a:pt x="325" y="264"/>
                    <a:pt x="318" y="258"/>
                    <a:pt x="310" y="252"/>
                  </a:cubicBezTo>
                  <a:cubicBezTo>
                    <a:pt x="268" y="220"/>
                    <a:pt x="228" y="187"/>
                    <a:pt x="185" y="159"/>
                  </a:cubicBezTo>
                  <a:cubicBezTo>
                    <a:pt x="135" y="126"/>
                    <a:pt x="79" y="114"/>
                    <a:pt x="19" y="120"/>
                  </a:cubicBezTo>
                  <a:cubicBezTo>
                    <a:pt x="15" y="120"/>
                    <a:pt x="10" y="121"/>
                    <a:pt x="5" y="120"/>
                  </a:cubicBezTo>
                  <a:cubicBezTo>
                    <a:pt x="4" y="120"/>
                    <a:pt x="3" y="119"/>
                    <a:pt x="0" y="117"/>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2" name="Google Shape;1752;p14"/>
            <p:cNvSpPr/>
            <p:nvPr/>
          </p:nvSpPr>
          <p:spPr>
            <a:xfrm>
              <a:off x="3905250" y="3135313"/>
              <a:ext cx="395287" cy="419100"/>
            </a:xfrm>
            <a:custGeom>
              <a:rect b="b" l="l" r="r" t="t"/>
              <a:pathLst>
                <a:path extrusionOk="0" h="263" w="331">
                  <a:moveTo>
                    <a:pt x="331" y="263"/>
                  </a:moveTo>
                  <a:cubicBezTo>
                    <a:pt x="284" y="222"/>
                    <a:pt x="234" y="186"/>
                    <a:pt x="175" y="164"/>
                  </a:cubicBezTo>
                  <a:cubicBezTo>
                    <a:pt x="118" y="142"/>
                    <a:pt x="58" y="126"/>
                    <a:pt x="0" y="108"/>
                  </a:cubicBezTo>
                  <a:cubicBezTo>
                    <a:pt x="13" y="102"/>
                    <a:pt x="28" y="95"/>
                    <a:pt x="44" y="88"/>
                  </a:cubicBezTo>
                  <a:cubicBezTo>
                    <a:pt x="67" y="78"/>
                    <a:pt x="67" y="78"/>
                    <a:pt x="57" y="55"/>
                  </a:cubicBezTo>
                  <a:cubicBezTo>
                    <a:pt x="52" y="44"/>
                    <a:pt x="48" y="33"/>
                    <a:pt x="45" y="21"/>
                  </a:cubicBezTo>
                  <a:cubicBezTo>
                    <a:pt x="44" y="15"/>
                    <a:pt x="45" y="8"/>
                    <a:pt x="47" y="0"/>
                  </a:cubicBezTo>
                  <a:cubicBezTo>
                    <a:pt x="146" y="85"/>
                    <a:pt x="259" y="152"/>
                    <a:pt x="331" y="263"/>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3" name="Google Shape;1753;p14"/>
            <p:cNvSpPr/>
            <p:nvPr/>
          </p:nvSpPr>
          <p:spPr>
            <a:xfrm>
              <a:off x="5019675" y="3346450"/>
              <a:ext cx="512762" cy="276225"/>
            </a:xfrm>
            <a:custGeom>
              <a:rect b="b" l="l" r="r" t="t"/>
              <a:pathLst>
                <a:path extrusionOk="0" h="172" w="429">
                  <a:moveTo>
                    <a:pt x="429" y="76"/>
                  </a:moveTo>
                  <a:cubicBezTo>
                    <a:pt x="411" y="80"/>
                    <a:pt x="393" y="85"/>
                    <a:pt x="375" y="89"/>
                  </a:cubicBezTo>
                  <a:cubicBezTo>
                    <a:pt x="363" y="92"/>
                    <a:pt x="359" y="97"/>
                    <a:pt x="361" y="109"/>
                  </a:cubicBezTo>
                  <a:cubicBezTo>
                    <a:pt x="364" y="129"/>
                    <a:pt x="366" y="149"/>
                    <a:pt x="367" y="172"/>
                  </a:cubicBezTo>
                  <a:cubicBezTo>
                    <a:pt x="268" y="61"/>
                    <a:pt x="143" y="24"/>
                    <a:pt x="0" y="32"/>
                  </a:cubicBezTo>
                  <a:cubicBezTo>
                    <a:pt x="147" y="0"/>
                    <a:pt x="289" y="27"/>
                    <a:pt x="429" y="76"/>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4" name="Google Shape;1754;p14"/>
            <p:cNvSpPr/>
            <p:nvPr/>
          </p:nvSpPr>
          <p:spPr>
            <a:xfrm>
              <a:off x="4352925" y="1928813"/>
              <a:ext cx="182562" cy="533400"/>
            </a:xfrm>
            <a:custGeom>
              <a:rect b="b" l="l" r="r" t="t"/>
              <a:pathLst>
                <a:path extrusionOk="0" h="333" w="153">
                  <a:moveTo>
                    <a:pt x="24" y="0"/>
                  </a:moveTo>
                  <a:cubicBezTo>
                    <a:pt x="34" y="15"/>
                    <a:pt x="45" y="29"/>
                    <a:pt x="54" y="44"/>
                  </a:cubicBezTo>
                  <a:cubicBezTo>
                    <a:pt x="61" y="56"/>
                    <a:pt x="71" y="59"/>
                    <a:pt x="84" y="57"/>
                  </a:cubicBezTo>
                  <a:cubicBezTo>
                    <a:pt x="106" y="53"/>
                    <a:pt x="129" y="50"/>
                    <a:pt x="153" y="49"/>
                  </a:cubicBezTo>
                  <a:cubicBezTo>
                    <a:pt x="59" y="122"/>
                    <a:pt x="27" y="220"/>
                    <a:pt x="29" y="333"/>
                  </a:cubicBezTo>
                  <a:cubicBezTo>
                    <a:pt x="1" y="223"/>
                    <a:pt x="0" y="113"/>
                    <a:pt x="19" y="2"/>
                  </a:cubicBezTo>
                  <a:cubicBezTo>
                    <a:pt x="21" y="1"/>
                    <a:pt x="22" y="1"/>
                    <a:pt x="24" y="0"/>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5" name="Google Shape;1755;p14"/>
            <p:cNvSpPr/>
            <p:nvPr/>
          </p:nvSpPr>
          <p:spPr>
            <a:xfrm>
              <a:off x="4900613" y="3049588"/>
              <a:ext cx="401637" cy="279400"/>
            </a:xfrm>
            <a:custGeom>
              <a:rect b="b" l="l" r="r" t="t"/>
              <a:pathLst>
                <a:path extrusionOk="0" h="175" w="336">
                  <a:moveTo>
                    <a:pt x="335" y="0"/>
                  </a:moveTo>
                  <a:cubicBezTo>
                    <a:pt x="320" y="17"/>
                    <a:pt x="306" y="33"/>
                    <a:pt x="291" y="48"/>
                  </a:cubicBezTo>
                  <a:cubicBezTo>
                    <a:pt x="281" y="58"/>
                    <a:pt x="280" y="65"/>
                    <a:pt x="292" y="75"/>
                  </a:cubicBezTo>
                  <a:cubicBezTo>
                    <a:pt x="308" y="89"/>
                    <a:pt x="322" y="104"/>
                    <a:pt x="336" y="120"/>
                  </a:cubicBezTo>
                  <a:cubicBezTo>
                    <a:pt x="278" y="109"/>
                    <a:pt x="220" y="102"/>
                    <a:pt x="162" y="110"/>
                  </a:cubicBezTo>
                  <a:cubicBezTo>
                    <a:pt x="102" y="118"/>
                    <a:pt x="49" y="141"/>
                    <a:pt x="0" y="175"/>
                  </a:cubicBezTo>
                  <a:cubicBezTo>
                    <a:pt x="23" y="123"/>
                    <a:pt x="221" y="20"/>
                    <a:pt x="335" y="0"/>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6" name="Google Shape;1756;p14"/>
            <p:cNvSpPr/>
            <p:nvPr/>
          </p:nvSpPr>
          <p:spPr>
            <a:xfrm>
              <a:off x="5159375" y="2846388"/>
              <a:ext cx="387350" cy="180975"/>
            </a:xfrm>
            <a:custGeom>
              <a:rect b="b" l="l" r="r" t="t"/>
              <a:pathLst>
                <a:path extrusionOk="0" h="113" w="325">
                  <a:moveTo>
                    <a:pt x="0" y="87"/>
                  </a:moveTo>
                  <a:cubicBezTo>
                    <a:pt x="104" y="41"/>
                    <a:pt x="214" y="21"/>
                    <a:pt x="325" y="0"/>
                  </a:cubicBezTo>
                  <a:cubicBezTo>
                    <a:pt x="313" y="14"/>
                    <a:pt x="301" y="27"/>
                    <a:pt x="289" y="40"/>
                  </a:cubicBezTo>
                  <a:cubicBezTo>
                    <a:pt x="279" y="49"/>
                    <a:pt x="280" y="57"/>
                    <a:pt x="289" y="67"/>
                  </a:cubicBezTo>
                  <a:cubicBezTo>
                    <a:pt x="300" y="81"/>
                    <a:pt x="311" y="96"/>
                    <a:pt x="321" y="113"/>
                  </a:cubicBezTo>
                  <a:cubicBezTo>
                    <a:pt x="216" y="75"/>
                    <a:pt x="109" y="67"/>
                    <a:pt x="0" y="87"/>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7" name="Google Shape;1757;p14"/>
            <p:cNvSpPr/>
            <p:nvPr/>
          </p:nvSpPr>
          <p:spPr>
            <a:xfrm>
              <a:off x="4757738" y="1928813"/>
              <a:ext cx="158750" cy="495300"/>
            </a:xfrm>
            <a:custGeom>
              <a:rect b="b" l="l" r="r" t="t"/>
              <a:pathLst>
                <a:path extrusionOk="0" h="309" w="132">
                  <a:moveTo>
                    <a:pt x="100" y="1"/>
                  </a:moveTo>
                  <a:cubicBezTo>
                    <a:pt x="131" y="106"/>
                    <a:pt x="132" y="210"/>
                    <a:pt x="96" y="309"/>
                  </a:cubicBezTo>
                  <a:cubicBezTo>
                    <a:pt x="90" y="267"/>
                    <a:pt x="87" y="220"/>
                    <a:pt x="77" y="175"/>
                  </a:cubicBezTo>
                  <a:cubicBezTo>
                    <a:pt x="65" y="129"/>
                    <a:pt x="34" y="93"/>
                    <a:pt x="0" y="57"/>
                  </a:cubicBezTo>
                  <a:cubicBezTo>
                    <a:pt x="13" y="59"/>
                    <a:pt x="27" y="59"/>
                    <a:pt x="41" y="62"/>
                  </a:cubicBezTo>
                  <a:cubicBezTo>
                    <a:pt x="59" y="65"/>
                    <a:pt x="71" y="60"/>
                    <a:pt x="76" y="40"/>
                  </a:cubicBezTo>
                  <a:cubicBezTo>
                    <a:pt x="80" y="26"/>
                    <a:pt x="88" y="13"/>
                    <a:pt x="94" y="0"/>
                  </a:cubicBezTo>
                  <a:cubicBezTo>
                    <a:pt x="96" y="1"/>
                    <a:pt x="98" y="1"/>
                    <a:pt x="100" y="1"/>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8" name="Google Shape;1758;p14"/>
            <p:cNvSpPr/>
            <p:nvPr/>
          </p:nvSpPr>
          <p:spPr>
            <a:xfrm>
              <a:off x="5054600" y="2513013"/>
              <a:ext cx="357187" cy="280988"/>
            </a:xfrm>
            <a:custGeom>
              <a:rect b="b" l="l" r="r" t="t"/>
              <a:pathLst>
                <a:path extrusionOk="0" h="176" w="299">
                  <a:moveTo>
                    <a:pt x="0" y="176"/>
                  </a:moveTo>
                  <a:cubicBezTo>
                    <a:pt x="74" y="99"/>
                    <a:pt x="168" y="51"/>
                    <a:pt x="261" y="0"/>
                  </a:cubicBezTo>
                  <a:cubicBezTo>
                    <a:pt x="255" y="15"/>
                    <a:pt x="247" y="31"/>
                    <a:pt x="243" y="47"/>
                  </a:cubicBezTo>
                  <a:cubicBezTo>
                    <a:pt x="241" y="54"/>
                    <a:pt x="244" y="64"/>
                    <a:pt x="249" y="69"/>
                  </a:cubicBezTo>
                  <a:cubicBezTo>
                    <a:pt x="265" y="82"/>
                    <a:pt x="282" y="93"/>
                    <a:pt x="299" y="108"/>
                  </a:cubicBezTo>
                  <a:cubicBezTo>
                    <a:pt x="191" y="98"/>
                    <a:pt x="92" y="118"/>
                    <a:pt x="0" y="176"/>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9" name="Google Shape;1759;p14"/>
            <p:cNvSpPr/>
            <p:nvPr/>
          </p:nvSpPr>
          <p:spPr>
            <a:xfrm>
              <a:off x="4106863" y="2173288"/>
              <a:ext cx="168275" cy="404813"/>
            </a:xfrm>
            <a:custGeom>
              <a:rect b="b" l="l" r="r" t="t"/>
              <a:pathLst>
                <a:path extrusionOk="0" h="254" w="141">
                  <a:moveTo>
                    <a:pt x="6" y="0"/>
                  </a:moveTo>
                  <a:cubicBezTo>
                    <a:pt x="17" y="7"/>
                    <a:pt x="29" y="13"/>
                    <a:pt x="39" y="22"/>
                  </a:cubicBezTo>
                  <a:cubicBezTo>
                    <a:pt x="55" y="36"/>
                    <a:pt x="71" y="37"/>
                    <a:pt x="90" y="28"/>
                  </a:cubicBezTo>
                  <a:cubicBezTo>
                    <a:pt x="105" y="21"/>
                    <a:pt x="122" y="16"/>
                    <a:pt x="141" y="11"/>
                  </a:cubicBezTo>
                  <a:cubicBezTo>
                    <a:pt x="84" y="91"/>
                    <a:pt x="81" y="171"/>
                    <a:pt x="130" y="254"/>
                  </a:cubicBezTo>
                  <a:cubicBezTo>
                    <a:pt x="60" y="184"/>
                    <a:pt x="22" y="98"/>
                    <a:pt x="0" y="4"/>
                  </a:cubicBezTo>
                  <a:cubicBezTo>
                    <a:pt x="2" y="3"/>
                    <a:pt x="4" y="1"/>
                    <a:pt x="6" y="0"/>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0" name="Google Shape;1760;p14"/>
            <p:cNvSpPr/>
            <p:nvPr/>
          </p:nvSpPr>
          <p:spPr>
            <a:xfrm>
              <a:off x="4887913" y="2373313"/>
              <a:ext cx="227012" cy="409575"/>
            </a:xfrm>
            <a:custGeom>
              <a:rect b="b" l="l" r="r" t="t"/>
              <a:pathLst>
                <a:path extrusionOk="0" h="256" w="189">
                  <a:moveTo>
                    <a:pt x="189" y="81"/>
                  </a:moveTo>
                  <a:cubicBezTo>
                    <a:pt x="150" y="103"/>
                    <a:pt x="111" y="123"/>
                    <a:pt x="74" y="148"/>
                  </a:cubicBezTo>
                  <a:cubicBezTo>
                    <a:pt x="37" y="173"/>
                    <a:pt x="15" y="212"/>
                    <a:pt x="0" y="256"/>
                  </a:cubicBezTo>
                  <a:cubicBezTo>
                    <a:pt x="1" y="192"/>
                    <a:pt x="60" y="69"/>
                    <a:pt x="110" y="0"/>
                  </a:cubicBezTo>
                  <a:cubicBezTo>
                    <a:pt x="113" y="16"/>
                    <a:pt x="117" y="29"/>
                    <a:pt x="119" y="42"/>
                  </a:cubicBezTo>
                  <a:cubicBezTo>
                    <a:pt x="120" y="60"/>
                    <a:pt x="130" y="67"/>
                    <a:pt x="147" y="70"/>
                  </a:cubicBezTo>
                  <a:cubicBezTo>
                    <a:pt x="162" y="73"/>
                    <a:pt x="177" y="78"/>
                    <a:pt x="189" y="81"/>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1" name="Google Shape;1761;p14"/>
            <p:cNvSpPr/>
            <p:nvPr/>
          </p:nvSpPr>
          <p:spPr>
            <a:xfrm>
              <a:off x="3814763" y="2590800"/>
              <a:ext cx="255587" cy="266700"/>
            </a:xfrm>
            <a:custGeom>
              <a:rect b="b" l="l" r="r" t="t"/>
              <a:pathLst>
                <a:path extrusionOk="0" h="167" w="214">
                  <a:moveTo>
                    <a:pt x="51" y="0"/>
                  </a:moveTo>
                  <a:cubicBezTo>
                    <a:pt x="106" y="56"/>
                    <a:pt x="160" y="109"/>
                    <a:pt x="214" y="163"/>
                  </a:cubicBezTo>
                  <a:cubicBezTo>
                    <a:pt x="212" y="165"/>
                    <a:pt x="211" y="166"/>
                    <a:pt x="210" y="167"/>
                  </a:cubicBezTo>
                  <a:cubicBezTo>
                    <a:pt x="176" y="152"/>
                    <a:pt x="143" y="132"/>
                    <a:pt x="108" y="122"/>
                  </a:cubicBezTo>
                  <a:cubicBezTo>
                    <a:pt x="72" y="112"/>
                    <a:pt x="34" y="110"/>
                    <a:pt x="0" y="105"/>
                  </a:cubicBezTo>
                  <a:cubicBezTo>
                    <a:pt x="11" y="93"/>
                    <a:pt x="30" y="80"/>
                    <a:pt x="39" y="63"/>
                  </a:cubicBezTo>
                  <a:cubicBezTo>
                    <a:pt x="48" y="46"/>
                    <a:pt x="47" y="24"/>
                    <a:pt x="51" y="0"/>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2" name="Google Shape;1762;p14"/>
            <p:cNvSpPr/>
            <p:nvPr/>
          </p:nvSpPr>
          <p:spPr>
            <a:xfrm>
              <a:off x="4889500" y="3514725"/>
              <a:ext cx="315912" cy="203200"/>
            </a:xfrm>
            <a:custGeom>
              <a:rect b="b" l="l" r="r" t="t"/>
              <a:pathLst>
                <a:path extrusionOk="0" h="127" w="264">
                  <a:moveTo>
                    <a:pt x="2" y="0"/>
                  </a:moveTo>
                  <a:cubicBezTo>
                    <a:pt x="89" y="9"/>
                    <a:pt x="176" y="18"/>
                    <a:pt x="263" y="27"/>
                  </a:cubicBezTo>
                  <a:cubicBezTo>
                    <a:pt x="263" y="29"/>
                    <a:pt x="264" y="32"/>
                    <a:pt x="264" y="35"/>
                  </a:cubicBezTo>
                  <a:cubicBezTo>
                    <a:pt x="252" y="40"/>
                    <a:pt x="240" y="47"/>
                    <a:pt x="227" y="51"/>
                  </a:cubicBezTo>
                  <a:cubicBezTo>
                    <a:pt x="208" y="57"/>
                    <a:pt x="197" y="68"/>
                    <a:pt x="198" y="90"/>
                  </a:cubicBezTo>
                  <a:cubicBezTo>
                    <a:pt x="199" y="100"/>
                    <a:pt x="194" y="110"/>
                    <a:pt x="190" y="127"/>
                  </a:cubicBezTo>
                  <a:cubicBezTo>
                    <a:pt x="145" y="52"/>
                    <a:pt x="76" y="24"/>
                    <a:pt x="0" y="7"/>
                  </a:cubicBezTo>
                  <a:cubicBezTo>
                    <a:pt x="1" y="5"/>
                    <a:pt x="2" y="2"/>
                    <a:pt x="2" y="0"/>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3" name="Google Shape;1763;p14"/>
            <p:cNvSpPr/>
            <p:nvPr/>
          </p:nvSpPr>
          <p:spPr>
            <a:xfrm>
              <a:off x="3551238" y="2949575"/>
              <a:ext cx="273050" cy="187325"/>
            </a:xfrm>
            <a:custGeom>
              <a:rect b="b" l="l" r="r" t="t"/>
              <a:pathLst>
                <a:path extrusionOk="0" h="117" w="228">
                  <a:moveTo>
                    <a:pt x="17" y="117"/>
                  </a:moveTo>
                  <a:cubicBezTo>
                    <a:pt x="34" y="56"/>
                    <a:pt x="34" y="56"/>
                    <a:pt x="0" y="0"/>
                  </a:cubicBezTo>
                  <a:cubicBezTo>
                    <a:pt x="83" y="26"/>
                    <a:pt x="161" y="56"/>
                    <a:pt x="228" y="109"/>
                  </a:cubicBezTo>
                  <a:cubicBezTo>
                    <a:pt x="158" y="84"/>
                    <a:pt x="88" y="77"/>
                    <a:pt x="17" y="117"/>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4" name="Google Shape;1764;p14"/>
            <p:cNvSpPr/>
            <p:nvPr/>
          </p:nvSpPr>
          <p:spPr>
            <a:xfrm>
              <a:off x="4125913" y="2943225"/>
              <a:ext cx="106362" cy="125413"/>
            </a:xfrm>
            <a:custGeom>
              <a:rect b="b" l="l" r="r" t="t"/>
              <a:pathLst>
                <a:path extrusionOk="0" h="79" w="89">
                  <a:moveTo>
                    <a:pt x="44" y="79"/>
                  </a:moveTo>
                  <a:cubicBezTo>
                    <a:pt x="20" y="79"/>
                    <a:pt x="0" y="63"/>
                    <a:pt x="0" y="43"/>
                  </a:cubicBezTo>
                  <a:cubicBezTo>
                    <a:pt x="0" y="23"/>
                    <a:pt x="21" y="1"/>
                    <a:pt x="40" y="1"/>
                  </a:cubicBezTo>
                  <a:cubicBezTo>
                    <a:pt x="62" y="0"/>
                    <a:pt x="88" y="22"/>
                    <a:pt x="89" y="40"/>
                  </a:cubicBezTo>
                  <a:cubicBezTo>
                    <a:pt x="89" y="59"/>
                    <a:pt x="67" y="79"/>
                    <a:pt x="44" y="79"/>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5" name="Google Shape;1765;p14"/>
            <p:cNvSpPr/>
            <p:nvPr/>
          </p:nvSpPr>
          <p:spPr>
            <a:xfrm>
              <a:off x="4862513" y="2895600"/>
              <a:ext cx="107950" cy="120650"/>
            </a:xfrm>
            <a:custGeom>
              <a:rect b="b" l="l" r="r" t="t"/>
              <a:pathLst>
                <a:path extrusionOk="0" h="76" w="90">
                  <a:moveTo>
                    <a:pt x="1" y="37"/>
                  </a:moveTo>
                  <a:cubicBezTo>
                    <a:pt x="1" y="15"/>
                    <a:pt x="17" y="0"/>
                    <a:pt x="41" y="0"/>
                  </a:cubicBezTo>
                  <a:cubicBezTo>
                    <a:pt x="62" y="0"/>
                    <a:pt x="90" y="22"/>
                    <a:pt x="88" y="38"/>
                  </a:cubicBezTo>
                  <a:cubicBezTo>
                    <a:pt x="87" y="56"/>
                    <a:pt x="59" y="76"/>
                    <a:pt x="35" y="75"/>
                  </a:cubicBezTo>
                  <a:cubicBezTo>
                    <a:pt x="13" y="74"/>
                    <a:pt x="0" y="61"/>
                    <a:pt x="1" y="37"/>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6" name="Google Shape;1766;p14"/>
            <p:cNvSpPr/>
            <p:nvPr/>
          </p:nvSpPr>
          <p:spPr>
            <a:xfrm>
              <a:off x="4587875" y="2271713"/>
              <a:ext cx="104775" cy="117475"/>
            </a:xfrm>
            <a:custGeom>
              <a:rect b="b" l="l" r="r" t="t"/>
              <a:pathLst>
                <a:path extrusionOk="0" h="74" w="87">
                  <a:moveTo>
                    <a:pt x="44" y="74"/>
                  </a:moveTo>
                  <a:cubicBezTo>
                    <a:pt x="19" y="74"/>
                    <a:pt x="0" y="59"/>
                    <a:pt x="0" y="38"/>
                  </a:cubicBezTo>
                  <a:cubicBezTo>
                    <a:pt x="0" y="18"/>
                    <a:pt x="20" y="1"/>
                    <a:pt x="43" y="1"/>
                  </a:cubicBezTo>
                  <a:cubicBezTo>
                    <a:pt x="66" y="0"/>
                    <a:pt x="87" y="18"/>
                    <a:pt x="87" y="38"/>
                  </a:cubicBezTo>
                  <a:cubicBezTo>
                    <a:pt x="86" y="58"/>
                    <a:pt x="68" y="74"/>
                    <a:pt x="44" y="74"/>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7" name="Google Shape;1767;p14"/>
            <p:cNvSpPr/>
            <p:nvPr/>
          </p:nvSpPr>
          <p:spPr>
            <a:xfrm>
              <a:off x="4402138" y="2595563"/>
              <a:ext cx="101600" cy="120650"/>
            </a:xfrm>
            <a:custGeom>
              <a:rect b="b" l="l" r="r" t="t"/>
              <a:pathLst>
                <a:path extrusionOk="0" h="75" w="86">
                  <a:moveTo>
                    <a:pt x="44" y="0"/>
                  </a:moveTo>
                  <a:cubicBezTo>
                    <a:pt x="67" y="0"/>
                    <a:pt x="86" y="16"/>
                    <a:pt x="86" y="37"/>
                  </a:cubicBezTo>
                  <a:cubicBezTo>
                    <a:pt x="86" y="57"/>
                    <a:pt x="66" y="75"/>
                    <a:pt x="43" y="75"/>
                  </a:cubicBezTo>
                  <a:cubicBezTo>
                    <a:pt x="19" y="74"/>
                    <a:pt x="0" y="57"/>
                    <a:pt x="0" y="37"/>
                  </a:cubicBezTo>
                  <a:cubicBezTo>
                    <a:pt x="0" y="17"/>
                    <a:pt x="21" y="0"/>
                    <a:pt x="44" y="0"/>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8" name="Google Shape;1768;p14"/>
            <p:cNvSpPr/>
            <p:nvPr/>
          </p:nvSpPr>
          <p:spPr>
            <a:xfrm>
              <a:off x="3481388" y="3297238"/>
              <a:ext cx="214312" cy="66675"/>
            </a:xfrm>
            <a:custGeom>
              <a:rect b="b" l="l" r="r" t="t"/>
              <a:pathLst>
                <a:path extrusionOk="0" h="41" w="179">
                  <a:moveTo>
                    <a:pt x="0" y="0"/>
                  </a:moveTo>
                  <a:cubicBezTo>
                    <a:pt x="68" y="0"/>
                    <a:pt x="131" y="0"/>
                    <a:pt x="179" y="0"/>
                  </a:cubicBezTo>
                  <a:cubicBezTo>
                    <a:pt x="139" y="11"/>
                    <a:pt x="85" y="26"/>
                    <a:pt x="33" y="41"/>
                  </a:cubicBezTo>
                  <a:cubicBezTo>
                    <a:pt x="50" y="13"/>
                    <a:pt x="15" y="16"/>
                    <a:pt x="0" y="0"/>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9" name="Google Shape;1769;p14"/>
            <p:cNvSpPr/>
            <p:nvPr/>
          </p:nvSpPr>
          <p:spPr>
            <a:xfrm>
              <a:off x="3765550" y="2347913"/>
              <a:ext cx="87312" cy="104775"/>
            </a:xfrm>
            <a:custGeom>
              <a:rect b="b" l="l" r="r" t="t"/>
              <a:pathLst>
                <a:path extrusionOk="0" h="65" w="74">
                  <a:moveTo>
                    <a:pt x="38" y="65"/>
                  </a:moveTo>
                  <a:cubicBezTo>
                    <a:pt x="20" y="65"/>
                    <a:pt x="1" y="49"/>
                    <a:pt x="1" y="33"/>
                  </a:cubicBezTo>
                  <a:cubicBezTo>
                    <a:pt x="0" y="17"/>
                    <a:pt x="19" y="0"/>
                    <a:pt x="37" y="1"/>
                  </a:cubicBezTo>
                  <a:cubicBezTo>
                    <a:pt x="56" y="1"/>
                    <a:pt x="73" y="16"/>
                    <a:pt x="74" y="33"/>
                  </a:cubicBezTo>
                  <a:cubicBezTo>
                    <a:pt x="74" y="50"/>
                    <a:pt x="57" y="65"/>
                    <a:pt x="38" y="65"/>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0" name="Google Shape;1770;p14"/>
            <p:cNvSpPr/>
            <p:nvPr/>
          </p:nvSpPr>
          <p:spPr>
            <a:xfrm>
              <a:off x="3490913" y="2493963"/>
              <a:ext cx="90487" cy="101600"/>
            </a:xfrm>
            <a:custGeom>
              <a:rect b="b" l="l" r="r" t="t"/>
              <a:pathLst>
                <a:path extrusionOk="0" h="64" w="75">
                  <a:moveTo>
                    <a:pt x="37" y="64"/>
                  </a:moveTo>
                  <a:cubicBezTo>
                    <a:pt x="17" y="63"/>
                    <a:pt x="0" y="48"/>
                    <a:pt x="1" y="31"/>
                  </a:cubicBezTo>
                  <a:cubicBezTo>
                    <a:pt x="2" y="14"/>
                    <a:pt x="19" y="0"/>
                    <a:pt x="39" y="0"/>
                  </a:cubicBezTo>
                  <a:cubicBezTo>
                    <a:pt x="58" y="1"/>
                    <a:pt x="75" y="16"/>
                    <a:pt x="75" y="33"/>
                  </a:cubicBezTo>
                  <a:cubicBezTo>
                    <a:pt x="75" y="49"/>
                    <a:pt x="56" y="64"/>
                    <a:pt x="37" y="64"/>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1" name="Google Shape;1771;p14"/>
            <p:cNvSpPr/>
            <p:nvPr/>
          </p:nvSpPr>
          <p:spPr>
            <a:xfrm>
              <a:off x="3965575" y="2147888"/>
              <a:ext cx="111125" cy="231775"/>
            </a:xfrm>
            <a:custGeom>
              <a:rect b="b" l="l" r="r" t="t"/>
              <a:pathLst>
                <a:path extrusionOk="0" h="145" w="93">
                  <a:moveTo>
                    <a:pt x="93" y="145"/>
                  </a:moveTo>
                  <a:cubicBezTo>
                    <a:pt x="62" y="99"/>
                    <a:pt x="31" y="52"/>
                    <a:pt x="0" y="5"/>
                  </a:cubicBezTo>
                  <a:cubicBezTo>
                    <a:pt x="1" y="4"/>
                    <a:pt x="2" y="2"/>
                    <a:pt x="3" y="1"/>
                  </a:cubicBezTo>
                  <a:cubicBezTo>
                    <a:pt x="22" y="7"/>
                    <a:pt x="41" y="23"/>
                    <a:pt x="60" y="0"/>
                  </a:cubicBezTo>
                  <a:cubicBezTo>
                    <a:pt x="55" y="54"/>
                    <a:pt x="74" y="99"/>
                    <a:pt x="93" y="145"/>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2" name="Google Shape;1772;p14"/>
            <p:cNvSpPr/>
            <p:nvPr/>
          </p:nvSpPr>
          <p:spPr>
            <a:xfrm>
              <a:off x="4157663" y="2065338"/>
              <a:ext cx="85725" cy="101600"/>
            </a:xfrm>
            <a:custGeom>
              <a:rect b="b" l="l" r="r" t="t"/>
              <a:pathLst>
                <a:path extrusionOk="0" h="64" w="72">
                  <a:moveTo>
                    <a:pt x="37" y="64"/>
                  </a:moveTo>
                  <a:cubicBezTo>
                    <a:pt x="16" y="64"/>
                    <a:pt x="0" y="50"/>
                    <a:pt x="0" y="32"/>
                  </a:cubicBezTo>
                  <a:cubicBezTo>
                    <a:pt x="0" y="15"/>
                    <a:pt x="16" y="0"/>
                    <a:pt x="36" y="1"/>
                  </a:cubicBezTo>
                  <a:cubicBezTo>
                    <a:pt x="55" y="1"/>
                    <a:pt x="71" y="15"/>
                    <a:pt x="72" y="31"/>
                  </a:cubicBezTo>
                  <a:cubicBezTo>
                    <a:pt x="72" y="50"/>
                    <a:pt x="57" y="63"/>
                    <a:pt x="37" y="64"/>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3" name="Google Shape;1773;p14"/>
            <p:cNvSpPr/>
            <p:nvPr/>
          </p:nvSpPr>
          <p:spPr>
            <a:xfrm>
              <a:off x="4978400" y="2128838"/>
              <a:ext cx="176212" cy="166688"/>
            </a:xfrm>
            <a:custGeom>
              <a:rect b="b" l="l" r="r" t="t"/>
              <a:pathLst>
                <a:path extrusionOk="0" h="104" w="148">
                  <a:moveTo>
                    <a:pt x="0" y="104"/>
                  </a:moveTo>
                  <a:cubicBezTo>
                    <a:pt x="34" y="58"/>
                    <a:pt x="79" y="28"/>
                    <a:pt x="134" y="0"/>
                  </a:cubicBezTo>
                  <a:cubicBezTo>
                    <a:pt x="119" y="24"/>
                    <a:pt x="122" y="39"/>
                    <a:pt x="148" y="46"/>
                  </a:cubicBezTo>
                  <a:cubicBezTo>
                    <a:pt x="92" y="52"/>
                    <a:pt x="44" y="73"/>
                    <a:pt x="0" y="104"/>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4" name="Google Shape;1774;p14"/>
            <p:cNvSpPr/>
            <p:nvPr/>
          </p:nvSpPr>
          <p:spPr>
            <a:xfrm>
              <a:off x="4430713" y="1871663"/>
              <a:ext cx="87312" cy="98425"/>
            </a:xfrm>
            <a:custGeom>
              <a:rect b="b" l="l" r="r" t="t"/>
              <a:pathLst>
                <a:path extrusionOk="0" h="61" w="73">
                  <a:moveTo>
                    <a:pt x="37" y="61"/>
                  </a:moveTo>
                  <a:cubicBezTo>
                    <a:pt x="16" y="61"/>
                    <a:pt x="2" y="49"/>
                    <a:pt x="1" y="32"/>
                  </a:cubicBezTo>
                  <a:cubicBezTo>
                    <a:pt x="0" y="13"/>
                    <a:pt x="15" y="0"/>
                    <a:pt x="37" y="0"/>
                  </a:cubicBezTo>
                  <a:cubicBezTo>
                    <a:pt x="58" y="0"/>
                    <a:pt x="73" y="13"/>
                    <a:pt x="73" y="30"/>
                  </a:cubicBezTo>
                  <a:cubicBezTo>
                    <a:pt x="73" y="48"/>
                    <a:pt x="59" y="61"/>
                    <a:pt x="37" y="61"/>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5" name="Google Shape;1775;p14"/>
            <p:cNvSpPr/>
            <p:nvPr/>
          </p:nvSpPr>
          <p:spPr>
            <a:xfrm>
              <a:off x="5424488" y="3209925"/>
              <a:ext cx="190500" cy="100013"/>
            </a:xfrm>
            <a:custGeom>
              <a:rect b="b" l="l" r="r" t="t"/>
              <a:pathLst>
                <a:path extrusionOk="0" h="63" w="160">
                  <a:moveTo>
                    <a:pt x="0" y="63"/>
                  </a:moveTo>
                  <a:cubicBezTo>
                    <a:pt x="41" y="43"/>
                    <a:pt x="86" y="21"/>
                    <a:pt x="131" y="0"/>
                  </a:cubicBezTo>
                  <a:cubicBezTo>
                    <a:pt x="128" y="17"/>
                    <a:pt x="141" y="24"/>
                    <a:pt x="160" y="27"/>
                  </a:cubicBezTo>
                  <a:cubicBezTo>
                    <a:pt x="106" y="50"/>
                    <a:pt x="50" y="58"/>
                    <a:pt x="0" y="63"/>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6" name="Google Shape;1776;p14"/>
            <p:cNvSpPr/>
            <p:nvPr/>
          </p:nvSpPr>
          <p:spPr>
            <a:xfrm>
              <a:off x="4591050" y="1919288"/>
              <a:ext cx="101600" cy="196850"/>
            </a:xfrm>
            <a:custGeom>
              <a:rect b="b" l="l" r="r" t="t"/>
              <a:pathLst>
                <a:path extrusionOk="0" h="123" w="85">
                  <a:moveTo>
                    <a:pt x="0" y="10"/>
                  </a:moveTo>
                  <a:cubicBezTo>
                    <a:pt x="22" y="11"/>
                    <a:pt x="39" y="35"/>
                    <a:pt x="53" y="0"/>
                  </a:cubicBezTo>
                  <a:cubicBezTo>
                    <a:pt x="65" y="45"/>
                    <a:pt x="75" y="83"/>
                    <a:pt x="85" y="121"/>
                  </a:cubicBezTo>
                  <a:cubicBezTo>
                    <a:pt x="83" y="122"/>
                    <a:pt x="82" y="122"/>
                    <a:pt x="80" y="123"/>
                  </a:cubicBezTo>
                  <a:cubicBezTo>
                    <a:pt x="54" y="87"/>
                    <a:pt x="28" y="50"/>
                    <a:pt x="0" y="10"/>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7" name="Google Shape;1777;p14"/>
            <p:cNvSpPr/>
            <p:nvPr/>
          </p:nvSpPr>
          <p:spPr>
            <a:xfrm>
              <a:off x="5392738" y="2527300"/>
              <a:ext cx="80962" cy="96838"/>
            </a:xfrm>
            <a:custGeom>
              <a:rect b="b" l="l" r="r" t="t"/>
              <a:pathLst>
                <a:path extrusionOk="0" h="61" w="67">
                  <a:moveTo>
                    <a:pt x="33" y="61"/>
                  </a:moveTo>
                  <a:cubicBezTo>
                    <a:pt x="15" y="61"/>
                    <a:pt x="0" y="46"/>
                    <a:pt x="0" y="30"/>
                  </a:cubicBezTo>
                  <a:cubicBezTo>
                    <a:pt x="0" y="14"/>
                    <a:pt x="17" y="0"/>
                    <a:pt x="36" y="0"/>
                  </a:cubicBezTo>
                  <a:cubicBezTo>
                    <a:pt x="52" y="1"/>
                    <a:pt x="67" y="16"/>
                    <a:pt x="67" y="31"/>
                  </a:cubicBezTo>
                  <a:cubicBezTo>
                    <a:pt x="66" y="48"/>
                    <a:pt x="51" y="61"/>
                    <a:pt x="33" y="61"/>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8" name="Google Shape;1778;p14"/>
            <p:cNvSpPr/>
            <p:nvPr/>
          </p:nvSpPr>
          <p:spPr>
            <a:xfrm>
              <a:off x="4103688" y="2714625"/>
              <a:ext cx="122237" cy="174625"/>
            </a:xfrm>
            <a:custGeom>
              <a:rect b="b" l="l" r="r" t="t"/>
              <a:pathLst>
                <a:path extrusionOk="0" h="109" w="102">
                  <a:moveTo>
                    <a:pt x="102" y="109"/>
                  </a:moveTo>
                  <a:cubicBezTo>
                    <a:pt x="69" y="86"/>
                    <a:pt x="33" y="61"/>
                    <a:pt x="0" y="38"/>
                  </a:cubicBezTo>
                  <a:cubicBezTo>
                    <a:pt x="8" y="29"/>
                    <a:pt x="20" y="15"/>
                    <a:pt x="33" y="0"/>
                  </a:cubicBezTo>
                  <a:cubicBezTo>
                    <a:pt x="55" y="35"/>
                    <a:pt x="80" y="74"/>
                    <a:pt x="102" y="109"/>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9" name="Google Shape;1779;p14"/>
            <p:cNvSpPr/>
            <p:nvPr/>
          </p:nvSpPr>
          <p:spPr>
            <a:xfrm>
              <a:off x="4494213" y="2117725"/>
              <a:ext cx="109537" cy="193675"/>
            </a:xfrm>
            <a:custGeom>
              <a:rect b="b" l="l" r="r" t="t"/>
              <a:pathLst>
                <a:path extrusionOk="0" h="121" w="91">
                  <a:moveTo>
                    <a:pt x="0" y="121"/>
                  </a:moveTo>
                  <a:cubicBezTo>
                    <a:pt x="8" y="72"/>
                    <a:pt x="32" y="33"/>
                    <a:pt x="63" y="0"/>
                  </a:cubicBezTo>
                  <a:cubicBezTo>
                    <a:pt x="73" y="15"/>
                    <a:pt x="82" y="29"/>
                    <a:pt x="91" y="43"/>
                  </a:cubicBezTo>
                  <a:cubicBezTo>
                    <a:pt x="53" y="55"/>
                    <a:pt x="21" y="81"/>
                    <a:pt x="0" y="121"/>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0" name="Google Shape;1780;p14"/>
            <p:cNvSpPr/>
            <p:nvPr/>
          </p:nvSpPr>
          <p:spPr>
            <a:xfrm>
              <a:off x="5305425" y="3101975"/>
              <a:ext cx="80962" cy="95250"/>
            </a:xfrm>
            <a:custGeom>
              <a:rect b="b" l="l" r="r" t="t"/>
              <a:pathLst>
                <a:path extrusionOk="0" h="59" w="67">
                  <a:moveTo>
                    <a:pt x="34" y="58"/>
                  </a:moveTo>
                  <a:cubicBezTo>
                    <a:pt x="13" y="59"/>
                    <a:pt x="0" y="46"/>
                    <a:pt x="0" y="28"/>
                  </a:cubicBezTo>
                  <a:cubicBezTo>
                    <a:pt x="0" y="11"/>
                    <a:pt x="12" y="1"/>
                    <a:pt x="32" y="0"/>
                  </a:cubicBezTo>
                  <a:cubicBezTo>
                    <a:pt x="52" y="0"/>
                    <a:pt x="66" y="11"/>
                    <a:pt x="66" y="28"/>
                  </a:cubicBezTo>
                  <a:cubicBezTo>
                    <a:pt x="67" y="44"/>
                    <a:pt x="52" y="58"/>
                    <a:pt x="34" y="58"/>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1" name="Google Shape;1781;p14"/>
            <p:cNvSpPr/>
            <p:nvPr/>
          </p:nvSpPr>
          <p:spPr>
            <a:xfrm>
              <a:off x="5549900" y="2881313"/>
              <a:ext cx="80962" cy="98425"/>
            </a:xfrm>
            <a:custGeom>
              <a:rect b="b" l="l" r="r" t="t"/>
              <a:pathLst>
                <a:path extrusionOk="0" h="61" w="68">
                  <a:moveTo>
                    <a:pt x="36" y="2"/>
                  </a:moveTo>
                  <a:cubicBezTo>
                    <a:pt x="56" y="3"/>
                    <a:pt x="68" y="15"/>
                    <a:pt x="67" y="33"/>
                  </a:cubicBezTo>
                  <a:cubicBezTo>
                    <a:pt x="66" y="50"/>
                    <a:pt x="53" y="61"/>
                    <a:pt x="33" y="59"/>
                  </a:cubicBezTo>
                  <a:cubicBezTo>
                    <a:pt x="14" y="58"/>
                    <a:pt x="0" y="44"/>
                    <a:pt x="1" y="28"/>
                  </a:cubicBezTo>
                  <a:cubicBezTo>
                    <a:pt x="2" y="12"/>
                    <a:pt x="17" y="0"/>
                    <a:pt x="36" y="2"/>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2" name="Google Shape;1782;p14"/>
            <p:cNvSpPr/>
            <p:nvPr/>
          </p:nvSpPr>
          <p:spPr>
            <a:xfrm>
              <a:off x="5072063" y="2338388"/>
              <a:ext cx="79375" cy="95250"/>
            </a:xfrm>
            <a:custGeom>
              <a:rect b="b" l="l" r="r" t="t"/>
              <a:pathLst>
                <a:path extrusionOk="0" h="59" w="67">
                  <a:moveTo>
                    <a:pt x="33" y="59"/>
                  </a:moveTo>
                  <a:cubicBezTo>
                    <a:pt x="16" y="59"/>
                    <a:pt x="1" y="46"/>
                    <a:pt x="0" y="31"/>
                  </a:cubicBezTo>
                  <a:cubicBezTo>
                    <a:pt x="0" y="13"/>
                    <a:pt x="14" y="0"/>
                    <a:pt x="35" y="1"/>
                  </a:cubicBezTo>
                  <a:cubicBezTo>
                    <a:pt x="54" y="1"/>
                    <a:pt x="67" y="14"/>
                    <a:pt x="67" y="31"/>
                  </a:cubicBezTo>
                  <a:cubicBezTo>
                    <a:pt x="67" y="47"/>
                    <a:pt x="52" y="59"/>
                    <a:pt x="33" y="59"/>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3" name="Google Shape;1783;p14"/>
            <p:cNvSpPr/>
            <p:nvPr/>
          </p:nvSpPr>
          <p:spPr>
            <a:xfrm>
              <a:off x="4740275" y="1874838"/>
              <a:ext cx="80962" cy="93663"/>
            </a:xfrm>
            <a:custGeom>
              <a:rect b="b" l="l" r="r" t="t"/>
              <a:pathLst>
                <a:path extrusionOk="0" h="58" w="68">
                  <a:moveTo>
                    <a:pt x="35" y="58"/>
                  </a:moveTo>
                  <a:cubicBezTo>
                    <a:pt x="16" y="58"/>
                    <a:pt x="1" y="46"/>
                    <a:pt x="1" y="29"/>
                  </a:cubicBezTo>
                  <a:cubicBezTo>
                    <a:pt x="0" y="13"/>
                    <a:pt x="16" y="0"/>
                    <a:pt x="35" y="0"/>
                  </a:cubicBezTo>
                  <a:cubicBezTo>
                    <a:pt x="52" y="0"/>
                    <a:pt x="68" y="13"/>
                    <a:pt x="68" y="28"/>
                  </a:cubicBezTo>
                  <a:cubicBezTo>
                    <a:pt x="68" y="44"/>
                    <a:pt x="53" y="58"/>
                    <a:pt x="35" y="58"/>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4" name="Google Shape;1784;p14"/>
            <p:cNvSpPr/>
            <p:nvPr/>
          </p:nvSpPr>
          <p:spPr>
            <a:xfrm>
              <a:off x="5187950" y="2409825"/>
              <a:ext cx="142875" cy="146050"/>
            </a:xfrm>
            <a:custGeom>
              <a:rect b="b" l="l" r="r" t="t"/>
              <a:pathLst>
                <a:path extrusionOk="0" h="92" w="119">
                  <a:moveTo>
                    <a:pt x="0" y="89"/>
                  </a:moveTo>
                  <a:cubicBezTo>
                    <a:pt x="21" y="58"/>
                    <a:pt x="43" y="26"/>
                    <a:pt x="61" y="0"/>
                  </a:cubicBezTo>
                  <a:cubicBezTo>
                    <a:pt x="82" y="2"/>
                    <a:pt x="99" y="3"/>
                    <a:pt x="119" y="5"/>
                  </a:cubicBezTo>
                  <a:cubicBezTo>
                    <a:pt x="80" y="34"/>
                    <a:pt x="42" y="63"/>
                    <a:pt x="3" y="92"/>
                  </a:cubicBezTo>
                  <a:cubicBezTo>
                    <a:pt x="2" y="91"/>
                    <a:pt x="1" y="90"/>
                    <a:pt x="0" y="89"/>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5" name="Google Shape;1785;p14"/>
            <p:cNvSpPr/>
            <p:nvPr/>
          </p:nvSpPr>
          <p:spPr>
            <a:xfrm>
              <a:off x="5497513" y="3517900"/>
              <a:ext cx="79375" cy="95250"/>
            </a:xfrm>
            <a:custGeom>
              <a:rect b="b" l="l" r="r" t="t"/>
              <a:pathLst>
                <a:path extrusionOk="0" h="59" w="67">
                  <a:moveTo>
                    <a:pt x="34" y="59"/>
                  </a:moveTo>
                  <a:cubicBezTo>
                    <a:pt x="16" y="59"/>
                    <a:pt x="0" y="46"/>
                    <a:pt x="0" y="30"/>
                  </a:cubicBezTo>
                  <a:cubicBezTo>
                    <a:pt x="0" y="15"/>
                    <a:pt x="16" y="1"/>
                    <a:pt x="32" y="0"/>
                  </a:cubicBezTo>
                  <a:cubicBezTo>
                    <a:pt x="51" y="0"/>
                    <a:pt x="66" y="12"/>
                    <a:pt x="67" y="29"/>
                  </a:cubicBezTo>
                  <a:cubicBezTo>
                    <a:pt x="67" y="47"/>
                    <a:pt x="55" y="59"/>
                    <a:pt x="34" y="59"/>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6" name="Google Shape;1786;p14"/>
            <p:cNvSpPr/>
            <p:nvPr/>
          </p:nvSpPr>
          <p:spPr>
            <a:xfrm>
              <a:off x="5110163" y="2782888"/>
              <a:ext cx="133350" cy="95250"/>
            </a:xfrm>
            <a:custGeom>
              <a:rect b="b" l="l" r="r" t="t"/>
              <a:pathLst>
                <a:path extrusionOk="0" h="60" w="111">
                  <a:moveTo>
                    <a:pt x="0" y="55"/>
                  </a:moveTo>
                  <a:cubicBezTo>
                    <a:pt x="31" y="37"/>
                    <a:pt x="62" y="19"/>
                    <a:pt x="93" y="0"/>
                  </a:cubicBezTo>
                  <a:cubicBezTo>
                    <a:pt x="99" y="14"/>
                    <a:pt x="104" y="26"/>
                    <a:pt x="111" y="40"/>
                  </a:cubicBezTo>
                  <a:cubicBezTo>
                    <a:pt x="75" y="47"/>
                    <a:pt x="38" y="53"/>
                    <a:pt x="1" y="60"/>
                  </a:cubicBezTo>
                  <a:cubicBezTo>
                    <a:pt x="1" y="58"/>
                    <a:pt x="0" y="57"/>
                    <a:pt x="0" y="55"/>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7" name="Google Shape;1787;p14"/>
            <p:cNvSpPr/>
            <p:nvPr/>
          </p:nvSpPr>
          <p:spPr>
            <a:xfrm>
              <a:off x="3859213" y="3179763"/>
              <a:ext cx="76200" cy="85725"/>
            </a:xfrm>
            <a:custGeom>
              <a:rect b="b" l="l" r="r" t="t"/>
              <a:pathLst>
                <a:path extrusionOk="0" h="54" w="63">
                  <a:moveTo>
                    <a:pt x="63" y="26"/>
                  </a:moveTo>
                  <a:cubicBezTo>
                    <a:pt x="63" y="41"/>
                    <a:pt x="50" y="53"/>
                    <a:pt x="32" y="53"/>
                  </a:cubicBezTo>
                  <a:cubicBezTo>
                    <a:pt x="14" y="54"/>
                    <a:pt x="1" y="43"/>
                    <a:pt x="1" y="27"/>
                  </a:cubicBezTo>
                  <a:cubicBezTo>
                    <a:pt x="0" y="11"/>
                    <a:pt x="13" y="0"/>
                    <a:pt x="31" y="0"/>
                  </a:cubicBezTo>
                  <a:cubicBezTo>
                    <a:pt x="48" y="0"/>
                    <a:pt x="62" y="11"/>
                    <a:pt x="63" y="26"/>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8" name="Google Shape;1788;p14"/>
            <p:cNvSpPr/>
            <p:nvPr/>
          </p:nvSpPr>
          <p:spPr>
            <a:xfrm>
              <a:off x="3756025" y="2608263"/>
              <a:ext cx="77787" cy="85725"/>
            </a:xfrm>
            <a:custGeom>
              <a:rect b="b" l="l" r="r" t="t"/>
              <a:pathLst>
                <a:path extrusionOk="0" h="53" w="64">
                  <a:moveTo>
                    <a:pt x="33" y="0"/>
                  </a:moveTo>
                  <a:cubicBezTo>
                    <a:pt x="51" y="1"/>
                    <a:pt x="64" y="12"/>
                    <a:pt x="64" y="27"/>
                  </a:cubicBezTo>
                  <a:cubicBezTo>
                    <a:pt x="63" y="42"/>
                    <a:pt x="50" y="53"/>
                    <a:pt x="32" y="53"/>
                  </a:cubicBezTo>
                  <a:cubicBezTo>
                    <a:pt x="14" y="53"/>
                    <a:pt x="1" y="42"/>
                    <a:pt x="0" y="26"/>
                  </a:cubicBezTo>
                  <a:cubicBezTo>
                    <a:pt x="0" y="10"/>
                    <a:pt x="13" y="0"/>
                    <a:pt x="33" y="0"/>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9" name="Google Shape;1789;p14"/>
            <p:cNvSpPr/>
            <p:nvPr/>
          </p:nvSpPr>
          <p:spPr>
            <a:xfrm>
              <a:off x="3471863" y="3000375"/>
              <a:ext cx="73025" cy="87313"/>
            </a:xfrm>
            <a:custGeom>
              <a:rect b="b" l="l" r="r" t="t"/>
              <a:pathLst>
                <a:path extrusionOk="0" h="55" w="61">
                  <a:moveTo>
                    <a:pt x="61" y="26"/>
                  </a:moveTo>
                  <a:cubicBezTo>
                    <a:pt x="61" y="44"/>
                    <a:pt x="51" y="54"/>
                    <a:pt x="32" y="54"/>
                  </a:cubicBezTo>
                  <a:cubicBezTo>
                    <a:pt x="14" y="55"/>
                    <a:pt x="0" y="44"/>
                    <a:pt x="0" y="27"/>
                  </a:cubicBezTo>
                  <a:cubicBezTo>
                    <a:pt x="0" y="11"/>
                    <a:pt x="12" y="0"/>
                    <a:pt x="31" y="0"/>
                  </a:cubicBezTo>
                  <a:cubicBezTo>
                    <a:pt x="50" y="0"/>
                    <a:pt x="61" y="10"/>
                    <a:pt x="61" y="26"/>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0" name="Google Shape;1790;p14"/>
            <p:cNvSpPr/>
            <p:nvPr/>
          </p:nvSpPr>
          <p:spPr>
            <a:xfrm>
              <a:off x="3584575" y="3522663"/>
              <a:ext cx="74612" cy="85725"/>
            </a:xfrm>
            <a:custGeom>
              <a:rect b="b" l="l" r="r" t="t"/>
              <a:pathLst>
                <a:path extrusionOk="0" h="53" w="63">
                  <a:moveTo>
                    <a:pt x="33" y="0"/>
                  </a:moveTo>
                  <a:cubicBezTo>
                    <a:pt x="53" y="1"/>
                    <a:pt x="63" y="10"/>
                    <a:pt x="63" y="27"/>
                  </a:cubicBezTo>
                  <a:cubicBezTo>
                    <a:pt x="63" y="44"/>
                    <a:pt x="52" y="53"/>
                    <a:pt x="32" y="53"/>
                  </a:cubicBezTo>
                  <a:cubicBezTo>
                    <a:pt x="14" y="53"/>
                    <a:pt x="0" y="41"/>
                    <a:pt x="1" y="26"/>
                  </a:cubicBezTo>
                  <a:cubicBezTo>
                    <a:pt x="2" y="11"/>
                    <a:pt x="15" y="0"/>
                    <a:pt x="33" y="0"/>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1" name="Google Shape;1791;p14"/>
            <p:cNvSpPr/>
            <p:nvPr/>
          </p:nvSpPr>
          <p:spPr>
            <a:xfrm>
              <a:off x="5175250" y="3636963"/>
              <a:ext cx="71437" cy="82550"/>
            </a:xfrm>
            <a:custGeom>
              <a:rect b="b" l="l" r="r" t="t"/>
              <a:pathLst>
                <a:path extrusionOk="0" h="52" w="60">
                  <a:moveTo>
                    <a:pt x="30" y="52"/>
                  </a:moveTo>
                  <a:cubicBezTo>
                    <a:pt x="13" y="52"/>
                    <a:pt x="0" y="39"/>
                    <a:pt x="1" y="25"/>
                  </a:cubicBezTo>
                  <a:cubicBezTo>
                    <a:pt x="2" y="11"/>
                    <a:pt x="16" y="0"/>
                    <a:pt x="32" y="1"/>
                  </a:cubicBezTo>
                  <a:cubicBezTo>
                    <a:pt x="48" y="1"/>
                    <a:pt x="60" y="12"/>
                    <a:pt x="60" y="27"/>
                  </a:cubicBezTo>
                  <a:cubicBezTo>
                    <a:pt x="60" y="41"/>
                    <a:pt x="46" y="52"/>
                    <a:pt x="30" y="52"/>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2" name="Google Shape;1792;p14"/>
            <p:cNvSpPr/>
            <p:nvPr/>
          </p:nvSpPr>
          <p:spPr>
            <a:xfrm>
              <a:off x="4595813" y="1844675"/>
              <a:ext cx="47625" cy="61913"/>
            </a:xfrm>
            <a:custGeom>
              <a:rect b="b" l="l" r="r" t="t"/>
              <a:pathLst>
                <a:path extrusionOk="0" h="39" w="40">
                  <a:moveTo>
                    <a:pt x="20" y="39"/>
                  </a:moveTo>
                  <a:cubicBezTo>
                    <a:pt x="11" y="30"/>
                    <a:pt x="0" y="22"/>
                    <a:pt x="1" y="18"/>
                  </a:cubicBezTo>
                  <a:cubicBezTo>
                    <a:pt x="3" y="11"/>
                    <a:pt x="13" y="0"/>
                    <a:pt x="19" y="0"/>
                  </a:cubicBezTo>
                  <a:cubicBezTo>
                    <a:pt x="26" y="0"/>
                    <a:pt x="36" y="10"/>
                    <a:pt x="38" y="17"/>
                  </a:cubicBezTo>
                  <a:cubicBezTo>
                    <a:pt x="40" y="21"/>
                    <a:pt x="29" y="29"/>
                    <a:pt x="20" y="39"/>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3" name="Google Shape;1793;p14"/>
            <p:cNvSpPr/>
            <p:nvPr/>
          </p:nvSpPr>
          <p:spPr>
            <a:xfrm>
              <a:off x="5265738" y="2773363"/>
              <a:ext cx="46037" cy="63500"/>
            </a:xfrm>
            <a:custGeom>
              <a:rect b="b" l="l" r="r" t="t"/>
              <a:pathLst>
                <a:path extrusionOk="0" h="40" w="39">
                  <a:moveTo>
                    <a:pt x="21" y="40"/>
                  </a:moveTo>
                  <a:cubicBezTo>
                    <a:pt x="12" y="30"/>
                    <a:pt x="6" y="24"/>
                    <a:pt x="0" y="18"/>
                  </a:cubicBezTo>
                  <a:cubicBezTo>
                    <a:pt x="7" y="12"/>
                    <a:pt x="13" y="2"/>
                    <a:pt x="20" y="0"/>
                  </a:cubicBezTo>
                  <a:cubicBezTo>
                    <a:pt x="25" y="0"/>
                    <a:pt x="36" y="10"/>
                    <a:pt x="38" y="17"/>
                  </a:cubicBezTo>
                  <a:cubicBezTo>
                    <a:pt x="39" y="22"/>
                    <a:pt x="29" y="29"/>
                    <a:pt x="21" y="40"/>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4" name="Google Shape;1794;p14"/>
            <p:cNvSpPr/>
            <p:nvPr/>
          </p:nvSpPr>
          <p:spPr>
            <a:xfrm>
              <a:off x="4059238" y="2689225"/>
              <a:ext cx="50800" cy="52388"/>
            </a:xfrm>
            <a:custGeom>
              <a:rect b="b" l="l" r="r" t="t"/>
              <a:pathLst>
                <a:path extrusionOk="0" h="33" w="42">
                  <a:moveTo>
                    <a:pt x="42" y="21"/>
                  </a:moveTo>
                  <a:cubicBezTo>
                    <a:pt x="34" y="25"/>
                    <a:pt x="25" y="33"/>
                    <a:pt x="18" y="32"/>
                  </a:cubicBezTo>
                  <a:cubicBezTo>
                    <a:pt x="11" y="31"/>
                    <a:pt x="6" y="21"/>
                    <a:pt x="0" y="16"/>
                  </a:cubicBezTo>
                  <a:cubicBezTo>
                    <a:pt x="6" y="10"/>
                    <a:pt x="13" y="0"/>
                    <a:pt x="19" y="0"/>
                  </a:cubicBezTo>
                  <a:cubicBezTo>
                    <a:pt x="27" y="0"/>
                    <a:pt x="34" y="8"/>
                    <a:pt x="42" y="13"/>
                  </a:cubicBezTo>
                  <a:cubicBezTo>
                    <a:pt x="42" y="16"/>
                    <a:pt x="42" y="19"/>
                    <a:pt x="42" y="21"/>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5" name="Google Shape;1795;p14"/>
            <p:cNvSpPr/>
            <p:nvPr/>
          </p:nvSpPr>
          <p:spPr>
            <a:xfrm>
              <a:off x="5157788" y="2133600"/>
              <a:ext cx="44450" cy="65088"/>
            </a:xfrm>
            <a:custGeom>
              <a:rect b="b" l="l" r="r" t="t"/>
              <a:pathLst>
                <a:path extrusionOk="0" h="40" w="38">
                  <a:moveTo>
                    <a:pt x="19" y="40"/>
                  </a:moveTo>
                  <a:cubicBezTo>
                    <a:pt x="10" y="30"/>
                    <a:pt x="0" y="21"/>
                    <a:pt x="1" y="18"/>
                  </a:cubicBezTo>
                  <a:cubicBezTo>
                    <a:pt x="4" y="10"/>
                    <a:pt x="13" y="2"/>
                    <a:pt x="20" y="1"/>
                  </a:cubicBezTo>
                  <a:cubicBezTo>
                    <a:pt x="25" y="0"/>
                    <a:pt x="36" y="10"/>
                    <a:pt x="37" y="17"/>
                  </a:cubicBezTo>
                  <a:cubicBezTo>
                    <a:pt x="38" y="22"/>
                    <a:pt x="28" y="29"/>
                    <a:pt x="19" y="40"/>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6" name="Google Shape;1796;p14"/>
            <p:cNvSpPr/>
            <p:nvPr/>
          </p:nvSpPr>
          <p:spPr>
            <a:xfrm>
              <a:off x="3976688" y="2058988"/>
              <a:ext cx="44450" cy="61913"/>
            </a:xfrm>
            <a:custGeom>
              <a:rect b="b" l="l" r="r" t="t"/>
              <a:pathLst>
                <a:path extrusionOk="0" h="39" w="37">
                  <a:moveTo>
                    <a:pt x="20" y="39"/>
                  </a:moveTo>
                  <a:cubicBezTo>
                    <a:pt x="11" y="29"/>
                    <a:pt x="5" y="23"/>
                    <a:pt x="0" y="17"/>
                  </a:cubicBezTo>
                  <a:cubicBezTo>
                    <a:pt x="6" y="11"/>
                    <a:pt x="13" y="2"/>
                    <a:pt x="20" y="1"/>
                  </a:cubicBezTo>
                  <a:cubicBezTo>
                    <a:pt x="25" y="0"/>
                    <a:pt x="36" y="10"/>
                    <a:pt x="37" y="16"/>
                  </a:cubicBezTo>
                  <a:cubicBezTo>
                    <a:pt x="37" y="22"/>
                    <a:pt x="28" y="28"/>
                    <a:pt x="20" y="39"/>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7" name="Google Shape;1797;p14"/>
            <p:cNvSpPr/>
            <p:nvPr/>
          </p:nvSpPr>
          <p:spPr>
            <a:xfrm>
              <a:off x="4616450" y="2100263"/>
              <a:ext cx="38100" cy="33338"/>
            </a:xfrm>
            <a:custGeom>
              <a:rect b="b" l="l" r="r" t="t"/>
              <a:pathLst>
                <a:path extrusionOk="0" h="21" w="31">
                  <a:moveTo>
                    <a:pt x="31" y="12"/>
                  </a:moveTo>
                  <a:cubicBezTo>
                    <a:pt x="22" y="16"/>
                    <a:pt x="16" y="21"/>
                    <a:pt x="11" y="21"/>
                  </a:cubicBezTo>
                  <a:cubicBezTo>
                    <a:pt x="7" y="21"/>
                    <a:pt x="4" y="14"/>
                    <a:pt x="0" y="10"/>
                  </a:cubicBezTo>
                  <a:cubicBezTo>
                    <a:pt x="5" y="6"/>
                    <a:pt x="9" y="1"/>
                    <a:pt x="14" y="0"/>
                  </a:cubicBezTo>
                  <a:cubicBezTo>
                    <a:pt x="18" y="0"/>
                    <a:pt x="23" y="6"/>
                    <a:pt x="31" y="12"/>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8" name="Google Shape;1798;p14"/>
            <p:cNvSpPr/>
            <p:nvPr/>
          </p:nvSpPr>
          <p:spPr>
            <a:xfrm>
              <a:off x="5622925" y="3171825"/>
              <a:ext cx="36512" cy="49213"/>
            </a:xfrm>
            <a:custGeom>
              <a:rect b="b" l="l" r="r" t="t"/>
              <a:pathLst>
                <a:path extrusionOk="0" h="31" w="31">
                  <a:moveTo>
                    <a:pt x="31" y="14"/>
                  </a:moveTo>
                  <a:cubicBezTo>
                    <a:pt x="20" y="26"/>
                    <a:pt x="11" y="31"/>
                    <a:pt x="0" y="16"/>
                  </a:cubicBezTo>
                  <a:cubicBezTo>
                    <a:pt x="9" y="0"/>
                    <a:pt x="19" y="3"/>
                    <a:pt x="31" y="14"/>
                  </a:cubicBezTo>
                  <a:close/>
                </a:path>
              </a:pathLst>
            </a:custGeom>
            <a:solidFill>
              <a:srgbClr val="D799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2" name="Shape 1802"/>
        <p:cNvGrpSpPr/>
        <p:nvPr/>
      </p:nvGrpSpPr>
      <p:grpSpPr>
        <a:xfrm>
          <a:off x="0" y="0"/>
          <a:ext cx="0" cy="0"/>
          <a:chOff x="0" y="0"/>
          <a:chExt cx="0" cy="0"/>
        </a:xfrm>
      </p:grpSpPr>
      <p:sp>
        <p:nvSpPr>
          <p:cNvPr id="1803" name="Google Shape;1803;p15"/>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Human life cycle infographics</a:t>
            </a:r>
            <a:endParaRPr/>
          </a:p>
        </p:txBody>
      </p:sp>
      <p:grpSp>
        <p:nvGrpSpPr>
          <p:cNvPr id="1804" name="Google Shape;1804;p15"/>
          <p:cNvGrpSpPr/>
          <p:nvPr/>
        </p:nvGrpSpPr>
        <p:grpSpPr>
          <a:xfrm>
            <a:off x="457194" y="3171744"/>
            <a:ext cx="1796706" cy="1548554"/>
            <a:chOff x="457194" y="3171744"/>
            <a:chExt cx="1796706" cy="1548554"/>
          </a:xfrm>
        </p:grpSpPr>
        <p:sp>
          <p:nvSpPr>
            <p:cNvPr id="1805" name="Google Shape;1805;p15"/>
            <p:cNvSpPr txBox="1"/>
            <p:nvPr/>
          </p:nvSpPr>
          <p:spPr>
            <a:xfrm>
              <a:off x="457194" y="3843140"/>
              <a:ext cx="1796700" cy="273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Fira Sans Extra Condensed"/>
                  <a:ea typeface="Fira Sans Extra Condensed"/>
                  <a:cs typeface="Fira Sans Extra Condensed"/>
                  <a:sym typeface="Fira Sans Extra Condensed"/>
                </a:rPr>
                <a:t>Mercury</a:t>
              </a:r>
              <a:endParaRPr b="1" i="0" sz="1800" u="none" cap="none" strike="noStrike">
                <a:solidFill>
                  <a:srgbClr val="000000"/>
                </a:solidFill>
                <a:latin typeface="Fira Sans Extra Condensed"/>
                <a:ea typeface="Fira Sans Extra Condensed"/>
                <a:cs typeface="Fira Sans Extra Condensed"/>
                <a:sym typeface="Fira Sans Extra Condensed"/>
              </a:endParaRPr>
            </a:p>
          </p:txBody>
        </p:sp>
        <p:sp>
          <p:nvSpPr>
            <p:cNvPr id="1806" name="Google Shape;1806;p15"/>
            <p:cNvSpPr txBox="1"/>
            <p:nvPr/>
          </p:nvSpPr>
          <p:spPr>
            <a:xfrm>
              <a:off x="457200" y="4125098"/>
              <a:ext cx="1796700" cy="595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It’s the closest planet to the Sun and the smallest</a:t>
              </a:r>
              <a:endParaRPr b="0" i="0" sz="1400" u="none" cap="none" strike="noStrike">
                <a:solidFill>
                  <a:srgbClr val="000000"/>
                </a:solidFill>
                <a:latin typeface="Roboto"/>
                <a:ea typeface="Roboto"/>
                <a:cs typeface="Roboto"/>
                <a:sym typeface="Roboto"/>
              </a:endParaRPr>
            </a:p>
          </p:txBody>
        </p:sp>
        <p:sp>
          <p:nvSpPr>
            <p:cNvPr id="1807" name="Google Shape;1807;p15"/>
            <p:cNvSpPr/>
            <p:nvPr/>
          </p:nvSpPr>
          <p:spPr>
            <a:xfrm>
              <a:off x="558300" y="3171744"/>
              <a:ext cx="595200" cy="5952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01</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sp>
        <p:nvSpPr>
          <p:cNvPr id="1808" name="Google Shape;1808;p15"/>
          <p:cNvSpPr/>
          <p:nvPr/>
        </p:nvSpPr>
        <p:spPr>
          <a:xfrm>
            <a:off x="6990638" y="1158630"/>
            <a:ext cx="893100" cy="8931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nvGrpSpPr>
          <p:cNvPr id="1809" name="Google Shape;1809;p15"/>
          <p:cNvGrpSpPr/>
          <p:nvPr/>
        </p:nvGrpSpPr>
        <p:grpSpPr>
          <a:xfrm>
            <a:off x="2601494" y="2382432"/>
            <a:ext cx="1796706" cy="1548553"/>
            <a:chOff x="2601494" y="2486570"/>
            <a:chExt cx="1796706" cy="1548553"/>
          </a:xfrm>
        </p:grpSpPr>
        <p:sp>
          <p:nvSpPr>
            <p:cNvPr id="1810" name="Google Shape;1810;p15"/>
            <p:cNvSpPr txBox="1"/>
            <p:nvPr/>
          </p:nvSpPr>
          <p:spPr>
            <a:xfrm>
              <a:off x="2601494" y="3157965"/>
              <a:ext cx="1796574" cy="273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Fira Sans Extra Condensed"/>
                  <a:ea typeface="Fira Sans Extra Condensed"/>
                  <a:cs typeface="Fira Sans Extra Condensed"/>
                  <a:sym typeface="Fira Sans Extra Condensed"/>
                </a:rPr>
                <a:t>Jupiter</a:t>
              </a:r>
              <a:endParaRPr b="1" i="0" sz="1800" u="none" cap="none" strike="noStrike">
                <a:solidFill>
                  <a:srgbClr val="000000"/>
                </a:solidFill>
                <a:latin typeface="Fira Sans Extra Condensed"/>
                <a:ea typeface="Fira Sans Extra Condensed"/>
                <a:cs typeface="Fira Sans Extra Condensed"/>
                <a:sym typeface="Fira Sans Extra Condensed"/>
              </a:endParaRPr>
            </a:p>
          </p:txBody>
        </p:sp>
        <p:sp>
          <p:nvSpPr>
            <p:cNvPr id="1811" name="Google Shape;1811;p15"/>
            <p:cNvSpPr txBox="1"/>
            <p:nvPr/>
          </p:nvSpPr>
          <p:spPr>
            <a:xfrm>
              <a:off x="2601500" y="3439923"/>
              <a:ext cx="1796700" cy="595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Jupiter is a gas giant and the biggest planet</a:t>
              </a:r>
              <a:endParaRPr b="0" i="0" sz="1400" u="none" cap="none" strike="noStrike">
                <a:solidFill>
                  <a:srgbClr val="000000"/>
                </a:solidFill>
                <a:latin typeface="Roboto"/>
                <a:ea typeface="Roboto"/>
                <a:cs typeface="Roboto"/>
                <a:sym typeface="Roboto"/>
              </a:endParaRPr>
            </a:p>
          </p:txBody>
        </p:sp>
        <p:sp>
          <p:nvSpPr>
            <p:cNvPr id="1812" name="Google Shape;1812;p15"/>
            <p:cNvSpPr/>
            <p:nvPr/>
          </p:nvSpPr>
          <p:spPr>
            <a:xfrm>
              <a:off x="2702600" y="2486570"/>
              <a:ext cx="595200" cy="5952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02</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1813" name="Google Shape;1813;p15"/>
          <p:cNvGrpSpPr/>
          <p:nvPr/>
        </p:nvGrpSpPr>
        <p:grpSpPr>
          <a:xfrm>
            <a:off x="4745794" y="1593120"/>
            <a:ext cx="1796706" cy="1548553"/>
            <a:chOff x="4745794" y="1593120"/>
            <a:chExt cx="1796706" cy="1548553"/>
          </a:xfrm>
        </p:grpSpPr>
        <p:sp>
          <p:nvSpPr>
            <p:cNvPr id="1814" name="Google Shape;1814;p15"/>
            <p:cNvSpPr txBox="1"/>
            <p:nvPr/>
          </p:nvSpPr>
          <p:spPr>
            <a:xfrm>
              <a:off x="4745794" y="2264516"/>
              <a:ext cx="1796574" cy="273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Fira Sans Extra Condensed"/>
                  <a:ea typeface="Fira Sans Extra Condensed"/>
                  <a:cs typeface="Fira Sans Extra Condensed"/>
                  <a:sym typeface="Fira Sans Extra Condensed"/>
                </a:rPr>
                <a:t>Mars</a:t>
              </a:r>
              <a:endParaRPr b="1" i="0" sz="1800" u="none" cap="none" strike="noStrike">
                <a:solidFill>
                  <a:srgbClr val="000000"/>
                </a:solidFill>
                <a:latin typeface="Fira Sans Extra Condensed"/>
                <a:ea typeface="Fira Sans Extra Condensed"/>
                <a:cs typeface="Fira Sans Extra Condensed"/>
                <a:sym typeface="Fira Sans Extra Condensed"/>
              </a:endParaRPr>
            </a:p>
          </p:txBody>
        </p:sp>
        <p:sp>
          <p:nvSpPr>
            <p:cNvPr id="1815" name="Google Shape;1815;p15"/>
            <p:cNvSpPr txBox="1"/>
            <p:nvPr/>
          </p:nvSpPr>
          <p:spPr>
            <a:xfrm>
              <a:off x="4745800" y="2546473"/>
              <a:ext cx="1796700" cy="595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Despite being red, it’s a cold place full of iron oxide dust</a:t>
              </a:r>
              <a:endParaRPr b="0" i="0" sz="1400" u="none" cap="none" strike="noStrike">
                <a:solidFill>
                  <a:srgbClr val="000000"/>
                </a:solidFill>
                <a:latin typeface="Roboto"/>
                <a:ea typeface="Roboto"/>
                <a:cs typeface="Roboto"/>
                <a:sym typeface="Roboto"/>
              </a:endParaRPr>
            </a:p>
          </p:txBody>
        </p:sp>
        <p:sp>
          <p:nvSpPr>
            <p:cNvPr id="1816" name="Google Shape;1816;p15"/>
            <p:cNvSpPr/>
            <p:nvPr/>
          </p:nvSpPr>
          <p:spPr>
            <a:xfrm>
              <a:off x="4846900" y="1593120"/>
              <a:ext cx="595200" cy="595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03</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cxnSp>
        <p:nvCxnSpPr>
          <p:cNvPr id="1817" name="Google Shape;1817;p15"/>
          <p:cNvCxnSpPr>
            <a:stCxn id="1807" idx="6"/>
            <a:endCxn id="1812" idx="2"/>
          </p:cNvCxnSpPr>
          <p:nvPr/>
        </p:nvCxnSpPr>
        <p:spPr>
          <a:xfrm flipH="1" rot="10800000">
            <a:off x="1153500" y="2680044"/>
            <a:ext cx="1549200" cy="789300"/>
          </a:xfrm>
          <a:prstGeom prst="bentConnector3">
            <a:avLst>
              <a:gd fmla="val 49997" name="adj1"/>
            </a:avLst>
          </a:prstGeom>
          <a:noFill/>
          <a:ln cap="flat" cmpd="sng" w="9525">
            <a:solidFill>
              <a:schemeClr val="dk2"/>
            </a:solidFill>
            <a:prstDash val="solid"/>
            <a:round/>
            <a:headEnd len="sm" w="sm" type="none"/>
            <a:tailEnd len="med" w="med" type="triangle"/>
          </a:ln>
        </p:spPr>
      </p:cxnSp>
      <p:cxnSp>
        <p:nvCxnSpPr>
          <p:cNvPr id="1818" name="Google Shape;1818;p15"/>
          <p:cNvCxnSpPr>
            <a:stCxn id="1812" idx="6"/>
            <a:endCxn id="1816" idx="2"/>
          </p:cNvCxnSpPr>
          <p:nvPr/>
        </p:nvCxnSpPr>
        <p:spPr>
          <a:xfrm flipH="1" rot="10800000">
            <a:off x="3297800" y="1890732"/>
            <a:ext cx="1549200" cy="789300"/>
          </a:xfrm>
          <a:prstGeom prst="bentConnector3">
            <a:avLst>
              <a:gd fmla="val 49997" name="adj1"/>
            </a:avLst>
          </a:prstGeom>
          <a:noFill/>
          <a:ln cap="flat" cmpd="sng" w="9525">
            <a:solidFill>
              <a:schemeClr val="dk2"/>
            </a:solidFill>
            <a:prstDash val="solid"/>
            <a:round/>
            <a:headEnd len="sm" w="sm" type="none"/>
            <a:tailEnd len="med" w="med" type="triangle"/>
          </a:ln>
        </p:spPr>
      </p:cxnSp>
      <p:cxnSp>
        <p:nvCxnSpPr>
          <p:cNvPr id="1819" name="Google Shape;1819;p15"/>
          <p:cNvCxnSpPr>
            <a:stCxn id="1816" idx="6"/>
            <a:endCxn id="1808" idx="2"/>
          </p:cNvCxnSpPr>
          <p:nvPr/>
        </p:nvCxnSpPr>
        <p:spPr>
          <a:xfrm flipH="1" rot="10800000">
            <a:off x="5442100" y="1605120"/>
            <a:ext cx="1548600" cy="285600"/>
          </a:xfrm>
          <a:prstGeom prst="bentConnector3">
            <a:avLst>
              <a:gd fmla="val 49998" name="adj1"/>
            </a:avLst>
          </a:prstGeom>
          <a:noFill/>
          <a:ln cap="flat" cmpd="sng" w="9525">
            <a:solidFill>
              <a:schemeClr val="dk2"/>
            </a:solidFill>
            <a:prstDash val="dash"/>
            <a:round/>
            <a:headEnd len="sm" w="sm" type="none"/>
            <a:tailEnd len="med" w="med" type="triangle"/>
          </a:ln>
        </p:spPr>
      </p:cxnSp>
      <p:grpSp>
        <p:nvGrpSpPr>
          <p:cNvPr id="1820" name="Google Shape;1820;p15"/>
          <p:cNvGrpSpPr/>
          <p:nvPr/>
        </p:nvGrpSpPr>
        <p:grpSpPr>
          <a:xfrm>
            <a:off x="6795650" y="2312300"/>
            <a:ext cx="1283100" cy="2408000"/>
            <a:chOff x="6795650" y="2312300"/>
            <a:chExt cx="1283100" cy="2408000"/>
          </a:xfrm>
        </p:grpSpPr>
        <p:grpSp>
          <p:nvGrpSpPr>
            <p:cNvPr id="1821" name="Google Shape;1821;p15"/>
            <p:cNvGrpSpPr/>
            <p:nvPr/>
          </p:nvGrpSpPr>
          <p:grpSpPr>
            <a:xfrm>
              <a:off x="6795650" y="2312300"/>
              <a:ext cx="1283100" cy="2408000"/>
              <a:chOff x="7055550" y="1850250"/>
              <a:chExt cx="1283100" cy="2408000"/>
            </a:xfrm>
          </p:grpSpPr>
          <p:sp>
            <p:nvSpPr>
              <p:cNvPr id="1822" name="Google Shape;1822;p15"/>
              <p:cNvSpPr/>
              <p:nvPr/>
            </p:nvSpPr>
            <p:spPr>
              <a:xfrm>
                <a:off x="7055550" y="4078250"/>
                <a:ext cx="1283100" cy="1800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15"/>
              <p:cNvSpPr/>
              <p:nvPr/>
            </p:nvSpPr>
            <p:spPr>
              <a:xfrm>
                <a:off x="7486988" y="3874525"/>
                <a:ext cx="126400" cy="222825"/>
              </a:xfrm>
              <a:custGeom>
                <a:rect b="b" l="l" r="r" t="t"/>
                <a:pathLst>
                  <a:path extrusionOk="0" h="8913" w="5056">
                    <a:moveTo>
                      <a:pt x="1" y="1"/>
                    </a:moveTo>
                    <a:lnTo>
                      <a:pt x="1" y="8913"/>
                    </a:lnTo>
                    <a:lnTo>
                      <a:pt x="5055" y="8913"/>
                    </a:lnTo>
                    <a:lnTo>
                      <a:pt x="5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15"/>
              <p:cNvSpPr/>
              <p:nvPr/>
            </p:nvSpPr>
            <p:spPr>
              <a:xfrm>
                <a:off x="7342863" y="4052550"/>
                <a:ext cx="292525" cy="127725"/>
              </a:xfrm>
              <a:custGeom>
                <a:rect b="b" l="l" r="r" t="t"/>
                <a:pathLst>
                  <a:path extrusionOk="0" h="5109" w="11701">
                    <a:moveTo>
                      <a:pt x="3657" y="1"/>
                    </a:moveTo>
                    <a:lnTo>
                      <a:pt x="3466" y="12"/>
                    </a:lnTo>
                    <a:lnTo>
                      <a:pt x="3286" y="22"/>
                    </a:lnTo>
                    <a:lnTo>
                      <a:pt x="3095" y="43"/>
                    </a:lnTo>
                    <a:lnTo>
                      <a:pt x="2915" y="75"/>
                    </a:lnTo>
                    <a:lnTo>
                      <a:pt x="2746" y="118"/>
                    </a:lnTo>
                    <a:lnTo>
                      <a:pt x="2565" y="171"/>
                    </a:lnTo>
                    <a:lnTo>
                      <a:pt x="2396" y="224"/>
                    </a:lnTo>
                    <a:lnTo>
                      <a:pt x="2237" y="287"/>
                    </a:lnTo>
                    <a:lnTo>
                      <a:pt x="2078" y="361"/>
                    </a:lnTo>
                    <a:lnTo>
                      <a:pt x="1919" y="446"/>
                    </a:lnTo>
                    <a:lnTo>
                      <a:pt x="1760" y="531"/>
                    </a:lnTo>
                    <a:lnTo>
                      <a:pt x="1612" y="626"/>
                    </a:lnTo>
                    <a:lnTo>
                      <a:pt x="1474" y="732"/>
                    </a:lnTo>
                    <a:lnTo>
                      <a:pt x="1336" y="838"/>
                    </a:lnTo>
                    <a:lnTo>
                      <a:pt x="1198" y="955"/>
                    </a:lnTo>
                    <a:lnTo>
                      <a:pt x="1071" y="1071"/>
                    </a:lnTo>
                    <a:lnTo>
                      <a:pt x="955" y="1198"/>
                    </a:lnTo>
                    <a:lnTo>
                      <a:pt x="838" y="1336"/>
                    </a:lnTo>
                    <a:lnTo>
                      <a:pt x="732" y="1474"/>
                    </a:lnTo>
                    <a:lnTo>
                      <a:pt x="626" y="1612"/>
                    </a:lnTo>
                    <a:lnTo>
                      <a:pt x="531" y="1760"/>
                    </a:lnTo>
                    <a:lnTo>
                      <a:pt x="446" y="1919"/>
                    </a:lnTo>
                    <a:lnTo>
                      <a:pt x="361" y="2078"/>
                    </a:lnTo>
                    <a:lnTo>
                      <a:pt x="287" y="2237"/>
                    </a:lnTo>
                    <a:lnTo>
                      <a:pt x="223" y="2407"/>
                    </a:lnTo>
                    <a:lnTo>
                      <a:pt x="170" y="2576"/>
                    </a:lnTo>
                    <a:lnTo>
                      <a:pt x="117" y="2746"/>
                    </a:lnTo>
                    <a:lnTo>
                      <a:pt x="75" y="2926"/>
                    </a:lnTo>
                    <a:lnTo>
                      <a:pt x="43" y="3106"/>
                    </a:lnTo>
                    <a:lnTo>
                      <a:pt x="22" y="3286"/>
                    </a:lnTo>
                    <a:lnTo>
                      <a:pt x="11" y="3466"/>
                    </a:lnTo>
                    <a:lnTo>
                      <a:pt x="1" y="3657"/>
                    </a:lnTo>
                    <a:lnTo>
                      <a:pt x="1" y="5109"/>
                    </a:lnTo>
                    <a:lnTo>
                      <a:pt x="11700" y="5109"/>
                    </a:lnTo>
                    <a:lnTo>
                      <a:pt x="11700" y="1485"/>
                    </a:lnTo>
                    <a:lnTo>
                      <a:pt x="11700" y="1336"/>
                    </a:lnTo>
                    <a:lnTo>
                      <a:pt x="11679" y="1188"/>
                    </a:lnTo>
                    <a:lnTo>
                      <a:pt x="11636" y="1050"/>
                    </a:lnTo>
                    <a:lnTo>
                      <a:pt x="11583" y="912"/>
                    </a:lnTo>
                    <a:lnTo>
                      <a:pt x="11520" y="775"/>
                    </a:lnTo>
                    <a:lnTo>
                      <a:pt x="11446" y="658"/>
                    </a:lnTo>
                    <a:lnTo>
                      <a:pt x="11361" y="541"/>
                    </a:lnTo>
                    <a:lnTo>
                      <a:pt x="11266" y="435"/>
                    </a:lnTo>
                    <a:lnTo>
                      <a:pt x="11170" y="340"/>
                    </a:lnTo>
                    <a:lnTo>
                      <a:pt x="11054" y="255"/>
                    </a:lnTo>
                    <a:lnTo>
                      <a:pt x="10926" y="181"/>
                    </a:lnTo>
                    <a:lnTo>
                      <a:pt x="10799" y="118"/>
                    </a:lnTo>
                    <a:lnTo>
                      <a:pt x="10662" y="75"/>
                    </a:lnTo>
                    <a:lnTo>
                      <a:pt x="10524" y="33"/>
                    </a:lnTo>
                    <a:lnTo>
                      <a:pt x="10375" y="12"/>
                    </a:lnTo>
                    <a:lnTo>
                      <a:pt x="10227"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15"/>
              <p:cNvSpPr/>
              <p:nvPr/>
            </p:nvSpPr>
            <p:spPr>
              <a:xfrm>
                <a:off x="7479563" y="4033500"/>
                <a:ext cx="149975" cy="71275"/>
              </a:xfrm>
              <a:custGeom>
                <a:rect b="b" l="l" r="r" t="t"/>
                <a:pathLst>
                  <a:path extrusionOk="0" h="2851" w="5999">
                    <a:moveTo>
                      <a:pt x="1" y="0"/>
                    </a:moveTo>
                    <a:lnTo>
                      <a:pt x="1" y="2851"/>
                    </a:lnTo>
                    <a:lnTo>
                      <a:pt x="5999" y="2851"/>
                    </a:lnTo>
                    <a:lnTo>
                      <a:pt x="5999"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15"/>
              <p:cNvSpPr/>
              <p:nvPr/>
            </p:nvSpPr>
            <p:spPr>
              <a:xfrm>
                <a:off x="7329363" y="4168875"/>
                <a:ext cx="316600" cy="26775"/>
              </a:xfrm>
              <a:custGeom>
                <a:rect b="b" l="l" r="r" t="t"/>
                <a:pathLst>
                  <a:path extrusionOk="0" h="1071" w="12664">
                    <a:moveTo>
                      <a:pt x="414" y="0"/>
                    </a:moveTo>
                    <a:lnTo>
                      <a:pt x="329" y="11"/>
                    </a:lnTo>
                    <a:lnTo>
                      <a:pt x="255" y="32"/>
                    </a:lnTo>
                    <a:lnTo>
                      <a:pt x="181" y="74"/>
                    </a:lnTo>
                    <a:lnTo>
                      <a:pt x="117" y="117"/>
                    </a:lnTo>
                    <a:lnTo>
                      <a:pt x="64" y="180"/>
                    </a:lnTo>
                    <a:lnTo>
                      <a:pt x="32" y="254"/>
                    </a:lnTo>
                    <a:lnTo>
                      <a:pt x="0" y="329"/>
                    </a:lnTo>
                    <a:lnTo>
                      <a:pt x="0" y="413"/>
                    </a:lnTo>
                    <a:lnTo>
                      <a:pt x="0" y="657"/>
                    </a:lnTo>
                    <a:lnTo>
                      <a:pt x="0" y="742"/>
                    </a:lnTo>
                    <a:lnTo>
                      <a:pt x="32" y="816"/>
                    </a:lnTo>
                    <a:lnTo>
                      <a:pt x="64" y="890"/>
                    </a:lnTo>
                    <a:lnTo>
                      <a:pt x="117" y="954"/>
                    </a:lnTo>
                    <a:lnTo>
                      <a:pt x="181" y="1007"/>
                    </a:lnTo>
                    <a:lnTo>
                      <a:pt x="255" y="1039"/>
                    </a:lnTo>
                    <a:lnTo>
                      <a:pt x="329" y="1070"/>
                    </a:lnTo>
                    <a:lnTo>
                      <a:pt x="12325" y="1070"/>
                    </a:lnTo>
                    <a:lnTo>
                      <a:pt x="12410" y="1039"/>
                    </a:lnTo>
                    <a:lnTo>
                      <a:pt x="12484" y="1007"/>
                    </a:lnTo>
                    <a:lnTo>
                      <a:pt x="12537" y="954"/>
                    </a:lnTo>
                    <a:lnTo>
                      <a:pt x="12590" y="890"/>
                    </a:lnTo>
                    <a:lnTo>
                      <a:pt x="12632" y="816"/>
                    </a:lnTo>
                    <a:lnTo>
                      <a:pt x="12653" y="742"/>
                    </a:lnTo>
                    <a:lnTo>
                      <a:pt x="12664" y="657"/>
                    </a:lnTo>
                    <a:lnTo>
                      <a:pt x="12664" y="413"/>
                    </a:lnTo>
                    <a:lnTo>
                      <a:pt x="12653" y="329"/>
                    </a:lnTo>
                    <a:lnTo>
                      <a:pt x="12632" y="254"/>
                    </a:lnTo>
                    <a:lnTo>
                      <a:pt x="12590" y="180"/>
                    </a:lnTo>
                    <a:lnTo>
                      <a:pt x="12537" y="117"/>
                    </a:lnTo>
                    <a:lnTo>
                      <a:pt x="12484" y="74"/>
                    </a:lnTo>
                    <a:lnTo>
                      <a:pt x="12410" y="32"/>
                    </a:lnTo>
                    <a:lnTo>
                      <a:pt x="12325" y="11"/>
                    </a:lnTo>
                    <a:lnTo>
                      <a:pt x="1224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15"/>
              <p:cNvSpPr/>
              <p:nvPr/>
            </p:nvSpPr>
            <p:spPr>
              <a:xfrm>
                <a:off x="7787413" y="3874525"/>
                <a:ext cx="126125" cy="222825"/>
              </a:xfrm>
              <a:custGeom>
                <a:rect b="b" l="l" r="r" t="t"/>
                <a:pathLst>
                  <a:path extrusionOk="0" h="8913" w="5045">
                    <a:moveTo>
                      <a:pt x="1" y="1"/>
                    </a:moveTo>
                    <a:lnTo>
                      <a:pt x="1" y="8913"/>
                    </a:lnTo>
                    <a:lnTo>
                      <a:pt x="5045" y="8913"/>
                    </a:lnTo>
                    <a:lnTo>
                      <a:pt x="504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p15"/>
              <p:cNvSpPr/>
              <p:nvPr/>
            </p:nvSpPr>
            <p:spPr>
              <a:xfrm>
                <a:off x="7765438" y="4052550"/>
                <a:ext cx="292500" cy="127725"/>
              </a:xfrm>
              <a:custGeom>
                <a:rect b="b" l="l" r="r" t="t"/>
                <a:pathLst>
                  <a:path extrusionOk="0" h="5109" w="11700">
                    <a:moveTo>
                      <a:pt x="1473" y="1"/>
                    </a:moveTo>
                    <a:lnTo>
                      <a:pt x="1325" y="12"/>
                    </a:lnTo>
                    <a:lnTo>
                      <a:pt x="1176" y="33"/>
                    </a:lnTo>
                    <a:lnTo>
                      <a:pt x="1039" y="75"/>
                    </a:lnTo>
                    <a:lnTo>
                      <a:pt x="901" y="118"/>
                    </a:lnTo>
                    <a:lnTo>
                      <a:pt x="774" y="181"/>
                    </a:lnTo>
                    <a:lnTo>
                      <a:pt x="647" y="255"/>
                    </a:lnTo>
                    <a:lnTo>
                      <a:pt x="530" y="340"/>
                    </a:lnTo>
                    <a:lnTo>
                      <a:pt x="424" y="435"/>
                    </a:lnTo>
                    <a:lnTo>
                      <a:pt x="329" y="541"/>
                    </a:lnTo>
                    <a:lnTo>
                      <a:pt x="244" y="658"/>
                    </a:lnTo>
                    <a:lnTo>
                      <a:pt x="170" y="775"/>
                    </a:lnTo>
                    <a:lnTo>
                      <a:pt x="117" y="912"/>
                    </a:lnTo>
                    <a:lnTo>
                      <a:pt x="64" y="1050"/>
                    </a:lnTo>
                    <a:lnTo>
                      <a:pt x="21" y="1188"/>
                    </a:lnTo>
                    <a:lnTo>
                      <a:pt x="0" y="1336"/>
                    </a:lnTo>
                    <a:lnTo>
                      <a:pt x="0" y="1485"/>
                    </a:lnTo>
                    <a:lnTo>
                      <a:pt x="0" y="5109"/>
                    </a:lnTo>
                    <a:lnTo>
                      <a:pt x="11699" y="5109"/>
                    </a:lnTo>
                    <a:lnTo>
                      <a:pt x="11699" y="3657"/>
                    </a:lnTo>
                    <a:lnTo>
                      <a:pt x="11689" y="3466"/>
                    </a:lnTo>
                    <a:lnTo>
                      <a:pt x="11678" y="3286"/>
                    </a:lnTo>
                    <a:lnTo>
                      <a:pt x="11657" y="3106"/>
                    </a:lnTo>
                    <a:lnTo>
                      <a:pt x="11625" y="2926"/>
                    </a:lnTo>
                    <a:lnTo>
                      <a:pt x="11583" y="2746"/>
                    </a:lnTo>
                    <a:lnTo>
                      <a:pt x="11530" y="2576"/>
                    </a:lnTo>
                    <a:lnTo>
                      <a:pt x="11477" y="2407"/>
                    </a:lnTo>
                    <a:lnTo>
                      <a:pt x="11413" y="2237"/>
                    </a:lnTo>
                    <a:lnTo>
                      <a:pt x="11339" y="2078"/>
                    </a:lnTo>
                    <a:lnTo>
                      <a:pt x="11254" y="1919"/>
                    </a:lnTo>
                    <a:lnTo>
                      <a:pt x="11170" y="1760"/>
                    </a:lnTo>
                    <a:lnTo>
                      <a:pt x="11074" y="1612"/>
                    </a:lnTo>
                    <a:lnTo>
                      <a:pt x="10968" y="1474"/>
                    </a:lnTo>
                    <a:lnTo>
                      <a:pt x="10862" y="1336"/>
                    </a:lnTo>
                    <a:lnTo>
                      <a:pt x="10746" y="1198"/>
                    </a:lnTo>
                    <a:lnTo>
                      <a:pt x="10629" y="1071"/>
                    </a:lnTo>
                    <a:lnTo>
                      <a:pt x="10502" y="955"/>
                    </a:lnTo>
                    <a:lnTo>
                      <a:pt x="10364" y="838"/>
                    </a:lnTo>
                    <a:lnTo>
                      <a:pt x="10226" y="732"/>
                    </a:lnTo>
                    <a:lnTo>
                      <a:pt x="10089" y="626"/>
                    </a:lnTo>
                    <a:lnTo>
                      <a:pt x="9940" y="531"/>
                    </a:lnTo>
                    <a:lnTo>
                      <a:pt x="9781" y="446"/>
                    </a:lnTo>
                    <a:lnTo>
                      <a:pt x="9622" y="361"/>
                    </a:lnTo>
                    <a:lnTo>
                      <a:pt x="9463" y="287"/>
                    </a:lnTo>
                    <a:lnTo>
                      <a:pt x="9294" y="224"/>
                    </a:lnTo>
                    <a:lnTo>
                      <a:pt x="9124" y="171"/>
                    </a:lnTo>
                    <a:lnTo>
                      <a:pt x="8955" y="118"/>
                    </a:lnTo>
                    <a:lnTo>
                      <a:pt x="8775" y="75"/>
                    </a:lnTo>
                    <a:lnTo>
                      <a:pt x="8594" y="43"/>
                    </a:lnTo>
                    <a:lnTo>
                      <a:pt x="8414" y="22"/>
                    </a:lnTo>
                    <a:lnTo>
                      <a:pt x="8234" y="12"/>
                    </a:lnTo>
                    <a:lnTo>
                      <a:pt x="8043"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15"/>
              <p:cNvSpPr/>
              <p:nvPr/>
            </p:nvSpPr>
            <p:spPr>
              <a:xfrm>
                <a:off x="7771263" y="4033500"/>
                <a:ext cx="149975" cy="71275"/>
              </a:xfrm>
              <a:custGeom>
                <a:rect b="b" l="l" r="r" t="t"/>
                <a:pathLst>
                  <a:path extrusionOk="0" h="2851" w="5999">
                    <a:moveTo>
                      <a:pt x="0" y="0"/>
                    </a:moveTo>
                    <a:lnTo>
                      <a:pt x="0" y="2851"/>
                    </a:lnTo>
                    <a:lnTo>
                      <a:pt x="5998" y="2851"/>
                    </a:lnTo>
                    <a:lnTo>
                      <a:pt x="5998"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15"/>
              <p:cNvSpPr/>
              <p:nvPr/>
            </p:nvSpPr>
            <p:spPr>
              <a:xfrm>
                <a:off x="7754838" y="4168875"/>
                <a:ext cx="316600" cy="26775"/>
              </a:xfrm>
              <a:custGeom>
                <a:rect b="b" l="l" r="r" t="t"/>
                <a:pathLst>
                  <a:path extrusionOk="0" h="1071" w="12664">
                    <a:moveTo>
                      <a:pt x="414" y="0"/>
                    </a:moveTo>
                    <a:lnTo>
                      <a:pt x="329" y="11"/>
                    </a:lnTo>
                    <a:lnTo>
                      <a:pt x="255" y="32"/>
                    </a:lnTo>
                    <a:lnTo>
                      <a:pt x="180" y="74"/>
                    </a:lnTo>
                    <a:lnTo>
                      <a:pt x="117" y="117"/>
                    </a:lnTo>
                    <a:lnTo>
                      <a:pt x="74" y="180"/>
                    </a:lnTo>
                    <a:lnTo>
                      <a:pt x="32" y="254"/>
                    </a:lnTo>
                    <a:lnTo>
                      <a:pt x="11" y="329"/>
                    </a:lnTo>
                    <a:lnTo>
                      <a:pt x="0" y="413"/>
                    </a:lnTo>
                    <a:lnTo>
                      <a:pt x="0" y="657"/>
                    </a:lnTo>
                    <a:lnTo>
                      <a:pt x="11" y="742"/>
                    </a:lnTo>
                    <a:lnTo>
                      <a:pt x="32" y="816"/>
                    </a:lnTo>
                    <a:lnTo>
                      <a:pt x="74" y="890"/>
                    </a:lnTo>
                    <a:lnTo>
                      <a:pt x="117" y="954"/>
                    </a:lnTo>
                    <a:lnTo>
                      <a:pt x="180" y="1007"/>
                    </a:lnTo>
                    <a:lnTo>
                      <a:pt x="255" y="1039"/>
                    </a:lnTo>
                    <a:lnTo>
                      <a:pt x="329" y="1070"/>
                    </a:lnTo>
                    <a:lnTo>
                      <a:pt x="12335" y="1070"/>
                    </a:lnTo>
                    <a:lnTo>
                      <a:pt x="12409" y="1039"/>
                    </a:lnTo>
                    <a:lnTo>
                      <a:pt x="12484" y="1007"/>
                    </a:lnTo>
                    <a:lnTo>
                      <a:pt x="12547" y="954"/>
                    </a:lnTo>
                    <a:lnTo>
                      <a:pt x="12600" y="890"/>
                    </a:lnTo>
                    <a:lnTo>
                      <a:pt x="12632" y="816"/>
                    </a:lnTo>
                    <a:lnTo>
                      <a:pt x="12664" y="742"/>
                    </a:lnTo>
                    <a:lnTo>
                      <a:pt x="12664" y="657"/>
                    </a:lnTo>
                    <a:lnTo>
                      <a:pt x="12664" y="413"/>
                    </a:lnTo>
                    <a:lnTo>
                      <a:pt x="12664" y="329"/>
                    </a:lnTo>
                    <a:lnTo>
                      <a:pt x="12632" y="254"/>
                    </a:lnTo>
                    <a:lnTo>
                      <a:pt x="12600" y="180"/>
                    </a:lnTo>
                    <a:lnTo>
                      <a:pt x="12547" y="117"/>
                    </a:lnTo>
                    <a:lnTo>
                      <a:pt x="12484" y="74"/>
                    </a:lnTo>
                    <a:lnTo>
                      <a:pt x="12409" y="32"/>
                    </a:lnTo>
                    <a:lnTo>
                      <a:pt x="12335" y="11"/>
                    </a:lnTo>
                    <a:lnTo>
                      <a:pt x="122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15"/>
              <p:cNvSpPr/>
              <p:nvPr/>
            </p:nvSpPr>
            <p:spPr>
              <a:xfrm>
                <a:off x="7457838" y="2966375"/>
                <a:ext cx="244300" cy="1009650"/>
              </a:xfrm>
              <a:custGeom>
                <a:rect b="b" l="l" r="r" t="t"/>
                <a:pathLst>
                  <a:path extrusionOk="0" h="40386" w="9772">
                    <a:moveTo>
                      <a:pt x="2682" y="0"/>
                    </a:moveTo>
                    <a:lnTo>
                      <a:pt x="2438" y="848"/>
                    </a:lnTo>
                    <a:lnTo>
                      <a:pt x="2205" y="1706"/>
                    </a:lnTo>
                    <a:lnTo>
                      <a:pt x="1993" y="2575"/>
                    </a:lnTo>
                    <a:lnTo>
                      <a:pt x="1792" y="3444"/>
                    </a:lnTo>
                    <a:lnTo>
                      <a:pt x="1612" y="4335"/>
                    </a:lnTo>
                    <a:lnTo>
                      <a:pt x="1432" y="5246"/>
                    </a:lnTo>
                    <a:lnTo>
                      <a:pt x="1273" y="6157"/>
                    </a:lnTo>
                    <a:lnTo>
                      <a:pt x="1124" y="7100"/>
                    </a:lnTo>
                    <a:lnTo>
                      <a:pt x="997" y="8054"/>
                    </a:lnTo>
                    <a:lnTo>
                      <a:pt x="870" y="9040"/>
                    </a:lnTo>
                    <a:lnTo>
                      <a:pt x="753" y="10046"/>
                    </a:lnTo>
                    <a:lnTo>
                      <a:pt x="647" y="11074"/>
                    </a:lnTo>
                    <a:lnTo>
                      <a:pt x="563" y="12134"/>
                    </a:lnTo>
                    <a:lnTo>
                      <a:pt x="478" y="13225"/>
                    </a:lnTo>
                    <a:lnTo>
                      <a:pt x="404" y="14349"/>
                    </a:lnTo>
                    <a:lnTo>
                      <a:pt x="330" y="15514"/>
                    </a:lnTo>
                    <a:lnTo>
                      <a:pt x="277" y="16712"/>
                    </a:lnTo>
                    <a:lnTo>
                      <a:pt x="224" y="17941"/>
                    </a:lnTo>
                    <a:lnTo>
                      <a:pt x="181" y="19213"/>
                    </a:lnTo>
                    <a:lnTo>
                      <a:pt x="139" y="20527"/>
                    </a:lnTo>
                    <a:lnTo>
                      <a:pt x="107" y="21894"/>
                    </a:lnTo>
                    <a:lnTo>
                      <a:pt x="75" y="23303"/>
                    </a:lnTo>
                    <a:lnTo>
                      <a:pt x="43" y="26260"/>
                    </a:lnTo>
                    <a:lnTo>
                      <a:pt x="12" y="29439"/>
                    </a:lnTo>
                    <a:lnTo>
                      <a:pt x="1" y="32840"/>
                    </a:lnTo>
                    <a:lnTo>
                      <a:pt x="1" y="40385"/>
                    </a:lnTo>
                    <a:lnTo>
                      <a:pt x="7398" y="40385"/>
                    </a:lnTo>
                    <a:lnTo>
                      <a:pt x="7398" y="33095"/>
                    </a:lnTo>
                    <a:lnTo>
                      <a:pt x="7419" y="29820"/>
                    </a:lnTo>
                    <a:lnTo>
                      <a:pt x="7440" y="26758"/>
                    </a:lnTo>
                    <a:lnTo>
                      <a:pt x="7472" y="23907"/>
                    </a:lnTo>
                    <a:lnTo>
                      <a:pt x="7525" y="21247"/>
                    </a:lnTo>
                    <a:lnTo>
                      <a:pt x="7557" y="19986"/>
                    </a:lnTo>
                    <a:lnTo>
                      <a:pt x="7599" y="18768"/>
                    </a:lnTo>
                    <a:lnTo>
                      <a:pt x="7641" y="17591"/>
                    </a:lnTo>
                    <a:lnTo>
                      <a:pt x="7694" y="16457"/>
                    </a:lnTo>
                    <a:lnTo>
                      <a:pt x="7758" y="15355"/>
                    </a:lnTo>
                    <a:lnTo>
                      <a:pt x="7822" y="14285"/>
                    </a:lnTo>
                    <a:lnTo>
                      <a:pt x="7896" y="13257"/>
                    </a:lnTo>
                    <a:lnTo>
                      <a:pt x="7981" y="12261"/>
                    </a:lnTo>
                    <a:lnTo>
                      <a:pt x="8065" y="11286"/>
                    </a:lnTo>
                    <a:lnTo>
                      <a:pt x="8171" y="10343"/>
                    </a:lnTo>
                    <a:lnTo>
                      <a:pt x="8277" y="9432"/>
                    </a:lnTo>
                    <a:lnTo>
                      <a:pt x="8404" y="8542"/>
                    </a:lnTo>
                    <a:lnTo>
                      <a:pt x="8532" y="7673"/>
                    </a:lnTo>
                    <a:lnTo>
                      <a:pt x="8669" y="6835"/>
                    </a:lnTo>
                    <a:lnTo>
                      <a:pt x="8828" y="6009"/>
                    </a:lnTo>
                    <a:lnTo>
                      <a:pt x="8987" y="5193"/>
                    </a:lnTo>
                    <a:lnTo>
                      <a:pt x="9167" y="4409"/>
                    </a:lnTo>
                    <a:lnTo>
                      <a:pt x="9358" y="3625"/>
                    </a:lnTo>
                    <a:lnTo>
                      <a:pt x="9560" y="2862"/>
                    </a:lnTo>
                    <a:lnTo>
                      <a:pt x="9771" y="2109"/>
                    </a:lnTo>
                    <a:lnTo>
                      <a:pt x="2682"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15"/>
              <p:cNvSpPr/>
              <p:nvPr/>
            </p:nvSpPr>
            <p:spPr>
              <a:xfrm>
                <a:off x="7695213" y="2966375"/>
                <a:ext cx="244300" cy="1009650"/>
              </a:xfrm>
              <a:custGeom>
                <a:rect b="b" l="l" r="r" t="t"/>
                <a:pathLst>
                  <a:path extrusionOk="0" h="40386" w="9772">
                    <a:moveTo>
                      <a:pt x="7090" y="0"/>
                    </a:moveTo>
                    <a:lnTo>
                      <a:pt x="1" y="2109"/>
                    </a:lnTo>
                    <a:lnTo>
                      <a:pt x="213" y="2862"/>
                    </a:lnTo>
                    <a:lnTo>
                      <a:pt x="414" y="3625"/>
                    </a:lnTo>
                    <a:lnTo>
                      <a:pt x="605" y="4409"/>
                    </a:lnTo>
                    <a:lnTo>
                      <a:pt x="785" y="5193"/>
                    </a:lnTo>
                    <a:lnTo>
                      <a:pt x="944" y="6009"/>
                    </a:lnTo>
                    <a:lnTo>
                      <a:pt x="1103" y="6835"/>
                    </a:lnTo>
                    <a:lnTo>
                      <a:pt x="1241" y="7673"/>
                    </a:lnTo>
                    <a:lnTo>
                      <a:pt x="1368" y="8542"/>
                    </a:lnTo>
                    <a:lnTo>
                      <a:pt x="1495" y="9432"/>
                    </a:lnTo>
                    <a:lnTo>
                      <a:pt x="1601" y="10343"/>
                    </a:lnTo>
                    <a:lnTo>
                      <a:pt x="1707" y="11286"/>
                    </a:lnTo>
                    <a:lnTo>
                      <a:pt x="1792" y="12261"/>
                    </a:lnTo>
                    <a:lnTo>
                      <a:pt x="1877" y="13257"/>
                    </a:lnTo>
                    <a:lnTo>
                      <a:pt x="1951" y="14285"/>
                    </a:lnTo>
                    <a:lnTo>
                      <a:pt x="2014" y="15355"/>
                    </a:lnTo>
                    <a:lnTo>
                      <a:pt x="2078" y="16457"/>
                    </a:lnTo>
                    <a:lnTo>
                      <a:pt x="2131" y="17591"/>
                    </a:lnTo>
                    <a:lnTo>
                      <a:pt x="2173" y="18768"/>
                    </a:lnTo>
                    <a:lnTo>
                      <a:pt x="2216" y="19986"/>
                    </a:lnTo>
                    <a:lnTo>
                      <a:pt x="2248" y="21247"/>
                    </a:lnTo>
                    <a:lnTo>
                      <a:pt x="2301" y="23907"/>
                    </a:lnTo>
                    <a:lnTo>
                      <a:pt x="2332" y="26758"/>
                    </a:lnTo>
                    <a:lnTo>
                      <a:pt x="2354" y="29820"/>
                    </a:lnTo>
                    <a:lnTo>
                      <a:pt x="2375" y="33095"/>
                    </a:lnTo>
                    <a:lnTo>
                      <a:pt x="2375" y="40385"/>
                    </a:lnTo>
                    <a:lnTo>
                      <a:pt x="9771" y="40385"/>
                    </a:lnTo>
                    <a:lnTo>
                      <a:pt x="9771" y="32840"/>
                    </a:lnTo>
                    <a:lnTo>
                      <a:pt x="9761" y="29439"/>
                    </a:lnTo>
                    <a:lnTo>
                      <a:pt x="9729" y="26260"/>
                    </a:lnTo>
                    <a:lnTo>
                      <a:pt x="9697" y="23303"/>
                    </a:lnTo>
                    <a:lnTo>
                      <a:pt x="9666" y="21894"/>
                    </a:lnTo>
                    <a:lnTo>
                      <a:pt x="9634" y="20527"/>
                    </a:lnTo>
                    <a:lnTo>
                      <a:pt x="9591" y="19213"/>
                    </a:lnTo>
                    <a:lnTo>
                      <a:pt x="9549" y="17941"/>
                    </a:lnTo>
                    <a:lnTo>
                      <a:pt x="9496" y="16712"/>
                    </a:lnTo>
                    <a:lnTo>
                      <a:pt x="9443" y="15514"/>
                    </a:lnTo>
                    <a:lnTo>
                      <a:pt x="9369" y="14349"/>
                    </a:lnTo>
                    <a:lnTo>
                      <a:pt x="9295" y="13225"/>
                    </a:lnTo>
                    <a:lnTo>
                      <a:pt x="9210" y="12134"/>
                    </a:lnTo>
                    <a:lnTo>
                      <a:pt x="9125" y="11074"/>
                    </a:lnTo>
                    <a:lnTo>
                      <a:pt x="9019" y="10046"/>
                    </a:lnTo>
                    <a:lnTo>
                      <a:pt x="8903" y="9040"/>
                    </a:lnTo>
                    <a:lnTo>
                      <a:pt x="8775" y="8054"/>
                    </a:lnTo>
                    <a:lnTo>
                      <a:pt x="8648" y="7100"/>
                    </a:lnTo>
                    <a:lnTo>
                      <a:pt x="8500" y="6157"/>
                    </a:lnTo>
                    <a:lnTo>
                      <a:pt x="8341" y="5246"/>
                    </a:lnTo>
                    <a:lnTo>
                      <a:pt x="8161" y="4335"/>
                    </a:lnTo>
                    <a:lnTo>
                      <a:pt x="7981" y="3444"/>
                    </a:lnTo>
                    <a:lnTo>
                      <a:pt x="7779" y="2575"/>
                    </a:lnTo>
                    <a:lnTo>
                      <a:pt x="7567" y="1706"/>
                    </a:lnTo>
                    <a:lnTo>
                      <a:pt x="7334" y="848"/>
                    </a:lnTo>
                    <a:lnTo>
                      <a:pt x="709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15"/>
              <p:cNvSpPr/>
              <p:nvPr/>
            </p:nvSpPr>
            <p:spPr>
              <a:xfrm>
                <a:off x="7967313" y="2952075"/>
                <a:ext cx="188375" cy="212750"/>
              </a:xfrm>
              <a:custGeom>
                <a:rect b="b" l="l" r="r" t="t"/>
                <a:pathLst>
                  <a:path extrusionOk="0" h="8510" w="7535">
                    <a:moveTo>
                      <a:pt x="3847" y="0"/>
                    </a:moveTo>
                    <a:lnTo>
                      <a:pt x="3688" y="11"/>
                    </a:lnTo>
                    <a:lnTo>
                      <a:pt x="3529" y="43"/>
                    </a:lnTo>
                    <a:lnTo>
                      <a:pt x="3381" y="95"/>
                    </a:lnTo>
                    <a:lnTo>
                      <a:pt x="3243" y="159"/>
                    </a:lnTo>
                    <a:lnTo>
                      <a:pt x="3105" y="233"/>
                    </a:lnTo>
                    <a:lnTo>
                      <a:pt x="2978" y="329"/>
                    </a:lnTo>
                    <a:lnTo>
                      <a:pt x="2861" y="424"/>
                    </a:lnTo>
                    <a:lnTo>
                      <a:pt x="2755" y="541"/>
                    </a:lnTo>
                    <a:lnTo>
                      <a:pt x="2649" y="657"/>
                    </a:lnTo>
                    <a:lnTo>
                      <a:pt x="2554" y="774"/>
                    </a:lnTo>
                    <a:lnTo>
                      <a:pt x="2459" y="911"/>
                    </a:lnTo>
                    <a:lnTo>
                      <a:pt x="2374" y="1039"/>
                    </a:lnTo>
                    <a:lnTo>
                      <a:pt x="2226" y="1314"/>
                    </a:lnTo>
                    <a:lnTo>
                      <a:pt x="2098" y="1590"/>
                    </a:lnTo>
                    <a:lnTo>
                      <a:pt x="2003" y="1844"/>
                    </a:lnTo>
                    <a:lnTo>
                      <a:pt x="1918" y="2077"/>
                    </a:lnTo>
                    <a:lnTo>
                      <a:pt x="1855" y="2289"/>
                    </a:lnTo>
                    <a:lnTo>
                      <a:pt x="1812" y="2448"/>
                    </a:lnTo>
                    <a:lnTo>
                      <a:pt x="1780" y="2586"/>
                    </a:lnTo>
                    <a:lnTo>
                      <a:pt x="0" y="4112"/>
                    </a:lnTo>
                    <a:lnTo>
                      <a:pt x="64" y="4175"/>
                    </a:lnTo>
                    <a:lnTo>
                      <a:pt x="138" y="4239"/>
                    </a:lnTo>
                    <a:lnTo>
                      <a:pt x="244" y="4324"/>
                    </a:lnTo>
                    <a:lnTo>
                      <a:pt x="371" y="4419"/>
                    </a:lnTo>
                    <a:lnTo>
                      <a:pt x="519" y="4504"/>
                    </a:lnTo>
                    <a:lnTo>
                      <a:pt x="689" y="4599"/>
                    </a:lnTo>
                    <a:lnTo>
                      <a:pt x="869" y="4663"/>
                    </a:lnTo>
                    <a:lnTo>
                      <a:pt x="964" y="4695"/>
                    </a:lnTo>
                    <a:lnTo>
                      <a:pt x="1070" y="4726"/>
                    </a:lnTo>
                    <a:lnTo>
                      <a:pt x="1176" y="4737"/>
                    </a:lnTo>
                    <a:lnTo>
                      <a:pt x="1282" y="4748"/>
                    </a:lnTo>
                    <a:lnTo>
                      <a:pt x="1388" y="4748"/>
                    </a:lnTo>
                    <a:lnTo>
                      <a:pt x="1505" y="4737"/>
                    </a:lnTo>
                    <a:lnTo>
                      <a:pt x="1622" y="4726"/>
                    </a:lnTo>
                    <a:lnTo>
                      <a:pt x="1738" y="4695"/>
                    </a:lnTo>
                    <a:lnTo>
                      <a:pt x="1855" y="4652"/>
                    </a:lnTo>
                    <a:lnTo>
                      <a:pt x="1971" y="4599"/>
                    </a:lnTo>
                    <a:lnTo>
                      <a:pt x="2088" y="4536"/>
                    </a:lnTo>
                    <a:lnTo>
                      <a:pt x="2215" y="4451"/>
                    </a:lnTo>
                    <a:lnTo>
                      <a:pt x="2332" y="4355"/>
                    </a:lnTo>
                    <a:lnTo>
                      <a:pt x="2448" y="4239"/>
                    </a:lnTo>
                    <a:lnTo>
                      <a:pt x="2565" y="4112"/>
                    </a:lnTo>
                    <a:lnTo>
                      <a:pt x="2692" y="3963"/>
                    </a:lnTo>
                    <a:lnTo>
                      <a:pt x="2692" y="4059"/>
                    </a:lnTo>
                    <a:lnTo>
                      <a:pt x="2713" y="4313"/>
                    </a:lnTo>
                    <a:lnTo>
                      <a:pt x="2724" y="4695"/>
                    </a:lnTo>
                    <a:lnTo>
                      <a:pt x="2724" y="4917"/>
                    </a:lnTo>
                    <a:lnTo>
                      <a:pt x="2713" y="5171"/>
                    </a:lnTo>
                    <a:lnTo>
                      <a:pt x="2702" y="5436"/>
                    </a:lnTo>
                    <a:lnTo>
                      <a:pt x="2671" y="5712"/>
                    </a:lnTo>
                    <a:lnTo>
                      <a:pt x="2628" y="5998"/>
                    </a:lnTo>
                    <a:lnTo>
                      <a:pt x="2575" y="6284"/>
                    </a:lnTo>
                    <a:lnTo>
                      <a:pt x="2501" y="6581"/>
                    </a:lnTo>
                    <a:lnTo>
                      <a:pt x="2416" y="6867"/>
                    </a:lnTo>
                    <a:lnTo>
                      <a:pt x="2300" y="7142"/>
                    </a:lnTo>
                    <a:lnTo>
                      <a:pt x="2236" y="7270"/>
                    </a:lnTo>
                    <a:lnTo>
                      <a:pt x="2173" y="7397"/>
                    </a:lnTo>
                    <a:lnTo>
                      <a:pt x="2098" y="7556"/>
                    </a:lnTo>
                    <a:lnTo>
                      <a:pt x="2056" y="7694"/>
                    </a:lnTo>
                    <a:lnTo>
                      <a:pt x="2045" y="7757"/>
                    </a:lnTo>
                    <a:lnTo>
                      <a:pt x="2045" y="7821"/>
                    </a:lnTo>
                    <a:lnTo>
                      <a:pt x="2045" y="7874"/>
                    </a:lnTo>
                    <a:lnTo>
                      <a:pt x="2056" y="7927"/>
                    </a:lnTo>
                    <a:lnTo>
                      <a:pt x="2067" y="7980"/>
                    </a:lnTo>
                    <a:lnTo>
                      <a:pt x="2088" y="8033"/>
                    </a:lnTo>
                    <a:lnTo>
                      <a:pt x="2120" y="8086"/>
                    </a:lnTo>
                    <a:lnTo>
                      <a:pt x="2151" y="8128"/>
                    </a:lnTo>
                    <a:lnTo>
                      <a:pt x="2247" y="8213"/>
                    </a:lnTo>
                    <a:lnTo>
                      <a:pt x="2353" y="8287"/>
                    </a:lnTo>
                    <a:lnTo>
                      <a:pt x="2469" y="8351"/>
                    </a:lnTo>
                    <a:lnTo>
                      <a:pt x="2618" y="8393"/>
                    </a:lnTo>
                    <a:lnTo>
                      <a:pt x="2777" y="8435"/>
                    </a:lnTo>
                    <a:lnTo>
                      <a:pt x="2957" y="8467"/>
                    </a:lnTo>
                    <a:lnTo>
                      <a:pt x="3137" y="8499"/>
                    </a:lnTo>
                    <a:lnTo>
                      <a:pt x="3338" y="8510"/>
                    </a:lnTo>
                    <a:lnTo>
                      <a:pt x="3762" y="8510"/>
                    </a:lnTo>
                    <a:lnTo>
                      <a:pt x="3995" y="8499"/>
                    </a:lnTo>
                    <a:lnTo>
                      <a:pt x="4218" y="8467"/>
                    </a:lnTo>
                    <a:lnTo>
                      <a:pt x="4451" y="8446"/>
                    </a:lnTo>
                    <a:lnTo>
                      <a:pt x="4695" y="8404"/>
                    </a:lnTo>
                    <a:lnTo>
                      <a:pt x="4928" y="8361"/>
                    </a:lnTo>
                    <a:lnTo>
                      <a:pt x="5161" y="8298"/>
                    </a:lnTo>
                    <a:lnTo>
                      <a:pt x="5394" y="8245"/>
                    </a:lnTo>
                    <a:lnTo>
                      <a:pt x="5627" y="8170"/>
                    </a:lnTo>
                    <a:lnTo>
                      <a:pt x="5850" y="8096"/>
                    </a:lnTo>
                    <a:lnTo>
                      <a:pt x="6062" y="8011"/>
                    </a:lnTo>
                    <a:lnTo>
                      <a:pt x="6274" y="7916"/>
                    </a:lnTo>
                    <a:lnTo>
                      <a:pt x="6475" y="7821"/>
                    </a:lnTo>
                    <a:lnTo>
                      <a:pt x="6655" y="7715"/>
                    </a:lnTo>
                    <a:lnTo>
                      <a:pt x="6825" y="7609"/>
                    </a:lnTo>
                    <a:lnTo>
                      <a:pt x="6984" y="7492"/>
                    </a:lnTo>
                    <a:lnTo>
                      <a:pt x="7132" y="7376"/>
                    </a:lnTo>
                    <a:lnTo>
                      <a:pt x="7196" y="7301"/>
                    </a:lnTo>
                    <a:lnTo>
                      <a:pt x="7259" y="7227"/>
                    </a:lnTo>
                    <a:lnTo>
                      <a:pt x="7302" y="7153"/>
                    </a:lnTo>
                    <a:lnTo>
                      <a:pt x="7344" y="7068"/>
                    </a:lnTo>
                    <a:lnTo>
                      <a:pt x="7386" y="6994"/>
                    </a:lnTo>
                    <a:lnTo>
                      <a:pt x="7408" y="6899"/>
                    </a:lnTo>
                    <a:lnTo>
                      <a:pt x="7439" y="6814"/>
                    </a:lnTo>
                    <a:lnTo>
                      <a:pt x="7450" y="6719"/>
                    </a:lnTo>
                    <a:lnTo>
                      <a:pt x="7471" y="6528"/>
                    </a:lnTo>
                    <a:lnTo>
                      <a:pt x="7471" y="6327"/>
                    </a:lnTo>
                    <a:lnTo>
                      <a:pt x="7461" y="6125"/>
                    </a:lnTo>
                    <a:lnTo>
                      <a:pt x="7439" y="5903"/>
                    </a:lnTo>
                    <a:lnTo>
                      <a:pt x="7386" y="5447"/>
                    </a:lnTo>
                    <a:lnTo>
                      <a:pt x="7365" y="5214"/>
                    </a:lnTo>
                    <a:lnTo>
                      <a:pt x="7344" y="4981"/>
                    </a:lnTo>
                    <a:lnTo>
                      <a:pt x="7333" y="4737"/>
                    </a:lnTo>
                    <a:lnTo>
                      <a:pt x="7344" y="4493"/>
                    </a:lnTo>
                    <a:lnTo>
                      <a:pt x="7365" y="4250"/>
                    </a:lnTo>
                    <a:lnTo>
                      <a:pt x="7408" y="4006"/>
                    </a:lnTo>
                    <a:lnTo>
                      <a:pt x="7450" y="3836"/>
                    </a:lnTo>
                    <a:lnTo>
                      <a:pt x="7482" y="3656"/>
                    </a:lnTo>
                    <a:lnTo>
                      <a:pt x="7503" y="3476"/>
                    </a:lnTo>
                    <a:lnTo>
                      <a:pt x="7524" y="3296"/>
                    </a:lnTo>
                    <a:lnTo>
                      <a:pt x="7535" y="3116"/>
                    </a:lnTo>
                    <a:lnTo>
                      <a:pt x="7535" y="2935"/>
                    </a:lnTo>
                    <a:lnTo>
                      <a:pt x="7535" y="2745"/>
                    </a:lnTo>
                    <a:lnTo>
                      <a:pt x="7524" y="2565"/>
                    </a:lnTo>
                    <a:lnTo>
                      <a:pt x="7503" y="2374"/>
                    </a:lnTo>
                    <a:lnTo>
                      <a:pt x="7482" y="2194"/>
                    </a:lnTo>
                    <a:lnTo>
                      <a:pt x="7450" y="2014"/>
                    </a:lnTo>
                    <a:lnTo>
                      <a:pt x="7408" y="1844"/>
                    </a:lnTo>
                    <a:lnTo>
                      <a:pt x="7355" y="1664"/>
                    </a:lnTo>
                    <a:lnTo>
                      <a:pt x="7291" y="1494"/>
                    </a:lnTo>
                    <a:lnTo>
                      <a:pt x="7227" y="1335"/>
                    </a:lnTo>
                    <a:lnTo>
                      <a:pt x="7153" y="1176"/>
                    </a:lnTo>
                    <a:lnTo>
                      <a:pt x="7068" y="1028"/>
                    </a:lnTo>
                    <a:lnTo>
                      <a:pt x="6973" y="890"/>
                    </a:lnTo>
                    <a:lnTo>
                      <a:pt x="6867" y="763"/>
                    </a:lnTo>
                    <a:lnTo>
                      <a:pt x="6750" y="636"/>
                    </a:lnTo>
                    <a:lnTo>
                      <a:pt x="6634" y="519"/>
                    </a:lnTo>
                    <a:lnTo>
                      <a:pt x="6496" y="413"/>
                    </a:lnTo>
                    <a:lnTo>
                      <a:pt x="6358" y="329"/>
                    </a:lnTo>
                    <a:lnTo>
                      <a:pt x="6199" y="244"/>
                    </a:lnTo>
                    <a:lnTo>
                      <a:pt x="6040" y="180"/>
                    </a:lnTo>
                    <a:lnTo>
                      <a:pt x="5860" y="127"/>
                    </a:lnTo>
                    <a:lnTo>
                      <a:pt x="5680" y="85"/>
                    </a:lnTo>
                    <a:lnTo>
                      <a:pt x="5479" y="64"/>
                    </a:lnTo>
                    <a:lnTo>
                      <a:pt x="5278" y="53"/>
                    </a:lnTo>
                    <a:lnTo>
                      <a:pt x="5055" y="64"/>
                    </a:lnTo>
                    <a:lnTo>
                      <a:pt x="4832" y="95"/>
                    </a:lnTo>
                    <a:lnTo>
                      <a:pt x="4589" y="138"/>
                    </a:lnTo>
                    <a:lnTo>
                      <a:pt x="4387" y="64"/>
                    </a:lnTo>
                    <a:lnTo>
                      <a:pt x="4197" y="21"/>
                    </a:lnTo>
                    <a:lnTo>
                      <a:pt x="4016" y="0"/>
                    </a:lnTo>
                    <a:close/>
                  </a:path>
                </a:pathLst>
              </a:custGeom>
              <a:solidFill>
                <a:srgbClr val="B45F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15"/>
              <p:cNvSpPr/>
              <p:nvPr/>
            </p:nvSpPr>
            <p:spPr>
              <a:xfrm>
                <a:off x="8090238" y="3059350"/>
                <a:ext cx="14050" cy="101775"/>
              </a:xfrm>
              <a:custGeom>
                <a:rect b="b" l="l" r="r" t="t"/>
                <a:pathLst>
                  <a:path extrusionOk="0" h="4071" w="562">
                    <a:moveTo>
                      <a:pt x="329" y="1"/>
                    </a:moveTo>
                    <a:lnTo>
                      <a:pt x="159" y="22"/>
                    </a:lnTo>
                    <a:lnTo>
                      <a:pt x="244" y="382"/>
                    </a:lnTo>
                    <a:lnTo>
                      <a:pt x="297" y="743"/>
                    </a:lnTo>
                    <a:lnTo>
                      <a:pt x="350" y="1082"/>
                    </a:lnTo>
                    <a:lnTo>
                      <a:pt x="371" y="1400"/>
                    </a:lnTo>
                    <a:lnTo>
                      <a:pt x="392" y="1707"/>
                    </a:lnTo>
                    <a:lnTo>
                      <a:pt x="392" y="1993"/>
                    </a:lnTo>
                    <a:lnTo>
                      <a:pt x="382" y="2269"/>
                    </a:lnTo>
                    <a:lnTo>
                      <a:pt x="361" y="2534"/>
                    </a:lnTo>
                    <a:lnTo>
                      <a:pt x="339" y="2777"/>
                    </a:lnTo>
                    <a:lnTo>
                      <a:pt x="297" y="3010"/>
                    </a:lnTo>
                    <a:lnTo>
                      <a:pt x="265" y="3222"/>
                    </a:lnTo>
                    <a:lnTo>
                      <a:pt x="212" y="3424"/>
                    </a:lnTo>
                    <a:lnTo>
                      <a:pt x="159" y="3604"/>
                    </a:lnTo>
                    <a:lnTo>
                      <a:pt x="106" y="3773"/>
                    </a:lnTo>
                    <a:lnTo>
                      <a:pt x="0" y="4070"/>
                    </a:lnTo>
                    <a:lnTo>
                      <a:pt x="0" y="4070"/>
                    </a:lnTo>
                    <a:lnTo>
                      <a:pt x="297" y="3996"/>
                    </a:lnTo>
                    <a:lnTo>
                      <a:pt x="350" y="3826"/>
                    </a:lnTo>
                    <a:lnTo>
                      <a:pt x="392" y="3657"/>
                    </a:lnTo>
                    <a:lnTo>
                      <a:pt x="466" y="3307"/>
                    </a:lnTo>
                    <a:lnTo>
                      <a:pt x="509" y="2957"/>
                    </a:lnTo>
                    <a:lnTo>
                      <a:pt x="541" y="2608"/>
                    </a:lnTo>
                    <a:lnTo>
                      <a:pt x="562" y="2269"/>
                    </a:lnTo>
                    <a:lnTo>
                      <a:pt x="562" y="1940"/>
                    </a:lnTo>
                    <a:lnTo>
                      <a:pt x="551" y="1622"/>
                    </a:lnTo>
                    <a:lnTo>
                      <a:pt x="530" y="1326"/>
                    </a:lnTo>
                    <a:lnTo>
                      <a:pt x="498" y="1039"/>
                    </a:lnTo>
                    <a:lnTo>
                      <a:pt x="477" y="785"/>
                    </a:lnTo>
                    <a:lnTo>
                      <a:pt x="403" y="372"/>
                    </a:lnTo>
                    <a:lnTo>
                      <a:pt x="350" y="96"/>
                    </a:lnTo>
                    <a:lnTo>
                      <a:pt x="329" y="1"/>
                    </a:lnTo>
                    <a:close/>
                  </a:path>
                </a:pathLst>
              </a:custGeom>
              <a:solidFill>
                <a:srgbClr val="783F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15"/>
              <p:cNvSpPr/>
              <p:nvPr/>
            </p:nvSpPr>
            <p:spPr>
              <a:xfrm>
                <a:off x="8121238" y="3058575"/>
                <a:ext cx="13250" cy="90625"/>
              </a:xfrm>
              <a:custGeom>
                <a:rect b="b" l="l" r="r" t="t"/>
                <a:pathLst>
                  <a:path extrusionOk="0" h="3625" w="530">
                    <a:moveTo>
                      <a:pt x="191" y="0"/>
                    </a:moveTo>
                    <a:lnTo>
                      <a:pt x="0" y="11"/>
                    </a:lnTo>
                    <a:lnTo>
                      <a:pt x="74" y="318"/>
                    </a:lnTo>
                    <a:lnTo>
                      <a:pt x="138" y="615"/>
                    </a:lnTo>
                    <a:lnTo>
                      <a:pt x="180" y="911"/>
                    </a:lnTo>
                    <a:lnTo>
                      <a:pt x="223" y="1187"/>
                    </a:lnTo>
                    <a:lnTo>
                      <a:pt x="244" y="1462"/>
                    </a:lnTo>
                    <a:lnTo>
                      <a:pt x="265" y="1717"/>
                    </a:lnTo>
                    <a:lnTo>
                      <a:pt x="286" y="1971"/>
                    </a:lnTo>
                    <a:lnTo>
                      <a:pt x="286" y="2204"/>
                    </a:lnTo>
                    <a:lnTo>
                      <a:pt x="286" y="2639"/>
                    </a:lnTo>
                    <a:lnTo>
                      <a:pt x="265" y="3020"/>
                    </a:lnTo>
                    <a:lnTo>
                      <a:pt x="233" y="3349"/>
                    </a:lnTo>
                    <a:lnTo>
                      <a:pt x="191" y="3624"/>
                    </a:lnTo>
                    <a:lnTo>
                      <a:pt x="339" y="3550"/>
                    </a:lnTo>
                    <a:lnTo>
                      <a:pt x="477" y="3476"/>
                    </a:lnTo>
                    <a:lnTo>
                      <a:pt x="509" y="3190"/>
                    </a:lnTo>
                    <a:lnTo>
                      <a:pt x="519" y="2893"/>
                    </a:lnTo>
                    <a:lnTo>
                      <a:pt x="530" y="2596"/>
                    </a:lnTo>
                    <a:lnTo>
                      <a:pt x="519" y="2300"/>
                    </a:lnTo>
                    <a:lnTo>
                      <a:pt x="498" y="2003"/>
                    </a:lnTo>
                    <a:lnTo>
                      <a:pt x="477" y="1717"/>
                    </a:lnTo>
                    <a:lnTo>
                      <a:pt x="445" y="1431"/>
                    </a:lnTo>
                    <a:lnTo>
                      <a:pt x="413" y="1176"/>
                    </a:lnTo>
                    <a:lnTo>
                      <a:pt x="339" y="700"/>
                    </a:lnTo>
                    <a:lnTo>
                      <a:pt x="265" y="329"/>
                    </a:lnTo>
                    <a:lnTo>
                      <a:pt x="191" y="0"/>
                    </a:lnTo>
                    <a:close/>
                  </a:path>
                </a:pathLst>
              </a:custGeom>
              <a:solidFill>
                <a:srgbClr val="783F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15"/>
              <p:cNvSpPr/>
              <p:nvPr/>
            </p:nvSpPr>
            <p:spPr>
              <a:xfrm>
                <a:off x="8043338" y="3060950"/>
                <a:ext cx="26250" cy="103875"/>
              </a:xfrm>
              <a:custGeom>
                <a:rect b="b" l="l" r="r" t="t"/>
                <a:pathLst>
                  <a:path extrusionOk="0" h="4155" w="1050">
                    <a:moveTo>
                      <a:pt x="869" y="0"/>
                    </a:moveTo>
                    <a:lnTo>
                      <a:pt x="753" y="22"/>
                    </a:lnTo>
                    <a:lnTo>
                      <a:pt x="795" y="382"/>
                    </a:lnTo>
                    <a:lnTo>
                      <a:pt x="816" y="732"/>
                    </a:lnTo>
                    <a:lnTo>
                      <a:pt x="827" y="1060"/>
                    </a:lnTo>
                    <a:lnTo>
                      <a:pt x="806" y="1389"/>
                    </a:lnTo>
                    <a:lnTo>
                      <a:pt x="785" y="1696"/>
                    </a:lnTo>
                    <a:lnTo>
                      <a:pt x="753" y="1993"/>
                    </a:lnTo>
                    <a:lnTo>
                      <a:pt x="700" y="2268"/>
                    </a:lnTo>
                    <a:lnTo>
                      <a:pt x="647" y="2533"/>
                    </a:lnTo>
                    <a:lnTo>
                      <a:pt x="573" y="2787"/>
                    </a:lnTo>
                    <a:lnTo>
                      <a:pt x="499" y="3021"/>
                    </a:lnTo>
                    <a:lnTo>
                      <a:pt x="424" y="3243"/>
                    </a:lnTo>
                    <a:lnTo>
                      <a:pt x="340" y="3445"/>
                    </a:lnTo>
                    <a:lnTo>
                      <a:pt x="255" y="3646"/>
                    </a:lnTo>
                    <a:lnTo>
                      <a:pt x="170" y="3815"/>
                    </a:lnTo>
                    <a:lnTo>
                      <a:pt x="1" y="4123"/>
                    </a:lnTo>
                    <a:lnTo>
                      <a:pt x="202" y="4144"/>
                    </a:lnTo>
                    <a:lnTo>
                      <a:pt x="414" y="4155"/>
                    </a:lnTo>
                    <a:lnTo>
                      <a:pt x="509" y="3974"/>
                    </a:lnTo>
                    <a:lnTo>
                      <a:pt x="594" y="3794"/>
                    </a:lnTo>
                    <a:lnTo>
                      <a:pt x="668" y="3603"/>
                    </a:lnTo>
                    <a:lnTo>
                      <a:pt x="742" y="3423"/>
                    </a:lnTo>
                    <a:lnTo>
                      <a:pt x="806" y="3233"/>
                    </a:lnTo>
                    <a:lnTo>
                      <a:pt x="859" y="3052"/>
                    </a:lnTo>
                    <a:lnTo>
                      <a:pt x="901" y="2872"/>
                    </a:lnTo>
                    <a:lnTo>
                      <a:pt x="933" y="2692"/>
                    </a:lnTo>
                    <a:lnTo>
                      <a:pt x="997" y="2332"/>
                    </a:lnTo>
                    <a:lnTo>
                      <a:pt x="1028" y="1993"/>
                    </a:lnTo>
                    <a:lnTo>
                      <a:pt x="1050" y="1664"/>
                    </a:lnTo>
                    <a:lnTo>
                      <a:pt x="1050" y="1346"/>
                    </a:lnTo>
                    <a:lnTo>
                      <a:pt x="1028" y="1060"/>
                    </a:lnTo>
                    <a:lnTo>
                      <a:pt x="1007" y="806"/>
                    </a:lnTo>
                    <a:lnTo>
                      <a:pt x="986" y="573"/>
                    </a:lnTo>
                    <a:lnTo>
                      <a:pt x="954" y="371"/>
                    </a:lnTo>
                    <a:lnTo>
                      <a:pt x="901" y="96"/>
                    </a:lnTo>
                    <a:lnTo>
                      <a:pt x="869" y="0"/>
                    </a:lnTo>
                    <a:close/>
                  </a:path>
                </a:pathLst>
              </a:custGeom>
              <a:solidFill>
                <a:srgbClr val="783F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15"/>
              <p:cNvSpPr/>
              <p:nvPr/>
            </p:nvSpPr>
            <p:spPr>
              <a:xfrm>
                <a:off x="7506063" y="2805550"/>
                <a:ext cx="387625" cy="310000"/>
              </a:xfrm>
              <a:custGeom>
                <a:rect b="b" l="l" r="r" t="t"/>
                <a:pathLst>
                  <a:path extrusionOk="0" h="12400" w="15505">
                    <a:moveTo>
                      <a:pt x="6200" y="1"/>
                    </a:moveTo>
                    <a:lnTo>
                      <a:pt x="5882" y="12"/>
                    </a:lnTo>
                    <a:lnTo>
                      <a:pt x="5575" y="33"/>
                    </a:lnTo>
                    <a:lnTo>
                      <a:pt x="5257" y="75"/>
                    </a:lnTo>
                    <a:lnTo>
                      <a:pt x="4960" y="128"/>
                    </a:lnTo>
                    <a:lnTo>
                      <a:pt x="4653" y="192"/>
                    </a:lnTo>
                    <a:lnTo>
                      <a:pt x="4367" y="277"/>
                    </a:lnTo>
                    <a:lnTo>
                      <a:pt x="4070" y="372"/>
                    </a:lnTo>
                    <a:lnTo>
                      <a:pt x="3794" y="488"/>
                    </a:lnTo>
                    <a:lnTo>
                      <a:pt x="3519" y="616"/>
                    </a:lnTo>
                    <a:lnTo>
                      <a:pt x="3254" y="753"/>
                    </a:lnTo>
                    <a:lnTo>
                      <a:pt x="2989" y="902"/>
                    </a:lnTo>
                    <a:lnTo>
                      <a:pt x="2745" y="1061"/>
                    </a:lnTo>
                    <a:lnTo>
                      <a:pt x="2502" y="1230"/>
                    </a:lnTo>
                    <a:lnTo>
                      <a:pt x="2258" y="1421"/>
                    </a:lnTo>
                    <a:lnTo>
                      <a:pt x="2035" y="1612"/>
                    </a:lnTo>
                    <a:lnTo>
                      <a:pt x="1823" y="1824"/>
                    </a:lnTo>
                    <a:lnTo>
                      <a:pt x="1611" y="2036"/>
                    </a:lnTo>
                    <a:lnTo>
                      <a:pt x="1421" y="2258"/>
                    </a:lnTo>
                    <a:lnTo>
                      <a:pt x="1241" y="2491"/>
                    </a:lnTo>
                    <a:lnTo>
                      <a:pt x="1060" y="2735"/>
                    </a:lnTo>
                    <a:lnTo>
                      <a:pt x="901" y="2989"/>
                    </a:lnTo>
                    <a:lnTo>
                      <a:pt x="753" y="3254"/>
                    </a:lnTo>
                    <a:lnTo>
                      <a:pt x="615" y="3519"/>
                    </a:lnTo>
                    <a:lnTo>
                      <a:pt x="488" y="3795"/>
                    </a:lnTo>
                    <a:lnTo>
                      <a:pt x="382" y="4070"/>
                    </a:lnTo>
                    <a:lnTo>
                      <a:pt x="276" y="4367"/>
                    </a:lnTo>
                    <a:lnTo>
                      <a:pt x="191" y="4653"/>
                    </a:lnTo>
                    <a:lnTo>
                      <a:pt x="128" y="4950"/>
                    </a:lnTo>
                    <a:lnTo>
                      <a:pt x="75" y="5257"/>
                    </a:lnTo>
                    <a:lnTo>
                      <a:pt x="32" y="5564"/>
                    </a:lnTo>
                    <a:lnTo>
                      <a:pt x="11" y="5882"/>
                    </a:lnTo>
                    <a:lnTo>
                      <a:pt x="1" y="6200"/>
                    </a:lnTo>
                    <a:lnTo>
                      <a:pt x="11" y="6518"/>
                    </a:lnTo>
                    <a:lnTo>
                      <a:pt x="32" y="6836"/>
                    </a:lnTo>
                    <a:lnTo>
                      <a:pt x="75" y="7143"/>
                    </a:lnTo>
                    <a:lnTo>
                      <a:pt x="128" y="7451"/>
                    </a:lnTo>
                    <a:lnTo>
                      <a:pt x="191" y="7747"/>
                    </a:lnTo>
                    <a:lnTo>
                      <a:pt x="276" y="8044"/>
                    </a:lnTo>
                    <a:lnTo>
                      <a:pt x="382" y="8330"/>
                    </a:lnTo>
                    <a:lnTo>
                      <a:pt x="488" y="8606"/>
                    </a:lnTo>
                    <a:lnTo>
                      <a:pt x="615" y="8881"/>
                    </a:lnTo>
                    <a:lnTo>
                      <a:pt x="753" y="9146"/>
                    </a:lnTo>
                    <a:lnTo>
                      <a:pt x="901" y="9411"/>
                    </a:lnTo>
                    <a:lnTo>
                      <a:pt x="1060" y="9665"/>
                    </a:lnTo>
                    <a:lnTo>
                      <a:pt x="1241" y="9909"/>
                    </a:lnTo>
                    <a:lnTo>
                      <a:pt x="1421" y="10142"/>
                    </a:lnTo>
                    <a:lnTo>
                      <a:pt x="1611" y="10365"/>
                    </a:lnTo>
                    <a:lnTo>
                      <a:pt x="1823" y="10577"/>
                    </a:lnTo>
                    <a:lnTo>
                      <a:pt x="2035" y="10789"/>
                    </a:lnTo>
                    <a:lnTo>
                      <a:pt x="2258" y="10979"/>
                    </a:lnTo>
                    <a:lnTo>
                      <a:pt x="2502" y="11170"/>
                    </a:lnTo>
                    <a:lnTo>
                      <a:pt x="2745" y="11340"/>
                    </a:lnTo>
                    <a:lnTo>
                      <a:pt x="2989" y="11499"/>
                    </a:lnTo>
                    <a:lnTo>
                      <a:pt x="3254" y="11647"/>
                    </a:lnTo>
                    <a:lnTo>
                      <a:pt x="3519" y="11785"/>
                    </a:lnTo>
                    <a:lnTo>
                      <a:pt x="3794" y="11912"/>
                    </a:lnTo>
                    <a:lnTo>
                      <a:pt x="4070" y="12029"/>
                    </a:lnTo>
                    <a:lnTo>
                      <a:pt x="4367" y="12124"/>
                    </a:lnTo>
                    <a:lnTo>
                      <a:pt x="4653" y="12209"/>
                    </a:lnTo>
                    <a:lnTo>
                      <a:pt x="4960" y="12272"/>
                    </a:lnTo>
                    <a:lnTo>
                      <a:pt x="5257" y="12336"/>
                    </a:lnTo>
                    <a:lnTo>
                      <a:pt x="5575" y="12368"/>
                    </a:lnTo>
                    <a:lnTo>
                      <a:pt x="5882" y="12399"/>
                    </a:lnTo>
                    <a:lnTo>
                      <a:pt x="9623" y="12399"/>
                    </a:lnTo>
                    <a:lnTo>
                      <a:pt x="9930" y="12368"/>
                    </a:lnTo>
                    <a:lnTo>
                      <a:pt x="10248" y="12336"/>
                    </a:lnTo>
                    <a:lnTo>
                      <a:pt x="10545" y="12272"/>
                    </a:lnTo>
                    <a:lnTo>
                      <a:pt x="10852" y="12209"/>
                    </a:lnTo>
                    <a:lnTo>
                      <a:pt x="11138" y="12124"/>
                    </a:lnTo>
                    <a:lnTo>
                      <a:pt x="11424" y="12029"/>
                    </a:lnTo>
                    <a:lnTo>
                      <a:pt x="11710" y="11912"/>
                    </a:lnTo>
                    <a:lnTo>
                      <a:pt x="11986" y="11785"/>
                    </a:lnTo>
                    <a:lnTo>
                      <a:pt x="12251" y="11647"/>
                    </a:lnTo>
                    <a:lnTo>
                      <a:pt x="12516" y="11499"/>
                    </a:lnTo>
                    <a:lnTo>
                      <a:pt x="12760" y="11340"/>
                    </a:lnTo>
                    <a:lnTo>
                      <a:pt x="13003" y="11170"/>
                    </a:lnTo>
                    <a:lnTo>
                      <a:pt x="13247" y="10979"/>
                    </a:lnTo>
                    <a:lnTo>
                      <a:pt x="13470" y="10789"/>
                    </a:lnTo>
                    <a:lnTo>
                      <a:pt x="13681" y="10577"/>
                    </a:lnTo>
                    <a:lnTo>
                      <a:pt x="13893" y="10365"/>
                    </a:lnTo>
                    <a:lnTo>
                      <a:pt x="14084" y="10142"/>
                    </a:lnTo>
                    <a:lnTo>
                      <a:pt x="14264" y="9909"/>
                    </a:lnTo>
                    <a:lnTo>
                      <a:pt x="14444" y="9665"/>
                    </a:lnTo>
                    <a:lnTo>
                      <a:pt x="14603" y="9411"/>
                    </a:lnTo>
                    <a:lnTo>
                      <a:pt x="14752" y="9146"/>
                    </a:lnTo>
                    <a:lnTo>
                      <a:pt x="14890" y="8881"/>
                    </a:lnTo>
                    <a:lnTo>
                      <a:pt x="15017" y="8606"/>
                    </a:lnTo>
                    <a:lnTo>
                      <a:pt x="15123" y="8330"/>
                    </a:lnTo>
                    <a:lnTo>
                      <a:pt x="15229" y="8044"/>
                    </a:lnTo>
                    <a:lnTo>
                      <a:pt x="15313" y="7747"/>
                    </a:lnTo>
                    <a:lnTo>
                      <a:pt x="15377" y="7451"/>
                    </a:lnTo>
                    <a:lnTo>
                      <a:pt x="15430" y="7143"/>
                    </a:lnTo>
                    <a:lnTo>
                      <a:pt x="15472" y="6836"/>
                    </a:lnTo>
                    <a:lnTo>
                      <a:pt x="15494" y="6518"/>
                    </a:lnTo>
                    <a:lnTo>
                      <a:pt x="15504" y="6200"/>
                    </a:lnTo>
                    <a:lnTo>
                      <a:pt x="15494" y="5882"/>
                    </a:lnTo>
                    <a:lnTo>
                      <a:pt x="15472" y="5564"/>
                    </a:lnTo>
                    <a:lnTo>
                      <a:pt x="15430" y="5257"/>
                    </a:lnTo>
                    <a:lnTo>
                      <a:pt x="15377" y="4950"/>
                    </a:lnTo>
                    <a:lnTo>
                      <a:pt x="15313" y="4653"/>
                    </a:lnTo>
                    <a:lnTo>
                      <a:pt x="15229" y="4367"/>
                    </a:lnTo>
                    <a:lnTo>
                      <a:pt x="15123" y="4070"/>
                    </a:lnTo>
                    <a:lnTo>
                      <a:pt x="15017" y="3795"/>
                    </a:lnTo>
                    <a:lnTo>
                      <a:pt x="14890" y="3519"/>
                    </a:lnTo>
                    <a:lnTo>
                      <a:pt x="14752" y="3254"/>
                    </a:lnTo>
                    <a:lnTo>
                      <a:pt x="14603" y="2989"/>
                    </a:lnTo>
                    <a:lnTo>
                      <a:pt x="14444" y="2735"/>
                    </a:lnTo>
                    <a:lnTo>
                      <a:pt x="14264" y="2491"/>
                    </a:lnTo>
                    <a:lnTo>
                      <a:pt x="14084" y="2258"/>
                    </a:lnTo>
                    <a:lnTo>
                      <a:pt x="13893" y="2036"/>
                    </a:lnTo>
                    <a:lnTo>
                      <a:pt x="13681" y="1824"/>
                    </a:lnTo>
                    <a:lnTo>
                      <a:pt x="13470" y="1612"/>
                    </a:lnTo>
                    <a:lnTo>
                      <a:pt x="13247" y="1421"/>
                    </a:lnTo>
                    <a:lnTo>
                      <a:pt x="13003" y="1230"/>
                    </a:lnTo>
                    <a:lnTo>
                      <a:pt x="12760" y="1061"/>
                    </a:lnTo>
                    <a:lnTo>
                      <a:pt x="12516" y="902"/>
                    </a:lnTo>
                    <a:lnTo>
                      <a:pt x="12251" y="753"/>
                    </a:lnTo>
                    <a:lnTo>
                      <a:pt x="11986" y="616"/>
                    </a:lnTo>
                    <a:lnTo>
                      <a:pt x="11710" y="488"/>
                    </a:lnTo>
                    <a:lnTo>
                      <a:pt x="11424" y="372"/>
                    </a:lnTo>
                    <a:lnTo>
                      <a:pt x="11138" y="277"/>
                    </a:lnTo>
                    <a:lnTo>
                      <a:pt x="10852" y="192"/>
                    </a:lnTo>
                    <a:lnTo>
                      <a:pt x="10545" y="128"/>
                    </a:lnTo>
                    <a:lnTo>
                      <a:pt x="10248" y="75"/>
                    </a:lnTo>
                    <a:lnTo>
                      <a:pt x="9930" y="33"/>
                    </a:lnTo>
                    <a:lnTo>
                      <a:pt x="9623" y="12"/>
                    </a:lnTo>
                    <a:lnTo>
                      <a:pt x="9305"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15"/>
              <p:cNvSpPr/>
              <p:nvPr/>
            </p:nvSpPr>
            <p:spPr>
              <a:xfrm>
                <a:off x="7266838" y="3025450"/>
                <a:ext cx="178575" cy="1184225"/>
              </a:xfrm>
              <a:custGeom>
                <a:rect b="b" l="l" r="r" t="t"/>
                <a:pathLst>
                  <a:path extrusionOk="0" h="47369" w="7143">
                    <a:moveTo>
                      <a:pt x="3572" y="0"/>
                    </a:moveTo>
                    <a:lnTo>
                      <a:pt x="3381" y="11"/>
                    </a:lnTo>
                    <a:lnTo>
                      <a:pt x="3201" y="22"/>
                    </a:lnTo>
                    <a:lnTo>
                      <a:pt x="3021" y="43"/>
                    </a:lnTo>
                    <a:lnTo>
                      <a:pt x="2851" y="75"/>
                    </a:lnTo>
                    <a:lnTo>
                      <a:pt x="2671" y="117"/>
                    </a:lnTo>
                    <a:lnTo>
                      <a:pt x="2501" y="170"/>
                    </a:lnTo>
                    <a:lnTo>
                      <a:pt x="2342" y="223"/>
                    </a:lnTo>
                    <a:lnTo>
                      <a:pt x="2173" y="287"/>
                    </a:lnTo>
                    <a:lnTo>
                      <a:pt x="2025" y="361"/>
                    </a:lnTo>
                    <a:lnTo>
                      <a:pt x="1866" y="435"/>
                    </a:lnTo>
                    <a:lnTo>
                      <a:pt x="1717" y="520"/>
                    </a:lnTo>
                    <a:lnTo>
                      <a:pt x="1569" y="615"/>
                    </a:lnTo>
                    <a:lnTo>
                      <a:pt x="1431" y="721"/>
                    </a:lnTo>
                    <a:lnTo>
                      <a:pt x="1293" y="827"/>
                    </a:lnTo>
                    <a:lnTo>
                      <a:pt x="1166" y="933"/>
                    </a:lnTo>
                    <a:lnTo>
                      <a:pt x="1039" y="1050"/>
                    </a:lnTo>
                    <a:lnTo>
                      <a:pt x="922" y="1177"/>
                    </a:lnTo>
                    <a:lnTo>
                      <a:pt x="816" y="1304"/>
                    </a:lnTo>
                    <a:lnTo>
                      <a:pt x="711" y="1442"/>
                    </a:lnTo>
                    <a:lnTo>
                      <a:pt x="605" y="1579"/>
                    </a:lnTo>
                    <a:lnTo>
                      <a:pt x="509" y="1728"/>
                    </a:lnTo>
                    <a:lnTo>
                      <a:pt x="424" y="1876"/>
                    </a:lnTo>
                    <a:lnTo>
                      <a:pt x="350" y="2035"/>
                    </a:lnTo>
                    <a:lnTo>
                      <a:pt x="276" y="2183"/>
                    </a:lnTo>
                    <a:lnTo>
                      <a:pt x="212" y="2353"/>
                    </a:lnTo>
                    <a:lnTo>
                      <a:pt x="159" y="2512"/>
                    </a:lnTo>
                    <a:lnTo>
                      <a:pt x="106" y="2682"/>
                    </a:lnTo>
                    <a:lnTo>
                      <a:pt x="64" y="2862"/>
                    </a:lnTo>
                    <a:lnTo>
                      <a:pt x="32" y="3031"/>
                    </a:lnTo>
                    <a:lnTo>
                      <a:pt x="11" y="3211"/>
                    </a:lnTo>
                    <a:lnTo>
                      <a:pt x="1" y="3392"/>
                    </a:lnTo>
                    <a:lnTo>
                      <a:pt x="1" y="3582"/>
                    </a:lnTo>
                    <a:lnTo>
                      <a:pt x="1" y="5786"/>
                    </a:lnTo>
                    <a:lnTo>
                      <a:pt x="1696" y="5786"/>
                    </a:lnTo>
                    <a:lnTo>
                      <a:pt x="1696" y="3582"/>
                    </a:lnTo>
                    <a:lnTo>
                      <a:pt x="1707" y="3381"/>
                    </a:lnTo>
                    <a:lnTo>
                      <a:pt x="1738" y="3201"/>
                    </a:lnTo>
                    <a:lnTo>
                      <a:pt x="1781" y="3021"/>
                    </a:lnTo>
                    <a:lnTo>
                      <a:pt x="1844" y="2851"/>
                    </a:lnTo>
                    <a:lnTo>
                      <a:pt x="1919" y="2682"/>
                    </a:lnTo>
                    <a:lnTo>
                      <a:pt x="2014" y="2533"/>
                    </a:lnTo>
                    <a:lnTo>
                      <a:pt x="2120" y="2385"/>
                    </a:lnTo>
                    <a:lnTo>
                      <a:pt x="2247" y="2258"/>
                    </a:lnTo>
                    <a:lnTo>
                      <a:pt x="2374" y="2130"/>
                    </a:lnTo>
                    <a:lnTo>
                      <a:pt x="2523" y="2025"/>
                    </a:lnTo>
                    <a:lnTo>
                      <a:pt x="2671" y="1929"/>
                    </a:lnTo>
                    <a:lnTo>
                      <a:pt x="2841" y="1855"/>
                    </a:lnTo>
                    <a:lnTo>
                      <a:pt x="3010" y="1791"/>
                    </a:lnTo>
                    <a:lnTo>
                      <a:pt x="3190" y="1749"/>
                    </a:lnTo>
                    <a:lnTo>
                      <a:pt x="3381" y="1717"/>
                    </a:lnTo>
                    <a:lnTo>
                      <a:pt x="3572" y="1707"/>
                    </a:lnTo>
                    <a:lnTo>
                      <a:pt x="3762" y="1717"/>
                    </a:lnTo>
                    <a:lnTo>
                      <a:pt x="3943" y="1749"/>
                    </a:lnTo>
                    <a:lnTo>
                      <a:pt x="4123" y="1791"/>
                    </a:lnTo>
                    <a:lnTo>
                      <a:pt x="4292" y="1855"/>
                    </a:lnTo>
                    <a:lnTo>
                      <a:pt x="4462" y="1929"/>
                    </a:lnTo>
                    <a:lnTo>
                      <a:pt x="4610" y="2025"/>
                    </a:lnTo>
                    <a:lnTo>
                      <a:pt x="4759" y="2130"/>
                    </a:lnTo>
                    <a:lnTo>
                      <a:pt x="4886" y="2258"/>
                    </a:lnTo>
                    <a:lnTo>
                      <a:pt x="5013" y="2385"/>
                    </a:lnTo>
                    <a:lnTo>
                      <a:pt x="5119" y="2533"/>
                    </a:lnTo>
                    <a:lnTo>
                      <a:pt x="5214" y="2682"/>
                    </a:lnTo>
                    <a:lnTo>
                      <a:pt x="5288" y="2851"/>
                    </a:lnTo>
                    <a:lnTo>
                      <a:pt x="5352" y="3021"/>
                    </a:lnTo>
                    <a:lnTo>
                      <a:pt x="5405" y="3201"/>
                    </a:lnTo>
                    <a:lnTo>
                      <a:pt x="5426" y="3381"/>
                    </a:lnTo>
                    <a:lnTo>
                      <a:pt x="5437" y="3582"/>
                    </a:lnTo>
                    <a:lnTo>
                      <a:pt x="5437" y="47369"/>
                    </a:lnTo>
                    <a:lnTo>
                      <a:pt x="7143" y="47369"/>
                    </a:lnTo>
                    <a:lnTo>
                      <a:pt x="7143" y="3582"/>
                    </a:lnTo>
                    <a:lnTo>
                      <a:pt x="7132" y="3392"/>
                    </a:lnTo>
                    <a:lnTo>
                      <a:pt x="7122" y="3211"/>
                    </a:lnTo>
                    <a:lnTo>
                      <a:pt x="7101" y="3031"/>
                    </a:lnTo>
                    <a:lnTo>
                      <a:pt x="7069" y="2862"/>
                    </a:lnTo>
                    <a:lnTo>
                      <a:pt x="7026" y="2682"/>
                    </a:lnTo>
                    <a:lnTo>
                      <a:pt x="6973" y="2512"/>
                    </a:lnTo>
                    <a:lnTo>
                      <a:pt x="6920" y="2353"/>
                    </a:lnTo>
                    <a:lnTo>
                      <a:pt x="6857" y="2183"/>
                    </a:lnTo>
                    <a:lnTo>
                      <a:pt x="6783" y="2035"/>
                    </a:lnTo>
                    <a:lnTo>
                      <a:pt x="6708" y="1876"/>
                    </a:lnTo>
                    <a:lnTo>
                      <a:pt x="6624" y="1728"/>
                    </a:lnTo>
                    <a:lnTo>
                      <a:pt x="6528" y="1579"/>
                    </a:lnTo>
                    <a:lnTo>
                      <a:pt x="6433" y="1442"/>
                    </a:lnTo>
                    <a:lnTo>
                      <a:pt x="6327" y="1304"/>
                    </a:lnTo>
                    <a:lnTo>
                      <a:pt x="6210" y="1177"/>
                    </a:lnTo>
                    <a:lnTo>
                      <a:pt x="6094" y="1050"/>
                    </a:lnTo>
                    <a:lnTo>
                      <a:pt x="5967" y="933"/>
                    </a:lnTo>
                    <a:lnTo>
                      <a:pt x="5839" y="827"/>
                    </a:lnTo>
                    <a:lnTo>
                      <a:pt x="5702" y="721"/>
                    </a:lnTo>
                    <a:lnTo>
                      <a:pt x="5564" y="615"/>
                    </a:lnTo>
                    <a:lnTo>
                      <a:pt x="5416" y="520"/>
                    </a:lnTo>
                    <a:lnTo>
                      <a:pt x="5267" y="435"/>
                    </a:lnTo>
                    <a:lnTo>
                      <a:pt x="5119" y="361"/>
                    </a:lnTo>
                    <a:lnTo>
                      <a:pt x="4960" y="287"/>
                    </a:lnTo>
                    <a:lnTo>
                      <a:pt x="4790" y="223"/>
                    </a:lnTo>
                    <a:lnTo>
                      <a:pt x="4631" y="170"/>
                    </a:lnTo>
                    <a:lnTo>
                      <a:pt x="4462" y="117"/>
                    </a:lnTo>
                    <a:lnTo>
                      <a:pt x="4282" y="75"/>
                    </a:lnTo>
                    <a:lnTo>
                      <a:pt x="4112" y="43"/>
                    </a:lnTo>
                    <a:lnTo>
                      <a:pt x="3932" y="22"/>
                    </a:lnTo>
                    <a:lnTo>
                      <a:pt x="3752" y="11"/>
                    </a:lnTo>
                    <a:lnTo>
                      <a:pt x="3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15"/>
              <p:cNvSpPr/>
              <p:nvPr/>
            </p:nvSpPr>
            <p:spPr>
              <a:xfrm>
                <a:off x="7260738" y="2958425"/>
                <a:ext cx="160300" cy="179900"/>
              </a:xfrm>
              <a:custGeom>
                <a:rect b="b" l="l" r="r" t="t"/>
                <a:pathLst>
                  <a:path extrusionOk="0" h="7196" w="6412">
                    <a:moveTo>
                      <a:pt x="2046" y="0"/>
                    </a:moveTo>
                    <a:lnTo>
                      <a:pt x="1707" y="32"/>
                    </a:lnTo>
                    <a:lnTo>
                      <a:pt x="1537" y="43"/>
                    </a:lnTo>
                    <a:lnTo>
                      <a:pt x="1378" y="75"/>
                    </a:lnTo>
                    <a:lnTo>
                      <a:pt x="1209" y="106"/>
                    </a:lnTo>
                    <a:lnTo>
                      <a:pt x="1050" y="149"/>
                    </a:lnTo>
                    <a:lnTo>
                      <a:pt x="902" y="191"/>
                    </a:lnTo>
                    <a:lnTo>
                      <a:pt x="753" y="244"/>
                    </a:lnTo>
                    <a:lnTo>
                      <a:pt x="615" y="308"/>
                    </a:lnTo>
                    <a:lnTo>
                      <a:pt x="488" y="382"/>
                    </a:lnTo>
                    <a:lnTo>
                      <a:pt x="372" y="467"/>
                    </a:lnTo>
                    <a:lnTo>
                      <a:pt x="276" y="562"/>
                    </a:lnTo>
                    <a:lnTo>
                      <a:pt x="181" y="668"/>
                    </a:lnTo>
                    <a:lnTo>
                      <a:pt x="107" y="785"/>
                    </a:lnTo>
                    <a:lnTo>
                      <a:pt x="54" y="912"/>
                    </a:lnTo>
                    <a:lnTo>
                      <a:pt x="22" y="1050"/>
                    </a:lnTo>
                    <a:lnTo>
                      <a:pt x="1" y="1209"/>
                    </a:lnTo>
                    <a:lnTo>
                      <a:pt x="1" y="1367"/>
                    </a:lnTo>
                    <a:lnTo>
                      <a:pt x="22" y="1548"/>
                    </a:lnTo>
                    <a:lnTo>
                      <a:pt x="43" y="1707"/>
                    </a:lnTo>
                    <a:lnTo>
                      <a:pt x="75" y="1855"/>
                    </a:lnTo>
                    <a:lnTo>
                      <a:pt x="107" y="2003"/>
                    </a:lnTo>
                    <a:lnTo>
                      <a:pt x="181" y="2279"/>
                    </a:lnTo>
                    <a:lnTo>
                      <a:pt x="276" y="2512"/>
                    </a:lnTo>
                    <a:lnTo>
                      <a:pt x="382" y="2724"/>
                    </a:lnTo>
                    <a:lnTo>
                      <a:pt x="499" y="2915"/>
                    </a:lnTo>
                    <a:lnTo>
                      <a:pt x="615" y="3074"/>
                    </a:lnTo>
                    <a:lnTo>
                      <a:pt x="732" y="3211"/>
                    </a:lnTo>
                    <a:lnTo>
                      <a:pt x="849" y="3317"/>
                    </a:lnTo>
                    <a:lnTo>
                      <a:pt x="955" y="3413"/>
                    </a:lnTo>
                    <a:lnTo>
                      <a:pt x="1060" y="3487"/>
                    </a:lnTo>
                    <a:lnTo>
                      <a:pt x="1156" y="3550"/>
                    </a:lnTo>
                    <a:lnTo>
                      <a:pt x="1294" y="3625"/>
                    </a:lnTo>
                    <a:lnTo>
                      <a:pt x="1336" y="3635"/>
                    </a:lnTo>
                    <a:lnTo>
                      <a:pt x="1495" y="3635"/>
                    </a:lnTo>
                    <a:lnTo>
                      <a:pt x="1569" y="3646"/>
                    </a:lnTo>
                    <a:lnTo>
                      <a:pt x="1654" y="3667"/>
                    </a:lnTo>
                    <a:lnTo>
                      <a:pt x="1739" y="3688"/>
                    </a:lnTo>
                    <a:lnTo>
                      <a:pt x="1813" y="3720"/>
                    </a:lnTo>
                    <a:lnTo>
                      <a:pt x="1898" y="3773"/>
                    </a:lnTo>
                    <a:lnTo>
                      <a:pt x="1961" y="3837"/>
                    </a:lnTo>
                    <a:lnTo>
                      <a:pt x="2014" y="3921"/>
                    </a:lnTo>
                    <a:lnTo>
                      <a:pt x="2057" y="4027"/>
                    </a:lnTo>
                    <a:lnTo>
                      <a:pt x="2067" y="4091"/>
                    </a:lnTo>
                    <a:lnTo>
                      <a:pt x="2078" y="4154"/>
                    </a:lnTo>
                    <a:lnTo>
                      <a:pt x="2078" y="4313"/>
                    </a:lnTo>
                    <a:lnTo>
                      <a:pt x="2046" y="4483"/>
                    </a:lnTo>
                    <a:lnTo>
                      <a:pt x="1982" y="4695"/>
                    </a:lnTo>
                    <a:lnTo>
                      <a:pt x="1908" y="4907"/>
                    </a:lnTo>
                    <a:lnTo>
                      <a:pt x="1855" y="5098"/>
                    </a:lnTo>
                    <a:lnTo>
                      <a:pt x="1813" y="5267"/>
                    </a:lnTo>
                    <a:lnTo>
                      <a:pt x="1781" y="5416"/>
                    </a:lnTo>
                    <a:lnTo>
                      <a:pt x="1760" y="5543"/>
                    </a:lnTo>
                    <a:lnTo>
                      <a:pt x="1749" y="5659"/>
                    </a:lnTo>
                    <a:lnTo>
                      <a:pt x="1739" y="5839"/>
                    </a:lnTo>
                    <a:lnTo>
                      <a:pt x="1749" y="5967"/>
                    </a:lnTo>
                    <a:lnTo>
                      <a:pt x="1770" y="6051"/>
                    </a:lnTo>
                    <a:lnTo>
                      <a:pt x="1792" y="6094"/>
                    </a:lnTo>
                    <a:lnTo>
                      <a:pt x="1802" y="6104"/>
                    </a:lnTo>
                    <a:lnTo>
                      <a:pt x="1951" y="6242"/>
                    </a:lnTo>
                    <a:lnTo>
                      <a:pt x="2110" y="6359"/>
                    </a:lnTo>
                    <a:lnTo>
                      <a:pt x="2258" y="6475"/>
                    </a:lnTo>
                    <a:lnTo>
                      <a:pt x="2417" y="6571"/>
                    </a:lnTo>
                    <a:lnTo>
                      <a:pt x="2576" y="6666"/>
                    </a:lnTo>
                    <a:lnTo>
                      <a:pt x="2735" y="6740"/>
                    </a:lnTo>
                    <a:lnTo>
                      <a:pt x="2894" y="6814"/>
                    </a:lnTo>
                    <a:lnTo>
                      <a:pt x="3042" y="6888"/>
                    </a:lnTo>
                    <a:lnTo>
                      <a:pt x="3201" y="6941"/>
                    </a:lnTo>
                    <a:lnTo>
                      <a:pt x="3360" y="6994"/>
                    </a:lnTo>
                    <a:lnTo>
                      <a:pt x="3657" y="7079"/>
                    </a:lnTo>
                    <a:lnTo>
                      <a:pt x="3953" y="7132"/>
                    </a:lnTo>
                    <a:lnTo>
                      <a:pt x="4229" y="7175"/>
                    </a:lnTo>
                    <a:lnTo>
                      <a:pt x="4483" y="7185"/>
                    </a:lnTo>
                    <a:lnTo>
                      <a:pt x="4716" y="7196"/>
                    </a:lnTo>
                    <a:lnTo>
                      <a:pt x="4928" y="7196"/>
                    </a:lnTo>
                    <a:lnTo>
                      <a:pt x="5109" y="7175"/>
                    </a:lnTo>
                    <a:lnTo>
                      <a:pt x="5363" y="7153"/>
                    </a:lnTo>
                    <a:lnTo>
                      <a:pt x="5448" y="7132"/>
                    </a:lnTo>
                    <a:lnTo>
                      <a:pt x="5501" y="7047"/>
                    </a:lnTo>
                    <a:lnTo>
                      <a:pt x="5628" y="6814"/>
                    </a:lnTo>
                    <a:lnTo>
                      <a:pt x="5808" y="6475"/>
                    </a:lnTo>
                    <a:lnTo>
                      <a:pt x="5903" y="6263"/>
                    </a:lnTo>
                    <a:lnTo>
                      <a:pt x="5999" y="6041"/>
                    </a:lnTo>
                    <a:lnTo>
                      <a:pt x="6094" y="5808"/>
                    </a:lnTo>
                    <a:lnTo>
                      <a:pt x="6189" y="5553"/>
                    </a:lnTo>
                    <a:lnTo>
                      <a:pt x="6264" y="5310"/>
                    </a:lnTo>
                    <a:lnTo>
                      <a:pt x="6327" y="5055"/>
                    </a:lnTo>
                    <a:lnTo>
                      <a:pt x="6380" y="4801"/>
                    </a:lnTo>
                    <a:lnTo>
                      <a:pt x="6401" y="4557"/>
                    </a:lnTo>
                    <a:lnTo>
                      <a:pt x="6412" y="4441"/>
                    </a:lnTo>
                    <a:lnTo>
                      <a:pt x="6401" y="4324"/>
                    </a:lnTo>
                    <a:lnTo>
                      <a:pt x="6391" y="4207"/>
                    </a:lnTo>
                    <a:lnTo>
                      <a:pt x="6380" y="4101"/>
                    </a:lnTo>
                    <a:lnTo>
                      <a:pt x="6348" y="3996"/>
                    </a:lnTo>
                    <a:lnTo>
                      <a:pt x="6306" y="3868"/>
                    </a:lnTo>
                    <a:lnTo>
                      <a:pt x="6253" y="3741"/>
                    </a:lnTo>
                    <a:lnTo>
                      <a:pt x="6189" y="3603"/>
                    </a:lnTo>
                    <a:lnTo>
                      <a:pt x="6031" y="3307"/>
                    </a:lnTo>
                    <a:lnTo>
                      <a:pt x="5840" y="2999"/>
                    </a:lnTo>
                    <a:lnTo>
                      <a:pt x="5617" y="2671"/>
                    </a:lnTo>
                    <a:lnTo>
                      <a:pt x="5373" y="2332"/>
                    </a:lnTo>
                    <a:lnTo>
                      <a:pt x="5119" y="2003"/>
                    </a:lnTo>
                    <a:lnTo>
                      <a:pt x="4865" y="1675"/>
                    </a:lnTo>
                    <a:lnTo>
                      <a:pt x="4367" y="1060"/>
                    </a:lnTo>
                    <a:lnTo>
                      <a:pt x="3943" y="551"/>
                    </a:lnTo>
                    <a:lnTo>
                      <a:pt x="3530" y="85"/>
                    </a:lnTo>
                    <a:lnTo>
                      <a:pt x="3371" y="64"/>
                    </a:lnTo>
                    <a:lnTo>
                      <a:pt x="2957" y="22"/>
                    </a:lnTo>
                    <a:lnTo>
                      <a:pt x="2682" y="11"/>
                    </a:lnTo>
                    <a:lnTo>
                      <a:pt x="2375" y="0"/>
                    </a:lnTo>
                    <a:close/>
                  </a:path>
                </a:pathLst>
              </a:custGeom>
              <a:solidFill>
                <a:srgbClr val="B45F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15"/>
              <p:cNvSpPr/>
              <p:nvPr/>
            </p:nvSpPr>
            <p:spPr>
              <a:xfrm>
                <a:off x="7482213" y="2238625"/>
                <a:ext cx="435300" cy="814400"/>
              </a:xfrm>
              <a:custGeom>
                <a:rect b="b" l="l" r="r" t="t"/>
                <a:pathLst>
                  <a:path extrusionOk="0" h="32576" w="17412">
                    <a:moveTo>
                      <a:pt x="4886" y="0"/>
                    </a:moveTo>
                    <a:lnTo>
                      <a:pt x="4632" y="11"/>
                    </a:lnTo>
                    <a:lnTo>
                      <a:pt x="4388" y="32"/>
                    </a:lnTo>
                    <a:lnTo>
                      <a:pt x="4144" y="64"/>
                    </a:lnTo>
                    <a:lnTo>
                      <a:pt x="3901" y="106"/>
                    </a:lnTo>
                    <a:lnTo>
                      <a:pt x="3668" y="159"/>
                    </a:lnTo>
                    <a:lnTo>
                      <a:pt x="3434" y="223"/>
                    </a:lnTo>
                    <a:lnTo>
                      <a:pt x="3212" y="297"/>
                    </a:lnTo>
                    <a:lnTo>
                      <a:pt x="2989" y="393"/>
                    </a:lnTo>
                    <a:lnTo>
                      <a:pt x="2767" y="488"/>
                    </a:lnTo>
                    <a:lnTo>
                      <a:pt x="2555" y="594"/>
                    </a:lnTo>
                    <a:lnTo>
                      <a:pt x="2353" y="710"/>
                    </a:lnTo>
                    <a:lnTo>
                      <a:pt x="2152" y="838"/>
                    </a:lnTo>
                    <a:lnTo>
                      <a:pt x="1961" y="975"/>
                    </a:lnTo>
                    <a:lnTo>
                      <a:pt x="1781" y="1124"/>
                    </a:lnTo>
                    <a:lnTo>
                      <a:pt x="1601" y="1272"/>
                    </a:lnTo>
                    <a:lnTo>
                      <a:pt x="1432" y="1431"/>
                    </a:lnTo>
                    <a:lnTo>
                      <a:pt x="1273" y="1601"/>
                    </a:lnTo>
                    <a:lnTo>
                      <a:pt x="1124" y="1781"/>
                    </a:lnTo>
                    <a:lnTo>
                      <a:pt x="976" y="1961"/>
                    </a:lnTo>
                    <a:lnTo>
                      <a:pt x="838" y="2152"/>
                    </a:lnTo>
                    <a:lnTo>
                      <a:pt x="711" y="2353"/>
                    </a:lnTo>
                    <a:lnTo>
                      <a:pt x="594" y="2554"/>
                    </a:lnTo>
                    <a:lnTo>
                      <a:pt x="488" y="2766"/>
                    </a:lnTo>
                    <a:lnTo>
                      <a:pt x="393" y="2989"/>
                    </a:lnTo>
                    <a:lnTo>
                      <a:pt x="298" y="3211"/>
                    </a:lnTo>
                    <a:lnTo>
                      <a:pt x="223" y="3434"/>
                    </a:lnTo>
                    <a:lnTo>
                      <a:pt x="160" y="3667"/>
                    </a:lnTo>
                    <a:lnTo>
                      <a:pt x="107" y="3900"/>
                    </a:lnTo>
                    <a:lnTo>
                      <a:pt x="65" y="4144"/>
                    </a:lnTo>
                    <a:lnTo>
                      <a:pt x="33" y="4388"/>
                    </a:lnTo>
                    <a:lnTo>
                      <a:pt x="12" y="4631"/>
                    </a:lnTo>
                    <a:lnTo>
                      <a:pt x="1" y="4886"/>
                    </a:lnTo>
                    <a:lnTo>
                      <a:pt x="1" y="30901"/>
                    </a:lnTo>
                    <a:lnTo>
                      <a:pt x="541" y="31113"/>
                    </a:lnTo>
                    <a:lnTo>
                      <a:pt x="1092" y="31315"/>
                    </a:lnTo>
                    <a:lnTo>
                      <a:pt x="1686" y="31505"/>
                    </a:lnTo>
                    <a:lnTo>
                      <a:pt x="2290" y="31696"/>
                    </a:lnTo>
                    <a:lnTo>
                      <a:pt x="2926" y="31866"/>
                    </a:lnTo>
                    <a:lnTo>
                      <a:pt x="3593" y="32025"/>
                    </a:lnTo>
                    <a:lnTo>
                      <a:pt x="4282" y="32173"/>
                    </a:lnTo>
                    <a:lnTo>
                      <a:pt x="5003" y="32300"/>
                    </a:lnTo>
                    <a:lnTo>
                      <a:pt x="5501" y="32374"/>
                    </a:lnTo>
                    <a:lnTo>
                      <a:pt x="6009" y="32438"/>
                    </a:lnTo>
                    <a:lnTo>
                      <a:pt x="6497" y="32480"/>
                    </a:lnTo>
                    <a:lnTo>
                      <a:pt x="6995" y="32523"/>
                    </a:lnTo>
                    <a:lnTo>
                      <a:pt x="7472" y="32554"/>
                    </a:lnTo>
                    <a:lnTo>
                      <a:pt x="7949" y="32576"/>
                    </a:lnTo>
                    <a:lnTo>
                      <a:pt x="8881" y="32576"/>
                    </a:lnTo>
                    <a:lnTo>
                      <a:pt x="9337" y="32565"/>
                    </a:lnTo>
                    <a:lnTo>
                      <a:pt x="9782" y="32554"/>
                    </a:lnTo>
                    <a:lnTo>
                      <a:pt x="10227" y="32523"/>
                    </a:lnTo>
                    <a:lnTo>
                      <a:pt x="10662" y="32491"/>
                    </a:lnTo>
                    <a:lnTo>
                      <a:pt x="11085" y="32448"/>
                    </a:lnTo>
                    <a:lnTo>
                      <a:pt x="11499" y="32395"/>
                    </a:lnTo>
                    <a:lnTo>
                      <a:pt x="11912" y="32342"/>
                    </a:lnTo>
                    <a:lnTo>
                      <a:pt x="12315" y="32279"/>
                    </a:lnTo>
                    <a:lnTo>
                      <a:pt x="12707" y="32215"/>
                    </a:lnTo>
                    <a:lnTo>
                      <a:pt x="13088" y="32141"/>
                    </a:lnTo>
                    <a:lnTo>
                      <a:pt x="13830" y="31993"/>
                    </a:lnTo>
                    <a:lnTo>
                      <a:pt x="14530" y="31823"/>
                    </a:lnTo>
                    <a:lnTo>
                      <a:pt x="15187" y="31643"/>
                    </a:lnTo>
                    <a:lnTo>
                      <a:pt x="15812" y="31463"/>
                    </a:lnTo>
                    <a:lnTo>
                      <a:pt x="16384" y="31272"/>
                    </a:lnTo>
                    <a:lnTo>
                      <a:pt x="16924" y="31081"/>
                    </a:lnTo>
                    <a:lnTo>
                      <a:pt x="17412" y="30901"/>
                    </a:lnTo>
                    <a:lnTo>
                      <a:pt x="17412" y="4886"/>
                    </a:lnTo>
                    <a:lnTo>
                      <a:pt x="17401" y="4631"/>
                    </a:lnTo>
                    <a:lnTo>
                      <a:pt x="17380" y="4388"/>
                    </a:lnTo>
                    <a:lnTo>
                      <a:pt x="17348" y="4144"/>
                    </a:lnTo>
                    <a:lnTo>
                      <a:pt x="17306" y="3900"/>
                    </a:lnTo>
                    <a:lnTo>
                      <a:pt x="17253" y="3667"/>
                    </a:lnTo>
                    <a:lnTo>
                      <a:pt x="17189" y="3434"/>
                    </a:lnTo>
                    <a:lnTo>
                      <a:pt x="17115" y="3211"/>
                    </a:lnTo>
                    <a:lnTo>
                      <a:pt x="17020" y="2989"/>
                    </a:lnTo>
                    <a:lnTo>
                      <a:pt x="16924" y="2766"/>
                    </a:lnTo>
                    <a:lnTo>
                      <a:pt x="16818" y="2554"/>
                    </a:lnTo>
                    <a:lnTo>
                      <a:pt x="16702" y="2353"/>
                    </a:lnTo>
                    <a:lnTo>
                      <a:pt x="16575" y="2152"/>
                    </a:lnTo>
                    <a:lnTo>
                      <a:pt x="16437" y="1961"/>
                    </a:lnTo>
                    <a:lnTo>
                      <a:pt x="16289" y="1781"/>
                    </a:lnTo>
                    <a:lnTo>
                      <a:pt x="16140" y="1601"/>
                    </a:lnTo>
                    <a:lnTo>
                      <a:pt x="15981" y="1431"/>
                    </a:lnTo>
                    <a:lnTo>
                      <a:pt x="15812" y="1272"/>
                    </a:lnTo>
                    <a:lnTo>
                      <a:pt x="15632" y="1124"/>
                    </a:lnTo>
                    <a:lnTo>
                      <a:pt x="15451" y="975"/>
                    </a:lnTo>
                    <a:lnTo>
                      <a:pt x="15261" y="838"/>
                    </a:lnTo>
                    <a:lnTo>
                      <a:pt x="15059" y="710"/>
                    </a:lnTo>
                    <a:lnTo>
                      <a:pt x="14858" y="594"/>
                    </a:lnTo>
                    <a:lnTo>
                      <a:pt x="14646" y="488"/>
                    </a:lnTo>
                    <a:lnTo>
                      <a:pt x="14424" y="393"/>
                    </a:lnTo>
                    <a:lnTo>
                      <a:pt x="14201" y="297"/>
                    </a:lnTo>
                    <a:lnTo>
                      <a:pt x="13978" y="223"/>
                    </a:lnTo>
                    <a:lnTo>
                      <a:pt x="13745" y="159"/>
                    </a:lnTo>
                    <a:lnTo>
                      <a:pt x="13512" y="106"/>
                    </a:lnTo>
                    <a:lnTo>
                      <a:pt x="13268" y="64"/>
                    </a:lnTo>
                    <a:lnTo>
                      <a:pt x="13025" y="32"/>
                    </a:lnTo>
                    <a:lnTo>
                      <a:pt x="12781" y="11"/>
                    </a:lnTo>
                    <a:lnTo>
                      <a:pt x="12527"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15"/>
              <p:cNvSpPr/>
              <p:nvPr/>
            </p:nvSpPr>
            <p:spPr>
              <a:xfrm>
                <a:off x="7634038" y="2133175"/>
                <a:ext cx="123725" cy="143350"/>
              </a:xfrm>
              <a:custGeom>
                <a:rect b="b" l="l" r="r" t="t"/>
                <a:pathLst>
                  <a:path extrusionOk="0" h="5734" w="4949">
                    <a:moveTo>
                      <a:pt x="4228" y="1"/>
                    </a:moveTo>
                    <a:lnTo>
                      <a:pt x="4144" y="22"/>
                    </a:lnTo>
                    <a:lnTo>
                      <a:pt x="4048" y="54"/>
                    </a:lnTo>
                    <a:lnTo>
                      <a:pt x="3953" y="96"/>
                    </a:lnTo>
                    <a:lnTo>
                      <a:pt x="3857" y="149"/>
                    </a:lnTo>
                    <a:lnTo>
                      <a:pt x="3656" y="276"/>
                    </a:lnTo>
                    <a:lnTo>
                      <a:pt x="3444" y="425"/>
                    </a:lnTo>
                    <a:lnTo>
                      <a:pt x="3211" y="573"/>
                    </a:lnTo>
                    <a:lnTo>
                      <a:pt x="3094" y="647"/>
                    </a:lnTo>
                    <a:lnTo>
                      <a:pt x="2978" y="711"/>
                    </a:lnTo>
                    <a:lnTo>
                      <a:pt x="2851" y="753"/>
                    </a:lnTo>
                    <a:lnTo>
                      <a:pt x="2723" y="796"/>
                    </a:lnTo>
                    <a:lnTo>
                      <a:pt x="2607" y="827"/>
                    </a:lnTo>
                    <a:lnTo>
                      <a:pt x="2342" y="827"/>
                    </a:lnTo>
                    <a:lnTo>
                      <a:pt x="2225" y="806"/>
                    </a:lnTo>
                    <a:lnTo>
                      <a:pt x="2098" y="764"/>
                    </a:lnTo>
                    <a:lnTo>
                      <a:pt x="1971" y="721"/>
                    </a:lnTo>
                    <a:lnTo>
                      <a:pt x="1855" y="668"/>
                    </a:lnTo>
                    <a:lnTo>
                      <a:pt x="1738" y="615"/>
                    </a:lnTo>
                    <a:lnTo>
                      <a:pt x="1505" y="488"/>
                    </a:lnTo>
                    <a:lnTo>
                      <a:pt x="1293" y="361"/>
                    </a:lnTo>
                    <a:lnTo>
                      <a:pt x="1092" y="255"/>
                    </a:lnTo>
                    <a:lnTo>
                      <a:pt x="996" y="213"/>
                    </a:lnTo>
                    <a:lnTo>
                      <a:pt x="901" y="181"/>
                    </a:lnTo>
                    <a:lnTo>
                      <a:pt x="805" y="160"/>
                    </a:lnTo>
                    <a:lnTo>
                      <a:pt x="721" y="149"/>
                    </a:lnTo>
                    <a:lnTo>
                      <a:pt x="636" y="170"/>
                    </a:lnTo>
                    <a:lnTo>
                      <a:pt x="562" y="202"/>
                    </a:lnTo>
                    <a:lnTo>
                      <a:pt x="488" y="245"/>
                    </a:lnTo>
                    <a:lnTo>
                      <a:pt x="424" y="329"/>
                    </a:lnTo>
                    <a:lnTo>
                      <a:pt x="350" y="425"/>
                    </a:lnTo>
                    <a:lnTo>
                      <a:pt x="297" y="552"/>
                    </a:lnTo>
                    <a:lnTo>
                      <a:pt x="244" y="711"/>
                    </a:lnTo>
                    <a:lnTo>
                      <a:pt x="191" y="891"/>
                    </a:lnTo>
                    <a:lnTo>
                      <a:pt x="148" y="1114"/>
                    </a:lnTo>
                    <a:lnTo>
                      <a:pt x="106" y="1378"/>
                    </a:lnTo>
                    <a:lnTo>
                      <a:pt x="74" y="1665"/>
                    </a:lnTo>
                    <a:lnTo>
                      <a:pt x="42" y="2004"/>
                    </a:lnTo>
                    <a:lnTo>
                      <a:pt x="21" y="2375"/>
                    </a:lnTo>
                    <a:lnTo>
                      <a:pt x="11" y="2798"/>
                    </a:lnTo>
                    <a:lnTo>
                      <a:pt x="0" y="3265"/>
                    </a:lnTo>
                    <a:lnTo>
                      <a:pt x="0" y="3773"/>
                    </a:lnTo>
                    <a:lnTo>
                      <a:pt x="0" y="3964"/>
                    </a:lnTo>
                    <a:lnTo>
                      <a:pt x="11" y="4144"/>
                    </a:lnTo>
                    <a:lnTo>
                      <a:pt x="21" y="4314"/>
                    </a:lnTo>
                    <a:lnTo>
                      <a:pt x="42" y="4473"/>
                    </a:lnTo>
                    <a:lnTo>
                      <a:pt x="74" y="4621"/>
                    </a:lnTo>
                    <a:lnTo>
                      <a:pt x="106" y="4748"/>
                    </a:lnTo>
                    <a:lnTo>
                      <a:pt x="148" y="4875"/>
                    </a:lnTo>
                    <a:lnTo>
                      <a:pt x="191" y="4981"/>
                    </a:lnTo>
                    <a:lnTo>
                      <a:pt x="244" y="5087"/>
                    </a:lnTo>
                    <a:lnTo>
                      <a:pt x="297" y="5183"/>
                    </a:lnTo>
                    <a:lnTo>
                      <a:pt x="350" y="5268"/>
                    </a:lnTo>
                    <a:lnTo>
                      <a:pt x="424" y="5342"/>
                    </a:lnTo>
                    <a:lnTo>
                      <a:pt x="488" y="5405"/>
                    </a:lnTo>
                    <a:lnTo>
                      <a:pt x="562" y="5458"/>
                    </a:lnTo>
                    <a:lnTo>
                      <a:pt x="636" y="5511"/>
                    </a:lnTo>
                    <a:lnTo>
                      <a:pt x="721" y="5564"/>
                    </a:lnTo>
                    <a:lnTo>
                      <a:pt x="805" y="5596"/>
                    </a:lnTo>
                    <a:lnTo>
                      <a:pt x="901" y="5628"/>
                    </a:lnTo>
                    <a:lnTo>
                      <a:pt x="1092" y="5681"/>
                    </a:lnTo>
                    <a:lnTo>
                      <a:pt x="1293" y="5713"/>
                    </a:lnTo>
                    <a:lnTo>
                      <a:pt x="1505" y="5734"/>
                    </a:lnTo>
                    <a:lnTo>
                      <a:pt x="3444" y="5734"/>
                    </a:lnTo>
                    <a:lnTo>
                      <a:pt x="3656" y="5713"/>
                    </a:lnTo>
                    <a:lnTo>
                      <a:pt x="3857" y="5681"/>
                    </a:lnTo>
                    <a:lnTo>
                      <a:pt x="4048" y="5628"/>
                    </a:lnTo>
                    <a:lnTo>
                      <a:pt x="4144" y="5596"/>
                    </a:lnTo>
                    <a:lnTo>
                      <a:pt x="4228" y="5564"/>
                    </a:lnTo>
                    <a:lnTo>
                      <a:pt x="4313" y="5511"/>
                    </a:lnTo>
                    <a:lnTo>
                      <a:pt x="4387" y="5458"/>
                    </a:lnTo>
                    <a:lnTo>
                      <a:pt x="4461" y="5405"/>
                    </a:lnTo>
                    <a:lnTo>
                      <a:pt x="4525" y="5342"/>
                    </a:lnTo>
                    <a:lnTo>
                      <a:pt x="4599" y="5268"/>
                    </a:lnTo>
                    <a:lnTo>
                      <a:pt x="4652" y="5183"/>
                    </a:lnTo>
                    <a:lnTo>
                      <a:pt x="4705" y="5087"/>
                    </a:lnTo>
                    <a:lnTo>
                      <a:pt x="4758" y="4981"/>
                    </a:lnTo>
                    <a:lnTo>
                      <a:pt x="4801" y="4875"/>
                    </a:lnTo>
                    <a:lnTo>
                      <a:pt x="4843" y="4748"/>
                    </a:lnTo>
                    <a:lnTo>
                      <a:pt x="4875" y="4621"/>
                    </a:lnTo>
                    <a:lnTo>
                      <a:pt x="4906" y="4473"/>
                    </a:lnTo>
                    <a:lnTo>
                      <a:pt x="4928" y="4314"/>
                    </a:lnTo>
                    <a:lnTo>
                      <a:pt x="4938" y="4144"/>
                    </a:lnTo>
                    <a:lnTo>
                      <a:pt x="4949" y="3964"/>
                    </a:lnTo>
                    <a:lnTo>
                      <a:pt x="4949" y="3773"/>
                    </a:lnTo>
                    <a:lnTo>
                      <a:pt x="4949" y="3222"/>
                    </a:lnTo>
                    <a:lnTo>
                      <a:pt x="4938" y="2735"/>
                    </a:lnTo>
                    <a:lnTo>
                      <a:pt x="4928" y="2290"/>
                    </a:lnTo>
                    <a:lnTo>
                      <a:pt x="4906" y="1887"/>
                    </a:lnTo>
                    <a:lnTo>
                      <a:pt x="4875" y="1537"/>
                    </a:lnTo>
                    <a:lnTo>
                      <a:pt x="4843" y="1230"/>
                    </a:lnTo>
                    <a:lnTo>
                      <a:pt x="4801" y="955"/>
                    </a:lnTo>
                    <a:lnTo>
                      <a:pt x="4758" y="732"/>
                    </a:lnTo>
                    <a:lnTo>
                      <a:pt x="4705" y="541"/>
                    </a:lnTo>
                    <a:lnTo>
                      <a:pt x="4652" y="372"/>
                    </a:lnTo>
                    <a:lnTo>
                      <a:pt x="4599" y="245"/>
                    </a:lnTo>
                    <a:lnTo>
                      <a:pt x="4525" y="149"/>
                    </a:lnTo>
                    <a:lnTo>
                      <a:pt x="4461" y="75"/>
                    </a:lnTo>
                    <a:lnTo>
                      <a:pt x="4387" y="33"/>
                    </a:lnTo>
                    <a:lnTo>
                      <a:pt x="4313" y="11"/>
                    </a:lnTo>
                    <a:lnTo>
                      <a:pt x="4228" y="1"/>
                    </a:lnTo>
                    <a:close/>
                  </a:path>
                </a:pathLst>
              </a:custGeom>
              <a:solidFill>
                <a:srgbClr val="B45F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p15"/>
              <p:cNvSpPr/>
              <p:nvPr/>
            </p:nvSpPr>
            <p:spPr>
              <a:xfrm>
                <a:off x="7635088" y="2133175"/>
                <a:ext cx="122675" cy="87450"/>
              </a:xfrm>
              <a:custGeom>
                <a:rect b="b" l="l" r="r" t="t"/>
                <a:pathLst>
                  <a:path extrusionOk="0" h="3498" w="4907">
                    <a:moveTo>
                      <a:pt x="4218" y="1"/>
                    </a:moveTo>
                    <a:lnTo>
                      <a:pt x="4144" y="11"/>
                    </a:lnTo>
                    <a:lnTo>
                      <a:pt x="4059" y="33"/>
                    </a:lnTo>
                    <a:lnTo>
                      <a:pt x="3964" y="64"/>
                    </a:lnTo>
                    <a:lnTo>
                      <a:pt x="3879" y="117"/>
                    </a:lnTo>
                    <a:lnTo>
                      <a:pt x="3784" y="170"/>
                    </a:lnTo>
                    <a:lnTo>
                      <a:pt x="3582" y="308"/>
                    </a:lnTo>
                    <a:lnTo>
                      <a:pt x="3370" y="446"/>
                    </a:lnTo>
                    <a:lnTo>
                      <a:pt x="3148" y="594"/>
                    </a:lnTo>
                    <a:lnTo>
                      <a:pt x="3031" y="658"/>
                    </a:lnTo>
                    <a:lnTo>
                      <a:pt x="2915" y="711"/>
                    </a:lnTo>
                    <a:lnTo>
                      <a:pt x="2798" y="764"/>
                    </a:lnTo>
                    <a:lnTo>
                      <a:pt x="2681" y="796"/>
                    </a:lnTo>
                    <a:lnTo>
                      <a:pt x="2554" y="827"/>
                    </a:lnTo>
                    <a:lnTo>
                      <a:pt x="2321" y="827"/>
                    </a:lnTo>
                    <a:lnTo>
                      <a:pt x="2215" y="806"/>
                    </a:lnTo>
                    <a:lnTo>
                      <a:pt x="2099" y="785"/>
                    </a:lnTo>
                    <a:lnTo>
                      <a:pt x="1993" y="743"/>
                    </a:lnTo>
                    <a:lnTo>
                      <a:pt x="1781" y="658"/>
                    </a:lnTo>
                    <a:lnTo>
                      <a:pt x="1579" y="552"/>
                    </a:lnTo>
                    <a:lnTo>
                      <a:pt x="1198" y="329"/>
                    </a:lnTo>
                    <a:lnTo>
                      <a:pt x="1028" y="245"/>
                    </a:lnTo>
                    <a:lnTo>
                      <a:pt x="944" y="202"/>
                    </a:lnTo>
                    <a:lnTo>
                      <a:pt x="859" y="181"/>
                    </a:lnTo>
                    <a:lnTo>
                      <a:pt x="774" y="160"/>
                    </a:lnTo>
                    <a:lnTo>
                      <a:pt x="700" y="149"/>
                    </a:lnTo>
                    <a:lnTo>
                      <a:pt x="626" y="160"/>
                    </a:lnTo>
                    <a:lnTo>
                      <a:pt x="562" y="181"/>
                    </a:lnTo>
                    <a:lnTo>
                      <a:pt x="499" y="213"/>
                    </a:lnTo>
                    <a:lnTo>
                      <a:pt x="435" y="266"/>
                    </a:lnTo>
                    <a:lnTo>
                      <a:pt x="371" y="329"/>
                    </a:lnTo>
                    <a:lnTo>
                      <a:pt x="318" y="425"/>
                    </a:lnTo>
                    <a:lnTo>
                      <a:pt x="265" y="531"/>
                    </a:lnTo>
                    <a:lnTo>
                      <a:pt x="212" y="658"/>
                    </a:lnTo>
                    <a:lnTo>
                      <a:pt x="170" y="817"/>
                    </a:lnTo>
                    <a:lnTo>
                      <a:pt x="128" y="997"/>
                    </a:lnTo>
                    <a:lnTo>
                      <a:pt x="96" y="1198"/>
                    </a:lnTo>
                    <a:lnTo>
                      <a:pt x="53" y="1431"/>
                    </a:lnTo>
                    <a:lnTo>
                      <a:pt x="32" y="1696"/>
                    </a:lnTo>
                    <a:lnTo>
                      <a:pt x="0" y="1982"/>
                    </a:lnTo>
                    <a:lnTo>
                      <a:pt x="223" y="2194"/>
                    </a:lnTo>
                    <a:lnTo>
                      <a:pt x="456" y="2385"/>
                    </a:lnTo>
                    <a:lnTo>
                      <a:pt x="700" y="2576"/>
                    </a:lnTo>
                    <a:lnTo>
                      <a:pt x="954" y="2756"/>
                    </a:lnTo>
                    <a:lnTo>
                      <a:pt x="1219" y="2915"/>
                    </a:lnTo>
                    <a:lnTo>
                      <a:pt x="1495" y="3063"/>
                    </a:lnTo>
                    <a:lnTo>
                      <a:pt x="1791" y="3191"/>
                    </a:lnTo>
                    <a:lnTo>
                      <a:pt x="2088" y="3297"/>
                    </a:lnTo>
                    <a:lnTo>
                      <a:pt x="2406" y="3381"/>
                    </a:lnTo>
                    <a:lnTo>
                      <a:pt x="2565" y="3424"/>
                    </a:lnTo>
                    <a:lnTo>
                      <a:pt x="2724" y="3445"/>
                    </a:lnTo>
                    <a:lnTo>
                      <a:pt x="2893" y="3477"/>
                    </a:lnTo>
                    <a:lnTo>
                      <a:pt x="3063" y="3487"/>
                    </a:lnTo>
                    <a:lnTo>
                      <a:pt x="3233" y="3498"/>
                    </a:lnTo>
                    <a:lnTo>
                      <a:pt x="3413" y="3498"/>
                    </a:lnTo>
                    <a:lnTo>
                      <a:pt x="3582" y="3487"/>
                    </a:lnTo>
                    <a:lnTo>
                      <a:pt x="3762" y="3477"/>
                    </a:lnTo>
                    <a:lnTo>
                      <a:pt x="3953" y="3455"/>
                    </a:lnTo>
                    <a:lnTo>
                      <a:pt x="4133" y="3424"/>
                    </a:lnTo>
                    <a:lnTo>
                      <a:pt x="4324" y="3392"/>
                    </a:lnTo>
                    <a:lnTo>
                      <a:pt x="4515" y="3339"/>
                    </a:lnTo>
                    <a:lnTo>
                      <a:pt x="4706" y="3286"/>
                    </a:lnTo>
                    <a:lnTo>
                      <a:pt x="4907" y="3222"/>
                    </a:lnTo>
                    <a:lnTo>
                      <a:pt x="4896" y="2735"/>
                    </a:lnTo>
                    <a:lnTo>
                      <a:pt x="4886" y="2311"/>
                    </a:lnTo>
                    <a:lnTo>
                      <a:pt x="4864" y="1919"/>
                    </a:lnTo>
                    <a:lnTo>
                      <a:pt x="4833" y="1569"/>
                    </a:lnTo>
                    <a:lnTo>
                      <a:pt x="4801" y="1272"/>
                    </a:lnTo>
                    <a:lnTo>
                      <a:pt x="4769" y="1008"/>
                    </a:lnTo>
                    <a:lnTo>
                      <a:pt x="4727" y="774"/>
                    </a:lnTo>
                    <a:lnTo>
                      <a:pt x="4674" y="584"/>
                    </a:lnTo>
                    <a:lnTo>
                      <a:pt x="4631" y="414"/>
                    </a:lnTo>
                    <a:lnTo>
                      <a:pt x="4568" y="287"/>
                    </a:lnTo>
                    <a:lnTo>
                      <a:pt x="4515" y="181"/>
                    </a:lnTo>
                    <a:lnTo>
                      <a:pt x="4441" y="107"/>
                    </a:lnTo>
                    <a:lnTo>
                      <a:pt x="4377" y="54"/>
                    </a:lnTo>
                    <a:lnTo>
                      <a:pt x="4303" y="22"/>
                    </a:lnTo>
                    <a:lnTo>
                      <a:pt x="4218" y="1"/>
                    </a:lnTo>
                    <a:close/>
                  </a:path>
                </a:pathLst>
              </a:custGeom>
              <a:solidFill>
                <a:srgbClr val="783F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p15"/>
              <p:cNvSpPr/>
              <p:nvPr/>
            </p:nvSpPr>
            <p:spPr>
              <a:xfrm>
                <a:off x="7597988" y="2238350"/>
                <a:ext cx="193425" cy="47200"/>
              </a:xfrm>
              <a:custGeom>
                <a:rect b="b" l="l" r="r" t="t"/>
                <a:pathLst>
                  <a:path extrusionOk="0" h="1888" w="7737">
                    <a:moveTo>
                      <a:pt x="774" y="1"/>
                    </a:moveTo>
                    <a:lnTo>
                      <a:pt x="573" y="11"/>
                    </a:lnTo>
                    <a:lnTo>
                      <a:pt x="382" y="22"/>
                    </a:lnTo>
                    <a:lnTo>
                      <a:pt x="192" y="43"/>
                    </a:lnTo>
                    <a:lnTo>
                      <a:pt x="1" y="75"/>
                    </a:lnTo>
                    <a:lnTo>
                      <a:pt x="117" y="266"/>
                    </a:lnTo>
                    <a:lnTo>
                      <a:pt x="245" y="457"/>
                    </a:lnTo>
                    <a:lnTo>
                      <a:pt x="404" y="637"/>
                    </a:lnTo>
                    <a:lnTo>
                      <a:pt x="573" y="806"/>
                    </a:lnTo>
                    <a:lnTo>
                      <a:pt x="774" y="965"/>
                    </a:lnTo>
                    <a:lnTo>
                      <a:pt x="976" y="1114"/>
                    </a:lnTo>
                    <a:lnTo>
                      <a:pt x="1209" y="1251"/>
                    </a:lnTo>
                    <a:lnTo>
                      <a:pt x="1453" y="1378"/>
                    </a:lnTo>
                    <a:lnTo>
                      <a:pt x="1718" y="1495"/>
                    </a:lnTo>
                    <a:lnTo>
                      <a:pt x="1983" y="1590"/>
                    </a:lnTo>
                    <a:lnTo>
                      <a:pt x="2269" y="1675"/>
                    </a:lnTo>
                    <a:lnTo>
                      <a:pt x="2565" y="1749"/>
                    </a:lnTo>
                    <a:lnTo>
                      <a:pt x="2883" y="1813"/>
                    </a:lnTo>
                    <a:lnTo>
                      <a:pt x="3201" y="1855"/>
                    </a:lnTo>
                    <a:lnTo>
                      <a:pt x="3519" y="1877"/>
                    </a:lnTo>
                    <a:lnTo>
                      <a:pt x="3858" y="1887"/>
                    </a:lnTo>
                    <a:lnTo>
                      <a:pt x="4197" y="1877"/>
                    </a:lnTo>
                    <a:lnTo>
                      <a:pt x="4526" y="1855"/>
                    </a:lnTo>
                    <a:lnTo>
                      <a:pt x="4854" y="1813"/>
                    </a:lnTo>
                    <a:lnTo>
                      <a:pt x="5162" y="1749"/>
                    </a:lnTo>
                    <a:lnTo>
                      <a:pt x="5469" y="1675"/>
                    </a:lnTo>
                    <a:lnTo>
                      <a:pt x="5755" y="1580"/>
                    </a:lnTo>
                    <a:lnTo>
                      <a:pt x="6031" y="1474"/>
                    </a:lnTo>
                    <a:lnTo>
                      <a:pt x="6296" y="1357"/>
                    </a:lnTo>
                    <a:lnTo>
                      <a:pt x="6539" y="1230"/>
                    </a:lnTo>
                    <a:lnTo>
                      <a:pt x="6772" y="1082"/>
                    </a:lnTo>
                    <a:lnTo>
                      <a:pt x="6984" y="933"/>
                    </a:lnTo>
                    <a:lnTo>
                      <a:pt x="7175" y="764"/>
                    </a:lnTo>
                    <a:lnTo>
                      <a:pt x="7355" y="594"/>
                    </a:lnTo>
                    <a:lnTo>
                      <a:pt x="7504" y="414"/>
                    </a:lnTo>
                    <a:lnTo>
                      <a:pt x="7631" y="223"/>
                    </a:lnTo>
                    <a:lnTo>
                      <a:pt x="7737" y="22"/>
                    </a:lnTo>
                    <a:lnTo>
                      <a:pt x="7557" y="11"/>
                    </a:lnTo>
                    <a:lnTo>
                      <a:pt x="737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15"/>
              <p:cNvSpPr/>
              <p:nvPr/>
            </p:nvSpPr>
            <p:spPr>
              <a:xfrm>
                <a:off x="7697088" y="2227225"/>
                <a:ext cx="25" cy="25"/>
              </a:xfrm>
              <a:custGeom>
                <a:rect b="b" l="l" r="r" t="t"/>
                <a:pathLst>
                  <a:path extrusionOk="0" h="1" w="1">
                    <a:moveTo>
                      <a:pt x="0" y="1"/>
                    </a:moveTo>
                    <a:lnTo>
                      <a:pt x="0" y="1"/>
                    </a:lnTo>
                    <a:close/>
                  </a:path>
                </a:pathLst>
              </a:custGeom>
              <a:solidFill>
                <a:srgbClr val="1D93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15"/>
              <p:cNvSpPr/>
              <p:nvPr/>
            </p:nvSpPr>
            <p:spPr>
              <a:xfrm>
                <a:off x="7697088" y="2227225"/>
                <a:ext cx="25" cy="25"/>
              </a:xfrm>
              <a:custGeom>
                <a:rect b="b" l="l" r="r" t="t"/>
                <a:pathLst>
                  <a:path extrusionOk="0" fill="none" h="1" w="1">
                    <a:moveTo>
                      <a:pt x="0" y="1"/>
                    </a:move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15"/>
              <p:cNvSpPr/>
              <p:nvPr/>
            </p:nvSpPr>
            <p:spPr>
              <a:xfrm>
                <a:off x="7591363" y="2204175"/>
                <a:ext cx="104425" cy="93025"/>
              </a:xfrm>
              <a:custGeom>
                <a:rect b="b" l="l" r="r" t="t"/>
                <a:pathLst>
                  <a:path extrusionOk="0" h="3721" w="4177">
                    <a:moveTo>
                      <a:pt x="1739" y="1"/>
                    </a:moveTo>
                    <a:lnTo>
                      <a:pt x="340" y="393"/>
                    </a:lnTo>
                    <a:lnTo>
                      <a:pt x="1" y="3720"/>
                    </a:lnTo>
                    <a:lnTo>
                      <a:pt x="2258" y="2131"/>
                    </a:lnTo>
                    <a:lnTo>
                      <a:pt x="4176" y="1336"/>
                    </a:lnTo>
                    <a:lnTo>
                      <a:pt x="173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7" name="Google Shape;1847;p15"/>
              <p:cNvSpPr/>
              <p:nvPr/>
            </p:nvSpPr>
            <p:spPr>
              <a:xfrm>
                <a:off x="7695763" y="2204175"/>
                <a:ext cx="104650" cy="93025"/>
              </a:xfrm>
              <a:custGeom>
                <a:rect b="b" l="l" r="r" t="t"/>
                <a:pathLst>
                  <a:path extrusionOk="0" h="3721" w="4186">
                    <a:moveTo>
                      <a:pt x="2448" y="1"/>
                    </a:moveTo>
                    <a:lnTo>
                      <a:pt x="0" y="1336"/>
                    </a:lnTo>
                    <a:lnTo>
                      <a:pt x="1929" y="2131"/>
                    </a:lnTo>
                    <a:lnTo>
                      <a:pt x="4186" y="3720"/>
                    </a:lnTo>
                    <a:lnTo>
                      <a:pt x="3847" y="393"/>
                    </a:lnTo>
                    <a:lnTo>
                      <a:pt x="244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15"/>
              <p:cNvSpPr/>
              <p:nvPr/>
            </p:nvSpPr>
            <p:spPr>
              <a:xfrm>
                <a:off x="7482213" y="2449775"/>
                <a:ext cx="435300" cy="365075"/>
              </a:xfrm>
              <a:custGeom>
                <a:rect b="b" l="l" r="r" t="t"/>
                <a:pathLst>
                  <a:path extrusionOk="0" h="14603" w="17412">
                    <a:moveTo>
                      <a:pt x="8574" y="0"/>
                    </a:moveTo>
                    <a:lnTo>
                      <a:pt x="4346" y="6327"/>
                    </a:lnTo>
                    <a:lnTo>
                      <a:pt x="1898" y="2660"/>
                    </a:lnTo>
                    <a:lnTo>
                      <a:pt x="1" y="5500"/>
                    </a:lnTo>
                    <a:lnTo>
                      <a:pt x="1" y="9103"/>
                    </a:lnTo>
                    <a:lnTo>
                      <a:pt x="1898" y="11943"/>
                    </a:lnTo>
                    <a:lnTo>
                      <a:pt x="4346" y="8276"/>
                    </a:lnTo>
                    <a:lnTo>
                      <a:pt x="8574" y="14603"/>
                    </a:lnTo>
                    <a:lnTo>
                      <a:pt x="12802" y="8276"/>
                    </a:lnTo>
                    <a:lnTo>
                      <a:pt x="15250" y="11943"/>
                    </a:lnTo>
                    <a:lnTo>
                      <a:pt x="17412" y="8700"/>
                    </a:lnTo>
                    <a:lnTo>
                      <a:pt x="17412" y="5903"/>
                    </a:lnTo>
                    <a:lnTo>
                      <a:pt x="15250" y="2660"/>
                    </a:lnTo>
                    <a:lnTo>
                      <a:pt x="12802" y="6327"/>
                    </a:lnTo>
                    <a:lnTo>
                      <a:pt x="857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15"/>
              <p:cNvSpPr/>
              <p:nvPr/>
            </p:nvSpPr>
            <p:spPr>
              <a:xfrm>
                <a:off x="7223113" y="2252675"/>
                <a:ext cx="385775" cy="746050"/>
              </a:xfrm>
              <a:custGeom>
                <a:rect b="b" l="l" r="r" t="t"/>
                <a:pathLst>
                  <a:path extrusionOk="0" h="29842" w="15431">
                    <a:moveTo>
                      <a:pt x="13311" y="0"/>
                    </a:moveTo>
                    <a:lnTo>
                      <a:pt x="12961" y="148"/>
                    </a:lnTo>
                    <a:lnTo>
                      <a:pt x="12612" y="307"/>
                    </a:lnTo>
                    <a:lnTo>
                      <a:pt x="12262" y="488"/>
                    </a:lnTo>
                    <a:lnTo>
                      <a:pt x="11912" y="668"/>
                    </a:lnTo>
                    <a:lnTo>
                      <a:pt x="11552" y="869"/>
                    </a:lnTo>
                    <a:lnTo>
                      <a:pt x="11202" y="1081"/>
                    </a:lnTo>
                    <a:lnTo>
                      <a:pt x="10842" y="1304"/>
                    </a:lnTo>
                    <a:lnTo>
                      <a:pt x="10492" y="1537"/>
                    </a:lnTo>
                    <a:lnTo>
                      <a:pt x="10142" y="1770"/>
                    </a:lnTo>
                    <a:lnTo>
                      <a:pt x="9782" y="2024"/>
                    </a:lnTo>
                    <a:lnTo>
                      <a:pt x="9432" y="2300"/>
                    </a:lnTo>
                    <a:lnTo>
                      <a:pt x="9083" y="2575"/>
                    </a:lnTo>
                    <a:lnTo>
                      <a:pt x="8733" y="2861"/>
                    </a:lnTo>
                    <a:lnTo>
                      <a:pt x="8394" y="3158"/>
                    </a:lnTo>
                    <a:lnTo>
                      <a:pt x="8044" y="3465"/>
                    </a:lnTo>
                    <a:lnTo>
                      <a:pt x="7705" y="3783"/>
                    </a:lnTo>
                    <a:lnTo>
                      <a:pt x="7366" y="4112"/>
                    </a:lnTo>
                    <a:lnTo>
                      <a:pt x="7037" y="4461"/>
                    </a:lnTo>
                    <a:lnTo>
                      <a:pt x="6709" y="4811"/>
                    </a:lnTo>
                    <a:lnTo>
                      <a:pt x="6380" y="5171"/>
                    </a:lnTo>
                    <a:lnTo>
                      <a:pt x="6063" y="5542"/>
                    </a:lnTo>
                    <a:lnTo>
                      <a:pt x="5745" y="5924"/>
                    </a:lnTo>
                    <a:lnTo>
                      <a:pt x="5427" y="6316"/>
                    </a:lnTo>
                    <a:lnTo>
                      <a:pt x="5119" y="6719"/>
                    </a:lnTo>
                    <a:lnTo>
                      <a:pt x="4823" y="7132"/>
                    </a:lnTo>
                    <a:lnTo>
                      <a:pt x="4526" y="7545"/>
                    </a:lnTo>
                    <a:lnTo>
                      <a:pt x="4240" y="7980"/>
                    </a:lnTo>
                    <a:lnTo>
                      <a:pt x="3954" y="8425"/>
                    </a:lnTo>
                    <a:lnTo>
                      <a:pt x="3689" y="8870"/>
                    </a:lnTo>
                    <a:lnTo>
                      <a:pt x="3413" y="9325"/>
                    </a:lnTo>
                    <a:lnTo>
                      <a:pt x="3159" y="9792"/>
                    </a:lnTo>
                    <a:lnTo>
                      <a:pt x="2905" y="10279"/>
                    </a:lnTo>
                    <a:lnTo>
                      <a:pt x="2661" y="10756"/>
                    </a:lnTo>
                    <a:lnTo>
                      <a:pt x="2428" y="11254"/>
                    </a:lnTo>
                    <a:lnTo>
                      <a:pt x="2195" y="11763"/>
                    </a:lnTo>
                    <a:lnTo>
                      <a:pt x="1983" y="12271"/>
                    </a:lnTo>
                    <a:lnTo>
                      <a:pt x="1771" y="12801"/>
                    </a:lnTo>
                    <a:lnTo>
                      <a:pt x="1580" y="13331"/>
                    </a:lnTo>
                    <a:lnTo>
                      <a:pt x="1389" y="13861"/>
                    </a:lnTo>
                    <a:lnTo>
                      <a:pt x="1209" y="14412"/>
                    </a:lnTo>
                    <a:lnTo>
                      <a:pt x="1050" y="14974"/>
                    </a:lnTo>
                    <a:lnTo>
                      <a:pt x="891" y="15535"/>
                    </a:lnTo>
                    <a:lnTo>
                      <a:pt x="743" y="16108"/>
                    </a:lnTo>
                    <a:lnTo>
                      <a:pt x="616" y="16690"/>
                    </a:lnTo>
                    <a:lnTo>
                      <a:pt x="488" y="17273"/>
                    </a:lnTo>
                    <a:lnTo>
                      <a:pt x="382" y="17867"/>
                    </a:lnTo>
                    <a:lnTo>
                      <a:pt x="287" y="18471"/>
                    </a:lnTo>
                    <a:lnTo>
                      <a:pt x="202" y="19085"/>
                    </a:lnTo>
                    <a:lnTo>
                      <a:pt x="139" y="19710"/>
                    </a:lnTo>
                    <a:lnTo>
                      <a:pt x="86" y="20336"/>
                    </a:lnTo>
                    <a:lnTo>
                      <a:pt x="43" y="20972"/>
                    </a:lnTo>
                    <a:lnTo>
                      <a:pt x="12" y="21607"/>
                    </a:lnTo>
                    <a:lnTo>
                      <a:pt x="1" y="22254"/>
                    </a:lnTo>
                    <a:lnTo>
                      <a:pt x="1" y="22911"/>
                    </a:lnTo>
                    <a:lnTo>
                      <a:pt x="22" y="23578"/>
                    </a:lnTo>
                    <a:lnTo>
                      <a:pt x="54" y="24246"/>
                    </a:lnTo>
                    <a:lnTo>
                      <a:pt x="107" y="24924"/>
                    </a:lnTo>
                    <a:lnTo>
                      <a:pt x="171" y="25602"/>
                    </a:lnTo>
                    <a:lnTo>
                      <a:pt x="245" y="26291"/>
                    </a:lnTo>
                    <a:lnTo>
                      <a:pt x="351" y="26991"/>
                    </a:lnTo>
                    <a:lnTo>
                      <a:pt x="467" y="27701"/>
                    </a:lnTo>
                    <a:lnTo>
                      <a:pt x="594" y="28411"/>
                    </a:lnTo>
                    <a:lnTo>
                      <a:pt x="743" y="29121"/>
                    </a:lnTo>
                    <a:lnTo>
                      <a:pt x="912" y="29841"/>
                    </a:lnTo>
                    <a:lnTo>
                      <a:pt x="6285" y="28527"/>
                    </a:lnTo>
                    <a:lnTo>
                      <a:pt x="6147" y="27955"/>
                    </a:lnTo>
                    <a:lnTo>
                      <a:pt x="6031" y="27383"/>
                    </a:lnTo>
                    <a:lnTo>
                      <a:pt x="5925" y="26821"/>
                    </a:lnTo>
                    <a:lnTo>
                      <a:pt x="5829" y="26259"/>
                    </a:lnTo>
                    <a:lnTo>
                      <a:pt x="5745" y="25708"/>
                    </a:lnTo>
                    <a:lnTo>
                      <a:pt x="5681" y="25168"/>
                    </a:lnTo>
                    <a:lnTo>
                      <a:pt x="5617" y="24627"/>
                    </a:lnTo>
                    <a:lnTo>
                      <a:pt x="5575" y="24087"/>
                    </a:lnTo>
                    <a:lnTo>
                      <a:pt x="5554" y="23557"/>
                    </a:lnTo>
                    <a:lnTo>
                      <a:pt x="5533" y="23027"/>
                    </a:lnTo>
                    <a:lnTo>
                      <a:pt x="5522" y="22508"/>
                    </a:lnTo>
                    <a:lnTo>
                      <a:pt x="5522" y="21999"/>
                    </a:lnTo>
                    <a:lnTo>
                      <a:pt x="5543" y="21491"/>
                    </a:lnTo>
                    <a:lnTo>
                      <a:pt x="5564" y="20993"/>
                    </a:lnTo>
                    <a:lnTo>
                      <a:pt x="5607" y="20495"/>
                    </a:lnTo>
                    <a:lnTo>
                      <a:pt x="5649" y="20007"/>
                    </a:lnTo>
                    <a:lnTo>
                      <a:pt x="5702" y="19530"/>
                    </a:lnTo>
                    <a:lnTo>
                      <a:pt x="5776" y="19053"/>
                    </a:lnTo>
                    <a:lnTo>
                      <a:pt x="5851" y="18577"/>
                    </a:lnTo>
                    <a:lnTo>
                      <a:pt x="5935" y="18121"/>
                    </a:lnTo>
                    <a:lnTo>
                      <a:pt x="6031" y="17655"/>
                    </a:lnTo>
                    <a:lnTo>
                      <a:pt x="6137" y="17210"/>
                    </a:lnTo>
                    <a:lnTo>
                      <a:pt x="6253" y="16765"/>
                    </a:lnTo>
                    <a:lnTo>
                      <a:pt x="6370" y="16330"/>
                    </a:lnTo>
                    <a:lnTo>
                      <a:pt x="6497" y="15896"/>
                    </a:lnTo>
                    <a:lnTo>
                      <a:pt x="6635" y="15472"/>
                    </a:lnTo>
                    <a:lnTo>
                      <a:pt x="6783" y="15058"/>
                    </a:lnTo>
                    <a:lnTo>
                      <a:pt x="6942" y="14645"/>
                    </a:lnTo>
                    <a:lnTo>
                      <a:pt x="7101" y="14242"/>
                    </a:lnTo>
                    <a:lnTo>
                      <a:pt x="7260" y="13850"/>
                    </a:lnTo>
                    <a:lnTo>
                      <a:pt x="7440" y="13458"/>
                    </a:lnTo>
                    <a:lnTo>
                      <a:pt x="7620" y="13077"/>
                    </a:lnTo>
                    <a:lnTo>
                      <a:pt x="7811" y="12706"/>
                    </a:lnTo>
                    <a:lnTo>
                      <a:pt x="8002" y="12335"/>
                    </a:lnTo>
                    <a:lnTo>
                      <a:pt x="8203" y="11975"/>
                    </a:lnTo>
                    <a:lnTo>
                      <a:pt x="8404" y="11625"/>
                    </a:lnTo>
                    <a:lnTo>
                      <a:pt x="8616" y="11286"/>
                    </a:lnTo>
                    <a:lnTo>
                      <a:pt x="8828" y="10947"/>
                    </a:lnTo>
                    <a:lnTo>
                      <a:pt x="9051" y="10618"/>
                    </a:lnTo>
                    <a:lnTo>
                      <a:pt x="9273" y="10300"/>
                    </a:lnTo>
                    <a:lnTo>
                      <a:pt x="9507" y="9982"/>
                    </a:lnTo>
                    <a:lnTo>
                      <a:pt x="9740" y="9675"/>
                    </a:lnTo>
                    <a:lnTo>
                      <a:pt x="9973" y="9378"/>
                    </a:lnTo>
                    <a:lnTo>
                      <a:pt x="10217" y="9092"/>
                    </a:lnTo>
                    <a:lnTo>
                      <a:pt x="10460" y="8806"/>
                    </a:lnTo>
                    <a:lnTo>
                      <a:pt x="10704" y="8541"/>
                    </a:lnTo>
                    <a:lnTo>
                      <a:pt x="10958" y="8276"/>
                    </a:lnTo>
                    <a:lnTo>
                      <a:pt x="11202" y="8022"/>
                    </a:lnTo>
                    <a:lnTo>
                      <a:pt x="11467" y="7768"/>
                    </a:lnTo>
                    <a:lnTo>
                      <a:pt x="11721" y="7535"/>
                    </a:lnTo>
                    <a:lnTo>
                      <a:pt x="11976" y="7301"/>
                    </a:lnTo>
                    <a:lnTo>
                      <a:pt x="12241" y="7079"/>
                    </a:lnTo>
                    <a:lnTo>
                      <a:pt x="12506" y="6867"/>
                    </a:lnTo>
                    <a:lnTo>
                      <a:pt x="12770" y="6655"/>
                    </a:lnTo>
                    <a:lnTo>
                      <a:pt x="13035" y="6464"/>
                    </a:lnTo>
                    <a:lnTo>
                      <a:pt x="13300" y="6274"/>
                    </a:lnTo>
                    <a:lnTo>
                      <a:pt x="13565" y="6093"/>
                    </a:lnTo>
                    <a:lnTo>
                      <a:pt x="13830" y="5924"/>
                    </a:lnTo>
                    <a:lnTo>
                      <a:pt x="14106" y="5765"/>
                    </a:lnTo>
                    <a:lnTo>
                      <a:pt x="14371" y="5616"/>
                    </a:lnTo>
                    <a:lnTo>
                      <a:pt x="14636" y="5479"/>
                    </a:lnTo>
                    <a:lnTo>
                      <a:pt x="14900" y="5341"/>
                    </a:lnTo>
                    <a:lnTo>
                      <a:pt x="15165" y="5224"/>
                    </a:lnTo>
                    <a:lnTo>
                      <a:pt x="15430" y="5108"/>
                    </a:lnTo>
                    <a:lnTo>
                      <a:pt x="1331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15"/>
              <p:cNvSpPr/>
              <p:nvPr/>
            </p:nvSpPr>
            <p:spPr>
              <a:xfrm>
                <a:off x="7794038" y="2252675"/>
                <a:ext cx="385750" cy="746050"/>
              </a:xfrm>
              <a:custGeom>
                <a:rect b="b" l="l" r="r" t="t"/>
                <a:pathLst>
                  <a:path extrusionOk="0" h="29842" w="15430">
                    <a:moveTo>
                      <a:pt x="2120" y="0"/>
                    </a:moveTo>
                    <a:lnTo>
                      <a:pt x="1" y="5108"/>
                    </a:lnTo>
                    <a:lnTo>
                      <a:pt x="266" y="5224"/>
                    </a:lnTo>
                    <a:lnTo>
                      <a:pt x="531" y="5341"/>
                    </a:lnTo>
                    <a:lnTo>
                      <a:pt x="795" y="5479"/>
                    </a:lnTo>
                    <a:lnTo>
                      <a:pt x="1060" y="5616"/>
                    </a:lnTo>
                    <a:lnTo>
                      <a:pt x="1325" y="5765"/>
                    </a:lnTo>
                    <a:lnTo>
                      <a:pt x="1601" y="5924"/>
                    </a:lnTo>
                    <a:lnTo>
                      <a:pt x="1866" y="6093"/>
                    </a:lnTo>
                    <a:lnTo>
                      <a:pt x="2131" y="6274"/>
                    </a:lnTo>
                    <a:lnTo>
                      <a:pt x="2396" y="6464"/>
                    </a:lnTo>
                    <a:lnTo>
                      <a:pt x="2661" y="6655"/>
                    </a:lnTo>
                    <a:lnTo>
                      <a:pt x="2925" y="6867"/>
                    </a:lnTo>
                    <a:lnTo>
                      <a:pt x="3190" y="7079"/>
                    </a:lnTo>
                    <a:lnTo>
                      <a:pt x="3455" y="7301"/>
                    </a:lnTo>
                    <a:lnTo>
                      <a:pt x="3710" y="7535"/>
                    </a:lnTo>
                    <a:lnTo>
                      <a:pt x="3964" y="7768"/>
                    </a:lnTo>
                    <a:lnTo>
                      <a:pt x="4218" y="8022"/>
                    </a:lnTo>
                    <a:lnTo>
                      <a:pt x="4473" y="8276"/>
                    </a:lnTo>
                    <a:lnTo>
                      <a:pt x="4727" y="8541"/>
                    </a:lnTo>
                    <a:lnTo>
                      <a:pt x="4971" y="8806"/>
                    </a:lnTo>
                    <a:lnTo>
                      <a:pt x="5214" y="9092"/>
                    </a:lnTo>
                    <a:lnTo>
                      <a:pt x="5458" y="9378"/>
                    </a:lnTo>
                    <a:lnTo>
                      <a:pt x="5691" y="9675"/>
                    </a:lnTo>
                    <a:lnTo>
                      <a:pt x="5924" y="9982"/>
                    </a:lnTo>
                    <a:lnTo>
                      <a:pt x="6158" y="10300"/>
                    </a:lnTo>
                    <a:lnTo>
                      <a:pt x="6380" y="10618"/>
                    </a:lnTo>
                    <a:lnTo>
                      <a:pt x="6603" y="10947"/>
                    </a:lnTo>
                    <a:lnTo>
                      <a:pt x="6815" y="11286"/>
                    </a:lnTo>
                    <a:lnTo>
                      <a:pt x="7027" y="11625"/>
                    </a:lnTo>
                    <a:lnTo>
                      <a:pt x="7228" y="11975"/>
                    </a:lnTo>
                    <a:lnTo>
                      <a:pt x="7429" y="12335"/>
                    </a:lnTo>
                    <a:lnTo>
                      <a:pt x="7620" y="12706"/>
                    </a:lnTo>
                    <a:lnTo>
                      <a:pt x="7811" y="13077"/>
                    </a:lnTo>
                    <a:lnTo>
                      <a:pt x="7991" y="13458"/>
                    </a:lnTo>
                    <a:lnTo>
                      <a:pt x="8160" y="13850"/>
                    </a:lnTo>
                    <a:lnTo>
                      <a:pt x="8330" y="14242"/>
                    </a:lnTo>
                    <a:lnTo>
                      <a:pt x="8489" y="14645"/>
                    </a:lnTo>
                    <a:lnTo>
                      <a:pt x="8648" y="15058"/>
                    </a:lnTo>
                    <a:lnTo>
                      <a:pt x="8796" y="15472"/>
                    </a:lnTo>
                    <a:lnTo>
                      <a:pt x="8934" y="15896"/>
                    </a:lnTo>
                    <a:lnTo>
                      <a:pt x="9061" y="16330"/>
                    </a:lnTo>
                    <a:lnTo>
                      <a:pt x="9178" y="16765"/>
                    </a:lnTo>
                    <a:lnTo>
                      <a:pt x="9294" y="17210"/>
                    </a:lnTo>
                    <a:lnTo>
                      <a:pt x="9400" y="17655"/>
                    </a:lnTo>
                    <a:lnTo>
                      <a:pt x="9496" y="18121"/>
                    </a:lnTo>
                    <a:lnTo>
                      <a:pt x="9580" y="18577"/>
                    </a:lnTo>
                    <a:lnTo>
                      <a:pt x="9655" y="19053"/>
                    </a:lnTo>
                    <a:lnTo>
                      <a:pt x="9718" y="19530"/>
                    </a:lnTo>
                    <a:lnTo>
                      <a:pt x="9782" y="20007"/>
                    </a:lnTo>
                    <a:lnTo>
                      <a:pt x="9824" y="20495"/>
                    </a:lnTo>
                    <a:lnTo>
                      <a:pt x="9867" y="20993"/>
                    </a:lnTo>
                    <a:lnTo>
                      <a:pt x="9888" y="21491"/>
                    </a:lnTo>
                    <a:lnTo>
                      <a:pt x="9909" y="21999"/>
                    </a:lnTo>
                    <a:lnTo>
                      <a:pt x="9909" y="22508"/>
                    </a:lnTo>
                    <a:lnTo>
                      <a:pt x="9898" y="23027"/>
                    </a:lnTo>
                    <a:lnTo>
                      <a:pt x="9877" y="23557"/>
                    </a:lnTo>
                    <a:lnTo>
                      <a:pt x="9856" y="24087"/>
                    </a:lnTo>
                    <a:lnTo>
                      <a:pt x="9803" y="24627"/>
                    </a:lnTo>
                    <a:lnTo>
                      <a:pt x="9750" y="25168"/>
                    </a:lnTo>
                    <a:lnTo>
                      <a:pt x="9686" y="25708"/>
                    </a:lnTo>
                    <a:lnTo>
                      <a:pt x="9602" y="26259"/>
                    </a:lnTo>
                    <a:lnTo>
                      <a:pt x="9506" y="26821"/>
                    </a:lnTo>
                    <a:lnTo>
                      <a:pt x="9400" y="27383"/>
                    </a:lnTo>
                    <a:lnTo>
                      <a:pt x="9284" y="27955"/>
                    </a:lnTo>
                    <a:lnTo>
                      <a:pt x="9146" y="28527"/>
                    </a:lnTo>
                    <a:lnTo>
                      <a:pt x="14519" y="29841"/>
                    </a:lnTo>
                    <a:lnTo>
                      <a:pt x="14688" y="29121"/>
                    </a:lnTo>
                    <a:lnTo>
                      <a:pt x="14837" y="28411"/>
                    </a:lnTo>
                    <a:lnTo>
                      <a:pt x="14964" y="27701"/>
                    </a:lnTo>
                    <a:lnTo>
                      <a:pt x="15080" y="26991"/>
                    </a:lnTo>
                    <a:lnTo>
                      <a:pt x="15176" y="26291"/>
                    </a:lnTo>
                    <a:lnTo>
                      <a:pt x="15260" y="25602"/>
                    </a:lnTo>
                    <a:lnTo>
                      <a:pt x="15324" y="24924"/>
                    </a:lnTo>
                    <a:lnTo>
                      <a:pt x="15377" y="24246"/>
                    </a:lnTo>
                    <a:lnTo>
                      <a:pt x="15409" y="23578"/>
                    </a:lnTo>
                    <a:lnTo>
                      <a:pt x="15430" y="22911"/>
                    </a:lnTo>
                    <a:lnTo>
                      <a:pt x="15430" y="22254"/>
                    </a:lnTo>
                    <a:lnTo>
                      <a:pt x="15419" y="21607"/>
                    </a:lnTo>
                    <a:lnTo>
                      <a:pt x="15388" y="20972"/>
                    </a:lnTo>
                    <a:lnTo>
                      <a:pt x="15345" y="20336"/>
                    </a:lnTo>
                    <a:lnTo>
                      <a:pt x="15292" y="19710"/>
                    </a:lnTo>
                    <a:lnTo>
                      <a:pt x="15229" y="19085"/>
                    </a:lnTo>
                    <a:lnTo>
                      <a:pt x="15144" y="18471"/>
                    </a:lnTo>
                    <a:lnTo>
                      <a:pt x="15049" y="17867"/>
                    </a:lnTo>
                    <a:lnTo>
                      <a:pt x="14943" y="17273"/>
                    </a:lnTo>
                    <a:lnTo>
                      <a:pt x="14815" y="16690"/>
                    </a:lnTo>
                    <a:lnTo>
                      <a:pt x="14688" y="16108"/>
                    </a:lnTo>
                    <a:lnTo>
                      <a:pt x="14540" y="15535"/>
                    </a:lnTo>
                    <a:lnTo>
                      <a:pt x="14381" y="14974"/>
                    </a:lnTo>
                    <a:lnTo>
                      <a:pt x="14222" y="14412"/>
                    </a:lnTo>
                    <a:lnTo>
                      <a:pt x="14042" y="13861"/>
                    </a:lnTo>
                    <a:lnTo>
                      <a:pt x="13851" y="13331"/>
                    </a:lnTo>
                    <a:lnTo>
                      <a:pt x="13660" y="12791"/>
                    </a:lnTo>
                    <a:lnTo>
                      <a:pt x="13448" y="12271"/>
                    </a:lnTo>
                    <a:lnTo>
                      <a:pt x="13236" y="11763"/>
                    </a:lnTo>
                    <a:lnTo>
                      <a:pt x="13003" y="11254"/>
                    </a:lnTo>
                    <a:lnTo>
                      <a:pt x="12770" y="10756"/>
                    </a:lnTo>
                    <a:lnTo>
                      <a:pt x="12526" y="10279"/>
                    </a:lnTo>
                    <a:lnTo>
                      <a:pt x="12272" y="9792"/>
                    </a:lnTo>
                    <a:lnTo>
                      <a:pt x="12018" y="9325"/>
                    </a:lnTo>
                    <a:lnTo>
                      <a:pt x="11742" y="8870"/>
                    </a:lnTo>
                    <a:lnTo>
                      <a:pt x="11467" y="8414"/>
                    </a:lnTo>
                    <a:lnTo>
                      <a:pt x="11191" y="7980"/>
                    </a:lnTo>
                    <a:lnTo>
                      <a:pt x="10905" y="7545"/>
                    </a:lnTo>
                    <a:lnTo>
                      <a:pt x="10608" y="7132"/>
                    </a:lnTo>
                    <a:lnTo>
                      <a:pt x="10301" y="6719"/>
                    </a:lnTo>
                    <a:lnTo>
                      <a:pt x="10004" y="6316"/>
                    </a:lnTo>
                    <a:lnTo>
                      <a:pt x="9686" y="5924"/>
                    </a:lnTo>
                    <a:lnTo>
                      <a:pt x="9368" y="5542"/>
                    </a:lnTo>
                    <a:lnTo>
                      <a:pt x="9051" y="5171"/>
                    </a:lnTo>
                    <a:lnTo>
                      <a:pt x="8722" y="4811"/>
                    </a:lnTo>
                    <a:lnTo>
                      <a:pt x="8394" y="4461"/>
                    </a:lnTo>
                    <a:lnTo>
                      <a:pt x="8065" y="4112"/>
                    </a:lnTo>
                    <a:lnTo>
                      <a:pt x="7726" y="3783"/>
                    </a:lnTo>
                    <a:lnTo>
                      <a:pt x="7387" y="3465"/>
                    </a:lnTo>
                    <a:lnTo>
                      <a:pt x="7037" y="3158"/>
                    </a:lnTo>
                    <a:lnTo>
                      <a:pt x="6698" y="2861"/>
                    </a:lnTo>
                    <a:lnTo>
                      <a:pt x="6348" y="2575"/>
                    </a:lnTo>
                    <a:lnTo>
                      <a:pt x="5999" y="2300"/>
                    </a:lnTo>
                    <a:lnTo>
                      <a:pt x="5649" y="2024"/>
                    </a:lnTo>
                    <a:lnTo>
                      <a:pt x="5289" y="1770"/>
                    </a:lnTo>
                    <a:lnTo>
                      <a:pt x="4939" y="1537"/>
                    </a:lnTo>
                    <a:lnTo>
                      <a:pt x="4589" y="1304"/>
                    </a:lnTo>
                    <a:lnTo>
                      <a:pt x="4229" y="1081"/>
                    </a:lnTo>
                    <a:lnTo>
                      <a:pt x="3879" y="869"/>
                    </a:lnTo>
                    <a:lnTo>
                      <a:pt x="3519" y="668"/>
                    </a:lnTo>
                    <a:lnTo>
                      <a:pt x="3169" y="488"/>
                    </a:lnTo>
                    <a:lnTo>
                      <a:pt x="2820" y="307"/>
                    </a:lnTo>
                    <a:lnTo>
                      <a:pt x="2470" y="148"/>
                    </a:lnTo>
                    <a:lnTo>
                      <a:pt x="212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15"/>
              <p:cNvSpPr/>
              <p:nvPr/>
            </p:nvSpPr>
            <p:spPr>
              <a:xfrm>
                <a:off x="7528063" y="1903750"/>
                <a:ext cx="326150" cy="135950"/>
              </a:xfrm>
              <a:custGeom>
                <a:rect b="b" l="l" r="r" t="t"/>
                <a:pathLst>
                  <a:path extrusionOk="0" h="5438" w="13046">
                    <a:moveTo>
                      <a:pt x="2321" y="1"/>
                    </a:moveTo>
                    <a:lnTo>
                      <a:pt x="2088" y="11"/>
                    </a:lnTo>
                    <a:lnTo>
                      <a:pt x="1855" y="54"/>
                    </a:lnTo>
                    <a:lnTo>
                      <a:pt x="1632" y="107"/>
                    </a:lnTo>
                    <a:lnTo>
                      <a:pt x="1420" y="181"/>
                    </a:lnTo>
                    <a:lnTo>
                      <a:pt x="1219" y="287"/>
                    </a:lnTo>
                    <a:lnTo>
                      <a:pt x="1028" y="404"/>
                    </a:lnTo>
                    <a:lnTo>
                      <a:pt x="848" y="531"/>
                    </a:lnTo>
                    <a:lnTo>
                      <a:pt x="689" y="679"/>
                    </a:lnTo>
                    <a:lnTo>
                      <a:pt x="530" y="849"/>
                    </a:lnTo>
                    <a:lnTo>
                      <a:pt x="403" y="1029"/>
                    </a:lnTo>
                    <a:lnTo>
                      <a:pt x="286" y="1220"/>
                    </a:lnTo>
                    <a:lnTo>
                      <a:pt x="191" y="1421"/>
                    </a:lnTo>
                    <a:lnTo>
                      <a:pt x="106" y="1633"/>
                    </a:lnTo>
                    <a:lnTo>
                      <a:pt x="53" y="1855"/>
                    </a:lnTo>
                    <a:lnTo>
                      <a:pt x="11" y="2088"/>
                    </a:lnTo>
                    <a:lnTo>
                      <a:pt x="0" y="2322"/>
                    </a:lnTo>
                    <a:lnTo>
                      <a:pt x="0" y="3116"/>
                    </a:lnTo>
                    <a:lnTo>
                      <a:pt x="11" y="3360"/>
                    </a:lnTo>
                    <a:lnTo>
                      <a:pt x="53" y="3593"/>
                    </a:lnTo>
                    <a:lnTo>
                      <a:pt x="106" y="3816"/>
                    </a:lnTo>
                    <a:lnTo>
                      <a:pt x="191" y="4028"/>
                    </a:lnTo>
                    <a:lnTo>
                      <a:pt x="286" y="4229"/>
                    </a:lnTo>
                    <a:lnTo>
                      <a:pt x="403" y="4420"/>
                    </a:lnTo>
                    <a:lnTo>
                      <a:pt x="530" y="4600"/>
                    </a:lnTo>
                    <a:lnTo>
                      <a:pt x="689" y="4759"/>
                    </a:lnTo>
                    <a:lnTo>
                      <a:pt x="848" y="4907"/>
                    </a:lnTo>
                    <a:lnTo>
                      <a:pt x="1028" y="5045"/>
                    </a:lnTo>
                    <a:lnTo>
                      <a:pt x="1219" y="5162"/>
                    </a:lnTo>
                    <a:lnTo>
                      <a:pt x="1420" y="5257"/>
                    </a:lnTo>
                    <a:lnTo>
                      <a:pt x="1632" y="5342"/>
                    </a:lnTo>
                    <a:lnTo>
                      <a:pt x="1855" y="5395"/>
                    </a:lnTo>
                    <a:lnTo>
                      <a:pt x="2088" y="5427"/>
                    </a:lnTo>
                    <a:lnTo>
                      <a:pt x="2321" y="5437"/>
                    </a:lnTo>
                    <a:lnTo>
                      <a:pt x="10724" y="5437"/>
                    </a:lnTo>
                    <a:lnTo>
                      <a:pt x="10958" y="5427"/>
                    </a:lnTo>
                    <a:lnTo>
                      <a:pt x="11191" y="5395"/>
                    </a:lnTo>
                    <a:lnTo>
                      <a:pt x="11413" y="5342"/>
                    </a:lnTo>
                    <a:lnTo>
                      <a:pt x="11625" y="5257"/>
                    </a:lnTo>
                    <a:lnTo>
                      <a:pt x="11827" y="5162"/>
                    </a:lnTo>
                    <a:lnTo>
                      <a:pt x="12028" y="5045"/>
                    </a:lnTo>
                    <a:lnTo>
                      <a:pt x="12197" y="4907"/>
                    </a:lnTo>
                    <a:lnTo>
                      <a:pt x="12367" y="4759"/>
                    </a:lnTo>
                    <a:lnTo>
                      <a:pt x="12515" y="4600"/>
                    </a:lnTo>
                    <a:lnTo>
                      <a:pt x="12653" y="4420"/>
                    </a:lnTo>
                    <a:lnTo>
                      <a:pt x="12770" y="4229"/>
                    </a:lnTo>
                    <a:lnTo>
                      <a:pt x="12865" y="4028"/>
                    </a:lnTo>
                    <a:lnTo>
                      <a:pt x="12939" y="3816"/>
                    </a:lnTo>
                    <a:lnTo>
                      <a:pt x="13003" y="3593"/>
                    </a:lnTo>
                    <a:lnTo>
                      <a:pt x="13035" y="3360"/>
                    </a:lnTo>
                    <a:lnTo>
                      <a:pt x="13045" y="3116"/>
                    </a:lnTo>
                    <a:lnTo>
                      <a:pt x="13045" y="2322"/>
                    </a:lnTo>
                    <a:lnTo>
                      <a:pt x="13035" y="2088"/>
                    </a:lnTo>
                    <a:lnTo>
                      <a:pt x="13003" y="1855"/>
                    </a:lnTo>
                    <a:lnTo>
                      <a:pt x="12939" y="1633"/>
                    </a:lnTo>
                    <a:lnTo>
                      <a:pt x="12865" y="1421"/>
                    </a:lnTo>
                    <a:lnTo>
                      <a:pt x="12770" y="1220"/>
                    </a:lnTo>
                    <a:lnTo>
                      <a:pt x="12653" y="1029"/>
                    </a:lnTo>
                    <a:lnTo>
                      <a:pt x="12515" y="849"/>
                    </a:lnTo>
                    <a:lnTo>
                      <a:pt x="12367" y="679"/>
                    </a:lnTo>
                    <a:lnTo>
                      <a:pt x="12197" y="531"/>
                    </a:lnTo>
                    <a:lnTo>
                      <a:pt x="12028" y="404"/>
                    </a:lnTo>
                    <a:lnTo>
                      <a:pt x="11827" y="287"/>
                    </a:lnTo>
                    <a:lnTo>
                      <a:pt x="11625" y="181"/>
                    </a:lnTo>
                    <a:lnTo>
                      <a:pt x="11413" y="107"/>
                    </a:lnTo>
                    <a:lnTo>
                      <a:pt x="11191" y="54"/>
                    </a:lnTo>
                    <a:lnTo>
                      <a:pt x="10958" y="11"/>
                    </a:lnTo>
                    <a:lnTo>
                      <a:pt x="1072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15"/>
              <p:cNvSpPr/>
              <p:nvPr/>
            </p:nvSpPr>
            <p:spPr>
              <a:xfrm>
                <a:off x="7571763" y="1850250"/>
                <a:ext cx="245350" cy="350250"/>
              </a:xfrm>
              <a:custGeom>
                <a:rect b="b" l="l" r="r" t="t"/>
                <a:pathLst>
                  <a:path extrusionOk="0" h="14010" w="9814">
                    <a:moveTo>
                      <a:pt x="3328" y="0"/>
                    </a:moveTo>
                    <a:lnTo>
                      <a:pt x="3159" y="21"/>
                    </a:lnTo>
                    <a:lnTo>
                      <a:pt x="2979" y="43"/>
                    </a:lnTo>
                    <a:lnTo>
                      <a:pt x="2809" y="74"/>
                    </a:lnTo>
                    <a:lnTo>
                      <a:pt x="2639" y="106"/>
                    </a:lnTo>
                    <a:lnTo>
                      <a:pt x="2470" y="159"/>
                    </a:lnTo>
                    <a:lnTo>
                      <a:pt x="2311" y="212"/>
                    </a:lnTo>
                    <a:lnTo>
                      <a:pt x="2152" y="276"/>
                    </a:lnTo>
                    <a:lnTo>
                      <a:pt x="1993" y="350"/>
                    </a:lnTo>
                    <a:lnTo>
                      <a:pt x="1845" y="424"/>
                    </a:lnTo>
                    <a:lnTo>
                      <a:pt x="1696" y="509"/>
                    </a:lnTo>
                    <a:lnTo>
                      <a:pt x="1548" y="604"/>
                    </a:lnTo>
                    <a:lnTo>
                      <a:pt x="1410" y="700"/>
                    </a:lnTo>
                    <a:lnTo>
                      <a:pt x="1283" y="806"/>
                    </a:lnTo>
                    <a:lnTo>
                      <a:pt x="1156" y="912"/>
                    </a:lnTo>
                    <a:lnTo>
                      <a:pt x="1029" y="1028"/>
                    </a:lnTo>
                    <a:lnTo>
                      <a:pt x="912" y="1155"/>
                    </a:lnTo>
                    <a:lnTo>
                      <a:pt x="806" y="1283"/>
                    </a:lnTo>
                    <a:lnTo>
                      <a:pt x="700" y="1410"/>
                    </a:lnTo>
                    <a:lnTo>
                      <a:pt x="594" y="1558"/>
                    </a:lnTo>
                    <a:lnTo>
                      <a:pt x="509" y="1696"/>
                    </a:lnTo>
                    <a:lnTo>
                      <a:pt x="425" y="1844"/>
                    </a:lnTo>
                    <a:lnTo>
                      <a:pt x="340" y="1993"/>
                    </a:lnTo>
                    <a:lnTo>
                      <a:pt x="276" y="2151"/>
                    </a:lnTo>
                    <a:lnTo>
                      <a:pt x="213" y="2310"/>
                    </a:lnTo>
                    <a:lnTo>
                      <a:pt x="160" y="2469"/>
                    </a:lnTo>
                    <a:lnTo>
                      <a:pt x="107" y="2639"/>
                    </a:lnTo>
                    <a:lnTo>
                      <a:pt x="64" y="2808"/>
                    </a:lnTo>
                    <a:lnTo>
                      <a:pt x="33" y="2978"/>
                    </a:lnTo>
                    <a:lnTo>
                      <a:pt x="11" y="3158"/>
                    </a:lnTo>
                    <a:lnTo>
                      <a:pt x="1" y="3338"/>
                    </a:lnTo>
                    <a:lnTo>
                      <a:pt x="1" y="3518"/>
                    </a:lnTo>
                    <a:lnTo>
                      <a:pt x="1" y="9103"/>
                    </a:lnTo>
                    <a:lnTo>
                      <a:pt x="1" y="9347"/>
                    </a:lnTo>
                    <a:lnTo>
                      <a:pt x="22" y="9601"/>
                    </a:lnTo>
                    <a:lnTo>
                      <a:pt x="54" y="9845"/>
                    </a:lnTo>
                    <a:lnTo>
                      <a:pt x="96" y="10089"/>
                    </a:lnTo>
                    <a:lnTo>
                      <a:pt x="149" y="10322"/>
                    </a:lnTo>
                    <a:lnTo>
                      <a:pt x="213" y="10555"/>
                    </a:lnTo>
                    <a:lnTo>
                      <a:pt x="297" y="10777"/>
                    </a:lnTo>
                    <a:lnTo>
                      <a:pt x="382" y="11011"/>
                    </a:lnTo>
                    <a:lnTo>
                      <a:pt x="478" y="11222"/>
                    </a:lnTo>
                    <a:lnTo>
                      <a:pt x="594" y="11434"/>
                    </a:lnTo>
                    <a:lnTo>
                      <a:pt x="711" y="11636"/>
                    </a:lnTo>
                    <a:lnTo>
                      <a:pt x="838" y="11837"/>
                    </a:lnTo>
                    <a:lnTo>
                      <a:pt x="976" y="12028"/>
                    </a:lnTo>
                    <a:lnTo>
                      <a:pt x="1124" y="12219"/>
                    </a:lnTo>
                    <a:lnTo>
                      <a:pt x="1272" y="12399"/>
                    </a:lnTo>
                    <a:lnTo>
                      <a:pt x="1442" y="12568"/>
                    </a:lnTo>
                    <a:lnTo>
                      <a:pt x="1611" y="12727"/>
                    </a:lnTo>
                    <a:lnTo>
                      <a:pt x="1792" y="12886"/>
                    </a:lnTo>
                    <a:lnTo>
                      <a:pt x="1972" y="13035"/>
                    </a:lnTo>
                    <a:lnTo>
                      <a:pt x="2163" y="13172"/>
                    </a:lnTo>
                    <a:lnTo>
                      <a:pt x="2364" y="13299"/>
                    </a:lnTo>
                    <a:lnTo>
                      <a:pt x="2576" y="13416"/>
                    </a:lnTo>
                    <a:lnTo>
                      <a:pt x="2788" y="13522"/>
                    </a:lnTo>
                    <a:lnTo>
                      <a:pt x="3000" y="13617"/>
                    </a:lnTo>
                    <a:lnTo>
                      <a:pt x="3222" y="13713"/>
                    </a:lnTo>
                    <a:lnTo>
                      <a:pt x="3455" y="13787"/>
                    </a:lnTo>
                    <a:lnTo>
                      <a:pt x="3689" y="13851"/>
                    </a:lnTo>
                    <a:lnTo>
                      <a:pt x="3922" y="13914"/>
                    </a:lnTo>
                    <a:lnTo>
                      <a:pt x="4165" y="13957"/>
                    </a:lnTo>
                    <a:lnTo>
                      <a:pt x="4409" y="13988"/>
                    </a:lnTo>
                    <a:lnTo>
                      <a:pt x="4653" y="13999"/>
                    </a:lnTo>
                    <a:lnTo>
                      <a:pt x="4907" y="14009"/>
                    </a:lnTo>
                    <a:lnTo>
                      <a:pt x="5162" y="13999"/>
                    </a:lnTo>
                    <a:lnTo>
                      <a:pt x="5405" y="13988"/>
                    </a:lnTo>
                    <a:lnTo>
                      <a:pt x="5649" y="13957"/>
                    </a:lnTo>
                    <a:lnTo>
                      <a:pt x="5893" y="13914"/>
                    </a:lnTo>
                    <a:lnTo>
                      <a:pt x="6126" y="13851"/>
                    </a:lnTo>
                    <a:lnTo>
                      <a:pt x="6359" y="13787"/>
                    </a:lnTo>
                    <a:lnTo>
                      <a:pt x="6592" y="13713"/>
                    </a:lnTo>
                    <a:lnTo>
                      <a:pt x="6815" y="13617"/>
                    </a:lnTo>
                    <a:lnTo>
                      <a:pt x="7027" y="13522"/>
                    </a:lnTo>
                    <a:lnTo>
                      <a:pt x="7239" y="13416"/>
                    </a:lnTo>
                    <a:lnTo>
                      <a:pt x="7450" y="13299"/>
                    </a:lnTo>
                    <a:lnTo>
                      <a:pt x="7652" y="13172"/>
                    </a:lnTo>
                    <a:lnTo>
                      <a:pt x="7843" y="13035"/>
                    </a:lnTo>
                    <a:lnTo>
                      <a:pt x="8023" y="12886"/>
                    </a:lnTo>
                    <a:lnTo>
                      <a:pt x="8203" y="12727"/>
                    </a:lnTo>
                    <a:lnTo>
                      <a:pt x="8372" y="12568"/>
                    </a:lnTo>
                    <a:lnTo>
                      <a:pt x="8542" y="12399"/>
                    </a:lnTo>
                    <a:lnTo>
                      <a:pt x="8690" y="12219"/>
                    </a:lnTo>
                    <a:lnTo>
                      <a:pt x="8839" y="12028"/>
                    </a:lnTo>
                    <a:lnTo>
                      <a:pt x="8976" y="11837"/>
                    </a:lnTo>
                    <a:lnTo>
                      <a:pt x="9104" y="11636"/>
                    </a:lnTo>
                    <a:lnTo>
                      <a:pt x="9220" y="11434"/>
                    </a:lnTo>
                    <a:lnTo>
                      <a:pt x="9337" y="11222"/>
                    </a:lnTo>
                    <a:lnTo>
                      <a:pt x="9432" y="11011"/>
                    </a:lnTo>
                    <a:lnTo>
                      <a:pt x="9517" y="10777"/>
                    </a:lnTo>
                    <a:lnTo>
                      <a:pt x="9602" y="10555"/>
                    </a:lnTo>
                    <a:lnTo>
                      <a:pt x="9665" y="10322"/>
                    </a:lnTo>
                    <a:lnTo>
                      <a:pt x="9718" y="10089"/>
                    </a:lnTo>
                    <a:lnTo>
                      <a:pt x="9761" y="9845"/>
                    </a:lnTo>
                    <a:lnTo>
                      <a:pt x="9792" y="9601"/>
                    </a:lnTo>
                    <a:lnTo>
                      <a:pt x="9814" y="9347"/>
                    </a:lnTo>
                    <a:lnTo>
                      <a:pt x="9814" y="9103"/>
                    </a:lnTo>
                    <a:lnTo>
                      <a:pt x="9814" y="3826"/>
                    </a:lnTo>
                    <a:lnTo>
                      <a:pt x="9814" y="3624"/>
                    </a:lnTo>
                    <a:lnTo>
                      <a:pt x="9803" y="3434"/>
                    </a:lnTo>
                    <a:lnTo>
                      <a:pt x="9771" y="3243"/>
                    </a:lnTo>
                    <a:lnTo>
                      <a:pt x="9739" y="3052"/>
                    </a:lnTo>
                    <a:lnTo>
                      <a:pt x="9697" y="2872"/>
                    </a:lnTo>
                    <a:lnTo>
                      <a:pt x="9644" y="2692"/>
                    </a:lnTo>
                    <a:lnTo>
                      <a:pt x="9580" y="2512"/>
                    </a:lnTo>
                    <a:lnTo>
                      <a:pt x="9517" y="2342"/>
                    </a:lnTo>
                    <a:lnTo>
                      <a:pt x="9443" y="2173"/>
                    </a:lnTo>
                    <a:lnTo>
                      <a:pt x="9358" y="2003"/>
                    </a:lnTo>
                    <a:lnTo>
                      <a:pt x="9263" y="1844"/>
                    </a:lnTo>
                    <a:lnTo>
                      <a:pt x="9167" y="1685"/>
                    </a:lnTo>
                    <a:lnTo>
                      <a:pt x="9051" y="1537"/>
                    </a:lnTo>
                    <a:lnTo>
                      <a:pt x="8945" y="1399"/>
                    </a:lnTo>
                    <a:lnTo>
                      <a:pt x="8818" y="1251"/>
                    </a:lnTo>
                    <a:lnTo>
                      <a:pt x="8690" y="1124"/>
                    </a:lnTo>
                    <a:lnTo>
                      <a:pt x="8563" y="996"/>
                    </a:lnTo>
                    <a:lnTo>
                      <a:pt x="8425" y="880"/>
                    </a:lnTo>
                    <a:lnTo>
                      <a:pt x="8277" y="763"/>
                    </a:lnTo>
                    <a:lnTo>
                      <a:pt x="8129" y="657"/>
                    </a:lnTo>
                    <a:lnTo>
                      <a:pt x="7970" y="551"/>
                    </a:lnTo>
                    <a:lnTo>
                      <a:pt x="7811" y="467"/>
                    </a:lnTo>
                    <a:lnTo>
                      <a:pt x="7652" y="382"/>
                    </a:lnTo>
                    <a:lnTo>
                      <a:pt x="7482" y="297"/>
                    </a:lnTo>
                    <a:lnTo>
                      <a:pt x="7302" y="233"/>
                    </a:lnTo>
                    <a:lnTo>
                      <a:pt x="7122" y="170"/>
                    </a:lnTo>
                    <a:lnTo>
                      <a:pt x="6942" y="117"/>
                    </a:lnTo>
                    <a:lnTo>
                      <a:pt x="6762" y="74"/>
                    </a:lnTo>
                    <a:lnTo>
                      <a:pt x="6571" y="43"/>
                    </a:lnTo>
                    <a:lnTo>
                      <a:pt x="6380" y="21"/>
                    </a:lnTo>
                    <a:lnTo>
                      <a:pt x="6189" y="0"/>
                    </a:lnTo>
                    <a:close/>
                  </a:path>
                </a:pathLst>
              </a:custGeom>
              <a:solidFill>
                <a:srgbClr val="B45F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15"/>
              <p:cNvSpPr/>
              <p:nvPr/>
            </p:nvSpPr>
            <p:spPr>
              <a:xfrm>
                <a:off x="7726763" y="1958075"/>
                <a:ext cx="44775" cy="32350"/>
              </a:xfrm>
              <a:custGeom>
                <a:rect b="b" l="l" r="r" t="t"/>
                <a:pathLst>
                  <a:path extrusionOk="0" h="1294" w="1791">
                    <a:moveTo>
                      <a:pt x="477" y="0"/>
                    </a:moveTo>
                    <a:lnTo>
                      <a:pt x="382" y="11"/>
                    </a:lnTo>
                    <a:lnTo>
                      <a:pt x="286" y="43"/>
                    </a:lnTo>
                    <a:lnTo>
                      <a:pt x="212" y="85"/>
                    </a:lnTo>
                    <a:lnTo>
                      <a:pt x="138" y="149"/>
                    </a:lnTo>
                    <a:lnTo>
                      <a:pt x="74" y="223"/>
                    </a:lnTo>
                    <a:lnTo>
                      <a:pt x="32" y="308"/>
                    </a:lnTo>
                    <a:lnTo>
                      <a:pt x="0" y="403"/>
                    </a:lnTo>
                    <a:lnTo>
                      <a:pt x="0" y="509"/>
                    </a:lnTo>
                    <a:lnTo>
                      <a:pt x="11" y="594"/>
                    </a:lnTo>
                    <a:lnTo>
                      <a:pt x="42" y="689"/>
                    </a:lnTo>
                    <a:lnTo>
                      <a:pt x="85" y="774"/>
                    </a:lnTo>
                    <a:lnTo>
                      <a:pt x="148" y="837"/>
                    </a:lnTo>
                    <a:lnTo>
                      <a:pt x="223" y="901"/>
                    </a:lnTo>
                    <a:lnTo>
                      <a:pt x="318" y="943"/>
                    </a:lnTo>
                    <a:lnTo>
                      <a:pt x="1123" y="1261"/>
                    </a:lnTo>
                    <a:lnTo>
                      <a:pt x="1219" y="1282"/>
                    </a:lnTo>
                    <a:lnTo>
                      <a:pt x="1314" y="1293"/>
                    </a:lnTo>
                    <a:lnTo>
                      <a:pt x="1409" y="1272"/>
                    </a:lnTo>
                    <a:lnTo>
                      <a:pt x="1505" y="1251"/>
                    </a:lnTo>
                    <a:lnTo>
                      <a:pt x="1579" y="1198"/>
                    </a:lnTo>
                    <a:lnTo>
                      <a:pt x="1653" y="1134"/>
                    </a:lnTo>
                    <a:lnTo>
                      <a:pt x="1717" y="1060"/>
                    </a:lnTo>
                    <a:lnTo>
                      <a:pt x="1759" y="975"/>
                    </a:lnTo>
                    <a:lnTo>
                      <a:pt x="1780" y="880"/>
                    </a:lnTo>
                    <a:lnTo>
                      <a:pt x="1791" y="784"/>
                    </a:lnTo>
                    <a:lnTo>
                      <a:pt x="1780" y="689"/>
                    </a:lnTo>
                    <a:lnTo>
                      <a:pt x="1749" y="604"/>
                    </a:lnTo>
                    <a:lnTo>
                      <a:pt x="1706" y="519"/>
                    </a:lnTo>
                    <a:lnTo>
                      <a:pt x="1643" y="445"/>
                    </a:lnTo>
                    <a:lnTo>
                      <a:pt x="1568" y="392"/>
                    </a:lnTo>
                    <a:lnTo>
                      <a:pt x="1473" y="339"/>
                    </a:lnTo>
                    <a:lnTo>
                      <a:pt x="668" y="32"/>
                    </a:lnTo>
                    <a:lnTo>
                      <a:pt x="57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15"/>
              <p:cNvSpPr/>
              <p:nvPr/>
            </p:nvSpPr>
            <p:spPr>
              <a:xfrm>
                <a:off x="7621563" y="1959925"/>
                <a:ext cx="44025" cy="33925"/>
              </a:xfrm>
              <a:custGeom>
                <a:rect b="b" l="l" r="r" t="t"/>
                <a:pathLst>
                  <a:path extrusionOk="0" h="1357" w="1761">
                    <a:moveTo>
                      <a:pt x="1241" y="0"/>
                    </a:moveTo>
                    <a:lnTo>
                      <a:pt x="1145" y="11"/>
                    </a:lnTo>
                    <a:lnTo>
                      <a:pt x="1061" y="53"/>
                    </a:lnTo>
                    <a:lnTo>
                      <a:pt x="277" y="424"/>
                    </a:lnTo>
                    <a:lnTo>
                      <a:pt x="192" y="477"/>
                    </a:lnTo>
                    <a:lnTo>
                      <a:pt x="118" y="541"/>
                    </a:lnTo>
                    <a:lnTo>
                      <a:pt x="65" y="626"/>
                    </a:lnTo>
                    <a:lnTo>
                      <a:pt x="22" y="710"/>
                    </a:lnTo>
                    <a:lnTo>
                      <a:pt x="1" y="795"/>
                    </a:lnTo>
                    <a:lnTo>
                      <a:pt x="1" y="891"/>
                    </a:lnTo>
                    <a:lnTo>
                      <a:pt x="12" y="986"/>
                    </a:lnTo>
                    <a:lnTo>
                      <a:pt x="43" y="1081"/>
                    </a:lnTo>
                    <a:lnTo>
                      <a:pt x="96" y="1166"/>
                    </a:lnTo>
                    <a:lnTo>
                      <a:pt x="160" y="1240"/>
                    </a:lnTo>
                    <a:lnTo>
                      <a:pt x="245" y="1293"/>
                    </a:lnTo>
                    <a:lnTo>
                      <a:pt x="329" y="1325"/>
                    </a:lnTo>
                    <a:lnTo>
                      <a:pt x="414" y="1357"/>
                    </a:lnTo>
                    <a:lnTo>
                      <a:pt x="510" y="1357"/>
                    </a:lnTo>
                    <a:lnTo>
                      <a:pt x="605" y="1346"/>
                    </a:lnTo>
                    <a:lnTo>
                      <a:pt x="700" y="1304"/>
                    </a:lnTo>
                    <a:lnTo>
                      <a:pt x="1485" y="933"/>
                    </a:lnTo>
                    <a:lnTo>
                      <a:pt x="1569" y="880"/>
                    </a:lnTo>
                    <a:lnTo>
                      <a:pt x="1633" y="816"/>
                    </a:lnTo>
                    <a:lnTo>
                      <a:pt x="1697" y="732"/>
                    </a:lnTo>
                    <a:lnTo>
                      <a:pt x="1728" y="647"/>
                    </a:lnTo>
                    <a:lnTo>
                      <a:pt x="1750" y="562"/>
                    </a:lnTo>
                    <a:lnTo>
                      <a:pt x="1760" y="467"/>
                    </a:lnTo>
                    <a:lnTo>
                      <a:pt x="1739" y="371"/>
                    </a:lnTo>
                    <a:lnTo>
                      <a:pt x="1707" y="276"/>
                    </a:lnTo>
                    <a:lnTo>
                      <a:pt x="1654" y="191"/>
                    </a:lnTo>
                    <a:lnTo>
                      <a:pt x="1591" y="117"/>
                    </a:lnTo>
                    <a:lnTo>
                      <a:pt x="1516" y="64"/>
                    </a:lnTo>
                    <a:lnTo>
                      <a:pt x="1432" y="32"/>
                    </a:lnTo>
                    <a:lnTo>
                      <a:pt x="133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15"/>
              <p:cNvSpPr/>
              <p:nvPr/>
            </p:nvSpPr>
            <p:spPr>
              <a:xfrm>
                <a:off x="7679063" y="2064050"/>
                <a:ext cx="28375" cy="16700"/>
              </a:xfrm>
              <a:custGeom>
                <a:rect b="b" l="l" r="r" t="t"/>
                <a:pathLst>
                  <a:path extrusionOk="0" h="668" w="1135">
                    <a:moveTo>
                      <a:pt x="1" y="0"/>
                    </a:moveTo>
                    <a:lnTo>
                      <a:pt x="43" y="85"/>
                    </a:lnTo>
                    <a:lnTo>
                      <a:pt x="160" y="286"/>
                    </a:lnTo>
                    <a:lnTo>
                      <a:pt x="234" y="392"/>
                    </a:lnTo>
                    <a:lnTo>
                      <a:pt x="308" y="498"/>
                    </a:lnTo>
                    <a:lnTo>
                      <a:pt x="371" y="583"/>
                    </a:lnTo>
                    <a:lnTo>
                      <a:pt x="435" y="636"/>
                    </a:lnTo>
                    <a:lnTo>
                      <a:pt x="467" y="646"/>
                    </a:lnTo>
                    <a:lnTo>
                      <a:pt x="509" y="657"/>
                    </a:lnTo>
                    <a:lnTo>
                      <a:pt x="605" y="668"/>
                    </a:lnTo>
                    <a:lnTo>
                      <a:pt x="721" y="657"/>
                    </a:lnTo>
                    <a:lnTo>
                      <a:pt x="838" y="636"/>
                    </a:lnTo>
                    <a:lnTo>
                      <a:pt x="954" y="604"/>
                    </a:lnTo>
                    <a:lnTo>
                      <a:pt x="1050" y="551"/>
                    </a:lnTo>
                    <a:lnTo>
                      <a:pt x="1081" y="519"/>
                    </a:lnTo>
                    <a:lnTo>
                      <a:pt x="1103" y="488"/>
                    </a:lnTo>
                    <a:lnTo>
                      <a:pt x="1124" y="456"/>
                    </a:lnTo>
                    <a:lnTo>
                      <a:pt x="1134" y="413"/>
                    </a:lnTo>
                    <a:lnTo>
                      <a:pt x="1113" y="371"/>
                    </a:lnTo>
                    <a:lnTo>
                      <a:pt x="1081" y="339"/>
                    </a:lnTo>
                    <a:lnTo>
                      <a:pt x="1028" y="297"/>
                    </a:lnTo>
                    <a:lnTo>
                      <a:pt x="954" y="265"/>
                    </a:lnTo>
                    <a:lnTo>
                      <a:pt x="774" y="191"/>
                    </a:lnTo>
                    <a:lnTo>
                      <a:pt x="562" y="127"/>
                    </a:lnTo>
                    <a:lnTo>
                      <a:pt x="350" y="74"/>
                    </a:lnTo>
                    <a:lnTo>
                      <a:pt x="170" y="32"/>
                    </a:lnTo>
                    <a:lnTo>
                      <a:pt x="1" y="0"/>
                    </a:lnTo>
                    <a:close/>
                  </a:path>
                </a:pathLst>
              </a:custGeom>
              <a:solidFill>
                <a:srgbClr val="783F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15"/>
              <p:cNvSpPr/>
              <p:nvPr/>
            </p:nvSpPr>
            <p:spPr>
              <a:xfrm>
                <a:off x="7679063" y="2002850"/>
                <a:ext cx="24125" cy="72350"/>
              </a:xfrm>
              <a:custGeom>
                <a:rect b="b" l="l" r="r" t="t"/>
                <a:pathLst>
                  <a:path extrusionOk="0" h="2894" w="965">
                    <a:moveTo>
                      <a:pt x="965" y="0"/>
                    </a:moveTo>
                    <a:lnTo>
                      <a:pt x="795" y="371"/>
                    </a:lnTo>
                    <a:lnTo>
                      <a:pt x="626" y="763"/>
                    </a:lnTo>
                    <a:lnTo>
                      <a:pt x="467" y="1145"/>
                    </a:lnTo>
                    <a:lnTo>
                      <a:pt x="308" y="1537"/>
                    </a:lnTo>
                    <a:lnTo>
                      <a:pt x="160" y="1929"/>
                    </a:lnTo>
                    <a:lnTo>
                      <a:pt x="22" y="2321"/>
                    </a:lnTo>
                    <a:lnTo>
                      <a:pt x="1" y="2374"/>
                    </a:lnTo>
                    <a:lnTo>
                      <a:pt x="1" y="2395"/>
                    </a:lnTo>
                    <a:lnTo>
                      <a:pt x="11" y="2448"/>
                    </a:lnTo>
                    <a:lnTo>
                      <a:pt x="22" y="2480"/>
                    </a:lnTo>
                    <a:lnTo>
                      <a:pt x="32" y="2501"/>
                    </a:lnTo>
                    <a:lnTo>
                      <a:pt x="75" y="2554"/>
                    </a:lnTo>
                    <a:lnTo>
                      <a:pt x="117" y="2586"/>
                    </a:lnTo>
                    <a:lnTo>
                      <a:pt x="212" y="2660"/>
                    </a:lnTo>
                    <a:lnTo>
                      <a:pt x="297" y="2713"/>
                    </a:lnTo>
                    <a:lnTo>
                      <a:pt x="488" y="2808"/>
                    </a:lnTo>
                    <a:lnTo>
                      <a:pt x="583" y="2851"/>
                    </a:lnTo>
                    <a:lnTo>
                      <a:pt x="689" y="2893"/>
                    </a:lnTo>
                    <a:lnTo>
                      <a:pt x="541" y="2745"/>
                    </a:lnTo>
                    <a:lnTo>
                      <a:pt x="393" y="2596"/>
                    </a:lnTo>
                    <a:lnTo>
                      <a:pt x="244" y="2459"/>
                    </a:lnTo>
                    <a:lnTo>
                      <a:pt x="205" y="2411"/>
                    </a:lnTo>
                    <a:lnTo>
                      <a:pt x="212" y="2374"/>
                    </a:lnTo>
                    <a:lnTo>
                      <a:pt x="361" y="1982"/>
                    </a:lnTo>
                    <a:lnTo>
                      <a:pt x="499" y="1590"/>
                    </a:lnTo>
                    <a:lnTo>
                      <a:pt x="626" y="1198"/>
                    </a:lnTo>
                    <a:lnTo>
                      <a:pt x="742" y="795"/>
                    </a:lnTo>
                    <a:lnTo>
                      <a:pt x="859" y="403"/>
                    </a:lnTo>
                    <a:lnTo>
                      <a:pt x="96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15"/>
              <p:cNvSpPr/>
              <p:nvPr/>
            </p:nvSpPr>
            <p:spPr>
              <a:xfrm>
                <a:off x="7730463" y="2000975"/>
                <a:ext cx="27050" cy="27050"/>
              </a:xfrm>
              <a:custGeom>
                <a:rect b="b" l="l" r="r" t="t"/>
                <a:pathLst>
                  <a:path extrusionOk="0" h="1082" w="1082">
                    <a:moveTo>
                      <a:pt x="541" y="1"/>
                    </a:moveTo>
                    <a:lnTo>
                      <a:pt x="435" y="12"/>
                    </a:lnTo>
                    <a:lnTo>
                      <a:pt x="329" y="43"/>
                    </a:lnTo>
                    <a:lnTo>
                      <a:pt x="244" y="96"/>
                    </a:lnTo>
                    <a:lnTo>
                      <a:pt x="159" y="160"/>
                    </a:lnTo>
                    <a:lnTo>
                      <a:pt x="96" y="245"/>
                    </a:lnTo>
                    <a:lnTo>
                      <a:pt x="43" y="340"/>
                    </a:lnTo>
                    <a:lnTo>
                      <a:pt x="11" y="435"/>
                    </a:lnTo>
                    <a:lnTo>
                      <a:pt x="0" y="541"/>
                    </a:lnTo>
                    <a:lnTo>
                      <a:pt x="11" y="658"/>
                    </a:lnTo>
                    <a:lnTo>
                      <a:pt x="43" y="753"/>
                    </a:lnTo>
                    <a:lnTo>
                      <a:pt x="96" y="849"/>
                    </a:lnTo>
                    <a:lnTo>
                      <a:pt x="159" y="923"/>
                    </a:lnTo>
                    <a:lnTo>
                      <a:pt x="244" y="997"/>
                    </a:lnTo>
                    <a:lnTo>
                      <a:pt x="329" y="1039"/>
                    </a:lnTo>
                    <a:lnTo>
                      <a:pt x="435" y="1071"/>
                    </a:lnTo>
                    <a:lnTo>
                      <a:pt x="541" y="1082"/>
                    </a:lnTo>
                    <a:lnTo>
                      <a:pt x="647" y="1071"/>
                    </a:lnTo>
                    <a:lnTo>
                      <a:pt x="753" y="1039"/>
                    </a:lnTo>
                    <a:lnTo>
                      <a:pt x="848" y="997"/>
                    </a:lnTo>
                    <a:lnTo>
                      <a:pt x="922" y="923"/>
                    </a:lnTo>
                    <a:lnTo>
                      <a:pt x="986" y="849"/>
                    </a:lnTo>
                    <a:lnTo>
                      <a:pt x="1039" y="753"/>
                    </a:lnTo>
                    <a:lnTo>
                      <a:pt x="1071" y="658"/>
                    </a:lnTo>
                    <a:lnTo>
                      <a:pt x="1081" y="541"/>
                    </a:lnTo>
                    <a:lnTo>
                      <a:pt x="1071" y="435"/>
                    </a:lnTo>
                    <a:lnTo>
                      <a:pt x="1039" y="340"/>
                    </a:lnTo>
                    <a:lnTo>
                      <a:pt x="986" y="245"/>
                    </a:lnTo>
                    <a:lnTo>
                      <a:pt x="922" y="160"/>
                    </a:lnTo>
                    <a:lnTo>
                      <a:pt x="848" y="96"/>
                    </a:lnTo>
                    <a:lnTo>
                      <a:pt x="753" y="43"/>
                    </a:lnTo>
                    <a:lnTo>
                      <a:pt x="647" y="12"/>
                    </a:lnTo>
                    <a:lnTo>
                      <a:pt x="54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15"/>
              <p:cNvSpPr/>
              <p:nvPr/>
            </p:nvSpPr>
            <p:spPr>
              <a:xfrm>
                <a:off x="7634288" y="2000975"/>
                <a:ext cx="27050" cy="27050"/>
              </a:xfrm>
              <a:custGeom>
                <a:rect b="b" l="l" r="r" t="t"/>
                <a:pathLst>
                  <a:path extrusionOk="0" h="1082" w="1082">
                    <a:moveTo>
                      <a:pt x="541" y="1"/>
                    </a:moveTo>
                    <a:lnTo>
                      <a:pt x="435" y="12"/>
                    </a:lnTo>
                    <a:lnTo>
                      <a:pt x="329" y="43"/>
                    </a:lnTo>
                    <a:lnTo>
                      <a:pt x="234" y="96"/>
                    </a:lnTo>
                    <a:lnTo>
                      <a:pt x="160" y="160"/>
                    </a:lnTo>
                    <a:lnTo>
                      <a:pt x="96" y="245"/>
                    </a:lnTo>
                    <a:lnTo>
                      <a:pt x="43" y="340"/>
                    </a:lnTo>
                    <a:lnTo>
                      <a:pt x="11" y="435"/>
                    </a:lnTo>
                    <a:lnTo>
                      <a:pt x="1" y="541"/>
                    </a:lnTo>
                    <a:lnTo>
                      <a:pt x="11" y="658"/>
                    </a:lnTo>
                    <a:lnTo>
                      <a:pt x="43" y="753"/>
                    </a:lnTo>
                    <a:lnTo>
                      <a:pt x="96" y="849"/>
                    </a:lnTo>
                    <a:lnTo>
                      <a:pt x="160" y="923"/>
                    </a:lnTo>
                    <a:lnTo>
                      <a:pt x="234" y="997"/>
                    </a:lnTo>
                    <a:lnTo>
                      <a:pt x="329" y="1039"/>
                    </a:lnTo>
                    <a:lnTo>
                      <a:pt x="435" y="1071"/>
                    </a:lnTo>
                    <a:lnTo>
                      <a:pt x="541" y="1082"/>
                    </a:lnTo>
                    <a:lnTo>
                      <a:pt x="647" y="1071"/>
                    </a:lnTo>
                    <a:lnTo>
                      <a:pt x="753" y="1039"/>
                    </a:lnTo>
                    <a:lnTo>
                      <a:pt x="838" y="997"/>
                    </a:lnTo>
                    <a:lnTo>
                      <a:pt x="923" y="923"/>
                    </a:lnTo>
                    <a:lnTo>
                      <a:pt x="986" y="849"/>
                    </a:lnTo>
                    <a:lnTo>
                      <a:pt x="1039" y="753"/>
                    </a:lnTo>
                    <a:lnTo>
                      <a:pt x="1071" y="658"/>
                    </a:lnTo>
                    <a:lnTo>
                      <a:pt x="1082" y="541"/>
                    </a:lnTo>
                    <a:lnTo>
                      <a:pt x="1071" y="435"/>
                    </a:lnTo>
                    <a:lnTo>
                      <a:pt x="1039" y="340"/>
                    </a:lnTo>
                    <a:lnTo>
                      <a:pt x="986" y="245"/>
                    </a:lnTo>
                    <a:lnTo>
                      <a:pt x="923" y="160"/>
                    </a:lnTo>
                    <a:lnTo>
                      <a:pt x="838" y="96"/>
                    </a:lnTo>
                    <a:lnTo>
                      <a:pt x="753" y="43"/>
                    </a:lnTo>
                    <a:lnTo>
                      <a:pt x="647" y="12"/>
                    </a:lnTo>
                    <a:lnTo>
                      <a:pt x="54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15"/>
              <p:cNvSpPr/>
              <p:nvPr/>
            </p:nvSpPr>
            <p:spPr>
              <a:xfrm>
                <a:off x="7652563" y="2092125"/>
                <a:ext cx="88000" cy="49300"/>
              </a:xfrm>
              <a:custGeom>
                <a:rect b="b" l="l" r="r" t="t"/>
                <a:pathLst>
                  <a:path extrusionOk="0" h="1972" w="3520">
                    <a:moveTo>
                      <a:pt x="2894" y="0"/>
                    </a:moveTo>
                    <a:lnTo>
                      <a:pt x="2587" y="43"/>
                    </a:lnTo>
                    <a:lnTo>
                      <a:pt x="2290" y="74"/>
                    </a:lnTo>
                    <a:lnTo>
                      <a:pt x="1993" y="96"/>
                    </a:lnTo>
                    <a:lnTo>
                      <a:pt x="1696" y="117"/>
                    </a:lnTo>
                    <a:lnTo>
                      <a:pt x="1156" y="117"/>
                    </a:lnTo>
                    <a:lnTo>
                      <a:pt x="679" y="96"/>
                    </a:lnTo>
                    <a:lnTo>
                      <a:pt x="584" y="106"/>
                    </a:lnTo>
                    <a:lnTo>
                      <a:pt x="488" y="127"/>
                    </a:lnTo>
                    <a:lnTo>
                      <a:pt x="404" y="159"/>
                    </a:lnTo>
                    <a:lnTo>
                      <a:pt x="319" y="202"/>
                    </a:lnTo>
                    <a:lnTo>
                      <a:pt x="255" y="265"/>
                    </a:lnTo>
                    <a:lnTo>
                      <a:pt x="181" y="339"/>
                    </a:lnTo>
                    <a:lnTo>
                      <a:pt x="128" y="414"/>
                    </a:lnTo>
                    <a:lnTo>
                      <a:pt x="86" y="498"/>
                    </a:lnTo>
                    <a:lnTo>
                      <a:pt x="43" y="594"/>
                    </a:lnTo>
                    <a:lnTo>
                      <a:pt x="22" y="689"/>
                    </a:lnTo>
                    <a:lnTo>
                      <a:pt x="1" y="795"/>
                    </a:lnTo>
                    <a:lnTo>
                      <a:pt x="1" y="890"/>
                    </a:lnTo>
                    <a:lnTo>
                      <a:pt x="11" y="986"/>
                    </a:lnTo>
                    <a:lnTo>
                      <a:pt x="33" y="1092"/>
                    </a:lnTo>
                    <a:lnTo>
                      <a:pt x="75" y="1177"/>
                    </a:lnTo>
                    <a:lnTo>
                      <a:pt x="128" y="1272"/>
                    </a:lnTo>
                    <a:lnTo>
                      <a:pt x="223" y="1389"/>
                    </a:lnTo>
                    <a:lnTo>
                      <a:pt x="340" y="1494"/>
                    </a:lnTo>
                    <a:lnTo>
                      <a:pt x="467" y="1600"/>
                    </a:lnTo>
                    <a:lnTo>
                      <a:pt x="626" y="1696"/>
                    </a:lnTo>
                    <a:lnTo>
                      <a:pt x="796" y="1781"/>
                    </a:lnTo>
                    <a:lnTo>
                      <a:pt x="997" y="1855"/>
                    </a:lnTo>
                    <a:lnTo>
                      <a:pt x="1230" y="1918"/>
                    </a:lnTo>
                    <a:lnTo>
                      <a:pt x="1484" y="1950"/>
                    </a:lnTo>
                    <a:lnTo>
                      <a:pt x="1643" y="1971"/>
                    </a:lnTo>
                    <a:lnTo>
                      <a:pt x="1792" y="1971"/>
                    </a:lnTo>
                    <a:lnTo>
                      <a:pt x="1940" y="1961"/>
                    </a:lnTo>
                    <a:lnTo>
                      <a:pt x="2088" y="1940"/>
                    </a:lnTo>
                    <a:lnTo>
                      <a:pt x="2216" y="1908"/>
                    </a:lnTo>
                    <a:lnTo>
                      <a:pt x="2353" y="1876"/>
                    </a:lnTo>
                    <a:lnTo>
                      <a:pt x="2470" y="1823"/>
                    </a:lnTo>
                    <a:lnTo>
                      <a:pt x="2587" y="1770"/>
                    </a:lnTo>
                    <a:lnTo>
                      <a:pt x="2703" y="1706"/>
                    </a:lnTo>
                    <a:lnTo>
                      <a:pt x="2809" y="1632"/>
                    </a:lnTo>
                    <a:lnTo>
                      <a:pt x="2915" y="1558"/>
                    </a:lnTo>
                    <a:lnTo>
                      <a:pt x="3010" y="1473"/>
                    </a:lnTo>
                    <a:lnTo>
                      <a:pt x="3106" y="1389"/>
                    </a:lnTo>
                    <a:lnTo>
                      <a:pt x="3191" y="1304"/>
                    </a:lnTo>
                    <a:lnTo>
                      <a:pt x="3350" y="1113"/>
                    </a:lnTo>
                    <a:lnTo>
                      <a:pt x="3413" y="1028"/>
                    </a:lnTo>
                    <a:lnTo>
                      <a:pt x="3455" y="922"/>
                    </a:lnTo>
                    <a:lnTo>
                      <a:pt x="3487" y="827"/>
                    </a:lnTo>
                    <a:lnTo>
                      <a:pt x="3508" y="732"/>
                    </a:lnTo>
                    <a:lnTo>
                      <a:pt x="3519" y="626"/>
                    </a:lnTo>
                    <a:lnTo>
                      <a:pt x="3508" y="530"/>
                    </a:lnTo>
                    <a:lnTo>
                      <a:pt x="3487" y="435"/>
                    </a:lnTo>
                    <a:lnTo>
                      <a:pt x="3455" y="350"/>
                    </a:lnTo>
                    <a:lnTo>
                      <a:pt x="3424" y="265"/>
                    </a:lnTo>
                    <a:lnTo>
                      <a:pt x="3371" y="191"/>
                    </a:lnTo>
                    <a:lnTo>
                      <a:pt x="3307" y="127"/>
                    </a:lnTo>
                    <a:lnTo>
                      <a:pt x="3244" y="74"/>
                    </a:lnTo>
                    <a:lnTo>
                      <a:pt x="3169" y="32"/>
                    </a:lnTo>
                    <a:lnTo>
                      <a:pt x="3085" y="11"/>
                    </a:lnTo>
                    <a:lnTo>
                      <a:pt x="2989" y="0"/>
                    </a:lnTo>
                    <a:close/>
                  </a:path>
                </a:pathLst>
              </a:custGeom>
              <a:solidFill>
                <a:srgbClr val="3434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p15"/>
              <p:cNvSpPr/>
              <p:nvPr/>
            </p:nvSpPr>
            <p:spPr>
              <a:xfrm>
                <a:off x="7665013" y="2105900"/>
                <a:ext cx="74225" cy="35525"/>
              </a:xfrm>
              <a:custGeom>
                <a:rect b="b" l="l" r="r" t="t"/>
                <a:pathLst>
                  <a:path extrusionOk="0" h="1421" w="2969">
                    <a:moveTo>
                      <a:pt x="1580" y="0"/>
                    </a:moveTo>
                    <a:lnTo>
                      <a:pt x="1421" y="22"/>
                    </a:lnTo>
                    <a:lnTo>
                      <a:pt x="1273" y="53"/>
                    </a:lnTo>
                    <a:lnTo>
                      <a:pt x="1135" y="85"/>
                    </a:lnTo>
                    <a:lnTo>
                      <a:pt x="1008" y="138"/>
                    </a:lnTo>
                    <a:lnTo>
                      <a:pt x="891" y="191"/>
                    </a:lnTo>
                    <a:lnTo>
                      <a:pt x="774" y="255"/>
                    </a:lnTo>
                    <a:lnTo>
                      <a:pt x="658" y="329"/>
                    </a:lnTo>
                    <a:lnTo>
                      <a:pt x="552" y="403"/>
                    </a:lnTo>
                    <a:lnTo>
                      <a:pt x="457" y="488"/>
                    </a:lnTo>
                    <a:lnTo>
                      <a:pt x="372" y="573"/>
                    </a:lnTo>
                    <a:lnTo>
                      <a:pt x="287" y="668"/>
                    </a:lnTo>
                    <a:lnTo>
                      <a:pt x="202" y="763"/>
                    </a:lnTo>
                    <a:lnTo>
                      <a:pt x="128" y="859"/>
                    </a:lnTo>
                    <a:lnTo>
                      <a:pt x="1" y="1071"/>
                    </a:lnTo>
                    <a:lnTo>
                      <a:pt x="86" y="1124"/>
                    </a:lnTo>
                    <a:lnTo>
                      <a:pt x="192" y="1177"/>
                    </a:lnTo>
                    <a:lnTo>
                      <a:pt x="298" y="1230"/>
                    </a:lnTo>
                    <a:lnTo>
                      <a:pt x="414" y="1272"/>
                    </a:lnTo>
                    <a:lnTo>
                      <a:pt x="541" y="1314"/>
                    </a:lnTo>
                    <a:lnTo>
                      <a:pt x="679" y="1357"/>
                    </a:lnTo>
                    <a:lnTo>
                      <a:pt x="827" y="1378"/>
                    </a:lnTo>
                    <a:lnTo>
                      <a:pt x="986" y="1399"/>
                    </a:lnTo>
                    <a:lnTo>
                      <a:pt x="1145" y="1420"/>
                    </a:lnTo>
                    <a:lnTo>
                      <a:pt x="1294" y="1420"/>
                    </a:lnTo>
                    <a:lnTo>
                      <a:pt x="1442" y="1410"/>
                    </a:lnTo>
                    <a:lnTo>
                      <a:pt x="1590" y="1389"/>
                    </a:lnTo>
                    <a:lnTo>
                      <a:pt x="1718" y="1357"/>
                    </a:lnTo>
                    <a:lnTo>
                      <a:pt x="1855" y="1325"/>
                    </a:lnTo>
                    <a:lnTo>
                      <a:pt x="1972" y="1272"/>
                    </a:lnTo>
                    <a:lnTo>
                      <a:pt x="2089" y="1219"/>
                    </a:lnTo>
                    <a:lnTo>
                      <a:pt x="2205" y="1155"/>
                    </a:lnTo>
                    <a:lnTo>
                      <a:pt x="2311" y="1081"/>
                    </a:lnTo>
                    <a:lnTo>
                      <a:pt x="2417" y="1007"/>
                    </a:lnTo>
                    <a:lnTo>
                      <a:pt x="2512" y="922"/>
                    </a:lnTo>
                    <a:lnTo>
                      <a:pt x="2608" y="838"/>
                    </a:lnTo>
                    <a:lnTo>
                      <a:pt x="2693" y="753"/>
                    </a:lnTo>
                    <a:lnTo>
                      <a:pt x="2852" y="562"/>
                    </a:lnTo>
                    <a:lnTo>
                      <a:pt x="2926" y="456"/>
                    </a:lnTo>
                    <a:lnTo>
                      <a:pt x="2968" y="339"/>
                    </a:lnTo>
                    <a:lnTo>
                      <a:pt x="2862" y="265"/>
                    </a:lnTo>
                    <a:lnTo>
                      <a:pt x="2746" y="202"/>
                    </a:lnTo>
                    <a:lnTo>
                      <a:pt x="2608" y="138"/>
                    </a:lnTo>
                    <a:lnTo>
                      <a:pt x="2459" y="85"/>
                    </a:lnTo>
                    <a:lnTo>
                      <a:pt x="2300" y="53"/>
                    </a:lnTo>
                    <a:lnTo>
                      <a:pt x="2131" y="22"/>
                    </a:lnTo>
                    <a:lnTo>
                      <a:pt x="1940" y="0"/>
                    </a:lnTo>
                    <a:close/>
                  </a:path>
                </a:pathLst>
              </a:custGeom>
              <a:solidFill>
                <a:srgbClr val="FF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15"/>
              <p:cNvSpPr/>
              <p:nvPr/>
            </p:nvSpPr>
            <p:spPr>
              <a:xfrm>
                <a:off x="7653113" y="2092125"/>
                <a:ext cx="87175" cy="24125"/>
              </a:xfrm>
              <a:custGeom>
                <a:rect b="b" l="l" r="r" t="t"/>
                <a:pathLst>
                  <a:path extrusionOk="0" h="965" w="3487">
                    <a:moveTo>
                      <a:pt x="2872" y="0"/>
                    </a:moveTo>
                    <a:lnTo>
                      <a:pt x="2565" y="43"/>
                    </a:lnTo>
                    <a:lnTo>
                      <a:pt x="2268" y="74"/>
                    </a:lnTo>
                    <a:lnTo>
                      <a:pt x="1971" y="96"/>
                    </a:lnTo>
                    <a:lnTo>
                      <a:pt x="1674" y="117"/>
                    </a:lnTo>
                    <a:lnTo>
                      <a:pt x="1134" y="117"/>
                    </a:lnTo>
                    <a:lnTo>
                      <a:pt x="657" y="96"/>
                    </a:lnTo>
                    <a:lnTo>
                      <a:pt x="593" y="96"/>
                    </a:lnTo>
                    <a:lnTo>
                      <a:pt x="530" y="106"/>
                    </a:lnTo>
                    <a:lnTo>
                      <a:pt x="477" y="117"/>
                    </a:lnTo>
                    <a:lnTo>
                      <a:pt x="424" y="138"/>
                    </a:lnTo>
                    <a:lnTo>
                      <a:pt x="318" y="191"/>
                    </a:lnTo>
                    <a:lnTo>
                      <a:pt x="223" y="265"/>
                    </a:lnTo>
                    <a:lnTo>
                      <a:pt x="148" y="361"/>
                    </a:lnTo>
                    <a:lnTo>
                      <a:pt x="85" y="467"/>
                    </a:lnTo>
                    <a:lnTo>
                      <a:pt x="32" y="583"/>
                    </a:lnTo>
                    <a:lnTo>
                      <a:pt x="0" y="700"/>
                    </a:lnTo>
                    <a:lnTo>
                      <a:pt x="159" y="753"/>
                    </a:lnTo>
                    <a:lnTo>
                      <a:pt x="318" y="806"/>
                    </a:lnTo>
                    <a:lnTo>
                      <a:pt x="488" y="848"/>
                    </a:lnTo>
                    <a:lnTo>
                      <a:pt x="668" y="880"/>
                    </a:lnTo>
                    <a:lnTo>
                      <a:pt x="848" y="912"/>
                    </a:lnTo>
                    <a:lnTo>
                      <a:pt x="1028" y="933"/>
                    </a:lnTo>
                    <a:lnTo>
                      <a:pt x="1219" y="954"/>
                    </a:lnTo>
                    <a:lnTo>
                      <a:pt x="1409" y="965"/>
                    </a:lnTo>
                    <a:lnTo>
                      <a:pt x="1717" y="965"/>
                    </a:lnTo>
                    <a:lnTo>
                      <a:pt x="2003" y="943"/>
                    </a:lnTo>
                    <a:lnTo>
                      <a:pt x="2289" y="912"/>
                    </a:lnTo>
                    <a:lnTo>
                      <a:pt x="2554" y="859"/>
                    </a:lnTo>
                    <a:lnTo>
                      <a:pt x="2808" y="795"/>
                    </a:lnTo>
                    <a:lnTo>
                      <a:pt x="3052" y="710"/>
                    </a:lnTo>
                    <a:lnTo>
                      <a:pt x="3275" y="615"/>
                    </a:lnTo>
                    <a:lnTo>
                      <a:pt x="3486" y="509"/>
                    </a:lnTo>
                    <a:lnTo>
                      <a:pt x="3455" y="403"/>
                    </a:lnTo>
                    <a:lnTo>
                      <a:pt x="3412" y="297"/>
                    </a:lnTo>
                    <a:lnTo>
                      <a:pt x="3359" y="202"/>
                    </a:lnTo>
                    <a:lnTo>
                      <a:pt x="3285" y="127"/>
                    </a:lnTo>
                    <a:lnTo>
                      <a:pt x="3200" y="64"/>
                    </a:lnTo>
                    <a:lnTo>
                      <a:pt x="3094" y="22"/>
                    </a:lnTo>
                    <a:lnTo>
                      <a:pt x="304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15"/>
              <p:cNvSpPr/>
              <p:nvPr/>
            </p:nvSpPr>
            <p:spPr>
              <a:xfrm>
                <a:off x="7796963" y="1987750"/>
                <a:ext cx="57250" cy="84000"/>
              </a:xfrm>
              <a:custGeom>
                <a:rect b="b" l="l" r="r" t="t"/>
                <a:pathLst>
                  <a:path extrusionOk="0" h="3360" w="2290">
                    <a:moveTo>
                      <a:pt x="1187" y="0"/>
                    </a:moveTo>
                    <a:lnTo>
                      <a:pt x="1071" y="21"/>
                    </a:lnTo>
                    <a:lnTo>
                      <a:pt x="954" y="53"/>
                    </a:lnTo>
                    <a:lnTo>
                      <a:pt x="848" y="106"/>
                    </a:lnTo>
                    <a:lnTo>
                      <a:pt x="742" y="180"/>
                    </a:lnTo>
                    <a:lnTo>
                      <a:pt x="647" y="254"/>
                    </a:lnTo>
                    <a:lnTo>
                      <a:pt x="551" y="350"/>
                    </a:lnTo>
                    <a:lnTo>
                      <a:pt x="456" y="456"/>
                    </a:lnTo>
                    <a:lnTo>
                      <a:pt x="371" y="572"/>
                    </a:lnTo>
                    <a:lnTo>
                      <a:pt x="297" y="700"/>
                    </a:lnTo>
                    <a:lnTo>
                      <a:pt x="223" y="837"/>
                    </a:lnTo>
                    <a:lnTo>
                      <a:pt x="159" y="975"/>
                    </a:lnTo>
                    <a:lnTo>
                      <a:pt x="106" y="1134"/>
                    </a:lnTo>
                    <a:lnTo>
                      <a:pt x="64" y="1293"/>
                    </a:lnTo>
                    <a:lnTo>
                      <a:pt x="32" y="1462"/>
                    </a:lnTo>
                    <a:lnTo>
                      <a:pt x="11" y="1632"/>
                    </a:lnTo>
                    <a:lnTo>
                      <a:pt x="0" y="1802"/>
                    </a:lnTo>
                    <a:lnTo>
                      <a:pt x="0" y="1971"/>
                    </a:lnTo>
                    <a:lnTo>
                      <a:pt x="11" y="2130"/>
                    </a:lnTo>
                    <a:lnTo>
                      <a:pt x="32" y="2289"/>
                    </a:lnTo>
                    <a:lnTo>
                      <a:pt x="64" y="2437"/>
                    </a:lnTo>
                    <a:lnTo>
                      <a:pt x="106" y="2575"/>
                    </a:lnTo>
                    <a:lnTo>
                      <a:pt x="159" y="2702"/>
                    </a:lnTo>
                    <a:lnTo>
                      <a:pt x="223" y="2830"/>
                    </a:lnTo>
                    <a:lnTo>
                      <a:pt x="297" y="2946"/>
                    </a:lnTo>
                    <a:lnTo>
                      <a:pt x="371" y="3041"/>
                    </a:lnTo>
                    <a:lnTo>
                      <a:pt x="456" y="3137"/>
                    </a:lnTo>
                    <a:lnTo>
                      <a:pt x="551" y="3211"/>
                    </a:lnTo>
                    <a:lnTo>
                      <a:pt x="657" y="3264"/>
                    </a:lnTo>
                    <a:lnTo>
                      <a:pt x="763" y="3317"/>
                    </a:lnTo>
                    <a:lnTo>
                      <a:pt x="869" y="3349"/>
                    </a:lnTo>
                    <a:lnTo>
                      <a:pt x="986" y="3359"/>
                    </a:lnTo>
                    <a:lnTo>
                      <a:pt x="1102" y="3359"/>
                    </a:lnTo>
                    <a:lnTo>
                      <a:pt x="1219" y="3338"/>
                    </a:lnTo>
                    <a:lnTo>
                      <a:pt x="1325" y="3296"/>
                    </a:lnTo>
                    <a:lnTo>
                      <a:pt x="1441" y="3243"/>
                    </a:lnTo>
                    <a:lnTo>
                      <a:pt x="1547" y="3179"/>
                    </a:lnTo>
                    <a:lnTo>
                      <a:pt x="1643" y="3094"/>
                    </a:lnTo>
                    <a:lnTo>
                      <a:pt x="1738" y="3010"/>
                    </a:lnTo>
                    <a:lnTo>
                      <a:pt x="1834" y="2904"/>
                    </a:lnTo>
                    <a:lnTo>
                      <a:pt x="1918" y="2787"/>
                    </a:lnTo>
                    <a:lnTo>
                      <a:pt x="1992" y="2660"/>
                    </a:lnTo>
                    <a:lnTo>
                      <a:pt x="2067" y="2522"/>
                    </a:lnTo>
                    <a:lnTo>
                      <a:pt x="2130" y="2374"/>
                    </a:lnTo>
                    <a:lnTo>
                      <a:pt x="2183" y="2225"/>
                    </a:lnTo>
                    <a:lnTo>
                      <a:pt x="2226" y="2056"/>
                    </a:lnTo>
                    <a:lnTo>
                      <a:pt x="2257" y="1886"/>
                    </a:lnTo>
                    <a:lnTo>
                      <a:pt x="2279" y="1717"/>
                    </a:lnTo>
                    <a:lnTo>
                      <a:pt x="2289" y="1547"/>
                    </a:lnTo>
                    <a:lnTo>
                      <a:pt x="2289" y="1378"/>
                    </a:lnTo>
                    <a:lnTo>
                      <a:pt x="2279" y="1219"/>
                    </a:lnTo>
                    <a:lnTo>
                      <a:pt x="2257" y="1070"/>
                    </a:lnTo>
                    <a:lnTo>
                      <a:pt x="2215" y="922"/>
                    </a:lnTo>
                    <a:lnTo>
                      <a:pt x="2173" y="774"/>
                    </a:lnTo>
                    <a:lnTo>
                      <a:pt x="2120" y="647"/>
                    </a:lnTo>
                    <a:lnTo>
                      <a:pt x="2056" y="519"/>
                    </a:lnTo>
                    <a:lnTo>
                      <a:pt x="1992" y="413"/>
                    </a:lnTo>
                    <a:lnTo>
                      <a:pt x="1908" y="307"/>
                    </a:lnTo>
                    <a:lnTo>
                      <a:pt x="1823" y="223"/>
                    </a:lnTo>
                    <a:lnTo>
                      <a:pt x="1738" y="148"/>
                    </a:lnTo>
                    <a:lnTo>
                      <a:pt x="1632" y="85"/>
                    </a:lnTo>
                    <a:lnTo>
                      <a:pt x="1526" y="42"/>
                    </a:lnTo>
                    <a:lnTo>
                      <a:pt x="1410" y="11"/>
                    </a:lnTo>
                    <a:lnTo>
                      <a:pt x="1293" y="0"/>
                    </a:lnTo>
                    <a:close/>
                  </a:path>
                </a:pathLst>
              </a:custGeom>
              <a:solidFill>
                <a:srgbClr val="B45F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15"/>
              <p:cNvSpPr/>
              <p:nvPr/>
            </p:nvSpPr>
            <p:spPr>
              <a:xfrm>
                <a:off x="7807013" y="2001775"/>
                <a:ext cx="37400" cy="54875"/>
              </a:xfrm>
              <a:custGeom>
                <a:rect b="b" l="l" r="r" t="t"/>
                <a:pathLst>
                  <a:path extrusionOk="0" h="2195" w="1496">
                    <a:moveTo>
                      <a:pt x="849" y="1"/>
                    </a:moveTo>
                    <a:lnTo>
                      <a:pt x="764" y="11"/>
                    </a:lnTo>
                    <a:lnTo>
                      <a:pt x="690" y="22"/>
                    </a:lnTo>
                    <a:lnTo>
                      <a:pt x="616" y="43"/>
                    </a:lnTo>
                    <a:lnTo>
                      <a:pt x="552" y="75"/>
                    </a:lnTo>
                    <a:lnTo>
                      <a:pt x="478" y="128"/>
                    </a:lnTo>
                    <a:lnTo>
                      <a:pt x="414" y="181"/>
                    </a:lnTo>
                    <a:lnTo>
                      <a:pt x="351" y="234"/>
                    </a:lnTo>
                    <a:lnTo>
                      <a:pt x="287" y="308"/>
                    </a:lnTo>
                    <a:lnTo>
                      <a:pt x="234" y="382"/>
                    </a:lnTo>
                    <a:lnTo>
                      <a:pt x="181" y="467"/>
                    </a:lnTo>
                    <a:lnTo>
                      <a:pt x="128" y="562"/>
                    </a:lnTo>
                    <a:lnTo>
                      <a:pt x="86" y="658"/>
                    </a:lnTo>
                    <a:lnTo>
                      <a:pt x="54" y="753"/>
                    </a:lnTo>
                    <a:lnTo>
                      <a:pt x="22" y="859"/>
                    </a:lnTo>
                    <a:lnTo>
                      <a:pt x="1" y="976"/>
                    </a:lnTo>
                    <a:lnTo>
                      <a:pt x="1" y="1018"/>
                    </a:lnTo>
                    <a:lnTo>
                      <a:pt x="65" y="997"/>
                    </a:lnTo>
                    <a:lnTo>
                      <a:pt x="139" y="986"/>
                    </a:lnTo>
                    <a:lnTo>
                      <a:pt x="202" y="986"/>
                    </a:lnTo>
                    <a:lnTo>
                      <a:pt x="276" y="997"/>
                    </a:lnTo>
                    <a:lnTo>
                      <a:pt x="351" y="1018"/>
                    </a:lnTo>
                    <a:lnTo>
                      <a:pt x="414" y="1050"/>
                    </a:lnTo>
                    <a:lnTo>
                      <a:pt x="488" y="1082"/>
                    </a:lnTo>
                    <a:lnTo>
                      <a:pt x="541" y="1135"/>
                    </a:lnTo>
                    <a:lnTo>
                      <a:pt x="605" y="1188"/>
                    </a:lnTo>
                    <a:lnTo>
                      <a:pt x="647" y="1251"/>
                    </a:lnTo>
                    <a:lnTo>
                      <a:pt x="700" y="1325"/>
                    </a:lnTo>
                    <a:lnTo>
                      <a:pt x="743" y="1400"/>
                    </a:lnTo>
                    <a:lnTo>
                      <a:pt x="775" y="1484"/>
                    </a:lnTo>
                    <a:lnTo>
                      <a:pt x="806" y="1580"/>
                    </a:lnTo>
                    <a:lnTo>
                      <a:pt x="828" y="1664"/>
                    </a:lnTo>
                    <a:lnTo>
                      <a:pt x="838" y="1770"/>
                    </a:lnTo>
                    <a:lnTo>
                      <a:pt x="849" y="1866"/>
                    </a:lnTo>
                    <a:lnTo>
                      <a:pt x="859" y="1972"/>
                    </a:lnTo>
                    <a:lnTo>
                      <a:pt x="849" y="2088"/>
                    </a:lnTo>
                    <a:lnTo>
                      <a:pt x="838" y="2194"/>
                    </a:lnTo>
                    <a:lnTo>
                      <a:pt x="955" y="2141"/>
                    </a:lnTo>
                    <a:lnTo>
                      <a:pt x="1061" y="2067"/>
                    </a:lnTo>
                    <a:lnTo>
                      <a:pt x="1156" y="1972"/>
                    </a:lnTo>
                    <a:lnTo>
                      <a:pt x="1241" y="1855"/>
                    </a:lnTo>
                    <a:lnTo>
                      <a:pt x="1326" y="1728"/>
                    </a:lnTo>
                    <a:lnTo>
                      <a:pt x="1389" y="1580"/>
                    </a:lnTo>
                    <a:lnTo>
                      <a:pt x="1442" y="1421"/>
                    </a:lnTo>
                    <a:lnTo>
                      <a:pt x="1474" y="1251"/>
                    </a:lnTo>
                    <a:lnTo>
                      <a:pt x="1495" y="1145"/>
                    </a:lnTo>
                    <a:lnTo>
                      <a:pt x="1495" y="1029"/>
                    </a:lnTo>
                    <a:lnTo>
                      <a:pt x="1495" y="923"/>
                    </a:lnTo>
                    <a:lnTo>
                      <a:pt x="1485" y="817"/>
                    </a:lnTo>
                    <a:lnTo>
                      <a:pt x="1474" y="711"/>
                    </a:lnTo>
                    <a:lnTo>
                      <a:pt x="1453" y="615"/>
                    </a:lnTo>
                    <a:lnTo>
                      <a:pt x="1421" y="520"/>
                    </a:lnTo>
                    <a:lnTo>
                      <a:pt x="1389" y="435"/>
                    </a:lnTo>
                    <a:lnTo>
                      <a:pt x="1347" y="350"/>
                    </a:lnTo>
                    <a:lnTo>
                      <a:pt x="1304" y="276"/>
                    </a:lnTo>
                    <a:lnTo>
                      <a:pt x="1251" y="213"/>
                    </a:lnTo>
                    <a:lnTo>
                      <a:pt x="1188" y="160"/>
                    </a:lnTo>
                    <a:lnTo>
                      <a:pt x="1135" y="107"/>
                    </a:lnTo>
                    <a:lnTo>
                      <a:pt x="1061" y="64"/>
                    </a:lnTo>
                    <a:lnTo>
                      <a:pt x="997" y="33"/>
                    </a:lnTo>
                    <a:lnTo>
                      <a:pt x="923" y="11"/>
                    </a:lnTo>
                    <a:lnTo>
                      <a:pt x="849" y="1"/>
                    </a:lnTo>
                    <a:close/>
                  </a:path>
                </a:pathLst>
              </a:custGeom>
              <a:solidFill>
                <a:srgbClr val="783F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15"/>
              <p:cNvSpPr/>
              <p:nvPr/>
            </p:nvSpPr>
            <p:spPr>
              <a:xfrm>
                <a:off x="7525138" y="1987750"/>
                <a:ext cx="57250" cy="84000"/>
              </a:xfrm>
              <a:custGeom>
                <a:rect b="b" l="l" r="r" t="t"/>
                <a:pathLst>
                  <a:path extrusionOk="0" h="3360" w="2290">
                    <a:moveTo>
                      <a:pt x="986" y="0"/>
                    </a:moveTo>
                    <a:lnTo>
                      <a:pt x="870" y="11"/>
                    </a:lnTo>
                    <a:lnTo>
                      <a:pt x="764" y="42"/>
                    </a:lnTo>
                    <a:lnTo>
                      <a:pt x="658" y="85"/>
                    </a:lnTo>
                    <a:lnTo>
                      <a:pt x="552" y="148"/>
                    </a:lnTo>
                    <a:lnTo>
                      <a:pt x="456" y="223"/>
                    </a:lnTo>
                    <a:lnTo>
                      <a:pt x="372" y="307"/>
                    </a:lnTo>
                    <a:lnTo>
                      <a:pt x="297" y="413"/>
                    </a:lnTo>
                    <a:lnTo>
                      <a:pt x="223" y="519"/>
                    </a:lnTo>
                    <a:lnTo>
                      <a:pt x="160" y="647"/>
                    </a:lnTo>
                    <a:lnTo>
                      <a:pt x="107" y="774"/>
                    </a:lnTo>
                    <a:lnTo>
                      <a:pt x="64" y="922"/>
                    </a:lnTo>
                    <a:lnTo>
                      <a:pt x="32" y="1070"/>
                    </a:lnTo>
                    <a:lnTo>
                      <a:pt x="11" y="1219"/>
                    </a:lnTo>
                    <a:lnTo>
                      <a:pt x="1" y="1378"/>
                    </a:lnTo>
                    <a:lnTo>
                      <a:pt x="1" y="1547"/>
                    </a:lnTo>
                    <a:lnTo>
                      <a:pt x="1" y="1717"/>
                    </a:lnTo>
                    <a:lnTo>
                      <a:pt x="32" y="1886"/>
                    </a:lnTo>
                    <a:lnTo>
                      <a:pt x="64" y="2056"/>
                    </a:lnTo>
                    <a:lnTo>
                      <a:pt x="107" y="2225"/>
                    </a:lnTo>
                    <a:lnTo>
                      <a:pt x="160" y="2374"/>
                    </a:lnTo>
                    <a:lnTo>
                      <a:pt x="223" y="2522"/>
                    </a:lnTo>
                    <a:lnTo>
                      <a:pt x="287" y="2660"/>
                    </a:lnTo>
                    <a:lnTo>
                      <a:pt x="372" y="2787"/>
                    </a:lnTo>
                    <a:lnTo>
                      <a:pt x="456" y="2904"/>
                    </a:lnTo>
                    <a:lnTo>
                      <a:pt x="541" y="3010"/>
                    </a:lnTo>
                    <a:lnTo>
                      <a:pt x="647" y="3094"/>
                    </a:lnTo>
                    <a:lnTo>
                      <a:pt x="742" y="3179"/>
                    </a:lnTo>
                    <a:lnTo>
                      <a:pt x="848" y="3243"/>
                    </a:lnTo>
                    <a:lnTo>
                      <a:pt x="954" y="3296"/>
                    </a:lnTo>
                    <a:lnTo>
                      <a:pt x="1071" y="3338"/>
                    </a:lnTo>
                    <a:lnTo>
                      <a:pt x="1188" y="3359"/>
                    </a:lnTo>
                    <a:lnTo>
                      <a:pt x="1293" y="3359"/>
                    </a:lnTo>
                    <a:lnTo>
                      <a:pt x="1410" y="3349"/>
                    </a:lnTo>
                    <a:lnTo>
                      <a:pt x="1527" y="3317"/>
                    </a:lnTo>
                    <a:lnTo>
                      <a:pt x="1633" y="3264"/>
                    </a:lnTo>
                    <a:lnTo>
                      <a:pt x="1728" y="3211"/>
                    </a:lnTo>
                    <a:lnTo>
                      <a:pt x="1823" y="3137"/>
                    </a:lnTo>
                    <a:lnTo>
                      <a:pt x="1908" y="3041"/>
                    </a:lnTo>
                    <a:lnTo>
                      <a:pt x="1993" y="2946"/>
                    </a:lnTo>
                    <a:lnTo>
                      <a:pt x="2056" y="2830"/>
                    </a:lnTo>
                    <a:lnTo>
                      <a:pt x="2120" y="2702"/>
                    </a:lnTo>
                    <a:lnTo>
                      <a:pt x="2173" y="2575"/>
                    </a:lnTo>
                    <a:lnTo>
                      <a:pt x="2215" y="2437"/>
                    </a:lnTo>
                    <a:lnTo>
                      <a:pt x="2247" y="2289"/>
                    </a:lnTo>
                    <a:lnTo>
                      <a:pt x="2279" y="2130"/>
                    </a:lnTo>
                    <a:lnTo>
                      <a:pt x="2290" y="1971"/>
                    </a:lnTo>
                    <a:lnTo>
                      <a:pt x="2290" y="1802"/>
                    </a:lnTo>
                    <a:lnTo>
                      <a:pt x="2279" y="1632"/>
                    </a:lnTo>
                    <a:lnTo>
                      <a:pt x="2258" y="1462"/>
                    </a:lnTo>
                    <a:lnTo>
                      <a:pt x="2226" y="1293"/>
                    </a:lnTo>
                    <a:lnTo>
                      <a:pt x="2184" y="1134"/>
                    </a:lnTo>
                    <a:lnTo>
                      <a:pt x="2131" y="975"/>
                    </a:lnTo>
                    <a:lnTo>
                      <a:pt x="2067" y="837"/>
                    </a:lnTo>
                    <a:lnTo>
                      <a:pt x="1993" y="700"/>
                    </a:lnTo>
                    <a:lnTo>
                      <a:pt x="1919" y="572"/>
                    </a:lnTo>
                    <a:lnTo>
                      <a:pt x="1834" y="456"/>
                    </a:lnTo>
                    <a:lnTo>
                      <a:pt x="1739" y="350"/>
                    </a:lnTo>
                    <a:lnTo>
                      <a:pt x="1643" y="254"/>
                    </a:lnTo>
                    <a:lnTo>
                      <a:pt x="1537" y="180"/>
                    </a:lnTo>
                    <a:lnTo>
                      <a:pt x="1431" y="106"/>
                    </a:lnTo>
                    <a:lnTo>
                      <a:pt x="1325" y="53"/>
                    </a:lnTo>
                    <a:lnTo>
                      <a:pt x="1219" y="21"/>
                    </a:lnTo>
                    <a:lnTo>
                      <a:pt x="1103" y="0"/>
                    </a:lnTo>
                    <a:close/>
                  </a:path>
                </a:pathLst>
              </a:custGeom>
              <a:solidFill>
                <a:srgbClr val="B45F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15"/>
              <p:cNvSpPr/>
              <p:nvPr/>
            </p:nvSpPr>
            <p:spPr>
              <a:xfrm>
                <a:off x="7534688" y="2001775"/>
                <a:ext cx="37625" cy="54875"/>
              </a:xfrm>
              <a:custGeom>
                <a:rect b="b" l="l" r="r" t="t"/>
                <a:pathLst>
                  <a:path extrusionOk="0" h="2195" w="1505">
                    <a:moveTo>
                      <a:pt x="657" y="1"/>
                    </a:moveTo>
                    <a:lnTo>
                      <a:pt x="583" y="11"/>
                    </a:lnTo>
                    <a:lnTo>
                      <a:pt x="509" y="33"/>
                    </a:lnTo>
                    <a:lnTo>
                      <a:pt x="435" y="64"/>
                    </a:lnTo>
                    <a:lnTo>
                      <a:pt x="371" y="107"/>
                    </a:lnTo>
                    <a:lnTo>
                      <a:pt x="307" y="160"/>
                    </a:lnTo>
                    <a:lnTo>
                      <a:pt x="254" y="213"/>
                    </a:lnTo>
                    <a:lnTo>
                      <a:pt x="201" y="276"/>
                    </a:lnTo>
                    <a:lnTo>
                      <a:pt x="159" y="350"/>
                    </a:lnTo>
                    <a:lnTo>
                      <a:pt x="117" y="435"/>
                    </a:lnTo>
                    <a:lnTo>
                      <a:pt x="74" y="520"/>
                    </a:lnTo>
                    <a:lnTo>
                      <a:pt x="53" y="615"/>
                    </a:lnTo>
                    <a:lnTo>
                      <a:pt x="32" y="711"/>
                    </a:lnTo>
                    <a:lnTo>
                      <a:pt x="11" y="817"/>
                    </a:lnTo>
                    <a:lnTo>
                      <a:pt x="0" y="923"/>
                    </a:lnTo>
                    <a:lnTo>
                      <a:pt x="0" y="1029"/>
                    </a:lnTo>
                    <a:lnTo>
                      <a:pt x="11" y="1145"/>
                    </a:lnTo>
                    <a:lnTo>
                      <a:pt x="21" y="1251"/>
                    </a:lnTo>
                    <a:lnTo>
                      <a:pt x="64" y="1421"/>
                    </a:lnTo>
                    <a:lnTo>
                      <a:pt x="117" y="1580"/>
                    </a:lnTo>
                    <a:lnTo>
                      <a:pt x="180" y="1728"/>
                    </a:lnTo>
                    <a:lnTo>
                      <a:pt x="254" y="1855"/>
                    </a:lnTo>
                    <a:lnTo>
                      <a:pt x="350" y="1972"/>
                    </a:lnTo>
                    <a:lnTo>
                      <a:pt x="445" y="2067"/>
                    </a:lnTo>
                    <a:lnTo>
                      <a:pt x="551" y="2141"/>
                    </a:lnTo>
                    <a:lnTo>
                      <a:pt x="657" y="2194"/>
                    </a:lnTo>
                    <a:lnTo>
                      <a:pt x="647" y="2088"/>
                    </a:lnTo>
                    <a:lnTo>
                      <a:pt x="647" y="1972"/>
                    </a:lnTo>
                    <a:lnTo>
                      <a:pt x="647" y="1866"/>
                    </a:lnTo>
                    <a:lnTo>
                      <a:pt x="657" y="1770"/>
                    </a:lnTo>
                    <a:lnTo>
                      <a:pt x="678" y="1664"/>
                    </a:lnTo>
                    <a:lnTo>
                      <a:pt x="700" y="1580"/>
                    </a:lnTo>
                    <a:lnTo>
                      <a:pt x="731" y="1484"/>
                    </a:lnTo>
                    <a:lnTo>
                      <a:pt x="763" y="1400"/>
                    </a:lnTo>
                    <a:lnTo>
                      <a:pt x="806" y="1325"/>
                    </a:lnTo>
                    <a:lnTo>
                      <a:pt x="848" y="1251"/>
                    </a:lnTo>
                    <a:lnTo>
                      <a:pt x="901" y="1188"/>
                    </a:lnTo>
                    <a:lnTo>
                      <a:pt x="954" y="1135"/>
                    </a:lnTo>
                    <a:lnTo>
                      <a:pt x="1017" y="1082"/>
                    </a:lnTo>
                    <a:lnTo>
                      <a:pt x="1081" y="1050"/>
                    </a:lnTo>
                    <a:lnTo>
                      <a:pt x="1155" y="1018"/>
                    </a:lnTo>
                    <a:lnTo>
                      <a:pt x="1219" y="997"/>
                    </a:lnTo>
                    <a:lnTo>
                      <a:pt x="1293" y="986"/>
                    </a:lnTo>
                    <a:lnTo>
                      <a:pt x="1367" y="986"/>
                    </a:lnTo>
                    <a:lnTo>
                      <a:pt x="1431" y="997"/>
                    </a:lnTo>
                    <a:lnTo>
                      <a:pt x="1505" y="1018"/>
                    </a:lnTo>
                    <a:lnTo>
                      <a:pt x="1494" y="976"/>
                    </a:lnTo>
                    <a:lnTo>
                      <a:pt x="1473" y="859"/>
                    </a:lnTo>
                    <a:lnTo>
                      <a:pt x="1441" y="753"/>
                    </a:lnTo>
                    <a:lnTo>
                      <a:pt x="1410" y="658"/>
                    </a:lnTo>
                    <a:lnTo>
                      <a:pt x="1367" y="562"/>
                    </a:lnTo>
                    <a:lnTo>
                      <a:pt x="1325" y="467"/>
                    </a:lnTo>
                    <a:lnTo>
                      <a:pt x="1272" y="382"/>
                    </a:lnTo>
                    <a:lnTo>
                      <a:pt x="1219" y="308"/>
                    </a:lnTo>
                    <a:lnTo>
                      <a:pt x="1155" y="234"/>
                    </a:lnTo>
                    <a:lnTo>
                      <a:pt x="1092" y="181"/>
                    </a:lnTo>
                    <a:lnTo>
                      <a:pt x="1028" y="128"/>
                    </a:lnTo>
                    <a:lnTo>
                      <a:pt x="954" y="75"/>
                    </a:lnTo>
                    <a:lnTo>
                      <a:pt x="880" y="43"/>
                    </a:lnTo>
                    <a:lnTo>
                      <a:pt x="806" y="22"/>
                    </a:lnTo>
                    <a:lnTo>
                      <a:pt x="731" y="11"/>
                    </a:lnTo>
                    <a:lnTo>
                      <a:pt x="657" y="1"/>
                    </a:lnTo>
                    <a:close/>
                    <a:moveTo>
                      <a:pt x="657" y="2194"/>
                    </a:moveTo>
                    <a:lnTo>
                      <a:pt x="657" y="2194"/>
                    </a:lnTo>
                    <a:lnTo>
                      <a:pt x="657" y="2194"/>
                    </a:lnTo>
                    <a:close/>
                  </a:path>
                </a:pathLst>
              </a:custGeom>
              <a:solidFill>
                <a:srgbClr val="783F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15"/>
              <p:cNvSpPr/>
              <p:nvPr/>
            </p:nvSpPr>
            <p:spPr>
              <a:xfrm>
                <a:off x="7633238" y="2080725"/>
                <a:ext cx="128500" cy="66525"/>
              </a:xfrm>
              <a:custGeom>
                <a:rect b="b" l="l" r="r" t="t"/>
                <a:pathLst>
                  <a:path extrusionOk="0" h="2661" w="5140">
                    <a:moveTo>
                      <a:pt x="2491" y="1"/>
                    </a:moveTo>
                    <a:lnTo>
                      <a:pt x="2491" y="11"/>
                    </a:lnTo>
                    <a:lnTo>
                      <a:pt x="2236" y="43"/>
                    </a:lnTo>
                    <a:lnTo>
                      <a:pt x="1982" y="96"/>
                    </a:lnTo>
                    <a:lnTo>
                      <a:pt x="1749" y="170"/>
                    </a:lnTo>
                    <a:lnTo>
                      <a:pt x="1516" y="266"/>
                    </a:lnTo>
                    <a:lnTo>
                      <a:pt x="1304" y="382"/>
                    </a:lnTo>
                    <a:lnTo>
                      <a:pt x="1092" y="520"/>
                    </a:lnTo>
                    <a:lnTo>
                      <a:pt x="901" y="668"/>
                    </a:lnTo>
                    <a:lnTo>
                      <a:pt x="731" y="838"/>
                    </a:lnTo>
                    <a:lnTo>
                      <a:pt x="573" y="1029"/>
                    </a:lnTo>
                    <a:lnTo>
                      <a:pt x="424" y="1230"/>
                    </a:lnTo>
                    <a:lnTo>
                      <a:pt x="297" y="1442"/>
                    </a:lnTo>
                    <a:lnTo>
                      <a:pt x="202" y="1664"/>
                    </a:lnTo>
                    <a:lnTo>
                      <a:pt x="117" y="1898"/>
                    </a:lnTo>
                    <a:lnTo>
                      <a:pt x="53" y="2141"/>
                    </a:lnTo>
                    <a:lnTo>
                      <a:pt x="21" y="2396"/>
                    </a:lnTo>
                    <a:lnTo>
                      <a:pt x="11" y="2523"/>
                    </a:lnTo>
                    <a:lnTo>
                      <a:pt x="0" y="2660"/>
                    </a:lnTo>
                    <a:lnTo>
                      <a:pt x="233" y="2650"/>
                    </a:lnTo>
                    <a:lnTo>
                      <a:pt x="456" y="2618"/>
                    </a:lnTo>
                    <a:lnTo>
                      <a:pt x="678" y="2576"/>
                    </a:lnTo>
                    <a:lnTo>
                      <a:pt x="890" y="2512"/>
                    </a:lnTo>
                    <a:lnTo>
                      <a:pt x="1092" y="2427"/>
                    </a:lnTo>
                    <a:lnTo>
                      <a:pt x="1283" y="2332"/>
                    </a:lnTo>
                    <a:lnTo>
                      <a:pt x="1473" y="2215"/>
                    </a:lnTo>
                    <a:lnTo>
                      <a:pt x="1643" y="2088"/>
                    </a:lnTo>
                    <a:lnTo>
                      <a:pt x="1812" y="1950"/>
                    </a:lnTo>
                    <a:lnTo>
                      <a:pt x="1961" y="1792"/>
                    </a:lnTo>
                    <a:lnTo>
                      <a:pt x="2098" y="1633"/>
                    </a:lnTo>
                    <a:lnTo>
                      <a:pt x="2226" y="1452"/>
                    </a:lnTo>
                    <a:lnTo>
                      <a:pt x="2332" y="1272"/>
                    </a:lnTo>
                    <a:lnTo>
                      <a:pt x="2427" y="1071"/>
                    </a:lnTo>
                    <a:lnTo>
                      <a:pt x="2512" y="870"/>
                    </a:lnTo>
                    <a:lnTo>
                      <a:pt x="2575" y="658"/>
                    </a:lnTo>
                    <a:lnTo>
                      <a:pt x="2639" y="870"/>
                    </a:lnTo>
                    <a:lnTo>
                      <a:pt x="2713" y="1071"/>
                    </a:lnTo>
                    <a:lnTo>
                      <a:pt x="2808" y="1272"/>
                    </a:lnTo>
                    <a:lnTo>
                      <a:pt x="2925" y="1452"/>
                    </a:lnTo>
                    <a:lnTo>
                      <a:pt x="3052" y="1633"/>
                    </a:lnTo>
                    <a:lnTo>
                      <a:pt x="3190" y="1792"/>
                    </a:lnTo>
                    <a:lnTo>
                      <a:pt x="3338" y="1950"/>
                    </a:lnTo>
                    <a:lnTo>
                      <a:pt x="3497" y="2088"/>
                    </a:lnTo>
                    <a:lnTo>
                      <a:pt x="3677" y="2215"/>
                    </a:lnTo>
                    <a:lnTo>
                      <a:pt x="3858" y="2332"/>
                    </a:lnTo>
                    <a:lnTo>
                      <a:pt x="4059" y="2427"/>
                    </a:lnTo>
                    <a:lnTo>
                      <a:pt x="4260" y="2512"/>
                    </a:lnTo>
                    <a:lnTo>
                      <a:pt x="4472" y="2576"/>
                    </a:lnTo>
                    <a:lnTo>
                      <a:pt x="4684" y="2618"/>
                    </a:lnTo>
                    <a:lnTo>
                      <a:pt x="4907" y="2650"/>
                    </a:lnTo>
                    <a:lnTo>
                      <a:pt x="5140" y="2660"/>
                    </a:lnTo>
                    <a:lnTo>
                      <a:pt x="5140" y="2523"/>
                    </a:lnTo>
                    <a:lnTo>
                      <a:pt x="5129" y="2396"/>
                    </a:lnTo>
                    <a:lnTo>
                      <a:pt x="5087" y="2141"/>
                    </a:lnTo>
                    <a:lnTo>
                      <a:pt x="5034" y="1898"/>
                    </a:lnTo>
                    <a:lnTo>
                      <a:pt x="4949" y="1664"/>
                    </a:lnTo>
                    <a:lnTo>
                      <a:pt x="4843" y="1442"/>
                    </a:lnTo>
                    <a:lnTo>
                      <a:pt x="4716" y="1230"/>
                    </a:lnTo>
                    <a:lnTo>
                      <a:pt x="4578" y="1029"/>
                    </a:lnTo>
                    <a:lnTo>
                      <a:pt x="4419" y="838"/>
                    </a:lnTo>
                    <a:lnTo>
                      <a:pt x="4239" y="668"/>
                    </a:lnTo>
                    <a:lnTo>
                      <a:pt x="4048" y="520"/>
                    </a:lnTo>
                    <a:lnTo>
                      <a:pt x="3847" y="382"/>
                    </a:lnTo>
                    <a:lnTo>
                      <a:pt x="3635" y="266"/>
                    </a:lnTo>
                    <a:lnTo>
                      <a:pt x="3402" y="170"/>
                    </a:lnTo>
                    <a:lnTo>
                      <a:pt x="3158" y="96"/>
                    </a:lnTo>
                    <a:lnTo>
                      <a:pt x="2914" y="43"/>
                    </a:lnTo>
                    <a:lnTo>
                      <a:pt x="2660" y="11"/>
                    </a:lnTo>
                    <a:lnTo>
                      <a:pt x="2660" y="1"/>
                    </a:lnTo>
                    <a:lnTo>
                      <a:pt x="2575" y="11"/>
                    </a:lnTo>
                    <a:lnTo>
                      <a:pt x="249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67" name="Google Shape;1867;p15"/>
            <p:cNvSpPr/>
            <p:nvPr/>
          </p:nvSpPr>
          <p:spPr>
            <a:xfrm>
              <a:off x="7833675" y="3144225"/>
              <a:ext cx="146700" cy="146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68" name="Google Shape;1868;p15"/>
          <p:cNvGrpSpPr/>
          <p:nvPr/>
        </p:nvGrpSpPr>
        <p:grpSpPr>
          <a:xfrm>
            <a:off x="7254161" y="1421635"/>
            <a:ext cx="366082" cy="367075"/>
            <a:chOff x="2418473" y="2288231"/>
            <a:chExt cx="366082" cy="367075"/>
          </a:xfrm>
        </p:grpSpPr>
        <p:sp>
          <p:nvSpPr>
            <p:cNvPr id="1869" name="Google Shape;1869;p15"/>
            <p:cNvSpPr/>
            <p:nvPr/>
          </p:nvSpPr>
          <p:spPr>
            <a:xfrm>
              <a:off x="2418473" y="2289053"/>
              <a:ext cx="116596" cy="283719"/>
            </a:xfrm>
            <a:custGeom>
              <a:rect b="b" l="l" r="r" t="t"/>
              <a:pathLst>
                <a:path extrusionOk="0" h="8288" w="3406">
                  <a:moveTo>
                    <a:pt x="2364" y="1741"/>
                  </a:moveTo>
                  <a:cubicBezTo>
                    <a:pt x="2536" y="1741"/>
                    <a:pt x="2710" y="1794"/>
                    <a:pt x="2858" y="1906"/>
                  </a:cubicBezTo>
                  <a:cubicBezTo>
                    <a:pt x="3001" y="2001"/>
                    <a:pt x="3049" y="2191"/>
                    <a:pt x="2930" y="2334"/>
                  </a:cubicBezTo>
                  <a:cubicBezTo>
                    <a:pt x="2871" y="2437"/>
                    <a:pt x="2768" y="2485"/>
                    <a:pt x="2663" y="2485"/>
                  </a:cubicBezTo>
                  <a:cubicBezTo>
                    <a:pt x="2598" y="2485"/>
                    <a:pt x="2532" y="2466"/>
                    <a:pt x="2477" y="2430"/>
                  </a:cubicBezTo>
                  <a:cubicBezTo>
                    <a:pt x="2440" y="2401"/>
                    <a:pt x="2398" y="2388"/>
                    <a:pt x="2358" y="2388"/>
                  </a:cubicBezTo>
                  <a:cubicBezTo>
                    <a:pt x="2295" y="2388"/>
                    <a:pt x="2235" y="2419"/>
                    <a:pt x="2191" y="2477"/>
                  </a:cubicBezTo>
                  <a:cubicBezTo>
                    <a:pt x="2120" y="2572"/>
                    <a:pt x="2025" y="2620"/>
                    <a:pt x="1930" y="2620"/>
                  </a:cubicBezTo>
                  <a:cubicBezTo>
                    <a:pt x="1858" y="2620"/>
                    <a:pt x="1810" y="2596"/>
                    <a:pt x="1739" y="2549"/>
                  </a:cubicBezTo>
                  <a:cubicBezTo>
                    <a:pt x="1596" y="2453"/>
                    <a:pt x="1572" y="2263"/>
                    <a:pt x="1668" y="2120"/>
                  </a:cubicBezTo>
                  <a:cubicBezTo>
                    <a:pt x="1828" y="1873"/>
                    <a:pt x="2094" y="1741"/>
                    <a:pt x="2364" y="1741"/>
                  </a:cubicBezTo>
                  <a:close/>
                  <a:moveTo>
                    <a:pt x="1760" y="3401"/>
                  </a:moveTo>
                  <a:cubicBezTo>
                    <a:pt x="1905" y="3401"/>
                    <a:pt x="2050" y="3493"/>
                    <a:pt x="2072" y="3692"/>
                  </a:cubicBezTo>
                  <a:cubicBezTo>
                    <a:pt x="2096" y="3811"/>
                    <a:pt x="2144" y="3930"/>
                    <a:pt x="2239" y="4001"/>
                  </a:cubicBezTo>
                  <a:cubicBezTo>
                    <a:pt x="2334" y="4097"/>
                    <a:pt x="2477" y="4120"/>
                    <a:pt x="2596" y="4120"/>
                  </a:cubicBezTo>
                  <a:cubicBezTo>
                    <a:pt x="2611" y="4119"/>
                    <a:pt x="2626" y="4118"/>
                    <a:pt x="2640" y="4118"/>
                  </a:cubicBezTo>
                  <a:cubicBezTo>
                    <a:pt x="3006" y="4118"/>
                    <a:pt x="3057" y="4694"/>
                    <a:pt x="2644" y="4739"/>
                  </a:cubicBezTo>
                  <a:lnTo>
                    <a:pt x="2549" y="4739"/>
                  </a:lnTo>
                  <a:cubicBezTo>
                    <a:pt x="1977" y="4739"/>
                    <a:pt x="1501" y="4311"/>
                    <a:pt x="1453" y="3739"/>
                  </a:cubicBezTo>
                  <a:cubicBezTo>
                    <a:pt x="1428" y="3523"/>
                    <a:pt x="1593" y="3401"/>
                    <a:pt x="1760" y="3401"/>
                  </a:cubicBezTo>
                  <a:close/>
                  <a:moveTo>
                    <a:pt x="1739" y="5144"/>
                  </a:moveTo>
                  <a:cubicBezTo>
                    <a:pt x="1906" y="5144"/>
                    <a:pt x="2072" y="5263"/>
                    <a:pt x="2049" y="5502"/>
                  </a:cubicBezTo>
                  <a:cubicBezTo>
                    <a:pt x="2049" y="5621"/>
                    <a:pt x="2144" y="5716"/>
                    <a:pt x="2263" y="5716"/>
                  </a:cubicBezTo>
                  <a:cubicBezTo>
                    <a:pt x="2278" y="5714"/>
                    <a:pt x="2293" y="5714"/>
                    <a:pt x="2308" y="5714"/>
                  </a:cubicBezTo>
                  <a:cubicBezTo>
                    <a:pt x="2724" y="5714"/>
                    <a:pt x="2724" y="6337"/>
                    <a:pt x="2308" y="6337"/>
                  </a:cubicBezTo>
                  <a:cubicBezTo>
                    <a:pt x="2293" y="6337"/>
                    <a:pt x="2278" y="6337"/>
                    <a:pt x="2263" y="6335"/>
                  </a:cubicBezTo>
                  <a:cubicBezTo>
                    <a:pt x="1810" y="6335"/>
                    <a:pt x="1429" y="5954"/>
                    <a:pt x="1429" y="5502"/>
                  </a:cubicBezTo>
                  <a:cubicBezTo>
                    <a:pt x="1406" y="5263"/>
                    <a:pt x="1572" y="5144"/>
                    <a:pt x="1739" y="5144"/>
                  </a:cubicBezTo>
                  <a:close/>
                  <a:moveTo>
                    <a:pt x="2763" y="0"/>
                  </a:moveTo>
                  <a:cubicBezTo>
                    <a:pt x="2287" y="0"/>
                    <a:pt x="1858" y="286"/>
                    <a:pt x="1644" y="715"/>
                  </a:cubicBezTo>
                  <a:cubicBezTo>
                    <a:pt x="1477" y="786"/>
                    <a:pt x="1334" y="882"/>
                    <a:pt x="1215" y="1001"/>
                  </a:cubicBezTo>
                  <a:cubicBezTo>
                    <a:pt x="1001" y="1215"/>
                    <a:pt x="905" y="1501"/>
                    <a:pt x="905" y="1787"/>
                  </a:cubicBezTo>
                  <a:cubicBezTo>
                    <a:pt x="524" y="2025"/>
                    <a:pt x="310" y="2453"/>
                    <a:pt x="286" y="2906"/>
                  </a:cubicBezTo>
                  <a:cubicBezTo>
                    <a:pt x="310" y="3025"/>
                    <a:pt x="310" y="3144"/>
                    <a:pt x="358" y="3263"/>
                  </a:cubicBezTo>
                  <a:cubicBezTo>
                    <a:pt x="120" y="3501"/>
                    <a:pt x="1" y="3835"/>
                    <a:pt x="1" y="4168"/>
                  </a:cubicBezTo>
                  <a:cubicBezTo>
                    <a:pt x="1" y="4406"/>
                    <a:pt x="48" y="4620"/>
                    <a:pt x="167" y="4835"/>
                  </a:cubicBezTo>
                  <a:cubicBezTo>
                    <a:pt x="72" y="5025"/>
                    <a:pt x="1" y="5240"/>
                    <a:pt x="1" y="5454"/>
                  </a:cubicBezTo>
                  <a:cubicBezTo>
                    <a:pt x="1" y="5764"/>
                    <a:pt x="120" y="6049"/>
                    <a:pt x="334" y="6287"/>
                  </a:cubicBezTo>
                  <a:cubicBezTo>
                    <a:pt x="334" y="6311"/>
                    <a:pt x="334" y="6359"/>
                    <a:pt x="334" y="6383"/>
                  </a:cubicBezTo>
                  <a:cubicBezTo>
                    <a:pt x="334" y="6716"/>
                    <a:pt x="477" y="7049"/>
                    <a:pt x="691" y="7288"/>
                  </a:cubicBezTo>
                  <a:cubicBezTo>
                    <a:pt x="905" y="7502"/>
                    <a:pt x="1191" y="7645"/>
                    <a:pt x="1501" y="7669"/>
                  </a:cubicBezTo>
                  <a:cubicBezTo>
                    <a:pt x="1763" y="8050"/>
                    <a:pt x="2215" y="8288"/>
                    <a:pt x="2668" y="8288"/>
                  </a:cubicBezTo>
                  <a:cubicBezTo>
                    <a:pt x="2930" y="8288"/>
                    <a:pt x="3192" y="8193"/>
                    <a:pt x="3406" y="8050"/>
                  </a:cubicBezTo>
                  <a:lnTo>
                    <a:pt x="3406" y="191"/>
                  </a:lnTo>
                  <a:cubicBezTo>
                    <a:pt x="3215" y="48"/>
                    <a:pt x="3001" y="0"/>
                    <a:pt x="27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15"/>
            <p:cNvSpPr/>
            <p:nvPr/>
          </p:nvSpPr>
          <p:spPr>
            <a:xfrm>
              <a:off x="2556259" y="2288231"/>
              <a:ext cx="117417" cy="283753"/>
            </a:xfrm>
            <a:custGeom>
              <a:rect b="b" l="l" r="r" t="t"/>
              <a:pathLst>
                <a:path extrusionOk="0" h="8289" w="3430">
                  <a:moveTo>
                    <a:pt x="1042" y="1765"/>
                  </a:moveTo>
                  <a:cubicBezTo>
                    <a:pt x="1312" y="1765"/>
                    <a:pt x="1579" y="1897"/>
                    <a:pt x="1739" y="2144"/>
                  </a:cubicBezTo>
                  <a:cubicBezTo>
                    <a:pt x="1858" y="2263"/>
                    <a:pt x="1810" y="2477"/>
                    <a:pt x="1667" y="2573"/>
                  </a:cubicBezTo>
                  <a:cubicBezTo>
                    <a:pt x="1610" y="2611"/>
                    <a:pt x="1545" y="2630"/>
                    <a:pt x="1482" y="2630"/>
                  </a:cubicBezTo>
                  <a:cubicBezTo>
                    <a:pt x="1387" y="2630"/>
                    <a:pt x="1296" y="2587"/>
                    <a:pt x="1239" y="2501"/>
                  </a:cubicBezTo>
                  <a:cubicBezTo>
                    <a:pt x="1191" y="2454"/>
                    <a:pt x="1143" y="2406"/>
                    <a:pt x="1096" y="2406"/>
                  </a:cubicBezTo>
                  <a:cubicBezTo>
                    <a:pt x="1075" y="2399"/>
                    <a:pt x="1056" y="2396"/>
                    <a:pt x="1038" y="2396"/>
                  </a:cubicBezTo>
                  <a:cubicBezTo>
                    <a:pt x="996" y="2396"/>
                    <a:pt x="963" y="2413"/>
                    <a:pt x="929" y="2430"/>
                  </a:cubicBezTo>
                  <a:cubicBezTo>
                    <a:pt x="858" y="2486"/>
                    <a:pt x="786" y="2510"/>
                    <a:pt x="720" y="2510"/>
                  </a:cubicBezTo>
                  <a:cubicBezTo>
                    <a:pt x="451" y="2510"/>
                    <a:pt x="266" y="2120"/>
                    <a:pt x="572" y="1930"/>
                  </a:cubicBezTo>
                  <a:lnTo>
                    <a:pt x="548" y="1930"/>
                  </a:lnTo>
                  <a:cubicBezTo>
                    <a:pt x="696" y="1818"/>
                    <a:pt x="870" y="1765"/>
                    <a:pt x="1042" y="1765"/>
                  </a:cubicBezTo>
                  <a:close/>
                  <a:moveTo>
                    <a:pt x="1678" y="3435"/>
                  </a:moveTo>
                  <a:cubicBezTo>
                    <a:pt x="1846" y="3435"/>
                    <a:pt x="2013" y="3549"/>
                    <a:pt x="2001" y="3763"/>
                  </a:cubicBezTo>
                  <a:cubicBezTo>
                    <a:pt x="1929" y="4335"/>
                    <a:pt x="1453" y="4763"/>
                    <a:pt x="905" y="4763"/>
                  </a:cubicBezTo>
                  <a:lnTo>
                    <a:pt x="786" y="4763"/>
                  </a:lnTo>
                  <a:cubicBezTo>
                    <a:pt x="373" y="4718"/>
                    <a:pt x="424" y="4142"/>
                    <a:pt x="811" y="4142"/>
                  </a:cubicBezTo>
                  <a:cubicBezTo>
                    <a:pt x="826" y="4142"/>
                    <a:pt x="842" y="4143"/>
                    <a:pt x="858" y="4144"/>
                  </a:cubicBezTo>
                  <a:cubicBezTo>
                    <a:pt x="977" y="4144"/>
                    <a:pt x="1096" y="4121"/>
                    <a:pt x="1191" y="4025"/>
                  </a:cubicBezTo>
                  <a:cubicBezTo>
                    <a:pt x="1286" y="3954"/>
                    <a:pt x="1358" y="3835"/>
                    <a:pt x="1358" y="3716"/>
                  </a:cubicBezTo>
                  <a:cubicBezTo>
                    <a:pt x="1380" y="3525"/>
                    <a:pt x="1529" y="3435"/>
                    <a:pt x="1678" y="3435"/>
                  </a:cubicBezTo>
                  <a:close/>
                  <a:moveTo>
                    <a:pt x="596" y="1"/>
                  </a:moveTo>
                  <a:cubicBezTo>
                    <a:pt x="381" y="1"/>
                    <a:pt x="167" y="48"/>
                    <a:pt x="0" y="167"/>
                  </a:cubicBezTo>
                  <a:lnTo>
                    <a:pt x="0" y="8050"/>
                  </a:lnTo>
                  <a:cubicBezTo>
                    <a:pt x="238" y="8193"/>
                    <a:pt x="500" y="8288"/>
                    <a:pt x="786" y="8288"/>
                  </a:cubicBezTo>
                  <a:lnTo>
                    <a:pt x="953" y="8288"/>
                  </a:lnTo>
                  <a:lnTo>
                    <a:pt x="953" y="8050"/>
                  </a:lnTo>
                  <a:cubicBezTo>
                    <a:pt x="953" y="6621"/>
                    <a:pt x="1953" y="5383"/>
                    <a:pt x="3334" y="5073"/>
                  </a:cubicBezTo>
                  <a:lnTo>
                    <a:pt x="3358" y="5073"/>
                  </a:lnTo>
                  <a:cubicBezTo>
                    <a:pt x="3334" y="4978"/>
                    <a:pt x="3287" y="4883"/>
                    <a:pt x="3263" y="4787"/>
                  </a:cubicBezTo>
                  <a:cubicBezTo>
                    <a:pt x="3358" y="4597"/>
                    <a:pt x="3429" y="4359"/>
                    <a:pt x="3429" y="4121"/>
                  </a:cubicBezTo>
                  <a:cubicBezTo>
                    <a:pt x="3429" y="3787"/>
                    <a:pt x="3287" y="3478"/>
                    <a:pt x="3048" y="3239"/>
                  </a:cubicBezTo>
                  <a:cubicBezTo>
                    <a:pt x="3072" y="3120"/>
                    <a:pt x="3096" y="3001"/>
                    <a:pt x="3096" y="2882"/>
                  </a:cubicBezTo>
                  <a:cubicBezTo>
                    <a:pt x="3096" y="2430"/>
                    <a:pt x="2858" y="2001"/>
                    <a:pt x="2477" y="1763"/>
                  </a:cubicBezTo>
                  <a:cubicBezTo>
                    <a:pt x="2477" y="1477"/>
                    <a:pt x="2358" y="1191"/>
                    <a:pt x="2143" y="977"/>
                  </a:cubicBezTo>
                  <a:cubicBezTo>
                    <a:pt x="2024" y="858"/>
                    <a:pt x="1882" y="763"/>
                    <a:pt x="1715" y="715"/>
                  </a:cubicBezTo>
                  <a:cubicBezTo>
                    <a:pt x="1500" y="286"/>
                    <a:pt x="1072" y="1"/>
                    <a:pt x="59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15"/>
            <p:cNvSpPr/>
            <p:nvPr/>
          </p:nvSpPr>
          <p:spPr>
            <a:xfrm>
              <a:off x="2581762" y="2481439"/>
              <a:ext cx="202793" cy="173867"/>
            </a:xfrm>
            <a:custGeom>
              <a:rect b="b" l="l" r="r" t="t"/>
              <a:pathLst>
                <a:path extrusionOk="0" h="5079" w="5924">
                  <a:moveTo>
                    <a:pt x="3399" y="941"/>
                  </a:moveTo>
                  <a:cubicBezTo>
                    <a:pt x="3566" y="941"/>
                    <a:pt x="3732" y="1048"/>
                    <a:pt x="3732" y="1263"/>
                  </a:cubicBezTo>
                  <a:lnTo>
                    <a:pt x="3732" y="2287"/>
                  </a:lnTo>
                  <a:lnTo>
                    <a:pt x="4161" y="2287"/>
                  </a:lnTo>
                  <a:cubicBezTo>
                    <a:pt x="4613" y="2287"/>
                    <a:pt x="4613" y="2977"/>
                    <a:pt x="4161" y="2977"/>
                  </a:cubicBezTo>
                  <a:lnTo>
                    <a:pt x="3399" y="2977"/>
                  </a:lnTo>
                  <a:cubicBezTo>
                    <a:pt x="3208" y="2977"/>
                    <a:pt x="3066" y="2811"/>
                    <a:pt x="3066" y="2644"/>
                  </a:cubicBezTo>
                  <a:lnTo>
                    <a:pt x="3066" y="1263"/>
                  </a:lnTo>
                  <a:cubicBezTo>
                    <a:pt x="3066" y="1048"/>
                    <a:pt x="3232" y="941"/>
                    <a:pt x="3399" y="941"/>
                  </a:cubicBezTo>
                  <a:close/>
                  <a:moveTo>
                    <a:pt x="3442" y="0"/>
                  </a:moveTo>
                  <a:cubicBezTo>
                    <a:pt x="3428" y="0"/>
                    <a:pt x="3413" y="0"/>
                    <a:pt x="3399" y="1"/>
                  </a:cubicBezTo>
                  <a:cubicBezTo>
                    <a:pt x="3389" y="1"/>
                    <a:pt x="3379" y="0"/>
                    <a:pt x="3370" y="0"/>
                  </a:cubicBezTo>
                  <a:cubicBezTo>
                    <a:pt x="1127" y="0"/>
                    <a:pt x="0" y="2722"/>
                    <a:pt x="1589" y="4335"/>
                  </a:cubicBezTo>
                  <a:cubicBezTo>
                    <a:pt x="2103" y="4849"/>
                    <a:pt x="2735" y="5078"/>
                    <a:pt x="3356" y="5078"/>
                  </a:cubicBezTo>
                  <a:cubicBezTo>
                    <a:pt x="4664" y="5078"/>
                    <a:pt x="5923" y="4059"/>
                    <a:pt x="5923" y="2525"/>
                  </a:cubicBezTo>
                  <a:cubicBezTo>
                    <a:pt x="5923" y="1134"/>
                    <a:pt x="4827" y="0"/>
                    <a:pt x="344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2" name="Google Shape;1872;p15"/>
          <p:cNvGrpSpPr/>
          <p:nvPr/>
        </p:nvGrpSpPr>
        <p:grpSpPr>
          <a:xfrm>
            <a:off x="669591" y="2668669"/>
            <a:ext cx="372620" cy="329385"/>
            <a:chOff x="3199454" y="2306991"/>
            <a:chExt cx="372620" cy="329385"/>
          </a:xfrm>
        </p:grpSpPr>
        <p:sp>
          <p:nvSpPr>
            <p:cNvPr id="1873" name="Google Shape;1873;p15"/>
            <p:cNvSpPr/>
            <p:nvPr/>
          </p:nvSpPr>
          <p:spPr>
            <a:xfrm>
              <a:off x="3199454" y="2306991"/>
              <a:ext cx="265815" cy="329385"/>
            </a:xfrm>
            <a:custGeom>
              <a:rect b="b" l="l" r="r" t="t"/>
              <a:pathLst>
                <a:path extrusionOk="0" h="9622" w="7765">
                  <a:moveTo>
                    <a:pt x="5097" y="0"/>
                  </a:moveTo>
                  <a:cubicBezTo>
                    <a:pt x="4097" y="0"/>
                    <a:pt x="2835" y="358"/>
                    <a:pt x="2120" y="1072"/>
                  </a:cubicBezTo>
                  <a:cubicBezTo>
                    <a:pt x="1430" y="1763"/>
                    <a:pt x="1025" y="2715"/>
                    <a:pt x="1025" y="3692"/>
                  </a:cubicBezTo>
                  <a:cubicBezTo>
                    <a:pt x="1025" y="3954"/>
                    <a:pt x="977" y="4192"/>
                    <a:pt x="858" y="4406"/>
                  </a:cubicBezTo>
                  <a:lnTo>
                    <a:pt x="239" y="5597"/>
                  </a:lnTo>
                  <a:cubicBezTo>
                    <a:pt x="1" y="6002"/>
                    <a:pt x="310" y="6502"/>
                    <a:pt x="763" y="6502"/>
                  </a:cubicBezTo>
                  <a:lnTo>
                    <a:pt x="1025" y="6502"/>
                  </a:lnTo>
                  <a:lnTo>
                    <a:pt x="1025" y="7454"/>
                  </a:lnTo>
                  <a:cubicBezTo>
                    <a:pt x="1025" y="8026"/>
                    <a:pt x="1501" y="8502"/>
                    <a:pt x="2049" y="8502"/>
                  </a:cubicBezTo>
                  <a:lnTo>
                    <a:pt x="2716" y="8502"/>
                  </a:lnTo>
                  <a:lnTo>
                    <a:pt x="2716" y="8764"/>
                  </a:lnTo>
                  <a:cubicBezTo>
                    <a:pt x="2739" y="9240"/>
                    <a:pt x="3121" y="9621"/>
                    <a:pt x="3573" y="9621"/>
                  </a:cubicBezTo>
                  <a:lnTo>
                    <a:pt x="6836" y="9621"/>
                  </a:lnTo>
                  <a:cubicBezTo>
                    <a:pt x="7312" y="9621"/>
                    <a:pt x="7693" y="9240"/>
                    <a:pt x="7693" y="8764"/>
                  </a:cubicBezTo>
                  <a:lnTo>
                    <a:pt x="7693" y="8145"/>
                  </a:lnTo>
                  <a:cubicBezTo>
                    <a:pt x="7693" y="7835"/>
                    <a:pt x="7717" y="7550"/>
                    <a:pt x="7764" y="7240"/>
                  </a:cubicBezTo>
                  <a:cubicBezTo>
                    <a:pt x="6002" y="7073"/>
                    <a:pt x="4668" y="5573"/>
                    <a:pt x="4668" y="3811"/>
                  </a:cubicBezTo>
                  <a:cubicBezTo>
                    <a:pt x="4668" y="2334"/>
                    <a:pt x="5597" y="1024"/>
                    <a:pt x="7002" y="548"/>
                  </a:cubicBezTo>
                  <a:cubicBezTo>
                    <a:pt x="6431" y="191"/>
                    <a:pt x="5764" y="0"/>
                    <a:pt x="509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15"/>
            <p:cNvSpPr/>
            <p:nvPr/>
          </p:nvSpPr>
          <p:spPr>
            <a:xfrm>
              <a:off x="3346208" y="2341223"/>
              <a:ext cx="225866" cy="193003"/>
            </a:xfrm>
            <a:custGeom>
              <a:rect b="b" l="l" r="r" t="t"/>
              <a:pathLst>
                <a:path extrusionOk="0" h="5638" w="6598">
                  <a:moveTo>
                    <a:pt x="3767" y="851"/>
                  </a:moveTo>
                  <a:cubicBezTo>
                    <a:pt x="4141" y="851"/>
                    <a:pt x="4512" y="1034"/>
                    <a:pt x="4740" y="1382"/>
                  </a:cubicBezTo>
                  <a:cubicBezTo>
                    <a:pt x="5144" y="2001"/>
                    <a:pt x="4859" y="2811"/>
                    <a:pt x="4192" y="3073"/>
                  </a:cubicBezTo>
                  <a:cubicBezTo>
                    <a:pt x="4120" y="3096"/>
                    <a:pt x="4097" y="3168"/>
                    <a:pt x="4097" y="3239"/>
                  </a:cubicBezTo>
                  <a:cubicBezTo>
                    <a:pt x="4120" y="3466"/>
                    <a:pt x="3948" y="3579"/>
                    <a:pt x="3775" y="3579"/>
                  </a:cubicBezTo>
                  <a:cubicBezTo>
                    <a:pt x="3602" y="3579"/>
                    <a:pt x="3430" y="3466"/>
                    <a:pt x="3454" y="3239"/>
                  </a:cubicBezTo>
                  <a:cubicBezTo>
                    <a:pt x="3454" y="2906"/>
                    <a:pt x="3668" y="2620"/>
                    <a:pt x="3954" y="2501"/>
                  </a:cubicBezTo>
                  <a:cubicBezTo>
                    <a:pt x="4168" y="2406"/>
                    <a:pt x="4311" y="2191"/>
                    <a:pt x="4311" y="1977"/>
                  </a:cubicBezTo>
                  <a:cubicBezTo>
                    <a:pt x="4287" y="1691"/>
                    <a:pt x="4073" y="1501"/>
                    <a:pt x="3811" y="1477"/>
                  </a:cubicBezTo>
                  <a:cubicBezTo>
                    <a:pt x="3644" y="1477"/>
                    <a:pt x="3501" y="1525"/>
                    <a:pt x="3406" y="1644"/>
                  </a:cubicBezTo>
                  <a:cubicBezTo>
                    <a:pt x="3346" y="1703"/>
                    <a:pt x="3263" y="1733"/>
                    <a:pt x="3180" y="1733"/>
                  </a:cubicBezTo>
                  <a:cubicBezTo>
                    <a:pt x="3096" y="1733"/>
                    <a:pt x="3013" y="1703"/>
                    <a:pt x="2953" y="1644"/>
                  </a:cubicBezTo>
                  <a:cubicBezTo>
                    <a:pt x="2834" y="1501"/>
                    <a:pt x="2834" y="1310"/>
                    <a:pt x="2953" y="1191"/>
                  </a:cubicBezTo>
                  <a:cubicBezTo>
                    <a:pt x="3183" y="962"/>
                    <a:pt x="3476" y="851"/>
                    <a:pt x="3767" y="851"/>
                  </a:cubicBezTo>
                  <a:close/>
                  <a:moveTo>
                    <a:pt x="3775" y="3858"/>
                  </a:moveTo>
                  <a:cubicBezTo>
                    <a:pt x="3924" y="3858"/>
                    <a:pt x="4073" y="3954"/>
                    <a:pt x="4097" y="4144"/>
                  </a:cubicBezTo>
                  <a:lnTo>
                    <a:pt x="4097" y="4478"/>
                  </a:lnTo>
                  <a:cubicBezTo>
                    <a:pt x="4073" y="4668"/>
                    <a:pt x="3924" y="4763"/>
                    <a:pt x="3775" y="4763"/>
                  </a:cubicBezTo>
                  <a:cubicBezTo>
                    <a:pt x="3626" y="4763"/>
                    <a:pt x="3477" y="4668"/>
                    <a:pt x="3454" y="4478"/>
                  </a:cubicBezTo>
                  <a:lnTo>
                    <a:pt x="3454" y="4144"/>
                  </a:lnTo>
                  <a:cubicBezTo>
                    <a:pt x="3477" y="3954"/>
                    <a:pt x="3626" y="3858"/>
                    <a:pt x="3775" y="3858"/>
                  </a:cubicBezTo>
                  <a:close/>
                  <a:moveTo>
                    <a:pt x="3763" y="1"/>
                  </a:moveTo>
                  <a:cubicBezTo>
                    <a:pt x="1263" y="1"/>
                    <a:pt x="0" y="3025"/>
                    <a:pt x="1787" y="4811"/>
                  </a:cubicBezTo>
                  <a:cubicBezTo>
                    <a:pt x="2357" y="5381"/>
                    <a:pt x="3059" y="5637"/>
                    <a:pt x="3749" y="5637"/>
                  </a:cubicBezTo>
                  <a:cubicBezTo>
                    <a:pt x="5192" y="5637"/>
                    <a:pt x="6581" y="4518"/>
                    <a:pt x="6597" y="2811"/>
                  </a:cubicBezTo>
                  <a:cubicBezTo>
                    <a:pt x="6597" y="1263"/>
                    <a:pt x="5335" y="1"/>
                    <a:pt x="37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5" name="Google Shape;1875;p15"/>
          <p:cNvGrpSpPr/>
          <p:nvPr/>
        </p:nvGrpSpPr>
        <p:grpSpPr>
          <a:xfrm>
            <a:off x="4958198" y="1093307"/>
            <a:ext cx="372621" cy="329385"/>
            <a:chOff x="3994298" y="2306991"/>
            <a:chExt cx="372621" cy="329385"/>
          </a:xfrm>
        </p:grpSpPr>
        <p:sp>
          <p:nvSpPr>
            <p:cNvPr id="1876" name="Google Shape;1876;p15"/>
            <p:cNvSpPr/>
            <p:nvPr/>
          </p:nvSpPr>
          <p:spPr>
            <a:xfrm>
              <a:off x="3994298" y="2306991"/>
              <a:ext cx="265815" cy="329385"/>
            </a:xfrm>
            <a:custGeom>
              <a:rect b="b" l="l" r="r" t="t"/>
              <a:pathLst>
                <a:path extrusionOk="0" h="9622" w="7765">
                  <a:moveTo>
                    <a:pt x="5097" y="0"/>
                  </a:moveTo>
                  <a:cubicBezTo>
                    <a:pt x="4097" y="0"/>
                    <a:pt x="2835" y="358"/>
                    <a:pt x="2120" y="1072"/>
                  </a:cubicBezTo>
                  <a:cubicBezTo>
                    <a:pt x="1430" y="1763"/>
                    <a:pt x="1025" y="2715"/>
                    <a:pt x="1025" y="3692"/>
                  </a:cubicBezTo>
                  <a:cubicBezTo>
                    <a:pt x="1025" y="3954"/>
                    <a:pt x="977" y="4192"/>
                    <a:pt x="858" y="4406"/>
                  </a:cubicBezTo>
                  <a:lnTo>
                    <a:pt x="239" y="5597"/>
                  </a:lnTo>
                  <a:cubicBezTo>
                    <a:pt x="1" y="6002"/>
                    <a:pt x="311" y="6502"/>
                    <a:pt x="763" y="6502"/>
                  </a:cubicBezTo>
                  <a:lnTo>
                    <a:pt x="1025" y="6502"/>
                  </a:lnTo>
                  <a:lnTo>
                    <a:pt x="1025" y="7454"/>
                  </a:lnTo>
                  <a:cubicBezTo>
                    <a:pt x="1025" y="8026"/>
                    <a:pt x="1501" y="8502"/>
                    <a:pt x="2049" y="8502"/>
                  </a:cubicBezTo>
                  <a:lnTo>
                    <a:pt x="2716" y="8502"/>
                  </a:lnTo>
                  <a:lnTo>
                    <a:pt x="2716" y="8764"/>
                  </a:lnTo>
                  <a:cubicBezTo>
                    <a:pt x="2740" y="9240"/>
                    <a:pt x="3121" y="9621"/>
                    <a:pt x="3573" y="9621"/>
                  </a:cubicBezTo>
                  <a:lnTo>
                    <a:pt x="6836" y="9621"/>
                  </a:lnTo>
                  <a:cubicBezTo>
                    <a:pt x="7312" y="9621"/>
                    <a:pt x="7693" y="9240"/>
                    <a:pt x="7693" y="8764"/>
                  </a:cubicBezTo>
                  <a:lnTo>
                    <a:pt x="7693" y="8145"/>
                  </a:lnTo>
                  <a:cubicBezTo>
                    <a:pt x="7693" y="7835"/>
                    <a:pt x="7717" y="7550"/>
                    <a:pt x="7764" y="7240"/>
                  </a:cubicBezTo>
                  <a:cubicBezTo>
                    <a:pt x="6002" y="7073"/>
                    <a:pt x="4669" y="5573"/>
                    <a:pt x="4669" y="3811"/>
                  </a:cubicBezTo>
                  <a:cubicBezTo>
                    <a:pt x="4669" y="2334"/>
                    <a:pt x="5597" y="1024"/>
                    <a:pt x="7002" y="548"/>
                  </a:cubicBezTo>
                  <a:cubicBezTo>
                    <a:pt x="6431" y="191"/>
                    <a:pt x="5764" y="0"/>
                    <a:pt x="50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15"/>
            <p:cNvSpPr/>
            <p:nvPr/>
          </p:nvSpPr>
          <p:spPr>
            <a:xfrm>
              <a:off x="4141053" y="2341223"/>
              <a:ext cx="225866" cy="193003"/>
            </a:xfrm>
            <a:custGeom>
              <a:rect b="b" l="l" r="r" t="t"/>
              <a:pathLst>
                <a:path extrusionOk="0" h="5638" w="6598">
                  <a:moveTo>
                    <a:pt x="3839" y="1085"/>
                  </a:moveTo>
                  <a:cubicBezTo>
                    <a:pt x="4065" y="1085"/>
                    <a:pt x="4287" y="1318"/>
                    <a:pt x="4097" y="1572"/>
                  </a:cubicBezTo>
                  <a:lnTo>
                    <a:pt x="3573" y="2501"/>
                  </a:lnTo>
                  <a:lnTo>
                    <a:pt x="4501" y="2501"/>
                  </a:lnTo>
                  <a:cubicBezTo>
                    <a:pt x="4512" y="2500"/>
                    <a:pt x="4522" y="2500"/>
                    <a:pt x="4532" y="2500"/>
                  </a:cubicBezTo>
                  <a:cubicBezTo>
                    <a:pt x="4776" y="2500"/>
                    <a:pt x="4925" y="2771"/>
                    <a:pt x="4787" y="2977"/>
                  </a:cubicBezTo>
                  <a:lnTo>
                    <a:pt x="4001" y="4359"/>
                  </a:lnTo>
                  <a:cubicBezTo>
                    <a:pt x="3960" y="4441"/>
                    <a:pt x="3883" y="4506"/>
                    <a:pt x="3785" y="4506"/>
                  </a:cubicBezTo>
                  <a:cubicBezTo>
                    <a:pt x="3770" y="4506"/>
                    <a:pt x="3755" y="4505"/>
                    <a:pt x="3739" y="4501"/>
                  </a:cubicBezTo>
                  <a:cubicBezTo>
                    <a:pt x="3668" y="4501"/>
                    <a:pt x="3620" y="4501"/>
                    <a:pt x="3573" y="4478"/>
                  </a:cubicBezTo>
                  <a:cubicBezTo>
                    <a:pt x="3430" y="4382"/>
                    <a:pt x="3382" y="4192"/>
                    <a:pt x="3454" y="4049"/>
                  </a:cubicBezTo>
                  <a:lnTo>
                    <a:pt x="3978" y="3144"/>
                  </a:lnTo>
                  <a:lnTo>
                    <a:pt x="3049" y="3144"/>
                  </a:lnTo>
                  <a:cubicBezTo>
                    <a:pt x="2811" y="3144"/>
                    <a:pt x="2644" y="2882"/>
                    <a:pt x="2763" y="2692"/>
                  </a:cubicBezTo>
                  <a:lnTo>
                    <a:pt x="3549" y="1287"/>
                  </a:lnTo>
                  <a:cubicBezTo>
                    <a:pt x="3612" y="1144"/>
                    <a:pt x="3726" y="1085"/>
                    <a:pt x="3839" y="1085"/>
                  </a:cubicBezTo>
                  <a:close/>
                  <a:moveTo>
                    <a:pt x="3763" y="1"/>
                  </a:moveTo>
                  <a:cubicBezTo>
                    <a:pt x="1263" y="1"/>
                    <a:pt x="1" y="3025"/>
                    <a:pt x="1787" y="4811"/>
                  </a:cubicBezTo>
                  <a:cubicBezTo>
                    <a:pt x="2357" y="5381"/>
                    <a:pt x="3059" y="5637"/>
                    <a:pt x="3749" y="5637"/>
                  </a:cubicBezTo>
                  <a:cubicBezTo>
                    <a:pt x="5192" y="5637"/>
                    <a:pt x="6581" y="4518"/>
                    <a:pt x="6597" y="2811"/>
                  </a:cubicBezTo>
                  <a:cubicBezTo>
                    <a:pt x="6597" y="1263"/>
                    <a:pt x="5335" y="1"/>
                    <a:pt x="376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8" name="Google Shape;1878;p15"/>
          <p:cNvGrpSpPr/>
          <p:nvPr/>
        </p:nvGrpSpPr>
        <p:grpSpPr>
          <a:xfrm>
            <a:off x="2814711" y="1893778"/>
            <a:ext cx="370978" cy="361187"/>
            <a:chOff x="3204349" y="4054012"/>
            <a:chExt cx="370978" cy="361187"/>
          </a:xfrm>
        </p:grpSpPr>
        <p:sp>
          <p:nvSpPr>
            <p:cNvPr id="1879" name="Google Shape;1879;p15"/>
            <p:cNvSpPr/>
            <p:nvPr/>
          </p:nvSpPr>
          <p:spPr>
            <a:xfrm>
              <a:off x="3204349" y="4054012"/>
              <a:ext cx="118239" cy="279645"/>
            </a:xfrm>
            <a:custGeom>
              <a:rect b="b" l="l" r="r" t="t"/>
              <a:pathLst>
                <a:path extrusionOk="0" h="8169" w="3454">
                  <a:moveTo>
                    <a:pt x="2359" y="1948"/>
                  </a:moveTo>
                  <a:cubicBezTo>
                    <a:pt x="2523" y="1948"/>
                    <a:pt x="2689" y="1996"/>
                    <a:pt x="2835" y="2096"/>
                  </a:cubicBezTo>
                  <a:cubicBezTo>
                    <a:pt x="2978" y="2191"/>
                    <a:pt x="3001" y="2382"/>
                    <a:pt x="2906" y="2525"/>
                  </a:cubicBezTo>
                  <a:cubicBezTo>
                    <a:pt x="2845" y="2617"/>
                    <a:pt x="2743" y="2670"/>
                    <a:pt x="2641" y="2670"/>
                  </a:cubicBezTo>
                  <a:cubicBezTo>
                    <a:pt x="2585" y="2670"/>
                    <a:pt x="2528" y="2654"/>
                    <a:pt x="2477" y="2620"/>
                  </a:cubicBezTo>
                  <a:cubicBezTo>
                    <a:pt x="2430" y="2572"/>
                    <a:pt x="2358" y="2572"/>
                    <a:pt x="2311" y="2572"/>
                  </a:cubicBezTo>
                  <a:cubicBezTo>
                    <a:pt x="2263" y="2572"/>
                    <a:pt x="2192" y="2620"/>
                    <a:pt x="2168" y="2668"/>
                  </a:cubicBezTo>
                  <a:cubicBezTo>
                    <a:pt x="2120" y="2739"/>
                    <a:pt x="2025" y="2787"/>
                    <a:pt x="1906" y="2787"/>
                  </a:cubicBezTo>
                  <a:cubicBezTo>
                    <a:pt x="1858" y="2787"/>
                    <a:pt x="1787" y="2787"/>
                    <a:pt x="1739" y="2739"/>
                  </a:cubicBezTo>
                  <a:cubicBezTo>
                    <a:pt x="1596" y="2644"/>
                    <a:pt x="1549" y="2453"/>
                    <a:pt x="1668" y="2311"/>
                  </a:cubicBezTo>
                  <a:cubicBezTo>
                    <a:pt x="1830" y="2075"/>
                    <a:pt x="2092" y="1948"/>
                    <a:pt x="2359" y="1948"/>
                  </a:cubicBezTo>
                  <a:close/>
                  <a:moveTo>
                    <a:pt x="1781" y="3570"/>
                  </a:moveTo>
                  <a:cubicBezTo>
                    <a:pt x="1929" y="3570"/>
                    <a:pt x="2051" y="3682"/>
                    <a:pt x="2073" y="3835"/>
                  </a:cubicBezTo>
                  <a:cubicBezTo>
                    <a:pt x="2073" y="3978"/>
                    <a:pt x="2144" y="4073"/>
                    <a:pt x="2239" y="4168"/>
                  </a:cubicBezTo>
                  <a:cubicBezTo>
                    <a:pt x="2318" y="4227"/>
                    <a:pt x="2412" y="4269"/>
                    <a:pt x="2510" y="4269"/>
                  </a:cubicBezTo>
                  <a:cubicBezTo>
                    <a:pt x="2530" y="4269"/>
                    <a:pt x="2552" y="4268"/>
                    <a:pt x="2573" y="4263"/>
                  </a:cubicBezTo>
                  <a:cubicBezTo>
                    <a:pt x="2588" y="4262"/>
                    <a:pt x="2602" y="4261"/>
                    <a:pt x="2616" y="4261"/>
                  </a:cubicBezTo>
                  <a:cubicBezTo>
                    <a:pt x="2982" y="4261"/>
                    <a:pt x="3034" y="4837"/>
                    <a:pt x="2644" y="4882"/>
                  </a:cubicBezTo>
                  <a:lnTo>
                    <a:pt x="2525" y="4882"/>
                  </a:lnTo>
                  <a:cubicBezTo>
                    <a:pt x="1977" y="4882"/>
                    <a:pt x="1501" y="4454"/>
                    <a:pt x="1453" y="3906"/>
                  </a:cubicBezTo>
                  <a:cubicBezTo>
                    <a:pt x="1430" y="3739"/>
                    <a:pt x="1549" y="3573"/>
                    <a:pt x="1739" y="3573"/>
                  </a:cubicBezTo>
                  <a:cubicBezTo>
                    <a:pt x="1753" y="3571"/>
                    <a:pt x="1768" y="3570"/>
                    <a:pt x="1781" y="3570"/>
                  </a:cubicBezTo>
                  <a:close/>
                  <a:moveTo>
                    <a:pt x="1739" y="5317"/>
                  </a:moveTo>
                  <a:cubicBezTo>
                    <a:pt x="1894" y="5317"/>
                    <a:pt x="2049" y="5418"/>
                    <a:pt x="2049" y="5621"/>
                  </a:cubicBezTo>
                  <a:cubicBezTo>
                    <a:pt x="2049" y="5740"/>
                    <a:pt x="2144" y="5835"/>
                    <a:pt x="2263" y="5859"/>
                  </a:cubicBezTo>
                  <a:cubicBezTo>
                    <a:pt x="2668" y="5859"/>
                    <a:pt x="2668" y="6478"/>
                    <a:pt x="2263" y="6478"/>
                  </a:cubicBezTo>
                  <a:cubicBezTo>
                    <a:pt x="1787" y="6454"/>
                    <a:pt x="1430" y="6097"/>
                    <a:pt x="1430" y="5621"/>
                  </a:cubicBezTo>
                  <a:cubicBezTo>
                    <a:pt x="1430" y="5418"/>
                    <a:pt x="1584" y="5317"/>
                    <a:pt x="1739" y="5317"/>
                  </a:cubicBezTo>
                  <a:close/>
                  <a:moveTo>
                    <a:pt x="2811" y="1"/>
                  </a:moveTo>
                  <a:cubicBezTo>
                    <a:pt x="2335" y="24"/>
                    <a:pt x="1930" y="310"/>
                    <a:pt x="1739" y="715"/>
                  </a:cubicBezTo>
                  <a:cubicBezTo>
                    <a:pt x="1572" y="786"/>
                    <a:pt x="1406" y="858"/>
                    <a:pt x="1287" y="1001"/>
                  </a:cubicBezTo>
                  <a:cubicBezTo>
                    <a:pt x="1096" y="1191"/>
                    <a:pt x="977" y="1477"/>
                    <a:pt x="1001" y="1787"/>
                  </a:cubicBezTo>
                  <a:cubicBezTo>
                    <a:pt x="620" y="2025"/>
                    <a:pt x="406" y="2430"/>
                    <a:pt x="406" y="2882"/>
                  </a:cubicBezTo>
                  <a:cubicBezTo>
                    <a:pt x="406" y="3001"/>
                    <a:pt x="429" y="3120"/>
                    <a:pt x="453" y="3239"/>
                  </a:cubicBezTo>
                  <a:cubicBezTo>
                    <a:pt x="239" y="3477"/>
                    <a:pt x="96" y="3787"/>
                    <a:pt x="96" y="4097"/>
                  </a:cubicBezTo>
                  <a:cubicBezTo>
                    <a:pt x="120" y="4335"/>
                    <a:pt x="167" y="4549"/>
                    <a:pt x="286" y="4763"/>
                  </a:cubicBezTo>
                  <a:cubicBezTo>
                    <a:pt x="1" y="5216"/>
                    <a:pt x="72" y="5787"/>
                    <a:pt x="429" y="6192"/>
                  </a:cubicBezTo>
                  <a:lnTo>
                    <a:pt x="429" y="6288"/>
                  </a:lnTo>
                  <a:cubicBezTo>
                    <a:pt x="429" y="6621"/>
                    <a:pt x="572" y="6954"/>
                    <a:pt x="787" y="7192"/>
                  </a:cubicBezTo>
                  <a:cubicBezTo>
                    <a:pt x="1001" y="7407"/>
                    <a:pt x="1287" y="7550"/>
                    <a:pt x="1596" y="7573"/>
                  </a:cubicBezTo>
                  <a:cubicBezTo>
                    <a:pt x="1858" y="7955"/>
                    <a:pt x="2287" y="8169"/>
                    <a:pt x="2739" y="8169"/>
                  </a:cubicBezTo>
                  <a:cubicBezTo>
                    <a:pt x="3001" y="8169"/>
                    <a:pt x="3239" y="8074"/>
                    <a:pt x="3454" y="7931"/>
                  </a:cubicBezTo>
                  <a:lnTo>
                    <a:pt x="3454" y="191"/>
                  </a:lnTo>
                  <a:cubicBezTo>
                    <a:pt x="3287" y="72"/>
                    <a:pt x="3049" y="1"/>
                    <a:pt x="283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15"/>
            <p:cNvSpPr/>
            <p:nvPr/>
          </p:nvSpPr>
          <p:spPr>
            <a:xfrm>
              <a:off x="3451371" y="4303464"/>
              <a:ext cx="41627" cy="35568"/>
            </a:xfrm>
            <a:custGeom>
              <a:rect b="b" l="l" r="r" t="t"/>
              <a:pathLst>
                <a:path extrusionOk="0" h="1039" w="1216">
                  <a:moveTo>
                    <a:pt x="691" y="1"/>
                  </a:moveTo>
                  <a:cubicBezTo>
                    <a:pt x="239" y="1"/>
                    <a:pt x="0" y="572"/>
                    <a:pt x="334" y="882"/>
                  </a:cubicBezTo>
                  <a:cubicBezTo>
                    <a:pt x="434" y="990"/>
                    <a:pt x="562" y="1038"/>
                    <a:pt x="690" y="1038"/>
                  </a:cubicBezTo>
                  <a:cubicBezTo>
                    <a:pt x="954" y="1038"/>
                    <a:pt x="1215" y="830"/>
                    <a:pt x="1215" y="525"/>
                  </a:cubicBezTo>
                  <a:cubicBezTo>
                    <a:pt x="1215" y="239"/>
                    <a:pt x="977" y="1"/>
                    <a:pt x="69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15"/>
            <p:cNvSpPr/>
            <p:nvPr/>
          </p:nvSpPr>
          <p:spPr>
            <a:xfrm>
              <a:off x="3381263" y="4227639"/>
              <a:ext cx="194064" cy="187560"/>
            </a:xfrm>
            <a:custGeom>
              <a:rect b="b" l="l" r="r" t="t"/>
              <a:pathLst>
                <a:path extrusionOk="0" h="5479" w="5669">
                  <a:moveTo>
                    <a:pt x="2725" y="1561"/>
                  </a:moveTo>
                  <a:cubicBezTo>
                    <a:pt x="3327" y="1561"/>
                    <a:pt x="3906" y="2030"/>
                    <a:pt x="3906" y="2740"/>
                  </a:cubicBezTo>
                  <a:cubicBezTo>
                    <a:pt x="3906" y="3383"/>
                    <a:pt x="3382" y="3907"/>
                    <a:pt x="2739" y="3907"/>
                  </a:cubicBezTo>
                  <a:cubicBezTo>
                    <a:pt x="1691" y="3907"/>
                    <a:pt x="1167" y="2644"/>
                    <a:pt x="1906" y="1906"/>
                  </a:cubicBezTo>
                  <a:cubicBezTo>
                    <a:pt x="2144" y="1668"/>
                    <a:pt x="2437" y="1561"/>
                    <a:pt x="2725" y="1561"/>
                  </a:cubicBezTo>
                  <a:close/>
                  <a:moveTo>
                    <a:pt x="2739" y="1"/>
                  </a:moveTo>
                  <a:cubicBezTo>
                    <a:pt x="2596" y="1"/>
                    <a:pt x="2477" y="49"/>
                    <a:pt x="2406" y="144"/>
                  </a:cubicBezTo>
                  <a:cubicBezTo>
                    <a:pt x="2310" y="215"/>
                    <a:pt x="2263" y="358"/>
                    <a:pt x="2263" y="477"/>
                  </a:cubicBezTo>
                  <a:lnTo>
                    <a:pt x="2263" y="739"/>
                  </a:lnTo>
                  <a:cubicBezTo>
                    <a:pt x="2048" y="787"/>
                    <a:pt x="1834" y="858"/>
                    <a:pt x="1667" y="977"/>
                  </a:cubicBezTo>
                  <a:lnTo>
                    <a:pt x="1477" y="811"/>
                  </a:lnTo>
                  <a:cubicBezTo>
                    <a:pt x="1382" y="715"/>
                    <a:pt x="1257" y="668"/>
                    <a:pt x="1132" y="668"/>
                  </a:cubicBezTo>
                  <a:cubicBezTo>
                    <a:pt x="1007" y="668"/>
                    <a:pt x="882" y="715"/>
                    <a:pt x="786" y="811"/>
                  </a:cubicBezTo>
                  <a:cubicBezTo>
                    <a:pt x="596" y="1001"/>
                    <a:pt x="596" y="1287"/>
                    <a:pt x="786" y="1477"/>
                  </a:cubicBezTo>
                  <a:lnTo>
                    <a:pt x="977" y="1668"/>
                  </a:lnTo>
                  <a:cubicBezTo>
                    <a:pt x="858" y="1859"/>
                    <a:pt x="786" y="2049"/>
                    <a:pt x="739" y="2263"/>
                  </a:cubicBezTo>
                  <a:lnTo>
                    <a:pt x="477" y="2263"/>
                  </a:lnTo>
                  <a:cubicBezTo>
                    <a:pt x="215" y="2263"/>
                    <a:pt x="0" y="2478"/>
                    <a:pt x="0" y="2740"/>
                  </a:cubicBezTo>
                  <a:cubicBezTo>
                    <a:pt x="0" y="2883"/>
                    <a:pt x="48" y="3002"/>
                    <a:pt x="143" y="3097"/>
                  </a:cubicBezTo>
                  <a:cubicBezTo>
                    <a:pt x="215" y="3168"/>
                    <a:pt x="358" y="3240"/>
                    <a:pt x="477" y="3240"/>
                  </a:cubicBezTo>
                  <a:lnTo>
                    <a:pt x="739" y="3240"/>
                  </a:lnTo>
                  <a:cubicBezTo>
                    <a:pt x="786" y="3430"/>
                    <a:pt x="858" y="3645"/>
                    <a:pt x="977" y="3835"/>
                  </a:cubicBezTo>
                  <a:lnTo>
                    <a:pt x="810" y="4002"/>
                  </a:lnTo>
                  <a:cubicBezTo>
                    <a:pt x="620" y="4192"/>
                    <a:pt x="620" y="4478"/>
                    <a:pt x="810" y="4669"/>
                  </a:cubicBezTo>
                  <a:cubicBezTo>
                    <a:pt x="905" y="4764"/>
                    <a:pt x="1024" y="4811"/>
                    <a:pt x="1167" y="4811"/>
                  </a:cubicBezTo>
                  <a:cubicBezTo>
                    <a:pt x="1286" y="4811"/>
                    <a:pt x="1405" y="4764"/>
                    <a:pt x="1501" y="4669"/>
                  </a:cubicBezTo>
                  <a:lnTo>
                    <a:pt x="1667" y="4502"/>
                  </a:lnTo>
                  <a:cubicBezTo>
                    <a:pt x="1858" y="4621"/>
                    <a:pt x="2048" y="4692"/>
                    <a:pt x="2263" y="4740"/>
                  </a:cubicBezTo>
                  <a:lnTo>
                    <a:pt x="2263" y="5002"/>
                  </a:lnTo>
                  <a:cubicBezTo>
                    <a:pt x="2263" y="5264"/>
                    <a:pt x="2477" y="5478"/>
                    <a:pt x="2763" y="5478"/>
                  </a:cubicBezTo>
                  <a:cubicBezTo>
                    <a:pt x="3025" y="5478"/>
                    <a:pt x="3239" y="5264"/>
                    <a:pt x="3239" y="5002"/>
                  </a:cubicBezTo>
                  <a:lnTo>
                    <a:pt x="3239" y="4740"/>
                  </a:lnTo>
                  <a:cubicBezTo>
                    <a:pt x="3454" y="4692"/>
                    <a:pt x="3644" y="4597"/>
                    <a:pt x="3835" y="4502"/>
                  </a:cubicBezTo>
                  <a:lnTo>
                    <a:pt x="4001" y="4669"/>
                  </a:lnTo>
                  <a:cubicBezTo>
                    <a:pt x="4097" y="4764"/>
                    <a:pt x="4222" y="4811"/>
                    <a:pt x="4347" y="4811"/>
                  </a:cubicBezTo>
                  <a:cubicBezTo>
                    <a:pt x="4472" y="4811"/>
                    <a:pt x="4597" y="4764"/>
                    <a:pt x="4692" y="4669"/>
                  </a:cubicBezTo>
                  <a:cubicBezTo>
                    <a:pt x="4882" y="4478"/>
                    <a:pt x="4882" y="4168"/>
                    <a:pt x="4692" y="3978"/>
                  </a:cubicBezTo>
                  <a:lnTo>
                    <a:pt x="4525" y="3811"/>
                  </a:lnTo>
                  <a:cubicBezTo>
                    <a:pt x="4620" y="3621"/>
                    <a:pt x="4716" y="3430"/>
                    <a:pt x="4763" y="3216"/>
                  </a:cubicBezTo>
                  <a:lnTo>
                    <a:pt x="5001" y="3216"/>
                  </a:lnTo>
                  <a:cubicBezTo>
                    <a:pt x="5668" y="3216"/>
                    <a:pt x="5668" y="2240"/>
                    <a:pt x="5001" y="2240"/>
                  </a:cubicBezTo>
                  <a:lnTo>
                    <a:pt x="5001" y="2263"/>
                  </a:lnTo>
                  <a:lnTo>
                    <a:pt x="4763" y="2263"/>
                  </a:lnTo>
                  <a:cubicBezTo>
                    <a:pt x="4692" y="2049"/>
                    <a:pt x="4620" y="1835"/>
                    <a:pt x="4501" y="1668"/>
                  </a:cubicBezTo>
                  <a:lnTo>
                    <a:pt x="4692" y="1477"/>
                  </a:lnTo>
                  <a:cubicBezTo>
                    <a:pt x="5090" y="1133"/>
                    <a:pt x="4745" y="610"/>
                    <a:pt x="4357" y="610"/>
                  </a:cubicBezTo>
                  <a:cubicBezTo>
                    <a:pt x="4235" y="610"/>
                    <a:pt x="4110" y="662"/>
                    <a:pt x="4001" y="787"/>
                  </a:cubicBezTo>
                  <a:lnTo>
                    <a:pt x="3811" y="977"/>
                  </a:lnTo>
                  <a:cubicBezTo>
                    <a:pt x="3644" y="858"/>
                    <a:pt x="3430" y="787"/>
                    <a:pt x="3215" y="739"/>
                  </a:cubicBezTo>
                  <a:lnTo>
                    <a:pt x="3215" y="477"/>
                  </a:lnTo>
                  <a:cubicBezTo>
                    <a:pt x="3215" y="215"/>
                    <a:pt x="3001" y="1"/>
                    <a:pt x="27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15"/>
            <p:cNvSpPr/>
            <p:nvPr/>
          </p:nvSpPr>
          <p:spPr>
            <a:xfrm>
              <a:off x="3343744" y="4054012"/>
              <a:ext cx="114987" cy="278036"/>
            </a:xfrm>
            <a:custGeom>
              <a:rect b="b" l="l" r="r" t="t"/>
              <a:pathLst>
                <a:path extrusionOk="0" h="8122" w="3359">
                  <a:moveTo>
                    <a:pt x="1096" y="1948"/>
                  </a:moveTo>
                  <a:cubicBezTo>
                    <a:pt x="1363" y="1948"/>
                    <a:pt x="1625" y="2075"/>
                    <a:pt x="1787" y="2311"/>
                  </a:cubicBezTo>
                  <a:cubicBezTo>
                    <a:pt x="1948" y="2494"/>
                    <a:pt x="1799" y="2788"/>
                    <a:pt x="1553" y="2788"/>
                  </a:cubicBezTo>
                  <a:cubicBezTo>
                    <a:pt x="1544" y="2788"/>
                    <a:pt x="1535" y="2788"/>
                    <a:pt x="1525" y="2787"/>
                  </a:cubicBezTo>
                  <a:cubicBezTo>
                    <a:pt x="1430" y="2787"/>
                    <a:pt x="1335" y="2739"/>
                    <a:pt x="1287" y="2668"/>
                  </a:cubicBezTo>
                  <a:cubicBezTo>
                    <a:pt x="1239" y="2620"/>
                    <a:pt x="1192" y="2572"/>
                    <a:pt x="1144" y="2572"/>
                  </a:cubicBezTo>
                  <a:cubicBezTo>
                    <a:pt x="1123" y="2566"/>
                    <a:pt x="1104" y="2563"/>
                    <a:pt x="1087" y="2563"/>
                  </a:cubicBezTo>
                  <a:cubicBezTo>
                    <a:pt x="1045" y="2563"/>
                    <a:pt x="1011" y="2579"/>
                    <a:pt x="977" y="2596"/>
                  </a:cubicBezTo>
                  <a:cubicBezTo>
                    <a:pt x="916" y="2640"/>
                    <a:pt x="854" y="2659"/>
                    <a:pt x="795" y="2659"/>
                  </a:cubicBezTo>
                  <a:cubicBezTo>
                    <a:pt x="536" y="2659"/>
                    <a:pt x="348" y="2290"/>
                    <a:pt x="620" y="2096"/>
                  </a:cubicBezTo>
                  <a:cubicBezTo>
                    <a:pt x="765" y="1996"/>
                    <a:pt x="931" y="1948"/>
                    <a:pt x="1096" y="1948"/>
                  </a:cubicBezTo>
                  <a:close/>
                  <a:moveTo>
                    <a:pt x="1721" y="3570"/>
                  </a:moveTo>
                  <a:cubicBezTo>
                    <a:pt x="1735" y="3570"/>
                    <a:pt x="1749" y="3571"/>
                    <a:pt x="1763" y="3573"/>
                  </a:cubicBezTo>
                  <a:cubicBezTo>
                    <a:pt x="1930" y="3573"/>
                    <a:pt x="2073" y="3739"/>
                    <a:pt x="2049" y="3906"/>
                  </a:cubicBezTo>
                  <a:cubicBezTo>
                    <a:pt x="1978" y="4454"/>
                    <a:pt x="1525" y="4882"/>
                    <a:pt x="954" y="4882"/>
                  </a:cubicBezTo>
                  <a:lnTo>
                    <a:pt x="858" y="4882"/>
                  </a:lnTo>
                  <a:cubicBezTo>
                    <a:pt x="692" y="4882"/>
                    <a:pt x="549" y="4716"/>
                    <a:pt x="573" y="4549"/>
                  </a:cubicBezTo>
                  <a:cubicBezTo>
                    <a:pt x="573" y="4395"/>
                    <a:pt x="716" y="4261"/>
                    <a:pt x="869" y="4261"/>
                  </a:cubicBezTo>
                  <a:cubicBezTo>
                    <a:pt x="881" y="4261"/>
                    <a:pt x="894" y="4262"/>
                    <a:pt x="906" y="4263"/>
                  </a:cubicBezTo>
                  <a:cubicBezTo>
                    <a:pt x="921" y="4265"/>
                    <a:pt x="936" y="4265"/>
                    <a:pt x="950" y="4265"/>
                  </a:cubicBezTo>
                  <a:cubicBezTo>
                    <a:pt x="1194" y="4265"/>
                    <a:pt x="1407" y="4083"/>
                    <a:pt x="1430" y="3858"/>
                  </a:cubicBezTo>
                  <a:cubicBezTo>
                    <a:pt x="1430" y="3684"/>
                    <a:pt x="1569" y="3570"/>
                    <a:pt x="1721" y="3570"/>
                  </a:cubicBezTo>
                  <a:close/>
                  <a:moveTo>
                    <a:pt x="1192" y="6621"/>
                  </a:moveTo>
                  <a:lnTo>
                    <a:pt x="1192" y="6621"/>
                  </a:lnTo>
                  <a:cubicBezTo>
                    <a:pt x="1182" y="6625"/>
                    <a:pt x="1172" y="6628"/>
                    <a:pt x="1163" y="6632"/>
                  </a:cubicBezTo>
                  <a:lnTo>
                    <a:pt x="1163" y="6632"/>
                  </a:lnTo>
                  <a:cubicBezTo>
                    <a:pt x="1164" y="6636"/>
                    <a:pt x="1166" y="6641"/>
                    <a:pt x="1168" y="6645"/>
                  </a:cubicBezTo>
                  <a:lnTo>
                    <a:pt x="1192" y="6621"/>
                  </a:lnTo>
                  <a:close/>
                  <a:moveTo>
                    <a:pt x="596" y="1"/>
                  </a:moveTo>
                  <a:cubicBezTo>
                    <a:pt x="382" y="1"/>
                    <a:pt x="191" y="48"/>
                    <a:pt x="1" y="143"/>
                  </a:cubicBezTo>
                  <a:lnTo>
                    <a:pt x="1" y="7883"/>
                  </a:lnTo>
                  <a:cubicBezTo>
                    <a:pt x="168" y="8002"/>
                    <a:pt x="358" y="8074"/>
                    <a:pt x="549" y="8121"/>
                  </a:cubicBezTo>
                  <a:cubicBezTo>
                    <a:pt x="477" y="7978"/>
                    <a:pt x="453" y="7812"/>
                    <a:pt x="453" y="7645"/>
                  </a:cubicBezTo>
                  <a:cubicBezTo>
                    <a:pt x="453" y="7202"/>
                    <a:pt x="727" y="6805"/>
                    <a:pt x="1163" y="6632"/>
                  </a:cubicBezTo>
                  <a:lnTo>
                    <a:pt x="1163" y="6632"/>
                  </a:lnTo>
                  <a:cubicBezTo>
                    <a:pt x="1094" y="6470"/>
                    <a:pt x="1049" y="6307"/>
                    <a:pt x="1049" y="6145"/>
                  </a:cubicBezTo>
                  <a:cubicBezTo>
                    <a:pt x="1049" y="5859"/>
                    <a:pt x="1168" y="5573"/>
                    <a:pt x="1358" y="5383"/>
                  </a:cubicBezTo>
                  <a:cubicBezTo>
                    <a:pt x="1565" y="5176"/>
                    <a:pt x="1844" y="5070"/>
                    <a:pt x="2123" y="5070"/>
                  </a:cubicBezTo>
                  <a:cubicBezTo>
                    <a:pt x="2295" y="5070"/>
                    <a:pt x="2466" y="5110"/>
                    <a:pt x="2621" y="5192"/>
                  </a:cubicBezTo>
                  <a:cubicBezTo>
                    <a:pt x="2716" y="4859"/>
                    <a:pt x="2978" y="4597"/>
                    <a:pt x="3287" y="4501"/>
                  </a:cubicBezTo>
                  <a:cubicBezTo>
                    <a:pt x="3335" y="4359"/>
                    <a:pt x="3359" y="4192"/>
                    <a:pt x="3359" y="4049"/>
                  </a:cubicBezTo>
                  <a:cubicBezTo>
                    <a:pt x="3359" y="3716"/>
                    <a:pt x="3240" y="3406"/>
                    <a:pt x="3002" y="3192"/>
                  </a:cubicBezTo>
                  <a:cubicBezTo>
                    <a:pt x="3025" y="3073"/>
                    <a:pt x="3049" y="2954"/>
                    <a:pt x="3049" y="2834"/>
                  </a:cubicBezTo>
                  <a:cubicBezTo>
                    <a:pt x="3049" y="2382"/>
                    <a:pt x="2811" y="1977"/>
                    <a:pt x="2430" y="1739"/>
                  </a:cubicBezTo>
                  <a:cubicBezTo>
                    <a:pt x="2430" y="1429"/>
                    <a:pt x="2311" y="1167"/>
                    <a:pt x="2120" y="953"/>
                  </a:cubicBezTo>
                  <a:cubicBezTo>
                    <a:pt x="1978" y="834"/>
                    <a:pt x="1835" y="739"/>
                    <a:pt x="1668" y="691"/>
                  </a:cubicBezTo>
                  <a:cubicBezTo>
                    <a:pt x="1477" y="286"/>
                    <a:pt x="1049" y="1"/>
                    <a:pt x="5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883" name="Google Shape;1883;p15"/>
          <p:cNvCxnSpPr>
            <a:stCxn id="1808" idx="6"/>
            <a:endCxn id="1867" idx="6"/>
          </p:cNvCxnSpPr>
          <p:nvPr/>
        </p:nvCxnSpPr>
        <p:spPr>
          <a:xfrm>
            <a:off x="7883738" y="1605180"/>
            <a:ext cx="96600" cy="1612500"/>
          </a:xfrm>
          <a:prstGeom prst="bentConnector3">
            <a:avLst>
              <a:gd fmla="val 820199" name="adj1"/>
            </a:avLst>
          </a:prstGeom>
          <a:noFill/>
          <a:ln cap="flat" cmpd="sng" w="9525">
            <a:solidFill>
              <a:schemeClr val="dk2"/>
            </a:solidFill>
            <a:prstDash val="dash"/>
            <a:round/>
            <a:headEnd len="sm" w="sm" type="none"/>
            <a:tailEnd len="med" w="med" type="triangle"/>
          </a:ln>
        </p:spPr>
      </p:cxnSp>
      <p:pic>
        <p:nvPicPr>
          <p:cNvPr id="1884" name="Google Shape;1884;p15"/>
          <p:cNvPicPr preferRelativeResize="0"/>
          <p:nvPr/>
        </p:nvPicPr>
        <p:blipFill rotWithShape="1">
          <a:blip r:embed="rId3">
            <a:alphaModFix/>
          </a:blip>
          <a:srcRect b="0" l="0" r="0" t="0"/>
          <a:stretch/>
        </p:blipFill>
        <p:spPr>
          <a:xfrm>
            <a:off x="198120" y="92490"/>
            <a:ext cx="8732520" cy="809719"/>
          </a:xfrm>
          <a:prstGeom prst="rect">
            <a:avLst/>
          </a:prstGeom>
          <a:noFill/>
          <a:ln>
            <a:noFill/>
          </a:ln>
        </p:spPr>
      </p:pic>
      <p:grpSp>
        <p:nvGrpSpPr>
          <p:cNvPr id="1885" name="Google Shape;1885;p15"/>
          <p:cNvGrpSpPr/>
          <p:nvPr/>
        </p:nvGrpSpPr>
        <p:grpSpPr>
          <a:xfrm>
            <a:off x="198120" y="988398"/>
            <a:ext cx="8732520" cy="4155102"/>
            <a:chOff x="198120" y="988398"/>
            <a:chExt cx="8732520" cy="4155102"/>
          </a:xfrm>
        </p:grpSpPr>
        <p:sp>
          <p:nvSpPr>
            <p:cNvPr id="1886" name="Google Shape;1886;p15"/>
            <p:cNvSpPr/>
            <p:nvPr/>
          </p:nvSpPr>
          <p:spPr>
            <a:xfrm>
              <a:off x="198120" y="4844946"/>
              <a:ext cx="8732520" cy="298554"/>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887" name="Google Shape;1887;p15"/>
            <p:cNvCxnSpPr/>
            <p:nvPr/>
          </p:nvCxnSpPr>
          <p:spPr>
            <a:xfrm>
              <a:off x="8915400" y="1126145"/>
              <a:ext cx="0" cy="3868078"/>
            </a:xfrm>
            <a:prstGeom prst="straightConnector1">
              <a:avLst/>
            </a:prstGeom>
            <a:noFill/>
            <a:ln cap="flat" cmpd="sng" w="9525">
              <a:solidFill>
                <a:srgbClr val="2BB9E0"/>
              </a:solidFill>
              <a:prstDash val="solid"/>
              <a:round/>
              <a:headEnd len="sm" w="sm" type="none"/>
              <a:tailEnd len="sm" w="sm" type="none"/>
            </a:ln>
          </p:spPr>
        </p:cxnSp>
        <p:cxnSp>
          <p:nvCxnSpPr>
            <p:cNvPr id="1888" name="Google Shape;1888;p15"/>
            <p:cNvCxnSpPr/>
            <p:nvPr/>
          </p:nvCxnSpPr>
          <p:spPr>
            <a:xfrm>
              <a:off x="198120" y="988398"/>
              <a:ext cx="0" cy="3868078"/>
            </a:xfrm>
            <a:prstGeom prst="straightConnector1">
              <a:avLst/>
            </a:prstGeom>
            <a:noFill/>
            <a:ln cap="flat" cmpd="sng" w="9525">
              <a:solidFill>
                <a:srgbClr val="2BB9E0"/>
              </a:solidFill>
              <a:prstDash val="solid"/>
              <a:round/>
              <a:headEnd len="sm" w="sm" type="none"/>
              <a:tailEnd len="sm" w="sm" type="none"/>
            </a:ln>
          </p:spPr>
        </p:cxn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2" name="Shape 1892"/>
        <p:cNvGrpSpPr/>
        <p:nvPr/>
      </p:nvGrpSpPr>
      <p:grpSpPr>
        <a:xfrm>
          <a:off x="0" y="0"/>
          <a:ext cx="0" cy="0"/>
          <a:chOff x="0" y="0"/>
          <a:chExt cx="0" cy="0"/>
        </a:xfrm>
      </p:grpSpPr>
      <p:pic>
        <p:nvPicPr>
          <p:cNvPr id="1893" name="Google Shape;1893;p16"/>
          <p:cNvPicPr preferRelativeResize="0"/>
          <p:nvPr/>
        </p:nvPicPr>
        <p:blipFill rotWithShape="1">
          <a:blip r:embed="rId3">
            <a:alphaModFix/>
          </a:blip>
          <a:srcRect b="0" l="0" r="0" t="0"/>
          <a:stretch/>
        </p:blipFill>
        <p:spPr>
          <a:xfrm>
            <a:off x="-178" y="184593"/>
            <a:ext cx="9157501" cy="720000"/>
          </a:xfrm>
          <a:prstGeom prst="rect">
            <a:avLst/>
          </a:prstGeom>
          <a:noFill/>
          <a:ln>
            <a:noFill/>
          </a:ln>
        </p:spPr>
      </p:pic>
      <p:sp>
        <p:nvSpPr>
          <p:cNvPr id="1894" name="Google Shape;1894;p16"/>
          <p:cNvSpPr txBox="1"/>
          <p:nvPr>
            <p:ph type="title"/>
          </p:nvPr>
        </p:nvSpPr>
        <p:spPr>
          <a:xfrm>
            <a:off x="-2106679" y="351404"/>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sz="2000">
                <a:solidFill>
                  <a:schemeClr val="lt1"/>
                </a:solidFill>
              </a:rPr>
              <a:t>Human life cycle infographics</a:t>
            </a:r>
            <a:endParaRPr sz="2000">
              <a:solidFill>
                <a:schemeClr val="lt1"/>
              </a:solidFill>
            </a:endParaRPr>
          </a:p>
        </p:txBody>
      </p:sp>
      <p:grpSp>
        <p:nvGrpSpPr>
          <p:cNvPr id="1895" name="Google Shape;1895;p16"/>
          <p:cNvGrpSpPr/>
          <p:nvPr/>
        </p:nvGrpSpPr>
        <p:grpSpPr>
          <a:xfrm>
            <a:off x="3021081" y="1420798"/>
            <a:ext cx="1322235" cy="2853300"/>
            <a:chOff x="3128050" y="1505325"/>
            <a:chExt cx="1283100" cy="2768850"/>
          </a:xfrm>
        </p:grpSpPr>
        <p:sp>
          <p:nvSpPr>
            <p:cNvPr id="1896" name="Google Shape;1896;p16"/>
            <p:cNvSpPr/>
            <p:nvPr/>
          </p:nvSpPr>
          <p:spPr>
            <a:xfrm>
              <a:off x="3128050" y="4094175"/>
              <a:ext cx="1283100" cy="1800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16"/>
            <p:cNvSpPr/>
            <p:nvPr/>
          </p:nvSpPr>
          <p:spPr>
            <a:xfrm>
              <a:off x="3382550" y="2069325"/>
              <a:ext cx="279250" cy="824750"/>
            </a:xfrm>
            <a:custGeom>
              <a:rect b="b" l="l" r="r" t="t"/>
              <a:pathLst>
                <a:path extrusionOk="0" h="32990" w="11170">
                  <a:moveTo>
                    <a:pt x="9749" y="1"/>
                  </a:moveTo>
                  <a:lnTo>
                    <a:pt x="9516" y="160"/>
                  </a:lnTo>
                  <a:lnTo>
                    <a:pt x="9304" y="319"/>
                  </a:lnTo>
                  <a:lnTo>
                    <a:pt x="9050" y="531"/>
                  </a:lnTo>
                  <a:lnTo>
                    <a:pt x="8732" y="796"/>
                  </a:lnTo>
                  <a:lnTo>
                    <a:pt x="8382" y="1114"/>
                  </a:lnTo>
                  <a:lnTo>
                    <a:pt x="7990" y="1485"/>
                  </a:lnTo>
                  <a:lnTo>
                    <a:pt x="7566" y="1919"/>
                  </a:lnTo>
                  <a:lnTo>
                    <a:pt x="7111" y="2417"/>
                  </a:lnTo>
                  <a:lnTo>
                    <a:pt x="6634" y="2968"/>
                  </a:lnTo>
                  <a:lnTo>
                    <a:pt x="6390" y="3265"/>
                  </a:lnTo>
                  <a:lnTo>
                    <a:pt x="6136" y="3572"/>
                  </a:lnTo>
                  <a:lnTo>
                    <a:pt x="5881" y="3911"/>
                  </a:lnTo>
                  <a:lnTo>
                    <a:pt x="5627" y="4250"/>
                  </a:lnTo>
                  <a:lnTo>
                    <a:pt x="5373" y="4611"/>
                  </a:lnTo>
                  <a:lnTo>
                    <a:pt x="5108" y="4992"/>
                  </a:lnTo>
                  <a:lnTo>
                    <a:pt x="4854" y="5384"/>
                  </a:lnTo>
                  <a:lnTo>
                    <a:pt x="4599" y="5798"/>
                  </a:lnTo>
                  <a:lnTo>
                    <a:pt x="4334" y="6221"/>
                  </a:lnTo>
                  <a:lnTo>
                    <a:pt x="4080" y="6666"/>
                  </a:lnTo>
                  <a:lnTo>
                    <a:pt x="3826" y="7133"/>
                  </a:lnTo>
                  <a:lnTo>
                    <a:pt x="3571" y="7610"/>
                  </a:lnTo>
                  <a:lnTo>
                    <a:pt x="3328" y="8108"/>
                  </a:lnTo>
                  <a:lnTo>
                    <a:pt x="3084" y="8616"/>
                  </a:lnTo>
                  <a:lnTo>
                    <a:pt x="2840" y="9146"/>
                  </a:lnTo>
                  <a:lnTo>
                    <a:pt x="2607" y="9697"/>
                  </a:lnTo>
                  <a:lnTo>
                    <a:pt x="2374" y="10269"/>
                  </a:lnTo>
                  <a:lnTo>
                    <a:pt x="2151" y="10852"/>
                  </a:lnTo>
                  <a:lnTo>
                    <a:pt x="1939" y="11456"/>
                  </a:lnTo>
                  <a:lnTo>
                    <a:pt x="1727" y="12071"/>
                  </a:lnTo>
                  <a:lnTo>
                    <a:pt x="1537" y="12717"/>
                  </a:lnTo>
                  <a:lnTo>
                    <a:pt x="1346" y="13374"/>
                  </a:lnTo>
                  <a:lnTo>
                    <a:pt x="1166" y="14053"/>
                  </a:lnTo>
                  <a:lnTo>
                    <a:pt x="996" y="14752"/>
                  </a:lnTo>
                  <a:lnTo>
                    <a:pt x="837" y="15473"/>
                  </a:lnTo>
                  <a:lnTo>
                    <a:pt x="689" y="16204"/>
                  </a:lnTo>
                  <a:lnTo>
                    <a:pt x="551" y="16967"/>
                  </a:lnTo>
                  <a:lnTo>
                    <a:pt x="435" y="17740"/>
                  </a:lnTo>
                  <a:lnTo>
                    <a:pt x="318" y="18535"/>
                  </a:lnTo>
                  <a:lnTo>
                    <a:pt x="233" y="19351"/>
                  </a:lnTo>
                  <a:lnTo>
                    <a:pt x="148" y="20188"/>
                  </a:lnTo>
                  <a:lnTo>
                    <a:pt x="85" y="21047"/>
                  </a:lnTo>
                  <a:lnTo>
                    <a:pt x="42" y="21926"/>
                  </a:lnTo>
                  <a:lnTo>
                    <a:pt x="11" y="22816"/>
                  </a:lnTo>
                  <a:lnTo>
                    <a:pt x="0" y="23738"/>
                  </a:lnTo>
                  <a:lnTo>
                    <a:pt x="0" y="24681"/>
                  </a:lnTo>
                  <a:lnTo>
                    <a:pt x="32" y="25646"/>
                  </a:lnTo>
                  <a:lnTo>
                    <a:pt x="74" y="26621"/>
                  </a:lnTo>
                  <a:lnTo>
                    <a:pt x="138" y="27627"/>
                  </a:lnTo>
                  <a:lnTo>
                    <a:pt x="223" y="28655"/>
                  </a:lnTo>
                  <a:lnTo>
                    <a:pt x="329" y="29704"/>
                  </a:lnTo>
                  <a:lnTo>
                    <a:pt x="456" y="30775"/>
                  </a:lnTo>
                  <a:lnTo>
                    <a:pt x="615" y="31866"/>
                  </a:lnTo>
                  <a:lnTo>
                    <a:pt x="784" y="32989"/>
                  </a:lnTo>
                  <a:lnTo>
                    <a:pt x="3306" y="32566"/>
                  </a:lnTo>
                  <a:lnTo>
                    <a:pt x="3137" y="31538"/>
                  </a:lnTo>
                  <a:lnTo>
                    <a:pt x="2999" y="30520"/>
                  </a:lnTo>
                  <a:lnTo>
                    <a:pt x="2872" y="29524"/>
                  </a:lnTo>
                  <a:lnTo>
                    <a:pt x="2777" y="28549"/>
                  </a:lnTo>
                  <a:lnTo>
                    <a:pt x="2692" y="27606"/>
                  </a:lnTo>
                  <a:lnTo>
                    <a:pt x="2628" y="26674"/>
                  </a:lnTo>
                  <a:lnTo>
                    <a:pt x="2586" y="25762"/>
                  </a:lnTo>
                  <a:lnTo>
                    <a:pt x="2554" y="24862"/>
                  </a:lnTo>
                  <a:lnTo>
                    <a:pt x="2554" y="23993"/>
                  </a:lnTo>
                  <a:lnTo>
                    <a:pt x="2554" y="23145"/>
                  </a:lnTo>
                  <a:lnTo>
                    <a:pt x="2575" y="22308"/>
                  </a:lnTo>
                  <a:lnTo>
                    <a:pt x="2618" y="21502"/>
                  </a:lnTo>
                  <a:lnTo>
                    <a:pt x="2671" y="20707"/>
                  </a:lnTo>
                  <a:lnTo>
                    <a:pt x="2734" y="19934"/>
                  </a:lnTo>
                  <a:lnTo>
                    <a:pt x="2808" y="19182"/>
                  </a:lnTo>
                  <a:lnTo>
                    <a:pt x="2904" y="18440"/>
                  </a:lnTo>
                  <a:lnTo>
                    <a:pt x="3010" y="17719"/>
                  </a:lnTo>
                  <a:lnTo>
                    <a:pt x="3126" y="17020"/>
                  </a:lnTo>
                  <a:lnTo>
                    <a:pt x="3253" y="16342"/>
                  </a:lnTo>
                  <a:lnTo>
                    <a:pt x="3391" y="15685"/>
                  </a:lnTo>
                  <a:lnTo>
                    <a:pt x="3539" y="15038"/>
                  </a:lnTo>
                  <a:lnTo>
                    <a:pt x="3698" y="14413"/>
                  </a:lnTo>
                  <a:lnTo>
                    <a:pt x="3868" y="13798"/>
                  </a:lnTo>
                  <a:lnTo>
                    <a:pt x="4038" y="13215"/>
                  </a:lnTo>
                  <a:lnTo>
                    <a:pt x="4228" y="12633"/>
                  </a:lnTo>
                  <a:lnTo>
                    <a:pt x="4408" y="12082"/>
                  </a:lnTo>
                  <a:lnTo>
                    <a:pt x="4610" y="11541"/>
                  </a:lnTo>
                  <a:lnTo>
                    <a:pt x="4811" y="11022"/>
                  </a:lnTo>
                  <a:lnTo>
                    <a:pt x="5023" y="10513"/>
                  </a:lnTo>
                  <a:lnTo>
                    <a:pt x="5235" y="10026"/>
                  </a:lnTo>
                  <a:lnTo>
                    <a:pt x="5447" y="9549"/>
                  </a:lnTo>
                  <a:lnTo>
                    <a:pt x="5670" y="9093"/>
                  </a:lnTo>
                  <a:lnTo>
                    <a:pt x="5892" y="8659"/>
                  </a:lnTo>
                  <a:lnTo>
                    <a:pt x="6115" y="8235"/>
                  </a:lnTo>
                  <a:lnTo>
                    <a:pt x="6348" y="7822"/>
                  </a:lnTo>
                  <a:lnTo>
                    <a:pt x="6581" y="7429"/>
                  </a:lnTo>
                  <a:lnTo>
                    <a:pt x="6803" y="7048"/>
                  </a:lnTo>
                  <a:lnTo>
                    <a:pt x="7037" y="6688"/>
                  </a:lnTo>
                  <a:lnTo>
                    <a:pt x="7270" y="6338"/>
                  </a:lnTo>
                  <a:lnTo>
                    <a:pt x="7492" y="6009"/>
                  </a:lnTo>
                  <a:lnTo>
                    <a:pt x="7725" y="5692"/>
                  </a:lnTo>
                  <a:lnTo>
                    <a:pt x="7948" y="5395"/>
                  </a:lnTo>
                  <a:lnTo>
                    <a:pt x="8170" y="5098"/>
                  </a:lnTo>
                  <a:lnTo>
                    <a:pt x="8393" y="4823"/>
                  </a:lnTo>
                  <a:lnTo>
                    <a:pt x="8817" y="4325"/>
                  </a:lnTo>
                  <a:lnTo>
                    <a:pt x="9220" y="3869"/>
                  </a:lnTo>
                  <a:lnTo>
                    <a:pt x="9601" y="3477"/>
                  </a:lnTo>
                  <a:lnTo>
                    <a:pt x="9951" y="3138"/>
                  </a:lnTo>
                  <a:lnTo>
                    <a:pt x="10269" y="2841"/>
                  </a:lnTo>
                  <a:lnTo>
                    <a:pt x="10544" y="2608"/>
                  </a:lnTo>
                  <a:lnTo>
                    <a:pt x="10777" y="2417"/>
                  </a:lnTo>
                  <a:lnTo>
                    <a:pt x="10957" y="2269"/>
                  </a:lnTo>
                  <a:lnTo>
                    <a:pt x="11169" y="2120"/>
                  </a:lnTo>
                  <a:lnTo>
                    <a:pt x="10459" y="1061"/>
                  </a:lnTo>
                  <a:lnTo>
                    <a:pt x="11159" y="2120"/>
                  </a:lnTo>
                  <a:lnTo>
                    <a:pt x="9749"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16"/>
            <p:cNvSpPr/>
            <p:nvPr/>
          </p:nvSpPr>
          <p:spPr>
            <a:xfrm>
              <a:off x="3935975" y="1654200"/>
              <a:ext cx="377000" cy="506025"/>
            </a:xfrm>
            <a:custGeom>
              <a:rect b="b" l="l" r="r" t="t"/>
              <a:pathLst>
                <a:path extrusionOk="0" h="20241" w="15080">
                  <a:moveTo>
                    <a:pt x="14264" y="1"/>
                  </a:moveTo>
                  <a:lnTo>
                    <a:pt x="11763" y="488"/>
                  </a:lnTo>
                  <a:lnTo>
                    <a:pt x="11901" y="1230"/>
                  </a:lnTo>
                  <a:lnTo>
                    <a:pt x="12017" y="1961"/>
                  </a:lnTo>
                  <a:lnTo>
                    <a:pt x="12134" y="2682"/>
                  </a:lnTo>
                  <a:lnTo>
                    <a:pt x="12229" y="3392"/>
                  </a:lnTo>
                  <a:lnTo>
                    <a:pt x="12314" y="4080"/>
                  </a:lnTo>
                  <a:lnTo>
                    <a:pt x="12388" y="4759"/>
                  </a:lnTo>
                  <a:lnTo>
                    <a:pt x="12441" y="5426"/>
                  </a:lnTo>
                  <a:lnTo>
                    <a:pt x="12484" y="6073"/>
                  </a:lnTo>
                  <a:lnTo>
                    <a:pt x="12515" y="6708"/>
                  </a:lnTo>
                  <a:lnTo>
                    <a:pt x="12537" y="7334"/>
                  </a:lnTo>
                  <a:lnTo>
                    <a:pt x="12537" y="7938"/>
                  </a:lnTo>
                  <a:lnTo>
                    <a:pt x="12526" y="8531"/>
                  </a:lnTo>
                  <a:lnTo>
                    <a:pt x="12505" y="9103"/>
                  </a:lnTo>
                  <a:lnTo>
                    <a:pt x="12473" y="9665"/>
                  </a:lnTo>
                  <a:lnTo>
                    <a:pt x="12420" y="10205"/>
                  </a:lnTo>
                  <a:lnTo>
                    <a:pt x="12357" y="10725"/>
                  </a:lnTo>
                  <a:lnTo>
                    <a:pt x="12282" y="11233"/>
                  </a:lnTo>
                  <a:lnTo>
                    <a:pt x="12198" y="11731"/>
                  </a:lnTo>
                  <a:lnTo>
                    <a:pt x="12092" y="12208"/>
                  </a:lnTo>
                  <a:lnTo>
                    <a:pt x="11975" y="12664"/>
                  </a:lnTo>
                  <a:lnTo>
                    <a:pt x="11848" y="13098"/>
                  </a:lnTo>
                  <a:lnTo>
                    <a:pt x="11710" y="13522"/>
                  </a:lnTo>
                  <a:lnTo>
                    <a:pt x="11562" y="13925"/>
                  </a:lnTo>
                  <a:lnTo>
                    <a:pt x="11392" y="14306"/>
                  </a:lnTo>
                  <a:lnTo>
                    <a:pt x="11212" y="14667"/>
                  </a:lnTo>
                  <a:lnTo>
                    <a:pt x="11021" y="15016"/>
                  </a:lnTo>
                  <a:lnTo>
                    <a:pt x="10820" y="15345"/>
                  </a:lnTo>
                  <a:lnTo>
                    <a:pt x="10608" y="15642"/>
                  </a:lnTo>
                  <a:lnTo>
                    <a:pt x="10375" y="15928"/>
                  </a:lnTo>
                  <a:lnTo>
                    <a:pt x="10131" y="16193"/>
                  </a:lnTo>
                  <a:lnTo>
                    <a:pt x="9877" y="16436"/>
                  </a:lnTo>
                  <a:lnTo>
                    <a:pt x="9612" y="16659"/>
                  </a:lnTo>
                  <a:lnTo>
                    <a:pt x="9379" y="16829"/>
                  </a:lnTo>
                  <a:lnTo>
                    <a:pt x="9146" y="16977"/>
                  </a:lnTo>
                  <a:lnTo>
                    <a:pt x="8902" y="17115"/>
                  </a:lnTo>
                  <a:lnTo>
                    <a:pt x="8658" y="17231"/>
                  </a:lnTo>
                  <a:lnTo>
                    <a:pt x="8404" y="17337"/>
                  </a:lnTo>
                  <a:lnTo>
                    <a:pt x="8150" y="17433"/>
                  </a:lnTo>
                  <a:lnTo>
                    <a:pt x="7885" y="17507"/>
                  </a:lnTo>
                  <a:lnTo>
                    <a:pt x="7620" y="17570"/>
                  </a:lnTo>
                  <a:lnTo>
                    <a:pt x="7355" y="17613"/>
                  </a:lnTo>
                  <a:lnTo>
                    <a:pt x="7079" y="17655"/>
                  </a:lnTo>
                  <a:lnTo>
                    <a:pt x="6804" y="17676"/>
                  </a:lnTo>
                  <a:lnTo>
                    <a:pt x="6528" y="17687"/>
                  </a:lnTo>
                  <a:lnTo>
                    <a:pt x="6253" y="17697"/>
                  </a:lnTo>
                  <a:lnTo>
                    <a:pt x="5967" y="17687"/>
                  </a:lnTo>
                  <a:lnTo>
                    <a:pt x="5680" y="17666"/>
                  </a:lnTo>
                  <a:lnTo>
                    <a:pt x="5405" y="17634"/>
                  </a:lnTo>
                  <a:lnTo>
                    <a:pt x="5119" y="17602"/>
                  </a:lnTo>
                  <a:lnTo>
                    <a:pt x="4833" y="17560"/>
                  </a:lnTo>
                  <a:lnTo>
                    <a:pt x="4557" y="17496"/>
                  </a:lnTo>
                  <a:lnTo>
                    <a:pt x="4271" y="17443"/>
                  </a:lnTo>
                  <a:lnTo>
                    <a:pt x="3985" y="17369"/>
                  </a:lnTo>
                  <a:lnTo>
                    <a:pt x="3709" y="17295"/>
                  </a:lnTo>
                  <a:lnTo>
                    <a:pt x="3158" y="17125"/>
                  </a:lnTo>
                  <a:lnTo>
                    <a:pt x="2618" y="16945"/>
                  </a:lnTo>
                  <a:lnTo>
                    <a:pt x="2088" y="16744"/>
                  </a:lnTo>
                  <a:lnTo>
                    <a:pt x="1579" y="16521"/>
                  </a:lnTo>
                  <a:lnTo>
                    <a:pt x="1081" y="16299"/>
                  </a:lnTo>
                  <a:lnTo>
                    <a:pt x="0" y="18609"/>
                  </a:lnTo>
                  <a:lnTo>
                    <a:pt x="467" y="18821"/>
                  </a:lnTo>
                  <a:lnTo>
                    <a:pt x="933" y="19022"/>
                  </a:lnTo>
                  <a:lnTo>
                    <a:pt x="1378" y="19202"/>
                  </a:lnTo>
                  <a:lnTo>
                    <a:pt x="1823" y="19372"/>
                  </a:lnTo>
                  <a:lnTo>
                    <a:pt x="2247" y="19520"/>
                  </a:lnTo>
                  <a:lnTo>
                    <a:pt x="2671" y="19647"/>
                  </a:lnTo>
                  <a:lnTo>
                    <a:pt x="3074" y="19774"/>
                  </a:lnTo>
                  <a:lnTo>
                    <a:pt x="3476" y="19870"/>
                  </a:lnTo>
                  <a:lnTo>
                    <a:pt x="3868" y="19965"/>
                  </a:lnTo>
                  <a:lnTo>
                    <a:pt x="4250" y="20039"/>
                  </a:lnTo>
                  <a:lnTo>
                    <a:pt x="4621" y="20103"/>
                  </a:lnTo>
                  <a:lnTo>
                    <a:pt x="4981" y="20156"/>
                  </a:lnTo>
                  <a:lnTo>
                    <a:pt x="5331" y="20198"/>
                  </a:lnTo>
                  <a:lnTo>
                    <a:pt x="5680" y="20220"/>
                  </a:lnTo>
                  <a:lnTo>
                    <a:pt x="6009" y="20241"/>
                  </a:lnTo>
                  <a:lnTo>
                    <a:pt x="6740" y="20241"/>
                  </a:lnTo>
                  <a:lnTo>
                    <a:pt x="7132" y="20209"/>
                  </a:lnTo>
                  <a:lnTo>
                    <a:pt x="7514" y="20177"/>
                  </a:lnTo>
                  <a:lnTo>
                    <a:pt x="7874" y="20114"/>
                  </a:lnTo>
                  <a:lnTo>
                    <a:pt x="8224" y="20050"/>
                  </a:lnTo>
                  <a:lnTo>
                    <a:pt x="8552" y="19965"/>
                  </a:lnTo>
                  <a:lnTo>
                    <a:pt x="8881" y="19880"/>
                  </a:lnTo>
                  <a:lnTo>
                    <a:pt x="9188" y="19774"/>
                  </a:lnTo>
                  <a:lnTo>
                    <a:pt x="9474" y="19658"/>
                  </a:lnTo>
                  <a:lnTo>
                    <a:pt x="9760" y="19541"/>
                  </a:lnTo>
                  <a:lnTo>
                    <a:pt x="10025" y="19404"/>
                  </a:lnTo>
                  <a:lnTo>
                    <a:pt x="10280" y="19276"/>
                  </a:lnTo>
                  <a:lnTo>
                    <a:pt x="10523" y="19128"/>
                  </a:lnTo>
                  <a:lnTo>
                    <a:pt x="10756" y="18980"/>
                  </a:lnTo>
                  <a:lnTo>
                    <a:pt x="10968" y="18831"/>
                  </a:lnTo>
                  <a:lnTo>
                    <a:pt x="11180" y="18672"/>
                  </a:lnTo>
                  <a:lnTo>
                    <a:pt x="11350" y="18535"/>
                  </a:lnTo>
                  <a:lnTo>
                    <a:pt x="11519" y="18386"/>
                  </a:lnTo>
                  <a:lnTo>
                    <a:pt x="11689" y="18238"/>
                  </a:lnTo>
                  <a:lnTo>
                    <a:pt x="11848" y="18090"/>
                  </a:lnTo>
                  <a:lnTo>
                    <a:pt x="12007" y="17920"/>
                  </a:lnTo>
                  <a:lnTo>
                    <a:pt x="12166" y="17761"/>
                  </a:lnTo>
                  <a:lnTo>
                    <a:pt x="12314" y="17591"/>
                  </a:lnTo>
                  <a:lnTo>
                    <a:pt x="12463" y="17411"/>
                  </a:lnTo>
                  <a:lnTo>
                    <a:pt x="12738" y="17040"/>
                  </a:lnTo>
                  <a:lnTo>
                    <a:pt x="13003" y="16648"/>
                  </a:lnTo>
                  <a:lnTo>
                    <a:pt x="13257" y="16235"/>
                  </a:lnTo>
                  <a:lnTo>
                    <a:pt x="13490" y="15811"/>
                  </a:lnTo>
                  <a:lnTo>
                    <a:pt x="13713" y="15356"/>
                  </a:lnTo>
                  <a:lnTo>
                    <a:pt x="13914" y="14889"/>
                  </a:lnTo>
                  <a:lnTo>
                    <a:pt x="14094" y="14402"/>
                  </a:lnTo>
                  <a:lnTo>
                    <a:pt x="14264" y="13893"/>
                  </a:lnTo>
                  <a:lnTo>
                    <a:pt x="14423" y="13363"/>
                  </a:lnTo>
                  <a:lnTo>
                    <a:pt x="14561" y="12812"/>
                  </a:lnTo>
                  <a:lnTo>
                    <a:pt x="14677" y="12251"/>
                  </a:lnTo>
                  <a:lnTo>
                    <a:pt x="14783" y="11668"/>
                  </a:lnTo>
                  <a:lnTo>
                    <a:pt x="14879" y="11064"/>
                  </a:lnTo>
                  <a:lnTo>
                    <a:pt x="14953" y="10439"/>
                  </a:lnTo>
                  <a:lnTo>
                    <a:pt x="15006" y="9803"/>
                  </a:lnTo>
                  <a:lnTo>
                    <a:pt x="15048" y="9146"/>
                  </a:lnTo>
                  <a:lnTo>
                    <a:pt x="15080" y="8478"/>
                  </a:lnTo>
                  <a:lnTo>
                    <a:pt x="15080" y="7789"/>
                  </a:lnTo>
                  <a:lnTo>
                    <a:pt x="15080" y="7079"/>
                  </a:lnTo>
                  <a:lnTo>
                    <a:pt x="15048" y="6359"/>
                  </a:lnTo>
                  <a:lnTo>
                    <a:pt x="15016" y="5617"/>
                  </a:lnTo>
                  <a:lnTo>
                    <a:pt x="14953" y="4865"/>
                  </a:lnTo>
                  <a:lnTo>
                    <a:pt x="14879" y="4091"/>
                  </a:lnTo>
                  <a:lnTo>
                    <a:pt x="14794" y="3307"/>
                  </a:lnTo>
                  <a:lnTo>
                    <a:pt x="14688" y="2501"/>
                  </a:lnTo>
                  <a:lnTo>
                    <a:pt x="14561" y="1685"/>
                  </a:lnTo>
                  <a:lnTo>
                    <a:pt x="14423" y="848"/>
                  </a:lnTo>
                  <a:lnTo>
                    <a:pt x="14264"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16"/>
            <p:cNvSpPr/>
            <p:nvPr/>
          </p:nvSpPr>
          <p:spPr>
            <a:xfrm>
              <a:off x="3559500" y="3874525"/>
              <a:ext cx="126150" cy="222825"/>
            </a:xfrm>
            <a:custGeom>
              <a:rect b="b" l="l" r="r" t="t"/>
              <a:pathLst>
                <a:path extrusionOk="0" h="8913" w="5046">
                  <a:moveTo>
                    <a:pt x="1" y="1"/>
                  </a:moveTo>
                  <a:lnTo>
                    <a:pt x="1" y="8913"/>
                  </a:lnTo>
                  <a:lnTo>
                    <a:pt x="5045" y="8913"/>
                  </a:lnTo>
                  <a:lnTo>
                    <a:pt x="5045" y="1"/>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16"/>
            <p:cNvSpPr/>
            <p:nvPr/>
          </p:nvSpPr>
          <p:spPr>
            <a:xfrm>
              <a:off x="3415125" y="4052550"/>
              <a:ext cx="292500" cy="127725"/>
            </a:xfrm>
            <a:custGeom>
              <a:rect b="b" l="l" r="r" t="t"/>
              <a:pathLst>
                <a:path extrusionOk="0" h="5109" w="11700">
                  <a:moveTo>
                    <a:pt x="3657" y="1"/>
                  </a:moveTo>
                  <a:lnTo>
                    <a:pt x="3466" y="12"/>
                  </a:lnTo>
                  <a:lnTo>
                    <a:pt x="3286" y="22"/>
                  </a:lnTo>
                  <a:lnTo>
                    <a:pt x="3105" y="43"/>
                  </a:lnTo>
                  <a:lnTo>
                    <a:pt x="2925" y="75"/>
                  </a:lnTo>
                  <a:lnTo>
                    <a:pt x="2745" y="118"/>
                  </a:lnTo>
                  <a:lnTo>
                    <a:pt x="2576" y="171"/>
                  </a:lnTo>
                  <a:lnTo>
                    <a:pt x="2406" y="224"/>
                  </a:lnTo>
                  <a:lnTo>
                    <a:pt x="2236" y="287"/>
                  </a:lnTo>
                  <a:lnTo>
                    <a:pt x="2078" y="361"/>
                  </a:lnTo>
                  <a:lnTo>
                    <a:pt x="1919" y="446"/>
                  </a:lnTo>
                  <a:lnTo>
                    <a:pt x="1760" y="531"/>
                  </a:lnTo>
                  <a:lnTo>
                    <a:pt x="1611" y="626"/>
                  </a:lnTo>
                  <a:lnTo>
                    <a:pt x="1474" y="732"/>
                  </a:lnTo>
                  <a:lnTo>
                    <a:pt x="1336" y="838"/>
                  </a:lnTo>
                  <a:lnTo>
                    <a:pt x="1198" y="955"/>
                  </a:lnTo>
                  <a:lnTo>
                    <a:pt x="1071" y="1071"/>
                  </a:lnTo>
                  <a:lnTo>
                    <a:pt x="954" y="1198"/>
                  </a:lnTo>
                  <a:lnTo>
                    <a:pt x="838" y="1336"/>
                  </a:lnTo>
                  <a:lnTo>
                    <a:pt x="732" y="1474"/>
                  </a:lnTo>
                  <a:lnTo>
                    <a:pt x="626" y="1612"/>
                  </a:lnTo>
                  <a:lnTo>
                    <a:pt x="530" y="1760"/>
                  </a:lnTo>
                  <a:lnTo>
                    <a:pt x="446" y="1919"/>
                  </a:lnTo>
                  <a:lnTo>
                    <a:pt x="361" y="2078"/>
                  </a:lnTo>
                  <a:lnTo>
                    <a:pt x="287" y="2237"/>
                  </a:lnTo>
                  <a:lnTo>
                    <a:pt x="223" y="2407"/>
                  </a:lnTo>
                  <a:lnTo>
                    <a:pt x="170" y="2576"/>
                  </a:lnTo>
                  <a:lnTo>
                    <a:pt x="117" y="2746"/>
                  </a:lnTo>
                  <a:lnTo>
                    <a:pt x="75" y="2926"/>
                  </a:lnTo>
                  <a:lnTo>
                    <a:pt x="43" y="3106"/>
                  </a:lnTo>
                  <a:lnTo>
                    <a:pt x="22" y="3286"/>
                  </a:lnTo>
                  <a:lnTo>
                    <a:pt x="11" y="3466"/>
                  </a:lnTo>
                  <a:lnTo>
                    <a:pt x="1" y="3657"/>
                  </a:lnTo>
                  <a:lnTo>
                    <a:pt x="1" y="5109"/>
                  </a:lnTo>
                  <a:lnTo>
                    <a:pt x="11700" y="5109"/>
                  </a:lnTo>
                  <a:lnTo>
                    <a:pt x="11700" y="1485"/>
                  </a:lnTo>
                  <a:lnTo>
                    <a:pt x="11700" y="1336"/>
                  </a:lnTo>
                  <a:lnTo>
                    <a:pt x="11678" y="1188"/>
                  </a:lnTo>
                  <a:lnTo>
                    <a:pt x="11636" y="1050"/>
                  </a:lnTo>
                  <a:lnTo>
                    <a:pt x="11583" y="912"/>
                  </a:lnTo>
                  <a:lnTo>
                    <a:pt x="11530" y="775"/>
                  </a:lnTo>
                  <a:lnTo>
                    <a:pt x="11456" y="658"/>
                  </a:lnTo>
                  <a:lnTo>
                    <a:pt x="11371" y="541"/>
                  </a:lnTo>
                  <a:lnTo>
                    <a:pt x="11276" y="435"/>
                  </a:lnTo>
                  <a:lnTo>
                    <a:pt x="11170" y="340"/>
                  </a:lnTo>
                  <a:lnTo>
                    <a:pt x="11053" y="255"/>
                  </a:lnTo>
                  <a:lnTo>
                    <a:pt x="10926" y="181"/>
                  </a:lnTo>
                  <a:lnTo>
                    <a:pt x="10799" y="118"/>
                  </a:lnTo>
                  <a:lnTo>
                    <a:pt x="10661" y="75"/>
                  </a:lnTo>
                  <a:lnTo>
                    <a:pt x="10523" y="33"/>
                  </a:lnTo>
                  <a:lnTo>
                    <a:pt x="10375" y="12"/>
                  </a:lnTo>
                  <a:lnTo>
                    <a:pt x="1022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16"/>
            <p:cNvSpPr/>
            <p:nvPr/>
          </p:nvSpPr>
          <p:spPr>
            <a:xfrm>
              <a:off x="3551825" y="3945000"/>
              <a:ext cx="149975" cy="159775"/>
            </a:xfrm>
            <a:custGeom>
              <a:rect b="b" l="l" r="r" t="t"/>
              <a:pathLst>
                <a:path extrusionOk="0" h="6391" w="5999">
                  <a:moveTo>
                    <a:pt x="1" y="1"/>
                  </a:moveTo>
                  <a:lnTo>
                    <a:pt x="1" y="6391"/>
                  </a:lnTo>
                  <a:lnTo>
                    <a:pt x="5999" y="6391"/>
                  </a:lnTo>
                  <a:lnTo>
                    <a:pt x="599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16"/>
            <p:cNvSpPr/>
            <p:nvPr/>
          </p:nvSpPr>
          <p:spPr>
            <a:xfrm>
              <a:off x="3401625" y="4168875"/>
              <a:ext cx="316600" cy="26775"/>
            </a:xfrm>
            <a:custGeom>
              <a:rect b="b" l="l" r="r" t="t"/>
              <a:pathLst>
                <a:path extrusionOk="0" h="1071" w="12664">
                  <a:moveTo>
                    <a:pt x="413" y="0"/>
                  </a:moveTo>
                  <a:lnTo>
                    <a:pt x="329" y="11"/>
                  </a:lnTo>
                  <a:lnTo>
                    <a:pt x="254" y="32"/>
                  </a:lnTo>
                  <a:lnTo>
                    <a:pt x="180" y="74"/>
                  </a:lnTo>
                  <a:lnTo>
                    <a:pt x="117" y="117"/>
                  </a:lnTo>
                  <a:lnTo>
                    <a:pt x="64" y="180"/>
                  </a:lnTo>
                  <a:lnTo>
                    <a:pt x="32" y="254"/>
                  </a:lnTo>
                  <a:lnTo>
                    <a:pt x="0" y="329"/>
                  </a:lnTo>
                  <a:lnTo>
                    <a:pt x="0" y="413"/>
                  </a:lnTo>
                  <a:lnTo>
                    <a:pt x="0" y="657"/>
                  </a:lnTo>
                  <a:lnTo>
                    <a:pt x="0" y="742"/>
                  </a:lnTo>
                  <a:lnTo>
                    <a:pt x="32" y="816"/>
                  </a:lnTo>
                  <a:lnTo>
                    <a:pt x="64" y="890"/>
                  </a:lnTo>
                  <a:lnTo>
                    <a:pt x="117" y="954"/>
                  </a:lnTo>
                  <a:lnTo>
                    <a:pt x="180" y="1007"/>
                  </a:lnTo>
                  <a:lnTo>
                    <a:pt x="254" y="1039"/>
                  </a:lnTo>
                  <a:lnTo>
                    <a:pt x="329" y="1070"/>
                  </a:lnTo>
                  <a:lnTo>
                    <a:pt x="12335" y="1070"/>
                  </a:lnTo>
                  <a:lnTo>
                    <a:pt x="12409" y="1039"/>
                  </a:lnTo>
                  <a:lnTo>
                    <a:pt x="12483" y="1007"/>
                  </a:lnTo>
                  <a:lnTo>
                    <a:pt x="12547" y="954"/>
                  </a:lnTo>
                  <a:lnTo>
                    <a:pt x="12589" y="890"/>
                  </a:lnTo>
                  <a:lnTo>
                    <a:pt x="12632" y="816"/>
                  </a:lnTo>
                  <a:lnTo>
                    <a:pt x="12653" y="742"/>
                  </a:lnTo>
                  <a:lnTo>
                    <a:pt x="12664" y="657"/>
                  </a:lnTo>
                  <a:lnTo>
                    <a:pt x="12664" y="413"/>
                  </a:lnTo>
                  <a:lnTo>
                    <a:pt x="12653" y="329"/>
                  </a:lnTo>
                  <a:lnTo>
                    <a:pt x="12632" y="254"/>
                  </a:lnTo>
                  <a:lnTo>
                    <a:pt x="12589" y="180"/>
                  </a:lnTo>
                  <a:lnTo>
                    <a:pt x="12547" y="117"/>
                  </a:lnTo>
                  <a:lnTo>
                    <a:pt x="12483" y="74"/>
                  </a:lnTo>
                  <a:lnTo>
                    <a:pt x="12409" y="32"/>
                  </a:lnTo>
                  <a:lnTo>
                    <a:pt x="12335" y="11"/>
                  </a:lnTo>
                  <a:lnTo>
                    <a:pt x="1225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16"/>
            <p:cNvSpPr/>
            <p:nvPr/>
          </p:nvSpPr>
          <p:spPr>
            <a:xfrm>
              <a:off x="3859675" y="3874525"/>
              <a:ext cx="126400" cy="222825"/>
            </a:xfrm>
            <a:custGeom>
              <a:rect b="b" l="l" r="r" t="t"/>
              <a:pathLst>
                <a:path extrusionOk="0" h="8913" w="5056">
                  <a:moveTo>
                    <a:pt x="0" y="1"/>
                  </a:moveTo>
                  <a:lnTo>
                    <a:pt x="0" y="8913"/>
                  </a:lnTo>
                  <a:lnTo>
                    <a:pt x="5055" y="8913"/>
                  </a:lnTo>
                  <a:lnTo>
                    <a:pt x="5055" y="1"/>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16"/>
            <p:cNvSpPr/>
            <p:nvPr/>
          </p:nvSpPr>
          <p:spPr>
            <a:xfrm>
              <a:off x="3837675" y="4052550"/>
              <a:ext cx="292500" cy="127725"/>
            </a:xfrm>
            <a:custGeom>
              <a:rect b="b" l="l" r="r" t="t"/>
              <a:pathLst>
                <a:path extrusionOk="0" h="5109" w="11700">
                  <a:moveTo>
                    <a:pt x="1474" y="1"/>
                  </a:moveTo>
                  <a:lnTo>
                    <a:pt x="1325" y="12"/>
                  </a:lnTo>
                  <a:lnTo>
                    <a:pt x="1177" y="33"/>
                  </a:lnTo>
                  <a:lnTo>
                    <a:pt x="1039" y="75"/>
                  </a:lnTo>
                  <a:lnTo>
                    <a:pt x="902" y="118"/>
                  </a:lnTo>
                  <a:lnTo>
                    <a:pt x="774" y="181"/>
                  </a:lnTo>
                  <a:lnTo>
                    <a:pt x="647" y="255"/>
                  </a:lnTo>
                  <a:lnTo>
                    <a:pt x="531" y="340"/>
                  </a:lnTo>
                  <a:lnTo>
                    <a:pt x="435" y="435"/>
                  </a:lnTo>
                  <a:lnTo>
                    <a:pt x="340" y="541"/>
                  </a:lnTo>
                  <a:lnTo>
                    <a:pt x="245" y="658"/>
                  </a:lnTo>
                  <a:lnTo>
                    <a:pt x="170" y="775"/>
                  </a:lnTo>
                  <a:lnTo>
                    <a:pt x="117" y="912"/>
                  </a:lnTo>
                  <a:lnTo>
                    <a:pt x="64" y="1050"/>
                  </a:lnTo>
                  <a:lnTo>
                    <a:pt x="22" y="1188"/>
                  </a:lnTo>
                  <a:lnTo>
                    <a:pt x="1" y="1336"/>
                  </a:lnTo>
                  <a:lnTo>
                    <a:pt x="1" y="1485"/>
                  </a:lnTo>
                  <a:lnTo>
                    <a:pt x="1" y="5109"/>
                  </a:lnTo>
                  <a:lnTo>
                    <a:pt x="11700" y="5109"/>
                  </a:lnTo>
                  <a:lnTo>
                    <a:pt x="11700" y="3657"/>
                  </a:lnTo>
                  <a:lnTo>
                    <a:pt x="11689" y="3466"/>
                  </a:lnTo>
                  <a:lnTo>
                    <a:pt x="11679" y="3286"/>
                  </a:lnTo>
                  <a:lnTo>
                    <a:pt x="11658" y="3106"/>
                  </a:lnTo>
                  <a:lnTo>
                    <a:pt x="11626" y="2926"/>
                  </a:lnTo>
                  <a:lnTo>
                    <a:pt x="11583" y="2746"/>
                  </a:lnTo>
                  <a:lnTo>
                    <a:pt x="11530" y="2576"/>
                  </a:lnTo>
                  <a:lnTo>
                    <a:pt x="11477" y="2407"/>
                  </a:lnTo>
                  <a:lnTo>
                    <a:pt x="11414" y="2237"/>
                  </a:lnTo>
                  <a:lnTo>
                    <a:pt x="11340" y="2078"/>
                  </a:lnTo>
                  <a:lnTo>
                    <a:pt x="11255" y="1919"/>
                  </a:lnTo>
                  <a:lnTo>
                    <a:pt x="11170" y="1760"/>
                  </a:lnTo>
                  <a:lnTo>
                    <a:pt x="11075" y="1612"/>
                  </a:lnTo>
                  <a:lnTo>
                    <a:pt x="10969" y="1474"/>
                  </a:lnTo>
                  <a:lnTo>
                    <a:pt x="10863" y="1336"/>
                  </a:lnTo>
                  <a:lnTo>
                    <a:pt x="10746" y="1198"/>
                  </a:lnTo>
                  <a:lnTo>
                    <a:pt x="10630" y="1071"/>
                  </a:lnTo>
                  <a:lnTo>
                    <a:pt x="10503" y="955"/>
                  </a:lnTo>
                  <a:lnTo>
                    <a:pt x="10365" y="838"/>
                  </a:lnTo>
                  <a:lnTo>
                    <a:pt x="10227" y="732"/>
                  </a:lnTo>
                  <a:lnTo>
                    <a:pt x="10089" y="626"/>
                  </a:lnTo>
                  <a:lnTo>
                    <a:pt x="9941" y="531"/>
                  </a:lnTo>
                  <a:lnTo>
                    <a:pt x="9782" y="446"/>
                  </a:lnTo>
                  <a:lnTo>
                    <a:pt x="9623" y="361"/>
                  </a:lnTo>
                  <a:lnTo>
                    <a:pt x="9464" y="287"/>
                  </a:lnTo>
                  <a:lnTo>
                    <a:pt x="9305" y="224"/>
                  </a:lnTo>
                  <a:lnTo>
                    <a:pt x="9136" y="171"/>
                  </a:lnTo>
                  <a:lnTo>
                    <a:pt x="8955" y="118"/>
                  </a:lnTo>
                  <a:lnTo>
                    <a:pt x="8775" y="75"/>
                  </a:lnTo>
                  <a:lnTo>
                    <a:pt x="8606" y="43"/>
                  </a:lnTo>
                  <a:lnTo>
                    <a:pt x="8415" y="22"/>
                  </a:lnTo>
                  <a:lnTo>
                    <a:pt x="8235" y="12"/>
                  </a:lnTo>
                  <a:lnTo>
                    <a:pt x="804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16"/>
            <p:cNvSpPr/>
            <p:nvPr/>
          </p:nvSpPr>
          <p:spPr>
            <a:xfrm>
              <a:off x="3843500" y="3945000"/>
              <a:ext cx="149975" cy="159775"/>
            </a:xfrm>
            <a:custGeom>
              <a:rect b="b" l="l" r="r" t="t"/>
              <a:pathLst>
                <a:path extrusionOk="0" h="6391" w="5999">
                  <a:moveTo>
                    <a:pt x="1" y="1"/>
                  </a:moveTo>
                  <a:lnTo>
                    <a:pt x="1" y="6391"/>
                  </a:lnTo>
                  <a:lnTo>
                    <a:pt x="5999" y="6391"/>
                  </a:lnTo>
                  <a:lnTo>
                    <a:pt x="599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16"/>
            <p:cNvSpPr/>
            <p:nvPr/>
          </p:nvSpPr>
          <p:spPr>
            <a:xfrm>
              <a:off x="3827075" y="4168875"/>
              <a:ext cx="316625" cy="26775"/>
            </a:xfrm>
            <a:custGeom>
              <a:rect b="b" l="l" r="r" t="t"/>
              <a:pathLst>
                <a:path extrusionOk="0" h="1071" w="12665">
                  <a:moveTo>
                    <a:pt x="414" y="0"/>
                  </a:moveTo>
                  <a:lnTo>
                    <a:pt x="340" y="11"/>
                  </a:lnTo>
                  <a:lnTo>
                    <a:pt x="255" y="32"/>
                  </a:lnTo>
                  <a:lnTo>
                    <a:pt x="181" y="74"/>
                  </a:lnTo>
                  <a:lnTo>
                    <a:pt x="128" y="117"/>
                  </a:lnTo>
                  <a:lnTo>
                    <a:pt x="75" y="180"/>
                  </a:lnTo>
                  <a:lnTo>
                    <a:pt x="33" y="254"/>
                  </a:lnTo>
                  <a:lnTo>
                    <a:pt x="12" y="329"/>
                  </a:lnTo>
                  <a:lnTo>
                    <a:pt x="1" y="413"/>
                  </a:lnTo>
                  <a:lnTo>
                    <a:pt x="1" y="657"/>
                  </a:lnTo>
                  <a:lnTo>
                    <a:pt x="12" y="742"/>
                  </a:lnTo>
                  <a:lnTo>
                    <a:pt x="33" y="816"/>
                  </a:lnTo>
                  <a:lnTo>
                    <a:pt x="75" y="890"/>
                  </a:lnTo>
                  <a:lnTo>
                    <a:pt x="128" y="954"/>
                  </a:lnTo>
                  <a:lnTo>
                    <a:pt x="181" y="1007"/>
                  </a:lnTo>
                  <a:lnTo>
                    <a:pt x="255" y="1039"/>
                  </a:lnTo>
                  <a:lnTo>
                    <a:pt x="340" y="1070"/>
                  </a:lnTo>
                  <a:lnTo>
                    <a:pt x="12336" y="1070"/>
                  </a:lnTo>
                  <a:lnTo>
                    <a:pt x="12410" y="1039"/>
                  </a:lnTo>
                  <a:lnTo>
                    <a:pt x="12484" y="1007"/>
                  </a:lnTo>
                  <a:lnTo>
                    <a:pt x="12548" y="954"/>
                  </a:lnTo>
                  <a:lnTo>
                    <a:pt x="12601" y="890"/>
                  </a:lnTo>
                  <a:lnTo>
                    <a:pt x="12633" y="816"/>
                  </a:lnTo>
                  <a:lnTo>
                    <a:pt x="12664" y="742"/>
                  </a:lnTo>
                  <a:lnTo>
                    <a:pt x="12664" y="657"/>
                  </a:lnTo>
                  <a:lnTo>
                    <a:pt x="12664" y="413"/>
                  </a:lnTo>
                  <a:lnTo>
                    <a:pt x="12664" y="329"/>
                  </a:lnTo>
                  <a:lnTo>
                    <a:pt x="12633" y="254"/>
                  </a:lnTo>
                  <a:lnTo>
                    <a:pt x="12601" y="180"/>
                  </a:lnTo>
                  <a:lnTo>
                    <a:pt x="12548" y="117"/>
                  </a:lnTo>
                  <a:lnTo>
                    <a:pt x="12484" y="74"/>
                  </a:lnTo>
                  <a:lnTo>
                    <a:pt x="12410" y="32"/>
                  </a:lnTo>
                  <a:lnTo>
                    <a:pt x="12336" y="11"/>
                  </a:lnTo>
                  <a:lnTo>
                    <a:pt x="122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16"/>
            <p:cNvSpPr/>
            <p:nvPr/>
          </p:nvSpPr>
          <p:spPr>
            <a:xfrm>
              <a:off x="3706275" y="1912775"/>
              <a:ext cx="123750" cy="160550"/>
            </a:xfrm>
            <a:custGeom>
              <a:rect b="b" l="l" r="r" t="t"/>
              <a:pathLst>
                <a:path extrusionOk="0" h="6422" w="4950">
                  <a:moveTo>
                    <a:pt x="4229" y="0"/>
                  </a:moveTo>
                  <a:lnTo>
                    <a:pt x="4144" y="21"/>
                  </a:lnTo>
                  <a:lnTo>
                    <a:pt x="4049" y="53"/>
                  </a:lnTo>
                  <a:lnTo>
                    <a:pt x="3964" y="106"/>
                  </a:lnTo>
                  <a:lnTo>
                    <a:pt x="3858" y="159"/>
                  </a:lnTo>
                  <a:lnTo>
                    <a:pt x="3657" y="307"/>
                  </a:lnTo>
                  <a:lnTo>
                    <a:pt x="3445" y="477"/>
                  </a:lnTo>
                  <a:lnTo>
                    <a:pt x="3212" y="647"/>
                  </a:lnTo>
                  <a:lnTo>
                    <a:pt x="3095" y="721"/>
                  </a:lnTo>
                  <a:lnTo>
                    <a:pt x="2978" y="784"/>
                  </a:lnTo>
                  <a:lnTo>
                    <a:pt x="2851" y="848"/>
                  </a:lnTo>
                  <a:lnTo>
                    <a:pt x="2724" y="890"/>
                  </a:lnTo>
                  <a:lnTo>
                    <a:pt x="2608" y="922"/>
                  </a:lnTo>
                  <a:lnTo>
                    <a:pt x="2480" y="933"/>
                  </a:lnTo>
                  <a:lnTo>
                    <a:pt x="2353" y="922"/>
                  </a:lnTo>
                  <a:lnTo>
                    <a:pt x="2226" y="890"/>
                  </a:lnTo>
                  <a:lnTo>
                    <a:pt x="2099" y="859"/>
                  </a:lnTo>
                  <a:lnTo>
                    <a:pt x="1972" y="806"/>
                  </a:lnTo>
                  <a:lnTo>
                    <a:pt x="1855" y="753"/>
                  </a:lnTo>
                  <a:lnTo>
                    <a:pt x="1739" y="678"/>
                  </a:lnTo>
                  <a:lnTo>
                    <a:pt x="1505" y="541"/>
                  </a:lnTo>
                  <a:lnTo>
                    <a:pt x="1294" y="403"/>
                  </a:lnTo>
                  <a:lnTo>
                    <a:pt x="1092" y="276"/>
                  </a:lnTo>
                  <a:lnTo>
                    <a:pt x="997" y="233"/>
                  </a:lnTo>
                  <a:lnTo>
                    <a:pt x="901" y="191"/>
                  </a:lnTo>
                  <a:lnTo>
                    <a:pt x="806" y="170"/>
                  </a:lnTo>
                  <a:lnTo>
                    <a:pt x="721" y="170"/>
                  </a:lnTo>
                  <a:lnTo>
                    <a:pt x="637" y="180"/>
                  </a:lnTo>
                  <a:lnTo>
                    <a:pt x="562" y="223"/>
                  </a:lnTo>
                  <a:lnTo>
                    <a:pt x="488" y="276"/>
                  </a:lnTo>
                  <a:lnTo>
                    <a:pt x="425" y="360"/>
                  </a:lnTo>
                  <a:lnTo>
                    <a:pt x="361" y="477"/>
                  </a:lnTo>
                  <a:lnTo>
                    <a:pt x="297" y="615"/>
                  </a:lnTo>
                  <a:lnTo>
                    <a:pt x="244" y="795"/>
                  </a:lnTo>
                  <a:lnTo>
                    <a:pt x="191" y="996"/>
                  </a:lnTo>
                  <a:lnTo>
                    <a:pt x="149" y="1251"/>
                  </a:lnTo>
                  <a:lnTo>
                    <a:pt x="107" y="1537"/>
                  </a:lnTo>
                  <a:lnTo>
                    <a:pt x="75" y="1865"/>
                  </a:lnTo>
                  <a:lnTo>
                    <a:pt x="43" y="2236"/>
                  </a:lnTo>
                  <a:lnTo>
                    <a:pt x="22" y="2660"/>
                  </a:lnTo>
                  <a:lnTo>
                    <a:pt x="11" y="3126"/>
                  </a:lnTo>
                  <a:lnTo>
                    <a:pt x="1" y="3646"/>
                  </a:lnTo>
                  <a:lnTo>
                    <a:pt x="1" y="4218"/>
                  </a:lnTo>
                  <a:lnTo>
                    <a:pt x="1" y="4440"/>
                  </a:lnTo>
                  <a:lnTo>
                    <a:pt x="11" y="4642"/>
                  </a:lnTo>
                  <a:lnTo>
                    <a:pt x="22" y="4832"/>
                  </a:lnTo>
                  <a:lnTo>
                    <a:pt x="43" y="5002"/>
                  </a:lnTo>
                  <a:lnTo>
                    <a:pt x="75" y="5171"/>
                  </a:lnTo>
                  <a:lnTo>
                    <a:pt x="107" y="5320"/>
                  </a:lnTo>
                  <a:lnTo>
                    <a:pt x="149" y="5458"/>
                  </a:lnTo>
                  <a:lnTo>
                    <a:pt x="191" y="5574"/>
                  </a:lnTo>
                  <a:lnTo>
                    <a:pt x="244" y="5691"/>
                  </a:lnTo>
                  <a:lnTo>
                    <a:pt x="297" y="5797"/>
                  </a:lnTo>
                  <a:lnTo>
                    <a:pt x="361" y="5892"/>
                  </a:lnTo>
                  <a:lnTo>
                    <a:pt x="425" y="5977"/>
                  </a:lnTo>
                  <a:lnTo>
                    <a:pt x="488" y="6051"/>
                  </a:lnTo>
                  <a:lnTo>
                    <a:pt x="562" y="6115"/>
                  </a:lnTo>
                  <a:lnTo>
                    <a:pt x="637" y="6168"/>
                  </a:lnTo>
                  <a:lnTo>
                    <a:pt x="721" y="6221"/>
                  </a:lnTo>
                  <a:lnTo>
                    <a:pt x="806" y="6263"/>
                  </a:lnTo>
                  <a:lnTo>
                    <a:pt x="901" y="6305"/>
                  </a:lnTo>
                  <a:lnTo>
                    <a:pt x="997" y="6337"/>
                  </a:lnTo>
                  <a:lnTo>
                    <a:pt x="1092" y="6358"/>
                  </a:lnTo>
                  <a:lnTo>
                    <a:pt x="1294" y="6390"/>
                  </a:lnTo>
                  <a:lnTo>
                    <a:pt x="1505" y="6411"/>
                  </a:lnTo>
                  <a:lnTo>
                    <a:pt x="1739" y="6422"/>
                  </a:lnTo>
                  <a:lnTo>
                    <a:pt x="3212" y="6422"/>
                  </a:lnTo>
                  <a:lnTo>
                    <a:pt x="3445" y="6411"/>
                  </a:lnTo>
                  <a:lnTo>
                    <a:pt x="3657" y="6390"/>
                  </a:lnTo>
                  <a:lnTo>
                    <a:pt x="3858" y="6358"/>
                  </a:lnTo>
                  <a:lnTo>
                    <a:pt x="3964" y="6337"/>
                  </a:lnTo>
                  <a:lnTo>
                    <a:pt x="4049" y="6305"/>
                  </a:lnTo>
                  <a:lnTo>
                    <a:pt x="4144" y="6263"/>
                  </a:lnTo>
                  <a:lnTo>
                    <a:pt x="4229" y="6221"/>
                  </a:lnTo>
                  <a:lnTo>
                    <a:pt x="4314" y="6168"/>
                  </a:lnTo>
                  <a:lnTo>
                    <a:pt x="4388" y="6115"/>
                  </a:lnTo>
                  <a:lnTo>
                    <a:pt x="4462" y="6051"/>
                  </a:lnTo>
                  <a:lnTo>
                    <a:pt x="4536" y="5977"/>
                  </a:lnTo>
                  <a:lnTo>
                    <a:pt x="4600" y="5892"/>
                  </a:lnTo>
                  <a:lnTo>
                    <a:pt x="4653" y="5797"/>
                  </a:lnTo>
                  <a:lnTo>
                    <a:pt x="4706" y="5691"/>
                  </a:lnTo>
                  <a:lnTo>
                    <a:pt x="4759" y="5574"/>
                  </a:lnTo>
                  <a:lnTo>
                    <a:pt x="4801" y="5458"/>
                  </a:lnTo>
                  <a:lnTo>
                    <a:pt x="4844" y="5320"/>
                  </a:lnTo>
                  <a:lnTo>
                    <a:pt x="4875" y="5171"/>
                  </a:lnTo>
                  <a:lnTo>
                    <a:pt x="4907" y="5002"/>
                  </a:lnTo>
                  <a:lnTo>
                    <a:pt x="4928" y="4832"/>
                  </a:lnTo>
                  <a:lnTo>
                    <a:pt x="4939" y="4642"/>
                  </a:lnTo>
                  <a:lnTo>
                    <a:pt x="4950" y="4440"/>
                  </a:lnTo>
                  <a:lnTo>
                    <a:pt x="4950" y="4218"/>
                  </a:lnTo>
                  <a:lnTo>
                    <a:pt x="4950" y="3614"/>
                  </a:lnTo>
                  <a:lnTo>
                    <a:pt x="4939" y="3052"/>
                  </a:lnTo>
                  <a:lnTo>
                    <a:pt x="4928" y="2554"/>
                  </a:lnTo>
                  <a:lnTo>
                    <a:pt x="4907" y="2109"/>
                  </a:lnTo>
                  <a:lnTo>
                    <a:pt x="4875" y="1717"/>
                  </a:lnTo>
                  <a:lnTo>
                    <a:pt x="4844" y="1367"/>
                  </a:lnTo>
                  <a:lnTo>
                    <a:pt x="4801" y="1070"/>
                  </a:lnTo>
                  <a:lnTo>
                    <a:pt x="4759" y="816"/>
                  </a:lnTo>
                  <a:lnTo>
                    <a:pt x="4706" y="594"/>
                  </a:lnTo>
                  <a:lnTo>
                    <a:pt x="4653" y="424"/>
                  </a:lnTo>
                  <a:lnTo>
                    <a:pt x="4600" y="276"/>
                  </a:lnTo>
                  <a:lnTo>
                    <a:pt x="4536" y="170"/>
                  </a:lnTo>
                  <a:lnTo>
                    <a:pt x="4462" y="85"/>
                  </a:lnTo>
                  <a:lnTo>
                    <a:pt x="4388" y="32"/>
                  </a:lnTo>
                  <a:lnTo>
                    <a:pt x="4314" y="11"/>
                  </a:lnTo>
                  <a:lnTo>
                    <a:pt x="4229"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16"/>
            <p:cNvSpPr/>
            <p:nvPr/>
          </p:nvSpPr>
          <p:spPr>
            <a:xfrm>
              <a:off x="3707600" y="1912775"/>
              <a:ext cx="122425" cy="97775"/>
            </a:xfrm>
            <a:custGeom>
              <a:rect b="b" l="l" r="r" t="t"/>
              <a:pathLst>
                <a:path extrusionOk="0" h="3911" w="4897">
                  <a:moveTo>
                    <a:pt x="4218" y="0"/>
                  </a:moveTo>
                  <a:lnTo>
                    <a:pt x="4134" y="11"/>
                  </a:lnTo>
                  <a:lnTo>
                    <a:pt x="4049" y="32"/>
                  </a:lnTo>
                  <a:lnTo>
                    <a:pt x="3953" y="74"/>
                  </a:lnTo>
                  <a:lnTo>
                    <a:pt x="3869" y="127"/>
                  </a:lnTo>
                  <a:lnTo>
                    <a:pt x="3773" y="191"/>
                  </a:lnTo>
                  <a:lnTo>
                    <a:pt x="3572" y="339"/>
                  </a:lnTo>
                  <a:lnTo>
                    <a:pt x="3360" y="498"/>
                  </a:lnTo>
                  <a:lnTo>
                    <a:pt x="3137" y="657"/>
                  </a:lnTo>
                  <a:lnTo>
                    <a:pt x="3021" y="731"/>
                  </a:lnTo>
                  <a:lnTo>
                    <a:pt x="2904" y="795"/>
                  </a:lnTo>
                  <a:lnTo>
                    <a:pt x="2788" y="848"/>
                  </a:lnTo>
                  <a:lnTo>
                    <a:pt x="2671" y="890"/>
                  </a:lnTo>
                  <a:lnTo>
                    <a:pt x="2544" y="922"/>
                  </a:lnTo>
                  <a:lnTo>
                    <a:pt x="2427" y="933"/>
                  </a:lnTo>
                  <a:lnTo>
                    <a:pt x="2311" y="922"/>
                  </a:lnTo>
                  <a:lnTo>
                    <a:pt x="2205" y="901"/>
                  </a:lnTo>
                  <a:lnTo>
                    <a:pt x="2088" y="869"/>
                  </a:lnTo>
                  <a:lnTo>
                    <a:pt x="1982" y="837"/>
                  </a:lnTo>
                  <a:lnTo>
                    <a:pt x="1876" y="784"/>
                  </a:lnTo>
                  <a:lnTo>
                    <a:pt x="1770" y="731"/>
                  </a:lnTo>
                  <a:lnTo>
                    <a:pt x="1569" y="615"/>
                  </a:lnTo>
                  <a:lnTo>
                    <a:pt x="1188" y="371"/>
                  </a:lnTo>
                  <a:lnTo>
                    <a:pt x="1018" y="265"/>
                  </a:lnTo>
                  <a:lnTo>
                    <a:pt x="933" y="223"/>
                  </a:lnTo>
                  <a:lnTo>
                    <a:pt x="848" y="202"/>
                  </a:lnTo>
                  <a:lnTo>
                    <a:pt x="774" y="180"/>
                  </a:lnTo>
                  <a:lnTo>
                    <a:pt x="689" y="170"/>
                  </a:lnTo>
                  <a:lnTo>
                    <a:pt x="626" y="180"/>
                  </a:lnTo>
                  <a:lnTo>
                    <a:pt x="552" y="202"/>
                  </a:lnTo>
                  <a:lnTo>
                    <a:pt x="488" y="233"/>
                  </a:lnTo>
                  <a:lnTo>
                    <a:pt x="425" y="297"/>
                  </a:lnTo>
                  <a:lnTo>
                    <a:pt x="361" y="371"/>
                  </a:lnTo>
                  <a:lnTo>
                    <a:pt x="308" y="466"/>
                  </a:lnTo>
                  <a:lnTo>
                    <a:pt x="255" y="594"/>
                  </a:lnTo>
                  <a:lnTo>
                    <a:pt x="202" y="731"/>
                  </a:lnTo>
                  <a:lnTo>
                    <a:pt x="160" y="912"/>
                  </a:lnTo>
                  <a:lnTo>
                    <a:pt x="117" y="1113"/>
                  </a:lnTo>
                  <a:lnTo>
                    <a:pt x="85" y="1335"/>
                  </a:lnTo>
                  <a:lnTo>
                    <a:pt x="43" y="1600"/>
                  </a:lnTo>
                  <a:lnTo>
                    <a:pt x="22" y="1897"/>
                  </a:lnTo>
                  <a:lnTo>
                    <a:pt x="1" y="2215"/>
                  </a:lnTo>
                  <a:lnTo>
                    <a:pt x="213" y="2448"/>
                  </a:lnTo>
                  <a:lnTo>
                    <a:pt x="446" y="2671"/>
                  </a:lnTo>
                  <a:lnTo>
                    <a:pt x="689" y="2883"/>
                  </a:lnTo>
                  <a:lnTo>
                    <a:pt x="944" y="3073"/>
                  </a:lnTo>
                  <a:lnTo>
                    <a:pt x="1209" y="3264"/>
                  </a:lnTo>
                  <a:lnTo>
                    <a:pt x="1495" y="3423"/>
                  </a:lnTo>
                  <a:lnTo>
                    <a:pt x="1781" y="3571"/>
                  </a:lnTo>
                  <a:lnTo>
                    <a:pt x="1929" y="3635"/>
                  </a:lnTo>
                  <a:lnTo>
                    <a:pt x="2078" y="3688"/>
                  </a:lnTo>
                  <a:lnTo>
                    <a:pt x="2237" y="3741"/>
                  </a:lnTo>
                  <a:lnTo>
                    <a:pt x="2396" y="3783"/>
                  </a:lnTo>
                  <a:lnTo>
                    <a:pt x="2555" y="3826"/>
                  </a:lnTo>
                  <a:lnTo>
                    <a:pt x="2714" y="3857"/>
                  </a:lnTo>
                  <a:lnTo>
                    <a:pt x="2883" y="3889"/>
                  </a:lnTo>
                  <a:lnTo>
                    <a:pt x="3053" y="3900"/>
                  </a:lnTo>
                  <a:lnTo>
                    <a:pt x="3222" y="3910"/>
                  </a:lnTo>
                  <a:lnTo>
                    <a:pt x="3572" y="3910"/>
                  </a:lnTo>
                  <a:lnTo>
                    <a:pt x="3752" y="3889"/>
                  </a:lnTo>
                  <a:lnTo>
                    <a:pt x="3943" y="3868"/>
                  </a:lnTo>
                  <a:lnTo>
                    <a:pt x="4123" y="3836"/>
                  </a:lnTo>
                  <a:lnTo>
                    <a:pt x="4314" y="3794"/>
                  </a:lnTo>
                  <a:lnTo>
                    <a:pt x="4504" y="3741"/>
                  </a:lnTo>
                  <a:lnTo>
                    <a:pt x="4706" y="3677"/>
                  </a:lnTo>
                  <a:lnTo>
                    <a:pt x="4897" y="3603"/>
                  </a:lnTo>
                  <a:lnTo>
                    <a:pt x="4886" y="3063"/>
                  </a:lnTo>
                  <a:lnTo>
                    <a:pt x="4875" y="2575"/>
                  </a:lnTo>
                  <a:lnTo>
                    <a:pt x="4854" y="2141"/>
                  </a:lnTo>
                  <a:lnTo>
                    <a:pt x="4822" y="1759"/>
                  </a:lnTo>
                  <a:lnTo>
                    <a:pt x="4791" y="1420"/>
                  </a:lnTo>
                  <a:lnTo>
                    <a:pt x="4759" y="1123"/>
                  </a:lnTo>
                  <a:lnTo>
                    <a:pt x="4716" y="869"/>
                  </a:lnTo>
                  <a:lnTo>
                    <a:pt x="4674" y="647"/>
                  </a:lnTo>
                  <a:lnTo>
                    <a:pt x="4621" y="466"/>
                  </a:lnTo>
                  <a:lnTo>
                    <a:pt x="4557" y="318"/>
                  </a:lnTo>
                  <a:lnTo>
                    <a:pt x="4504" y="202"/>
                  </a:lnTo>
                  <a:lnTo>
                    <a:pt x="4430" y="117"/>
                  </a:lnTo>
                  <a:lnTo>
                    <a:pt x="4367" y="53"/>
                  </a:lnTo>
                  <a:lnTo>
                    <a:pt x="4292" y="21"/>
                  </a:lnTo>
                  <a:lnTo>
                    <a:pt x="4218" y="0"/>
                  </a:lnTo>
                  <a:close/>
                </a:path>
              </a:pathLst>
            </a:custGeom>
            <a:solidFill>
              <a:srgbClr val="A07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16"/>
            <p:cNvSpPr/>
            <p:nvPr/>
          </p:nvSpPr>
          <p:spPr>
            <a:xfrm>
              <a:off x="3644025" y="1638300"/>
              <a:ext cx="245600" cy="338600"/>
            </a:xfrm>
            <a:custGeom>
              <a:rect b="b" l="l" r="r" t="t"/>
              <a:pathLst>
                <a:path extrusionOk="0" h="13544" w="9824">
                  <a:moveTo>
                    <a:pt x="3328" y="1"/>
                  </a:moveTo>
                  <a:lnTo>
                    <a:pt x="3158" y="11"/>
                  </a:lnTo>
                  <a:lnTo>
                    <a:pt x="2978" y="32"/>
                  </a:lnTo>
                  <a:lnTo>
                    <a:pt x="2809" y="64"/>
                  </a:lnTo>
                  <a:lnTo>
                    <a:pt x="2639" y="107"/>
                  </a:lnTo>
                  <a:lnTo>
                    <a:pt x="2469" y="149"/>
                  </a:lnTo>
                  <a:lnTo>
                    <a:pt x="2311" y="213"/>
                  </a:lnTo>
                  <a:lnTo>
                    <a:pt x="2152" y="276"/>
                  </a:lnTo>
                  <a:lnTo>
                    <a:pt x="1993" y="340"/>
                  </a:lnTo>
                  <a:lnTo>
                    <a:pt x="1844" y="425"/>
                  </a:lnTo>
                  <a:lnTo>
                    <a:pt x="1696" y="509"/>
                  </a:lnTo>
                  <a:lnTo>
                    <a:pt x="1548" y="594"/>
                  </a:lnTo>
                  <a:lnTo>
                    <a:pt x="1410" y="700"/>
                  </a:lnTo>
                  <a:lnTo>
                    <a:pt x="1283" y="806"/>
                  </a:lnTo>
                  <a:lnTo>
                    <a:pt x="1155" y="912"/>
                  </a:lnTo>
                  <a:lnTo>
                    <a:pt x="1028" y="1029"/>
                  </a:lnTo>
                  <a:lnTo>
                    <a:pt x="912" y="1156"/>
                  </a:lnTo>
                  <a:lnTo>
                    <a:pt x="806" y="1283"/>
                  </a:lnTo>
                  <a:lnTo>
                    <a:pt x="700" y="1410"/>
                  </a:lnTo>
                  <a:lnTo>
                    <a:pt x="594" y="1548"/>
                  </a:lnTo>
                  <a:lnTo>
                    <a:pt x="509" y="1696"/>
                  </a:lnTo>
                  <a:lnTo>
                    <a:pt x="424" y="1845"/>
                  </a:lnTo>
                  <a:lnTo>
                    <a:pt x="339" y="1993"/>
                  </a:lnTo>
                  <a:lnTo>
                    <a:pt x="276" y="2152"/>
                  </a:lnTo>
                  <a:lnTo>
                    <a:pt x="212" y="2311"/>
                  </a:lnTo>
                  <a:lnTo>
                    <a:pt x="159" y="2470"/>
                  </a:lnTo>
                  <a:lnTo>
                    <a:pt x="106" y="2639"/>
                  </a:lnTo>
                  <a:lnTo>
                    <a:pt x="64" y="2809"/>
                  </a:lnTo>
                  <a:lnTo>
                    <a:pt x="32" y="2978"/>
                  </a:lnTo>
                  <a:lnTo>
                    <a:pt x="11" y="3159"/>
                  </a:lnTo>
                  <a:lnTo>
                    <a:pt x="0" y="3328"/>
                  </a:lnTo>
                  <a:lnTo>
                    <a:pt x="0" y="3508"/>
                  </a:lnTo>
                  <a:lnTo>
                    <a:pt x="0" y="8637"/>
                  </a:lnTo>
                  <a:lnTo>
                    <a:pt x="0" y="8881"/>
                  </a:lnTo>
                  <a:lnTo>
                    <a:pt x="22" y="9135"/>
                  </a:lnTo>
                  <a:lnTo>
                    <a:pt x="53" y="9379"/>
                  </a:lnTo>
                  <a:lnTo>
                    <a:pt x="96" y="9623"/>
                  </a:lnTo>
                  <a:lnTo>
                    <a:pt x="149" y="9856"/>
                  </a:lnTo>
                  <a:lnTo>
                    <a:pt x="223" y="10089"/>
                  </a:lnTo>
                  <a:lnTo>
                    <a:pt x="297" y="10312"/>
                  </a:lnTo>
                  <a:lnTo>
                    <a:pt x="382" y="10545"/>
                  </a:lnTo>
                  <a:lnTo>
                    <a:pt x="477" y="10757"/>
                  </a:lnTo>
                  <a:lnTo>
                    <a:pt x="594" y="10969"/>
                  </a:lnTo>
                  <a:lnTo>
                    <a:pt x="710" y="11170"/>
                  </a:lnTo>
                  <a:lnTo>
                    <a:pt x="838" y="11371"/>
                  </a:lnTo>
                  <a:lnTo>
                    <a:pt x="975" y="11562"/>
                  </a:lnTo>
                  <a:lnTo>
                    <a:pt x="1124" y="11753"/>
                  </a:lnTo>
                  <a:lnTo>
                    <a:pt x="1272" y="11933"/>
                  </a:lnTo>
                  <a:lnTo>
                    <a:pt x="1442" y="12102"/>
                  </a:lnTo>
                  <a:lnTo>
                    <a:pt x="1611" y="12261"/>
                  </a:lnTo>
                  <a:lnTo>
                    <a:pt x="1791" y="12420"/>
                  </a:lnTo>
                  <a:lnTo>
                    <a:pt x="1971" y="12569"/>
                  </a:lnTo>
                  <a:lnTo>
                    <a:pt x="2162" y="12706"/>
                  </a:lnTo>
                  <a:lnTo>
                    <a:pt x="2364" y="12834"/>
                  </a:lnTo>
                  <a:lnTo>
                    <a:pt x="2575" y="12950"/>
                  </a:lnTo>
                  <a:lnTo>
                    <a:pt x="2787" y="13056"/>
                  </a:lnTo>
                  <a:lnTo>
                    <a:pt x="2999" y="13152"/>
                  </a:lnTo>
                  <a:lnTo>
                    <a:pt x="3222" y="13247"/>
                  </a:lnTo>
                  <a:lnTo>
                    <a:pt x="3455" y="13321"/>
                  </a:lnTo>
                  <a:lnTo>
                    <a:pt x="3688" y="13385"/>
                  </a:lnTo>
                  <a:lnTo>
                    <a:pt x="3921" y="13448"/>
                  </a:lnTo>
                  <a:lnTo>
                    <a:pt x="4165" y="13491"/>
                  </a:lnTo>
                  <a:lnTo>
                    <a:pt x="4409" y="13522"/>
                  </a:lnTo>
                  <a:lnTo>
                    <a:pt x="4652" y="13533"/>
                  </a:lnTo>
                  <a:lnTo>
                    <a:pt x="4907" y="13544"/>
                  </a:lnTo>
                  <a:lnTo>
                    <a:pt x="5161" y="13533"/>
                  </a:lnTo>
                  <a:lnTo>
                    <a:pt x="5405" y="13522"/>
                  </a:lnTo>
                  <a:lnTo>
                    <a:pt x="5649" y="13491"/>
                  </a:lnTo>
                  <a:lnTo>
                    <a:pt x="5892" y="13448"/>
                  </a:lnTo>
                  <a:lnTo>
                    <a:pt x="6136" y="13385"/>
                  </a:lnTo>
                  <a:lnTo>
                    <a:pt x="6359" y="13321"/>
                  </a:lnTo>
                  <a:lnTo>
                    <a:pt x="6592" y="13247"/>
                  </a:lnTo>
                  <a:lnTo>
                    <a:pt x="6814" y="13152"/>
                  </a:lnTo>
                  <a:lnTo>
                    <a:pt x="7037" y="13056"/>
                  </a:lnTo>
                  <a:lnTo>
                    <a:pt x="7238" y="12950"/>
                  </a:lnTo>
                  <a:lnTo>
                    <a:pt x="7450" y="12834"/>
                  </a:lnTo>
                  <a:lnTo>
                    <a:pt x="7651" y="12706"/>
                  </a:lnTo>
                  <a:lnTo>
                    <a:pt x="7842" y="12569"/>
                  </a:lnTo>
                  <a:lnTo>
                    <a:pt x="8022" y="12420"/>
                  </a:lnTo>
                  <a:lnTo>
                    <a:pt x="8203" y="12261"/>
                  </a:lnTo>
                  <a:lnTo>
                    <a:pt x="8372" y="12102"/>
                  </a:lnTo>
                  <a:lnTo>
                    <a:pt x="8542" y="11933"/>
                  </a:lnTo>
                  <a:lnTo>
                    <a:pt x="8690" y="11753"/>
                  </a:lnTo>
                  <a:lnTo>
                    <a:pt x="8838" y="11562"/>
                  </a:lnTo>
                  <a:lnTo>
                    <a:pt x="8976" y="11371"/>
                  </a:lnTo>
                  <a:lnTo>
                    <a:pt x="9103" y="11170"/>
                  </a:lnTo>
                  <a:lnTo>
                    <a:pt x="9220" y="10969"/>
                  </a:lnTo>
                  <a:lnTo>
                    <a:pt x="9336" y="10757"/>
                  </a:lnTo>
                  <a:lnTo>
                    <a:pt x="9432" y="10545"/>
                  </a:lnTo>
                  <a:lnTo>
                    <a:pt x="9517" y="10312"/>
                  </a:lnTo>
                  <a:lnTo>
                    <a:pt x="9601" y="10089"/>
                  </a:lnTo>
                  <a:lnTo>
                    <a:pt x="9665" y="9856"/>
                  </a:lnTo>
                  <a:lnTo>
                    <a:pt x="9718" y="9623"/>
                  </a:lnTo>
                  <a:lnTo>
                    <a:pt x="9760" y="9379"/>
                  </a:lnTo>
                  <a:lnTo>
                    <a:pt x="9792" y="9135"/>
                  </a:lnTo>
                  <a:lnTo>
                    <a:pt x="9813" y="8881"/>
                  </a:lnTo>
                  <a:lnTo>
                    <a:pt x="9824" y="8637"/>
                  </a:lnTo>
                  <a:lnTo>
                    <a:pt x="9824" y="3826"/>
                  </a:lnTo>
                  <a:lnTo>
                    <a:pt x="9813" y="3625"/>
                  </a:lnTo>
                  <a:lnTo>
                    <a:pt x="9803" y="3434"/>
                  </a:lnTo>
                  <a:lnTo>
                    <a:pt x="9771" y="3243"/>
                  </a:lnTo>
                  <a:lnTo>
                    <a:pt x="9739" y="3053"/>
                  </a:lnTo>
                  <a:lnTo>
                    <a:pt x="9697" y="2872"/>
                  </a:lnTo>
                  <a:lnTo>
                    <a:pt x="9644" y="2692"/>
                  </a:lnTo>
                  <a:lnTo>
                    <a:pt x="9591" y="2512"/>
                  </a:lnTo>
                  <a:lnTo>
                    <a:pt x="9517" y="2332"/>
                  </a:lnTo>
                  <a:lnTo>
                    <a:pt x="9442" y="2162"/>
                  </a:lnTo>
                  <a:lnTo>
                    <a:pt x="9358" y="2004"/>
                  </a:lnTo>
                  <a:lnTo>
                    <a:pt x="9262" y="1845"/>
                  </a:lnTo>
                  <a:lnTo>
                    <a:pt x="9167" y="1686"/>
                  </a:lnTo>
                  <a:lnTo>
                    <a:pt x="9061" y="1537"/>
                  </a:lnTo>
                  <a:lnTo>
                    <a:pt x="8944" y="1389"/>
                  </a:lnTo>
                  <a:lnTo>
                    <a:pt x="8817" y="1251"/>
                  </a:lnTo>
                  <a:lnTo>
                    <a:pt x="8690" y="1124"/>
                  </a:lnTo>
                  <a:lnTo>
                    <a:pt x="8563" y="997"/>
                  </a:lnTo>
                  <a:lnTo>
                    <a:pt x="8425" y="870"/>
                  </a:lnTo>
                  <a:lnTo>
                    <a:pt x="8277" y="753"/>
                  </a:lnTo>
                  <a:lnTo>
                    <a:pt x="8128" y="647"/>
                  </a:lnTo>
                  <a:lnTo>
                    <a:pt x="7969" y="552"/>
                  </a:lnTo>
                  <a:lnTo>
                    <a:pt x="7810" y="456"/>
                  </a:lnTo>
                  <a:lnTo>
                    <a:pt x="7651" y="372"/>
                  </a:lnTo>
                  <a:lnTo>
                    <a:pt x="7482" y="297"/>
                  </a:lnTo>
                  <a:lnTo>
                    <a:pt x="7302" y="234"/>
                  </a:lnTo>
                  <a:lnTo>
                    <a:pt x="7122" y="170"/>
                  </a:lnTo>
                  <a:lnTo>
                    <a:pt x="6941" y="117"/>
                  </a:lnTo>
                  <a:lnTo>
                    <a:pt x="6761" y="75"/>
                  </a:lnTo>
                  <a:lnTo>
                    <a:pt x="6571" y="43"/>
                  </a:lnTo>
                  <a:lnTo>
                    <a:pt x="6380" y="11"/>
                  </a:lnTo>
                  <a:lnTo>
                    <a:pt x="618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16"/>
            <p:cNvSpPr/>
            <p:nvPr/>
          </p:nvSpPr>
          <p:spPr>
            <a:xfrm>
              <a:off x="3614350" y="1635400"/>
              <a:ext cx="31550" cy="126125"/>
            </a:xfrm>
            <a:custGeom>
              <a:rect b="b" l="l" r="r" t="t"/>
              <a:pathLst>
                <a:path extrusionOk="0" h="5045" w="1262">
                  <a:moveTo>
                    <a:pt x="753" y="0"/>
                  </a:moveTo>
                  <a:lnTo>
                    <a:pt x="583" y="159"/>
                  </a:lnTo>
                  <a:lnTo>
                    <a:pt x="435" y="329"/>
                  </a:lnTo>
                  <a:lnTo>
                    <a:pt x="318" y="509"/>
                  </a:lnTo>
                  <a:lnTo>
                    <a:pt x="212" y="700"/>
                  </a:lnTo>
                  <a:lnTo>
                    <a:pt x="138" y="890"/>
                  </a:lnTo>
                  <a:lnTo>
                    <a:pt x="75" y="1081"/>
                  </a:lnTo>
                  <a:lnTo>
                    <a:pt x="32" y="1282"/>
                  </a:lnTo>
                  <a:lnTo>
                    <a:pt x="11" y="1494"/>
                  </a:lnTo>
                  <a:lnTo>
                    <a:pt x="1" y="1696"/>
                  </a:lnTo>
                  <a:lnTo>
                    <a:pt x="11" y="1908"/>
                  </a:lnTo>
                  <a:lnTo>
                    <a:pt x="22" y="2120"/>
                  </a:lnTo>
                  <a:lnTo>
                    <a:pt x="53" y="2331"/>
                  </a:lnTo>
                  <a:lnTo>
                    <a:pt x="96" y="2533"/>
                  </a:lnTo>
                  <a:lnTo>
                    <a:pt x="149" y="2745"/>
                  </a:lnTo>
                  <a:lnTo>
                    <a:pt x="212" y="2946"/>
                  </a:lnTo>
                  <a:lnTo>
                    <a:pt x="276" y="3147"/>
                  </a:lnTo>
                  <a:lnTo>
                    <a:pt x="350" y="3338"/>
                  </a:lnTo>
                  <a:lnTo>
                    <a:pt x="424" y="3529"/>
                  </a:lnTo>
                  <a:lnTo>
                    <a:pt x="583" y="3889"/>
                  </a:lnTo>
                  <a:lnTo>
                    <a:pt x="753" y="4207"/>
                  </a:lnTo>
                  <a:lnTo>
                    <a:pt x="901" y="4493"/>
                  </a:lnTo>
                  <a:lnTo>
                    <a:pt x="1039" y="4716"/>
                  </a:lnTo>
                  <a:lnTo>
                    <a:pt x="1156" y="4896"/>
                  </a:lnTo>
                  <a:lnTo>
                    <a:pt x="1262" y="5044"/>
                  </a:lnTo>
                  <a:lnTo>
                    <a:pt x="1262" y="1102"/>
                  </a:lnTo>
                  <a:lnTo>
                    <a:pt x="75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16"/>
            <p:cNvSpPr/>
            <p:nvPr/>
          </p:nvSpPr>
          <p:spPr>
            <a:xfrm>
              <a:off x="3644025" y="1604650"/>
              <a:ext cx="245600" cy="338600"/>
            </a:xfrm>
            <a:custGeom>
              <a:rect b="b" l="l" r="r" t="t"/>
              <a:pathLst>
                <a:path extrusionOk="0" h="13544" w="9824">
                  <a:moveTo>
                    <a:pt x="3328" y="1"/>
                  </a:moveTo>
                  <a:lnTo>
                    <a:pt x="3158" y="22"/>
                  </a:lnTo>
                  <a:lnTo>
                    <a:pt x="2978" y="43"/>
                  </a:lnTo>
                  <a:lnTo>
                    <a:pt x="2809" y="75"/>
                  </a:lnTo>
                  <a:lnTo>
                    <a:pt x="2639" y="107"/>
                  </a:lnTo>
                  <a:lnTo>
                    <a:pt x="2469" y="160"/>
                  </a:lnTo>
                  <a:lnTo>
                    <a:pt x="2311" y="213"/>
                  </a:lnTo>
                  <a:lnTo>
                    <a:pt x="2152" y="276"/>
                  </a:lnTo>
                  <a:lnTo>
                    <a:pt x="1993" y="351"/>
                  </a:lnTo>
                  <a:lnTo>
                    <a:pt x="1844" y="425"/>
                  </a:lnTo>
                  <a:lnTo>
                    <a:pt x="1696" y="510"/>
                  </a:lnTo>
                  <a:lnTo>
                    <a:pt x="1548" y="605"/>
                  </a:lnTo>
                  <a:lnTo>
                    <a:pt x="1410" y="700"/>
                  </a:lnTo>
                  <a:lnTo>
                    <a:pt x="1283" y="806"/>
                  </a:lnTo>
                  <a:lnTo>
                    <a:pt x="1155" y="912"/>
                  </a:lnTo>
                  <a:lnTo>
                    <a:pt x="1028" y="1029"/>
                  </a:lnTo>
                  <a:lnTo>
                    <a:pt x="912" y="1156"/>
                  </a:lnTo>
                  <a:lnTo>
                    <a:pt x="806" y="1283"/>
                  </a:lnTo>
                  <a:lnTo>
                    <a:pt x="700" y="1410"/>
                  </a:lnTo>
                  <a:lnTo>
                    <a:pt x="594" y="1548"/>
                  </a:lnTo>
                  <a:lnTo>
                    <a:pt x="509" y="1696"/>
                  </a:lnTo>
                  <a:lnTo>
                    <a:pt x="424" y="1845"/>
                  </a:lnTo>
                  <a:lnTo>
                    <a:pt x="339" y="1993"/>
                  </a:lnTo>
                  <a:lnTo>
                    <a:pt x="276" y="2152"/>
                  </a:lnTo>
                  <a:lnTo>
                    <a:pt x="212" y="2311"/>
                  </a:lnTo>
                  <a:lnTo>
                    <a:pt x="159" y="2470"/>
                  </a:lnTo>
                  <a:lnTo>
                    <a:pt x="106" y="2640"/>
                  </a:lnTo>
                  <a:lnTo>
                    <a:pt x="64" y="2809"/>
                  </a:lnTo>
                  <a:lnTo>
                    <a:pt x="32" y="2979"/>
                  </a:lnTo>
                  <a:lnTo>
                    <a:pt x="11" y="3159"/>
                  </a:lnTo>
                  <a:lnTo>
                    <a:pt x="0" y="3339"/>
                  </a:lnTo>
                  <a:lnTo>
                    <a:pt x="0" y="3519"/>
                  </a:lnTo>
                  <a:lnTo>
                    <a:pt x="0" y="8637"/>
                  </a:lnTo>
                  <a:lnTo>
                    <a:pt x="0" y="8892"/>
                  </a:lnTo>
                  <a:lnTo>
                    <a:pt x="22" y="9135"/>
                  </a:lnTo>
                  <a:lnTo>
                    <a:pt x="53" y="9379"/>
                  </a:lnTo>
                  <a:lnTo>
                    <a:pt x="96" y="9623"/>
                  </a:lnTo>
                  <a:lnTo>
                    <a:pt x="149" y="9856"/>
                  </a:lnTo>
                  <a:lnTo>
                    <a:pt x="223" y="10089"/>
                  </a:lnTo>
                  <a:lnTo>
                    <a:pt x="297" y="10322"/>
                  </a:lnTo>
                  <a:lnTo>
                    <a:pt x="382" y="10545"/>
                  </a:lnTo>
                  <a:lnTo>
                    <a:pt x="477" y="10757"/>
                  </a:lnTo>
                  <a:lnTo>
                    <a:pt x="594" y="10969"/>
                  </a:lnTo>
                  <a:lnTo>
                    <a:pt x="710" y="11181"/>
                  </a:lnTo>
                  <a:lnTo>
                    <a:pt x="838" y="11371"/>
                  </a:lnTo>
                  <a:lnTo>
                    <a:pt x="975" y="11573"/>
                  </a:lnTo>
                  <a:lnTo>
                    <a:pt x="1124" y="11753"/>
                  </a:lnTo>
                  <a:lnTo>
                    <a:pt x="1272" y="11933"/>
                  </a:lnTo>
                  <a:lnTo>
                    <a:pt x="1442" y="12103"/>
                  </a:lnTo>
                  <a:lnTo>
                    <a:pt x="1611" y="12272"/>
                  </a:lnTo>
                  <a:lnTo>
                    <a:pt x="1791" y="12421"/>
                  </a:lnTo>
                  <a:lnTo>
                    <a:pt x="1971" y="12569"/>
                  </a:lnTo>
                  <a:lnTo>
                    <a:pt x="2162" y="12707"/>
                  </a:lnTo>
                  <a:lnTo>
                    <a:pt x="2364" y="12834"/>
                  </a:lnTo>
                  <a:lnTo>
                    <a:pt x="2575" y="12950"/>
                  </a:lnTo>
                  <a:lnTo>
                    <a:pt x="2787" y="13056"/>
                  </a:lnTo>
                  <a:lnTo>
                    <a:pt x="2999" y="13162"/>
                  </a:lnTo>
                  <a:lnTo>
                    <a:pt x="3222" y="13247"/>
                  </a:lnTo>
                  <a:lnTo>
                    <a:pt x="3455" y="13321"/>
                  </a:lnTo>
                  <a:lnTo>
                    <a:pt x="3688" y="13395"/>
                  </a:lnTo>
                  <a:lnTo>
                    <a:pt x="3921" y="13448"/>
                  </a:lnTo>
                  <a:lnTo>
                    <a:pt x="4165" y="13491"/>
                  </a:lnTo>
                  <a:lnTo>
                    <a:pt x="4409" y="13523"/>
                  </a:lnTo>
                  <a:lnTo>
                    <a:pt x="4652" y="13544"/>
                  </a:lnTo>
                  <a:lnTo>
                    <a:pt x="5161" y="13544"/>
                  </a:lnTo>
                  <a:lnTo>
                    <a:pt x="5405" y="13523"/>
                  </a:lnTo>
                  <a:lnTo>
                    <a:pt x="5649" y="13491"/>
                  </a:lnTo>
                  <a:lnTo>
                    <a:pt x="5892" y="13448"/>
                  </a:lnTo>
                  <a:lnTo>
                    <a:pt x="6136" y="13395"/>
                  </a:lnTo>
                  <a:lnTo>
                    <a:pt x="6359" y="13321"/>
                  </a:lnTo>
                  <a:lnTo>
                    <a:pt x="6592" y="13247"/>
                  </a:lnTo>
                  <a:lnTo>
                    <a:pt x="6814" y="13162"/>
                  </a:lnTo>
                  <a:lnTo>
                    <a:pt x="7037" y="13056"/>
                  </a:lnTo>
                  <a:lnTo>
                    <a:pt x="7238" y="12950"/>
                  </a:lnTo>
                  <a:lnTo>
                    <a:pt x="7450" y="12834"/>
                  </a:lnTo>
                  <a:lnTo>
                    <a:pt x="7651" y="12707"/>
                  </a:lnTo>
                  <a:lnTo>
                    <a:pt x="7842" y="12569"/>
                  </a:lnTo>
                  <a:lnTo>
                    <a:pt x="8022" y="12421"/>
                  </a:lnTo>
                  <a:lnTo>
                    <a:pt x="8203" y="12272"/>
                  </a:lnTo>
                  <a:lnTo>
                    <a:pt x="8372" y="12103"/>
                  </a:lnTo>
                  <a:lnTo>
                    <a:pt x="8542" y="11933"/>
                  </a:lnTo>
                  <a:lnTo>
                    <a:pt x="8690" y="11753"/>
                  </a:lnTo>
                  <a:lnTo>
                    <a:pt x="8838" y="11573"/>
                  </a:lnTo>
                  <a:lnTo>
                    <a:pt x="8976" y="11371"/>
                  </a:lnTo>
                  <a:lnTo>
                    <a:pt x="9103" y="11181"/>
                  </a:lnTo>
                  <a:lnTo>
                    <a:pt x="9220" y="10969"/>
                  </a:lnTo>
                  <a:lnTo>
                    <a:pt x="9336" y="10757"/>
                  </a:lnTo>
                  <a:lnTo>
                    <a:pt x="9432" y="10545"/>
                  </a:lnTo>
                  <a:lnTo>
                    <a:pt x="9517" y="10322"/>
                  </a:lnTo>
                  <a:lnTo>
                    <a:pt x="9601" y="10089"/>
                  </a:lnTo>
                  <a:lnTo>
                    <a:pt x="9665" y="9856"/>
                  </a:lnTo>
                  <a:lnTo>
                    <a:pt x="9718" y="9623"/>
                  </a:lnTo>
                  <a:lnTo>
                    <a:pt x="9760" y="9379"/>
                  </a:lnTo>
                  <a:lnTo>
                    <a:pt x="9792" y="9135"/>
                  </a:lnTo>
                  <a:lnTo>
                    <a:pt x="9813" y="8892"/>
                  </a:lnTo>
                  <a:lnTo>
                    <a:pt x="9824" y="8637"/>
                  </a:lnTo>
                  <a:lnTo>
                    <a:pt x="9824" y="3826"/>
                  </a:lnTo>
                  <a:lnTo>
                    <a:pt x="9813" y="3625"/>
                  </a:lnTo>
                  <a:lnTo>
                    <a:pt x="9803" y="3434"/>
                  </a:lnTo>
                  <a:lnTo>
                    <a:pt x="9771" y="3244"/>
                  </a:lnTo>
                  <a:lnTo>
                    <a:pt x="9739" y="3053"/>
                  </a:lnTo>
                  <a:lnTo>
                    <a:pt x="9697" y="2873"/>
                  </a:lnTo>
                  <a:lnTo>
                    <a:pt x="9644" y="2693"/>
                  </a:lnTo>
                  <a:lnTo>
                    <a:pt x="9591" y="2512"/>
                  </a:lnTo>
                  <a:lnTo>
                    <a:pt x="9517" y="2343"/>
                  </a:lnTo>
                  <a:lnTo>
                    <a:pt x="9442" y="2173"/>
                  </a:lnTo>
                  <a:lnTo>
                    <a:pt x="9358" y="2004"/>
                  </a:lnTo>
                  <a:lnTo>
                    <a:pt x="9262" y="1845"/>
                  </a:lnTo>
                  <a:lnTo>
                    <a:pt x="9167" y="1686"/>
                  </a:lnTo>
                  <a:lnTo>
                    <a:pt x="9061" y="1537"/>
                  </a:lnTo>
                  <a:lnTo>
                    <a:pt x="8944" y="1400"/>
                  </a:lnTo>
                  <a:lnTo>
                    <a:pt x="8817" y="1251"/>
                  </a:lnTo>
                  <a:lnTo>
                    <a:pt x="8690" y="1124"/>
                  </a:lnTo>
                  <a:lnTo>
                    <a:pt x="8563" y="997"/>
                  </a:lnTo>
                  <a:lnTo>
                    <a:pt x="8425" y="880"/>
                  </a:lnTo>
                  <a:lnTo>
                    <a:pt x="8277" y="764"/>
                  </a:lnTo>
                  <a:lnTo>
                    <a:pt x="8128" y="658"/>
                  </a:lnTo>
                  <a:lnTo>
                    <a:pt x="7969" y="552"/>
                  </a:lnTo>
                  <a:lnTo>
                    <a:pt x="7810" y="467"/>
                  </a:lnTo>
                  <a:lnTo>
                    <a:pt x="7651" y="382"/>
                  </a:lnTo>
                  <a:lnTo>
                    <a:pt x="7482" y="298"/>
                  </a:lnTo>
                  <a:lnTo>
                    <a:pt x="7302" y="234"/>
                  </a:lnTo>
                  <a:lnTo>
                    <a:pt x="7122" y="170"/>
                  </a:lnTo>
                  <a:lnTo>
                    <a:pt x="6941" y="117"/>
                  </a:lnTo>
                  <a:lnTo>
                    <a:pt x="6761" y="75"/>
                  </a:lnTo>
                  <a:lnTo>
                    <a:pt x="6571" y="43"/>
                  </a:lnTo>
                  <a:lnTo>
                    <a:pt x="6380" y="22"/>
                  </a:lnTo>
                  <a:lnTo>
                    <a:pt x="6189"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16"/>
            <p:cNvSpPr/>
            <p:nvPr/>
          </p:nvSpPr>
          <p:spPr>
            <a:xfrm>
              <a:off x="3644025" y="1604650"/>
              <a:ext cx="242950" cy="129050"/>
            </a:xfrm>
            <a:custGeom>
              <a:rect b="b" l="l" r="r" t="t"/>
              <a:pathLst>
                <a:path extrusionOk="0" h="5162" w="9718">
                  <a:moveTo>
                    <a:pt x="3328" y="1"/>
                  </a:moveTo>
                  <a:lnTo>
                    <a:pt x="3158" y="22"/>
                  </a:lnTo>
                  <a:lnTo>
                    <a:pt x="2978" y="43"/>
                  </a:lnTo>
                  <a:lnTo>
                    <a:pt x="2809" y="75"/>
                  </a:lnTo>
                  <a:lnTo>
                    <a:pt x="2639" y="107"/>
                  </a:lnTo>
                  <a:lnTo>
                    <a:pt x="2469" y="160"/>
                  </a:lnTo>
                  <a:lnTo>
                    <a:pt x="2311" y="213"/>
                  </a:lnTo>
                  <a:lnTo>
                    <a:pt x="2152" y="276"/>
                  </a:lnTo>
                  <a:lnTo>
                    <a:pt x="1993" y="351"/>
                  </a:lnTo>
                  <a:lnTo>
                    <a:pt x="1844" y="425"/>
                  </a:lnTo>
                  <a:lnTo>
                    <a:pt x="1696" y="510"/>
                  </a:lnTo>
                  <a:lnTo>
                    <a:pt x="1548" y="605"/>
                  </a:lnTo>
                  <a:lnTo>
                    <a:pt x="1410" y="700"/>
                  </a:lnTo>
                  <a:lnTo>
                    <a:pt x="1283" y="806"/>
                  </a:lnTo>
                  <a:lnTo>
                    <a:pt x="1155" y="912"/>
                  </a:lnTo>
                  <a:lnTo>
                    <a:pt x="1028" y="1029"/>
                  </a:lnTo>
                  <a:lnTo>
                    <a:pt x="912" y="1156"/>
                  </a:lnTo>
                  <a:lnTo>
                    <a:pt x="806" y="1283"/>
                  </a:lnTo>
                  <a:lnTo>
                    <a:pt x="700" y="1410"/>
                  </a:lnTo>
                  <a:lnTo>
                    <a:pt x="594" y="1548"/>
                  </a:lnTo>
                  <a:lnTo>
                    <a:pt x="509" y="1696"/>
                  </a:lnTo>
                  <a:lnTo>
                    <a:pt x="424" y="1845"/>
                  </a:lnTo>
                  <a:lnTo>
                    <a:pt x="339" y="1993"/>
                  </a:lnTo>
                  <a:lnTo>
                    <a:pt x="276" y="2152"/>
                  </a:lnTo>
                  <a:lnTo>
                    <a:pt x="212" y="2311"/>
                  </a:lnTo>
                  <a:lnTo>
                    <a:pt x="159" y="2470"/>
                  </a:lnTo>
                  <a:lnTo>
                    <a:pt x="106" y="2640"/>
                  </a:lnTo>
                  <a:lnTo>
                    <a:pt x="64" y="2809"/>
                  </a:lnTo>
                  <a:lnTo>
                    <a:pt x="32" y="2979"/>
                  </a:lnTo>
                  <a:lnTo>
                    <a:pt x="11" y="3159"/>
                  </a:lnTo>
                  <a:lnTo>
                    <a:pt x="0" y="3339"/>
                  </a:lnTo>
                  <a:lnTo>
                    <a:pt x="0" y="3519"/>
                  </a:lnTo>
                  <a:lnTo>
                    <a:pt x="0" y="4187"/>
                  </a:lnTo>
                  <a:lnTo>
                    <a:pt x="191" y="4314"/>
                  </a:lnTo>
                  <a:lnTo>
                    <a:pt x="382" y="4430"/>
                  </a:lnTo>
                  <a:lnTo>
                    <a:pt x="562" y="4536"/>
                  </a:lnTo>
                  <a:lnTo>
                    <a:pt x="753" y="4642"/>
                  </a:lnTo>
                  <a:lnTo>
                    <a:pt x="933" y="4727"/>
                  </a:lnTo>
                  <a:lnTo>
                    <a:pt x="1102" y="4812"/>
                  </a:lnTo>
                  <a:lnTo>
                    <a:pt x="1283" y="4875"/>
                  </a:lnTo>
                  <a:lnTo>
                    <a:pt x="1452" y="4939"/>
                  </a:lnTo>
                  <a:lnTo>
                    <a:pt x="1622" y="4992"/>
                  </a:lnTo>
                  <a:lnTo>
                    <a:pt x="1791" y="5045"/>
                  </a:lnTo>
                  <a:lnTo>
                    <a:pt x="1950" y="5077"/>
                  </a:lnTo>
                  <a:lnTo>
                    <a:pt x="2109" y="5109"/>
                  </a:lnTo>
                  <a:lnTo>
                    <a:pt x="2268" y="5140"/>
                  </a:lnTo>
                  <a:lnTo>
                    <a:pt x="2417" y="5151"/>
                  </a:lnTo>
                  <a:lnTo>
                    <a:pt x="2575" y="5162"/>
                  </a:lnTo>
                  <a:lnTo>
                    <a:pt x="2713" y="5162"/>
                  </a:lnTo>
                  <a:lnTo>
                    <a:pt x="2999" y="5151"/>
                  </a:lnTo>
                  <a:lnTo>
                    <a:pt x="3275" y="5119"/>
                  </a:lnTo>
                  <a:lnTo>
                    <a:pt x="3540" y="5066"/>
                  </a:lnTo>
                  <a:lnTo>
                    <a:pt x="3784" y="4992"/>
                  </a:lnTo>
                  <a:lnTo>
                    <a:pt x="4027" y="4897"/>
                  </a:lnTo>
                  <a:lnTo>
                    <a:pt x="4250" y="4791"/>
                  </a:lnTo>
                  <a:lnTo>
                    <a:pt x="4462" y="4674"/>
                  </a:lnTo>
                  <a:lnTo>
                    <a:pt x="4663" y="4547"/>
                  </a:lnTo>
                  <a:lnTo>
                    <a:pt x="4854" y="4409"/>
                  </a:lnTo>
                  <a:lnTo>
                    <a:pt x="5034" y="4271"/>
                  </a:lnTo>
                  <a:lnTo>
                    <a:pt x="5193" y="4123"/>
                  </a:lnTo>
                  <a:lnTo>
                    <a:pt x="5352" y="3975"/>
                  </a:lnTo>
                  <a:lnTo>
                    <a:pt x="5490" y="3826"/>
                  </a:lnTo>
                  <a:lnTo>
                    <a:pt x="5617" y="3678"/>
                  </a:lnTo>
                  <a:lnTo>
                    <a:pt x="5839" y="3392"/>
                  </a:lnTo>
                  <a:lnTo>
                    <a:pt x="6009" y="3148"/>
                  </a:lnTo>
                  <a:lnTo>
                    <a:pt x="6125" y="2957"/>
                  </a:lnTo>
                  <a:lnTo>
                    <a:pt x="6231" y="2777"/>
                  </a:lnTo>
                  <a:lnTo>
                    <a:pt x="6263" y="2841"/>
                  </a:lnTo>
                  <a:lnTo>
                    <a:pt x="6327" y="2904"/>
                  </a:lnTo>
                  <a:lnTo>
                    <a:pt x="6401" y="2989"/>
                  </a:lnTo>
                  <a:lnTo>
                    <a:pt x="6507" y="3074"/>
                  </a:lnTo>
                  <a:lnTo>
                    <a:pt x="6634" y="3169"/>
                  </a:lnTo>
                  <a:lnTo>
                    <a:pt x="6793" y="3265"/>
                  </a:lnTo>
                  <a:lnTo>
                    <a:pt x="6973" y="3350"/>
                  </a:lnTo>
                  <a:lnTo>
                    <a:pt x="7079" y="3392"/>
                  </a:lnTo>
                  <a:lnTo>
                    <a:pt x="7196" y="3424"/>
                  </a:lnTo>
                  <a:lnTo>
                    <a:pt x="7312" y="3445"/>
                  </a:lnTo>
                  <a:lnTo>
                    <a:pt x="7450" y="3466"/>
                  </a:lnTo>
                  <a:lnTo>
                    <a:pt x="7588" y="3487"/>
                  </a:lnTo>
                  <a:lnTo>
                    <a:pt x="7885" y="3487"/>
                  </a:lnTo>
                  <a:lnTo>
                    <a:pt x="8054" y="3477"/>
                  </a:lnTo>
                  <a:lnTo>
                    <a:pt x="8224" y="3455"/>
                  </a:lnTo>
                  <a:lnTo>
                    <a:pt x="8404" y="3424"/>
                  </a:lnTo>
                  <a:lnTo>
                    <a:pt x="8605" y="3381"/>
                  </a:lnTo>
                  <a:lnTo>
                    <a:pt x="8807" y="3318"/>
                  </a:lnTo>
                  <a:lnTo>
                    <a:pt x="9018" y="3254"/>
                  </a:lnTo>
                  <a:lnTo>
                    <a:pt x="9241" y="3169"/>
                  </a:lnTo>
                  <a:lnTo>
                    <a:pt x="9474" y="3074"/>
                  </a:lnTo>
                  <a:lnTo>
                    <a:pt x="9718" y="2957"/>
                  </a:lnTo>
                  <a:lnTo>
                    <a:pt x="9676" y="2798"/>
                  </a:lnTo>
                  <a:lnTo>
                    <a:pt x="9633" y="2650"/>
                  </a:lnTo>
                  <a:lnTo>
                    <a:pt x="9580" y="2491"/>
                  </a:lnTo>
                  <a:lnTo>
                    <a:pt x="9517" y="2343"/>
                  </a:lnTo>
                  <a:lnTo>
                    <a:pt x="9453" y="2205"/>
                  </a:lnTo>
                  <a:lnTo>
                    <a:pt x="9379" y="2057"/>
                  </a:lnTo>
                  <a:lnTo>
                    <a:pt x="9305" y="1919"/>
                  </a:lnTo>
                  <a:lnTo>
                    <a:pt x="9220" y="1781"/>
                  </a:lnTo>
                  <a:lnTo>
                    <a:pt x="9135" y="1654"/>
                  </a:lnTo>
                  <a:lnTo>
                    <a:pt x="9040" y="1527"/>
                  </a:lnTo>
                  <a:lnTo>
                    <a:pt x="8944" y="1400"/>
                  </a:lnTo>
                  <a:lnTo>
                    <a:pt x="8838" y="1283"/>
                  </a:lnTo>
                  <a:lnTo>
                    <a:pt x="8732" y="1167"/>
                  </a:lnTo>
                  <a:lnTo>
                    <a:pt x="8616" y="1050"/>
                  </a:lnTo>
                  <a:lnTo>
                    <a:pt x="8499" y="944"/>
                  </a:lnTo>
                  <a:lnTo>
                    <a:pt x="8383" y="849"/>
                  </a:lnTo>
                  <a:lnTo>
                    <a:pt x="8255" y="753"/>
                  </a:lnTo>
                  <a:lnTo>
                    <a:pt x="8128" y="658"/>
                  </a:lnTo>
                  <a:lnTo>
                    <a:pt x="8001" y="573"/>
                  </a:lnTo>
                  <a:lnTo>
                    <a:pt x="7863" y="488"/>
                  </a:lnTo>
                  <a:lnTo>
                    <a:pt x="7715" y="414"/>
                  </a:lnTo>
                  <a:lnTo>
                    <a:pt x="7577" y="340"/>
                  </a:lnTo>
                  <a:lnTo>
                    <a:pt x="7429" y="276"/>
                  </a:lnTo>
                  <a:lnTo>
                    <a:pt x="7281" y="223"/>
                  </a:lnTo>
                  <a:lnTo>
                    <a:pt x="7132" y="170"/>
                  </a:lnTo>
                  <a:lnTo>
                    <a:pt x="6973" y="128"/>
                  </a:lnTo>
                  <a:lnTo>
                    <a:pt x="6814" y="86"/>
                  </a:lnTo>
                  <a:lnTo>
                    <a:pt x="6655" y="54"/>
                  </a:lnTo>
                  <a:lnTo>
                    <a:pt x="6496" y="33"/>
                  </a:lnTo>
                  <a:lnTo>
                    <a:pt x="6327" y="11"/>
                  </a:lnTo>
                  <a:lnTo>
                    <a:pt x="6157"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16"/>
            <p:cNvSpPr/>
            <p:nvPr/>
          </p:nvSpPr>
          <p:spPr>
            <a:xfrm>
              <a:off x="3585200" y="1505325"/>
              <a:ext cx="330400" cy="257525"/>
            </a:xfrm>
            <a:custGeom>
              <a:rect b="b" l="l" r="r" t="t"/>
              <a:pathLst>
                <a:path extrusionOk="0" h="10301" w="13216">
                  <a:moveTo>
                    <a:pt x="2957" y="0"/>
                  </a:moveTo>
                  <a:lnTo>
                    <a:pt x="2714" y="11"/>
                  </a:lnTo>
                  <a:lnTo>
                    <a:pt x="2481" y="42"/>
                  </a:lnTo>
                  <a:lnTo>
                    <a:pt x="2353" y="74"/>
                  </a:lnTo>
                  <a:lnTo>
                    <a:pt x="2237" y="106"/>
                  </a:lnTo>
                  <a:lnTo>
                    <a:pt x="2120" y="148"/>
                  </a:lnTo>
                  <a:lnTo>
                    <a:pt x="2004" y="201"/>
                  </a:lnTo>
                  <a:lnTo>
                    <a:pt x="1877" y="254"/>
                  </a:lnTo>
                  <a:lnTo>
                    <a:pt x="1760" y="318"/>
                  </a:lnTo>
                  <a:lnTo>
                    <a:pt x="1643" y="392"/>
                  </a:lnTo>
                  <a:lnTo>
                    <a:pt x="1527" y="477"/>
                  </a:lnTo>
                  <a:lnTo>
                    <a:pt x="1410" y="562"/>
                  </a:lnTo>
                  <a:lnTo>
                    <a:pt x="1294" y="657"/>
                  </a:lnTo>
                  <a:lnTo>
                    <a:pt x="1188" y="763"/>
                  </a:lnTo>
                  <a:lnTo>
                    <a:pt x="1071" y="869"/>
                  </a:lnTo>
                  <a:lnTo>
                    <a:pt x="965" y="996"/>
                  </a:lnTo>
                  <a:lnTo>
                    <a:pt x="859" y="1123"/>
                  </a:lnTo>
                  <a:lnTo>
                    <a:pt x="753" y="1261"/>
                  </a:lnTo>
                  <a:lnTo>
                    <a:pt x="647" y="1409"/>
                  </a:lnTo>
                  <a:lnTo>
                    <a:pt x="552" y="1568"/>
                  </a:lnTo>
                  <a:lnTo>
                    <a:pt x="457" y="1738"/>
                  </a:lnTo>
                  <a:lnTo>
                    <a:pt x="351" y="1929"/>
                  </a:lnTo>
                  <a:lnTo>
                    <a:pt x="266" y="2119"/>
                  </a:lnTo>
                  <a:lnTo>
                    <a:pt x="192" y="2310"/>
                  </a:lnTo>
                  <a:lnTo>
                    <a:pt x="128" y="2501"/>
                  </a:lnTo>
                  <a:lnTo>
                    <a:pt x="86" y="2692"/>
                  </a:lnTo>
                  <a:lnTo>
                    <a:pt x="43" y="2882"/>
                  </a:lnTo>
                  <a:lnTo>
                    <a:pt x="22" y="3063"/>
                  </a:lnTo>
                  <a:lnTo>
                    <a:pt x="1" y="3253"/>
                  </a:lnTo>
                  <a:lnTo>
                    <a:pt x="1" y="3444"/>
                  </a:lnTo>
                  <a:lnTo>
                    <a:pt x="11" y="3624"/>
                  </a:lnTo>
                  <a:lnTo>
                    <a:pt x="22" y="3815"/>
                  </a:lnTo>
                  <a:lnTo>
                    <a:pt x="54" y="3995"/>
                  </a:lnTo>
                  <a:lnTo>
                    <a:pt x="96" y="4175"/>
                  </a:lnTo>
                  <a:lnTo>
                    <a:pt x="139" y="4355"/>
                  </a:lnTo>
                  <a:lnTo>
                    <a:pt x="192" y="4525"/>
                  </a:lnTo>
                  <a:lnTo>
                    <a:pt x="266" y="4705"/>
                  </a:lnTo>
                  <a:lnTo>
                    <a:pt x="340" y="4875"/>
                  </a:lnTo>
                  <a:lnTo>
                    <a:pt x="425" y="5034"/>
                  </a:lnTo>
                  <a:lnTo>
                    <a:pt x="509" y="5203"/>
                  </a:lnTo>
                  <a:lnTo>
                    <a:pt x="615" y="5362"/>
                  </a:lnTo>
                  <a:lnTo>
                    <a:pt x="721" y="5521"/>
                  </a:lnTo>
                  <a:lnTo>
                    <a:pt x="838" y="5669"/>
                  </a:lnTo>
                  <a:lnTo>
                    <a:pt x="955" y="5818"/>
                  </a:lnTo>
                  <a:lnTo>
                    <a:pt x="1082" y="5966"/>
                  </a:lnTo>
                  <a:lnTo>
                    <a:pt x="1219" y="6104"/>
                  </a:lnTo>
                  <a:lnTo>
                    <a:pt x="1368" y="6242"/>
                  </a:lnTo>
                  <a:lnTo>
                    <a:pt x="1516" y="6369"/>
                  </a:lnTo>
                  <a:lnTo>
                    <a:pt x="1665" y="6485"/>
                  </a:lnTo>
                  <a:lnTo>
                    <a:pt x="1834" y="6613"/>
                  </a:lnTo>
                  <a:lnTo>
                    <a:pt x="1993" y="6718"/>
                  </a:lnTo>
                  <a:lnTo>
                    <a:pt x="2163" y="6824"/>
                  </a:lnTo>
                  <a:lnTo>
                    <a:pt x="2343" y="6930"/>
                  </a:lnTo>
                  <a:lnTo>
                    <a:pt x="2523" y="7015"/>
                  </a:lnTo>
                  <a:lnTo>
                    <a:pt x="2703" y="7111"/>
                  </a:lnTo>
                  <a:lnTo>
                    <a:pt x="2894" y="7185"/>
                  </a:lnTo>
                  <a:lnTo>
                    <a:pt x="3085" y="7259"/>
                  </a:lnTo>
                  <a:lnTo>
                    <a:pt x="3286" y="7323"/>
                  </a:lnTo>
                  <a:lnTo>
                    <a:pt x="3487" y="7386"/>
                  </a:lnTo>
                  <a:lnTo>
                    <a:pt x="3689" y="7428"/>
                  </a:lnTo>
                  <a:lnTo>
                    <a:pt x="3890" y="7471"/>
                  </a:lnTo>
                  <a:lnTo>
                    <a:pt x="4102" y="7503"/>
                  </a:lnTo>
                  <a:lnTo>
                    <a:pt x="4314" y="7534"/>
                  </a:lnTo>
                  <a:lnTo>
                    <a:pt x="4526" y="7545"/>
                  </a:lnTo>
                  <a:lnTo>
                    <a:pt x="4738" y="7556"/>
                  </a:lnTo>
                  <a:lnTo>
                    <a:pt x="4950" y="7556"/>
                  </a:lnTo>
                  <a:lnTo>
                    <a:pt x="5162" y="7545"/>
                  </a:lnTo>
                  <a:lnTo>
                    <a:pt x="5384" y="7524"/>
                  </a:lnTo>
                  <a:lnTo>
                    <a:pt x="5596" y="7492"/>
                  </a:lnTo>
                  <a:lnTo>
                    <a:pt x="5819" y="7450"/>
                  </a:lnTo>
                  <a:lnTo>
                    <a:pt x="6041" y="7397"/>
                  </a:lnTo>
                  <a:lnTo>
                    <a:pt x="6253" y="7333"/>
                  </a:lnTo>
                  <a:lnTo>
                    <a:pt x="6476" y="7259"/>
                  </a:lnTo>
                  <a:lnTo>
                    <a:pt x="6688" y="7174"/>
                  </a:lnTo>
                  <a:lnTo>
                    <a:pt x="6900" y="7079"/>
                  </a:lnTo>
                  <a:lnTo>
                    <a:pt x="7122" y="6973"/>
                  </a:lnTo>
                  <a:lnTo>
                    <a:pt x="7334" y="6856"/>
                  </a:lnTo>
                  <a:lnTo>
                    <a:pt x="7535" y="6729"/>
                  </a:lnTo>
                  <a:lnTo>
                    <a:pt x="7747" y="6581"/>
                  </a:lnTo>
                  <a:lnTo>
                    <a:pt x="7959" y="6432"/>
                  </a:lnTo>
                  <a:lnTo>
                    <a:pt x="8161" y="6263"/>
                  </a:lnTo>
                  <a:lnTo>
                    <a:pt x="8362" y="6083"/>
                  </a:lnTo>
                  <a:lnTo>
                    <a:pt x="8553" y="5892"/>
                  </a:lnTo>
                  <a:lnTo>
                    <a:pt x="8754" y="5680"/>
                  </a:lnTo>
                  <a:lnTo>
                    <a:pt x="8945" y="5457"/>
                  </a:lnTo>
                  <a:lnTo>
                    <a:pt x="8966" y="5648"/>
                  </a:lnTo>
                  <a:lnTo>
                    <a:pt x="9008" y="5828"/>
                  </a:lnTo>
                  <a:lnTo>
                    <a:pt x="9051" y="5987"/>
                  </a:lnTo>
                  <a:lnTo>
                    <a:pt x="9114" y="6125"/>
                  </a:lnTo>
                  <a:lnTo>
                    <a:pt x="9178" y="6252"/>
                  </a:lnTo>
                  <a:lnTo>
                    <a:pt x="9252" y="6369"/>
                  </a:lnTo>
                  <a:lnTo>
                    <a:pt x="9337" y="6475"/>
                  </a:lnTo>
                  <a:lnTo>
                    <a:pt x="9422" y="6560"/>
                  </a:lnTo>
                  <a:lnTo>
                    <a:pt x="9517" y="6634"/>
                  </a:lnTo>
                  <a:lnTo>
                    <a:pt x="9623" y="6708"/>
                  </a:lnTo>
                  <a:lnTo>
                    <a:pt x="9729" y="6761"/>
                  </a:lnTo>
                  <a:lnTo>
                    <a:pt x="9835" y="6803"/>
                  </a:lnTo>
                  <a:lnTo>
                    <a:pt x="9951" y="6835"/>
                  </a:lnTo>
                  <a:lnTo>
                    <a:pt x="10057" y="6867"/>
                  </a:lnTo>
                  <a:lnTo>
                    <a:pt x="10174" y="6888"/>
                  </a:lnTo>
                  <a:lnTo>
                    <a:pt x="10291" y="6899"/>
                  </a:lnTo>
                  <a:lnTo>
                    <a:pt x="10513" y="6909"/>
                  </a:lnTo>
                  <a:lnTo>
                    <a:pt x="10736" y="6899"/>
                  </a:lnTo>
                  <a:lnTo>
                    <a:pt x="10937" y="6877"/>
                  </a:lnTo>
                  <a:lnTo>
                    <a:pt x="11117" y="6846"/>
                  </a:lnTo>
                  <a:lnTo>
                    <a:pt x="11266" y="6814"/>
                  </a:lnTo>
                  <a:lnTo>
                    <a:pt x="11382" y="6782"/>
                  </a:lnTo>
                  <a:lnTo>
                    <a:pt x="11477" y="6750"/>
                  </a:lnTo>
                  <a:lnTo>
                    <a:pt x="11414" y="6909"/>
                  </a:lnTo>
                  <a:lnTo>
                    <a:pt x="11361" y="7068"/>
                  </a:lnTo>
                  <a:lnTo>
                    <a:pt x="11319" y="7227"/>
                  </a:lnTo>
                  <a:lnTo>
                    <a:pt x="11287" y="7397"/>
                  </a:lnTo>
                  <a:lnTo>
                    <a:pt x="11266" y="7556"/>
                  </a:lnTo>
                  <a:lnTo>
                    <a:pt x="11244" y="7715"/>
                  </a:lnTo>
                  <a:lnTo>
                    <a:pt x="11244" y="7874"/>
                  </a:lnTo>
                  <a:lnTo>
                    <a:pt x="11244" y="8022"/>
                  </a:lnTo>
                  <a:lnTo>
                    <a:pt x="11244" y="8181"/>
                  </a:lnTo>
                  <a:lnTo>
                    <a:pt x="11255" y="8329"/>
                  </a:lnTo>
                  <a:lnTo>
                    <a:pt x="11297" y="8626"/>
                  </a:lnTo>
                  <a:lnTo>
                    <a:pt x="11350" y="8912"/>
                  </a:lnTo>
                  <a:lnTo>
                    <a:pt x="11424" y="9166"/>
                  </a:lnTo>
                  <a:lnTo>
                    <a:pt x="11499" y="9410"/>
                  </a:lnTo>
                  <a:lnTo>
                    <a:pt x="11583" y="9633"/>
                  </a:lnTo>
                  <a:lnTo>
                    <a:pt x="11668" y="9823"/>
                  </a:lnTo>
                  <a:lnTo>
                    <a:pt x="11742" y="9993"/>
                  </a:lnTo>
                  <a:lnTo>
                    <a:pt x="11870" y="10226"/>
                  </a:lnTo>
                  <a:lnTo>
                    <a:pt x="11912" y="10300"/>
                  </a:lnTo>
                  <a:lnTo>
                    <a:pt x="12505" y="10300"/>
                  </a:lnTo>
                  <a:lnTo>
                    <a:pt x="12569" y="10131"/>
                  </a:lnTo>
                  <a:lnTo>
                    <a:pt x="12654" y="9919"/>
                  </a:lnTo>
                  <a:lnTo>
                    <a:pt x="12739" y="9643"/>
                  </a:lnTo>
                  <a:lnTo>
                    <a:pt x="12844" y="9294"/>
                  </a:lnTo>
                  <a:lnTo>
                    <a:pt x="12950" y="8891"/>
                  </a:lnTo>
                  <a:lnTo>
                    <a:pt x="13046" y="8446"/>
                  </a:lnTo>
                  <a:lnTo>
                    <a:pt x="13088" y="8213"/>
                  </a:lnTo>
                  <a:lnTo>
                    <a:pt x="13131" y="7958"/>
                  </a:lnTo>
                  <a:lnTo>
                    <a:pt x="13162" y="7704"/>
                  </a:lnTo>
                  <a:lnTo>
                    <a:pt x="13184" y="7439"/>
                  </a:lnTo>
                  <a:lnTo>
                    <a:pt x="13205" y="7164"/>
                  </a:lnTo>
                  <a:lnTo>
                    <a:pt x="13215" y="6888"/>
                  </a:lnTo>
                  <a:lnTo>
                    <a:pt x="13215" y="6602"/>
                  </a:lnTo>
                  <a:lnTo>
                    <a:pt x="13205" y="6316"/>
                  </a:lnTo>
                  <a:lnTo>
                    <a:pt x="13173" y="6030"/>
                  </a:lnTo>
                  <a:lnTo>
                    <a:pt x="13141" y="5744"/>
                  </a:lnTo>
                  <a:lnTo>
                    <a:pt x="13088" y="5447"/>
                  </a:lnTo>
                  <a:lnTo>
                    <a:pt x="13025" y="5150"/>
                  </a:lnTo>
                  <a:lnTo>
                    <a:pt x="12940" y="4864"/>
                  </a:lnTo>
                  <a:lnTo>
                    <a:pt x="12844" y="4578"/>
                  </a:lnTo>
                  <a:lnTo>
                    <a:pt x="12728" y="4281"/>
                  </a:lnTo>
                  <a:lnTo>
                    <a:pt x="12601" y="4006"/>
                  </a:lnTo>
                  <a:lnTo>
                    <a:pt x="12442" y="3720"/>
                  </a:lnTo>
                  <a:lnTo>
                    <a:pt x="12272" y="3455"/>
                  </a:lnTo>
                  <a:lnTo>
                    <a:pt x="12177" y="3317"/>
                  </a:lnTo>
                  <a:lnTo>
                    <a:pt x="12071" y="3190"/>
                  </a:lnTo>
                  <a:lnTo>
                    <a:pt x="11965" y="3073"/>
                  </a:lnTo>
                  <a:lnTo>
                    <a:pt x="11859" y="2967"/>
                  </a:lnTo>
                  <a:lnTo>
                    <a:pt x="11753" y="2861"/>
                  </a:lnTo>
                  <a:lnTo>
                    <a:pt x="11636" y="2766"/>
                  </a:lnTo>
                  <a:lnTo>
                    <a:pt x="11520" y="2681"/>
                  </a:lnTo>
                  <a:lnTo>
                    <a:pt x="11403" y="2596"/>
                  </a:lnTo>
                  <a:lnTo>
                    <a:pt x="11287" y="2522"/>
                  </a:lnTo>
                  <a:lnTo>
                    <a:pt x="11160" y="2448"/>
                  </a:lnTo>
                  <a:lnTo>
                    <a:pt x="10905" y="2321"/>
                  </a:lnTo>
                  <a:lnTo>
                    <a:pt x="10640" y="2215"/>
                  </a:lnTo>
                  <a:lnTo>
                    <a:pt x="10365" y="2141"/>
                  </a:lnTo>
                  <a:lnTo>
                    <a:pt x="10089" y="2077"/>
                  </a:lnTo>
                  <a:lnTo>
                    <a:pt x="9803" y="2024"/>
                  </a:lnTo>
                  <a:lnTo>
                    <a:pt x="9517" y="2003"/>
                  </a:lnTo>
                  <a:lnTo>
                    <a:pt x="9241" y="1992"/>
                  </a:lnTo>
                  <a:lnTo>
                    <a:pt x="8955" y="1992"/>
                  </a:lnTo>
                  <a:lnTo>
                    <a:pt x="8669" y="2003"/>
                  </a:lnTo>
                  <a:lnTo>
                    <a:pt x="8383" y="2024"/>
                  </a:lnTo>
                  <a:lnTo>
                    <a:pt x="8108" y="2066"/>
                  </a:lnTo>
                  <a:lnTo>
                    <a:pt x="7843" y="2109"/>
                  </a:lnTo>
                  <a:lnTo>
                    <a:pt x="7578" y="2151"/>
                  </a:lnTo>
                  <a:lnTo>
                    <a:pt x="7323" y="2215"/>
                  </a:lnTo>
                  <a:lnTo>
                    <a:pt x="7080" y="2268"/>
                  </a:lnTo>
                  <a:lnTo>
                    <a:pt x="6624" y="2395"/>
                  </a:lnTo>
                  <a:lnTo>
                    <a:pt x="6232" y="2522"/>
                  </a:lnTo>
                  <a:lnTo>
                    <a:pt x="5903" y="2649"/>
                  </a:lnTo>
                  <a:lnTo>
                    <a:pt x="5660" y="2745"/>
                  </a:lnTo>
                  <a:lnTo>
                    <a:pt x="5448" y="2840"/>
                  </a:lnTo>
                  <a:lnTo>
                    <a:pt x="5480" y="2755"/>
                  </a:lnTo>
                  <a:lnTo>
                    <a:pt x="5522" y="2670"/>
                  </a:lnTo>
                  <a:lnTo>
                    <a:pt x="5543" y="2586"/>
                  </a:lnTo>
                  <a:lnTo>
                    <a:pt x="5564" y="2501"/>
                  </a:lnTo>
                  <a:lnTo>
                    <a:pt x="5585" y="2416"/>
                  </a:lnTo>
                  <a:lnTo>
                    <a:pt x="5596" y="2321"/>
                  </a:lnTo>
                  <a:lnTo>
                    <a:pt x="5585" y="2141"/>
                  </a:lnTo>
                  <a:lnTo>
                    <a:pt x="5564" y="1960"/>
                  </a:lnTo>
                  <a:lnTo>
                    <a:pt x="5522" y="1780"/>
                  </a:lnTo>
                  <a:lnTo>
                    <a:pt x="5448" y="1600"/>
                  </a:lnTo>
                  <a:lnTo>
                    <a:pt x="5363" y="1420"/>
                  </a:lnTo>
                  <a:lnTo>
                    <a:pt x="5257" y="1250"/>
                  </a:lnTo>
                  <a:lnTo>
                    <a:pt x="5130" y="1081"/>
                  </a:lnTo>
                  <a:lnTo>
                    <a:pt x="4992" y="911"/>
                  </a:lnTo>
                  <a:lnTo>
                    <a:pt x="4833" y="763"/>
                  </a:lnTo>
                  <a:lnTo>
                    <a:pt x="4664" y="615"/>
                  </a:lnTo>
                  <a:lnTo>
                    <a:pt x="4483" y="487"/>
                  </a:lnTo>
                  <a:lnTo>
                    <a:pt x="4282" y="360"/>
                  </a:lnTo>
                  <a:lnTo>
                    <a:pt x="4081" y="254"/>
                  </a:lnTo>
                  <a:lnTo>
                    <a:pt x="3869" y="170"/>
                  </a:lnTo>
                  <a:lnTo>
                    <a:pt x="3646" y="95"/>
                  </a:lnTo>
                  <a:lnTo>
                    <a:pt x="3424" y="42"/>
                  </a:lnTo>
                  <a:lnTo>
                    <a:pt x="3191" y="11"/>
                  </a:lnTo>
                  <a:lnTo>
                    <a:pt x="295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16"/>
            <p:cNvSpPr/>
            <p:nvPr/>
          </p:nvSpPr>
          <p:spPr>
            <a:xfrm>
              <a:off x="3585200" y="1555125"/>
              <a:ext cx="258600" cy="94850"/>
            </a:xfrm>
            <a:custGeom>
              <a:rect b="b" l="l" r="r" t="t"/>
              <a:pathLst>
                <a:path extrusionOk="0" h="3794" w="10344">
                  <a:moveTo>
                    <a:pt x="9347" y="0"/>
                  </a:moveTo>
                  <a:lnTo>
                    <a:pt x="8945" y="350"/>
                  </a:lnTo>
                  <a:lnTo>
                    <a:pt x="8478" y="721"/>
                  </a:lnTo>
                  <a:lnTo>
                    <a:pt x="8224" y="912"/>
                  </a:lnTo>
                  <a:lnTo>
                    <a:pt x="7959" y="1102"/>
                  </a:lnTo>
                  <a:lnTo>
                    <a:pt x="7684" y="1304"/>
                  </a:lnTo>
                  <a:lnTo>
                    <a:pt x="7398" y="1494"/>
                  </a:lnTo>
                  <a:lnTo>
                    <a:pt x="7111" y="1675"/>
                  </a:lnTo>
                  <a:lnTo>
                    <a:pt x="6804" y="1855"/>
                  </a:lnTo>
                  <a:lnTo>
                    <a:pt x="6497" y="2024"/>
                  </a:lnTo>
                  <a:lnTo>
                    <a:pt x="6179" y="2183"/>
                  </a:lnTo>
                  <a:lnTo>
                    <a:pt x="5861" y="2332"/>
                  </a:lnTo>
                  <a:lnTo>
                    <a:pt x="5533" y="2469"/>
                  </a:lnTo>
                  <a:lnTo>
                    <a:pt x="5215" y="2586"/>
                  </a:lnTo>
                  <a:lnTo>
                    <a:pt x="4886" y="2681"/>
                  </a:lnTo>
                  <a:lnTo>
                    <a:pt x="4558" y="2755"/>
                  </a:lnTo>
                  <a:lnTo>
                    <a:pt x="4229" y="2819"/>
                  </a:lnTo>
                  <a:lnTo>
                    <a:pt x="3901" y="2851"/>
                  </a:lnTo>
                  <a:lnTo>
                    <a:pt x="3413" y="2851"/>
                  </a:lnTo>
                  <a:lnTo>
                    <a:pt x="3254" y="2830"/>
                  </a:lnTo>
                  <a:lnTo>
                    <a:pt x="3095" y="2808"/>
                  </a:lnTo>
                  <a:lnTo>
                    <a:pt x="2936" y="2777"/>
                  </a:lnTo>
                  <a:lnTo>
                    <a:pt x="2777" y="2745"/>
                  </a:lnTo>
                  <a:lnTo>
                    <a:pt x="2618" y="2702"/>
                  </a:lnTo>
                  <a:lnTo>
                    <a:pt x="2470" y="2639"/>
                  </a:lnTo>
                  <a:lnTo>
                    <a:pt x="2322" y="2586"/>
                  </a:lnTo>
                  <a:lnTo>
                    <a:pt x="2173" y="2512"/>
                  </a:lnTo>
                  <a:lnTo>
                    <a:pt x="2025" y="2427"/>
                  </a:lnTo>
                  <a:lnTo>
                    <a:pt x="1877" y="2342"/>
                  </a:lnTo>
                  <a:lnTo>
                    <a:pt x="1728" y="2236"/>
                  </a:lnTo>
                  <a:lnTo>
                    <a:pt x="1590" y="2130"/>
                  </a:lnTo>
                  <a:lnTo>
                    <a:pt x="1453" y="2003"/>
                  </a:lnTo>
                  <a:lnTo>
                    <a:pt x="1315" y="1876"/>
                  </a:lnTo>
                  <a:lnTo>
                    <a:pt x="1188" y="1738"/>
                  </a:lnTo>
                  <a:lnTo>
                    <a:pt x="1061" y="1579"/>
                  </a:lnTo>
                  <a:lnTo>
                    <a:pt x="933" y="1420"/>
                  </a:lnTo>
                  <a:lnTo>
                    <a:pt x="806" y="1251"/>
                  </a:lnTo>
                  <a:lnTo>
                    <a:pt x="690" y="1060"/>
                  </a:lnTo>
                  <a:lnTo>
                    <a:pt x="573" y="859"/>
                  </a:lnTo>
                  <a:lnTo>
                    <a:pt x="457" y="657"/>
                  </a:lnTo>
                  <a:lnTo>
                    <a:pt x="351" y="435"/>
                  </a:lnTo>
                  <a:lnTo>
                    <a:pt x="245" y="191"/>
                  </a:lnTo>
                  <a:lnTo>
                    <a:pt x="170" y="392"/>
                  </a:lnTo>
                  <a:lnTo>
                    <a:pt x="107" y="594"/>
                  </a:lnTo>
                  <a:lnTo>
                    <a:pt x="64" y="784"/>
                  </a:lnTo>
                  <a:lnTo>
                    <a:pt x="33" y="986"/>
                  </a:lnTo>
                  <a:lnTo>
                    <a:pt x="11" y="1176"/>
                  </a:lnTo>
                  <a:lnTo>
                    <a:pt x="1" y="1378"/>
                  </a:lnTo>
                  <a:lnTo>
                    <a:pt x="11" y="1569"/>
                  </a:lnTo>
                  <a:lnTo>
                    <a:pt x="22" y="1759"/>
                  </a:lnTo>
                  <a:lnTo>
                    <a:pt x="43" y="1950"/>
                  </a:lnTo>
                  <a:lnTo>
                    <a:pt x="86" y="2141"/>
                  </a:lnTo>
                  <a:lnTo>
                    <a:pt x="128" y="2321"/>
                  </a:lnTo>
                  <a:lnTo>
                    <a:pt x="192" y="2512"/>
                  </a:lnTo>
                  <a:lnTo>
                    <a:pt x="255" y="2692"/>
                  </a:lnTo>
                  <a:lnTo>
                    <a:pt x="340" y="2861"/>
                  </a:lnTo>
                  <a:lnTo>
                    <a:pt x="425" y="3042"/>
                  </a:lnTo>
                  <a:lnTo>
                    <a:pt x="520" y="3211"/>
                  </a:lnTo>
                  <a:lnTo>
                    <a:pt x="679" y="3306"/>
                  </a:lnTo>
                  <a:lnTo>
                    <a:pt x="849" y="3391"/>
                  </a:lnTo>
                  <a:lnTo>
                    <a:pt x="1018" y="3465"/>
                  </a:lnTo>
                  <a:lnTo>
                    <a:pt x="1188" y="3529"/>
                  </a:lnTo>
                  <a:lnTo>
                    <a:pt x="1368" y="3593"/>
                  </a:lnTo>
                  <a:lnTo>
                    <a:pt x="1537" y="3646"/>
                  </a:lnTo>
                  <a:lnTo>
                    <a:pt x="1718" y="3688"/>
                  </a:lnTo>
                  <a:lnTo>
                    <a:pt x="1898" y="3720"/>
                  </a:lnTo>
                  <a:lnTo>
                    <a:pt x="2067" y="3752"/>
                  </a:lnTo>
                  <a:lnTo>
                    <a:pt x="2247" y="3773"/>
                  </a:lnTo>
                  <a:lnTo>
                    <a:pt x="2438" y="3783"/>
                  </a:lnTo>
                  <a:lnTo>
                    <a:pt x="2618" y="3794"/>
                  </a:lnTo>
                  <a:lnTo>
                    <a:pt x="2979" y="3794"/>
                  </a:lnTo>
                  <a:lnTo>
                    <a:pt x="3350" y="3762"/>
                  </a:lnTo>
                  <a:lnTo>
                    <a:pt x="3720" y="3720"/>
                  </a:lnTo>
                  <a:lnTo>
                    <a:pt x="4091" y="3646"/>
                  </a:lnTo>
                  <a:lnTo>
                    <a:pt x="4452" y="3561"/>
                  </a:lnTo>
                  <a:lnTo>
                    <a:pt x="4822" y="3455"/>
                  </a:lnTo>
                  <a:lnTo>
                    <a:pt x="5183" y="3328"/>
                  </a:lnTo>
                  <a:lnTo>
                    <a:pt x="5543" y="3190"/>
                  </a:lnTo>
                  <a:lnTo>
                    <a:pt x="5903" y="3042"/>
                  </a:lnTo>
                  <a:lnTo>
                    <a:pt x="6253" y="2883"/>
                  </a:lnTo>
                  <a:lnTo>
                    <a:pt x="6592" y="2713"/>
                  </a:lnTo>
                  <a:lnTo>
                    <a:pt x="6931" y="2533"/>
                  </a:lnTo>
                  <a:lnTo>
                    <a:pt x="7260" y="2353"/>
                  </a:lnTo>
                  <a:lnTo>
                    <a:pt x="7578" y="2162"/>
                  </a:lnTo>
                  <a:lnTo>
                    <a:pt x="7885" y="1971"/>
                  </a:lnTo>
                  <a:lnTo>
                    <a:pt x="8182" y="1781"/>
                  </a:lnTo>
                  <a:lnTo>
                    <a:pt x="8743" y="1399"/>
                  </a:lnTo>
                  <a:lnTo>
                    <a:pt x="9252" y="1028"/>
                  </a:lnTo>
                  <a:lnTo>
                    <a:pt x="9687" y="689"/>
                  </a:lnTo>
                  <a:lnTo>
                    <a:pt x="10057" y="392"/>
                  </a:lnTo>
                  <a:lnTo>
                    <a:pt x="10344" y="138"/>
                  </a:lnTo>
                  <a:lnTo>
                    <a:pt x="10100" y="85"/>
                  </a:lnTo>
                  <a:lnTo>
                    <a:pt x="9846" y="43"/>
                  </a:lnTo>
                  <a:lnTo>
                    <a:pt x="9602" y="11"/>
                  </a:lnTo>
                  <a:lnTo>
                    <a:pt x="9347"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16"/>
            <p:cNvSpPr/>
            <p:nvPr/>
          </p:nvSpPr>
          <p:spPr>
            <a:xfrm>
              <a:off x="3799000" y="1700825"/>
              <a:ext cx="44800" cy="32350"/>
            </a:xfrm>
            <a:custGeom>
              <a:rect b="b" l="l" r="r" t="t"/>
              <a:pathLst>
                <a:path extrusionOk="0" h="1294" w="1792">
                  <a:moveTo>
                    <a:pt x="478" y="1"/>
                  </a:moveTo>
                  <a:lnTo>
                    <a:pt x="382" y="11"/>
                  </a:lnTo>
                  <a:lnTo>
                    <a:pt x="287" y="43"/>
                  </a:lnTo>
                  <a:lnTo>
                    <a:pt x="213" y="96"/>
                  </a:lnTo>
                  <a:lnTo>
                    <a:pt x="138" y="149"/>
                  </a:lnTo>
                  <a:lnTo>
                    <a:pt x="75" y="223"/>
                  </a:lnTo>
                  <a:lnTo>
                    <a:pt x="32" y="318"/>
                  </a:lnTo>
                  <a:lnTo>
                    <a:pt x="11" y="414"/>
                  </a:lnTo>
                  <a:lnTo>
                    <a:pt x="1" y="509"/>
                  </a:lnTo>
                  <a:lnTo>
                    <a:pt x="11" y="605"/>
                  </a:lnTo>
                  <a:lnTo>
                    <a:pt x="43" y="689"/>
                  </a:lnTo>
                  <a:lnTo>
                    <a:pt x="85" y="774"/>
                  </a:lnTo>
                  <a:lnTo>
                    <a:pt x="149" y="848"/>
                  </a:lnTo>
                  <a:lnTo>
                    <a:pt x="223" y="901"/>
                  </a:lnTo>
                  <a:lnTo>
                    <a:pt x="319" y="944"/>
                  </a:lnTo>
                  <a:lnTo>
                    <a:pt x="1124" y="1262"/>
                  </a:lnTo>
                  <a:lnTo>
                    <a:pt x="1219" y="1283"/>
                  </a:lnTo>
                  <a:lnTo>
                    <a:pt x="1315" y="1293"/>
                  </a:lnTo>
                  <a:lnTo>
                    <a:pt x="1410" y="1283"/>
                  </a:lnTo>
                  <a:lnTo>
                    <a:pt x="1505" y="1251"/>
                  </a:lnTo>
                  <a:lnTo>
                    <a:pt x="1580" y="1209"/>
                  </a:lnTo>
                  <a:lnTo>
                    <a:pt x="1654" y="1145"/>
                  </a:lnTo>
                  <a:lnTo>
                    <a:pt x="1717" y="1071"/>
                  </a:lnTo>
                  <a:lnTo>
                    <a:pt x="1760" y="975"/>
                  </a:lnTo>
                  <a:lnTo>
                    <a:pt x="1781" y="880"/>
                  </a:lnTo>
                  <a:lnTo>
                    <a:pt x="1792" y="785"/>
                  </a:lnTo>
                  <a:lnTo>
                    <a:pt x="1781" y="689"/>
                  </a:lnTo>
                  <a:lnTo>
                    <a:pt x="1749" y="605"/>
                  </a:lnTo>
                  <a:lnTo>
                    <a:pt x="1707" y="520"/>
                  </a:lnTo>
                  <a:lnTo>
                    <a:pt x="1643" y="446"/>
                  </a:lnTo>
                  <a:lnTo>
                    <a:pt x="1569" y="393"/>
                  </a:lnTo>
                  <a:lnTo>
                    <a:pt x="1474" y="350"/>
                  </a:lnTo>
                  <a:lnTo>
                    <a:pt x="668" y="32"/>
                  </a:lnTo>
                  <a:lnTo>
                    <a:pt x="573" y="11"/>
                  </a:lnTo>
                  <a:lnTo>
                    <a:pt x="47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16"/>
            <p:cNvSpPr/>
            <p:nvPr/>
          </p:nvSpPr>
          <p:spPr>
            <a:xfrm>
              <a:off x="3693825" y="1702675"/>
              <a:ext cx="44000" cy="33950"/>
            </a:xfrm>
            <a:custGeom>
              <a:rect b="b" l="l" r="r" t="t"/>
              <a:pathLst>
                <a:path extrusionOk="0" h="1358" w="1760">
                  <a:moveTo>
                    <a:pt x="1240" y="1"/>
                  </a:moveTo>
                  <a:lnTo>
                    <a:pt x="1145" y="22"/>
                  </a:lnTo>
                  <a:lnTo>
                    <a:pt x="1060" y="54"/>
                  </a:lnTo>
                  <a:lnTo>
                    <a:pt x="276" y="435"/>
                  </a:lnTo>
                  <a:lnTo>
                    <a:pt x="191" y="478"/>
                  </a:lnTo>
                  <a:lnTo>
                    <a:pt x="117" y="552"/>
                  </a:lnTo>
                  <a:lnTo>
                    <a:pt x="64" y="626"/>
                  </a:lnTo>
                  <a:lnTo>
                    <a:pt x="22" y="711"/>
                  </a:lnTo>
                  <a:lnTo>
                    <a:pt x="1" y="806"/>
                  </a:lnTo>
                  <a:lnTo>
                    <a:pt x="1" y="901"/>
                  </a:lnTo>
                  <a:lnTo>
                    <a:pt x="11" y="997"/>
                  </a:lnTo>
                  <a:lnTo>
                    <a:pt x="43" y="1082"/>
                  </a:lnTo>
                  <a:lnTo>
                    <a:pt x="96" y="1166"/>
                  </a:lnTo>
                  <a:lnTo>
                    <a:pt x="160" y="1241"/>
                  </a:lnTo>
                  <a:lnTo>
                    <a:pt x="244" y="1294"/>
                  </a:lnTo>
                  <a:lnTo>
                    <a:pt x="329" y="1336"/>
                  </a:lnTo>
                  <a:lnTo>
                    <a:pt x="414" y="1357"/>
                  </a:lnTo>
                  <a:lnTo>
                    <a:pt x="509" y="1357"/>
                  </a:lnTo>
                  <a:lnTo>
                    <a:pt x="605" y="1347"/>
                  </a:lnTo>
                  <a:lnTo>
                    <a:pt x="700" y="1315"/>
                  </a:lnTo>
                  <a:lnTo>
                    <a:pt x="1484" y="933"/>
                  </a:lnTo>
                  <a:lnTo>
                    <a:pt x="1569" y="880"/>
                  </a:lnTo>
                  <a:lnTo>
                    <a:pt x="1633" y="817"/>
                  </a:lnTo>
                  <a:lnTo>
                    <a:pt x="1696" y="743"/>
                  </a:lnTo>
                  <a:lnTo>
                    <a:pt x="1728" y="658"/>
                  </a:lnTo>
                  <a:lnTo>
                    <a:pt x="1749" y="562"/>
                  </a:lnTo>
                  <a:lnTo>
                    <a:pt x="1760" y="467"/>
                  </a:lnTo>
                  <a:lnTo>
                    <a:pt x="1749" y="372"/>
                  </a:lnTo>
                  <a:lnTo>
                    <a:pt x="1707" y="276"/>
                  </a:lnTo>
                  <a:lnTo>
                    <a:pt x="1654" y="192"/>
                  </a:lnTo>
                  <a:lnTo>
                    <a:pt x="1590" y="128"/>
                  </a:lnTo>
                  <a:lnTo>
                    <a:pt x="1516" y="75"/>
                  </a:lnTo>
                  <a:lnTo>
                    <a:pt x="1431" y="33"/>
                  </a:lnTo>
                  <a:lnTo>
                    <a:pt x="1336" y="11"/>
                  </a:lnTo>
                  <a:lnTo>
                    <a:pt x="124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16"/>
            <p:cNvSpPr/>
            <p:nvPr/>
          </p:nvSpPr>
          <p:spPr>
            <a:xfrm>
              <a:off x="3751325" y="1806800"/>
              <a:ext cx="28375" cy="16975"/>
            </a:xfrm>
            <a:custGeom>
              <a:rect b="b" l="l" r="r" t="t"/>
              <a:pathLst>
                <a:path extrusionOk="0" h="679" w="1135">
                  <a:moveTo>
                    <a:pt x="0" y="0"/>
                  </a:moveTo>
                  <a:lnTo>
                    <a:pt x="43" y="85"/>
                  </a:lnTo>
                  <a:lnTo>
                    <a:pt x="159" y="286"/>
                  </a:lnTo>
                  <a:lnTo>
                    <a:pt x="233" y="403"/>
                  </a:lnTo>
                  <a:lnTo>
                    <a:pt x="308" y="498"/>
                  </a:lnTo>
                  <a:lnTo>
                    <a:pt x="371" y="583"/>
                  </a:lnTo>
                  <a:lnTo>
                    <a:pt x="435" y="636"/>
                  </a:lnTo>
                  <a:lnTo>
                    <a:pt x="466" y="657"/>
                  </a:lnTo>
                  <a:lnTo>
                    <a:pt x="509" y="668"/>
                  </a:lnTo>
                  <a:lnTo>
                    <a:pt x="604" y="679"/>
                  </a:lnTo>
                  <a:lnTo>
                    <a:pt x="721" y="668"/>
                  </a:lnTo>
                  <a:lnTo>
                    <a:pt x="837" y="647"/>
                  </a:lnTo>
                  <a:lnTo>
                    <a:pt x="954" y="604"/>
                  </a:lnTo>
                  <a:lnTo>
                    <a:pt x="1049" y="551"/>
                  </a:lnTo>
                  <a:lnTo>
                    <a:pt x="1081" y="530"/>
                  </a:lnTo>
                  <a:lnTo>
                    <a:pt x="1113" y="488"/>
                  </a:lnTo>
                  <a:lnTo>
                    <a:pt x="1123" y="456"/>
                  </a:lnTo>
                  <a:lnTo>
                    <a:pt x="1134" y="414"/>
                  </a:lnTo>
                  <a:lnTo>
                    <a:pt x="1113" y="382"/>
                  </a:lnTo>
                  <a:lnTo>
                    <a:pt x="1081" y="339"/>
                  </a:lnTo>
                  <a:lnTo>
                    <a:pt x="1028" y="297"/>
                  </a:lnTo>
                  <a:lnTo>
                    <a:pt x="954" y="265"/>
                  </a:lnTo>
                  <a:lnTo>
                    <a:pt x="774" y="191"/>
                  </a:lnTo>
                  <a:lnTo>
                    <a:pt x="562" y="128"/>
                  </a:lnTo>
                  <a:lnTo>
                    <a:pt x="350" y="75"/>
                  </a:lnTo>
                  <a:lnTo>
                    <a:pt x="170" y="32"/>
                  </a:lnTo>
                  <a:lnTo>
                    <a:pt x="0"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16"/>
            <p:cNvSpPr/>
            <p:nvPr/>
          </p:nvSpPr>
          <p:spPr>
            <a:xfrm>
              <a:off x="3751325" y="1745600"/>
              <a:ext cx="24400" cy="72350"/>
            </a:xfrm>
            <a:custGeom>
              <a:rect b="b" l="l" r="r" t="t"/>
              <a:pathLst>
                <a:path extrusionOk="0" h="2894" w="976">
                  <a:moveTo>
                    <a:pt x="975" y="0"/>
                  </a:moveTo>
                  <a:lnTo>
                    <a:pt x="795" y="382"/>
                  </a:lnTo>
                  <a:lnTo>
                    <a:pt x="625" y="763"/>
                  </a:lnTo>
                  <a:lnTo>
                    <a:pt x="466" y="1156"/>
                  </a:lnTo>
                  <a:lnTo>
                    <a:pt x="308" y="1537"/>
                  </a:lnTo>
                  <a:lnTo>
                    <a:pt x="159" y="1929"/>
                  </a:lnTo>
                  <a:lnTo>
                    <a:pt x="21" y="2332"/>
                  </a:lnTo>
                  <a:lnTo>
                    <a:pt x="11" y="2374"/>
                  </a:lnTo>
                  <a:lnTo>
                    <a:pt x="0" y="2406"/>
                  </a:lnTo>
                  <a:lnTo>
                    <a:pt x="11" y="2459"/>
                  </a:lnTo>
                  <a:lnTo>
                    <a:pt x="21" y="2480"/>
                  </a:lnTo>
                  <a:lnTo>
                    <a:pt x="32" y="2501"/>
                  </a:lnTo>
                  <a:lnTo>
                    <a:pt x="74" y="2554"/>
                  </a:lnTo>
                  <a:lnTo>
                    <a:pt x="127" y="2597"/>
                  </a:lnTo>
                  <a:lnTo>
                    <a:pt x="212" y="2660"/>
                  </a:lnTo>
                  <a:lnTo>
                    <a:pt x="297" y="2713"/>
                  </a:lnTo>
                  <a:lnTo>
                    <a:pt x="488" y="2819"/>
                  </a:lnTo>
                  <a:lnTo>
                    <a:pt x="583" y="2862"/>
                  </a:lnTo>
                  <a:lnTo>
                    <a:pt x="689" y="2893"/>
                  </a:lnTo>
                  <a:lnTo>
                    <a:pt x="541" y="2745"/>
                  </a:lnTo>
                  <a:lnTo>
                    <a:pt x="392" y="2597"/>
                  </a:lnTo>
                  <a:lnTo>
                    <a:pt x="244" y="2459"/>
                  </a:lnTo>
                  <a:lnTo>
                    <a:pt x="205" y="2412"/>
                  </a:lnTo>
                  <a:lnTo>
                    <a:pt x="212" y="2374"/>
                  </a:lnTo>
                  <a:lnTo>
                    <a:pt x="360" y="1982"/>
                  </a:lnTo>
                  <a:lnTo>
                    <a:pt x="498" y="1590"/>
                  </a:lnTo>
                  <a:lnTo>
                    <a:pt x="625" y="1198"/>
                  </a:lnTo>
                  <a:lnTo>
                    <a:pt x="742" y="806"/>
                  </a:lnTo>
                  <a:lnTo>
                    <a:pt x="859" y="403"/>
                  </a:lnTo>
                  <a:lnTo>
                    <a:pt x="97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p16"/>
            <p:cNvSpPr/>
            <p:nvPr/>
          </p:nvSpPr>
          <p:spPr>
            <a:xfrm>
              <a:off x="3802725" y="1744000"/>
              <a:ext cx="27025" cy="27050"/>
            </a:xfrm>
            <a:custGeom>
              <a:rect b="b" l="l" r="r" t="t"/>
              <a:pathLst>
                <a:path extrusionOk="0" h="1082" w="1081">
                  <a:moveTo>
                    <a:pt x="540" y="1"/>
                  </a:moveTo>
                  <a:lnTo>
                    <a:pt x="435" y="11"/>
                  </a:lnTo>
                  <a:lnTo>
                    <a:pt x="329" y="43"/>
                  </a:lnTo>
                  <a:lnTo>
                    <a:pt x="244" y="86"/>
                  </a:lnTo>
                  <a:lnTo>
                    <a:pt x="159" y="160"/>
                  </a:lnTo>
                  <a:lnTo>
                    <a:pt x="95" y="234"/>
                  </a:lnTo>
                  <a:lnTo>
                    <a:pt x="42" y="329"/>
                  </a:lnTo>
                  <a:lnTo>
                    <a:pt x="11" y="425"/>
                  </a:lnTo>
                  <a:lnTo>
                    <a:pt x="0" y="541"/>
                  </a:lnTo>
                  <a:lnTo>
                    <a:pt x="11" y="647"/>
                  </a:lnTo>
                  <a:lnTo>
                    <a:pt x="42" y="743"/>
                  </a:lnTo>
                  <a:lnTo>
                    <a:pt x="95" y="838"/>
                  </a:lnTo>
                  <a:lnTo>
                    <a:pt x="159" y="923"/>
                  </a:lnTo>
                  <a:lnTo>
                    <a:pt x="244" y="986"/>
                  </a:lnTo>
                  <a:lnTo>
                    <a:pt x="329" y="1039"/>
                  </a:lnTo>
                  <a:lnTo>
                    <a:pt x="435" y="1071"/>
                  </a:lnTo>
                  <a:lnTo>
                    <a:pt x="540" y="1082"/>
                  </a:lnTo>
                  <a:lnTo>
                    <a:pt x="646" y="1071"/>
                  </a:lnTo>
                  <a:lnTo>
                    <a:pt x="752" y="1039"/>
                  </a:lnTo>
                  <a:lnTo>
                    <a:pt x="848" y="986"/>
                  </a:lnTo>
                  <a:lnTo>
                    <a:pt x="922" y="923"/>
                  </a:lnTo>
                  <a:lnTo>
                    <a:pt x="986" y="838"/>
                  </a:lnTo>
                  <a:lnTo>
                    <a:pt x="1039" y="743"/>
                  </a:lnTo>
                  <a:lnTo>
                    <a:pt x="1070" y="647"/>
                  </a:lnTo>
                  <a:lnTo>
                    <a:pt x="1081" y="541"/>
                  </a:lnTo>
                  <a:lnTo>
                    <a:pt x="1070" y="425"/>
                  </a:lnTo>
                  <a:lnTo>
                    <a:pt x="1039" y="329"/>
                  </a:lnTo>
                  <a:lnTo>
                    <a:pt x="986" y="234"/>
                  </a:lnTo>
                  <a:lnTo>
                    <a:pt x="922" y="160"/>
                  </a:lnTo>
                  <a:lnTo>
                    <a:pt x="848" y="86"/>
                  </a:lnTo>
                  <a:lnTo>
                    <a:pt x="752" y="43"/>
                  </a:lnTo>
                  <a:lnTo>
                    <a:pt x="646" y="11"/>
                  </a:lnTo>
                  <a:lnTo>
                    <a:pt x="54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16"/>
            <p:cNvSpPr/>
            <p:nvPr/>
          </p:nvSpPr>
          <p:spPr>
            <a:xfrm>
              <a:off x="3706550" y="1744000"/>
              <a:ext cx="27050" cy="27050"/>
            </a:xfrm>
            <a:custGeom>
              <a:rect b="b" l="l" r="r" t="t"/>
              <a:pathLst>
                <a:path extrusionOk="0" h="1082" w="1082">
                  <a:moveTo>
                    <a:pt x="541" y="1"/>
                  </a:moveTo>
                  <a:lnTo>
                    <a:pt x="435" y="11"/>
                  </a:lnTo>
                  <a:lnTo>
                    <a:pt x="329" y="43"/>
                  </a:lnTo>
                  <a:lnTo>
                    <a:pt x="244" y="86"/>
                  </a:lnTo>
                  <a:lnTo>
                    <a:pt x="159" y="160"/>
                  </a:lnTo>
                  <a:lnTo>
                    <a:pt x="96" y="234"/>
                  </a:lnTo>
                  <a:lnTo>
                    <a:pt x="43" y="329"/>
                  </a:lnTo>
                  <a:lnTo>
                    <a:pt x="11" y="425"/>
                  </a:lnTo>
                  <a:lnTo>
                    <a:pt x="0" y="541"/>
                  </a:lnTo>
                  <a:lnTo>
                    <a:pt x="11" y="647"/>
                  </a:lnTo>
                  <a:lnTo>
                    <a:pt x="43" y="743"/>
                  </a:lnTo>
                  <a:lnTo>
                    <a:pt x="96" y="838"/>
                  </a:lnTo>
                  <a:lnTo>
                    <a:pt x="159" y="923"/>
                  </a:lnTo>
                  <a:lnTo>
                    <a:pt x="244" y="986"/>
                  </a:lnTo>
                  <a:lnTo>
                    <a:pt x="329" y="1039"/>
                  </a:lnTo>
                  <a:lnTo>
                    <a:pt x="435" y="1071"/>
                  </a:lnTo>
                  <a:lnTo>
                    <a:pt x="541" y="1082"/>
                  </a:lnTo>
                  <a:lnTo>
                    <a:pt x="647" y="1071"/>
                  </a:lnTo>
                  <a:lnTo>
                    <a:pt x="753" y="1039"/>
                  </a:lnTo>
                  <a:lnTo>
                    <a:pt x="848" y="986"/>
                  </a:lnTo>
                  <a:lnTo>
                    <a:pt x="922" y="923"/>
                  </a:lnTo>
                  <a:lnTo>
                    <a:pt x="986" y="838"/>
                  </a:lnTo>
                  <a:lnTo>
                    <a:pt x="1039" y="743"/>
                  </a:lnTo>
                  <a:lnTo>
                    <a:pt x="1071" y="647"/>
                  </a:lnTo>
                  <a:lnTo>
                    <a:pt x="1081" y="541"/>
                  </a:lnTo>
                  <a:lnTo>
                    <a:pt x="1071" y="425"/>
                  </a:lnTo>
                  <a:lnTo>
                    <a:pt x="1039" y="329"/>
                  </a:lnTo>
                  <a:lnTo>
                    <a:pt x="986" y="234"/>
                  </a:lnTo>
                  <a:lnTo>
                    <a:pt x="922" y="160"/>
                  </a:lnTo>
                  <a:lnTo>
                    <a:pt x="848" y="86"/>
                  </a:lnTo>
                  <a:lnTo>
                    <a:pt x="753" y="43"/>
                  </a:lnTo>
                  <a:lnTo>
                    <a:pt x="647" y="11"/>
                  </a:lnTo>
                  <a:lnTo>
                    <a:pt x="54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16"/>
            <p:cNvSpPr/>
            <p:nvPr/>
          </p:nvSpPr>
          <p:spPr>
            <a:xfrm>
              <a:off x="3869200" y="1730500"/>
              <a:ext cx="57250" cy="84000"/>
            </a:xfrm>
            <a:custGeom>
              <a:rect b="b" l="l" r="r" t="t"/>
              <a:pathLst>
                <a:path extrusionOk="0" h="3360" w="2290">
                  <a:moveTo>
                    <a:pt x="1188" y="0"/>
                  </a:moveTo>
                  <a:lnTo>
                    <a:pt x="1071" y="22"/>
                  </a:lnTo>
                  <a:lnTo>
                    <a:pt x="955" y="64"/>
                  </a:lnTo>
                  <a:lnTo>
                    <a:pt x="849" y="117"/>
                  </a:lnTo>
                  <a:lnTo>
                    <a:pt x="743" y="181"/>
                  </a:lnTo>
                  <a:lnTo>
                    <a:pt x="647" y="255"/>
                  </a:lnTo>
                  <a:lnTo>
                    <a:pt x="552" y="350"/>
                  </a:lnTo>
                  <a:lnTo>
                    <a:pt x="457" y="456"/>
                  </a:lnTo>
                  <a:lnTo>
                    <a:pt x="372" y="573"/>
                  </a:lnTo>
                  <a:lnTo>
                    <a:pt x="298" y="700"/>
                  </a:lnTo>
                  <a:lnTo>
                    <a:pt x="223" y="838"/>
                  </a:lnTo>
                  <a:lnTo>
                    <a:pt x="160" y="986"/>
                  </a:lnTo>
                  <a:lnTo>
                    <a:pt x="107" y="1134"/>
                  </a:lnTo>
                  <a:lnTo>
                    <a:pt x="64" y="1304"/>
                  </a:lnTo>
                  <a:lnTo>
                    <a:pt x="33" y="1473"/>
                  </a:lnTo>
                  <a:lnTo>
                    <a:pt x="11" y="1643"/>
                  </a:lnTo>
                  <a:lnTo>
                    <a:pt x="1" y="1813"/>
                  </a:lnTo>
                  <a:lnTo>
                    <a:pt x="1" y="1971"/>
                  </a:lnTo>
                  <a:lnTo>
                    <a:pt x="11" y="2130"/>
                  </a:lnTo>
                  <a:lnTo>
                    <a:pt x="33" y="2289"/>
                  </a:lnTo>
                  <a:lnTo>
                    <a:pt x="64" y="2438"/>
                  </a:lnTo>
                  <a:lnTo>
                    <a:pt x="107" y="2576"/>
                  </a:lnTo>
                  <a:lnTo>
                    <a:pt x="160" y="2713"/>
                  </a:lnTo>
                  <a:lnTo>
                    <a:pt x="223" y="2830"/>
                  </a:lnTo>
                  <a:lnTo>
                    <a:pt x="298" y="2946"/>
                  </a:lnTo>
                  <a:lnTo>
                    <a:pt x="372" y="3042"/>
                  </a:lnTo>
                  <a:lnTo>
                    <a:pt x="457" y="3137"/>
                  </a:lnTo>
                  <a:lnTo>
                    <a:pt x="552" y="3211"/>
                  </a:lnTo>
                  <a:lnTo>
                    <a:pt x="658" y="3275"/>
                  </a:lnTo>
                  <a:lnTo>
                    <a:pt x="764" y="3317"/>
                  </a:lnTo>
                  <a:lnTo>
                    <a:pt x="870" y="3349"/>
                  </a:lnTo>
                  <a:lnTo>
                    <a:pt x="986" y="3360"/>
                  </a:lnTo>
                  <a:lnTo>
                    <a:pt x="1103" y="3360"/>
                  </a:lnTo>
                  <a:lnTo>
                    <a:pt x="1220" y="3338"/>
                  </a:lnTo>
                  <a:lnTo>
                    <a:pt x="1326" y="3296"/>
                  </a:lnTo>
                  <a:lnTo>
                    <a:pt x="1442" y="3243"/>
                  </a:lnTo>
                  <a:lnTo>
                    <a:pt x="1548" y="3180"/>
                  </a:lnTo>
                  <a:lnTo>
                    <a:pt x="1643" y="3105"/>
                  </a:lnTo>
                  <a:lnTo>
                    <a:pt x="1739" y="3010"/>
                  </a:lnTo>
                  <a:lnTo>
                    <a:pt x="1834" y="2904"/>
                  </a:lnTo>
                  <a:lnTo>
                    <a:pt x="1919" y="2787"/>
                  </a:lnTo>
                  <a:lnTo>
                    <a:pt x="1993" y="2660"/>
                  </a:lnTo>
                  <a:lnTo>
                    <a:pt x="2067" y="2523"/>
                  </a:lnTo>
                  <a:lnTo>
                    <a:pt x="2131" y="2374"/>
                  </a:lnTo>
                  <a:lnTo>
                    <a:pt x="2184" y="2226"/>
                  </a:lnTo>
                  <a:lnTo>
                    <a:pt x="2226" y="2056"/>
                  </a:lnTo>
                  <a:lnTo>
                    <a:pt x="2258" y="1887"/>
                  </a:lnTo>
                  <a:lnTo>
                    <a:pt x="2279" y="1717"/>
                  </a:lnTo>
                  <a:lnTo>
                    <a:pt x="2290" y="1548"/>
                  </a:lnTo>
                  <a:lnTo>
                    <a:pt x="2290" y="1389"/>
                  </a:lnTo>
                  <a:lnTo>
                    <a:pt x="2279" y="1230"/>
                  </a:lnTo>
                  <a:lnTo>
                    <a:pt x="2258" y="1071"/>
                  </a:lnTo>
                  <a:lnTo>
                    <a:pt x="2216" y="922"/>
                  </a:lnTo>
                  <a:lnTo>
                    <a:pt x="2173" y="785"/>
                  </a:lnTo>
                  <a:lnTo>
                    <a:pt x="2120" y="647"/>
                  </a:lnTo>
                  <a:lnTo>
                    <a:pt x="2067" y="530"/>
                  </a:lnTo>
                  <a:lnTo>
                    <a:pt x="1993" y="414"/>
                  </a:lnTo>
                  <a:lnTo>
                    <a:pt x="1919" y="318"/>
                  </a:lnTo>
                  <a:lnTo>
                    <a:pt x="1824" y="223"/>
                  </a:lnTo>
                  <a:lnTo>
                    <a:pt x="1739" y="149"/>
                  </a:lnTo>
                  <a:lnTo>
                    <a:pt x="1633" y="85"/>
                  </a:lnTo>
                  <a:lnTo>
                    <a:pt x="1527" y="43"/>
                  </a:lnTo>
                  <a:lnTo>
                    <a:pt x="1410" y="11"/>
                  </a:lnTo>
                  <a:lnTo>
                    <a:pt x="1304"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16"/>
            <p:cNvSpPr/>
            <p:nvPr/>
          </p:nvSpPr>
          <p:spPr>
            <a:xfrm>
              <a:off x="3879275" y="1744800"/>
              <a:ext cx="37375" cy="54600"/>
            </a:xfrm>
            <a:custGeom>
              <a:rect b="b" l="l" r="r" t="t"/>
              <a:pathLst>
                <a:path extrusionOk="0" h="2184" w="1495">
                  <a:moveTo>
                    <a:pt x="764" y="1"/>
                  </a:moveTo>
                  <a:lnTo>
                    <a:pt x="689" y="11"/>
                  </a:lnTo>
                  <a:lnTo>
                    <a:pt x="615" y="43"/>
                  </a:lnTo>
                  <a:lnTo>
                    <a:pt x="552" y="75"/>
                  </a:lnTo>
                  <a:lnTo>
                    <a:pt x="477" y="117"/>
                  </a:lnTo>
                  <a:lnTo>
                    <a:pt x="414" y="170"/>
                  </a:lnTo>
                  <a:lnTo>
                    <a:pt x="350" y="234"/>
                  </a:lnTo>
                  <a:lnTo>
                    <a:pt x="287" y="297"/>
                  </a:lnTo>
                  <a:lnTo>
                    <a:pt x="234" y="372"/>
                  </a:lnTo>
                  <a:lnTo>
                    <a:pt x="181" y="456"/>
                  </a:lnTo>
                  <a:lnTo>
                    <a:pt x="128" y="552"/>
                  </a:lnTo>
                  <a:lnTo>
                    <a:pt x="96" y="647"/>
                  </a:lnTo>
                  <a:lnTo>
                    <a:pt x="54" y="753"/>
                  </a:lnTo>
                  <a:lnTo>
                    <a:pt x="32" y="859"/>
                  </a:lnTo>
                  <a:lnTo>
                    <a:pt x="1" y="965"/>
                  </a:lnTo>
                  <a:lnTo>
                    <a:pt x="1" y="1018"/>
                  </a:lnTo>
                  <a:lnTo>
                    <a:pt x="64" y="997"/>
                  </a:lnTo>
                  <a:lnTo>
                    <a:pt x="138" y="986"/>
                  </a:lnTo>
                  <a:lnTo>
                    <a:pt x="276" y="986"/>
                  </a:lnTo>
                  <a:lnTo>
                    <a:pt x="350" y="1007"/>
                  </a:lnTo>
                  <a:lnTo>
                    <a:pt x="414" y="1039"/>
                  </a:lnTo>
                  <a:lnTo>
                    <a:pt x="488" y="1082"/>
                  </a:lnTo>
                  <a:lnTo>
                    <a:pt x="541" y="1124"/>
                  </a:lnTo>
                  <a:lnTo>
                    <a:pt x="605" y="1177"/>
                  </a:lnTo>
                  <a:lnTo>
                    <a:pt x="647" y="1241"/>
                  </a:lnTo>
                  <a:lnTo>
                    <a:pt x="700" y="1315"/>
                  </a:lnTo>
                  <a:lnTo>
                    <a:pt x="742" y="1399"/>
                  </a:lnTo>
                  <a:lnTo>
                    <a:pt x="774" y="1474"/>
                  </a:lnTo>
                  <a:lnTo>
                    <a:pt x="806" y="1569"/>
                  </a:lnTo>
                  <a:lnTo>
                    <a:pt x="827" y="1664"/>
                  </a:lnTo>
                  <a:lnTo>
                    <a:pt x="838" y="1760"/>
                  </a:lnTo>
                  <a:lnTo>
                    <a:pt x="848" y="1866"/>
                  </a:lnTo>
                  <a:lnTo>
                    <a:pt x="859" y="1972"/>
                  </a:lnTo>
                  <a:lnTo>
                    <a:pt x="848" y="2078"/>
                  </a:lnTo>
                  <a:lnTo>
                    <a:pt x="838" y="2184"/>
                  </a:lnTo>
                  <a:lnTo>
                    <a:pt x="954" y="2131"/>
                  </a:lnTo>
                  <a:lnTo>
                    <a:pt x="1060" y="2056"/>
                  </a:lnTo>
                  <a:lnTo>
                    <a:pt x="1156" y="1961"/>
                  </a:lnTo>
                  <a:lnTo>
                    <a:pt x="1240" y="1855"/>
                  </a:lnTo>
                  <a:lnTo>
                    <a:pt x="1325" y="1717"/>
                  </a:lnTo>
                  <a:lnTo>
                    <a:pt x="1389" y="1580"/>
                  </a:lnTo>
                  <a:lnTo>
                    <a:pt x="1442" y="1421"/>
                  </a:lnTo>
                  <a:lnTo>
                    <a:pt x="1474" y="1251"/>
                  </a:lnTo>
                  <a:lnTo>
                    <a:pt x="1495" y="1135"/>
                  </a:lnTo>
                  <a:lnTo>
                    <a:pt x="1495" y="1018"/>
                  </a:lnTo>
                  <a:lnTo>
                    <a:pt x="1495" y="912"/>
                  </a:lnTo>
                  <a:lnTo>
                    <a:pt x="1495" y="806"/>
                  </a:lnTo>
                  <a:lnTo>
                    <a:pt x="1474" y="711"/>
                  </a:lnTo>
                  <a:lnTo>
                    <a:pt x="1452" y="605"/>
                  </a:lnTo>
                  <a:lnTo>
                    <a:pt x="1421" y="520"/>
                  </a:lnTo>
                  <a:lnTo>
                    <a:pt x="1389" y="425"/>
                  </a:lnTo>
                  <a:lnTo>
                    <a:pt x="1346" y="350"/>
                  </a:lnTo>
                  <a:lnTo>
                    <a:pt x="1304" y="276"/>
                  </a:lnTo>
                  <a:lnTo>
                    <a:pt x="1251" y="202"/>
                  </a:lnTo>
                  <a:lnTo>
                    <a:pt x="1198" y="149"/>
                  </a:lnTo>
                  <a:lnTo>
                    <a:pt x="1134" y="96"/>
                  </a:lnTo>
                  <a:lnTo>
                    <a:pt x="1060" y="54"/>
                  </a:lnTo>
                  <a:lnTo>
                    <a:pt x="997" y="22"/>
                  </a:lnTo>
                  <a:lnTo>
                    <a:pt x="923" y="11"/>
                  </a:lnTo>
                  <a:lnTo>
                    <a:pt x="848"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16"/>
            <p:cNvSpPr/>
            <p:nvPr/>
          </p:nvSpPr>
          <p:spPr>
            <a:xfrm>
              <a:off x="3597400" y="1730500"/>
              <a:ext cx="57250" cy="84000"/>
            </a:xfrm>
            <a:custGeom>
              <a:rect b="b" l="l" r="r" t="t"/>
              <a:pathLst>
                <a:path extrusionOk="0" h="3360" w="2290">
                  <a:moveTo>
                    <a:pt x="986" y="0"/>
                  </a:moveTo>
                  <a:lnTo>
                    <a:pt x="869" y="11"/>
                  </a:lnTo>
                  <a:lnTo>
                    <a:pt x="763" y="43"/>
                  </a:lnTo>
                  <a:lnTo>
                    <a:pt x="657" y="85"/>
                  </a:lnTo>
                  <a:lnTo>
                    <a:pt x="551" y="149"/>
                  </a:lnTo>
                  <a:lnTo>
                    <a:pt x="456" y="223"/>
                  </a:lnTo>
                  <a:lnTo>
                    <a:pt x="371" y="318"/>
                  </a:lnTo>
                  <a:lnTo>
                    <a:pt x="297" y="414"/>
                  </a:lnTo>
                  <a:lnTo>
                    <a:pt x="223" y="530"/>
                  </a:lnTo>
                  <a:lnTo>
                    <a:pt x="159" y="647"/>
                  </a:lnTo>
                  <a:lnTo>
                    <a:pt x="106" y="785"/>
                  </a:lnTo>
                  <a:lnTo>
                    <a:pt x="64" y="922"/>
                  </a:lnTo>
                  <a:lnTo>
                    <a:pt x="32" y="1071"/>
                  </a:lnTo>
                  <a:lnTo>
                    <a:pt x="11" y="1230"/>
                  </a:lnTo>
                  <a:lnTo>
                    <a:pt x="0" y="1389"/>
                  </a:lnTo>
                  <a:lnTo>
                    <a:pt x="0" y="1548"/>
                  </a:lnTo>
                  <a:lnTo>
                    <a:pt x="11" y="1717"/>
                  </a:lnTo>
                  <a:lnTo>
                    <a:pt x="32" y="1887"/>
                  </a:lnTo>
                  <a:lnTo>
                    <a:pt x="64" y="2056"/>
                  </a:lnTo>
                  <a:lnTo>
                    <a:pt x="106" y="2226"/>
                  </a:lnTo>
                  <a:lnTo>
                    <a:pt x="159" y="2374"/>
                  </a:lnTo>
                  <a:lnTo>
                    <a:pt x="223" y="2523"/>
                  </a:lnTo>
                  <a:lnTo>
                    <a:pt x="286" y="2660"/>
                  </a:lnTo>
                  <a:lnTo>
                    <a:pt x="371" y="2787"/>
                  </a:lnTo>
                  <a:lnTo>
                    <a:pt x="456" y="2904"/>
                  </a:lnTo>
                  <a:lnTo>
                    <a:pt x="541" y="3010"/>
                  </a:lnTo>
                  <a:lnTo>
                    <a:pt x="647" y="3105"/>
                  </a:lnTo>
                  <a:lnTo>
                    <a:pt x="742" y="3180"/>
                  </a:lnTo>
                  <a:lnTo>
                    <a:pt x="848" y="3243"/>
                  </a:lnTo>
                  <a:lnTo>
                    <a:pt x="954" y="3296"/>
                  </a:lnTo>
                  <a:lnTo>
                    <a:pt x="1071" y="3338"/>
                  </a:lnTo>
                  <a:lnTo>
                    <a:pt x="1187" y="3360"/>
                  </a:lnTo>
                  <a:lnTo>
                    <a:pt x="1293" y="3360"/>
                  </a:lnTo>
                  <a:lnTo>
                    <a:pt x="1410" y="3349"/>
                  </a:lnTo>
                  <a:lnTo>
                    <a:pt x="1526" y="3317"/>
                  </a:lnTo>
                  <a:lnTo>
                    <a:pt x="1632" y="3275"/>
                  </a:lnTo>
                  <a:lnTo>
                    <a:pt x="1728" y="3211"/>
                  </a:lnTo>
                  <a:lnTo>
                    <a:pt x="1823" y="3137"/>
                  </a:lnTo>
                  <a:lnTo>
                    <a:pt x="1908" y="3042"/>
                  </a:lnTo>
                  <a:lnTo>
                    <a:pt x="1993" y="2946"/>
                  </a:lnTo>
                  <a:lnTo>
                    <a:pt x="2056" y="2830"/>
                  </a:lnTo>
                  <a:lnTo>
                    <a:pt x="2120" y="2713"/>
                  </a:lnTo>
                  <a:lnTo>
                    <a:pt x="2173" y="2576"/>
                  </a:lnTo>
                  <a:lnTo>
                    <a:pt x="2215" y="2438"/>
                  </a:lnTo>
                  <a:lnTo>
                    <a:pt x="2247" y="2289"/>
                  </a:lnTo>
                  <a:lnTo>
                    <a:pt x="2279" y="2130"/>
                  </a:lnTo>
                  <a:lnTo>
                    <a:pt x="2289" y="1971"/>
                  </a:lnTo>
                  <a:lnTo>
                    <a:pt x="2289" y="1813"/>
                  </a:lnTo>
                  <a:lnTo>
                    <a:pt x="2279" y="1643"/>
                  </a:lnTo>
                  <a:lnTo>
                    <a:pt x="2257" y="1473"/>
                  </a:lnTo>
                  <a:lnTo>
                    <a:pt x="2226" y="1304"/>
                  </a:lnTo>
                  <a:lnTo>
                    <a:pt x="2183" y="1134"/>
                  </a:lnTo>
                  <a:lnTo>
                    <a:pt x="2130" y="986"/>
                  </a:lnTo>
                  <a:lnTo>
                    <a:pt x="2067" y="838"/>
                  </a:lnTo>
                  <a:lnTo>
                    <a:pt x="1993" y="700"/>
                  </a:lnTo>
                  <a:lnTo>
                    <a:pt x="1918" y="573"/>
                  </a:lnTo>
                  <a:lnTo>
                    <a:pt x="1834" y="456"/>
                  </a:lnTo>
                  <a:lnTo>
                    <a:pt x="1738" y="350"/>
                  </a:lnTo>
                  <a:lnTo>
                    <a:pt x="1643" y="255"/>
                  </a:lnTo>
                  <a:lnTo>
                    <a:pt x="1537" y="181"/>
                  </a:lnTo>
                  <a:lnTo>
                    <a:pt x="1441" y="117"/>
                  </a:lnTo>
                  <a:lnTo>
                    <a:pt x="1325" y="64"/>
                  </a:lnTo>
                  <a:lnTo>
                    <a:pt x="1219" y="22"/>
                  </a:lnTo>
                  <a:lnTo>
                    <a:pt x="1102"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p16"/>
            <p:cNvSpPr/>
            <p:nvPr/>
          </p:nvSpPr>
          <p:spPr>
            <a:xfrm>
              <a:off x="3606925" y="1744800"/>
              <a:ext cx="37650" cy="54600"/>
            </a:xfrm>
            <a:custGeom>
              <a:rect b="b" l="l" r="r" t="t"/>
              <a:pathLst>
                <a:path extrusionOk="0" h="2184" w="1506">
                  <a:moveTo>
                    <a:pt x="658" y="1"/>
                  </a:moveTo>
                  <a:lnTo>
                    <a:pt x="584" y="11"/>
                  </a:lnTo>
                  <a:lnTo>
                    <a:pt x="509" y="22"/>
                  </a:lnTo>
                  <a:lnTo>
                    <a:pt x="435" y="54"/>
                  </a:lnTo>
                  <a:lnTo>
                    <a:pt x="372" y="96"/>
                  </a:lnTo>
                  <a:lnTo>
                    <a:pt x="308" y="149"/>
                  </a:lnTo>
                  <a:lnTo>
                    <a:pt x="255" y="202"/>
                  </a:lnTo>
                  <a:lnTo>
                    <a:pt x="202" y="276"/>
                  </a:lnTo>
                  <a:lnTo>
                    <a:pt x="160" y="350"/>
                  </a:lnTo>
                  <a:lnTo>
                    <a:pt x="117" y="425"/>
                  </a:lnTo>
                  <a:lnTo>
                    <a:pt x="75" y="520"/>
                  </a:lnTo>
                  <a:lnTo>
                    <a:pt x="54" y="605"/>
                  </a:lnTo>
                  <a:lnTo>
                    <a:pt x="33" y="711"/>
                  </a:lnTo>
                  <a:lnTo>
                    <a:pt x="11" y="806"/>
                  </a:lnTo>
                  <a:lnTo>
                    <a:pt x="1" y="912"/>
                  </a:lnTo>
                  <a:lnTo>
                    <a:pt x="1" y="1018"/>
                  </a:lnTo>
                  <a:lnTo>
                    <a:pt x="11" y="1135"/>
                  </a:lnTo>
                  <a:lnTo>
                    <a:pt x="22" y="1251"/>
                  </a:lnTo>
                  <a:lnTo>
                    <a:pt x="64" y="1421"/>
                  </a:lnTo>
                  <a:lnTo>
                    <a:pt x="117" y="1580"/>
                  </a:lnTo>
                  <a:lnTo>
                    <a:pt x="181" y="1717"/>
                  </a:lnTo>
                  <a:lnTo>
                    <a:pt x="255" y="1855"/>
                  </a:lnTo>
                  <a:lnTo>
                    <a:pt x="350" y="1961"/>
                  </a:lnTo>
                  <a:lnTo>
                    <a:pt x="446" y="2056"/>
                  </a:lnTo>
                  <a:lnTo>
                    <a:pt x="552" y="2131"/>
                  </a:lnTo>
                  <a:lnTo>
                    <a:pt x="658" y="2184"/>
                  </a:lnTo>
                  <a:lnTo>
                    <a:pt x="647" y="2078"/>
                  </a:lnTo>
                  <a:lnTo>
                    <a:pt x="647" y="1972"/>
                  </a:lnTo>
                  <a:lnTo>
                    <a:pt x="647" y="1866"/>
                  </a:lnTo>
                  <a:lnTo>
                    <a:pt x="658" y="1760"/>
                  </a:lnTo>
                  <a:lnTo>
                    <a:pt x="679" y="1664"/>
                  </a:lnTo>
                  <a:lnTo>
                    <a:pt x="700" y="1569"/>
                  </a:lnTo>
                  <a:lnTo>
                    <a:pt x="732" y="1474"/>
                  </a:lnTo>
                  <a:lnTo>
                    <a:pt x="764" y="1399"/>
                  </a:lnTo>
                  <a:lnTo>
                    <a:pt x="806" y="1315"/>
                  </a:lnTo>
                  <a:lnTo>
                    <a:pt x="849" y="1241"/>
                  </a:lnTo>
                  <a:lnTo>
                    <a:pt x="902" y="1177"/>
                  </a:lnTo>
                  <a:lnTo>
                    <a:pt x="955" y="1124"/>
                  </a:lnTo>
                  <a:lnTo>
                    <a:pt x="1018" y="1082"/>
                  </a:lnTo>
                  <a:lnTo>
                    <a:pt x="1082" y="1039"/>
                  </a:lnTo>
                  <a:lnTo>
                    <a:pt x="1156" y="1007"/>
                  </a:lnTo>
                  <a:lnTo>
                    <a:pt x="1230" y="986"/>
                  </a:lnTo>
                  <a:lnTo>
                    <a:pt x="1368" y="986"/>
                  </a:lnTo>
                  <a:lnTo>
                    <a:pt x="1431" y="997"/>
                  </a:lnTo>
                  <a:lnTo>
                    <a:pt x="1506" y="1018"/>
                  </a:lnTo>
                  <a:lnTo>
                    <a:pt x="1506" y="1018"/>
                  </a:lnTo>
                  <a:lnTo>
                    <a:pt x="1495" y="965"/>
                  </a:lnTo>
                  <a:lnTo>
                    <a:pt x="1474" y="859"/>
                  </a:lnTo>
                  <a:lnTo>
                    <a:pt x="1442" y="753"/>
                  </a:lnTo>
                  <a:lnTo>
                    <a:pt x="1410" y="647"/>
                  </a:lnTo>
                  <a:lnTo>
                    <a:pt x="1368" y="552"/>
                  </a:lnTo>
                  <a:lnTo>
                    <a:pt x="1325" y="456"/>
                  </a:lnTo>
                  <a:lnTo>
                    <a:pt x="1272" y="372"/>
                  </a:lnTo>
                  <a:lnTo>
                    <a:pt x="1219" y="297"/>
                  </a:lnTo>
                  <a:lnTo>
                    <a:pt x="1156" y="234"/>
                  </a:lnTo>
                  <a:lnTo>
                    <a:pt x="1092" y="170"/>
                  </a:lnTo>
                  <a:lnTo>
                    <a:pt x="1029" y="117"/>
                  </a:lnTo>
                  <a:lnTo>
                    <a:pt x="955" y="75"/>
                  </a:lnTo>
                  <a:lnTo>
                    <a:pt x="880" y="43"/>
                  </a:lnTo>
                  <a:lnTo>
                    <a:pt x="806" y="11"/>
                  </a:lnTo>
                  <a:lnTo>
                    <a:pt x="732"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p16"/>
            <p:cNvSpPr/>
            <p:nvPr/>
          </p:nvSpPr>
          <p:spPr>
            <a:xfrm>
              <a:off x="3717675" y="1815275"/>
              <a:ext cx="103600" cy="36850"/>
            </a:xfrm>
            <a:custGeom>
              <a:rect b="b" l="l" r="r" t="t"/>
              <a:pathLst>
                <a:path extrusionOk="0" h="1474" w="4144">
                  <a:moveTo>
                    <a:pt x="3720" y="0"/>
                  </a:moveTo>
                  <a:lnTo>
                    <a:pt x="3614" y="22"/>
                  </a:lnTo>
                  <a:lnTo>
                    <a:pt x="3762" y="138"/>
                  </a:lnTo>
                  <a:lnTo>
                    <a:pt x="3688" y="223"/>
                  </a:lnTo>
                  <a:lnTo>
                    <a:pt x="3519" y="382"/>
                  </a:lnTo>
                  <a:lnTo>
                    <a:pt x="3402" y="477"/>
                  </a:lnTo>
                  <a:lnTo>
                    <a:pt x="3264" y="583"/>
                  </a:lnTo>
                  <a:lnTo>
                    <a:pt x="3095" y="689"/>
                  </a:lnTo>
                  <a:lnTo>
                    <a:pt x="2904" y="806"/>
                  </a:lnTo>
                  <a:lnTo>
                    <a:pt x="2681" y="912"/>
                  </a:lnTo>
                  <a:lnTo>
                    <a:pt x="2448" y="1007"/>
                  </a:lnTo>
                  <a:lnTo>
                    <a:pt x="2183" y="1103"/>
                  </a:lnTo>
                  <a:lnTo>
                    <a:pt x="1887" y="1177"/>
                  </a:lnTo>
                  <a:lnTo>
                    <a:pt x="1569" y="1230"/>
                  </a:lnTo>
                  <a:lnTo>
                    <a:pt x="1399" y="1251"/>
                  </a:lnTo>
                  <a:lnTo>
                    <a:pt x="1230" y="1262"/>
                  </a:lnTo>
                  <a:lnTo>
                    <a:pt x="1049" y="1272"/>
                  </a:lnTo>
                  <a:lnTo>
                    <a:pt x="668" y="1272"/>
                  </a:lnTo>
                  <a:lnTo>
                    <a:pt x="467" y="1262"/>
                  </a:lnTo>
                  <a:lnTo>
                    <a:pt x="647" y="1092"/>
                  </a:lnTo>
                  <a:lnTo>
                    <a:pt x="520" y="944"/>
                  </a:lnTo>
                  <a:lnTo>
                    <a:pt x="0" y="1410"/>
                  </a:lnTo>
                  <a:lnTo>
                    <a:pt x="223" y="1431"/>
                  </a:lnTo>
                  <a:lnTo>
                    <a:pt x="583" y="1463"/>
                  </a:lnTo>
                  <a:lnTo>
                    <a:pt x="922" y="1473"/>
                  </a:lnTo>
                  <a:lnTo>
                    <a:pt x="1102" y="1473"/>
                  </a:lnTo>
                  <a:lnTo>
                    <a:pt x="1283" y="1463"/>
                  </a:lnTo>
                  <a:lnTo>
                    <a:pt x="1611" y="1431"/>
                  </a:lnTo>
                  <a:lnTo>
                    <a:pt x="1929" y="1378"/>
                  </a:lnTo>
                  <a:lnTo>
                    <a:pt x="2215" y="1304"/>
                  </a:lnTo>
                  <a:lnTo>
                    <a:pt x="2480" y="1219"/>
                  </a:lnTo>
                  <a:lnTo>
                    <a:pt x="2713" y="1124"/>
                  </a:lnTo>
                  <a:lnTo>
                    <a:pt x="2936" y="1018"/>
                  </a:lnTo>
                  <a:lnTo>
                    <a:pt x="3127" y="912"/>
                  </a:lnTo>
                  <a:lnTo>
                    <a:pt x="3307" y="806"/>
                  </a:lnTo>
                  <a:lnTo>
                    <a:pt x="3455" y="700"/>
                  </a:lnTo>
                  <a:lnTo>
                    <a:pt x="3582" y="594"/>
                  </a:lnTo>
                  <a:lnTo>
                    <a:pt x="3699" y="499"/>
                  </a:lnTo>
                  <a:lnTo>
                    <a:pt x="3847" y="350"/>
                  </a:lnTo>
                  <a:lnTo>
                    <a:pt x="3921" y="265"/>
                  </a:lnTo>
                  <a:lnTo>
                    <a:pt x="4144" y="446"/>
                  </a:lnTo>
                  <a:lnTo>
                    <a:pt x="4144" y="361"/>
                  </a:lnTo>
                  <a:lnTo>
                    <a:pt x="4133" y="265"/>
                  </a:lnTo>
                  <a:lnTo>
                    <a:pt x="4101" y="181"/>
                  </a:lnTo>
                  <a:lnTo>
                    <a:pt x="4080" y="128"/>
                  </a:lnTo>
                  <a:lnTo>
                    <a:pt x="4048" y="85"/>
                  </a:lnTo>
                  <a:lnTo>
                    <a:pt x="4006" y="53"/>
                  </a:lnTo>
                  <a:lnTo>
                    <a:pt x="3953" y="22"/>
                  </a:lnTo>
                  <a:lnTo>
                    <a:pt x="3889"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p16"/>
            <p:cNvSpPr/>
            <p:nvPr/>
          </p:nvSpPr>
          <p:spPr>
            <a:xfrm>
              <a:off x="3578325" y="2661700"/>
              <a:ext cx="387600" cy="310000"/>
            </a:xfrm>
            <a:custGeom>
              <a:rect b="b" l="l" r="r" t="t"/>
              <a:pathLst>
                <a:path extrusionOk="0" h="12400" w="15504">
                  <a:moveTo>
                    <a:pt x="5882" y="1"/>
                  </a:moveTo>
                  <a:lnTo>
                    <a:pt x="5574" y="33"/>
                  </a:lnTo>
                  <a:lnTo>
                    <a:pt x="5256" y="64"/>
                  </a:lnTo>
                  <a:lnTo>
                    <a:pt x="4960" y="128"/>
                  </a:lnTo>
                  <a:lnTo>
                    <a:pt x="4652" y="192"/>
                  </a:lnTo>
                  <a:lnTo>
                    <a:pt x="4366" y="276"/>
                  </a:lnTo>
                  <a:lnTo>
                    <a:pt x="4080" y="372"/>
                  </a:lnTo>
                  <a:lnTo>
                    <a:pt x="3794" y="488"/>
                  </a:lnTo>
                  <a:lnTo>
                    <a:pt x="3519" y="615"/>
                  </a:lnTo>
                  <a:lnTo>
                    <a:pt x="3254" y="753"/>
                  </a:lnTo>
                  <a:lnTo>
                    <a:pt x="2989" y="902"/>
                  </a:lnTo>
                  <a:lnTo>
                    <a:pt x="2745" y="1061"/>
                  </a:lnTo>
                  <a:lnTo>
                    <a:pt x="2501" y="1230"/>
                  </a:lnTo>
                  <a:lnTo>
                    <a:pt x="2268" y="1421"/>
                  </a:lnTo>
                  <a:lnTo>
                    <a:pt x="2035" y="1612"/>
                  </a:lnTo>
                  <a:lnTo>
                    <a:pt x="1823" y="1824"/>
                  </a:lnTo>
                  <a:lnTo>
                    <a:pt x="1622" y="2035"/>
                  </a:lnTo>
                  <a:lnTo>
                    <a:pt x="1420" y="2258"/>
                  </a:lnTo>
                  <a:lnTo>
                    <a:pt x="1240" y="2491"/>
                  </a:lnTo>
                  <a:lnTo>
                    <a:pt x="1060" y="2735"/>
                  </a:lnTo>
                  <a:lnTo>
                    <a:pt x="901" y="2989"/>
                  </a:lnTo>
                  <a:lnTo>
                    <a:pt x="753" y="3254"/>
                  </a:lnTo>
                  <a:lnTo>
                    <a:pt x="615" y="3519"/>
                  </a:lnTo>
                  <a:lnTo>
                    <a:pt x="488" y="3795"/>
                  </a:lnTo>
                  <a:lnTo>
                    <a:pt x="382" y="4070"/>
                  </a:lnTo>
                  <a:lnTo>
                    <a:pt x="276" y="4356"/>
                  </a:lnTo>
                  <a:lnTo>
                    <a:pt x="202" y="4653"/>
                  </a:lnTo>
                  <a:lnTo>
                    <a:pt x="127" y="4950"/>
                  </a:lnTo>
                  <a:lnTo>
                    <a:pt x="74" y="5257"/>
                  </a:lnTo>
                  <a:lnTo>
                    <a:pt x="32" y="5564"/>
                  </a:lnTo>
                  <a:lnTo>
                    <a:pt x="11" y="5882"/>
                  </a:lnTo>
                  <a:lnTo>
                    <a:pt x="0" y="6200"/>
                  </a:lnTo>
                  <a:lnTo>
                    <a:pt x="11" y="6518"/>
                  </a:lnTo>
                  <a:lnTo>
                    <a:pt x="32" y="6825"/>
                  </a:lnTo>
                  <a:lnTo>
                    <a:pt x="74" y="7143"/>
                  </a:lnTo>
                  <a:lnTo>
                    <a:pt x="127" y="7440"/>
                  </a:lnTo>
                  <a:lnTo>
                    <a:pt x="202" y="7747"/>
                  </a:lnTo>
                  <a:lnTo>
                    <a:pt x="276" y="8033"/>
                  </a:lnTo>
                  <a:lnTo>
                    <a:pt x="382" y="8330"/>
                  </a:lnTo>
                  <a:lnTo>
                    <a:pt x="488" y="8606"/>
                  </a:lnTo>
                  <a:lnTo>
                    <a:pt x="615" y="8881"/>
                  </a:lnTo>
                  <a:lnTo>
                    <a:pt x="753" y="9146"/>
                  </a:lnTo>
                  <a:lnTo>
                    <a:pt x="901" y="9411"/>
                  </a:lnTo>
                  <a:lnTo>
                    <a:pt x="1060" y="9665"/>
                  </a:lnTo>
                  <a:lnTo>
                    <a:pt x="1240" y="9898"/>
                  </a:lnTo>
                  <a:lnTo>
                    <a:pt x="1420" y="10142"/>
                  </a:lnTo>
                  <a:lnTo>
                    <a:pt x="1622" y="10365"/>
                  </a:lnTo>
                  <a:lnTo>
                    <a:pt x="1823" y="10577"/>
                  </a:lnTo>
                  <a:lnTo>
                    <a:pt x="2035" y="10789"/>
                  </a:lnTo>
                  <a:lnTo>
                    <a:pt x="2268" y="10979"/>
                  </a:lnTo>
                  <a:lnTo>
                    <a:pt x="2501" y="11159"/>
                  </a:lnTo>
                  <a:lnTo>
                    <a:pt x="2745" y="11340"/>
                  </a:lnTo>
                  <a:lnTo>
                    <a:pt x="2989" y="11499"/>
                  </a:lnTo>
                  <a:lnTo>
                    <a:pt x="3254" y="11647"/>
                  </a:lnTo>
                  <a:lnTo>
                    <a:pt x="3519" y="11785"/>
                  </a:lnTo>
                  <a:lnTo>
                    <a:pt x="3794" y="11912"/>
                  </a:lnTo>
                  <a:lnTo>
                    <a:pt x="4080" y="12018"/>
                  </a:lnTo>
                  <a:lnTo>
                    <a:pt x="4366" y="12124"/>
                  </a:lnTo>
                  <a:lnTo>
                    <a:pt x="4652" y="12209"/>
                  </a:lnTo>
                  <a:lnTo>
                    <a:pt x="4960" y="12272"/>
                  </a:lnTo>
                  <a:lnTo>
                    <a:pt x="5256" y="12325"/>
                  </a:lnTo>
                  <a:lnTo>
                    <a:pt x="5574" y="12368"/>
                  </a:lnTo>
                  <a:lnTo>
                    <a:pt x="5882" y="12389"/>
                  </a:lnTo>
                  <a:lnTo>
                    <a:pt x="6200" y="12399"/>
                  </a:lnTo>
                  <a:lnTo>
                    <a:pt x="9305" y="12399"/>
                  </a:lnTo>
                  <a:lnTo>
                    <a:pt x="9622" y="12389"/>
                  </a:lnTo>
                  <a:lnTo>
                    <a:pt x="9930" y="12368"/>
                  </a:lnTo>
                  <a:lnTo>
                    <a:pt x="10248" y="12325"/>
                  </a:lnTo>
                  <a:lnTo>
                    <a:pt x="10544" y="12272"/>
                  </a:lnTo>
                  <a:lnTo>
                    <a:pt x="10852" y="12209"/>
                  </a:lnTo>
                  <a:lnTo>
                    <a:pt x="11138" y="12124"/>
                  </a:lnTo>
                  <a:lnTo>
                    <a:pt x="11435" y="12018"/>
                  </a:lnTo>
                  <a:lnTo>
                    <a:pt x="11710" y="11912"/>
                  </a:lnTo>
                  <a:lnTo>
                    <a:pt x="11986" y="11785"/>
                  </a:lnTo>
                  <a:lnTo>
                    <a:pt x="12251" y="11647"/>
                  </a:lnTo>
                  <a:lnTo>
                    <a:pt x="12515" y="11499"/>
                  </a:lnTo>
                  <a:lnTo>
                    <a:pt x="12770" y="11340"/>
                  </a:lnTo>
                  <a:lnTo>
                    <a:pt x="13003" y="11159"/>
                  </a:lnTo>
                  <a:lnTo>
                    <a:pt x="13247" y="10979"/>
                  </a:lnTo>
                  <a:lnTo>
                    <a:pt x="13469" y="10789"/>
                  </a:lnTo>
                  <a:lnTo>
                    <a:pt x="13681" y="10577"/>
                  </a:lnTo>
                  <a:lnTo>
                    <a:pt x="13893" y="10365"/>
                  </a:lnTo>
                  <a:lnTo>
                    <a:pt x="14084" y="10142"/>
                  </a:lnTo>
                  <a:lnTo>
                    <a:pt x="14264" y="9898"/>
                  </a:lnTo>
                  <a:lnTo>
                    <a:pt x="14444" y="9665"/>
                  </a:lnTo>
                  <a:lnTo>
                    <a:pt x="14603" y="9411"/>
                  </a:lnTo>
                  <a:lnTo>
                    <a:pt x="14751" y="9146"/>
                  </a:lnTo>
                  <a:lnTo>
                    <a:pt x="14889" y="8881"/>
                  </a:lnTo>
                  <a:lnTo>
                    <a:pt x="15016" y="8606"/>
                  </a:lnTo>
                  <a:lnTo>
                    <a:pt x="15122" y="8330"/>
                  </a:lnTo>
                  <a:lnTo>
                    <a:pt x="15228" y="8033"/>
                  </a:lnTo>
                  <a:lnTo>
                    <a:pt x="15313" y="7747"/>
                  </a:lnTo>
                  <a:lnTo>
                    <a:pt x="15377" y="7440"/>
                  </a:lnTo>
                  <a:lnTo>
                    <a:pt x="15430" y="7143"/>
                  </a:lnTo>
                  <a:lnTo>
                    <a:pt x="15472" y="6825"/>
                  </a:lnTo>
                  <a:lnTo>
                    <a:pt x="15493" y="6518"/>
                  </a:lnTo>
                  <a:lnTo>
                    <a:pt x="15504" y="6200"/>
                  </a:lnTo>
                  <a:lnTo>
                    <a:pt x="15493" y="5882"/>
                  </a:lnTo>
                  <a:lnTo>
                    <a:pt x="15472" y="5564"/>
                  </a:lnTo>
                  <a:lnTo>
                    <a:pt x="15430" y="5257"/>
                  </a:lnTo>
                  <a:lnTo>
                    <a:pt x="15377" y="4950"/>
                  </a:lnTo>
                  <a:lnTo>
                    <a:pt x="15313" y="4653"/>
                  </a:lnTo>
                  <a:lnTo>
                    <a:pt x="15228" y="4356"/>
                  </a:lnTo>
                  <a:lnTo>
                    <a:pt x="15122" y="4070"/>
                  </a:lnTo>
                  <a:lnTo>
                    <a:pt x="15016" y="3795"/>
                  </a:lnTo>
                  <a:lnTo>
                    <a:pt x="14889" y="3519"/>
                  </a:lnTo>
                  <a:lnTo>
                    <a:pt x="14751" y="3254"/>
                  </a:lnTo>
                  <a:lnTo>
                    <a:pt x="14603" y="2989"/>
                  </a:lnTo>
                  <a:lnTo>
                    <a:pt x="14444" y="2735"/>
                  </a:lnTo>
                  <a:lnTo>
                    <a:pt x="14264" y="2491"/>
                  </a:lnTo>
                  <a:lnTo>
                    <a:pt x="14084" y="2258"/>
                  </a:lnTo>
                  <a:lnTo>
                    <a:pt x="13893" y="2035"/>
                  </a:lnTo>
                  <a:lnTo>
                    <a:pt x="13681" y="1824"/>
                  </a:lnTo>
                  <a:lnTo>
                    <a:pt x="13469" y="1612"/>
                  </a:lnTo>
                  <a:lnTo>
                    <a:pt x="13247" y="1421"/>
                  </a:lnTo>
                  <a:lnTo>
                    <a:pt x="13003" y="1230"/>
                  </a:lnTo>
                  <a:lnTo>
                    <a:pt x="12770" y="1061"/>
                  </a:lnTo>
                  <a:lnTo>
                    <a:pt x="12515" y="902"/>
                  </a:lnTo>
                  <a:lnTo>
                    <a:pt x="12251" y="753"/>
                  </a:lnTo>
                  <a:lnTo>
                    <a:pt x="11986" y="615"/>
                  </a:lnTo>
                  <a:lnTo>
                    <a:pt x="11710" y="488"/>
                  </a:lnTo>
                  <a:lnTo>
                    <a:pt x="11435" y="372"/>
                  </a:lnTo>
                  <a:lnTo>
                    <a:pt x="11138" y="276"/>
                  </a:lnTo>
                  <a:lnTo>
                    <a:pt x="10852" y="192"/>
                  </a:lnTo>
                  <a:lnTo>
                    <a:pt x="10544" y="128"/>
                  </a:lnTo>
                  <a:lnTo>
                    <a:pt x="10248" y="64"/>
                  </a:lnTo>
                  <a:lnTo>
                    <a:pt x="9930" y="33"/>
                  </a:lnTo>
                  <a:lnTo>
                    <a:pt x="962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16"/>
            <p:cNvSpPr/>
            <p:nvPr/>
          </p:nvSpPr>
          <p:spPr>
            <a:xfrm>
              <a:off x="3583875" y="2031200"/>
              <a:ext cx="376500" cy="783400"/>
            </a:xfrm>
            <a:custGeom>
              <a:rect b="b" l="l" r="r" t="t"/>
              <a:pathLst>
                <a:path extrusionOk="0" h="31336" w="15060">
                  <a:moveTo>
                    <a:pt x="4007" y="0"/>
                  </a:moveTo>
                  <a:lnTo>
                    <a:pt x="3795" y="21"/>
                  </a:lnTo>
                  <a:lnTo>
                    <a:pt x="3583" y="53"/>
                  </a:lnTo>
                  <a:lnTo>
                    <a:pt x="3381" y="85"/>
                  </a:lnTo>
                  <a:lnTo>
                    <a:pt x="3169" y="127"/>
                  </a:lnTo>
                  <a:lnTo>
                    <a:pt x="2968" y="191"/>
                  </a:lnTo>
                  <a:lnTo>
                    <a:pt x="2777" y="254"/>
                  </a:lnTo>
                  <a:lnTo>
                    <a:pt x="2587" y="329"/>
                  </a:lnTo>
                  <a:lnTo>
                    <a:pt x="2396" y="413"/>
                  </a:lnTo>
                  <a:lnTo>
                    <a:pt x="2216" y="509"/>
                  </a:lnTo>
                  <a:lnTo>
                    <a:pt x="2035" y="615"/>
                  </a:lnTo>
                  <a:lnTo>
                    <a:pt x="1866" y="721"/>
                  </a:lnTo>
                  <a:lnTo>
                    <a:pt x="1707" y="837"/>
                  </a:lnTo>
                  <a:lnTo>
                    <a:pt x="1537" y="964"/>
                  </a:lnTo>
                  <a:lnTo>
                    <a:pt x="1389" y="1092"/>
                  </a:lnTo>
                  <a:lnTo>
                    <a:pt x="1241" y="1240"/>
                  </a:lnTo>
                  <a:lnTo>
                    <a:pt x="1103" y="1378"/>
                  </a:lnTo>
                  <a:lnTo>
                    <a:pt x="965" y="1537"/>
                  </a:lnTo>
                  <a:lnTo>
                    <a:pt x="849" y="1696"/>
                  </a:lnTo>
                  <a:lnTo>
                    <a:pt x="732" y="1865"/>
                  </a:lnTo>
                  <a:lnTo>
                    <a:pt x="615" y="2035"/>
                  </a:lnTo>
                  <a:lnTo>
                    <a:pt x="520" y="2204"/>
                  </a:lnTo>
                  <a:lnTo>
                    <a:pt x="425" y="2395"/>
                  </a:lnTo>
                  <a:lnTo>
                    <a:pt x="340" y="2575"/>
                  </a:lnTo>
                  <a:lnTo>
                    <a:pt x="266" y="2766"/>
                  </a:lnTo>
                  <a:lnTo>
                    <a:pt x="192" y="2967"/>
                  </a:lnTo>
                  <a:lnTo>
                    <a:pt x="139" y="3169"/>
                  </a:lnTo>
                  <a:lnTo>
                    <a:pt x="96" y="3370"/>
                  </a:lnTo>
                  <a:lnTo>
                    <a:pt x="54" y="3582"/>
                  </a:lnTo>
                  <a:lnTo>
                    <a:pt x="33" y="3794"/>
                  </a:lnTo>
                  <a:lnTo>
                    <a:pt x="11" y="4006"/>
                  </a:lnTo>
                  <a:lnTo>
                    <a:pt x="1" y="4218"/>
                  </a:lnTo>
                  <a:lnTo>
                    <a:pt x="1" y="29884"/>
                  </a:lnTo>
                  <a:lnTo>
                    <a:pt x="467" y="30064"/>
                  </a:lnTo>
                  <a:lnTo>
                    <a:pt x="944" y="30233"/>
                  </a:lnTo>
                  <a:lnTo>
                    <a:pt x="1453" y="30403"/>
                  </a:lnTo>
                  <a:lnTo>
                    <a:pt x="1982" y="30562"/>
                  </a:lnTo>
                  <a:lnTo>
                    <a:pt x="2534" y="30710"/>
                  </a:lnTo>
                  <a:lnTo>
                    <a:pt x="3106" y="30848"/>
                  </a:lnTo>
                  <a:lnTo>
                    <a:pt x="3710" y="30975"/>
                  </a:lnTo>
                  <a:lnTo>
                    <a:pt x="4324" y="31081"/>
                  </a:lnTo>
                  <a:lnTo>
                    <a:pt x="4759" y="31155"/>
                  </a:lnTo>
                  <a:lnTo>
                    <a:pt x="5193" y="31208"/>
                  </a:lnTo>
                  <a:lnTo>
                    <a:pt x="5628" y="31251"/>
                  </a:lnTo>
                  <a:lnTo>
                    <a:pt x="6052" y="31282"/>
                  </a:lnTo>
                  <a:lnTo>
                    <a:pt x="6465" y="31304"/>
                  </a:lnTo>
                  <a:lnTo>
                    <a:pt x="6878" y="31325"/>
                  </a:lnTo>
                  <a:lnTo>
                    <a:pt x="7281" y="31335"/>
                  </a:lnTo>
                  <a:lnTo>
                    <a:pt x="7684" y="31325"/>
                  </a:lnTo>
                  <a:lnTo>
                    <a:pt x="8076" y="31325"/>
                  </a:lnTo>
                  <a:lnTo>
                    <a:pt x="8468" y="31304"/>
                  </a:lnTo>
                  <a:lnTo>
                    <a:pt x="8849" y="31282"/>
                  </a:lnTo>
                  <a:lnTo>
                    <a:pt x="9220" y="31251"/>
                  </a:lnTo>
                  <a:lnTo>
                    <a:pt x="9591" y="31219"/>
                  </a:lnTo>
                  <a:lnTo>
                    <a:pt x="9951" y="31176"/>
                  </a:lnTo>
                  <a:lnTo>
                    <a:pt x="10651" y="31070"/>
                  </a:lnTo>
                  <a:lnTo>
                    <a:pt x="11319" y="30954"/>
                  </a:lnTo>
                  <a:lnTo>
                    <a:pt x="11954" y="30816"/>
                  </a:lnTo>
                  <a:lnTo>
                    <a:pt x="12569" y="30678"/>
                  </a:lnTo>
                  <a:lnTo>
                    <a:pt x="13141" y="30519"/>
                  </a:lnTo>
                  <a:lnTo>
                    <a:pt x="13671" y="30360"/>
                  </a:lnTo>
                  <a:lnTo>
                    <a:pt x="14169" y="30201"/>
                  </a:lnTo>
                  <a:lnTo>
                    <a:pt x="14635" y="30032"/>
                  </a:lnTo>
                  <a:lnTo>
                    <a:pt x="15059" y="29884"/>
                  </a:lnTo>
                  <a:lnTo>
                    <a:pt x="15059" y="4218"/>
                  </a:lnTo>
                  <a:lnTo>
                    <a:pt x="15049" y="4006"/>
                  </a:lnTo>
                  <a:lnTo>
                    <a:pt x="15038" y="3794"/>
                  </a:lnTo>
                  <a:lnTo>
                    <a:pt x="15006" y="3582"/>
                  </a:lnTo>
                  <a:lnTo>
                    <a:pt x="14975" y="3370"/>
                  </a:lnTo>
                  <a:lnTo>
                    <a:pt x="14922" y="3169"/>
                  </a:lnTo>
                  <a:lnTo>
                    <a:pt x="14869" y="2967"/>
                  </a:lnTo>
                  <a:lnTo>
                    <a:pt x="14794" y="2766"/>
                  </a:lnTo>
                  <a:lnTo>
                    <a:pt x="14720" y="2575"/>
                  </a:lnTo>
                  <a:lnTo>
                    <a:pt x="14635" y="2395"/>
                  </a:lnTo>
                  <a:lnTo>
                    <a:pt x="14551" y="2204"/>
                  </a:lnTo>
                  <a:lnTo>
                    <a:pt x="14445" y="2035"/>
                  </a:lnTo>
                  <a:lnTo>
                    <a:pt x="14339" y="1865"/>
                  </a:lnTo>
                  <a:lnTo>
                    <a:pt x="14212" y="1696"/>
                  </a:lnTo>
                  <a:lnTo>
                    <a:pt x="14095" y="1537"/>
                  </a:lnTo>
                  <a:lnTo>
                    <a:pt x="13957" y="1378"/>
                  </a:lnTo>
                  <a:lnTo>
                    <a:pt x="13819" y="1240"/>
                  </a:lnTo>
                  <a:lnTo>
                    <a:pt x="13671" y="1092"/>
                  </a:lnTo>
                  <a:lnTo>
                    <a:pt x="13523" y="964"/>
                  </a:lnTo>
                  <a:lnTo>
                    <a:pt x="13364" y="837"/>
                  </a:lnTo>
                  <a:lnTo>
                    <a:pt x="13194" y="721"/>
                  </a:lnTo>
                  <a:lnTo>
                    <a:pt x="13025" y="615"/>
                  </a:lnTo>
                  <a:lnTo>
                    <a:pt x="12844" y="509"/>
                  </a:lnTo>
                  <a:lnTo>
                    <a:pt x="12664" y="413"/>
                  </a:lnTo>
                  <a:lnTo>
                    <a:pt x="12474" y="329"/>
                  </a:lnTo>
                  <a:lnTo>
                    <a:pt x="12283" y="254"/>
                  </a:lnTo>
                  <a:lnTo>
                    <a:pt x="12092" y="191"/>
                  </a:lnTo>
                  <a:lnTo>
                    <a:pt x="11891" y="127"/>
                  </a:lnTo>
                  <a:lnTo>
                    <a:pt x="11689" y="85"/>
                  </a:lnTo>
                  <a:lnTo>
                    <a:pt x="11477" y="53"/>
                  </a:lnTo>
                  <a:lnTo>
                    <a:pt x="11266" y="21"/>
                  </a:lnTo>
                  <a:lnTo>
                    <a:pt x="1105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p16"/>
            <p:cNvSpPr/>
            <p:nvPr/>
          </p:nvSpPr>
          <p:spPr>
            <a:xfrm>
              <a:off x="3525600" y="2816700"/>
              <a:ext cx="224675" cy="1187675"/>
            </a:xfrm>
            <a:custGeom>
              <a:rect b="b" l="l" r="r" t="t"/>
              <a:pathLst>
                <a:path extrusionOk="0" h="47507" w="8987">
                  <a:moveTo>
                    <a:pt x="2109" y="0"/>
                  </a:moveTo>
                  <a:lnTo>
                    <a:pt x="0" y="47506"/>
                  </a:lnTo>
                  <a:lnTo>
                    <a:pt x="7270" y="47506"/>
                  </a:lnTo>
                  <a:lnTo>
                    <a:pt x="8987" y="3783"/>
                  </a:lnTo>
                  <a:lnTo>
                    <a:pt x="2109"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p16"/>
            <p:cNvSpPr/>
            <p:nvPr/>
          </p:nvSpPr>
          <p:spPr>
            <a:xfrm>
              <a:off x="3504400" y="3954550"/>
              <a:ext cx="226025" cy="70750"/>
            </a:xfrm>
            <a:custGeom>
              <a:rect b="b" l="l" r="r" t="t"/>
              <a:pathLst>
                <a:path extrusionOk="0" h="2830" w="9041">
                  <a:moveTo>
                    <a:pt x="1" y="0"/>
                  </a:moveTo>
                  <a:lnTo>
                    <a:pt x="1" y="2830"/>
                  </a:lnTo>
                  <a:lnTo>
                    <a:pt x="9040" y="2830"/>
                  </a:lnTo>
                  <a:lnTo>
                    <a:pt x="904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p16"/>
            <p:cNvSpPr/>
            <p:nvPr/>
          </p:nvSpPr>
          <p:spPr>
            <a:xfrm>
              <a:off x="3793175" y="2816700"/>
              <a:ext cx="224675" cy="1187675"/>
            </a:xfrm>
            <a:custGeom>
              <a:rect b="b" l="l" r="r" t="t"/>
              <a:pathLst>
                <a:path extrusionOk="0" h="47507" w="8987">
                  <a:moveTo>
                    <a:pt x="6878" y="0"/>
                  </a:moveTo>
                  <a:lnTo>
                    <a:pt x="1" y="3783"/>
                  </a:lnTo>
                  <a:lnTo>
                    <a:pt x="1717" y="47506"/>
                  </a:lnTo>
                  <a:lnTo>
                    <a:pt x="8987" y="47506"/>
                  </a:lnTo>
                  <a:lnTo>
                    <a:pt x="6878"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p16"/>
            <p:cNvSpPr/>
            <p:nvPr/>
          </p:nvSpPr>
          <p:spPr>
            <a:xfrm>
              <a:off x="3813050" y="3954550"/>
              <a:ext cx="226000" cy="70750"/>
            </a:xfrm>
            <a:custGeom>
              <a:rect b="b" l="l" r="r" t="t"/>
              <a:pathLst>
                <a:path extrusionOk="0" h="2830" w="9040">
                  <a:moveTo>
                    <a:pt x="0" y="0"/>
                  </a:moveTo>
                  <a:lnTo>
                    <a:pt x="0" y="2830"/>
                  </a:lnTo>
                  <a:lnTo>
                    <a:pt x="9040" y="2830"/>
                  </a:lnTo>
                  <a:lnTo>
                    <a:pt x="904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16"/>
            <p:cNvSpPr/>
            <p:nvPr/>
          </p:nvSpPr>
          <p:spPr>
            <a:xfrm>
              <a:off x="4210975" y="1643350"/>
              <a:ext cx="134075" cy="125050"/>
            </a:xfrm>
            <a:custGeom>
              <a:rect b="b" l="l" r="r" t="t"/>
              <a:pathLst>
                <a:path extrusionOk="0" h="5002" w="5363">
                  <a:moveTo>
                    <a:pt x="2331" y="0"/>
                  </a:moveTo>
                  <a:lnTo>
                    <a:pt x="2088" y="21"/>
                  </a:lnTo>
                  <a:lnTo>
                    <a:pt x="1855" y="64"/>
                  </a:lnTo>
                  <a:lnTo>
                    <a:pt x="1632" y="138"/>
                  </a:lnTo>
                  <a:lnTo>
                    <a:pt x="1420" y="223"/>
                  </a:lnTo>
                  <a:lnTo>
                    <a:pt x="1208" y="329"/>
                  </a:lnTo>
                  <a:lnTo>
                    <a:pt x="1017" y="456"/>
                  </a:lnTo>
                  <a:lnTo>
                    <a:pt x="827" y="604"/>
                  </a:lnTo>
                  <a:lnTo>
                    <a:pt x="668" y="763"/>
                  </a:lnTo>
                  <a:lnTo>
                    <a:pt x="509" y="943"/>
                  </a:lnTo>
                  <a:lnTo>
                    <a:pt x="371" y="1145"/>
                  </a:lnTo>
                  <a:lnTo>
                    <a:pt x="254" y="1356"/>
                  </a:lnTo>
                  <a:lnTo>
                    <a:pt x="159" y="1579"/>
                  </a:lnTo>
                  <a:lnTo>
                    <a:pt x="85" y="1812"/>
                  </a:lnTo>
                  <a:lnTo>
                    <a:pt x="85" y="1833"/>
                  </a:lnTo>
                  <a:lnTo>
                    <a:pt x="32" y="2077"/>
                  </a:lnTo>
                  <a:lnTo>
                    <a:pt x="0" y="2321"/>
                  </a:lnTo>
                  <a:lnTo>
                    <a:pt x="0" y="2565"/>
                  </a:lnTo>
                  <a:lnTo>
                    <a:pt x="32" y="2798"/>
                  </a:lnTo>
                  <a:lnTo>
                    <a:pt x="74" y="3031"/>
                  </a:lnTo>
                  <a:lnTo>
                    <a:pt x="138" y="3253"/>
                  </a:lnTo>
                  <a:lnTo>
                    <a:pt x="223" y="3476"/>
                  </a:lnTo>
                  <a:lnTo>
                    <a:pt x="339" y="3677"/>
                  </a:lnTo>
                  <a:lnTo>
                    <a:pt x="466" y="3879"/>
                  </a:lnTo>
                  <a:lnTo>
                    <a:pt x="615" y="4059"/>
                  </a:lnTo>
                  <a:lnTo>
                    <a:pt x="774" y="4228"/>
                  </a:lnTo>
                  <a:lnTo>
                    <a:pt x="954" y="4377"/>
                  </a:lnTo>
                  <a:lnTo>
                    <a:pt x="1145" y="4514"/>
                  </a:lnTo>
                  <a:lnTo>
                    <a:pt x="1357" y="4631"/>
                  </a:lnTo>
                  <a:lnTo>
                    <a:pt x="1579" y="4726"/>
                  </a:lnTo>
                  <a:lnTo>
                    <a:pt x="1823" y="4800"/>
                  </a:lnTo>
                  <a:lnTo>
                    <a:pt x="2310" y="4928"/>
                  </a:lnTo>
                  <a:lnTo>
                    <a:pt x="2554" y="4981"/>
                  </a:lnTo>
                  <a:lnTo>
                    <a:pt x="2798" y="5002"/>
                  </a:lnTo>
                  <a:lnTo>
                    <a:pt x="3031" y="5002"/>
                  </a:lnTo>
                  <a:lnTo>
                    <a:pt x="3275" y="4981"/>
                  </a:lnTo>
                  <a:lnTo>
                    <a:pt x="3508" y="4938"/>
                  </a:lnTo>
                  <a:lnTo>
                    <a:pt x="3730" y="4875"/>
                  </a:lnTo>
                  <a:lnTo>
                    <a:pt x="3942" y="4779"/>
                  </a:lnTo>
                  <a:lnTo>
                    <a:pt x="4154" y="4673"/>
                  </a:lnTo>
                  <a:lnTo>
                    <a:pt x="4345" y="4546"/>
                  </a:lnTo>
                  <a:lnTo>
                    <a:pt x="4525" y="4398"/>
                  </a:lnTo>
                  <a:lnTo>
                    <a:pt x="4695" y="4239"/>
                  </a:lnTo>
                  <a:lnTo>
                    <a:pt x="4854" y="4059"/>
                  </a:lnTo>
                  <a:lnTo>
                    <a:pt x="4991" y="3857"/>
                  </a:lnTo>
                  <a:lnTo>
                    <a:pt x="5108" y="3656"/>
                  </a:lnTo>
                  <a:lnTo>
                    <a:pt x="5203" y="3423"/>
                  </a:lnTo>
                  <a:lnTo>
                    <a:pt x="5246" y="3306"/>
                  </a:lnTo>
                  <a:lnTo>
                    <a:pt x="5277" y="3190"/>
                  </a:lnTo>
                  <a:lnTo>
                    <a:pt x="5277" y="3169"/>
                  </a:lnTo>
                  <a:lnTo>
                    <a:pt x="5330" y="2925"/>
                  </a:lnTo>
                  <a:lnTo>
                    <a:pt x="5352" y="2681"/>
                  </a:lnTo>
                  <a:lnTo>
                    <a:pt x="5362" y="2437"/>
                  </a:lnTo>
                  <a:lnTo>
                    <a:pt x="5330" y="2204"/>
                  </a:lnTo>
                  <a:lnTo>
                    <a:pt x="5288" y="1971"/>
                  </a:lnTo>
                  <a:lnTo>
                    <a:pt x="5224" y="1749"/>
                  </a:lnTo>
                  <a:lnTo>
                    <a:pt x="5129" y="1537"/>
                  </a:lnTo>
                  <a:lnTo>
                    <a:pt x="5023" y="1325"/>
                  </a:lnTo>
                  <a:lnTo>
                    <a:pt x="4896" y="1134"/>
                  </a:lnTo>
                  <a:lnTo>
                    <a:pt x="4748" y="943"/>
                  </a:lnTo>
                  <a:lnTo>
                    <a:pt x="4589" y="774"/>
                  </a:lnTo>
                  <a:lnTo>
                    <a:pt x="4408" y="625"/>
                  </a:lnTo>
                  <a:lnTo>
                    <a:pt x="4218" y="487"/>
                  </a:lnTo>
                  <a:lnTo>
                    <a:pt x="4006" y="371"/>
                  </a:lnTo>
                  <a:lnTo>
                    <a:pt x="3783" y="276"/>
                  </a:lnTo>
                  <a:lnTo>
                    <a:pt x="3540" y="201"/>
                  </a:lnTo>
                  <a:lnTo>
                    <a:pt x="3052" y="74"/>
                  </a:lnTo>
                  <a:lnTo>
                    <a:pt x="2808" y="21"/>
                  </a:lnTo>
                  <a:lnTo>
                    <a:pt x="2565" y="0"/>
                  </a:lnTo>
                  <a:close/>
                </a:path>
              </a:pathLst>
            </a:custGeom>
            <a:solidFill>
              <a:srgbClr val="EFC0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p16"/>
            <p:cNvSpPr/>
            <p:nvPr/>
          </p:nvSpPr>
          <p:spPr>
            <a:xfrm>
              <a:off x="4229500" y="1551150"/>
              <a:ext cx="39250" cy="118450"/>
            </a:xfrm>
            <a:custGeom>
              <a:rect b="b" l="l" r="r" t="t"/>
              <a:pathLst>
                <a:path extrusionOk="0" h="4738" w="1570">
                  <a:moveTo>
                    <a:pt x="859" y="0"/>
                  </a:moveTo>
                  <a:lnTo>
                    <a:pt x="732" y="32"/>
                  </a:lnTo>
                  <a:lnTo>
                    <a:pt x="626" y="85"/>
                  </a:lnTo>
                  <a:lnTo>
                    <a:pt x="520" y="149"/>
                  </a:lnTo>
                  <a:lnTo>
                    <a:pt x="435" y="233"/>
                  </a:lnTo>
                  <a:lnTo>
                    <a:pt x="372" y="339"/>
                  </a:lnTo>
                  <a:lnTo>
                    <a:pt x="319" y="456"/>
                  </a:lnTo>
                  <a:lnTo>
                    <a:pt x="308" y="520"/>
                  </a:lnTo>
                  <a:lnTo>
                    <a:pt x="298" y="583"/>
                  </a:lnTo>
                  <a:lnTo>
                    <a:pt x="1" y="4048"/>
                  </a:lnTo>
                  <a:lnTo>
                    <a:pt x="1" y="4112"/>
                  </a:lnTo>
                  <a:lnTo>
                    <a:pt x="1" y="4175"/>
                  </a:lnTo>
                  <a:lnTo>
                    <a:pt x="33" y="4292"/>
                  </a:lnTo>
                  <a:lnTo>
                    <a:pt x="86" y="4409"/>
                  </a:lnTo>
                  <a:lnTo>
                    <a:pt x="149" y="4504"/>
                  </a:lnTo>
                  <a:lnTo>
                    <a:pt x="234" y="4599"/>
                  </a:lnTo>
                  <a:lnTo>
                    <a:pt x="340" y="4663"/>
                  </a:lnTo>
                  <a:lnTo>
                    <a:pt x="457" y="4705"/>
                  </a:lnTo>
                  <a:lnTo>
                    <a:pt x="520" y="4727"/>
                  </a:lnTo>
                  <a:lnTo>
                    <a:pt x="584" y="4737"/>
                  </a:lnTo>
                  <a:lnTo>
                    <a:pt x="647" y="4737"/>
                  </a:lnTo>
                  <a:lnTo>
                    <a:pt x="711" y="4727"/>
                  </a:lnTo>
                  <a:lnTo>
                    <a:pt x="838" y="4705"/>
                  </a:lnTo>
                  <a:lnTo>
                    <a:pt x="944" y="4652"/>
                  </a:lnTo>
                  <a:lnTo>
                    <a:pt x="1050" y="4589"/>
                  </a:lnTo>
                  <a:lnTo>
                    <a:pt x="1135" y="4493"/>
                  </a:lnTo>
                  <a:lnTo>
                    <a:pt x="1198" y="4398"/>
                  </a:lnTo>
                  <a:lnTo>
                    <a:pt x="1251" y="4281"/>
                  </a:lnTo>
                  <a:lnTo>
                    <a:pt x="1262" y="4218"/>
                  </a:lnTo>
                  <a:lnTo>
                    <a:pt x="1273" y="4154"/>
                  </a:lnTo>
                  <a:lnTo>
                    <a:pt x="1569" y="689"/>
                  </a:lnTo>
                  <a:lnTo>
                    <a:pt x="1569" y="626"/>
                  </a:lnTo>
                  <a:lnTo>
                    <a:pt x="1569" y="562"/>
                  </a:lnTo>
                  <a:lnTo>
                    <a:pt x="1537" y="435"/>
                  </a:lnTo>
                  <a:lnTo>
                    <a:pt x="1484" y="329"/>
                  </a:lnTo>
                  <a:lnTo>
                    <a:pt x="1421" y="223"/>
                  </a:lnTo>
                  <a:lnTo>
                    <a:pt x="1336" y="138"/>
                  </a:lnTo>
                  <a:lnTo>
                    <a:pt x="1230" y="74"/>
                  </a:lnTo>
                  <a:lnTo>
                    <a:pt x="1114" y="21"/>
                  </a:lnTo>
                  <a:lnTo>
                    <a:pt x="1050" y="11"/>
                  </a:lnTo>
                  <a:lnTo>
                    <a:pt x="986"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p16"/>
            <p:cNvSpPr/>
            <p:nvPr/>
          </p:nvSpPr>
          <p:spPr>
            <a:xfrm>
              <a:off x="4261825" y="1563850"/>
              <a:ext cx="58050" cy="114750"/>
            </a:xfrm>
            <a:custGeom>
              <a:rect b="b" l="l" r="r" t="t"/>
              <a:pathLst>
                <a:path extrusionOk="0" h="4590" w="2322">
                  <a:moveTo>
                    <a:pt x="1622" y="1"/>
                  </a:moveTo>
                  <a:lnTo>
                    <a:pt x="1506" y="22"/>
                  </a:lnTo>
                  <a:lnTo>
                    <a:pt x="1389" y="75"/>
                  </a:lnTo>
                  <a:lnTo>
                    <a:pt x="1283" y="139"/>
                  </a:lnTo>
                  <a:lnTo>
                    <a:pt x="1198" y="223"/>
                  </a:lnTo>
                  <a:lnTo>
                    <a:pt x="1124" y="329"/>
                  </a:lnTo>
                  <a:lnTo>
                    <a:pt x="1103" y="382"/>
                  </a:lnTo>
                  <a:lnTo>
                    <a:pt x="1071" y="446"/>
                  </a:lnTo>
                  <a:lnTo>
                    <a:pt x="22" y="3763"/>
                  </a:lnTo>
                  <a:lnTo>
                    <a:pt x="11" y="3826"/>
                  </a:lnTo>
                  <a:lnTo>
                    <a:pt x="1" y="3890"/>
                  </a:lnTo>
                  <a:lnTo>
                    <a:pt x="1" y="4007"/>
                  </a:lnTo>
                  <a:lnTo>
                    <a:pt x="22" y="4134"/>
                  </a:lnTo>
                  <a:lnTo>
                    <a:pt x="64" y="4240"/>
                  </a:lnTo>
                  <a:lnTo>
                    <a:pt x="128" y="4346"/>
                  </a:lnTo>
                  <a:lnTo>
                    <a:pt x="213" y="4430"/>
                  </a:lnTo>
                  <a:lnTo>
                    <a:pt x="319" y="4505"/>
                  </a:lnTo>
                  <a:lnTo>
                    <a:pt x="372" y="4536"/>
                  </a:lnTo>
                  <a:lnTo>
                    <a:pt x="435" y="4558"/>
                  </a:lnTo>
                  <a:lnTo>
                    <a:pt x="446" y="4558"/>
                  </a:lnTo>
                  <a:lnTo>
                    <a:pt x="509" y="4579"/>
                  </a:lnTo>
                  <a:lnTo>
                    <a:pt x="573" y="4589"/>
                  </a:lnTo>
                  <a:lnTo>
                    <a:pt x="690" y="4589"/>
                  </a:lnTo>
                  <a:lnTo>
                    <a:pt x="817" y="4558"/>
                  </a:lnTo>
                  <a:lnTo>
                    <a:pt x="923" y="4515"/>
                  </a:lnTo>
                  <a:lnTo>
                    <a:pt x="1029" y="4452"/>
                  </a:lnTo>
                  <a:lnTo>
                    <a:pt x="1113" y="4367"/>
                  </a:lnTo>
                  <a:lnTo>
                    <a:pt x="1188" y="4261"/>
                  </a:lnTo>
                  <a:lnTo>
                    <a:pt x="1219" y="4208"/>
                  </a:lnTo>
                  <a:lnTo>
                    <a:pt x="1241" y="4144"/>
                  </a:lnTo>
                  <a:lnTo>
                    <a:pt x="2290" y="827"/>
                  </a:lnTo>
                  <a:lnTo>
                    <a:pt x="2311" y="764"/>
                  </a:lnTo>
                  <a:lnTo>
                    <a:pt x="2311" y="700"/>
                  </a:lnTo>
                  <a:lnTo>
                    <a:pt x="2322" y="573"/>
                  </a:lnTo>
                  <a:lnTo>
                    <a:pt x="2290" y="457"/>
                  </a:lnTo>
                  <a:lnTo>
                    <a:pt x="2247" y="340"/>
                  </a:lnTo>
                  <a:lnTo>
                    <a:pt x="2184" y="245"/>
                  </a:lnTo>
                  <a:lnTo>
                    <a:pt x="2099" y="149"/>
                  </a:lnTo>
                  <a:lnTo>
                    <a:pt x="1993" y="86"/>
                  </a:lnTo>
                  <a:lnTo>
                    <a:pt x="1940" y="54"/>
                  </a:lnTo>
                  <a:lnTo>
                    <a:pt x="1876" y="33"/>
                  </a:lnTo>
                  <a:lnTo>
                    <a:pt x="1813" y="12"/>
                  </a:lnTo>
                  <a:lnTo>
                    <a:pt x="1749"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p16"/>
            <p:cNvSpPr/>
            <p:nvPr/>
          </p:nvSpPr>
          <p:spPr>
            <a:xfrm>
              <a:off x="4279050" y="1641225"/>
              <a:ext cx="48775" cy="94600"/>
            </a:xfrm>
            <a:custGeom>
              <a:rect b="b" l="l" r="r" t="t"/>
              <a:pathLst>
                <a:path extrusionOk="0" h="3784" w="1951">
                  <a:moveTo>
                    <a:pt x="1251" y="0"/>
                  </a:moveTo>
                  <a:lnTo>
                    <a:pt x="1134" y="32"/>
                  </a:lnTo>
                  <a:lnTo>
                    <a:pt x="1018" y="74"/>
                  </a:lnTo>
                  <a:lnTo>
                    <a:pt x="912" y="138"/>
                  </a:lnTo>
                  <a:lnTo>
                    <a:pt x="827" y="223"/>
                  </a:lnTo>
                  <a:lnTo>
                    <a:pt x="753" y="329"/>
                  </a:lnTo>
                  <a:lnTo>
                    <a:pt x="732" y="382"/>
                  </a:lnTo>
                  <a:lnTo>
                    <a:pt x="711" y="445"/>
                  </a:lnTo>
                  <a:lnTo>
                    <a:pt x="32" y="2957"/>
                  </a:lnTo>
                  <a:lnTo>
                    <a:pt x="11" y="3020"/>
                  </a:lnTo>
                  <a:lnTo>
                    <a:pt x="1" y="3084"/>
                  </a:lnTo>
                  <a:lnTo>
                    <a:pt x="1" y="3201"/>
                  </a:lnTo>
                  <a:lnTo>
                    <a:pt x="32" y="3328"/>
                  </a:lnTo>
                  <a:lnTo>
                    <a:pt x="75" y="3444"/>
                  </a:lnTo>
                  <a:lnTo>
                    <a:pt x="138" y="3540"/>
                  </a:lnTo>
                  <a:lnTo>
                    <a:pt x="223" y="3635"/>
                  </a:lnTo>
                  <a:lnTo>
                    <a:pt x="329" y="3699"/>
                  </a:lnTo>
                  <a:lnTo>
                    <a:pt x="382" y="3730"/>
                  </a:lnTo>
                  <a:lnTo>
                    <a:pt x="446" y="3752"/>
                  </a:lnTo>
                  <a:lnTo>
                    <a:pt x="509" y="3773"/>
                  </a:lnTo>
                  <a:lnTo>
                    <a:pt x="573" y="3783"/>
                  </a:lnTo>
                  <a:lnTo>
                    <a:pt x="700" y="3783"/>
                  </a:lnTo>
                  <a:lnTo>
                    <a:pt x="817" y="3762"/>
                  </a:lnTo>
                  <a:lnTo>
                    <a:pt x="933" y="3709"/>
                  </a:lnTo>
                  <a:lnTo>
                    <a:pt x="1028" y="3646"/>
                  </a:lnTo>
                  <a:lnTo>
                    <a:pt x="1124" y="3561"/>
                  </a:lnTo>
                  <a:lnTo>
                    <a:pt x="1198" y="3455"/>
                  </a:lnTo>
                  <a:lnTo>
                    <a:pt x="1219" y="3402"/>
                  </a:lnTo>
                  <a:lnTo>
                    <a:pt x="1240" y="3338"/>
                  </a:lnTo>
                  <a:lnTo>
                    <a:pt x="1919" y="827"/>
                  </a:lnTo>
                  <a:lnTo>
                    <a:pt x="1940" y="763"/>
                  </a:lnTo>
                  <a:lnTo>
                    <a:pt x="1950" y="710"/>
                  </a:lnTo>
                  <a:lnTo>
                    <a:pt x="1950" y="583"/>
                  </a:lnTo>
                  <a:lnTo>
                    <a:pt x="1919" y="456"/>
                  </a:lnTo>
                  <a:lnTo>
                    <a:pt x="1876" y="350"/>
                  </a:lnTo>
                  <a:lnTo>
                    <a:pt x="1813" y="244"/>
                  </a:lnTo>
                  <a:lnTo>
                    <a:pt x="1728" y="159"/>
                  </a:lnTo>
                  <a:lnTo>
                    <a:pt x="1622" y="85"/>
                  </a:lnTo>
                  <a:lnTo>
                    <a:pt x="1569" y="53"/>
                  </a:lnTo>
                  <a:lnTo>
                    <a:pt x="1505" y="32"/>
                  </a:lnTo>
                  <a:lnTo>
                    <a:pt x="1442" y="11"/>
                  </a:lnTo>
                  <a:lnTo>
                    <a:pt x="1378" y="11"/>
                  </a:lnTo>
                  <a:lnTo>
                    <a:pt x="1251"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p16"/>
            <p:cNvSpPr/>
            <p:nvPr/>
          </p:nvSpPr>
          <p:spPr>
            <a:xfrm>
              <a:off x="4302900" y="1653925"/>
              <a:ext cx="52750" cy="93300"/>
            </a:xfrm>
            <a:custGeom>
              <a:rect b="b" l="l" r="r" t="t"/>
              <a:pathLst>
                <a:path extrusionOk="0" h="3732" w="2110">
                  <a:moveTo>
                    <a:pt x="1452" y="1"/>
                  </a:moveTo>
                  <a:lnTo>
                    <a:pt x="1336" y="22"/>
                  </a:lnTo>
                  <a:lnTo>
                    <a:pt x="1219" y="54"/>
                  </a:lnTo>
                  <a:lnTo>
                    <a:pt x="1113" y="117"/>
                  </a:lnTo>
                  <a:lnTo>
                    <a:pt x="1018" y="192"/>
                  </a:lnTo>
                  <a:lnTo>
                    <a:pt x="943" y="298"/>
                  </a:lnTo>
                  <a:lnTo>
                    <a:pt x="912" y="351"/>
                  </a:lnTo>
                  <a:lnTo>
                    <a:pt x="880" y="404"/>
                  </a:lnTo>
                  <a:lnTo>
                    <a:pt x="43" y="2873"/>
                  </a:lnTo>
                  <a:lnTo>
                    <a:pt x="21" y="2926"/>
                  </a:lnTo>
                  <a:lnTo>
                    <a:pt x="11" y="2989"/>
                  </a:lnTo>
                  <a:lnTo>
                    <a:pt x="0" y="3116"/>
                  </a:lnTo>
                  <a:lnTo>
                    <a:pt x="21" y="3244"/>
                  </a:lnTo>
                  <a:lnTo>
                    <a:pt x="53" y="3350"/>
                  </a:lnTo>
                  <a:lnTo>
                    <a:pt x="117" y="3466"/>
                  </a:lnTo>
                  <a:lnTo>
                    <a:pt x="202" y="3551"/>
                  </a:lnTo>
                  <a:lnTo>
                    <a:pt x="297" y="3636"/>
                  </a:lnTo>
                  <a:lnTo>
                    <a:pt x="350" y="3667"/>
                  </a:lnTo>
                  <a:lnTo>
                    <a:pt x="414" y="3689"/>
                  </a:lnTo>
                  <a:lnTo>
                    <a:pt x="467" y="3710"/>
                  </a:lnTo>
                  <a:lnTo>
                    <a:pt x="530" y="3731"/>
                  </a:lnTo>
                  <a:lnTo>
                    <a:pt x="657" y="3731"/>
                  </a:lnTo>
                  <a:lnTo>
                    <a:pt x="784" y="3720"/>
                  </a:lnTo>
                  <a:lnTo>
                    <a:pt x="901" y="3678"/>
                  </a:lnTo>
                  <a:lnTo>
                    <a:pt x="1007" y="3625"/>
                  </a:lnTo>
                  <a:lnTo>
                    <a:pt x="1102" y="3540"/>
                  </a:lnTo>
                  <a:lnTo>
                    <a:pt x="1177" y="3445"/>
                  </a:lnTo>
                  <a:lnTo>
                    <a:pt x="1208" y="3392"/>
                  </a:lnTo>
                  <a:lnTo>
                    <a:pt x="1230" y="3328"/>
                  </a:lnTo>
                  <a:lnTo>
                    <a:pt x="2067" y="870"/>
                  </a:lnTo>
                  <a:lnTo>
                    <a:pt x="2088" y="806"/>
                  </a:lnTo>
                  <a:lnTo>
                    <a:pt x="2099" y="743"/>
                  </a:lnTo>
                  <a:lnTo>
                    <a:pt x="2109" y="616"/>
                  </a:lnTo>
                  <a:lnTo>
                    <a:pt x="2099" y="499"/>
                  </a:lnTo>
                  <a:lnTo>
                    <a:pt x="2056" y="382"/>
                  </a:lnTo>
                  <a:lnTo>
                    <a:pt x="1993" y="276"/>
                  </a:lnTo>
                  <a:lnTo>
                    <a:pt x="1918" y="181"/>
                  </a:lnTo>
                  <a:lnTo>
                    <a:pt x="1823" y="107"/>
                  </a:lnTo>
                  <a:lnTo>
                    <a:pt x="1759" y="75"/>
                  </a:lnTo>
                  <a:lnTo>
                    <a:pt x="1706" y="43"/>
                  </a:lnTo>
                  <a:lnTo>
                    <a:pt x="1643" y="22"/>
                  </a:lnTo>
                  <a:lnTo>
                    <a:pt x="1579" y="12"/>
                  </a:lnTo>
                  <a:lnTo>
                    <a:pt x="1452"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p16"/>
            <p:cNvSpPr/>
            <p:nvPr/>
          </p:nvSpPr>
          <p:spPr>
            <a:xfrm>
              <a:off x="4195875" y="1683875"/>
              <a:ext cx="92200" cy="71275"/>
            </a:xfrm>
            <a:custGeom>
              <a:rect b="b" l="l" r="r" t="t"/>
              <a:pathLst>
                <a:path extrusionOk="0" h="2851" w="3688">
                  <a:moveTo>
                    <a:pt x="244" y="0"/>
                  </a:moveTo>
                  <a:lnTo>
                    <a:pt x="21" y="1208"/>
                  </a:lnTo>
                  <a:lnTo>
                    <a:pt x="11" y="1314"/>
                  </a:lnTo>
                  <a:lnTo>
                    <a:pt x="0" y="1410"/>
                  </a:lnTo>
                  <a:lnTo>
                    <a:pt x="11" y="1505"/>
                  </a:lnTo>
                  <a:lnTo>
                    <a:pt x="21" y="1601"/>
                  </a:lnTo>
                  <a:lnTo>
                    <a:pt x="42" y="1696"/>
                  </a:lnTo>
                  <a:lnTo>
                    <a:pt x="74" y="1781"/>
                  </a:lnTo>
                  <a:lnTo>
                    <a:pt x="117" y="1865"/>
                  </a:lnTo>
                  <a:lnTo>
                    <a:pt x="170" y="1950"/>
                  </a:lnTo>
                  <a:lnTo>
                    <a:pt x="223" y="2024"/>
                  </a:lnTo>
                  <a:lnTo>
                    <a:pt x="276" y="2099"/>
                  </a:lnTo>
                  <a:lnTo>
                    <a:pt x="350" y="2173"/>
                  </a:lnTo>
                  <a:lnTo>
                    <a:pt x="424" y="2226"/>
                  </a:lnTo>
                  <a:lnTo>
                    <a:pt x="498" y="2279"/>
                  </a:lnTo>
                  <a:lnTo>
                    <a:pt x="594" y="2332"/>
                  </a:lnTo>
                  <a:lnTo>
                    <a:pt x="678" y="2363"/>
                  </a:lnTo>
                  <a:lnTo>
                    <a:pt x="774" y="2395"/>
                  </a:lnTo>
                  <a:lnTo>
                    <a:pt x="2406" y="2819"/>
                  </a:lnTo>
                  <a:lnTo>
                    <a:pt x="2522" y="2840"/>
                  </a:lnTo>
                  <a:lnTo>
                    <a:pt x="2628" y="2851"/>
                  </a:lnTo>
                  <a:lnTo>
                    <a:pt x="2745" y="2851"/>
                  </a:lnTo>
                  <a:lnTo>
                    <a:pt x="2851" y="2840"/>
                  </a:lnTo>
                  <a:lnTo>
                    <a:pt x="2967" y="2809"/>
                  </a:lnTo>
                  <a:lnTo>
                    <a:pt x="3063" y="2777"/>
                  </a:lnTo>
                  <a:lnTo>
                    <a:pt x="3158" y="2724"/>
                  </a:lnTo>
                  <a:lnTo>
                    <a:pt x="3253" y="2671"/>
                  </a:lnTo>
                  <a:lnTo>
                    <a:pt x="3338" y="2597"/>
                  </a:lnTo>
                  <a:lnTo>
                    <a:pt x="3423" y="2522"/>
                  </a:lnTo>
                  <a:lnTo>
                    <a:pt x="3487" y="2438"/>
                  </a:lnTo>
                  <a:lnTo>
                    <a:pt x="3550" y="2353"/>
                  </a:lnTo>
                  <a:lnTo>
                    <a:pt x="3603" y="2247"/>
                  </a:lnTo>
                  <a:lnTo>
                    <a:pt x="3645" y="2141"/>
                  </a:lnTo>
                  <a:lnTo>
                    <a:pt x="3677" y="2035"/>
                  </a:lnTo>
                  <a:lnTo>
                    <a:pt x="3688" y="1918"/>
                  </a:lnTo>
                  <a:lnTo>
                    <a:pt x="3677" y="1791"/>
                  </a:lnTo>
                  <a:lnTo>
                    <a:pt x="3656" y="1664"/>
                  </a:lnTo>
                  <a:lnTo>
                    <a:pt x="3635" y="1537"/>
                  </a:lnTo>
                  <a:lnTo>
                    <a:pt x="3603" y="1410"/>
                  </a:lnTo>
                  <a:lnTo>
                    <a:pt x="3561" y="1293"/>
                  </a:lnTo>
                  <a:lnTo>
                    <a:pt x="3518" y="1166"/>
                  </a:lnTo>
                  <a:lnTo>
                    <a:pt x="3465" y="1049"/>
                  </a:lnTo>
                  <a:lnTo>
                    <a:pt x="3412" y="933"/>
                  </a:lnTo>
                  <a:lnTo>
                    <a:pt x="3349" y="827"/>
                  </a:lnTo>
                  <a:lnTo>
                    <a:pt x="3285" y="710"/>
                  </a:lnTo>
                  <a:lnTo>
                    <a:pt x="3211" y="615"/>
                  </a:lnTo>
                  <a:lnTo>
                    <a:pt x="3126" y="509"/>
                  </a:lnTo>
                  <a:lnTo>
                    <a:pt x="3041" y="414"/>
                  </a:lnTo>
                  <a:lnTo>
                    <a:pt x="2957" y="318"/>
                  </a:lnTo>
                  <a:lnTo>
                    <a:pt x="2861" y="223"/>
                  </a:lnTo>
                  <a:lnTo>
                    <a:pt x="2766" y="138"/>
                  </a:lnTo>
                  <a:lnTo>
                    <a:pt x="244" y="0"/>
                  </a:lnTo>
                  <a:close/>
                </a:path>
              </a:pathLst>
            </a:custGeom>
            <a:solidFill>
              <a:srgbClr val="EFC0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p16"/>
            <p:cNvSpPr/>
            <p:nvPr/>
          </p:nvSpPr>
          <p:spPr>
            <a:xfrm>
              <a:off x="4215725" y="1684675"/>
              <a:ext cx="68375" cy="32075"/>
            </a:xfrm>
            <a:custGeom>
              <a:rect b="b" l="l" r="r" t="t"/>
              <a:pathLst>
                <a:path extrusionOk="0" h="1283" w="2735">
                  <a:moveTo>
                    <a:pt x="1" y="0"/>
                  </a:moveTo>
                  <a:lnTo>
                    <a:pt x="213" y="254"/>
                  </a:lnTo>
                  <a:lnTo>
                    <a:pt x="340" y="382"/>
                  </a:lnTo>
                  <a:lnTo>
                    <a:pt x="467" y="519"/>
                  </a:lnTo>
                  <a:lnTo>
                    <a:pt x="615" y="647"/>
                  </a:lnTo>
                  <a:lnTo>
                    <a:pt x="774" y="774"/>
                  </a:lnTo>
                  <a:lnTo>
                    <a:pt x="933" y="890"/>
                  </a:lnTo>
                  <a:lnTo>
                    <a:pt x="1103" y="996"/>
                  </a:lnTo>
                  <a:lnTo>
                    <a:pt x="1283" y="1092"/>
                  </a:lnTo>
                  <a:lnTo>
                    <a:pt x="1474" y="1166"/>
                  </a:lnTo>
                  <a:lnTo>
                    <a:pt x="1675" y="1229"/>
                  </a:lnTo>
                  <a:lnTo>
                    <a:pt x="1877" y="1272"/>
                  </a:lnTo>
                  <a:lnTo>
                    <a:pt x="1972" y="1282"/>
                  </a:lnTo>
                  <a:lnTo>
                    <a:pt x="2184" y="1282"/>
                  </a:lnTo>
                  <a:lnTo>
                    <a:pt x="2290" y="1272"/>
                  </a:lnTo>
                  <a:lnTo>
                    <a:pt x="2406" y="1261"/>
                  </a:lnTo>
                  <a:lnTo>
                    <a:pt x="2512" y="1240"/>
                  </a:lnTo>
                  <a:lnTo>
                    <a:pt x="2618" y="1208"/>
                  </a:lnTo>
                  <a:lnTo>
                    <a:pt x="2735" y="1166"/>
                  </a:lnTo>
                  <a:lnTo>
                    <a:pt x="2671" y="1017"/>
                  </a:lnTo>
                  <a:lnTo>
                    <a:pt x="2597" y="869"/>
                  </a:lnTo>
                  <a:lnTo>
                    <a:pt x="2512" y="731"/>
                  </a:lnTo>
                  <a:lnTo>
                    <a:pt x="2428" y="594"/>
                  </a:lnTo>
                  <a:lnTo>
                    <a:pt x="2322" y="466"/>
                  </a:lnTo>
                  <a:lnTo>
                    <a:pt x="2216" y="339"/>
                  </a:lnTo>
                  <a:lnTo>
                    <a:pt x="2099" y="223"/>
                  </a:lnTo>
                  <a:lnTo>
                    <a:pt x="1972" y="106"/>
                  </a:lnTo>
                  <a:lnTo>
                    <a:pt x="1" y="0"/>
                  </a:lnTo>
                  <a:close/>
                </a:path>
              </a:pathLst>
            </a:custGeom>
            <a:solidFill>
              <a:srgbClr val="F2A1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p16"/>
            <p:cNvSpPr/>
            <p:nvPr/>
          </p:nvSpPr>
          <p:spPr>
            <a:xfrm>
              <a:off x="4201950" y="1655000"/>
              <a:ext cx="89575" cy="43475"/>
            </a:xfrm>
            <a:custGeom>
              <a:rect b="b" l="l" r="r" t="t"/>
              <a:pathLst>
                <a:path extrusionOk="0" h="1739" w="3583">
                  <a:moveTo>
                    <a:pt x="732" y="0"/>
                  </a:moveTo>
                  <a:lnTo>
                    <a:pt x="658" y="21"/>
                  </a:lnTo>
                  <a:lnTo>
                    <a:pt x="605" y="32"/>
                  </a:lnTo>
                  <a:lnTo>
                    <a:pt x="478" y="96"/>
                  </a:lnTo>
                  <a:lnTo>
                    <a:pt x="372" y="170"/>
                  </a:lnTo>
                  <a:lnTo>
                    <a:pt x="329" y="212"/>
                  </a:lnTo>
                  <a:lnTo>
                    <a:pt x="287" y="265"/>
                  </a:lnTo>
                  <a:lnTo>
                    <a:pt x="245" y="318"/>
                  </a:lnTo>
                  <a:lnTo>
                    <a:pt x="213" y="371"/>
                  </a:lnTo>
                  <a:lnTo>
                    <a:pt x="192" y="435"/>
                  </a:lnTo>
                  <a:lnTo>
                    <a:pt x="170" y="509"/>
                  </a:lnTo>
                  <a:lnTo>
                    <a:pt x="1" y="1155"/>
                  </a:lnTo>
                  <a:lnTo>
                    <a:pt x="2078" y="1696"/>
                  </a:lnTo>
                  <a:lnTo>
                    <a:pt x="2205" y="1728"/>
                  </a:lnTo>
                  <a:lnTo>
                    <a:pt x="2332" y="1738"/>
                  </a:lnTo>
                  <a:lnTo>
                    <a:pt x="2449" y="1738"/>
                  </a:lnTo>
                  <a:lnTo>
                    <a:pt x="2576" y="1728"/>
                  </a:lnTo>
                  <a:lnTo>
                    <a:pt x="2703" y="1696"/>
                  </a:lnTo>
                  <a:lnTo>
                    <a:pt x="2820" y="1664"/>
                  </a:lnTo>
                  <a:lnTo>
                    <a:pt x="2926" y="1611"/>
                  </a:lnTo>
                  <a:lnTo>
                    <a:pt x="3032" y="1558"/>
                  </a:lnTo>
                  <a:lnTo>
                    <a:pt x="3138" y="1484"/>
                  </a:lnTo>
                  <a:lnTo>
                    <a:pt x="3222" y="1410"/>
                  </a:lnTo>
                  <a:lnTo>
                    <a:pt x="3307" y="1314"/>
                  </a:lnTo>
                  <a:lnTo>
                    <a:pt x="3381" y="1219"/>
                  </a:lnTo>
                  <a:lnTo>
                    <a:pt x="3455" y="1113"/>
                  </a:lnTo>
                  <a:lnTo>
                    <a:pt x="3508" y="1007"/>
                  </a:lnTo>
                  <a:lnTo>
                    <a:pt x="3551" y="880"/>
                  </a:lnTo>
                  <a:lnTo>
                    <a:pt x="3583" y="753"/>
                  </a:lnTo>
                  <a:lnTo>
                    <a:pt x="3583" y="710"/>
                  </a:lnTo>
                  <a:lnTo>
                    <a:pt x="3583" y="700"/>
                  </a:lnTo>
                  <a:lnTo>
                    <a:pt x="997" y="21"/>
                  </a:lnTo>
                  <a:lnTo>
                    <a:pt x="923" y="11"/>
                  </a:lnTo>
                  <a:lnTo>
                    <a:pt x="859" y="0"/>
                  </a:lnTo>
                  <a:close/>
                </a:path>
              </a:pathLst>
            </a:custGeom>
            <a:solidFill>
              <a:srgbClr val="EFC0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16"/>
            <p:cNvSpPr/>
            <p:nvPr/>
          </p:nvSpPr>
          <p:spPr>
            <a:xfrm>
              <a:off x="3346775" y="2826500"/>
              <a:ext cx="195800" cy="219375"/>
            </a:xfrm>
            <a:custGeom>
              <a:rect b="b" l="l" r="r" t="t"/>
              <a:pathLst>
                <a:path extrusionOk="0" h="8775" w="7832">
                  <a:moveTo>
                    <a:pt x="3084" y="0"/>
                  </a:moveTo>
                  <a:lnTo>
                    <a:pt x="2893" y="11"/>
                  </a:lnTo>
                  <a:lnTo>
                    <a:pt x="2713" y="21"/>
                  </a:lnTo>
                  <a:lnTo>
                    <a:pt x="2533" y="53"/>
                  </a:lnTo>
                  <a:lnTo>
                    <a:pt x="2374" y="106"/>
                  </a:lnTo>
                  <a:lnTo>
                    <a:pt x="2215" y="159"/>
                  </a:lnTo>
                  <a:lnTo>
                    <a:pt x="2067" y="233"/>
                  </a:lnTo>
                  <a:lnTo>
                    <a:pt x="1919" y="318"/>
                  </a:lnTo>
                  <a:lnTo>
                    <a:pt x="1781" y="424"/>
                  </a:lnTo>
                  <a:lnTo>
                    <a:pt x="1654" y="530"/>
                  </a:lnTo>
                  <a:lnTo>
                    <a:pt x="1526" y="647"/>
                  </a:lnTo>
                  <a:lnTo>
                    <a:pt x="1420" y="774"/>
                  </a:lnTo>
                  <a:lnTo>
                    <a:pt x="1315" y="911"/>
                  </a:lnTo>
                  <a:lnTo>
                    <a:pt x="1209" y="1060"/>
                  </a:lnTo>
                  <a:lnTo>
                    <a:pt x="1124" y="1208"/>
                  </a:lnTo>
                  <a:lnTo>
                    <a:pt x="1039" y="1367"/>
                  </a:lnTo>
                  <a:lnTo>
                    <a:pt x="954" y="1537"/>
                  </a:lnTo>
                  <a:lnTo>
                    <a:pt x="891" y="1706"/>
                  </a:lnTo>
                  <a:lnTo>
                    <a:pt x="827" y="1876"/>
                  </a:lnTo>
                  <a:lnTo>
                    <a:pt x="774" y="2056"/>
                  </a:lnTo>
                  <a:lnTo>
                    <a:pt x="721" y="2236"/>
                  </a:lnTo>
                  <a:lnTo>
                    <a:pt x="679" y="2416"/>
                  </a:lnTo>
                  <a:lnTo>
                    <a:pt x="647" y="2596"/>
                  </a:lnTo>
                  <a:lnTo>
                    <a:pt x="626" y="2777"/>
                  </a:lnTo>
                  <a:lnTo>
                    <a:pt x="605" y="2957"/>
                  </a:lnTo>
                  <a:lnTo>
                    <a:pt x="594" y="3137"/>
                  </a:lnTo>
                  <a:lnTo>
                    <a:pt x="594" y="3317"/>
                  </a:lnTo>
                  <a:lnTo>
                    <a:pt x="594" y="3487"/>
                  </a:lnTo>
                  <a:lnTo>
                    <a:pt x="583" y="3741"/>
                  </a:lnTo>
                  <a:lnTo>
                    <a:pt x="562" y="3985"/>
                  </a:lnTo>
                  <a:lnTo>
                    <a:pt x="520" y="4218"/>
                  </a:lnTo>
                  <a:lnTo>
                    <a:pt x="467" y="4451"/>
                  </a:lnTo>
                  <a:lnTo>
                    <a:pt x="393" y="4684"/>
                  </a:lnTo>
                  <a:lnTo>
                    <a:pt x="329" y="4907"/>
                  </a:lnTo>
                  <a:lnTo>
                    <a:pt x="181" y="5341"/>
                  </a:lnTo>
                  <a:lnTo>
                    <a:pt x="117" y="5553"/>
                  </a:lnTo>
                  <a:lnTo>
                    <a:pt x="64" y="5754"/>
                  </a:lnTo>
                  <a:lnTo>
                    <a:pt x="22" y="5956"/>
                  </a:lnTo>
                  <a:lnTo>
                    <a:pt x="0" y="6146"/>
                  </a:lnTo>
                  <a:lnTo>
                    <a:pt x="0" y="6242"/>
                  </a:lnTo>
                  <a:lnTo>
                    <a:pt x="0" y="6327"/>
                  </a:lnTo>
                  <a:lnTo>
                    <a:pt x="11" y="6422"/>
                  </a:lnTo>
                  <a:lnTo>
                    <a:pt x="32" y="6507"/>
                  </a:lnTo>
                  <a:lnTo>
                    <a:pt x="64" y="6591"/>
                  </a:lnTo>
                  <a:lnTo>
                    <a:pt x="96" y="6676"/>
                  </a:lnTo>
                  <a:lnTo>
                    <a:pt x="138" y="6761"/>
                  </a:lnTo>
                  <a:lnTo>
                    <a:pt x="191" y="6846"/>
                  </a:lnTo>
                  <a:lnTo>
                    <a:pt x="297" y="6994"/>
                  </a:lnTo>
                  <a:lnTo>
                    <a:pt x="435" y="7143"/>
                  </a:lnTo>
                  <a:lnTo>
                    <a:pt x="583" y="7280"/>
                  </a:lnTo>
                  <a:lnTo>
                    <a:pt x="742" y="7418"/>
                  </a:lnTo>
                  <a:lnTo>
                    <a:pt x="912" y="7556"/>
                  </a:lnTo>
                  <a:lnTo>
                    <a:pt x="1103" y="7683"/>
                  </a:lnTo>
                  <a:lnTo>
                    <a:pt x="1293" y="7810"/>
                  </a:lnTo>
                  <a:lnTo>
                    <a:pt x="1495" y="7927"/>
                  </a:lnTo>
                  <a:lnTo>
                    <a:pt x="1707" y="8043"/>
                  </a:lnTo>
                  <a:lnTo>
                    <a:pt x="1919" y="8149"/>
                  </a:lnTo>
                  <a:lnTo>
                    <a:pt x="2141" y="8255"/>
                  </a:lnTo>
                  <a:lnTo>
                    <a:pt x="2364" y="8351"/>
                  </a:lnTo>
                  <a:lnTo>
                    <a:pt x="2586" y="8435"/>
                  </a:lnTo>
                  <a:lnTo>
                    <a:pt x="2809" y="8510"/>
                  </a:lnTo>
                  <a:lnTo>
                    <a:pt x="3031" y="8584"/>
                  </a:lnTo>
                  <a:lnTo>
                    <a:pt x="3254" y="8637"/>
                  </a:lnTo>
                  <a:lnTo>
                    <a:pt x="3466" y="8690"/>
                  </a:lnTo>
                  <a:lnTo>
                    <a:pt x="3667" y="8721"/>
                  </a:lnTo>
                  <a:lnTo>
                    <a:pt x="3868" y="8753"/>
                  </a:lnTo>
                  <a:lnTo>
                    <a:pt x="4049" y="8764"/>
                  </a:lnTo>
                  <a:lnTo>
                    <a:pt x="4229" y="8774"/>
                  </a:lnTo>
                  <a:lnTo>
                    <a:pt x="4398" y="8764"/>
                  </a:lnTo>
                  <a:lnTo>
                    <a:pt x="4547" y="8743"/>
                  </a:lnTo>
                  <a:lnTo>
                    <a:pt x="4684" y="8711"/>
                  </a:lnTo>
                  <a:lnTo>
                    <a:pt x="4801" y="8658"/>
                  </a:lnTo>
                  <a:lnTo>
                    <a:pt x="4907" y="8594"/>
                  </a:lnTo>
                  <a:lnTo>
                    <a:pt x="4949" y="8552"/>
                  </a:lnTo>
                  <a:lnTo>
                    <a:pt x="4981" y="8510"/>
                  </a:lnTo>
                  <a:lnTo>
                    <a:pt x="5013" y="8467"/>
                  </a:lnTo>
                  <a:lnTo>
                    <a:pt x="5045" y="8425"/>
                  </a:lnTo>
                  <a:lnTo>
                    <a:pt x="5066" y="8372"/>
                  </a:lnTo>
                  <a:lnTo>
                    <a:pt x="5076" y="8308"/>
                  </a:lnTo>
                  <a:lnTo>
                    <a:pt x="5087" y="8245"/>
                  </a:lnTo>
                  <a:lnTo>
                    <a:pt x="5098" y="8181"/>
                  </a:lnTo>
                  <a:lnTo>
                    <a:pt x="5076" y="8043"/>
                  </a:lnTo>
                  <a:lnTo>
                    <a:pt x="5034" y="7874"/>
                  </a:lnTo>
                  <a:lnTo>
                    <a:pt x="5002" y="7736"/>
                  </a:lnTo>
                  <a:lnTo>
                    <a:pt x="4960" y="7588"/>
                  </a:lnTo>
                  <a:lnTo>
                    <a:pt x="4907" y="7301"/>
                  </a:lnTo>
                  <a:lnTo>
                    <a:pt x="4875" y="7005"/>
                  </a:lnTo>
                  <a:lnTo>
                    <a:pt x="4865" y="6708"/>
                  </a:lnTo>
                  <a:lnTo>
                    <a:pt x="4875" y="6411"/>
                  </a:lnTo>
                  <a:lnTo>
                    <a:pt x="4886" y="6125"/>
                  </a:lnTo>
                  <a:lnTo>
                    <a:pt x="4918" y="5850"/>
                  </a:lnTo>
                  <a:lnTo>
                    <a:pt x="4949" y="5585"/>
                  </a:lnTo>
                  <a:lnTo>
                    <a:pt x="4992" y="5341"/>
                  </a:lnTo>
                  <a:lnTo>
                    <a:pt x="5045" y="5108"/>
                  </a:lnTo>
                  <a:lnTo>
                    <a:pt x="5129" y="4737"/>
                  </a:lnTo>
                  <a:lnTo>
                    <a:pt x="5204" y="4493"/>
                  </a:lnTo>
                  <a:lnTo>
                    <a:pt x="5225" y="4409"/>
                  </a:lnTo>
                  <a:lnTo>
                    <a:pt x="5310" y="4578"/>
                  </a:lnTo>
                  <a:lnTo>
                    <a:pt x="5405" y="4726"/>
                  </a:lnTo>
                  <a:lnTo>
                    <a:pt x="5500" y="4864"/>
                  </a:lnTo>
                  <a:lnTo>
                    <a:pt x="5596" y="4981"/>
                  </a:lnTo>
                  <a:lnTo>
                    <a:pt x="5691" y="5087"/>
                  </a:lnTo>
                  <a:lnTo>
                    <a:pt x="5797" y="5171"/>
                  </a:lnTo>
                  <a:lnTo>
                    <a:pt x="5903" y="5256"/>
                  </a:lnTo>
                  <a:lnTo>
                    <a:pt x="6009" y="5320"/>
                  </a:lnTo>
                  <a:lnTo>
                    <a:pt x="6115" y="5362"/>
                  </a:lnTo>
                  <a:lnTo>
                    <a:pt x="6232" y="5405"/>
                  </a:lnTo>
                  <a:lnTo>
                    <a:pt x="6338" y="5436"/>
                  </a:lnTo>
                  <a:lnTo>
                    <a:pt x="6443" y="5458"/>
                  </a:lnTo>
                  <a:lnTo>
                    <a:pt x="6549" y="5468"/>
                  </a:lnTo>
                  <a:lnTo>
                    <a:pt x="6655" y="5479"/>
                  </a:lnTo>
                  <a:lnTo>
                    <a:pt x="6761" y="5468"/>
                  </a:lnTo>
                  <a:lnTo>
                    <a:pt x="6867" y="5468"/>
                  </a:lnTo>
                  <a:lnTo>
                    <a:pt x="7058" y="5426"/>
                  </a:lnTo>
                  <a:lnTo>
                    <a:pt x="7238" y="5383"/>
                  </a:lnTo>
                  <a:lnTo>
                    <a:pt x="7408" y="5320"/>
                  </a:lnTo>
                  <a:lnTo>
                    <a:pt x="7546" y="5256"/>
                  </a:lnTo>
                  <a:lnTo>
                    <a:pt x="7662" y="5193"/>
                  </a:lnTo>
                  <a:lnTo>
                    <a:pt x="7758" y="5140"/>
                  </a:lnTo>
                  <a:lnTo>
                    <a:pt x="7832" y="5097"/>
                  </a:lnTo>
                  <a:lnTo>
                    <a:pt x="6391" y="3243"/>
                  </a:lnTo>
                  <a:lnTo>
                    <a:pt x="6391" y="3094"/>
                  </a:lnTo>
                  <a:lnTo>
                    <a:pt x="6380" y="2936"/>
                  </a:lnTo>
                  <a:lnTo>
                    <a:pt x="6359" y="2724"/>
                  </a:lnTo>
                  <a:lnTo>
                    <a:pt x="6327" y="2469"/>
                  </a:lnTo>
                  <a:lnTo>
                    <a:pt x="6285" y="2194"/>
                  </a:lnTo>
                  <a:lnTo>
                    <a:pt x="6210" y="1908"/>
                  </a:lnTo>
                  <a:lnTo>
                    <a:pt x="6126" y="1611"/>
                  </a:lnTo>
                  <a:lnTo>
                    <a:pt x="6062" y="1463"/>
                  </a:lnTo>
                  <a:lnTo>
                    <a:pt x="6009" y="1314"/>
                  </a:lnTo>
                  <a:lnTo>
                    <a:pt x="5935" y="1176"/>
                  </a:lnTo>
                  <a:lnTo>
                    <a:pt x="5861" y="1039"/>
                  </a:lnTo>
                  <a:lnTo>
                    <a:pt x="5765" y="901"/>
                  </a:lnTo>
                  <a:lnTo>
                    <a:pt x="5670" y="784"/>
                  </a:lnTo>
                  <a:lnTo>
                    <a:pt x="5575" y="668"/>
                  </a:lnTo>
                  <a:lnTo>
                    <a:pt x="5458" y="572"/>
                  </a:lnTo>
                  <a:lnTo>
                    <a:pt x="5331" y="477"/>
                  </a:lnTo>
                  <a:lnTo>
                    <a:pt x="5193" y="403"/>
                  </a:lnTo>
                  <a:lnTo>
                    <a:pt x="5055" y="329"/>
                  </a:lnTo>
                  <a:lnTo>
                    <a:pt x="4896" y="286"/>
                  </a:lnTo>
                  <a:lnTo>
                    <a:pt x="4727" y="254"/>
                  </a:lnTo>
                  <a:lnTo>
                    <a:pt x="4547" y="244"/>
                  </a:lnTo>
                  <a:lnTo>
                    <a:pt x="4345" y="244"/>
                  </a:lnTo>
                  <a:lnTo>
                    <a:pt x="4144" y="276"/>
                  </a:lnTo>
                  <a:lnTo>
                    <a:pt x="3911" y="180"/>
                  </a:lnTo>
                  <a:lnTo>
                    <a:pt x="3699" y="106"/>
                  </a:lnTo>
                  <a:lnTo>
                    <a:pt x="3487" y="53"/>
                  </a:lnTo>
                  <a:lnTo>
                    <a:pt x="3275" y="21"/>
                  </a:lnTo>
                  <a:lnTo>
                    <a:pt x="3084"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16"/>
            <p:cNvSpPr/>
            <p:nvPr/>
          </p:nvSpPr>
          <p:spPr>
            <a:xfrm>
              <a:off x="3393125" y="2931675"/>
              <a:ext cx="23875" cy="101225"/>
            </a:xfrm>
            <a:custGeom>
              <a:rect b="b" l="l" r="r" t="t"/>
              <a:pathLst>
                <a:path extrusionOk="0" h="4049" w="955">
                  <a:moveTo>
                    <a:pt x="796" y="0"/>
                  </a:moveTo>
                  <a:lnTo>
                    <a:pt x="753" y="96"/>
                  </a:lnTo>
                  <a:lnTo>
                    <a:pt x="647" y="350"/>
                  </a:lnTo>
                  <a:lnTo>
                    <a:pt x="499" y="742"/>
                  </a:lnTo>
                  <a:lnTo>
                    <a:pt x="414" y="986"/>
                  </a:lnTo>
                  <a:lnTo>
                    <a:pt x="340" y="1261"/>
                  </a:lnTo>
                  <a:lnTo>
                    <a:pt x="255" y="1547"/>
                  </a:lnTo>
                  <a:lnTo>
                    <a:pt x="181" y="1855"/>
                  </a:lnTo>
                  <a:lnTo>
                    <a:pt x="118" y="2183"/>
                  </a:lnTo>
                  <a:lnTo>
                    <a:pt x="65" y="2512"/>
                  </a:lnTo>
                  <a:lnTo>
                    <a:pt x="22" y="2861"/>
                  </a:lnTo>
                  <a:lnTo>
                    <a:pt x="1" y="3211"/>
                  </a:lnTo>
                  <a:lnTo>
                    <a:pt x="1" y="3571"/>
                  </a:lnTo>
                  <a:lnTo>
                    <a:pt x="1" y="3741"/>
                  </a:lnTo>
                  <a:lnTo>
                    <a:pt x="22" y="3921"/>
                  </a:lnTo>
                  <a:lnTo>
                    <a:pt x="298" y="4048"/>
                  </a:lnTo>
                  <a:lnTo>
                    <a:pt x="255" y="3741"/>
                  </a:lnTo>
                  <a:lnTo>
                    <a:pt x="234" y="3561"/>
                  </a:lnTo>
                  <a:lnTo>
                    <a:pt x="223" y="3370"/>
                  </a:lnTo>
                  <a:lnTo>
                    <a:pt x="213" y="3169"/>
                  </a:lnTo>
                  <a:lnTo>
                    <a:pt x="213" y="2946"/>
                  </a:lnTo>
                  <a:lnTo>
                    <a:pt x="234" y="2724"/>
                  </a:lnTo>
                  <a:lnTo>
                    <a:pt x="255" y="2469"/>
                  </a:lnTo>
                  <a:lnTo>
                    <a:pt x="287" y="2215"/>
                  </a:lnTo>
                  <a:lnTo>
                    <a:pt x="329" y="1939"/>
                  </a:lnTo>
                  <a:lnTo>
                    <a:pt x="393" y="1664"/>
                  </a:lnTo>
                  <a:lnTo>
                    <a:pt x="478" y="1367"/>
                  </a:lnTo>
                  <a:lnTo>
                    <a:pt x="563" y="1049"/>
                  </a:lnTo>
                  <a:lnTo>
                    <a:pt x="679" y="731"/>
                  </a:lnTo>
                  <a:lnTo>
                    <a:pt x="806" y="403"/>
                  </a:lnTo>
                  <a:lnTo>
                    <a:pt x="955" y="53"/>
                  </a:lnTo>
                  <a:lnTo>
                    <a:pt x="796"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16"/>
            <p:cNvSpPr/>
            <p:nvPr/>
          </p:nvSpPr>
          <p:spPr>
            <a:xfrm>
              <a:off x="3361875" y="2925300"/>
              <a:ext cx="28900" cy="88775"/>
            </a:xfrm>
            <a:custGeom>
              <a:rect b="b" l="l" r="r" t="t"/>
              <a:pathLst>
                <a:path extrusionOk="0" h="3551" w="1156">
                  <a:moveTo>
                    <a:pt x="986" y="1"/>
                  </a:moveTo>
                  <a:lnTo>
                    <a:pt x="838" y="308"/>
                  </a:lnTo>
                  <a:lnTo>
                    <a:pt x="700" y="658"/>
                  </a:lnTo>
                  <a:lnTo>
                    <a:pt x="520" y="1103"/>
                  </a:lnTo>
                  <a:lnTo>
                    <a:pt x="435" y="1357"/>
                  </a:lnTo>
                  <a:lnTo>
                    <a:pt x="350" y="1622"/>
                  </a:lnTo>
                  <a:lnTo>
                    <a:pt x="265" y="1898"/>
                  </a:lnTo>
                  <a:lnTo>
                    <a:pt x="191" y="2184"/>
                  </a:lnTo>
                  <a:lnTo>
                    <a:pt x="128" y="2481"/>
                  </a:lnTo>
                  <a:lnTo>
                    <a:pt x="64" y="2767"/>
                  </a:lnTo>
                  <a:lnTo>
                    <a:pt x="22" y="3063"/>
                  </a:lnTo>
                  <a:lnTo>
                    <a:pt x="1" y="3349"/>
                  </a:lnTo>
                  <a:lnTo>
                    <a:pt x="117" y="3445"/>
                  </a:lnTo>
                  <a:lnTo>
                    <a:pt x="244" y="3551"/>
                  </a:lnTo>
                  <a:lnTo>
                    <a:pt x="265" y="3275"/>
                  </a:lnTo>
                  <a:lnTo>
                    <a:pt x="297" y="2947"/>
                  </a:lnTo>
                  <a:lnTo>
                    <a:pt x="350" y="2565"/>
                  </a:lnTo>
                  <a:lnTo>
                    <a:pt x="435" y="2141"/>
                  </a:lnTo>
                  <a:lnTo>
                    <a:pt x="488" y="1908"/>
                  </a:lnTo>
                  <a:lnTo>
                    <a:pt x="552" y="1675"/>
                  </a:lnTo>
                  <a:lnTo>
                    <a:pt x="626" y="1421"/>
                  </a:lnTo>
                  <a:lnTo>
                    <a:pt x="711" y="1166"/>
                  </a:lnTo>
                  <a:lnTo>
                    <a:pt x="806" y="891"/>
                  </a:lnTo>
                  <a:lnTo>
                    <a:pt x="912" y="626"/>
                  </a:lnTo>
                  <a:lnTo>
                    <a:pt x="1028" y="340"/>
                  </a:lnTo>
                  <a:lnTo>
                    <a:pt x="1156" y="54"/>
                  </a:lnTo>
                  <a:lnTo>
                    <a:pt x="986"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16"/>
            <p:cNvSpPr/>
            <p:nvPr/>
          </p:nvSpPr>
          <p:spPr>
            <a:xfrm>
              <a:off x="3430225" y="2939875"/>
              <a:ext cx="18050" cy="105725"/>
            </a:xfrm>
            <a:custGeom>
              <a:rect b="b" l="l" r="r" t="t"/>
              <a:pathLst>
                <a:path extrusionOk="0" h="4229" w="722">
                  <a:moveTo>
                    <a:pt x="605" y="1"/>
                  </a:moveTo>
                  <a:lnTo>
                    <a:pt x="562" y="96"/>
                  </a:lnTo>
                  <a:lnTo>
                    <a:pt x="456" y="361"/>
                  </a:lnTo>
                  <a:lnTo>
                    <a:pt x="382" y="541"/>
                  </a:lnTo>
                  <a:lnTo>
                    <a:pt x="308" y="764"/>
                  </a:lnTo>
                  <a:lnTo>
                    <a:pt x="234" y="1018"/>
                  </a:lnTo>
                  <a:lnTo>
                    <a:pt x="170" y="1293"/>
                  </a:lnTo>
                  <a:lnTo>
                    <a:pt x="107" y="1601"/>
                  </a:lnTo>
                  <a:lnTo>
                    <a:pt x="54" y="1919"/>
                  </a:lnTo>
                  <a:lnTo>
                    <a:pt x="11" y="2268"/>
                  </a:lnTo>
                  <a:lnTo>
                    <a:pt x="1" y="2629"/>
                  </a:lnTo>
                  <a:lnTo>
                    <a:pt x="1" y="2809"/>
                  </a:lnTo>
                  <a:lnTo>
                    <a:pt x="11" y="3000"/>
                  </a:lnTo>
                  <a:lnTo>
                    <a:pt x="22" y="3190"/>
                  </a:lnTo>
                  <a:lnTo>
                    <a:pt x="43" y="3381"/>
                  </a:lnTo>
                  <a:lnTo>
                    <a:pt x="75" y="3572"/>
                  </a:lnTo>
                  <a:lnTo>
                    <a:pt x="117" y="3773"/>
                  </a:lnTo>
                  <a:lnTo>
                    <a:pt x="160" y="3975"/>
                  </a:lnTo>
                  <a:lnTo>
                    <a:pt x="212" y="4165"/>
                  </a:lnTo>
                  <a:lnTo>
                    <a:pt x="424" y="4208"/>
                  </a:lnTo>
                  <a:lnTo>
                    <a:pt x="626" y="4229"/>
                  </a:lnTo>
                  <a:lnTo>
                    <a:pt x="626" y="4229"/>
                  </a:lnTo>
                  <a:lnTo>
                    <a:pt x="520" y="3890"/>
                  </a:lnTo>
                  <a:lnTo>
                    <a:pt x="477" y="3699"/>
                  </a:lnTo>
                  <a:lnTo>
                    <a:pt x="435" y="3487"/>
                  </a:lnTo>
                  <a:lnTo>
                    <a:pt x="393" y="3275"/>
                  </a:lnTo>
                  <a:lnTo>
                    <a:pt x="361" y="3042"/>
                  </a:lnTo>
                  <a:lnTo>
                    <a:pt x="340" y="2788"/>
                  </a:lnTo>
                  <a:lnTo>
                    <a:pt x="318" y="2533"/>
                  </a:lnTo>
                  <a:lnTo>
                    <a:pt x="318" y="2258"/>
                  </a:lnTo>
                  <a:lnTo>
                    <a:pt x="329" y="1982"/>
                  </a:lnTo>
                  <a:lnTo>
                    <a:pt x="350" y="1686"/>
                  </a:lnTo>
                  <a:lnTo>
                    <a:pt x="393" y="1378"/>
                  </a:lnTo>
                  <a:lnTo>
                    <a:pt x="446" y="1060"/>
                  </a:lnTo>
                  <a:lnTo>
                    <a:pt x="509" y="732"/>
                  </a:lnTo>
                  <a:lnTo>
                    <a:pt x="605" y="393"/>
                  </a:lnTo>
                  <a:lnTo>
                    <a:pt x="721" y="43"/>
                  </a:lnTo>
                  <a:lnTo>
                    <a:pt x="605"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16"/>
            <p:cNvSpPr/>
            <p:nvPr/>
          </p:nvSpPr>
          <p:spPr>
            <a:xfrm>
              <a:off x="3670250" y="2028275"/>
              <a:ext cx="198725" cy="100950"/>
            </a:xfrm>
            <a:custGeom>
              <a:rect b="b" l="l" r="r" t="t"/>
              <a:pathLst>
                <a:path extrusionOk="0" h="4038" w="7949">
                  <a:moveTo>
                    <a:pt x="827" y="0"/>
                  </a:moveTo>
                  <a:lnTo>
                    <a:pt x="382" y="75"/>
                  </a:lnTo>
                  <a:lnTo>
                    <a:pt x="0" y="128"/>
                  </a:lnTo>
                  <a:lnTo>
                    <a:pt x="11" y="329"/>
                  </a:lnTo>
                  <a:lnTo>
                    <a:pt x="22" y="530"/>
                  </a:lnTo>
                  <a:lnTo>
                    <a:pt x="53" y="732"/>
                  </a:lnTo>
                  <a:lnTo>
                    <a:pt x="96" y="922"/>
                  </a:lnTo>
                  <a:lnTo>
                    <a:pt x="138" y="1113"/>
                  </a:lnTo>
                  <a:lnTo>
                    <a:pt x="191" y="1293"/>
                  </a:lnTo>
                  <a:lnTo>
                    <a:pt x="255" y="1473"/>
                  </a:lnTo>
                  <a:lnTo>
                    <a:pt x="329" y="1654"/>
                  </a:lnTo>
                  <a:lnTo>
                    <a:pt x="414" y="1823"/>
                  </a:lnTo>
                  <a:lnTo>
                    <a:pt x="499" y="1993"/>
                  </a:lnTo>
                  <a:lnTo>
                    <a:pt x="594" y="2152"/>
                  </a:lnTo>
                  <a:lnTo>
                    <a:pt x="700" y="2311"/>
                  </a:lnTo>
                  <a:lnTo>
                    <a:pt x="806" y="2470"/>
                  </a:lnTo>
                  <a:lnTo>
                    <a:pt x="933" y="2618"/>
                  </a:lnTo>
                  <a:lnTo>
                    <a:pt x="1050" y="2756"/>
                  </a:lnTo>
                  <a:lnTo>
                    <a:pt x="1187" y="2893"/>
                  </a:lnTo>
                  <a:lnTo>
                    <a:pt x="1325" y="3021"/>
                  </a:lnTo>
                  <a:lnTo>
                    <a:pt x="1463" y="3148"/>
                  </a:lnTo>
                  <a:lnTo>
                    <a:pt x="1611" y="3264"/>
                  </a:lnTo>
                  <a:lnTo>
                    <a:pt x="1770" y="3370"/>
                  </a:lnTo>
                  <a:lnTo>
                    <a:pt x="1929" y="3466"/>
                  </a:lnTo>
                  <a:lnTo>
                    <a:pt x="2099" y="3561"/>
                  </a:lnTo>
                  <a:lnTo>
                    <a:pt x="2268" y="3646"/>
                  </a:lnTo>
                  <a:lnTo>
                    <a:pt x="2438" y="3731"/>
                  </a:lnTo>
                  <a:lnTo>
                    <a:pt x="2618" y="3794"/>
                  </a:lnTo>
                  <a:lnTo>
                    <a:pt x="2798" y="3858"/>
                  </a:lnTo>
                  <a:lnTo>
                    <a:pt x="2989" y="3911"/>
                  </a:lnTo>
                  <a:lnTo>
                    <a:pt x="3180" y="3953"/>
                  </a:lnTo>
                  <a:lnTo>
                    <a:pt x="3370" y="3985"/>
                  </a:lnTo>
                  <a:lnTo>
                    <a:pt x="3572" y="4017"/>
                  </a:lnTo>
                  <a:lnTo>
                    <a:pt x="3773" y="4027"/>
                  </a:lnTo>
                  <a:lnTo>
                    <a:pt x="3974" y="4038"/>
                  </a:lnTo>
                  <a:lnTo>
                    <a:pt x="4176" y="4027"/>
                  </a:lnTo>
                  <a:lnTo>
                    <a:pt x="4377" y="4017"/>
                  </a:lnTo>
                  <a:lnTo>
                    <a:pt x="4568" y="3985"/>
                  </a:lnTo>
                  <a:lnTo>
                    <a:pt x="4769" y="3953"/>
                  </a:lnTo>
                  <a:lnTo>
                    <a:pt x="4960" y="3911"/>
                  </a:lnTo>
                  <a:lnTo>
                    <a:pt x="5140" y="3858"/>
                  </a:lnTo>
                  <a:lnTo>
                    <a:pt x="5331" y="3794"/>
                  </a:lnTo>
                  <a:lnTo>
                    <a:pt x="5511" y="3720"/>
                  </a:lnTo>
                  <a:lnTo>
                    <a:pt x="5681" y="3646"/>
                  </a:lnTo>
                  <a:lnTo>
                    <a:pt x="5850" y="3561"/>
                  </a:lnTo>
                  <a:lnTo>
                    <a:pt x="6020" y="3466"/>
                  </a:lnTo>
                  <a:lnTo>
                    <a:pt x="6179" y="3360"/>
                  </a:lnTo>
                  <a:lnTo>
                    <a:pt x="6338" y="3254"/>
                  </a:lnTo>
                  <a:lnTo>
                    <a:pt x="6486" y="3137"/>
                  </a:lnTo>
                  <a:lnTo>
                    <a:pt x="6634" y="3010"/>
                  </a:lnTo>
                  <a:lnTo>
                    <a:pt x="6772" y="2883"/>
                  </a:lnTo>
                  <a:lnTo>
                    <a:pt x="6899" y="2745"/>
                  </a:lnTo>
                  <a:lnTo>
                    <a:pt x="7026" y="2607"/>
                  </a:lnTo>
                  <a:lnTo>
                    <a:pt x="7143" y="2459"/>
                  </a:lnTo>
                  <a:lnTo>
                    <a:pt x="7249" y="2300"/>
                  </a:lnTo>
                  <a:lnTo>
                    <a:pt x="7355" y="2141"/>
                  </a:lnTo>
                  <a:lnTo>
                    <a:pt x="7450" y="1971"/>
                  </a:lnTo>
                  <a:lnTo>
                    <a:pt x="7535" y="1802"/>
                  </a:lnTo>
                  <a:lnTo>
                    <a:pt x="7620" y="1632"/>
                  </a:lnTo>
                  <a:lnTo>
                    <a:pt x="7694" y="1452"/>
                  </a:lnTo>
                  <a:lnTo>
                    <a:pt x="7758" y="1272"/>
                  </a:lnTo>
                  <a:lnTo>
                    <a:pt x="7811" y="1081"/>
                  </a:lnTo>
                  <a:lnTo>
                    <a:pt x="7853" y="891"/>
                  </a:lnTo>
                  <a:lnTo>
                    <a:pt x="7895" y="700"/>
                  </a:lnTo>
                  <a:lnTo>
                    <a:pt x="7917" y="499"/>
                  </a:lnTo>
                  <a:lnTo>
                    <a:pt x="7938" y="297"/>
                  </a:lnTo>
                  <a:lnTo>
                    <a:pt x="7948" y="96"/>
                  </a:lnTo>
                  <a:lnTo>
                    <a:pt x="7673" y="64"/>
                  </a:lnTo>
                  <a:lnTo>
                    <a:pt x="7546" y="43"/>
                  </a:lnTo>
                  <a:lnTo>
                    <a:pt x="7429"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16"/>
            <p:cNvSpPr/>
            <p:nvPr/>
          </p:nvSpPr>
          <p:spPr>
            <a:xfrm>
              <a:off x="3551575" y="2028275"/>
              <a:ext cx="155250" cy="820500"/>
            </a:xfrm>
            <a:custGeom>
              <a:rect b="b" l="l" r="r" t="t"/>
              <a:pathLst>
                <a:path extrusionOk="0" h="32820" w="6210">
                  <a:moveTo>
                    <a:pt x="4355" y="0"/>
                  </a:moveTo>
                  <a:lnTo>
                    <a:pt x="4133" y="11"/>
                  </a:lnTo>
                  <a:lnTo>
                    <a:pt x="3910" y="32"/>
                  </a:lnTo>
                  <a:lnTo>
                    <a:pt x="3688" y="53"/>
                  </a:lnTo>
                  <a:lnTo>
                    <a:pt x="3476" y="96"/>
                  </a:lnTo>
                  <a:lnTo>
                    <a:pt x="3264" y="138"/>
                  </a:lnTo>
                  <a:lnTo>
                    <a:pt x="3063" y="202"/>
                  </a:lnTo>
                  <a:lnTo>
                    <a:pt x="2861" y="265"/>
                  </a:lnTo>
                  <a:lnTo>
                    <a:pt x="2660" y="350"/>
                  </a:lnTo>
                  <a:lnTo>
                    <a:pt x="2469" y="435"/>
                  </a:lnTo>
                  <a:lnTo>
                    <a:pt x="2278" y="530"/>
                  </a:lnTo>
                  <a:lnTo>
                    <a:pt x="2098" y="636"/>
                  </a:lnTo>
                  <a:lnTo>
                    <a:pt x="1918" y="753"/>
                  </a:lnTo>
                  <a:lnTo>
                    <a:pt x="1749" y="869"/>
                  </a:lnTo>
                  <a:lnTo>
                    <a:pt x="1579" y="997"/>
                  </a:lnTo>
                  <a:lnTo>
                    <a:pt x="1420" y="1134"/>
                  </a:lnTo>
                  <a:lnTo>
                    <a:pt x="1272" y="1283"/>
                  </a:lnTo>
                  <a:lnTo>
                    <a:pt x="1134" y="1431"/>
                  </a:lnTo>
                  <a:lnTo>
                    <a:pt x="996" y="1590"/>
                  </a:lnTo>
                  <a:lnTo>
                    <a:pt x="858" y="1760"/>
                  </a:lnTo>
                  <a:lnTo>
                    <a:pt x="742" y="1929"/>
                  </a:lnTo>
                  <a:lnTo>
                    <a:pt x="625" y="2099"/>
                  </a:lnTo>
                  <a:lnTo>
                    <a:pt x="519" y="2289"/>
                  </a:lnTo>
                  <a:lnTo>
                    <a:pt x="424" y="2470"/>
                  </a:lnTo>
                  <a:lnTo>
                    <a:pt x="339" y="2671"/>
                  </a:lnTo>
                  <a:lnTo>
                    <a:pt x="265" y="2862"/>
                  </a:lnTo>
                  <a:lnTo>
                    <a:pt x="191" y="3063"/>
                  </a:lnTo>
                  <a:lnTo>
                    <a:pt x="138" y="3275"/>
                  </a:lnTo>
                  <a:lnTo>
                    <a:pt x="85" y="3487"/>
                  </a:lnTo>
                  <a:lnTo>
                    <a:pt x="53" y="3699"/>
                  </a:lnTo>
                  <a:lnTo>
                    <a:pt x="21" y="3921"/>
                  </a:lnTo>
                  <a:lnTo>
                    <a:pt x="0" y="4133"/>
                  </a:lnTo>
                  <a:lnTo>
                    <a:pt x="0" y="4366"/>
                  </a:lnTo>
                  <a:lnTo>
                    <a:pt x="0" y="28867"/>
                  </a:lnTo>
                  <a:lnTo>
                    <a:pt x="53" y="29015"/>
                  </a:lnTo>
                  <a:lnTo>
                    <a:pt x="117" y="29163"/>
                  </a:lnTo>
                  <a:lnTo>
                    <a:pt x="254" y="29449"/>
                  </a:lnTo>
                  <a:lnTo>
                    <a:pt x="413" y="29725"/>
                  </a:lnTo>
                  <a:lnTo>
                    <a:pt x="583" y="29979"/>
                  </a:lnTo>
                  <a:lnTo>
                    <a:pt x="784" y="30223"/>
                  </a:lnTo>
                  <a:lnTo>
                    <a:pt x="986" y="30446"/>
                  </a:lnTo>
                  <a:lnTo>
                    <a:pt x="1208" y="30668"/>
                  </a:lnTo>
                  <a:lnTo>
                    <a:pt x="1441" y="30869"/>
                  </a:lnTo>
                  <a:lnTo>
                    <a:pt x="1685" y="31060"/>
                  </a:lnTo>
                  <a:lnTo>
                    <a:pt x="1929" y="31240"/>
                  </a:lnTo>
                  <a:lnTo>
                    <a:pt x="2183" y="31410"/>
                  </a:lnTo>
                  <a:lnTo>
                    <a:pt x="2448" y="31558"/>
                  </a:lnTo>
                  <a:lnTo>
                    <a:pt x="2713" y="31707"/>
                  </a:lnTo>
                  <a:lnTo>
                    <a:pt x="2978" y="31834"/>
                  </a:lnTo>
                  <a:lnTo>
                    <a:pt x="3243" y="31961"/>
                  </a:lnTo>
                  <a:lnTo>
                    <a:pt x="3508" y="32078"/>
                  </a:lnTo>
                  <a:lnTo>
                    <a:pt x="3762" y="32183"/>
                  </a:lnTo>
                  <a:lnTo>
                    <a:pt x="4027" y="32268"/>
                  </a:lnTo>
                  <a:lnTo>
                    <a:pt x="4514" y="32438"/>
                  </a:lnTo>
                  <a:lnTo>
                    <a:pt x="4959" y="32565"/>
                  </a:lnTo>
                  <a:lnTo>
                    <a:pt x="5362" y="32660"/>
                  </a:lnTo>
                  <a:lnTo>
                    <a:pt x="5691" y="32735"/>
                  </a:lnTo>
                  <a:lnTo>
                    <a:pt x="5945" y="32788"/>
                  </a:lnTo>
                  <a:lnTo>
                    <a:pt x="6167" y="32819"/>
                  </a:lnTo>
                  <a:lnTo>
                    <a:pt x="621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16"/>
            <p:cNvSpPr/>
            <p:nvPr/>
          </p:nvSpPr>
          <p:spPr>
            <a:xfrm>
              <a:off x="3551575" y="2028275"/>
              <a:ext cx="155250" cy="820500"/>
            </a:xfrm>
            <a:custGeom>
              <a:rect b="b" l="l" r="r" t="t"/>
              <a:pathLst>
                <a:path extrusionOk="0" fill="none" h="32820" w="6210">
                  <a:moveTo>
                    <a:pt x="6167" y="32819"/>
                  </a:moveTo>
                  <a:lnTo>
                    <a:pt x="6167" y="32819"/>
                  </a:lnTo>
                  <a:lnTo>
                    <a:pt x="5945" y="32788"/>
                  </a:lnTo>
                  <a:lnTo>
                    <a:pt x="5691" y="32735"/>
                  </a:lnTo>
                  <a:lnTo>
                    <a:pt x="5362" y="32660"/>
                  </a:lnTo>
                  <a:lnTo>
                    <a:pt x="4959" y="32565"/>
                  </a:lnTo>
                  <a:lnTo>
                    <a:pt x="4514" y="32438"/>
                  </a:lnTo>
                  <a:lnTo>
                    <a:pt x="4027" y="32268"/>
                  </a:lnTo>
                  <a:lnTo>
                    <a:pt x="3762" y="32183"/>
                  </a:lnTo>
                  <a:lnTo>
                    <a:pt x="3508" y="32078"/>
                  </a:lnTo>
                  <a:lnTo>
                    <a:pt x="3243" y="31961"/>
                  </a:lnTo>
                  <a:lnTo>
                    <a:pt x="2978" y="31834"/>
                  </a:lnTo>
                  <a:lnTo>
                    <a:pt x="2713" y="31707"/>
                  </a:lnTo>
                  <a:lnTo>
                    <a:pt x="2448" y="31558"/>
                  </a:lnTo>
                  <a:lnTo>
                    <a:pt x="2183" y="31410"/>
                  </a:lnTo>
                  <a:lnTo>
                    <a:pt x="1929" y="31240"/>
                  </a:lnTo>
                  <a:lnTo>
                    <a:pt x="1685" y="31060"/>
                  </a:lnTo>
                  <a:lnTo>
                    <a:pt x="1441" y="30869"/>
                  </a:lnTo>
                  <a:lnTo>
                    <a:pt x="1208" y="30668"/>
                  </a:lnTo>
                  <a:lnTo>
                    <a:pt x="986" y="30446"/>
                  </a:lnTo>
                  <a:lnTo>
                    <a:pt x="784" y="30223"/>
                  </a:lnTo>
                  <a:lnTo>
                    <a:pt x="583" y="29979"/>
                  </a:lnTo>
                  <a:lnTo>
                    <a:pt x="413" y="29725"/>
                  </a:lnTo>
                  <a:lnTo>
                    <a:pt x="254" y="29449"/>
                  </a:lnTo>
                  <a:lnTo>
                    <a:pt x="117" y="29163"/>
                  </a:lnTo>
                  <a:lnTo>
                    <a:pt x="53" y="29015"/>
                  </a:lnTo>
                  <a:lnTo>
                    <a:pt x="0" y="28867"/>
                  </a:lnTo>
                  <a:lnTo>
                    <a:pt x="0" y="4366"/>
                  </a:lnTo>
                  <a:lnTo>
                    <a:pt x="0" y="4366"/>
                  </a:lnTo>
                  <a:lnTo>
                    <a:pt x="0" y="4133"/>
                  </a:lnTo>
                  <a:lnTo>
                    <a:pt x="21" y="3921"/>
                  </a:lnTo>
                  <a:lnTo>
                    <a:pt x="53" y="3699"/>
                  </a:lnTo>
                  <a:lnTo>
                    <a:pt x="85" y="3487"/>
                  </a:lnTo>
                  <a:lnTo>
                    <a:pt x="138" y="3275"/>
                  </a:lnTo>
                  <a:lnTo>
                    <a:pt x="191" y="3063"/>
                  </a:lnTo>
                  <a:lnTo>
                    <a:pt x="265" y="2862"/>
                  </a:lnTo>
                  <a:lnTo>
                    <a:pt x="339" y="2671"/>
                  </a:lnTo>
                  <a:lnTo>
                    <a:pt x="424" y="2470"/>
                  </a:lnTo>
                  <a:lnTo>
                    <a:pt x="519" y="2289"/>
                  </a:lnTo>
                  <a:lnTo>
                    <a:pt x="625" y="2099"/>
                  </a:lnTo>
                  <a:lnTo>
                    <a:pt x="742" y="1929"/>
                  </a:lnTo>
                  <a:lnTo>
                    <a:pt x="858" y="1760"/>
                  </a:lnTo>
                  <a:lnTo>
                    <a:pt x="996" y="1590"/>
                  </a:lnTo>
                  <a:lnTo>
                    <a:pt x="1134" y="1431"/>
                  </a:lnTo>
                  <a:lnTo>
                    <a:pt x="1272" y="1283"/>
                  </a:lnTo>
                  <a:lnTo>
                    <a:pt x="1420" y="1134"/>
                  </a:lnTo>
                  <a:lnTo>
                    <a:pt x="1579" y="997"/>
                  </a:lnTo>
                  <a:lnTo>
                    <a:pt x="1749" y="869"/>
                  </a:lnTo>
                  <a:lnTo>
                    <a:pt x="1918" y="753"/>
                  </a:lnTo>
                  <a:lnTo>
                    <a:pt x="2098" y="636"/>
                  </a:lnTo>
                  <a:lnTo>
                    <a:pt x="2278" y="530"/>
                  </a:lnTo>
                  <a:lnTo>
                    <a:pt x="2469" y="435"/>
                  </a:lnTo>
                  <a:lnTo>
                    <a:pt x="2660" y="350"/>
                  </a:lnTo>
                  <a:lnTo>
                    <a:pt x="2861" y="265"/>
                  </a:lnTo>
                  <a:lnTo>
                    <a:pt x="3063" y="202"/>
                  </a:lnTo>
                  <a:lnTo>
                    <a:pt x="3264" y="138"/>
                  </a:lnTo>
                  <a:lnTo>
                    <a:pt x="3476" y="96"/>
                  </a:lnTo>
                  <a:lnTo>
                    <a:pt x="3688" y="53"/>
                  </a:lnTo>
                  <a:lnTo>
                    <a:pt x="3910" y="32"/>
                  </a:lnTo>
                  <a:lnTo>
                    <a:pt x="4133" y="11"/>
                  </a:lnTo>
                  <a:lnTo>
                    <a:pt x="4355" y="0"/>
                  </a:lnTo>
                  <a:lnTo>
                    <a:pt x="621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16"/>
            <p:cNvSpPr/>
            <p:nvPr/>
          </p:nvSpPr>
          <p:spPr>
            <a:xfrm>
              <a:off x="3429175" y="2088150"/>
              <a:ext cx="228925" cy="241375"/>
            </a:xfrm>
            <a:custGeom>
              <a:rect b="b" l="l" r="r" t="t"/>
              <a:pathLst>
                <a:path extrusionOk="0" h="9655" w="9157">
                  <a:moveTo>
                    <a:pt x="6284" y="0"/>
                  </a:moveTo>
                  <a:lnTo>
                    <a:pt x="6040" y="11"/>
                  </a:lnTo>
                  <a:lnTo>
                    <a:pt x="5807" y="43"/>
                  </a:lnTo>
                  <a:lnTo>
                    <a:pt x="5564" y="96"/>
                  </a:lnTo>
                  <a:lnTo>
                    <a:pt x="5330" y="181"/>
                  </a:lnTo>
                  <a:lnTo>
                    <a:pt x="5108" y="286"/>
                  </a:lnTo>
                  <a:lnTo>
                    <a:pt x="4896" y="403"/>
                  </a:lnTo>
                  <a:lnTo>
                    <a:pt x="4695" y="551"/>
                  </a:lnTo>
                  <a:lnTo>
                    <a:pt x="4599" y="636"/>
                  </a:lnTo>
                  <a:lnTo>
                    <a:pt x="4504" y="721"/>
                  </a:lnTo>
                  <a:lnTo>
                    <a:pt x="4419" y="816"/>
                  </a:lnTo>
                  <a:lnTo>
                    <a:pt x="4334" y="912"/>
                  </a:lnTo>
                  <a:lnTo>
                    <a:pt x="0" y="6136"/>
                  </a:lnTo>
                  <a:lnTo>
                    <a:pt x="4250" y="9654"/>
                  </a:lnTo>
                  <a:lnTo>
                    <a:pt x="8573" y="4430"/>
                  </a:lnTo>
                  <a:lnTo>
                    <a:pt x="8658" y="4324"/>
                  </a:lnTo>
                  <a:lnTo>
                    <a:pt x="8732" y="4218"/>
                  </a:lnTo>
                  <a:lnTo>
                    <a:pt x="8796" y="4112"/>
                  </a:lnTo>
                  <a:lnTo>
                    <a:pt x="8859" y="4006"/>
                  </a:lnTo>
                  <a:lnTo>
                    <a:pt x="8965" y="3773"/>
                  </a:lnTo>
                  <a:lnTo>
                    <a:pt x="9050" y="3540"/>
                  </a:lnTo>
                  <a:lnTo>
                    <a:pt x="9114" y="3307"/>
                  </a:lnTo>
                  <a:lnTo>
                    <a:pt x="9145" y="3063"/>
                  </a:lnTo>
                  <a:lnTo>
                    <a:pt x="9156" y="2819"/>
                  </a:lnTo>
                  <a:lnTo>
                    <a:pt x="9145" y="2575"/>
                  </a:lnTo>
                  <a:lnTo>
                    <a:pt x="9114" y="2332"/>
                  </a:lnTo>
                  <a:lnTo>
                    <a:pt x="9061" y="2099"/>
                  </a:lnTo>
                  <a:lnTo>
                    <a:pt x="8976" y="1865"/>
                  </a:lnTo>
                  <a:lnTo>
                    <a:pt x="8870" y="1643"/>
                  </a:lnTo>
                  <a:lnTo>
                    <a:pt x="8753" y="1431"/>
                  </a:lnTo>
                  <a:lnTo>
                    <a:pt x="8605" y="1230"/>
                  </a:lnTo>
                  <a:lnTo>
                    <a:pt x="8520" y="1134"/>
                  </a:lnTo>
                  <a:lnTo>
                    <a:pt x="8435" y="1039"/>
                  </a:lnTo>
                  <a:lnTo>
                    <a:pt x="8340" y="943"/>
                  </a:lnTo>
                  <a:lnTo>
                    <a:pt x="8245" y="859"/>
                  </a:lnTo>
                  <a:lnTo>
                    <a:pt x="7895" y="583"/>
                  </a:lnTo>
                  <a:lnTo>
                    <a:pt x="7800" y="498"/>
                  </a:lnTo>
                  <a:lnTo>
                    <a:pt x="7694" y="424"/>
                  </a:lnTo>
                  <a:lnTo>
                    <a:pt x="7577" y="350"/>
                  </a:lnTo>
                  <a:lnTo>
                    <a:pt x="7471" y="297"/>
                  </a:lnTo>
                  <a:lnTo>
                    <a:pt x="7249" y="181"/>
                  </a:lnTo>
                  <a:lnTo>
                    <a:pt x="7015" y="106"/>
                  </a:lnTo>
                  <a:lnTo>
                    <a:pt x="6772" y="43"/>
                  </a:lnTo>
                  <a:lnTo>
                    <a:pt x="6528" y="11"/>
                  </a:lnTo>
                  <a:lnTo>
                    <a:pt x="628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p16"/>
            <p:cNvSpPr/>
            <p:nvPr/>
          </p:nvSpPr>
          <p:spPr>
            <a:xfrm>
              <a:off x="3830000" y="2028275"/>
              <a:ext cx="155525" cy="820500"/>
            </a:xfrm>
            <a:custGeom>
              <a:rect b="b" l="l" r="r" t="t"/>
              <a:pathLst>
                <a:path extrusionOk="0" h="32820" w="6221">
                  <a:moveTo>
                    <a:pt x="1" y="0"/>
                  </a:moveTo>
                  <a:lnTo>
                    <a:pt x="54" y="32819"/>
                  </a:lnTo>
                  <a:lnTo>
                    <a:pt x="265" y="32788"/>
                  </a:lnTo>
                  <a:lnTo>
                    <a:pt x="520" y="32735"/>
                  </a:lnTo>
                  <a:lnTo>
                    <a:pt x="859" y="32660"/>
                  </a:lnTo>
                  <a:lnTo>
                    <a:pt x="1251" y="32565"/>
                  </a:lnTo>
                  <a:lnTo>
                    <a:pt x="1707" y="32438"/>
                  </a:lnTo>
                  <a:lnTo>
                    <a:pt x="2194" y="32268"/>
                  </a:lnTo>
                  <a:lnTo>
                    <a:pt x="2448" y="32183"/>
                  </a:lnTo>
                  <a:lnTo>
                    <a:pt x="2713" y="32078"/>
                  </a:lnTo>
                  <a:lnTo>
                    <a:pt x="2978" y="31961"/>
                  </a:lnTo>
                  <a:lnTo>
                    <a:pt x="3243" y="31834"/>
                  </a:lnTo>
                  <a:lnTo>
                    <a:pt x="3508" y="31707"/>
                  </a:lnTo>
                  <a:lnTo>
                    <a:pt x="3773" y="31558"/>
                  </a:lnTo>
                  <a:lnTo>
                    <a:pt x="4027" y="31410"/>
                  </a:lnTo>
                  <a:lnTo>
                    <a:pt x="4292" y="31240"/>
                  </a:lnTo>
                  <a:lnTo>
                    <a:pt x="4536" y="31060"/>
                  </a:lnTo>
                  <a:lnTo>
                    <a:pt x="4780" y="30869"/>
                  </a:lnTo>
                  <a:lnTo>
                    <a:pt x="5013" y="30668"/>
                  </a:lnTo>
                  <a:lnTo>
                    <a:pt x="5225" y="30446"/>
                  </a:lnTo>
                  <a:lnTo>
                    <a:pt x="5437" y="30223"/>
                  </a:lnTo>
                  <a:lnTo>
                    <a:pt x="5628" y="29979"/>
                  </a:lnTo>
                  <a:lnTo>
                    <a:pt x="5808" y="29725"/>
                  </a:lnTo>
                  <a:lnTo>
                    <a:pt x="5967" y="29449"/>
                  </a:lnTo>
                  <a:lnTo>
                    <a:pt x="6104" y="29163"/>
                  </a:lnTo>
                  <a:lnTo>
                    <a:pt x="6157" y="29015"/>
                  </a:lnTo>
                  <a:lnTo>
                    <a:pt x="6221" y="28867"/>
                  </a:lnTo>
                  <a:lnTo>
                    <a:pt x="6221" y="4366"/>
                  </a:lnTo>
                  <a:lnTo>
                    <a:pt x="6210" y="4133"/>
                  </a:lnTo>
                  <a:lnTo>
                    <a:pt x="6200" y="3921"/>
                  </a:lnTo>
                  <a:lnTo>
                    <a:pt x="6168" y="3699"/>
                  </a:lnTo>
                  <a:lnTo>
                    <a:pt x="6126" y="3487"/>
                  </a:lnTo>
                  <a:lnTo>
                    <a:pt x="6083" y="3275"/>
                  </a:lnTo>
                  <a:lnTo>
                    <a:pt x="6020" y="3063"/>
                  </a:lnTo>
                  <a:lnTo>
                    <a:pt x="5956" y="2862"/>
                  </a:lnTo>
                  <a:lnTo>
                    <a:pt x="5871" y="2671"/>
                  </a:lnTo>
                  <a:lnTo>
                    <a:pt x="5787" y="2470"/>
                  </a:lnTo>
                  <a:lnTo>
                    <a:pt x="5691" y="2289"/>
                  </a:lnTo>
                  <a:lnTo>
                    <a:pt x="5585" y="2099"/>
                  </a:lnTo>
                  <a:lnTo>
                    <a:pt x="5479" y="1929"/>
                  </a:lnTo>
                  <a:lnTo>
                    <a:pt x="5352" y="1760"/>
                  </a:lnTo>
                  <a:lnTo>
                    <a:pt x="5225" y="1590"/>
                  </a:lnTo>
                  <a:lnTo>
                    <a:pt x="5087" y="1431"/>
                  </a:lnTo>
                  <a:lnTo>
                    <a:pt x="4939" y="1283"/>
                  </a:lnTo>
                  <a:lnTo>
                    <a:pt x="4790" y="1134"/>
                  </a:lnTo>
                  <a:lnTo>
                    <a:pt x="4631" y="997"/>
                  </a:lnTo>
                  <a:lnTo>
                    <a:pt x="4472" y="869"/>
                  </a:lnTo>
                  <a:lnTo>
                    <a:pt x="4292" y="753"/>
                  </a:lnTo>
                  <a:lnTo>
                    <a:pt x="4123" y="636"/>
                  </a:lnTo>
                  <a:lnTo>
                    <a:pt x="3943" y="530"/>
                  </a:lnTo>
                  <a:lnTo>
                    <a:pt x="3752" y="435"/>
                  </a:lnTo>
                  <a:lnTo>
                    <a:pt x="3561" y="350"/>
                  </a:lnTo>
                  <a:lnTo>
                    <a:pt x="3360" y="265"/>
                  </a:lnTo>
                  <a:lnTo>
                    <a:pt x="3158" y="202"/>
                  </a:lnTo>
                  <a:lnTo>
                    <a:pt x="2947" y="138"/>
                  </a:lnTo>
                  <a:lnTo>
                    <a:pt x="2735" y="96"/>
                  </a:lnTo>
                  <a:lnTo>
                    <a:pt x="2523" y="53"/>
                  </a:lnTo>
                  <a:lnTo>
                    <a:pt x="2311" y="32"/>
                  </a:lnTo>
                  <a:lnTo>
                    <a:pt x="2088" y="11"/>
                  </a:lnTo>
                  <a:lnTo>
                    <a:pt x="186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16"/>
            <p:cNvSpPr/>
            <p:nvPr/>
          </p:nvSpPr>
          <p:spPr>
            <a:xfrm>
              <a:off x="3830000" y="2028275"/>
              <a:ext cx="155525" cy="820500"/>
            </a:xfrm>
            <a:custGeom>
              <a:rect b="b" l="l" r="r" t="t"/>
              <a:pathLst>
                <a:path extrusionOk="0" fill="none" h="32820" w="6221">
                  <a:moveTo>
                    <a:pt x="54" y="32819"/>
                  </a:moveTo>
                  <a:lnTo>
                    <a:pt x="54" y="32819"/>
                  </a:lnTo>
                  <a:lnTo>
                    <a:pt x="265" y="32788"/>
                  </a:lnTo>
                  <a:lnTo>
                    <a:pt x="520" y="32735"/>
                  </a:lnTo>
                  <a:lnTo>
                    <a:pt x="859" y="32660"/>
                  </a:lnTo>
                  <a:lnTo>
                    <a:pt x="1251" y="32565"/>
                  </a:lnTo>
                  <a:lnTo>
                    <a:pt x="1707" y="32438"/>
                  </a:lnTo>
                  <a:lnTo>
                    <a:pt x="2194" y="32268"/>
                  </a:lnTo>
                  <a:lnTo>
                    <a:pt x="2448" y="32183"/>
                  </a:lnTo>
                  <a:lnTo>
                    <a:pt x="2713" y="32078"/>
                  </a:lnTo>
                  <a:lnTo>
                    <a:pt x="2978" y="31961"/>
                  </a:lnTo>
                  <a:lnTo>
                    <a:pt x="3243" y="31834"/>
                  </a:lnTo>
                  <a:lnTo>
                    <a:pt x="3508" y="31707"/>
                  </a:lnTo>
                  <a:lnTo>
                    <a:pt x="3773" y="31558"/>
                  </a:lnTo>
                  <a:lnTo>
                    <a:pt x="4027" y="31410"/>
                  </a:lnTo>
                  <a:lnTo>
                    <a:pt x="4292" y="31240"/>
                  </a:lnTo>
                  <a:lnTo>
                    <a:pt x="4536" y="31060"/>
                  </a:lnTo>
                  <a:lnTo>
                    <a:pt x="4780" y="30869"/>
                  </a:lnTo>
                  <a:lnTo>
                    <a:pt x="5013" y="30668"/>
                  </a:lnTo>
                  <a:lnTo>
                    <a:pt x="5225" y="30446"/>
                  </a:lnTo>
                  <a:lnTo>
                    <a:pt x="5437" y="30223"/>
                  </a:lnTo>
                  <a:lnTo>
                    <a:pt x="5628" y="29979"/>
                  </a:lnTo>
                  <a:lnTo>
                    <a:pt x="5808" y="29725"/>
                  </a:lnTo>
                  <a:lnTo>
                    <a:pt x="5967" y="29449"/>
                  </a:lnTo>
                  <a:lnTo>
                    <a:pt x="6104" y="29163"/>
                  </a:lnTo>
                  <a:lnTo>
                    <a:pt x="6157" y="29015"/>
                  </a:lnTo>
                  <a:lnTo>
                    <a:pt x="6221" y="28867"/>
                  </a:lnTo>
                  <a:lnTo>
                    <a:pt x="6221" y="4366"/>
                  </a:lnTo>
                  <a:lnTo>
                    <a:pt x="6221" y="4366"/>
                  </a:lnTo>
                  <a:lnTo>
                    <a:pt x="6210" y="4133"/>
                  </a:lnTo>
                  <a:lnTo>
                    <a:pt x="6200" y="3921"/>
                  </a:lnTo>
                  <a:lnTo>
                    <a:pt x="6168" y="3699"/>
                  </a:lnTo>
                  <a:lnTo>
                    <a:pt x="6126" y="3487"/>
                  </a:lnTo>
                  <a:lnTo>
                    <a:pt x="6083" y="3275"/>
                  </a:lnTo>
                  <a:lnTo>
                    <a:pt x="6020" y="3063"/>
                  </a:lnTo>
                  <a:lnTo>
                    <a:pt x="5956" y="2862"/>
                  </a:lnTo>
                  <a:lnTo>
                    <a:pt x="5871" y="2671"/>
                  </a:lnTo>
                  <a:lnTo>
                    <a:pt x="5787" y="2470"/>
                  </a:lnTo>
                  <a:lnTo>
                    <a:pt x="5691" y="2289"/>
                  </a:lnTo>
                  <a:lnTo>
                    <a:pt x="5585" y="2099"/>
                  </a:lnTo>
                  <a:lnTo>
                    <a:pt x="5479" y="1929"/>
                  </a:lnTo>
                  <a:lnTo>
                    <a:pt x="5352" y="1760"/>
                  </a:lnTo>
                  <a:lnTo>
                    <a:pt x="5225" y="1590"/>
                  </a:lnTo>
                  <a:lnTo>
                    <a:pt x="5087" y="1431"/>
                  </a:lnTo>
                  <a:lnTo>
                    <a:pt x="4939" y="1283"/>
                  </a:lnTo>
                  <a:lnTo>
                    <a:pt x="4790" y="1134"/>
                  </a:lnTo>
                  <a:lnTo>
                    <a:pt x="4631" y="997"/>
                  </a:lnTo>
                  <a:lnTo>
                    <a:pt x="4472" y="869"/>
                  </a:lnTo>
                  <a:lnTo>
                    <a:pt x="4292" y="753"/>
                  </a:lnTo>
                  <a:lnTo>
                    <a:pt x="4123" y="636"/>
                  </a:lnTo>
                  <a:lnTo>
                    <a:pt x="3943" y="530"/>
                  </a:lnTo>
                  <a:lnTo>
                    <a:pt x="3752" y="435"/>
                  </a:lnTo>
                  <a:lnTo>
                    <a:pt x="3561" y="350"/>
                  </a:lnTo>
                  <a:lnTo>
                    <a:pt x="3360" y="265"/>
                  </a:lnTo>
                  <a:lnTo>
                    <a:pt x="3158" y="202"/>
                  </a:lnTo>
                  <a:lnTo>
                    <a:pt x="2947" y="138"/>
                  </a:lnTo>
                  <a:lnTo>
                    <a:pt x="2735" y="96"/>
                  </a:lnTo>
                  <a:lnTo>
                    <a:pt x="2523" y="53"/>
                  </a:lnTo>
                  <a:lnTo>
                    <a:pt x="2311" y="32"/>
                  </a:lnTo>
                  <a:lnTo>
                    <a:pt x="2088" y="11"/>
                  </a:lnTo>
                  <a:lnTo>
                    <a:pt x="1866" y="0"/>
                  </a:lnTo>
                  <a:lnTo>
                    <a:pt x="1"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16"/>
            <p:cNvSpPr/>
            <p:nvPr/>
          </p:nvSpPr>
          <p:spPr>
            <a:xfrm>
              <a:off x="3898075" y="2060075"/>
              <a:ext cx="232900" cy="138050"/>
            </a:xfrm>
            <a:custGeom>
              <a:rect b="b" l="l" r="r" t="t"/>
              <a:pathLst>
                <a:path extrusionOk="0" h="5522" w="9316">
                  <a:moveTo>
                    <a:pt x="2534" y="0"/>
                  </a:moveTo>
                  <a:lnTo>
                    <a:pt x="2396" y="11"/>
                  </a:lnTo>
                  <a:lnTo>
                    <a:pt x="2269" y="21"/>
                  </a:lnTo>
                  <a:lnTo>
                    <a:pt x="2142" y="32"/>
                  </a:lnTo>
                  <a:lnTo>
                    <a:pt x="2025" y="53"/>
                  </a:lnTo>
                  <a:lnTo>
                    <a:pt x="1781" y="117"/>
                  </a:lnTo>
                  <a:lnTo>
                    <a:pt x="1548" y="201"/>
                  </a:lnTo>
                  <a:lnTo>
                    <a:pt x="1326" y="307"/>
                  </a:lnTo>
                  <a:lnTo>
                    <a:pt x="1114" y="435"/>
                  </a:lnTo>
                  <a:lnTo>
                    <a:pt x="923" y="583"/>
                  </a:lnTo>
                  <a:lnTo>
                    <a:pt x="743" y="742"/>
                  </a:lnTo>
                  <a:lnTo>
                    <a:pt x="573" y="922"/>
                  </a:lnTo>
                  <a:lnTo>
                    <a:pt x="425" y="1123"/>
                  </a:lnTo>
                  <a:lnTo>
                    <a:pt x="308" y="1325"/>
                  </a:lnTo>
                  <a:lnTo>
                    <a:pt x="192" y="1547"/>
                  </a:lnTo>
                  <a:lnTo>
                    <a:pt x="107" y="1780"/>
                  </a:lnTo>
                  <a:lnTo>
                    <a:pt x="54" y="2024"/>
                  </a:lnTo>
                  <a:lnTo>
                    <a:pt x="22" y="2151"/>
                  </a:lnTo>
                  <a:lnTo>
                    <a:pt x="12" y="2278"/>
                  </a:lnTo>
                  <a:lnTo>
                    <a:pt x="1" y="2406"/>
                  </a:lnTo>
                  <a:lnTo>
                    <a:pt x="1" y="2533"/>
                  </a:lnTo>
                  <a:lnTo>
                    <a:pt x="1" y="2988"/>
                  </a:lnTo>
                  <a:lnTo>
                    <a:pt x="1" y="3116"/>
                  </a:lnTo>
                  <a:lnTo>
                    <a:pt x="12" y="3243"/>
                  </a:lnTo>
                  <a:lnTo>
                    <a:pt x="22" y="3370"/>
                  </a:lnTo>
                  <a:lnTo>
                    <a:pt x="54" y="3497"/>
                  </a:lnTo>
                  <a:lnTo>
                    <a:pt x="107" y="3741"/>
                  </a:lnTo>
                  <a:lnTo>
                    <a:pt x="192" y="3974"/>
                  </a:lnTo>
                  <a:lnTo>
                    <a:pt x="308" y="4196"/>
                  </a:lnTo>
                  <a:lnTo>
                    <a:pt x="425" y="4398"/>
                  </a:lnTo>
                  <a:lnTo>
                    <a:pt x="573" y="4599"/>
                  </a:lnTo>
                  <a:lnTo>
                    <a:pt x="743" y="4779"/>
                  </a:lnTo>
                  <a:lnTo>
                    <a:pt x="923" y="4938"/>
                  </a:lnTo>
                  <a:lnTo>
                    <a:pt x="1114" y="5087"/>
                  </a:lnTo>
                  <a:lnTo>
                    <a:pt x="1326" y="5214"/>
                  </a:lnTo>
                  <a:lnTo>
                    <a:pt x="1548" y="5320"/>
                  </a:lnTo>
                  <a:lnTo>
                    <a:pt x="1781" y="5405"/>
                  </a:lnTo>
                  <a:lnTo>
                    <a:pt x="2025" y="5468"/>
                  </a:lnTo>
                  <a:lnTo>
                    <a:pt x="2142" y="5489"/>
                  </a:lnTo>
                  <a:lnTo>
                    <a:pt x="2269" y="5500"/>
                  </a:lnTo>
                  <a:lnTo>
                    <a:pt x="2396" y="5511"/>
                  </a:lnTo>
                  <a:lnTo>
                    <a:pt x="2534" y="5521"/>
                  </a:lnTo>
                  <a:lnTo>
                    <a:pt x="9316" y="5521"/>
                  </a:lnTo>
                  <a:lnTo>
                    <a:pt x="931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51" name="Google Shape;1951;p16"/>
          <p:cNvGrpSpPr/>
          <p:nvPr/>
        </p:nvGrpSpPr>
        <p:grpSpPr>
          <a:xfrm>
            <a:off x="4800686" y="1478377"/>
            <a:ext cx="1322235" cy="2795721"/>
            <a:chOff x="5150763" y="1561200"/>
            <a:chExt cx="1283100" cy="2712975"/>
          </a:xfrm>
        </p:grpSpPr>
        <p:sp>
          <p:nvSpPr>
            <p:cNvPr id="1952" name="Google Shape;1952;p16"/>
            <p:cNvSpPr/>
            <p:nvPr/>
          </p:nvSpPr>
          <p:spPr>
            <a:xfrm>
              <a:off x="5150763" y="4094175"/>
              <a:ext cx="1283100" cy="1800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16"/>
            <p:cNvSpPr/>
            <p:nvPr/>
          </p:nvSpPr>
          <p:spPr>
            <a:xfrm>
              <a:off x="5396225" y="2114650"/>
              <a:ext cx="277675" cy="802475"/>
            </a:xfrm>
            <a:custGeom>
              <a:rect b="b" l="l" r="r" t="t"/>
              <a:pathLst>
                <a:path extrusionOk="0" h="32099" w="11107">
                  <a:moveTo>
                    <a:pt x="9803" y="0"/>
                  </a:moveTo>
                  <a:lnTo>
                    <a:pt x="9570" y="148"/>
                  </a:lnTo>
                  <a:lnTo>
                    <a:pt x="9369" y="286"/>
                  </a:lnTo>
                  <a:lnTo>
                    <a:pt x="9104" y="477"/>
                  </a:lnTo>
                  <a:lnTo>
                    <a:pt x="8786" y="721"/>
                  </a:lnTo>
                  <a:lnTo>
                    <a:pt x="8436" y="1017"/>
                  </a:lnTo>
                  <a:lnTo>
                    <a:pt x="8034" y="1356"/>
                  </a:lnTo>
                  <a:lnTo>
                    <a:pt x="7610" y="1759"/>
                  </a:lnTo>
                  <a:lnTo>
                    <a:pt x="7154" y="2215"/>
                  </a:lnTo>
                  <a:lnTo>
                    <a:pt x="6921" y="2469"/>
                  </a:lnTo>
                  <a:lnTo>
                    <a:pt x="6677" y="2734"/>
                  </a:lnTo>
                  <a:lnTo>
                    <a:pt x="6423" y="3010"/>
                  </a:lnTo>
                  <a:lnTo>
                    <a:pt x="6179" y="3306"/>
                  </a:lnTo>
                  <a:lnTo>
                    <a:pt x="5925" y="3614"/>
                  </a:lnTo>
                  <a:lnTo>
                    <a:pt x="5670" y="3942"/>
                  </a:lnTo>
                  <a:lnTo>
                    <a:pt x="5405" y="4281"/>
                  </a:lnTo>
                  <a:lnTo>
                    <a:pt x="5151" y="4642"/>
                  </a:lnTo>
                  <a:lnTo>
                    <a:pt x="4886" y="5012"/>
                  </a:lnTo>
                  <a:lnTo>
                    <a:pt x="4621" y="5405"/>
                  </a:lnTo>
                  <a:lnTo>
                    <a:pt x="4367" y="5807"/>
                  </a:lnTo>
                  <a:lnTo>
                    <a:pt x="4113" y="6231"/>
                  </a:lnTo>
                  <a:lnTo>
                    <a:pt x="3848" y="6676"/>
                  </a:lnTo>
                  <a:lnTo>
                    <a:pt x="3604" y="7132"/>
                  </a:lnTo>
                  <a:lnTo>
                    <a:pt x="3350" y="7609"/>
                  </a:lnTo>
                  <a:lnTo>
                    <a:pt x="3106" y="8096"/>
                  </a:lnTo>
                  <a:lnTo>
                    <a:pt x="2862" y="8615"/>
                  </a:lnTo>
                  <a:lnTo>
                    <a:pt x="2629" y="9135"/>
                  </a:lnTo>
                  <a:lnTo>
                    <a:pt x="2396" y="9686"/>
                  </a:lnTo>
                  <a:lnTo>
                    <a:pt x="2173" y="10247"/>
                  </a:lnTo>
                  <a:lnTo>
                    <a:pt x="1951" y="10830"/>
                  </a:lnTo>
                  <a:lnTo>
                    <a:pt x="1749" y="11434"/>
                  </a:lnTo>
                  <a:lnTo>
                    <a:pt x="1548" y="12059"/>
                  </a:lnTo>
                  <a:lnTo>
                    <a:pt x="1357" y="12695"/>
                  </a:lnTo>
                  <a:lnTo>
                    <a:pt x="1177" y="13363"/>
                  </a:lnTo>
                  <a:lnTo>
                    <a:pt x="997" y="14041"/>
                  </a:lnTo>
                  <a:lnTo>
                    <a:pt x="838" y="14740"/>
                  </a:lnTo>
                  <a:lnTo>
                    <a:pt x="690" y="15461"/>
                  </a:lnTo>
                  <a:lnTo>
                    <a:pt x="563" y="16203"/>
                  </a:lnTo>
                  <a:lnTo>
                    <a:pt x="435" y="16966"/>
                  </a:lnTo>
                  <a:lnTo>
                    <a:pt x="329" y="17750"/>
                  </a:lnTo>
                  <a:lnTo>
                    <a:pt x="234" y="18545"/>
                  </a:lnTo>
                  <a:lnTo>
                    <a:pt x="149" y="19371"/>
                  </a:lnTo>
                  <a:lnTo>
                    <a:pt x="86" y="20219"/>
                  </a:lnTo>
                  <a:lnTo>
                    <a:pt x="43" y="21088"/>
                  </a:lnTo>
                  <a:lnTo>
                    <a:pt x="12" y="21968"/>
                  </a:lnTo>
                  <a:lnTo>
                    <a:pt x="1" y="22879"/>
                  </a:lnTo>
                  <a:lnTo>
                    <a:pt x="1" y="23811"/>
                  </a:lnTo>
                  <a:lnTo>
                    <a:pt x="33" y="24765"/>
                  </a:lnTo>
                  <a:lnTo>
                    <a:pt x="75" y="25751"/>
                  </a:lnTo>
                  <a:lnTo>
                    <a:pt x="139" y="26747"/>
                  </a:lnTo>
                  <a:lnTo>
                    <a:pt x="224" y="27775"/>
                  </a:lnTo>
                  <a:lnTo>
                    <a:pt x="329" y="28813"/>
                  </a:lnTo>
                  <a:lnTo>
                    <a:pt x="457" y="29884"/>
                  </a:lnTo>
                  <a:lnTo>
                    <a:pt x="616" y="30986"/>
                  </a:lnTo>
                  <a:lnTo>
                    <a:pt x="785" y="32098"/>
                  </a:lnTo>
                  <a:lnTo>
                    <a:pt x="3307" y="31685"/>
                  </a:lnTo>
                  <a:lnTo>
                    <a:pt x="3138" y="30647"/>
                  </a:lnTo>
                  <a:lnTo>
                    <a:pt x="3000" y="29640"/>
                  </a:lnTo>
                  <a:lnTo>
                    <a:pt x="2883" y="28654"/>
                  </a:lnTo>
                  <a:lnTo>
                    <a:pt x="2777" y="27690"/>
                  </a:lnTo>
                  <a:lnTo>
                    <a:pt x="2693" y="26736"/>
                  </a:lnTo>
                  <a:lnTo>
                    <a:pt x="2629" y="25814"/>
                  </a:lnTo>
                  <a:lnTo>
                    <a:pt x="2587" y="24914"/>
                  </a:lnTo>
                  <a:lnTo>
                    <a:pt x="2555" y="24034"/>
                  </a:lnTo>
                  <a:lnTo>
                    <a:pt x="2544" y="23176"/>
                  </a:lnTo>
                  <a:lnTo>
                    <a:pt x="2555" y="22339"/>
                  </a:lnTo>
                  <a:lnTo>
                    <a:pt x="2576" y="21523"/>
                  </a:lnTo>
                  <a:lnTo>
                    <a:pt x="2618" y="20717"/>
                  </a:lnTo>
                  <a:lnTo>
                    <a:pt x="2661" y="19944"/>
                  </a:lnTo>
                  <a:lnTo>
                    <a:pt x="2735" y="19181"/>
                  </a:lnTo>
                  <a:lnTo>
                    <a:pt x="2809" y="18439"/>
                  </a:lnTo>
                  <a:lnTo>
                    <a:pt x="2905" y="17718"/>
                  </a:lnTo>
                  <a:lnTo>
                    <a:pt x="3000" y="17019"/>
                  </a:lnTo>
                  <a:lnTo>
                    <a:pt x="3117" y="16341"/>
                  </a:lnTo>
                  <a:lnTo>
                    <a:pt x="3244" y="15684"/>
                  </a:lnTo>
                  <a:lnTo>
                    <a:pt x="3381" y="15037"/>
                  </a:lnTo>
                  <a:lnTo>
                    <a:pt x="3530" y="14412"/>
                  </a:lnTo>
                  <a:lnTo>
                    <a:pt x="3689" y="13808"/>
                  </a:lnTo>
                  <a:lnTo>
                    <a:pt x="3858" y="13215"/>
                  </a:lnTo>
                  <a:lnTo>
                    <a:pt x="4028" y="12642"/>
                  </a:lnTo>
                  <a:lnTo>
                    <a:pt x="4208" y="12091"/>
                  </a:lnTo>
                  <a:lnTo>
                    <a:pt x="4399" y="11551"/>
                  </a:lnTo>
                  <a:lnTo>
                    <a:pt x="4589" y="11032"/>
                  </a:lnTo>
                  <a:lnTo>
                    <a:pt x="4791" y="10533"/>
                  </a:lnTo>
                  <a:lnTo>
                    <a:pt x="5003" y="10046"/>
                  </a:lnTo>
                  <a:lnTo>
                    <a:pt x="5215" y="9580"/>
                  </a:lnTo>
                  <a:lnTo>
                    <a:pt x="5427" y="9135"/>
                  </a:lnTo>
                  <a:lnTo>
                    <a:pt x="5649" y="8700"/>
                  </a:lnTo>
                  <a:lnTo>
                    <a:pt x="5872" y="8276"/>
                  </a:lnTo>
                  <a:lnTo>
                    <a:pt x="6094" y="7874"/>
                  </a:lnTo>
                  <a:lnTo>
                    <a:pt x="6317" y="7482"/>
                  </a:lnTo>
                  <a:lnTo>
                    <a:pt x="6550" y="7111"/>
                  </a:lnTo>
                  <a:lnTo>
                    <a:pt x="6772" y="6761"/>
                  </a:lnTo>
                  <a:lnTo>
                    <a:pt x="7006" y="6422"/>
                  </a:lnTo>
                  <a:lnTo>
                    <a:pt x="7228" y="6093"/>
                  </a:lnTo>
                  <a:lnTo>
                    <a:pt x="7461" y="5775"/>
                  </a:lnTo>
                  <a:lnTo>
                    <a:pt x="7684" y="5479"/>
                  </a:lnTo>
                  <a:lnTo>
                    <a:pt x="7906" y="5193"/>
                  </a:lnTo>
                  <a:lnTo>
                    <a:pt x="8129" y="4928"/>
                  </a:lnTo>
                  <a:lnTo>
                    <a:pt x="8351" y="4673"/>
                  </a:lnTo>
                  <a:lnTo>
                    <a:pt x="8775" y="4207"/>
                  </a:lnTo>
                  <a:lnTo>
                    <a:pt x="9178" y="3794"/>
                  </a:lnTo>
                  <a:lnTo>
                    <a:pt x="9549" y="3423"/>
                  </a:lnTo>
                  <a:lnTo>
                    <a:pt x="9899" y="3116"/>
                  </a:lnTo>
                  <a:lnTo>
                    <a:pt x="10217" y="2851"/>
                  </a:lnTo>
                  <a:lnTo>
                    <a:pt x="10492" y="2628"/>
                  </a:lnTo>
                  <a:lnTo>
                    <a:pt x="10725" y="2459"/>
                  </a:lnTo>
                  <a:lnTo>
                    <a:pt x="10905" y="2321"/>
                  </a:lnTo>
                  <a:lnTo>
                    <a:pt x="11107" y="2194"/>
                  </a:lnTo>
                  <a:lnTo>
                    <a:pt x="9803"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p16"/>
            <p:cNvSpPr/>
            <p:nvPr/>
          </p:nvSpPr>
          <p:spPr>
            <a:xfrm>
              <a:off x="5412125" y="2102200"/>
              <a:ext cx="272375" cy="379125"/>
            </a:xfrm>
            <a:custGeom>
              <a:rect b="b" l="l" r="r" t="t"/>
              <a:pathLst>
                <a:path extrusionOk="0" h="15165" w="10895">
                  <a:moveTo>
                    <a:pt x="8754" y="0"/>
                  </a:moveTo>
                  <a:lnTo>
                    <a:pt x="8648" y="85"/>
                  </a:lnTo>
                  <a:lnTo>
                    <a:pt x="8415" y="254"/>
                  </a:lnTo>
                  <a:lnTo>
                    <a:pt x="8086" y="519"/>
                  </a:lnTo>
                  <a:lnTo>
                    <a:pt x="7652" y="880"/>
                  </a:lnTo>
                  <a:lnTo>
                    <a:pt x="7408" y="1102"/>
                  </a:lnTo>
                  <a:lnTo>
                    <a:pt x="7154" y="1346"/>
                  </a:lnTo>
                  <a:lnTo>
                    <a:pt x="6868" y="1621"/>
                  </a:lnTo>
                  <a:lnTo>
                    <a:pt x="6571" y="1929"/>
                  </a:lnTo>
                  <a:lnTo>
                    <a:pt x="6264" y="2257"/>
                  </a:lnTo>
                  <a:lnTo>
                    <a:pt x="5946" y="2607"/>
                  </a:lnTo>
                  <a:lnTo>
                    <a:pt x="5617" y="2988"/>
                  </a:lnTo>
                  <a:lnTo>
                    <a:pt x="5278" y="3402"/>
                  </a:lnTo>
                  <a:lnTo>
                    <a:pt x="4928" y="3847"/>
                  </a:lnTo>
                  <a:lnTo>
                    <a:pt x="4579" y="4313"/>
                  </a:lnTo>
                  <a:lnTo>
                    <a:pt x="4229" y="4811"/>
                  </a:lnTo>
                  <a:lnTo>
                    <a:pt x="3869" y="5341"/>
                  </a:lnTo>
                  <a:lnTo>
                    <a:pt x="3508" y="5903"/>
                  </a:lnTo>
                  <a:lnTo>
                    <a:pt x="3148" y="6496"/>
                  </a:lnTo>
                  <a:lnTo>
                    <a:pt x="2798" y="7121"/>
                  </a:lnTo>
                  <a:lnTo>
                    <a:pt x="2449" y="7768"/>
                  </a:lnTo>
                  <a:lnTo>
                    <a:pt x="2099" y="8456"/>
                  </a:lnTo>
                  <a:lnTo>
                    <a:pt x="1771" y="9177"/>
                  </a:lnTo>
                  <a:lnTo>
                    <a:pt x="1442" y="9929"/>
                  </a:lnTo>
                  <a:lnTo>
                    <a:pt x="1124" y="10714"/>
                  </a:lnTo>
                  <a:lnTo>
                    <a:pt x="817" y="11530"/>
                  </a:lnTo>
                  <a:lnTo>
                    <a:pt x="531" y="12377"/>
                  </a:lnTo>
                  <a:lnTo>
                    <a:pt x="393" y="12822"/>
                  </a:lnTo>
                  <a:lnTo>
                    <a:pt x="255" y="13267"/>
                  </a:lnTo>
                  <a:lnTo>
                    <a:pt x="128" y="13723"/>
                  </a:lnTo>
                  <a:lnTo>
                    <a:pt x="1" y="14189"/>
                  </a:lnTo>
                  <a:lnTo>
                    <a:pt x="3699" y="15164"/>
                  </a:lnTo>
                  <a:lnTo>
                    <a:pt x="3922" y="14380"/>
                  </a:lnTo>
                  <a:lnTo>
                    <a:pt x="4144" y="13628"/>
                  </a:lnTo>
                  <a:lnTo>
                    <a:pt x="4399" y="12897"/>
                  </a:lnTo>
                  <a:lnTo>
                    <a:pt x="4653" y="12208"/>
                  </a:lnTo>
                  <a:lnTo>
                    <a:pt x="4918" y="11540"/>
                  </a:lnTo>
                  <a:lnTo>
                    <a:pt x="5193" y="10894"/>
                  </a:lnTo>
                  <a:lnTo>
                    <a:pt x="5479" y="10290"/>
                  </a:lnTo>
                  <a:lnTo>
                    <a:pt x="5766" y="9707"/>
                  </a:lnTo>
                  <a:lnTo>
                    <a:pt x="6062" y="9145"/>
                  </a:lnTo>
                  <a:lnTo>
                    <a:pt x="6348" y="8615"/>
                  </a:lnTo>
                  <a:lnTo>
                    <a:pt x="6656" y="8117"/>
                  </a:lnTo>
                  <a:lnTo>
                    <a:pt x="6952" y="7640"/>
                  </a:lnTo>
                  <a:lnTo>
                    <a:pt x="7249" y="7185"/>
                  </a:lnTo>
                  <a:lnTo>
                    <a:pt x="7546" y="6761"/>
                  </a:lnTo>
                  <a:lnTo>
                    <a:pt x="7832" y="6369"/>
                  </a:lnTo>
                  <a:lnTo>
                    <a:pt x="8118" y="5987"/>
                  </a:lnTo>
                  <a:lnTo>
                    <a:pt x="8404" y="5638"/>
                  </a:lnTo>
                  <a:lnTo>
                    <a:pt x="8669" y="5320"/>
                  </a:lnTo>
                  <a:lnTo>
                    <a:pt x="8934" y="5012"/>
                  </a:lnTo>
                  <a:lnTo>
                    <a:pt x="9188" y="4737"/>
                  </a:lnTo>
                  <a:lnTo>
                    <a:pt x="9422" y="4483"/>
                  </a:lnTo>
                  <a:lnTo>
                    <a:pt x="9655" y="4260"/>
                  </a:lnTo>
                  <a:lnTo>
                    <a:pt x="10057" y="3868"/>
                  </a:lnTo>
                  <a:lnTo>
                    <a:pt x="10397" y="3571"/>
                  </a:lnTo>
                  <a:lnTo>
                    <a:pt x="10661" y="3359"/>
                  </a:lnTo>
                  <a:lnTo>
                    <a:pt x="10895" y="3179"/>
                  </a:lnTo>
                  <a:lnTo>
                    <a:pt x="875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p16"/>
            <p:cNvSpPr/>
            <p:nvPr/>
          </p:nvSpPr>
          <p:spPr>
            <a:xfrm>
              <a:off x="5573200" y="3874525"/>
              <a:ext cx="126125" cy="222825"/>
            </a:xfrm>
            <a:custGeom>
              <a:rect b="b" l="l" r="r" t="t"/>
              <a:pathLst>
                <a:path extrusionOk="0" h="8913" w="5045">
                  <a:moveTo>
                    <a:pt x="1" y="1"/>
                  </a:moveTo>
                  <a:lnTo>
                    <a:pt x="1" y="8913"/>
                  </a:lnTo>
                  <a:lnTo>
                    <a:pt x="5045" y="8913"/>
                  </a:lnTo>
                  <a:lnTo>
                    <a:pt x="504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16"/>
            <p:cNvSpPr/>
            <p:nvPr/>
          </p:nvSpPr>
          <p:spPr>
            <a:xfrm>
              <a:off x="5428825" y="4052550"/>
              <a:ext cx="292500" cy="127725"/>
            </a:xfrm>
            <a:custGeom>
              <a:rect b="b" l="l" r="r" t="t"/>
              <a:pathLst>
                <a:path extrusionOk="0" h="5109" w="11700">
                  <a:moveTo>
                    <a:pt x="3656" y="1"/>
                  </a:moveTo>
                  <a:lnTo>
                    <a:pt x="3466" y="12"/>
                  </a:lnTo>
                  <a:lnTo>
                    <a:pt x="3285" y="22"/>
                  </a:lnTo>
                  <a:lnTo>
                    <a:pt x="3105" y="43"/>
                  </a:lnTo>
                  <a:lnTo>
                    <a:pt x="2925" y="75"/>
                  </a:lnTo>
                  <a:lnTo>
                    <a:pt x="2745" y="118"/>
                  </a:lnTo>
                  <a:lnTo>
                    <a:pt x="2575" y="171"/>
                  </a:lnTo>
                  <a:lnTo>
                    <a:pt x="2395" y="224"/>
                  </a:lnTo>
                  <a:lnTo>
                    <a:pt x="2236" y="287"/>
                  </a:lnTo>
                  <a:lnTo>
                    <a:pt x="2077" y="361"/>
                  </a:lnTo>
                  <a:lnTo>
                    <a:pt x="1918" y="446"/>
                  </a:lnTo>
                  <a:lnTo>
                    <a:pt x="1760" y="531"/>
                  </a:lnTo>
                  <a:lnTo>
                    <a:pt x="1611" y="626"/>
                  </a:lnTo>
                  <a:lnTo>
                    <a:pt x="1473" y="732"/>
                  </a:lnTo>
                  <a:lnTo>
                    <a:pt x="1336" y="838"/>
                  </a:lnTo>
                  <a:lnTo>
                    <a:pt x="1198" y="955"/>
                  </a:lnTo>
                  <a:lnTo>
                    <a:pt x="1071" y="1071"/>
                  </a:lnTo>
                  <a:lnTo>
                    <a:pt x="954" y="1198"/>
                  </a:lnTo>
                  <a:lnTo>
                    <a:pt x="838" y="1336"/>
                  </a:lnTo>
                  <a:lnTo>
                    <a:pt x="732" y="1474"/>
                  </a:lnTo>
                  <a:lnTo>
                    <a:pt x="626" y="1612"/>
                  </a:lnTo>
                  <a:lnTo>
                    <a:pt x="530" y="1760"/>
                  </a:lnTo>
                  <a:lnTo>
                    <a:pt x="445" y="1919"/>
                  </a:lnTo>
                  <a:lnTo>
                    <a:pt x="361" y="2078"/>
                  </a:lnTo>
                  <a:lnTo>
                    <a:pt x="287" y="2237"/>
                  </a:lnTo>
                  <a:lnTo>
                    <a:pt x="223" y="2407"/>
                  </a:lnTo>
                  <a:lnTo>
                    <a:pt x="170" y="2576"/>
                  </a:lnTo>
                  <a:lnTo>
                    <a:pt x="117" y="2746"/>
                  </a:lnTo>
                  <a:lnTo>
                    <a:pt x="75" y="2926"/>
                  </a:lnTo>
                  <a:lnTo>
                    <a:pt x="43" y="3106"/>
                  </a:lnTo>
                  <a:lnTo>
                    <a:pt x="22" y="3286"/>
                  </a:lnTo>
                  <a:lnTo>
                    <a:pt x="11" y="3466"/>
                  </a:lnTo>
                  <a:lnTo>
                    <a:pt x="0" y="3657"/>
                  </a:lnTo>
                  <a:lnTo>
                    <a:pt x="0" y="5109"/>
                  </a:lnTo>
                  <a:lnTo>
                    <a:pt x="11700" y="5109"/>
                  </a:lnTo>
                  <a:lnTo>
                    <a:pt x="11700" y="1485"/>
                  </a:lnTo>
                  <a:lnTo>
                    <a:pt x="11700" y="1336"/>
                  </a:lnTo>
                  <a:lnTo>
                    <a:pt x="11678" y="1188"/>
                  </a:lnTo>
                  <a:lnTo>
                    <a:pt x="11636" y="1050"/>
                  </a:lnTo>
                  <a:lnTo>
                    <a:pt x="11583" y="912"/>
                  </a:lnTo>
                  <a:lnTo>
                    <a:pt x="11530" y="775"/>
                  </a:lnTo>
                  <a:lnTo>
                    <a:pt x="11456" y="658"/>
                  </a:lnTo>
                  <a:lnTo>
                    <a:pt x="11360" y="541"/>
                  </a:lnTo>
                  <a:lnTo>
                    <a:pt x="11265" y="435"/>
                  </a:lnTo>
                  <a:lnTo>
                    <a:pt x="11170" y="340"/>
                  </a:lnTo>
                  <a:lnTo>
                    <a:pt x="11053" y="255"/>
                  </a:lnTo>
                  <a:lnTo>
                    <a:pt x="10926" y="181"/>
                  </a:lnTo>
                  <a:lnTo>
                    <a:pt x="10799" y="118"/>
                  </a:lnTo>
                  <a:lnTo>
                    <a:pt x="10661" y="75"/>
                  </a:lnTo>
                  <a:lnTo>
                    <a:pt x="10523" y="33"/>
                  </a:lnTo>
                  <a:lnTo>
                    <a:pt x="10375" y="12"/>
                  </a:lnTo>
                  <a:lnTo>
                    <a:pt x="1022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p16"/>
            <p:cNvSpPr/>
            <p:nvPr/>
          </p:nvSpPr>
          <p:spPr>
            <a:xfrm>
              <a:off x="5565525" y="4025275"/>
              <a:ext cx="149975" cy="79500"/>
            </a:xfrm>
            <a:custGeom>
              <a:rect b="b" l="l" r="r" t="t"/>
              <a:pathLst>
                <a:path extrusionOk="0" h="3180" w="5999">
                  <a:moveTo>
                    <a:pt x="0" y="1"/>
                  </a:moveTo>
                  <a:lnTo>
                    <a:pt x="0" y="3180"/>
                  </a:lnTo>
                  <a:lnTo>
                    <a:pt x="5998" y="3180"/>
                  </a:lnTo>
                  <a:lnTo>
                    <a:pt x="599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16"/>
            <p:cNvSpPr/>
            <p:nvPr/>
          </p:nvSpPr>
          <p:spPr>
            <a:xfrm>
              <a:off x="5415300" y="4168875"/>
              <a:ext cx="316625" cy="26775"/>
            </a:xfrm>
            <a:custGeom>
              <a:rect b="b" l="l" r="r" t="t"/>
              <a:pathLst>
                <a:path extrusionOk="0" h="1071" w="12665">
                  <a:moveTo>
                    <a:pt x="414" y="0"/>
                  </a:moveTo>
                  <a:lnTo>
                    <a:pt x="329" y="11"/>
                  </a:lnTo>
                  <a:lnTo>
                    <a:pt x="255" y="32"/>
                  </a:lnTo>
                  <a:lnTo>
                    <a:pt x="181" y="74"/>
                  </a:lnTo>
                  <a:lnTo>
                    <a:pt x="118" y="117"/>
                  </a:lnTo>
                  <a:lnTo>
                    <a:pt x="65" y="180"/>
                  </a:lnTo>
                  <a:lnTo>
                    <a:pt x="33" y="254"/>
                  </a:lnTo>
                  <a:lnTo>
                    <a:pt x="1" y="329"/>
                  </a:lnTo>
                  <a:lnTo>
                    <a:pt x="1" y="413"/>
                  </a:lnTo>
                  <a:lnTo>
                    <a:pt x="1" y="657"/>
                  </a:lnTo>
                  <a:lnTo>
                    <a:pt x="1" y="742"/>
                  </a:lnTo>
                  <a:lnTo>
                    <a:pt x="33" y="816"/>
                  </a:lnTo>
                  <a:lnTo>
                    <a:pt x="65" y="890"/>
                  </a:lnTo>
                  <a:lnTo>
                    <a:pt x="118" y="954"/>
                  </a:lnTo>
                  <a:lnTo>
                    <a:pt x="181" y="1007"/>
                  </a:lnTo>
                  <a:lnTo>
                    <a:pt x="255" y="1039"/>
                  </a:lnTo>
                  <a:lnTo>
                    <a:pt x="329" y="1070"/>
                  </a:lnTo>
                  <a:lnTo>
                    <a:pt x="12325" y="1070"/>
                  </a:lnTo>
                  <a:lnTo>
                    <a:pt x="12410" y="1039"/>
                  </a:lnTo>
                  <a:lnTo>
                    <a:pt x="12484" y="1007"/>
                  </a:lnTo>
                  <a:lnTo>
                    <a:pt x="12537" y="954"/>
                  </a:lnTo>
                  <a:lnTo>
                    <a:pt x="12590" y="890"/>
                  </a:lnTo>
                  <a:lnTo>
                    <a:pt x="12633" y="816"/>
                  </a:lnTo>
                  <a:lnTo>
                    <a:pt x="12654" y="742"/>
                  </a:lnTo>
                  <a:lnTo>
                    <a:pt x="12664" y="657"/>
                  </a:lnTo>
                  <a:lnTo>
                    <a:pt x="12664" y="413"/>
                  </a:lnTo>
                  <a:lnTo>
                    <a:pt x="12654" y="329"/>
                  </a:lnTo>
                  <a:lnTo>
                    <a:pt x="12633" y="254"/>
                  </a:lnTo>
                  <a:lnTo>
                    <a:pt x="12590" y="180"/>
                  </a:lnTo>
                  <a:lnTo>
                    <a:pt x="12537" y="117"/>
                  </a:lnTo>
                  <a:lnTo>
                    <a:pt x="12484" y="74"/>
                  </a:lnTo>
                  <a:lnTo>
                    <a:pt x="12410" y="32"/>
                  </a:lnTo>
                  <a:lnTo>
                    <a:pt x="12325" y="11"/>
                  </a:lnTo>
                  <a:lnTo>
                    <a:pt x="122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16"/>
            <p:cNvSpPr/>
            <p:nvPr/>
          </p:nvSpPr>
          <p:spPr>
            <a:xfrm>
              <a:off x="5873375" y="3874525"/>
              <a:ext cx="126125" cy="222825"/>
            </a:xfrm>
            <a:custGeom>
              <a:rect b="b" l="l" r="r" t="t"/>
              <a:pathLst>
                <a:path extrusionOk="0" h="8913" w="5045">
                  <a:moveTo>
                    <a:pt x="0" y="1"/>
                  </a:moveTo>
                  <a:lnTo>
                    <a:pt x="0" y="8913"/>
                  </a:lnTo>
                  <a:lnTo>
                    <a:pt x="5044" y="8913"/>
                  </a:lnTo>
                  <a:lnTo>
                    <a:pt x="504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p16"/>
            <p:cNvSpPr/>
            <p:nvPr/>
          </p:nvSpPr>
          <p:spPr>
            <a:xfrm>
              <a:off x="5851375" y="4052550"/>
              <a:ext cx="292500" cy="127725"/>
            </a:xfrm>
            <a:custGeom>
              <a:rect b="b" l="l" r="r" t="t"/>
              <a:pathLst>
                <a:path extrusionOk="0" h="5109" w="11700">
                  <a:moveTo>
                    <a:pt x="1474" y="1"/>
                  </a:moveTo>
                  <a:lnTo>
                    <a:pt x="1325" y="12"/>
                  </a:lnTo>
                  <a:lnTo>
                    <a:pt x="1177" y="33"/>
                  </a:lnTo>
                  <a:lnTo>
                    <a:pt x="1039" y="75"/>
                  </a:lnTo>
                  <a:lnTo>
                    <a:pt x="901" y="118"/>
                  </a:lnTo>
                  <a:lnTo>
                    <a:pt x="774" y="181"/>
                  </a:lnTo>
                  <a:lnTo>
                    <a:pt x="647" y="255"/>
                  </a:lnTo>
                  <a:lnTo>
                    <a:pt x="531" y="340"/>
                  </a:lnTo>
                  <a:lnTo>
                    <a:pt x="435" y="435"/>
                  </a:lnTo>
                  <a:lnTo>
                    <a:pt x="329" y="541"/>
                  </a:lnTo>
                  <a:lnTo>
                    <a:pt x="244" y="658"/>
                  </a:lnTo>
                  <a:lnTo>
                    <a:pt x="170" y="775"/>
                  </a:lnTo>
                  <a:lnTo>
                    <a:pt x="117" y="912"/>
                  </a:lnTo>
                  <a:lnTo>
                    <a:pt x="64" y="1050"/>
                  </a:lnTo>
                  <a:lnTo>
                    <a:pt x="22" y="1188"/>
                  </a:lnTo>
                  <a:lnTo>
                    <a:pt x="1" y="1336"/>
                  </a:lnTo>
                  <a:lnTo>
                    <a:pt x="1" y="1485"/>
                  </a:lnTo>
                  <a:lnTo>
                    <a:pt x="1" y="5109"/>
                  </a:lnTo>
                  <a:lnTo>
                    <a:pt x="11700" y="5109"/>
                  </a:lnTo>
                  <a:lnTo>
                    <a:pt x="11700" y="3657"/>
                  </a:lnTo>
                  <a:lnTo>
                    <a:pt x="11689" y="3466"/>
                  </a:lnTo>
                  <a:lnTo>
                    <a:pt x="11679" y="3286"/>
                  </a:lnTo>
                  <a:lnTo>
                    <a:pt x="11658" y="3106"/>
                  </a:lnTo>
                  <a:lnTo>
                    <a:pt x="11626" y="2926"/>
                  </a:lnTo>
                  <a:lnTo>
                    <a:pt x="11583" y="2746"/>
                  </a:lnTo>
                  <a:lnTo>
                    <a:pt x="11530" y="2576"/>
                  </a:lnTo>
                  <a:lnTo>
                    <a:pt x="11477" y="2407"/>
                  </a:lnTo>
                  <a:lnTo>
                    <a:pt x="11414" y="2237"/>
                  </a:lnTo>
                  <a:lnTo>
                    <a:pt x="11340" y="2078"/>
                  </a:lnTo>
                  <a:lnTo>
                    <a:pt x="11255" y="1919"/>
                  </a:lnTo>
                  <a:lnTo>
                    <a:pt x="11170" y="1760"/>
                  </a:lnTo>
                  <a:lnTo>
                    <a:pt x="11075" y="1612"/>
                  </a:lnTo>
                  <a:lnTo>
                    <a:pt x="10969" y="1474"/>
                  </a:lnTo>
                  <a:lnTo>
                    <a:pt x="10863" y="1336"/>
                  </a:lnTo>
                  <a:lnTo>
                    <a:pt x="10746" y="1198"/>
                  </a:lnTo>
                  <a:lnTo>
                    <a:pt x="10630" y="1071"/>
                  </a:lnTo>
                  <a:lnTo>
                    <a:pt x="10502" y="955"/>
                  </a:lnTo>
                  <a:lnTo>
                    <a:pt x="10365" y="838"/>
                  </a:lnTo>
                  <a:lnTo>
                    <a:pt x="10227" y="732"/>
                  </a:lnTo>
                  <a:lnTo>
                    <a:pt x="10089" y="626"/>
                  </a:lnTo>
                  <a:lnTo>
                    <a:pt x="9941" y="531"/>
                  </a:lnTo>
                  <a:lnTo>
                    <a:pt x="9782" y="446"/>
                  </a:lnTo>
                  <a:lnTo>
                    <a:pt x="9623" y="361"/>
                  </a:lnTo>
                  <a:lnTo>
                    <a:pt x="9464" y="287"/>
                  </a:lnTo>
                  <a:lnTo>
                    <a:pt x="9294" y="224"/>
                  </a:lnTo>
                  <a:lnTo>
                    <a:pt x="9125" y="171"/>
                  </a:lnTo>
                  <a:lnTo>
                    <a:pt x="8955" y="118"/>
                  </a:lnTo>
                  <a:lnTo>
                    <a:pt x="8775" y="75"/>
                  </a:lnTo>
                  <a:lnTo>
                    <a:pt x="8595" y="43"/>
                  </a:lnTo>
                  <a:lnTo>
                    <a:pt x="8415" y="22"/>
                  </a:lnTo>
                  <a:lnTo>
                    <a:pt x="8235" y="12"/>
                  </a:lnTo>
                  <a:lnTo>
                    <a:pt x="804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16"/>
            <p:cNvSpPr/>
            <p:nvPr/>
          </p:nvSpPr>
          <p:spPr>
            <a:xfrm>
              <a:off x="5857200" y="4025275"/>
              <a:ext cx="149975" cy="79500"/>
            </a:xfrm>
            <a:custGeom>
              <a:rect b="b" l="l" r="r" t="t"/>
              <a:pathLst>
                <a:path extrusionOk="0" h="3180" w="5999">
                  <a:moveTo>
                    <a:pt x="1" y="1"/>
                  </a:moveTo>
                  <a:lnTo>
                    <a:pt x="1" y="3180"/>
                  </a:lnTo>
                  <a:lnTo>
                    <a:pt x="5999" y="3180"/>
                  </a:lnTo>
                  <a:lnTo>
                    <a:pt x="599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p16"/>
            <p:cNvSpPr/>
            <p:nvPr/>
          </p:nvSpPr>
          <p:spPr>
            <a:xfrm>
              <a:off x="5840775" y="4168875"/>
              <a:ext cx="316625" cy="26775"/>
            </a:xfrm>
            <a:custGeom>
              <a:rect b="b" l="l" r="r" t="t"/>
              <a:pathLst>
                <a:path extrusionOk="0" h="1071" w="12665">
                  <a:moveTo>
                    <a:pt x="414" y="0"/>
                  </a:moveTo>
                  <a:lnTo>
                    <a:pt x="340" y="11"/>
                  </a:lnTo>
                  <a:lnTo>
                    <a:pt x="255" y="32"/>
                  </a:lnTo>
                  <a:lnTo>
                    <a:pt x="181" y="74"/>
                  </a:lnTo>
                  <a:lnTo>
                    <a:pt x="117" y="117"/>
                  </a:lnTo>
                  <a:lnTo>
                    <a:pt x="75" y="180"/>
                  </a:lnTo>
                  <a:lnTo>
                    <a:pt x="33" y="254"/>
                  </a:lnTo>
                  <a:lnTo>
                    <a:pt x="11" y="329"/>
                  </a:lnTo>
                  <a:lnTo>
                    <a:pt x="1" y="413"/>
                  </a:lnTo>
                  <a:lnTo>
                    <a:pt x="1" y="657"/>
                  </a:lnTo>
                  <a:lnTo>
                    <a:pt x="11" y="742"/>
                  </a:lnTo>
                  <a:lnTo>
                    <a:pt x="33" y="816"/>
                  </a:lnTo>
                  <a:lnTo>
                    <a:pt x="75" y="890"/>
                  </a:lnTo>
                  <a:lnTo>
                    <a:pt x="117" y="954"/>
                  </a:lnTo>
                  <a:lnTo>
                    <a:pt x="181" y="1007"/>
                  </a:lnTo>
                  <a:lnTo>
                    <a:pt x="255" y="1039"/>
                  </a:lnTo>
                  <a:lnTo>
                    <a:pt x="340" y="1070"/>
                  </a:lnTo>
                  <a:lnTo>
                    <a:pt x="12336" y="1070"/>
                  </a:lnTo>
                  <a:lnTo>
                    <a:pt x="12410" y="1039"/>
                  </a:lnTo>
                  <a:lnTo>
                    <a:pt x="12484" y="1007"/>
                  </a:lnTo>
                  <a:lnTo>
                    <a:pt x="12548" y="954"/>
                  </a:lnTo>
                  <a:lnTo>
                    <a:pt x="12601" y="890"/>
                  </a:lnTo>
                  <a:lnTo>
                    <a:pt x="12633" y="816"/>
                  </a:lnTo>
                  <a:lnTo>
                    <a:pt x="12664" y="742"/>
                  </a:lnTo>
                  <a:lnTo>
                    <a:pt x="12664" y="657"/>
                  </a:lnTo>
                  <a:lnTo>
                    <a:pt x="12664" y="413"/>
                  </a:lnTo>
                  <a:lnTo>
                    <a:pt x="12664" y="329"/>
                  </a:lnTo>
                  <a:lnTo>
                    <a:pt x="12633" y="254"/>
                  </a:lnTo>
                  <a:lnTo>
                    <a:pt x="12601" y="180"/>
                  </a:lnTo>
                  <a:lnTo>
                    <a:pt x="12548" y="117"/>
                  </a:lnTo>
                  <a:lnTo>
                    <a:pt x="12484" y="74"/>
                  </a:lnTo>
                  <a:lnTo>
                    <a:pt x="12410" y="32"/>
                  </a:lnTo>
                  <a:lnTo>
                    <a:pt x="12336" y="11"/>
                  </a:lnTo>
                  <a:lnTo>
                    <a:pt x="122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p16"/>
            <p:cNvSpPr/>
            <p:nvPr/>
          </p:nvSpPr>
          <p:spPr>
            <a:xfrm>
              <a:off x="5719975" y="1944025"/>
              <a:ext cx="123750" cy="160300"/>
            </a:xfrm>
            <a:custGeom>
              <a:rect b="b" l="l" r="r" t="t"/>
              <a:pathLst>
                <a:path extrusionOk="0" h="6412" w="4950">
                  <a:moveTo>
                    <a:pt x="4229" y="1"/>
                  </a:moveTo>
                  <a:lnTo>
                    <a:pt x="4144" y="11"/>
                  </a:lnTo>
                  <a:lnTo>
                    <a:pt x="4049" y="43"/>
                  </a:lnTo>
                  <a:lnTo>
                    <a:pt x="3953" y="96"/>
                  </a:lnTo>
                  <a:lnTo>
                    <a:pt x="3858" y="160"/>
                  </a:lnTo>
                  <a:lnTo>
                    <a:pt x="3657" y="308"/>
                  </a:lnTo>
                  <a:lnTo>
                    <a:pt x="3445" y="477"/>
                  </a:lnTo>
                  <a:lnTo>
                    <a:pt x="3211" y="636"/>
                  </a:lnTo>
                  <a:lnTo>
                    <a:pt x="3095" y="711"/>
                  </a:lnTo>
                  <a:lnTo>
                    <a:pt x="2978" y="785"/>
                  </a:lnTo>
                  <a:lnTo>
                    <a:pt x="2851" y="838"/>
                  </a:lnTo>
                  <a:lnTo>
                    <a:pt x="2724" y="880"/>
                  </a:lnTo>
                  <a:lnTo>
                    <a:pt x="2607" y="912"/>
                  </a:lnTo>
                  <a:lnTo>
                    <a:pt x="2480" y="923"/>
                  </a:lnTo>
                  <a:lnTo>
                    <a:pt x="2343" y="912"/>
                  </a:lnTo>
                  <a:lnTo>
                    <a:pt x="2226" y="891"/>
                  </a:lnTo>
                  <a:lnTo>
                    <a:pt x="2099" y="848"/>
                  </a:lnTo>
                  <a:lnTo>
                    <a:pt x="1972" y="795"/>
                  </a:lnTo>
                  <a:lnTo>
                    <a:pt x="1855" y="742"/>
                  </a:lnTo>
                  <a:lnTo>
                    <a:pt x="1739" y="679"/>
                  </a:lnTo>
                  <a:lnTo>
                    <a:pt x="1505" y="530"/>
                  </a:lnTo>
                  <a:lnTo>
                    <a:pt x="1293" y="393"/>
                  </a:lnTo>
                  <a:lnTo>
                    <a:pt x="1092" y="276"/>
                  </a:lnTo>
                  <a:lnTo>
                    <a:pt x="997" y="223"/>
                  </a:lnTo>
                  <a:lnTo>
                    <a:pt x="901" y="191"/>
                  </a:lnTo>
                  <a:lnTo>
                    <a:pt x="806" y="170"/>
                  </a:lnTo>
                  <a:lnTo>
                    <a:pt x="721" y="160"/>
                  </a:lnTo>
                  <a:lnTo>
                    <a:pt x="636" y="181"/>
                  </a:lnTo>
                  <a:lnTo>
                    <a:pt x="562" y="213"/>
                  </a:lnTo>
                  <a:lnTo>
                    <a:pt x="488" y="266"/>
                  </a:lnTo>
                  <a:lnTo>
                    <a:pt x="424" y="350"/>
                  </a:lnTo>
                  <a:lnTo>
                    <a:pt x="350" y="467"/>
                  </a:lnTo>
                  <a:lnTo>
                    <a:pt x="297" y="605"/>
                  </a:lnTo>
                  <a:lnTo>
                    <a:pt x="244" y="785"/>
                  </a:lnTo>
                  <a:lnTo>
                    <a:pt x="191" y="997"/>
                  </a:lnTo>
                  <a:lnTo>
                    <a:pt x="149" y="1240"/>
                  </a:lnTo>
                  <a:lnTo>
                    <a:pt x="107" y="1527"/>
                  </a:lnTo>
                  <a:lnTo>
                    <a:pt x="75" y="1855"/>
                  </a:lnTo>
                  <a:lnTo>
                    <a:pt x="43" y="2237"/>
                  </a:lnTo>
                  <a:lnTo>
                    <a:pt x="22" y="2650"/>
                  </a:lnTo>
                  <a:lnTo>
                    <a:pt x="11" y="3127"/>
                  </a:lnTo>
                  <a:lnTo>
                    <a:pt x="1" y="3646"/>
                  </a:lnTo>
                  <a:lnTo>
                    <a:pt x="1" y="4218"/>
                  </a:lnTo>
                  <a:lnTo>
                    <a:pt x="1" y="4430"/>
                  </a:lnTo>
                  <a:lnTo>
                    <a:pt x="11" y="4642"/>
                  </a:lnTo>
                  <a:lnTo>
                    <a:pt x="22" y="4822"/>
                  </a:lnTo>
                  <a:lnTo>
                    <a:pt x="43" y="5002"/>
                  </a:lnTo>
                  <a:lnTo>
                    <a:pt x="75" y="5161"/>
                  </a:lnTo>
                  <a:lnTo>
                    <a:pt x="107" y="5310"/>
                  </a:lnTo>
                  <a:lnTo>
                    <a:pt x="149" y="5447"/>
                  </a:lnTo>
                  <a:lnTo>
                    <a:pt x="191" y="5575"/>
                  </a:lnTo>
                  <a:lnTo>
                    <a:pt x="244" y="5691"/>
                  </a:lnTo>
                  <a:lnTo>
                    <a:pt x="297" y="5787"/>
                  </a:lnTo>
                  <a:lnTo>
                    <a:pt x="350" y="5882"/>
                  </a:lnTo>
                  <a:lnTo>
                    <a:pt x="424" y="5967"/>
                  </a:lnTo>
                  <a:lnTo>
                    <a:pt x="488" y="6041"/>
                  </a:lnTo>
                  <a:lnTo>
                    <a:pt x="562" y="6104"/>
                  </a:lnTo>
                  <a:lnTo>
                    <a:pt x="636" y="6168"/>
                  </a:lnTo>
                  <a:lnTo>
                    <a:pt x="721" y="6210"/>
                  </a:lnTo>
                  <a:lnTo>
                    <a:pt x="806" y="6263"/>
                  </a:lnTo>
                  <a:lnTo>
                    <a:pt x="901" y="6295"/>
                  </a:lnTo>
                  <a:lnTo>
                    <a:pt x="997" y="6327"/>
                  </a:lnTo>
                  <a:lnTo>
                    <a:pt x="1092" y="6348"/>
                  </a:lnTo>
                  <a:lnTo>
                    <a:pt x="1293" y="6391"/>
                  </a:lnTo>
                  <a:lnTo>
                    <a:pt x="1505" y="6412"/>
                  </a:lnTo>
                  <a:lnTo>
                    <a:pt x="3445" y="6412"/>
                  </a:lnTo>
                  <a:lnTo>
                    <a:pt x="3657" y="6391"/>
                  </a:lnTo>
                  <a:lnTo>
                    <a:pt x="3858" y="6348"/>
                  </a:lnTo>
                  <a:lnTo>
                    <a:pt x="3953" y="6327"/>
                  </a:lnTo>
                  <a:lnTo>
                    <a:pt x="4049" y="6295"/>
                  </a:lnTo>
                  <a:lnTo>
                    <a:pt x="4144" y="6263"/>
                  </a:lnTo>
                  <a:lnTo>
                    <a:pt x="4229" y="6210"/>
                  </a:lnTo>
                  <a:lnTo>
                    <a:pt x="4314" y="6168"/>
                  </a:lnTo>
                  <a:lnTo>
                    <a:pt x="4388" y="6104"/>
                  </a:lnTo>
                  <a:lnTo>
                    <a:pt x="4462" y="6041"/>
                  </a:lnTo>
                  <a:lnTo>
                    <a:pt x="4526" y="5967"/>
                  </a:lnTo>
                  <a:lnTo>
                    <a:pt x="4600" y="5882"/>
                  </a:lnTo>
                  <a:lnTo>
                    <a:pt x="4653" y="5787"/>
                  </a:lnTo>
                  <a:lnTo>
                    <a:pt x="4706" y="5691"/>
                  </a:lnTo>
                  <a:lnTo>
                    <a:pt x="4759" y="5575"/>
                  </a:lnTo>
                  <a:lnTo>
                    <a:pt x="4801" y="5447"/>
                  </a:lnTo>
                  <a:lnTo>
                    <a:pt x="4843" y="5310"/>
                  </a:lnTo>
                  <a:lnTo>
                    <a:pt x="4875" y="5161"/>
                  </a:lnTo>
                  <a:lnTo>
                    <a:pt x="4907" y="5002"/>
                  </a:lnTo>
                  <a:lnTo>
                    <a:pt x="4928" y="4822"/>
                  </a:lnTo>
                  <a:lnTo>
                    <a:pt x="4939" y="4642"/>
                  </a:lnTo>
                  <a:lnTo>
                    <a:pt x="4949" y="4430"/>
                  </a:lnTo>
                  <a:lnTo>
                    <a:pt x="4949" y="4218"/>
                  </a:lnTo>
                  <a:lnTo>
                    <a:pt x="4949" y="3604"/>
                  </a:lnTo>
                  <a:lnTo>
                    <a:pt x="4939" y="3053"/>
                  </a:lnTo>
                  <a:lnTo>
                    <a:pt x="4928" y="2554"/>
                  </a:lnTo>
                  <a:lnTo>
                    <a:pt x="4907" y="2109"/>
                  </a:lnTo>
                  <a:lnTo>
                    <a:pt x="4875" y="1707"/>
                  </a:lnTo>
                  <a:lnTo>
                    <a:pt x="4843" y="1368"/>
                  </a:lnTo>
                  <a:lnTo>
                    <a:pt x="4801" y="1060"/>
                  </a:lnTo>
                  <a:lnTo>
                    <a:pt x="4759" y="806"/>
                  </a:lnTo>
                  <a:lnTo>
                    <a:pt x="4706" y="594"/>
                  </a:lnTo>
                  <a:lnTo>
                    <a:pt x="4653" y="414"/>
                  </a:lnTo>
                  <a:lnTo>
                    <a:pt x="4600" y="266"/>
                  </a:lnTo>
                  <a:lnTo>
                    <a:pt x="4526" y="160"/>
                  </a:lnTo>
                  <a:lnTo>
                    <a:pt x="4462" y="85"/>
                  </a:lnTo>
                  <a:lnTo>
                    <a:pt x="4388" y="32"/>
                  </a:lnTo>
                  <a:lnTo>
                    <a:pt x="4314"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16"/>
            <p:cNvSpPr/>
            <p:nvPr/>
          </p:nvSpPr>
          <p:spPr>
            <a:xfrm>
              <a:off x="5721025" y="1944025"/>
              <a:ext cx="122700" cy="97775"/>
            </a:xfrm>
            <a:custGeom>
              <a:rect b="b" l="l" r="r" t="t"/>
              <a:pathLst>
                <a:path extrusionOk="0" h="3911" w="4908">
                  <a:moveTo>
                    <a:pt x="4144" y="1"/>
                  </a:moveTo>
                  <a:lnTo>
                    <a:pt x="4060" y="32"/>
                  </a:lnTo>
                  <a:lnTo>
                    <a:pt x="3964" y="64"/>
                  </a:lnTo>
                  <a:lnTo>
                    <a:pt x="3880" y="117"/>
                  </a:lnTo>
                  <a:lnTo>
                    <a:pt x="3784" y="181"/>
                  </a:lnTo>
                  <a:lnTo>
                    <a:pt x="3583" y="329"/>
                  </a:lnTo>
                  <a:lnTo>
                    <a:pt x="3371" y="499"/>
                  </a:lnTo>
                  <a:lnTo>
                    <a:pt x="3148" y="658"/>
                  </a:lnTo>
                  <a:lnTo>
                    <a:pt x="3032" y="721"/>
                  </a:lnTo>
                  <a:lnTo>
                    <a:pt x="2915" y="795"/>
                  </a:lnTo>
                  <a:lnTo>
                    <a:pt x="2799" y="848"/>
                  </a:lnTo>
                  <a:lnTo>
                    <a:pt x="2682" y="891"/>
                  </a:lnTo>
                  <a:lnTo>
                    <a:pt x="2555" y="912"/>
                  </a:lnTo>
                  <a:lnTo>
                    <a:pt x="2438" y="923"/>
                  </a:lnTo>
                  <a:lnTo>
                    <a:pt x="2322" y="912"/>
                  </a:lnTo>
                  <a:lnTo>
                    <a:pt x="2216" y="901"/>
                  </a:lnTo>
                  <a:lnTo>
                    <a:pt x="2099" y="870"/>
                  </a:lnTo>
                  <a:lnTo>
                    <a:pt x="1993" y="827"/>
                  </a:lnTo>
                  <a:lnTo>
                    <a:pt x="1887" y="785"/>
                  </a:lnTo>
                  <a:lnTo>
                    <a:pt x="1781" y="732"/>
                  </a:lnTo>
                  <a:lnTo>
                    <a:pt x="1580" y="605"/>
                  </a:lnTo>
                  <a:lnTo>
                    <a:pt x="1198" y="361"/>
                  </a:lnTo>
                  <a:lnTo>
                    <a:pt x="1029" y="266"/>
                  </a:lnTo>
                  <a:lnTo>
                    <a:pt x="944" y="223"/>
                  </a:lnTo>
                  <a:lnTo>
                    <a:pt x="859" y="191"/>
                  </a:lnTo>
                  <a:lnTo>
                    <a:pt x="785" y="170"/>
                  </a:lnTo>
                  <a:lnTo>
                    <a:pt x="700" y="160"/>
                  </a:lnTo>
                  <a:lnTo>
                    <a:pt x="626" y="170"/>
                  </a:lnTo>
                  <a:lnTo>
                    <a:pt x="563" y="191"/>
                  </a:lnTo>
                  <a:lnTo>
                    <a:pt x="499" y="234"/>
                  </a:lnTo>
                  <a:lnTo>
                    <a:pt x="435" y="287"/>
                  </a:lnTo>
                  <a:lnTo>
                    <a:pt x="372" y="361"/>
                  </a:lnTo>
                  <a:lnTo>
                    <a:pt x="319" y="467"/>
                  </a:lnTo>
                  <a:lnTo>
                    <a:pt x="266" y="583"/>
                  </a:lnTo>
                  <a:lnTo>
                    <a:pt x="213" y="732"/>
                  </a:lnTo>
                  <a:lnTo>
                    <a:pt x="171" y="901"/>
                  </a:lnTo>
                  <a:lnTo>
                    <a:pt x="128" y="1103"/>
                  </a:lnTo>
                  <a:lnTo>
                    <a:pt x="96" y="1336"/>
                  </a:lnTo>
                  <a:lnTo>
                    <a:pt x="54" y="1590"/>
                  </a:lnTo>
                  <a:lnTo>
                    <a:pt x="33" y="1887"/>
                  </a:lnTo>
                  <a:lnTo>
                    <a:pt x="1" y="2215"/>
                  </a:lnTo>
                  <a:lnTo>
                    <a:pt x="224" y="2438"/>
                  </a:lnTo>
                  <a:lnTo>
                    <a:pt x="457" y="2660"/>
                  </a:lnTo>
                  <a:lnTo>
                    <a:pt x="700" y="2872"/>
                  </a:lnTo>
                  <a:lnTo>
                    <a:pt x="955" y="3074"/>
                  </a:lnTo>
                  <a:lnTo>
                    <a:pt x="1220" y="3254"/>
                  </a:lnTo>
                  <a:lnTo>
                    <a:pt x="1495" y="3423"/>
                  </a:lnTo>
                  <a:lnTo>
                    <a:pt x="1792" y="3561"/>
                  </a:lnTo>
                  <a:lnTo>
                    <a:pt x="1940" y="3625"/>
                  </a:lnTo>
                  <a:lnTo>
                    <a:pt x="2089" y="3688"/>
                  </a:lnTo>
                  <a:lnTo>
                    <a:pt x="2248" y="3741"/>
                  </a:lnTo>
                  <a:lnTo>
                    <a:pt x="2407" y="3784"/>
                  </a:lnTo>
                  <a:lnTo>
                    <a:pt x="2565" y="3826"/>
                  </a:lnTo>
                  <a:lnTo>
                    <a:pt x="2724" y="3858"/>
                  </a:lnTo>
                  <a:lnTo>
                    <a:pt x="2894" y="3879"/>
                  </a:lnTo>
                  <a:lnTo>
                    <a:pt x="3064" y="3900"/>
                  </a:lnTo>
                  <a:lnTo>
                    <a:pt x="3233" y="3900"/>
                  </a:lnTo>
                  <a:lnTo>
                    <a:pt x="3413" y="3911"/>
                  </a:lnTo>
                  <a:lnTo>
                    <a:pt x="3583" y="3900"/>
                  </a:lnTo>
                  <a:lnTo>
                    <a:pt x="3763" y="3879"/>
                  </a:lnTo>
                  <a:lnTo>
                    <a:pt x="3954" y="3858"/>
                  </a:lnTo>
                  <a:lnTo>
                    <a:pt x="4134" y="3826"/>
                  </a:lnTo>
                  <a:lnTo>
                    <a:pt x="4325" y="3784"/>
                  </a:lnTo>
                  <a:lnTo>
                    <a:pt x="4515" y="3731"/>
                  </a:lnTo>
                  <a:lnTo>
                    <a:pt x="4717" y="3667"/>
                  </a:lnTo>
                  <a:lnTo>
                    <a:pt x="4907" y="3593"/>
                  </a:lnTo>
                  <a:lnTo>
                    <a:pt x="4897" y="3053"/>
                  </a:lnTo>
                  <a:lnTo>
                    <a:pt x="4886" y="2576"/>
                  </a:lnTo>
                  <a:lnTo>
                    <a:pt x="4865" y="2141"/>
                  </a:lnTo>
                  <a:lnTo>
                    <a:pt x="4833" y="1749"/>
                  </a:lnTo>
                  <a:lnTo>
                    <a:pt x="4801" y="1410"/>
                  </a:lnTo>
                  <a:lnTo>
                    <a:pt x="4770" y="1113"/>
                  </a:lnTo>
                  <a:lnTo>
                    <a:pt x="4727" y="859"/>
                  </a:lnTo>
                  <a:lnTo>
                    <a:pt x="4685" y="636"/>
                  </a:lnTo>
                  <a:lnTo>
                    <a:pt x="4632" y="456"/>
                  </a:lnTo>
                  <a:lnTo>
                    <a:pt x="4568" y="308"/>
                  </a:lnTo>
                  <a:lnTo>
                    <a:pt x="4515" y="191"/>
                  </a:lnTo>
                  <a:lnTo>
                    <a:pt x="4441" y="107"/>
                  </a:lnTo>
                  <a:lnTo>
                    <a:pt x="4378" y="43"/>
                  </a:lnTo>
                  <a:lnTo>
                    <a:pt x="4303" y="11"/>
                  </a:lnTo>
                  <a:lnTo>
                    <a:pt x="4229" y="1"/>
                  </a:lnTo>
                  <a:close/>
                </a:path>
              </a:pathLst>
            </a:custGeom>
            <a:solidFill>
              <a:srgbClr val="A07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16"/>
            <p:cNvSpPr/>
            <p:nvPr/>
          </p:nvSpPr>
          <p:spPr>
            <a:xfrm>
              <a:off x="5882900" y="1776600"/>
              <a:ext cx="57250" cy="84275"/>
            </a:xfrm>
            <a:custGeom>
              <a:rect b="b" l="l" r="r" t="t"/>
              <a:pathLst>
                <a:path extrusionOk="0" h="3371" w="2290">
                  <a:moveTo>
                    <a:pt x="1304" y="0"/>
                  </a:moveTo>
                  <a:lnTo>
                    <a:pt x="1188" y="11"/>
                  </a:lnTo>
                  <a:lnTo>
                    <a:pt x="1071" y="32"/>
                  </a:lnTo>
                  <a:lnTo>
                    <a:pt x="955" y="64"/>
                  </a:lnTo>
                  <a:lnTo>
                    <a:pt x="849" y="117"/>
                  </a:lnTo>
                  <a:lnTo>
                    <a:pt x="743" y="180"/>
                  </a:lnTo>
                  <a:lnTo>
                    <a:pt x="647" y="265"/>
                  </a:lnTo>
                  <a:lnTo>
                    <a:pt x="552" y="361"/>
                  </a:lnTo>
                  <a:lnTo>
                    <a:pt x="456" y="467"/>
                  </a:lnTo>
                  <a:lnTo>
                    <a:pt x="372" y="583"/>
                  </a:lnTo>
                  <a:lnTo>
                    <a:pt x="298" y="710"/>
                  </a:lnTo>
                  <a:lnTo>
                    <a:pt x="223" y="837"/>
                  </a:lnTo>
                  <a:lnTo>
                    <a:pt x="160" y="986"/>
                  </a:lnTo>
                  <a:lnTo>
                    <a:pt x="107" y="1145"/>
                  </a:lnTo>
                  <a:lnTo>
                    <a:pt x="64" y="1304"/>
                  </a:lnTo>
                  <a:lnTo>
                    <a:pt x="33" y="1473"/>
                  </a:lnTo>
                  <a:lnTo>
                    <a:pt x="11" y="1643"/>
                  </a:lnTo>
                  <a:lnTo>
                    <a:pt x="1" y="1812"/>
                  </a:lnTo>
                  <a:lnTo>
                    <a:pt x="1" y="1982"/>
                  </a:lnTo>
                  <a:lnTo>
                    <a:pt x="11" y="2141"/>
                  </a:lnTo>
                  <a:lnTo>
                    <a:pt x="33" y="2300"/>
                  </a:lnTo>
                  <a:lnTo>
                    <a:pt x="64" y="2448"/>
                  </a:lnTo>
                  <a:lnTo>
                    <a:pt x="107" y="2586"/>
                  </a:lnTo>
                  <a:lnTo>
                    <a:pt x="160" y="2713"/>
                  </a:lnTo>
                  <a:lnTo>
                    <a:pt x="223" y="2840"/>
                  </a:lnTo>
                  <a:lnTo>
                    <a:pt x="298" y="2957"/>
                  </a:lnTo>
                  <a:lnTo>
                    <a:pt x="372" y="3052"/>
                  </a:lnTo>
                  <a:lnTo>
                    <a:pt x="456" y="3137"/>
                  </a:lnTo>
                  <a:lnTo>
                    <a:pt x="552" y="3222"/>
                  </a:lnTo>
                  <a:lnTo>
                    <a:pt x="658" y="3275"/>
                  </a:lnTo>
                  <a:lnTo>
                    <a:pt x="764" y="3328"/>
                  </a:lnTo>
                  <a:lnTo>
                    <a:pt x="870" y="3360"/>
                  </a:lnTo>
                  <a:lnTo>
                    <a:pt x="986" y="3370"/>
                  </a:lnTo>
                  <a:lnTo>
                    <a:pt x="1103" y="3360"/>
                  </a:lnTo>
                  <a:lnTo>
                    <a:pt x="1219" y="3338"/>
                  </a:lnTo>
                  <a:lnTo>
                    <a:pt x="1325" y="3307"/>
                  </a:lnTo>
                  <a:lnTo>
                    <a:pt x="1442" y="3254"/>
                  </a:lnTo>
                  <a:lnTo>
                    <a:pt x="1548" y="3190"/>
                  </a:lnTo>
                  <a:lnTo>
                    <a:pt x="1643" y="3105"/>
                  </a:lnTo>
                  <a:lnTo>
                    <a:pt x="1739" y="3020"/>
                  </a:lnTo>
                  <a:lnTo>
                    <a:pt x="1834" y="2914"/>
                  </a:lnTo>
                  <a:lnTo>
                    <a:pt x="1919" y="2798"/>
                  </a:lnTo>
                  <a:lnTo>
                    <a:pt x="1993" y="2671"/>
                  </a:lnTo>
                  <a:lnTo>
                    <a:pt x="2067" y="2533"/>
                  </a:lnTo>
                  <a:lnTo>
                    <a:pt x="2131" y="2385"/>
                  </a:lnTo>
                  <a:lnTo>
                    <a:pt x="2184" y="2226"/>
                  </a:lnTo>
                  <a:lnTo>
                    <a:pt x="2226" y="2067"/>
                  </a:lnTo>
                  <a:lnTo>
                    <a:pt x="2258" y="1897"/>
                  </a:lnTo>
                  <a:lnTo>
                    <a:pt x="2279" y="1728"/>
                  </a:lnTo>
                  <a:lnTo>
                    <a:pt x="2290" y="1558"/>
                  </a:lnTo>
                  <a:lnTo>
                    <a:pt x="2290" y="1389"/>
                  </a:lnTo>
                  <a:lnTo>
                    <a:pt x="2279" y="1230"/>
                  </a:lnTo>
                  <a:lnTo>
                    <a:pt x="2258" y="1081"/>
                  </a:lnTo>
                  <a:lnTo>
                    <a:pt x="2216" y="933"/>
                  </a:lnTo>
                  <a:lnTo>
                    <a:pt x="2173" y="784"/>
                  </a:lnTo>
                  <a:lnTo>
                    <a:pt x="2120" y="657"/>
                  </a:lnTo>
                  <a:lnTo>
                    <a:pt x="2067" y="530"/>
                  </a:lnTo>
                  <a:lnTo>
                    <a:pt x="1993" y="424"/>
                  </a:lnTo>
                  <a:lnTo>
                    <a:pt x="1908" y="318"/>
                  </a:lnTo>
                  <a:lnTo>
                    <a:pt x="1823" y="233"/>
                  </a:lnTo>
                  <a:lnTo>
                    <a:pt x="1739" y="159"/>
                  </a:lnTo>
                  <a:lnTo>
                    <a:pt x="1633" y="96"/>
                  </a:lnTo>
                  <a:lnTo>
                    <a:pt x="1527" y="53"/>
                  </a:lnTo>
                  <a:lnTo>
                    <a:pt x="1410" y="22"/>
                  </a:lnTo>
                  <a:lnTo>
                    <a:pt x="1304"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16"/>
            <p:cNvSpPr/>
            <p:nvPr/>
          </p:nvSpPr>
          <p:spPr>
            <a:xfrm>
              <a:off x="5892975" y="1790900"/>
              <a:ext cx="37375" cy="54875"/>
            </a:xfrm>
            <a:custGeom>
              <a:rect b="b" l="l" r="r" t="t"/>
              <a:pathLst>
                <a:path extrusionOk="0" h="2195" w="1495">
                  <a:moveTo>
                    <a:pt x="848" y="1"/>
                  </a:moveTo>
                  <a:lnTo>
                    <a:pt x="763" y="11"/>
                  </a:lnTo>
                  <a:lnTo>
                    <a:pt x="689" y="22"/>
                  </a:lnTo>
                  <a:lnTo>
                    <a:pt x="615" y="43"/>
                  </a:lnTo>
                  <a:lnTo>
                    <a:pt x="552" y="75"/>
                  </a:lnTo>
                  <a:lnTo>
                    <a:pt x="477" y="117"/>
                  </a:lnTo>
                  <a:lnTo>
                    <a:pt x="414" y="170"/>
                  </a:lnTo>
                  <a:lnTo>
                    <a:pt x="350" y="234"/>
                  </a:lnTo>
                  <a:lnTo>
                    <a:pt x="287" y="308"/>
                  </a:lnTo>
                  <a:lnTo>
                    <a:pt x="234" y="382"/>
                  </a:lnTo>
                  <a:lnTo>
                    <a:pt x="181" y="467"/>
                  </a:lnTo>
                  <a:lnTo>
                    <a:pt x="128" y="552"/>
                  </a:lnTo>
                  <a:lnTo>
                    <a:pt x="96" y="658"/>
                  </a:lnTo>
                  <a:lnTo>
                    <a:pt x="53" y="753"/>
                  </a:lnTo>
                  <a:lnTo>
                    <a:pt x="22" y="859"/>
                  </a:lnTo>
                  <a:lnTo>
                    <a:pt x="0" y="975"/>
                  </a:lnTo>
                  <a:lnTo>
                    <a:pt x="0" y="1018"/>
                  </a:lnTo>
                  <a:lnTo>
                    <a:pt x="64" y="997"/>
                  </a:lnTo>
                  <a:lnTo>
                    <a:pt x="138" y="986"/>
                  </a:lnTo>
                  <a:lnTo>
                    <a:pt x="202" y="986"/>
                  </a:lnTo>
                  <a:lnTo>
                    <a:pt x="276" y="997"/>
                  </a:lnTo>
                  <a:lnTo>
                    <a:pt x="350" y="1018"/>
                  </a:lnTo>
                  <a:lnTo>
                    <a:pt x="414" y="1050"/>
                  </a:lnTo>
                  <a:lnTo>
                    <a:pt x="488" y="1081"/>
                  </a:lnTo>
                  <a:lnTo>
                    <a:pt x="541" y="1134"/>
                  </a:lnTo>
                  <a:lnTo>
                    <a:pt x="605" y="1187"/>
                  </a:lnTo>
                  <a:lnTo>
                    <a:pt x="647" y="1251"/>
                  </a:lnTo>
                  <a:lnTo>
                    <a:pt x="700" y="1325"/>
                  </a:lnTo>
                  <a:lnTo>
                    <a:pt x="742" y="1399"/>
                  </a:lnTo>
                  <a:lnTo>
                    <a:pt x="774" y="1484"/>
                  </a:lnTo>
                  <a:lnTo>
                    <a:pt x="806" y="1569"/>
                  </a:lnTo>
                  <a:lnTo>
                    <a:pt x="827" y="1664"/>
                  </a:lnTo>
                  <a:lnTo>
                    <a:pt x="838" y="1770"/>
                  </a:lnTo>
                  <a:lnTo>
                    <a:pt x="848" y="1866"/>
                  </a:lnTo>
                  <a:lnTo>
                    <a:pt x="859" y="1972"/>
                  </a:lnTo>
                  <a:lnTo>
                    <a:pt x="848" y="2078"/>
                  </a:lnTo>
                  <a:lnTo>
                    <a:pt x="838" y="2194"/>
                  </a:lnTo>
                  <a:lnTo>
                    <a:pt x="838" y="2194"/>
                  </a:lnTo>
                  <a:lnTo>
                    <a:pt x="954" y="2141"/>
                  </a:lnTo>
                  <a:lnTo>
                    <a:pt x="1060" y="2067"/>
                  </a:lnTo>
                  <a:lnTo>
                    <a:pt x="1156" y="1972"/>
                  </a:lnTo>
                  <a:lnTo>
                    <a:pt x="1240" y="1855"/>
                  </a:lnTo>
                  <a:lnTo>
                    <a:pt x="1325" y="1728"/>
                  </a:lnTo>
                  <a:lnTo>
                    <a:pt x="1389" y="1580"/>
                  </a:lnTo>
                  <a:lnTo>
                    <a:pt x="1442" y="1421"/>
                  </a:lnTo>
                  <a:lnTo>
                    <a:pt x="1473" y="1251"/>
                  </a:lnTo>
                  <a:lnTo>
                    <a:pt x="1495" y="1145"/>
                  </a:lnTo>
                  <a:lnTo>
                    <a:pt x="1495" y="1028"/>
                  </a:lnTo>
                  <a:lnTo>
                    <a:pt x="1495" y="922"/>
                  </a:lnTo>
                  <a:lnTo>
                    <a:pt x="1484" y="817"/>
                  </a:lnTo>
                  <a:lnTo>
                    <a:pt x="1473" y="711"/>
                  </a:lnTo>
                  <a:lnTo>
                    <a:pt x="1452" y="615"/>
                  </a:lnTo>
                  <a:lnTo>
                    <a:pt x="1420" y="520"/>
                  </a:lnTo>
                  <a:lnTo>
                    <a:pt x="1389" y="435"/>
                  </a:lnTo>
                  <a:lnTo>
                    <a:pt x="1346" y="350"/>
                  </a:lnTo>
                  <a:lnTo>
                    <a:pt x="1304" y="276"/>
                  </a:lnTo>
                  <a:lnTo>
                    <a:pt x="1251" y="212"/>
                  </a:lnTo>
                  <a:lnTo>
                    <a:pt x="1187" y="149"/>
                  </a:lnTo>
                  <a:lnTo>
                    <a:pt x="1134" y="107"/>
                  </a:lnTo>
                  <a:lnTo>
                    <a:pt x="1060" y="64"/>
                  </a:lnTo>
                  <a:lnTo>
                    <a:pt x="997" y="32"/>
                  </a:lnTo>
                  <a:lnTo>
                    <a:pt x="922" y="11"/>
                  </a:lnTo>
                  <a:lnTo>
                    <a:pt x="848"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16"/>
            <p:cNvSpPr/>
            <p:nvPr/>
          </p:nvSpPr>
          <p:spPr>
            <a:xfrm>
              <a:off x="5611100" y="1776600"/>
              <a:ext cx="57250" cy="84275"/>
            </a:xfrm>
            <a:custGeom>
              <a:rect b="b" l="l" r="r" t="t"/>
              <a:pathLst>
                <a:path extrusionOk="0" h="3371" w="2290">
                  <a:moveTo>
                    <a:pt x="986" y="0"/>
                  </a:moveTo>
                  <a:lnTo>
                    <a:pt x="869" y="22"/>
                  </a:lnTo>
                  <a:lnTo>
                    <a:pt x="763" y="53"/>
                  </a:lnTo>
                  <a:lnTo>
                    <a:pt x="657" y="96"/>
                  </a:lnTo>
                  <a:lnTo>
                    <a:pt x="551" y="159"/>
                  </a:lnTo>
                  <a:lnTo>
                    <a:pt x="456" y="233"/>
                  </a:lnTo>
                  <a:lnTo>
                    <a:pt x="371" y="318"/>
                  </a:lnTo>
                  <a:lnTo>
                    <a:pt x="297" y="424"/>
                  </a:lnTo>
                  <a:lnTo>
                    <a:pt x="223" y="530"/>
                  </a:lnTo>
                  <a:lnTo>
                    <a:pt x="159" y="657"/>
                  </a:lnTo>
                  <a:lnTo>
                    <a:pt x="106" y="784"/>
                  </a:lnTo>
                  <a:lnTo>
                    <a:pt x="64" y="933"/>
                  </a:lnTo>
                  <a:lnTo>
                    <a:pt x="32" y="1081"/>
                  </a:lnTo>
                  <a:lnTo>
                    <a:pt x="11" y="1230"/>
                  </a:lnTo>
                  <a:lnTo>
                    <a:pt x="0" y="1389"/>
                  </a:lnTo>
                  <a:lnTo>
                    <a:pt x="0" y="1558"/>
                  </a:lnTo>
                  <a:lnTo>
                    <a:pt x="0" y="1728"/>
                  </a:lnTo>
                  <a:lnTo>
                    <a:pt x="32" y="1897"/>
                  </a:lnTo>
                  <a:lnTo>
                    <a:pt x="64" y="2067"/>
                  </a:lnTo>
                  <a:lnTo>
                    <a:pt x="106" y="2226"/>
                  </a:lnTo>
                  <a:lnTo>
                    <a:pt x="159" y="2385"/>
                  </a:lnTo>
                  <a:lnTo>
                    <a:pt x="223" y="2533"/>
                  </a:lnTo>
                  <a:lnTo>
                    <a:pt x="286" y="2671"/>
                  </a:lnTo>
                  <a:lnTo>
                    <a:pt x="371" y="2798"/>
                  </a:lnTo>
                  <a:lnTo>
                    <a:pt x="456" y="2914"/>
                  </a:lnTo>
                  <a:lnTo>
                    <a:pt x="541" y="3020"/>
                  </a:lnTo>
                  <a:lnTo>
                    <a:pt x="647" y="3105"/>
                  </a:lnTo>
                  <a:lnTo>
                    <a:pt x="742" y="3190"/>
                  </a:lnTo>
                  <a:lnTo>
                    <a:pt x="848" y="3254"/>
                  </a:lnTo>
                  <a:lnTo>
                    <a:pt x="954" y="3307"/>
                  </a:lnTo>
                  <a:lnTo>
                    <a:pt x="1070" y="3338"/>
                  </a:lnTo>
                  <a:lnTo>
                    <a:pt x="1187" y="3360"/>
                  </a:lnTo>
                  <a:lnTo>
                    <a:pt x="1293" y="3370"/>
                  </a:lnTo>
                  <a:lnTo>
                    <a:pt x="1410" y="3360"/>
                  </a:lnTo>
                  <a:lnTo>
                    <a:pt x="1526" y="3328"/>
                  </a:lnTo>
                  <a:lnTo>
                    <a:pt x="1632" y="3275"/>
                  </a:lnTo>
                  <a:lnTo>
                    <a:pt x="1728" y="3222"/>
                  </a:lnTo>
                  <a:lnTo>
                    <a:pt x="1823" y="3137"/>
                  </a:lnTo>
                  <a:lnTo>
                    <a:pt x="1908" y="3052"/>
                  </a:lnTo>
                  <a:lnTo>
                    <a:pt x="1992" y="2957"/>
                  </a:lnTo>
                  <a:lnTo>
                    <a:pt x="2056" y="2840"/>
                  </a:lnTo>
                  <a:lnTo>
                    <a:pt x="2120" y="2713"/>
                  </a:lnTo>
                  <a:lnTo>
                    <a:pt x="2173" y="2586"/>
                  </a:lnTo>
                  <a:lnTo>
                    <a:pt x="2215" y="2448"/>
                  </a:lnTo>
                  <a:lnTo>
                    <a:pt x="2247" y="2300"/>
                  </a:lnTo>
                  <a:lnTo>
                    <a:pt x="2279" y="2141"/>
                  </a:lnTo>
                  <a:lnTo>
                    <a:pt x="2289" y="1982"/>
                  </a:lnTo>
                  <a:lnTo>
                    <a:pt x="2289" y="1812"/>
                  </a:lnTo>
                  <a:lnTo>
                    <a:pt x="2279" y="1643"/>
                  </a:lnTo>
                  <a:lnTo>
                    <a:pt x="2257" y="1473"/>
                  </a:lnTo>
                  <a:lnTo>
                    <a:pt x="2226" y="1304"/>
                  </a:lnTo>
                  <a:lnTo>
                    <a:pt x="2183" y="1145"/>
                  </a:lnTo>
                  <a:lnTo>
                    <a:pt x="2130" y="986"/>
                  </a:lnTo>
                  <a:lnTo>
                    <a:pt x="2067" y="837"/>
                  </a:lnTo>
                  <a:lnTo>
                    <a:pt x="1992" y="710"/>
                  </a:lnTo>
                  <a:lnTo>
                    <a:pt x="1918" y="583"/>
                  </a:lnTo>
                  <a:lnTo>
                    <a:pt x="1833" y="467"/>
                  </a:lnTo>
                  <a:lnTo>
                    <a:pt x="1738" y="361"/>
                  </a:lnTo>
                  <a:lnTo>
                    <a:pt x="1643" y="265"/>
                  </a:lnTo>
                  <a:lnTo>
                    <a:pt x="1537" y="180"/>
                  </a:lnTo>
                  <a:lnTo>
                    <a:pt x="1431" y="117"/>
                  </a:lnTo>
                  <a:lnTo>
                    <a:pt x="1325" y="64"/>
                  </a:lnTo>
                  <a:lnTo>
                    <a:pt x="1219" y="32"/>
                  </a:lnTo>
                  <a:lnTo>
                    <a:pt x="1102" y="11"/>
                  </a:lnTo>
                  <a:lnTo>
                    <a:pt x="986"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16"/>
            <p:cNvSpPr/>
            <p:nvPr/>
          </p:nvSpPr>
          <p:spPr>
            <a:xfrm>
              <a:off x="5620625" y="1790900"/>
              <a:ext cx="37650" cy="54875"/>
            </a:xfrm>
            <a:custGeom>
              <a:rect b="b" l="l" r="r" t="t"/>
              <a:pathLst>
                <a:path extrusionOk="0" h="2195" w="1506">
                  <a:moveTo>
                    <a:pt x="658" y="1"/>
                  </a:moveTo>
                  <a:lnTo>
                    <a:pt x="584" y="11"/>
                  </a:lnTo>
                  <a:lnTo>
                    <a:pt x="509" y="32"/>
                  </a:lnTo>
                  <a:lnTo>
                    <a:pt x="435" y="64"/>
                  </a:lnTo>
                  <a:lnTo>
                    <a:pt x="372" y="107"/>
                  </a:lnTo>
                  <a:lnTo>
                    <a:pt x="308" y="149"/>
                  </a:lnTo>
                  <a:lnTo>
                    <a:pt x="255" y="212"/>
                  </a:lnTo>
                  <a:lnTo>
                    <a:pt x="202" y="276"/>
                  </a:lnTo>
                  <a:lnTo>
                    <a:pt x="160" y="350"/>
                  </a:lnTo>
                  <a:lnTo>
                    <a:pt x="117" y="435"/>
                  </a:lnTo>
                  <a:lnTo>
                    <a:pt x="75" y="520"/>
                  </a:lnTo>
                  <a:lnTo>
                    <a:pt x="54" y="615"/>
                  </a:lnTo>
                  <a:lnTo>
                    <a:pt x="32" y="711"/>
                  </a:lnTo>
                  <a:lnTo>
                    <a:pt x="11" y="817"/>
                  </a:lnTo>
                  <a:lnTo>
                    <a:pt x="1" y="922"/>
                  </a:lnTo>
                  <a:lnTo>
                    <a:pt x="1" y="1028"/>
                  </a:lnTo>
                  <a:lnTo>
                    <a:pt x="11" y="1145"/>
                  </a:lnTo>
                  <a:lnTo>
                    <a:pt x="22" y="1251"/>
                  </a:lnTo>
                  <a:lnTo>
                    <a:pt x="64" y="1421"/>
                  </a:lnTo>
                  <a:lnTo>
                    <a:pt x="117" y="1580"/>
                  </a:lnTo>
                  <a:lnTo>
                    <a:pt x="181" y="1728"/>
                  </a:lnTo>
                  <a:lnTo>
                    <a:pt x="255" y="1855"/>
                  </a:lnTo>
                  <a:lnTo>
                    <a:pt x="350" y="1972"/>
                  </a:lnTo>
                  <a:lnTo>
                    <a:pt x="446" y="2067"/>
                  </a:lnTo>
                  <a:lnTo>
                    <a:pt x="552" y="2141"/>
                  </a:lnTo>
                  <a:lnTo>
                    <a:pt x="658" y="2194"/>
                  </a:lnTo>
                  <a:lnTo>
                    <a:pt x="647" y="2078"/>
                  </a:lnTo>
                  <a:lnTo>
                    <a:pt x="647" y="1972"/>
                  </a:lnTo>
                  <a:lnTo>
                    <a:pt x="647" y="1866"/>
                  </a:lnTo>
                  <a:lnTo>
                    <a:pt x="658" y="1770"/>
                  </a:lnTo>
                  <a:lnTo>
                    <a:pt x="679" y="1664"/>
                  </a:lnTo>
                  <a:lnTo>
                    <a:pt x="700" y="1569"/>
                  </a:lnTo>
                  <a:lnTo>
                    <a:pt x="732" y="1484"/>
                  </a:lnTo>
                  <a:lnTo>
                    <a:pt x="764" y="1399"/>
                  </a:lnTo>
                  <a:lnTo>
                    <a:pt x="806" y="1325"/>
                  </a:lnTo>
                  <a:lnTo>
                    <a:pt x="848" y="1251"/>
                  </a:lnTo>
                  <a:lnTo>
                    <a:pt x="901" y="1187"/>
                  </a:lnTo>
                  <a:lnTo>
                    <a:pt x="954" y="1134"/>
                  </a:lnTo>
                  <a:lnTo>
                    <a:pt x="1018" y="1081"/>
                  </a:lnTo>
                  <a:lnTo>
                    <a:pt x="1082" y="1050"/>
                  </a:lnTo>
                  <a:lnTo>
                    <a:pt x="1156" y="1018"/>
                  </a:lnTo>
                  <a:lnTo>
                    <a:pt x="1230" y="997"/>
                  </a:lnTo>
                  <a:lnTo>
                    <a:pt x="1294" y="986"/>
                  </a:lnTo>
                  <a:lnTo>
                    <a:pt x="1368" y="986"/>
                  </a:lnTo>
                  <a:lnTo>
                    <a:pt x="1431" y="997"/>
                  </a:lnTo>
                  <a:lnTo>
                    <a:pt x="1505" y="1018"/>
                  </a:lnTo>
                  <a:lnTo>
                    <a:pt x="1495" y="975"/>
                  </a:lnTo>
                  <a:lnTo>
                    <a:pt x="1474" y="859"/>
                  </a:lnTo>
                  <a:lnTo>
                    <a:pt x="1442" y="753"/>
                  </a:lnTo>
                  <a:lnTo>
                    <a:pt x="1410" y="658"/>
                  </a:lnTo>
                  <a:lnTo>
                    <a:pt x="1368" y="552"/>
                  </a:lnTo>
                  <a:lnTo>
                    <a:pt x="1325" y="467"/>
                  </a:lnTo>
                  <a:lnTo>
                    <a:pt x="1272" y="382"/>
                  </a:lnTo>
                  <a:lnTo>
                    <a:pt x="1219" y="308"/>
                  </a:lnTo>
                  <a:lnTo>
                    <a:pt x="1156" y="234"/>
                  </a:lnTo>
                  <a:lnTo>
                    <a:pt x="1092" y="170"/>
                  </a:lnTo>
                  <a:lnTo>
                    <a:pt x="1029" y="117"/>
                  </a:lnTo>
                  <a:lnTo>
                    <a:pt x="954" y="75"/>
                  </a:lnTo>
                  <a:lnTo>
                    <a:pt x="880" y="43"/>
                  </a:lnTo>
                  <a:lnTo>
                    <a:pt x="806" y="22"/>
                  </a:lnTo>
                  <a:lnTo>
                    <a:pt x="732" y="11"/>
                  </a:lnTo>
                  <a:lnTo>
                    <a:pt x="658"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16"/>
            <p:cNvSpPr/>
            <p:nvPr/>
          </p:nvSpPr>
          <p:spPr>
            <a:xfrm>
              <a:off x="5642350" y="1635650"/>
              <a:ext cx="276075" cy="380725"/>
            </a:xfrm>
            <a:custGeom>
              <a:rect b="b" l="l" r="r" t="t"/>
              <a:pathLst>
                <a:path extrusionOk="0" h="15229" w="11043">
                  <a:moveTo>
                    <a:pt x="3953" y="1"/>
                  </a:moveTo>
                  <a:lnTo>
                    <a:pt x="3752" y="11"/>
                  </a:lnTo>
                  <a:lnTo>
                    <a:pt x="3551" y="22"/>
                  </a:lnTo>
                  <a:lnTo>
                    <a:pt x="3360" y="54"/>
                  </a:lnTo>
                  <a:lnTo>
                    <a:pt x="3159" y="85"/>
                  </a:lnTo>
                  <a:lnTo>
                    <a:pt x="2968" y="128"/>
                  </a:lnTo>
                  <a:lnTo>
                    <a:pt x="2788" y="181"/>
                  </a:lnTo>
                  <a:lnTo>
                    <a:pt x="2597" y="244"/>
                  </a:lnTo>
                  <a:lnTo>
                    <a:pt x="2417" y="319"/>
                  </a:lnTo>
                  <a:lnTo>
                    <a:pt x="2247" y="393"/>
                  </a:lnTo>
                  <a:lnTo>
                    <a:pt x="2078" y="488"/>
                  </a:lnTo>
                  <a:lnTo>
                    <a:pt x="1908" y="584"/>
                  </a:lnTo>
                  <a:lnTo>
                    <a:pt x="1749" y="679"/>
                  </a:lnTo>
                  <a:lnTo>
                    <a:pt x="1590" y="795"/>
                  </a:lnTo>
                  <a:lnTo>
                    <a:pt x="1442" y="912"/>
                  </a:lnTo>
                  <a:lnTo>
                    <a:pt x="1304" y="1039"/>
                  </a:lnTo>
                  <a:lnTo>
                    <a:pt x="1166" y="1166"/>
                  </a:lnTo>
                  <a:lnTo>
                    <a:pt x="1029" y="1304"/>
                  </a:lnTo>
                  <a:lnTo>
                    <a:pt x="912" y="1453"/>
                  </a:lnTo>
                  <a:lnTo>
                    <a:pt x="795" y="1601"/>
                  </a:lnTo>
                  <a:lnTo>
                    <a:pt x="679" y="1749"/>
                  </a:lnTo>
                  <a:lnTo>
                    <a:pt x="573" y="1908"/>
                  </a:lnTo>
                  <a:lnTo>
                    <a:pt x="478" y="2078"/>
                  </a:lnTo>
                  <a:lnTo>
                    <a:pt x="393" y="2247"/>
                  </a:lnTo>
                  <a:lnTo>
                    <a:pt x="319" y="2427"/>
                  </a:lnTo>
                  <a:lnTo>
                    <a:pt x="244" y="2608"/>
                  </a:lnTo>
                  <a:lnTo>
                    <a:pt x="181" y="2788"/>
                  </a:lnTo>
                  <a:lnTo>
                    <a:pt x="128" y="2968"/>
                  </a:lnTo>
                  <a:lnTo>
                    <a:pt x="85" y="3159"/>
                  </a:lnTo>
                  <a:lnTo>
                    <a:pt x="54" y="3360"/>
                  </a:lnTo>
                  <a:lnTo>
                    <a:pt x="22" y="3551"/>
                  </a:lnTo>
                  <a:lnTo>
                    <a:pt x="11" y="3752"/>
                  </a:lnTo>
                  <a:lnTo>
                    <a:pt x="1" y="3953"/>
                  </a:lnTo>
                  <a:lnTo>
                    <a:pt x="1" y="9708"/>
                  </a:lnTo>
                  <a:lnTo>
                    <a:pt x="11" y="9994"/>
                  </a:lnTo>
                  <a:lnTo>
                    <a:pt x="32" y="10269"/>
                  </a:lnTo>
                  <a:lnTo>
                    <a:pt x="64" y="10545"/>
                  </a:lnTo>
                  <a:lnTo>
                    <a:pt x="117" y="10820"/>
                  </a:lnTo>
                  <a:lnTo>
                    <a:pt x="181" y="11085"/>
                  </a:lnTo>
                  <a:lnTo>
                    <a:pt x="255" y="11350"/>
                  </a:lnTo>
                  <a:lnTo>
                    <a:pt x="340" y="11604"/>
                  </a:lnTo>
                  <a:lnTo>
                    <a:pt x="435" y="11859"/>
                  </a:lnTo>
                  <a:lnTo>
                    <a:pt x="552" y="12102"/>
                  </a:lnTo>
                  <a:lnTo>
                    <a:pt x="668" y="12336"/>
                  </a:lnTo>
                  <a:lnTo>
                    <a:pt x="806" y="12569"/>
                  </a:lnTo>
                  <a:lnTo>
                    <a:pt x="944" y="12791"/>
                  </a:lnTo>
                  <a:lnTo>
                    <a:pt x="1103" y="13003"/>
                  </a:lnTo>
                  <a:lnTo>
                    <a:pt x="1272" y="13215"/>
                  </a:lnTo>
                  <a:lnTo>
                    <a:pt x="1442" y="13416"/>
                  </a:lnTo>
                  <a:lnTo>
                    <a:pt x="1622" y="13607"/>
                  </a:lnTo>
                  <a:lnTo>
                    <a:pt x="1813" y="13787"/>
                  </a:lnTo>
                  <a:lnTo>
                    <a:pt x="2014" y="13968"/>
                  </a:lnTo>
                  <a:lnTo>
                    <a:pt x="2226" y="14126"/>
                  </a:lnTo>
                  <a:lnTo>
                    <a:pt x="2438" y="14285"/>
                  </a:lnTo>
                  <a:lnTo>
                    <a:pt x="2661" y="14434"/>
                  </a:lnTo>
                  <a:lnTo>
                    <a:pt x="2894" y="14561"/>
                  </a:lnTo>
                  <a:lnTo>
                    <a:pt x="3137" y="14688"/>
                  </a:lnTo>
                  <a:lnTo>
                    <a:pt x="3381" y="14794"/>
                  </a:lnTo>
                  <a:lnTo>
                    <a:pt x="3625" y="14889"/>
                  </a:lnTo>
                  <a:lnTo>
                    <a:pt x="3890" y="14985"/>
                  </a:lnTo>
                  <a:lnTo>
                    <a:pt x="4144" y="15059"/>
                  </a:lnTo>
                  <a:lnTo>
                    <a:pt x="4409" y="15123"/>
                  </a:lnTo>
                  <a:lnTo>
                    <a:pt x="4685" y="15165"/>
                  </a:lnTo>
                  <a:lnTo>
                    <a:pt x="4960" y="15197"/>
                  </a:lnTo>
                  <a:lnTo>
                    <a:pt x="5236" y="15229"/>
                  </a:lnTo>
                  <a:lnTo>
                    <a:pt x="5808" y="15229"/>
                  </a:lnTo>
                  <a:lnTo>
                    <a:pt x="6083" y="15197"/>
                  </a:lnTo>
                  <a:lnTo>
                    <a:pt x="6359" y="15165"/>
                  </a:lnTo>
                  <a:lnTo>
                    <a:pt x="6634" y="15123"/>
                  </a:lnTo>
                  <a:lnTo>
                    <a:pt x="6899" y="15059"/>
                  </a:lnTo>
                  <a:lnTo>
                    <a:pt x="7154" y="14985"/>
                  </a:lnTo>
                  <a:lnTo>
                    <a:pt x="7419" y="14889"/>
                  </a:lnTo>
                  <a:lnTo>
                    <a:pt x="7662" y="14794"/>
                  </a:lnTo>
                  <a:lnTo>
                    <a:pt x="7906" y="14688"/>
                  </a:lnTo>
                  <a:lnTo>
                    <a:pt x="8150" y="14561"/>
                  </a:lnTo>
                  <a:lnTo>
                    <a:pt x="8383" y="14434"/>
                  </a:lnTo>
                  <a:lnTo>
                    <a:pt x="8605" y="14285"/>
                  </a:lnTo>
                  <a:lnTo>
                    <a:pt x="8817" y="14126"/>
                  </a:lnTo>
                  <a:lnTo>
                    <a:pt x="9029" y="13968"/>
                  </a:lnTo>
                  <a:lnTo>
                    <a:pt x="9231" y="13787"/>
                  </a:lnTo>
                  <a:lnTo>
                    <a:pt x="9421" y="13607"/>
                  </a:lnTo>
                  <a:lnTo>
                    <a:pt x="9602" y="13416"/>
                  </a:lnTo>
                  <a:lnTo>
                    <a:pt x="9782" y="13215"/>
                  </a:lnTo>
                  <a:lnTo>
                    <a:pt x="9941" y="13003"/>
                  </a:lnTo>
                  <a:lnTo>
                    <a:pt x="10100" y="12791"/>
                  </a:lnTo>
                  <a:lnTo>
                    <a:pt x="10237" y="12569"/>
                  </a:lnTo>
                  <a:lnTo>
                    <a:pt x="10375" y="12336"/>
                  </a:lnTo>
                  <a:lnTo>
                    <a:pt x="10492" y="12102"/>
                  </a:lnTo>
                  <a:lnTo>
                    <a:pt x="10608" y="11859"/>
                  </a:lnTo>
                  <a:lnTo>
                    <a:pt x="10704" y="11604"/>
                  </a:lnTo>
                  <a:lnTo>
                    <a:pt x="10788" y="11350"/>
                  </a:lnTo>
                  <a:lnTo>
                    <a:pt x="10863" y="11085"/>
                  </a:lnTo>
                  <a:lnTo>
                    <a:pt x="10926" y="10820"/>
                  </a:lnTo>
                  <a:lnTo>
                    <a:pt x="10979" y="10545"/>
                  </a:lnTo>
                  <a:lnTo>
                    <a:pt x="11011" y="10269"/>
                  </a:lnTo>
                  <a:lnTo>
                    <a:pt x="11032" y="9994"/>
                  </a:lnTo>
                  <a:lnTo>
                    <a:pt x="11043" y="9708"/>
                  </a:lnTo>
                  <a:lnTo>
                    <a:pt x="11043" y="4303"/>
                  </a:lnTo>
                  <a:lnTo>
                    <a:pt x="11032" y="4081"/>
                  </a:lnTo>
                  <a:lnTo>
                    <a:pt x="11022" y="3869"/>
                  </a:lnTo>
                  <a:lnTo>
                    <a:pt x="10990" y="3657"/>
                  </a:lnTo>
                  <a:lnTo>
                    <a:pt x="10958" y="3445"/>
                  </a:lnTo>
                  <a:lnTo>
                    <a:pt x="10905" y="3233"/>
                  </a:lnTo>
                  <a:lnTo>
                    <a:pt x="10852" y="3031"/>
                  </a:lnTo>
                  <a:lnTo>
                    <a:pt x="10778" y="2830"/>
                  </a:lnTo>
                  <a:lnTo>
                    <a:pt x="10704" y="2639"/>
                  </a:lnTo>
                  <a:lnTo>
                    <a:pt x="10619" y="2449"/>
                  </a:lnTo>
                  <a:lnTo>
                    <a:pt x="10524" y="2258"/>
                  </a:lnTo>
                  <a:lnTo>
                    <a:pt x="10418" y="2078"/>
                  </a:lnTo>
                  <a:lnTo>
                    <a:pt x="10301" y="1908"/>
                  </a:lnTo>
                  <a:lnTo>
                    <a:pt x="10184" y="1739"/>
                  </a:lnTo>
                  <a:lnTo>
                    <a:pt x="10057" y="1569"/>
                  </a:lnTo>
                  <a:lnTo>
                    <a:pt x="9920" y="1421"/>
                  </a:lnTo>
                  <a:lnTo>
                    <a:pt x="9782" y="1272"/>
                  </a:lnTo>
                  <a:lnTo>
                    <a:pt x="9633" y="1124"/>
                  </a:lnTo>
                  <a:lnTo>
                    <a:pt x="9474" y="986"/>
                  </a:lnTo>
                  <a:lnTo>
                    <a:pt x="9305" y="859"/>
                  </a:lnTo>
                  <a:lnTo>
                    <a:pt x="9146" y="743"/>
                  </a:lnTo>
                  <a:lnTo>
                    <a:pt x="8966" y="626"/>
                  </a:lnTo>
                  <a:lnTo>
                    <a:pt x="8786" y="531"/>
                  </a:lnTo>
                  <a:lnTo>
                    <a:pt x="8605" y="435"/>
                  </a:lnTo>
                  <a:lnTo>
                    <a:pt x="8415" y="340"/>
                  </a:lnTo>
                  <a:lnTo>
                    <a:pt x="8213" y="266"/>
                  </a:lnTo>
                  <a:lnTo>
                    <a:pt x="8012" y="202"/>
                  </a:lnTo>
                  <a:lnTo>
                    <a:pt x="7811" y="138"/>
                  </a:lnTo>
                  <a:lnTo>
                    <a:pt x="7609" y="96"/>
                  </a:lnTo>
                  <a:lnTo>
                    <a:pt x="7397" y="54"/>
                  </a:lnTo>
                  <a:lnTo>
                    <a:pt x="7175" y="33"/>
                  </a:lnTo>
                  <a:lnTo>
                    <a:pt x="6963" y="11"/>
                  </a:lnTo>
                  <a:lnTo>
                    <a:pt x="674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16"/>
            <p:cNvSpPr/>
            <p:nvPr/>
          </p:nvSpPr>
          <p:spPr>
            <a:xfrm>
              <a:off x="5686325" y="1679375"/>
              <a:ext cx="181775" cy="194725"/>
            </a:xfrm>
            <a:custGeom>
              <a:rect b="b" l="l" r="r" t="t"/>
              <a:pathLst>
                <a:path extrusionOk="0" h="7789" w="7271">
                  <a:moveTo>
                    <a:pt x="1" y="0"/>
                  </a:moveTo>
                  <a:lnTo>
                    <a:pt x="1" y="6602"/>
                  </a:lnTo>
                  <a:lnTo>
                    <a:pt x="1" y="6729"/>
                  </a:lnTo>
                  <a:lnTo>
                    <a:pt x="22" y="6846"/>
                  </a:lnTo>
                  <a:lnTo>
                    <a:pt x="54" y="6962"/>
                  </a:lnTo>
                  <a:lnTo>
                    <a:pt x="86" y="7068"/>
                  </a:lnTo>
                  <a:lnTo>
                    <a:pt x="139" y="7174"/>
                  </a:lnTo>
                  <a:lnTo>
                    <a:pt x="202" y="7270"/>
                  </a:lnTo>
                  <a:lnTo>
                    <a:pt x="266" y="7355"/>
                  </a:lnTo>
                  <a:lnTo>
                    <a:pt x="340" y="7439"/>
                  </a:lnTo>
                  <a:lnTo>
                    <a:pt x="425" y="7513"/>
                  </a:lnTo>
                  <a:lnTo>
                    <a:pt x="520" y="7588"/>
                  </a:lnTo>
                  <a:lnTo>
                    <a:pt x="615" y="7641"/>
                  </a:lnTo>
                  <a:lnTo>
                    <a:pt x="721" y="7694"/>
                  </a:lnTo>
                  <a:lnTo>
                    <a:pt x="827" y="7736"/>
                  </a:lnTo>
                  <a:lnTo>
                    <a:pt x="944" y="7768"/>
                  </a:lnTo>
                  <a:lnTo>
                    <a:pt x="1060" y="7778"/>
                  </a:lnTo>
                  <a:lnTo>
                    <a:pt x="1177" y="7789"/>
                  </a:lnTo>
                  <a:lnTo>
                    <a:pt x="6094" y="7789"/>
                  </a:lnTo>
                  <a:lnTo>
                    <a:pt x="6211" y="7778"/>
                  </a:lnTo>
                  <a:lnTo>
                    <a:pt x="6327" y="7768"/>
                  </a:lnTo>
                  <a:lnTo>
                    <a:pt x="6444" y="7736"/>
                  </a:lnTo>
                  <a:lnTo>
                    <a:pt x="6550" y="7694"/>
                  </a:lnTo>
                  <a:lnTo>
                    <a:pt x="6656" y="7641"/>
                  </a:lnTo>
                  <a:lnTo>
                    <a:pt x="6751" y="7588"/>
                  </a:lnTo>
                  <a:lnTo>
                    <a:pt x="6836" y="7513"/>
                  </a:lnTo>
                  <a:lnTo>
                    <a:pt x="6921" y="7439"/>
                  </a:lnTo>
                  <a:lnTo>
                    <a:pt x="7005" y="7355"/>
                  </a:lnTo>
                  <a:lnTo>
                    <a:pt x="7069" y="7270"/>
                  </a:lnTo>
                  <a:lnTo>
                    <a:pt x="7133" y="7174"/>
                  </a:lnTo>
                  <a:lnTo>
                    <a:pt x="7175" y="7068"/>
                  </a:lnTo>
                  <a:lnTo>
                    <a:pt x="7217" y="6962"/>
                  </a:lnTo>
                  <a:lnTo>
                    <a:pt x="7249" y="6846"/>
                  </a:lnTo>
                  <a:lnTo>
                    <a:pt x="7260" y="6729"/>
                  </a:lnTo>
                  <a:lnTo>
                    <a:pt x="7270" y="6602"/>
                  </a:lnTo>
                  <a:lnTo>
                    <a:pt x="7270"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16"/>
            <p:cNvSpPr/>
            <p:nvPr/>
          </p:nvSpPr>
          <p:spPr>
            <a:xfrm>
              <a:off x="5686325" y="1679375"/>
              <a:ext cx="164025" cy="94325"/>
            </a:xfrm>
            <a:custGeom>
              <a:rect b="b" l="l" r="r" t="t"/>
              <a:pathLst>
                <a:path extrusionOk="0" h="3773" w="6561">
                  <a:moveTo>
                    <a:pt x="6560" y="0"/>
                  </a:moveTo>
                  <a:lnTo>
                    <a:pt x="1" y="827"/>
                  </a:lnTo>
                  <a:lnTo>
                    <a:pt x="1" y="3688"/>
                  </a:lnTo>
                  <a:lnTo>
                    <a:pt x="181" y="3720"/>
                  </a:lnTo>
                  <a:lnTo>
                    <a:pt x="361" y="3741"/>
                  </a:lnTo>
                  <a:lnTo>
                    <a:pt x="552" y="3762"/>
                  </a:lnTo>
                  <a:lnTo>
                    <a:pt x="732" y="3762"/>
                  </a:lnTo>
                  <a:lnTo>
                    <a:pt x="902" y="3773"/>
                  </a:lnTo>
                  <a:lnTo>
                    <a:pt x="1082" y="3762"/>
                  </a:lnTo>
                  <a:lnTo>
                    <a:pt x="1421" y="3741"/>
                  </a:lnTo>
                  <a:lnTo>
                    <a:pt x="1760" y="3688"/>
                  </a:lnTo>
                  <a:lnTo>
                    <a:pt x="2088" y="3614"/>
                  </a:lnTo>
                  <a:lnTo>
                    <a:pt x="2396" y="3529"/>
                  </a:lnTo>
                  <a:lnTo>
                    <a:pt x="2703" y="3423"/>
                  </a:lnTo>
                  <a:lnTo>
                    <a:pt x="3000" y="3296"/>
                  </a:lnTo>
                  <a:lnTo>
                    <a:pt x="3286" y="3158"/>
                  </a:lnTo>
                  <a:lnTo>
                    <a:pt x="3561" y="2999"/>
                  </a:lnTo>
                  <a:lnTo>
                    <a:pt x="3826" y="2840"/>
                  </a:lnTo>
                  <a:lnTo>
                    <a:pt x="4081" y="2671"/>
                  </a:lnTo>
                  <a:lnTo>
                    <a:pt x="4324" y="2491"/>
                  </a:lnTo>
                  <a:lnTo>
                    <a:pt x="4557" y="2300"/>
                  </a:lnTo>
                  <a:lnTo>
                    <a:pt x="4780" y="2120"/>
                  </a:lnTo>
                  <a:lnTo>
                    <a:pt x="4981" y="1929"/>
                  </a:lnTo>
                  <a:lnTo>
                    <a:pt x="5183" y="1738"/>
                  </a:lnTo>
                  <a:lnTo>
                    <a:pt x="5363" y="1547"/>
                  </a:lnTo>
                  <a:lnTo>
                    <a:pt x="5543" y="1357"/>
                  </a:lnTo>
                  <a:lnTo>
                    <a:pt x="5840" y="996"/>
                  </a:lnTo>
                  <a:lnTo>
                    <a:pt x="6094" y="678"/>
                  </a:lnTo>
                  <a:lnTo>
                    <a:pt x="6295" y="403"/>
                  </a:lnTo>
                  <a:lnTo>
                    <a:pt x="6444" y="191"/>
                  </a:lnTo>
                  <a:lnTo>
                    <a:pt x="6560"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2" name="Google Shape;1972;p16"/>
            <p:cNvSpPr/>
            <p:nvPr/>
          </p:nvSpPr>
          <p:spPr>
            <a:xfrm>
              <a:off x="5591750" y="1561200"/>
              <a:ext cx="330400" cy="257550"/>
            </a:xfrm>
            <a:custGeom>
              <a:rect b="b" l="l" r="r" t="t"/>
              <a:pathLst>
                <a:path extrusionOk="0" h="10302" w="13216">
                  <a:moveTo>
                    <a:pt x="2957" y="1"/>
                  </a:moveTo>
                  <a:lnTo>
                    <a:pt x="2724" y="12"/>
                  </a:lnTo>
                  <a:lnTo>
                    <a:pt x="2480" y="43"/>
                  </a:lnTo>
                  <a:lnTo>
                    <a:pt x="2364" y="75"/>
                  </a:lnTo>
                  <a:lnTo>
                    <a:pt x="2237" y="107"/>
                  </a:lnTo>
                  <a:lnTo>
                    <a:pt x="2120" y="149"/>
                  </a:lnTo>
                  <a:lnTo>
                    <a:pt x="2003" y="202"/>
                  </a:lnTo>
                  <a:lnTo>
                    <a:pt x="1887" y="255"/>
                  </a:lnTo>
                  <a:lnTo>
                    <a:pt x="1760" y="319"/>
                  </a:lnTo>
                  <a:lnTo>
                    <a:pt x="1643" y="393"/>
                  </a:lnTo>
                  <a:lnTo>
                    <a:pt x="1527" y="467"/>
                  </a:lnTo>
                  <a:lnTo>
                    <a:pt x="1410" y="563"/>
                  </a:lnTo>
                  <a:lnTo>
                    <a:pt x="1304" y="658"/>
                  </a:lnTo>
                  <a:lnTo>
                    <a:pt x="1187" y="753"/>
                  </a:lnTo>
                  <a:lnTo>
                    <a:pt x="1082" y="870"/>
                  </a:lnTo>
                  <a:lnTo>
                    <a:pt x="965" y="997"/>
                  </a:lnTo>
                  <a:lnTo>
                    <a:pt x="859" y="1124"/>
                  </a:lnTo>
                  <a:lnTo>
                    <a:pt x="753" y="1262"/>
                  </a:lnTo>
                  <a:lnTo>
                    <a:pt x="647" y="1410"/>
                  </a:lnTo>
                  <a:lnTo>
                    <a:pt x="552" y="1569"/>
                  </a:lnTo>
                  <a:lnTo>
                    <a:pt x="456" y="1739"/>
                  </a:lnTo>
                  <a:lnTo>
                    <a:pt x="350" y="1930"/>
                  </a:lnTo>
                  <a:lnTo>
                    <a:pt x="266" y="2120"/>
                  </a:lnTo>
                  <a:lnTo>
                    <a:pt x="191" y="2311"/>
                  </a:lnTo>
                  <a:lnTo>
                    <a:pt x="138" y="2502"/>
                  </a:lnTo>
                  <a:lnTo>
                    <a:pt x="85" y="2682"/>
                  </a:lnTo>
                  <a:lnTo>
                    <a:pt x="43" y="2873"/>
                  </a:lnTo>
                  <a:lnTo>
                    <a:pt x="22" y="3063"/>
                  </a:lnTo>
                  <a:lnTo>
                    <a:pt x="11" y="3254"/>
                  </a:lnTo>
                  <a:lnTo>
                    <a:pt x="1" y="3445"/>
                  </a:lnTo>
                  <a:lnTo>
                    <a:pt x="11" y="3625"/>
                  </a:lnTo>
                  <a:lnTo>
                    <a:pt x="32" y="3805"/>
                  </a:lnTo>
                  <a:lnTo>
                    <a:pt x="54" y="3996"/>
                  </a:lnTo>
                  <a:lnTo>
                    <a:pt x="96" y="4176"/>
                  </a:lnTo>
                  <a:lnTo>
                    <a:pt x="138" y="4356"/>
                  </a:lnTo>
                  <a:lnTo>
                    <a:pt x="202" y="4526"/>
                  </a:lnTo>
                  <a:lnTo>
                    <a:pt x="266" y="4695"/>
                  </a:lnTo>
                  <a:lnTo>
                    <a:pt x="340" y="4876"/>
                  </a:lnTo>
                  <a:lnTo>
                    <a:pt x="424" y="5035"/>
                  </a:lnTo>
                  <a:lnTo>
                    <a:pt x="509" y="5204"/>
                  </a:lnTo>
                  <a:lnTo>
                    <a:pt x="615" y="5363"/>
                  </a:lnTo>
                  <a:lnTo>
                    <a:pt x="721" y="5522"/>
                  </a:lnTo>
                  <a:lnTo>
                    <a:pt x="838" y="5670"/>
                  </a:lnTo>
                  <a:lnTo>
                    <a:pt x="954" y="5819"/>
                  </a:lnTo>
                  <a:lnTo>
                    <a:pt x="1092" y="5967"/>
                  </a:lnTo>
                  <a:lnTo>
                    <a:pt x="1230" y="6105"/>
                  </a:lnTo>
                  <a:lnTo>
                    <a:pt x="1368" y="6232"/>
                  </a:lnTo>
                  <a:lnTo>
                    <a:pt x="1516" y="6370"/>
                  </a:lnTo>
                  <a:lnTo>
                    <a:pt x="1675" y="6486"/>
                  </a:lnTo>
                  <a:lnTo>
                    <a:pt x="1834" y="6603"/>
                  </a:lnTo>
                  <a:lnTo>
                    <a:pt x="1993" y="6719"/>
                  </a:lnTo>
                  <a:lnTo>
                    <a:pt x="2173" y="6825"/>
                  </a:lnTo>
                  <a:lnTo>
                    <a:pt x="2343" y="6921"/>
                  </a:lnTo>
                  <a:lnTo>
                    <a:pt x="2523" y="7016"/>
                  </a:lnTo>
                  <a:lnTo>
                    <a:pt x="2713" y="7101"/>
                  </a:lnTo>
                  <a:lnTo>
                    <a:pt x="2904" y="7186"/>
                  </a:lnTo>
                  <a:lnTo>
                    <a:pt x="3095" y="7260"/>
                  </a:lnTo>
                  <a:lnTo>
                    <a:pt x="3286" y="7323"/>
                  </a:lnTo>
                  <a:lnTo>
                    <a:pt x="3487" y="7376"/>
                  </a:lnTo>
                  <a:lnTo>
                    <a:pt x="3688" y="7429"/>
                  </a:lnTo>
                  <a:lnTo>
                    <a:pt x="3900" y="7472"/>
                  </a:lnTo>
                  <a:lnTo>
                    <a:pt x="4102" y="7504"/>
                  </a:lnTo>
                  <a:lnTo>
                    <a:pt x="4314" y="7535"/>
                  </a:lnTo>
                  <a:lnTo>
                    <a:pt x="4526" y="7546"/>
                  </a:lnTo>
                  <a:lnTo>
                    <a:pt x="4737" y="7557"/>
                  </a:lnTo>
                  <a:lnTo>
                    <a:pt x="4949" y="7557"/>
                  </a:lnTo>
                  <a:lnTo>
                    <a:pt x="5172" y="7546"/>
                  </a:lnTo>
                  <a:lnTo>
                    <a:pt x="5384" y="7525"/>
                  </a:lnTo>
                  <a:lnTo>
                    <a:pt x="5606" y="7493"/>
                  </a:lnTo>
                  <a:lnTo>
                    <a:pt x="5818" y="7451"/>
                  </a:lnTo>
                  <a:lnTo>
                    <a:pt x="6041" y="7398"/>
                  </a:lnTo>
                  <a:lnTo>
                    <a:pt x="6253" y="7334"/>
                  </a:lnTo>
                  <a:lnTo>
                    <a:pt x="6475" y="7260"/>
                  </a:lnTo>
                  <a:lnTo>
                    <a:pt x="6687" y="7175"/>
                  </a:lnTo>
                  <a:lnTo>
                    <a:pt x="6910" y="7080"/>
                  </a:lnTo>
                  <a:lnTo>
                    <a:pt x="7122" y="6974"/>
                  </a:lnTo>
                  <a:lnTo>
                    <a:pt x="7334" y="6857"/>
                  </a:lnTo>
                  <a:lnTo>
                    <a:pt x="7546" y="6730"/>
                  </a:lnTo>
                  <a:lnTo>
                    <a:pt x="7747" y="6582"/>
                  </a:lnTo>
                  <a:lnTo>
                    <a:pt x="7959" y="6433"/>
                  </a:lnTo>
                  <a:lnTo>
                    <a:pt x="8160" y="6264"/>
                  </a:lnTo>
                  <a:lnTo>
                    <a:pt x="8362" y="6084"/>
                  </a:lnTo>
                  <a:lnTo>
                    <a:pt x="8563" y="5893"/>
                  </a:lnTo>
                  <a:lnTo>
                    <a:pt x="8754" y="5681"/>
                  </a:lnTo>
                  <a:lnTo>
                    <a:pt x="8945" y="5458"/>
                  </a:lnTo>
                  <a:lnTo>
                    <a:pt x="8966" y="5649"/>
                  </a:lnTo>
                  <a:lnTo>
                    <a:pt x="9008" y="5829"/>
                  </a:lnTo>
                  <a:lnTo>
                    <a:pt x="9051" y="5988"/>
                  </a:lnTo>
                  <a:lnTo>
                    <a:pt x="9114" y="6126"/>
                  </a:lnTo>
                  <a:lnTo>
                    <a:pt x="9178" y="6253"/>
                  </a:lnTo>
                  <a:lnTo>
                    <a:pt x="9252" y="6370"/>
                  </a:lnTo>
                  <a:lnTo>
                    <a:pt x="9337" y="6476"/>
                  </a:lnTo>
                  <a:lnTo>
                    <a:pt x="9432" y="6560"/>
                  </a:lnTo>
                  <a:lnTo>
                    <a:pt x="9527" y="6635"/>
                  </a:lnTo>
                  <a:lnTo>
                    <a:pt x="9623" y="6698"/>
                  </a:lnTo>
                  <a:lnTo>
                    <a:pt x="9729" y="6762"/>
                  </a:lnTo>
                  <a:lnTo>
                    <a:pt x="9835" y="6804"/>
                  </a:lnTo>
                  <a:lnTo>
                    <a:pt x="9951" y="6836"/>
                  </a:lnTo>
                  <a:lnTo>
                    <a:pt x="10057" y="6868"/>
                  </a:lnTo>
                  <a:lnTo>
                    <a:pt x="10174" y="6889"/>
                  </a:lnTo>
                  <a:lnTo>
                    <a:pt x="10290" y="6900"/>
                  </a:lnTo>
                  <a:lnTo>
                    <a:pt x="10513" y="6910"/>
                  </a:lnTo>
                  <a:lnTo>
                    <a:pt x="10735" y="6900"/>
                  </a:lnTo>
                  <a:lnTo>
                    <a:pt x="10937" y="6878"/>
                  </a:lnTo>
                  <a:lnTo>
                    <a:pt x="11117" y="6847"/>
                  </a:lnTo>
                  <a:lnTo>
                    <a:pt x="11265" y="6804"/>
                  </a:lnTo>
                  <a:lnTo>
                    <a:pt x="11382" y="6772"/>
                  </a:lnTo>
                  <a:lnTo>
                    <a:pt x="11477" y="6741"/>
                  </a:lnTo>
                  <a:lnTo>
                    <a:pt x="11424" y="6910"/>
                  </a:lnTo>
                  <a:lnTo>
                    <a:pt x="11371" y="7069"/>
                  </a:lnTo>
                  <a:lnTo>
                    <a:pt x="11329" y="7228"/>
                  </a:lnTo>
                  <a:lnTo>
                    <a:pt x="11286" y="7387"/>
                  </a:lnTo>
                  <a:lnTo>
                    <a:pt x="11265" y="7557"/>
                  </a:lnTo>
                  <a:lnTo>
                    <a:pt x="11255" y="7716"/>
                  </a:lnTo>
                  <a:lnTo>
                    <a:pt x="11244" y="7875"/>
                  </a:lnTo>
                  <a:lnTo>
                    <a:pt x="11244" y="8023"/>
                  </a:lnTo>
                  <a:lnTo>
                    <a:pt x="11244" y="8182"/>
                  </a:lnTo>
                  <a:lnTo>
                    <a:pt x="11265" y="8330"/>
                  </a:lnTo>
                  <a:lnTo>
                    <a:pt x="11297" y="8627"/>
                  </a:lnTo>
                  <a:lnTo>
                    <a:pt x="11361" y="8902"/>
                  </a:lnTo>
                  <a:lnTo>
                    <a:pt x="11424" y="9167"/>
                  </a:lnTo>
                  <a:lnTo>
                    <a:pt x="11509" y="9411"/>
                  </a:lnTo>
                  <a:lnTo>
                    <a:pt x="11594" y="9634"/>
                  </a:lnTo>
                  <a:lnTo>
                    <a:pt x="11668" y="9824"/>
                  </a:lnTo>
                  <a:lnTo>
                    <a:pt x="11753" y="9983"/>
                  </a:lnTo>
                  <a:lnTo>
                    <a:pt x="11869" y="10216"/>
                  </a:lnTo>
                  <a:lnTo>
                    <a:pt x="11922" y="10301"/>
                  </a:lnTo>
                  <a:lnTo>
                    <a:pt x="12505" y="10301"/>
                  </a:lnTo>
                  <a:lnTo>
                    <a:pt x="12569" y="10121"/>
                  </a:lnTo>
                  <a:lnTo>
                    <a:pt x="12654" y="9920"/>
                  </a:lnTo>
                  <a:lnTo>
                    <a:pt x="12749" y="9634"/>
                  </a:lnTo>
                  <a:lnTo>
                    <a:pt x="12844" y="9295"/>
                  </a:lnTo>
                  <a:lnTo>
                    <a:pt x="12950" y="8892"/>
                  </a:lnTo>
                  <a:lnTo>
                    <a:pt x="13046" y="8447"/>
                  </a:lnTo>
                  <a:lnTo>
                    <a:pt x="13088" y="8203"/>
                  </a:lnTo>
                  <a:lnTo>
                    <a:pt x="13130" y="7959"/>
                  </a:lnTo>
                  <a:lnTo>
                    <a:pt x="13162" y="7705"/>
                  </a:lnTo>
                  <a:lnTo>
                    <a:pt x="13183" y="7440"/>
                  </a:lnTo>
                  <a:lnTo>
                    <a:pt x="13205" y="7165"/>
                  </a:lnTo>
                  <a:lnTo>
                    <a:pt x="13215" y="6889"/>
                  </a:lnTo>
                  <a:lnTo>
                    <a:pt x="13215" y="6603"/>
                  </a:lnTo>
                  <a:lnTo>
                    <a:pt x="13205" y="6317"/>
                  </a:lnTo>
                  <a:lnTo>
                    <a:pt x="13183" y="6031"/>
                  </a:lnTo>
                  <a:lnTo>
                    <a:pt x="13141" y="5734"/>
                  </a:lnTo>
                  <a:lnTo>
                    <a:pt x="13088" y="5448"/>
                  </a:lnTo>
                  <a:lnTo>
                    <a:pt x="13024" y="5151"/>
                  </a:lnTo>
                  <a:lnTo>
                    <a:pt x="12950" y="4865"/>
                  </a:lnTo>
                  <a:lnTo>
                    <a:pt x="12844" y="4568"/>
                  </a:lnTo>
                  <a:lnTo>
                    <a:pt x="12738" y="4282"/>
                  </a:lnTo>
                  <a:lnTo>
                    <a:pt x="12601" y="4007"/>
                  </a:lnTo>
                  <a:lnTo>
                    <a:pt x="12442" y="3721"/>
                  </a:lnTo>
                  <a:lnTo>
                    <a:pt x="12272" y="3445"/>
                  </a:lnTo>
                  <a:lnTo>
                    <a:pt x="12177" y="3318"/>
                  </a:lnTo>
                  <a:lnTo>
                    <a:pt x="12071" y="3191"/>
                  </a:lnTo>
                  <a:lnTo>
                    <a:pt x="11975" y="3074"/>
                  </a:lnTo>
                  <a:lnTo>
                    <a:pt x="11869" y="2968"/>
                  </a:lnTo>
                  <a:lnTo>
                    <a:pt x="11753" y="2862"/>
                  </a:lnTo>
                  <a:lnTo>
                    <a:pt x="11647" y="2767"/>
                  </a:lnTo>
                  <a:lnTo>
                    <a:pt x="11530" y="2682"/>
                  </a:lnTo>
                  <a:lnTo>
                    <a:pt x="11403" y="2597"/>
                  </a:lnTo>
                  <a:lnTo>
                    <a:pt x="11286" y="2512"/>
                  </a:lnTo>
                  <a:lnTo>
                    <a:pt x="11159" y="2449"/>
                  </a:lnTo>
                  <a:lnTo>
                    <a:pt x="10905" y="2322"/>
                  </a:lnTo>
                  <a:lnTo>
                    <a:pt x="10640" y="2216"/>
                  </a:lnTo>
                  <a:lnTo>
                    <a:pt x="10365" y="2131"/>
                  </a:lnTo>
                  <a:lnTo>
                    <a:pt x="10089" y="2078"/>
                  </a:lnTo>
                  <a:lnTo>
                    <a:pt x="9803" y="2025"/>
                  </a:lnTo>
                  <a:lnTo>
                    <a:pt x="9527" y="2004"/>
                  </a:lnTo>
                  <a:lnTo>
                    <a:pt x="9241" y="1983"/>
                  </a:lnTo>
                  <a:lnTo>
                    <a:pt x="8955" y="1983"/>
                  </a:lnTo>
                  <a:lnTo>
                    <a:pt x="8669" y="2004"/>
                  </a:lnTo>
                  <a:lnTo>
                    <a:pt x="8393" y="2025"/>
                  </a:lnTo>
                  <a:lnTo>
                    <a:pt x="8118" y="2057"/>
                  </a:lnTo>
                  <a:lnTo>
                    <a:pt x="7842" y="2099"/>
                  </a:lnTo>
                  <a:lnTo>
                    <a:pt x="7578" y="2152"/>
                  </a:lnTo>
                  <a:lnTo>
                    <a:pt x="7323" y="2205"/>
                  </a:lnTo>
                  <a:lnTo>
                    <a:pt x="7079" y="2269"/>
                  </a:lnTo>
                  <a:lnTo>
                    <a:pt x="6624" y="2396"/>
                  </a:lnTo>
                  <a:lnTo>
                    <a:pt x="6232" y="2523"/>
                  </a:lnTo>
                  <a:lnTo>
                    <a:pt x="5903" y="2650"/>
                  </a:lnTo>
                  <a:lnTo>
                    <a:pt x="5659" y="2746"/>
                  </a:lnTo>
                  <a:lnTo>
                    <a:pt x="5447" y="2841"/>
                  </a:lnTo>
                  <a:lnTo>
                    <a:pt x="5490" y="2756"/>
                  </a:lnTo>
                  <a:lnTo>
                    <a:pt x="5522" y="2671"/>
                  </a:lnTo>
                  <a:lnTo>
                    <a:pt x="5553" y="2587"/>
                  </a:lnTo>
                  <a:lnTo>
                    <a:pt x="5575" y="2502"/>
                  </a:lnTo>
                  <a:lnTo>
                    <a:pt x="5585" y="2417"/>
                  </a:lnTo>
                  <a:lnTo>
                    <a:pt x="5596" y="2322"/>
                  </a:lnTo>
                  <a:lnTo>
                    <a:pt x="5596" y="2142"/>
                  </a:lnTo>
                  <a:lnTo>
                    <a:pt x="5564" y="1961"/>
                  </a:lnTo>
                  <a:lnTo>
                    <a:pt x="5522" y="1781"/>
                  </a:lnTo>
                  <a:lnTo>
                    <a:pt x="5447" y="1601"/>
                  </a:lnTo>
                  <a:lnTo>
                    <a:pt x="5363" y="1421"/>
                  </a:lnTo>
                  <a:lnTo>
                    <a:pt x="5257" y="1241"/>
                  </a:lnTo>
                  <a:lnTo>
                    <a:pt x="5130" y="1071"/>
                  </a:lnTo>
                  <a:lnTo>
                    <a:pt x="4992" y="912"/>
                  </a:lnTo>
                  <a:lnTo>
                    <a:pt x="4833" y="764"/>
                  </a:lnTo>
                  <a:lnTo>
                    <a:pt x="4663" y="616"/>
                  </a:lnTo>
                  <a:lnTo>
                    <a:pt x="4483" y="478"/>
                  </a:lnTo>
                  <a:lnTo>
                    <a:pt x="4292" y="361"/>
                  </a:lnTo>
                  <a:lnTo>
                    <a:pt x="4080" y="255"/>
                  </a:lnTo>
                  <a:lnTo>
                    <a:pt x="3869" y="171"/>
                  </a:lnTo>
                  <a:lnTo>
                    <a:pt x="3657" y="96"/>
                  </a:lnTo>
                  <a:lnTo>
                    <a:pt x="3423" y="43"/>
                  </a:lnTo>
                  <a:lnTo>
                    <a:pt x="3190" y="12"/>
                  </a:lnTo>
                  <a:lnTo>
                    <a:pt x="295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3" name="Google Shape;1973;p16"/>
            <p:cNvSpPr/>
            <p:nvPr/>
          </p:nvSpPr>
          <p:spPr>
            <a:xfrm>
              <a:off x="5592025" y="1611025"/>
              <a:ext cx="258325" cy="94850"/>
            </a:xfrm>
            <a:custGeom>
              <a:rect b="b" l="l" r="r" t="t"/>
              <a:pathLst>
                <a:path extrusionOk="0" h="3794" w="10333">
                  <a:moveTo>
                    <a:pt x="9336" y="0"/>
                  </a:moveTo>
                  <a:lnTo>
                    <a:pt x="8934" y="350"/>
                  </a:lnTo>
                  <a:lnTo>
                    <a:pt x="8467" y="721"/>
                  </a:lnTo>
                  <a:lnTo>
                    <a:pt x="8213" y="912"/>
                  </a:lnTo>
                  <a:lnTo>
                    <a:pt x="7948" y="1102"/>
                  </a:lnTo>
                  <a:lnTo>
                    <a:pt x="7683" y="1293"/>
                  </a:lnTo>
                  <a:lnTo>
                    <a:pt x="7397" y="1484"/>
                  </a:lnTo>
                  <a:lnTo>
                    <a:pt x="7100" y="1675"/>
                  </a:lnTo>
                  <a:lnTo>
                    <a:pt x="6793" y="1855"/>
                  </a:lnTo>
                  <a:lnTo>
                    <a:pt x="6486" y="2024"/>
                  </a:lnTo>
                  <a:lnTo>
                    <a:pt x="6168" y="2183"/>
                  </a:lnTo>
                  <a:lnTo>
                    <a:pt x="5850" y="2332"/>
                  </a:lnTo>
                  <a:lnTo>
                    <a:pt x="5532" y="2469"/>
                  </a:lnTo>
                  <a:lnTo>
                    <a:pt x="5203" y="2586"/>
                  </a:lnTo>
                  <a:lnTo>
                    <a:pt x="4875" y="2681"/>
                  </a:lnTo>
                  <a:lnTo>
                    <a:pt x="4546" y="2755"/>
                  </a:lnTo>
                  <a:lnTo>
                    <a:pt x="4218" y="2819"/>
                  </a:lnTo>
                  <a:lnTo>
                    <a:pt x="3889" y="2851"/>
                  </a:lnTo>
                  <a:lnTo>
                    <a:pt x="3402" y="2851"/>
                  </a:lnTo>
                  <a:lnTo>
                    <a:pt x="3243" y="2830"/>
                  </a:lnTo>
                  <a:lnTo>
                    <a:pt x="3084" y="2808"/>
                  </a:lnTo>
                  <a:lnTo>
                    <a:pt x="2925" y="2777"/>
                  </a:lnTo>
                  <a:lnTo>
                    <a:pt x="2766" y="2745"/>
                  </a:lnTo>
                  <a:lnTo>
                    <a:pt x="2618" y="2692"/>
                  </a:lnTo>
                  <a:lnTo>
                    <a:pt x="2459" y="2639"/>
                  </a:lnTo>
                  <a:lnTo>
                    <a:pt x="2310" y="2575"/>
                  </a:lnTo>
                  <a:lnTo>
                    <a:pt x="2162" y="2512"/>
                  </a:lnTo>
                  <a:lnTo>
                    <a:pt x="2014" y="2427"/>
                  </a:lnTo>
                  <a:lnTo>
                    <a:pt x="1865" y="2332"/>
                  </a:lnTo>
                  <a:lnTo>
                    <a:pt x="1728" y="2236"/>
                  </a:lnTo>
                  <a:lnTo>
                    <a:pt x="1579" y="2130"/>
                  </a:lnTo>
                  <a:lnTo>
                    <a:pt x="1441" y="2003"/>
                  </a:lnTo>
                  <a:lnTo>
                    <a:pt x="1314" y="1876"/>
                  </a:lnTo>
                  <a:lnTo>
                    <a:pt x="1176" y="1738"/>
                  </a:lnTo>
                  <a:lnTo>
                    <a:pt x="1049" y="1579"/>
                  </a:lnTo>
                  <a:lnTo>
                    <a:pt x="922" y="1420"/>
                  </a:lnTo>
                  <a:lnTo>
                    <a:pt x="795" y="1240"/>
                  </a:lnTo>
                  <a:lnTo>
                    <a:pt x="678" y="1060"/>
                  </a:lnTo>
                  <a:lnTo>
                    <a:pt x="562" y="859"/>
                  </a:lnTo>
                  <a:lnTo>
                    <a:pt x="445" y="647"/>
                  </a:lnTo>
                  <a:lnTo>
                    <a:pt x="339" y="424"/>
                  </a:lnTo>
                  <a:lnTo>
                    <a:pt x="233" y="191"/>
                  </a:lnTo>
                  <a:lnTo>
                    <a:pt x="159" y="392"/>
                  </a:lnTo>
                  <a:lnTo>
                    <a:pt x="106" y="594"/>
                  </a:lnTo>
                  <a:lnTo>
                    <a:pt x="53" y="784"/>
                  </a:lnTo>
                  <a:lnTo>
                    <a:pt x="21" y="986"/>
                  </a:lnTo>
                  <a:lnTo>
                    <a:pt x="0" y="1176"/>
                  </a:lnTo>
                  <a:lnTo>
                    <a:pt x="0" y="1378"/>
                  </a:lnTo>
                  <a:lnTo>
                    <a:pt x="0" y="1569"/>
                  </a:lnTo>
                  <a:lnTo>
                    <a:pt x="11" y="1759"/>
                  </a:lnTo>
                  <a:lnTo>
                    <a:pt x="43" y="1950"/>
                  </a:lnTo>
                  <a:lnTo>
                    <a:pt x="74" y="2141"/>
                  </a:lnTo>
                  <a:lnTo>
                    <a:pt x="127" y="2321"/>
                  </a:lnTo>
                  <a:lnTo>
                    <a:pt x="180" y="2501"/>
                  </a:lnTo>
                  <a:lnTo>
                    <a:pt x="244" y="2692"/>
                  </a:lnTo>
                  <a:lnTo>
                    <a:pt x="329" y="2861"/>
                  </a:lnTo>
                  <a:lnTo>
                    <a:pt x="413" y="3042"/>
                  </a:lnTo>
                  <a:lnTo>
                    <a:pt x="509" y="3211"/>
                  </a:lnTo>
                  <a:lnTo>
                    <a:pt x="678" y="3306"/>
                  </a:lnTo>
                  <a:lnTo>
                    <a:pt x="837" y="3381"/>
                  </a:lnTo>
                  <a:lnTo>
                    <a:pt x="1007" y="3465"/>
                  </a:lnTo>
                  <a:lnTo>
                    <a:pt x="1187" y="3529"/>
                  </a:lnTo>
                  <a:lnTo>
                    <a:pt x="1357" y="3593"/>
                  </a:lnTo>
                  <a:lnTo>
                    <a:pt x="1526" y="3635"/>
                  </a:lnTo>
                  <a:lnTo>
                    <a:pt x="1706" y="3677"/>
                  </a:lnTo>
                  <a:lnTo>
                    <a:pt x="1886" y="3720"/>
                  </a:lnTo>
                  <a:lnTo>
                    <a:pt x="2067" y="3752"/>
                  </a:lnTo>
                  <a:lnTo>
                    <a:pt x="2247" y="3773"/>
                  </a:lnTo>
                  <a:lnTo>
                    <a:pt x="2427" y="3783"/>
                  </a:lnTo>
                  <a:lnTo>
                    <a:pt x="2607" y="3794"/>
                  </a:lnTo>
                  <a:lnTo>
                    <a:pt x="2967" y="3794"/>
                  </a:lnTo>
                  <a:lnTo>
                    <a:pt x="3338" y="3762"/>
                  </a:lnTo>
                  <a:lnTo>
                    <a:pt x="3709" y="3720"/>
                  </a:lnTo>
                  <a:lnTo>
                    <a:pt x="4080" y="3646"/>
                  </a:lnTo>
                  <a:lnTo>
                    <a:pt x="4451" y="3561"/>
                  </a:lnTo>
                  <a:lnTo>
                    <a:pt x="4811" y="3455"/>
                  </a:lnTo>
                  <a:lnTo>
                    <a:pt x="5172" y="3328"/>
                  </a:lnTo>
                  <a:lnTo>
                    <a:pt x="5532" y="3190"/>
                  </a:lnTo>
                  <a:lnTo>
                    <a:pt x="5892" y="3042"/>
                  </a:lnTo>
                  <a:lnTo>
                    <a:pt x="6242" y="2883"/>
                  </a:lnTo>
                  <a:lnTo>
                    <a:pt x="6592" y="2713"/>
                  </a:lnTo>
                  <a:lnTo>
                    <a:pt x="6920" y="2533"/>
                  </a:lnTo>
                  <a:lnTo>
                    <a:pt x="7249" y="2353"/>
                  </a:lnTo>
                  <a:lnTo>
                    <a:pt x="7567" y="2162"/>
                  </a:lnTo>
                  <a:lnTo>
                    <a:pt x="7884" y="1971"/>
                  </a:lnTo>
                  <a:lnTo>
                    <a:pt x="8181" y="1780"/>
                  </a:lnTo>
                  <a:lnTo>
                    <a:pt x="8732" y="1399"/>
                  </a:lnTo>
                  <a:lnTo>
                    <a:pt x="9241" y="1028"/>
                  </a:lnTo>
                  <a:lnTo>
                    <a:pt x="9675" y="689"/>
                  </a:lnTo>
                  <a:lnTo>
                    <a:pt x="10046" y="382"/>
                  </a:lnTo>
                  <a:lnTo>
                    <a:pt x="10332" y="138"/>
                  </a:lnTo>
                  <a:lnTo>
                    <a:pt x="10089" y="85"/>
                  </a:lnTo>
                  <a:lnTo>
                    <a:pt x="9845" y="43"/>
                  </a:lnTo>
                  <a:lnTo>
                    <a:pt x="9591" y="11"/>
                  </a:lnTo>
                  <a:lnTo>
                    <a:pt x="933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4" name="Google Shape;1974;p16"/>
            <p:cNvSpPr/>
            <p:nvPr/>
          </p:nvSpPr>
          <p:spPr>
            <a:xfrm>
              <a:off x="5812700" y="1747200"/>
              <a:ext cx="44800" cy="32075"/>
            </a:xfrm>
            <a:custGeom>
              <a:rect b="b" l="l" r="r" t="t"/>
              <a:pathLst>
                <a:path extrusionOk="0" h="1283" w="1792">
                  <a:moveTo>
                    <a:pt x="477" y="0"/>
                  </a:moveTo>
                  <a:lnTo>
                    <a:pt x="382" y="11"/>
                  </a:lnTo>
                  <a:lnTo>
                    <a:pt x="287" y="42"/>
                  </a:lnTo>
                  <a:lnTo>
                    <a:pt x="213" y="85"/>
                  </a:lnTo>
                  <a:lnTo>
                    <a:pt x="138" y="148"/>
                  </a:lnTo>
                  <a:lnTo>
                    <a:pt x="75" y="223"/>
                  </a:lnTo>
                  <a:lnTo>
                    <a:pt x="32" y="307"/>
                  </a:lnTo>
                  <a:lnTo>
                    <a:pt x="11" y="403"/>
                  </a:lnTo>
                  <a:lnTo>
                    <a:pt x="1" y="498"/>
                  </a:lnTo>
                  <a:lnTo>
                    <a:pt x="11" y="593"/>
                  </a:lnTo>
                  <a:lnTo>
                    <a:pt x="43" y="689"/>
                  </a:lnTo>
                  <a:lnTo>
                    <a:pt x="85" y="763"/>
                  </a:lnTo>
                  <a:lnTo>
                    <a:pt x="149" y="837"/>
                  </a:lnTo>
                  <a:lnTo>
                    <a:pt x="223" y="901"/>
                  </a:lnTo>
                  <a:lnTo>
                    <a:pt x="318" y="943"/>
                  </a:lnTo>
                  <a:lnTo>
                    <a:pt x="1124" y="1250"/>
                  </a:lnTo>
                  <a:lnTo>
                    <a:pt x="1219" y="1282"/>
                  </a:lnTo>
                  <a:lnTo>
                    <a:pt x="1315" y="1282"/>
                  </a:lnTo>
                  <a:lnTo>
                    <a:pt x="1410" y="1272"/>
                  </a:lnTo>
                  <a:lnTo>
                    <a:pt x="1505" y="1240"/>
                  </a:lnTo>
                  <a:lnTo>
                    <a:pt x="1580" y="1198"/>
                  </a:lnTo>
                  <a:lnTo>
                    <a:pt x="1654" y="1134"/>
                  </a:lnTo>
                  <a:lnTo>
                    <a:pt x="1717" y="1060"/>
                  </a:lnTo>
                  <a:lnTo>
                    <a:pt x="1760" y="975"/>
                  </a:lnTo>
                  <a:lnTo>
                    <a:pt x="1781" y="880"/>
                  </a:lnTo>
                  <a:lnTo>
                    <a:pt x="1791" y="784"/>
                  </a:lnTo>
                  <a:lnTo>
                    <a:pt x="1781" y="689"/>
                  </a:lnTo>
                  <a:lnTo>
                    <a:pt x="1749" y="604"/>
                  </a:lnTo>
                  <a:lnTo>
                    <a:pt x="1707" y="519"/>
                  </a:lnTo>
                  <a:lnTo>
                    <a:pt x="1643" y="445"/>
                  </a:lnTo>
                  <a:lnTo>
                    <a:pt x="1569" y="382"/>
                  </a:lnTo>
                  <a:lnTo>
                    <a:pt x="1474" y="339"/>
                  </a:lnTo>
                  <a:lnTo>
                    <a:pt x="668" y="32"/>
                  </a:lnTo>
                  <a:lnTo>
                    <a:pt x="57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5" name="Google Shape;1975;p16"/>
            <p:cNvSpPr/>
            <p:nvPr/>
          </p:nvSpPr>
          <p:spPr>
            <a:xfrm>
              <a:off x="5707525" y="1749050"/>
              <a:ext cx="44000" cy="33925"/>
            </a:xfrm>
            <a:custGeom>
              <a:rect b="b" l="l" r="r" t="t"/>
              <a:pathLst>
                <a:path extrusionOk="0" h="1357" w="1760">
                  <a:moveTo>
                    <a:pt x="1240" y="0"/>
                  </a:moveTo>
                  <a:lnTo>
                    <a:pt x="1145" y="11"/>
                  </a:lnTo>
                  <a:lnTo>
                    <a:pt x="1060" y="43"/>
                  </a:lnTo>
                  <a:lnTo>
                    <a:pt x="276" y="424"/>
                  </a:lnTo>
                  <a:lnTo>
                    <a:pt x="191" y="477"/>
                  </a:lnTo>
                  <a:lnTo>
                    <a:pt x="117" y="541"/>
                  </a:lnTo>
                  <a:lnTo>
                    <a:pt x="64" y="625"/>
                  </a:lnTo>
                  <a:lnTo>
                    <a:pt x="22" y="710"/>
                  </a:lnTo>
                  <a:lnTo>
                    <a:pt x="1" y="795"/>
                  </a:lnTo>
                  <a:lnTo>
                    <a:pt x="1" y="890"/>
                  </a:lnTo>
                  <a:lnTo>
                    <a:pt x="11" y="986"/>
                  </a:lnTo>
                  <a:lnTo>
                    <a:pt x="43" y="1081"/>
                  </a:lnTo>
                  <a:lnTo>
                    <a:pt x="96" y="1166"/>
                  </a:lnTo>
                  <a:lnTo>
                    <a:pt x="159" y="1229"/>
                  </a:lnTo>
                  <a:lnTo>
                    <a:pt x="244" y="1293"/>
                  </a:lnTo>
                  <a:lnTo>
                    <a:pt x="329" y="1325"/>
                  </a:lnTo>
                  <a:lnTo>
                    <a:pt x="414" y="1346"/>
                  </a:lnTo>
                  <a:lnTo>
                    <a:pt x="509" y="1357"/>
                  </a:lnTo>
                  <a:lnTo>
                    <a:pt x="605" y="1346"/>
                  </a:lnTo>
                  <a:lnTo>
                    <a:pt x="700" y="1304"/>
                  </a:lnTo>
                  <a:lnTo>
                    <a:pt x="1484" y="933"/>
                  </a:lnTo>
                  <a:lnTo>
                    <a:pt x="1569" y="880"/>
                  </a:lnTo>
                  <a:lnTo>
                    <a:pt x="1632" y="806"/>
                  </a:lnTo>
                  <a:lnTo>
                    <a:pt x="1696" y="731"/>
                  </a:lnTo>
                  <a:lnTo>
                    <a:pt x="1728" y="647"/>
                  </a:lnTo>
                  <a:lnTo>
                    <a:pt x="1749" y="562"/>
                  </a:lnTo>
                  <a:lnTo>
                    <a:pt x="1760" y="466"/>
                  </a:lnTo>
                  <a:lnTo>
                    <a:pt x="1749" y="371"/>
                  </a:lnTo>
                  <a:lnTo>
                    <a:pt x="1707" y="276"/>
                  </a:lnTo>
                  <a:lnTo>
                    <a:pt x="1654" y="191"/>
                  </a:lnTo>
                  <a:lnTo>
                    <a:pt x="1590" y="117"/>
                  </a:lnTo>
                  <a:lnTo>
                    <a:pt x="1516" y="64"/>
                  </a:lnTo>
                  <a:lnTo>
                    <a:pt x="1431" y="21"/>
                  </a:lnTo>
                  <a:lnTo>
                    <a:pt x="133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6" name="Google Shape;1976;p16"/>
            <p:cNvSpPr/>
            <p:nvPr/>
          </p:nvSpPr>
          <p:spPr>
            <a:xfrm>
              <a:off x="5765025" y="1853150"/>
              <a:ext cx="28350" cy="16725"/>
            </a:xfrm>
            <a:custGeom>
              <a:rect b="b" l="l" r="r" t="t"/>
              <a:pathLst>
                <a:path extrusionOk="0" h="669" w="1134">
                  <a:moveTo>
                    <a:pt x="0" y="1"/>
                  </a:moveTo>
                  <a:lnTo>
                    <a:pt x="42" y="86"/>
                  </a:lnTo>
                  <a:lnTo>
                    <a:pt x="159" y="287"/>
                  </a:lnTo>
                  <a:lnTo>
                    <a:pt x="233" y="393"/>
                  </a:lnTo>
                  <a:lnTo>
                    <a:pt x="307" y="499"/>
                  </a:lnTo>
                  <a:lnTo>
                    <a:pt x="371" y="584"/>
                  </a:lnTo>
                  <a:lnTo>
                    <a:pt x="435" y="637"/>
                  </a:lnTo>
                  <a:lnTo>
                    <a:pt x="466" y="647"/>
                  </a:lnTo>
                  <a:lnTo>
                    <a:pt x="509" y="658"/>
                  </a:lnTo>
                  <a:lnTo>
                    <a:pt x="604" y="668"/>
                  </a:lnTo>
                  <a:lnTo>
                    <a:pt x="721" y="658"/>
                  </a:lnTo>
                  <a:lnTo>
                    <a:pt x="837" y="637"/>
                  </a:lnTo>
                  <a:lnTo>
                    <a:pt x="954" y="605"/>
                  </a:lnTo>
                  <a:lnTo>
                    <a:pt x="1049" y="552"/>
                  </a:lnTo>
                  <a:lnTo>
                    <a:pt x="1081" y="520"/>
                  </a:lnTo>
                  <a:lnTo>
                    <a:pt x="1113" y="488"/>
                  </a:lnTo>
                  <a:lnTo>
                    <a:pt x="1123" y="457"/>
                  </a:lnTo>
                  <a:lnTo>
                    <a:pt x="1134" y="414"/>
                  </a:lnTo>
                  <a:lnTo>
                    <a:pt x="1113" y="372"/>
                  </a:lnTo>
                  <a:lnTo>
                    <a:pt x="1081" y="340"/>
                  </a:lnTo>
                  <a:lnTo>
                    <a:pt x="1028" y="298"/>
                  </a:lnTo>
                  <a:lnTo>
                    <a:pt x="954" y="255"/>
                  </a:lnTo>
                  <a:lnTo>
                    <a:pt x="774" y="192"/>
                  </a:lnTo>
                  <a:lnTo>
                    <a:pt x="562" y="128"/>
                  </a:lnTo>
                  <a:lnTo>
                    <a:pt x="350" y="75"/>
                  </a:lnTo>
                  <a:lnTo>
                    <a:pt x="170" y="33"/>
                  </a:lnTo>
                  <a:lnTo>
                    <a:pt x="0"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7" name="Google Shape;1977;p16"/>
            <p:cNvSpPr/>
            <p:nvPr/>
          </p:nvSpPr>
          <p:spPr>
            <a:xfrm>
              <a:off x="5765025" y="1791700"/>
              <a:ext cx="24125" cy="72600"/>
            </a:xfrm>
            <a:custGeom>
              <a:rect b="b" l="l" r="r" t="t"/>
              <a:pathLst>
                <a:path extrusionOk="0" h="2904" w="965">
                  <a:moveTo>
                    <a:pt x="964" y="0"/>
                  </a:moveTo>
                  <a:lnTo>
                    <a:pt x="795" y="382"/>
                  </a:lnTo>
                  <a:lnTo>
                    <a:pt x="625" y="774"/>
                  </a:lnTo>
                  <a:lnTo>
                    <a:pt x="466" y="1155"/>
                  </a:lnTo>
                  <a:lnTo>
                    <a:pt x="307" y="1548"/>
                  </a:lnTo>
                  <a:lnTo>
                    <a:pt x="159" y="1940"/>
                  </a:lnTo>
                  <a:lnTo>
                    <a:pt x="21" y="2332"/>
                  </a:lnTo>
                  <a:lnTo>
                    <a:pt x="11" y="2385"/>
                  </a:lnTo>
                  <a:lnTo>
                    <a:pt x="0" y="2406"/>
                  </a:lnTo>
                  <a:lnTo>
                    <a:pt x="11" y="2459"/>
                  </a:lnTo>
                  <a:lnTo>
                    <a:pt x="21" y="2491"/>
                  </a:lnTo>
                  <a:lnTo>
                    <a:pt x="32" y="2512"/>
                  </a:lnTo>
                  <a:lnTo>
                    <a:pt x="74" y="2565"/>
                  </a:lnTo>
                  <a:lnTo>
                    <a:pt x="127" y="2597"/>
                  </a:lnTo>
                  <a:lnTo>
                    <a:pt x="212" y="2660"/>
                  </a:lnTo>
                  <a:lnTo>
                    <a:pt x="297" y="2724"/>
                  </a:lnTo>
                  <a:lnTo>
                    <a:pt x="488" y="2819"/>
                  </a:lnTo>
                  <a:lnTo>
                    <a:pt x="583" y="2862"/>
                  </a:lnTo>
                  <a:lnTo>
                    <a:pt x="689" y="2904"/>
                  </a:lnTo>
                  <a:lnTo>
                    <a:pt x="541" y="2745"/>
                  </a:lnTo>
                  <a:lnTo>
                    <a:pt x="392" y="2607"/>
                  </a:lnTo>
                  <a:lnTo>
                    <a:pt x="244" y="2469"/>
                  </a:lnTo>
                  <a:lnTo>
                    <a:pt x="203" y="2421"/>
                  </a:lnTo>
                  <a:lnTo>
                    <a:pt x="212" y="2385"/>
                  </a:lnTo>
                  <a:lnTo>
                    <a:pt x="360" y="1993"/>
                  </a:lnTo>
                  <a:lnTo>
                    <a:pt x="498" y="1600"/>
                  </a:lnTo>
                  <a:lnTo>
                    <a:pt x="625" y="1208"/>
                  </a:lnTo>
                  <a:lnTo>
                    <a:pt x="742" y="806"/>
                  </a:lnTo>
                  <a:lnTo>
                    <a:pt x="858" y="414"/>
                  </a:lnTo>
                  <a:lnTo>
                    <a:pt x="96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p16"/>
            <p:cNvSpPr/>
            <p:nvPr/>
          </p:nvSpPr>
          <p:spPr>
            <a:xfrm>
              <a:off x="5816400" y="1790100"/>
              <a:ext cx="27050" cy="27050"/>
            </a:xfrm>
            <a:custGeom>
              <a:rect b="b" l="l" r="r" t="t"/>
              <a:pathLst>
                <a:path extrusionOk="0" h="1082" w="1082">
                  <a:moveTo>
                    <a:pt x="541" y="1"/>
                  </a:moveTo>
                  <a:lnTo>
                    <a:pt x="435" y="11"/>
                  </a:lnTo>
                  <a:lnTo>
                    <a:pt x="329" y="43"/>
                  </a:lnTo>
                  <a:lnTo>
                    <a:pt x="245" y="96"/>
                  </a:lnTo>
                  <a:lnTo>
                    <a:pt x="160" y="160"/>
                  </a:lnTo>
                  <a:lnTo>
                    <a:pt x="96" y="244"/>
                  </a:lnTo>
                  <a:lnTo>
                    <a:pt x="43" y="329"/>
                  </a:lnTo>
                  <a:lnTo>
                    <a:pt x="12" y="435"/>
                  </a:lnTo>
                  <a:lnTo>
                    <a:pt x="1" y="541"/>
                  </a:lnTo>
                  <a:lnTo>
                    <a:pt x="12" y="658"/>
                  </a:lnTo>
                  <a:lnTo>
                    <a:pt x="43" y="753"/>
                  </a:lnTo>
                  <a:lnTo>
                    <a:pt x="96" y="849"/>
                  </a:lnTo>
                  <a:lnTo>
                    <a:pt x="160" y="923"/>
                  </a:lnTo>
                  <a:lnTo>
                    <a:pt x="245" y="997"/>
                  </a:lnTo>
                  <a:lnTo>
                    <a:pt x="329" y="1039"/>
                  </a:lnTo>
                  <a:lnTo>
                    <a:pt x="435" y="1071"/>
                  </a:lnTo>
                  <a:lnTo>
                    <a:pt x="541" y="1082"/>
                  </a:lnTo>
                  <a:lnTo>
                    <a:pt x="647" y="1071"/>
                  </a:lnTo>
                  <a:lnTo>
                    <a:pt x="753" y="1039"/>
                  </a:lnTo>
                  <a:lnTo>
                    <a:pt x="849" y="997"/>
                  </a:lnTo>
                  <a:lnTo>
                    <a:pt x="923" y="923"/>
                  </a:lnTo>
                  <a:lnTo>
                    <a:pt x="986" y="849"/>
                  </a:lnTo>
                  <a:lnTo>
                    <a:pt x="1039" y="753"/>
                  </a:lnTo>
                  <a:lnTo>
                    <a:pt x="1071" y="658"/>
                  </a:lnTo>
                  <a:lnTo>
                    <a:pt x="1082" y="541"/>
                  </a:lnTo>
                  <a:lnTo>
                    <a:pt x="1071" y="435"/>
                  </a:lnTo>
                  <a:lnTo>
                    <a:pt x="1039" y="329"/>
                  </a:lnTo>
                  <a:lnTo>
                    <a:pt x="986" y="244"/>
                  </a:lnTo>
                  <a:lnTo>
                    <a:pt x="923" y="160"/>
                  </a:lnTo>
                  <a:lnTo>
                    <a:pt x="849" y="96"/>
                  </a:lnTo>
                  <a:lnTo>
                    <a:pt x="753" y="43"/>
                  </a:lnTo>
                  <a:lnTo>
                    <a:pt x="647" y="11"/>
                  </a:lnTo>
                  <a:lnTo>
                    <a:pt x="54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16"/>
            <p:cNvSpPr/>
            <p:nvPr/>
          </p:nvSpPr>
          <p:spPr>
            <a:xfrm>
              <a:off x="5720250" y="1790100"/>
              <a:ext cx="27050" cy="27050"/>
            </a:xfrm>
            <a:custGeom>
              <a:rect b="b" l="l" r="r" t="t"/>
              <a:pathLst>
                <a:path extrusionOk="0" h="1082" w="1082">
                  <a:moveTo>
                    <a:pt x="541" y="1"/>
                  </a:moveTo>
                  <a:lnTo>
                    <a:pt x="435" y="11"/>
                  </a:lnTo>
                  <a:lnTo>
                    <a:pt x="329" y="43"/>
                  </a:lnTo>
                  <a:lnTo>
                    <a:pt x="233" y="96"/>
                  </a:lnTo>
                  <a:lnTo>
                    <a:pt x="159" y="160"/>
                  </a:lnTo>
                  <a:lnTo>
                    <a:pt x="96" y="244"/>
                  </a:lnTo>
                  <a:lnTo>
                    <a:pt x="43" y="329"/>
                  </a:lnTo>
                  <a:lnTo>
                    <a:pt x="11" y="435"/>
                  </a:lnTo>
                  <a:lnTo>
                    <a:pt x="0" y="541"/>
                  </a:lnTo>
                  <a:lnTo>
                    <a:pt x="11" y="658"/>
                  </a:lnTo>
                  <a:lnTo>
                    <a:pt x="43" y="753"/>
                  </a:lnTo>
                  <a:lnTo>
                    <a:pt x="96" y="849"/>
                  </a:lnTo>
                  <a:lnTo>
                    <a:pt x="159" y="923"/>
                  </a:lnTo>
                  <a:lnTo>
                    <a:pt x="233" y="997"/>
                  </a:lnTo>
                  <a:lnTo>
                    <a:pt x="329" y="1039"/>
                  </a:lnTo>
                  <a:lnTo>
                    <a:pt x="435" y="1071"/>
                  </a:lnTo>
                  <a:lnTo>
                    <a:pt x="541" y="1082"/>
                  </a:lnTo>
                  <a:lnTo>
                    <a:pt x="647" y="1071"/>
                  </a:lnTo>
                  <a:lnTo>
                    <a:pt x="753" y="1039"/>
                  </a:lnTo>
                  <a:lnTo>
                    <a:pt x="837" y="997"/>
                  </a:lnTo>
                  <a:lnTo>
                    <a:pt x="922" y="923"/>
                  </a:lnTo>
                  <a:lnTo>
                    <a:pt x="986" y="849"/>
                  </a:lnTo>
                  <a:lnTo>
                    <a:pt x="1039" y="753"/>
                  </a:lnTo>
                  <a:lnTo>
                    <a:pt x="1070" y="658"/>
                  </a:lnTo>
                  <a:lnTo>
                    <a:pt x="1081" y="541"/>
                  </a:lnTo>
                  <a:lnTo>
                    <a:pt x="1070" y="435"/>
                  </a:lnTo>
                  <a:lnTo>
                    <a:pt x="1039" y="329"/>
                  </a:lnTo>
                  <a:lnTo>
                    <a:pt x="986" y="244"/>
                  </a:lnTo>
                  <a:lnTo>
                    <a:pt x="922" y="160"/>
                  </a:lnTo>
                  <a:lnTo>
                    <a:pt x="837" y="96"/>
                  </a:lnTo>
                  <a:lnTo>
                    <a:pt x="753" y="43"/>
                  </a:lnTo>
                  <a:lnTo>
                    <a:pt x="647" y="11"/>
                  </a:lnTo>
                  <a:lnTo>
                    <a:pt x="54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p16"/>
            <p:cNvSpPr/>
            <p:nvPr/>
          </p:nvSpPr>
          <p:spPr>
            <a:xfrm>
              <a:off x="5733750" y="1871450"/>
              <a:ext cx="99650" cy="63325"/>
            </a:xfrm>
            <a:custGeom>
              <a:rect b="b" l="l" r="r" t="t"/>
              <a:pathLst>
                <a:path extrusionOk="0" h="2533" w="3986">
                  <a:moveTo>
                    <a:pt x="3360" y="0"/>
                  </a:moveTo>
                  <a:lnTo>
                    <a:pt x="3254" y="11"/>
                  </a:lnTo>
                  <a:lnTo>
                    <a:pt x="3137" y="32"/>
                  </a:lnTo>
                  <a:lnTo>
                    <a:pt x="2809" y="138"/>
                  </a:lnTo>
                  <a:lnTo>
                    <a:pt x="2470" y="233"/>
                  </a:lnTo>
                  <a:lnTo>
                    <a:pt x="2131" y="318"/>
                  </a:lnTo>
                  <a:lnTo>
                    <a:pt x="1802" y="382"/>
                  </a:lnTo>
                  <a:lnTo>
                    <a:pt x="1484" y="445"/>
                  </a:lnTo>
                  <a:lnTo>
                    <a:pt x="1188" y="498"/>
                  </a:lnTo>
                  <a:lnTo>
                    <a:pt x="636" y="572"/>
                  </a:lnTo>
                  <a:lnTo>
                    <a:pt x="530" y="593"/>
                  </a:lnTo>
                  <a:lnTo>
                    <a:pt x="425" y="636"/>
                  </a:lnTo>
                  <a:lnTo>
                    <a:pt x="340" y="689"/>
                  </a:lnTo>
                  <a:lnTo>
                    <a:pt x="255" y="763"/>
                  </a:lnTo>
                  <a:lnTo>
                    <a:pt x="181" y="837"/>
                  </a:lnTo>
                  <a:lnTo>
                    <a:pt x="128" y="933"/>
                  </a:lnTo>
                  <a:lnTo>
                    <a:pt x="75" y="1039"/>
                  </a:lnTo>
                  <a:lnTo>
                    <a:pt x="32" y="1145"/>
                  </a:lnTo>
                  <a:lnTo>
                    <a:pt x="11" y="1261"/>
                  </a:lnTo>
                  <a:lnTo>
                    <a:pt x="1" y="1367"/>
                  </a:lnTo>
                  <a:lnTo>
                    <a:pt x="1" y="1484"/>
                  </a:lnTo>
                  <a:lnTo>
                    <a:pt x="22" y="1600"/>
                  </a:lnTo>
                  <a:lnTo>
                    <a:pt x="54" y="1717"/>
                  </a:lnTo>
                  <a:lnTo>
                    <a:pt x="96" y="1823"/>
                  </a:lnTo>
                  <a:lnTo>
                    <a:pt x="160" y="1918"/>
                  </a:lnTo>
                  <a:lnTo>
                    <a:pt x="234" y="2003"/>
                  </a:lnTo>
                  <a:lnTo>
                    <a:pt x="361" y="2119"/>
                  </a:lnTo>
                  <a:lnTo>
                    <a:pt x="520" y="2225"/>
                  </a:lnTo>
                  <a:lnTo>
                    <a:pt x="689" y="2321"/>
                  </a:lnTo>
                  <a:lnTo>
                    <a:pt x="880" y="2406"/>
                  </a:lnTo>
                  <a:lnTo>
                    <a:pt x="1103" y="2459"/>
                  </a:lnTo>
                  <a:lnTo>
                    <a:pt x="1346" y="2512"/>
                  </a:lnTo>
                  <a:lnTo>
                    <a:pt x="1611" y="2533"/>
                  </a:lnTo>
                  <a:lnTo>
                    <a:pt x="1908" y="2522"/>
                  </a:lnTo>
                  <a:lnTo>
                    <a:pt x="2088" y="2512"/>
                  </a:lnTo>
                  <a:lnTo>
                    <a:pt x="2268" y="2480"/>
                  </a:lnTo>
                  <a:lnTo>
                    <a:pt x="2438" y="2448"/>
                  </a:lnTo>
                  <a:lnTo>
                    <a:pt x="2597" y="2395"/>
                  </a:lnTo>
                  <a:lnTo>
                    <a:pt x="2745" y="2331"/>
                  </a:lnTo>
                  <a:lnTo>
                    <a:pt x="2883" y="2268"/>
                  </a:lnTo>
                  <a:lnTo>
                    <a:pt x="3010" y="2183"/>
                  </a:lnTo>
                  <a:lnTo>
                    <a:pt x="3137" y="2098"/>
                  </a:lnTo>
                  <a:lnTo>
                    <a:pt x="3254" y="2003"/>
                  </a:lnTo>
                  <a:lnTo>
                    <a:pt x="3360" y="1907"/>
                  </a:lnTo>
                  <a:lnTo>
                    <a:pt x="3466" y="1802"/>
                  </a:lnTo>
                  <a:lnTo>
                    <a:pt x="3561" y="1685"/>
                  </a:lnTo>
                  <a:lnTo>
                    <a:pt x="3646" y="1579"/>
                  </a:lnTo>
                  <a:lnTo>
                    <a:pt x="3731" y="1452"/>
                  </a:lnTo>
                  <a:lnTo>
                    <a:pt x="3805" y="1335"/>
                  </a:lnTo>
                  <a:lnTo>
                    <a:pt x="3869" y="1208"/>
                  </a:lnTo>
                  <a:lnTo>
                    <a:pt x="3922" y="1092"/>
                  </a:lnTo>
                  <a:lnTo>
                    <a:pt x="3964" y="975"/>
                  </a:lnTo>
                  <a:lnTo>
                    <a:pt x="3975" y="858"/>
                  </a:lnTo>
                  <a:lnTo>
                    <a:pt x="3985" y="742"/>
                  </a:lnTo>
                  <a:lnTo>
                    <a:pt x="3964" y="625"/>
                  </a:lnTo>
                  <a:lnTo>
                    <a:pt x="3943" y="519"/>
                  </a:lnTo>
                  <a:lnTo>
                    <a:pt x="3900" y="413"/>
                  </a:lnTo>
                  <a:lnTo>
                    <a:pt x="3847" y="318"/>
                  </a:lnTo>
                  <a:lnTo>
                    <a:pt x="3794" y="233"/>
                  </a:lnTo>
                  <a:lnTo>
                    <a:pt x="3720" y="159"/>
                  </a:lnTo>
                  <a:lnTo>
                    <a:pt x="3635" y="95"/>
                  </a:lnTo>
                  <a:lnTo>
                    <a:pt x="3551" y="42"/>
                  </a:lnTo>
                  <a:lnTo>
                    <a:pt x="3455" y="21"/>
                  </a:lnTo>
                  <a:lnTo>
                    <a:pt x="336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1" name="Google Shape;1981;p16"/>
            <p:cNvSpPr/>
            <p:nvPr/>
          </p:nvSpPr>
          <p:spPr>
            <a:xfrm>
              <a:off x="5751775" y="1889725"/>
              <a:ext cx="81075" cy="45050"/>
            </a:xfrm>
            <a:custGeom>
              <a:rect b="b" l="l" r="r" t="t"/>
              <a:pathLst>
                <a:path extrusionOk="0" h="1802" w="3243">
                  <a:moveTo>
                    <a:pt x="2226" y="0"/>
                  </a:moveTo>
                  <a:lnTo>
                    <a:pt x="2014" y="11"/>
                  </a:lnTo>
                  <a:lnTo>
                    <a:pt x="1770" y="53"/>
                  </a:lnTo>
                  <a:lnTo>
                    <a:pt x="1590" y="85"/>
                  </a:lnTo>
                  <a:lnTo>
                    <a:pt x="1420" y="138"/>
                  </a:lnTo>
                  <a:lnTo>
                    <a:pt x="1261" y="202"/>
                  </a:lnTo>
                  <a:lnTo>
                    <a:pt x="1113" y="265"/>
                  </a:lnTo>
                  <a:lnTo>
                    <a:pt x="975" y="350"/>
                  </a:lnTo>
                  <a:lnTo>
                    <a:pt x="848" y="435"/>
                  </a:lnTo>
                  <a:lnTo>
                    <a:pt x="721" y="530"/>
                  </a:lnTo>
                  <a:lnTo>
                    <a:pt x="615" y="625"/>
                  </a:lnTo>
                  <a:lnTo>
                    <a:pt x="509" y="731"/>
                  </a:lnTo>
                  <a:lnTo>
                    <a:pt x="414" y="848"/>
                  </a:lnTo>
                  <a:lnTo>
                    <a:pt x="329" y="965"/>
                  </a:lnTo>
                  <a:lnTo>
                    <a:pt x="255" y="1092"/>
                  </a:lnTo>
                  <a:lnTo>
                    <a:pt x="180" y="1219"/>
                  </a:lnTo>
                  <a:lnTo>
                    <a:pt x="117" y="1346"/>
                  </a:lnTo>
                  <a:lnTo>
                    <a:pt x="53" y="1473"/>
                  </a:lnTo>
                  <a:lnTo>
                    <a:pt x="0" y="1600"/>
                  </a:lnTo>
                  <a:lnTo>
                    <a:pt x="117" y="1653"/>
                  </a:lnTo>
                  <a:lnTo>
                    <a:pt x="244" y="1696"/>
                  </a:lnTo>
                  <a:lnTo>
                    <a:pt x="382" y="1728"/>
                  </a:lnTo>
                  <a:lnTo>
                    <a:pt x="519" y="1759"/>
                  </a:lnTo>
                  <a:lnTo>
                    <a:pt x="668" y="1781"/>
                  </a:lnTo>
                  <a:lnTo>
                    <a:pt x="837" y="1791"/>
                  </a:lnTo>
                  <a:lnTo>
                    <a:pt x="1007" y="1802"/>
                  </a:lnTo>
                  <a:lnTo>
                    <a:pt x="1187" y="1791"/>
                  </a:lnTo>
                  <a:lnTo>
                    <a:pt x="1367" y="1781"/>
                  </a:lnTo>
                  <a:lnTo>
                    <a:pt x="1547" y="1749"/>
                  </a:lnTo>
                  <a:lnTo>
                    <a:pt x="1717" y="1717"/>
                  </a:lnTo>
                  <a:lnTo>
                    <a:pt x="1876" y="1664"/>
                  </a:lnTo>
                  <a:lnTo>
                    <a:pt x="2024" y="1600"/>
                  </a:lnTo>
                  <a:lnTo>
                    <a:pt x="2162" y="1537"/>
                  </a:lnTo>
                  <a:lnTo>
                    <a:pt x="2289" y="1452"/>
                  </a:lnTo>
                  <a:lnTo>
                    <a:pt x="2416" y="1367"/>
                  </a:lnTo>
                  <a:lnTo>
                    <a:pt x="2533" y="1272"/>
                  </a:lnTo>
                  <a:lnTo>
                    <a:pt x="2639" y="1176"/>
                  </a:lnTo>
                  <a:lnTo>
                    <a:pt x="2745" y="1071"/>
                  </a:lnTo>
                  <a:lnTo>
                    <a:pt x="2840" y="954"/>
                  </a:lnTo>
                  <a:lnTo>
                    <a:pt x="2925" y="848"/>
                  </a:lnTo>
                  <a:lnTo>
                    <a:pt x="3010" y="721"/>
                  </a:lnTo>
                  <a:lnTo>
                    <a:pt x="3084" y="604"/>
                  </a:lnTo>
                  <a:lnTo>
                    <a:pt x="3148" y="477"/>
                  </a:lnTo>
                  <a:lnTo>
                    <a:pt x="3190" y="414"/>
                  </a:lnTo>
                  <a:lnTo>
                    <a:pt x="3211" y="339"/>
                  </a:lnTo>
                  <a:lnTo>
                    <a:pt x="3243" y="202"/>
                  </a:lnTo>
                  <a:lnTo>
                    <a:pt x="3105" y="138"/>
                  </a:lnTo>
                  <a:lnTo>
                    <a:pt x="2957" y="85"/>
                  </a:lnTo>
                  <a:lnTo>
                    <a:pt x="2798" y="43"/>
                  </a:lnTo>
                  <a:lnTo>
                    <a:pt x="2618" y="11"/>
                  </a:lnTo>
                  <a:lnTo>
                    <a:pt x="242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p16"/>
            <p:cNvSpPr/>
            <p:nvPr/>
          </p:nvSpPr>
          <p:spPr>
            <a:xfrm>
              <a:off x="5733750" y="1871450"/>
              <a:ext cx="98325" cy="36575"/>
            </a:xfrm>
            <a:custGeom>
              <a:rect b="b" l="l" r="r" t="t"/>
              <a:pathLst>
                <a:path extrusionOk="0" h="1463" w="3933">
                  <a:moveTo>
                    <a:pt x="3275" y="0"/>
                  </a:moveTo>
                  <a:lnTo>
                    <a:pt x="3212" y="11"/>
                  </a:lnTo>
                  <a:lnTo>
                    <a:pt x="3137" y="32"/>
                  </a:lnTo>
                  <a:lnTo>
                    <a:pt x="2809" y="138"/>
                  </a:lnTo>
                  <a:lnTo>
                    <a:pt x="2470" y="233"/>
                  </a:lnTo>
                  <a:lnTo>
                    <a:pt x="2131" y="318"/>
                  </a:lnTo>
                  <a:lnTo>
                    <a:pt x="1802" y="382"/>
                  </a:lnTo>
                  <a:lnTo>
                    <a:pt x="1484" y="445"/>
                  </a:lnTo>
                  <a:lnTo>
                    <a:pt x="1188" y="498"/>
                  </a:lnTo>
                  <a:lnTo>
                    <a:pt x="636" y="572"/>
                  </a:lnTo>
                  <a:lnTo>
                    <a:pt x="562" y="583"/>
                  </a:lnTo>
                  <a:lnTo>
                    <a:pt x="499" y="604"/>
                  </a:lnTo>
                  <a:lnTo>
                    <a:pt x="435" y="625"/>
                  </a:lnTo>
                  <a:lnTo>
                    <a:pt x="382" y="657"/>
                  </a:lnTo>
                  <a:lnTo>
                    <a:pt x="319" y="699"/>
                  </a:lnTo>
                  <a:lnTo>
                    <a:pt x="276" y="742"/>
                  </a:lnTo>
                  <a:lnTo>
                    <a:pt x="181" y="848"/>
                  </a:lnTo>
                  <a:lnTo>
                    <a:pt x="107" y="964"/>
                  </a:lnTo>
                  <a:lnTo>
                    <a:pt x="54" y="1092"/>
                  </a:lnTo>
                  <a:lnTo>
                    <a:pt x="22" y="1240"/>
                  </a:lnTo>
                  <a:lnTo>
                    <a:pt x="1" y="1378"/>
                  </a:lnTo>
                  <a:lnTo>
                    <a:pt x="191" y="1409"/>
                  </a:lnTo>
                  <a:lnTo>
                    <a:pt x="393" y="1441"/>
                  </a:lnTo>
                  <a:lnTo>
                    <a:pt x="594" y="1452"/>
                  </a:lnTo>
                  <a:lnTo>
                    <a:pt x="795" y="1462"/>
                  </a:lnTo>
                  <a:lnTo>
                    <a:pt x="1007" y="1462"/>
                  </a:lnTo>
                  <a:lnTo>
                    <a:pt x="1230" y="1452"/>
                  </a:lnTo>
                  <a:lnTo>
                    <a:pt x="1442" y="1431"/>
                  </a:lnTo>
                  <a:lnTo>
                    <a:pt x="1664" y="1409"/>
                  </a:lnTo>
                  <a:lnTo>
                    <a:pt x="2014" y="1346"/>
                  </a:lnTo>
                  <a:lnTo>
                    <a:pt x="2343" y="1272"/>
                  </a:lnTo>
                  <a:lnTo>
                    <a:pt x="2650" y="1176"/>
                  </a:lnTo>
                  <a:lnTo>
                    <a:pt x="2947" y="1070"/>
                  </a:lnTo>
                  <a:lnTo>
                    <a:pt x="3222" y="943"/>
                  </a:lnTo>
                  <a:lnTo>
                    <a:pt x="3487" y="805"/>
                  </a:lnTo>
                  <a:lnTo>
                    <a:pt x="3720" y="657"/>
                  </a:lnTo>
                  <a:lnTo>
                    <a:pt x="3932" y="498"/>
                  </a:lnTo>
                  <a:lnTo>
                    <a:pt x="3879" y="371"/>
                  </a:lnTo>
                  <a:lnTo>
                    <a:pt x="3816" y="265"/>
                  </a:lnTo>
                  <a:lnTo>
                    <a:pt x="3731" y="170"/>
                  </a:lnTo>
                  <a:lnTo>
                    <a:pt x="3635" y="85"/>
                  </a:lnTo>
                  <a:lnTo>
                    <a:pt x="3582" y="64"/>
                  </a:lnTo>
                  <a:lnTo>
                    <a:pt x="3519" y="32"/>
                  </a:lnTo>
                  <a:lnTo>
                    <a:pt x="3466" y="21"/>
                  </a:lnTo>
                  <a:lnTo>
                    <a:pt x="3402" y="11"/>
                  </a:lnTo>
                  <a:lnTo>
                    <a:pt x="333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p16"/>
            <p:cNvSpPr/>
            <p:nvPr/>
          </p:nvSpPr>
          <p:spPr>
            <a:xfrm>
              <a:off x="5592025" y="2684750"/>
              <a:ext cx="387600" cy="310000"/>
            </a:xfrm>
            <a:custGeom>
              <a:rect b="b" l="l" r="r" t="t"/>
              <a:pathLst>
                <a:path extrusionOk="0" h="12400" w="15504">
                  <a:moveTo>
                    <a:pt x="6199" y="1"/>
                  </a:moveTo>
                  <a:lnTo>
                    <a:pt x="5882" y="11"/>
                  </a:lnTo>
                  <a:lnTo>
                    <a:pt x="5574" y="33"/>
                  </a:lnTo>
                  <a:lnTo>
                    <a:pt x="5256" y="75"/>
                  </a:lnTo>
                  <a:lnTo>
                    <a:pt x="4960" y="128"/>
                  </a:lnTo>
                  <a:lnTo>
                    <a:pt x="4652" y="192"/>
                  </a:lnTo>
                  <a:lnTo>
                    <a:pt x="4366" y="276"/>
                  </a:lnTo>
                  <a:lnTo>
                    <a:pt x="4080" y="382"/>
                  </a:lnTo>
                  <a:lnTo>
                    <a:pt x="3794" y="488"/>
                  </a:lnTo>
                  <a:lnTo>
                    <a:pt x="3518" y="615"/>
                  </a:lnTo>
                  <a:lnTo>
                    <a:pt x="3254" y="753"/>
                  </a:lnTo>
                  <a:lnTo>
                    <a:pt x="2989" y="902"/>
                  </a:lnTo>
                  <a:lnTo>
                    <a:pt x="2745" y="1060"/>
                  </a:lnTo>
                  <a:lnTo>
                    <a:pt x="2501" y="1241"/>
                  </a:lnTo>
                  <a:lnTo>
                    <a:pt x="2268" y="1421"/>
                  </a:lnTo>
                  <a:lnTo>
                    <a:pt x="2035" y="1612"/>
                  </a:lnTo>
                  <a:lnTo>
                    <a:pt x="1823" y="1823"/>
                  </a:lnTo>
                  <a:lnTo>
                    <a:pt x="1611" y="2035"/>
                  </a:lnTo>
                  <a:lnTo>
                    <a:pt x="1420" y="2258"/>
                  </a:lnTo>
                  <a:lnTo>
                    <a:pt x="1240" y="2502"/>
                  </a:lnTo>
                  <a:lnTo>
                    <a:pt x="1060" y="2745"/>
                  </a:lnTo>
                  <a:lnTo>
                    <a:pt x="901" y="2989"/>
                  </a:lnTo>
                  <a:lnTo>
                    <a:pt x="753" y="3254"/>
                  </a:lnTo>
                  <a:lnTo>
                    <a:pt x="615" y="3519"/>
                  </a:lnTo>
                  <a:lnTo>
                    <a:pt x="488" y="3794"/>
                  </a:lnTo>
                  <a:lnTo>
                    <a:pt x="382" y="4070"/>
                  </a:lnTo>
                  <a:lnTo>
                    <a:pt x="276" y="4367"/>
                  </a:lnTo>
                  <a:lnTo>
                    <a:pt x="191" y="4653"/>
                  </a:lnTo>
                  <a:lnTo>
                    <a:pt x="127" y="4960"/>
                  </a:lnTo>
                  <a:lnTo>
                    <a:pt x="74" y="5257"/>
                  </a:lnTo>
                  <a:lnTo>
                    <a:pt x="32" y="5575"/>
                  </a:lnTo>
                  <a:lnTo>
                    <a:pt x="11" y="5882"/>
                  </a:lnTo>
                  <a:lnTo>
                    <a:pt x="0" y="6200"/>
                  </a:lnTo>
                  <a:lnTo>
                    <a:pt x="11" y="6518"/>
                  </a:lnTo>
                  <a:lnTo>
                    <a:pt x="32" y="6836"/>
                  </a:lnTo>
                  <a:lnTo>
                    <a:pt x="74" y="7143"/>
                  </a:lnTo>
                  <a:lnTo>
                    <a:pt x="127" y="7450"/>
                  </a:lnTo>
                  <a:lnTo>
                    <a:pt x="191" y="7747"/>
                  </a:lnTo>
                  <a:lnTo>
                    <a:pt x="276" y="8044"/>
                  </a:lnTo>
                  <a:lnTo>
                    <a:pt x="382" y="8330"/>
                  </a:lnTo>
                  <a:lnTo>
                    <a:pt x="488" y="8606"/>
                  </a:lnTo>
                  <a:lnTo>
                    <a:pt x="615" y="8881"/>
                  </a:lnTo>
                  <a:lnTo>
                    <a:pt x="753" y="9157"/>
                  </a:lnTo>
                  <a:lnTo>
                    <a:pt x="901" y="9411"/>
                  </a:lnTo>
                  <a:lnTo>
                    <a:pt x="1060" y="9665"/>
                  </a:lnTo>
                  <a:lnTo>
                    <a:pt x="1240" y="9909"/>
                  </a:lnTo>
                  <a:lnTo>
                    <a:pt x="1420" y="10142"/>
                  </a:lnTo>
                  <a:lnTo>
                    <a:pt x="1611" y="10365"/>
                  </a:lnTo>
                  <a:lnTo>
                    <a:pt x="1823" y="10587"/>
                  </a:lnTo>
                  <a:lnTo>
                    <a:pt x="2035" y="10788"/>
                  </a:lnTo>
                  <a:lnTo>
                    <a:pt x="2268" y="10979"/>
                  </a:lnTo>
                  <a:lnTo>
                    <a:pt x="2501" y="11170"/>
                  </a:lnTo>
                  <a:lnTo>
                    <a:pt x="2745" y="11340"/>
                  </a:lnTo>
                  <a:lnTo>
                    <a:pt x="2989" y="11498"/>
                  </a:lnTo>
                  <a:lnTo>
                    <a:pt x="3254" y="11657"/>
                  </a:lnTo>
                  <a:lnTo>
                    <a:pt x="3518" y="11785"/>
                  </a:lnTo>
                  <a:lnTo>
                    <a:pt x="3794" y="11912"/>
                  </a:lnTo>
                  <a:lnTo>
                    <a:pt x="4080" y="12028"/>
                  </a:lnTo>
                  <a:lnTo>
                    <a:pt x="4366" y="12124"/>
                  </a:lnTo>
                  <a:lnTo>
                    <a:pt x="4652" y="12208"/>
                  </a:lnTo>
                  <a:lnTo>
                    <a:pt x="4960" y="12272"/>
                  </a:lnTo>
                  <a:lnTo>
                    <a:pt x="5256" y="12336"/>
                  </a:lnTo>
                  <a:lnTo>
                    <a:pt x="5574" y="12367"/>
                  </a:lnTo>
                  <a:lnTo>
                    <a:pt x="5882" y="12399"/>
                  </a:lnTo>
                  <a:lnTo>
                    <a:pt x="9622" y="12399"/>
                  </a:lnTo>
                  <a:lnTo>
                    <a:pt x="9930" y="12367"/>
                  </a:lnTo>
                  <a:lnTo>
                    <a:pt x="10248" y="12336"/>
                  </a:lnTo>
                  <a:lnTo>
                    <a:pt x="10544" y="12272"/>
                  </a:lnTo>
                  <a:lnTo>
                    <a:pt x="10852" y="12208"/>
                  </a:lnTo>
                  <a:lnTo>
                    <a:pt x="11138" y="12124"/>
                  </a:lnTo>
                  <a:lnTo>
                    <a:pt x="11434" y="12028"/>
                  </a:lnTo>
                  <a:lnTo>
                    <a:pt x="11710" y="11912"/>
                  </a:lnTo>
                  <a:lnTo>
                    <a:pt x="11985" y="11785"/>
                  </a:lnTo>
                  <a:lnTo>
                    <a:pt x="12250" y="11657"/>
                  </a:lnTo>
                  <a:lnTo>
                    <a:pt x="12515" y="11498"/>
                  </a:lnTo>
                  <a:lnTo>
                    <a:pt x="12759" y="11340"/>
                  </a:lnTo>
                  <a:lnTo>
                    <a:pt x="13003" y="11170"/>
                  </a:lnTo>
                  <a:lnTo>
                    <a:pt x="13247" y="10979"/>
                  </a:lnTo>
                  <a:lnTo>
                    <a:pt x="13469" y="10788"/>
                  </a:lnTo>
                  <a:lnTo>
                    <a:pt x="13681" y="10587"/>
                  </a:lnTo>
                  <a:lnTo>
                    <a:pt x="13893" y="10365"/>
                  </a:lnTo>
                  <a:lnTo>
                    <a:pt x="14084" y="10142"/>
                  </a:lnTo>
                  <a:lnTo>
                    <a:pt x="14264" y="9909"/>
                  </a:lnTo>
                  <a:lnTo>
                    <a:pt x="14444" y="9665"/>
                  </a:lnTo>
                  <a:lnTo>
                    <a:pt x="14603" y="9411"/>
                  </a:lnTo>
                  <a:lnTo>
                    <a:pt x="14751" y="9157"/>
                  </a:lnTo>
                  <a:lnTo>
                    <a:pt x="14889" y="8881"/>
                  </a:lnTo>
                  <a:lnTo>
                    <a:pt x="15016" y="8606"/>
                  </a:lnTo>
                  <a:lnTo>
                    <a:pt x="15122" y="8330"/>
                  </a:lnTo>
                  <a:lnTo>
                    <a:pt x="15228" y="8044"/>
                  </a:lnTo>
                  <a:lnTo>
                    <a:pt x="15313" y="7747"/>
                  </a:lnTo>
                  <a:lnTo>
                    <a:pt x="15377" y="7450"/>
                  </a:lnTo>
                  <a:lnTo>
                    <a:pt x="15430" y="7143"/>
                  </a:lnTo>
                  <a:lnTo>
                    <a:pt x="15472" y="6836"/>
                  </a:lnTo>
                  <a:lnTo>
                    <a:pt x="15493" y="6518"/>
                  </a:lnTo>
                  <a:lnTo>
                    <a:pt x="15504" y="6200"/>
                  </a:lnTo>
                  <a:lnTo>
                    <a:pt x="15493" y="5882"/>
                  </a:lnTo>
                  <a:lnTo>
                    <a:pt x="15472" y="5575"/>
                  </a:lnTo>
                  <a:lnTo>
                    <a:pt x="15430" y="5257"/>
                  </a:lnTo>
                  <a:lnTo>
                    <a:pt x="15377" y="4960"/>
                  </a:lnTo>
                  <a:lnTo>
                    <a:pt x="15313" y="4653"/>
                  </a:lnTo>
                  <a:lnTo>
                    <a:pt x="15228" y="4367"/>
                  </a:lnTo>
                  <a:lnTo>
                    <a:pt x="15122" y="4070"/>
                  </a:lnTo>
                  <a:lnTo>
                    <a:pt x="15016" y="3794"/>
                  </a:lnTo>
                  <a:lnTo>
                    <a:pt x="14889" y="3519"/>
                  </a:lnTo>
                  <a:lnTo>
                    <a:pt x="14751" y="3254"/>
                  </a:lnTo>
                  <a:lnTo>
                    <a:pt x="14603" y="2989"/>
                  </a:lnTo>
                  <a:lnTo>
                    <a:pt x="14444" y="2745"/>
                  </a:lnTo>
                  <a:lnTo>
                    <a:pt x="14264" y="2502"/>
                  </a:lnTo>
                  <a:lnTo>
                    <a:pt x="14084" y="2258"/>
                  </a:lnTo>
                  <a:lnTo>
                    <a:pt x="13893" y="2035"/>
                  </a:lnTo>
                  <a:lnTo>
                    <a:pt x="13681" y="1823"/>
                  </a:lnTo>
                  <a:lnTo>
                    <a:pt x="13469" y="1612"/>
                  </a:lnTo>
                  <a:lnTo>
                    <a:pt x="13247" y="1421"/>
                  </a:lnTo>
                  <a:lnTo>
                    <a:pt x="13003" y="1241"/>
                  </a:lnTo>
                  <a:lnTo>
                    <a:pt x="12759" y="1060"/>
                  </a:lnTo>
                  <a:lnTo>
                    <a:pt x="12515" y="902"/>
                  </a:lnTo>
                  <a:lnTo>
                    <a:pt x="12250" y="753"/>
                  </a:lnTo>
                  <a:lnTo>
                    <a:pt x="11985" y="615"/>
                  </a:lnTo>
                  <a:lnTo>
                    <a:pt x="11710" y="488"/>
                  </a:lnTo>
                  <a:lnTo>
                    <a:pt x="11434" y="382"/>
                  </a:lnTo>
                  <a:lnTo>
                    <a:pt x="11138" y="276"/>
                  </a:lnTo>
                  <a:lnTo>
                    <a:pt x="10852" y="192"/>
                  </a:lnTo>
                  <a:lnTo>
                    <a:pt x="10544" y="128"/>
                  </a:lnTo>
                  <a:lnTo>
                    <a:pt x="10248" y="75"/>
                  </a:lnTo>
                  <a:lnTo>
                    <a:pt x="9930" y="33"/>
                  </a:lnTo>
                  <a:lnTo>
                    <a:pt x="9622" y="11"/>
                  </a:lnTo>
                  <a:lnTo>
                    <a:pt x="930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4" name="Google Shape;1984;p16"/>
            <p:cNvSpPr/>
            <p:nvPr/>
          </p:nvSpPr>
          <p:spPr>
            <a:xfrm>
              <a:off x="5597575" y="2064300"/>
              <a:ext cx="376500" cy="760100"/>
            </a:xfrm>
            <a:custGeom>
              <a:rect b="b" l="l" r="r" t="t"/>
              <a:pathLst>
                <a:path extrusionOk="0" h="30404" w="15060">
                  <a:moveTo>
                    <a:pt x="4229" y="1"/>
                  </a:moveTo>
                  <a:lnTo>
                    <a:pt x="4006" y="11"/>
                  </a:lnTo>
                  <a:lnTo>
                    <a:pt x="3794" y="22"/>
                  </a:lnTo>
                  <a:lnTo>
                    <a:pt x="3583" y="54"/>
                  </a:lnTo>
                  <a:lnTo>
                    <a:pt x="3381" y="85"/>
                  </a:lnTo>
                  <a:lnTo>
                    <a:pt x="3169" y="138"/>
                  </a:lnTo>
                  <a:lnTo>
                    <a:pt x="2968" y="191"/>
                  </a:lnTo>
                  <a:lnTo>
                    <a:pt x="2777" y="255"/>
                  </a:lnTo>
                  <a:lnTo>
                    <a:pt x="2586" y="329"/>
                  </a:lnTo>
                  <a:lnTo>
                    <a:pt x="2396" y="414"/>
                  </a:lnTo>
                  <a:lnTo>
                    <a:pt x="2216" y="509"/>
                  </a:lnTo>
                  <a:lnTo>
                    <a:pt x="2035" y="615"/>
                  </a:lnTo>
                  <a:lnTo>
                    <a:pt x="1866" y="721"/>
                  </a:lnTo>
                  <a:lnTo>
                    <a:pt x="1696" y="838"/>
                  </a:lnTo>
                  <a:lnTo>
                    <a:pt x="1537" y="965"/>
                  </a:lnTo>
                  <a:lnTo>
                    <a:pt x="1389" y="1103"/>
                  </a:lnTo>
                  <a:lnTo>
                    <a:pt x="1241" y="1240"/>
                  </a:lnTo>
                  <a:lnTo>
                    <a:pt x="1103" y="1389"/>
                  </a:lnTo>
                  <a:lnTo>
                    <a:pt x="965" y="1537"/>
                  </a:lnTo>
                  <a:lnTo>
                    <a:pt x="849" y="1696"/>
                  </a:lnTo>
                  <a:lnTo>
                    <a:pt x="732" y="1866"/>
                  </a:lnTo>
                  <a:lnTo>
                    <a:pt x="615" y="2035"/>
                  </a:lnTo>
                  <a:lnTo>
                    <a:pt x="520" y="2215"/>
                  </a:lnTo>
                  <a:lnTo>
                    <a:pt x="425" y="2396"/>
                  </a:lnTo>
                  <a:lnTo>
                    <a:pt x="340" y="2576"/>
                  </a:lnTo>
                  <a:lnTo>
                    <a:pt x="266" y="2777"/>
                  </a:lnTo>
                  <a:lnTo>
                    <a:pt x="191" y="2968"/>
                  </a:lnTo>
                  <a:lnTo>
                    <a:pt x="139" y="3169"/>
                  </a:lnTo>
                  <a:lnTo>
                    <a:pt x="96" y="3370"/>
                  </a:lnTo>
                  <a:lnTo>
                    <a:pt x="54" y="3582"/>
                  </a:lnTo>
                  <a:lnTo>
                    <a:pt x="33" y="3794"/>
                  </a:lnTo>
                  <a:lnTo>
                    <a:pt x="11" y="4006"/>
                  </a:lnTo>
                  <a:lnTo>
                    <a:pt x="1" y="4229"/>
                  </a:lnTo>
                  <a:lnTo>
                    <a:pt x="1" y="28952"/>
                  </a:lnTo>
                  <a:lnTo>
                    <a:pt x="467" y="29132"/>
                  </a:lnTo>
                  <a:lnTo>
                    <a:pt x="944" y="29312"/>
                  </a:lnTo>
                  <a:lnTo>
                    <a:pt x="1453" y="29481"/>
                  </a:lnTo>
                  <a:lnTo>
                    <a:pt x="1982" y="29640"/>
                  </a:lnTo>
                  <a:lnTo>
                    <a:pt x="2533" y="29789"/>
                  </a:lnTo>
                  <a:lnTo>
                    <a:pt x="3106" y="29927"/>
                  </a:lnTo>
                  <a:lnTo>
                    <a:pt x="3710" y="30054"/>
                  </a:lnTo>
                  <a:lnTo>
                    <a:pt x="4324" y="30160"/>
                  </a:lnTo>
                  <a:lnTo>
                    <a:pt x="4759" y="30223"/>
                  </a:lnTo>
                  <a:lnTo>
                    <a:pt x="5193" y="30287"/>
                  </a:lnTo>
                  <a:lnTo>
                    <a:pt x="5628" y="30329"/>
                  </a:lnTo>
                  <a:lnTo>
                    <a:pt x="6041" y="30361"/>
                  </a:lnTo>
                  <a:lnTo>
                    <a:pt x="6465" y="30382"/>
                  </a:lnTo>
                  <a:lnTo>
                    <a:pt x="6878" y="30403"/>
                  </a:lnTo>
                  <a:lnTo>
                    <a:pt x="8076" y="30403"/>
                  </a:lnTo>
                  <a:lnTo>
                    <a:pt x="8468" y="30382"/>
                  </a:lnTo>
                  <a:lnTo>
                    <a:pt x="8849" y="30361"/>
                  </a:lnTo>
                  <a:lnTo>
                    <a:pt x="9220" y="30329"/>
                  </a:lnTo>
                  <a:lnTo>
                    <a:pt x="9591" y="30297"/>
                  </a:lnTo>
                  <a:lnTo>
                    <a:pt x="9951" y="30255"/>
                  </a:lnTo>
                  <a:lnTo>
                    <a:pt x="10651" y="30149"/>
                  </a:lnTo>
                  <a:lnTo>
                    <a:pt x="11318" y="30032"/>
                  </a:lnTo>
                  <a:lnTo>
                    <a:pt x="11954" y="29895"/>
                  </a:lnTo>
                  <a:lnTo>
                    <a:pt x="12569" y="29757"/>
                  </a:lnTo>
                  <a:lnTo>
                    <a:pt x="13141" y="29598"/>
                  </a:lnTo>
                  <a:lnTo>
                    <a:pt x="13671" y="29439"/>
                  </a:lnTo>
                  <a:lnTo>
                    <a:pt x="14169" y="29280"/>
                  </a:lnTo>
                  <a:lnTo>
                    <a:pt x="14635" y="29111"/>
                  </a:lnTo>
                  <a:lnTo>
                    <a:pt x="15059" y="28952"/>
                  </a:lnTo>
                  <a:lnTo>
                    <a:pt x="15059" y="4229"/>
                  </a:lnTo>
                  <a:lnTo>
                    <a:pt x="15049" y="4006"/>
                  </a:lnTo>
                  <a:lnTo>
                    <a:pt x="15038" y="3794"/>
                  </a:lnTo>
                  <a:lnTo>
                    <a:pt x="15006" y="3582"/>
                  </a:lnTo>
                  <a:lnTo>
                    <a:pt x="14974" y="3370"/>
                  </a:lnTo>
                  <a:lnTo>
                    <a:pt x="14921" y="3169"/>
                  </a:lnTo>
                  <a:lnTo>
                    <a:pt x="14868" y="2968"/>
                  </a:lnTo>
                  <a:lnTo>
                    <a:pt x="14794" y="2777"/>
                  </a:lnTo>
                  <a:lnTo>
                    <a:pt x="14720" y="2576"/>
                  </a:lnTo>
                  <a:lnTo>
                    <a:pt x="14635" y="2396"/>
                  </a:lnTo>
                  <a:lnTo>
                    <a:pt x="14551" y="2215"/>
                  </a:lnTo>
                  <a:lnTo>
                    <a:pt x="14445" y="2035"/>
                  </a:lnTo>
                  <a:lnTo>
                    <a:pt x="14339" y="1866"/>
                  </a:lnTo>
                  <a:lnTo>
                    <a:pt x="14211" y="1696"/>
                  </a:lnTo>
                  <a:lnTo>
                    <a:pt x="14095" y="1537"/>
                  </a:lnTo>
                  <a:lnTo>
                    <a:pt x="13957" y="1389"/>
                  </a:lnTo>
                  <a:lnTo>
                    <a:pt x="13819" y="1240"/>
                  </a:lnTo>
                  <a:lnTo>
                    <a:pt x="13671" y="1103"/>
                  </a:lnTo>
                  <a:lnTo>
                    <a:pt x="13523" y="965"/>
                  </a:lnTo>
                  <a:lnTo>
                    <a:pt x="13364" y="838"/>
                  </a:lnTo>
                  <a:lnTo>
                    <a:pt x="13194" y="721"/>
                  </a:lnTo>
                  <a:lnTo>
                    <a:pt x="13025" y="615"/>
                  </a:lnTo>
                  <a:lnTo>
                    <a:pt x="12844" y="509"/>
                  </a:lnTo>
                  <a:lnTo>
                    <a:pt x="12664" y="414"/>
                  </a:lnTo>
                  <a:lnTo>
                    <a:pt x="12473" y="329"/>
                  </a:lnTo>
                  <a:lnTo>
                    <a:pt x="12283" y="255"/>
                  </a:lnTo>
                  <a:lnTo>
                    <a:pt x="12092" y="191"/>
                  </a:lnTo>
                  <a:lnTo>
                    <a:pt x="11891" y="138"/>
                  </a:lnTo>
                  <a:lnTo>
                    <a:pt x="11689" y="85"/>
                  </a:lnTo>
                  <a:lnTo>
                    <a:pt x="11477" y="54"/>
                  </a:lnTo>
                  <a:lnTo>
                    <a:pt x="11265" y="22"/>
                  </a:lnTo>
                  <a:lnTo>
                    <a:pt x="11053" y="11"/>
                  </a:lnTo>
                  <a:lnTo>
                    <a:pt x="1083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p16"/>
            <p:cNvSpPr/>
            <p:nvPr/>
          </p:nvSpPr>
          <p:spPr>
            <a:xfrm>
              <a:off x="5702225" y="2051575"/>
              <a:ext cx="159525" cy="88000"/>
            </a:xfrm>
            <a:custGeom>
              <a:rect b="b" l="l" r="r" t="t"/>
              <a:pathLst>
                <a:path extrusionOk="0" h="3520" w="6381">
                  <a:moveTo>
                    <a:pt x="689" y="1"/>
                  </a:moveTo>
                  <a:lnTo>
                    <a:pt x="615" y="12"/>
                  </a:lnTo>
                  <a:lnTo>
                    <a:pt x="541" y="33"/>
                  </a:lnTo>
                  <a:lnTo>
                    <a:pt x="467" y="54"/>
                  </a:lnTo>
                  <a:lnTo>
                    <a:pt x="403" y="86"/>
                  </a:lnTo>
                  <a:lnTo>
                    <a:pt x="340" y="128"/>
                  </a:lnTo>
                  <a:lnTo>
                    <a:pt x="276" y="171"/>
                  </a:lnTo>
                  <a:lnTo>
                    <a:pt x="223" y="224"/>
                  </a:lnTo>
                  <a:lnTo>
                    <a:pt x="170" y="277"/>
                  </a:lnTo>
                  <a:lnTo>
                    <a:pt x="128" y="340"/>
                  </a:lnTo>
                  <a:lnTo>
                    <a:pt x="85" y="404"/>
                  </a:lnTo>
                  <a:lnTo>
                    <a:pt x="54" y="467"/>
                  </a:lnTo>
                  <a:lnTo>
                    <a:pt x="32" y="541"/>
                  </a:lnTo>
                  <a:lnTo>
                    <a:pt x="11" y="616"/>
                  </a:lnTo>
                  <a:lnTo>
                    <a:pt x="1" y="690"/>
                  </a:lnTo>
                  <a:lnTo>
                    <a:pt x="1" y="775"/>
                  </a:lnTo>
                  <a:lnTo>
                    <a:pt x="1" y="2746"/>
                  </a:lnTo>
                  <a:lnTo>
                    <a:pt x="1" y="2820"/>
                  </a:lnTo>
                  <a:lnTo>
                    <a:pt x="11" y="2894"/>
                  </a:lnTo>
                  <a:lnTo>
                    <a:pt x="32" y="2968"/>
                  </a:lnTo>
                  <a:lnTo>
                    <a:pt x="54" y="3042"/>
                  </a:lnTo>
                  <a:lnTo>
                    <a:pt x="85" y="3116"/>
                  </a:lnTo>
                  <a:lnTo>
                    <a:pt x="128" y="3180"/>
                  </a:lnTo>
                  <a:lnTo>
                    <a:pt x="170" y="3233"/>
                  </a:lnTo>
                  <a:lnTo>
                    <a:pt x="223" y="3286"/>
                  </a:lnTo>
                  <a:lnTo>
                    <a:pt x="276" y="3339"/>
                  </a:lnTo>
                  <a:lnTo>
                    <a:pt x="340" y="3381"/>
                  </a:lnTo>
                  <a:lnTo>
                    <a:pt x="403" y="3424"/>
                  </a:lnTo>
                  <a:lnTo>
                    <a:pt x="467" y="3456"/>
                  </a:lnTo>
                  <a:lnTo>
                    <a:pt x="541" y="3487"/>
                  </a:lnTo>
                  <a:lnTo>
                    <a:pt x="615" y="3498"/>
                  </a:lnTo>
                  <a:lnTo>
                    <a:pt x="689" y="3509"/>
                  </a:lnTo>
                  <a:lnTo>
                    <a:pt x="774" y="3519"/>
                  </a:lnTo>
                  <a:lnTo>
                    <a:pt x="5596" y="3519"/>
                  </a:lnTo>
                  <a:lnTo>
                    <a:pt x="5681" y="3509"/>
                  </a:lnTo>
                  <a:lnTo>
                    <a:pt x="5755" y="3498"/>
                  </a:lnTo>
                  <a:lnTo>
                    <a:pt x="5829" y="3487"/>
                  </a:lnTo>
                  <a:lnTo>
                    <a:pt x="5903" y="3456"/>
                  </a:lnTo>
                  <a:lnTo>
                    <a:pt x="5967" y="3424"/>
                  </a:lnTo>
                  <a:lnTo>
                    <a:pt x="6030" y="3381"/>
                  </a:lnTo>
                  <a:lnTo>
                    <a:pt x="6094" y="3339"/>
                  </a:lnTo>
                  <a:lnTo>
                    <a:pt x="6147" y="3286"/>
                  </a:lnTo>
                  <a:lnTo>
                    <a:pt x="6200" y="3233"/>
                  </a:lnTo>
                  <a:lnTo>
                    <a:pt x="6242" y="3180"/>
                  </a:lnTo>
                  <a:lnTo>
                    <a:pt x="6285" y="3116"/>
                  </a:lnTo>
                  <a:lnTo>
                    <a:pt x="6316" y="3042"/>
                  </a:lnTo>
                  <a:lnTo>
                    <a:pt x="6338" y="2968"/>
                  </a:lnTo>
                  <a:lnTo>
                    <a:pt x="6359" y="2894"/>
                  </a:lnTo>
                  <a:lnTo>
                    <a:pt x="6369" y="2820"/>
                  </a:lnTo>
                  <a:lnTo>
                    <a:pt x="6380" y="2746"/>
                  </a:lnTo>
                  <a:lnTo>
                    <a:pt x="6380" y="775"/>
                  </a:lnTo>
                  <a:lnTo>
                    <a:pt x="6369" y="690"/>
                  </a:lnTo>
                  <a:lnTo>
                    <a:pt x="6359" y="616"/>
                  </a:lnTo>
                  <a:lnTo>
                    <a:pt x="6338" y="541"/>
                  </a:lnTo>
                  <a:lnTo>
                    <a:pt x="6316" y="467"/>
                  </a:lnTo>
                  <a:lnTo>
                    <a:pt x="6285" y="404"/>
                  </a:lnTo>
                  <a:lnTo>
                    <a:pt x="6242" y="340"/>
                  </a:lnTo>
                  <a:lnTo>
                    <a:pt x="6200" y="277"/>
                  </a:lnTo>
                  <a:lnTo>
                    <a:pt x="6147" y="224"/>
                  </a:lnTo>
                  <a:lnTo>
                    <a:pt x="6094" y="171"/>
                  </a:lnTo>
                  <a:lnTo>
                    <a:pt x="6030" y="128"/>
                  </a:lnTo>
                  <a:lnTo>
                    <a:pt x="5967" y="86"/>
                  </a:lnTo>
                  <a:lnTo>
                    <a:pt x="5903" y="54"/>
                  </a:lnTo>
                  <a:lnTo>
                    <a:pt x="5829" y="33"/>
                  </a:lnTo>
                  <a:lnTo>
                    <a:pt x="5755" y="12"/>
                  </a:lnTo>
                  <a:lnTo>
                    <a:pt x="568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p16"/>
            <p:cNvSpPr/>
            <p:nvPr/>
          </p:nvSpPr>
          <p:spPr>
            <a:xfrm>
              <a:off x="5539300" y="2839750"/>
              <a:ext cx="224675" cy="1164625"/>
            </a:xfrm>
            <a:custGeom>
              <a:rect b="b" l="l" r="r" t="t"/>
              <a:pathLst>
                <a:path extrusionOk="0" h="46585" w="8987">
                  <a:moveTo>
                    <a:pt x="2109" y="0"/>
                  </a:moveTo>
                  <a:lnTo>
                    <a:pt x="0" y="46584"/>
                  </a:lnTo>
                  <a:lnTo>
                    <a:pt x="7270" y="46584"/>
                  </a:lnTo>
                  <a:lnTo>
                    <a:pt x="8987" y="3783"/>
                  </a:lnTo>
                  <a:lnTo>
                    <a:pt x="210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7" name="Google Shape;1987;p16"/>
            <p:cNvSpPr/>
            <p:nvPr/>
          </p:nvSpPr>
          <p:spPr>
            <a:xfrm>
              <a:off x="5806875" y="2839750"/>
              <a:ext cx="224675" cy="1164625"/>
            </a:xfrm>
            <a:custGeom>
              <a:rect b="b" l="l" r="r" t="t"/>
              <a:pathLst>
                <a:path extrusionOk="0" h="46585" w="8987">
                  <a:moveTo>
                    <a:pt x="6878" y="0"/>
                  </a:moveTo>
                  <a:lnTo>
                    <a:pt x="0" y="3783"/>
                  </a:lnTo>
                  <a:lnTo>
                    <a:pt x="1717" y="46584"/>
                  </a:lnTo>
                  <a:lnTo>
                    <a:pt x="8987" y="46584"/>
                  </a:lnTo>
                  <a:lnTo>
                    <a:pt x="687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8" name="Google Shape;1988;p16"/>
            <p:cNvSpPr/>
            <p:nvPr/>
          </p:nvSpPr>
          <p:spPr>
            <a:xfrm>
              <a:off x="5360475" y="2849800"/>
              <a:ext cx="195800" cy="219125"/>
            </a:xfrm>
            <a:custGeom>
              <a:rect b="b" l="l" r="r" t="t"/>
              <a:pathLst>
                <a:path extrusionOk="0" h="8765" w="7832">
                  <a:moveTo>
                    <a:pt x="2893" y="1"/>
                  </a:moveTo>
                  <a:lnTo>
                    <a:pt x="2713" y="11"/>
                  </a:lnTo>
                  <a:lnTo>
                    <a:pt x="2533" y="43"/>
                  </a:lnTo>
                  <a:lnTo>
                    <a:pt x="2374" y="96"/>
                  </a:lnTo>
                  <a:lnTo>
                    <a:pt x="2215" y="160"/>
                  </a:lnTo>
                  <a:lnTo>
                    <a:pt x="2056" y="234"/>
                  </a:lnTo>
                  <a:lnTo>
                    <a:pt x="1918" y="319"/>
                  </a:lnTo>
                  <a:lnTo>
                    <a:pt x="1781" y="414"/>
                  </a:lnTo>
                  <a:lnTo>
                    <a:pt x="1654" y="520"/>
                  </a:lnTo>
                  <a:lnTo>
                    <a:pt x="1526" y="647"/>
                  </a:lnTo>
                  <a:lnTo>
                    <a:pt x="1420" y="774"/>
                  </a:lnTo>
                  <a:lnTo>
                    <a:pt x="1314" y="912"/>
                  </a:lnTo>
                  <a:lnTo>
                    <a:pt x="1208" y="1050"/>
                  </a:lnTo>
                  <a:lnTo>
                    <a:pt x="1124" y="1209"/>
                  </a:lnTo>
                  <a:lnTo>
                    <a:pt x="1039" y="1368"/>
                  </a:lnTo>
                  <a:lnTo>
                    <a:pt x="954" y="1527"/>
                  </a:lnTo>
                  <a:lnTo>
                    <a:pt x="891" y="1696"/>
                  </a:lnTo>
                  <a:lnTo>
                    <a:pt x="827" y="1866"/>
                  </a:lnTo>
                  <a:lnTo>
                    <a:pt x="774" y="2046"/>
                  </a:lnTo>
                  <a:lnTo>
                    <a:pt x="721" y="2226"/>
                  </a:lnTo>
                  <a:lnTo>
                    <a:pt x="679" y="2406"/>
                  </a:lnTo>
                  <a:lnTo>
                    <a:pt x="647" y="2586"/>
                  </a:lnTo>
                  <a:lnTo>
                    <a:pt x="626" y="2767"/>
                  </a:lnTo>
                  <a:lnTo>
                    <a:pt x="604" y="2947"/>
                  </a:lnTo>
                  <a:lnTo>
                    <a:pt x="594" y="3127"/>
                  </a:lnTo>
                  <a:lnTo>
                    <a:pt x="583" y="3307"/>
                  </a:lnTo>
                  <a:lnTo>
                    <a:pt x="594" y="3487"/>
                  </a:lnTo>
                  <a:lnTo>
                    <a:pt x="583" y="3731"/>
                  </a:lnTo>
                  <a:lnTo>
                    <a:pt x="562" y="3975"/>
                  </a:lnTo>
                  <a:lnTo>
                    <a:pt x="520" y="4218"/>
                  </a:lnTo>
                  <a:lnTo>
                    <a:pt x="467" y="4451"/>
                  </a:lnTo>
                  <a:lnTo>
                    <a:pt x="392" y="4674"/>
                  </a:lnTo>
                  <a:lnTo>
                    <a:pt x="329" y="4907"/>
                  </a:lnTo>
                  <a:lnTo>
                    <a:pt x="181" y="5342"/>
                  </a:lnTo>
                  <a:lnTo>
                    <a:pt x="117" y="5543"/>
                  </a:lnTo>
                  <a:lnTo>
                    <a:pt x="64" y="5744"/>
                  </a:lnTo>
                  <a:lnTo>
                    <a:pt x="22" y="5946"/>
                  </a:lnTo>
                  <a:lnTo>
                    <a:pt x="0" y="6136"/>
                  </a:lnTo>
                  <a:lnTo>
                    <a:pt x="0" y="6232"/>
                  </a:lnTo>
                  <a:lnTo>
                    <a:pt x="0" y="6327"/>
                  </a:lnTo>
                  <a:lnTo>
                    <a:pt x="11" y="6412"/>
                  </a:lnTo>
                  <a:lnTo>
                    <a:pt x="32" y="6497"/>
                  </a:lnTo>
                  <a:lnTo>
                    <a:pt x="53" y="6592"/>
                  </a:lnTo>
                  <a:lnTo>
                    <a:pt x="96" y="6677"/>
                  </a:lnTo>
                  <a:lnTo>
                    <a:pt x="138" y="6751"/>
                  </a:lnTo>
                  <a:lnTo>
                    <a:pt x="191" y="6836"/>
                  </a:lnTo>
                  <a:lnTo>
                    <a:pt x="297" y="6984"/>
                  </a:lnTo>
                  <a:lnTo>
                    <a:pt x="435" y="7132"/>
                  </a:lnTo>
                  <a:lnTo>
                    <a:pt x="583" y="7270"/>
                  </a:lnTo>
                  <a:lnTo>
                    <a:pt x="742" y="7408"/>
                  </a:lnTo>
                  <a:lnTo>
                    <a:pt x="912" y="7546"/>
                  </a:lnTo>
                  <a:lnTo>
                    <a:pt x="1102" y="7673"/>
                  </a:lnTo>
                  <a:lnTo>
                    <a:pt x="1293" y="7800"/>
                  </a:lnTo>
                  <a:lnTo>
                    <a:pt x="1495" y="7927"/>
                  </a:lnTo>
                  <a:lnTo>
                    <a:pt x="1706" y="8033"/>
                  </a:lnTo>
                  <a:lnTo>
                    <a:pt x="1918" y="8150"/>
                  </a:lnTo>
                  <a:lnTo>
                    <a:pt x="2141" y="8245"/>
                  </a:lnTo>
                  <a:lnTo>
                    <a:pt x="2364" y="8341"/>
                  </a:lnTo>
                  <a:lnTo>
                    <a:pt x="2586" y="8425"/>
                  </a:lnTo>
                  <a:lnTo>
                    <a:pt x="2809" y="8499"/>
                  </a:lnTo>
                  <a:lnTo>
                    <a:pt x="3031" y="8574"/>
                  </a:lnTo>
                  <a:lnTo>
                    <a:pt x="3254" y="8627"/>
                  </a:lnTo>
                  <a:lnTo>
                    <a:pt x="3466" y="8680"/>
                  </a:lnTo>
                  <a:lnTo>
                    <a:pt x="3667" y="8722"/>
                  </a:lnTo>
                  <a:lnTo>
                    <a:pt x="3868" y="8743"/>
                  </a:lnTo>
                  <a:lnTo>
                    <a:pt x="4048" y="8764"/>
                  </a:lnTo>
                  <a:lnTo>
                    <a:pt x="4229" y="8764"/>
                  </a:lnTo>
                  <a:lnTo>
                    <a:pt x="4398" y="8754"/>
                  </a:lnTo>
                  <a:lnTo>
                    <a:pt x="4547" y="8733"/>
                  </a:lnTo>
                  <a:lnTo>
                    <a:pt x="4684" y="8701"/>
                  </a:lnTo>
                  <a:lnTo>
                    <a:pt x="4801" y="8648"/>
                  </a:lnTo>
                  <a:lnTo>
                    <a:pt x="4907" y="8584"/>
                  </a:lnTo>
                  <a:lnTo>
                    <a:pt x="4949" y="8552"/>
                  </a:lnTo>
                  <a:lnTo>
                    <a:pt x="4981" y="8510"/>
                  </a:lnTo>
                  <a:lnTo>
                    <a:pt x="5013" y="8457"/>
                  </a:lnTo>
                  <a:lnTo>
                    <a:pt x="5045" y="8415"/>
                  </a:lnTo>
                  <a:lnTo>
                    <a:pt x="5066" y="8362"/>
                  </a:lnTo>
                  <a:lnTo>
                    <a:pt x="5076" y="8298"/>
                  </a:lnTo>
                  <a:lnTo>
                    <a:pt x="5087" y="8245"/>
                  </a:lnTo>
                  <a:lnTo>
                    <a:pt x="5087" y="8171"/>
                  </a:lnTo>
                  <a:lnTo>
                    <a:pt x="5076" y="8033"/>
                  </a:lnTo>
                  <a:lnTo>
                    <a:pt x="5034" y="7874"/>
                  </a:lnTo>
                  <a:lnTo>
                    <a:pt x="4992" y="7726"/>
                  </a:lnTo>
                  <a:lnTo>
                    <a:pt x="4960" y="7588"/>
                  </a:lnTo>
                  <a:lnTo>
                    <a:pt x="4907" y="7291"/>
                  </a:lnTo>
                  <a:lnTo>
                    <a:pt x="4875" y="6995"/>
                  </a:lnTo>
                  <a:lnTo>
                    <a:pt x="4864" y="6698"/>
                  </a:lnTo>
                  <a:lnTo>
                    <a:pt x="4875" y="6401"/>
                  </a:lnTo>
                  <a:lnTo>
                    <a:pt x="4886" y="6115"/>
                  </a:lnTo>
                  <a:lnTo>
                    <a:pt x="4917" y="5840"/>
                  </a:lnTo>
                  <a:lnTo>
                    <a:pt x="4949" y="5575"/>
                  </a:lnTo>
                  <a:lnTo>
                    <a:pt x="4992" y="5331"/>
                  </a:lnTo>
                  <a:lnTo>
                    <a:pt x="5045" y="5108"/>
                  </a:lnTo>
                  <a:lnTo>
                    <a:pt x="5129" y="4727"/>
                  </a:lnTo>
                  <a:lnTo>
                    <a:pt x="5204" y="4483"/>
                  </a:lnTo>
                  <a:lnTo>
                    <a:pt x="5225" y="4398"/>
                  </a:lnTo>
                  <a:lnTo>
                    <a:pt x="5309" y="4568"/>
                  </a:lnTo>
                  <a:lnTo>
                    <a:pt x="5405" y="4716"/>
                  </a:lnTo>
                  <a:lnTo>
                    <a:pt x="5500" y="4854"/>
                  </a:lnTo>
                  <a:lnTo>
                    <a:pt x="5596" y="4971"/>
                  </a:lnTo>
                  <a:lnTo>
                    <a:pt x="5691" y="5077"/>
                  </a:lnTo>
                  <a:lnTo>
                    <a:pt x="5797" y="5172"/>
                  </a:lnTo>
                  <a:lnTo>
                    <a:pt x="5903" y="5246"/>
                  </a:lnTo>
                  <a:lnTo>
                    <a:pt x="6009" y="5310"/>
                  </a:lnTo>
                  <a:lnTo>
                    <a:pt x="6115" y="5363"/>
                  </a:lnTo>
                  <a:lnTo>
                    <a:pt x="6231" y="5405"/>
                  </a:lnTo>
                  <a:lnTo>
                    <a:pt x="6337" y="5426"/>
                  </a:lnTo>
                  <a:lnTo>
                    <a:pt x="6443" y="5448"/>
                  </a:lnTo>
                  <a:lnTo>
                    <a:pt x="6549" y="5469"/>
                  </a:lnTo>
                  <a:lnTo>
                    <a:pt x="6761" y="5469"/>
                  </a:lnTo>
                  <a:lnTo>
                    <a:pt x="6867" y="5458"/>
                  </a:lnTo>
                  <a:lnTo>
                    <a:pt x="7058" y="5426"/>
                  </a:lnTo>
                  <a:lnTo>
                    <a:pt x="7238" y="5373"/>
                  </a:lnTo>
                  <a:lnTo>
                    <a:pt x="7408" y="5310"/>
                  </a:lnTo>
                  <a:lnTo>
                    <a:pt x="7545" y="5246"/>
                  </a:lnTo>
                  <a:lnTo>
                    <a:pt x="7662" y="5193"/>
                  </a:lnTo>
                  <a:lnTo>
                    <a:pt x="7757" y="5140"/>
                  </a:lnTo>
                  <a:lnTo>
                    <a:pt x="7832" y="5087"/>
                  </a:lnTo>
                  <a:lnTo>
                    <a:pt x="6390" y="3233"/>
                  </a:lnTo>
                  <a:lnTo>
                    <a:pt x="6390" y="3084"/>
                  </a:lnTo>
                  <a:lnTo>
                    <a:pt x="6380" y="2925"/>
                  </a:lnTo>
                  <a:lnTo>
                    <a:pt x="6359" y="2714"/>
                  </a:lnTo>
                  <a:lnTo>
                    <a:pt x="6327" y="2459"/>
                  </a:lnTo>
                  <a:lnTo>
                    <a:pt x="6284" y="2184"/>
                  </a:lnTo>
                  <a:lnTo>
                    <a:pt x="6210" y="1898"/>
                  </a:lnTo>
                  <a:lnTo>
                    <a:pt x="6125" y="1601"/>
                  </a:lnTo>
                  <a:lnTo>
                    <a:pt x="6062" y="1452"/>
                  </a:lnTo>
                  <a:lnTo>
                    <a:pt x="6009" y="1304"/>
                  </a:lnTo>
                  <a:lnTo>
                    <a:pt x="5935" y="1166"/>
                  </a:lnTo>
                  <a:lnTo>
                    <a:pt x="5861" y="1029"/>
                  </a:lnTo>
                  <a:lnTo>
                    <a:pt x="5765" y="901"/>
                  </a:lnTo>
                  <a:lnTo>
                    <a:pt x="5670" y="774"/>
                  </a:lnTo>
                  <a:lnTo>
                    <a:pt x="5564" y="668"/>
                  </a:lnTo>
                  <a:lnTo>
                    <a:pt x="5458" y="562"/>
                  </a:lnTo>
                  <a:lnTo>
                    <a:pt x="5331" y="467"/>
                  </a:lnTo>
                  <a:lnTo>
                    <a:pt x="5193" y="393"/>
                  </a:lnTo>
                  <a:lnTo>
                    <a:pt x="5055" y="329"/>
                  </a:lnTo>
                  <a:lnTo>
                    <a:pt x="4896" y="276"/>
                  </a:lnTo>
                  <a:lnTo>
                    <a:pt x="4727" y="244"/>
                  </a:lnTo>
                  <a:lnTo>
                    <a:pt x="4547" y="234"/>
                  </a:lnTo>
                  <a:lnTo>
                    <a:pt x="4345" y="234"/>
                  </a:lnTo>
                  <a:lnTo>
                    <a:pt x="4144" y="266"/>
                  </a:lnTo>
                  <a:lnTo>
                    <a:pt x="3911" y="170"/>
                  </a:lnTo>
                  <a:lnTo>
                    <a:pt x="3699" y="107"/>
                  </a:lnTo>
                  <a:lnTo>
                    <a:pt x="3487" y="54"/>
                  </a:lnTo>
                  <a:lnTo>
                    <a:pt x="3275" y="11"/>
                  </a:lnTo>
                  <a:lnTo>
                    <a:pt x="3084"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p16"/>
            <p:cNvSpPr/>
            <p:nvPr/>
          </p:nvSpPr>
          <p:spPr>
            <a:xfrm>
              <a:off x="5406825" y="2954725"/>
              <a:ext cx="23875" cy="101475"/>
            </a:xfrm>
            <a:custGeom>
              <a:rect b="b" l="l" r="r" t="t"/>
              <a:pathLst>
                <a:path extrusionOk="0" h="4059" w="955">
                  <a:moveTo>
                    <a:pt x="796" y="0"/>
                  </a:moveTo>
                  <a:lnTo>
                    <a:pt x="753" y="95"/>
                  </a:lnTo>
                  <a:lnTo>
                    <a:pt x="647" y="350"/>
                  </a:lnTo>
                  <a:lnTo>
                    <a:pt x="499" y="752"/>
                  </a:lnTo>
                  <a:lnTo>
                    <a:pt x="414" y="996"/>
                  </a:lnTo>
                  <a:lnTo>
                    <a:pt x="340" y="1261"/>
                  </a:lnTo>
                  <a:lnTo>
                    <a:pt x="255" y="1547"/>
                  </a:lnTo>
                  <a:lnTo>
                    <a:pt x="181" y="1855"/>
                  </a:lnTo>
                  <a:lnTo>
                    <a:pt x="117" y="2183"/>
                  </a:lnTo>
                  <a:lnTo>
                    <a:pt x="64" y="2522"/>
                  </a:lnTo>
                  <a:lnTo>
                    <a:pt x="22" y="2861"/>
                  </a:lnTo>
                  <a:lnTo>
                    <a:pt x="1" y="3211"/>
                  </a:lnTo>
                  <a:lnTo>
                    <a:pt x="1" y="3571"/>
                  </a:lnTo>
                  <a:lnTo>
                    <a:pt x="1" y="3751"/>
                  </a:lnTo>
                  <a:lnTo>
                    <a:pt x="22" y="3921"/>
                  </a:lnTo>
                  <a:lnTo>
                    <a:pt x="298" y="4059"/>
                  </a:lnTo>
                  <a:lnTo>
                    <a:pt x="255" y="3741"/>
                  </a:lnTo>
                  <a:lnTo>
                    <a:pt x="234" y="3571"/>
                  </a:lnTo>
                  <a:lnTo>
                    <a:pt x="223" y="3381"/>
                  </a:lnTo>
                  <a:lnTo>
                    <a:pt x="213" y="3169"/>
                  </a:lnTo>
                  <a:lnTo>
                    <a:pt x="213" y="2957"/>
                  </a:lnTo>
                  <a:lnTo>
                    <a:pt x="234" y="2724"/>
                  </a:lnTo>
                  <a:lnTo>
                    <a:pt x="255" y="2480"/>
                  </a:lnTo>
                  <a:lnTo>
                    <a:pt x="287" y="2215"/>
                  </a:lnTo>
                  <a:lnTo>
                    <a:pt x="329" y="1950"/>
                  </a:lnTo>
                  <a:lnTo>
                    <a:pt x="393" y="1664"/>
                  </a:lnTo>
                  <a:lnTo>
                    <a:pt x="478" y="1367"/>
                  </a:lnTo>
                  <a:lnTo>
                    <a:pt x="562" y="1060"/>
                  </a:lnTo>
                  <a:lnTo>
                    <a:pt x="679" y="731"/>
                  </a:lnTo>
                  <a:lnTo>
                    <a:pt x="806" y="403"/>
                  </a:lnTo>
                  <a:lnTo>
                    <a:pt x="955" y="53"/>
                  </a:lnTo>
                  <a:lnTo>
                    <a:pt x="796"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p16"/>
            <p:cNvSpPr/>
            <p:nvPr/>
          </p:nvSpPr>
          <p:spPr>
            <a:xfrm>
              <a:off x="5375575" y="2948350"/>
              <a:ext cx="28900" cy="88775"/>
            </a:xfrm>
            <a:custGeom>
              <a:rect b="b" l="l" r="r" t="t"/>
              <a:pathLst>
                <a:path extrusionOk="0" h="3551" w="1156">
                  <a:moveTo>
                    <a:pt x="986" y="1"/>
                  </a:moveTo>
                  <a:lnTo>
                    <a:pt x="838" y="319"/>
                  </a:lnTo>
                  <a:lnTo>
                    <a:pt x="700" y="668"/>
                  </a:lnTo>
                  <a:lnTo>
                    <a:pt x="520" y="1113"/>
                  </a:lnTo>
                  <a:lnTo>
                    <a:pt x="435" y="1357"/>
                  </a:lnTo>
                  <a:lnTo>
                    <a:pt x="350" y="1622"/>
                  </a:lnTo>
                  <a:lnTo>
                    <a:pt x="265" y="1898"/>
                  </a:lnTo>
                  <a:lnTo>
                    <a:pt x="191" y="2184"/>
                  </a:lnTo>
                  <a:lnTo>
                    <a:pt x="128" y="2480"/>
                  </a:lnTo>
                  <a:lnTo>
                    <a:pt x="64" y="2767"/>
                  </a:lnTo>
                  <a:lnTo>
                    <a:pt x="22" y="3063"/>
                  </a:lnTo>
                  <a:lnTo>
                    <a:pt x="0" y="3349"/>
                  </a:lnTo>
                  <a:lnTo>
                    <a:pt x="117" y="3455"/>
                  </a:lnTo>
                  <a:lnTo>
                    <a:pt x="244" y="3551"/>
                  </a:lnTo>
                  <a:lnTo>
                    <a:pt x="265" y="3286"/>
                  </a:lnTo>
                  <a:lnTo>
                    <a:pt x="297" y="2957"/>
                  </a:lnTo>
                  <a:lnTo>
                    <a:pt x="350" y="2576"/>
                  </a:lnTo>
                  <a:lnTo>
                    <a:pt x="435" y="2141"/>
                  </a:lnTo>
                  <a:lnTo>
                    <a:pt x="488" y="1908"/>
                  </a:lnTo>
                  <a:lnTo>
                    <a:pt x="551" y="1675"/>
                  </a:lnTo>
                  <a:lnTo>
                    <a:pt x="626" y="1421"/>
                  </a:lnTo>
                  <a:lnTo>
                    <a:pt x="710" y="1166"/>
                  </a:lnTo>
                  <a:lnTo>
                    <a:pt x="806" y="902"/>
                  </a:lnTo>
                  <a:lnTo>
                    <a:pt x="912" y="626"/>
                  </a:lnTo>
                  <a:lnTo>
                    <a:pt x="1028" y="340"/>
                  </a:lnTo>
                  <a:lnTo>
                    <a:pt x="1155" y="54"/>
                  </a:lnTo>
                  <a:lnTo>
                    <a:pt x="986"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p16"/>
            <p:cNvSpPr/>
            <p:nvPr/>
          </p:nvSpPr>
          <p:spPr>
            <a:xfrm>
              <a:off x="5443925" y="2963200"/>
              <a:ext cx="18050" cy="105450"/>
            </a:xfrm>
            <a:custGeom>
              <a:rect b="b" l="l" r="r" t="t"/>
              <a:pathLst>
                <a:path extrusionOk="0" h="4218" w="722">
                  <a:moveTo>
                    <a:pt x="604" y="0"/>
                  </a:moveTo>
                  <a:lnTo>
                    <a:pt x="562" y="85"/>
                  </a:lnTo>
                  <a:lnTo>
                    <a:pt x="456" y="350"/>
                  </a:lnTo>
                  <a:lnTo>
                    <a:pt x="382" y="541"/>
                  </a:lnTo>
                  <a:lnTo>
                    <a:pt x="308" y="753"/>
                  </a:lnTo>
                  <a:lnTo>
                    <a:pt x="234" y="1007"/>
                  </a:lnTo>
                  <a:lnTo>
                    <a:pt x="170" y="1282"/>
                  </a:lnTo>
                  <a:lnTo>
                    <a:pt x="106" y="1590"/>
                  </a:lnTo>
                  <a:lnTo>
                    <a:pt x="53" y="1918"/>
                  </a:lnTo>
                  <a:lnTo>
                    <a:pt x="11" y="2257"/>
                  </a:lnTo>
                  <a:lnTo>
                    <a:pt x="0" y="2618"/>
                  </a:lnTo>
                  <a:lnTo>
                    <a:pt x="0" y="2798"/>
                  </a:lnTo>
                  <a:lnTo>
                    <a:pt x="11" y="2989"/>
                  </a:lnTo>
                  <a:lnTo>
                    <a:pt x="22" y="3179"/>
                  </a:lnTo>
                  <a:lnTo>
                    <a:pt x="43" y="3370"/>
                  </a:lnTo>
                  <a:lnTo>
                    <a:pt x="75" y="3571"/>
                  </a:lnTo>
                  <a:lnTo>
                    <a:pt x="117" y="3762"/>
                  </a:lnTo>
                  <a:lnTo>
                    <a:pt x="159" y="3963"/>
                  </a:lnTo>
                  <a:lnTo>
                    <a:pt x="212" y="4165"/>
                  </a:lnTo>
                  <a:lnTo>
                    <a:pt x="424" y="4197"/>
                  </a:lnTo>
                  <a:lnTo>
                    <a:pt x="626" y="4218"/>
                  </a:lnTo>
                  <a:lnTo>
                    <a:pt x="520" y="3879"/>
                  </a:lnTo>
                  <a:lnTo>
                    <a:pt x="477" y="3688"/>
                  </a:lnTo>
                  <a:lnTo>
                    <a:pt x="424" y="3487"/>
                  </a:lnTo>
                  <a:lnTo>
                    <a:pt x="393" y="3264"/>
                  </a:lnTo>
                  <a:lnTo>
                    <a:pt x="361" y="3031"/>
                  </a:lnTo>
                  <a:lnTo>
                    <a:pt x="340" y="2787"/>
                  </a:lnTo>
                  <a:lnTo>
                    <a:pt x="318" y="2522"/>
                  </a:lnTo>
                  <a:lnTo>
                    <a:pt x="318" y="2257"/>
                  </a:lnTo>
                  <a:lnTo>
                    <a:pt x="329" y="1971"/>
                  </a:lnTo>
                  <a:lnTo>
                    <a:pt x="350" y="1675"/>
                  </a:lnTo>
                  <a:lnTo>
                    <a:pt x="393" y="1367"/>
                  </a:lnTo>
                  <a:lnTo>
                    <a:pt x="446" y="1049"/>
                  </a:lnTo>
                  <a:lnTo>
                    <a:pt x="509" y="721"/>
                  </a:lnTo>
                  <a:lnTo>
                    <a:pt x="604" y="382"/>
                  </a:lnTo>
                  <a:lnTo>
                    <a:pt x="721" y="43"/>
                  </a:lnTo>
                  <a:lnTo>
                    <a:pt x="604"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16"/>
            <p:cNvSpPr/>
            <p:nvPr/>
          </p:nvSpPr>
          <p:spPr>
            <a:xfrm>
              <a:off x="5896425" y="2114650"/>
              <a:ext cx="277650" cy="802475"/>
            </a:xfrm>
            <a:custGeom>
              <a:rect b="b" l="l" r="r" t="t"/>
              <a:pathLst>
                <a:path extrusionOk="0" h="32099" w="11106">
                  <a:moveTo>
                    <a:pt x="1304" y="0"/>
                  </a:moveTo>
                  <a:lnTo>
                    <a:pt x="0" y="2194"/>
                  </a:lnTo>
                  <a:lnTo>
                    <a:pt x="149" y="2289"/>
                  </a:lnTo>
                  <a:lnTo>
                    <a:pt x="308" y="2406"/>
                  </a:lnTo>
                  <a:lnTo>
                    <a:pt x="519" y="2565"/>
                  </a:lnTo>
                  <a:lnTo>
                    <a:pt x="784" y="2766"/>
                  </a:lnTo>
                  <a:lnTo>
                    <a:pt x="1081" y="3020"/>
                  </a:lnTo>
                  <a:lnTo>
                    <a:pt x="1420" y="3328"/>
                  </a:lnTo>
                  <a:lnTo>
                    <a:pt x="1791" y="3677"/>
                  </a:lnTo>
                  <a:lnTo>
                    <a:pt x="2194" y="4090"/>
                  </a:lnTo>
                  <a:lnTo>
                    <a:pt x="2607" y="4557"/>
                  </a:lnTo>
                  <a:lnTo>
                    <a:pt x="2830" y="4811"/>
                  </a:lnTo>
                  <a:lnTo>
                    <a:pt x="3052" y="5076"/>
                  </a:lnTo>
                  <a:lnTo>
                    <a:pt x="3275" y="5352"/>
                  </a:lnTo>
                  <a:lnTo>
                    <a:pt x="3497" y="5648"/>
                  </a:lnTo>
                  <a:lnTo>
                    <a:pt x="3730" y="5966"/>
                  </a:lnTo>
                  <a:lnTo>
                    <a:pt x="3964" y="6284"/>
                  </a:lnTo>
                  <a:lnTo>
                    <a:pt x="4197" y="6634"/>
                  </a:lnTo>
                  <a:lnTo>
                    <a:pt x="4419" y="6983"/>
                  </a:lnTo>
                  <a:lnTo>
                    <a:pt x="4652" y="7354"/>
                  </a:lnTo>
                  <a:lnTo>
                    <a:pt x="4885" y="7746"/>
                  </a:lnTo>
                  <a:lnTo>
                    <a:pt x="5108" y="8149"/>
                  </a:lnTo>
                  <a:lnTo>
                    <a:pt x="5341" y="8573"/>
                  </a:lnTo>
                  <a:lnTo>
                    <a:pt x="5564" y="9007"/>
                  </a:lnTo>
                  <a:lnTo>
                    <a:pt x="5786" y="9453"/>
                  </a:lnTo>
                  <a:lnTo>
                    <a:pt x="5998" y="9929"/>
                  </a:lnTo>
                  <a:lnTo>
                    <a:pt x="6210" y="10417"/>
                  </a:lnTo>
                  <a:lnTo>
                    <a:pt x="6411" y="10915"/>
                  </a:lnTo>
                  <a:lnTo>
                    <a:pt x="6613" y="11434"/>
                  </a:lnTo>
                  <a:lnTo>
                    <a:pt x="6814" y="11975"/>
                  </a:lnTo>
                  <a:lnTo>
                    <a:pt x="6994" y="12526"/>
                  </a:lnTo>
                  <a:lnTo>
                    <a:pt x="7174" y="13109"/>
                  </a:lnTo>
                  <a:lnTo>
                    <a:pt x="7344" y="13691"/>
                  </a:lnTo>
                  <a:lnTo>
                    <a:pt x="7514" y="14306"/>
                  </a:lnTo>
                  <a:lnTo>
                    <a:pt x="7662" y="14931"/>
                  </a:lnTo>
                  <a:lnTo>
                    <a:pt x="7810" y="15578"/>
                  </a:lnTo>
                  <a:lnTo>
                    <a:pt x="7937" y="16245"/>
                  </a:lnTo>
                  <a:lnTo>
                    <a:pt x="8054" y="16934"/>
                  </a:lnTo>
                  <a:lnTo>
                    <a:pt x="8171" y="17633"/>
                  </a:lnTo>
                  <a:lnTo>
                    <a:pt x="8266" y="18365"/>
                  </a:lnTo>
                  <a:lnTo>
                    <a:pt x="8351" y="19106"/>
                  </a:lnTo>
                  <a:lnTo>
                    <a:pt x="8414" y="19869"/>
                  </a:lnTo>
                  <a:lnTo>
                    <a:pt x="8478" y="20654"/>
                  </a:lnTo>
                  <a:lnTo>
                    <a:pt x="8510" y="21459"/>
                  </a:lnTo>
                  <a:lnTo>
                    <a:pt x="8541" y="22275"/>
                  </a:lnTo>
                  <a:lnTo>
                    <a:pt x="8552" y="23123"/>
                  </a:lnTo>
                  <a:lnTo>
                    <a:pt x="8541" y="23992"/>
                  </a:lnTo>
                  <a:lnTo>
                    <a:pt x="8520" y="24871"/>
                  </a:lnTo>
                  <a:lnTo>
                    <a:pt x="8467" y="25783"/>
                  </a:lnTo>
                  <a:lnTo>
                    <a:pt x="8414" y="26715"/>
                  </a:lnTo>
                  <a:lnTo>
                    <a:pt x="8330" y="27658"/>
                  </a:lnTo>
                  <a:lnTo>
                    <a:pt x="8234" y="28633"/>
                  </a:lnTo>
                  <a:lnTo>
                    <a:pt x="8107" y="29629"/>
                  </a:lnTo>
                  <a:lnTo>
                    <a:pt x="7969" y="30647"/>
                  </a:lnTo>
                  <a:lnTo>
                    <a:pt x="7810" y="31685"/>
                  </a:lnTo>
                  <a:lnTo>
                    <a:pt x="10322" y="32098"/>
                  </a:lnTo>
                  <a:lnTo>
                    <a:pt x="10502" y="30986"/>
                  </a:lnTo>
                  <a:lnTo>
                    <a:pt x="10650" y="29884"/>
                  </a:lnTo>
                  <a:lnTo>
                    <a:pt x="10777" y="28813"/>
                  </a:lnTo>
                  <a:lnTo>
                    <a:pt x="10883" y="27775"/>
                  </a:lnTo>
                  <a:lnTo>
                    <a:pt x="10968" y="26747"/>
                  </a:lnTo>
                  <a:lnTo>
                    <a:pt x="11032" y="25751"/>
                  </a:lnTo>
                  <a:lnTo>
                    <a:pt x="11074" y="24765"/>
                  </a:lnTo>
                  <a:lnTo>
                    <a:pt x="11106" y="23811"/>
                  </a:lnTo>
                  <a:lnTo>
                    <a:pt x="11106" y="22879"/>
                  </a:lnTo>
                  <a:lnTo>
                    <a:pt x="11095" y="21968"/>
                  </a:lnTo>
                  <a:lnTo>
                    <a:pt x="11064" y="21088"/>
                  </a:lnTo>
                  <a:lnTo>
                    <a:pt x="11021" y="20219"/>
                  </a:lnTo>
                  <a:lnTo>
                    <a:pt x="10958" y="19371"/>
                  </a:lnTo>
                  <a:lnTo>
                    <a:pt x="10873" y="18545"/>
                  </a:lnTo>
                  <a:lnTo>
                    <a:pt x="10777" y="17750"/>
                  </a:lnTo>
                  <a:lnTo>
                    <a:pt x="10671" y="16966"/>
                  </a:lnTo>
                  <a:lnTo>
                    <a:pt x="10544" y="16203"/>
                  </a:lnTo>
                  <a:lnTo>
                    <a:pt x="10417" y="15461"/>
                  </a:lnTo>
                  <a:lnTo>
                    <a:pt x="10269" y="14740"/>
                  </a:lnTo>
                  <a:lnTo>
                    <a:pt x="10110" y="14041"/>
                  </a:lnTo>
                  <a:lnTo>
                    <a:pt x="9940" y="13363"/>
                  </a:lnTo>
                  <a:lnTo>
                    <a:pt x="9750" y="12695"/>
                  </a:lnTo>
                  <a:lnTo>
                    <a:pt x="9559" y="12059"/>
                  </a:lnTo>
                  <a:lnTo>
                    <a:pt x="9368" y="11434"/>
                  </a:lnTo>
                  <a:lnTo>
                    <a:pt x="9156" y="10830"/>
                  </a:lnTo>
                  <a:lnTo>
                    <a:pt x="8934" y="10247"/>
                  </a:lnTo>
                  <a:lnTo>
                    <a:pt x="8711" y="9686"/>
                  </a:lnTo>
                  <a:lnTo>
                    <a:pt x="8488" y="9135"/>
                  </a:lnTo>
                  <a:lnTo>
                    <a:pt x="8245" y="8615"/>
                  </a:lnTo>
                  <a:lnTo>
                    <a:pt x="8001" y="8096"/>
                  </a:lnTo>
                  <a:lnTo>
                    <a:pt x="7757" y="7609"/>
                  </a:lnTo>
                  <a:lnTo>
                    <a:pt x="7514" y="7132"/>
                  </a:lnTo>
                  <a:lnTo>
                    <a:pt x="7259" y="6676"/>
                  </a:lnTo>
                  <a:lnTo>
                    <a:pt x="6994" y="6231"/>
                  </a:lnTo>
                  <a:lnTo>
                    <a:pt x="6740" y="5807"/>
                  </a:lnTo>
                  <a:lnTo>
                    <a:pt x="6486" y="5405"/>
                  </a:lnTo>
                  <a:lnTo>
                    <a:pt x="6221" y="5012"/>
                  </a:lnTo>
                  <a:lnTo>
                    <a:pt x="5966" y="4642"/>
                  </a:lnTo>
                  <a:lnTo>
                    <a:pt x="5701" y="4281"/>
                  </a:lnTo>
                  <a:lnTo>
                    <a:pt x="5447" y="3942"/>
                  </a:lnTo>
                  <a:lnTo>
                    <a:pt x="5182" y="3614"/>
                  </a:lnTo>
                  <a:lnTo>
                    <a:pt x="4928" y="3306"/>
                  </a:lnTo>
                  <a:lnTo>
                    <a:pt x="4684" y="3010"/>
                  </a:lnTo>
                  <a:lnTo>
                    <a:pt x="4430" y="2734"/>
                  </a:lnTo>
                  <a:lnTo>
                    <a:pt x="4197" y="2469"/>
                  </a:lnTo>
                  <a:lnTo>
                    <a:pt x="3953" y="2215"/>
                  </a:lnTo>
                  <a:lnTo>
                    <a:pt x="3497" y="1759"/>
                  </a:lnTo>
                  <a:lnTo>
                    <a:pt x="3073" y="1356"/>
                  </a:lnTo>
                  <a:lnTo>
                    <a:pt x="2671" y="1017"/>
                  </a:lnTo>
                  <a:lnTo>
                    <a:pt x="2321" y="721"/>
                  </a:lnTo>
                  <a:lnTo>
                    <a:pt x="2003" y="477"/>
                  </a:lnTo>
                  <a:lnTo>
                    <a:pt x="1749" y="286"/>
                  </a:lnTo>
                  <a:lnTo>
                    <a:pt x="1537" y="148"/>
                  </a:lnTo>
                  <a:lnTo>
                    <a:pt x="1304"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p16"/>
            <p:cNvSpPr/>
            <p:nvPr/>
          </p:nvSpPr>
          <p:spPr>
            <a:xfrm>
              <a:off x="5879475" y="2102200"/>
              <a:ext cx="272375" cy="379125"/>
            </a:xfrm>
            <a:custGeom>
              <a:rect b="b" l="l" r="r" t="t"/>
              <a:pathLst>
                <a:path extrusionOk="0" h="15165" w="10895">
                  <a:moveTo>
                    <a:pt x="2141" y="0"/>
                  </a:moveTo>
                  <a:lnTo>
                    <a:pt x="0" y="3179"/>
                  </a:lnTo>
                  <a:lnTo>
                    <a:pt x="233" y="3359"/>
                  </a:lnTo>
                  <a:lnTo>
                    <a:pt x="498" y="3571"/>
                  </a:lnTo>
                  <a:lnTo>
                    <a:pt x="838" y="3868"/>
                  </a:lnTo>
                  <a:lnTo>
                    <a:pt x="1240" y="4260"/>
                  </a:lnTo>
                  <a:lnTo>
                    <a:pt x="1473" y="4493"/>
                  </a:lnTo>
                  <a:lnTo>
                    <a:pt x="1706" y="4737"/>
                  </a:lnTo>
                  <a:lnTo>
                    <a:pt x="1961" y="5012"/>
                  </a:lnTo>
                  <a:lnTo>
                    <a:pt x="2226" y="5320"/>
                  </a:lnTo>
                  <a:lnTo>
                    <a:pt x="2501" y="5638"/>
                  </a:lnTo>
                  <a:lnTo>
                    <a:pt x="2777" y="5987"/>
                  </a:lnTo>
                  <a:lnTo>
                    <a:pt x="3063" y="6369"/>
                  </a:lnTo>
                  <a:lnTo>
                    <a:pt x="3360" y="6761"/>
                  </a:lnTo>
                  <a:lnTo>
                    <a:pt x="3646" y="7185"/>
                  </a:lnTo>
                  <a:lnTo>
                    <a:pt x="3942" y="7640"/>
                  </a:lnTo>
                  <a:lnTo>
                    <a:pt x="4250" y="8117"/>
                  </a:lnTo>
                  <a:lnTo>
                    <a:pt x="4546" y="8615"/>
                  </a:lnTo>
                  <a:lnTo>
                    <a:pt x="4843" y="9145"/>
                  </a:lnTo>
                  <a:lnTo>
                    <a:pt x="5129" y="9707"/>
                  </a:lnTo>
                  <a:lnTo>
                    <a:pt x="5415" y="10290"/>
                  </a:lnTo>
                  <a:lnTo>
                    <a:pt x="5702" y="10894"/>
                  </a:lnTo>
                  <a:lnTo>
                    <a:pt x="5977" y="11540"/>
                  </a:lnTo>
                  <a:lnTo>
                    <a:pt x="6242" y="12208"/>
                  </a:lnTo>
                  <a:lnTo>
                    <a:pt x="6507" y="12897"/>
                  </a:lnTo>
                  <a:lnTo>
                    <a:pt x="6751" y="13628"/>
                  </a:lnTo>
                  <a:lnTo>
                    <a:pt x="6984" y="14380"/>
                  </a:lnTo>
                  <a:lnTo>
                    <a:pt x="7196" y="15164"/>
                  </a:lnTo>
                  <a:lnTo>
                    <a:pt x="10894" y="14189"/>
                  </a:lnTo>
                  <a:lnTo>
                    <a:pt x="10767" y="13723"/>
                  </a:lnTo>
                  <a:lnTo>
                    <a:pt x="10640" y="13267"/>
                  </a:lnTo>
                  <a:lnTo>
                    <a:pt x="10502" y="12822"/>
                  </a:lnTo>
                  <a:lnTo>
                    <a:pt x="10364" y="12377"/>
                  </a:lnTo>
                  <a:lnTo>
                    <a:pt x="10078" y="11530"/>
                  </a:lnTo>
                  <a:lnTo>
                    <a:pt x="9771" y="10714"/>
                  </a:lnTo>
                  <a:lnTo>
                    <a:pt x="9453" y="9929"/>
                  </a:lnTo>
                  <a:lnTo>
                    <a:pt x="9124" y="9177"/>
                  </a:lnTo>
                  <a:lnTo>
                    <a:pt x="8796" y="8456"/>
                  </a:lnTo>
                  <a:lnTo>
                    <a:pt x="8446" y="7768"/>
                  </a:lnTo>
                  <a:lnTo>
                    <a:pt x="8097" y="7121"/>
                  </a:lnTo>
                  <a:lnTo>
                    <a:pt x="7747" y="6496"/>
                  </a:lnTo>
                  <a:lnTo>
                    <a:pt x="7387" y="5903"/>
                  </a:lnTo>
                  <a:lnTo>
                    <a:pt x="7026" y="5341"/>
                  </a:lnTo>
                  <a:lnTo>
                    <a:pt x="6677" y="4811"/>
                  </a:lnTo>
                  <a:lnTo>
                    <a:pt x="6316" y="4313"/>
                  </a:lnTo>
                  <a:lnTo>
                    <a:pt x="5967" y="3847"/>
                  </a:lnTo>
                  <a:lnTo>
                    <a:pt x="5617" y="3402"/>
                  </a:lnTo>
                  <a:lnTo>
                    <a:pt x="5278" y="2988"/>
                  </a:lnTo>
                  <a:lnTo>
                    <a:pt x="4949" y="2607"/>
                  </a:lnTo>
                  <a:lnTo>
                    <a:pt x="4631" y="2257"/>
                  </a:lnTo>
                  <a:lnTo>
                    <a:pt x="4324" y="1929"/>
                  </a:lnTo>
                  <a:lnTo>
                    <a:pt x="4027" y="1621"/>
                  </a:lnTo>
                  <a:lnTo>
                    <a:pt x="3752" y="1346"/>
                  </a:lnTo>
                  <a:lnTo>
                    <a:pt x="3487" y="1102"/>
                  </a:lnTo>
                  <a:lnTo>
                    <a:pt x="3243" y="880"/>
                  </a:lnTo>
                  <a:lnTo>
                    <a:pt x="2809" y="519"/>
                  </a:lnTo>
                  <a:lnTo>
                    <a:pt x="2480" y="254"/>
                  </a:lnTo>
                  <a:lnTo>
                    <a:pt x="2247" y="85"/>
                  </a:lnTo>
                  <a:lnTo>
                    <a:pt x="214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16"/>
            <p:cNvSpPr/>
            <p:nvPr/>
          </p:nvSpPr>
          <p:spPr>
            <a:xfrm>
              <a:off x="6014050" y="2849800"/>
              <a:ext cx="195800" cy="219125"/>
            </a:xfrm>
            <a:custGeom>
              <a:rect b="b" l="l" r="r" t="t"/>
              <a:pathLst>
                <a:path extrusionOk="0" h="8765" w="7832">
                  <a:moveTo>
                    <a:pt x="4748" y="1"/>
                  </a:moveTo>
                  <a:lnTo>
                    <a:pt x="4557" y="11"/>
                  </a:lnTo>
                  <a:lnTo>
                    <a:pt x="4356" y="54"/>
                  </a:lnTo>
                  <a:lnTo>
                    <a:pt x="4144" y="107"/>
                  </a:lnTo>
                  <a:lnTo>
                    <a:pt x="3921" y="170"/>
                  </a:lnTo>
                  <a:lnTo>
                    <a:pt x="3688" y="266"/>
                  </a:lnTo>
                  <a:lnTo>
                    <a:pt x="3487" y="234"/>
                  </a:lnTo>
                  <a:lnTo>
                    <a:pt x="3285" y="234"/>
                  </a:lnTo>
                  <a:lnTo>
                    <a:pt x="3105" y="244"/>
                  </a:lnTo>
                  <a:lnTo>
                    <a:pt x="2936" y="276"/>
                  </a:lnTo>
                  <a:lnTo>
                    <a:pt x="2787" y="329"/>
                  </a:lnTo>
                  <a:lnTo>
                    <a:pt x="2639" y="393"/>
                  </a:lnTo>
                  <a:lnTo>
                    <a:pt x="2501" y="467"/>
                  </a:lnTo>
                  <a:lnTo>
                    <a:pt x="2374" y="562"/>
                  </a:lnTo>
                  <a:lnTo>
                    <a:pt x="2268" y="668"/>
                  </a:lnTo>
                  <a:lnTo>
                    <a:pt x="2162" y="774"/>
                  </a:lnTo>
                  <a:lnTo>
                    <a:pt x="2067" y="901"/>
                  </a:lnTo>
                  <a:lnTo>
                    <a:pt x="1982" y="1029"/>
                  </a:lnTo>
                  <a:lnTo>
                    <a:pt x="1897" y="1166"/>
                  </a:lnTo>
                  <a:lnTo>
                    <a:pt x="1834" y="1304"/>
                  </a:lnTo>
                  <a:lnTo>
                    <a:pt x="1770" y="1452"/>
                  </a:lnTo>
                  <a:lnTo>
                    <a:pt x="1706" y="1601"/>
                  </a:lnTo>
                  <a:lnTo>
                    <a:pt x="1622" y="1898"/>
                  </a:lnTo>
                  <a:lnTo>
                    <a:pt x="1548" y="2184"/>
                  </a:lnTo>
                  <a:lnTo>
                    <a:pt x="1505" y="2459"/>
                  </a:lnTo>
                  <a:lnTo>
                    <a:pt x="1473" y="2714"/>
                  </a:lnTo>
                  <a:lnTo>
                    <a:pt x="1452" y="2925"/>
                  </a:lnTo>
                  <a:lnTo>
                    <a:pt x="1442" y="3084"/>
                  </a:lnTo>
                  <a:lnTo>
                    <a:pt x="1442" y="3233"/>
                  </a:lnTo>
                  <a:lnTo>
                    <a:pt x="0" y="5087"/>
                  </a:lnTo>
                  <a:lnTo>
                    <a:pt x="75" y="5140"/>
                  </a:lnTo>
                  <a:lnTo>
                    <a:pt x="170" y="5193"/>
                  </a:lnTo>
                  <a:lnTo>
                    <a:pt x="286" y="5246"/>
                  </a:lnTo>
                  <a:lnTo>
                    <a:pt x="424" y="5310"/>
                  </a:lnTo>
                  <a:lnTo>
                    <a:pt x="594" y="5373"/>
                  </a:lnTo>
                  <a:lnTo>
                    <a:pt x="774" y="5426"/>
                  </a:lnTo>
                  <a:lnTo>
                    <a:pt x="965" y="5458"/>
                  </a:lnTo>
                  <a:lnTo>
                    <a:pt x="1071" y="5469"/>
                  </a:lnTo>
                  <a:lnTo>
                    <a:pt x="1283" y="5469"/>
                  </a:lnTo>
                  <a:lnTo>
                    <a:pt x="1389" y="5448"/>
                  </a:lnTo>
                  <a:lnTo>
                    <a:pt x="1495" y="5426"/>
                  </a:lnTo>
                  <a:lnTo>
                    <a:pt x="1611" y="5405"/>
                  </a:lnTo>
                  <a:lnTo>
                    <a:pt x="1717" y="5363"/>
                  </a:lnTo>
                  <a:lnTo>
                    <a:pt x="1823" y="5310"/>
                  </a:lnTo>
                  <a:lnTo>
                    <a:pt x="1929" y="5246"/>
                  </a:lnTo>
                  <a:lnTo>
                    <a:pt x="2035" y="5172"/>
                  </a:lnTo>
                  <a:lnTo>
                    <a:pt x="2141" y="5077"/>
                  </a:lnTo>
                  <a:lnTo>
                    <a:pt x="2236" y="4971"/>
                  </a:lnTo>
                  <a:lnTo>
                    <a:pt x="2332" y="4854"/>
                  </a:lnTo>
                  <a:lnTo>
                    <a:pt x="2427" y="4716"/>
                  </a:lnTo>
                  <a:lnTo>
                    <a:pt x="2522" y="4568"/>
                  </a:lnTo>
                  <a:lnTo>
                    <a:pt x="2607" y="4398"/>
                  </a:lnTo>
                  <a:lnTo>
                    <a:pt x="2639" y="4483"/>
                  </a:lnTo>
                  <a:lnTo>
                    <a:pt x="2703" y="4727"/>
                  </a:lnTo>
                  <a:lnTo>
                    <a:pt x="2798" y="5108"/>
                  </a:lnTo>
                  <a:lnTo>
                    <a:pt x="2840" y="5331"/>
                  </a:lnTo>
                  <a:lnTo>
                    <a:pt x="2883" y="5575"/>
                  </a:lnTo>
                  <a:lnTo>
                    <a:pt x="2915" y="5840"/>
                  </a:lnTo>
                  <a:lnTo>
                    <a:pt x="2946" y="6115"/>
                  </a:lnTo>
                  <a:lnTo>
                    <a:pt x="2968" y="6401"/>
                  </a:lnTo>
                  <a:lnTo>
                    <a:pt x="2968" y="6698"/>
                  </a:lnTo>
                  <a:lnTo>
                    <a:pt x="2957" y="6995"/>
                  </a:lnTo>
                  <a:lnTo>
                    <a:pt x="2925" y="7291"/>
                  </a:lnTo>
                  <a:lnTo>
                    <a:pt x="2872" y="7588"/>
                  </a:lnTo>
                  <a:lnTo>
                    <a:pt x="2840" y="7726"/>
                  </a:lnTo>
                  <a:lnTo>
                    <a:pt x="2798" y="7874"/>
                  </a:lnTo>
                  <a:lnTo>
                    <a:pt x="2756" y="8033"/>
                  </a:lnTo>
                  <a:lnTo>
                    <a:pt x="2745" y="8171"/>
                  </a:lnTo>
                  <a:lnTo>
                    <a:pt x="2745" y="8245"/>
                  </a:lnTo>
                  <a:lnTo>
                    <a:pt x="2756" y="8298"/>
                  </a:lnTo>
                  <a:lnTo>
                    <a:pt x="2766" y="8362"/>
                  </a:lnTo>
                  <a:lnTo>
                    <a:pt x="2787" y="8415"/>
                  </a:lnTo>
                  <a:lnTo>
                    <a:pt x="2819" y="8457"/>
                  </a:lnTo>
                  <a:lnTo>
                    <a:pt x="2851" y="8510"/>
                  </a:lnTo>
                  <a:lnTo>
                    <a:pt x="2883" y="8552"/>
                  </a:lnTo>
                  <a:lnTo>
                    <a:pt x="2936" y="8584"/>
                  </a:lnTo>
                  <a:lnTo>
                    <a:pt x="3031" y="8648"/>
                  </a:lnTo>
                  <a:lnTo>
                    <a:pt x="3148" y="8701"/>
                  </a:lnTo>
                  <a:lnTo>
                    <a:pt x="3285" y="8733"/>
                  </a:lnTo>
                  <a:lnTo>
                    <a:pt x="3434" y="8754"/>
                  </a:lnTo>
                  <a:lnTo>
                    <a:pt x="3603" y="8764"/>
                  </a:lnTo>
                  <a:lnTo>
                    <a:pt x="3783" y="8764"/>
                  </a:lnTo>
                  <a:lnTo>
                    <a:pt x="3964" y="8743"/>
                  </a:lnTo>
                  <a:lnTo>
                    <a:pt x="4165" y="8722"/>
                  </a:lnTo>
                  <a:lnTo>
                    <a:pt x="4377" y="8680"/>
                  </a:lnTo>
                  <a:lnTo>
                    <a:pt x="4589" y="8627"/>
                  </a:lnTo>
                  <a:lnTo>
                    <a:pt x="4801" y="8574"/>
                  </a:lnTo>
                  <a:lnTo>
                    <a:pt x="5023" y="8499"/>
                  </a:lnTo>
                  <a:lnTo>
                    <a:pt x="5246" y="8425"/>
                  </a:lnTo>
                  <a:lnTo>
                    <a:pt x="5468" y="8341"/>
                  </a:lnTo>
                  <a:lnTo>
                    <a:pt x="5691" y="8245"/>
                  </a:lnTo>
                  <a:lnTo>
                    <a:pt x="5913" y="8150"/>
                  </a:lnTo>
                  <a:lnTo>
                    <a:pt x="6125" y="8033"/>
                  </a:lnTo>
                  <a:lnTo>
                    <a:pt x="6337" y="7927"/>
                  </a:lnTo>
                  <a:lnTo>
                    <a:pt x="6539" y="7800"/>
                  </a:lnTo>
                  <a:lnTo>
                    <a:pt x="6740" y="7673"/>
                  </a:lnTo>
                  <a:lnTo>
                    <a:pt x="6920" y="7546"/>
                  </a:lnTo>
                  <a:lnTo>
                    <a:pt x="7090" y="7408"/>
                  </a:lnTo>
                  <a:lnTo>
                    <a:pt x="7259" y="7270"/>
                  </a:lnTo>
                  <a:lnTo>
                    <a:pt x="7397" y="7132"/>
                  </a:lnTo>
                  <a:lnTo>
                    <a:pt x="7535" y="6984"/>
                  </a:lnTo>
                  <a:lnTo>
                    <a:pt x="7641" y="6836"/>
                  </a:lnTo>
                  <a:lnTo>
                    <a:pt x="7694" y="6751"/>
                  </a:lnTo>
                  <a:lnTo>
                    <a:pt x="7736" y="6677"/>
                  </a:lnTo>
                  <a:lnTo>
                    <a:pt x="7779" y="6592"/>
                  </a:lnTo>
                  <a:lnTo>
                    <a:pt x="7800" y="6497"/>
                  </a:lnTo>
                  <a:lnTo>
                    <a:pt x="7821" y="6412"/>
                  </a:lnTo>
                  <a:lnTo>
                    <a:pt x="7832" y="6327"/>
                  </a:lnTo>
                  <a:lnTo>
                    <a:pt x="7832" y="6232"/>
                  </a:lnTo>
                  <a:lnTo>
                    <a:pt x="7832" y="6136"/>
                  </a:lnTo>
                  <a:lnTo>
                    <a:pt x="7810" y="5946"/>
                  </a:lnTo>
                  <a:lnTo>
                    <a:pt x="7768" y="5744"/>
                  </a:lnTo>
                  <a:lnTo>
                    <a:pt x="7715" y="5543"/>
                  </a:lnTo>
                  <a:lnTo>
                    <a:pt x="7651" y="5342"/>
                  </a:lnTo>
                  <a:lnTo>
                    <a:pt x="7514" y="4907"/>
                  </a:lnTo>
                  <a:lnTo>
                    <a:pt x="7439" y="4674"/>
                  </a:lnTo>
                  <a:lnTo>
                    <a:pt x="7376" y="4451"/>
                  </a:lnTo>
                  <a:lnTo>
                    <a:pt x="7312" y="4218"/>
                  </a:lnTo>
                  <a:lnTo>
                    <a:pt x="7270" y="3975"/>
                  </a:lnTo>
                  <a:lnTo>
                    <a:pt x="7249" y="3731"/>
                  </a:lnTo>
                  <a:lnTo>
                    <a:pt x="7238" y="3487"/>
                  </a:lnTo>
                  <a:lnTo>
                    <a:pt x="7249" y="3307"/>
                  </a:lnTo>
                  <a:lnTo>
                    <a:pt x="7238" y="3127"/>
                  </a:lnTo>
                  <a:lnTo>
                    <a:pt x="7228" y="2947"/>
                  </a:lnTo>
                  <a:lnTo>
                    <a:pt x="7206" y="2767"/>
                  </a:lnTo>
                  <a:lnTo>
                    <a:pt x="7185" y="2586"/>
                  </a:lnTo>
                  <a:lnTo>
                    <a:pt x="7153" y="2406"/>
                  </a:lnTo>
                  <a:lnTo>
                    <a:pt x="7111" y="2226"/>
                  </a:lnTo>
                  <a:lnTo>
                    <a:pt x="7058" y="2046"/>
                  </a:lnTo>
                  <a:lnTo>
                    <a:pt x="7005" y="1866"/>
                  </a:lnTo>
                  <a:lnTo>
                    <a:pt x="6941" y="1696"/>
                  </a:lnTo>
                  <a:lnTo>
                    <a:pt x="6878" y="1527"/>
                  </a:lnTo>
                  <a:lnTo>
                    <a:pt x="6793" y="1368"/>
                  </a:lnTo>
                  <a:lnTo>
                    <a:pt x="6708" y="1209"/>
                  </a:lnTo>
                  <a:lnTo>
                    <a:pt x="6624" y="1050"/>
                  </a:lnTo>
                  <a:lnTo>
                    <a:pt x="6518" y="912"/>
                  </a:lnTo>
                  <a:lnTo>
                    <a:pt x="6412" y="774"/>
                  </a:lnTo>
                  <a:lnTo>
                    <a:pt x="6306" y="647"/>
                  </a:lnTo>
                  <a:lnTo>
                    <a:pt x="6178" y="520"/>
                  </a:lnTo>
                  <a:lnTo>
                    <a:pt x="6051" y="414"/>
                  </a:lnTo>
                  <a:lnTo>
                    <a:pt x="5913" y="319"/>
                  </a:lnTo>
                  <a:lnTo>
                    <a:pt x="5776" y="234"/>
                  </a:lnTo>
                  <a:lnTo>
                    <a:pt x="5617" y="160"/>
                  </a:lnTo>
                  <a:lnTo>
                    <a:pt x="5458" y="96"/>
                  </a:lnTo>
                  <a:lnTo>
                    <a:pt x="5299" y="43"/>
                  </a:lnTo>
                  <a:lnTo>
                    <a:pt x="5119" y="11"/>
                  </a:lnTo>
                  <a:lnTo>
                    <a:pt x="4939"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16"/>
            <p:cNvSpPr/>
            <p:nvPr/>
          </p:nvSpPr>
          <p:spPr>
            <a:xfrm>
              <a:off x="6139625" y="2954725"/>
              <a:ext cx="24125" cy="101475"/>
            </a:xfrm>
            <a:custGeom>
              <a:rect b="b" l="l" r="r" t="t"/>
              <a:pathLst>
                <a:path extrusionOk="0" h="4059" w="965">
                  <a:moveTo>
                    <a:pt x="159" y="0"/>
                  </a:moveTo>
                  <a:lnTo>
                    <a:pt x="0" y="53"/>
                  </a:lnTo>
                  <a:lnTo>
                    <a:pt x="149" y="403"/>
                  </a:lnTo>
                  <a:lnTo>
                    <a:pt x="276" y="731"/>
                  </a:lnTo>
                  <a:lnTo>
                    <a:pt x="392" y="1060"/>
                  </a:lnTo>
                  <a:lnTo>
                    <a:pt x="488" y="1367"/>
                  </a:lnTo>
                  <a:lnTo>
                    <a:pt x="562" y="1664"/>
                  </a:lnTo>
                  <a:lnTo>
                    <a:pt x="626" y="1950"/>
                  </a:lnTo>
                  <a:lnTo>
                    <a:pt x="668" y="2215"/>
                  </a:lnTo>
                  <a:lnTo>
                    <a:pt x="700" y="2480"/>
                  </a:lnTo>
                  <a:lnTo>
                    <a:pt x="732" y="2724"/>
                  </a:lnTo>
                  <a:lnTo>
                    <a:pt x="742" y="2957"/>
                  </a:lnTo>
                  <a:lnTo>
                    <a:pt x="742" y="3169"/>
                  </a:lnTo>
                  <a:lnTo>
                    <a:pt x="732" y="3381"/>
                  </a:lnTo>
                  <a:lnTo>
                    <a:pt x="721" y="3571"/>
                  </a:lnTo>
                  <a:lnTo>
                    <a:pt x="710" y="3741"/>
                  </a:lnTo>
                  <a:lnTo>
                    <a:pt x="657" y="4059"/>
                  </a:lnTo>
                  <a:lnTo>
                    <a:pt x="943" y="3921"/>
                  </a:lnTo>
                  <a:lnTo>
                    <a:pt x="954" y="3751"/>
                  </a:lnTo>
                  <a:lnTo>
                    <a:pt x="965" y="3571"/>
                  </a:lnTo>
                  <a:lnTo>
                    <a:pt x="954" y="3211"/>
                  </a:lnTo>
                  <a:lnTo>
                    <a:pt x="933" y="2861"/>
                  </a:lnTo>
                  <a:lnTo>
                    <a:pt x="890" y="2522"/>
                  </a:lnTo>
                  <a:lnTo>
                    <a:pt x="838" y="2183"/>
                  </a:lnTo>
                  <a:lnTo>
                    <a:pt x="774" y="1855"/>
                  </a:lnTo>
                  <a:lnTo>
                    <a:pt x="700" y="1547"/>
                  </a:lnTo>
                  <a:lnTo>
                    <a:pt x="615" y="1261"/>
                  </a:lnTo>
                  <a:lnTo>
                    <a:pt x="541" y="996"/>
                  </a:lnTo>
                  <a:lnTo>
                    <a:pt x="456" y="752"/>
                  </a:lnTo>
                  <a:lnTo>
                    <a:pt x="308" y="350"/>
                  </a:lnTo>
                  <a:lnTo>
                    <a:pt x="202" y="95"/>
                  </a:lnTo>
                  <a:lnTo>
                    <a:pt x="159"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16"/>
            <p:cNvSpPr/>
            <p:nvPr/>
          </p:nvSpPr>
          <p:spPr>
            <a:xfrm>
              <a:off x="6165850" y="2948350"/>
              <a:ext cx="29175" cy="88775"/>
            </a:xfrm>
            <a:custGeom>
              <a:rect b="b" l="l" r="r" t="t"/>
              <a:pathLst>
                <a:path extrusionOk="0" h="3551" w="1167">
                  <a:moveTo>
                    <a:pt x="181" y="1"/>
                  </a:moveTo>
                  <a:lnTo>
                    <a:pt x="0" y="54"/>
                  </a:lnTo>
                  <a:lnTo>
                    <a:pt x="128" y="340"/>
                  </a:lnTo>
                  <a:lnTo>
                    <a:pt x="244" y="626"/>
                  </a:lnTo>
                  <a:lnTo>
                    <a:pt x="350" y="902"/>
                  </a:lnTo>
                  <a:lnTo>
                    <a:pt x="446" y="1166"/>
                  </a:lnTo>
                  <a:lnTo>
                    <a:pt x="530" y="1421"/>
                  </a:lnTo>
                  <a:lnTo>
                    <a:pt x="604" y="1675"/>
                  </a:lnTo>
                  <a:lnTo>
                    <a:pt x="668" y="1908"/>
                  </a:lnTo>
                  <a:lnTo>
                    <a:pt x="721" y="2141"/>
                  </a:lnTo>
                  <a:lnTo>
                    <a:pt x="806" y="2576"/>
                  </a:lnTo>
                  <a:lnTo>
                    <a:pt x="859" y="2957"/>
                  </a:lnTo>
                  <a:lnTo>
                    <a:pt x="901" y="3286"/>
                  </a:lnTo>
                  <a:lnTo>
                    <a:pt x="912" y="3551"/>
                  </a:lnTo>
                  <a:lnTo>
                    <a:pt x="1039" y="3455"/>
                  </a:lnTo>
                  <a:lnTo>
                    <a:pt x="1166" y="3349"/>
                  </a:lnTo>
                  <a:lnTo>
                    <a:pt x="1134" y="3063"/>
                  </a:lnTo>
                  <a:lnTo>
                    <a:pt x="1092" y="2767"/>
                  </a:lnTo>
                  <a:lnTo>
                    <a:pt x="1039" y="2480"/>
                  </a:lnTo>
                  <a:lnTo>
                    <a:pt x="965" y="2184"/>
                  </a:lnTo>
                  <a:lnTo>
                    <a:pt x="891" y="1898"/>
                  </a:lnTo>
                  <a:lnTo>
                    <a:pt x="806" y="1622"/>
                  </a:lnTo>
                  <a:lnTo>
                    <a:pt x="721" y="1357"/>
                  </a:lnTo>
                  <a:lnTo>
                    <a:pt x="636" y="1113"/>
                  </a:lnTo>
                  <a:lnTo>
                    <a:pt x="467" y="668"/>
                  </a:lnTo>
                  <a:lnTo>
                    <a:pt x="318" y="319"/>
                  </a:lnTo>
                  <a:lnTo>
                    <a:pt x="181"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16"/>
            <p:cNvSpPr/>
            <p:nvPr/>
          </p:nvSpPr>
          <p:spPr>
            <a:xfrm>
              <a:off x="6108625" y="2963200"/>
              <a:ext cx="17775" cy="105450"/>
            </a:xfrm>
            <a:custGeom>
              <a:rect b="b" l="l" r="r" t="t"/>
              <a:pathLst>
                <a:path extrusionOk="0" h="4218" w="711">
                  <a:moveTo>
                    <a:pt x="106" y="0"/>
                  </a:moveTo>
                  <a:lnTo>
                    <a:pt x="0" y="43"/>
                  </a:lnTo>
                  <a:lnTo>
                    <a:pt x="106" y="382"/>
                  </a:lnTo>
                  <a:lnTo>
                    <a:pt x="202" y="721"/>
                  </a:lnTo>
                  <a:lnTo>
                    <a:pt x="265" y="1049"/>
                  </a:lnTo>
                  <a:lnTo>
                    <a:pt x="329" y="1367"/>
                  </a:lnTo>
                  <a:lnTo>
                    <a:pt x="361" y="1675"/>
                  </a:lnTo>
                  <a:lnTo>
                    <a:pt x="382" y="1971"/>
                  </a:lnTo>
                  <a:lnTo>
                    <a:pt x="393" y="2257"/>
                  </a:lnTo>
                  <a:lnTo>
                    <a:pt x="393" y="2522"/>
                  </a:lnTo>
                  <a:lnTo>
                    <a:pt x="382" y="2787"/>
                  </a:lnTo>
                  <a:lnTo>
                    <a:pt x="350" y="3031"/>
                  </a:lnTo>
                  <a:lnTo>
                    <a:pt x="318" y="3264"/>
                  </a:lnTo>
                  <a:lnTo>
                    <a:pt x="287" y="3487"/>
                  </a:lnTo>
                  <a:lnTo>
                    <a:pt x="234" y="3688"/>
                  </a:lnTo>
                  <a:lnTo>
                    <a:pt x="191" y="3879"/>
                  </a:lnTo>
                  <a:lnTo>
                    <a:pt x="85" y="4218"/>
                  </a:lnTo>
                  <a:lnTo>
                    <a:pt x="287" y="4197"/>
                  </a:lnTo>
                  <a:lnTo>
                    <a:pt x="499" y="4165"/>
                  </a:lnTo>
                  <a:lnTo>
                    <a:pt x="552" y="3963"/>
                  </a:lnTo>
                  <a:lnTo>
                    <a:pt x="605" y="3762"/>
                  </a:lnTo>
                  <a:lnTo>
                    <a:pt x="636" y="3571"/>
                  </a:lnTo>
                  <a:lnTo>
                    <a:pt x="668" y="3370"/>
                  </a:lnTo>
                  <a:lnTo>
                    <a:pt x="689" y="3179"/>
                  </a:lnTo>
                  <a:lnTo>
                    <a:pt x="700" y="2989"/>
                  </a:lnTo>
                  <a:lnTo>
                    <a:pt x="710" y="2798"/>
                  </a:lnTo>
                  <a:lnTo>
                    <a:pt x="710" y="2618"/>
                  </a:lnTo>
                  <a:lnTo>
                    <a:pt x="700" y="2257"/>
                  </a:lnTo>
                  <a:lnTo>
                    <a:pt x="658" y="1918"/>
                  </a:lnTo>
                  <a:lnTo>
                    <a:pt x="605" y="1590"/>
                  </a:lnTo>
                  <a:lnTo>
                    <a:pt x="552" y="1282"/>
                  </a:lnTo>
                  <a:lnTo>
                    <a:pt x="477" y="1007"/>
                  </a:lnTo>
                  <a:lnTo>
                    <a:pt x="403" y="753"/>
                  </a:lnTo>
                  <a:lnTo>
                    <a:pt x="329" y="541"/>
                  </a:lnTo>
                  <a:lnTo>
                    <a:pt x="255" y="350"/>
                  </a:lnTo>
                  <a:lnTo>
                    <a:pt x="149" y="85"/>
                  </a:lnTo>
                  <a:lnTo>
                    <a:pt x="106"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16"/>
            <p:cNvSpPr/>
            <p:nvPr/>
          </p:nvSpPr>
          <p:spPr>
            <a:xfrm>
              <a:off x="5837600" y="2214525"/>
              <a:ext cx="80825" cy="91150"/>
            </a:xfrm>
            <a:custGeom>
              <a:rect b="b" l="l" r="r" t="t"/>
              <a:pathLst>
                <a:path extrusionOk="0" h="3646" w="3233">
                  <a:moveTo>
                    <a:pt x="1" y="0"/>
                  </a:moveTo>
                  <a:lnTo>
                    <a:pt x="1" y="2162"/>
                  </a:lnTo>
                  <a:lnTo>
                    <a:pt x="11" y="2310"/>
                  </a:lnTo>
                  <a:lnTo>
                    <a:pt x="32" y="2459"/>
                  </a:lnTo>
                  <a:lnTo>
                    <a:pt x="64" y="2596"/>
                  </a:lnTo>
                  <a:lnTo>
                    <a:pt x="117" y="2734"/>
                  </a:lnTo>
                  <a:lnTo>
                    <a:pt x="181" y="2861"/>
                  </a:lnTo>
                  <a:lnTo>
                    <a:pt x="255" y="2988"/>
                  </a:lnTo>
                  <a:lnTo>
                    <a:pt x="340" y="3105"/>
                  </a:lnTo>
                  <a:lnTo>
                    <a:pt x="435" y="3211"/>
                  </a:lnTo>
                  <a:lnTo>
                    <a:pt x="541" y="3306"/>
                  </a:lnTo>
                  <a:lnTo>
                    <a:pt x="658" y="3391"/>
                  </a:lnTo>
                  <a:lnTo>
                    <a:pt x="774" y="3465"/>
                  </a:lnTo>
                  <a:lnTo>
                    <a:pt x="912" y="3529"/>
                  </a:lnTo>
                  <a:lnTo>
                    <a:pt x="1050" y="3571"/>
                  </a:lnTo>
                  <a:lnTo>
                    <a:pt x="1188" y="3614"/>
                  </a:lnTo>
                  <a:lnTo>
                    <a:pt x="1336" y="3635"/>
                  </a:lnTo>
                  <a:lnTo>
                    <a:pt x="1484" y="3645"/>
                  </a:lnTo>
                  <a:lnTo>
                    <a:pt x="1749" y="3645"/>
                  </a:lnTo>
                  <a:lnTo>
                    <a:pt x="1898" y="3635"/>
                  </a:lnTo>
                  <a:lnTo>
                    <a:pt x="2046" y="3614"/>
                  </a:lnTo>
                  <a:lnTo>
                    <a:pt x="2184" y="3571"/>
                  </a:lnTo>
                  <a:lnTo>
                    <a:pt x="2321" y="3529"/>
                  </a:lnTo>
                  <a:lnTo>
                    <a:pt x="2459" y="3465"/>
                  </a:lnTo>
                  <a:lnTo>
                    <a:pt x="2576" y="3391"/>
                  </a:lnTo>
                  <a:lnTo>
                    <a:pt x="2692" y="3306"/>
                  </a:lnTo>
                  <a:lnTo>
                    <a:pt x="2798" y="3211"/>
                  </a:lnTo>
                  <a:lnTo>
                    <a:pt x="2894" y="3105"/>
                  </a:lnTo>
                  <a:lnTo>
                    <a:pt x="2978" y="2988"/>
                  </a:lnTo>
                  <a:lnTo>
                    <a:pt x="3053" y="2861"/>
                  </a:lnTo>
                  <a:lnTo>
                    <a:pt x="3116" y="2734"/>
                  </a:lnTo>
                  <a:lnTo>
                    <a:pt x="3169" y="2596"/>
                  </a:lnTo>
                  <a:lnTo>
                    <a:pt x="3201" y="2459"/>
                  </a:lnTo>
                  <a:lnTo>
                    <a:pt x="3222" y="2310"/>
                  </a:lnTo>
                  <a:lnTo>
                    <a:pt x="3233" y="2162"/>
                  </a:lnTo>
                  <a:lnTo>
                    <a:pt x="3233"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99" name="Google Shape;1999;p16"/>
          <p:cNvGrpSpPr/>
          <p:nvPr/>
        </p:nvGrpSpPr>
        <p:grpSpPr>
          <a:xfrm>
            <a:off x="457600" y="1420825"/>
            <a:ext cx="2434800" cy="2853275"/>
            <a:chOff x="457600" y="1420825"/>
            <a:chExt cx="2434800" cy="2853275"/>
          </a:xfrm>
        </p:grpSpPr>
        <p:sp>
          <p:nvSpPr>
            <p:cNvPr id="2000" name="Google Shape;2000;p16"/>
            <p:cNvSpPr txBox="1"/>
            <p:nvPr/>
          </p:nvSpPr>
          <p:spPr>
            <a:xfrm>
              <a:off x="457600" y="1420825"/>
              <a:ext cx="2434800" cy="5007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Fira Sans Extra Condensed"/>
                  <a:ea typeface="Fira Sans Extra Condensed"/>
                  <a:cs typeface="Fira Sans Extra Condensed"/>
                  <a:sym typeface="Fira Sans Extra Condensed"/>
                </a:rPr>
                <a:t>Youth</a:t>
              </a:r>
              <a:endParaRPr b="1" i="0" sz="2400" u="none" cap="none" strike="noStrike">
                <a:solidFill>
                  <a:schemeClr val="lt1"/>
                </a:solidFill>
                <a:latin typeface="Fira Sans Extra Condensed"/>
                <a:ea typeface="Fira Sans Extra Condensed"/>
                <a:cs typeface="Fira Sans Extra Condensed"/>
                <a:sym typeface="Fira Sans Extra Condensed"/>
              </a:endParaRPr>
            </a:p>
          </p:txBody>
        </p:sp>
        <p:sp>
          <p:nvSpPr>
            <p:cNvPr id="2001" name="Google Shape;2001;p16"/>
            <p:cNvSpPr txBox="1"/>
            <p:nvPr/>
          </p:nvSpPr>
          <p:spPr>
            <a:xfrm>
              <a:off x="457600" y="2165088"/>
              <a:ext cx="2434800" cy="1422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Jupiter is a gas giant and the biggest planet</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Mercury is the closest planet to the Sun</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Venus is the second planet from the Sun</a:t>
              </a:r>
              <a:endParaRPr b="0" i="0" sz="1400" u="none" cap="none" strike="noStrike">
                <a:solidFill>
                  <a:srgbClr val="000000"/>
                </a:solidFill>
                <a:latin typeface="Roboto"/>
                <a:ea typeface="Roboto"/>
                <a:cs typeface="Roboto"/>
                <a:sym typeface="Roboto"/>
              </a:endParaRPr>
            </a:p>
          </p:txBody>
        </p:sp>
        <p:sp>
          <p:nvSpPr>
            <p:cNvPr id="2002" name="Google Shape;2002;p16"/>
            <p:cNvSpPr txBox="1"/>
            <p:nvPr/>
          </p:nvSpPr>
          <p:spPr>
            <a:xfrm>
              <a:off x="2197775" y="3942300"/>
              <a:ext cx="6945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accent3"/>
                  </a:solidFill>
                  <a:latin typeface="Fira Sans Extra Condensed"/>
                  <a:ea typeface="Fira Sans Extra Condensed"/>
                  <a:cs typeface="Fira Sans Extra Condensed"/>
                  <a:sym typeface="Fira Sans Extra Condensed"/>
                </a:rPr>
                <a:t>40%</a:t>
              </a:r>
              <a:endParaRPr b="1" i="0" sz="1800" u="none" cap="none" strike="noStrike">
                <a:solidFill>
                  <a:schemeClr val="accent3"/>
                </a:solidFill>
                <a:latin typeface="Fira Sans Extra Condensed"/>
                <a:ea typeface="Fira Sans Extra Condensed"/>
                <a:cs typeface="Fira Sans Extra Condensed"/>
                <a:sym typeface="Fira Sans Extra Condensed"/>
              </a:endParaRPr>
            </a:p>
          </p:txBody>
        </p:sp>
      </p:grpSp>
      <p:sp>
        <p:nvSpPr>
          <p:cNvPr id="2003" name="Google Shape;2003;p16"/>
          <p:cNvSpPr txBox="1"/>
          <p:nvPr/>
        </p:nvSpPr>
        <p:spPr>
          <a:xfrm>
            <a:off x="457600" y="3942300"/>
            <a:ext cx="1740300" cy="331800"/>
          </a:xfrm>
          <a:prstGeom prst="rect">
            <a:avLst/>
          </a:prstGeom>
          <a:solidFill>
            <a:srgbClr val="FC756E">
              <a:alpha val="25098"/>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004" name="Google Shape;2004;p16"/>
          <p:cNvSpPr txBox="1"/>
          <p:nvPr/>
        </p:nvSpPr>
        <p:spPr>
          <a:xfrm>
            <a:off x="457600" y="3942300"/>
            <a:ext cx="647100" cy="331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nvGrpSpPr>
          <p:cNvPr id="2005" name="Google Shape;2005;p16"/>
          <p:cNvGrpSpPr/>
          <p:nvPr/>
        </p:nvGrpSpPr>
        <p:grpSpPr>
          <a:xfrm>
            <a:off x="6252000" y="1420825"/>
            <a:ext cx="2434800" cy="2853275"/>
            <a:chOff x="6252000" y="1420825"/>
            <a:chExt cx="2434800" cy="2853275"/>
          </a:xfrm>
        </p:grpSpPr>
        <p:sp>
          <p:nvSpPr>
            <p:cNvPr id="2006" name="Google Shape;2006;p16"/>
            <p:cNvSpPr txBox="1"/>
            <p:nvPr/>
          </p:nvSpPr>
          <p:spPr>
            <a:xfrm>
              <a:off x="6252000" y="1420825"/>
              <a:ext cx="2434800" cy="500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Fira Sans Extra Condensed"/>
                  <a:ea typeface="Fira Sans Extra Condensed"/>
                  <a:cs typeface="Fira Sans Extra Condensed"/>
                  <a:sym typeface="Fira Sans Extra Condensed"/>
                </a:rPr>
                <a:t>Maturity</a:t>
              </a:r>
              <a:endParaRPr b="1" i="0" sz="2400" u="none" cap="none" strike="noStrike">
                <a:solidFill>
                  <a:schemeClr val="lt1"/>
                </a:solidFill>
                <a:latin typeface="Fira Sans Extra Condensed"/>
                <a:ea typeface="Fira Sans Extra Condensed"/>
                <a:cs typeface="Fira Sans Extra Condensed"/>
                <a:sym typeface="Fira Sans Extra Condensed"/>
              </a:endParaRPr>
            </a:p>
          </p:txBody>
        </p:sp>
        <p:sp>
          <p:nvSpPr>
            <p:cNvPr id="2007" name="Google Shape;2007;p16"/>
            <p:cNvSpPr txBox="1"/>
            <p:nvPr/>
          </p:nvSpPr>
          <p:spPr>
            <a:xfrm>
              <a:off x="6252000" y="2165088"/>
              <a:ext cx="2434800" cy="1422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Neptune is very far away from Earth</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Despite being red, Mars is a cold place</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Saturn is a gas giant and has several rings</a:t>
              </a:r>
              <a:endParaRPr b="0" i="0" sz="1400" u="none" cap="none" strike="noStrike">
                <a:solidFill>
                  <a:srgbClr val="000000"/>
                </a:solidFill>
                <a:latin typeface="Roboto"/>
                <a:ea typeface="Roboto"/>
                <a:cs typeface="Roboto"/>
                <a:sym typeface="Roboto"/>
              </a:endParaRPr>
            </a:p>
          </p:txBody>
        </p:sp>
        <p:sp>
          <p:nvSpPr>
            <p:cNvPr id="2008" name="Google Shape;2008;p16"/>
            <p:cNvSpPr txBox="1"/>
            <p:nvPr/>
          </p:nvSpPr>
          <p:spPr>
            <a:xfrm>
              <a:off x="7992237" y="3942300"/>
              <a:ext cx="6945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accent5"/>
                  </a:solidFill>
                  <a:latin typeface="Fira Sans Extra Condensed"/>
                  <a:ea typeface="Fira Sans Extra Condensed"/>
                  <a:cs typeface="Fira Sans Extra Condensed"/>
                  <a:sym typeface="Fira Sans Extra Condensed"/>
                </a:rPr>
                <a:t>60%</a:t>
              </a:r>
              <a:endParaRPr b="1" i="0" sz="1800" u="none" cap="none" strike="noStrike">
                <a:solidFill>
                  <a:schemeClr val="accent5"/>
                </a:solidFill>
                <a:latin typeface="Fira Sans Extra Condensed"/>
                <a:ea typeface="Fira Sans Extra Condensed"/>
                <a:cs typeface="Fira Sans Extra Condensed"/>
                <a:sym typeface="Fira Sans Extra Condensed"/>
              </a:endParaRPr>
            </a:p>
          </p:txBody>
        </p:sp>
      </p:grpSp>
      <p:sp>
        <p:nvSpPr>
          <p:cNvPr id="2009" name="Google Shape;2009;p16"/>
          <p:cNvSpPr txBox="1"/>
          <p:nvPr/>
        </p:nvSpPr>
        <p:spPr>
          <a:xfrm>
            <a:off x="6252063" y="3942300"/>
            <a:ext cx="1740300" cy="331800"/>
          </a:xfrm>
          <a:prstGeom prst="rect">
            <a:avLst/>
          </a:prstGeom>
          <a:solidFill>
            <a:srgbClr val="16A4C3">
              <a:alpha val="25098"/>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010" name="Google Shape;2010;p16"/>
          <p:cNvSpPr txBox="1"/>
          <p:nvPr/>
        </p:nvSpPr>
        <p:spPr>
          <a:xfrm>
            <a:off x="6252074" y="3942300"/>
            <a:ext cx="1043100" cy="331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4" name="Shape 2014"/>
        <p:cNvGrpSpPr/>
        <p:nvPr/>
      </p:nvGrpSpPr>
      <p:grpSpPr>
        <a:xfrm>
          <a:off x="0" y="0"/>
          <a:ext cx="0" cy="0"/>
          <a:chOff x="0" y="0"/>
          <a:chExt cx="0" cy="0"/>
        </a:xfrm>
      </p:grpSpPr>
      <p:pic>
        <p:nvPicPr>
          <p:cNvPr id="2015" name="Google Shape;2015;p17"/>
          <p:cNvPicPr preferRelativeResize="0"/>
          <p:nvPr/>
        </p:nvPicPr>
        <p:blipFill rotWithShape="1">
          <a:blip r:embed="rId3">
            <a:alphaModFix/>
          </a:blip>
          <a:srcRect b="0" l="0" r="0" t="0"/>
          <a:stretch/>
        </p:blipFill>
        <p:spPr>
          <a:xfrm>
            <a:off x="0" y="93712"/>
            <a:ext cx="9168751" cy="731250"/>
          </a:xfrm>
          <a:prstGeom prst="rect">
            <a:avLst/>
          </a:prstGeom>
          <a:noFill/>
          <a:ln>
            <a:noFill/>
          </a:ln>
        </p:spPr>
      </p:pic>
      <p:sp>
        <p:nvSpPr>
          <p:cNvPr id="2016" name="Google Shape;2016;p17"/>
          <p:cNvSpPr/>
          <p:nvPr/>
        </p:nvSpPr>
        <p:spPr>
          <a:xfrm>
            <a:off x="338005" y="4582713"/>
            <a:ext cx="8468140" cy="406731"/>
          </a:xfrm>
          <a:prstGeom prst="ellipse">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17" name="Google Shape;2017;p17"/>
          <p:cNvSpPr txBox="1"/>
          <p:nvPr>
            <p:ph idx="4294967295" type="ctrTitle"/>
          </p:nvPr>
        </p:nvSpPr>
        <p:spPr>
          <a:xfrm>
            <a:off x="-1248812" y="269581"/>
            <a:ext cx="7682100" cy="57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Fira Sans Extra Condensed"/>
              <a:buNone/>
            </a:pPr>
            <a:r>
              <a:rPr b="1" i="0" lang="en" sz="2000" u="none" cap="none" strike="noStrike">
                <a:solidFill>
                  <a:schemeClr val="lt1"/>
                </a:solidFill>
                <a:latin typeface="Fira Sans Extra Condensed"/>
                <a:ea typeface="Fira Sans Extra Condensed"/>
                <a:cs typeface="Fira Sans Extra Condensed"/>
                <a:sym typeface="Fira Sans Extra Condensed"/>
              </a:rPr>
              <a:t>DON’T FORGET WHAT’S IMPORTANT</a:t>
            </a:r>
            <a:endParaRPr b="1" i="0" sz="2000" u="none" cap="none" strike="noStrike">
              <a:solidFill>
                <a:schemeClr val="lt1"/>
              </a:solidFill>
              <a:latin typeface="Fira Sans Extra Condensed"/>
              <a:ea typeface="Fira Sans Extra Condensed"/>
              <a:cs typeface="Fira Sans Extra Condensed"/>
              <a:sym typeface="Fira Sans Extra Condensed"/>
            </a:endParaRPr>
          </a:p>
        </p:txBody>
      </p:sp>
      <p:sp>
        <p:nvSpPr>
          <p:cNvPr id="2018" name="Google Shape;2018;p17"/>
          <p:cNvSpPr/>
          <p:nvPr/>
        </p:nvSpPr>
        <p:spPr>
          <a:xfrm>
            <a:off x="499213" y="1066875"/>
            <a:ext cx="2106000" cy="16383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17"/>
          <p:cNvSpPr/>
          <p:nvPr/>
        </p:nvSpPr>
        <p:spPr>
          <a:xfrm>
            <a:off x="6433288" y="2899575"/>
            <a:ext cx="2106000" cy="16383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17"/>
          <p:cNvSpPr/>
          <p:nvPr/>
        </p:nvSpPr>
        <p:spPr>
          <a:xfrm>
            <a:off x="3019575" y="1066875"/>
            <a:ext cx="3105000" cy="34710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17"/>
          <p:cNvSpPr txBox="1"/>
          <p:nvPr/>
        </p:nvSpPr>
        <p:spPr>
          <a:xfrm>
            <a:off x="778013" y="1452825"/>
            <a:ext cx="1653900" cy="956100"/>
          </a:xfrm>
          <a:prstGeom prst="rect">
            <a:avLst/>
          </a:prstGeom>
          <a:noFill/>
          <a:ln>
            <a:noFill/>
          </a:ln>
        </p:spPr>
        <p:txBody>
          <a:bodyPr anchorCtr="0" anchor="ctr" bIns="0" lIns="91425" spcFirstLastPara="1" rIns="91425" wrap="square" tIns="182875">
            <a:noAutofit/>
          </a:bodyPr>
          <a:lstStyle/>
          <a:p>
            <a:pPr indent="0" lvl="0" marL="0" marR="0" rtl="0" algn="l">
              <a:lnSpc>
                <a:spcPct val="100000"/>
              </a:lnSpc>
              <a:spcBef>
                <a:spcPts val="0"/>
              </a:spcBef>
              <a:spcAft>
                <a:spcPts val="1600"/>
              </a:spcAft>
              <a:buClr>
                <a:srgbClr val="000000"/>
              </a:buClr>
              <a:buSzPts val="14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Despite being red, Mars is actually a cold place</a:t>
            </a:r>
            <a:endParaRPr b="0" i="0" sz="1400" u="none" cap="none" strike="noStrike">
              <a:solidFill>
                <a:schemeClr val="dk1"/>
              </a:solidFill>
              <a:latin typeface="Roboto Condensed Light"/>
              <a:ea typeface="Roboto Condensed Light"/>
              <a:cs typeface="Roboto Condensed Light"/>
              <a:sym typeface="Roboto Condensed Light"/>
            </a:endParaRPr>
          </a:p>
        </p:txBody>
      </p:sp>
      <p:sp>
        <p:nvSpPr>
          <p:cNvPr id="2022" name="Google Shape;2022;p17"/>
          <p:cNvSpPr txBox="1"/>
          <p:nvPr/>
        </p:nvSpPr>
        <p:spPr>
          <a:xfrm>
            <a:off x="6712088" y="3240663"/>
            <a:ext cx="1653900" cy="956100"/>
          </a:xfrm>
          <a:prstGeom prst="rect">
            <a:avLst/>
          </a:prstGeom>
          <a:noFill/>
          <a:ln>
            <a:noFill/>
          </a:ln>
        </p:spPr>
        <p:txBody>
          <a:bodyPr anchorCtr="0" anchor="ctr" bIns="0" lIns="91425" spcFirstLastPara="1" rIns="91425" wrap="square" tIns="182875">
            <a:noAutofit/>
          </a:bodyPr>
          <a:lstStyle/>
          <a:p>
            <a:pPr indent="0" lvl="0" marL="0" marR="0" rtl="0" algn="r">
              <a:lnSpc>
                <a:spcPct val="100000"/>
              </a:lnSpc>
              <a:spcBef>
                <a:spcPts val="0"/>
              </a:spcBef>
              <a:spcAft>
                <a:spcPts val="1600"/>
              </a:spcAft>
              <a:buClr>
                <a:srgbClr val="000000"/>
              </a:buClr>
              <a:buSzPts val="14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Neptune is the farthest planet from the Sun</a:t>
            </a:r>
            <a:endParaRPr b="0" i="0" sz="1400" u="none" cap="none" strike="noStrike">
              <a:solidFill>
                <a:schemeClr val="dk1"/>
              </a:solidFill>
              <a:latin typeface="Roboto Condensed Light"/>
              <a:ea typeface="Roboto Condensed Light"/>
              <a:cs typeface="Roboto Condensed Light"/>
              <a:sym typeface="Roboto Condensed Light"/>
            </a:endParaRPr>
          </a:p>
        </p:txBody>
      </p:sp>
      <p:cxnSp>
        <p:nvCxnSpPr>
          <p:cNvPr id="2023" name="Google Shape;2023;p17"/>
          <p:cNvCxnSpPr>
            <a:stCxn id="2021" idx="3"/>
          </p:cNvCxnSpPr>
          <p:nvPr/>
        </p:nvCxnSpPr>
        <p:spPr>
          <a:xfrm>
            <a:off x="2431913" y="1930875"/>
            <a:ext cx="1907400" cy="0"/>
          </a:xfrm>
          <a:prstGeom prst="straightConnector1">
            <a:avLst/>
          </a:prstGeom>
          <a:noFill/>
          <a:ln cap="flat" cmpd="sng" w="28575">
            <a:solidFill>
              <a:schemeClr val="accent4"/>
            </a:solidFill>
            <a:prstDash val="dot"/>
            <a:round/>
            <a:headEnd len="sm" w="sm" type="none"/>
            <a:tailEnd len="sm" w="sm" type="none"/>
          </a:ln>
        </p:spPr>
      </p:cxnSp>
      <p:cxnSp>
        <p:nvCxnSpPr>
          <p:cNvPr id="2024" name="Google Shape;2024;p17"/>
          <p:cNvCxnSpPr>
            <a:stCxn id="2022" idx="1"/>
          </p:cNvCxnSpPr>
          <p:nvPr/>
        </p:nvCxnSpPr>
        <p:spPr>
          <a:xfrm rot="10800000">
            <a:off x="4882088" y="3718713"/>
            <a:ext cx="1830000" cy="0"/>
          </a:xfrm>
          <a:prstGeom prst="straightConnector1">
            <a:avLst/>
          </a:prstGeom>
          <a:noFill/>
          <a:ln cap="flat" cmpd="sng" w="28575">
            <a:solidFill>
              <a:schemeClr val="accent4"/>
            </a:solidFill>
            <a:prstDash val="dot"/>
            <a:round/>
            <a:headEnd len="sm" w="sm" type="none"/>
            <a:tailEnd len="sm" w="sm" type="none"/>
          </a:ln>
        </p:spPr>
      </p:cxnSp>
      <p:pic>
        <p:nvPicPr>
          <p:cNvPr id="2025" name="Google Shape;2025;p17"/>
          <p:cNvPicPr preferRelativeResize="0"/>
          <p:nvPr/>
        </p:nvPicPr>
        <p:blipFill rotWithShape="1">
          <a:blip r:embed="rId4">
            <a:alphaModFix/>
          </a:blip>
          <a:srcRect b="0" l="0" r="0" t="0"/>
          <a:stretch/>
        </p:blipFill>
        <p:spPr>
          <a:xfrm>
            <a:off x="3559643" y="1152319"/>
            <a:ext cx="1732640" cy="3837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9" name="Shape 2029"/>
        <p:cNvGrpSpPr/>
        <p:nvPr/>
      </p:nvGrpSpPr>
      <p:grpSpPr>
        <a:xfrm>
          <a:off x="0" y="0"/>
          <a:ext cx="0" cy="0"/>
          <a:chOff x="0" y="0"/>
          <a:chExt cx="0" cy="0"/>
        </a:xfrm>
      </p:grpSpPr>
      <p:sp>
        <p:nvSpPr>
          <p:cNvPr id="2030" name="Google Shape;2030;p18"/>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Human life cycle infographics</a:t>
            </a:r>
            <a:endParaRPr/>
          </a:p>
        </p:txBody>
      </p:sp>
      <p:grpSp>
        <p:nvGrpSpPr>
          <p:cNvPr id="2031" name="Google Shape;2031;p18"/>
          <p:cNvGrpSpPr/>
          <p:nvPr/>
        </p:nvGrpSpPr>
        <p:grpSpPr>
          <a:xfrm>
            <a:off x="457200" y="1139202"/>
            <a:ext cx="1455392" cy="3592924"/>
            <a:chOff x="2095737" y="1203350"/>
            <a:chExt cx="1249800" cy="3085380"/>
          </a:xfrm>
        </p:grpSpPr>
        <p:sp>
          <p:nvSpPr>
            <p:cNvPr id="2032" name="Google Shape;2032;p18"/>
            <p:cNvSpPr/>
            <p:nvPr/>
          </p:nvSpPr>
          <p:spPr>
            <a:xfrm>
              <a:off x="2095737" y="4058630"/>
              <a:ext cx="1249800" cy="2301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18"/>
            <p:cNvSpPr/>
            <p:nvPr/>
          </p:nvSpPr>
          <p:spPr>
            <a:xfrm>
              <a:off x="2374866" y="1813199"/>
              <a:ext cx="657056" cy="657021"/>
            </a:xfrm>
            <a:custGeom>
              <a:rect b="b" l="l" r="r" t="t"/>
              <a:pathLst>
                <a:path extrusionOk="0" h="18598" w="18599">
                  <a:moveTo>
                    <a:pt x="3423" y="0"/>
                  </a:moveTo>
                  <a:lnTo>
                    <a:pt x="3243" y="11"/>
                  </a:lnTo>
                  <a:lnTo>
                    <a:pt x="3063" y="43"/>
                  </a:lnTo>
                  <a:lnTo>
                    <a:pt x="2883" y="74"/>
                  </a:lnTo>
                  <a:lnTo>
                    <a:pt x="2702" y="106"/>
                  </a:lnTo>
                  <a:lnTo>
                    <a:pt x="2533" y="159"/>
                  </a:lnTo>
                  <a:lnTo>
                    <a:pt x="2363" y="212"/>
                  </a:lnTo>
                  <a:lnTo>
                    <a:pt x="2204" y="276"/>
                  </a:lnTo>
                  <a:lnTo>
                    <a:pt x="2045" y="350"/>
                  </a:lnTo>
                  <a:lnTo>
                    <a:pt x="1887" y="435"/>
                  </a:lnTo>
                  <a:lnTo>
                    <a:pt x="1738" y="519"/>
                  </a:lnTo>
                  <a:lnTo>
                    <a:pt x="1590" y="615"/>
                  </a:lnTo>
                  <a:lnTo>
                    <a:pt x="1452" y="710"/>
                  </a:lnTo>
                  <a:lnTo>
                    <a:pt x="1314" y="816"/>
                  </a:lnTo>
                  <a:lnTo>
                    <a:pt x="1177" y="933"/>
                  </a:lnTo>
                  <a:lnTo>
                    <a:pt x="1049" y="1049"/>
                  </a:lnTo>
                  <a:lnTo>
                    <a:pt x="933" y="1176"/>
                  </a:lnTo>
                  <a:lnTo>
                    <a:pt x="816" y="1314"/>
                  </a:lnTo>
                  <a:lnTo>
                    <a:pt x="710" y="1452"/>
                  </a:lnTo>
                  <a:lnTo>
                    <a:pt x="615" y="1590"/>
                  </a:lnTo>
                  <a:lnTo>
                    <a:pt x="520" y="1738"/>
                  </a:lnTo>
                  <a:lnTo>
                    <a:pt x="435" y="1886"/>
                  </a:lnTo>
                  <a:lnTo>
                    <a:pt x="350" y="2045"/>
                  </a:lnTo>
                  <a:lnTo>
                    <a:pt x="276" y="2204"/>
                  </a:lnTo>
                  <a:lnTo>
                    <a:pt x="212" y="2363"/>
                  </a:lnTo>
                  <a:lnTo>
                    <a:pt x="159" y="2533"/>
                  </a:lnTo>
                  <a:lnTo>
                    <a:pt x="106" y="2702"/>
                  </a:lnTo>
                  <a:lnTo>
                    <a:pt x="74" y="2883"/>
                  </a:lnTo>
                  <a:lnTo>
                    <a:pt x="43" y="3063"/>
                  </a:lnTo>
                  <a:lnTo>
                    <a:pt x="11" y="3243"/>
                  </a:lnTo>
                  <a:lnTo>
                    <a:pt x="0" y="3423"/>
                  </a:lnTo>
                  <a:lnTo>
                    <a:pt x="0" y="3614"/>
                  </a:lnTo>
                  <a:lnTo>
                    <a:pt x="0" y="14984"/>
                  </a:lnTo>
                  <a:lnTo>
                    <a:pt x="0" y="15175"/>
                  </a:lnTo>
                  <a:lnTo>
                    <a:pt x="11" y="15355"/>
                  </a:lnTo>
                  <a:lnTo>
                    <a:pt x="43" y="15535"/>
                  </a:lnTo>
                  <a:lnTo>
                    <a:pt x="74" y="15715"/>
                  </a:lnTo>
                  <a:lnTo>
                    <a:pt x="106" y="15885"/>
                  </a:lnTo>
                  <a:lnTo>
                    <a:pt x="159" y="16065"/>
                  </a:lnTo>
                  <a:lnTo>
                    <a:pt x="212" y="16224"/>
                  </a:lnTo>
                  <a:lnTo>
                    <a:pt x="276" y="16394"/>
                  </a:lnTo>
                  <a:lnTo>
                    <a:pt x="350" y="16553"/>
                  </a:lnTo>
                  <a:lnTo>
                    <a:pt x="435" y="16712"/>
                  </a:lnTo>
                  <a:lnTo>
                    <a:pt x="520" y="16860"/>
                  </a:lnTo>
                  <a:lnTo>
                    <a:pt x="615" y="17008"/>
                  </a:lnTo>
                  <a:lnTo>
                    <a:pt x="710" y="17146"/>
                  </a:lnTo>
                  <a:lnTo>
                    <a:pt x="816" y="17284"/>
                  </a:lnTo>
                  <a:lnTo>
                    <a:pt x="933" y="17411"/>
                  </a:lnTo>
                  <a:lnTo>
                    <a:pt x="1049" y="17538"/>
                  </a:lnTo>
                  <a:lnTo>
                    <a:pt x="1177" y="17665"/>
                  </a:lnTo>
                  <a:lnTo>
                    <a:pt x="1314" y="17771"/>
                  </a:lnTo>
                  <a:lnTo>
                    <a:pt x="1452" y="17877"/>
                  </a:lnTo>
                  <a:lnTo>
                    <a:pt x="1590" y="17983"/>
                  </a:lnTo>
                  <a:lnTo>
                    <a:pt x="1738" y="18079"/>
                  </a:lnTo>
                  <a:lnTo>
                    <a:pt x="1887" y="18163"/>
                  </a:lnTo>
                  <a:lnTo>
                    <a:pt x="2045" y="18238"/>
                  </a:lnTo>
                  <a:lnTo>
                    <a:pt x="2204" y="18312"/>
                  </a:lnTo>
                  <a:lnTo>
                    <a:pt x="2363" y="18375"/>
                  </a:lnTo>
                  <a:lnTo>
                    <a:pt x="2533" y="18439"/>
                  </a:lnTo>
                  <a:lnTo>
                    <a:pt x="2702" y="18481"/>
                  </a:lnTo>
                  <a:lnTo>
                    <a:pt x="2883" y="18524"/>
                  </a:lnTo>
                  <a:lnTo>
                    <a:pt x="3063" y="18555"/>
                  </a:lnTo>
                  <a:lnTo>
                    <a:pt x="3243" y="18577"/>
                  </a:lnTo>
                  <a:lnTo>
                    <a:pt x="3423" y="18598"/>
                  </a:lnTo>
                  <a:lnTo>
                    <a:pt x="15175" y="18598"/>
                  </a:lnTo>
                  <a:lnTo>
                    <a:pt x="15355" y="18577"/>
                  </a:lnTo>
                  <a:lnTo>
                    <a:pt x="15536" y="18555"/>
                  </a:lnTo>
                  <a:lnTo>
                    <a:pt x="15716" y="18524"/>
                  </a:lnTo>
                  <a:lnTo>
                    <a:pt x="15885" y="18481"/>
                  </a:lnTo>
                  <a:lnTo>
                    <a:pt x="16065" y="18439"/>
                  </a:lnTo>
                  <a:lnTo>
                    <a:pt x="16224" y="18375"/>
                  </a:lnTo>
                  <a:lnTo>
                    <a:pt x="16394" y="18312"/>
                  </a:lnTo>
                  <a:lnTo>
                    <a:pt x="16553" y="18238"/>
                  </a:lnTo>
                  <a:lnTo>
                    <a:pt x="16712" y="18163"/>
                  </a:lnTo>
                  <a:lnTo>
                    <a:pt x="16860" y="18079"/>
                  </a:lnTo>
                  <a:lnTo>
                    <a:pt x="17009" y="17983"/>
                  </a:lnTo>
                  <a:lnTo>
                    <a:pt x="17146" y="17877"/>
                  </a:lnTo>
                  <a:lnTo>
                    <a:pt x="17284" y="17771"/>
                  </a:lnTo>
                  <a:lnTo>
                    <a:pt x="17411" y="17665"/>
                  </a:lnTo>
                  <a:lnTo>
                    <a:pt x="17538" y="17538"/>
                  </a:lnTo>
                  <a:lnTo>
                    <a:pt x="17655" y="17411"/>
                  </a:lnTo>
                  <a:lnTo>
                    <a:pt x="17772" y="17284"/>
                  </a:lnTo>
                  <a:lnTo>
                    <a:pt x="17878" y="17146"/>
                  </a:lnTo>
                  <a:lnTo>
                    <a:pt x="17983" y="17008"/>
                  </a:lnTo>
                  <a:lnTo>
                    <a:pt x="18079" y="16860"/>
                  </a:lnTo>
                  <a:lnTo>
                    <a:pt x="18164" y="16712"/>
                  </a:lnTo>
                  <a:lnTo>
                    <a:pt x="18238" y="16553"/>
                  </a:lnTo>
                  <a:lnTo>
                    <a:pt x="18312" y="16394"/>
                  </a:lnTo>
                  <a:lnTo>
                    <a:pt x="18376" y="16224"/>
                  </a:lnTo>
                  <a:lnTo>
                    <a:pt x="18439" y="16065"/>
                  </a:lnTo>
                  <a:lnTo>
                    <a:pt x="18482" y="15885"/>
                  </a:lnTo>
                  <a:lnTo>
                    <a:pt x="18524" y="15715"/>
                  </a:lnTo>
                  <a:lnTo>
                    <a:pt x="18556" y="15535"/>
                  </a:lnTo>
                  <a:lnTo>
                    <a:pt x="18577" y="15355"/>
                  </a:lnTo>
                  <a:lnTo>
                    <a:pt x="18598" y="15175"/>
                  </a:lnTo>
                  <a:lnTo>
                    <a:pt x="18598" y="14984"/>
                  </a:lnTo>
                  <a:lnTo>
                    <a:pt x="18598" y="3614"/>
                  </a:lnTo>
                  <a:lnTo>
                    <a:pt x="18598" y="3423"/>
                  </a:lnTo>
                  <a:lnTo>
                    <a:pt x="18577" y="3243"/>
                  </a:lnTo>
                  <a:lnTo>
                    <a:pt x="18556" y="3063"/>
                  </a:lnTo>
                  <a:lnTo>
                    <a:pt x="18524" y="2883"/>
                  </a:lnTo>
                  <a:lnTo>
                    <a:pt x="18482" y="2702"/>
                  </a:lnTo>
                  <a:lnTo>
                    <a:pt x="18439" y="2533"/>
                  </a:lnTo>
                  <a:lnTo>
                    <a:pt x="18376" y="2363"/>
                  </a:lnTo>
                  <a:lnTo>
                    <a:pt x="18312" y="2204"/>
                  </a:lnTo>
                  <a:lnTo>
                    <a:pt x="18238" y="2045"/>
                  </a:lnTo>
                  <a:lnTo>
                    <a:pt x="18164" y="1886"/>
                  </a:lnTo>
                  <a:lnTo>
                    <a:pt x="18079" y="1738"/>
                  </a:lnTo>
                  <a:lnTo>
                    <a:pt x="17983" y="1590"/>
                  </a:lnTo>
                  <a:lnTo>
                    <a:pt x="17878" y="1452"/>
                  </a:lnTo>
                  <a:lnTo>
                    <a:pt x="17772" y="1314"/>
                  </a:lnTo>
                  <a:lnTo>
                    <a:pt x="17655" y="1176"/>
                  </a:lnTo>
                  <a:lnTo>
                    <a:pt x="17538" y="1049"/>
                  </a:lnTo>
                  <a:lnTo>
                    <a:pt x="17411" y="933"/>
                  </a:lnTo>
                  <a:lnTo>
                    <a:pt x="17284" y="816"/>
                  </a:lnTo>
                  <a:lnTo>
                    <a:pt x="17146" y="710"/>
                  </a:lnTo>
                  <a:lnTo>
                    <a:pt x="17009" y="615"/>
                  </a:lnTo>
                  <a:lnTo>
                    <a:pt x="16860" y="519"/>
                  </a:lnTo>
                  <a:lnTo>
                    <a:pt x="16712" y="435"/>
                  </a:lnTo>
                  <a:lnTo>
                    <a:pt x="16553" y="350"/>
                  </a:lnTo>
                  <a:lnTo>
                    <a:pt x="16394" y="276"/>
                  </a:lnTo>
                  <a:lnTo>
                    <a:pt x="16224" y="212"/>
                  </a:lnTo>
                  <a:lnTo>
                    <a:pt x="16065" y="159"/>
                  </a:lnTo>
                  <a:lnTo>
                    <a:pt x="15885" y="106"/>
                  </a:lnTo>
                  <a:lnTo>
                    <a:pt x="15716" y="74"/>
                  </a:lnTo>
                  <a:lnTo>
                    <a:pt x="15536" y="43"/>
                  </a:lnTo>
                  <a:lnTo>
                    <a:pt x="15355" y="11"/>
                  </a:lnTo>
                  <a:lnTo>
                    <a:pt x="15175"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p18"/>
            <p:cNvSpPr/>
            <p:nvPr/>
          </p:nvSpPr>
          <p:spPr>
            <a:xfrm>
              <a:off x="2180921" y="1920629"/>
              <a:ext cx="336600" cy="385246"/>
            </a:xfrm>
            <a:custGeom>
              <a:rect b="b" l="l" r="r" t="t"/>
              <a:pathLst>
                <a:path extrusionOk="0" h="10905" w="9528">
                  <a:moveTo>
                    <a:pt x="7875" y="0"/>
                  </a:moveTo>
                  <a:lnTo>
                    <a:pt x="7112" y="668"/>
                  </a:lnTo>
                  <a:lnTo>
                    <a:pt x="6370" y="1336"/>
                  </a:lnTo>
                  <a:lnTo>
                    <a:pt x="5670" y="1993"/>
                  </a:lnTo>
                  <a:lnTo>
                    <a:pt x="5013" y="2660"/>
                  </a:lnTo>
                  <a:lnTo>
                    <a:pt x="4378" y="3317"/>
                  </a:lnTo>
                  <a:lnTo>
                    <a:pt x="3795" y="3964"/>
                  </a:lnTo>
                  <a:lnTo>
                    <a:pt x="3244" y="4610"/>
                  </a:lnTo>
                  <a:lnTo>
                    <a:pt x="2979" y="4939"/>
                  </a:lnTo>
                  <a:lnTo>
                    <a:pt x="2724" y="5257"/>
                  </a:lnTo>
                  <a:lnTo>
                    <a:pt x="2481" y="5575"/>
                  </a:lnTo>
                  <a:lnTo>
                    <a:pt x="2248" y="5892"/>
                  </a:lnTo>
                  <a:lnTo>
                    <a:pt x="2025" y="6210"/>
                  </a:lnTo>
                  <a:lnTo>
                    <a:pt x="1802" y="6528"/>
                  </a:lnTo>
                  <a:lnTo>
                    <a:pt x="1601" y="6836"/>
                  </a:lnTo>
                  <a:lnTo>
                    <a:pt x="1410" y="7153"/>
                  </a:lnTo>
                  <a:lnTo>
                    <a:pt x="1220" y="7461"/>
                  </a:lnTo>
                  <a:lnTo>
                    <a:pt x="1050" y="7768"/>
                  </a:lnTo>
                  <a:lnTo>
                    <a:pt x="881" y="8075"/>
                  </a:lnTo>
                  <a:lnTo>
                    <a:pt x="722" y="8372"/>
                  </a:lnTo>
                  <a:lnTo>
                    <a:pt x="584" y="8679"/>
                  </a:lnTo>
                  <a:lnTo>
                    <a:pt x="446" y="8976"/>
                  </a:lnTo>
                  <a:lnTo>
                    <a:pt x="319" y="9273"/>
                  </a:lnTo>
                  <a:lnTo>
                    <a:pt x="202" y="9570"/>
                  </a:lnTo>
                  <a:lnTo>
                    <a:pt x="96" y="9856"/>
                  </a:lnTo>
                  <a:lnTo>
                    <a:pt x="1" y="10142"/>
                  </a:lnTo>
                  <a:lnTo>
                    <a:pt x="2438" y="10905"/>
                  </a:lnTo>
                  <a:lnTo>
                    <a:pt x="2544" y="10608"/>
                  </a:lnTo>
                  <a:lnTo>
                    <a:pt x="2671" y="10269"/>
                  </a:lnTo>
                  <a:lnTo>
                    <a:pt x="2830" y="9887"/>
                  </a:lnTo>
                  <a:lnTo>
                    <a:pt x="3032" y="9485"/>
                  </a:lnTo>
                  <a:lnTo>
                    <a:pt x="3265" y="9040"/>
                  </a:lnTo>
                  <a:lnTo>
                    <a:pt x="3540" y="8552"/>
                  </a:lnTo>
                  <a:lnTo>
                    <a:pt x="3869" y="8033"/>
                  </a:lnTo>
                  <a:lnTo>
                    <a:pt x="4250" y="7482"/>
                  </a:lnTo>
                  <a:lnTo>
                    <a:pt x="4462" y="7196"/>
                  </a:lnTo>
                  <a:lnTo>
                    <a:pt x="4685" y="6899"/>
                  </a:lnTo>
                  <a:lnTo>
                    <a:pt x="4918" y="6602"/>
                  </a:lnTo>
                  <a:lnTo>
                    <a:pt x="5172" y="6285"/>
                  </a:lnTo>
                  <a:lnTo>
                    <a:pt x="5437" y="5967"/>
                  </a:lnTo>
                  <a:lnTo>
                    <a:pt x="5723" y="5638"/>
                  </a:lnTo>
                  <a:lnTo>
                    <a:pt x="6020" y="5299"/>
                  </a:lnTo>
                  <a:lnTo>
                    <a:pt x="6338" y="4960"/>
                  </a:lnTo>
                  <a:lnTo>
                    <a:pt x="6667" y="4610"/>
                  </a:lnTo>
                  <a:lnTo>
                    <a:pt x="7027" y="4250"/>
                  </a:lnTo>
                  <a:lnTo>
                    <a:pt x="7387" y="3879"/>
                  </a:lnTo>
                  <a:lnTo>
                    <a:pt x="7779" y="3508"/>
                  </a:lnTo>
                  <a:lnTo>
                    <a:pt x="8182" y="3127"/>
                  </a:lnTo>
                  <a:lnTo>
                    <a:pt x="8616" y="2745"/>
                  </a:lnTo>
                  <a:lnTo>
                    <a:pt x="9061" y="2353"/>
                  </a:lnTo>
                  <a:lnTo>
                    <a:pt x="9528" y="1950"/>
                  </a:lnTo>
                  <a:lnTo>
                    <a:pt x="7875"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18"/>
            <p:cNvSpPr/>
            <p:nvPr/>
          </p:nvSpPr>
          <p:spPr>
            <a:xfrm>
              <a:off x="2309335" y="1892544"/>
              <a:ext cx="236270" cy="236659"/>
            </a:xfrm>
            <a:custGeom>
              <a:rect b="b" l="l" r="r" t="t"/>
              <a:pathLst>
                <a:path extrusionOk="0" h="6699" w="6688">
                  <a:moveTo>
                    <a:pt x="3784" y="1"/>
                  </a:moveTo>
                  <a:lnTo>
                    <a:pt x="3519" y="22"/>
                  </a:lnTo>
                  <a:lnTo>
                    <a:pt x="3392" y="43"/>
                  </a:lnTo>
                  <a:lnTo>
                    <a:pt x="3265" y="75"/>
                  </a:lnTo>
                  <a:lnTo>
                    <a:pt x="3137" y="107"/>
                  </a:lnTo>
                  <a:lnTo>
                    <a:pt x="3000" y="149"/>
                  </a:lnTo>
                  <a:lnTo>
                    <a:pt x="2883" y="202"/>
                  </a:lnTo>
                  <a:lnTo>
                    <a:pt x="2756" y="255"/>
                  </a:lnTo>
                  <a:lnTo>
                    <a:pt x="2629" y="308"/>
                  </a:lnTo>
                  <a:lnTo>
                    <a:pt x="2512" y="382"/>
                  </a:lnTo>
                  <a:lnTo>
                    <a:pt x="2396" y="446"/>
                  </a:lnTo>
                  <a:lnTo>
                    <a:pt x="2290" y="531"/>
                  </a:lnTo>
                  <a:lnTo>
                    <a:pt x="2173" y="615"/>
                  </a:lnTo>
                  <a:lnTo>
                    <a:pt x="2067" y="700"/>
                  </a:lnTo>
                  <a:lnTo>
                    <a:pt x="1961" y="806"/>
                  </a:lnTo>
                  <a:lnTo>
                    <a:pt x="1866" y="901"/>
                  </a:lnTo>
                  <a:lnTo>
                    <a:pt x="1" y="2957"/>
                  </a:lnTo>
                  <a:lnTo>
                    <a:pt x="4102" y="6698"/>
                  </a:lnTo>
                  <a:lnTo>
                    <a:pt x="5967" y="4642"/>
                  </a:lnTo>
                  <a:lnTo>
                    <a:pt x="6062" y="4536"/>
                  </a:lnTo>
                  <a:lnTo>
                    <a:pt x="6147" y="4420"/>
                  </a:lnTo>
                  <a:lnTo>
                    <a:pt x="6232" y="4303"/>
                  </a:lnTo>
                  <a:lnTo>
                    <a:pt x="6306" y="4187"/>
                  </a:lnTo>
                  <a:lnTo>
                    <a:pt x="6370" y="4070"/>
                  </a:lnTo>
                  <a:lnTo>
                    <a:pt x="6433" y="3943"/>
                  </a:lnTo>
                  <a:lnTo>
                    <a:pt x="6486" y="3826"/>
                  </a:lnTo>
                  <a:lnTo>
                    <a:pt x="6539" y="3699"/>
                  </a:lnTo>
                  <a:lnTo>
                    <a:pt x="6582" y="3572"/>
                  </a:lnTo>
                  <a:lnTo>
                    <a:pt x="6613" y="3434"/>
                  </a:lnTo>
                  <a:lnTo>
                    <a:pt x="6645" y="3307"/>
                  </a:lnTo>
                  <a:lnTo>
                    <a:pt x="6666" y="3180"/>
                  </a:lnTo>
                  <a:lnTo>
                    <a:pt x="6677" y="3042"/>
                  </a:lnTo>
                  <a:lnTo>
                    <a:pt x="6688" y="2904"/>
                  </a:lnTo>
                  <a:lnTo>
                    <a:pt x="6688" y="2639"/>
                  </a:lnTo>
                  <a:lnTo>
                    <a:pt x="6666" y="2374"/>
                  </a:lnTo>
                  <a:lnTo>
                    <a:pt x="6645" y="2247"/>
                  </a:lnTo>
                  <a:lnTo>
                    <a:pt x="6613" y="2120"/>
                  </a:lnTo>
                  <a:lnTo>
                    <a:pt x="6582" y="1982"/>
                  </a:lnTo>
                  <a:lnTo>
                    <a:pt x="6539" y="1855"/>
                  </a:lnTo>
                  <a:lnTo>
                    <a:pt x="6497" y="1728"/>
                  </a:lnTo>
                  <a:lnTo>
                    <a:pt x="6444" y="1611"/>
                  </a:lnTo>
                  <a:lnTo>
                    <a:pt x="6380" y="1484"/>
                  </a:lnTo>
                  <a:lnTo>
                    <a:pt x="6317" y="1368"/>
                  </a:lnTo>
                  <a:lnTo>
                    <a:pt x="6242" y="1251"/>
                  </a:lnTo>
                  <a:lnTo>
                    <a:pt x="6158" y="1135"/>
                  </a:lnTo>
                  <a:lnTo>
                    <a:pt x="6073" y="1029"/>
                  </a:lnTo>
                  <a:lnTo>
                    <a:pt x="5988" y="923"/>
                  </a:lnTo>
                  <a:lnTo>
                    <a:pt x="5893" y="817"/>
                  </a:lnTo>
                  <a:lnTo>
                    <a:pt x="5787" y="721"/>
                  </a:lnTo>
                  <a:lnTo>
                    <a:pt x="5681" y="626"/>
                  </a:lnTo>
                  <a:lnTo>
                    <a:pt x="5564" y="541"/>
                  </a:lnTo>
                  <a:lnTo>
                    <a:pt x="5448" y="456"/>
                  </a:lnTo>
                  <a:lnTo>
                    <a:pt x="5331" y="382"/>
                  </a:lnTo>
                  <a:lnTo>
                    <a:pt x="5215" y="319"/>
                  </a:lnTo>
                  <a:lnTo>
                    <a:pt x="5098" y="255"/>
                  </a:lnTo>
                  <a:lnTo>
                    <a:pt x="4971" y="202"/>
                  </a:lnTo>
                  <a:lnTo>
                    <a:pt x="4844" y="160"/>
                  </a:lnTo>
                  <a:lnTo>
                    <a:pt x="4716" y="117"/>
                  </a:lnTo>
                  <a:lnTo>
                    <a:pt x="4579" y="75"/>
                  </a:lnTo>
                  <a:lnTo>
                    <a:pt x="4452" y="54"/>
                  </a:lnTo>
                  <a:lnTo>
                    <a:pt x="4324" y="22"/>
                  </a:lnTo>
                  <a:lnTo>
                    <a:pt x="4187" y="11"/>
                  </a:lnTo>
                  <a:lnTo>
                    <a:pt x="405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18"/>
            <p:cNvSpPr/>
            <p:nvPr/>
          </p:nvSpPr>
          <p:spPr>
            <a:xfrm>
              <a:off x="2895233" y="1920629"/>
              <a:ext cx="336212" cy="385246"/>
            </a:xfrm>
            <a:custGeom>
              <a:rect b="b" l="l" r="r" t="t"/>
              <a:pathLst>
                <a:path extrusionOk="0" h="10905" w="9517">
                  <a:moveTo>
                    <a:pt x="1653" y="0"/>
                  </a:moveTo>
                  <a:lnTo>
                    <a:pt x="0" y="1950"/>
                  </a:lnTo>
                  <a:lnTo>
                    <a:pt x="466" y="2353"/>
                  </a:lnTo>
                  <a:lnTo>
                    <a:pt x="912" y="2745"/>
                  </a:lnTo>
                  <a:lnTo>
                    <a:pt x="1335" y="3127"/>
                  </a:lnTo>
                  <a:lnTo>
                    <a:pt x="1749" y="3508"/>
                  </a:lnTo>
                  <a:lnTo>
                    <a:pt x="2130" y="3879"/>
                  </a:lnTo>
                  <a:lnTo>
                    <a:pt x="2501" y="4250"/>
                  </a:lnTo>
                  <a:lnTo>
                    <a:pt x="2851" y="4610"/>
                  </a:lnTo>
                  <a:lnTo>
                    <a:pt x="3190" y="4960"/>
                  </a:lnTo>
                  <a:lnTo>
                    <a:pt x="3508" y="5299"/>
                  </a:lnTo>
                  <a:lnTo>
                    <a:pt x="3805" y="5638"/>
                  </a:lnTo>
                  <a:lnTo>
                    <a:pt x="4091" y="5967"/>
                  </a:lnTo>
                  <a:lnTo>
                    <a:pt x="4356" y="6285"/>
                  </a:lnTo>
                  <a:lnTo>
                    <a:pt x="4610" y="6602"/>
                  </a:lnTo>
                  <a:lnTo>
                    <a:pt x="4843" y="6899"/>
                  </a:lnTo>
                  <a:lnTo>
                    <a:pt x="5066" y="7196"/>
                  </a:lnTo>
                  <a:lnTo>
                    <a:pt x="5278" y="7482"/>
                  </a:lnTo>
                  <a:lnTo>
                    <a:pt x="5659" y="8033"/>
                  </a:lnTo>
                  <a:lnTo>
                    <a:pt x="5977" y="8552"/>
                  </a:lnTo>
                  <a:lnTo>
                    <a:pt x="6263" y="9040"/>
                  </a:lnTo>
                  <a:lnTo>
                    <a:pt x="6496" y="9485"/>
                  </a:lnTo>
                  <a:lnTo>
                    <a:pt x="6698" y="9887"/>
                  </a:lnTo>
                  <a:lnTo>
                    <a:pt x="6856" y="10269"/>
                  </a:lnTo>
                  <a:lnTo>
                    <a:pt x="6984" y="10608"/>
                  </a:lnTo>
                  <a:lnTo>
                    <a:pt x="7090" y="10905"/>
                  </a:lnTo>
                  <a:lnTo>
                    <a:pt x="9516" y="10142"/>
                  </a:lnTo>
                  <a:lnTo>
                    <a:pt x="9432" y="9856"/>
                  </a:lnTo>
                  <a:lnTo>
                    <a:pt x="9326" y="9570"/>
                  </a:lnTo>
                  <a:lnTo>
                    <a:pt x="9209" y="9273"/>
                  </a:lnTo>
                  <a:lnTo>
                    <a:pt x="9082" y="8976"/>
                  </a:lnTo>
                  <a:lnTo>
                    <a:pt x="8944" y="8679"/>
                  </a:lnTo>
                  <a:lnTo>
                    <a:pt x="8796" y="8372"/>
                  </a:lnTo>
                  <a:lnTo>
                    <a:pt x="8647" y="8075"/>
                  </a:lnTo>
                  <a:lnTo>
                    <a:pt x="8478" y="7768"/>
                  </a:lnTo>
                  <a:lnTo>
                    <a:pt x="8308" y="7461"/>
                  </a:lnTo>
                  <a:lnTo>
                    <a:pt x="8118" y="7153"/>
                  </a:lnTo>
                  <a:lnTo>
                    <a:pt x="7927" y="6836"/>
                  </a:lnTo>
                  <a:lnTo>
                    <a:pt x="7715" y="6528"/>
                  </a:lnTo>
                  <a:lnTo>
                    <a:pt x="7503" y="6210"/>
                  </a:lnTo>
                  <a:lnTo>
                    <a:pt x="7280" y="5892"/>
                  </a:lnTo>
                  <a:lnTo>
                    <a:pt x="7047" y="5575"/>
                  </a:lnTo>
                  <a:lnTo>
                    <a:pt x="6803" y="5257"/>
                  </a:lnTo>
                  <a:lnTo>
                    <a:pt x="6549" y="4939"/>
                  </a:lnTo>
                  <a:lnTo>
                    <a:pt x="6284" y="4610"/>
                  </a:lnTo>
                  <a:lnTo>
                    <a:pt x="5733" y="3964"/>
                  </a:lnTo>
                  <a:lnTo>
                    <a:pt x="5140" y="3317"/>
                  </a:lnTo>
                  <a:lnTo>
                    <a:pt x="4515" y="2660"/>
                  </a:lnTo>
                  <a:lnTo>
                    <a:pt x="3858" y="1993"/>
                  </a:lnTo>
                  <a:lnTo>
                    <a:pt x="3158" y="1336"/>
                  </a:lnTo>
                  <a:lnTo>
                    <a:pt x="2416" y="668"/>
                  </a:lnTo>
                  <a:lnTo>
                    <a:pt x="1653"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18"/>
            <p:cNvSpPr/>
            <p:nvPr/>
          </p:nvSpPr>
          <p:spPr>
            <a:xfrm>
              <a:off x="2866760" y="1892544"/>
              <a:ext cx="236659" cy="236659"/>
            </a:xfrm>
            <a:custGeom>
              <a:rect b="b" l="l" r="r" t="t"/>
              <a:pathLst>
                <a:path extrusionOk="0" h="6699" w="6699">
                  <a:moveTo>
                    <a:pt x="2639" y="1"/>
                  </a:moveTo>
                  <a:lnTo>
                    <a:pt x="2512" y="11"/>
                  </a:lnTo>
                  <a:lnTo>
                    <a:pt x="2375" y="22"/>
                  </a:lnTo>
                  <a:lnTo>
                    <a:pt x="2247" y="54"/>
                  </a:lnTo>
                  <a:lnTo>
                    <a:pt x="2110" y="75"/>
                  </a:lnTo>
                  <a:lnTo>
                    <a:pt x="1982" y="117"/>
                  </a:lnTo>
                  <a:lnTo>
                    <a:pt x="1855" y="160"/>
                  </a:lnTo>
                  <a:lnTo>
                    <a:pt x="1728" y="202"/>
                  </a:lnTo>
                  <a:lnTo>
                    <a:pt x="1601" y="255"/>
                  </a:lnTo>
                  <a:lnTo>
                    <a:pt x="1484" y="319"/>
                  </a:lnTo>
                  <a:lnTo>
                    <a:pt x="1357" y="382"/>
                  </a:lnTo>
                  <a:lnTo>
                    <a:pt x="1241" y="456"/>
                  </a:lnTo>
                  <a:lnTo>
                    <a:pt x="1124" y="541"/>
                  </a:lnTo>
                  <a:lnTo>
                    <a:pt x="1018" y="626"/>
                  </a:lnTo>
                  <a:lnTo>
                    <a:pt x="912" y="721"/>
                  </a:lnTo>
                  <a:lnTo>
                    <a:pt x="806" y="817"/>
                  </a:lnTo>
                  <a:lnTo>
                    <a:pt x="711" y="923"/>
                  </a:lnTo>
                  <a:lnTo>
                    <a:pt x="615" y="1029"/>
                  </a:lnTo>
                  <a:lnTo>
                    <a:pt x="531" y="1135"/>
                  </a:lnTo>
                  <a:lnTo>
                    <a:pt x="456" y="1251"/>
                  </a:lnTo>
                  <a:lnTo>
                    <a:pt x="382" y="1368"/>
                  </a:lnTo>
                  <a:lnTo>
                    <a:pt x="319" y="1484"/>
                  </a:lnTo>
                  <a:lnTo>
                    <a:pt x="255" y="1611"/>
                  </a:lnTo>
                  <a:lnTo>
                    <a:pt x="202" y="1728"/>
                  </a:lnTo>
                  <a:lnTo>
                    <a:pt x="160" y="1855"/>
                  </a:lnTo>
                  <a:lnTo>
                    <a:pt x="117" y="1982"/>
                  </a:lnTo>
                  <a:lnTo>
                    <a:pt x="86" y="2120"/>
                  </a:lnTo>
                  <a:lnTo>
                    <a:pt x="54" y="2247"/>
                  </a:lnTo>
                  <a:lnTo>
                    <a:pt x="33" y="2374"/>
                  </a:lnTo>
                  <a:lnTo>
                    <a:pt x="11" y="2512"/>
                  </a:lnTo>
                  <a:lnTo>
                    <a:pt x="1" y="2639"/>
                  </a:lnTo>
                  <a:lnTo>
                    <a:pt x="11" y="2904"/>
                  </a:lnTo>
                  <a:lnTo>
                    <a:pt x="11" y="3042"/>
                  </a:lnTo>
                  <a:lnTo>
                    <a:pt x="33" y="3180"/>
                  </a:lnTo>
                  <a:lnTo>
                    <a:pt x="54" y="3307"/>
                  </a:lnTo>
                  <a:lnTo>
                    <a:pt x="86" y="3434"/>
                  </a:lnTo>
                  <a:lnTo>
                    <a:pt x="117" y="3572"/>
                  </a:lnTo>
                  <a:lnTo>
                    <a:pt x="160" y="3699"/>
                  </a:lnTo>
                  <a:lnTo>
                    <a:pt x="213" y="3826"/>
                  </a:lnTo>
                  <a:lnTo>
                    <a:pt x="266" y="3943"/>
                  </a:lnTo>
                  <a:lnTo>
                    <a:pt x="319" y="4070"/>
                  </a:lnTo>
                  <a:lnTo>
                    <a:pt x="393" y="4187"/>
                  </a:lnTo>
                  <a:lnTo>
                    <a:pt x="467" y="4303"/>
                  </a:lnTo>
                  <a:lnTo>
                    <a:pt x="541" y="4420"/>
                  </a:lnTo>
                  <a:lnTo>
                    <a:pt x="637" y="4536"/>
                  </a:lnTo>
                  <a:lnTo>
                    <a:pt x="721" y="4642"/>
                  </a:lnTo>
                  <a:lnTo>
                    <a:pt x="2597" y="6698"/>
                  </a:lnTo>
                  <a:lnTo>
                    <a:pt x="6698" y="2957"/>
                  </a:lnTo>
                  <a:lnTo>
                    <a:pt x="4833" y="901"/>
                  </a:lnTo>
                  <a:lnTo>
                    <a:pt x="4727" y="806"/>
                  </a:lnTo>
                  <a:lnTo>
                    <a:pt x="4632" y="700"/>
                  </a:lnTo>
                  <a:lnTo>
                    <a:pt x="4526" y="615"/>
                  </a:lnTo>
                  <a:lnTo>
                    <a:pt x="4409" y="531"/>
                  </a:lnTo>
                  <a:lnTo>
                    <a:pt x="4303" y="446"/>
                  </a:lnTo>
                  <a:lnTo>
                    <a:pt x="4187" y="382"/>
                  </a:lnTo>
                  <a:lnTo>
                    <a:pt x="4059" y="308"/>
                  </a:lnTo>
                  <a:lnTo>
                    <a:pt x="3943" y="255"/>
                  </a:lnTo>
                  <a:lnTo>
                    <a:pt x="3816" y="202"/>
                  </a:lnTo>
                  <a:lnTo>
                    <a:pt x="3689" y="149"/>
                  </a:lnTo>
                  <a:lnTo>
                    <a:pt x="3561" y="107"/>
                  </a:lnTo>
                  <a:lnTo>
                    <a:pt x="3434" y="75"/>
                  </a:lnTo>
                  <a:lnTo>
                    <a:pt x="3307" y="43"/>
                  </a:lnTo>
                  <a:lnTo>
                    <a:pt x="3169" y="22"/>
                  </a:lnTo>
                  <a:lnTo>
                    <a:pt x="2904"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18"/>
            <p:cNvSpPr/>
            <p:nvPr/>
          </p:nvSpPr>
          <p:spPr>
            <a:xfrm>
              <a:off x="2703549" y="1203350"/>
              <a:ext cx="34091" cy="34091"/>
            </a:xfrm>
            <a:custGeom>
              <a:rect b="b" l="l" r="r" t="t"/>
              <a:pathLst>
                <a:path extrusionOk="0" h="965" w="965">
                  <a:moveTo>
                    <a:pt x="477" y="1"/>
                  </a:moveTo>
                  <a:lnTo>
                    <a:pt x="382" y="11"/>
                  </a:lnTo>
                  <a:lnTo>
                    <a:pt x="297" y="32"/>
                  </a:lnTo>
                  <a:lnTo>
                    <a:pt x="212" y="75"/>
                  </a:lnTo>
                  <a:lnTo>
                    <a:pt x="138" y="138"/>
                  </a:lnTo>
                  <a:lnTo>
                    <a:pt x="75" y="213"/>
                  </a:lnTo>
                  <a:lnTo>
                    <a:pt x="32" y="297"/>
                  </a:lnTo>
                  <a:lnTo>
                    <a:pt x="0" y="382"/>
                  </a:lnTo>
                  <a:lnTo>
                    <a:pt x="0" y="478"/>
                  </a:lnTo>
                  <a:lnTo>
                    <a:pt x="0" y="584"/>
                  </a:lnTo>
                  <a:lnTo>
                    <a:pt x="32" y="668"/>
                  </a:lnTo>
                  <a:lnTo>
                    <a:pt x="75" y="753"/>
                  </a:lnTo>
                  <a:lnTo>
                    <a:pt x="138" y="827"/>
                  </a:lnTo>
                  <a:lnTo>
                    <a:pt x="212" y="880"/>
                  </a:lnTo>
                  <a:lnTo>
                    <a:pt x="297" y="933"/>
                  </a:lnTo>
                  <a:lnTo>
                    <a:pt x="382" y="954"/>
                  </a:lnTo>
                  <a:lnTo>
                    <a:pt x="477" y="965"/>
                  </a:lnTo>
                  <a:lnTo>
                    <a:pt x="583" y="954"/>
                  </a:lnTo>
                  <a:lnTo>
                    <a:pt x="668" y="933"/>
                  </a:lnTo>
                  <a:lnTo>
                    <a:pt x="753" y="880"/>
                  </a:lnTo>
                  <a:lnTo>
                    <a:pt x="827" y="827"/>
                  </a:lnTo>
                  <a:lnTo>
                    <a:pt x="880" y="753"/>
                  </a:lnTo>
                  <a:lnTo>
                    <a:pt x="933" y="668"/>
                  </a:lnTo>
                  <a:lnTo>
                    <a:pt x="954" y="584"/>
                  </a:lnTo>
                  <a:lnTo>
                    <a:pt x="965" y="478"/>
                  </a:lnTo>
                  <a:lnTo>
                    <a:pt x="954" y="382"/>
                  </a:lnTo>
                  <a:lnTo>
                    <a:pt x="933" y="297"/>
                  </a:lnTo>
                  <a:lnTo>
                    <a:pt x="880" y="213"/>
                  </a:lnTo>
                  <a:lnTo>
                    <a:pt x="827" y="138"/>
                  </a:lnTo>
                  <a:lnTo>
                    <a:pt x="753" y="75"/>
                  </a:lnTo>
                  <a:lnTo>
                    <a:pt x="668" y="32"/>
                  </a:lnTo>
                  <a:lnTo>
                    <a:pt x="583" y="11"/>
                  </a:lnTo>
                  <a:lnTo>
                    <a:pt x="47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18"/>
            <p:cNvSpPr/>
            <p:nvPr/>
          </p:nvSpPr>
          <p:spPr>
            <a:xfrm>
              <a:off x="2509639" y="1422730"/>
              <a:ext cx="378499" cy="138166"/>
            </a:xfrm>
            <a:custGeom>
              <a:rect b="b" l="l" r="r" t="t"/>
              <a:pathLst>
                <a:path extrusionOk="0" h="3911" w="10714">
                  <a:moveTo>
                    <a:pt x="0" y="1"/>
                  </a:moveTo>
                  <a:lnTo>
                    <a:pt x="0" y="3911"/>
                  </a:lnTo>
                  <a:lnTo>
                    <a:pt x="10714" y="3911"/>
                  </a:lnTo>
                  <a:lnTo>
                    <a:pt x="1071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18"/>
            <p:cNvSpPr/>
            <p:nvPr/>
          </p:nvSpPr>
          <p:spPr>
            <a:xfrm>
              <a:off x="2535816" y="1220201"/>
              <a:ext cx="352321" cy="226520"/>
            </a:xfrm>
            <a:custGeom>
              <a:rect b="b" l="l" r="r" t="t"/>
              <a:pathLst>
                <a:path extrusionOk="0" h="6412" w="9973">
                  <a:moveTo>
                    <a:pt x="4579" y="1"/>
                  </a:moveTo>
                  <a:lnTo>
                    <a:pt x="4346" y="11"/>
                  </a:lnTo>
                  <a:lnTo>
                    <a:pt x="4113" y="32"/>
                  </a:lnTo>
                  <a:lnTo>
                    <a:pt x="3880" y="54"/>
                  </a:lnTo>
                  <a:lnTo>
                    <a:pt x="3657" y="96"/>
                  </a:lnTo>
                  <a:lnTo>
                    <a:pt x="3434" y="149"/>
                  </a:lnTo>
                  <a:lnTo>
                    <a:pt x="3222" y="212"/>
                  </a:lnTo>
                  <a:lnTo>
                    <a:pt x="3000" y="287"/>
                  </a:lnTo>
                  <a:lnTo>
                    <a:pt x="2799" y="361"/>
                  </a:lnTo>
                  <a:lnTo>
                    <a:pt x="2597" y="456"/>
                  </a:lnTo>
                  <a:lnTo>
                    <a:pt x="2396" y="562"/>
                  </a:lnTo>
                  <a:lnTo>
                    <a:pt x="2205" y="668"/>
                  </a:lnTo>
                  <a:lnTo>
                    <a:pt x="2014" y="785"/>
                  </a:lnTo>
                  <a:lnTo>
                    <a:pt x="1834" y="912"/>
                  </a:lnTo>
                  <a:lnTo>
                    <a:pt x="1665" y="1050"/>
                  </a:lnTo>
                  <a:lnTo>
                    <a:pt x="1495" y="1198"/>
                  </a:lnTo>
                  <a:lnTo>
                    <a:pt x="1336" y="1346"/>
                  </a:lnTo>
                  <a:lnTo>
                    <a:pt x="1188" y="1505"/>
                  </a:lnTo>
                  <a:lnTo>
                    <a:pt x="1039" y="1675"/>
                  </a:lnTo>
                  <a:lnTo>
                    <a:pt x="902" y="1844"/>
                  </a:lnTo>
                  <a:lnTo>
                    <a:pt x="775" y="2025"/>
                  </a:lnTo>
                  <a:lnTo>
                    <a:pt x="658" y="2215"/>
                  </a:lnTo>
                  <a:lnTo>
                    <a:pt x="552" y="2406"/>
                  </a:lnTo>
                  <a:lnTo>
                    <a:pt x="446" y="2607"/>
                  </a:lnTo>
                  <a:lnTo>
                    <a:pt x="361" y="2809"/>
                  </a:lnTo>
                  <a:lnTo>
                    <a:pt x="277" y="3010"/>
                  </a:lnTo>
                  <a:lnTo>
                    <a:pt x="202" y="3222"/>
                  </a:lnTo>
                  <a:lnTo>
                    <a:pt x="139" y="3445"/>
                  </a:lnTo>
                  <a:lnTo>
                    <a:pt x="86" y="3667"/>
                  </a:lnTo>
                  <a:lnTo>
                    <a:pt x="43" y="3890"/>
                  </a:lnTo>
                  <a:lnTo>
                    <a:pt x="22" y="4123"/>
                  </a:lnTo>
                  <a:lnTo>
                    <a:pt x="1" y="4356"/>
                  </a:lnTo>
                  <a:lnTo>
                    <a:pt x="1" y="4589"/>
                  </a:lnTo>
                  <a:lnTo>
                    <a:pt x="1" y="6412"/>
                  </a:lnTo>
                  <a:lnTo>
                    <a:pt x="9973" y="6412"/>
                  </a:lnTo>
                  <a:lnTo>
                    <a:pt x="9973" y="4589"/>
                  </a:lnTo>
                  <a:lnTo>
                    <a:pt x="9973" y="4356"/>
                  </a:lnTo>
                  <a:lnTo>
                    <a:pt x="9952" y="4123"/>
                  </a:lnTo>
                  <a:lnTo>
                    <a:pt x="9920" y="3890"/>
                  </a:lnTo>
                  <a:lnTo>
                    <a:pt x="9877" y="3667"/>
                  </a:lnTo>
                  <a:lnTo>
                    <a:pt x="9824" y="3445"/>
                  </a:lnTo>
                  <a:lnTo>
                    <a:pt x="9771" y="3222"/>
                  </a:lnTo>
                  <a:lnTo>
                    <a:pt x="9697" y="3010"/>
                  </a:lnTo>
                  <a:lnTo>
                    <a:pt x="9613" y="2809"/>
                  </a:lnTo>
                  <a:lnTo>
                    <a:pt x="9517" y="2607"/>
                  </a:lnTo>
                  <a:lnTo>
                    <a:pt x="9422" y="2406"/>
                  </a:lnTo>
                  <a:lnTo>
                    <a:pt x="9305" y="2215"/>
                  </a:lnTo>
                  <a:lnTo>
                    <a:pt x="9189" y="2025"/>
                  </a:lnTo>
                  <a:lnTo>
                    <a:pt x="9061" y="1844"/>
                  </a:lnTo>
                  <a:lnTo>
                    <a:pt x="8924" y="1675"/>
                  </a:lnTo>
                  <a:lnTo>
                    <a:pt x="8786" y="1505"/>
                  </a:lnTo>
                  <a:lnTo>
                    <a:pt x="8627" y="1346"/>
                  </a:lnTo>
                  <a:lnTo>
                    <a:pt x="8468" y="1198"/>
                  </a:lnTo>
                  <a:lnTo>
                    <a:pt x="8309" y="1050"/>
                  </a:lnTo>
                  <a:lnTo>
                    <a:pt x="8129" y="912"/>
                  </a:lnTo>
                  <a:lnTo>
                    <a:pt x="7949" y="785"/>
                  </a:lnTo>
                  <a:lnTo>
                    <a:pt x="7769" y="668"/>
                  </a:lnTo>
                  <a:lnTo>
                    <a:pt x="7578" y="562"/>
                  </a:lnTo>
                  <a:lnTo>
                    <a:pt x="7377" y="456"/>
                  </a:lnTo>
                  <a:lnTo>
                    <a:pt x="7175" y="361"/>
                  </a:lnTo>
                  <a:lnTo>
                    <a:pt x="6963" y="287"/>
                  </a:lnTo>
                  <a:lnTo>
                    <a:pt x="6751" y="212"/>
                  </a:lnTo>
                  <a:lnTo>
                    <a:pt x="6539" y="149"/>
                  </a:lnTo>
                  <a:lnTo>
                    <a:pt x="6317" y="96"/>
                  </a:lnTo>
                  <a:lnTo>
                    <a:pt x="6084" y="54"/>
                  </a:lnTo>
                  <a:lnTo>
                    <a:pt x="5861" y="32"/>
                  </a:lnTo>
                  <a:lnTo>
                    <a:pt x="5628" y="11"/>
                  </a:lnTo>
                  <a:lnTo>
                    <a:pt x="538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18"/>
            <p:cNvSpPr/>
            <p:nvPr/>
          </p:nvSpPr>
          <p:spPr>
            <a:xfrm>
              <a:off x="2458697" y="3062432"/>
              <a:ext cx="154664" cy="972637"/>
            </a:xfrm>
            <a:custGeom>
              <a:rect b="b" l="l" r="r" t="t"/>
              <a:pathLst>
                <a:path extrusionOk="0" h="27532" w="4378">
                  <a:moveTo>
                    <a:pt x="1410" y="0"/>
                  </a:moveTo>
                  <a:lnTo>
                    <a:pt x="1" y="27372"/>
                  </a:lnTo>
                  <a:lnTo>
                    <a:pt x="2968" y="27531"/>
                  </a:lnTo>
                  <a:lnTo>
                    <a:pt x="4378" y="149"/>
                  </a:lnTo>
                  <a:lnTo>
                    <a:pt x="1410"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18"/>
            <p:cNvSpPr/>
            <p:nvPr/>
          </p:nvSpPr>
          <p:spPr>
            <a:xfrm>
              <a:off x="2822212" y="3062432"/>
              <a:ext cx="154664" cy="972637"/>
            </a:xfrm>
            <a:custGeom>
              <a:rect b="b" l="l" r="r" t="t"/>
              <a:pathLst>
                <a:path extrusionOk="0" h="27532" w="4378">
                  <a:moveTo>
                    <a:pt x="2968" y="0"/>
                  </a:moveTo>
                  <a:lnTo>
                    <a:pt x="1" y="149"/>
                  </a:lnTo>
                  <a:lnTo>
                    <a:pt x="1410" y="27531"/>
                  </a:lnTo>
                  <a:lnTo>
                    <a:pt x="4377" y="27372"/>
                  </a:lnTo>
                  <a:lnTo>
                    <a:pt x="2968"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18"/>
            <p:cNvSpPr/>
            <p:nvPr/>
          </p:nvSpPr>
          <p:spPr>
            <a:xfrm>
              <a:off x="2445238" y="2575767"/>
              <a:ext cx="525285" cy="420079"/>
            </a:xfrm>
            <a:custGeom>
              <a:rect b="b" l="l" r="r" t="t"/>
              <a:pathLst>
                <a:path extrusionOk="0" h="11891" w="14869">
                  <a:moveTo>
                    <a:pt x="5638" y="0"/>
                  </a:moveTo>
                  <a:lnTo>
                    <a:pt x="5341" y="21"/>
                  </a:lnTo>
                  <a:lnTo>
                    <a:pt x="5045" y="64"/>
                  </a:lnTo>
                  <a:lnTo>
                    <a:pt x="4759" y="117"/>
                  </a:lnTo>
                  <a:lnTo>
                    <a:pt x="4462" y="180"/>
                  </a:lnTo>
                  <a:lnTo>
                    <a:pt x="4186" y="265"/>
                  </a:lnTo>
                  <a:lnTo>
                    <a:pt x="3911" y="361"/>
                  </a:lnTo>
                  <a:lnTo>
                    <a:pt x="3635" y="466"/>
                  </a:lnTo>
                  <a:lnTo>
                    <a:pt x="3381" y="583"/>
                  </a:lnTo>
                  <a:lnTo>
                    <a:pt x="3116" y="721"/>
                  </a:lnTo>
                  <a:lnTo>
                    <a:pt x="2872" y="859"/>
                  </a:lnTo>
                  <a:lnTo>
                    <a:pt x="2629" y="1018"/>
                  </a:lnTo>
                  <a:lnTo>
                    <a:pt x="2395" y="1176"/>
                  </a:lnTo>
                  <a:lnTo>
                    <a:pt x="2173" y="1357"/>
                  </a:lnTo>
                  <a:lnTo>
                    <a:pt x="1950" y="1547"/>
                  </a:lnTo>
                  <a:lnTo>
                    <a:pt x="1749" y="1738"/>
                  </a:lnTo>
                  <a:lnTo>
                    <a:pt x="1548" y="1950"/>
                  </a:lnTo>
                  <a:lnTo>
                    <a:pt x="1368" y="2162"/>
                  </a:lnTo>
                  <a:lnTo>
                    <a:pt x="1187" y="2395"/>
                  </a:lnTo>
                  <a:lnTo>
                    <a:pt x="1018" y="2628"/>
                  </a:lnTo>
                  <a:lnTo>
                    <a:pt x="869" y="2861"/>
                  </a:lnTo>
                  <a:lnTo>
                    <a:pt x="721" y="3116"/>
                  </a:lnTo>
                  <a:lnTo>
                    <a:pt x="594" y="3370"/>
                  </a:lnTo>
                  <a:lnTo>
                    <a:pt x="467" y="3635"/>
                  </a:lnTo>
                  <a:lnTo>
                    <a:pt x="361" y="3900"/>
                  </a:lnTo>
                  <a:lnTo>
                    <a:pt x="265" y="4175"/>
                  </a:lnTo>
                  <a:lnTo>
                    <a:pt x="191" y="4462"/>
                  </a:lnTo>
                  <a:lnTo>
                    <a:pt x="128" y="4748"/>
                  </a:lnTo>
                  <a:lnTo>
                    <a:pt x="75" y="5044"/>
                  </a:lnTo>
                  <a:lnTo>
                    <a:pt x="32" y="5341"/>
                  </a:lnTo>
                  <a:lnTo>
                    <a:pt x="11" y="5638"/>
                  </a:lnTo>
                  <a:lnTo>
                    <a:pt x="0" y="5945"/>
                  </a:lnTo>
                  <a:lnTo>
                    <a:pt x="11" y="6242"/>
                  </a:lnTo>
                  <a:lnTo>
                    <a:pt x="32" y="6549"/>
                  </a:lnTo>
                  <a:lnTo>
                    <a:pt x="75" y="6846"/>
                  </a:lnTo>
                  <a:lnTo>
                    <a:pt x="128" y="7132"/>
                  </a:lnTo>
                  <a:lnTo>
                    <a:pt x="191" y="7429"/>
                  </a:lnTo>
                  <a:lnTo>
                    <a:pt x="265" y="7704"/>
                  </a:lnTo>
                  <a:lnTo>
                    <a:pt x="361" y="7980"/>
                  </a:lnTo>
                  <a:lnTo>
                    <a:pt x="467" y="8255"/>
                  </a:lnTo>
                  <a:lnTo>
                    <a:pt x="594" y="8510"/>
                  </a:lnTo>
                  <a:lnTo>
                    <a:pt x="721" y="8775"/>
                  </a:lnTo>
                  <a:lnTo>
                    <a:pt x="869" y="9018"/>
                  </a:lnTo>
                  <a:lnTo>
                    <a:pt x="1018" y="9262"/>
                  </a:lnTo>
                  <a:lnTo>
                    <a:pt x="1187" y="9495"/>
                  </a:lnTo>
                  <a:lnTo>
                    <a:pt x="1368" y="9718"/>
                  </a:lnTo>
                  <a:lnTo>
                    <a:pt x="1548" y="9930"/>
                  </a:lnTo>
                  <a:lnTo>
                    <a:pt x="1749" y="10142"/>
                  </a:lnTo>
                  <a:lnTo>
                    <a:pt x="1950" y="10343"/>
                  </a:lnTo>
                  <a:lnTo>
                    <a:pt x="2173" y="10523"/>
                  </a:lnTo>
                  <a:lnTo>
                    <a:pt x="2395" y="10703"/>
                  </a:lnTo>
                  <a:lnTo>
                    <a:pt x="2629" y="10873"/>
                  </a:lnTo>
                  <a:lnTo>
                    <a:pt x="2872" y="11021"/>
                  </a:lnTo>
                  <a:lnTo>
                    <a:pt x="3116" y="11169"/>
                  </a:lnTo>
                  <a:lnTo>
                    <a:pt x="3381" y="11297"/>
                  </a:lnTo>
                  <a:lnTo>
                    <a:pt x="3635" y="11424"/>
                  </a:lnTo>
                  <a:lnTo>
                    <a:pt x="3911" y="11530"/>
                  </a:lnTo>
                  <a:lnTo>
                    <a:pt x="4186" y="11615"/>
                  </a:lnTo>
                  <a:lnTo>
                    <a:pt x="4462" y="11699"/>
                  </a:lnTo>
                  <a:lnTo>
                    <a:pt x="4759" y="11763"/>
                  </a:lnTo>
                  <a:lnTo>
                    <a:pt x="5045" y="11816"/>
                  </a:lnTo>
                  <a:lnTo>
                    <a:pt x="5341" y="11858"/>
                  </a:lnTo>
                  <a:lnTo>
                    <a:pt x="5638" y="11879"/>
                  </a:lnTo>
                  <a:lnTo>
                    <a:pt x="5945" y="11890"/>
                  </a:lnTo>
                  <a:lnTo>
                    <a:pt x="8923" y="11890"/>
                  </a:lnTo>
                  <a:lnTo>
                    <a:pt x="9231" y="11879"/>
                  </a:lnTo>
                  <a:lnTo>
                    <a:pt x="9527" y="11858"/>
                  </a:lnTo>
                  <a:lnTo>
                    <a:pt x="9824" y="11816"/>
                  </a:lnTo>
                  <a:lnTo>
                    <a:pt x="10121" y="11763"/>
                  </a:lnTo>
                  <a:lnTo>
                    <a:pt x="10407" y="11699"/>
                  </a:lnTo>
                  <a:lnTo>
                    <a:pt x="10682" y="11615"/>
                  </a:lnTo>
                  <a:lnTo>
                    <a:pt x="10958" y="11530"/>
                  </a:lnTo>
                  <a:lnTo>
                    <a:pt x="11233" y="11424"/>
                  </a:lnTo>
                  <a:lnTo>
                    <a:pt x="11498" y="11297"/>
                  </a:lnTo>
                  <a:lnTo>
                    <a:pt x="11753" y="11169"/>
                  </a:lnTo>
                  <a:lnTo>
                    <a:pt x="11996" y="11021"/>
                  </a:lnTo>
                  <a:lnTo>
                    <a:pt x="12240" y="10873"/>
                  </a:lnTo>
                  <a:lnTo>
                    <a:pt x="12473" y="10703"/>
                  </a:lnTo>
                  <a:lnTo>
                    <a:pt x="12696" y="10523"/>
                  </a:lnTo>
                  <a:lnTo>
                    <a:pt x="12918" y="10343"/>
                  </a:lnTo>
                  <a:lnTo>
                    <a:pt x="13120" y="10142"/>
                  </a:lnTo>
                  <a:lnTo>
                    <a:pt x="13321" y="9930"/>
                  </a:lnTo>
                  <a:lnTo>
                    <a:pt x="13501" y="9718"/>
                  </a:lnTo>
                  <a:lnTo>
                    <a:pt x="13681" y="9495"/>
                  </a:lnTo>
                  <a:lnTo>
                    <a:pt x="13851" y="9262"/>
                  </a:lnTo>
                  <a:lnTo>
                    <a:pt x="13999" y="9018"/>
                  </a:lnTo>
                  <a:lnTo>
                    <a:pt x="14148" y="8775"/>
                  </a:lnTo>
                  <a:lnTo>
                    <a:pt x="14275" y="8510"/>
                  </a:lnTo>
                  <a:lnTo>
                    <a:pt x="14402" y="8255"/>
                  </a:lnTo>
                  <a:lnTo>
                    <a:pt x="14508" y="7980"/>
                  </a:lnTo>
                  <a:lnTo>
                    <a:pt x="14603" y="7704"/>
                  </a:lnTo>
                  <a:lnTo>
                    <a:pt x="14677" y="7429"/>
                  </a:lnTo>
                  <a:lnTo>
                    <a:pt x="14741" y="7132"/>
                  </a:lnTo>
                  <a:lnTo>
                    <a:pt x="14794" y="6846"/>
                  </a:lnTo>
                  <a:lnTo>
                    <a:pt x="14836" y="6549"/>
                  </a:lnTo>
                  <a:lnTo>
                    <a:pt x="14858" y="6242"/>
                  </a:lnTo>
                  <a:lnTo>
                    <a:pt x="14868" y="5945"/>
                  </a:lnTo>
                  <a:lnTo>
                    <a:pt x="14858" y="5638"/>
                  </a:lnTo>
                  <a:lnTo>
                    <a:pt x="14836" y="5341"/>
                  </a:lnTo>
                  <a:lnTo>
                    <a:pt x="14794" y="5044"/>
                  </a:lnTo>
                  <a:lnTo>
                    <a:pt x="14741" y="4748"/>
                  </a:lnTo>
                  <a:lnTo>
                    <a:pt x="14677" y="4462"/>
                  </a:lnTo>
                  <a:lnTo>
                    <a:pt x="14603" y="4175"/>
                  </a:lnTo>
                  <a:lnTo>
                    <a:pt x="14508" y="3900"/>
                  </a:lnTo>
                  <a:lnTo>
                    <a:pt x="14402" y="3635"/>
                  </a:lnTo>
                  <a:lnTo>
                    <a:pt x="14275" y="3370"/>
                  </a:lnTo>
                  <a:lnTo>
                    <a:pt x="14148" y="3116"/>
                  </a:lnTo>
                  <a:lnTo>
                    <a:pt x="13999" y="2861"/>
                  </a:lnTo>
                  <a:lnTo>
                    <a:pt x="13851" y="2628"/>
                  </a:lnTo>
                  <a:lnTo>
                    <a:pt x="13681" y="2395"/>
                  </a:lnTo>
                  <a:lnTo>
                    <a:pt x="13501" y="2162"/>
                  </a:lnTo>
                  <a:lnTo>
                    <a:pt x="13321" y="1950"/>
                  </a:lnTo>
                  <a:lnTo>
                    <a:pt x="13120" y="1738"/>
                  </a:lnTo>
                  <a:lnTo>
                    <a:pt x="12918" y="1547"/>
                  </a:lnTo>
                  <a:lnTo>
                    <a:pt x="12696" y="1357"/>
                  </a:lnTo>
                  <a:lnTo>
                    <a:pt x="12473" y="1176"/>
                  </a:lnTo>
                  <a:lnTo>
                    <a:pt x="12240" y="1018"/>
                  </a:lnTo>
                  <a:lnTo>
                    <a:pt x="11996" y="859"/>
                  </a:lnTo>
                  <a:lnTo>
                    <a:pt x="11753" y="721"/>
                  </a:lnTo>
                  <a:lnTo>
                    <a:pt x="11498" y="583"/>
                  </a:lnTo>
                  <a:lnTo>
                    <a:pt x="11233" y="466"/>
                  </a:lnTo>
                  <a:lnTo>
                    <a:pt x="10958" y="361"/>
                  </a:lnTo>
                  <a:lnTo>
                    <a:pt x="10682" y="265"/>
                  </a:lnTo>
                  <a:lnTo>
                    <a:pt x="10407" y="180"/>
                  </a:lnTo>
                  <a:lnTo>
                    <a:pt x="10121" y="117"/>
                  </a:lnTo>
                  <a:lnTo>
                    <a:pt x="9824" y="64"/>
                  </a:lnTo>
                  <a:lnTo>
                    <a:pt x="9527" y="21"/>
                  </a:lnTo>
                  <a:lnTo>
                    <a:pt x="923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18"/>
            <p:cNvSpPr/>
            <p:nvPr/>
          </p:nvSpPr>
          <p:spPr>
            <a:xfrm>
              <a:off x="2736120" y="2785786"/>
              <a:ext cx="254605" cy="348188"/>
            </a:xfrm>
            <a:custGeom>
              <a:rect b="b" l="l" r="r" t="t"/>
              <a:pathLst>
                <a:path extrusionOk="0" h="9856" w="7207">
                  <a:moveTo>
                    <a:pt x="6602" y="0"/>
                  </a:moveTo>
                  <a:lnTo>
                    <a:pt x="0" y="3624"/>
                  </a:lnTo>
                  <a:lnTo>
                    <a:pt x="361" y="9855"/>
                  </a:lnTo>
                  <a:lnTo>
                    <a:pt x="7206" y="9855"/>
                  </a:lnTo>
                  <a:lnTo>
                    <a:pt x="660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18"/>
            <p:cNvSpPr/>
            <p:nvPr/>
          </p:nvSpPr>
          <p:spPr>
            <a:xfrm>
              <a:off x="2453116" y="1850257"/>
              <a:ext cx="509529" cy="932575"/>
            </a:xfrm>
            <a:custGeom>
              <a:rect b="b" l="l" r="r" t="t"/>
              <a:pathLst>
                <a:path extrusionOk="0" h="26398" w="14423">
                  <a:moveTo>
                    <a:pt x="4048" y="0"/>
                  </a:moveTo>
                  <a:lnTo>
                    <a:pt x="3836" y="11"/>
                  </a:lnTo>
                  <a:lnTo>
                    <a:pt x="3635" y="21"/>
                  </a:lnTo>
                  <a:lnTo>
                    <a:pt x="3433" y="43"/>
                  </a:lnTo>
                  <a:lnTo>
                    <a:pt x="3232" y="85"/>
                  </a:lnTo>
                  <a:lnTo>
                    <a:pt x="3031" y="127"/>
                  </a:lnTo>
                  <a:lnTo>
                    <a:pt x="2840" y="180"/>
                  </a:lnTo>
                  <a:lnTo>
                    <a:pt x="2649" y="244"/>
                  </a:lnTo>
                  <a:lnTo>
                    <a:pt x="2469" y="318"/>
                  </a:lnTo>
                  <a:lnTo>
                    <a:pt x="2289" y="403"/>
                  </a:lnTo>
                  <a:lnTo>
                    <a:pt x="2119" y="488"/>
                  </a:lnTo>
                  <a:lnTo>
                    <a:pt x="1950" y="583"/>
                  </a:lnTo>
                  <a:lnTo>
                    <a:pt x="1780" y="689"/>
                  </a:lnTo>
                  <a:lnTo>
                    <a:pt x="1621" y="806"/>
                  </a:lnTo>
                  <a:lnTo>
                    <a:pt x="1473" y="922"/>
                  </a:lnTo>
                  <a:lnTo>
                    <a:pt x="1325" y="1049"/>
                  </a:lnTo>
                  <a:lnTo>
                    <a:pt x="1187" y="1187"/>
                  </a:lnTo>
                  <a:lnTo>
                    <a:pt x="1049" y="1325"/>
                  </a:lnTo>
                  <a:lnTo>
                    <a:pt x="922" y="1473"/>
                  </a:lnTo>
                  <a:lnTo>
                    <a:pt x="805" y="1632"/>
                  </a:lnTo>
                  <a:lnTo>
                    <a:pt x="689" y="1781"/>
                  </a:lnTo>
                  <a:lnTo>
                    <a:pt x="583" y="1950"/>
                  </a:lnTo>
                  <a:lnTo>
                    <a:pt x="487" y="2120"/>
                  </a:lnTo>
                  <a:lnTo>
                    <a:pt x="392" y="2289"/>
                  </a:lnTo>
                  <a:lnTo>
                    <a:pt x="318" y="2469"/>
                  </a:lnTo>
                  <a:lnTo>
                    <a:pt x="244" y="2660"/>
                  </a:lnTo>
                  <a:lnTo>
                    <a:pt x="180" y="2840"/>
                  </a:lnTo>
                  <a:lnTo>
                    <a:pt x="127" y="3042"/>
                  </a:lnTo>
                  <a:lnTo>
                    <a:pt x="85" y="3232"/>
                  </a:lnTo>
                  <a:lnTo>
                    <a:pt x="42" y="3434"/>
                  </a:lnTo>
                  <a:lnTo>
                    <a:pt x="21" y="3635"/>
                  </a:lnTo>
                  <a:lnTo>
                    <a:pt x="0" y="3836"/>
                  </a:lnTo>
                  <a:lnTo>
                    <a:pt x="0" y="4048"/>
                  </a:lnTo>
                  <a:lnTo>
                    <a:pt x="0" y="24999"/>
                  </a:lnTo>
                  <a:lnTo>
                    <a:pt x="435" y="25179"/>
                  </a:lnTo>
                  <a:lnTo>
                    <a:pt x="901" y="25348"/>
                  </a:lnTo>
                  <a:lnTo>
                    <a:pt x="1388" y="25507"/>
                  </a:lnTo>
                  <a:lnTo>
                    <a:pt x="1897" y="25656"/>
                  </a:lnTo>
                  <a:lnTo>
                    <a:pt x="2427" y="25804"/>
                  </a:lnTo>
                  <a:lnTo>
                    <a:pt x="2978" y="25931"/>
                  </a:lnTo>
                  <a:lnTo>
                    <a:pt x="3550" y="26058"/>
                  </a:lnTo>
                  <a:lnTo>
                    <a:pt x="4133" y="26164"/>
                  </a:lnTo>
                  <a:lnTo>
                    <a:pt x="4557" y="26217"/>
                  </a:lnTo>
                  <a:lnTo>
                    <a:pt x="4970" y="26270"/>
                  </a:lnTo>
                  <a:lnTo>
                    <a:pt x="5383" y="26313"/>
                  </a:lnTo>
                  <a:lnTo>
                    <a:pt x="5786" y="26344"/>
                  </a:lnTo>
                  <a:lnTo>
                    <a:pt x="6189" y="26376"/>
                  </a:lnTo>
                  <a:lnTo>
                    <a:pt x="6581" y="26387"/>
                  </a:lnTo>
                  <a:lnTo>
                    <a:pt x="6973" y="26397"/>
                  </a:lnTo>
                  <a:lnTo>
                    <a:pt x="7354" y="26397"/>
                  </a:lnTo>
                  <a:lnTo>
                    <a:pt x="7736" y="26387"/>
                  </a:lnTo>
                  <a:lnTo>
                    <a:pt x="8107" y="26366"/>
                  </a:lnTo>
                  <a:lnTo>
                    <a:pt x="8467" y="26344"/>
                  </a:lnTo>
                  <a:lnTo>
                    <a:pt x="8827" y="26323"/>
                  </a:lnTo>
                  <a:lnTo>
                    <a:pt x="9188" y="26281"/>
                  </a:lnTo>
                  <a:lnTo>
                    <a:pt x="9527" y="26238"/>
                  </a:lnTo>
                  <a:lnTo>
                    <a:pt x="10205" y="26143"/>
                  </a:lnTo>
                  <a:lnTo>
                    <a:pt x="10841" y="26037"/>
                  </a:lnTo>
                  <a:lnTo>
                    <a:pt x="11455" y="25910"/>
                  </a:lnTo>
                  <a:lnTo>
                    <a:pt x="12038" y="25762"/>
                  </a:lnTo>
                  <a:lnTo>
                    <a:pt x="12589" y="25613"/>
                  </a:lnTo>
                  <a:lnTo>
                    <a:pt x="13098" y="25465"/>
                  </a:lnTo>
                  <a:lnTo>
                    <a:pt x="13575" y="25306"/>
                  </a:lnTo>
                  <a:lnTo>
                    <a:pt x="14020" y="25158"/>
                  </a:lnTo>
                  <a:lnTo>
                    <a:pt x="14423" y="24999"/>
                  </a:lnTo>
                  <a:lnTo>
                    <a:pt x="14423" y="4048"/>
                  </a:lnTo>
                  <a:lnTo>
                    <a:pt x="14423" y="3836"/>
                  </a:lnTo>
                  <a:lnTo>
                    <a:pt x="14401" y="3635"/>
                  </a:lnTo>
                  <a:lnTo>
                    <a:pt x="14380" y="3434"/>
                  </a:lnTo>
                  <a:lnTo>
                    <a:pt x="14348" y="3232"/>
                  </a:lnTo>
                  <a:lnTo>
                    <a:pt x="14295" y="3042"/>
                  </a:lnTo>
                  <a:lnTo>
                    <a:pt x="14242" y="2840"/>
                  </a:lnTo>
                  <a:lnTo>
                    <a:pt x="14179" y="2660"/>
                  </a:lnTo>
                  <a:lnTo>
                    <a:pt x="14105" y="2469"/>
                  </a:lnTo>
                  <a:lnTo>
                    <a:pt x="14031" y="2289"/>
                  </a:lnTo>
                  <a:lnTo>
                    <a:pt x="13935" y="2120"/>
                  </a:lnTo>
                  <a:lnTo>
                    <a:pt x="13840" y="1950"/>
                  </a:lnTo>
                  <a:lnTo>
                    <a:pt x="13734" y="1781"/>
                  </a:lnTo>
                  <a:lnTo>
                    <a:pt x="13617" y="1632"/>
                  </a:lnTo>
                  <a:lnTo>
                    <a:pt x="13501" y="1473"/>
                  </a:lnTo>
                  <a:lnTo>
                    <a:pt x="13374" y="1325"/>
                  </a:lnTo>
                  <a:lnTo>
                    <a:pt x="13236" y="1187"/>
                  </a:lnTo>
                  <a:lnTo>
                    <a:pt x="13098" y="1049"/>
                  </a:lnTo>
                  <a:lnTo>
                    <a:pt x="12950" y="922"/>
                  </a:lnTo>
                  <a:lnTo>
                    <a:pt x="12801" y="806"/>
                  </a:lnTo>
                  <a:lnTo>
                    <a:pt x="12642" y="689"/>
                  </a:lnTo>
                  <a:lnTo>
                    <a:pt x="12473" y="583"/>
                  </a:lnTo>
                  <a:lnTo>
                    <a:pt x="12303" y="488"/>
                  </a:lnTo>
                  <a:lnTo>
                    <a:pt x="12134" y="403"/>
                  </a:lnTo>
                  <a:lnTo>
                    <a:pt x="11954" y="318"/>
                  </a:lnTo>
                  <a:lnTo>
                    <a:pt x="11773" y="244"/>
                  </a:lnTo>
                  <a:lnTo>
                    <a:pt x="11583" y="180"/>
                  </a:lnTo>
                  <a:lnTo>
                    <a:pt x="11392" y="127"/>
                  </a:lnTo>
                  <a:lnTo>
                    <a:pt x="11191" y="85"/>
                  </a:lnTo>
                  <a:lnTo>
                    <a:pt x="11000" y="43"/>
                  </a:lnTo>
                  <a:lnTo>
                    <a:pt x="10788" y="21"/>
                  </a:lnTo>
                  <a:lnTo>
                    <a:pt x="10587" y="11"/>
                  </a:lnTo>
                  <a:lnTo>
                    <a:pt x="1037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18"/>
            <p:cNvSpPr/>
            <p:nvPr/>
          </p:nvSpPr>
          <p:spPr>
            <a:xfrm>
              <a:off x="2618552" y="1704251"/>
              <a:ext cx="167770" cy="217547"/>
            </a:xfrm>
            <a:custGeom>
              <a:rect b="b" l="l" r="r" t="t"/>
              <a:pathLst>
                <a:path extrusionOk="0" h="6158" w="4749">
                  <a:moveTo>
                    <a:pt x="4060" y="0"/>
                  </a:moveTo>
                  <a:lnTo>
                    <a:pt x="3975" y="22"/>
                  </a:lnTo>
                  <a:lnTo>
                    <a:pt x="3890" y="53"/>
                  </a:lnTo>
                  <a:lnTo>
                    <a:pt x="3795" y="96"/>
                  </a:lnTo>
                  <a:lnTo>
                    <a:pt x="3710" y="159"/>
                  </a:lnTo>
                  <a:lnTo>
                    <a:pt x="3509" y="297"/>
                  </a:lnTo>
                  <a:lnTo>
                    <a:pt x="3297" y="456"/>
                  </a:lnTo>
                  <a:lnTo>
                    <a:pt x="3085" y="615"/>
                  </a:lnTo>
                  <a:lnTo>
                    <a:pt x="2968" y="689"/>
                  </a:lnTo>
                  <a:lnTo>
                    <a:pt x="2852" y="753"/>
                  </a:lnTo>
                  <a:lnTo>
                    <a:pt x="2735" y="816"/>
                  </a:lnTo>
                  <a:lnTo>
                    <a:pt x="2618" y="848"/>
                  </a:lnTo>
                  <a:lnTo>
                    <a:pt x="2502" y="880"/>
                  </a:lnTo>
                  <a:lnTo>
                    <a:pt x="2375" y="891"/>
                  </a:lnTo>
                  <a:lnTo>
                    <a:pt x="2258" y="880"/>
                  </a:lnTo>
                  <a:lnTo>
                    <a:pt x="2131" y="859"/>
                  </a:lnTo>
                  <a:lnTo>
                    <a:pt x="2014" y="816"/>
                  </a:lnTo>
                  <a:lnTo>
                    <a:pt x="1898" y="774"/>
                  </a:lnTo>
                  <a:lnTo>
                    <a:pt x="1781" y="721"/>
                  </a:lnTo>
                  <a:lnTo>
                    <a:pt x="1665" y="657"/>
                  </a:lnTo>
                  <a:lnTo>
                    <a:pt x="1453" y="520"/>
                  </a:lnTo>
                  <a:lnTo>
                    <a:pt x="1241" y="382"/>
                  </a:lnTo>
                  <a:lnTo>
                    <a:pt x="1050" y="265"/>
                  </a:lnTo>
                  <a:lnTo>
                    <a:pt x="955" y="223"/>
                  </a:lnTo>
                  <a:lnTo>
                    <a:pt x="859" y="191"/>
                  </a:lnTo>
                  <a:lnTo>
                    <a:pt x="775" y="170"/>
                  </a:lnTo>
                  <a:lnTo>
                    <a:pt x="700" y="159"/>
                  </a:lnTo>
                  <a:lnTo>
                    <a:pt x="616" y="181"/>
                  </a:lnTo>
                  <a:lnTo>
                    <a:pt x="541" y="212"/>
                  </a:lnTo>
                  <a:lnTo>
                    <a:pt x="467" y="265"/>
                  </a:lnTo>
                  <a:lnTo>
                    <a:pt x="404" y="350"/>
                  </a:lnTo>
                  <a:lnTo>
                    <a:pt x="340" y="456"/>
                  </a:lnTo>
                  <a:lnTo>
                    <a:pt x="287" y="594"/>
                  </a:lnTo>
                  <a:lnTo>
                    <a:pt x="234" y="763"/>
                  </a:lnTo>
                  <a:lnTo>
                    <a:pt x="181" y="965"/>
                  </a:lnTo>
                  <a:lnTo>
                    <a:pt x="139" y="1198"/>
                  </a:lnTo>
                  <a:lnTo>
                    <a:pt x="107" y="1473"/>
                  </a:lnTo>
                  <a:lnTo>
                    <a:pt x="75" y="1791"/>
                  </a:lnTo>
                  <a:lnTo>
                    <a:pt x="43" y="2152"/>
                  </a:lnTo>
                  <a:lnTo>
                    <a:pt x="22" y="2554"/>
                  </a:lnTo>
                  <a:lnTo>
                    <a:pt x="12" y="2999"/>
                  </a:lnTo>
                  <a:lnTo>
                    <a:pt x="1" y="3497"/>
                  </a:lnTo>
                  <a:lnTo>
                    <a:pt x="1" y="4048"/>
                  </a:lnTo>
                  <a:lnTo>
                    <a:pt x="1" y="4260"/>
                  </a:lnTo>
                  <a:lnTo>
                    <a:pt x="12" y="4451"/>
                  </a:lnTo>
                  <a:lnTo>
                    <a:pt x="22" y="4631"/>
                  </a:lnTo>
                  <a:lnTo>
                    <a:pt x="43" y="4801"/>
                  </a:lnTo>
                  <a:lnTo>
                    <a:pt x="75" y="4960"/>
                  </a:lnTo>
                  <a:lnTo>
                    <a:pt x="107" y="5098"/>
                  </a:lnTo>
                  <a:lnTo>
                    <a:pt x="139" y="5225"/>
                  </a:lnTo>
                  <a:lnTo>
                    <a:pt x="181" y="5352"/>
                  </a:lnTo>
                  <a:lnTo>
                    <a:pt x="234" y="5458"/>
                  </a:lnTo>
                  <a:lnTo>
                    <a:pt x="287" y="5553"/>
                  </a:lnTo>
                  <a:lnTo>
                    <a:pt x="340" y="5649"/>
                  </a:lnTo>
                  <a:lnTo>
                    <a:pt x="404" y="5723"/>
                  </a:lnTo>
                  <a:lnTo>
                    <a:pt x="467" y="5797"/>
                  </a:lnTo>
                  <a:lnTo>
                    <a:pt x="541" y="5861"/>
                  </a:lnTo>
                  <a:lnTo>
                    <a:pt x="616" y="5914"/>
                  </a:lnTo>
                  <a:lnTo>
                    <a:pt x="700" y="5967"/>
                  </a:lnTo>
                  <a:lnTo>
                    <a:pt x="775" y="6009"/>
                  </a:lnTo>
                  <a:lnTo>
                    <a:pt x="859" y="6041"/>
                  </a:lnTo>
                  <a:lnTo>
                    <a:pt x="1050" y="6094"/>
                  </a:lnTo>
                  <a:lnTo>
                    <a:pt x="1241" y="6125"/>
                  </a:lnTo>
                  <a:lnTo>
                    <a:pt x="1453" y="6147"/>
                  </a:lnTo>
                  <a:lnTo>
                    <a:pt x="1665" y="6157"/>
                  </a:lnTo>
                  <a:lnTo>
                    <a:pt x="3085" y="6157"/>
                  </a:lnTo>
                  <a:lnTo>
                    <a:pt x="3297" y="6147"/>
                  </a:lnTo>
                  <a:lnTo>
                    <a:pt x="3509" y="6125"/>
                  </a:lnTo>
                  <a:lnTo>
                    <a:pt x="3710" y="6094"/>
                  </a:lnTo>
                  <a:lnTo>
                    <a:pt x="3890" y="6041"/>
                  </a:lnTo>
                  <a:lnTo>
                    <a:pt x="3975" y="6009"/>
                  </a:lnTo>
                  <a:lnTo>
                    <a:pt x="4060" y="5967"/>
                  </a:lnTo>
                  <a:lnTo>
                    <a:pt x="4134" y="5914"/>
                  </a:lnTo>
                  <a:lnTo>
                    <a:pt x="4208" y="5861"/>
                  </a:lnTo>
                  <a:lnTo>
                    <a:pt x="4282" y="5797"/>
                  </a:lnTo>
                  <a:lnTo>
                    <a:pt x="4346" y="5723"/>
                  </a:lnTo>
                  <a:lnTo>
                    <a:pt x="4409" y="5649"/>
                  </a:lnTo>
                  <a:lnTo>
                    <a:pt x="4462" y="5553"/>
                  </a:lnTo>
                  <a:lnTo>
                    <a:pt x="4515" y="5458"/>
                  </a:lnTo>
                  <a:lnTo>
                    <a:pt x="4568" y="5352"/>
                  </a:lnTo>
                  <a:lnTo>
                    <a:pt x="4611" y="5225"/>
                  </a:lnTo>
                  <a:lnTo>
                    <a:pt x="4642" y="5098"/>
                  </a:lnTo>
                  <a:lnTo>
                    <a:pt x="4674" y="4960"/>
                  </a:lnTo>
                  <a:lnTo>
                    <a:pt x="4706" y="4801"/>
                  </a:lnTo>
                  <a:lnTo>
                    <a:pt x="4727" y="4631"/>
                  </a:lnTo>
                  <a:lnTo>
                    <a:pt x="4738" y="4451"/>
                  </a:lnTo>
                  <a:lnTo>
                    <a:pt x="4748" y="4260"/>
                  </a:lnTo>
                  <a:lnTo>
                    <a:pt x="4748" y="4048"/>
                  </a:lnTo>
                  <a:lnTo>
                    <a:pt x="4748" y="3466"/>
                  </a:lnTo>
                  <a:lnTo>
                    <a:pt x="4738" y="2925"/>
                  </a:lnTo>
                  <a:lnTo>
                    <a:pt x="4727" y="2448"/>
                  </a:lnTo>
                  <a:lnTo>
                    <a:pt x="4706" y="2024"/>
                  </a:lnTo>
                  <a:lnTo>
                    <a:pt x="4674" y="1643"/>
                  </a:lnTo>
                  <a:lnTo>
                    <a:pt x="4642" y="1314"/>
                  </a:lnTo>
                  <a:lnTo>
                    <a:pt x="4611" y="1028"/>
                  </a:lnTo>
                  <a:lnTo>
                    <a:pt x="4568" y="785"/>
                  </a:lnTo>
                  <a:lnTo>
                    <a:pt x="4515" y="573"/>
                  </a:lnTo>
                  <a:lnTo>
                    <a:pt x="4462" y="403"/>
                  </a:lnTo>
                  <a:lnTo>
                    <a:pt x="4409" y="265"/>
                  </a:lnTo>
                  <a:lnTo>
                    <a:pt x="4346" y="159"/>
                  </a:lnTo>
                  <a:lnTo>
                    <a:pt x="4282" y="85"/>
                  </a:lnTo>
                  <a:lnTo>
                    <a:pt x="4208" y="32"/>
                  </a:lnTo>
                  <a:lnTo>
                    <a:pt x="4134" y="11"/>
                  </a:lnTo>
                  <a:lnTo>
                    <a:pt x="4060"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18"/>
            <p:cNvSpPr/>
            <p:nvPr/>
          </p:nvSpPr>
          <p:spPr>
            <a:xfrm>
              <a:off x="2620424" y="1704251"/>
              <a:ext cx="165898" cy="132549"/>
            </a:xfrm>
            <a:custGeom>
              <a:rect b="b" l="l" r="r" t="t"/>
              <a:pathLst>
                <a:path extrusionOk="0" h="3752" w="4696">
                  <a:moveTo>
                    <a:pt x="4038" y="0"/>
                  </a:moveTo>
                  <a:lnTo>
                    <a:pt x="3964" y="11"/>
                  </a:lnTo>
                  <a:lnTo>
                    <a:pt x="3879" y="32"/>
                  </a:lnTo>
                  <a:lnTo>
                    <a:pt x="3795" y="75"/>
                  </a:lnTo>
                  <a:lnTo>
                    <a:pt x="3710" y="117"/>
                  </a:lnTo>
                  <a:lnTo>
                    <a:pt x="3615" y="181"/>
                  </a:lnTo>
                  <a:lnTo>
                    <a:pt x="3424" y="318"/>
                  </a:lnTo>
                  <a:lnTo>
                    <a:pt x="3222" y="477"/>
                  </a:lnTo>
                  <a:lnTo>
                    <a:pt x="3010" y="636"/>
                  </a:lnTo>
                  <a:lnTo>
                    <a:pt x="2894" y="700"/>
                  </a:lnTo>
                  <a:lnTo>
                    <a:pt x="2788" y="763"/>
                  </a:lnTo>
                  <a:lnTo>
                    <a:pt x="2671" y="816"/>
                  </a:lnTo>
                  <a:lnTo>
                    <a:pt x="2555" y="859"/>
                  </a:lnTo>
                  <a:lnTo>
                    <a:pt x="2438" y="880"/>
                  </a:lnTo>
                  <a:lnTo>
                    <a:pt x="2322" y="891"/>
                  </a:lnTo>
                  <a:lnTo>
                    <a:pt x="2216" y="880"/>
                  </a:lnTo>
                  <a:lnTo>
                    <a:pt x="2110" y="869"/>
                  </a:lnTo>
                  <a:lnTo>
                    <a:pt x="2004" y="838"/>
                  </a:lnTo>
                  <a:lnTo>
                    <a:pt x="1908" y="795"/>
                  </a:lnTo>
                  <a:lnTo>
                    <a:pt x="1802" y="753"/>
                  </a:lnTo>
                  <a:lnTo>
                    <a:pt x="1707" y="700"/>
                  </a:lnTo>
                  <a:lnTo>
                    <a:pt x="1506" y="583"/>
                  </a:lnTo>
                  <a:lnTo>
                    <a:pt x="1145" y="350"/>
                  </a:lnTo>
                  <a:lnTo>
                    <a:pt x="976" y="255"/>
                  </a:lnTo>
                  <a:lnTo>
                    <a:pt x="891" y="223"/>
                  </a:lnTo>
                  <a:lnTo>
                    <a:pt x="817" y="191"/>
                  </a:lnTo>
                  <a:lnTo>
                    <a:pt x="743" y="170"/>
                  </a:lnTo>
                  <a:lnTo>
                    <a:pt x="669" y="159"/>
                  </a:lnTo>
                  <a:lnTo>
                    <a:pt x="594" y="170"/>
                  </a:lnTo>
                  <a:lnTo>
                    <a:pt x="531" y="191"/>
                  </a:lnTo>
                  <a:lnTo>
                    <a:pt x="467" y="223"/>
                  </a:lnTo>
                  <a:lnTo>
                    <a:pt x="404" y="276"/>
                  </a:lnTo>
                  <a:lnTo>
                    <a:pt x="351" y="350"/>
                  </a:lnTo>
                  <a:lnTo>
                    <a:pt x="298" y="446"/>
                  </a:lnTo>
                  <a:lnTo>
                    <a:pt x="245" y="562"/>
                  </a:lnTo>
                  <a:lnTo>
                    <a:pt x="192" y="710"/>
                  </a:lnTo>
                  <a:lnTo>
                    <a:pt x="149" y="869"/>
                  </a:lnTo>
                  <a:lnTo>
                    <a:pt x="117" y="1060"/>
                  </a:lnTo>
                  <a:lnTo>
                    <a:pt x="75" y="1283"/>
                  </a:lnTo>
                  <a:lnTo>
                    <a:pt x="43" y="1537"/>
                  </a:lnTo>
                  <a:lnTo>
                    <a:pt x="22" y="1813"/>
                  </a:lnTo>
                  <a:lnTo>
                    <a:pt x="1" y="2130"/>
                  </a:lnTo>
                  <a:lnTo>
                    <a:pt x="202" y="2353"/>
                  </a:lnTo>
                  <a:lnTo>
                    <a:pt x="425" y="2565"/>
                  </a:lnTo>
                  <a:lnTo>
                    <a:pt x="658" y="2766"/>
                  </a:lnTo>
                  <a:lnTo>
                    <a:pt x="902" y="2957"/>
                  </a:lnTo>
                  <a:lnTo>
                    <a:pt x="1167" y="3127"/>
                  </a:lnTo>
                  <a:lnTo>
                    <a:pt x="1432" y="3286"/>
                  </a:lnTo>
                  <a:lnTo>
                    <a:pt x="1707" y="3423"/>
                  </a:lnTo>
                  <a:lnTo>
                    <a:pt x="1993" y="3540"/>
                  </a:lnTo>
                  <a:lnTo>
                    <a:pt x="2142" y="3593"/>
                  </a:lnTo>
                  <a:lnTo>
                    <a:pt x="2290" y="3635"/>
                  </a:lnTo>
                  <a:lnTo>
                    <a:pt x="2449" y="3667"/>
                  </a:lnTo>
                  <a:lnTo>
                    <a:pt x="2608" y="3699"/>
                  </a:lnTo>
                  <a:lnTo>
                    <a:pt x="2767" y="3720"/>
                  </a:lnTo>
                  <a:lnTo>
                    <a:pt x="2926" y="3741"/>
                  </a:lnTo>
                  <a:lnTo>
                    <a:pt x="3095" y="3752"/>
                  </a:lnTo>
                  <a:lnTo>
                    <a:pt x="3254" y="3752"/>
                  </a:lnTo>
                  <a:lnTo>
                    <a:pt x="3434" y="3741"/>
                  </a:lnTo>
                  <a:lnTo>
                    <a:pt x="3604" y="3731"/>
                  </a:lnTo>
                  <a:lnTo>
                    <a:pt x="3773" y="3709"/>
                  </a:lnTo>
                  <a:lnTo>
                    <a:pt x="3954" y="3678"/>
                  </a:lnTo>
                  <a:lnTo>
                    <a:pt x="4134" y="3635"/>
                  </a:lnTo>
                  <a:lnTo>
                    <a:pt x="4325" y="3582"/>
                  </a:lnTo>
                  <a:lnTo>
                    <a:pt x="4505" y="3519"/>
                  </a:lnTo>
                  <a:lnTo>
                    <a:pt x="4695" y="3455"/>
                  </a:lnTo>
                  <a:lnTo>
                    <a:pt x="4685" y="2936"/>
                  </a:lnTo>
                  <a:lnTo>
                    <a:pt x="4674" y="2470"/>
                  </a:lnTo>
                  <a:lnTo>
                    <a:pt x="4653" y="2056"/>
                  </a:lnTo>
                  <a:lnTo>
                    <a:pt x="4632" y="1685"/>
                  </a:lnTo>
                  <a:lnTo>
                    <a:pt x="4600" y="1357"/>
                  </a:lnTo>
                  <a:lnTo>
                    <a:pt x="4558" y="1071"/>
                  </a:lnTo>
                  <a:lnTo>
                    <a:pt x="4526" y="827"/>
                  </a:lnTo>
                  <a:lnTo>
                    <a:pt x="4473" y="615"/>
                  </a:lnTo>
                  <a:lnTo>
                    <a:pt x="4430" y="446"/>
                  </a:lnTo>
                  <a:lnTo>
                    <a:pt x="4378" y="308"/>
                  </a:lnTo>
                  <a:lnTo>
                    <a:pt x="4314" y="191"/>
                  </a:lnTo>
                  <a:lnTo>
                    <a:pt x="4250" y="106"/>
                  </a:lnTo>
                  <a:lnTo>
                    <a:pt x="4187" y="53"/>
                  </a:lnTo>
                  <a:lnTo>
                    <a:pt x="4113" y="11"/>
                  </a:lnTo>
                  <a:lnTo>
                    <a:pt x="4038" y="0"/>
                  </a:lnTo>
                  <a:close/>
                </a:path>
              </a:pathLst>
            </a:custGeom>
            <a:solidFill>
              <a:srgbClr val="A07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18"/>
            <p:cNvSpPr/>
            <p:nvPr/>
          </p:nvSpPr>
          <p:spPr>
            <a:xfrm>
              <a:off x="2534332" y="1334024"/>
              <a:ext cx="332467" cy="458975"/>
            </a:xfrm>
            <a:custGeom>
              <a:rect b="b" l="l" r="r" t="t"/>
              <a:pathLst>
                <a:path extrusionOk="0" h="12992" w="9411">
                  <a:moveTo>
                    <a:pt x="3190" y="0"/>
                  </a:moveTo>
                  <a:lnTo>
                    <a:pt x="3021" y="21"/>
                  </a:lnTo>
                  <a:lnTo>
                    <a:pt x="2851" y="42"/>
                  </a:lnTo>
                  <a:lnTo>
                    <a:pt x="2692" y="64"/>
                  </a:lnTo>
                  <a:lnTo>
                    <a:pt x="2523" y="106"/>
                  </a:lnTo>
                  <a:lnTo>
                    <a:pt x="2364" y="148"/>
                  </a:lnTo>
                  <a:lnTo>
                    <a:pt x="2215" y="201"/>
                  </a:lnTo>
                  <a:lnTo>
                    <a:pt x="2056" y="265"/>
                  </a:lnTo>
                  <a:lnTo>
                    <a:pt x="1908" y="329"/>
                  </a:lnTo>
                  <a:lnTo>
                    <a:pt x="1760" y="403"/>
                  </a:lnTo>
                  <a:lnTo>
                    <a:pt x="1622" y="487"/>
                  </a:lnTo>
                  <a:lnTo>
                    <a:pt x="1484" y="572"/>
                  </a:lnTo>
                  <a:lnTo>
                    <a:pt x="1357" y="668"/>
                  </a:lnTo>
                  <a:lnTo>
                    <a:pt x="1230" y="774"/>
                  </a:lnTo>
                  <a:lnTo>
                    <a:pt x="1103" y="880"/>
                  </a:lnTo>
                  <a:lnTo>
                    <a:pt x="986" y="986"/>
                  </a:lnTo>
                  <a:lnTo>
                    <a:pt x="870" y="1102"/>
                  </a:lnTo>
                  <a:lnTo>
                    <a:pt x="764" y="1229"/>
                  </a:lnTo>
                  <a:lnTo>
                    <a:pt x="668" y="1356"/>
                  </a:lnTo>
                  <a:lnTo>
                    <a:pt x="573" y="1484"/>
                  </a:lnTo>
                  <a:lnTo>
                    <a:pt x="488" y="1621"/>
                  </a:lnTo>
                  <a:lnTo>
                    <a:pt x="403" y="1770"/>
                  </a:lnTo>
                  <a:lnTo>
                    <a:pt x="329" y="1907"/>
                  </a:lnTo>
                  <a:lnTo>
                    <a:pt x="266" y="2066"/>
                  </a:lnTo>
                  <a:lnTo>
                    <a:pt x="202" y="2215"/>
                  </a:lnTo>
                  <a:lnTo>
                    <a:pt x="149" y="2374"/>
                  </a:lnTo>
                  <a:lnTo>
                    <a:pt x="107" y="2533"/>
                  </a:lnTo>
                  <a:lnTo>
                    <a:pt x="64" y="2692"/>
                  </a:lnTo>
                  <a:lnTo>
                    <a:pt x="32" y="2861"/>
                  </a:lnTo>
                  <a:lnTo>
                    <a:pt x="11" y="3031"/>
                  </a:lnTo>
                  <a:lnTo>
                    <a:pt x="1" y="3200"/>
                  </a:lnTo>
                  <a:lnTo>
                    <a:pt x="1" y="3370"/>
                  </a:lnTo>
                  <a:lnTo>
                    <a:pt x="1" y="8276"/>
                  </a:lnTo>
                  <a:lnTo>
                    <a:pt x="1" y="8520"/>
                  </a:lnTo>
                  <a:lnTo>
                    <a:pt x="22" y="8764"/>
                  </a:lnTo>
                  <a:lnTo>
                    <a:pt x="54" y="8997"/>
                  </a:lnTo>
                  <a:lnTo>
                    <a:pt x="96" y="9230"/>
                  </a:lnTo>
                  <a:lnTo>
                    <a:pt x="149" y="9453"/>
                  </a:lnTo>
                  <a:lnTo>
                    <a:pt x="213" y="9675"/>
                  </a:lnTo>
                  <a:lnTo>
                    <a:pt x="287" y="9898"/>
                  </a:lnTo>
                  <a:lnTo>
                    <a:pt x="371" y="10110"/>
                  </a:lnTo>
                  <a:lnTo>
                    <a:pt x="456" y="10321"/>
                  </a:lnTo>
                  <a:lnTo>
                    <a:pt x="562" y="10523"/>
                  </a:lnTo>
                  <a:lnTo>
                    <a:pt x="679" y="10714"/>
                  </a:lnTo>
                  <a:lnTo>
                    <a:pt x="806" y="10904"/>
                  </a:lnTo>
                  <a:lnTo>
                    <a:pt x="933" y="11095"/>
                  </a:lnTo>
                  <a:lnTo>
                    <a:pt x="1071" y="11275"/>
                  </a:lnTo>
                  <a:lnTo>
                    <a:pt x="1219" y="11445"/>
                  </a:lnTo>
                  <a:lnTo>
                    <a:pt x="1378" y="11604"/>
                  </a:lnTo>
                  <a:lnTo>
                    <a:pt x="1537" y="11763"/>
                  </a:lnTo>
                  <a:lnTo>
                    <a:pt x="1717" y="11911"/>
                  </a:lnTo>
                  <a:lnTo>
                    <a:pt x="1887" y="12049"/>
                  </a:lnTo>
                  <a:lnTo>
                    <a:pt x="2078" y="12187"/>
                  </a:lnTo>
                  <a:lnTo>
                    <a:pt x="2268" y="12303"/>
                  </a:lnTo>
                  <a:lnTo>
                    <a:pt x="2470" y="12420"/>
                  </a:lnTo>
                  <a:lnTo>
                    <a:pt x="2671" y="12526"/>
                  </a:lnTo>
                  <a:lnTo>
                    <a:pt x="2872" y="12621"/>
                  </a:lnTo>
                  <a:lnTo>
                    <a:pt x="3084" y="12706"/>
                  </a:lnTo>
                  <a:lnTo>
                    <a:pt x="3307" y="12780"/>
                  </a:lnTo>
                  <a:lnTo>
                    <a:pt x="3529" y="12844"/>
                  </a:lnTo>
                  <a:lnTo>
                    <a:pt x="3763" y="12897"/>
                  </a:lnTo>
                  <a:lnTo>
                    <a:pt x="3985" y="12939"/>
                  </a:lnTo>
                  <a:lnTo>
                    <a:pt x="4229" y="12960"/>
                  </a:lnTo>
                  <a:lnTo>
                    <a:pt x="4462" y="12981"/>
                  </a:lnTo>
                  <a:lnTo>
                    <a:pt x="4706" y="12992"/>
                  </a:lnTo>
                  <a:lnTo>
                    <a:pt x="4949" y="12981"/>
                  </a:lnTo>
                  <a:lnTo>
                    <a:pt x="5183" y="12960"/>
                  </a:lnTo>
                  <a:lnTo>
                    <a:pt x="5416" y="12939"/>
                  </a:lnTo>
                  <a:lnTo>
                    <a:pt x="5649" y="12897"/>
                  </a:lnTo>
                  <a:lnTo>
                    <a:pt x="5882" y="12844"/>
                  </a:lnTo>
                  <a:lnTo>
                    <a:pt x="6105" y="12780"/>
                  </a:lnTo>
                  <a:lnTo>
                    <a:pt x="6316" y="12706"/>
                  </a:lnTo>
                  <a:lnTo>
                    <a:pt x="6528" y="12621"/>
                  </a:lnTo>
                  <a:lnTo>
                    <a:pt x="6740" y="12526"/>
                  </a:lnTo>
                  <a:lnTo>
                    <a:pt x="6942" y="12420"/>
                  </a:lnTo>
                  <a:lnTo>
                    <a:pt x="7143" y="12303"/>
                  </a:lnTo>
                  <a:lnTo>
                    <a:pt x="7334" y="12187"/>
                  </a:lnTo>
                  <a:lnTo>
                    <a:pt x="7514" y="12049"/>
                  </a:lnTo>
                  <a:lnTo>
                    <a:pt x="7694" y="11911"/>
                  </a:lnTo>
                  <a:lnTo>
                    <a:pt x="7864" y="11763"/>
                  </a:lnTo>
                  <a:lnTo>
                    <a:pt x="8033" y="11604"/>
                  </a:lnTo>
                  <a:lnTo>
                    <a:pt x="8182" y="11445"/>
                  </a:lnTo>
                  <a:lnTo>
                    <a:pt x="8330" y="11275"/>
                  </a:lnTo>
                  <a:lnTo>
                    <a:pt x="8478" y="11095"/>
                  </a:lnTo>
                  <a:lnTo>
                    <a:pt x="8605" y="10904"/>
                  </a:lnTo>
                  <a:lnTo>
                    <a:pt x="8733" y="10714"/>
                  </a:lnTo>
                  <a:lnTo>
                    <a:pt x="8839" y="10523"/>
                  </a:lnTo>
                  <a:lnTo>
                    <a:pt x="8945" y="10321"/>
                  </a:lnTo>
                  <a:lnTo>
                    <a:pt x="9040" y="10110"/>
                  </a:lnTo>
                  <a:lnTo>
                    <a:pt x="9125" y="9898"/>
                  </a:lnTo>
                  <a:lnTo>
                    <a:pt x="9199" y="9675"/>
                  </a:lnTo>
                  <a:lnTo>
                    <a:pt x="9262" y="9453"/>
                  </a:lnTo>
                  <a:lnTo>
                    <a:pt x="9315" y="9230"/>
                  </a:lnTo>
                  <a:lnTo>
                    <a:pt x="9358" y="8997"/>
                  </a:lnTo>
                  <a:lnTo>
                    <a:pt x="9390" y="8764"/>
                  </a:lnTo>
                  <a:lnTo>
                    <a:pt x="9411" y="8520"/>
                  </a:lnTo>
                  <a:lnTo>
                    <a:pt x="9411" y="8276"/>
                  </a:lnTo>
                  <a:lnTo>
                    <a:pt x="9411" y="3667"/>
                  </a:lnTo>
                  <a:lnTo>
                    <a:pt x="9411" y="3476"/>
                  </a:lnTo>
                  <a:lnTo>
                    <a:pt x="9390" y="3296"/>
                  </a:lnTo>
                  <a:lnTo>
                    <a:pt x="9368" y="3116"/>
                  </a:lnTo>
                  <a:lnTo>
                    <a:pt x="9337" y="2935"/>
                  </a:lnTo>
                  <a:lnTo>
                    <a:pt x="9294" y="2755"/>
                  </a:lnTo>
                  <a:lnTo>
                    <a:pt x="9252" y="2575"/>
                  </a:lnTo>
                  <a:lnTo>
                    <a:pt x="9188" y="2406"/>
                  </a:lnTo>
                  <a:lnTo>
                    <a:pt x="9125" y="2247"/>
                  </a:lnTo>
                  <a:lnTo>
                    <a:pt x="9050" y="2077"/>
                  </a:lnTo>
                  <a:lnTo>
                    <a:pt x="8966" y="1918"/>
                  </a:lnTo>
                  <a:lnTo>
                    <a:pt x="8881" y="1770"/>
                  </a:lnTo>
                  <a:lnTo>
                    <a:pt x="8786" y="1621"/>
                  </a:lnTo>
                  <a:lnTo>
                    <a:pt x="8680" y="1473"/>
                  </a:lnTo>
                  <a:lnTo>
                    <a:pt x="8574" y="1335"/>
                  </a:lnTo>
                  <a:lnTo>
                    <a:pt x="8457" y="1208"/>
                  </a:lnTo>
                  <a:lnTo>
                    <a:pt x="8340" y="1081"/>
                  </a:lnTo>
                  <a:lnTo>
                    <a:pt x="8203" y="954"/>
                  </a:lnTo>
                  <a:lnTo>
                    <a:pt x="8076" y="837"/>
                  </a:lnTo>
                  <a:lnTo>
                    <a:pt x="7938" y="731"/>
                  </a:lnTo>
                  <a:lnTo>
                    <a:pt x="7789" y="625"/>
                  </a:lnTo>
                  <a:lnTo>
                    <a:pt x="7641" y="530"/>
                  </a:lnTo>
                  <a:lnTo>
                    <a:pt x="7493" y="445"/>
                  </a:lnTo>
                  <a:lnTo>
                    <a:pt x="7334" y="360"/>
                  </a:lnTo>
                  <a:lnTo>
                    <a:pt x="7164" y="286"/>
                  </a:lnTo>
                  <a:lnTo>
                    <a:pt x="7005" y="223"/>
                  </a:lnTo>
                  <a:lnTo>
                    <a:pt x="6836" y="170"/>
                  </a:lnTo>
                  <a:lnTo>
                    <a:pt x="6656" y="117"/>
                  </a:lnTo>
                  <a:lnTo>
                    <a:pt x="6486" y="74"/>
                  </a:lnTo>
                  <a:lnTo>
                    <a:pt x="6306" y="42"/>
                  </a:lnTo>
                  <a:lnTo>
                    <a:pt x="6115" y="21"/>
                  </a:lnTo>
                  <a:lnTo>
                    <a:pt x="5935"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18"/>
            <p:cNvSpPr/>
            <p:nvPr/>
          </p:nvSpPr>
          <p:spPr>
            <a:xfrm>
              <a:off x="2534332" y="1334024"/>
              <a:ext cx="332467" cy="164732"/>
            </a:xfrm>
            <a:custGeom>
              <a:rect b="b" l="l" r="r" t="t"/>
              <a:pathLst>
                <a:path extrusionOk="0" h="4663" w="9411">
                  <a:moveTo>
                    <a:pt x="3190" y="0"/>
                  </a:moveTo>
                  <a:lnTo>
                    <a:pt x="3021" y="21"/>
                  </a:lnTo>
                  <a:lnTo>
                    <a:pt x="2851" y="42"/>
                  </a:lnTo>
                  <a:lnTo>
                    <a:pt x="2692" y="64"/>
                  </a:lnTo>
                  <a:lnTo>
                    <a:pt x="2523" y="106"/>
                  </a:lnTo>
                  <a:lnTo>
                    <a:pt x="2364" y="148"/>
                  </a:lnTo>
                  <a:lnTo>
                    <a:pt x="2215" y="201"/>
                  </a:lnTo>
                  <a:lnTo>
                    <a:pt x="2056" y="265"/>
                  </a:lnTo>
                  <a:lnTo>
                    <a:pt x="1908" y="329"/>
                  </a:lnTo>
                  <a:lnTo>
                    <a:pt x="1760" y="403"/>
                  </a:lnTo>
                  <a:lnTo>
                    <a:pt x="1622" y="487"/>
                  </a:lnTo>
                  <a:lnTo>
                    <a:pt x="1484" y="572"/>
                  </a:lnTo>
                  <a:lnTo>
                    <a:pt x="1357" y="668"/>
                  </a:lnTo>
                  <a:lnTo>
                    <a:pt x="1230" y="774"/>
                  </a:lnTo>
                  <a:lnTo>
                    <a:pt x="1103" y="880"/>
                  </a:lnTo>
                  <a:lnTo>
                    <a:pt x="986" y="986"/>
                  </a:lnTo>
                  <a:lnTo>
                    <a:pt x="870" y="1102"/>
                  </a:lnTo>
                  <a:lnTo>
                    <a:pt x="764" y="1229"/>
                  </a:lnTo>
                  <a:lnTo>
                    <a:pt x="668" y="1356"/>
                  </a:lnTo>
                  <a:lnTo>
                    <a:pt x="573" y="1484"/>
                  </a:lnTo>
                  <a:lnTo>
                    <a:pt x="488" y="1621"/>
                  </a:lnTo>
                  <a:lnTo>
                    <a:pt x="403" y="1770"/>
                  </a:lnTo>
                  <a:lnTo>
                    <a:pt x="329" y="1907"/>
                  </a:lnTo>
                  <a:lnTo>
                    <a:pt x="266" y="2066"/>
                  </a:lnTo>
                  <a:lnTo>
                    <a:pt x="202" y="2215"/>
                  </a:lnTo>
                  <a:lnTo>
                    <a:pt x="149" y="2374"/>
                  </a:lnTo>
                  <a:lnTo>
                    <a:pt x="107" y="2533"/>
                  </a:lnTo>
                  <a:lnTo>
                    <a:pt x="64" y="2692"/>
                  </a:lnTo>
                  <a:lnTo>
                    <a:pt x="32" y="2861"/>
                  </a:lnTo>
                  <a:lnTo>
                    <a:pt x="11" y="3031"/>
                  </a:lnTo>
                  <a:lnTo>
                    <a:pt x="1" y="3200"/>
                  </a:lnTo>
                  <a:lnTo>
                    <a:pt x="1" y="3370"/>
                  </a:lnTo>
                  <a:lnTo>
                    <a:pt x="1" y="4663"/>
                  </a:lnTo>
                  <a:lnTo>
                    <a:pt x="9411" y="3889"/>
                  </a:lnTo>
                  <a:lnTo>
                    <a:pt x="9411" y="3667"/>
                  </a:lnTo>
                  <a:lnTo>
                    <a:pt x="9411" y="3476"/>
                  </a:lnTo>
                  <a:lnTo>
                    <a:pt x="9390" y="3296"/>
                  </a:lnTo>
                  <a:lnTo>
                    <a:pt x="9368" y="3116"/>
                  </a:lnTo>
                  <a:lnTo>
                    <a:pt x="9337" y="2935"/>
                  </a:lnTo>
                  <a:lnTo>
                    <a:pt x="9294" y="2755"/>
                  </a:lnTo>
                  <a:lnTo>
                    <a:pt x="9252" y="2575"/>
                  </a:lnTo>
                  <a:lnTo>
                    <a:pt x="9188" y="2406"/>
                  </a:lnTo>
                  <a:lnTo>
                    <a:pt x="9125" y="2247"/>
                  </a:lnTo>
                  <a:lnTo>
                    <a:pt x="9050" y="2077"/>
                  </a:lnTo>
                  <a:lnTo>
                    <a:pt x="8966" y="1918"/>
                  </a:lnTo>
                  <a:lnTo>
                    <a:pt x="8881" y="1770"/>
                  </a:lnTo>
                  <a:lnTo>
                    <a:pt x="8786" y="1621"/>
                  </a:lnTo>
                  <a:lnTo>
                    <a:pt x="8680" y="1473"/>
                  </a:lnTo>
                  <a:lnTo>
                    <a:pt x="8574" y="1335"/>
                  </a:lnTo>
                  <a:lnTo>
                    <a:pt x="8457" y="1208"/>
                  </a:lnTo>
                  <a:lnTo>
                    <a:pt x="8340" y="1081"/>
                  </a:lnTo>
                  <a:lnTo>
                    <a:pt x="8203" y="954"/>
                  </a:lnTo>
                  <a:lnTo>
                    <a:pt x="8076" y="837"/>
                  </a:lnTo>
                  <a:lnTo>
                    <a:pt x="7938" y="731"/>
                  </a:lnTo>
                  <a:lnTo>
                    <a:pt x="7789" y="625"/>
                  </a:lnTo>
                  <a:lnTo>
                    <a:pt x="7641" y="530"/>
                  </a:lnTo>
                  <a:lnTo>
                    <a:pt x="7493" y="445"/>
                  </a:lnTo>
                  <a:lnTo>
                    <a:pt x="7334" y="360"/>
                  </a:lnTo>
                  <a:lnTo>
                    <a:pt x="7164" y="286"/>
                  </a:lnTo>
                  <a:lnTo>
                    <a:pt x="7005" y="223"/>
                  </a:lnTo>
                  <a:lnTo>
                    <a:pt x="6836" y="170"/>
                  </a:lnTo>
                  <a:lnTo>
                    <a:pt x="6656" y="117"/>
                  </a:lnTo>
                  <a:lnTo>
                    <a:pt x="6486" y="74"/>
                  </a:lnTo>
                  <a:lnTo>
                    <a:pt x="6306" y="42"/>
                  </a:lnTo>
                  <a:lnTo>
                    <a:pt x="6115" y="21"/>
                  </a:lnTo>
                  <a:lnTo>
                    <a:pt x="5935"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18"/>
            <p:cNvSpPr/>
            <p:nvPr/>
          </p:nvSpPr>
          <p:spPr>
            <a:xfrm>
              <a:off x="2742479" y="1457174"/>
              <a:ext cx="70054" cy="50200"/>
            </a:xfrm>
            <a:custGeom>
              <a:rect b="b" l="l" r="r" t="t"/>
              <a:pathLst>
                <a:path extrusionOk="0" h="1421" w="1983">
                  <a:moveTo>
                    <a:pt x="520" y="0"/>
                  </a:moveTo>
                  <a:lnTo>
                    <a:pt x="424" y="11"/>
                  </a:lnTo>
                  <a:lnTo>
                    <a:pt x="318" y="43"/>
                  </a:lnTo>
                  <a:lnTo>
                    <a:pt x="234" y="96"/>
                  </a:lnTo>
                  <a:lnTo>
                    <a:pt x="149" y="170"/>
                  </a:lnTo>
                  <a:lnTo>
                    <a:pt x="85" y="255"/>
                  </a:lnTo>
                  <a:lnTo>
                    <a:pt x="32" y="350"/>
                  </a:lnTo>
                  <a:lnTo>
                    <a:pt x="11" y="456"/>
                  </a:lnTo>
                  <a:lnTo>
                    <a:pt x="1" y="562"/>
                  </a:lnTo>
                  <a:lnTo>
                    <a:pt x="11" y="657"/>
                  </a:lnTo>
                  <a:lnTo>
                    <a:pt x="43" y="763"/>
                  </a:lnTo>
                  <a:lnTo>
                    <a:pt x="96" y="848"/>
                  </a:lnTo>
                  <a:lnTo>
                    <a:pt x="170" y="933"/>
                  </a:lnTo>
                  <a:lnTo>
                    <a:pt x="244" y="997"/>
                  </a:lnTo>
                  <a:lnTo>
                    <a:pt x="350" y="1050"/>
                  </a:lnTo>
                  <a:lnTo>
                    <a:pt x="1240" y="1389"/>
                  </a:lnTo>
                  <a:lnTo>
                    <a:pt x="1346" y="1420"/>
                  </a:lnTo>
                  <a:lnTo>
                    <a:pt x="1452" y="1420"/>
                  </a:lnTo>
                  <a:lnTo>
                    <a:pt x="1558" y="1410"/>
                  </a:lnTo>
                  <a:lnTo>
                    <a:pt x="1654" y="1378"/>
                  </a:lnTo>
                  <a:lnTo>
                    <a:pt x="1749" y="1325"/>
                  </a:lnTo>
                  <a:lnTo>
                    <a:pt x="1823" y="1261"/>
                  </a:lnTo>
                  <a:lnTo>
                    <a:pt x="1897" y="1177"/>
                  </a:lnTo>
                  <a:lnTo>
                    <a:pt x="1940" y="1081"/>
                  </a:lnTo>
                  <a:lnTo>
                    <a:pt x="1972" y="975"/>
                  </a:lnTo>
                  <a:lnTo>
                    <a:pt x="1982" y="869"/>
                  </a:lnTo>
                  <a:lnTo>
                    <a:pt x="1961" y="763"/>
                  </a:lnTo>
                  <a:lnTo>
                    <a:pt x="1929" y="668"/>
                  </a:lnTo>
                  <a:lnTo>
                    <a:pt x="1876" y="573"/>
                  </a:lnTo>
                  <a:lnTo>
                    <a:pt x="1813" y="498"/>
                  </a:lnTo>
                  <a:lnTo>
                    <a:pt x="1728" y="424"/>
                  </a:lnTo>
                  <a:lnTo>
                    <a:pt x="1633" y="382"/>
                  </a:lnTo>
                  <a:lnTo>
                    <a:pt x="732" y="32"/>
                  </a:lnTo>
                  <a:lnTo>
                    <a:pt x="626" y="11"/>
                  </a:lnTo>
                  <a:lnTo>
                    <a:pt x="52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18"/>
            <p:cNvSpPr/>
            <p:nvPr/>
          </p:nvSpPr>
          <p:spPr>
            <a:xfrm>
              <a:off x="2593117" y="1460177"/>
              <a:ext cx="68535" cy="52815"/>
            </a:xfrm>
            <a:custGeom>
              <a:rect b="b" l="l" r="r" t="t"/>
              <a:pathLst>
                <a:path extrusionOk="0" h="1495" w="1940">
                  <a:moveTo>
                    <a:pt x="1367" y="0"/>
                  </a:moveTo>
                  <a:lnTo>
                    <a:pt x="1272" y="11"/>
                  </a:lnTo>
                  <a:lnTo>
                    <a:pt x="1166" y="53"/>
                  </a:lnTo>
                  <a:lnTo>
                    <a:pt x="297" y="466"/>
                  </a:lnTo>
                  <a:lnTo>
                    <a:pt x="202" y="530"/>
                  </a:lnTo>
                  <a:lnTo>
                    <a:pt x="128" y="604"/>
                  </a:lnTo>
                  <a:lnTo>
                    <a:pt x="64" y="689"/>
                  </a:lnTo>
                  <a:lnTo>
                    <a:pt x="22" y="784"/>
                  </a:lnTo>
                  <a:lnTo>
                    <a:pt x="0" y="880"/>
                  </a:lnTo>
                  <a:lnTo>
                    <a:pt x="0" y="986"/>
                  </a:lnTo>
                  <a:lnTo>
                    <a:pt x="11" y="1092"/>
                  </a:lnTo>
                  <a:lnTo>
                    <a:pt x="53" y="1198"/>
                  </a:lnTo>
                  <a:lnTo>
                    <a:pt x="106" y="1282"/>
                  </a:lnTo>
                  <a:lnTo>
                    <a:pt x="180" y="1367"/>
                  </a:lnTo>
                  <a:lnTo>
                    <a:pt x="265" y="1420"/>
                  </a:lnTo>
                  <a:lnTo>
                    <a:pt x="361" y="1463"/>
                  </a:lnTo>
                  <a:lnTo>
                    <a:pt x="456" y="1494"/>
                  </a:lnTo>
                  <a:lnTo>
                    <a:pt x="562" y="1494"/>
                  </a:lnTo>
                  <a:lnTo>
                    <a:pt x="668" y="1484"/>
                  </a:lnTo>
                  <a:lnTo>
                    <a:pt x="774" y="1441"/>
                  </a:lnTo>
                  <a:lnTo>
                    <a:pt x="1632" y="1028"/>
                  </a:lnTo>
                  <a:lnTo>
                    <a:pt x="1728" y="965"/>
                  </a:lnTo>
                  <a:lnTo>
                    <a:pt x="1802" y="901"/>
                  </a:lnTo>
                  <a:lnTo>
                    <a:pt x="1865" y="806"/>
                  </a:lnTo>
                  <a:lnTo>
                    <a:pt x="1908" y="721"/>
                  </a:lnTo>
                  <a:lnTo>
                    <a:pt x="1940" y="615"/>
                  </a:lnTo>
                  <a:lnTo>
                    <a:pt x="1940" y="509"/>
                  </a:lnTo>
                  <a:lnTo>
                    <a:pt x="1929" y="403"/>
                  </a:lnTo>
                  <a:lnTo>
                    <a:pt x="1887" y="308"/>
                  </a:lnTo>
                  <a:lnTo>
                    <a:pt x="1834" y="212"/>
                  </a:lnTo>
                  <a:lnTo>
                    <a:pt x="1759" y="138"/>
                  </a:lnTo>
                  <a:lnTo>
                    <a:pt x="1675" y="74"/>
                  </a:lnTo>
                  <a:lnTo>
                    <a:pt x="1579" y="32"/>
                  </a:lnTo>
                  <a:lnTo>
                    <a:pt x="147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18"/>
            <p:cNvSpPr/>
            <p:nvPr/>
          </p:nvSpPr>
          <p:spPr>
            <a:xfrm>
              <a:off x="2679597" y="1608056"/>
              <a:ext cx="38224" cy="22857"/>
            </a:xfrm>
            <a:custGeom>
              <a:rect b="b" l="l" r="r" t="t"/>
              <a:pathLst>
                <a:path extrusionOk="0" h="647" w="1082">
                  <a:moveTo>
                    <a:pt x="0" y="0"/>
                  </a:moveTo>
                  <a:lnTo>
                    <a:pt x="43" y="85"/>
                  </a:lnTo>
                  <a:lnTo>
                    <a:pt x="159" y="265"/>
                  </a:lnTo>
                  <a:lnTo>
                    <a:pt x="223" y="382"/>
                  </a:lnTo>
                  <a:lnTo>
                    <a:pt x="297" y="477"/>
                  </a:lnTo>
                  <a:lnTo>
                    <a:pt x="361" y="562"/>
                  </a:lnTo>
                  <a:lnTo>
                    <a:pt x="424" y="615"/>
                  </a:lnTo>
                  <a:lnTo>
                    <a:pt x="456" y="625"/>
                  </a:lnTo>
                  <a:lnTo>
                    <a:pt x="488" y="636"/>
                  </a:lnTo>
                  <a:lnTo>
                    <a:pt x="583" y="646"/>
                  </a:lnTo>
                  <a:lnTo>
                    <a:pt x="700" y="636"/>
                  </a:lnTo>
                  <a:lnTo>
                    <a:pt x="806" y="615"/>
                  </a:lnTo>
                  <a:lnTo>
                    <a:pt x="912" y="572"/>
                  </a:lnTo>
                  <a:lnTo>
                    <a:pt x="1007" y="530"/>
                  </a:lnTo>
                  <a:lnTo>
                    <a:pt x="1039" y="498"/>
                  </a:lnTo>
                  <a:lnTo>
                    <a:pt x="1060" y="466"/>
                  </a:lnTo>
                  <a:lnTo>
                    <a:pt x="1081" y="434"/>
                  </a:lnTo>
                  <a:lnTo>
                    <a:pt x="1081" y="392"/>
                  </a:lnTo>
                  <a:lnTo>
                    <a:pt x="1071" y="360"/>
                  </a:lnTo>
                  <a:lnTo>
                    <a:pt x="1039" y="318"/>
                  </a:lnTo>
                  <a:lnTo>
                    <a:pt x="986" y="286"/>
                  </a:lnTo>
                  <a:lnTo>
                    <a:pt x="912" y="244"/>
                  </a:lnTo>
                  <a:lnTo>
                    <a:pt x="742" y="180"/>
                  </a:lnTo>
                  <a:lnTo>
                    <a:pt x="541" y="117"/>
                  </a:lnTo>
                  <a:lnTo>
                    <a:pt x="339" y="74"/>
                  </a:lnTo>
                  <a:lnTo>
                    <a:pt x="170" y="32"/>
                  </a:lnTo>
                  <a:lnTo>
                    <a:pt x="0"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18"/>
            <p:cNvSpPr/>
            <p:nvPr/>
          </p:nvSpPr>
          <p:spPr>
            <a:xfrm>
              <a:off x="2679597" y="1524931"/>
              <a:ext cx="32961" cy="98104"/>
            </a:xfrm>
            <a:custGeom>
              <a:rect b="b" l="l" r="r" t="t"/>
              <a:pathLst>
                <a:path extrusionOk="0" h="2777" w="933">
                  <a:moveTo>
                    <a:pt x="933" y="0"/>
                  </a:moveTo>
                  <a:lnTo>
                    <a:pt x="763" y="361"/>
                  </a:lnTo>
                  <a:lnTo>
                    <a:pt x="604" y="732"/>
                  </a:lnTo>
                  <a:lnTo>
                    <a:pt x="445" y="1103"/>
                  </a:lnTo>
                  <a:lnTo>
                    <a:pt x="297" y="1484"/>
                  </a:lnTo>
                  <a:lnTo>
                    <a:pt x="159" y="1855"/>
                  </a:lnTo>
                  <a:lnTo>
                    <a:pt x="21" y="2236"/>
                  </a:lnTo>
                  <a:lnTo>
                    <a:pt x="11" y="2279"/>
                  </a:lnTo>
                  <a:lnTo>
                    <a:pt x="0" y="2300"/>
                  </a:lnTo>
                  <a:lnTo>
                    <a:pt x="11" y="2353"/>
                  </a:lnTo>
                  <a:lnTo>
                    <a:pt x="21" y="2385"/>
                  </a:lnTo>
                  <a:lnTo>
                    <a:pt x="32" y="2395"/>
                  </a:lnTo>
                  <a:lnTo>
                    <a:pt x="74" y="2448"/>
                  </a:lnTo>
                  <a:lnTo>
                    <a:pt x="117" y="2491"/>
                  </a:lnTo>
                  <a:lnTo>
                    <a:pt x="202" y="2554"/>
                  </a:lnTo>
                  <a:lnTo>
                    <a:pt x="286" y="2607"/>
                  </a:lnTo>
                  <a:lnTo>
                    <a:pt x="467" y="2703"/>
                  </a:lnTo>
                  <a:lnTo>
                    <a:pt x="562" y="2745"/>
                  </a:lnTo>
                  <a:lnTo>
                    <a:pt x="657" y="2777"/>
                  </a:lnTo>
                  <a:lnTo>
                    <a:pt x="520" y="2629"/>
                  </a:lnTo>
                  <a:lnTo>
                    <a:pt x="371" y="2491"/>
                  </a:lnTo>
                  <a:lnTo>
                    <a:pt x="233" y="2364"/>
                  </a:lnTo>
                  <a:lnTo>
                    <a:pt x="199" y="2312"/>
                  </a:lnTo>
                  <a:lnTo>
                    <a:pt x="199" y="2312"/>
                  </a:lnTo>
                  <a:lnTo>
                    <a:pt x="212" y="2279"/>
                  </a:lnTo>
                  <a:lnTo>
                    <a:pt x="350" y="1908"/>
                  </a:lnTo>
                  <a:lnTo>
                    <a:pt x="477" y="1526"/>
                  </a:lnTo>
                  <a:lnTo>
                    <a:pt x="604" y="1156"/>
                  </a:lnTo>
                  <a:lnTo>
                    <a:pt x="721" y="774"/>
                  </a:lnTo>
                  <a:lnTo>
                    <a:pt x="827" y="393"/>
                  </a:lnTo>
                  <a:lnTo>
                    <a:pt x="93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18"/>
            <p:cNvSpPr/>
            <p:nvPr/>
          </p:nvSpPr>
          <p:spPr>
            <a:xfrm>
              <a:off x="2748485" y="1524543"/>
              <a:ext cx="41934" cy="41969"/>
            </a:xfrm>
            <a:custGeom>
              <a:rect b="b" l="l" r="r" t="t"/>
              <a:pathLst>
                <a:path extrusionOk="0" h="1188" w="1187">
                  <a:moveTo>
                    <a:pt x="594" y="1"/>
                  </a:moveTo>
                  <a:lnTo>
                    <a:pt x="477" y="11"/>
                  </a:lnTo>
                  <a:lnTo>
                    <a:pt x="360" y="43"/>
                  </a:lnTo>
                  <a:lnTo>
                    <a:pt x="254" y="96"/>
                  </a:lnTo>
                  <a:lnTo>
                    <a:pt x="170" y="170"/>
                  </a:lnTo>
                  <a:lnTo>
                    <a:pt x="95" y="255"/>
                  </a:lnTo>
                  <a:lnTo>
                    <a:pt x="43" y="361"/>
                  </a:lnTo>
                  <a:lnTo>
                    <a:pt x="11" y="467"/>
                  </a:lnTo>
                  <a:lnTo>
                    <a:pt x="0" y="594"/>
                  </a:lnTo>
                  <a:lnTo>
                    <a:pt x="11" y="711"/>
                  </a:lnTo>
                  <a:lnTo>
                    <a:pt x="43" y="827"/>
                  </a:lnTo>
                  <a:lnTo>
                    <a:pt x="95" y="923"/>
                  </a:lnTo>
                  <a:lnTo>
                    <a:pt x="170" y="1018"/>
                  </a:lnTo>
                  <a:lnTo>
                    <a:pt x="254" y="1082"/>
                  </a:lnTo>
                  <a:lnTo>
                    <a:pt x="360" y="1145"/>
                  </a:lnTo>
                  <a:lnTo>
                    <a:pt x="477" y="1177"/>
                  </a:lnTo>
                  <a:lnTo>
                    <a:pt x="594" y="1188"/>
                  </a:lnTo>
                  <a:lnTo>
                    <a:pt x="710" y="1177"/>
                  </a:lnTo>
                  <a:lnTo>
                    <a:pt x="827" y="1145"/>
                  </a:lnTo>
                  <a:lnTo>
                    <a:pt x="922" y="1082"/>
                  </a:lnTo>
                  <a:lnTo>
                    <a:pt x="1017" y="1018"/>
                  </a:lnTo>
                  <a:lnTo>
                    <a:pt x="1092" y="923"/>
                  </a:lnTo>
                  <a:lnTo>
                    <a:pt x="1145" y="827"/>
                  </a:lnTo>
                  <a:lnTo>
                    <a:pt x="1176" y="711"/>
                  </a:lnTo>
                  <a:lnTo>
                    <a:pt x="1187" y="594"/>
                  </a:lnTo>
                  <a:lnTo>
                    <a:pt x="1176" y="467"/>
                  </a:lnTo>
                  <a:lnTo>
                    <a:pt x="1145" y="361"/>
                  </a:lnTo>
                  <a:lnTo>
                    <a:pt x="1092" y="255"/>
                  </a:lnTo>
                  <a:lnTo>
                    <a:pt x="1017" y="170"/>
                  </a:lnTo>
                  <a:lnTo>
                    <a:pt x="922" y="96"/>
                  </a:lnTo>
                  <a:lnTo>
                    <a:pt x="827" y="43"/>
                  </a:lnTo>
                  <a:lnTo>
                    <a:pt x="710" y="11"/>
                  </a:lnTo>
                  <a:lnTo>
                    <a:pt x="59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18"/>
            <p:cNvSpPr/>
            <p:nvPr/>
          </p:nvSpPr>
          <p:spPr>
            <a:xfrm>
              <a:off x="2612935" y="1524543"/>
              <a:ext cx="41969" cy="41969"/>
            </a:xfrm>
            <a:custGeom>
              <a:rect b="b" l="l" r="r" t="t"/>
              <a:pathLst>
                <a:path extrusionOk="0" h="1188" w="1188">
                  <a:moveTo>
                    <a:pt x="594" y="1"/>
                  </a:moveTo>
                  <a:lnTo>
                    <a:pt x="478" y="11"/>
                  </a:lnTo>
                  <a:lnTo>
                    <a:pt x="361" y="43"/>
                  </a:lnTo>
                  <a:lnTo>
                    <a:pt x="266" y="96"/>
                  </a:lnTo>
                  <a:lnTo>
                    <a:pt x="171" y="170"/>
                  </a:lnTo>
                  <a:lnTo>
                    <a:pt x="107" y="255"/>
                  </a:lnTo>
                  <a:lnTo>
                    <a:pt x="43" y="361"/>
                  </a:lnTo>
                  <a:lnTo>
                    <a:pt x="12" y="467"/>
                  </a:lnTo>
                  <a:lnTo>
                    <a:pt x="1" y="594"/>
                  </a:lnTo>
                  <a:lnTo>
                    <a:pt x="12" y="711"/>
                  </a:lnTo>
                  <a:lnTo>
                    <a:pt x="43" y="827"/>
                  </a:lnTo>
                  <a:lnTo>
                    <a:pt x="107" y="923"/>
                  </a:lnTo>
                  <a:lnTo>
                    <a:pt x="171" y="1018"/>
                  </a:lnTo>
                  <a:lnTo>
                    <a:pt x="266" y="1082"/>
                  </a:lnTo>
                  <a:lnTo>
                    <a:pt x="361" y="1145"/>
                  </a:lnTo>
                  <a:lnTo>
                    <a:pt x="478" y="1177"/>
                  </a:lnTo>
                  <a:lnTo>
                    <a:pt x="594" y="1188"/>
                  </a:lnTo>
                  <a:lnTo>
                    <a:pt x="722" y="1177"/>
                  </a:lnTo>
                  <a:lnTo>
                    <a:pt x="828" y="1145"/>
                  </a:lnTo>
                  <a:lnTo>
                    <a:pt x="934" y="1082"/>
                  </a:lnTo>
                  <a:lnTo>
                    <a:pt x="1018" y="1018"/>
                  </a:lnTo>
                  <a:lnTo>
                    <a:pt x="1092" y="923"/>
                  </a:lnTo>
                  <a:lnTo>
                    <a:pt x="1145" y="827"/>
                  </a:lnTo>
                  <a:lnTo>
                    <a:pt x="1177" y="711"/>
                  </a:lnTo>
                  <a:lnTo>
                    <a:pt x="1188" y="594"/>
                  </a:lnTo>
                  <a:lnTo>
                    <a:pt x="1177" y="467"/>
                  </a:lnTo>
                  <a:lnTo>
                    <a:pt x="1145" y="361"/>
                  </a:lnTo>
                  <a:lnTo>
                    <a:pt x="1092" y="255"/>
                  </a:lnTo>
                  <a:lnTo>
                    <a:pt x="1018" y="170"/>
                  </a:lnTo>
                  <a:lnTo>
                    <a:pt x="934" y="96"/>
                  </a:lnTo>
                  <a:lnTo>
                    <a:pt x="828" y="43"/>
                  </a:lnTo>
                  <a:lnTo>
                    <a:pt x="722" y="11"/>
                  </a:lnTo>
                  <a:lnTo>
                    <a:pt x="59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18"/>
            <p:cNvSpPr/>
            <p:nvPr/>
          </p:nvSpPr>
          <p:spPr>
            <a:xfrm>
              <a:off x="2839452" y="1504336"/>
              <a:ext cx="77509" cy="114214"/>
            </a:xfrm>
            <a:custGeom>
              <a:rect b="b" l="l" r="r" t="t"/>
              <a:pathLst>
                <a:path extrusionOk="0" h="3233" w="2194">
                  <a:moveTo>
                    <a:pt x="1240" y="1"/>
                  </a:moveTo>
                  <a:lnTo>
                    <a:pt x="1134" y="11"/>
                  </a:lnTo>
                  <a:lnTo>
                    <a:pt x="1028" y="32"/>
                  </a:lnTo>
                  <a:lnTo>
                    <a:pt x="922" y="64"/>
                  </a:lnTo>
                  <a:lnTo>
                    <a:pt x="816" y="117"/>
                  </a:lnTo>
                  <a:lnTo>
                    <a:pt x="710" y="181"/>
                  </a:lnTo>
                  <a:lnTo>
                    <a:pt x="615" y="255"/>
                  </a:lnTo>
                  <a:lnTo>
                    <a:pt x="519" y="340"/>
                  </a:lnTo>
                  <a:lnTo>
                    <a:pt x="435" y="446"/>
                  </a:lnTo>
                  <a:lnTo>
                    <a:pt x="350" y="552"/>
                  </a:lnTo>
                  <a:lnTo>
                    <a:pt x="276" y="679"/>
                  </a:lnTo>
                  <a:lnTo>
                    <a:pt x="212" y="806"/>
                  </a:lnTo>
                  <a:lnTo>
                    <a:pt x="149" y="944"/>
                  </a:lnTo>
                  <a:lnTo>
                    <a:pt x="96" y="1092"/>
                  </a:lnTo>
                  <a:lnTo>
                    <a:pt x="53" y="1251"/>
                  </a:lnTo>
                  <a:lnTo>
                    <a:pt x="21" y="1410"/>
                  </a:lnTo>
                  <a:lnTo>
                    <a:pt x="0" y="1580"/>
                  </a:lnTo>
                  <a:lnTo>
                    <a:pt x="0" y="1739"/>
                  </a:lnTo>
                  <a:lnTo>
                    <a:pt x="0" y="1898"/>
                  </a:lnTo>
                  <a:lnTo>
                    <a:pt x="11" y="2056"/>
                  </a:lnTo>
                  <a:lnTo>
                    <a:pt x="32" y="2205"/>
                  </a:lnTo>
                  <a:lnTo>
                    <a:pt x="64" y="2343"/>
                  </a:lnTo>
                  <a:lnTo>
                    <a:pt x="106" y="2480"/>
                  </a:lnTo>
                  <a:lnTo>
                    <a:pt x="159" y="2608"/>
                  </a:lnTo>
                  <a:lnTo>
                    <a:pt x="212" y="2724"/>
                  </a:lnTo>
                  <a:lnTo>
                    <a:pt x="286" y="2830"/>
                  </a:lnTo>
                  <a:lnTo>
                    <a:pt x="361" y="2925"/>
                  </a:lnTo>
                  <a:lnTo>
                    <a:pt x="445" y="3010"/>
                  </a:lnTo>
                  <a:lnTo>
                    <a:pt x="530" y="3084"/>
                  </a:lnTo>
                  <a:lnTo>
                    <a:pt x="625" y="3148"/>
                  </a:lnTo>
                  <a:lnTo>
                    <a:pt x="731" y="3190"/>
                  </a:lnTo>
                  <a:lnTo>
                    <a:pt x="837" y="3212"/>
                  </a:lnTo>
                  <a:lnTo>
                    <a:pt x="943" y="3233"/>
                  </a:lnTo>
                  <a:lnTo>
                    <a:pt x="1060" y="3222"/>
                  </a:lnTo>
                  <a:lnTo>
                    <a:pt x="1166" y="3201"/>
                  </a:lnTo>
                  <a:lnTo>
                    <a:pt x="1272" y="3169"/>
                  </a:lnTo>
                  <a:lnTo>
                    <a:pt x="1378" y="3116"/>
                  </a:lnTo>
                  <a:lnTo>
                    <a:pt x="1473" y="3053"/>
                  </a:lnTo>
                  <a:lnTo>
                    <a:pt x="1579" y="2978"/>
                  </a:lnTo>
                  <a:lnTo>
                    <a:pt x="1664" y="2894"/>
                  </a:lnTo>
                  <a:lnTo>
                    <a:pt x="1759" y="2788"/>
                  </a:lnTo>
                  <a:lnTo>
                    <a:pt x="1834" y="2682"/>
                  </a:lnTo>
                  <a:lnTo>
                    <a:pt x="1908" y="2555"/>
                  </a:lnTo>
                  <a:lnTo>
                    <a:pt x="1982" y="2427"/>
                  </a:lnTo>
                  <a:lnTo>
                    <a:pt x="2035" y="2290"/>
                  </a:lnTo>
                  <a:lnTo>
                    <a:pt x="2088" y="2141"/>
                  </a:lnTo>
                  <a:lnTo>
                    <a:pt x="2130" y="1982"/>
                  </a:lnTo>
                  <a:lnTo>
                    <a:pt x="2162" y="1823"/>
                  </a:lnTo>
                  <a:lnTo>
                    <a:pt x="2183" y="1654"/>
                  </a:lnTo>
                  <a:lnTo>
                    <a:pt x="2194" y="1495"/>
                  </a:lnTo>
                  <a:lnTo>
                    <a:pt x="2194" y="1336"/>
                  </a:lnTo>
                  <a:lnTo>
                    <a:pt x="2183" y="1177"/>
                  </a:lnTo>
                  <a:lnTo>
                    <a:pt x="2162" y="1029"/>
                  </a:lnTo>
                  <a:lnTo>
                    <a:pt x="2130" y="891"/>
                  </a:lnTo>
                  <a:lnTo>
                    <a:pt x="2088" y="753"/>
                  </a:lnTo>
                  <a:lnTo>
                    <a:pt x="2035" y="626"/>
                  </a:lnTo>
                  <a:lnTo>
                    <a:pt x="1971" y="509"/>
                  </a:lnTo>
                  <a:lnTo>
                    <a:pt x="1908" y="403"/>
                  </a:lnTo>
                  <a:lnTo>
                    <a:pt x="1834" y="308"/>
                  </a:lnTo>
                  <a:lnTo>
                    <a:pt x="1749" y="223"/>
                  </a:lnTo>
                  <a:lnTo>
                    <a:pt x="1664" y="149"/>
                  </a:lnTo>
                  <a:lnTo>
                    <a:pt x="1569" y="85"/>
                  </a:lnTo>
                  <a:lnTo>
                    <a:pt x="1463" y="43"/>
                  </a:lnTo>
                  <a:lnTo>
                    <a:pt x="1357" y="22"/>
                  </a:lnTo>
                  <a:lnTo>
                    <a:pt x="1240"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p18"/>
            <p:cNvSpPr/>
            <p:nvPr/>
          </p:nvSpPr>
          <p:spPr>
            <a:xfrm>
              <a:off x="2852911" y="1523801"/>
              <a:ext cx="50942" cy="74152"/>
            </a:xfrm>
            <a:custGeom>
              <a:rect b="b" l="l" r="r" t="t"/>
              <a:pathLst>
                <a:path extrusionOk="0" h="2099" w="1442">
                  <a:moveTo>
                    <a:pt x="742" y="1"/>
                  </a:moveTo>
                  <a:lnTo>
                    <a:pt x="668" y="11"/>
                  </a:lnTo>
                  <a:lnTo>
                    <a:pt x="594" y="43"/>
                  </a:lnTo>
                  <a:lnTo>
                    <a:pt x="531" y="75"/>
                  </a:lnTo>
                  <a:lnTo>
                    <a:pt x="456" y="117"/>
                  </a:lnTo>
                  <a:lnTo>
                    <a:pt x="393" y="160"/>
                  </a:lnTo>
                  <a:lnTo>
                    <a:pt x="340" y="223"/>
                  </a:lnTo>
                  <a:lnTo>
                    <a:pt x="276" y="287"/>
                  </a:lnTo>
                  <a:lnTo>
                    <a:pt x="223" y="361"/>
                  </a:lnTo>
                  <a:lnTo>
                    <a:pt x="170" y="446"/>
                  </a:lnTo>
                  <a:lnTo>
                    <a:pt x="128" y="531"/>
                  </a:lnTo>
                  <a:lnTo>
                    <a:pt x="85" y="626"/>
                  </a:lnTo>
                  <a:lnTo>
                    <a:pt x="54" y="721"/>
                  </a:lnTo>
                  <a:lnTo>
                    <a:pt x="32" y="827"/>
                  </a:lnTo>
                  <a:lnTo>
                    <a:pt x="11" y="933"/>
                  </a:lnTo>
                  <a:lnTo>
                    <a:pt x="1" y="976"/>
                  </a:lnTo>
                  <a:lnTo>
                    <a:pt x="64" y="954"/>
                  </a:lnTo>
                  <a:lnTo>
                    <a:pt x="138" y="944"/>
                  </a:lnTo>
                  <a:lnTo>
                    <a:pt x="202" y="944"/>
                  </a:lnTo>
                  <a:lnTo>
                    <a:pt x="266" y="954"/>
                  </a:lnTo>
                  <a:lnTo>
                    <a:pt x="340" y="965"/>
                  </a:lnTo>
                  <a:lnTo>
                    <a:pt x="403" y="997"/>
                  </a:lnTo>
                  <a:lnTo>
                    <a:pt x="467" y="1039"/>
                  </a:lnTo>
                  <a:lnTo>
                    <a:pt x="520" y="1082"/>
                  </a:lnTo>
                  <a:lnTo>
                    <a:pt x="584" y="1135"/>
                  </a:lnTo>
                  <a:lnTo>
                    <a:pt x="626" y="1198"/>
                  </a:lnTo>
                  <a:lnTo>
                    <a:pt x="668" y="1262"/>
                  </a:lnTo>
                  <a:lnTo>
                    <a:pt x="711" y="1336"/>
                  </a:lnTo>
                  <a:lnTo>
                    <a:pt x="742" y="1421"/>
                  </a:lnTo>
                  <a:lnTo>
                    <a:pt x="774" y="1505"/>
                  </a:lnTo>
                  <a:lnTo>
                    <a:pt x="795" y="1601"/>
                  </a:lnTo>
                  <a:lnTo>
                    <a:pt x="806" y="1686"/>
                  </a:lnTo>
                  <a:lnTo>
                    <a:pt x="817" y="1792"/>
                  </a:lnTo>
                  <a:lnTo>
                    <a:pt x="827" y="1887"/>
                  </a:lnTo>
                  <a:lnTo>
                    <a:pt x="817" y="1993"/>
                  </a:lnTo>
                  <a:lnTo>
                    <a:pt x="806" y="2099"/>
                  </a:lnTo>
                  <a:lnTo>
                    <a:pt x="806" y="2099"/>
                  </a:lnTo>
                  <a:lnTo>
                    <a:pt x="912" y="2046"/>
                  </a:lnTo>
                  <a:lnTo>
                    <a:pt x="1018" y="1982"/>
                  </a:lnTo>
                  <a:lnTo>
                    <a:pt x="1113" y="1887"/>
                  </a:lnTo>
                  <a:lnTo>
                    <a:pt x="1198" y="1781"/>
                  </a:lnTo>
                  <a:lnTo>
                    <a:pt x="1272" y="1654"/>
                  </a:lnTo>
                  <a:lnTo>
                    <a:pt x="1336" y="1516"/>
                  </a:lnTo>
                  <a:lnTo>
                    <a:pt x="1389" y="1368"/>
                  </a:lnTo>
                  <a:lnTo>
                    <a:pt x="1421" y="1198"/>
                  </a:lnTo>
                  <a:lnTo>
                    <a:pt x="1431" y="1092"/>
                  </a:lnTo>
                  <a:lnTo>
                    <a:pt x="1442" y="986"/>
                  </a:lnTo>
                  <a:lnTo>
                    <a:pt x="1442" y="880"/>
                  </a:lnTo>
                  <a:lnTo>
                    <a:pt x="1431" y="774"/>
                  </a:lnTo>
                  <a:lnTo>
                    <a:pt x="1421" y="679"/>
                  </a:lnTo>
                  <a:lnTo>
                    <a:pt x="1400" y="584"/>
                  </a:lnTo>
                  <a:lnTo>
                    <a:pt x="1368" y="499"/>
                  </a:lnTo>
                  <a:lnTo>
                    <a:pt x="1336" y="414"/>
                  </a:lnTo>
                  <a:lnTo>
                    <a:pt x="1294" y="340"/>
                  </a:lnTo>
                  <a:lnTo>
                    <a:pt x="1251" y="266"/>
                  </a:lnTo>
                  <a:lnTo>
                    <a:pt x="1198" y="202"/>
                  </a:lnTo>
                  <a:lnTo>
                    <a:pt x="1145" y="149"/>
                  </a:lnTo>
                  <a:lnTo>
                    <a:pt x="1092" y="96"/>
                  </a:lnTo>
                  <a:lnTo>
                    <a:pt x="1029" y="54"/>
                  </a:lnTo>
                  <a:lnTo>
                    <a:pt x="954" y="32"/>
                  </a:lnTo>
                  <a:lnTo>
                    <a:pt x="880" y="11"/>
                  </a:lnTo>
                  <a:lnTo>
                    <a:pt x="817"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18"/>
            <p:cNvSpPr/>
            <p:nvPr/>
          </p:nvSpPr>
          <p:spPr>
            <a:xfrm>
              <a:off x="2471062" y="1504336"/>
              <a:ext cx="77544" cy="114214"/>
            </a:xfrm>
            <a:custGeom>
              <a:rect b="b" l="l" r="r" t="t"/>
              <a:pathLst>
                <a:path extrusionOk="0" h="3233" w="2195">
                  <a:moveTo>
                    <a:pt x="944" y="1"/>
                  </a:moveTo>
                  <a:lnTo>
                    <a:pt x="838" y="22"/>
                  </a:lnTo>
                  <a:lnTo>
                    <a:pt x="732" y="43"/>
                  </a:lnTo>
                  <a:lnTo>
                    <a:pt x="626" y="85"/>
                  </a:lnTo>
                  <a:lnTo>
                    <a:pt x="531" y="149"/>
                  </a:lnTo>
                  <a:lnTo>
                    <a:pt x="446" y="223"/>
                  </a:lnTo>
                  <a:lnTo>
                    <a:pt x="361" y="308"/>
                  </a:lnTo>
                  <a:lnTo>
                    <a:pt x="287" y="403"/>
                  </a:lnTo>
                  <a:lnTo>
                    <a:pt x="213" y="509"/>
                  </a:lnTo>
                  <a:lnTo>
                    <a:pt x="160" y="626"/>
                  </a:lnTo>
                  <a:lnTo>
                    <a:pt x="107" y="753"/>
                  </a:lnTo>
                  <a:lnTo>
                    <a:pt x="64" y="891"/>
                  </a:lnTo>
                  <a:lnTo>
                    <a:pt x="32" y="1029"/>
                  </a:lnTo>
                  <a:lnTo>
                    <a:pt x="11" y="1177"/>
                  </a:lnTo>
                  <a:lnTo>
                    <a:pt x="1" y="1336"/>
                  </a:lnTo>
                  <a:lnTo>
                    <a:pt x="1" y="1495"/>
                  </a:lnTo>
                  <a:lnTo>
                    <a:pt x="11" y="1654"/>
                  </a:lnTo>
                  <a:lnTo>
                    <a:pt x="32" y="1823"/>
                  </a:lnTo>
                  <a:lnTo>
                    <a:pt x="64" y="1982"/>
                  </a:lnTo>
                  <a:lnTo>
                    <a:pt x="107" y="2141"/>
                  </a:lnTo>
                  <a:lnTo>
                    <a:pt x="149" y="2290"/>
                  </a:lnTo>
                  <a:lnTo>
                    <a:pt x="213" y="2427"/>
                  </a:lnTo>
                  <a:lnTo>
                    <a:pt x="276" y="2555"/>
                  </a:lnTo>
                  <a:lnTo>
                    <a:pt x="361" y="2682"/>
                  </a:lnTo>
                  <a:lnTo>
                    <a:pt x="435" y="2788"/>
                  </a:lnTo>
                  <a:lnTo>
                    <a:pt x="520" y="2894"/>
                  </a:lnTo>
                  <a:lnTo>
                    <a:pt x="615" y="2978"/>
                  </a:lnTo>
                  <a:lnTo>
                    <a:pt x="711" y="3053"/>
                  </a:lnTo>
                  <a:lnTo>
                    <a:pt x="817" y="3116"/>
                  </a:lnTo>
                  <a:lnTo>
                    <a:pt x="923" y="3169"/>
                  </a:lnTo>
                  <a:lnTo>
                    <a:pt x="1029" y="3201"/>
                  </a:lnTo>
                  <a:lnTo>
                    <a:pt x="1135" y="3222"/>
                  </a:lnTo>
                  <a:lnTo>
                    <a:pt x="1251" y="3233"/>
                  </a:lnTo>
                  <a:lnTo>
                    <a:pt x="1357" y="3212"/>
                  </a:lnTo>
                  <a:lnTo>
                    <a:pt x="1463" y="3190"/>
                  </a:lnTo>
                  <a:lnTo>
                    <a:pt x="1569" y="3148"/>
                  </a:lnTo>
                  <a:lnTo>
                    <a:pt x="1664" y="3084"/>
                  </a:lnTo>
                  <a:lnTo>
                    <a:pt x="1749" y="3010"/>
                  </a:lnTo>
                  <a:lnTo>
                    <a:pt x="1834" y="2925"/>
                  </a:lnTo>
                  <a:lnTo>
                    <a:pt x="1908" y="2830"/>
                  </a:lnTo>
                  <a:lnTo>
                    <a:pt x="1982" y="2724"/>
                  </a:lnTo>
                  <a:lnTo>
                    <a:pt x="2035" y="2608"/>
                  </a:lnTo>
                  <a:lnTo>
                    <a:pt x="2088" y="2480"/>
                  </a:lnTo>
                  <a:lnTo>
                    <a:pt x="2131" y="2343"/>
                  </a:lnTo>
                  <a:lnTo>
                    <a:pt x="2162" y="2205"/>
                  </a:lnTo>
                  <a:lnTo>
                    <a:pt x="2184" y="2056"/>
                  </a:lnTo>
                  <a:lnTo>
                    <a:pt x="2194" y="1898"/>
                  </a:lnTo>
                  <a:lnTo>
                    <a:pt x="2194" y="1739"/>
                  </a:lnTo>
                  <a:lnTo>
                    <a:pt x="2184" y="1580"/>
                  </a:lnTo>
                  <a:lnTo>
                    <a:pt x="2162" y="1410"/>
                  </a:lnTo>
                  <a:lnTo>
                    <a:pt x="2131" y="1251"/>
                  </a:lnTo>
                  <a:lnTo>
                    <a:pt x="2088" y="1092"/>
                  </a:lnTo>
                  <a:lnTo>
                    <a:pt x="2046" y="944"/>
                  </a:lnTo>
                  <a:lnTo>
                    <a:pt x="1982" y="806"/>
                  </a:lnTo>
                  <a:lnTo>
                    <a:pt x="1919" y="679"/>
                  </a:lnTo>
                  <a:lnTo>
                    <a:pt x="1834" y="552"/>
                  </a:lnTo>
                  <a:lnTo>
                    <a:pt x="1760" y="446"/>
                  </a:lnTo>
                  <a:lnTo>
                    <a:pt x="1675" y="340"/>
                  </a:lnTo>
                  <a:lnTo>
                    <a:pt x="1580" y="255"/>
                  </a:lnTo>
                  <a:lnTo>
                    <a:pt x="1484" y="181"/>
                  </a:lnTo>
                  <a:lnTo>
                    <a:pt x="1378" y="117"/>
                  </a:lnTo>
                  <a:lnTo>
                    <a:pt x="1272" y="64"/>
                  </a:lnTo>
                  <a:lnTo>
                    <a:pt x="1166" y="32"/>
                  </a:lnTo>
                  <a:lnTo>
                    <a:pt x="1060" y="11"/>
                  </a:lnTo>
                  <a:lnTo>
                    <a:pt x="944"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18"/>
            <p:cNvSpPr/>
            <p:nvPr/>
          </p:nvSpPr>
          <p:spPr>
            <a:xfrm>
              <a:off x="2484168" y="1523801"/>
              <a:ext cx="50942" cy="74152"/>
            </a:xfrm>
            <a:custGeom>
              <a:rect b="b" l="l" r="r" t="t"/>
              <a:pathLst>
                <a:path extrusionOk="0" h="2099" w="1442">
                  <a:moveTo>
                    <a:pt x="626" y="1"/>
                  </a:moveTo>
                  <a:lnTo>
                    <a:pt x="552" y="11"/>
                  </a:lnTo>
                  <a:lnTo>
                    <a:pt x="488" y="32"/>
                  </a:lnTo>
                  <a:lnTo>
                    <a:pt x="414" y="54"/>
                  </a:lnTo>
                  <a:lnTo>
                    <a:pt x="350" y="96"/>
                  </a:lnTo>
                  <a:lnTo>
                    <a:pt x="297" y="149"/>
                  </a:lnTo>
                  <a:lnTo>
                    <a:pt x="244" y="202"/>
                  </a:lnTo>
                  <a:lnTo>
                    <a:pt x="191" y="266"/>
                  </a:lnTo>
                  <a:lnTo>
                    <a:pt x="149" y="340"/>
                  </a:lnTo>
                  <a:lnTo>
                    <a:pt x="107" y="414"/>
                  </a:lnTo>
                  <a:lnTo>
                    <a:pt x="75" y="499"/>
                  </a:lnTo>
                  <a:lnTo>
                    <a:pt x="43" y="584"/>
                  </a:lnTo>
                  <a:lnTo>
                    <a:pt x="22" y="679"/>
                  </a:lnTo>
                  <a:lnTo>
                    <a:pt x="11" y="774"/>
                  </a:lnTo>
                  <a:lnTo>
                    <a:pt x="1" y="880"/>
                  </a:lnTo>
                  <a:lnTo>
                    <a:pt x="1" y="986"/>
                  </a:lnTo>
                  <a:lnTo>
                    <a:pt x="11" y="1092"/>
                  </a:lnTo>
                  <a:lnTo>
                    <a:pt x="22" y="1198"/>
                  </a:lnTo>
                  <a:lnTo>
                    <a:pt x="54" y="1368"/>
                  </a:lnTo>
                  <a:lnTo>
                    <a:pt x="107" y="1516"/>
                  </a:lnTo>
                  <a:lnTo>
                    <a:pt x="170" y="1654"/>
                  </a:lnTo>
                  <a:lnTo>
                    <a:pt x="244" y="1781"/>
                  </a:lnTo>
                  <a:lnTo>
                    <a:pt x="329" y="1887"/>
                  </a:lnTo>
                  <a:lnTo>
                    <a:pt x="424" y="1982"/>
                  </a:lnTo>
                  <a:lnTo>
                    <a:pt x="520" y="2046"/>
                  </a:lnTo>
                  <a:lnTo>
                    <a:pt x="626" y="2099"/>
                  </a:lnTo>
                  <a:lnTo>
                    <a:pt x="626" y="2099"/>
                  </a:lnTo>
                  <a:lnTo>
                    <a:pt x="615" y="1993"/>
                  </a:lnTo>
                  <a:lnTo>
                    <a:pt x="615" y="1887"/>
                  </a:lnTo>
                  <a:lnTo>
                    <a:pt x="615" y="1792"/>
                  </a:lnTo>
                  <a:lnTo>
                    <a:pt x="626" y="1686"/>
                  </a:lnTo>
                  <a:lnTo>
                    <a:pt x="647" y="1601"/>
                  </a:lnTo>
                  <a:lnTo>
                    <a:pt x="668" y="1505"/>
                  </a:lnTo>
                  <a:lnTo>
                    <a:pt x="700" y="1421"/>
                  </a:lnTo>
                  <a:lnTo>
                    <a:pt x="732" y="1336"/>
                  </a:lnTo>
                  <a:lnTo>
                    <a:pt x="774" y="1262"/>
                  </a:lnTo>
                  <a:lnTo>
                    <a:pt x="817" y="1198"/>
                  </a:lnTo>
                  <a:lnTo>
                    <a:pt x="859" y="1135"/>
                  </a:lnTo>
                  <a:lnTo>
                    <a:pt x="912" y="1082"/>
                  </a:lnTo>
                  <a:lnTo>
                    <a:pt x="976" y="1039"/>
                  </a:lnTo>
                  <a:lnTo>
                    <a:pt x="1039" y="997"/>
                  </a:lnTo>
                  <a:lnTo>
                    <a:pt x="1103" y="965"/>
                  </a:lnTo>
                  <a:lnTo>
                    <a:pt x="1166" y="954"/>
                  </a:lnTo>
                  <a:lnTo>
                    <a:pt x="1240" y="944"/>
                  </a:lnTo>
                  <a:lnTo>
                    <a:pt x="1304" y="944"/>
                  </a:lnTo>
                  <a:lnTo>
                    <a:pt x="1368" y="954"/>
                  </a:lnTo>
                  <a:lnTo>
                    <a:pt x="1442" y="976"/>
                  </a:lnTo>
                  <a:lnTo>
                    <a:pt x="1442" y="976"/>
                  </a:lnTo>
                  <a:lnTo>
                    <a:pt x="1431" y="933"/>
                  </a:lnTo>
                  <a:lnTo>
                    <a:pt x="1410" y="827"/>
                  </a:lnTo>
                  <a:lnTo>
                    <a:pt x="1389" y="721"/>
                  </a:lnTo>
                  <a:lnTo>
                    <a:pt x="1346" y="626"/>
                  </a:lnTo>
                  <a:lnTo>
                    <a:pt x="1315" y="531"/>
                  </a:lnTo>
                  <a:lnTo>
                    <a:pt x="1262" y="446"/>
                  </a:lnTo>
                  <a:lnTo>
                    <a:pt x="1219" y="361"/>
                  </a:lnTo>
                  <a:lnTo>
                    <a:pt x="1166" y="287"/>
                  </a:lnTo>
                  <a:lnTo>
                    <a:pt x="1103" y="223"/>
                  </a:lnTo>
                  <a:lnTo>
                    <a:pt x="1039" y="160"/>
                  </a:lnTo>
                  <a:lnTo>
                    <a:pt x="976" y="117"/>
                  </a:lnTo>
                  <a:lnTo>
                    <a:pt x="912" y="75"/>
                  </a:lnTo>
                  <a:lnTo>
                    <a:pt x="848" y="43"/>
                  </a:lnTo>
                  <a:lnTo>
                    <a:pt x="774" y="11"/>
                  </a:lnTo>
                  <a:lnTo>
                    <a:pt x="700"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18"/>
            <p:cNvSpPr/>
            <p:nvPr/>
          </p:nvSpPr>
          <p:spPr>
            <a:xfrm>
              <a:off x="2634661" y="1622999"/>
              <a:ext cx="146432" cy="52461"/>
            </a:xfrm>
            <a:custGeom>
              <a:rect b="b" l="l" r="r" t="t"/>
              <a:pathLst>
                <a:path extrusionOk="0" h="1485" w="4145">
                  <a:moveTo>
                    <a:pt x="3805" y="1"/>
                  </a:moveTo>
                  <a:lnTo>
                    <a:pt x="3720" y="11"/>
                  </a:lnTo>
                  <a:lnTo>
                    <a:pt x="3614" y="33"/>
                  </a:lnTo>
                  <a:lnTo>
                    <a:pt x="3763" y="149"/>
                  </a:lnTo>
                  <a:lnTo>
                    <a:pt x="3688" y="234"/>
                  </a:lnTo>
                  <a:lnTo>
                    <a:pt x="3519" y="382"/>
                  </a:lnTo>
                  <a:lnTo>
                    <a:pt x="3402" y="488"/>
                  </a:lnTo>
                  <a:lnTo>
                    <a:pt x="3265" y="594"/>
                  </a:lnTo>
                  <a:lnTo>
                    <a:pt x="3095" y="700"/>
                  </a:lnTo>
                  <a:lnTo>
                    <a:pt x="2904" y="806"/>
                  </a:lnTo>
                  <a:lnTo>
                    <a:pt x="2682" y="912"/>
                  </a:lnTo>
                  <a:lnTo>
                    <a:pt x="2449" y="1018"/>
                  </a:lnTo>
                  <a:lnTo>
                    <a:pt x="2173" y="1103"/>
                  </a:lnTo>
                  <a:lnTo>
                    <a:pt x="1887" y="1177"/>
                  </a:lnTo>
                  <a:lnTo>
                    <a:pt x="1569" y="1241"/>
                  </a:lnTo>
                  <a:lnTo>
                    <a:pt x="1399" y="1251"/>
                  </a:lnTo>
                  <a:lnTo>
                    <a:pt x="1230" y="1273"/>
                  </a:lnTo>
                  <a:lnTo>
                    <a:pt x="1050" y="1283"/>
                  </a:lnTo>
                  <a:lnTo>
                    <a:pt x="859" y="1283"/>
                  </a:lnTo>
                  <a:lnTo>
                    <a:pt x="668" y="1273"/>
                  </a:lnTo>
                  <a:lnTo>
                    <a:pt x="467" y="1262"/>
                  </a:lnTo>
                  <a:lnTo>
                    <a:pt x="647" y="1103"/>
                  </a:lnTo>
                  <a:lnTo>
                    <a:pt x="520" y="955"/>
                  </a:lnTo>
                  <a:lnTo>
                    <a:pt x="1" y="1410"/>
                  </a:lnTo>
                  <a:lnTo>
                    <a:pt x="213" y="1442"/>
                  </a:lnTo>
                  <a:lnTo>
                    <a:pt x="583" y="1474"/>
                  </a:lnTo>
                  <a:lnTo>
                    <a:pt x="923" y="1484"/>
                  </a:lnTo>
                  <a:lnTo>
                    <a:pt x="1103" y="1484"/>
                  </a:lnTo>
                  <a:lnTo>
                    <a:pt x="1283" y="1474"/>
                  </a:lnTo>
                  <a:lnTo>
                    <a:pt x="1611" y="1431"/>
                  </a:lnTo>
                  <a:lnTo>
                    <a:pt x="1929" y="1379"/>
                  </a:lnTo>
                  <a:lnTo>
                    <a:pt x="2215" y="1304"/>
                  </a:lnTo>
                  <a:lnTo>
                    <a:pt x="2480" y="1220"/>
                  </a:lnTo>
                  <a:lnTo>
                    <a:pt x="2713" y="1124"/>
                  </a:lnTo>
                  <a:lnTo>
                    <a:pt x="2936" y="1029"/>
                  </a:lnTo>
                  <a:lnTo>
                    <a:pt x="3127" y="923"/>
                  </a:lnTo>
                  <a:lnTo>
                    <a:pt x="3307" y="806"/>
                  </a:lnTo>
                  <a:lnTo>
                    <a:pt x="3455" y="700"/>
                  </a:lnTo>
                  <a:lnTo>
                    <a:pt x="3582" y="605"/>
                  </a:lnTo>
                  <a:lnTo>
                    <a:pt x="3699" y="510"/>
                  </a:lnTo>
                  <a:lnTo>
                    <a:pt x="3847" y="351"/>
                  </a:lnTo>
                  <a:lnTo>
                    <a:pt x="3922" y="276"/>
                  </a:lnTo>
                  <a:lnTo>
                    <a:pt x="4144" y="446"/>
                  </a:lnTo>
                  <a:lnTo>
                    <a:pt x="4144" y="361"/>
                  </a:lnTo>
                  <a:lnTo>
                    <a:pt x="4133" y="276"/>
                  </a:lnTo>
                  <a:lnTo>
                    <a:pt x="4102" y="181"/>
                  </a:lnTo>
                  <a:lnTo>
                    <a:pt x="4080" y="139"/>
                  </a:lnTo>
                  <a:lnTo>
                    <a:pt x="4049" y="96"/>
                  </a:lnTo>
                  <a:lnTo>
                    <a:pt x="4006" y="54"/>
                  </a:lnTo>
                  <a:lnTo>
                    <a:pt x="3953" y="33"/>
                  </a:lnTo>
                  <a:lnTo>
                    <a:pt x="3879" y="11"/>
                  </a:lnTo>
                  <a:lnTo>
                    <a:pt x="3805"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p18"/>
            <p:cNvSpPr/>
            <p:nvPr/>
          </p:nvSpPr>
          <p:spPr>
            <a:xfrm>
              <a:off x="2423900" y="2785786"/>
              <a:ext cx="254605" cy="348188"/>
            </a:xfrm>
            <a:custGeom>
              <a:rect b="b" l="l" r="r" t="t"/>
              <a:pathLst>
                <a:path extrusionOk="0" h="9856" w="7207">
                  <a:moveTo>
                    <a:pt x="604" y="0"/>
                  </a:moveTo>
                  <a:lnTo>
                    <a:pt x="0" y="9855"/>
                  </a:lnTo>
                  <a:lnTo>
                    <a:pt x="6846" y="9855"/>
                  </a:lnTo>
                  <a:lnTo>
                    <a:pt x="7206" y="3624"/>
                  </a:lnTo>
                  <a:lnTo>
                    <a:pt x="60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p18"/>
            <p:cNvSpPr/>
            <p:nvPr/>
          </p:nvSpPr>
          <p:spPr>
            <a:xfrm>
              <a:off x="2479682" y="1317173"/>
              <a:ext cx="408457" cy="129546"/>
            </a:xfrm>
            <a:custGeom>
              <a:rect b="b" l="l" r="r" t="t"/>
              <a:pathLst>
                <a:path extrusionOk="0" h="3667" w="11562">
                  <a:moveTo>
                    <a:pt x="5363" y="0"/>
                  </a:moveTo>
                  <a:lnTo>
                    <a:pt x="4737" y="11"/>
                  </a:lnTo>
                  <a:lnTo>
                    <a:pt x="4101" y="21"/>
                  </a:lnTo>
                  <a:lnTo>
                    <a:pt x="3444" y="32"/>
                  </a:lnTo>
                  <a:lnTo>
                    <a:pt x="3137" y="43"/>
                  </a:lnTo>
                  <a:lnTo>
                    <a:pt x="2830" y="74"/>
                  </a:lnTo>
                  <a:lnTo>
                    <a:pt x="2554" y="117"/>
                  </a:lnTo>
                  <a:lnTo>
                    <a:pt x="2300" y="191"/>
                  </a:lnTo>
                  <a:lnTo>
                    <a:pt x="2056" y="265"/>
                  </a:lnTo>
                  <a:lnTo>
                    <a:pt x="1834" y="371"/>
                  </a:lnTo>
                  <a:lnTo>
                    <a:pt x="1632" y="477"/>
                  </a:lnTo>
                  <a:lnTo>
                    <a:pt x="1442" y="594"/>
                  </a:lnTo>
                  <a:lnTo>
                    <a:pt x="1261" y="731"/>
                  </a:lnTo>
                  <a:lnTo>
                    <a:pt x="1103" y="869"/>
                  </a:lnTo>
                  <a:lnTo>
                    <a:pt x="954" y="1028"/>
                  </a:lnTo>
                  <a:lnTo>
                    <a:pt x="827" y="1176"/>
                  </a:lnTo>
                  <a:lnTo>
                    <a:pt x="700" y="1346"/>
                  </a:lnTo>
                  <a:lnTo>
                    <a:pt x="594" y="1505"/>
                  </a:lnTo>
                  <a:lnTo>
                    <a:pt x="498" y="1674"/>
                  </a:lnTo>
                  <a:lnTo>
                    <a:pt x="414" y="1844"/>
                  </a:lnTo>
                  <a:lnTo>
                    <a:pt x="340" y="2014"/>
                  </a:lnTo>
                  <a:lnTo>
                    <a:pt x="276" y="2183"/>
                  </a:lnTo>
                  <a:lnTo>
                    <a:pt x="212" y="2353"/>
                  </a:lnTo>
                  <a:lnTo>
                    <a:pt x="170" y="2512"/>
                  </a:lnTo>
                  <a:lnTo>
                    <a:pt x="96" y="2819"/>
                  </a:lnTo>
                  <a:lnTo>
                    <a:pt x="43" y="3094"/>
                  </a:lnTo>
                  <a:lnTo>
                    <a:pt x="22" y="3328"/>
                  </a:lnTo>
                  <a:lnTo>
                    <a:pt x="0" y="3508"/>
                  </a:lnTo>
                  <a:lnTo>
                    <a:pt x="0" y="3667"/>
                  </a:lnTo>
                  <a:lnTo>
                    <a:pt x="11562" y="3667"/>
                  </a:lnTo>
                  <a:lnTo>
                    <a:pt x="11413" y="3285"/>
                  </a:lnTo>
                  <a:lnTo>
                    <a:pt x="11265" y="2925"/>
                  </a:lnTo>
                  <a:lnTo>
                    <a:pt x="11096" y="2596"/>
                  </a:lnTo>
                  <a:lnTo>
                    <a:pt x="10926" y="2300"/>
                  </a:lnTo>
                  <a:lnTo>
                    <a:pt x="10746" y="2024"/>
                  </a:lnTo>
                  <a:lnTo>
                    <a:pt x="10555" y="1759"/>
                  </a:lnTo>
                  <a:lnTo>
                    <a:pt x="10354" y="1526"/>
                  </a:lnTo>
                  <a:lnTo>
                    <a:pt x="10152" y="1314"/>
                  </a:lnTo>
                  <a:lnTo>
                    <a:pt x="9940" y="1123"/>
                  </a:lnTo>
                  <a:lnTo>
                    <a:pt x="9718" y="954"/>
                  </a:lnTo>
                  <a:lnTo>
                    <a:pt x="9485" y="795"/>
                  </a:lnTo>
                  <a:lnTo>
                    <a:pt x="9252" y="668"/>
                  </a:lnTo>
                  <a:lnTo>
                    <a:pt x="9008" y="541"/>
                  </a:lnTo>
                  <a:lnTo>
                    <a:pt x="8764" y="435"/>
                  </a:lnTo>
                  <a:lnTo>
                    <a:pt x="8510" y="350"/>
                  </a:lnTo>
                  <a:lnTo>
                    <a:pt x="8245" y="265"/>
                  </a:lnTo>
                  <a:lnTo>
                    <a:pt x="7980" y="202"/>
                  </a:lnTo>
                  <a:lnTo>
                    <a:pt x="7715" y="149"/>
                  </a:lnTo>
                  <a:lnTo>
                    <a:pt x="7440" y="106"/>
                  </a:lnTo>
                  <a:lnTo>
                    <a:pt x="7153" y="74"/>
                  </a:lnTo>
                  <a:lnTo>
                    <a:pt x="6867" y="43"/>
                  </a:lnTo>
                  <a:lnTo>
                    <a:pt x="6571" y="21"/>
                  </a:lnTo>
                  <a:lnTo>
                    <a:pt x="5977" y="11"/>
                  </a:lnTo>
                  <a:lnTo>
                    <a:pt x="536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p18"/>
            <p:cNvSpPr/>
            <p:nvPr/>
          </p:nvSpPr>
          <p:spPr>
            <a:xfrm>
              <a:off x="2288739" y="4032404"/>
              <a:ext cx="330630" cy="150142"/>
            </a:xfrm>
            <a:custGeom>
              <a:rect b="b" l="l" r="r" t="t"/>
              <a:pathLst>
                <a:path extrusionOk="0" h="4250" w="9359">
                  <a:moveTo>
                    <a:pt x="3858" y="0"/>
                  </a:moveTo>
                  <a:lnTo>
                    <a:pt x="3657" y="21"/>
                  </a:lnTo>
                  <a:lnTo>
                    <a:pt x="3456" y="42"/>
                  </a:lnTo>
                  <a:lnTo>
                    <a:pt x="3254" y="74"/>
                  </a:lnTo>
                  <a:lnTo>
                    <a:pt x="3053" y="127"/>
                  </a:lnTo>
                  <a:lnTo>
                    <a:pt x="2862" y="180"/>
                  </a:lnTo>
                  <a:lnTo>
                    <a:pt x="2671" y="244"/>
                  </a:lnTo>
                  <a:lnTo>
                    <a:pt x="2491" y="318"/>
                  </a:lnTo>
                  <a:lnTo>
                    <a:pt x="2311" y="403"/>
                  </a:lnTo>
                  <a:lnTo>
                    <a:pt x="2131" y="488"/>
                  </a:lnTo>
                  <a:lnTo>
                    <a:pt x="1961" y="583"/>
                  </a:lnTo>
                  <a:lnTo>
                    <a:pt x="1792" y="689"/>
                  </a:lnTo>
                  <a:lnTo>
                    <a:pt x="1633" y="805"/>
                  </a:lnTo>
                  <a:lnTo>
                    <a:pt x="1485" y="922"/>
                  </a:lnTo>
                  <a:lnTo>
                    <a:pt x="1336" y="1049"/>
                  </a:lnTo>
                  <a:lnTo>
                    <a:pt x="1198" y="1187"/>
                  </a:lnTo>
                  <a:lnTo>
                    <a:pt x="1061" y="1325"/>
                  </a:lnTo>
                  <a:lnTo>
                    <a:pt x="933" y="1473"/>
                  </a:lnTo>
                  <a:lnTo>
                    <a:pt x="817" y="1632"/>
                  </a:lnTo>
                  <a:lnTo>
                    <a:pt x="700" y="1791"/>
                  </a:lnTo>
                  <a:lnTo>
                    <a:pt x="594" y="1950"/>
                  </a:lnTo>
                  <a:lnTo>
                    <a:pt x="499" y="2119"/>
                  </a:lnTo>
                  <a:lnTo>
                    <a:pt x="404" y="2300"/>
                  </a:lnTo>
                  <a:lnTo>
                    <a:pt x="319" y="2480"/>
                  </a:lnTo>
                  <a:lnTo>
                    <a:pt x="255" y="2660"/>
                  </a:lnTo>
                  <a:lnTo>
                    <a:pt x="192" y="2851"/>
                  </a:lnTo>
                  <a:lnTo>
                    <a:pt x="128" y="3041"/>
                  </a:lnTo>
                  <a:lnTo>
                    <a:pt x="86" y="3243"/>
                  </a:lnTo>
                  <a:lnTo>
                    <a:pt x="54" y="3444"/>
                  </a:lnTo>
                  <a:lnTo>
                    <a:pt x="22" y="3645"/>
                  </a:lnTo>
                  <a:lnTo>
                    <a:pt x="12" y="3857"/>
                  </a:lnTo>
                  <a:lnTo>
                    <a:pt x="1" y="4059"/>
                  </a:lnTo>
                  <a:lnTo>
                    <a:pt x="1" y="4249"/>
                  </a:lnTo>
                  <a:lnTo>
                    <a:pt x="9358" y="4249"/>
                  </a:lnTo>
                  <a:lnTo>
                    <a:pt x="9358" y="1473"/>
                  </a:lnTo>
                  <a:lnTo>
                    <a:pt x="9348" y="1325"/>
                  </a:lnTo>
                  <a:lnTo>
                    <a:pt x="9326" y="1176"/>
                  </a:lnTo>
                  <a:lnTo>
                    <a:pt x="9295" y="1039"/>
                  </a:lnTo>
                  <a:lnTo>
                    <a:pt x="9242" y="901"/>
                  </a:lnTo>
                  <a:lnTo>
                    <a:pt x="9178" y="774"/>
                  </a:lnTo>
                  <a:lnTo>
                    <a:pt x="9104" y="646"/>
                  </a:lnTo>
                  <a:lnTo>
                    <a:pt x="9019" y="530"/>
                  </a:lnTo>
                  <a:lnTo>
                    <a:pt x="8924" y="435"/>
                  </a:lnTo>
                  <a:lnTo>
                    <a:pt x="8818" y="339"/>
                  </a:lnTo>
                  <a:lnTo>
                    <a:pt x="8701" y="254"/>
                  </a:lnTo>
                  <a:lnTo>
                    <a:pt x="8585" y="180"/>
                  </a:lnTo>
                  <a:lnTo>
                    <a:pt x="8457" y="117"/>
                  </a:lnTo>
                  <a:lnTo>
                    <a:pt x="8320" y="64"/>
                  </a:lnTo>
                  <a:lnTo>
                    <a:pt x="8171" y="32"/>
                  </a:lnTo>
                  <a:lnTo>
                    <a:pt x="802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p18"/>
            <p:cNvSpPr/>
            <p:nvPr/>
          </p:nvSpPr>
          <p:spPr>
            <a:xfrm>
              <a:off x="2282380" y="4040989"/>
              <a:ext cx="99235" cy="137424"/>
            </a:xfrm>
            <a:custGeom>
              <a:rect b="b" l="l" r="r" t="t"/>
              <a:pathLst>
                <a:path extrusionOk="0" h="3890" w="2809">
                  <a:moveTo>
                    <a:pt x="2809" y="1"/>
                  </a:moveTo>
                  <a:lnTo>
                    <a:pt x="2661" y="43"/>
                  </a:lnTo>
                  <a:lnTo>
                    <a:pt x="2512" y="107"/>
                  </a:lnTo>
                  <a:lnTo>
                    <a:pt x="2226" y="234"/>
                  </a:lnTo>
                  <a:lnTo>
                    <a:pt x="1951" y="382"/>
                  </a:lnTo>
                  <a:lnTo>
                    <a:pt x="1686" y="552"/>
                  </a:lnTo>
                  <a:lnTo>
                    <a:pt x="1442" y="743"/>
                  </a:lnTo>
                  <a:lnTo>
                    <a:pt x="1209" y="944"/>
                  </a:lnTo>
                  <a:lnTo>
                    <a:pt x="997" y="1166"/>
                  </a:lnTo>
                  <a:lnTo>
                    <a:pt x="796" y="1410"/>
                  </a:lnTo>
                  <a:lnTo>
                    <a:pt x="615" y="1665"/>
                  </a:lnTo>
                  <a:lnTo>
                    <a:pt x="456" y="1940"/>
                  </a:lnTo>
                  <a:lnTo>
                    <a:pt x="329" y="2226"/>
                  </a:lnTo>
                  <a:lnTo>
                    <a:pt x="266" y="2364"/>
                  </a:lnTo>
                  <a:lnTo>
                    <a:pt x="213" y="2523"/>
                  </a:lnTo>
                  <a:lnTo>
                    <a:pt x="160" y="2671"/>
                  </a:lnTo>
                  <a:lnTo>
                    <a:pt x="117" y="2820"/>
                  </a:lnTo>
                  <a:lnTo>
                    <a:pt x="86" y="2979"/>
                  </a:lnTo>
                  <a:lnTo>
                    <a:pt x="54" y="3138"/>
                  </a:lnTo>
                  <a:lnTo>
                    <a:pt x="33" y="3296"/>
                  </a:lnTo>
                  <a:lnTo>
                    <a:pt x="11" y="3466"/>
                  </a:lnTo>
                  <a:lnTo>
                    <a:pt x="1" y="3625"/>
                  </a:lnTo>
                  <a:lnTo>
                    <a:pt x="1" y="3795"/>
                  </a:lnTo>
                  <a:lnTo>
                    <a:pt x="1" y="3890"/>
                  </a:lnTo>
                  <a:lnTo>
                    <a:pt x="2809" y="3890"/>
                  </a:lnTo>
                  <a:lnTo>
                    <a:pt x="280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18"/>
            <p:cNvSpPr/>
            <p:nvPr/>
          </p:nvSpPr>
          <p:spPr>
            <a:xfrm>
              <a:off x="2436265" y="3913352"/>
              <a:ext cx="168865" cy="180100"/>
            </a:xfrm>
            <a:custGeom>
              <a:rect b="b" l="l" r="r" t="t"/>
              <a:pathLst>
                <a:path extrusionOk="0" h="5098" w="4780">
                  <a:moveTo>
                    <a:pt x="0" y="0"/>
                  </a:moveTo>
                  <a:lnTo>
                    <a:pt x="0" y="5097"/>
                  </a:lnTo>
                  <a:lnTo>
                    <a:pt x="4779" y="5097"/>
                  </a:lnTo>
                  <a:lnTo>
                    <a:pt x="477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18"/>
            <p:cNvSpPr/>
            <p:nvPr/>
          </p:nvSpPr>
          <p:spPr>
            <a:xfrm>
              <a:off x="2267048" y="4165304"/>
              <a:ext cx="356419" cy="30346"/>
            </a:xfrm>
            <a:custGeom>
              <a:rect b="b" l="l" r="r" t="t"/>
              <a:pathLst>
                <a:path extrusionOk="0" h="859" w="10089">
                  <a:moveTo>
                    <a:pt x="392" y="0"/>
                  </a:moveTo>
                  <a:lnTo>
                    <a:pt x="318" y="11"/>
                  </a:lnTo>
                  <a:lnTo>
                    <a:pt x="244" y="32"/>
                  </a:lnTo>
                  <a:lnTo>
                    <a:pt x="170" y="74"/>
                  </a:lnTo>
                  <a:lnTo>
                    <a:pt x="117" y="117"/>
                  </a:lnTo>
                  <a:lnTo>
                    <a:pt x="64" y="180"/>
                  </a:lnTo>
                  <a:lnTo>
                    <a:pt x="32" y="244"/>
                  </a:lnTo>
                  <a:lnTo>
                    <a:pt x="11" y="318"/>
                  </a:lnTo>
                  <a:lnTo>
                    <a:pt x="0" y="403"/>
                  </a:lnTo>
                  <a:lnTo>
                    <a:pt x="0" y="466"/>
                  </a:lnTo>
                  <a:lnTo>
                    <a:pt x="11" y="551"/>
                  </a:lnTo>
                  <a:lnTo>
                    <a:pt x="32" y="625"/>
                  </a:lnTo>
                  <a:lnTo>
                    <a:pt x="64" y="689"/>
                  </a:lnTo>
                  <a:lnTo>
                    <a:pt x="117" y="742"/>
                  </a:lnTo>
                  <a:lnTo>
                    <a:pt x="170" y="795"/>
                  </a:lnTo>
                  <a:lnTo>
                    <a:pt x="244" y="827"/>
                  </a:lnTo>
                  <a:lnTo>
                    <a:pt x="318" y="858"/>
                  </a:lnTo>
                  <a:lnTo>
                    <a:pt x="9781" y="858"/>
                  </a:lnTo>
                  <a:lnTo>
                    <a:pt x="9856" y="827"/>
                  </a:lnTo>
                  <a:lnTo>
                    <a:pt x="9919" y="795"/>
                  </a:lnTo>
                  <a:lnTo>
                    <a:pt x="9972" y="742"/>
                  </a:lnTo>
                  <a:lnTo>
                    <a:pt x="10025" y="689"/>
                  </a:lnTo>
                  <a:lnTo>
                    <a:pt x="10057" y="625"/>
                  </a:lnTo>
                  <a:lnTo>
                    <a:pt x="10089" y="551"/>
                  </a:lnTo>
                  <a:lnTo>
                    <a:pt x="10089" y="466"/>
                  </a:lnTo>
                  <a:lnTo>
                    <a:pt x="10089" y="403"/>
                  </a:lnTo>
                  <a:lnTo>
                    <a:pt x="10089" y="318"/>
                  </a:lnTo>
                  <a:lnTo>
                    <a:pt x="10057" y="244"/>
                  </a:lnTo>
                  <a:lnTo>
                    <a:pt x="10025" y="180"/>
                  </a:lnTo>
                  <a:lnTo>
                    <a:pt x="9972" y="117"/>
                  </a:lnTo>
                  <a:lnTo>
                    <a:pt x="9919" y="74"/>
                  </a:lnTo>
                  <a:lnTo>
                    <a:pt x="9856" y="32"/>
                  </a:lnTo>
                  <a:lnTo>
                    <a:pt x="9781" y="11"/>
                  </a:lnTo>
                  <a:lnTo>
                    <a:pt x="969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18"/>
            <p:cNvSpPr/>
            <p:nvPr/>
          </p:nvSpPr>
          <p:spPr>
            <a:xfrm>
              <a:off x="2520873" y="4038374"/>
              <a:ext cx="50200" cy="68182"/>
            </a:xfrm>
            <a:custGeom>
              <a:rect b="b" l="l" r="r" t="t"/>
              <a:pathLst>
                <a:path extrusionOk="0" h="1930" w="1421">
                  <a:moveTo>
                    <a:pt x="710" y="1"/>
                  </a:moveTo>
                  <a:lnTo>
                    <a:pt x="636" y="11"/>
                  </a:lnTo>
                  <a:lnTo>
                    <a:pt x="562" y="22"/>
                  </a:lnTo>
                  <a:lnTo>
                    <a:pt x="498" y="54"/>
                  </a:lnTo>
                  <a:lnTo>
                    <a:pt x="435" y="85"/>
                  </a:lnTo>
                  <a:lnTo>
                    <a:pt x="371" y="117"/>
                  </a:lnTo>
                  <a:lnTo>
                    <a:pt x="307" y="170"/>
                  </a:lnTo>
                  <a:lnTo>
                    <a:pt x="254" y="223"/>
                  </a:lnTo>
                  <a:lnTo>
                    <a:pt x="201" y="287"/>
                  </a:lnTo>
                  <a:lnTo>
                    <a:pt x="159" y="350"/>
                  </a:lnTo>
                  <a:lnTo>
                    <a:pt x="117" y="425"/>
                  </a:lnTo>
                  <a:lnTo>
                    <a:pt x="85" y="509"/>
                  </a:lnTo>
                  <a:lnTo>
                    <a:pt x="53" y="594"/>
                  </a:lnTo>
                  <a:lnTo>
                    <a:pt x="32" y="679"/>
                  </a:lnTo>
                  <a:lnTo>
                    <a:pt x="11" y="774"/>
                  </a:lnTo>
                  <a:lnTo>
                    <a:pt x="0" y="870"/>
                  </a:lnTo>
                  <a:lnTo>
                    <a:pt x="0" y="965"/>
                  </a:lnTo>
                  <a:lnTo>
                    <a:pt x="0" y="1071"/>
                  </a:lnTo>
                  <a:lnTo>
                    <a:pt x="11" y="1166"/>
                  </a:lnTo>
                  <a:lnTo>
                    <a:pt x="32" y="1251"/>
                  </a:lnTo>
                  <a:lnTo>
                    <a:pt x="53" y="1346"/>
                  </a:lnTo>
                  <a:lnTo>
                    <a:pt x="85" y="1431"/>
                  </a:lnTo>
                  <a:lnTo>
                    <a:pt x="117" y="1505"/>
                  </a:lnTo>
                  <a:lnTo>
                    <a:pt x="159" y="1580"/>
                  </a:lnTo>
                  <a:lnTo>
                    <a:pt x="201" y="1643"/>
                  </a:lnTo>
                  <a:lnTo>
                    <a:pt x="254" y="1707"/>
                  </a:lnTo>
                  <a:lnTo>
                    <a:pt x="307" y="1770"/>
                  </a:lnTo>
                  <a:lnTo>
                    <a:pt x="371" y="1813"/>
                  </a:lnTo>
                  <a:lnTo>
                    <a:pt x="435" y="1855"/>
                  </a:lnTo>
                  <a:lnTo>
                    <a:pt x="498" y="1887"/>
                  </a:lnTo>
                  <a:lnTo>
                    <a:pt x="562" y="1908"/>
                  </a:lnTo>
                  <a:lnTo>
                    <a:pt x="636" y="1929"/>
                  </a:lnTo>
                  <a:lnTo>
                    <a:pt x="784" y="1929"/>
                  </a:lnTo>
                  <a:lnTo>
                    <a:pt x="848" y="1908"/>
                  </a:lnTo>
                  <a:lnTo>
                    <a:pt x="922" y="1887"/>
                  </a:lnTo>
                  <a:lnTo>
                    <a:pt x="986" y="1855"/>
                  </a:lnTo>
                  <a:lnTo>
                    <a:pt x="1049" y="1813"/>
                  </a:lnTo>
                  <a:lnTo>
                    <a:pt x="1102" y="1770"/>
                  </a:lnTo>
                  <a:lnTo>
                    <a:pt x="1166" y="1707"/>
                  </a:lnTo>
                  <a:lnTo>
                    <a:pt x="1208" y="1643"/>
                  </a:lnTo>
                  <a:lnTo>
                    <a:pt x="1261" y="1580"/>
                  </a:lnTo>
                  <a:lnTo>
                    <a:pt x="1304" y="1505"/>
                  </a:lnTo>
                  <a:lnTo>
                    <a:pt x="1335" y="1431"/>
                  </a:lnTo>
                  <a:lnTo>
                    <a:pt x="1367" y="1346"/>
                  </a:lnTo>
                  <a:lnTo>
                    <a:pt x="1388" y="1251"/>
                  </a:lnTo>
                  <a:lnTo>
                    <a:pt x="1410" y="1166"/>
                  </a:lnTo>
                  <a:lnTo>
                    <a:pt x="1420" y="1071"/>
                  </a:lnTo>
                  <a:lnTo>
                    <a:pt x="1420" y="965"/>
                  </a:lnTo>
                  <a:lnTo>
                    <a:pt x="1420" y="870"/>
                  </a:lnTo>
                  <a:lnTo>
                    <a:pt x="1410" y="774"/>
                  </a:lnTo>
                  <a:lnTo>
                    <a:pt x="1388" y="679"/>
                  </a:lnTo>
                  <a:lnTo>
                    <a:pt x="1367" y="594"/>
                  </a:lnTo>
                  <a:lnTo>
                    <a:pt x="1335" y="509"/>
                  </a:lnTo>
                  <a:lnTo>
                    <a:pt x="1304" y="425"/>
                  </a:lnTo>
                  <a:lnTo>
                    <a:pt x="1261" y="350"/>
                  </a:lnTo>
                  <a:lnTo>
                    <a:pt x="1208" y="287"/>
                  </a:lnTo>
                  <a:lnTo>
                    <a:pt x="1166" y="223"/>
                  </a:lnTo>
                  <a:lnTo>
                    <a:pt x="1102" y="170"/>
                  </a:lnTo>
                  <a:lnTo>
                    <a:pt x="1049" y="117"/>
                  </a:lnTo>
                  <a:lnTo>
                    <a:pt x="986" y="85"/>
                  </a:lnTo>
                  <a:lnTo>
                    <a:pt x="922" y="54"/>
                  </a:lnTo>
                  <a:lnTo>
                    <a:pt x="848" y="22"/>
                  </a:lnTo>
                  <a:lnTo>
                    <a:pt x="784" y="11"/>
                  </a:lnTo>
                  <a:lnTo>
                    <a:pt x="71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18"/>
            <p:cNvSpPr/>
            <p:nvPr/>
          </p:nvSpPr>
          <p:spPr>
            <a:xfrm>
              <a:off x="2829348" y="4032404"/>
              <a:ext cx="330595" cy="150142"/>
            </a:xfrm>
            <a:custGeom>
              <a:rect b="b" l="l" r="r" t="t"/>
              <a:pathLst>
                <a:path extrusionOk="0" h="4250" w="9358">
                  <a:moveTo>
                    <a:pt x="1335" y="0"/>
                  </a:moveTo>
                  <a:lnTo>
                    <a:pt x="1187" y="32"/>
                  </a:lnTo>
                  <a:lnTo>
                    <a:pt x="1039" y="64"/>
                  </a:lnTo>
                  <a:lnTo>
                    <a:pt x="911" y="117"/>
                  </a:lnTo>
                  <a:lnTo>
                    <a:pt x="774" y="180"/>
                  </a:lnTo>
                  <a:lnTo>
                    <a:pt x="657" y="254"/>
                  </a:lnTo>
                  <a:lnTo>
                    <a:pt x="541" y="339"/>
                  </a:lnTo>
                  <a:lnTo>
                    <a:pt x="435" y="435"/>
                  </a:lnTo>
                  <a:lnTo>
                    <a:pt x="339" y="530"/>
                  </a:lnTo>
                  <a:lnTo>
                    <a:pt x="254" y="646"/>
                  </a:lnTo>
                  <a:lnTo>
                    <a:pt x="180" y="774"/>
                  </a:lnTo>
                  <a:lnTo>
                    <a:pt x="117" y="901"/>
                  </a:lnTo>
                  <a:lnTo>
                    <a:pt x="74" y="1039"/>
                  </a:lnTo>
                  <a:lnTo>
                    <a:pt x="32" y="1176"/>
                  </a:lnTo>
                  <a:lnTo>
                    <a:pt x="11" y="1325"/>
                  </a:lnTo>
                  <a:lnTo>
                    <a:pt x="0" y="1473"/>
                  </a:lnTo>
                  <a:lnTo>
                    <a:pt x="0" y="4249"/>
                  </a:lnTo>
                  <a:lnTo>
                    <a:pt x="9357" y="4249"/>
                  </a:lnTo>
                  <a:lnTo>
                    <a:pt x="9357" y="4059"/>
                  </a:lnTo>
                  <a:lnTo>
                    <a:pt x="9347" y="3857"/>
                  </a:lnTo>
                  <a:lnTo>
                    <a:pt x="9336" y="3645"/>
                  </a:lnTo>
                  <a:lnTo>
                    <a:pt x="9304" y="3444"/>
                  </a:lnTo>
                  <a:lnTo>
                    <a:pt x="9273" y="3243"/>
                  </a:lnTo>
                  <a:lnTo>
                    <a:pt x="9230" y="3041"/>
                  </a:lnTo>
                  <a:lnTo>
                    <a:pt x="9177" y="2851"/>
                  </a:lnTo>
                  <a:lnTo>
                    <a:pt x="9114" y="2660"/>
                  </a:lnTo>
                  <a:lnTo>
                    <a:pt x="9039" y="2480"/>
                  </a:lnTo>
                  <a:lnTo>
                    <a:pt x="8955" y="2300"/>
                  </a:lnTo>
                  <a:lnTo>
                    <a:pt x="8870" y="2119"/>
                  </a:lnTo>
                  <a:lnTo>
                    <a:pt x="8764" y="1950"/>
                  </a:lnTo>
                  <a:lnTo>
                    <a:pt x="8658" y="1791"/>
                  </a:lnTo>
                  <a:lnTo>
                    <a:pt x="8552" y="1632"/>
                  </a:lnTo>
                  <a:lnTo>
                    <a:pt x="8425" y="1473"/>
                  </a:lnTo>
                  <a:lnTo>
                    <a:pt x="8298" y="1325"/>
                  </a:lnTo>
                  <a:lnTo>
                    <a:pt x="8160" y="1187"/>
                  </a:lnTo>
                  <a:lnTo>
                    <a:pt x="8022" y="1049"/>
                  </a:lnTo>
                  <a:lnTo>
                    <a:pt x="7874" y="922"/>
                  </a:lnTo>
                  <a:lnTo>
                    <a:pt x="7725" y="805"/>
                  </a:lnTo>
                  <a:lnTo>
                    <a:pt x="7566" y="689"/>
                  </a:lnTo>
                  <a:lnTo>
                    <a:pt x="7397" y="583"/>
                  </a:lnTo>
                  <a:lnTo>
                    <a:pt x="7227" y="488"/>
                  </a:lnTo>
                  <a:lnTo>
                    <a:pt x="7047" y="403"/>
                  </a:lnTo>
                  <a:lnTo>
                    <a:pt x="6878" y="318"/>
                  </a:lnTo>
                  <a:lnTo>
                    <a:pt x="6687" y="244"/>
                  </a:lnTo>
                  <a:lnTo>
                    <a:pt x="6496" y="180"/>
                  </a:lnTo>
                  <a:lnTo>
                    <a:pt x="6305" y="127"/>
                  </a:lnTo>
                  <a:lnTo>
                    <a:pt x="6104" y="74"/>
                  </a:lnTo>
                  <a:lnTo>
                    <a:pt x="5913" y="42"/>
                  </a:lnTo>
                  <a:lnTo>
                    <a:pt x="5701" y="21"/>
                  </a:lnTo>
                  <a:lnTo>
                    <a:pt x="550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18"/>
            <p:cNvSpPr/>
            <p:nvPr/>
          </p:nvSpPr>
          <p:spPr>
            <a:xfrm>
              <a:off x="3066675" y="4040989"/>
              <a:ext cx="99235" cy="137424"/>
            </a:xfrm>
            <a:custGeom>
              <a:rect b="b" l="l" r="r" t="t"/>
              <a:pathLst>
                <a:path extrusionOk="0" h="3890" w="2809">
                  <a:moveTo>
                    <a:pt x="1" y="1"/>
                  </a:moveTo>
                  <a:lnTo>
                    <a:pt x="1" y="3890"/>
                  </a:lnTo>
                  <a:lnTo>
                    <a:pt x="2809" y="3890"/>
                  </a:lnTo>
                  <a:lnTo>
                    <a:pt x="2809" y="3795"/>
                  </a:lnTo>
                  <a:lnTo>
                    <a:pt x="2809" y="3625"/>
                  </a:lnTo>
                  <a:lnTo>
                    <a:pt x="2798" y="3466"/>
                  </a:lnTo>
                  <a:lnTo>
                    <a:pt x="2777" y="3296"/>
                  </a:lnTo>
                  <a:lnTo>
                    <a:pt x="2756" y="3138"/>
                  </a:lnTo>
                  <a:lnTo>
                    <a:pt x="2724" y="2979"/>
                  </a:lnTo>
                  <a:lnTo>
                    <a:pt x="2692" y="2820"/>
                  </a:lnTo>
                  <a:lnTo>
                    <a:pt x="2650" y="2671"/>
                  </a:lnTo>
                  <a:lnTo>
                    <a:pt x="2597" y="2523"/>
                  </a:lnTo>
                  <a:lnTo>
                    <a:pt x="2544" y="2364"/>
                  </a:lnTo>
                  <a:lnTo>
                    <a:pt x="2491" y="2226"/>
                  </a:lnTo>
                  <a:lnTo>
                    <a:pt x="2353" y="1940"/>
                  </a:lnTo>
                  <a:lnTo>
                    <a:pt x="2194" y="1665"/>
                  </a:lnTo>
                  <a:lnTo>
                    <a:pt x="2014" y="1410"/>
                  </a:lnTo>
                  <a:lnTo>
                    <a:pt x="1823" y="1166"/>
                  </a:lnTo>
                  <a:lnTo>
                    <a:pt x="1611" y="944"/>
                  </a:lnTo>
                  <a:lnTo>
                    <a:pt x="1378" y="743"/>
                  </a:lnTo>
                  <a:lnTo>
                    <a:pt x="1124" y="552"/>
                  </a:lnTo>
                  <a:lnTo>
                    <a:pt x="870" y="382"/>
                  </a:lnTo>
                  <a:lnTo>
                    <a:pt x="594" y="234"/>
                  </a:lnTo>
                  <a:lnTo>
                    <a:pt x="308" y="107"/>
                  </a:lnTo>
                  <a:lnTo>
                    <a:pt x="160" y="43"/>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18"/>
            <p:cNvSpPr/>
            <p:nvPr/>
          </p:nvSpPr>
          <p:spPr>
            <a:xfrm>
              <a:off x="2843197" y="3913352"/>
              <a:ext cx="168865" cy="180100"/>
            </a:xfrm>
            <a:custGeom>
              <a:rect b="b" l="l" r="r" t="t"/>
              <a:pathLst>
                <a:path extrusionOk="0" h="5098" w="4780">
                  <a:moveTo>
                    <a:pt x="0" y="0"/>
                  </a:moveTo>
                  <a:lnTo>
                    <a:pt x="0" y="5097"/>
                  </a:lnTo>
                  <a:lnTo>
                    <a:pt x="4779" y="5097"/>
                  </a:lnTo>
                  <a:lnTo>
                    <a:pt x="477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18"/>
            <p:cNvSpPr/>
            <p:nvPr/>
          </p:nvSpPr>
          <p:spPr>
            <a:xfrm>
              <a:off x="2824826" y="4165304"/>
              <a:ext cx="356454" cy="30346"/>
            </a:xfrm>
            <a:custGeom>
              <a:rect b="b" l="l" r="r" t="t"/>
              <a:pathLst>
                <a:path extrusionOk="0" h="859" w="10090">
                  <a:moveTo>
                    <a:pt x="393" y="0"/>
                  </a:moveTo>
                  <a:lnTo>
                    <a:pt x="319" y="11"/>
                  </a:lnTo>
                  <a:lnTo>
                    <a:pt x="245" y="32"/>
                  </a:lnTo>
                  <a:lnTo>
                    <a:pt x="170" y="74"/>
                  </a:lnTo>
                  <a:lnTo>
                    <a:pt x="117" y="117"/>
                  </a:lnTo>
                  <a:lnTo>
                    <a:pt x="65" y="180"/>
                  </a:lnTo>
                  <a:lnTo>
                    <a:pt x="33" y="244"/>
                  </a:lnTo>
                  <a:lnTo>
                    <a:pt x="12" y="318"/>
                  </a:lnTo>
                  <a:lnTo>
                    <a:pt x="1" y="403"/>
                  </a:lnTo>
                  <a:lnTo>
                    <a:pt x="1" y="466"/>
                  </a:lnTo>
                  <a:lnTo>
                    <a:pt x="12" y="551"/>
                  </a:lnTo>
                  <a:lnTo>
                    <a:pt x="33" y="625"/>
                  </a:lnTo>
                  <a:lnTo>
                    <a:pt x="65" y="689"/>
                  </a:lnTo>
                  <a:lnTo>
                    <a:pt x="117" y="742"/>
                  </a:lnTo>
                  <a:lnTo>
                    <a:pt x="170" y="795"/>
                  </a:lnTo>
                  <a:lnTo>
                    <a:pt x="245" y="827"/>
                  </a:lnTo>
                  <a:lnTo>
                    <a:pt x="319" y="858"/>
                  </a:lnTo>
                  <a:lnTo>
                    <a:pt x="9782" y="858"/>
                  </a:lnTo>
                  <a:lnTo>
                    <a:pt x="9856" y="827"/>
                  </a:lnTo>
                  <a:lnTo>
                    <a:pt x="9920" y="795"/>
                  </a:lnTo>
                  <a:lnTo>
                    <a:pt x="9983" y="742"/>
                  </a:lnTo>
                  <a:lnTo>
                    <a:pt x="10026" y="689"/>
                  </a:lnTo>
                  <a:lnTo>
                    <a:pt x="10068" y="625"/>
                  </a:lnTo>
                  <a:lnTo>
                    <a:pt x="10089" y="551"/>
                  </a:lnTo>
                  <a:lnTo>
                    <a:pt x="10089" y="466"/>
                  </a:lnTo>
                  <a:lnTo>
                    <a:pt x="10089" y="403"/>
                  </a:lnTo>
                  <a:lnTo>
                    <a:pt x="10089" y="318"/>
                  </a:lnTo>
                  <a:lnTo>
                    <a:pt x="10068" y="244"/>
                  </a:lnTo>
                  <a:lnTo>
                    <a:pt x="10026" y="180"/>
                  </a:lnTo>
                  <a:lnTo>
                    <a:pt x="9983" y="117"/>
                  </a:lnTo>
                  <a:lnTo>
                    <a:pt x="9920" y="74"/>
                  </a:lnTo>
                  <a:lnTo>
                    <a:pt x="9856" y="32"/>
                  </a:lnTo>
                  <a:lnTo>
                    <a:pt x="9782" y="11"/>
                  </a:lnTo>
                  <a:lnTo>
                    <a:pt x="969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18"/>
            <p:cNvSpPr/>
            <p:nvPr/>
          </p:nvSpPr>
          <p:spPr>
            <a:xfrm>
              <a:off x="2877252" y="4038374"/>
              <a:ext cx="50589" cy="68182"/>
            </a:xfrm>
            <a:custGeom>
              <a:rect b="b" l="l" r="r" t="t"/>
              <a:pathLst>
                <a:path extrusionOk="0" h="1930" w="1432">
                  <a:moveTo>
                    <a:pt x="711" y="1"/>
                  </a:moveTo>
                  <a:lnTo>
                    <a:pt x="647" y="11"/>
                  </a:lnTo>
                  <a:lnTo>
                    <a:pt x="573" y="22"/>
                  </a:lnTo>
                  <a:lnTo>
                    <a:pt x="509" y="54"/>
                  </a:lnTo>
                  <a:lnTo>
                    <a:pt x="435" y="85"/>
                  </a:lnTo>
                  <a:lnTo>
                    <a:pt x="371" y="117"/>
                  </a:lnTo>
                  <a:lnTo>
                    <a:pt x="318" y="170"/>
                  </a:lnTo>
                  <a:lnTo>
                    <a:pt x="265" y="223"/>
                  </a:lnTo>
                  <a:lnTo>
                    <a:pt x="212" y="287"/>
                  </a:lnTo>
                  <a:lnTo>
                    <a:pt x="170" y="350"/>
                  </a:lnTo>
                  <a:lnTo>
                    <a:pt x="128" y="425"/>
                  </a:lnTo>
                  <a:lnTo>
                    <a:pt x="85" y="509"/>
                  </a:lnTo>
                  <a:lnTo>
                    <a:pt x="64" y="594"/>
                  </a:lnTo>
                  <a:lnTo>
                    <a:pt x="32" y="679"/>
                  </a:lnTo>
                  <a:lnTo>
                    <a:pt x="22" y="774"/>
                  </a:lnTo>
                  <a:lnTo>
                    <a:pt x="11" y="870"/>
                  </a:lnTo>
                  <a:lnTo>
                    <a:pt x="1" y="965"/>
                  </a:lnTo>
                  <a:lnTo>
                    <a:pt x="11" y="1071"/>
                  </a:lnTo>
                  <a:lnTo>
                    <a:pt x="22" y="1166"/>
                  </a:lnTo>
                  <a:lnTo>
                    <a:pt x="32" y="1251"/>
                  </a:lnTo>
                  <a:lnTo>
                    <a:pt x="64" y="1346"/>
                  </a:lnTo>
                  <a:lnTo>
                    <a:pt x="85" y="1431"/>
                  </a:lnTo>
                  <a:lnTo>
                    <a:pt x="128" y="1505"/>
                  </a:lnTo>
                  <a:lnTo>
                    <a:pt x="170" y="1580"/>
                  </a:lnTo>
                  <a:lnTo>
                    <a:pt x="212" y="1643"/>
                  </a:lnTo>
                  <a:lnTo>
                    <a:pt x="265" y="1707"/>
                  </a:lnTo>
                  <a:lnTo>
                    <a:pt x="318" y="1770"/>
                  </a:lnTo>
                  <a:lnTo>
                    <a:pt x="371" y="1813"/>
                  </a:lnTo>
                  <a:lnTo>
                    <a:pt x="435" y="1855"/>
                  </a:lnTo>
                  <a:lnTo>
                    <a:pt x="509" y="1887"/>
                  </a:lnTo>
                  <a:lnTo>
                    <a:pt x="573" y="1908"/>
                  </a:lnTo>
                  <a:lnTo>
                    <a:pt x="647" y="1929"/>
                  </a:lnTo>
                  <a:lnTo>
                    <a:pt x="785" y="1929"/>
                  </a:lnTo>
                  <a:lnTo>
                    <a:pt x="859" y="1908"/>
                  </a:lnTo>
                  <a:lnTo>
                    <a:pt x="922" y="1887"/>
                  </a:lnTo>
                  <a:lnTo>
                    <a:pt x="997" y="1855"/>
                  </a:lnTo>
                  <a:lnTo>
                    <a:pt x="1060" y="1813"/>
                  </a:lnTo>
                  <a:lnTo>
                    <a:pt x="1113" y="1770"/>
                  </a:lnTo>
                  <a:lnTo>
                    <a:pt x="1166" y="1707"/>
                  </a:lnTo>
                  <a:lnTo>
                    <a:pt x="1219" y="1643"/>
                  </a:lnTo>
                  <a:lnTo>
                    <a:pt x="1262" y="1580"/>
                  </a:lnTo>
                  <a:lnTo>
                    <a:pt x="1304" y="1505"/>
                  </a:lnTo>
                  <a:lnTo>
                    <a:pt x="1346" y="1431"/>
                  </a:lnTo>
                  <a:lnTo>
                    <a:pt x="1368" y="1346"/>
                  </a:lnTo>
                  <a:lnTo>
                    <a:pt x="1399" y="1251"/>
                  </a:lnTo>
                  <a:lnTo>
                    <a:pt x="1410" y="1166"/>
                  </a:lnTo>
                  <a:lnTo>
                    <a:pt x="1421" y="1071"/>
                  </a:lnTo>
                  <a:lnTo>
                    <a:pt x="1431" y="965"/>
                  </a:lnTo>
                  <a:lnTo>
                    <a:pt x="1421" y="870"/>
                  </a:lnTo>
                  <a:lnTo>
                    <a:pt x="1410" y="774"/>
                  </a:lnTo>
                  <a:lnTo>
                    <a:pt x="1399" y="679"/>
                  </a:lnTo>
                  <a:lnTo>
                    <a:pt x="1368" y="594"/>
                  </a:lnTo>
                  <a:lnTo>
                    <a:pt x="1346" y="509"/>
                  </a:lnTo>
                  <a:lnTo>
                    <a:pt x="1304" y="425"/>
                  </a:lnTo>
                  <a:lnTo>
                    <a:pt x="1262" y="350"/>
                  </a:lnTo>
                  <a:lnTo>
                    <a:pt x="1219" y="287"/>
                  </a:lnTo>
                  <a:lnTo>
                    <a:pt x="1166" y="223"/>
                  </a:lnTo>
                  <a:lnTo>
                    <a:pt x="1113" y="170"/>
                  </a:lnTo>
                  <a:lnTo>
                    <a:pt x="1060" y="117"/>
                  </a:lnTo>
                  <a:lnTo>
                    <a:pt x="997" y="85"/>
                  </a:lnTo>
                  <a:lnTo>
                    <a:pt x="922" y="54"/>
                  </a:lnTo>
                  <a:lnTo>
                    <a:pt x="859" y="22"/>
                  </a:lnTo>
                  <a:lnTo>
                    <a:pt x="785" y="11"/>
                  </a:lnTo>
                  <a:lnTo>
                    <a:pt x="71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18"/>
            <p:cNvSpPr/>
            <p:nvPr/>
          </p:nvSpPr>
          <p:spPr>
            <a:xfrm>
              <a:off x="2416799" y="1830404"/>
              <a:ext cx="171868" cy="591524"/>
            </a:xfrm>
            <a:custGeom>
              <a:rect b="b" l="l" r="r" t="t"/>
              <a:pathLst>
                <a:path extrusionOk="0" h="16744" w="4865">
                  <a:moveTo>
                    <a:pt x="3677" y="1"/>
                  </a:moveTo>
                  <a:lnTo>
                    <a:pt x="2448" y="361"/>
                  </a:lnTo>
                  <a:lnTo>
                    <a:pt x="2501" y="530"/>
                  </a:lnTo>
                  <a:lnTo>
                    <a:pt x="2618" y="965"/>
                  </a:lnTo>
                  <a:lnTo>
                    <a:pt x="2777" y="1633"/>
                  </a:lnTo>
                  <a:lnTo>
                    <a:pt x="2957" y="2502"/>
                  </a:lnTo>
                  <a:lnTo>
                    <a:pt x="3052" y="2989"/>
                  </a:lnTo>
                  <a:lnTo>
                    <a:pt x="3147" y="3519"/>
                  </a:lnTo>
                  <a:lnTo>
                    <a:pt x="3243" y="4080"/>
                  </a:lnTo>
                  <a:lnTo>
                    <a:pt x="3328" y="4674"/>
                  </a:lnTo>
                  <a:lnTo>
                    <a:pt x="3402" y="5289"/>
                  </a:lnTo>
                  <a:lnTo>
                    <a:pt x="3476" y="5924"/>
                  </a:lnTo>
                  <a:lnTo>
                    <a:pt x="3529" y="6571"/>
                  </a:lnTo>
                  <a:lnTo>
                    <a:pt x="3571" y="7228"/>
                  </a:lnTo>
                  <a:lnTo>
                    <a:pt x="3582" y="7885"/>
                  </a:lnTo>
                  <a:lnTo>
                    <a:pt x="3582" y="8552"/>
                  </a:lnTo>
                  <a:lnTo>
                    <a:pt x="3561" y="9209"/>
                  </a:lnTo>
                  <a:lnTo>
                    <a:pt x="3540" y="9538"/>
                  </a:lnTo>
                  <a:lnTo>
                    <a:pt x="3508" y="9866"/>
                  </a:lnTo>
                  <a:lnTo>
                    <a:pt x="3476" y="10184"/>
                  </a:lnTo>
                  <a:lnTo>
                    <a:pt x="3434" y="10502"/>
                  </a:lnTo>
                  <a:lnTo>
                    <a:pt x="3381" y="10820"/>
                  </a:lnTo>
                  <a:lnTo>
                    <a:pt x="3328" y="11127"/>
                  </a:lnTo>
                  <a:lnTo>
                    <a:pt x="3253" y="11435"/>
                  </a:lnTo>
                  <a:lnTo>
                    <a:pt x="3179" y="11731"/>
                  </a:lnTo>
                  <a:lnTo>
                    <a:pt x="3094" y="12028"/>
                  </a:lnTo>
                  <a:lnTo>
                    <a:pt x="2999" y="12314"/>
                  </a:lnTo>
                  <a:lnTo>
                    <a:pt x="2904" y="12590"/>
                  </a:lnTo>
                  <a:lnTo>
                    <a:pt x="2787" y="12865"/>
                  </a:lnTo>
                  <a:lnTo>
                    <a:pt x="2660" y="13130"/>
                  </a:lnTo>
                  <a:lnTo>
                    <a:pt x="2533" y="13385"/>
                  </a:lnTo>
                  <a:lnTo>
                    <a:pt x="2384" y="13628"/>
                  </a:lnTo>
                  <a:lnTo>
                    <a:pt x="2226" y="13861"/>
                  </a:lnTo>
                  <a:lnTo>
                    <a:pt x="2067" y="14084"/>
                  </a:lnTo>
                  <a:lnTo>
                    <a:pt x="1886" y="14296"/>
                  </a:lnTo>
                  <a:lnTo>
                    <a:pt x="1696" y="14497"/>
                  </a:lnTo>
                  <a:lnTo>
                    <a:pt x="1494" y="14688"/>
                  </a:lnTo>
                  <a:lnTo>
                    <a:pt x="1272" y="14868"/>
                  </a:lnTo>
                  <a:lnTo>
                    <a:pt x="1049" y="15027"/>
                  </a:lnTo>
                  <a:lnTo>
                    <a:pt x="805" y="15176"/>
                  </a:lnTo>
                  <a:lnTo>
                    <a:pt x="551" y="15313"/>
                  </a:lnTo>
                  <a:lnTo>
                    <a:pt x="276" y="15430"/>
                  </a:lnTo>
                  <a:lnTo>
                    <a:pt x="0" y="15536"/>
                  </a:lnTo>
                  <a:lnTo>
                    <a:pt x="392" y="16744"/>
                  </a:lnTo>
                  <a:lnTo>
                    <a:pt x="731" y="16627"/>
                  </a:lnTo>
                  <a:lnTo>
                    <a:pt x="1060" y="16479"/>
                  </a:lnTo>
                  <a:lnTo>
                    <a:pt x="1357" y="16331"/>
                  </a:lnTo>
                  <a:lnTo>
                    <a:pt x="1653" y="16161"/>
                  </a:lnTo>
                  <a:lnTo>
                    <a:pt x="1918" y="15981"/>
                  </a:lnTo>
                  <a:lnTo>
                    <a:pt x="2183" y="15780"/>
                  </a:lnTo>
                  <a:lnTo>
                    <a:pt x="2427" y="15568"/>
                  </a:lnTo>
                  <a:lnTo>
                    <a:pt x="2660" y="15345"/>
                  </a:lnTo>
                  <a:lnTo>
                    <a:pt x="2872" y="15112"/>
                  </a:lnTo>
                  <a:lnTo>
                    <a:pt x="3084" y="14868"/>
                  </a:lnTo>
                  <a:lnTo>
                    <a:pt x="3275" y="14614"/>
                  </a:lnTo>
                  <a:lnTo>
                    <a:pt x="3444" y="14349"/>
                  </a:lnTo>
                  <a:lnTo>
                    <a:pt x="3614" y="14063"/>
                  </a:lnTo>
                  <a:lnTo>
                    <a:pt x="3762" y="13777"/>
                  </a:lnTo>
                  <a:lnTo>
                    <a:pt x="3910" y="13480"/>
                  </a:lnTo>
                  <a:lnTo>
                    <a:pt x="4038" y="13183"/>
                  </a:lnTo>
                  <a:lnTo>
                    <a:pt x="4154" y="12876"/>
                  </a:lnTo>
                  <a:lnTo>
                    <a:pt x="4271" y="12558"/>
                  </a:lnTo>
                  <a:lnTo>
                    <a:pt x="4366" y="12230"/>
                  </a:lnTo>
                  <a:lnTo>
                    <a:pt x="4451" y="11901"/>
                  </a:lnTo>
                  <a:lnTo>
                    <a:pt x="4536" y="11562"/>
                  </a:lnTo>
                  <a:lnTo>
                    <a:pt x="4599" y="11223"/>
                  </a:lnTo>
                  <a:lnTo>
                    <a:pt x="4663" y="10873"/>
                  </a:lnTo>
                  <a:lnTo>
                    <a:pt x="4716" y="10534"/>
                  </a:lnTo>
                  <a:lnTo>
                    <a:pt x="4758" y="10174"/>
                  </a:lnTo>
                  <a:lnTo>
                    <a:pt x="4790" y="9824"/>
                  </a:lnTo>
                  <a:lnTo>
                    <a:pt x="4822" y="9464"/>
                  </a:lnTo>
                  <a:lnTo>
                    <a:pt x="4843" y="9114"/>
                  </a:lnTo>
                  <a:lnTo>
                    <a:pt x="4854" y="8754"/>
                  </a:lnTo>
                  <a:lnTo>
                    <a:pt x="4864" y="8393"/>
                  </a:lnTo>
                  <a:lnTo>
                    <a:pt x="4864" y="7673"/>
                  </a:lnTo>
                  <a:lnTo>
                    <a:pt x="4832" y="6963"/>
                  </a:lnTo>
                  <a:lnTo>
                    <a:pt x="4790" y="6263"/>
                  </a:lnTo>
                  <a:lnTo>
                    <a:pt x="4726" y="5585"/>
                  </a:lnTo>
                  <a:lnTo>
                    <a:pt x="4652" y="4918"/>
                  </a:lnTo>
                  <a:lnTo>
                    <a:pt x="4567" y="4271"/>
                  </a:lnTo>
                  <a:lnTo>
                    <a:pt x="4472" y="3657"/>
                  </a:lnTo>
                  <a:lnTo>
                    <a:pt x="4377" y="3063"/>
                  </a:lnTo>
                  <a:lnTo>
                    <a:pt x="4271" y="2523"/>
                  </a:lnTo>
                  <a:lnTo>
                    <a:pt x="4165" y="2014"/>
                  </a:lnTo>
                  <a:lnTo>
                    <a:pt x="4069" y="1558"/>
                  </a:lnTo>
                  <a:lnTo>
                    <a:pt x="3889" y="785"/>
                  </a:lnTo>
                  <a:lnTo>
                    <a:pt x="3751" y="255"/>
                  </a:lnTo>
                  <a:lnTo>
                    <a:pt x="3677"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18"/>
            <p:cNvSpPr/>
            <p:nvPr/>
          </p:nvSpPr>
          <p:spPr>
            <a:xfrm>
              <a:off x="2823343" y="1830404"/>
              <a:ext cx="171868" cy="591524"/>
            </a:xfrm>
            <a:custGeom>
              <a:rect b="b" l="l" r="r" t="t"/>
              <a:pathLst>
                <a:path extrusionOk="0" h="16744" w="4865">
                  <a:moveTo>
                    <a:pt x="1187" y="1"/>
                  </a:moveTo>
                  <a:lnTo>
                    <a:pt x="1113" y="255"/>
                  </a:lnTo>
                  <a:lnTo>
                    <a:pt x="975" y="785"/>
                  </a:lnTo>
                  <a:lnTo>
                    <a:pt x="795" y="1558"/>
                  </a:lnTo>
                  <a:lnTo>
                    <a:pt x="689" y="2014"/>
                  </a:lnTo>
                  <a:lnTo>
                    <a:pt x="594" y="2523"/>
                  </a:lnTo>
                  <a:lnTo>
                    <a:pt x="488" y="3063"/>
                  </a:lnTo>
                  <a:lnTo>
                    <a:pt x="382" y="3657"/>
                  </a:lnTo>
                  <a:lnTo>
                    <a:pt x="297" y="4271"/>
                  </a:lnTo>
                  <a:lnTo>
                    <a:pt x="202" y="4918"/>
                  </a:lnTo>
                  <a:lnTo>
                    <a:pt x="128" y="5585"/>
                  </a:lnTo>
                  <a:lnTo>
                    <a:pt x="75" y="6263"/>
                  </a:lnTo>
                  <a:lnTo>
                    <a:pt x="22" y="6963"/>
                  </a:lnTo>
                  <a:lnTo>
                    <a:pt x="1" y="7673"/>
                  </a:lnTo>
                  <a:lnTo>
                    <a:pt x="1" y="8393"/>
                  </a:lnTo>
                  <a:lnTo>
                    <a:pt x="1" y="8754"/>
                  </a:lnTo>
                  <a:lnTo>
                    <a:pt x="22" y="9114"/>
                  </a:lnTo>
                  <a:lnTo>
                    <a:pt x="43" y="9464"/>
                  </a:lnTo>
                  <a:lnTo>
                    <a:pt x="64" y="9824"/>
                  </a:lnTo>
                  <a:lnTo>
                    <a:pt x="107" y="10174"/>
                  </a:lnTo>
                  <a:lnTo>
                    <a:pt x="149" y="10534"/>
                  </a:lnTo>
                  <a:lnTo>
                    <a:pt x="202" y="10873"/>
                  </a:lnTo>
                  <a:lnTo>
                    <a:pt x="255" y="11223"/>
                  </a:lnTo>
                  <a:lnTo>
                    <a:pt x="329" y="11562"/>
                  </a:lnTo>
                  <a:lnTo>
                    <a:pt x="403" y="11901"/>
                  </a:lnTo>
                  <a:lnTo>
                    <a:pt x="499" y="12230"/>
                  </a:lnTo>
                  <a:lnTo>
                    <a:pt x="594" y="12558"/>
                  </a:lnTo>
                  <a:lnTo>
                    <a:pt x="700" y="12876"/>
                  </a:lnTo>
                  <a:lnTo>
                    <a:pt x="827" y="13183"/>
                  </a:lnTo>
                  <a:lnTo>
                    <a:pt x="954" y="13480"/>
                  </a:lnTo>
                  <a:lnTo>
                    <a:pt x="1092" y="13777"/>
                  </a:lnTo>
                  <a:lnTo>
                    <a:pt x="1251" y="14063"/>
                  </a:lnTo>
                  <a:lnTo>
                    <a:pt x="1410" y="14349"/>
                  </a:lnTo>
                  <a:lnTo>
                    <a:pt x="1590" y="14614"/>
                  </a:lnTo>
                  <a:lnTo>
                    <a:pt x="1781" y="14868"/>
                  </a:lnTo>
                  <a:lnTo>
                    <a:pt x="1982" y="15112"/>
                  </a:lnTo>
                  <a:lnTo>
                    <a:pt x="2205" y="15345"/>
                  </a:lnTo>
                  <a:lnTo>
                    <a:pt x="2438" y="15568"/>
                  </a:lnTo>
                  <a:lnTo>
                    <a:pt x="2682" y="15780"/>
                  </a:lnTo>
                  <a:lnTo>
                    <a:pt x="2936" y="15981"/>
                  </a:lnTo>
                  <a:lnTo>
                    <a:pt x="3211" y="16161"/>
                  </a:lnTo>
                  <a:lnTo>
                    <a:pt x="3498" y="16331"/>
                  </a:lnTo>
                  <a:lnTo>
                    <a:pt x="3805" y="16479"/>
                  </a:lnTo>
                  <a:lnTo>
                    <a:pt x="4123" y="16627"/>
                  </a:lnTo>
                  <a:lnTo>
                    <a:pt x="4462" y="16744"/>
                  </a:lnTo>
                  <a:lnTo>
                    <a:pt x="4865" y="15536"/>
                  </a:lnTo>
                  <a:lnTo>
                    <a:pt x="4578" y="15430"/>
                  </a:lnTo>
                  <a:lnTo>
                    <a:pt x="4314" y="15313"/>
                  </a:lnTo>
                  <a:lnTo>
                    <a:pt x="4059" y="15176"/>
                  </a:lnTo>
                  <a:lnTo>
                    <a:pt x="3815" y="15027"/>
                  </a:lnTo>
                  <a:lnTo>
                    <a:pt x="3582" y="14868"/>
                  </a:lnTo>
                  <a:lnTo>
                    <a:pt x="3370" y="14688"/>
                  </a:lnTo>
                  <a:lnTo>
                    <a:pt x="3169" y="14497"/>
                  </a:lnTo>
                  <a:lnTo>
                    <a:pt x="2978" y="14296"/>
                  </a:lnTo>
                  <a:lnTo>
                    <a:pt x="2798" y="14084"/>
                  </a:lnTo>
                  <a:lnTo>
                    <a:pt x="2629" y="13861"/>
                  </a:lnTo>
                  <a:lnTo>
                    <a:pt x="2480" y="13628"/>
                  </a:lnTo>
                  <a:lnTo>
                    <a:pt x="2332" y="13385"/>
                  </a:lnTo>
                  <a:lnTo>
                    <a:pt x="2205" y="13130"/>
                  </a:lnTo>
                  <a:lnTo>
                    <a:pt x="2078" y="12865"/>
                  </a:lnTo>
                  <a:lnTo>
                    <a:pt x="1961" y="12590"/>
                  </a:lnTo>
                  <a:lnTo>
                    <a:pt x="1866" y="12314"/>
                  </a:lnTo>
                  <a:lnTo>
                    <a:pt x="1770" y="12028"/>
                  </a:lnTo>
                  <a:lnTo>
                    <a:pt x="1685" y="11731"/>
                  </a:lnTo>
                  <a:lnTo>
                    <a:pt x="1611" y="11435"/>
                  </a:lnTo>
                  <a:lnTo>
                    <a:pt x="1537" y="11127"/>
                  </a:lnTo>
                  <a:lnTo>
                    <a:pt x="1484" y="10820"/>
                  </a:lnTo>
                  <a:lnTo>
                    <a:pt x="1431" y="10502"/>
                  </a:lnTo>
                  <a:lnTo>
                    <a:pt x="1389" y="10184"/>
                  </a:lnTo>
                  <a:lnTo>
                    <a:pt x="1357" y="9866"/>
                  </a:lnTo>
                  <a:lnTo>
                    <a:pt x="1325" y="9538"/>
                  </a:lnTo>
                  <a:lnTo>
                    <a:pt x="1304" y="9209"/>
                  </a:lnTo>
                  <a:lnTo>
                    <a:pt x="1283" y="8552"/>
                  </a:lnTo>
                  <a:lnTo>
                    <a:pt x="1283" y="7885"/>
                  </a:lnTo>
                  <a:lnTo>
                    <a:pt x="1293" y="7228"/>
                  </a:lnTo>
                  <a:lnTo>
                    <a:pt x="1336" y="6571"/>
                  </a:lnTo>
                  <a:lnTo>
                    <a:pt x="1389" y="5924"/>
                  </a:lnTo>
                  <a:lnTo>
                    <a:pt x="1452" y="5289"/>
                  </a:lnTo>
                  <a:lnTo>
                    <a:pt x="1537" y="4674"/>
                  </a:lnTo>
                  <a:lnTo>
                    <a:pt x="1622" y="4091"/>
                  </a:lnTo>
                  <a:lnTo>
                    <a:pt x="1717" y="3519"/>
                  </a:lnTo>
                  <a:lnTo>
                    <a:pt x="1813" y="2989"/>
                  </a:lnTo>
                  <a:lnTo>
                    <a:pt x="1908" y="2502"/>
                  </a:lnTo>
                  <a:lnTo>
                    <a:pt x="2088" y="1633"/>
                  </a:lnTo>
                  <a:lnTo>
                    <a:pt x="2247" y="965"/>
                  </a:lnTo>
                  <a:lnTo>
                    <a:pt x="2364" y="530"/>
                  </a:lnTo>
                  <a:lnTo>
                    <a:pt x="2406" y="361"/>
                  </a:lnTo>
                  <a:lnTo>
                    <a:pt x="1187"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18"/>
            <p:cNvSpPr/>
            <p:nvPr/>
          </p:nvSpPr>
          <p:spPr>
            <a:xfrm>
              <a:off x="2883999" y="2278879"/>
              <a:ext cx="360906" cy="231395"/>
            </a:xfrm>
            <a:custGeom>
              <a:rect b="b" l="l" r="r" t="t"/>
              <a:pathLst>
                <a:path extrusionOk="0" h="6550" w="10216">
                  <a:moveTo>
                    <a:pt x="9834" y="1"/>
                  </a:moveTo>
                  <a:lnTo>
                    <a:pt x="7408" y="764"/>
                  </a:lnTo>
                  <a:lnTo>
                    <a:pt x="7482" y="1039"/>
                  </a:lnTo>
                  <a:lnTo>
                    <a:pt x="7545" y="1294"/>
                  </a:lnTo>
                  <a:lnTo>
                    <a:pt x="7598" y="1559"/>
                  </a:lnTo>
                  <a:lnTo>
                    <a:pt x="7630" y="1802"/>
                  </a:lnTo>
                  <a:lnTo>
                    <a:pt x="7651" y="2035"/>
                  </a:lnTo>
                  <a:lnTo>
                    <a:pt x="7662" y="2258"/>
                  </a:lnTo>
                  <a:lnTo>
                    <a:pt x="7651" y="2470"/>
                  </a:lnTo>
                  <a:lnTo>
                    <a:pt x="7630" y="2671"/>
                  </a:lnTo>
                  <a:lnTo>
                    <a:pt x="7598" y="2862"/>
                  </a:lnTo>
                  <a:lnTo>
                    <a:pt x="7556" y="3042"/>
                  </a:lnTo>
                  <a:lnTo>
                    <a:pt x="7492" y="3201"/>
                  </a:lnTo>
                  <a:lnTo>
                    <a:pt x="7418" y="3349"/>
                  </a:lnTo>
                  <a:lnTo>
                    <a:pt x="7323" y="3487"/>
                  </a:lnTo>
                  <a:lnTo>
                    <a:pt x="7217" y="3604"/>
                  </a:lnTo>
                  <a:lnTo>
                    <a:pt x="7111" y="3710"/>
                  </a:lnTo>
                  <a:lnTo>
                    <a:pt x="6973" y="3795"/>
                  </a:lnTo>
                  <a:lnTo>
                    <a:pt x="6878" y="3848"/>
                  </a:lnTo>
                  <a:lnTo>
                    <a:pt x="6782" y="3890"/>
                  </a:lnTo>
                  <a:lnTo>
                    <a:pt x="6666" y="3932"/>
                  </a:lnTo>
                  <a:lnTo>
                    <a:pt x="6560" y="3953"/>
                  </a:lnTo>
                  <a:lnTo>
                    <a:pt x="6433" y="3985"/>
                  </a:lnTo>
                  <a:lnTo>
                    <a:pt x="6316" y="3996"/>
                  </a:lnTo>
                  <a:lnTo>
                    <a:pt x="6178" y="4006"/>
                  </a:lnTo>
                  <a:lnTo>
                    <a:pt x="5903" y="4006"/>
                  </a:lnTo>
                  <a:lnTo>
                    <a:pt x="5765" y="3985"/>
                  </a:lnTo>
                  <a:lnTo>
                    <a:pt x="5617" y="3964"/>
                  </a:lnTo>
                  <a:lnTo>
                    <a:pt x="5458" y="3943"/>
                  </a:lnTo>
                  <a:lnTo>
                    <a:pt x="5309" y="3901"/>
                  </a:lnTo>
                  <a:lnTo>
                    <a:pt x="5150" y="3858"/>
                  </a:lnTo>
                  <a:lnTo>
                    <a:pt x="4981" y="3805"/>
                  </a:lnTo>
                  <a:lnTo>
                    <a:pt x="4811" y="3742"/>
                  </a:lnTo>
                  <a:lnTo>
                    <a:pt x="4642" y="3678"/>
                  </a:lnTo>
                  <a:lnTo>
                    <a:pt x="4472" y="3604"/>
                  </a:lnTo>
                  <a:lnTo>
                    <a:pt x="4303" y="3519"/>
                  </a:lnTo>
                  <a:lnTo>
                    <a:pt x="4123" y="3424"/>
                  </a:lnTo>
                  <a:lnTo>
                    <a:pt x="3942" y="3318"/>
                  </a:lnTo>
                  <a:lnTo>
                    <a:pt x="3762" y="3212"/>
                  </a:lnTo>
                  <a:lnTo>
                    <a:pt x="3571" y="3095"/>
                  </a:lnTo>
                  <a:lnTo>
                    <a:pt x="3391" y="2968"/>
                  </a:lnTo>
                  <a:lnTo>
                    <a:pt x="3201" y="2830"/>
                  </a:lnTo>
                  <a:lnTo>
                    <a:pt x="3010" y="2682"/>
                  </a:lnTo>
                  <a:lnTo>
                    <a:pt x="2819" y="2523"/>
                  </a:lnTo>
                  <a:lnTo>
                    <a:pt x="2639" y="2364"/>
                  </a:lnTo>
                  <a:lnTo>
                    <a:pt x="2438" y="2194"/>
                  </a:lnTo>
                  <a:lnTo>
                    <a:pt x="2247" y="2014"/>
                  </a:lnTo>
                  <a:lnTo>
                    <a:pt x="2056" y="1823"/>
                  </a:lnTo>
                  <a:lnTo>
                    <a:pt x="1865" y="1622"/>
                  </a:lnTo>
                  <a:lnTo>
                    <a:pt x="0" y="3360"/>
                  </a:lnTo>
                  <a:lnTo>
                    <a:pt x="371" y="3731"/>
                  </a:lnTo>
                  <a:lnTo>
                    <a:pt x="742" y="4091"/>
                  </a:lnTo>
                  <a:lnTo>
                    <a:pt x="1113" y="4420"/>
                  </a:lnTo>
                  <a:lnTo>
                    <a:pt x="1494" y="4727"/>
                  </a:lnTo>
                  <a:lnTo>
                    <a:pt x="1887" y="5013"/>
                  </a:lnTo>
                  <a:lnTo>
                    <a:pt x="2268" y="5278"/>
                  </a:lnTo>
                  <a:lnTo>
                    <a:pt x="2660" y="5511"/>
                  </a:lnTo>
                  <a:lnTo>
                    <a:pt x="3052" y="5734"/>
                  </a:lnTo>
                  <a:lnTo>
                    <a:pt x="3444" y="5925"/>
                  </a:lnTo>
                  <a:lnTo>
                    <a:pt x="3836" y="6083"/>
                  </a:lnTo>
                  <a:lnTo>
                    <a:pt x="4228" y="6232"/>
                  </a:lnTo>
                  <a:lnTo>
                    <a:pt x="4610" y="6348"/>
                  </a:lnTo>
                  <a:lnTo>
                    <a:pt x="4991" y="6433"/>
                  </a:lnTo>
                  <a:lnTo>
                    <a:pt x="5373" y="6497"/>
                  </a:lnTo>
                  <a:lnTo>
                    <a:pt x="5754" y="6539"/>
                  </a:lnTo>
                  <a:lnTo>
                    <a:pt x="5935" y="6550"/>
                  </a:lnTo>
                  <a:lnTo>
                    <a:pt x="6401" y="6550"/>
                  </a:lnTo>
                  <a:lnTo>
                    <a:pt x="6687" y="6518"/>
                  </a:lnTo>
                  <a:lnTo>
                    <a:pt x="6963" y="6476"/>
                  </a:lnTo>
                  <a:lnTo>
                    <a:pt x="7238" y="6412"/>
                  </a:lnTo>
                  <a:lnTo>
                    <a:pt x="7503" y="6338"/>
                  </a:lnTo>
                  <a:lnTo>
                    <a:pt x="7757" y="6242"/>
                  </a:lnTo>
                  <a:lnTo>
                    <a:pt x="8012" y="6136"/>
                  </a:lnTo>
                  <a:lnTo>
                    <a:pt x="8255" y="5999"/>
                  </a:lnTo>
                  <a:lnTo>
                    <a:pt x="8425" y="5903"/>
                  </a:lnTo>
                  <a:lnTo>
                    <a:pt x="8584" y="5787"/>
                  </a:lnTo>
                  <a:lnTo>
                    <a:pt x="8732" y="5670"/>
                  </a:lnTo>
                  <a:lnTo>
                    <a:pt x="8881" y="5554"/>
                  </a:lnTo>
                  <a:lnTo>
                    <a:pt x="9018" y="5426"/>
                  </a:lnTo>
                  <a:lnTo>
                    <a:pt x="9156" y="5289"/>
                  </a:lnTo>
                  <a:lnTo>
                    <a:pt x="9273" y="5140"/>
                  </a:lnTo>
                  <a:lnTo>
                    <a:pt x="9389" y="5003"/>
                  </a:lnTo>
                  <a:lnTo>
                    <a:pt x="9495" y="4844"/>
                  </a:lnTo>
                  <a:lnTo>
                    <a:pt x="9601" y="4685"/>
                  </a:lnTo>
                  <a:lnTo>
                    <a:pt x="9697" y="4515"/>
                  </a:lnTo>
                  <a:lnTo>
                    <a:pt x="9781" y="4346"/>
                  </a:lnTo>
                  <a:lnTo>
                    <a:pt x="9856" y="4176"/>
                  </a:lnTo>
                  <a:lnTo>
                    <a:pt x="9930" y="3996"/>
                  </a:lnTo>
                  <a:lnTo>
                    <a:pt x="9993" y="3805"/>
                  </a:lnTo>
                  <a:lnTo>
                    <a:pt x="10046" y="3614"/>
                  </a:lnTo>
                  <a:lnTo>
                    <a:pt x="10089" y="3424"/>
                  </a:lnTo>
                  <a:lnTo>
                    <a:pt x="10131" y="3222"/>
                  </a:lnTo>
                  <a:lnTo>
                    <a:pt x="10163" y="3021"/>
                  </a:lnTo>
                  <a:lnTo>
                    <a:pt x="10184" y="2809"/>
                  </a:lnTo>
                  <a:lnTo>
                    <a:pt x="10205" y="2597"/>
                  </a:lnTo>
                  <a:lnTo>
                    <a:pt x="10216" y="2375"/>
                  </a:lnTo>
                  <a:lnTo>
                    <a:pt x="10205" y="2152"/>
                  </a:lnTo>
                  <a:lnTo>
                    <a:pt x="10205" y="1929"/>
                  </a:lnTo>
                  <a:lnTo>
                    <a:pt x="10184" y="1696"/>
                  </a:lnTo>
                  <a:lnTo>
                    <a:pt x="10163" y="1474"/>
                  </a:lnTo>
                  <a:lnTo>
                    <a:pt x="10131" y="1230"/>
                  </a:lnTo>
                  <a:lnTo>
                    <a:pt x="10089" y="997"/>
                  </a:lnTo>
                  <a:lnTo>
                    <a:pt x="10036" y="753"/>
                  </a:lnTo>
                  <a:lnTo>
                    <a:pt x="9983" y="509"/>
                  </a:lnTo>
                  <a:lnTo>
                    <a:pt x="9909" y="255"/>
                  </a:lnTo>
                  <a:lnTo>
                    <a:pt x="9834"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p18"/>
            <p:cNvSpPr/>
            <p:nvPr/>
          </p:nvSpPr>
          <p:spPr>
            <a:xfrm>
              <a:off x="2786673" y="2221614"/>
              <a:ext cx="180841" cy="189850"/>
            </a:xfrm>
            <a:custGeom>
              <a:rect b="b" l="l" r="r" t="t"/>
              <a:pathLst>
                <a:path extrusionOk="0" h="5374" w="5119">
                  <a:moveTo>
                    <a:pt x="2596" y="0"/>
                  </a:moveTo>
                  <a:lnTo>
                    <a:pt x="2988" y="1262"/>
                  </a:lnTo>
                  <a:lnTo>
                    <a:pt x="1187" y="1187"/>
                  </a:lnTo>
                  <a:lnTo>
                    <a:pt x="1049" y="1187"/>
                  </a:lnTo>
                  <a:lnTo>
                    <a:pt x="911" y="1219"/>
                  </a:lnTo>
                  <a:lnTo>
                    <a:pt x="784" y="1272"/>
                  </a:lnTo>
                  <a:lnTo>
                    <a:pt x="668" y="1346"/>
                  </a:lnTo>
                  <a:lnTo>
                    <a:pt x="562" y="1442"/>
                  </a:lnTo>
                  <a:lnTo>
                    <a:pt x="477" y="1548"/>
                  </a:lnTo>
                  <a:lnTo>
                    <a:pt x="413" y="1675"/>
                  </a:lnTo>
                  <a:lnTo>
                    <a:pt x="392" y="1738"/>
                  </a:lnTo>
                  <a:lnTo>
                    <a:pt x="371" y="1802"/>
                  </a:lnTo>
                  <a:lnTo>
                    <a:pt x="11" y="3360"/>
                  </a:lnTo>
                  <a:lnTo>
                    <a:pt x="0" y="3487"/>
                  </a:lnTo>
                  <a:lnTo>
                    <a:pt x="0" y="3625"/>
                  </a:lnTo>
                  <a:lnTo>
                    <a:pt x="21" y="3752"/>
                  </a:lnTo>
                  <a:lnTo>
                    <a:pt x="64" y="3868"/>
                  </a:lnTo>
                  <a:lnTo>
                    <a:pt x="127" y="3985"/>
                  </a:lnTo>
                  <a:lnTo>
                    <a:pt x="212" y="4080"/>
                  </a:lnTo>
                  <a:lnTo>
                    <a:pt x="307" y="4176"/>
                  </a:lnTo>
                  <a:lnTo>
                    <a:pt x="413" y="4250"/>
                  </a:lnTo>
                  <a:lnTo>
                    <a:pt x="2522" y="5373"/>
                  </a:lnTo>
                  <a:lnTo>
                    <a:pt x="2543" y="5373"/>
                  </a:lnTo>
                  <a:lnTo>
                    <a:pt x="2586" y="5363"/>
                  </a:lnTo>
                  <a:lnTo>
                    <a:pt x="2670" y="5331"/>
                  </a:lnTo>
                  <a:lnTo>
                    <a:pt x="2798" y="5257"/>
                  </a:lnTo>
                  <a:lnTo>
                    <a:pt x="2946" y="5151"/>
                  </a:lnTo>
                  <a:lnTo>
                    <a:pt x="3306" y="4886"/>
                  </a:lnTo>
                  <a:lnTo>
                    <a:pt x="3720" y="4557"/>
                  </a:lnTo>
                  <a:lnTo>
                    <a:pt x="4133" y="4207"/>
                  </a:lnTo>
                  <a:lnTo>
                    <a:pt x="4514" y="3879"/>
                  </a:lnTo>
                  <a:lnTo>
                    <a:pt x="5044" y="3413"/>
                  </a:lnTo>
                  <a:lnTo>
                    <a:pt x="5076" y="3381"/>
                  </a:lnTo>
                  <a:lnTo>
                    <a:pt x="5097" y="3339"/>
                  </a:lnTo>
                  <a:lnTo>
                    <a:pt x="5108" y="3286"/>
                  </a:lnTo>
                  <a:lnTo>
                    <a:pt x="5118" y="3233"/>
                  </a:lnTo>
                  <a:lnTo>
                    <a:pt x="5108" y="3169"/>
                  </a:lnTo>
                  <a:lnTo>
                    <a:pt x="5097" y="3105"/>
                  </a:lnTo>
                  <a:lnTo>
                    <a:pt x="5055" y="2957"/>
                  </a:lnTo>
                  <a:lnTo>
                    <a:pt x="4991" y="2798"/>
                  </a:lnTo>
                  <a:lnTo>
                    <a:pt x="4906" y="2618"/>
                  </a:lnTo>
                  <a:lnTo>
                    <a:pt x="4811" y="2438"/>
                  </a:lnTo>
                  <a:lnTo>
                    <a:pt x="4695" y="2247"/>
                  </a:lnTo>
                  <a:lnTo>
                    <a:pt x="4461" y="1876"/>
                  </a:lnTo>
                  <a:lnTo>
                    <a:pt x="4239" y="1537"/>
                  </a:lnTo>
                  <a:lnTo>
                    <a:pt x="4059" y="1262"/>
                  </a:lnTo>
                  <a:lnTo>
                    <a:pt x="3995" y="1156"/>
                  </a:lnTo>
                  <a:lnTo>
                    <a:pt x="3963" y="1081"/>
                  </a:lnTo>
                  <a:lnTo>
                    <a:pt x="3921" y="1007"/>
                  </a:lnTo>
                  <a:lnTo>
                    <a:pt x="3857" y="933"/>
                  </a:lnTo>
                  <a:lnTo>
                    <a:pt x="3783" y="859"/>
                  </a:lnTo>
                  <a:lnTo>
                    <a:pt x="3688" y="763"/>
                  </a:lnTo>
                  <a:lnTo>
                    <a:pt x="3476" y="594"/>
                  </a:lnTo>
                  <a:lnTo>
                    <a:pt x="3232" y="414"/>
                  </a:lnTo>
                  <a:lnTo>
                    <a:pt x="2999" y="255"/>
                  </a:lnTo>
                  <a:lnTo>
                    <a:pt x="2798" y="117"/>
                  </a:lnTo>
                  <a:lnTo>
                    <a:pt x="2596"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18"/>
            <p:cNvSpPr/>
            <p:nvPr/>
          </p:nvSpPr>
          <p:spPr>
            <a:xfrm>
              <a:off x="2167850" y="2278879"/>
              <a:ext cx="360552" cy="231395"/>
            </a:xfrm>
            <a:custGeom>
              <a:rect b="b" l="l" r="r" t="t"/>
              <a:pathLst>
                <a:path extrusionOk="0" h="6550" w="10206">
                  <a:moveTo>
                    <a:pt x="371" y="1"/>
                  </a:moveTo>
                  <a:lnTo>
                    <a:pt x="297" y="255"/>
                  </a:lnTo>
                  <a:lnTo>
                    <a:pt x="233" y="509"/>
                  </a:lnTo>
                  <a:lnTo>
                    <a:pt x="180" y="753"/>
                  </a:lnTo>
                  <a:lnTo>
                    <a:pt x="127" y="997"/>
                  </a:lnTo>
                  <a:lnTo>
                    <a:pt x="85" y="1230"/>
                  </a:lnTo>
                  <a:lnTo>
                    <a:pt x="53" y="1474"/>
                  </a:lnTo>
                  <a:lnTo>
                    <a:pt x="32" y="1696"/>
                  </a:lnTo>
                  <a:lnTo>
                    <a:pt x="11" y="1929"/>
                  </a:lnTo>
                  <a:lnTo>
                    <a:pt x="0" y="2152"/>
                  </a:lnTo>
                  <a:lnTo>
                    <a:pt x="0" y="2375"/>
                  </a:lnTo>
                  <a:lnTo>
                    <a:pt x="11" y="2597"/>
                  </a:lnTo>
                  <a:lnTo>
                    <a:pt x="21" y="2809"/>
                  </a:lnTo>
                  <a:lnTo>
                    <a:pt x="53" y="3021"/>
                  </a:lnTo>
                  <a:lnTo>
                    <a:pt x="85" y="3222"/>
                  </a:lnTo>
                  <a:lnTo>
                    <a:pt x="117" y="3424"/>
                  </a:lnTo>
                  <a:lnTo>
                    <a:pt x="170" y="3614"/>
                  </a:lnTo>
                  <a:lnTo>
                    <a:pt x="223" y="3805"/>
                  </a:lnTo>
                  <a:lnTo>
                    <a:pt x="286" y="3996"/>
                  </a:lnTo>
                  <a:lnTo>
                    <a:pt x="350" y="4176"/>
                  </a:lnTo>
                  <a:lnTo>
                    <a:pt x="435" y="4346"/>
                  </a:lnTo>
                  <a:lnTo>
                    <a:pt x="519" y="4515"/>
                  </a:lnTo>
                  <a:lnTo>
                    <a:pt x="615" y="4685"/>
                  </a:lnTo>
                  <a:lnTo>
                    <a:pt x="710" y="4844"/>
                  </a:lnTo>
                  <a:lnTo>
                    <a:pt x="827" y="5003"/>
                  </a:lnTo>
                  <a:lnTo>
                    <a:pt x="933" y="5140"/>
                  </a:lnTo>
                  <a:lnTo>
                    <a:pt x="1060" y="5289"/>
                  </a:lnTo>
                  <a:lnTo>
                    <a:pt x="1187" y="5426"/>
                  </a:lnTo>
                  <a:lnTo>
                    <a:pt x="1335" y="5554"/>
                  </a:lnTo>
                  <a:lnTo>
                    <a:pt x="1473" y="5670"/>
                  </a:lnTo>
                  <a:lnTo>
                    <a:pt x="1632" y="5787"/>
                  </a:lnTo>
                  <a:lnTo>
                    <a:pt x="1791" y="5903"/>
                  </a:lnTo>
                  <a:lnTo>
                    <a:pt x="1961" y="5999"/>
                  </a:lnTo>
                  <a:lnTo>
                    <a:pt x="2204" y="6136"/>
                  </a:lnTo>
                  <a:lnTo>
                    <a:pt x="2448" y="6242"/>
                  </a:lnTo>
                  <a:lnTo>
                    <a:pt x="2713" y="6338"/>
                  </a:lnTo>
                  <a:lnTo>
                    <a:pt x="2978" y="6412"/>
                  </a:lnTo>
                  <a:lnTo>
                    <a:pt x="3253" y="6476"/>
                  </a:lnTo>
                  <a:lnTo>
                    <a:pt x="3529" y="6518"/>
                  </a:lnTo>
                  <a:lnTo>
                    <a:pt x="3804" y="6550"/>
                  </a:lnTo>
                  <a:lnTo>
                    <a:pt x="4281" y="6550"/>
                  </a:lnTo>
                  <a:lnTo>
                    <a:pt x="4461" y="6539"/>
                  </a:lnTo>
                  <a:lnTo>
                    <a:pt x="4843" y="6497"/>
                  </a:lnTo>
                  <a:lnTo>
                    <a:pt x="5214" y="6433"/>
                  </a:lnTo>
                  <a:lnTo>
                    <a:pt x="5606" y="6348"/>
                  </a:lnTo>
                  <a:lnTo>
                    <a:pt x="5987" y="6232"/>
                  </a:lnTo>
                  <a:lnTo>
                    <a:pt x="6380" y="6083"/>
                  </a:lnTo>
                  <a:lnTo>
                    <a:pt x="6772" y="5925"/>
                  </a:lnTo>
                  <a:lnTo>
                    <a:pt x="7164" y="5734"/>
                  </a:lnTo>
                  <a:lnTo>
                    <a:pt x="7556" y="5511"/>
                  </a:lnTo>
                  <a:lnTo>
                    <a:pt x="7948" y="5278"/>
                  </a:lnTo>
                  <a:lnTo>
                    <a:pt x="8329" y="5013"/>
                  </a:lnTo>
                  <a:lnTo>
                    <a:pt x="8721" y="4727"/>
                  </a:lnTo>
                  <a:lnTo>
                    <a:pt x="9103" y="4420"/>
                  </a:lnTo>
                  <a:lnTo>
                    <a:pt x="9474" y="4091"/>
                  </a:lnTo>
                  <a:lnTo>
                    <a:pt x="9845" y="3731"/>
                  </a:lnTo>
                  <a:lnTo>
                    <a:pt x="10205" y="3360"/>
                  </a:lnTo>
                  <a:lnTo>
                    <a:pt x="8340" y="1622"/>
                  </a:lnTo>
                  <a:lnTo>
                    <a:pt x="8149" y="1823"/>
                  </a:lnTo>
                  <a:lnTo>
                    <a:pt x="7958" y="2014"/>
                  </a:lnTo>
                  <a:lnTo>
                    <a:pt x="7768" y="2194"/>
                  </a:lnTo>
                  <a:lnTo>
                    <a:pt x="7577" y="2364"/>
                  </a:lnTo>
                  <a:lnTo>
                    <a:pt x="7386" y="2523"/>
                  </a:lnTo>
                  <a:lnTo>
                    <a:pt x="7195" y="2682"/>
                  </a:lnTo>
                  <a:lnTo>
                    <a:pt x="7015" y="2830"/>
                  </a:lnTo>
                  <a:lnTo>
                    <a:pt x="6825" y="2968"/>
                  </a:lnTo>
                  <a:lnTo>
                    <a:pt x="6634" y="3095"/>
                  </a:lnTo>
                  <a:lnTo>
                    <a:pt x="6454" y="3212"/>
                  </a:lnTo>
                  <a:lnTo>
                    <a:pt x="6274" y="3318"/>
                  </a:lnTo>
                  <a:lnTo>
                    <a:pt x="6093" y="3424"/>
                  </a:lnTo>
                  <a:lnTo>
                    <a:pt x="5913" y="3519"/>
                  </a:lnTo>
                  <a:lnTo>
                    <a:pt x="5744" y="3604"/>
                  </a:lnTo>
                  <a:lnTo>
                    <a:pt x="5564" y="3678"/>
                  </a:lnTo>
                  <a:lnTo>
                    <a:pt x="5394" y="3742"/>
                  </a:lnTo>
                  <a:lnTo>
                    <a:pt x="5235" y="3805"/>
                  </a:lnTo>
                  <a:lnTo>
                    <a:pt x="5065" y="3858"/>
                  </a:lnTo>
                  <a:lnTo>
                    <a:pt x="4907" y="3901"/>
                  </a:lnTo>
                  <a:lnTo>
                    <a:pt x="4748" y="3943"/>
                  </a:lnTo>
                  <a:lnTo>
                    <a:pt x="4599" y="3964"/>
                  </a:lnTo>
                  <a:lnTo>
                    <a:pt x="4451" y="3985"/>
                  </a:lnTo>
                  <a:lnTo>
                    <a:pt x="4302" y="3996"/>
                  </a:lnTo>
                  <a:lnTo>
                    <a:pt x="4165" y="4006"/>
                  </a:lnTo>
                  <a:lnTo>
                    <a:pt x="4027" y="4006"/>
                  </a:lnTo>
                  <a:lnTo>
                    <a:pt x="3900" y="3996"/>
                  </a:lnTo>
                  <a:lnTo>
                    <a:pt x="3773" y="3985"/>
                  </a:lnTo>
                  <a:lnTo>
                    <a:pt x="3656" y="3953"/>
                  </a:lnTo>
                  <a:lnTo>
                    <a:pt x="3539" y="3932"/>
                  </a:lnTo>
                  <a:lnTo>
                    <a:pt x="3434" y="3890"/>
                  </a:lnTo>
                  <a:lnTo>
                    <a:pt x="3338" y="3848"/>
                  </a:lnTo>
                  <a:lnTo>
                    <a:pt x="3232" y="3795"/>
                  </a:lnTo>
                  <a:lnTo>
                    <a:pt x="3105" y="3710"/>
                  </a:lnTo>
                  <a:lnTo>
                    <a:pt x="2988" y="3604"/>
                  </a:lnTo>
                  <a:lnTo>
                    <a:pt x="2893" y="3487"/>
                  </a:lnTo>
                  <a:lnTo>
                    <a:pt x="2798" y="3349"/>
                  </a:lnTo>
                  <a:lnTo>
                    <a:pt x="2724" y="3201"/>
                  </a:lnTo>
                  <a:lnTo>
                    <a:pt x="2660" y="3042"/>
                  </a:lnTo>
                  <a:lnTo>
                    <a:pt x="2618" y="2862"/>
                  </a:lnTo>
                  <a:lnTo>
                    <a:pt x="2575" y="2671"/>
                  </a:lnTo>
                  <a:lnTo>
                    <a:pt x="2554" y="2470"/>
                  </a:lnTo>
                  <a:lnTo>
                    <a:pt x="2554" y="2258"/>
                  </a:lnTo>
                  <a:lnTo>
                    <a:pt x="2565" y="2035"/>
                  </a:lnTo>
                  <a:lnTo>
                    <a:pt x="2586" y="1802"/>
                  </a:lnTo>
                  <a:lnTo>
                    <a:pt x="2618" y="1559"/>
                  </a:lnTo>
                  <a:lnTo>
                    <a:pt x="2671" y="1294"/>
                  </a:lnTo>
                  <a:lnTo>
                    <a:pt x="2734" y="1039"/>
                  </a:lnTo>
                  <a:lnTo>
                    <a:pt x="2808" y="764"/>
                  </a:lnTo>
                  <a:lnTo>
                    <a:pt x="371"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p18"/>
            <p:cNvSpPr/>
            <p:nvPr/>
          </p:nvSpPr>
          <p:spPr>
            <a:xfrm>
              <a:off x="2445238" y="2221614"/>
              <a:ext cx="180841" cy="189850"/>
            </a:xfrm>
            <a:custGeom>
              <a:rect b="b" l="l" r="r" t="t"/>
              <a:pathLst>
                <a:path extrusionOk="0" h="5374" w="5119">
                  <a:moveTo>
                    <a:pt x="2512" y="0"/>
                  </a:moveTo>
                  <a:lnTo>
                    <a:pt x="2321" y="117"/>
                  </a:lnTo>
                  <a:lnTo>
                    <a:pt x="2120" y="255"/>
                  </a:lnTo>
                  <a:lnTo>
                    <a:pt x="1887" y="414"/>
                  </a:lnTo>
                  <a:lnTo>
                    <a:pt x="1643" y="594"/>
                  </a:lnTo>
                  <a:lnTo>
                    <a:pt x="1421" y="763"/>
                  </a:lnTo>
                  <a:lnTo>
                    <a:pt x="1336" y="859"/>
                  </a:lnTo>
                  <a:lnTo>
                    <a:pt x="1251" y="933"/>
                  </a:lnTo>
                  <a:lnTo>
                    <a:pt x="1198" y="1007"/>
                  </a:lnTo>
                  <a:lnTo>
                    <a:pt x="1156" y="1081"/>
                  </a:lnTo>
                  <a:lnTo>
                    <a:pt x="1124" y="1156"/>
                  </a:lnTo>
                  <a:lnTo>
                    <a:pt x="1060" y="1262"/>
                  </a:lnTo>
                  <a:lnTo>
                    <a:pt x="880" y="1537"/>
                  </a:lnTo>
                  <a:lnTo>
                    <a:pt x="658" y="1876"/>
                  </a:lnTo>
                  <a:lnTo>
                    <a:pt x="414" y="2247"/>
                  </a:lnTo>
                  <a:lnTo>
                    <a:pt x="308" y="2438"/>
                  </a:lnTo>
                  <a:lnTo>
                    <a:pt x="212" y="2618"/>
                  </a:lnTo>
                  <a:lnTo>
                    <a:pt x="128" y="2798"/>
                  </a:lnTo>
                  <a:lnTo>
                    <a:pt x="53" y="2957"/>
                  </a:lnTo>
                  <a:lnTo>
                    <a:pt x="11" y="3105"/>
                  </a:lnTo>
                  <a:lnTo>
                    <a:pt x="0" y="3169"/>
                  </a:lnTo>
                  <a:lnTo>
                    <a:pt x="0" y="3233"/>
                  </a:lnTo>
                  <a:lnTo>
                    <a:pt x="0" y="3286"/>
                  </a:lnTo>
                  <a:lnTo>
                    <a:pt x="22" y="3339"/>
                  </a:lnTo>
                  <a:lnTo>
                    <a:pt x="43" y="3381"/>
                  </a:lnTo>
                  <a:lnTo>
                    <a:pt x="75" y="3413"/>
                  </a:lnTo>
                  <a:lnTo>
                    <a:pt x="605" y="3879"/>
                  </a:lnTo>
                  <a:lnTo>
                    <a:pt x="986" y="4207"/>
                  </a:lnTo>
                  <a:lnTo>
                    <a:pt x="1399" y="4557"/>
                  </a:lnTo>
                  <a:lnTo>
                    <a:pt x="1802" y="4886"/>
                  </a:lnTo>
                  <a:lnTo>
                    <a:pt x="2162" y="5151"/>
                  </a:lnTo>
                  <a:lnTo>
                    <a:pt x="2321" y="5257"/>
                  </a:lnTo>
                  <a:lnTo>
                    <a:pt x="2438" y="5331"/>
                  </a:lnTo>
                  <a:lnTo>
                    <a:pt x="2533" y="5363"/>
                  </a:lnTo>
                  <a:lnTo>
                    <a:pt x="2565" y="5373"/>
                  </a:lnTo>
                  <a:lnTo>
                    <a:pt x="2597" y="5373"/>
                  </a:lnTo>
                  <a:lnTo>
                    <a:pt x="3423" y="4928"/>
                  </a:lnTo>
                  <a:lnTo>
                    <a:pt x="4706" y="4250"/>
                  </a:lnTo>
                  <a:lnTo>
                    <a:pt x="4812" y="4176"/>
                  </a:lnTo>
                  <a:lnTo>
                    <a:pt x="4907" y="4080"/>
                  </a:lnTo>
                  <a:lnTo>
                    <a:pt x="4992" y="3985"/>
                  </a:lnTo>
                  <a:lnTo>
                    <a:pt x="5055" y="3868"/>
                  </a:lnTo>
                  <a:lnTo>
                    <a:pt x="5098" y="3752"/>
                  </a:lnTo>
                  <a:lnTo>
                    <a:pt x="5119" y="3625"/>
                  </a:lnTo>
                  <a:lnTo>
                    <a:pt x="5119" y="3487"/>
                  </a:lnTo>
                  <a:lnTo>
                    <a:pt x="5098" y="3360"/>
                  </a:lnTo>
                  <a:lnTo>
                    <a:pt x="4748" y="1802"/>
                  </a:lnTo>
                  <a:lnTo>
                    <a:pt x="4727" y="1738"/>
                  </a:lnTo>
                  <a:lnTo>
                    <a:pt x="4706" y="1675"/>
                  </a:lnTo>
                  <a:lnTo>
                    <a:pt x="4631" y="1548"/>
                  </a:lnTo>
                  <a:lnTo>
                    <a:pt x="4547" y="1442"/>
                  </a:lnTo>
                  <a:lnTo>
                    <a:pt x="4451" y="1346"/>
                  </a:lnTo>
                  <a:lnTo>
                    <a:pt x="4335" y="1272"/>
                  </a:lnTo>
                  <a:lnTo>
                    <a:pt x="4208" y="1219"/>
                  </a:lnTo>
                  <a:lnTo>
                    <a:pt x="4070" y="1187"/>
                  </a:lnTo>
                  <a:lnTo>
                    <a:pt x="3932" y="1187"/>
                  </a:lnTo>
                  <a:lnTo>
                    <a:pt x="2131" y="1262"/>
                  </a:lnTo>
                  <a:lnTo>
                    <a:pt x="2512"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79" name="Google Shape;2079;p18"/>
          <p:cNvGrpSpPr/>
          <p:nvPr/>
        </p:nvGrpSpPr>
        <p:grpSpPr>
          <a:xfrm>
            <a:off x="2770488" y="1139198"/>
            <a:ext cx="4431612" cy="680664"/>
            <a:chOff x="2770488" y="1139198"/>
            <a:chExt cx="4431612" cy="680664"/>
          </a:xfrm>
        </p:grpSpPr>
        <p:grpSp>
          <p:nvGrpSpPr>
            <p:cNvPr id="2080" name="Google Shape;2080;p18"/>
            <p:cNvGrpSpPr/>
            <p:nvPr/>
          </p:nvGrpSpPr>
          <p:grpSpPr>
            <a:xfrm>
              <a:off x="3566100" y="1139198"/>
              <a:ext cx="2061000" cy="680664"/>
              <a:chOff x="6625800" y="1073600"/>
              <a:chExt cx="2061000" cy="680664"/>
            </a:xfrm>
          </p:grpSpPr>
          <p:sp>
            <p:nvSpPr>
              <p:cNvPr id="2081" name="Google Shape;2081;p18"/>
              <p:cNvSpPr txBox="1"/>
              <p:nvPr/>
            </p:nvSpPr>
            <p:spPr>
              <a:xfrm>
                <a:off x="6625800" y="1073600"/>
                <a:ext cx="2061000" cy="273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Baby</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2082" name="Google Shape;2082;p18"/>
              <p:cNvSpPr txBox="1"/>
              <p:nvPr/>
            </p:nvSpPr>
            <p:spPr>
              <a:xfrm>
                <a:off x="6625800" y="1355564"/>
                <a:ext cx="2061000" cy="39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Neptune is the farthest planet from the Sun</a:t>
                </a:r>
                <a:endParaRPr b="0" i="0" sz="1400" u="none" cap="none" strike="noStrike">
                  <a:solidFill>
                    <a:schemeClr val="dk1"/>
                  </a:solidFill>
                  <a:latin typeface="Roboto"/>
                  <a:ea typeface="Roboto"/>
                  <a:cs typeface="Roboto"/>
                  <a:sym typeface="Roboto"/>
                </a:endParaRPr>
              </a:p>
            </p:txBody>
          </p:sp>
        </p:grpSp>
        <p:sp>
          <p:nvSpPr>
            <p:cNvPr id="2083" name="Google Shape;2083;p18"/>
            <p:cNvSpPr/>
            <p:nvPr/>
          </p:nvSpPr>
          <p:spPr>
            <a:xfrm>
              <a:off x="2770488" y="1157930"/>
              <a:ext cx="643200" cy="6432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01</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084" name="Google Shape;2084;p18"/>
            <p:cNvSpPr txBox="1"/>
            <p:nvPr/>
          </p:nvSpPr>
          <p:spPr>
            <a:xfrm>
              <a:off x="5855700" y="1229175"/>
              <a:ext cx="1346400" cy="500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Fira Sans Extra Condensed"/>
                  <a:ea typeface="Fira Sans Extra Condensed"/>
                  <a:cs typeface="Fira Sans Extra Condensed"/>
                  <a:sym typeface="Fira Sans Extra Condensed"/>
                </a:rPr>
                <a:t>0-3 y/o</a:t>
              </a:r>
              <a:endParaRPr b="1" i="0" sz="21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2085" name="Google Shape;2085;p18"/>
          <p:cNvGrpSpPr/>
          <p:nvPr/>
        </p:nvGrpSpPr>
        <p:grpSpPr>
          <a:xfrm>
            <a:off x="7430700" y="1229169"/>
            <a:ext cx="1256100" cy="500700"/>
            <a:chOff x="6805425" y="1229169"/>
            <a:chExt cx="1256100" cy="500700"/>
          </a:xfrm>
        </p:grpSpPr>
        <p:sp>
          <p:nvSpPr>
            <p:cNvPr id="2086" name="Google Shape;2086;p18"/>
            <p:cNvSpPr/>
            <p:nvPr/>
          </p:nvSpPr>
          <p:spPr>
            <a:xfrm>
              <a:off x="6805425" y="1229169"/>
              <a:ext cx="129300" cy="1293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087" name="Google Shape;2087;p18"/>
            <p:cNvSpPr/>
            <p:nvPr/>
          </p:nvSpPr>
          <p:spPr>
            <a:xfrm>
              <a:off x="6805425" y="1414869"/>
              <a:ext cx="129300" cy="1293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088" name="Google Shape;2088;p18"/>
            <p:cNvSpPr/>
            <p:nvPr/>
          </p:nvSpPr>
          <p:spPr>
            <a:xfrm>
              <a:off x="6805425" y="1600569"/>
              <a:ext cx="129300" cy="1293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089" name="Google Shape;2089;p18"/>
            <p:cNvSpPr/>
            <p:nvPr/>
          </p:nvSpPr>
          <p:spPr>
            <a:xfrm>
              <a:off x="7087125" y="1229169"/>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090" name="Google Shape;2090;p18"/>
            <p:cNvSpPr/>
            <p:nvPr/>
          </p:nvSpPr>
          <p:spPr>
            <a:xfrm>
              <a:off x="7087125" y="1414869"/>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091" name="Google Shape;2091;p18"/>
            <p:cNvSpPr/>
            <p:nvPr/>
          </p:nvSpPr>
          <p:spPr>
            <a:xfrm>
              <a:off x="7087125" y="1600569"/>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092" name="Google Shape;2092;p18"/>
            <p:cNvSpPr/>
            <p:nvPr/>
          </p:nvSpPr>
          <p:spPr>
            <a:xfrm>
              <a:off x="7368825" y="1229169"/>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093" name="Google Shape;2093;p18"/>
            <p:cNvSpPr/>
            <p:nvPr/>
          </p:nvSpPr>
          <p:spPr>
            <a:xfrm>
              <a:off x="7368825" y="1414869"/>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094" name="Google Shape;2094;p18"/>
            <p:cNvSpPr/>
            <p:nvPr/>
          </p:nvSpPr>
          <p:spPr>
            <a:xfrm>
              <a:off x="7368825" y="1600569"/>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095" name="Google Shape;2095;p18"/>
            <p:cNvSpPr/>
            <p:nvPr/>
          </p:nvSpPr>
          <p:spPr>
            <a:xfrm>
              <a:off x="7650525" y="1229169"/>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096" name="Google Shape;2096;p18"/>
            <p:cNvSpPr/>
            <p:nvPr/>
          </p:nvSpPr>
          <p:spPr>
            <a:xfrm>
              <a:off x="7650525" y="1414869"/>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097" name="Google Shape;2097;p18"/>
            <p:cNvSpPr/>
            <p:nvPr/>
          </p:nvSpPr>
          <p:spPr>
            <a:xfrm>
              <a:off x="7650525" y="1600569"/>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098" name="Google Shape;2098;p18"/>
            <p:cNvSpPr/>
            <p:nvPr/>
          </p:nvSpPr>
          <p:spPr>
            <a:xfrm>
              <a:off x="7932225" y="1229169"/>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099" name="Google Shape;2099;p18"/>
            <p:cNvSpPr/>
            <p:nvPr/>
          </p:nvSpPr>
          <p:spPr>
            <a:xfrm>
              <a:off x="7932225" y="1414869"/>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00" name="Google Shape;2100;p18"/>
            <p:cNvSpPr/>
            <p:nvPr/>
          </p:nvSpPr>
          <p:spPr>
            <a:xfrm>
              <a:off x="7932225" y="1600569"/>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2101" name="Google Shape;2101;p18"/>
          <p:cNvGrpSpPr/>
          <p:nvPr/>
        </p:nvGrpSpPr>
        <p:grpSpPr>
          <a:xfrm>
            <a:off x="2770488" y="2595277"/>
            <a:ext cx="4431612" cy="680679"/>
            <a:chOff x="2770488" y="2595277"/>
            <a:chExt cx="4431612" cy="680679"/>
          </a:xfrm>
        </p:grpSpPr>
        <p:grpSp>
          <p:nvGrpSpPr>
            <p:cNvPr id="2102" name="Google Shape;2102;p18"/>
            <p:cNvGrpSpPr/>
            <p:nvPr/>
          </p:nvGrpSpPr>
          <p:grpSpPr>
            <a:xfrm>
              <a:off x="3566100" y="2595277"/>
              <a:ext cx="2061000" cy="680679"/>
              <a:chOff x="457150" y="2034175"/>
              <a:chExt cx="2061000" cy="680679"/>
            </a:xfrm>
          </p:grpSpPr>
          <p:sp>
            <p:nvSpPr>
              <p:cNvPr id="2103" name="Google Shape;2103;p18"/>
              <p:cNvSpPr txBox="1"/>
              <p:nvPr/>
            </p:nvSpPr>
            <p:spPr>
              <a:xfrm>
                <a:off x="457150" y="2034175"/>
                <a:ext cx="2061000" cy="27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Child</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2104" name="Google Shape;2104;p18"/>
              <p:cNvSpPr txBox="1"/>
              <p:nvPr/>
            </p:nvSpPr>
            <p:spPr>
              <a:xfrm>
                <a:off x="457150" y="2311354"/>
                <a:ext cx="2061000" cy="40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Mercury is the closest planet to the Sun</a:t>
                </a:r>
                <a:endParaRPr b="0" i="0" sz="1400" u="none" cap="none" strike="noStrike">
                  <a:solidFill>
                    <a:schemeClr val="dk1"/>
                  </a:solidFill>
                  <a:latin typeface="Roboto"/>
                  <a:ea typeface="Roboto"/>
                  <a:cs typeface="Roboto"/>
                  <a:sym typeface="Roboto"/>
                </a:endParaRPr>
              </a:p>
            </p:txBody>
          </p:sp>
        </p:grpSp>
        <p:sp>
          <p:nvSpPr>
            <p:cNvPr id="2105" name="Google Shape;2105;p18"/>
            <p:cNvSpPr/>
            <p:nvPr/>
          </p:nvSpPr>
          <p:spPr>
            <a:xfrm>
              <a:off x="2770488" y="2614017"/>
              <a:ext cx="643200" cy="6432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02</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06" name="Google Shape;2106;p18"/>
            <p:cNvSpPr txBox="1"/>
            <p:nvPr/>
          </p:nvSpPr>
          <p:spPr>
            <a:xfrm>
              <a:off x="5855700" y="2685263"/>
              <a:ext cx="1346400" cy="50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Fira Sans Extra Condensed"/>
                  <a:ea typeface="Fira Sans Extra Condensed"/>
                  <a:cs typeface="Fira Sans Extra Condensed"/>
                  <a:sym typeface="Fira Sans Extra Condensed"/>
                </a:rPr>
                <a:t>6-8 y/o</a:t>
              </a:r>
              <a:endParaRPr b="1" i="0" sz="21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2107" name="Google Shape;2107;p18"/>
          <p:cNvGrpSpPr/>
          <p:nvPr/>
        </p:nvGrpSpPr>
        <p:grpSpPr>
          <a:xfrm>
            <a:off x="7430700" y="2685256"/>
            <a:ext cx="1256100" cy="500700"/>
            <a:chOff x="6805425" y="2685256"/>
            <a:chExt cx="1256100" cy="500700"/>
          </a:xfrm>
        </p:grpSpPr>
        <p:sp>
          <p:nvSpPr>
            <p:cNvPr id="2108" name="Google Shape;2108;p18"/>
            <p:cNvSpPr/>
            <p:nvPr/>
          </p:nvSpPr>
          <p:spPr>
            <a:xfrm>
              <a:off x="6805425" y="2685256"/>
              <a:ext cx="129300" cy="129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09" name="Google Shape;2109;p18"/>
            <p:cNvSpPr/>
            <p:nvPr/>
          </p:nvSpPr>
          <p:spPr>
            <a:xfrm>
              <a:off x="6805425" y="2870956"/>
              <a:ext cx="129300" cy="129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10" name="Google Shape;2110;p18"/>
            <p:cNvSpPr/>
            <p:nvPr/>
          </p:nvSpPr>
          <p:spPr>
            <a:xfrm>
              <a:off x="6805425" y="3056656"/>
              <a:ext cx="129300" cy="129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11" name="Google Shape;2111;p18"/>
            <p:cNvSpPr/>
            <p:nvPr/>
          </p:nvSpPr>
          <p:spPr>
            <a:xfrm>
              <a:off x="7087125" y="2685256"/>
              <a:ext cx="129300" cy="129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12" name="Google Shape;2112;p18"/>
            <p:cNvSpPr/>
            <p:nvPr/>
          </p:nvSpPr>
          <p:spPr>
            <a:xfrm>
              <a:off x="7087125" y="2870956"/>
              <a:ext cx="129300" cy="129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13" name="Google Shape;2113;p18"/>
            <p:cNvSpPr/>
            <p:nvPr/>
          </p:nvSpPr>
          <p:spPr>
            <a:xfrm>
              <a:off x="7087125" y="3056656"/>
              <a:ext cx="129300" cy="129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14" name="Google Shape;2114;p18"/>
            <p:cNvSpPr/>
            <p:nvPr/>
          </p:nvSpPr>
          <p:spPr>
            <a:xfrm>
              <a:off x="7368825" y="2685256"/>
              <a:ext cx="129300" cy="129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15" name="Google Shape;2115;p18"/>
            <p:cNvSpPr/>
            <p:nvPr/>
          </p:nvSpPr>
          <p:spPr>
            <a:xfrm>
              <a:off x="7368825" y="2870956"/>
              <a:ext cx="129300" cy="129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16" name="Google Shape;2116;p18"/>
            <p:cNvSpPr/>
            <p:nvPr/>
          </p:nvSpPr>
          <p:spPr>
            <a:xfrm>
              <a:off x="7368825" y="3056656"/>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17" name="Google Shape;2117;p18"/>
            <p:cNvSpPr/>
            <p:nvPr/>
          </p:nvSpPr>
          <p:spPr>
            <a:xfrm>
              <a:off x="7650525" y="2685256"/>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18" name="Google Shape;2118;p18"/>
            <p:cNvSpPr/>
            <p:nvPr/>
          </p:nvSpPr>
          <p:spPr>
            <a:xfrm>
              <a:off x="7650525" y="2870956"/>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19" name="Google Shape;2119;p18"/>
            <p:cNvSpPr/>
            <p:nvPr/>
          </p:nvSpPr>
          <p:spPr>
            <a:xfrm>
              <a:off x="7650525" y="3056656"/>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20" name="Google Shape;2120;p18"/>
            <p:cNvSpPr/>
            <p:nvPr/>
          </p:nvSpPr>
          <p:spPr>
            <a:xfrm>
              <a:off x="7932225" y="2685256"/>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21" name="Google Shape;2121;p18"/>
            <p:cNvSpPr/>
            <p:nvPr/>
          </p:nvSpPr>
          <p:spPr>
            <a:xfrm>
              <a:off x="7932225" y="2870956"/>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22" name="Google Shape;2122;p18"/>
            <p:cNvSpPr/>
            <p:nvPr/>
          </p:nvSpPr>
          <p:spPr>
            <a:xfrm>
              <a:off x="7932225" y="3056656"/>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2123" name="Google Shape;2123;p18"/>
          <p:cNvGrpSpPr/>
          <p:nvPr/>
        </p:nvGrpSpPr>
        <p:grpSpPr>
          <a:xfrm>
            <a:off x="2770488" y="4051396"/>
            <a:ext cx="4431612" cy="680677"/>
            <a:chOff x="2770488" y="4051396"/>
            <a:chExt cx="4431612" cy="680677"/>
          </a:xfrm>
        </p:grpSpPr>
        <p:grpSp>
          <p:nvGrpSpPr>
            <p:cNvPr id="2124" name="Google Shape;2124;p18"/>
            <p:cNvGrpSpPr/>
            <p:nvPr/>
          </p:nvGrpSpPr>
          <p:grpSpPr>
            <a:xfrm>
              <a:off x="3566100" y="4051396"/>
              <a:ext cx="2061000" cy="680677"/>
              <a:chOff x="457150" y="2984950"/>
              <a:chExt cx="2061000" cy="680677"/>
            </a:xfrm>
          </p:grpSpPr>
          <p:sp>
            <p:nvSpPr>
              <p:cNvPr id="2125" name="Google Shape;2125;p18"/>
              <p:cNvSpPr txBox="1"/>
              <p:nvPr/>
            </p:nvSpPr>
            <p:spPr>
              <a:xfrm>
                <a:off x="457150" y="2984950"/>
                <a:ext cx="2061000" cy="273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Young</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2126" name="Google Shape;2126;p18"/>
              <p:cNvSpPr txBox="1"/>
              <p:nvPr/>
            </p:nvSpPr>
            <p:spPr>
              <a:xfrm>
                <a:off x="457150" y="3266927"/>
                <a:ext cx="2061000" cy="39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Venus is the second planet from the Sun</a:t>
                </a:r>
                <a:endParaRPr b="0" i="0" sz="1400" u="none" cap="none" strike="noStrike">
                  <a:solidFill>
                    <a:schemeClr val="dk1"/>
                  </a:solidFill>
                  <a:latin typeface="Roboto"/>
                  <a:ea typeface="Roboto"/>
                  <a:cs typeface="Roboto"/>
                  <a:sym typeface="Roboto"/>
                </a:endParaRPr>
              </a:p>
            </p:txBody>
          </p:sp>
        </p:grpSp>
        <p:sp>
          <p:nvSpPr>
            <p:cNvPr id="2127" name="Google Shape;2127;p18"/>
            <p:cNvSpPr/>
            <p:nvPr/>
          </p:nvSpPr>
          <p:spPr>
            <a:xfrm>
              <a:off x="2770488" y="4070135"/>
              <a:ext cx="643200" cy="643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03</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28" name="Google Shape;2128;p18"/>
            <p:cNvSpPr txBox="1"/>
            <p:nvPr/>
          </p:nvSpPr>
          <p:spPr>
            <a:xfrm>
              <a:off x="5855700" y="4141363"/>
              <a:ext cx="1346400" cy="5007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Fira Sans Extra Condensed"/>
                  <a:ea typeface="Fira Sans Extra Condensed"/>
                  <a:cs typeface="Fira Sans Extra Condensed"/>
                  <a:sym typeface="Fira Sans Extra Condensed"/>
                </a:rPr>
                <a:t>8-11 y/o</a:t>
              </a:r>
              <a:endParaRPr b="1" i="0" sz="21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2129" name="Google Shape;2129;p18"/>
          <p:cNvGrpSpPr/>
          <p:nvPr/>
        </p:nvGrpSpPr>
        <p:grpSpPr>
          <a:xfrm>
            <a:off x="7430700" y="4141356"/>
            <a:ext cx="1256100" cy="500700"/>
            <a:chOff x="6805425" y="4141356"/>
            <a:chExt cx="1256100" cy="500700"/>
          </a:xfrm>
        </p:grpSpPr>
        <p:sp>
          <p:nvSpPr>
            <p:cNvPr id="2130" name="Google Shape;2130;p18"/>
            <p:cNvSpPr/>
            <p:nvPr/>
          </p:nvSpPr>
          <p:spPr>
            <a:xfrm>
              <a:off x="6805425" y="4141356"/>
              <a:ext cx="129300" cy="1293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31" name="Google Shape;2131;p18"/>
            <p:cNvSpPr/>
            <p:nvPr/>
          </p:nvSpPr>
          <p:spPr>
            <a:xfrm>
              <a:off x="6805425" y="4327056"/>
              <a:ext cx="129300" cy="1293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32" name="Google Shape;2132;p18"/>
            <p:cNvSpPr/>
            <p:nvPr/>
          </p:nvSpPr>
          <p:spPr>
            <a:xfrm>
              <a:off x="6805425" y="4512756"/>
              <a:ext cx="129300" cy="1293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33" name="Google Shape;2133;p18"/>
            <p:cNvSpPr/>
            <p:nvPr/>
          </p:nvSpPr>
          <p:spPr>
            <a:xfrm>
              <a:off x="7087125" y="4141356"/>
              <a:ext cx="129300" cy="1293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34" name="Google Shape;2134;p18"/>
            <p:cNvSpPr/>
            <p:nvPr/>
          </p:nvSpPr>
          <p:spPr>
            <a:xfrm>
              <a:off x="7087125" y="4327056"/>
              <a:ext cx="129300" cy="1293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35" name="Google Shape;2135;p18"/>
            <p:cNvSpPr/>
            <p:nvPr/>
          </p:nvSpPr>
          <p:spPr>
            <a:xfrm>
              <a:off x="7087125" y="4512756"/>
              <a:ext cx="129300" cy="1293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36" name="Google Shape;2136;p18"/>
            <p:cNvSpPr/>
            <p:nvPr/>
          </p:nvSpPr>
          <p:spPr>
            <a:xfrm>
              <a:off x="7368825" y="4141356"/>
              <a:ext cx="129300" cy="1293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37" name="Google Shape;2137;p18"/>
            <p:cNvSpPr/>
            <p:nvPr/>
          </p:nvSpPr>
          <p:spPr>
            <a:xfrm>
              <a:off x="7368825" y="4327056"/>
              <a:ext cx="129300" cy="1293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38" name="Google Shape;2138;p18"/>
            <p:cNvSpPr/>
            <p:nvPr/>
          </p:nvSpPr>
          <p:spPr>
            <a:xfrm>
              <a:off x="7368825" y="4512756"/>
              <a:ext cx="129300" cy="1293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39" name="Google Shape;2139;p18"/>
            <p:cNvSpPr/>
            <p:nvPr/>
          </p:nvSpPr>
          <p:spPr>
            <a:xfrm>
              <a:off x="7650525" y="4141356"/>
              <a:ext cx="129300" cy="1293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40" name="Google Shape;2140;p18"/>
            <p:cNvSpPr/>
            <p:nvPr/>
          </p:nvSpPr>
          <p:spPr>
            <a:xfrm>
              <a:off x="7650525" y="4327056"/>
              <a:ext cx="129300" cy="1293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41" name="Google Shape;2141;p18"/>
            <p:cNvSpPr/>
            <p:nvPr/>
          </p:nvSpPr>
          <p:spPr>
            <a:xfrm>
              <a:off x="7650525" y="4512756"/>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42" name="Google Shape;2142;p18"/>
            <p:cNvSpPr/>
            <p:nvPr/>
          </p:nvSpPr>
          <p:spPr>
            <a:xfrm>
              <a:off x="7932225" y="4141356"/>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43" name="Google Shape;2143;p18"/>
            <p:cNvSpPr/>
            <p:nvPr/>
          </p:nvSpPr>
          <p:spPr>
            <a:xfrm>
              <a:off x="7932225" y="4327056"/>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44" name="Google Shape;2144;p18"/>
            <p:cNvSpPr/>
            <p:nvPr/>
          </p:nvSpPr>
          <p:spPr>
            <a:xfrm>
              <a:off x="7932225" y="4512756"/>
              <a:ext cx="129300" cy="1293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sp>
        <p:nvSpPr>
          <p:cNvPr id="2145" name="Google Shape;2145;p18"/>
          <p:cNvSpPr/>
          <p:nvPr/>
        </p:nvSpPr>
        <p:spPr>
          <a:xfrm>
            <a:off x="2091825" y="1414869"/>
            <a:ext cx="129300" cy="1293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46" name="Google Shape;2146;p18"/>
          <p:cNvSpPr/>
          <p:nvPr/>
        </p:nvSpPr>
        <p:spPr>
          <a:xfrm>
            <a:off x="2091825" y="2870944"/>
            <a:ext cx="129300" cy="1293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147" name="Google Shape;2147;p18"/>
          <p:cNvSpPr/>
          <p:nvPr/>
        </p:nvSpPr>
        <p:spPr>
          <a:xfrm>
            <a:off x="2091825" y="4327019"/>
            <a:ext cx="129300" cy="1293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cxnSp>
        <p:nvCxnSpPr>
          <p:cNvPr id="2148" name="Google Shape;2148;p18"/>
          <p:cNvCxnSpPr>
            <a:stCxn id="2145" idx="6"/>
            <a:endCxn id="2083" idx="2"/>
          </p:cNvCxnSpPr>
          <p:nvPr/>
        </p:nvCxnSpPr>
        <p:spPr>
          <a:xfrm>
            <a:off x="2221125" y="1479519"/>
            <a:ext cx="549300" cy="0"/>
          </a:xfrm>
          <a:prstGeom prst="straightConnector1">
            <a:avLst/>
          </a:prstGeom>
          <a:noFill/>
          <a:ln cap="flat" cmpd="sng" w="9525">
            <a:solidFill>
              <a:schemeClr val="dk2"/>
            </a:solidFill>
            <a:prstDash val="dash"/>
            <a:round/>
            <a:headEnd len="sm" w="sm" type="none"/>
            <a:tailEnd len="sm" w="sm" type="none"/>
          </a:ln>
        </p:spPr>
      </p:cxnSp>
      <p:cxnSp>
        <p:nvCxnSpPr>
          <p:cNvPr id="2149" name="Google Shape;2149;p18"/>
          <p:cNvCxnSpPr>
            <a:stCxn id="2146" idx="6"/>
            <a:endCxn id="2105" idx="2"/>
          </p:cNvCxnSpPr>
          <p:nvPr/>
        </p:nvCxnSpPr>
        <p:spPr>
          <a:xfrm>
            <a:off x="2221125" y="2935594"/>
            <a:ext cx="549300" cy="0"/>
          </a:xfrm>
          <a:prstGeom prst="straightConnector1">
            <a:avLst/>
          </a:prstGeom>
          <a:noFill/>
          <a:ln cap="flat" cmpd="sng" w="9525">
            <a:solidFill>
              <a:schemeClr val="dk2"/>
            </a:solidFill>
            <a:prstDash val="dash"/>
            <a:round/>
            <a:headEnd len="sm" w="sm" type="none"/>
            <a:tailEnd len="sm" w="sm" type="none"/>
          </a:ln>
        </p:spPr>
      </p:cxnSp>
      <p:cxnSp>
        <p:nvCxnSpPr>
          <p:cNvPr id="2150" name="Google Shape;2150;p18"/>
          <p:cNvCxnSpPr>
            <a:stCxn id="2147" idx="6"/>
            <a:endCxn id="2127" idx="2"/>
          </p:cNvCxnSpPr>
          <p:nvPr/>
        </p:nvCxnSpPr>
        <p:spPr>
          <a:xfrm>
            <a:off x="2221125" y="4391669"/>
            <a:ext cx="549300" cy="0"/>
          </a:xfrm>
          <a:prstGeom prst="straightConnector1">
            <a:avLst/>
          </a:prstGeom>
          <a:noFill/>
          <a:ln cap="flat" cmpd="sng" w="9525">
            <a:solidFill>
              <a:schemeClr val="dk2"/>
            </a:solidFill>
            <a:prstDash val="dash"/>
            <a:round/>
            <a:headEnd len="sm" w="sm" type="none"/>
            <a:tailEnd len="sm" w="sm" type="none"/>
          </a:ln>
        </p:spPr>
      </p:cxnSp>
      <p:cxnSp>
        <p:nvCxnSpPr>
          <p:cNvPr id="2151" name="Google Shape;2151;p18"/>
          <p:cNvCxnSpPr>
            <a:stCxn id="2145" idx="4"/>
            <a:endCxn id="2146" idx="0"/>
          </p:cNvCxnSpPr>
          <p:nvPr/>
        </p:nvCxnSpPr>
        <p:spPr>
          <a:xfrm>
            <a:off x="2156475" y="1544169"/>
            <a:ext cx="0" cy="1326900"/>
          </a:xfrm>
          <a:prstGeom prst="straightConnector1">
            <a:avLst/>
          </a:prstGeom>
          <a:noFill/>
          <a:ln cap="flat" cmpd="sng" w="9525">
            <a:solidFill>
              <a:schemeClr val="dk2"/>
            </a:solidFill>
            <a:prstDash val="solid"/>
            <a:round/>
            <a:headEnd len="sm" w="sm" type="none"/>
            <a:tailEnd len="sm" w="sm" type="none"/>
          </a:ln>
        </p:spPr>
      </p:cxnSp>
      <p:cxnSp>
        <p:nvCxnSpPr>
          <p:cNvPr id="2152" name="Google Shape;2152;p18"/>
          <p:cNvCxnSpPr>
            <a:stCxn id="2146" idx="4"/>
            <a:endCxn id="2147" idx="0"/>
          </p:cNvCxnSpPr>
          <p:nvPr/>
        </p:nvCxnSpPr>
        <p:spPr>
          <a:xfrm>
            <a:off x="2156475" y="3000244"/>
            <a:ext cx="0" cy="1326900"/>
          </a:xfrm>
          <a:prstGeom prst="straightConnector1">
            <a:avLst/>
          </a:prstGeom>
          <a:noFill/>
          <a:ln cap="flat" cmpd="sng" w="9525">
            <a:solidFill>
              <a:schemeClr val="dk2"/>
            </a:solidFill>
            <a:prstDash val="solid"/>
            <a:round/>
            <a:headEnd len="sm" w="sm" type="none"/>
            <a:tailEnd len="sm" w="sm" type="none"/>
          </a:ln>
        </p:spPr>
      </p:cxnSp>
      <p:cxnSp>
        <p:nvCxnSpPr>
          <p:cNvPr id="2153" name="Google Shape;2153;p18"/>
          <p:cNvCxnSpPr>
            <a:stCxn id="2147" idx="4"/>
          </p:cNvCxnSpPr>
          <p:nvPr/>
        </p:nvCxnSpPr>
        <p:spPr>
          <a:xfrm>
            <a:off x="2156475" y="4456319"/>
            <a:ext cx="0" cy="284400"/>
          </a:xfrm>
          <a:prstGeom prst="straightConnector1">
            <a:avLst/>
          </a:prstGeom>
          <a:noFill/>
          <a:ln cap="flat" cmpd="sng" w="9525">
            <a:solidFill>
              <a:schemeClr val="dk2"/>
            </a:solidFill>
            <a:prstDash val="solid"/>
            <a:round/>
            <a:headEnd len="sm" w="sm" type="none"/>
            <a:tailEnd len="med" w="med" type="oval"/>
          </a:ln>
        </p:spPr>
      </p:cxnSp>
      <p:cxnSp>
        <p:nvCxnSpPr>
          <p:cNvPr id="2154" name="Google Shape;2154;p18"/>
          <p:cNvCxnSpPr>
            <a:stCxn id="2145" idx="0"/>
          </p:cNvCxnSpPr>
          <p:nvPr/>
        </p:nvCxnSpPr>
        <p:spPr>
          <a:xfrm rot="10800000">
            <a:off x="2156475" y="1127769"/>
            <a:ext cx="0" cy="287100"/>
          </a:xfrm>
          <a:prstGeom prst="straightConnector1">
            <a:avLst/>
          </a:prstGeom>
          <a:noFill/>
          <a:ln cap="flat" cmpd="sng" w="9525">
            <a:solidFill>
              <a:schemeClr val="dk2"/>
            </a:solidFill>
            <a:prstDash val="solid"/>
            <a:round/>
            <a:headEnd len="sm" w="sm" type="none"/>
            <a:tailEnd len="med" w="med" type="oval"/>
          </a:ln>
        </p:spPr>
      </p:cxnSp>
      <p:pic>
        <p:nvPicPr>
          <p:cNvPr id="2155" name="Google Shape;2155;p18"/>
          <p:cNvPicPr preferRelativeResize="0"/>
          <p:nvPr/>
        </p:nvPicPr>
        <p:blipFill rotWithShape="1">
          <a:blip r:embed="rId3">
            <a:alphaModFix/>
          </a:blip>
          <a:srcRect b="0" l="0" r="0" t="0"/>
          <a:stretch/>
        </p:blipFill>
        <p:spPr>
          <a:xfrm>
            <a:off x="198120" y="92490"/>
            <a:ext cx="8732520" cy="809719"/>
          </a:xfrm>
          <a:prstGeom prst="rect">
            <a:avLst/>
          </a:prstGeom>
          <a:noFill/>
          <a:ln>
            <a:noFill/>
          </a:ln>
        </p:spPr>
      </p:pic>
      <p:grpSp>
        <p:nvGrpSpPr>
          <p:cNvPr id="2156" name="Google Shape;2156;p18"/>
          <p:cNvGrpSpPr/>
          <p:nvPr/>
        </p:nvGrpSpPr>
        <p:grpSpPr>
          <a:xfrm>
            <a:off x="198120" y="988398"/>
            <a:ext cx="8732520" cy="4155102"/>
            <a:chOff x="198120" y="988398"/>
            <a:chExt cx="8732520" cy="4155102"/>
          </a:xfrm>
        </p:grpSpPr>
        <p:sp>
          <p:nvSpPr>
            <p:cNvPr id="2157" name="Google Shape;2157;p18"/>
            <p:cNvSpPr/>
            <p:nvPr/>
          </p:nvSpPr>
          <p:spPr>
            <a:xfrm>
              <a:off x="198120" y="4844946"/>
              <a:ext cx="8732520" cy="298554"/>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158" name="Google Shape;2158;p18"/>
            <p:cNvCxnSpPr/>
            <p:nvPr/>
          </p:nvCxnSpPr>
          <p:spPr>
            <a:xfrm>
              <a:off x="8915400" y="1126145"/>
              <a:ext cx="0" cy="3868078"/>
            </a:xfrm>
            <a:prstGeom prst="straightConnector1">
              <a:avLst/>
            </a:prstGeom>
            <a:noFill/>
            <a:ln cap="flat" cmpd="sng" w="9525">
              <a:solidFill>
                <a:srgbClr val="2BB9E0"/>
              </a:solidFill>
              <a:prstDash val="solid"/>
              <a:round/>
              <a:headEnd len="sm" w="sm" type="none"/>
              <a:tailEnd len="sm" w="sm" type="none"/>
            </a:ln>
          </p:spPr>
        </p:cxnSp>
        <p:cxnSp>
          <p:nvCxnSpPr>
            <p:cNvPr id="2159" name="Google Shape;2159;p18"/>
            <p:cNvCxnSpPr/>
            <p:nvPr/>
          </p:nvCxnSpPr>
          <p:spPr>
            <a:xfrm>
              <a:off x="198120" y="988398"/>
              <a:ext cx="0" cy="3868078"/>
            </a:xfrm>
            <a:prstGeom prst="straightConnector1">
              <a:avLst/>
            </a:prstGeom>
            <a:noFill/>
            <a:ln cap="flat" cmpd="sng" w="9525">
              <a:solidFill>
                <a:srgbClr val="2BB9E0"/>
              </a:solidFill>
              <a:prstDash val="solid"/>
              <a:round/>
              <a:headEnd len="sm" w="sm" type="none"/>
              <a:tailEnd len="sm" w="sm" type="none"/>
            </a:ln>
          </p:spPr>
        </p:cxn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3" name="Shape 2163"/>
        <p:cNvGrpSpPr/>
        <p:nvPr/>
      </p:nvGrpSpPr>
      <p:grpSpPr>
        <a:xfrm>
          <a:off x="0" y="0"/>
          <a:ext cx="0" cy="0"/>
          <a:chOff x="0" y="0"/>
          <a:chExt cx="0" cy="0"/>
        </a:xfrm>
      </p:grpSpPr>
      <p:sp>
        <p:nvSpPr>
          <p:cNvPr id="2164" name="Google Shape;2164;p19"/>
          <p:cNvSpPr/>
          <p:nvPr/>
        </p:nvSpPr>
        <p:spPr>
          <a:xfrm>
            <a:off x="5408450" y="3343838"/>
            <a:ext cx="2057100" cy="1208400"/>
          </a:xfrm>
          <a:prstGeom prst="rect">
            <a:avLst/>
          </a:prstGeom>
          <a:solidFill>
            <a:srgbClr val="2BB9E0">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5" name="Google Shape;2165;p19"/>
          <p:cNvSpPr/>
          <p:nvPr/>
        </p:nvSpPr>
        <p:spPr>
          <a:xfrm>
            <a:off x="5408450" y="1392988"/>
            <a:ext cx="2057100" cy="1208400"/>
          </a:xfrm>
          <a:prstGeom prst="rect">
            <a:avLst/>
          </a:prstGeom>
          <a:solidFill>
            <a:srgbClr val="DA645C">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6" name="Google Shape;2166;p19"/>
          <p:cNvSpPr/>
          <p:nvPr/>
        </p:nvSpPr>
        <p:spPr>
          <a:xfrm>
            <a:off x="1678400" y="3343838"/>
            <a:ext cx="2057100" cy="1208400"/>
          </a:xfrm>
          <a:prstGeom prst="rect">
            <a:avLst/>
          </a:prstGeom>
          <a:solidFill>
            <a:srgbClr val="FC756E">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7" name="Google Shape;2167;p19"/>
          <p:cNvSpPr/>
          <p:nvPr/>
        </p:nvSpPr>
        <p:spPr>
          <a:xfrm>
            <a:off x="1678400" y="1392988"/>
            <a:ext cx="2057100" cy="1208400"/>
          </a:xfrm>
          <a:prstGeom prst="rect">
            <a:avLst/>
          </a:prstGeom>
          <a:solidFill>
            <a:srgbClr val="B76F61">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8" name="Google Shape;2168;p19"/>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Human life cycle infographics</a:t>
            </a:r>
            <a:endParaRPr/>
          </a:p>
        </p:txBody>
      </p:sp>
      <p:grpSp>
        <p:nvGrpSpPr>
          <p:cNvPr id="2169" name="Google Shape;2169;p19"/>
          <p:cNvGrpSpPr/>
          <p:nvPr/>
        </p:nvGrpSpPr>
        <p:grpSpPr>
          <a:xfrm>
            <a:off x="1862800" y="3033505"/>
            <a:ext cx="2175788" cy="1330345"/>
            <a:chOff x="1862800" y="2952955"/>
            <a:chExt cx="2175788" cy="1330345"/>
          </a:xfrm>
        </p:grpSpPr>
        <p:sp>
          <p:nvSpPr>
            <p:cNvPr id="2170" name="Google Shape;2170;p19"/>
            <p:cNvSpPr/>
            <p:nvPr/>
          </p:nvSpPr>
          <p:spPr>
            <a:xfrm>
              <a:off x="3395388" y="2952955"/>
              <a:ext cx="643200" cy="643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03</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nvGrpSpPr>
            <p:cNvPr id="2171" name="Google Shape;2171;p19"/>
            <p:cNvGrpSpPr/>
            <p:nvPr/>
          </p:nvGrpSpPr>
          <p:grpSpPr>
            <a:xfrm>
              <a:off x="1862800" y="3451700"/>
              <a:ext cx="1688400" cy="831600"/>
              <a:chOff x="655875" y="1233600"/>
              <a:chExt cx="1688400" cy="831600"/>
            </a:xfrm>
          </p:grpSpPr>
          <p:sp>
            <p:nvSpPr>
              <p:cNvPr id="2172" name="Google Shape;2172;p19"/>
              <p:cNvSpPr txBox="1"/>
              <p:nvPr/>
            </p:nvSpPr>
            <p:spPr>
              <a:xfrm>
                <a:off x="655875" y="1233600"/>
                <a:ext cx="1688400" cy="27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Fira Sans Extra Condensed"/>
                    <a:ea typeface="Fira Sans Extra Condensed"/>
                    <a:cs typeface="Fira Sans Extra Condensed"/>
                    <a:sym typeface="Fira Sans Extra Condensed"/>
                  </a:rPr>
                  <a:t>Late childhood</a:t>
                </a:r>
                <a:endParaRPr b="1" i="0" sz="1600" u="none" cap="none" strike="noStrike">
                  <a:solidFill>
                    <a:schemeClr val="dk1"/>
                  </a:solidFill>
                  <a:latin typeface="Fira Sans Extra Condensed"/>
                  <a:ea typeface="Fira Sans Extra Condensed"/>
                  <a:cs typeface="Fira Sans Extra Condensed"/>
                  <a:sym typeface="Fira Sans Extra Condensed"/>
                </a:endParaRPr>
              </a:p>
            </p:txBody>
          </p:sp>
          <p:sp>
            <p:nvSpPr>
              <p:cNvPr id="2173" name="Google Shape;2173;p19"/>
              <p:cNvSpPr txBox="1"/>
              <p:nvPr/>
            </p:nvSpPr>
            <p:spPr>
              <a:xfrm>
                <a:off x="655875" y="1510800"/>
                <a:ext cx="1688400" cy="27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Roboto"/>
                    <a:ea typeface="Roboto"/>
                    <a:cs typeface="Roboto"/>
                    <a:sym typeface="Roboto"/>
                  </a:rPr>
                  <a:t>Ages 8-11</a:t>
                </a:r>
                <a:endParaRPr b="0" i="0" sz="1200" u="none" cap="none" strike="noStrike">
                  <a:solidFill>
                    <a:schemeClr val="dk1"/>
                  </a:solidFill>
                  <a:latin typeface="Roboto"/>
                  <a:ea typeface="Roboto"/>
                  <a:cs typeface="Roboto"/>
                  <a:sym typeface="Roboto"/>
                </a:endParaRPr>
              </a:p>
            </p:txBody>
          </p:sp>
          <p:sp>
            <p:nvSpPr>
              <p:cNvPr id="2174" name="Google Shape;2174;p19"/>
              <p:cNvSpPr txBox="1"/>
              <p:nvPr/>
            </p:nvSpPr>
            <p:spPr>
              <a:xfrm>
                <a:off x="655875" y="1788000"/>
                <a:ext cx="1688400" cy="277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lt1"/>
                    </a:solidFill>
                    <a:latin typeface="Fira Sans Extra Condensed"/>
                    <a:ea typeface="Fira Sans Extra Condensed"/>
                    <a:cs typeface="Fira Sans Extra Condensed"/>
                    <a:sym typeface="Fira Sans Extra Condensed"/>
                  </a:rPr>
                  <a:t>Ingenuity</a:t>
                </a:r>
                <a:endParaRPr b="1" i="0" sz="1600" u="none" cap="none" strike="noStrike">
                  <a:solidFill>
                    <a:schemeClr val="lt1"/>
                  </a:solidFill>
                  <a:latin typeface="Fira Sans Extra Condensed"/>
                  <a:ea typeface="Fira Sans Extra Condensed"/>
                  <a:cs typeface="Fira Sans Extra Condensed"/>
                  <a:sym typeface="Fira Sans Extra Condensed"/>
                </a:endParaRPr>
              </a:p>
            </p:txBody>
          </p:sp>
        </p:grpSp>
      </p:grpSp>
      <p:grpSp>
        <p:nvGrpSpPr>
          <p:cNvPr id="2175" name="Google Shape;2175;p19"/>
          <p:cNvGrpSpPr/>
          <p:nvPr/>
        </p:nvGrpSpPr>
        <p:grpSpPr>
          <a:xfrm>
            <a:off x="1862800" y="1088880"/>
            <a:ext cx="2175788" cy="1324108"/>
            <a:chOff x="1862800" y="1008330"/>
            <a:chExt cx="2175788" cy="1324108"/>
          </a:xfrm>
        </p:grpSpPr>
        <p:sp>
          <p:nvSpPr>
            <p:cNvPr id="2176" name="Google Shape;2176;p19"/>
            <p:cNvSpPr txBox="1"/>
            <p:nvPr/>
          </p:nvSpPr>
          <p:spPr>
            <a:xfrm>
              <a:off x="1862800" y="1496869"/>
              <a:ext cx="1688400" cy="27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Fira Sans Extra Condensed"/>
                  <a:ea typeface="Fira Sans Extra Condensed"/>
                  <a:cs typeface="Fira Sans Extra Condensed"/>
                  <a:sym typeface="Fira Sans Extra Condensed"/>
                </a:rPr>
                <a:t>Infancy</a:t>
              </a:r>
              <a:endParaRPr b="1" i="0" sz="1600" u="none" cap="none" strike="noStrike">
                <a:solidFill>
                  <a:schemeClr val="dk1"/>
                </a:solidFill>
                <a:latin typeface="Fira Sans Extra Condensed"/>
                <a:ea typeface="Fira Sans Extra Condensed"/>
                <a:cs typeface="Fira Sans Extra Condensed"/>
                <a:sym typeface="Fira Sans Extra Condensed"/>
              </a:endParaRPr>
            </a:p>
          </p:txBody>
        </p:sp>
        <p:sp>
          <p:nvSpPr>
            <p:cNvPr id="2177" name="Google Shape;2177;p19"/>
            <p:cNvSpPr txBox="1"/>
            <p:nvPr/>
          </p:nvSpPr>
          <p:spPr>
            <a:xfrm>
              <a:off x="1862800" y="1778038"/>
              <a:ext cx="1688400" cy="27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Roboto"/>
                  <a:ea typeface="Roboto"/>
                  <a:cs typeface="Roboto"/>
                  <a:sym typeface="Roboto"/>
                </a:rPr>
                <a:t>Ages 0-3</a:t>
              </a:r>
              <a:endParaRPr b="0" i="0" sz="1200" u="none" cap="none" strike="noStrike">
                <a:solidFill>
                  <a:schemeClr val="dk1"/>
                </a:solidFill>
                <a:latin typeface="Roboto"/>
                <a:ea typeface="Roboto"/>
                <a:cs typeface="Roboto"/>
                <a:sym typeface="Roboto"/>
              </a:endParaRPr>
            </a:p>
          </p:txBody>
        </p:sp>
        <p:sp>
          <p:nvSpPr>
            <p:cNvPr id="2178" name="Google Shape;2178;p19"/>
            <p:cNvSpPr txBox="1"/>
            <p:nvPr/>
          </p:nvSpPr>
          <p:spPr>
            <a:xfrm>
              <a:off x="1862800" y="2055238"/>
              <a:ext cx="1688400" cy="277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lt1"/>
                  </a:solidFill>
                  <a:latin typeface="Fira Sans Extra Condensed"/>
                  <a:ea typeface="Fira Sans Extra Condensed"/>
                  <a:cs typeface="Fira Sans Extra Condensed"/>
                  <a:sym typeface="Fira Sans Extra Condensed"/>
                </a:rPr>
                <a:t>Vitality</a:t>
              </a:r>
              <a:endParaRPr b="1" i="0" sz="1600" u="none" cap="none" strike="noStrike">
                <a:solidFill>
                  <a:schemeClr val="lt1"/>
                </a:solidFill>
                <a:latin typeface="Fira Sans Extra Condensed"/>
                <a:ea typeface="Fira Sans Extra Condensed"/>
                <a:cs typeface="Fira Sans Extra Condensed"/>
                <a:sym typeface="Fira Sans Extra Condensed"/>
              </a:endParaRPr>
            </a:p>
          </p:txBody>
        </p:sp>
        <p:sp>
          <p:nvSpPr>
            <p:cNvPr id="2179" name="Google Shape;2179;p19"/>
            <p:cNvSpPr/>
            <p:nvPr/>
          </p:nvSpPr>
          <p:spPr>
            <a:xfrm>
              <a:off x="3395388" y="1008330"/>
              <a:ext cx="643200" cy="6432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01</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2180" name="Google Shape;2180;p19"/>
          <p:cNvGrpSpPr/>
          <p:nvPr/>
        </p:nvGrpSpPr>
        <p:grpSpPr>
          <a:xfrm>
            <a:off x="5095313" y="3033505"/>
            <a:ext cx="2185887" cy="1330345"/>
            <a:chOff x="5095313" y="2952955"/>
            <a:chExt cx="2185887" cy="1330345"/>
          </a:xfrm>
        </p:grpSpPr>
        <p:sp>
          <p:nvSpPr>
            <p:cNvPr id="2181" name="Google Shape;2181;p19"/>
            <p:cNvSpPr txBox="1"/>
            <p:nvPr/>
          </p:nvSpPr>
          <p:spPr>
            <a:xfrm>
              <a:off x="5592800" y="3451700"/>
              <a:ext cx="1688400" cy="27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Fira Sans Extra Condensed"/>
                  <a:ea typeface="Fira Sans Extra Condensed"/>
                  <a:cs typeface="Fira Sans Extra Condensed"/>
                  <a:sym typeface="Fira Sans Extra Condensed"/>
                </a:rPr>
                <a:t>Adolescence</a:t>
              </a:r>
              <a:endParaRPr b="1" i="0" sz="1600" u="none" cap="none" strike="noStrike">
                <a:solidFill>
                  <a:schemeClr val="dk1"/>
                </a:solidFill>
                <a:latin typeface="Fira Sans Extra Condensed"/>
                <a:ea typeface="Fira Sans Extra Condensed"/>
                <a:cs typeface="Fira Sans Extra Condensed"/>
                <a:sym typeface="Fira Sans Extra Condensed"/>
              </a:endParaRPr>
            </a:p>
          </p:txBody>
        </p:sp>
        <p:sp>
          <p:nvSpPr>
            <p:cNvPr id="2182" name="Google Shape;2182;p19"/>
            <p:cNvSpPr txBox="1"/>
            <p:nvPr/>
          </p:nvSpPr>
          <p:spPr>
            <a:xfrm>
              <a:off x="5592800" y="3728900"/>
              <a:ext cx="1688400" cy="27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Roboto"/>
                  <a:ea typeface="Roboto"/>
                  <a:cs typeface="Roboto"/>
                  <a:sym typeface="Roboto"/>
                </a:rPr>
                <a:t>Ages 12-20</a:t>
              </a:r>
              <a:endParaRPr b="0" i="0" sz="1200" u="none" cap="none" strike="noStrike">
                <a:solidFill>
                  <a:schemeClr val="dk1"/>
                </a:solidFill>
                <a:latin typeface="Roboto"/>
                <a:ea typeface="Roboto"/>
                <a:cs typeface="Roboto"/>
                <a:sym typeface="Roboto"/>
              </a:endParaRPr>
            </a:p>
          </p:txBody>
        </p:sp>
        <p:sp>
          <p:nvSpPr>
            <p:cNvPr id="2183" name="Google Shape;2183;p19"/>
            <p:cNvSpPr txBox="1"/>
            <p:nvPr/>
          </p:nvSpPr>
          <p:spPr>
            <a:xfrm>
              <a:off x="5592800" y="4006100"/>
              <a:ext cx="1688400" cy="277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lt1"/>
                  </a:solidFill>
                  <a:latin typeface="Fira Sans Extra Condensed"/>
                  <a:ea typeface="Fira Sans Extra Condensed"/>
                  <a:cs typeface="Fira Sans Extra Condensed"/>
                  <a:sym typeface="Fira Sans Extra Condensed"/>
                </a:rPr>
                <a:t>Passion</a:t>
              </a:r>
              <a:endParaRPr b="1" i="0" sz="1600" u="none" cap="none" strike="noStrike">
                <a:solidFill>
                  <a:schemeClr val="lt1"/>
                </a:solidFill>
                <a:latin typeface="Fira Sans Extra Condensed"/>
                <a:ea typeface="Fira Sans Extra Condensed"/>
                <a:cs typeface="Fira Sans Extra Condensed"/>
                <a:sym typeface="Fira Sans Extra Condensed"/>
              </a:endParaRPr>
            </a:p>
          </p:txBody>
        </p:sp>
        <p:sp>
          <p:nvSpPr>
            <p:cNvPr id="2184" name="Google Shape;2184;p19"/>
            <p:cNvSpPr/>
            <p:nvPr/>
          </p:nvSpPr>
          <p:spPr>
            <a:xfrm>
              <a:off x="5095313" y="2952955"/>
              <a:ext cx="643200" cy="6432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04</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2185" name="Google Shape;2185;p19"/>
          <p:cNvGrpSpPr/>
          <p:nvPr/>
        </p:nvGrpSpPr>
        <p:grpSpPr>
          <a:xfrm>
            <a:off x="5095313" y="1088880"/>
            <a:ext cx="2185887" cy="1324108"/>
            <a:chOff x="5095313" y="1008330"/>
            <a:chExt cx="2185887" cy="1324108"/>
          </a:xfrm>
        </p:grpSpPr>
        <p:grpSp>
          <p:nvGrpSpPr>
            <p:cNvPr id="2186" name="Google Shape;2186;p19"/>
            <p:cNvGrpSpPr/>
            <p:nvPr/>
          </p:nvGrpSpPr>
          <p:grpSpPr>
            <a:xfrm>
              <a:off x="5592800" y="1500838"/>
              <a:ext cx="1688400" cy="831600"/>
              <a:chOff x="655875" y="1233600"/>
              <a:chExt cx="1688400" cy="831600"/>
            </a:xfrm>
          </p:grpSpPr>
          <p:sp>
            <p:nvSpPr>
              <p:cNvPr id="2187" name="Google Shape;2187;p19"/>
              <p:cNvSpPr txBox="1"/>
              <p:nvPr/>
            </p:nvSpPr>
            <p:spPr>
              <a:xfrm>
                <a:off x="655875" y="1233600"/>
                <a:ext cx="1688400" cy="27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Fira Sans Extra Condensed"/>
                    <a:ea typeface="Fira Sans Extra Condensed"/>
                    <a:cs typeface="Fira Sans Extra Condensed"/>
                    <a:sym typeface="Fira Sans Extra Condensed"/>
                  </a:rPr>
                  <a:t>Early childhood</a:t>
                </a:r>
                <a:endParaRPr b="1" i="0" sz="1600" u="none" cap="none" strike="noStrike">
                  <a:solidFill>
                    <a:schemeClr val="dk1"/>
                  </a:solidFill>
                  <a:latin typeface="Fira Sans Extra Condensed"/>
                  <a:ea typeface="Fira Sans Extra Condensed"/>
                  <a:cs typeface="Fira Sans Extra Condensed"/>
                  <a:sym typeface="Fira Sans Extra Condensed"/>
                </a:endParaRPr>
              </a:p>
            </p:txBody>
          </p:sp>
          <p:sp>
            <p:nvSpPr>
              <p:cNvPr id="2188" name="Google Shape;2188;p19"/>
              <p:cNvSpPr txBox="1"/>
              <p:nvPr/>
            </p:nvSpPr>
            <p:spPr>
              <a:xfrm>
                <a:off x="655875" y="1510800"/>
                <a:ext cx="1688400" cy="27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Roboto"/>
                    <a:ea typeface="Roboto"/>
                    <a:cs typeface="Roboto"/>
                    <a:sym typeface="Roboto"/>
                  </a:rPr>
                  <a:t>Ages 3-6</a:t>
                </a:r>
                <a:endParaRPr b="0" i="0" sz="1200" u="none" cap="none" strike="noStrike">
                  <a:solidFill>
                    <a:schemeClr val="dk1"/>
                  </a:solidFill>
                  <a:latin typeface="Roboto"/>
                  <a:ea typeface="Roboto"/>
                  <a:cs typeface="Roboto"/>
                  <a:sym typeface="Roboto"/>
                </a:endParaRPr>
              </a:p>
            </p:txBody>
          </p:sp>
          <p:sp>
            <p:nvSpPr>
              <p:cNvPr id="2189" name="Google Shape;2189;p19"/>
              <p:cNvSpPr txBox="1"/>
              <p:nvPr/>
            </p:nvSpPr>
            <p:spPr>
              <a:xfrm>
                <a:off x="655875" y="1788000"/>
                <a:ext cx="1688400" cy="27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lt1"/>
                    </a:solidFill>
                    <a:latin typeface="Fira Sans Extra Condensed"/>
                    <a:ea typeface="Fira Sans Extra Condensed"/>
                    <a:cs typeface="Fira Sans Extra Condensed"/>
                    <a:sym typeface="Fira Sans Extra Condensed"/>
                  </a:rPr>
                  <a:t>Playfulness</a:t>
                </a:r>
                <a:endParaRPr b="1" i="0" sz="1600" u="none" cap="none" strike="noStrike">
                  <a:solidFill>
                    <a:schemeClr val="lt1"/>
                  </a:solidFill>
                  <a:latin typeface="Fira Sans Extra Condensed"/>
                  <a:ea typeface="Fira Sans Extra Condensed"/>
                  <a:cs typeface="Fira Sans Extra Condensed"/>
                  <a:sym typeface="Fira Sans Extra Condensed"/>
                </a:endParaRPr>
              </a:p>
            </p:txBody>
          </p:sp>
        </p:grpSp>
        <p:sp>
          <p:nvSpPr>
            <p:cNvPr id="2190" name="Google Shape;2190;p19"/>
            <p:cNvSpPr/>
            <p:nvPr/>
          </p:nvSpPr>
          <p:spPr>
            <a:xfrm>
              <a:off x="5095313" y="1008330"/>
              <a:ext cx="643200" cy="6432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02</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cxnSp>
        <p:nvCxnSpPr>
          <p:cNvPr id="2191" name="Google Shape;2191;p19"/>
          <p:cNvCxnSpPr>
            <a:stCxn id="2179" idx="6"/>
            <a:endCxn id="2190" idx="2"/>
          </p:cNvCxnSpPr>
          <p:nvPr/>
        </p:nvCxnSpPr>
        <p:spPr>
          <a:xfrm>
            <a:off x="4038588" y="1410480"/>
            <a:ext cx="1056600" cy="0"/>
          </a:xfrm>
          <a:prstGeom prst="straightConnector1">
            <a:avLst/>
          </a:prstGeom>
          <a:noFill/>
          <a:ln cap="flat" cmpd="sng" w="9525">
            <a:solidFill>
              <a:schemeClr val="dk2"/>
            </a:solidFill>
            <a:prstDash val="solid"/>
            <a:round/>
            <a:headEnd len="sm" w="sm" type="none"/>
            <a:tailEnd len="med" w="med" type="triangle"/>
          </a:ln>
        </p:spPr>
      </p:cxnSp>
      <p:cxnSp>
        <p:nvCxnSpPr>
          <p:cNvPr id="2192" name="Google Shape;2192;p19"/>
          <p:cNvCxnSpPr>
            <a:stCxn id="2190" idx="3"/>
            <a:endCxn id="2170" idx="7"/>
          </p:cNvCxnSpPr>
          <p:nvPr/>
        </p:nvCxnSpPr>
        <p:spPr>
          <a:xfrm flipH="1">
            <a:off x="3944507" y="1637886"/>
            <a:ext cx="1245000" cy="1489800"/>
          </a:xfrm>
          <a:prstGeom prst="straightConnector1">
            <a:avLst/>
          </a:prstGeom>
          <a:noFill/>
          <a:ln cap="flat" cmpd="sng" w="9525">
            <a:solidFill>
              <a:schemeClr val="dk2"/>
            </a:solidFill>
            <a:prstDash val="solid"/>
            <a:round/>
            <a:headEnd len="sm" w="sm" type="none"/>
            <a:tailEnd len="med" w="med" type="triangle"/>
          </a:ln>
        </p:spPr>
      </p:cxnSp>
      <p:cxnSp>
        <p:nvCxnSpPr>
          <p:cNvPr id="2193" name="Google Shape;2193;p19"/>
          <p:cNvCxnSpPr>
            <a:stCxn id="2170" idx="6"/>
            <a:endCxn id="2184" idx="2"/>
          </p:cNvCxnSpPr>
          <p:nvPr/>
        </p:nvCxnSpPr>
        <p:spPr>
          <a:xfrm>
            <a:off x="4038588" y="3355105"/>
            <a:ext cx="1056600" cy="0"/>
          </a:xfrm>
          <a:prstGeom prst="straightConnector1">
            <a:avLst/>
          </a:prstGeom>
          <a:noFill/>
          <a:ln cap="flat" cmpd="sng" w="9525">
            <a:solidFill>
              <a:schemeClr val="dk2"/>
            </a:solidFill>
            <a:prstDash val="solid"/>
            <a:round/>
            <a:headEnd len="sm" w="sm" type="none"/>
            <a:tailEnd len="med" w="med" type="triangle"/>
          </a:ln>
        </p:spPr>
      </p:cxnSp>
      <p:grpSp>
        <p:nvGrpSpPr>
          <p:cNvPr id="2194" name="Google Shape;2194;p19"/>
          <p:cNvGrpSpPr/>
          <p:nvPr/>
        </p:nvGrpSpPr>
        <p:grpSpPr>
          <a:xfrm>
            <a:off x="457200" y="1291163"/>
            <a:ext cx="845400" cy="1310225"/>
            <a:chOff x="457200" y="1210613"/>
            <a:chExt cx="845400" cy="1310225"/>
          </a:xfrm>
        </p:grpSpPr>
        <p:grpSp>
          <p:nvGrpSpPr>
            <p:cNvPr id="2195" name="Google Shape;2195;p19"/>
            <p:cNvGrpSpPr/>
            <p:nvPr/>
          </p:nvGrpSpPr>
          <p:grpSpPr>
            <a:xfrm>
              <a:off x="457200" y="1210613"/>
              <a:ext cx="845400" cy="1310225"/>
              <a:chOff x="1872075" y="2964450"/>
              <a:chExt cx="845400" cy="1310225"/>
            </a:xfrm>
          </p:grpSpPr>
          <p:sp>
            <p:nvSpPr>
              <p:cNvPr id="2196" name="Google Shape;2196;p19"/>
              <p:cNvSpPr/>
              <p:nvPr/>
            </p:nvSpPr>
            <p:spPr>
              <a:xfrm>
                <a:off x="1872075" y="4171175"/>
                <a:ext cx="845400" cy="1035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97" name="Google Shape;2197;p19"/>
              <p:cNvGrpSpPr/>
              <p:nvPr/>
            </p:nvGrpSpPr>
            <p:grpSpPr>
              <a:xfrm>
                <a:off x="1872075" y="2964450"/>
                <a:ext cx="845400" cy="1266625"/>
                <a:chOff x="1872075" y="2964450"/>
                <a:chExt cx="845400" cy="1266625"/>
              </a:xfrm>
            </p:grpSpPr>
            <p:sp>
              <p:nvSpPr>
                <p:cNvPr id="2198" name="Google Shape;2198;p19"/>
                <p:cNvSpPr/>
                <p:nvPr/>
              </p:nvSpPr>
              <p:spPr>
                <a:xfrm>
                  <a:off x="2375150" y="3397600"/>
                  <a:ext cx="268925" cy="219125"/>
                </a:xfrm>
                <a:custGeom>
                  <a:rect b="b" l="l" r="r" t="t"/>
                  <a:pathLst>
                    <a:path extrusionOk="0" h="8765" w="10757">
                      <a:moveTo>
                        <a:pt x="1908" y="0"/>
                      </a:moveTo>
                      <a:lnTo>
                        <a:pt x="1" y="954"/>
                      </a:lnTo>
                      <a:lnTo>
                        <a:pt x="75" y="1081"/>
                      </a:lnTo>
                      <a:lnTo>
                        <a:pt x="213" y="1346"/>
                      </a:lnTo>
                      <a:lnTo>
                        <a:pt x="435" y="1717"/>
                      </a:lnTo>
                      <a:lnTo>
                        <a:pt x="743" y="2194"/>
                      </a:lnTo>
                      <a:lnTo>
                        <a:pt x="923" y="2469"/>
                      </a:lnTo>
                      <a:lnTo>
                        <a:pt x="1114" y="2756"/>
                      </a:lnTo>
                      <a:lnTo>
                        <a:pt x="1336" y="3052"/>
                      </a:lnTo>
                      <a:lnTo>
                        <a:pt x="1580" y="3370"/>
                      </a:lnTo>
                      <a:lnTo>
                        <a:pt x="1834" y="3688"/>
                      </a:lnTo>
                      <a:lnTo>
                        <a:pt x="2110" y="4027"/>
                      </a:lnTo>
                      <a:lnTo>
                        <a:pt x="2417" y="4366"/>
                      </a:lnTo>
                      <a:lnTo>
                        <a:pt x="2735" y="4705"/>
                      </a:lnTo>
                      <a:lnTo>
                        <a:pt x="3074" y="5045"/>
                      </a:lnTo>
                      <a:lnTo>
                        <a:pt x="3424" y="5394"/>
                      </a:lnTo>
                      <a:lnTo>
                        <a:pt x="3805" y="5723"/>
                      </a:lnTo>
                      <a:lnTo>
                        <a:pt x="4208" y="6062"/>
                      </a:lnTo>
                      <a:lnTo>
                        <a:pt x="4621" y="6390"/>
                      </a:lnTo>
                      <a:lnTo>
                        <a:pt x="5056" y="6698"/>
                      </a:lnTo>
                      <a:lnTo>
                        <a:pt x="5522" y="7005"/>
                      </a:lnTo>
                      <a:lnTo>
                        <a:pt x="5999" y="7291"/>
                      </a:lnTo>
                      <a:lnTo>
                        <a:pt x="6243" y="7429"/>
                      </a:lnTo>
                      <a:lnTo>
                        <a:pt x="6497" y="7556"/>
                      </a:lnTo>
                      <a:lnTo>
                        <a:pt x="6751" y="7683"/>
                      </a:lnTo>
                      <a:lnTo>
                        <a:pt x="7016" y="7810"/>
                      </a:lnTo>
                      <a:lnTo>
                        <a:pt x="7281" y="7927"/>
                      </a:lnTo>
                      <a:lnTo>
                        <a:pt x="7557" y="8033"/>
                      </a:lnTo>
                      <a:lnTo>
                        <a:pt x="7832" y="8139"/>
                      </a:lnTo>
                      <a:lnTo>
                        <a:pt x="8108" y="8234"/>
                      </a:lnTo>
                      <a:lnTo>
                        <a:pt x="8394" y="8330"/>
                      </a:lnTo>
                      <a:lnTo>
                        <a:pt x="8690" y="8414"/>
                      </a:lnTo>
                      <a:lnTo>
                        <a:pt x="8987" y="8489"/>
                      </a:lnTo>
                      <a:lnTo>
                        <a:pt x="9294" y="8563"/>
                      </a:lnTo>
                      <a:lnTo>
                        <a:pt x="9602" y="8626"/>
                      </a:lnTo>
                      <a:lnTo>
                        <a:pt x="9909" y="8679"/>
                      </a:lnTo>
                      <a:lnTo>
                        <a:pt x="10227" y="8722"/>
                      </a:lnTo>
                      <a:lnTo>
                        <a:pt x="10545" y="8764"/>
                      </a:lnTo>
                      <a:lnTo>
                        <a:pt x="10757" y="6645"/>
                      </a:lnTo>
                      <a:lnTo>
                        <a:pt x="10492" y="6613"/>
                      </a:lnTo>
                      <a:lnTo>
                        <a:pt x="10227" y="6571"/>
                      </a:lnTo>
                      <a:lnTo>
                        <a:pt x="9973" y="6528"/>
                      </a:lnTo>
                      <a:lnTo>
                        <a:pt x="9718" y="6475"/>
                      </a:lnTo>
                      <a:lnTo>
                        <a:pt x="9464" y="6412"/>
                      </a:lnTo>
                      <a:lnTo>
                        <a:pt x="9210" y="6348"/>
                      </a:lnTo>
                      <a:lnTo>
                        <a:pt x="8966" y="6274"/>
                      </a:lnTo>
                      <a:lnTo>
                        <a:pt x="8733" y="6200"/>
                      </a:lnTo>
                      <a:lnTo>
                        <a:pt x="8500" y="6115"/>
                      </a:lnTo>
                      <a:lnTo>
                        <a:pt x="8267" y="6019"/>
                      </a:lnTo>
                      <a:lnTo>
                        <a:pt x="7811" y="5818"/>
                      </a:lnTo>
                      <a:lnTo>
                        <a:pt x="7376" y="5606"/>
                      </a:lnTo>
                      <a:lnTo>
                        <a:pt x="6953" y="5373"/>
                      </a:lnTo>
                      <a:lnTo>
                        <a:pt x="6550" y="5119"/>
                      </a:lnTo>
                      <a:lnTo>
                        <a:pt x="6168" y="4864"/>
                      </a:lnTo>
                      <a:lnTo>
                        <a:pt x="5797" y="4589"/>
                      </a:lnTo>
                      <a:lnTo>
                        <a:pt x="5437" y="4303"/>
                      </a:lnTo>
                      <a:lnTo>
                        <a:pt x="5098" y="4017"/>
                      </a:lnTo>
                      <a:lnTo>
                        <a:pt x="4780" y="3720"/>
                      </a:lnTo>
                      <a:lnTo>
                        <a:pt x="4473" y="3423"/>
                      </a:lnTo>
                      <a:lnTo>
                        <a:pt x="4187" y="3126"/>
                      </a:lnTo>
                      <a:lnTo>
                        <a:pt x="3922" y="2840"/>
                      </a:lnTo>
                      <a:lnTo>
                        <a:pt x="3667" y="2544"/>
                      </a:lnTo>
                      <a:lnTo>
                        <a:pt x="3424" y="2258"/>
                      </a:lnTo>
                      <a:lnTo>
                        <a:pt x="3201" y="1982"/>
                      </a:lnTo>
                      <a:lnTo>
                        <a:pt x="3000" y="1717"/>
                      </a:lnTo>
                      <a:lnTo>
                        <a:pt x="2820" y="1452"/>
                      </a:lnTo>
                      <a:lnTo>
                        <a:pt x="2491" y="986"/>
                      </a:lnTo>
                      <a:lnTo>
                        <a:pt x="2247" y="594"/>
                      </a:lnTo>
                      <a:lnTo>
                        <a:pt x="2057" y="286"/>
                      </a:lnTo>
                      <a:lnTo>
                        <a:pt x="1908"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9" name="Google Shape;2199;p19"/>
                <p:cNvSpPr/>
                <p:nvPr/>
              </p:nvSpPr>
              <p:spPr>
                <a:xfrm>
                  <a:off x="2588700" y="3516550"/>
                  <a:ext cx="128775" cy="109975"/>
                </a:xfrm>
                <a:custGeom>
                  <a:rect b="b" l="l" r="r" t="t"/>
                  <a:pathLst>
                    <a:path extrusionOk="0" h="4399" w="5151">
                      <a:moveTo>
                        <a:pt x="1251" y="0"/>
                      </a:moveTo>
                      <a:lnTo>
                        <a:pt x="1198" y="11"/>
                      </a:lnTo>
                      <a:lnTo>
                        <a:pt x="1134" y="32"/>
                      </a:lnTo>
                      <a:lnTo>
                        <a:pt x="1060" y="64"/>
                      </a:lnTo>
                      <a:lnTo>
                        <a:pt x="986" y="106"/>
                      </a:lnTo>
                      <a:lnTo>
                        <a:pt x="911" y="170"/>
                      </a:lnTo>
                      <a:lnTo>
                        <a:pt x="837" y="234"/>
                      </a:lnTo>
                      <a:lnTo>
                        <a:pt x="689" y="393"/>
                      </a:lnTo>
                      <a:lnTo>
                        <a:pt x="530" y="594"/>
                      </a:lnTo>
                      <a:lnTo>
                        <a:pt x="382" y="806"/>
                      </a:lnTo>
                      <a:lnTo>
                        <a:pt x="244" y="1039"/>
                      </a:lnTo>
                      <a:lnTo>
                        <a:pt x="117" y="1272"/>
                      </a:lnTo>
                      <a:lnTo>
                        <a:pt x="74" y="1378"/>
                      </a:lnTo>
                      <a:lnTo>
                        <a:pt x="42" y="1495"/>
                      </a:lnTo>
                      <a:lnTo>
                        <a:pt x="11" y="1601"/>
                      </a:lnTo>
                      <a:lnTo>
                        <a:pt x="0" y="1717"/>
                      </a:lnTo>
                      <a:lnTo>
                        <a:pt x="0" y="1834"/>
                      </a:lnTo>
                      <a:lnTo>
                        <a:pt x="11" y="1940"/>
                      </a:lnTo>
                      <a:lnTo>
                        <a:pt x="21" y="2056"/>
                      </a:lnTo>
                      <a:lnTo>
                        <a:pt x="53" y="2173"/>
                      </a:lnTo>
                      <a:lnTo>
                        <a:pt x="466" y="3519"/>
                      </a:lnTo>
                      <a:lnTo>
                        <a:pt x="498" y="3614"/>
                      </a:lnTo>
                      <a:lnTo>
                        <a:pt x="541" y="3709"/>
                      </a:lnTo>
                      <a:lnTo>
                        <a:pt x="583" y="3794"/>
                      </a:lnTo>
                      <a:lnTo>
                        <a:pt x="636" y="3879"/>
                      </a:lnTo>
                      <a:lnTo>
                        <a:pt x="699" y="3953"/>
                      </a:lnTo>
                      <a:lnTo>
                        <a:pt x="763" y="4027"/>
                      </a:lnTo>
                      <a:lnTo>
                        <a:pt x="827" y="4091"/>
                      </a:lnTo>
                      <a:lnTo>
                        <a:pt x="901" y="4154"/>
                      </a:lnTo>
                      <a:lnTo>
                        <a:pt x="986" y="4207"/>
                      </a:lnTo>
                      <a:lnTo>
                        <a:pt x="1060" y="4260"/>
                      </a:lnTo>
                      <a:lnTo>
                        <a:pt x="1155" y="4303"/>
                      </a:lnTo>
                      <a:lnTo>
                        <a:pt x="1240" y="4335"/>
                      </a:lnTo>
                      <a:lnTo>
                        <a:pt x="1335" y="4366"/>
                      </a:lnTo>
                      <a:lnTo>
                        <a:pt x="1431" y="4388"/>
                      </a:lnTo>
                      <a:lnTo>
                        <a:pt x="1526" y="4398"/>
                      </a:lnTo>
                      <a:lnTo>
                        <a:pt x="1749" y="4398"/>
                      </a:lnTo>
                      <a:lnTo>
                        <a:pt x="1876" y="4388"/>
                      </a:lnTo>
                      <a:lnTo>
                        <a:pt x="2098" y="4356"/>
                      </a:lnTo>
                      <a:lnTo>
                        <a:pt x="2300" y="4303"/>
                      </a:lnTo>
                      <a:lnTo>
                        <a:pt x="2480" y="4250"/>
                      </a:lnTo>
                      <a:lnTo>
                        <a:pt x="2628" y="4186"/>
                      </a:lnTo>
                      <a:lnTo>
                        <a:pt x="2734" y="4144"/>
                      </a:lnTo>
                      <a:lnTo>
                        <a:pt x="2819" y="4091"/>
                      </a:lnTo>
                      <a:lnTo>
                        <a:pt x="3709" y="4091"/>
                      </a:lnTo>
                      <a:lnTo>
                        <a:pt x="4027" y="4070"/>
                      </a:lnTo>
                      <a:lnTo>
                        <a:pt x="4302" y="4038"/>
                      </a:lnTo>
                      <a:lnTo>
                        <a:pt x="4408" y="4017"/>
                      </a:lnTo>
                      <a:lnTo>
                        <a:pt x="4493" y="3985"/>
                      </a:lnTo>
                      <a:lnTo>
                        <a:pt x="4536" y="3953"/>
                      </a:lnTo>
                      <a:lnTo>
                        <a:pt x="4546" y="3932"/>
                      </a:lnTo>
                      <a:lnTo>
                        <a:pt x="4546" y="3911"/>
                      </a:lnTo>
                      <a:lnTo>
                        <a:pt x="4525" y="3868"/>
                      </a:lnTo>
                      <a:lnTo>
                        <a:pt x="4493" y="3837"/>
                      </a:lnTo>
                      <a:lnTo>
                        <a:pt x="4440" y="3794"/>
                      </a:lnTo>
                      <a:lnTo>
                        <a:pt x="4377" y="3762"/>
                      </a:lnTo>
                      <a:lnTo>
                        <a:pt x="4207" y="3699"/>
                      </a:lnTo>
                      <a:lnTo>
                        <a:pt x="4016" y="3635"/>
                      </a:lnTo>
                      <a:lnTo>
                        <a:pt x="3815" y="3593"/>
                      </a:lnTo>
                      <a:lnTo>
                        <a:pt x="3624" y="3550"/>
                      </a:lnTo>
                      <a:lnTo>
                        <a:pt x="3306" y="3487"/>
                      </a:lnTo>
                      <a:lnTo>
                        <a:pt x="3222" y="3466"/>
                      </a:lnTo>
                      <a:lnTo>
                        <a:pt x="3158" y="3434"/>
                      </a:lnTo>
                      <a:lnTo>
                        <a:pt x="3137" y="3413"/>
                      </a:lnTo>
                      <a:lnTo>
                        <a:pt x="3126" y="3391"/>
                      </a:lnTo>
                      <a:lnTo>
                        <a:pt x="3126" y="3370"/>
                      </a:lnTo>
                      <a:lnTo>
                        <a:pt x="3147" y="3349"/>
                      </a:lnTo>
                      <a:lnTo>
                        <a:pt x="3158" y="3338"/>
                      </a:lnTo>
                      <a:lnTo>
                        <a:pt x="3476" y="3317"/>
                      </a:lnTo>
                      <a:lnTo>
                        <a:pt x="3804" y="3285"/>
                      </a:lnTo>
                      <a:lnTo>
                        <a:pt x="4175" y="3243"/>
                      </a:lnTo>
                      <a:lnTo>
                        <a:pt x="4546" y="3180"/>
                      </a:lnTo>
                      <a:lnTo>
                        <a:pt x="4716" y="3148"/>
                      </a:lnTo>
                      <a:lnTo>
                        <a:pt x="4864" y="3105"/>
                      </a:lnTo>
                      <a:lnTo>
                        <a:pt x="4991" y="3063"/>
                      </a:lnTo>
                      <a:lnTo>
                        <a:pt x="5087" y="3021"/>
                      </a:lnTo>
                      <a:lnTo>
                        <a:pt x="5118" y="2989"/>
                      </a:lnTo>
                      <a:lnTo>
                        <a:pt x="5140" y="2968"/>
                      </a:lnTo>
                      <a:lnTo>
                        <a:pt x="5150" y="2936"/>
                      </a:lnTo>
                      <a:lnTo>
                        <a:pt x="5150" y="2904"/>
                      </a:lnTo>
                      <a:lnTo>
                        <a:pt x="5150" y="2872"/>
                      </a:lnTo>
                      <a:lnTo>
                        <a:pt x="5129" y="2851"/>
                      </a:lnTo>
                      <a:lnTo>
                        <a:pt x="5065" y="2798"/>
                      </a:lnTo>
                      <a:lnTo>
                        <a:pt x="4970" y="2745"/>
                      </a:lnTo>
                      <a:lnTo>
                        <a:pt x="4854" y="2703"/>
                      </a:lnTo>
                      <a:lnTo>
                        <a:pt x="4716" y="2671"/>
                      </a:lnTo>
                      <a:lnTo>
                        <a:pt x="4567" y="2639"/>
                      </a:lnTo>
                      <a:lnTo>
                        <a:pt x="4239" y="2575"/>
                      </a:lnTo>
                      <a:lnTo>
                        <a:pt x="3921" y="2544"/>
                      </a:lnTo>
                      <a:lnTo>
                        <a:pt x="3645" y="2512"/>
                      </a:lnTo>
                      <a:lnTo>
                        <a:pt x="3370" y="2491"/>
                      </a:lnTo>
                      <a:lnTo>
                        <a:pt x="3677" y="2395"/>
                      </a:lnTo>
                      <a:lnTo>
                        <a:pt x="3995" y="2289"/>
                      </a:lnTo>
                      <a:lnTo>
                        <a:pt x="4334" y="2162"/>
                      </a:lnTo>
                      <a:lnTo>
                        <a:pt x="4673" y="2014"/>
                      </a:lnTo>
                      <a:lnTo>
                        <a:pt x="4822" y="1940"/>
                      </a:lnTo>
                      <a:lnTo>
                        <a:pt x="4960" y="1876"/>
                      </a:lnTo>
                      <a:lnTo>
                        <a:pt x="5055" y="1802"/>
                      </a:lnTo>
                      <a:lnTo>
                        <a:pt x="5118" y="1738"/>
                      </a:lnTo>
                      <a:lnTo>
                        <a:pt x="5140" y="1707"/>
                      </a:lnTo>
                      <a:lnTo>
                        <a:pt x="5150" y="1675"/>
                      </a:lnTo>
                      <a:lnTo>
                        <a:pt x="5150" y="1643"/>
                      </a:lnTo>
                      <a:lnTo>
                        <a:pt x="5129" y="1622"/>
                      </a:lnTo>
                      <a:lnTo>
                        <a:pt x="5108" y="1590"/>
                      </a:lnTo>
                      <a:lnTo>
                        <a:pt x="5065" y="1569"/>
                      </a:lnTo>
                      <a:lnTo>
                        <a:pt x="4970" y="1537"/>
                      </a:lnTo>
                      <a:lnTo>
                        <a:pt x="4843" y="1516"/>
                      </a:lnTo>
                      <a:lnTo>
                        <a:pt x="4695" y="1505"/>
                      </a:lnTo>
                      <a:lnTo>
                        <a:pt x="4536" y="1495"/>
                      </a:lnTo>
                      <a:lnTo>
                        <a:pt x="4355" y="1495"/>
                      </a:lnTo>
                      <a:lnTo>
                        <a:pt x="3974" y="1516"/>
                      </a:lnTo>
                      <a:lnTo>
                        <a:pt x="3614" y="1548"/>
                      </a:lnTo>
                      <a:lnTo>
                        <a:pt x="3296" y="1579"/>
                      </a:lnTo>
                      <a:lnTo>
                        <a:pt x="2999" y="1622"/>
                      </a:lnTo>
                      <a:lnTo>
                        <a:pt x="3190" y="1452"/>
                      </a:lnTo>
                      <a:lnTo>
                        <a:pt x="3370" y="1272"/>
                      </a:lnTo>
                      <a:lnTo>
                        <a:pt x="3571" y="1050"/>
                      </a:lnTo>
                      <a:lnTo>
                        <a:pt x="3677" y="944"/>
                      </a:lnTo>
                      <a:lnTo>
                        <a:pt x="3762" y="827"/>
                      </a:lnTo>
                      <a:lnTo>
                        <a:pt x="3836" y="710"/>
                      </a:lnTo>
                      <a:lnTo>
                        <a:pt x="3900" y="604"/>
                      </a:lnTo>
                      <a:lnTo>
                        <a:pt x="3942" y="498"/>
                      </a:lnTo>
                      <a:lnTo>
                        <a:pt x="3953" y="414"/>
                      </a:lnTo>
                      <a:lnTo>
                        <a:pt x="3953" y="371"/>
                      </a:lnTo>
                      <a:lnTo>
                        <a:pt x="3942" y="340"/>
                      </a:lnTo>
                      <a:lnTo>
                        <a:pt x="3921" y="297"/>
                      </a:lnTo>
                      <a:lnTo>
                        <a:pt x="3889" y="276"/>
                      </a:lnTo>
                      <a:lnTo>
                        <a:pt x="3857" y="255"/>
                      </a:lnTo>
                      <a:lnTo>
                        <a:pt x="3804" y="234"/>
                      </a:lnTo>
                      <a:lnTo>
                        <a:pt x="3688" y="234"/>
                      </a:lnTo>
                      <a:lnTo>
                        <a:pt x="3539" y="255"/>
                      </a:lnTo>
                      <a:lnTo>
                        <a:pt x="3370" y="308"/>
                      </a:lnTo>
                      <a:lnTo>
                        <a:pt x="3179" y="371"/>
                      </a:lnTo>
                      <a:lnTo>
                        <a:pt x="2978" y="456"/>
                      </a:lnTo>
                      <a:lnTo>
                        <a:pt x="2766" y="551"/>
                      </a:lnTo>
                      <a:lnTo>
                        <a:pt x="2554" y="657"/>
                      </a:lnTo>
                      <a:lnTo>
                        <a:pt x="2151" y="869"/>
                      </a:lnTo>
                      <a:lnTo>
                        <a:pt x="1812" y="1060"/>
                      </a:lnTo>
                      <a:lnTo>
                        <a:pt x="1484" y="1251"/>
                      </a:lnTo>
                      <a:lnTo>
                        <a:pt x="1505" y="1060"/>
                      </a:lnTo>
                      <a:lnTo>
                        <a:pt x="1526" y="859"/>
                      </a:lnTo>
                      <a:lnTo>
                        <a:pt x="1526" y="626"/>
                      </a:lnTo>
                      <a:lnTo>
                        <a:pt x="1526" y="509"/>
                      </a:lnTo>
                      <a:lnTo>
                        <a:pt x="1515" y="403"/>
                      </a:lnTo>
                      <a:lnTo>
                        <a:pt x="1494" y="297"/>
                      </a:lnTo>
                      <a:lnTo>
                        <a:pt x="1473" y="202"/>
                      </a:lnTo>
                      <a:lnTo>
                        <a:pt x="1431" y="117"/>
                      </a:lnTo>
                      <a:lnTo>
                        <a:pt x="1388" y="64"/>
                      </a:lnTo>
                      <a:lnTo>
                        <a:pt x="1357" y="32"/>
                      </a:lnTo>
                      <a:lnTo>
                        <a:pt x="1325" y="22"/>
                      </a:lnTo>
                      <a:lnTo>
                        <a:pt x="1293" y="11"/>
                      </a:lnTo>
                      <a:lnTo>
                        <a:pt x="1251"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19"/>
                <p:cNvSpPr/>
                <p:nvPr/>
              </p:nvSpPr>
              <p:spPr>
                <a:xfrm>
                  <a:off x="1945450" y="3397600"/>
                  <a:ext cx="268925" cy="219125"/>
                </a:xfrm>
                <a:custGeom>
                  <a:rect b="b" l="l" r="r" t="t"/>
                  <a:pathLst>
                    <a:path extrusionOk="0" h="8765" w="10757">
                      <a:moveTo>
                        <a:pt x="8849" y="0"/>
                      </a:moveTo>
                      <a:lnTo>
                        <a:pt x="8701" y="286"/>
                      </a:lnTo>
                      <a:lnTo>
                        <a:pt x="8520" y="594"/>
                      </a:lnTo>
                      <a:lnTo>
                        <a:pt x="8266" y="986"/>
                      </a:lnTo>
                      <a:lnTo>
                        <a:pt x="7948" y="1452"/>
                      </a:lnTo>
                      <a:lnTo>
                        <a:pt x="7757" y="1717"/>
                      </a:lnTo>
                      <a:lnTo>
                        <a:pt x="7556" y="1982"/>
                      </a:lnTo>
                      <a:lnTo>
                        <a:pt x="7334" y="2258"/>
                      </a:lnTo>
                      <a:lnTo>
                        <a:pt x="7100" y="2544"/>
                      </a:lnTo>
                      <a:lnTo>
                        <a:pt x="6846" y="2840"/>
                      </a:lnTo>
                      <a:lnTo>
                        <a:pt x="6571" y="3126"/>
                      </a:lnTo>
                      <a:lnTo>
                        <a:pt x="6284" y="3423"/>
                      </a:lnTo>
                      <a:lnTo>
                        <a:pt x="5977" y="3720"/>
                      </a:lnTo>
                      <a:lnTo>
                        <a:pt x="5659" y="4017"/>
                      </a:lnTo>
                      <a:lnTo>
                        <a:pt x="5320" y="4303"/>
                      </a:lnTo>
                      <a:lnTo>
                        <a:pt x="4970" y="4589"/>
                      </a:lnTo>
                      <a:lnTo>
                        <a:pt x="4600" y="4864"/>
                      </a:lnTo>
                      <a:lnTo>
                        <a:pt x="4207" y="5119"/>
                      </a:lnTo>
                      <a:lnTo>
                        <a:pt x="3805" y="5373"/>
                      </a:lnTo>
                      <a:lnTo>
                        <a:pt x="3391" y="5606"/>
                      </a:lnTo>
                      <a:lnTo>
                        <a:pt x="2946" y="5818"/>
                      </a:lnTo>
                      <a:lnTo>
                        <a:pt x="2501" y="6019"/>
                      </a:lnTo>
                      <a:lnTo>
                        <a:pt x="2268" y="6115"/>
                      </a:lnTo>
                      <a:lnTo>
                        <a:pt x="2035" y="6200"/>
                      </a:lnTo>
                      <a:lnTo>
                        <a:pt x="1791" y="6274"/>
                      </a:lnTo>
                      <a:lnTo>
                        <a:pt x="1548" y="6348"/>
                      </a:lnTo>
                      <a:lnTo>
                        <a:pt x="1304" y="6412"/>
                      </a:lnTo>
                      <a:lnTo>
                        <a:pt x="1049" y="6475"/>
                      </a:lnTo>
                      <a:lnTo>
                        <a:pt x="795" y="6528"/>
                      </a:lnTo>
                      <a:lnTo>
                        <a:pt x="530" y="6571"/>
                      </a:lnTo>
                      <a:lnTo>
                        <a:pt x="265" y="6613"/>
                      </a:lnTo>
                      <a:lnTo>
                        <a:pt x="0" y="6645"/>
                      </a:lnTo>
                      <a:lnTo>
                        <a:pt x="212" y="8764"/>
                      </a:lnTo>
                      <a:lnTo>
                        <a:pt x="530" y="8722"/>
                      </a:lnTo>
                      <a:lnTo>
                        <a:pt x="848" y="8679"/>
                      </a:lnTo>
                      <a:lnTo>
                        <a:pt x="1166" y="8626"/>
                      </a:lnTo>
                      <a:lnTo>
                        <a:pt x="1473" y="8563"/>
                      </a:lnTo>
                      <a:lnTo>
                        <a:pt x="1770" y="8489"/>
                      </a:lnTo>
                      <a:lnTo>
                        <a:pt x="2067" y="8414"/>
                      </a:lnTo>
                      <a:lnTo>
                        <a:pt x="2364" y="8330"/>
                      </a:lnTo>
                      <a:lnTo>
                        <a:pt x="2650" y="8234"/>
                      </a:lnTo>
                      <a:lnTo>
                        <a:pt x="2936" y="8139"/>
                      </a:lnTo>
                      <a:lnTo>
                        <a:pt x="3211" y="8033"/>
                      </a:lnTo>
                      <a:lnTo>
                        <a:pt x="3476" y="7927"/>
                      </a:lnTo>
                      <a:lnTo>
                        <a:pt x="3752" y="7810"/>
                      </a:lnTo>
                      <a:lnTo>
                        <a:pt x="4006" y="7683"/>
                      </a:lnTo>
                      <a:lnTo>
                        <a:pt x="4271" y="7556"/>
                      </a:lnTo>
                      <a:lnTo>
                        <a:pt x="4515" y="7429"/>
                      </a:lnTo>
                      <a:lnTo>
                        <a:pt x="4769" y="7291"/>
                      </a:lnTo>
                      <a:lnTo>
                        <a:pt x="5246" y="7005"/>
                      </a:lnTo>
                      <a:lnTo>
                        <a:pt x="5702" y="6698"/>
                      </a:lnTo>
                      <a:lnTo>
                        <a:pt x="6136" y="6390"/>
                      </a:lnTo>
                      <a:lnTo>
                        <a:pt x="6560" y="6062"/>
                      </a:lnTo>
                      <a:lnTo>
                        <a:pt x="6952" y="5723"/>
                      </a:lnTo>
                      <a:lnTo>
                        <a:pt x="7334" y="5394"/>
                      </a:lnTo>
                      <a:lnTo>
                        <a:pt x="7694" y="5045"/>
                      </a:lnTo>
                      <a:lnTo>
                        <a:pt x="8033" y="4705"/>
                      </a:lnTo>
                      <a:lnTo>
                        <a:pt x="8351" y="4366"/>
                      </a:lnTo>
                      <a:lnTo>
                        <a:pt x="8648" y="4027"/>
                      </a:lnTo>
                      <a:lnTo>
                        <a:pt x="8923" y="3688"/>
                      </a:lnTo>
                      <a:lnTo>
                        <a:pt x="9188" y="3370"/>
                      </a:lnTo>
                      <a:lnTo>
                        <a:pt x="9421" y="3052"/>
                      </a:lnTo>
                      <a:lnTo>
                        <a:pt x="9644" y="2756"/>
                      </a:lnTo>
                      <a:lnTo>
                        <a:pt x="9845" y="2469"/>
                      </a:lnTo>
                      <a:lnTo>
                        <a:pt x="10025" y="2194"/>
                      </a:lnTo>
                      <a:lnTo>
                        <a:pt x="10322" y="1717"/>
                      </a:lnTo>
                      <a:lnTo>
                        <a:pt x="10544" y="1346"/>
                      </a:lnTo>
                      <a:lnTo>
                        <a:pt x="10693" y="1081"/>
                      </a:lnTo>
                      <a:lnTo>
                        <a:pt x="10756" y="954"/>
                      </a:lnTo>
                      <a:lnTo>
                        <a:pt x="8849"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p19"/>
                <p:cNvSpPr/>
                <p:nvPr/>
              </p:nvSpPr>
              <p:spPr>
                <a:xfrm>
                  <a:off x="1872075" y="3516550"/>
                  <a:ext cx="128775" cy="109975"/>
                </a:xfrm>
                <a:custGeom>
                  <a:rect b="b" l="l" r="r" t="t"/>
                  <a:pathLst>
                    <a:path extrusionOk="0" h="4399" w="5151">
                      <a:moveTo>
                        <a:pt x="3900" y="0"/>
                      </a:moveTo>
                      <a:lnTo>
                        <a:pt x="3868" y="11"/>
                      </a:lnTo>
                      <a:lnTo>
                        <a:pt x="3826" y="22"/>
                      </a:lnTo>
                      <a:lnTo>
                        <a:pt x="3794" y="32"/>
                      </a:lnTo>
                      <a:lnTo>
                        <a:pt x="3773" y="64"/>
                      </a:lnTo>
                      <a:lnTo>
                        <a:pt x="3720" y="117"/>
                      </a:lnTo>
                      <a:lnTo>
                        <a:pt x="3688" y="202"/>
                      </a:lnTo>
                      <a:lnTo>
                        <a:pt x="3656" y="297"/>
                      </a:lnTo>
                      <a:lnTo>
                        <a:pt x="3645" y="403"/>
                      </a:lnTo>
                      <a:lnTo>
                        <a:pt x="3635" y="509"/>
                      </a:lnTo>
                      <a:lnTo>
                        <a:pt x="3624" y="626"/>
                      </a:lnTo>
                      <a:lnTo>
                        <a:pt x="3635" y="859"/>
                      </a:lnTo>
                      <a:lnTo>
                        <a:pt x="3645" y="1060"/>
                      </a:lnTo>
                      <a:lnTo>
                        <a:pt x="3667" y="1251"/>
                      </a:lnTo>
                      <a:lnTo>
                        <a:pt x="3349" y="1060"/>
                      </a:lnTo>
                      <a:lnTo>
                        <a:pt x="2999" y="869"/>
                      </a:lnTo>
                      <a:lnTo>
                        <a:pt x="2596" y="657"/>
                      </a:lnTo>
                      <a:lnTo>
                        <a:pt x="2384" y="551"/>
                      </a:lnTo>
                      <a:lnTo>
                        <a:pt x="2183" y="456"/>
                      </a:lnTo>
                      <a:lnTo>
                        <a:pt x="1982" y="371"/>
                      </a:lnTo>
                      <a:lnTo>
                        <a:pt x="1791" y="308"/>
                      </a:lnTo>
                      <a:lnTo>
                        <a:pt x="1611" y="255"/>
                      </a:lnTo>
                      <a:lnTo>
                        <a:pt x="1462" y="234"/>
                      </a:lnTo>
                      <a:lnTo>
                        <a:pt x="1346" y="234"/>
                      </a:lnTo>
                      <a:lnTo>
                        <a:pt x="1303" y="255"/>
                      </a:lnTo>
                      <a:lnTo>
                        <a:pt x="1261" y="276"/>
                      </a:lnTo>
                      <a:lnTo>
                        <a:pt x="1240" y="297"/>
                      </a:lnTo>
                      <a:lnTo>
                        <a:pt x="1219" y="340"/>
                      </a:lnTo>
                      <a:lnTo>
                        <a:pt x="1208" y="371"/>
                      </a:lnTo>
                      <a:lnTo>
                        <a:pt x="1208" y="414"/>
                      </a:lnTo>
                      <a:lnTo>
                        <a:pt x="1219" y="498"/>
                      </a:lnTo>
                      <a:lnTo>
                        <a:pt x="1261" y="604"/>
                      </a:lnTo>
                      <a:lnTo>
                        <a:pt x="1314" y="710"/>
                      </a:lnTo>
                      <a:lnTo>
                        <a:pt x="1399" y="827"/>
                      </a:lnTo>
                      <a:lnTo>
                        <a:pt x="1484" y="944"/>
                      </a:lnTo>
                      <a:lnTo>
                        <a:pt x="1579" y="1050"/>
                      </a:lnTo>
                      <a:lnTo>
                        <a:pt x="1780" y="1272"/>
                      </a:lnTo>
                      <a:lnTo>
                        <a:pt x="1971" y="1452"/>
                      </a:lnTo>
                      <a:lnTo>
                        <a:pt x="2151" y="1622"/>
                      </a:lnTo>
                      <a:lnTo>
                        <a:pt x="1854" y="1579"/>
                      </a:lnTo>
                      <a:lnTo>
                        <a:pt x="1547" y="1548"/>
                      </a:lnTo>
                      <a:lnTo>
                        <a:pt x="1176" y="1516"/>
                      </a:lnTo>
                      <a:lnTo>
                        <a:pt x="805" y="1495"/>
                      </a:lnTo>
                      <a:lnTo>
                        <a:pt x="625" y="1495"/>
                      </a:lnTo>
                      <a:lnTo>
                        <a:pt x="456" y="1505"/>
                      </a:lnTo>
                      <a:lnTo>
                        <a:pt x="307" y="1516"/>
                      </a:lnTo>
                      <a:lnTo>
                        <a:pt x="180" y="1537"/>
                      </a:lnTo>
                      <a:lnTo>
                        <a:pt x="85" y="1569"/>
                      </a:lnTo>
                      <a:lnTo>
                        <a:pt x="53" y="1590"/>
                      </a:lnTo>
                      <a:lnTo>
                        <a:pt x="21" y="1622"/>
                      </a:lnTo>
                      <a:lnTo>
                        <a:pt x="11" y="1643"/>
                      </a:lnTo>
                      <a:lnTo>
                        <a:pt x="0" y="1675"/>
                      </a:lnTo>
                      <a:lnTo>
                        <a:pt x="11" y="1707"/>
                      </a:lnTo>
                      <a:lnTo>
                        <a:pt x="32" y="1738"/>
                      </a:lnTo>
                      <a:lnTo>
                        <a:pt x="95" y="1802"/>
                      </a:lnTo>
                      <a:lnTo>
                        <a:pt x="201" y="1876"/>
                      </a:lnTo>
                      <a:lnTo>
                        <a:pt x="329" y="1940"/>
                      </a:lnTo>
                      <a:lnTo>
                        <a:pt x="477" y="2014"/>
                      </a:lnTo>
                      <a:lnTo>
                        <a:pt x="816" y="2162"/>
                      </a:lnTo>
                      <a:lnTo>
                        <a:pt x="1166" y="2289"/>
                      </a:lnTo>
                      <a:lnTo>
                        <a:pt x="1473" y="2395"/>
                      </a:lnTo>
                      <a:lnTo>
                        <a:pt x="1780" y="2491"/>
                      </a:lnTo>
                      <a:lnTo>
                        <a:pt x="1515" y="2512"/>
                      </a:lnTo>
                      <a:lnTo>
                        <a:pt x="1229" y="2544"/>
                      </a:lnTo>
                      <a:lnTo>
                        <a:pt x="911" y="2575"/>
                      </a:lnTo>
                      <a:lnTo>
                        <a:pt x="583" y="2639"/>
                      </a:lnTo>
                      <a:lnTo>
                        <a:pt x="434" y="2671"/>
                      </a:lnTo>
                      <a:lnTo>
                        <a:pt x="297" y="2703"/>
                      </a:lnTo>
                      <a:lnTo>
                        <a:pt x="180" y="2745"/>
                      </a:lnTo>
                      <a:lnTo>
                        <a:pt x="95" y="2798"/>
                      </a:lnTo>
                      <a:lnTo>
                        <a:pt x="32" y="2851"/>
                      </a:lnTo>
                      <a:lnTo>
                        <a:pt x="11" y="2872"/>
                      </a:lnTo>
                      <a:lnTo>
                        <a:pt x="0" y="2904"/>
                      </a:lnTo>
                      <a:lnTo>
                        <a:pt x="0" y="2936"/>
                      </a:lnTo>
                      <a:lnTo>
                        <a:pt x="11" y="2968"/>
                      </a:lnTo>
                      <a:lnTo>
                        <a:pt x="32" y="2989"/>
                      </a:lnTo>
                      <a:lnTo>
                        <a:pt x="74" y="3021"/>
                      </a:lnTo>
                      <a:lnTo>
                        <a:pt x="159" y="3063"/>
                      </a:lnTo>
                      <a:lnTo>
                        <a:pt x="286" y="3105"/>
                      </a:lnTo>
                      <a:lnTo>
                        <a:pt x="434" y="3148"/>
                      </a:lnTo>
                      <a:lnTo>
                        <a:pt x="604" y="3180"/>
                      </a:lnTo>
                      <a:lnTo>
                        <a:pt x="975" y="3243"/>
                      </a:lnTo>
                      <a:lnTo>
                        <a:pt x="1346" y="3285"/>
                      </a:lnTo>
                      <a:lnTo>
                        <a:pt x="1674" y="3317"/>
                      </a:lnTo>
                      <a:lnTo>
                        <a:pt x="1992" y="3338"/>
                      </a:lnTo>
                      <a:lnTo>
                        <a:pt x="2013" y="3349"/>
                      </a:lnTo>
                      <a:lnTo>
                        <a:pt x="2024" y="3370"/>
                      </a:lnTo>
                      <a:lnTo>
                        <a:pt x="2024" y="3391"/>
                      </a:lnTo>
                      <a:lnTo>
                        <a:pt x="2024" y="3413"/>
                      </a:lnTo>
                      <a:lnTo>
                        <a:pt x="1992" y="3434"/>
                      </a:lnTo>
                      <a:lnTo>
                        <a:pt x="1939" y="3466"/>
                      </a:lnTo>
                      <a:lnTo>
                        <a:pt x="1844" y="3487"/>
                      </a:lnTo>
                      <a:lnTo>
                        <a:pt x="1537" y="3550"/>
                      </a:lnTo>
                      <a:lnTo>
                        <a:pt x="1335" y="3593"/>
                      </a:lnTo>
                      <a:lnTo>
                        <a:pt x="1134" y="3635"/>
                      </a:lnTo>
                      <a:lnTo>
                        <a:pt x="943" y="3699"/>
                      </a:lnTo>
                      <a:lnTo>
                        <a:pt x="784" y="3762"/>
                      </a:lnTo>
                      <a:lnTo>
                        <a:pt x="710" y="3794"/>
                      </a:lnTo>
                      <a:lnTo>
                        <a:pt x="657" y="3837"/>
                      </a:lnTo>
                      <a:lnTo>
                        <a:pt x="625" y="3868"/>
                      </a:lnTo>
                      <a:lnTo>
                        <a:pt x="604" y="3911"/>
                      </a:lnTo>
                      <a:lnTo>
                        <a:pt x="604" y="3932"/>
                      </a:lnTo>
                      <a:lnTo>
                        <a:pt x="615" y="3953"/>
                      </a:lnTo>
                      <a:lnTo>
                        <a:pt x="668" y="3985"/>
                      </a:lnTo>
                      <a:lnTo>
                        <a:pt x="742" y="4017"/>
                      </a:lnTo>
                      <a:lnTo>
                        <a:pt x="848" y="4038"/>
                      </a:lnTo>
                      <a:lnTo>
                        <a:pt x="1123" y="4070"/>
                      </a:lnTo>
                      <a:lnTo>
                        <a:pt x="1452" y="4091"/>
                      </a:lnTo>
                      <a:lnTo>
                        <a:pt x="2331" y="4091"/>
                      </a:lnTo>
                      <a:lnTo>
                        <a:pt x="2427" y="4144"/>
                      </a:lnTo>
                      <a:lnTo>
                        <a:pt x="2533" y="4186"/>
                      </a:lnTo>
                      <a:lnTo>
                        <a:pt x="2670" y="4250"/>
                      </a:lnTo>
                      <a:lnTo>
                        <a:pt x="2851" y="4303"/>
                      </a:lnTo>
                      <a:lnTo>
                        <a:pt x="3052" y="4356"/>
                      </a:lnTo>
                      <a:lnTo>
                        <a:pt x="3285" y="4388"/>
                      </a:lnTo>
                      <a:lnTo>
                        <a:pt x="3402" y="4398"/>
                      </a:lnTo>
                      <a:lnTo>
                        <a:pt x="3624" y="4398"/>
                      </a:lnTo>
                      <a:lnTo>
                        <a:pt x="3730" y="4388"/>
                      </a:lnTo>
                      <a:lnTo>
                        <a:pt x="3826" y="4366"/>
                      </a:lnTo>
                      <a:lnTo>
                        <a:pt x="3910" y="4335"/>
                      </a:lnTo>
                      <a:lnTo>
                        <a:pt x="4006" y="4303"/>
                      </a:lnTo>
                      <a:lnTo>
                        <a:pt x="4090" y="4260"/>
                      </a:lnTo>
                      <a:lnTo>
                        <a:pt x="4175" y="4207"/>
                      </a:lnTo>
                      <a:lnTo>
                        <a:pt x="4249" y="4154"/>
                      </a:lnTo>
                      <a:lnTo>
                        <a:pt x="4324" y="4091"/>
                      </a:lnTo>
                      <a:lnTo>
                        <a:pt x="4398" y="4027"/>
                      </a:lnTo>
                      <a:lnTo>
                        <a:pt x="4461" y="3953"/>
                      </a:lnTo>
                      <a:lnTo>
                        <a:pt x="4514" y="3879"/>
                      </a:lnTo>
                      <a:lnTo>
                        <a:pt x="4567" y="3794"/>
                      </a:lnTo>
                      <a:lnTo>
                        <a:pt x="4620" y="3709"/>
                      </a:lnTo>
                      <a:lnTo>
                        <a:pt x="4652" y="3614"/>
                      </a:lnTo>
                      <a:lnTo>
                        <a:pt x="4695" y="3519"/>
                      </a:lnTo>
                      <a:lnTo>
                        <a:pt x="5097" y="2173"/>
                      </a:lnTo>
                      <a:lnTo>
                        <a:pt x="5129" y="2056"/>
                      </a:lnTo>
                      <a:lnTo>
                        <a:pt x="5150" y="1940"/>
                      </a:lnTo>
                      <a:lnTo>
                        <a:pt x="5150" y="1834"/>
                      </a:lnTo>
                      <a:lnTo>
                        <a:pt x="5150" y="1717"/>
                      </a:lnTo>
                      <a:lnTo>
                        <a:pt x="5140" y="1601"/>
                      </a:lnTo>
                      <a:lnTo>
                        <a:pt x="5118" y="1495"/>
                      </a:lnTo>
                      <a:lnTo>
                        <a:pt x="5076" y="1378"/>
                      </a:lnTo>
                      <a:lnTo>
                        <a:pt x="5034" y="1272"/>
                      </a:lnTo>
                      <a:lnTo>
                        <a:pt x="4917" y="1039"/>
                      </a:lnTo>
                      <a:lnTo>
                        <a:pt x="4769" y="806"/>
                      </a:lnTo>
                      <a:lnTo>
                        <a:pt x="4620" y="594"/>
                      </a:lnTo>
                      <a:lnTo>
                        <a:pt x="4472" y="393"/>
                      </a:lnTo>
                      <a:lnTo>
                        <a:pt x="4313" y="234"/>
                      </a:lnTo>
                      <a:lnTo>
                        <a:pt x="4239" y="170"/>
                      </a:lnTo>
                      <a:lnTo>
                        <a:pt x="4165" y="106"/>
                      </a:lnTo>
                      <a:lnTo>
                        <a:pt x="4090" y="64"/>
                      </a:lnTo>
                      <a:lnTo>
                        <a:pt x="4027" y="32"/>
                      </a:lnTo>
                      <a:lnTo>
                        <a:pt x="3963" y="11"/>
                      </a:lnTo>
                      <a:lnTo>
                        <a:pt x="3900"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19"/>
                <p:cNvSpPr/>
                <p:nvPr/>
              </p:nvSpPr>
              <p:spPr>
                <a:xfrm>
                  <a:off x="2138850" y="3590200"/>
                  <a:ext cx="317925" cy="254350"/>
                </a:xfrm>
                <a:custGeom>
                  <a:rect b="b" l="l" r="r" t="t"/>
                  <a:pathLst>
                    <a:path extrusionOk="0" h="10174" w="12717">
                      <a:moveTo>
                        <a:pt x="4833" y="0"/>
                      </a:moveTo>
                      <a:lnTo>
                        <a:pt x="4568" y="22"/>
                      </a:lnTo>
                      <a:lnTo>
                        <a:pt x="4313" y="53"/>
                      </a:lnTo>
                      <a:lnTo>
                        <a:pt x="4070" y="106"/>
                      </a:lnTo>
                      <a:lnTo>
                        <a:pt x="3826" y="159"/>
                      </a:lnTo>
                      <a:lnTo>
                        <a:pt x="3582" y="223"/>
                      </a:lnTo>
                      <a:lnTo>
                        <a:pt x="3349" y="308"/>
                      </a:lnTo>
                      <a:lnTo>
                        <a:pt x="3116" y="403"/>
                      </a:lnTo>
                      <a:lnTo>
                        <a:pt x="2893" y="498"/>
                      </a:lnTo>
                      <a:lnTo>
                        <a:pt x="2671" y="615"/>
                      </a:lnTo>
                      <a:lnTo>
                        <a:pt x="2459" y="742"/>
                      </a:lnTo>
                      <a:lnTo>
                        <a:pt x="2247" y="869"/>
                      </a:lnTo>
                      <a:lnTo>
                        <a:pt x="2056" y="1007"/>
                      </a:lnTo>
                      <a:lnTo>
                        <a:pt x="1865" y="1166"/>
                      </a:lnTo>
                      <a:lnTo>
                        <a:pt x="1675" y="1325"/>
                      </a:lnTo>
                      <a:lnTo>
                        <a:pt x="1494" y="1495"/>
                      </a:lnTo>
                      <a:lnTo>
                        <a:pt x="1325" y="1664"/>
                      </a:lnTo>
                      <a:lnTo>
                        <a:pt x="1166" y="1855"/>
                      </a:lnTo>
                      <a:lnTo>
                        <a:pt x="1018" y="2046"/>
                      </a:lnTo>
                      <a:lnTo>
                        <a:pt x="880" y="2247"/>
                      </a:lnTo>
                      <a:lnTo>
                        <a:pt x="742" y="2448"/>
                      </a:lnTo>
                      <a:lnTo>
                        <a:pt x="625" y="2660"/>
                      </a:lnTo>
                      <a:lnTo>
                        <a:pt x="509" y="2883"/>
                      </a:lnTo>
                      <a:lnTo>
                        <a:pt x="403" y="3105"/>
                      </a:lnTo>
                      <a:lnTo>
                        <a:pt x="318" y="3338"/>
                      </a:lnTo>
                      <a:lnTo>
                        <a:pt x="233" y="3572"/>
                      </a:lnTo>
                      <a:lnTo>
                        <a:pt x="170" y="3815"/>
                      </a:lnTo>
                      <a:lnTo>
                        <a:pt x="106" y="4059"/>
                      </a:lnTo>
                      <a:lnTo>
                        <a:pt x="64" y="4313"/>
                      </a:lnTo>
                      <a:lnTo>
                        <a:pt x="32" y="4568"/>
                      </a:lnTo>
                      <a:lnTo>
                        <a:pt x="11" y="4822"/>
                      </a:lnTo>
                      <a:lnTo>
                        <a:pt x="0" y="5087"/>
                      </a:lnTo>
                      <a:lnTo>
                        <a:pt x="11" y="5341"/>
                      </a:lnTo>
                      <a:lnTo>
                        <a:pt x="32" y="5606"/>
                      </a:lnTo>
                      <a:lnTo>
                        <a:pt x="64" y="5850"/>
                      </a:lnTo>
                      <a:lnTo>
                        <a:pt x="106" y="6104"/>
                      </a:lnTo>
                      <a:lnTo>
                        <a:pt x="170" y="6348"/>
                      </a:lnTo>
                      <a:lnTo>
                        <a:pt x="233" y="6592"/>
                      </a:lnTo>
                      <a:lnTo>
                        <a:pt x="318" y="6825"/>
                      </a:lnTo>
                      <a:lnTo>
                        <a:pt x="403" y="7058"/>
                      </a:lnTo>
                      <a:lnTo>
                        <a:pt x="509" y="7281"/>
                      </a:lnTo>
                      <a:lnTo>
                        <a:pt x="625" y="7503"/>
                      </a:lnTo>
                      <a:lnTo>
                        <a:pt x="742" y="7715"/>
                      </a:lnTo>
                      <a:lnTo>
                        <a:pt x="880" y="7916"/>
                      </a:lnTo>
                      <a:lnTo>
                        <a:pt x="1018" y="8118"/>
                      </a:lnTo>
                      <a:lnTo>
                        <a:pt x="1166" y="8308"/>
                      </a:lnTo>
                      <a:lnTo>
                        <a:pt x="1325" y="8499"/>
                      </a:lnTo>
                      <a:lnTo>
                        <a:pt x="1494" y="8679"/>
                      </a:lnTo>
                      <a:lnTo>
                        <a:pt x="1675" y="8838"/>
                      </a:lnTo>
                      <a:lnTo>
                        <a:pt x="1865" y="9008"/>
                      </a:lnTo>
                      <a:lnTo>
                        <a:pt x="2056" y="9156"/>
                      </a:lnTo>
                      <a:lnTo>
                        <a:pt x="2247" y="9294"/>
                      </a:lnTo>
                      <a:lnTo>
                        <a:pt x="2459" y="9432"/>
                      </a:lnTo>
                      <a:lnTo>
                        <a:pt x="2671" y="9548"/>
                      </a:lnTo>
                      <a:lnTo>
                        <a:pt x="2893" y="9665"/>
                      </a:lnTo>
                      <a:lnTo>
                        <a:pt x="3116" y="9771"/>
                      </a:lnTo>
                      <a:lnTo>
                        <a:pt x="3349" y="9856"/>
                      </a:lnTo>
                      <a:lnTo>
                        <a:pt x="3582" y="9940"/>
                      </a:lnTo>
                      <a:lnTo>
                        <a:pt x="3826" y="10004"/>
                      </a:lnTo>
                      <a:lnTo>
                        <a:pt x="4070" y="10068"/>
                      </a:lnTo>
                      <a:lnTo>
                        <a:pt x="4313" y="10110"/>
                      </a:lnTo>
                      <a:lnTo>
                        <a:pt x="4568" y="10142"/>
                      </a:lnTo>
                      <a:lnTo>
                        <a:pt x="4833" y="10163"/>
                      </a:lnTo>
                      <a:lnTo>
                        <a:pt x="5087" y="10173"/>
                      </a:lnTo>
                      <a:lnTo>
                        <a:pt x="7630" y="10173"/>
                      </a:lnTo>
                      <a:lnTo>
                        <a:pt x="7895" y="10163"/>
                      </a:lnTo>
                      <a:lnTo>
                        <a:pt x="8149" y="10142"/>
                      </a:lnTo>
                      <a:lnTo>
                        <a:pt x="8404" y="10110"/>
                      </a:lnTo>
                      <a:lnTo>
                        <a:pt x="8658" y="10068"/>
                      </a:lnTo>
                      <a:lnTo>
                        <a:pt x="8902" y="10004"/>
                      </a:lnTo>
                      <a:lnTo>
                        <a:pt x="9135" y="9940"/>
                      </a:lnTo>
                      <a:lnTo>
                        <a:pt x="9379" y="9856"/>
                      </a:lnTo>
                      <a:lnTo>
                        <a:pt x="9612" y="9771"/>
                      </a:lnTo>
                      <a:lnTo>
                        <a:pt x="9834" y="9665"/>
                      </a:lnTo>
                      <a:lnTo>
                        <a:pt x="10046" y="9548"/>
                      </a:lnTo>
                      <a:lnTo>
                        <a:pt x="10269" y="9432"/>
                      </a:lnTo>
                      <a:lnTo>
                        <a:pt x="10470" y="9294"/>
                      </a:lnTo>
                      <a:lnTo>
                        <a:pt x="10672" y="9156"/>
                      </a:lnTo>
                      <a:lnTo>
                        <a:pt x="10862" y="9008"/>
                      </a:lnTo>
                      <a:lnTo>
                        <a:pt x="11042" y="8838"/>
                      </a:lnTo>
                      <a:lnTo>
                        <a:pt x="11223" y="8679"/>
                      </a:lnTo>
                      <a:lnTo>
                        <a:pt x="11392" y="8499"/>
                      </a:lnTo>
                      <a:lnTo>
                        <a:pt x="11551" y="8308"/>
                      </a:lnTo>
                      <a:lnTo>
                        <a:pt x="11699" y="8118"/>
                      </a:lnTo>
                      <a:lnTo>
                        <a:pt x="11848" y="7916"/>
                      </a:lnTo>
                      <a:lnTo>
                        <a:pt x="11975" y="7715"/>
                      </a:lnTo>
                      <a:lnTo>
                        <a:pt x="12102" y="7503"/>
                      </a:lnTo>
                      <a:lnTo>
                        <a:pt x="12219" y="7281"/>
                      </a:lnTo>
                      <a:lnTo>
                        <a:pt x="12314" y="7058"/>
                      </a:lnTo>
                      <a:lnTo>
                        <a:pt x="12409" y="6825"/>
                      </a:lnTo>
                      <a:lnTo>
                        <a:pt x="12484" y="6592"/>
                      </a:lnTo>
                      <a:lnTo>
                        <a:pt x="12558" y="6348"/>
                      </a:lnTo>
                      <a:lnTo>
                        <a:pt x="12611" y="6104"/>
                      </a:lnTo>
                      <a:lnTo>
                        <a:pt x="12664" y="5850"/>
                      </a:lnTo>
                      <a:lnTo>
                        <a:pt x="12696" y="5606"/>
                      </a:lnTo>
                      <a:lnTo>
                        <a:pt x="12706" y="5341"/>
                      </a:lnTo>
                      <a:lnTo>
                        <a:pt x="12717" y="5087"/>
                      </a:lnTo>
                      <a:lnTo>
                        <a:pt x="12706" y="4822"/>
                      </a:lnTo>
                      <a:lnTo>
                        <a:pt x="12696" y="4568"/>
                      </a:lnTo>
                      <a:lnTo>
                        <a:pt x="12664" y="4313"/>
                      </a:lnTo>
                      <a:lnTo>
                        <a:pt x="12611" y="4059"/>
                      </a:lnTo>
                      <a:lnTo>
                        <a:pt x="12558" y="3815"/>
                      </a:lnTo>
                      <a:lnTo>
                        <a:pt x="12484" y="3572"/>
                      </a:lnTo>
                      <a:lnTo>
                        <a:pt x="12409" y="3338"/>
                      </a:lnTo>
                      <a:lnTo>
                        <a:pt x="12314" y="3105"/>
                      </a:lnTo>
                      <a:lnTo>
                        <a:pt x="12219" y="2883"/>
                      </a:lnTo>
                      <a:lnTo>
                        <a:pt x="12102" y="2660"/>
                      </a:lnTo>
                      <a:lnTo>
                        <a:pt x="11975" y="2448"/>
                      </a:lnTo>
                      <a:lnTo>
                        <a:pt x="11848" y="2247"/>
                      </a:lnTo>
                      <a:lnTo>
                        <a:pt x="11699" y="2046"/>
                      </a:lnTo>
                      <a:lnTo>
                        <a:pt x="11551" y="1855"/>
                      </a:lnTo>
                      <a:lnTo>
                        <a:pt x="11392" y="1664"/>
                      </a:lnTo>
                      <a:lnTo>
                        <a:pt x="11223" y="1495"/>
                      </a:lnTo>
                      <a:lnTo>
                        <a:pt x="11042" y="1325"/>
                      </a:lnTo>
                      <a:lnTo>
                        <a:pt x="10862" y="1166"/>
                      </a:lnTo>
                      <a:lnTo>
                        <a:pt x="10672" y="1007"/>
                      </a:lnTo>
                      <a:lnTo>
                        <a:pt x="10470" y="869"/>
                      </a:lnTo>
                      <a:lnTo>
                        <a:pt x="10269" y="742"/>
                      </a:lnTo>
                      <a:lnTo>
                        <a:pt x="10046" y="615"/>
                      </a:lnTo>
                      <a:lnTo>
                        <a:pt x="9834" y="498"/>
                      </a:lnTo>
                      <a:lnTo>
                        <a:pt x="9612" y="403"/>
                      </a:lnTo>
                      <a:lnTo>
                        <a:pt x="9379" y="308"/>
                      </a:lnTo>
                      <a:lnTo>
                        <a:pt x="9135" y="223"/>
                      </a:lnTo>
                      <a:lnTo>
                        <a:pt x="8902" y="159"/>
                      </a:lnTo>
                      <a:lnTo>
                        <a:pt x="8658" y="106"/>
                      </a:lnTo>
                      <a:lnTo>
                        <a:pt x="8404" y="53"/>
                      </a:lnTo>
                      <a:lnTo>
                        <a:pt x="8149" y="22"/>
                      </a:lnTo>
                      <a:lnTo>
                        <a:pt x="789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19"/>
                <p:cNvSpPr/>
                <p:nvPr/>
              </p:nvSpPr>
              <p:spPr>
                <a:xfrm>
                  <a:off x="2138575" y="3319450"/>
                  <a:ext cx="315550" cy="391300"/>
                </a:xfrm>
                <a:custGeom>
                  <a:rect b="b" l="l" r="r" t="t"/>
                  <a:pathLst>
                    <a:path extrusionOk="0" h="15652" w="12622">
                      <a:moveTo>
                        <a:pt x="6317" y="0"/>
                      </a:moveTo>
                      <a:lnTo>
                        <a:pt x="5988" y="11"/>
                      </a:lnTo>
                      <a:lnTo>
                        <a:pt x="5670" y="32"/>
                      </a:lnTo>
                      <a:lnTo>
                        <a:pt x="5352" y="74"/>
                      </a:lnTo>
                      <a:lnTo>
                        <a:pt x="5034" y="127"/>
                      </a:lnTo>
                      <a:lnTo>
                        <a:pt x="4738" y="202"/>
                      </a:lnTo>
                      <a:lnTo>
                        <a:pt x="4430" y="286"/>
                      </a:lnTo>
                      <a:lnTo>
                        <a:pt x="4144" y="382"/>
                      </a:lnTo>
                      <a:lnTo>
                        <a:pt x="3858" y="498"/>
                      </a:lnTo>
                      <a:lnTo>
                        <a:pt x="3572" y="625"/>
                      </a:lnTo>
                      <a:lnTo>
                        <a:pt x="3307" y="763"/>
                      </a:lnTo>
                      <a:lnTo>
                        <a:pt x="3042" y="912"/>
                      </a:lnTo>
                      <a:lnTo>
                        <a:pt x="2777" y="1081"/>
                      </a:lnTo>
                      <a:lnTo>
                        <a:pt x="2533" y="1251"/>
                      </a:lnTo>
                      <a:lnTo>
                        <a:pt x="2300" y="1441"/>
                      </a:lnTo>
                      <a:lnTo>
                        <a:pt x="2067" y="1643"/>
                      </a:lnTo>
                      <a:lnTo>
                        <a:pt x="1845" y="1844"/>
                      </a:lnTo>
                      <a:lnTo>
                        <a:pt x="1633" y="2067"/>
                      </a:lnTo>
                      <a:lnTo>
                        <a:pt x="1442" y="2300"/>
                      </a:lnTo>
                      <a:lnTo>
                        <a:pt x="1251" y="2533"/>
                      </a:lnTo>
                      <a:lnTo>
                        <a:pt x="1071" y="2787"/>
                      </a:lnTo>
                      <a:lnTo>
                        <a:pt x="912" y="3042"/>
                      </a:lnTo>
                      <a:lnTo>
                        <a:pt x="764" y="3307"/>
                      </a:lnTo>
                      <a:lnTo>
                        <a:pt x="615" y="3571"/>
                      </a:lnTo>
                      <a:lnTo>
                        <a:pt x="499" y="3858"/>
                      </a:lnTo>
                      <a:lnTo>
                        <a:pt x="382" y="4144"/>
                      </a:lnTo>
                      <a:lnTo>
                        <a:pt x="276" y="4430"/>
                      </a:lnTo>
                      <a:lnTo>
                        <a:pt x="191" y="4737"/>
                      </a:lnTo>
                      <a:lnTo>
                        <a:pt x="128" y="5044"/>
                      </a:lnTo>
                      <a:lnTo>
                        <a:pt x="75" y="5352"/>
                      </a:lnTo>
                      <a:lnTo>
                        <a:pt x="32" y="5670"/>
                      </a:lnTo>
                      <a:lnTo>
                        <a:pt x="1" y="5988"/>
                      </a:lnTo>
                      <a:lnTo>
                        <a:pt x="1" y="6316"/>
                      </a:lnTo>
                      <a:lnTo>
                        <a:pt x="1" y="14433"/>
                      </a:lnTo>
                      <a:lnTo>
                        <a:pt x="382" y="14592"/>
                      </a:lnTo>
                      <a:lnTo>
                        <a:pt x="785" y="14741"/>
                      </a:lnTo>
                      <a:lnTo>
                        <a:pt x="1209" y="14878"/>
                      </a:lnTo>
                      <a:lnTo>
                        <a:pt x="1654" y="15016"/>
                      </a:lnTo>
                      <a:lnTo>
                        <a:pt x="2120" y="15143"/>
                      </a:lnTo>
                      <a:lnTo>
                        <a:pt x="2608" y="15260"/>
                      </a:lnTo>
                      <a:lnTo>
                        <a:pt x="3106" y="15355"/>
                      </a:lnTo>
                      <a:lnTo>
                        <a:pt x="3625" y="15451"/>
                      </a:lnTo>
                      <a:lnTo>
                        <a:pt x="3985" y="15504"/>
                      </a:lnTo>
                      <a:lnTo>
                        <a:pt x="4356" y="15546"/>
                      </a:lnTo>
                      <a:lnTo>
                        <a:pt x="4716" y="15588"/>
                      </a:lnTo>
                      <a:lnTo>
                        <a:pt x="5066" y="15620"/>
                      </a:lnTo>
                      <a:lnTo>
                        <a:pt x="5416" y="15641"/>
                      </a:lnTo>
                      <a:lnTo>
                        <a:pt x="5765" y="15652"/>
                      </a:lnTo>
                      <a:lnTo>
                        <a:pt x="6772" y="15652"/>
                      </a:lnTo>
                      <a:lnTo>
                        <a:pt x="7090" y="15631"/>
                      </a:lnTo>
                      <a:lnTo>
                        <a:pt x="7726" y="15588"/>
                      </a:lnTo>
                      <a:lnTo>
                        <a:pt x="8341" y="15525"/>
                      </a:lnTo>
                      <a:lnTo>
                        <a:pt x="8934" y="15440"/>
                      </a:lnTo>
                      <a:lnTo>
                        <a:pt x="9496" y="15345"/>
                      </a:lnTo>
                      <a:lnTo>
                        <a:pt x="10025" y="15228"/>
                      </a:lnTo>
                      <a:lnTo>
                        <a:pt x="10534" y="15112"/>
                      </a:lnTo>
                      <a:lnTo>
                        <a:pt x="11022" y="14974"/>
                      </a:lnTo>
                      <a:lnTo>
                        <a:pt x="11467" y="14847"/>
                      </a:lnTo>
                      <a:lnTo>
                        <a:pt x="11891" y="14709"/>
                      </a:lnTo>
                      <a:lnTo>
                        <a:pt x="12272" y="14571"/>
                      </a:lnTo>
                      <a:lnTo>
                        <a:pt x="12622" y="14433"/>
                      </a:lnTo>
                      <a:lnTo>
                        <a:pt x="12622" y="6316"/>
                      </a:lnTo>
                      <a:lnTo>
                        <a:pt x="12622" y="5988"/>
                      </a:lnTo>
                      <a:lnTo>
                        <a:pt x="12590" y="5670"/>
                      </a:lnTo>
                      <a:lnTo>
                        <a:pt x="12558" y="5352"/>
                      </a:lnTo>
                      <a:lnTo>
                        <a:pt x="12495" y="5044"/>
                      </a:lnTo>
                      <a:lnTo>
                        <a:pt x="12431" y="4737"/>
                      </a:lnTo>
                      <a:lnTo>
                        <a:pt x="12346" y="4430"/>
                      </a:lnTo>
                      <a:lnTo>
                        <a:pt x="12240" y="4144"/>
                      </a:lnTo>
                      <a:lnTo>
                        <a:pt x="12134" y="3858"/>
                      </a:lnTo>
                      <a:lnTo>
                        <a:pt x="12007" y="3571"/>
                      </a:lnTo>
                      <a:lnTo>
                        <a:pt x="11859" y="3307"/>
                      </a:lnTo>
                      <a:lnTo>
                        <a:pt x="11710" y="3042"/>
                      </a:lnTo>
                      <a:lnTo>
                        <a:pt x="11551" y="2787"/>
                      </a:lnTo>
                      <a:lnTo>
                        <a:pt x="11371" y="2533"/>
                      </a:lnTo>
                      <a:lnTo>
                        <a:pt x="11181" y="2300"/>
                      </a:lnTo>
                      <a:lnTo>
                        <a:pt x="10990" y="2067"/>
                      </a:lnTo>
                      <a:lnTo>
                        <a:pt x="10778" y="1844"/>
                      </a:lnTo>
                      <a:lnTo>
                        <a:pt x="10555" y="1643"/>
                      </a:lnTo>
                      <a:lnTo>
                        <a:pt x="10333" y="1441"/>
                      </a:lnTo>
                      <a:lnTo>
                        <a:pt x="10089" y="1251"/>
                      </a:lnTo>
                      <a:lnTo>
                        <a:pt x="9845" y="1081"/>
                      </a:lnTo>
                      <a:lnTo>
                        <a:pt x="9591" y="912"/>
                      </a:lnTo>
                      <a:lnTo>
                        <a:pt x="9326" y="763"/>
                      </a:lnTo>
                      <a:lnTo>
                        <a:pt x="9051" y="625"/>
                      </a:lnTo>
                      <a:lnTo>
                        <a:pt x="8764" y="498"/>
                      </a:lnTo>
                      <a:lnTo>
                        <a:pt x="8478" y="382"/>
                      </a:lnTo>
                      <a:lnTo>
                        <a:pt x="8192" y="286"/>
                      </a:lnTo>
                      <a:lnTo>
                        <a:pt x="7885" y="202"/>
                      </a:lnTo>
                      <a:lnTo>
                        <a:pt x="7588" y="127"/>
                      </a:lnTo>
                      <a:lnTo>
                        <a:pt x="7270" y="74"/>
                      </a:lnTo>
                      <a:lnTo>
                        <a:pt x="6952" y="32"/>
                      </a:lnTo>
                      <a:lnTo>
                        <a:pt x="6634" y="11"/>
                      </a:lnTo>
                      <a:lnTo>
                        <a:pt x="631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19"/>
                <p:cNvSpPr/>
                <p:nvPr/>
              </p:nvSpPr>
              <p:spPr>
                <a:xfrm>
                  <a:off x="2233150" y="3229625"/>
                  <a:ext cx="118725" cy="153950"/>
                </a:xfrm>
                <a:custGeom>
                  <a:rect b="b" l="l" r="r" t="t"/>
                  <a:pathLst>
                    <a:path extrusionOk="0" h="6158" w="4749">
                      <a:moveTo>
                        <a:pt x="4059" y="1"/>
                      </a:moveTo>
                      <a:lnTo>
                        <a:pt x="3975" y="22"/>
                      </a:lnTo>
                      <a:lnTo>
                        <a:pt x="3890" y="54"/>
                      </a:lnTo>
                      <a:lnTo>
                        <a:pt x="3795" y="96"/>
                      </a:lnTo>
                      <a:lnTo>
                        <a:pt x="3710" y="160"/>
                      </a:lnTo>
                      <a:lnTo>
                        <a:pt x="3508" y="298"/>
                      </a:lnTo>
                      <a:lnTo>
                        <a:pt x="3296" y="457"/>
                      </a:lnTo>
                      <a:lnTo>
                        <a:pt x="3085" y="616"/>
                      </a:lnTo>
                      <a:lnTo>
                        <a:pt x="2968" y="690"/>
                      </a:lnTo>
                      <a:lnTo>
                        <a:pt x="2851" y="753"/>
                      </a:lnTo>
                      <a:lnTo>
                        <a:pt x="2735" y="806"/>
                      </a:lnTo>
                      <a:lnTo>
                        <a:pt x="2618" y="849"/>
                      </a:lnTo>
                      <a:lnTo>
                        <a:pt x="2502" y="880"/>
                      </a:lnTo>
                      <a:lnTo>
                        <a:pt x="2375" y="891"/>
                      </a:lnTo>
                      <a:lnTo>
                        <a:pt x="2258" y="880"/>
                      </a:lnTo>
                      <a:lnTo>
                        <a:pt x="2131" y="859"/>
                      </a:lnTo>
                      <a:lnTo>
                        <a:pt x="2014" y="817"/>
                      </a:lnTo>
                      <a:lnTo>
                        <a:pt x="1898" y="774"/>
                      </a:lnTo>
                      <a:lnTo>
                        <a:pt x="1781" y="721"/>
                      </a:lnTo>
                      <a:lnTo>
                        <a:pt x="1665" y="658"/>
                      </a:lnTo>
                      <a:lnTo>
                        <a:pt x="1453" y="520"/>
                      </a:lnTo>
                      <a:lnTo>
                        <a:pt x="1241" y="382"/>
                      </a:lnTo>
                      <a:lnTo>
                        <a:pt x="1050" y="266"/>
                      </a:lnTo>
                      <a:lnTo>
                        <a:pt x="955" y="223"/>
                      </a:lnTo>
                      <a:lnTo>
                        <a:pt x="870" y="192"/>
                      </a:lnTo>
                      <a:lnTo>
                        <a:pt x="774" y="170"/>
                      </a:lnTo>
                      <a:lnTo>
                        <a:pt x="700" y="160"/>
                      </a:lnTo>
                      <a:lnTo>
                        <a:pt x="615" y="170"/>
                      </a:lnTo>
                      <a:lnTo>
                        <a:pt x="541" y="213"/>
                      </a:lnTo>
                      <a:lnTo>
                        <a:pt x="467" y="266"/>
                      </a:lnTo>
                      <a:lnTo>
                        <a:pt x="403" y="351"/>
                      </a:lnTo>
                      <a:lnTo>
                        <a:pt x="340" y="457"/>
                      </a:lnTo>
                      <a:lnTo>
                        <a:pt x="287" y="594"/>
                      </a:lnTo>
                      <a:lnTo>
                        <a:pt x="234" y="753"/>
                      </a:lnTo>
                      <a:lnTo>
                        <a:pt x="192" y="955"/>
                      </a:lnTo>
                      <a:lnTo>
                        <a:pt x="149" y="1198"/>
                      </a:lnTo>
                      <a:lnTo>
                        <a:pt x="107" y="1474"/>
                      </a:lnTo>
                      <a:lnTo>
                        <a:pt x="75" y="1792"/>
                      </a:lnTo>
                      <a:lnTo>
                        <a:pt x="43" y="2141"/>
                      </a:lnTo>
                      <a:lnTo>
                        <a:pt x="22" y="2544"/>
                      </a:lnTo>
                      <a:lnTo>
                        <a:pt x="11" y="3000"/>
                      </a:lnTo>
                      <a:lnTo>
                        <a:pt x="1" y="3498"/>
                      </a:lnTo>
                      <a:lnTo>
                        <a:pt x="1" y="4049"/>
                      </a:lnTo>
                      <a:lnTo>
                        <a:pt x="1" y="4261"/>
                      </a:lnTo>
                      <a:lnTo>
                        <a:pt x="11" y="4452"/>
                      </a:lnTo>
                      <a:lnTo>
                        <a:pt x="22" y="4632"/>
                      </a:lnTo>
                      <a:lnTo>
                        <a:pt x="43" y="4801"/>
                      </a:lnTo>
                      <a:lnTo>
                        <a:pt x="75" y="4960"/>
                      </a:lnTo>
                      <a:lnTo>
                        <a:pt x="107" y="5098"/>
                      </a:lnTo>
                      <a:lnTo>
                        <a:pt x="149" y="5225"/>
                      </a:lnTo>
                      <a:lnTo>
                        <a:pt x="192" y="5352"/>
                      </a:lnTo>
                      <a:lnTo>
                        <a:pt x="234" y="5458"/>
                      </a:lnTo>
                      <a:lnTo>
                        <a:pt x="287" y="5554"/>
                      </a:lnTo>
                      <a:lnTo>
                        <a:pt x="340" y="5649"/>
                      </a:lnTo>
                      <a:lnTo>
                        <a:pt x="403" y="5723"/>
                      </a:lnTo>
                      <a:lnTo>
                        <a:pt x="467" y="5797"/>
                      </a:lnTo>
                      <a:lnTo>
                        <a:pt x="541" y="5861"/>
                      </a:lnTo>
                      <a:lnTo>
                        <a:pt x="615" y="5914"/>
                      </a:lnTo>
                      <a:lnTo>
                        <a:pt x="700" y="5967"/>
                      </a:lnTo>
                      <a:lnTo>
                        <a:pt x="774" y="6009"/>
                      </a:lnTo>
                      <a:lnTo>
                        <a:pt x="870" y="6041"/>
                      </a:lnTo>
                      <a:lnTo>
                        <a:pt x="1050" y="6094"/>
                      </a:lnTo>
                      <a:lnTo>
                        <a:pt x="1241" y="6126"/>
                      </a:lnTo>
                      <a:lnTo>
                        <a:pt x="1453" y="6147"/>
                      </a:lnTo>
                      <a:lnTo>
                        <a:pt x="1665" y="6158"/>
                      </a:lnTo>
                      <a:lnTo>
                        <a:pt x="3085" y="6158"/>
                      </a:lnTo>
                      <a:lnTo>
                        <a:pt x="3296" y="6147"/>
                      </a:lnTo>
                      <a:lnTo>
                        <a:pt x="3508" y="6126"/>
                      </a:lnTo>
                      <a:lnTo>
                        <a:pt x="3710" y="6094"/>
                      </a:lnTo>
                      <a:lnTo>
                        <a:pt x="3890" y="6041"/>
                      </a:lnTo>
                      <a:lnTo>
                        <a:pt x="3975" y="6009"/>
                      </a:lnTo>
                      <a:lnTo>
                        <a:pt x="4059" y="5967"/>
                      </a:lnTo>
                      <a:lnTo>
                        <a:pt x="4134" y="5914"/>
                      </a:lnTo>
                      <a:lnTo>
                        <a:pt x="4208" y="5861"/>
                      </a:lnTo>
                      <a:lnTo>
                        <a:pt x="4282" y="5797"/>
                      </a:lnTo>
                      <a:lnTo>
                        <a:pt x="4346" y="5723"/>
                      </a:lnTo>
                      <a:lnTo>
                        <a:pt x="4409" y="5649"/>
                      </a:lnTo>
                      <a:lnTo>
                        <a:pt x="4462" y="5554"/>
                      </a:lnTo>
                      <a:lnTo>
                        <a:pt x="4515" y="5458"/>
                      </a:lnTo>
                      <a:lnTo>
                        <a:pt x="4568" y="5352"/>
                      </a:lnTo>
                      <a:lnTo>
                        <a:pt x="4611" y="5225"/>
                      </a:lnTo>
                      <a:lnTo>
                        <a:pt x="4642" y="5098"/>
                      </a:lnTo>
                      <a:lnTo>
                        <a:pt x="4674" y="4960"/>
                      </a:lnTo>
                      <a:lnTo>
                        <a:pt x="4706" y="4801"/>
                      </a:lnTo>
                      <a:lnTo>
                        <a:pt x="4727" y="4632"/>
                      </a:lnTo>
                      <a:lnTo>
                        <a:pt x="4738" y="4452"/>
                      </a:lnTo>
                      <a:lnTo>
                        <a:pt x="4748" y="4261"/>
                      </a:lnTo>
                      <a:lnTo>
                        <a:pt x="4748" y="4049"/>
                      </a:lnTo>
                      <a:lnTo>
                        <a:pt x="4748" y="3456"/>
                      </a:lnTo>
                      <a:lnTo>
                        <a:pt x="4738" y="2926"/>
                      </a:lnTo>
                      <a:lnTo>
                        <a:pt x="4727" y="2449"/>
                      </a:lnTo>
                      <a:lnTo>
                        <a:pt x="4706" y="2025"/>
                      </a:lnTo>
                      <a:lnTo>
                        <a:pt x="4674" y="1643"/>
                      </a:lnTo>
                      <a:lnTo>
                        <a:pt x="4642" y="1315"/>
                      </a:lnTo>
                      <a:lnTo>
                        <a:pt x="4611" y="1029"/>
                      </a:lnTo>
                      <a:lnTo>
                        <a:pt x="4568" y="785"/>
                      </a:lnTo>
                      <a:lnTo>
                        <a:pt x="4515" y="573"/>
                      </a:lnTo>
                      <a:lnTo>
                        <a:pt x="4462" y="404"/>
                      </a:lnTo>
                      <a:lnTo>
                        <a:pt x="4409" y="266"/>
                      </a:lnTo>
                      <a:lnTo>
                        <a:pt x="4346" y="160"/>
                      </a:lnTo>
                      <a:lnTo>
                        <a:pt x="4282" y="86"/>
                      </a:lnTo>
                      <a:lnTo>
                        <a:pt x="4208" y="33"/>
                      </a:lnTo>
                      <a:lnTo>
                        <a:pt x="4134" y="11"/>
                      </a:lnTo>
                      <a:lnTo>
                        <a:pt x="4059"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19"/>
                <p:cNvSpPr/>
                <p:nvPr/>
              </p:nvSpPr>
              <p:spPr>
                <a:xfrm>
                  <a:off x="2233150" y="3243400"/>
                  <a:ext cx="118725" cy="105750"/>
                </a:xfrm>
                <a:custGeom>
                  <a:rect b="b" l="l" r="r" t="t"/>
                  <a:pathLst>
                    <a:path extrusionOk="0" h="4230" w="4749">
                      <a:moveTo>
                        <a:pt x="4515" y="1"/>
                      </a:moveTo>
                      <a:lnTo>
                        <a:pt x="4282" y="117"/>
                      </a:lnTo>
                      <a:lnTo>
                        <a:pt x="4038" y="255"/>
                      </a:lnTo>
                      <a:lnTo>
                        <a:pt x="3784" y="404"/>
                      </a:lnTo>
                      <a:lnTo>
                        <a:pt x="3519" y="563"/>
                      </a:lnTo>
                      <a:lnTo>
                        <a:pt x="3244" y="700"/>
                      </a:lnTo>
                      <a:lnTo>
                        <a:pt x="3095" y="753"/>
                      </a:lnTo>
                      <a:lnTo>
                        <a:pt x="2957" y="806"/>
                      </a:lnTo>
                      <a:lnTo>
                        <a:pt x="2809" y="849"/>
                      </a:lnTo>
                      <a:lnTo>
                        <a:pt x="2661" y="891"/>
                      </a:lnTo>
                      <a:lnTo>
                        <a:pt x="2512" y="902"/>
                      </a:lnTo>
                      <a:lnTo>
                        <a:pt x="2364" y="912"/>
                      </a:lnTo>
                      <a:lnTo>
                        <a:pt x="2216" y="912"/>
                      </a:lnTo>
                      <a:lnTo>
                        <a:pt x="2067" y="891"/>
                      </a:lnTo>
                      <a:lnTo>
                        <a:pt x="1929" y="859"/>
                      </a:lnTo>
                      <a:lnTo>
                        <a:pt x="1781" y="827"/>
                      </a:lnTo>
                      <a:lnTo>
                        <a:pt x="1643" y="785"/>
                      </a:lnTo>
                      <a:lnTo>
                        <a:pt x="1506" y="732"/>
                      </a:lnTo>
                      <a:lnTo>
                        <a:pt x="1230" y="616"/>
                      </a:lnTo>
                      <a:lnTo>
                        <a:pt x="976" y="488"/>
                      </a:lnTo>
                      <a:lnTo>
                        <a:pt x="721" y="361"/>
                      </a:lnTo>
                      <a:lnTo>
                        <a:pt x="478" y="255"/>
                      </a:lnTo>
                      <a:lnTo>
                        <a:pt x="245" y="160"/>
                      </a:lnTo>
                      <a:lnTo>
                        <a:pt x="192" y="372"/>
                      </a:lnTo>
                      <a:lnTo>
                        <a:pt x="149" y="616"/>
                      </a:lnTo>
                      <a:lnTo>
                        <a:pt x="107" y="912"/>
                      </a:lnTo>
                      <a:lnTo>
                        <a:pt x="75" y="1262"/>
                      </a:lnTo>
                      <a:lnTo>
                        <a:pt x="43" y="1654"/>
                      </a:lnTo>
                      <a:lnTo>
                        <a:pt x="22" y="2110"/>
                      </a:lnTo>
                      <a:lnTo>
                        <a:pt x="11" y="2608"/>
                      </a:lnTo>
                      <a:lnTo>
                        <a:pt x="1" y="3180"/>
                      </a:lnTo>
                      <a:lnTo>
                        <a:pt x="245" y="3318"/>
                      </a:lnTo>
                      <a:lnTo>
                        <a:pt x="488" y="3445"/>
                      </a:lnTo>
                      <a:lnTo>
                        <a:pt x="753" y="3572"/>
                      </a:lnTo>
                      <a:lnTo>
                        <a:pt x="1008" y="3689"/>
                      </a:lnTo>
                      <a:lnTo>
                        <a:pt x="1283" y="3795"/>
                      </a:lnTo>
                      <a:lnTo>
                        <a:pt x="1559" y="3890"/>
                      </a:lnTo>
                      <a:lnTo>
                        <a:pt x="1845" y="3975"/>
                      </a:lnTo>
                      <a:lnTo>
                        <a:pt x="2131" y="4049"/>
                      </a:lnTo>
                      <a:lnTo>
                        <a:pt x="2438" y="4113"/>
                      </a:lnTo>
                      <a:lnTo>
                        <a:pt x="2735" y="4155"/>
                      </a:lnTo>
                      <a:lnTo>
                        <a:pt x="3053" y="4197"/>
                      </a:lnTo>
                      <a:lnTo>
                        <a:pt x="3371" y="4219"/>
                      </a:lnTo>
                      <a:lnTo>
                        <a:pt x="3699" y="4229"/>
                      </a:lnTo>
                      <a:lnTo>
                        <a:pt x="4028" y="4219"/>
                      </a:lnTo>
                      <a:lnTo>
                        <a:pt x="4367" y="4197"/>
                      </a:lnTo>
                      <a:lnTo>
                        <a:pt x="4717" y="4155"/>
                      </a:lnTo>
                      <a:lnTo>
                        <a:pt x="4738" y="3848"/>
                      </a:lnTo>
                      <a:lnTo>
                        <a:pt x="4748" y="3498"/>
                      </a:lnTo>
                      <a:lnTo>
                        <a:pt x="4748" y="2830"/>
                      </a:lnTo>
                      <a:lnTo>
                        <a:pt x="4738" y="2237"/>
                      </a:lnTo>
                      <a:lnTo>
                        <a:pt x="4717" y="1718"/>
                      </a:lnTo>
                      <a:lnTo>
                        <a:pt x="4695" y="1262"/>
                      </a:lnTo>
                      <a:lnTo>
                        <a:pt x="4653" y="859"/>
                      </a:lnTo>
                      <a:lnTo>
                        <a:pt x="4611" y="520"/>
                      </a:lnTo>
                      <a:lnTo>
                        <a:pt x="4568" y="234"/>
                      </a:lnTo>
                      <a:lnTo>
                        <a:pt x="4515" y="1"/>
                      </a:lnTo>
                      <a:close/>
                    </a:path>
                  </a:pathLst>
                </a:custGeom>
                <a:solidFill>
                  <a:srgbClr val="A07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19"/>
                <p:cNvSpPr/>
                <p:nvPr/>
              </p:nvSpPr>
              <p:spPr>
                <a:xfrm>
                  <a:off x="2173550" y="3007900"/>
                  <a:ext cx="235275" cy="324825"/>
                </a:xfrm>
                <a:custGeom>
                  <a:rect b="b" l="l" r="r" t="t"/>
                  <a:pathLst>
                    <a:path extrusionOk="0" h="12993" w="9411">
                      <a:moveTo>
                        <a:pt x="3190" y="0"/>
                      </a:moveTo>
                      <a:lnTo>
                        <a:pt x="3021" y="11"/>
                      </a:lnTo>
                      <a:lnTo>
                        <a:pt x="2851" y="32"/>
                      </a:lnTo>
                      <a:lnTo>
                        <a:pt x="2692" y="64"/>
                      </a:lnTo>
                      <a:lnTo>
                        <a:pt x="2523" y="106"/>
                      </a:lnTo>
                      <a:lnTo>
                        <a:pt x="2364" y="149"/>
                      </a:lnTo>
                      <a:lnTo>
                        <a:pt x="2215" y="202"/>
                      </a:lnTo>
                      <a:lnTo>
                        <a:pt x="2056" y="265"/>
                      </a:lnTo>
                      <a:lnTo>
                        <a:pt x="1908" y="329"/>
                      </a:lnTo>
                      <a:lnTo>
                        <a:pt x="1760" y="403"/>
                      </a:lnTo>
                      <a:lnTo>
                        <a:pt x="1622" y="488"/>
                      </a:lnTo>
                      <a:lnTo>
                        <a:pt x="1484" y="572"/>
                      </a:lnTo>
                      <a:lnTo>
                        <a:pt x="1357" y="668"/>
                      </a:lnTo>
                      <a:lnTo>
                        <a:pt x="1230" y="774"/>
                      </a:lnTo>
                      <a:lnTo>
                        <a:pt x="1103" y="880"/>
                      </a:lnTo>
                      <a:lnTo>
                        <a:pt x="986" y="986"/>
                      </a:lnTo>
                      <a:lnTo>
                        <a:pt x="869" y="1102"/>
                      </a:lnTo>
                      <a:lnTo>
                        <a:pt x="763" y="1229"/>
                      </a:lnTo>
                      <a:lnTo>
                        <a:pt x="668" y="1357"/>
                      </a:lnTo>
                      <a:lnTo>
                        <a:pt x="573" y="1484"/>
                      </a:lnTo>
                      <a:lnTo>
                        <a:pt x="488" y="1622"/>
                      </a:lnTo>
                      <a:lnTo>
                        <a:pt x="403" y="1770"/>
                      </a:lnTo>
                      <a:lnTo>
                        <a:pt x="329" y="1908"/>
                      </a:lnTo>
                      <a:lnTo>
                        <a:pt x="265" y="2056"/>
                      </a:lnTo>
                      <a:lnTo>
                        <a:pt x="202" y="2215"/>
                      </a:lnTo>
                      <a:lnTo>
                        <a:pt x="149" y="2374"/>
                      </a:lnTo>
                      <a:lnTo>
                        <a:pt x="106" y="2533"/>
                      </a:lnTo>
                      <a:lnTo>
                        <a:pt x="64" y="2692"/>
                      </a:lnTo>
                      <a:lnTo>
                        <a:pt x="32" y="2861"/>
                      </a:lnTo>
                      <a:lnTo>
                        <a:pt x="11" y="3031"/>
                      </a:lnTo>
                      <a:lnTo>
                        <a:pt x="0" y="3201"/>
                      </a:lnTo>
                      <a:lnTo>
                        <a:pt x="0" y="3370"/>
                      </a:lnTo>
                      <a:lnTo>
                        <a:pt x="0" y="8276"/>
                      </a:lnTo>
                      <a:lnTo>
                        <a:pt x="0" y="8520"/>
                      </a:lnTo>
                      <a:lnTo>
                        <a:pt x="22" y="8753"/>
                      </a:lnTo>
                      <a:lnTo>
                        <a:pt x="53" y="8997"/>
                      </a:lnTo>
                      <a:lnTo>
                        <a:pt x="96" y="9220"/>
                      </a:lnTo>
                      <a:lnTo>
                        <a:pt x="149" y="9453"/>
                      </a:lnTo>
                      <a:lnTo>
                        <a:pt x="212" y="9675"/>
                      </a:lnTo>
                      <a:lnTo>
                        <a:pt x="287" y="9898"/>
                      </a:lnTo>
                      <a:lnTo>
                        <a:pt x="371" y="10110"/>
                      </a:lnTo>
                      <a:lnTo>
                        <a:pt x="467" y="10311"/>
                      </a:lnTo>
                      <a:lnTo>
                        <a:pt x="562" y="10523"/>
                      </a:lnTo>
                      <a:lnTo>
                        <a:pt x="679" y="10714"/>
                      </a:lnTo>
                      <a:lnTo>
                        <a:pt x="806" y="10905"/>
                      </a:lnTo>
                      <a:lnTo>
                        <a:pt x="933" y="11095"/>
                      </a:lnTo>
                      <a:lnTo>
                        <a:pt x="1071" y="11265"/>
                      </a:lnTo>
                      <a:lnTo>
                        <a:pt x="1219" y="11445"/>
                      </a:lnTo>
                      <a:lnTo>
                        <a:pt x="1378" y="11604"/>
                      </a:lnTo>
                      <a:lnTo>
                        <a:pt x="1548" y="11763"/>
                      </a:lnTo>
                      <a:lnTo>
                        <a:pt x="1717" y="11911"/>
                      </a:lnTo>
                      <a:lnTo>
                        <a:pt x="1887" y="12049"/>
                      </a:lnTo>
                      <a:lnTo>
                        <a:pt x="2077" y="12176"/>
                      </a:lnTo>
                      <a:lnTo>
                        <a:pt x="2268" y="12303"/>
                      </a:lnTo>
                      <a:lnTo>
                        <a:pt x="2470" y="12420"/>
                      </a:lnTo>
                      <a:lnTo>
                        <a:pt x="2671" y="12526"/>
                      </a:lnTo>
                      <a:lnTo>
                        <a:pt x="2872" y="12611"/>
                      </a:lnTo>
                      <a:lnTo>
                        <a:pt x="3095" y="12695"/>
                      </a:lnTo>
                      <a:lnTo>
                        <a:pt x="3307" y="12770"/>
                      </a:lnTo>
                      <a:lnTo>
                        <a:pt x="3529" y="12844"/>
                      </a:lnTo>
                      <a:lnTo>
                        <a:pt x="3762" y="12886"/>
                      </a:lnTo>
                      <a:lnTo>
                        <a:pt x="3985" y="12929"/>
                      </a:lnTo>
                      <a:lnTo>
                        <a:pt x="4229" y="12960"/>
                      </a:lnTo>
                      <a:lnTo>
                        <a:pt x="4462" y="12982"/>
                      </a:lnTo>
                      <a:lnTo>
                        <a:pt x="4706" y="12992"/>
                      </a:lnTo>
                      <a:lnTo>
                        <a:pt x="4949" y="12982"/>
                      </a:lnTo>
                      <a:lnTo>
                        <a:pt x="5182" y="12960"/>
                      </a:lnTo>
                      <a:lnTo>
                        <a:pt x="5416" y="12929"/>
                      </a:lnTo>
                      <a:lnTo>
                        <a:pt x="5649" y="12886"/>
                      </a:lnTo>
                      <a:lnTo>
                        <a:pt x="5882" y="12844"/>
                      </a:lnTo>
                      <a:lnTo>
                        <a:pt x="6104" y="12770"/>
                      </a:lnTo>
                      <a:lnTo>
                        <a:pt x="6316" y="12695"/>
                      </a:lnTo>
                      <a:lnTo>
                        <a:pt x="6528" y="12611"/>
                      </a:lnTo>
                      <a:lnTo>
                        <a:pt x="6740" y="12526"/>
                      </a:lnTo>
                      <a:lnTo>
                        <a:pt x="6942" y="12420"/>
                      </a:lnTo>
                      <a:lnTo>
                        <a:pt x="7143" y="12303"/>
                      </a:lnTo>
                      <a:lnTo>
                        <a:pt x="7334" y="12176"/>
                      </a:lnTo>
                      <a:lnTo>
                        <a:pt x="7514" y="12049"/>
                      </a:lnTo>
                      <a:lnTo>
                        <a:pt x="7694" y="11911"/>
                      </a:lnTo>
                      <a:lnTo>
                        <a:pt x="7863" y="11763"/>
                      </a:lnTo>
                      <a:lnTo>
                        <a:pt x="8033" y="11604"/>
                      </a:lnTo>
                      <a:lnTo>
                        <a:pt x="8181" y="11445"/>
                      </a:lnTo>
                      <a:lnTo>
                        <a:pt x="8330" y="11265"/>
                      </a:lnTo>
                      <a:lnTo>
                        <a:pt x="8478" y="11095"/>
                      </a:lnTo>
                      <a:lnTo>
                        <a:pt x="8605" y="10905"/>
                      </a:lnTo>
                      <a:lnTo>
                        <a:pt x="8732" y="10714"/>
                      </a:lnTo>
                      <a:lnTo>
                        <a:pt x="8838" y="10523"/>
                      </a:lnTo>
                      <a:lnTo>
                        <a:pt x="8944" y="10311"/>
                      </a:lnTo>
                      <a:lnTo>
                        <a:pt x="9040" y="10110"/>
                      </a:lnTo>
                      <a:lnTo>
                        <a:pt x="9125" y="9898"/>
                      </a:lnTo>
                      <a:lnTo>
                        <a:pt x="9199" y="9675"/>
                      </a:lnTo>
                      <a:lnTo>
                        <a:pt x="9262" y="9453"/>
                      </a:lnTo>
                      <a:lnTo>
                        <a:pt x="9315" y="9220"/>
                      </a:lnTo>
                      <a:lnTo>
                        <a:pt x="9358" y="8997"/>
                      </a:lnTo>
                      <a:lnTo>
                        <a:pt x="9389" y="8753"/>
                      </a:lnTo>
                      <a:lnTo>
                        <a:pt x="9411" y="8520"/>
                      </a:lnTo>
                      <a:lnTo>
                        <a:pt x="9411" y="8276"/>
                      </a:lnTo>
                      <a:lnTo>
                        <a:pt x="9411" y="3667"/>
                      </a:lnTo>
                      <a:lnTo>
                        <a:pt x="9411" y="3476"/>
                      </a:lnTo>
                      <a:lnTo>
                        <a:pt x="9389" y="3296"/>
                      </a:lnTo>
                      <a:lnTo>
                        <a:pt x="9368" y="3105"/>
                      </a:lnTo>
                      <a:lnTo>
                        <a:pt x="9336" y="2925"/>
                      </a:lnTo>
                      <a:lnTo>
                        <a:pt x="9294" y="2755"/>
                      </a:lnTo>
                      <a:lnTo>
                        <a:pt x="9252" y="2575"/>
                      </a:lnTo>
                      <a:lnTo>
                        <a:pt x="9188" y="2406"/>
                      </a:lnTo>
                      <a:lnTo>
                        <a:pt x="9125" y="2247"/>
                      </a:lnTo>
                      <a:lnTo>
                        <a:pt x="9050" y="2077"/>
                      </a:lnTo>
                      <a:lnTo>
                        <a:pt x="8966" y="1918"/>
                      </a:lnTo>
                      <a:lnTo>
                        <a:pt x="8881" y="1770"/>
                      </a:lnTo>
                      <a:lnTo>
                        <a:pt x="8785" y="1622"/>
                      </a:lnTo>
                      <a:lnTo>
                        <a:pt x="8679" y="1473"/>
                      </a:lnTo>
                      <a:lnTo>
                        <a:pt x="8573" y="1335"/>
                      </a:lnTo>
                      <a:lnTo>
                        <a:pt x="8457" y="1208"/>
                      </a:lnTo>
                      <a:lnTo>
                        <a:pt x="8340" y="1071"/>
                      </a:lnTo>
                      <a:lnTo>
                        <a:pt x="8203" y="954"/>
                      </a:lnTo>
                      <a:lnTo>
                        <a:pt x="8075" y="837"/>
                      </a:lnTo>
                      <a:lnTo>
                        <a:pt x="7938" y="731"/>
                      </a:lnTo>
                      <a:lnTo>
                        <a:pt x="7789" y="625"/>
                      </a:lnTo>
                      <a:lnTo>
                        <a:pt x="7641" y="530"/>
                      </a:lnTo>
                      <a:lnTo>
                        <a:pt x="7493" y="445"/>
                      </a:lnTo>
                      <a:lnTo>
                        <a:pt x="7334" y="361"/>
                      </a:lnTo>
                      <a:lnTo>
                        <a:pt x="7164" y="286"/>
                      </a:lnTo>
                      <a:lnTo>
                        <a:pt x="7005" y="223"/>
                      </a:lnTo>
                      <a:lnTo>
                        <a:pt x="6836" y="159"/>
                      </a:lnTo>
                      <a:lnTo>
                        <a:pt x="6655" y="117"/>
                      </a:lnTo>
                      <a:lnTo>
                        <a:pt x="6486" y="74"/>
                      </a:lnTo>
                      <a:lnTo>
                        <a:pt x="6306" y="43"/>
                      </a:lnTo>
                      <a:lnTo>
                        <a:pt x="6115" y="21"/>
                      </a:lnTo>
                      <a:lnTo>
                        <a:pt x="5935"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7" name="Google Shape;2207;p19"/>
                <p:cNvSpPr/>
                <p:nvPr/>
              </p:nvSpPr>
              <p:spPr>
                <a:xfrm>
                  <a:off x="2174350" y="2964450"/>
                  <a:ext cx="210100" cy="107575"/>
                </a:xfrm>
                <a:custGeom>
                  <a:rect b="b" l="l" r="r" t="t"/>
                  <a:pathLst>
                    <a:path extrusionOk="0" h="4303" w="8404">
                      <a:moveTo>
                        <a:pt x="869" y="0"/>
                      </a:moveTo>
                      <a:lnTo>
                        <a:pt x="837" y="53"/>
                      </a:lnTo>
                      <a:lnTo>
                        <a:pt x="774" y="180"/>
                      </a:lnTo>
                      <a:lnTo>
                        <a:pt x="689" y="382"/>
                      </a:lnTo>
                      <a:lnTo>
                        <a:pt x="647" y="509"/>
                      </a:lnTo>
                      <a:lnTo>
                        <a:pt x="604" y="647"/>
                      </a:lnTo>
                      <a:lnTo>
                        <a:pt x="583" y="784"/>
                      </a:lnTo>
                      <a:lnTo>
                        <a:pt x="562" y="943"/>
                      </a:lnTo>
                      <a:lnTo>
                        <a:pt x="562" y="1102"/>
                      </a:lnTo>
                      <a:lnTo>
                        <a:pt x="572" y="1272"/>
                      </a:lnTo>
                      <a:lnTo>
                        <a:pt x="615" y="1431"/>
                      </a:lnTo>
                      <a:lnTo>
                        <a:pt x="668" y="1600"/>
                      </a:lnTo>
                      <a:lnTo>
                        <a:pt x="710" y="1685"/>
                      </a:lnTo>
                      <a:lnTo>
                        <a:pt x="753" y="1770"/>
                      </a:lnTo>
                      <a:lnTo>
                        <a:pt x="806" y="1855"/>
                      </a:lnTo>
                      <a:lnTo>
                        <a:pt x="869" y="1940"/>
                      </a:lnTo>
                      <a:lnTo>
                        <a:pt x="0" y="1293"/>
                      </a:lnTo>
                      <a:lnTo>
                        <a:pt x="11" y="1389"/>
                      </a:lnTo>
                      <a:lnTo>
                        <a:pt x="11" y="1494"/>
                      </a:lnTo>
                      <a:lnTo>
                        <a:pt x="32" y="1643"/>
                      </a:lnTo>
                      <a:lnTo>
                        <a:pt x="74" y="1812"/>
                      </a:lnTo>
                      <a:lnTo>
                        <a:pt x="127" y="2003"/>
                      </a:lnTo>
                      <a:lnTo>
                        <a:pt x="202" y="2215"/>
                      </a:lnTo>
                      <a:lnTo>
                        <a:pt x="297" y="2438"/>
                      </a:lnTo>
                      <a:lnTo>
                        <a:pt x="361" y="2554"/>
                      </a:lnTo>
                      <a:lnTo>
                        <a:pt x="435" y="2671"/>
                      </a:lnTo>
                      <a:lnTo>
                        <a:pt x="509" y="2787"/>
                      </a:lnTo>
                      <a:lnTo>
                        <a:pt x="594" y="2904"/>
                      </a:lnTo>
                      <a:lnTo>
                        <a:pt x="689" y="3010"/>
                      </a:lnTo>
                      <a:lnTo>
                        <a:pt x="795" y="3126"/>
                      </a:lnTo>
                      <a:lnTo>
                        <a:pt x="901" y="3232"/>
                      </a:lnTo>
                      <a:lnTo>
                        <a:pt x="1028" y="3338"/>
                      </a:lnTo>
                      <a:lnTo>
                        <a:pt x="1166" y="3444"/>
                      </a:lnTo>
                      <a:lnTo>
                        <a:pt x="1314" y="3540"/>
                      </a:lnTo>
                      <a:lnTo>
                        <a:pt x="1473" y="3635"/>
                      </a:lnTo>
                      <a:lnTo>
                        <a:pt x="1643" y="3720"/>
                      </a:lnTo>
                      <a:lnTo>
                        <a:pt x="1834" y="3794"/>
                      </a:lnTo>
                      <a:lnTo>
                        <a:pt x="2035" y="3868"/>
                      </a:lnTo>
                      <a:lnTo>
                        <a:pt x="2247" y="3932"/>
                      </a:lnTo>
                      <a:lnTo>
                        <a:pt x="2469" y="3985"/>
                      </a:lnTo>
                      <a:lnTo>
                        <a:pt x="2363" y="3985"/>
                      </a:lnTo>
                      <a:lnTo>
                        <a:pt x="2098" y="3974"/>
                      </a:lnTo>
                      <a:lnTo>
                        <a:pt x="1929" y="3964"/>
                      </a:lnTo>
                      <a:lnTo>
                        <a:pt x="1749" y="3932"/>
                      </a:lnTo>
                      <a:lnTo>
                        <a:pt x="1569" y="3900"/>
                      </a:lnTo>
                      <a:lnTo>
                        <a:pt x="1399" y="3847"/>
                      </a:lnTo>
                      <a:lnTo>
                        <a:pt x="1484" y="3889"/>
                      </a:lnTo>
                      <a:lnTo>
                        <a:pt x="1579" y="3932"/>
                      </a:lnTo>
                      <a:lnTo>
                        <a:pt x="1728" y="3985"/>
                      </a:lnTo>
                      <a:lnTo>
                        <a:pt x="1908" y="4038"/>
                      </a:lnTo>
                      <a:lnTo>
                        <a:pt x="2130" y="4091"/>
                      </a:lnTo>
                      <a:lnTo>
                        <a:pt x="2385" y="4144"/>
                      </a:lnTo>
                      <a:lnTo>
                        <a:pt x="2681" y="4186"/>
                      </a:lnTo>
                      <a:lnTo>
                        <a:pt x="3010" y="4218"/>
                      </a:lnTo>
                      <a:lnTo>
                        <a:pt x="3381" y="4229"/>
                      </a:lnTo>
                      <a:lnTo>
                        <a:pt x="3773" y="4229"/>
                      </a:lnTo>
                      <a:lnTo>
                        <a:pt x="3995" y="4207"/>
                      </a:lnTo>
                      <a:lnTo>
                        <a:pt x="4218" y="4186"/>
                      </a:lnTo>
                      <a:lnTo>
                        <a:pt x="4440" y="4165"/>
                      </a:lnTo>
                      <a:lnTo>
                        <a:pt x="4684" y="4123"/>
                      </a:lnTo>
                      <a:lnTo>
                        <a:pt x="4928" y="4080"/>
                      </a:lnTo>
                      <a:lnTo>
                        <a:pt x="5182" y="4027"/>
                      </a:lnTo>
                      <a:lnTo>
                        <a:pt x="5447" y="3964"/>
                      </a:lnTo>
                      <a:lnTo>
                        <a:pt x="5723" y="3889"/>
                      </a:lnTo>
                      <a:lnTo>
                        <a:pt x="5998" y="3805"/>
                      </a:lnTo>
                      <a:lnTo>
                        <a:pt x="6284" y="3709"/>
                      </a:lnTo>
                      <a:lnTo>
                        <a:pt x="6178" y="3762"/>
                      </a:lnTo>
                      <a:lnTo>
                        <a:pt x="5882" y="3900"/>
                      </a:lnTo>
                      <a:lnTo>
                        <a:pt x="5670" y="3995"/>
                      </a:lnTo>
                      <a:lnTo>
                        <a:pt x="5415" y="4091"/>
                      </a:lnTo>
                      <a:lnTo>
                        <a:pt x="5119" y="4197"/>
                      </a:lnTo>
                      <a:lnTo>
                        <a:pt x="4780" y="4292"/>
                      </a:lnTo>
                      <a:lnTo>
                        <a:pt x="4864" y="4303"/>
                      </a:lnTo>
                      <a:lnTo>
                        <a:pt x="5246" y="4303"/>
                      </a:lnTo>
                      <a:lnTo>
                        <a:pt x="5437" y="4281"/>
                      </a:lnTo>
                      <a:lnTo>
                        <a:pt x="5659" y="4260"/>
                      </a:lnTo>
                      <a:lnTo>
                        <a:pt x="5903" y="4218"/>
                      </a:lnTo>
                      <a:lnTo>
                        <a:pt x="6157" y="4154"/>
                      </a:lnTo>
                      <a:lnTo>
                        <a:pt x="6443" y="4070"/>
                      </a:lnTo>
                      <a:lnTo>
                        <a:pt x="6740" y="3964"/>
                      </a:lnTo>
                      <a:lnTo>
                        <a:pt x="7058" y="3836"/>
                      </a:lnTo>
                      <a:lnTo>
                        <a:pt x="7386" y="3667"/>
                      </a:lnTo>
                      <a:lnTo>
                        <a:pt x="7545" y="3571"/>
                      </a:lnTo>
                      <a:lnTo>
                        <a:pt x="7715" y="3476"/>
                      </a:lnTo>
                      <a:lnTo>
                        <a:pt x="7884" y="3360"/>
                      </a:lnTo>
                      <a:lnTo>
                        <a:pt x="8065" y="3243"/>
                      </a:lnTo>
                      <a:lnTo>
                        <a:pt x="8234" y="3105"/>
                      </a:lnTo>
                      <a:lnTo>
                        <a:pt x="8404" y="2967"/>
                      </a:lnTo>
                      <a:lnTo>
                        <a:pt x="8383" y="2861"/>
                      </a:lnTo>
                      <a:lnTo>
                        <a:pt x="8340" y="2745"/>
                      </a:lnTo>
                      <a:lnTo>
                        <a:pt x="8287" y="2597"/>
                      </a:lnTo>
                      <a:lnTo>
                        <a:pt x="8202" y="2416"/>
                      </a:lnTo>
                      <a:lnTo>
                        <a:pt x="8107" y="2226"/>
                      </a:lnTo>
                      <a:lnTo>
                        <a:pt x="7969" y="2024"/>
                      </a:lnTo>
                      <a:lnTo>
                        <a:pt x="7895" y="1929"/>
                      </a:lnTo>
                      <a:lnTo>
                        <a:pt x="7810" y="1834"/>
                      </a:lnTo>
                      <a:lnTo>
                        <a:pt x="7726" y="1728"/>
                      </a:lnTo>
                      <a:lnTo>
                        <a:pt x="7620" y="1643"/>
                      </a:lnTo>
                      <a:lnTo>
                        <a:pt x="7514" y="1547"/>
                      </a:lnTo>
                      <a:lnTo>
                        <a:pt x="7397" y="1463"/>
                      </a:lnTo>
                      <a:lnTo>
                        <a:pt x="7270" y="1389"/>
                      </a:lnTo>
                      <a:lnTo>
                        <a:pt x="7132" y="1314"/>
                      </a:lnTo>
                      <a:lnTo>
                        <a:pt x="6984" y="1251"/>
                      </a:lnTo>
                      <a:lnTo>
                        <a:pt x="6825" y="1198"/>
                      </a:lnTo>
                      <a:lnTo>
                        <a:pt x="6655" y="1155"/>
                      </a:lnTo>
                      <a:lnTo>
                        <a:pt x="6475" y="1124"/>
                      </a:lnTo>
                      <a:lnTo>
                        <a:pt x="6284" y="1102"/>
                      </a:lnTo>
                      <a:lnTo>
                        <a:pt x="6083" y="1102"/>
                      </a:lnTo>
                      <a:lnTo>
                        <a:pt x="5871" y="1113"/>
                      </a:lnTo>
                      <a:lnTo>
                        <a:pt x="5648" y="1134"/>
                      </a:lnTo>
                      <a:lnTo>
                        <a:pt x="5405" y="1177"/>
                      </a:lnTo>
                      <a:lnTo>
                        <a:pt x="5161" y="1240"/>
                      </a:lnTo>
                      <a:lnTo>
                        <a:pt x="4907" y="1293"/>
                      </a:lnTo>
                      <a:lnTo>
                        <a:pt x="4663" y="1346"/>
                      </a:lnTo>
                      <a:lnTo>
                        <a:pt x="4419" y="1378"/>
                      </a:lnTo>
                      <a:lnTo>
                        <a:pt x="4186" y="1389"/>
                      </a:lnTo>
                      <a:lnTo>
                        <a:pt x="3964" y="1399"/>
                      </a:lnTo>
                      <a:lnTo>
                        <a:pt x="3741" y="1389"/>
                      </a:lnTo>
                      <a:lnTo>
                        <a:pt x="3529" y="1378"/>
                      </a:lnTo>
                      <a:lnTo>
                        <a:pt x="3328" y="1346"/>
                      </a:lnTo>
                      <a:lnTo>
                        <a:pt x="3137" y="1314"/>
                      </a:lnTo>
                      <a:lnTo>
                        <a:pt x="2946" y="1272"/>
                      </a:lnTo>
                      <a:lnTo>
                        <a:pt x="2766" y="1219"/>
                      </a:lnTo>
                      <a:lnTo>
                        <a:pt x="2597" y="1166"/>
                      </a:lnTo>
                      <a:lnTo>
                        <a:pt x="2427" y="1102"/>
                      </a:lnTo>
                      <a:lnTo>
                        <a:pt x="2279" y="1039"/>
                      </a:lnTo>
                      <a:lnTo>
                        <a:pt x="2130" y="965"/>
                      </a:lnTo>
                      <a:lnTo>
                        <a:pt x="1982" y="890"/>
                      </a:lnTo>
                      <a:lnTo>
                        <a:pt x="1728" y="742"/>
                      </a:lnTo>
                      <a:lnTo>
                        <a:pt x="1505" y="583"/>
                      </a:lnTo>
                      <a:lnTo>
                        <a:pt x="1314" y="435"/>
                      </a:lnTo>
                      <a:lnTo>
                        <a:pt x="1155" y="297"/>
                      </a:lnTo>
                      <a:lnTo>
                        <a:pt x="1028" y="180"/>
                      </a:lnTo>
                      <a:lnTo>
                        <a:pt x="943" y="85"/>
                      </a:lnTo>
                      <a:lnTo>
                        <a:pt x="86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19"/>
                <p:cNvSpPr/>
                <p:nvPr/>
              </p:nvSpPr>
              <p:spPr>
                <a:xfrm>
                  <a:off x="2219375" y="3118900"/>
                  <a:ext cx="20700" cy="15925"/>
                </a:xfrm>
                <a:custGeom>
                  <a:rect b="b" l="l" r="r" t="t"/>
                  <a:pathLst>
                    <a:path extrusionOk="0" h="637" w="828">
                      <a:moveTo>
                        <a:pt x="541" y="0"/>
                      </a:moveTo>
                      <a:lnTo>
                        <a:pt x="499" y="22"/>
                      </a:lnTo>
                      <a:lnTo>
                        <a:pt x="128" y="202"/>
                      </a:lnTo>
                      <a:lnTo>
                        <a:pt x="96" y="223"/>
                      </a:lnTo>
                      <a:lnTo>
                        <a:pt x="64" y="255"/>
                      </a:lnTo>
                      <a:lnTo>
                        <a:pt x="33" y="286"/>
                      </a:lnTo>
                      <a:lnTo>
                        <a:pt x="11" y="329"/>
                      </a:lnTo>
                      <a:lnTo>
                        <a:pt x="1" y="371"/>
                      </a:lnTo>
                      <a:lnTo>
                        <a:pt x="1" y="414"/>
                      </a:lnTo>
                      <a:lnTo>
                        <a:pt x="11" y="456"/>
                      </a:lnTo>
                      <a:lnTo>
                        <a:pt x="22" y="509"/>
                      </a:lnTo>
                      <a:lnTo>
                        <a:pt x="54" y="541"/>
                      </a:lnTo>
                      <a:lnTo>
                        <a:pt x="86" y="573"/>
                      </a:lnTo>
                      <a:lnTo>
                        <a:pt x="117" y="604"/>
                      </a:lnTo>
                      <a:lnTo>
                        <a:pt x="160" y="626"/>
                      </a:lnTo>
                      <a:lnTo>
                        <a:pt x="202" y="636"/>
                      </a:lnTo>
                      <a:lnTo>
                        <a:pt x="244" y="636"/>
                      </a:lnTo>
                      <a:lnTo>
                        <a:pt x="287" y="626"/>
                      </a:lnTo>
                      <a:lnTo>
                        <a:pt x="329" y="615"/>
                      </a:lnTo>
                      <a:lnTo>
                        <a:pt x="700" y="435"/>
                      </a:lnTo>
                      <a:lnTo>
                        <a:pt x="743" y="414"/>
                      </a:lnTo>
                      <a:lnTo>
                        <a:pt x="774" y="382"/>
                      </a:lnTo>
                      <a:lnTo>
                        <a:pt x="806" y="339"/>
                      </a:lnTo>
                      <a:lnTo>
                        <a:pt x="817" y="297"/>
                      </a:lnTo>
                      <a:lnTo>
                        <a:pt x="827" y="255"/>
                      </a:lnTo>
                      <a:lnTo>
                        <a:pt x="827" y="212"/>
                      </a:lnTo>
                      <a:lnTo>
                        <a:pt x="827" y="170"/>
                      </a:lnTo>
                      <a:lnTo>
                        <a:pt x="806" y="128"/>
                      </a:lnTo>
                      <a:lnTo>
                        <a:pt x="785" y="85"/>
                      </a:lnTo>
                      <a:lnTo>
                        <a:pt x="753" y="53"/>
                      </a:lnTo>
                      <a:lnTo>
                        <a:pt x="721" y="22"/>
                      </a:lnTo>
                      <a:lnTo>
                        <a:pt x="679" y="11"/>
                      </a:lnTo>
                      <a:lnTo>
                        <a:pt x="6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19"/>
                <p:cNvSpPr/>
                <p:nvPr/>
              </p:nvSpPr>
              <p:spPr>
                <a:xfrm>
                  <a:off x="2342050" y="3118900"/>
                  <a:ext cx="20950" cy="15925"/>
                </a:xfrm>
                <a:custGeom>
                  <a:rect b="b" l="l" r="r" t="t"/>
                  <a:pathLst>
                    <a:path extrusionOk="0" h="637" w="838">
                      <a:moveTo>
                        <a:pt x="202" y="0"/>
                      </a:moveTo>
                      <a:lnTo>
                        <a:pt x="159" y="11"/>
                      </a:lnTo>
                      <a:lnTo>
                        <a:pt x="117" y="22"/>
                      </a:lnTo>
                      <a:lnTo>
                        <a:pt x="85" y="53"/>
                      </a:lnTo>
                      <a:lnTo>
                        <a:pt x="53" y="85"/>
                      </a:lnTo>
                      <a:lnTo>
                        <a:pt x="21" y="128"/>
                      </a:lnTo>
                      <a:lnTo>
                        <a:pt x="11" y="170"/>
                      </a:lnTo>
                      <a:lnTo>
                        <a:pt x="0" y="212"/>
                      </a:lnTo>
                      <a:lnTo>
                        <a:pt x="11" y="255"/>
                      </a:lnTo>
                      <a:lnTo>
                        <a:pt x="11" y="297"/>
                      </a:lnTo>
                      <a:lnTo>
                        <a:pt x="32" y="339"/>
                      </a:lnTo>
                      <a:lnTo>
                        <a:pt x="64" y="382"/>
                      </a:lnTo>
                      <a:lnTo>
                        <a:pt x="96" y="414"/>
                      </a:lnTo>
                      <a:lnTo>
                        <a:pt x="138" y="435"/>
                      </a:lnTo>
                      <a:lnTo>
                        <a:pt x="498" y="615"/>
                      </a:lnTo>
                      <a:lnTo>
                        <a:pt x="551" y="626"/>
                      </a:lnTo>
                      <a:lnTo>
                        <a:pt x="594" y="636"/>
                      </a:lnTo>
                      <a:lnTo>
                        <a:pt x="636" y="636"/>
                      </a:lnTo>
                      <a:lnTo>
                        <a:pt x="678" y="626"/>
                      </a:lnTo>
                      <a:lnTo>
                        <a:pt x="721" y="604"/>
                      </a:lnTo>
                      <a:lnTo>
                        <a:pt x="753" y="573"/>
                      </a:lnTo>
                      <a:lnTo>
                        <a:pt x="784" y="541"/>
                      </a:lnTo>
                      <a:lnTo>
                        <a:pt x="806" y="509"/>
                      </a:lnTo>
                      <a:lnTo>
                        <a:pt x="827" y="456"/>
                      </a:lnTo>
                      <a:lnTo>
                        <a:pt x="837" y="414"/>
                      </a:lnTo>
                      <a:lnTo>
                        <a:pt x="827" y="371"/>
                      </a:lnTo>
                      <a:lnTo>
                        <a:pt x="816" y="329"/>
                      </a:lnTo>
                      <a:lnTo>
                        <a:pt x="806" y="286"/>
                      </a:lnTo>
                      <a:lnTo>
                        <a:pt x="774" y="255"/>
                      </a:lnTo>
                      <a:lnTo>
                        <a:pt x="742" y="223"/>
                      </a:lnTo>
                      <a:lnTo>
                        <a:pt x="700" y="202"/>
                      </a:lnTo>
                      <a:lnTo>
                        <a:pt x="339" y="22"/>
                      </a:lnTo>
                      <a:lnTo>
                        <a:pt x="28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p19"/>
                <p:cNvSpPr/>
                <p:nvPr/>
              </p:nvSpPr>
              <p:spPr>
                <a:xfrm>
                  <a:off x="2327475" y="3143000"/>
                  <a:ext cx="28900" cy="28900"/>
                </a:xfrm>
                <a:custGeom>
                  <a:rect b="b" l="l" r="r" t="t"/>
                  <a:pathLst>
                    <a:path extrusionOk="0" h="1156" w="1156">
                      <a:moveTo>
                        <a:pt x="573" y="1"/>
                      </a:moveTo>
                      <a:lnTo>
                        <a:pt x="456" y="11"/>
                      </a:lnTo>
                      <a:lnTo>
                        <a:pt x="350" y="43"/>
                      </a:lnTo>
                      <a:lnTo>
                        <a:pt x="255" y="96"/>
                      </a:lnTo>
                      <a:lnTo>
                        <a:pt x="170" y="170"/>
                      </a:lnTo>
                      <a:lnTo>
                        <a:pt x="96" y="255"/>
                      </a:lnTo>
                      <a:lnTo>
                        <a:pt x="43" y="350"/>
                      </a:lnTo>
                      <a:lnTo>
                        <a:pt x="11" y="467"/>
                      </a:lnTo>
                      <a:lnTo>
                        <a:pt x="0" y="584"/>
                      </a:lnTo>
                      <a:lnTo>
                        <a:pt x="11" y="700"/>
                      </a:lnTo>
                      <a:lnTo>
                        <a:pt x="43" y="806"/>
                      </a:lnTo>
                      <a:lnTo>
                        <a:pt x="96" y="901"/>
                      </a:lnTo>
                      <a:lnTo>
                        <a:pt x="170" y="986"/>
                      </a:lnTo>
                      <a:lnTo>
                        <a:pt x="255" y="1060"/>
                      </a:lnTo>
                      <a:lnTo>
                        <a:pt x="350" y="1113"/>
                      </a:lnTo>
                      <a:lnTo>
                        <a:pt x="456" y="1145"/>
                      </a:lnTo>
                      <a:lnTo>
                        <a:pt x="573" y="1156"/>
                      </a:lnTo>
                      <a:lnTo>
                        <a:pt x="689" y="1145"/>
                      </a:lnTo>
                      <a:lnTo>
                        <a:pt x="806" y="1113"/>
                      </a:lnTo>
                      <a:lnTo>
                        <a:pt x="901" y="1060"/>
                      </a:lnTo>
                      <a:lnTo>
                        <a:pt x="986" y="986"/>
                      </a:lnTo>
                      <a:lnTo>
                        <a:pt x="1060" y="901"/>
                      </a:lnTo>
                      <a:lnTo>
                        <a:pt x="1113" y="806"/>
                      </a:lnTo>
                      <a:lnTo>
                        <a:pt x="1145" y="700"/>
                      </a:lnTo>
                      <a:lnTo>
                        <a:pt x="1155" y="584"/>
                      </a:lnTo>
                      <a:lnTo>
                        <a:pt x="1145" y="467"/>
                      </a:lnTo>
                      <a:lnTo>
                        <a:pt x="1113" y="350"/>
                      </a:lnTo>
                      <a:lnTo>
                        <a:pt x="1060" y="255"/>
                      </a:lnTo>
                      <a:lnTo>
                        <a:pt x="986" y="170"/>
                      </a:lnTo>
                      <a:lnTo>
                        <a:pt x="901" y="96"/>
                      </a:lnTo>
                      <a:lnTo>
                        <a:pt x="806" y="43"/>
                      </a:lnTo>
                      <a:lnTo>
                        <a:pt x="689" y="11"/>
                      </a:lnTo>
                      <a:lnTo>
                        <a:pt x="57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p19"/>
                <p:cNvSpPr/>
                <p:nvPr/>
              </p:nvSpPr>
              <p:spPr>
                <a:xfrm>
                  <a:off x="2224950" y="3143000"/>
                  <a:ext cx="28900" cy="28900"/>
                </a:xfrm>
                <a:custGeom>
                  <a:rect b="b" l="l" r="r" t="t"/>
                  <a:pathLst>
                    <a:path extrusionOk="0" h="1156" w="1156">
                      <a:moveTo>
                        <a:pt x="573" y="1"/>
                      </a:moveTo>
                      <a:lnTo>
                        <a:pt x="456" y="11"/>
                      </a:lnTo>
                      <a:lnTo>
                        <a:pt x="350" y="43"/>
                      </a:lnTo>
                      <a:lnTo>
                        <a:pt x="255" y="96"/>
                      </a:lnTo>
                      <a:lnTo>
                        <a:pt x="170" y="170"/>
                      </a:lnTo>
                      <a:lnTo>
                        <a:pt x="96" y="255"/>
                      </a:lnTo>
                      <a:lnTo>
                        <a:pt x="43" y="350"/>
                      </a:lnTo>
                      <a:lnTo>
                        <a:pt x="11" y="467"/>
                      </a:lnTo>
                      <a:lnTo>
                        <a:pt x="0" y="584"/>
                      </a:lnTo>
                      <a:lnTo>
                        <a:pt x="11" y="700"/>
                      </a:lnTo>
                      <a:lnTo>
                        <a:pt x="43" y="806"/>
                      </a:lnTo>
                      <a:lnTo>
                        <a:pt x="96" y="901"/>
                      </a:lnTo>
                      <a:lnTo>
                        <a:pt x="170" y="986"/>
                      </a:lnTo>
                      <a:lnTo>
                        <a:pt x="255" y="1060"/>
                      </a:lnTo>
                      <a:lnTo>
                        <a:pt x="350" y="1113"/>
                      </a:lnTo>
                      <a:lnTo>
                        <a:pt x="456" y="1145"/>
                      </a:lnTo>
                      <a:lnTo>
                        <a:pt x="573" y="1156"/>
                      </a:lnTo>
                      <a:lnTo>
                        <a:pt x="689" y="1145"/>
                      </a:lnTo>
                      <a:lnTo>
                        <a:pt x="806" y="1113"/>
                      </a:lnTo>
                      <a:lnTo>
                        <a:pt x="901" y="1060"/>
                      </a:lnTo>
                      <a:lnTo>
                        <a:pt x="986" y="986"/>
                      </a:lnTo>
                      <a:lnTo>
                        <a:pt x="1060" y="901"/>
                      </a:lnTo>
                      <a:lnTo>
                        <a:pt x="1113" y="806"/>
                      </a:lnTo>
                      <a:lnTo>
                        <a:pt x="1145" y="700"/>
                      </a:lnTo>
                      <a:lnTo>
                        <a:pt x="1155" y="584"/>
                      </a:lnTo>
                      <a:lnTo>
                        <a:pt x="1145" y="467"/>
                      </a:lnTo>
                      <a:lnTo>
                        <a:pt x="1113" y="350"/>
                      </a:lnTo>
                      <a:lnTo>
                        <a:pt x="1060" y="255"/>
                      </a:lnTo>
                      <a:lnTo>
                        <a:pt x="986" y="170"/>
                      </a:lnTo>
                      <a:lnTo>
                        <a:pt x="901" y="96"/>
                      </a:lnTo>
                      <a:lnTo>
                        <a:pt x="806" y="43"/>
                      </a:lnTo>
                      <a:lnTo>
                        <a:pt x="689" y="11"/>
                      </a:lnTo>
                      <a:lnTo>
                        <a:pt x="57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p19"/>
                <p:cNvSpPr/>
                <p:nvPr/>
              </p:nvSpPr>
              <p:spPr>
                <a:xfrm>
                  <a:off x="2389475" y="3128425"/>
                  <a:ext cx="54850" cy="80575"/>
                </a:xfrm>
                <a:custGeom>
                  <a:rect b="b" l="l" r="r" t="t"/>
                  <a:pathLst>
                    <a:path extrusionOk="0" h="3223" w="2194">
                      <a:moveTo>
                        <a:pt x="1240" y="1"/>
                      </a:moveTo>
                      <a:lnTo>
                        <a:pt x="1134" y="11"/>
                      </a:lnTo>
                      <a:lnTo>
                        <a:pt x="1028" y="33"/>
                      </a:lnTo>
                      <a:lnTo>
                        <a:pt x="922" y="64"/>
                      </a:lnTo>
                      <a:lnTo>
                        <a:pt x="816" y="117"/>
                      </a:lnTo>
                      <a:lnTo>
                        <a:pt x="710" y="170"/>
                      </a:lnTo>
                      <a:lnTo>
                        <a:pt x="615" y="255"/>
                      </a:lnTo>
                      <a:lnTo>
                        <a:pt x="519" y="340"/>
                      </a:lnTo>
                      <a:lnTo>
                        <a:pt x="435" y="446"/>
                      </a:lnTo>
                      <a:lnTo>
                        <a:pt x="350" y="552"/>
                      </a:lnTo>
                      <a:lnTo>
                        <a:pt x="276" y="679"/>
                      </a:lnTo>
                      <a:lnTo>
                        <a:pt x="212" y="806"/>
                      </a:lnTo>
                      <a:lnTo>
                        <a:pt x="148" y="944"/>
                      </a:lnTo>
                      <a:lnTo>
                        <a:pt x="95" y="1092"/>
                      </a:lnTo>
                      <a:lnTo>
                        <a:pt x="64" y="1251"/>
                      </a:lnTo>
                      <a:lnTo>
                        <a:pt x="21" y="1410"/>
                      </a:lnTo>
                      <a:lnTo>
                        <a:pt x="0" y="1580"/>
                      </a:lnTo>
                      <a:lnTo>
                        <a:pt x="0" y="1739"/>
                      </a:lnTo>
                      <a:lnTo>
                        <a:pt x="0" y="1898"/>
                      </a:lnTo>
                      <a:lnTo>
                        <a:pt x="11" y="2046"/>
                      </a:lnTo>
                      <a:lnTo>
                        <a:pt x="32" y="2194"/>
                      </a:lnTo>
                      <a:lnTo>
                        <a:pt x="64" y="2343"/>
                      </a:lnTo>
                      <a:lnTo>
                        <a:pt x="106" y="2481"/>
                      </a:lnTo>
                      <a:lnTo>
                        <a:pt x="159" y="2608"/>
                      </a:lnTo>
                      <a:lnTo>
                        <a:pt x="212" y="2724"/>
                      </a:lnTo>
                      <a:lnTo>
                        <a:pt x="286" y="2830"/>
                      </a:lnTo>
                      <a:lnTo>
                        <a:pt x="360" y="2926"/>
                      </a:lnTo>
                      <a:lnTo>
                        <a:pt x="445" y="3010"/>
                      </a:lnTo>
                      <a:lnTo>
                        <a:pt x="530" y="3085"/>
                      </a:lnTo>
                      <a:lnTo>
                        <a:pt x="625" y="3138"/>
                      </a:lnTo>
                      <a:lnTo>
                        <a:pt x="731" y="3191"/>
                      </a:lnTo>
                      <a:lnTo>
                        <a:pt x="837" y="3212"/>
                      </a:lnTo>
                      <a:lnTo>
                        <a:pt x="943" y="3222"/>
                      </a:lnTo>
                      <a:lnTo>
                        <a:pt x="1060" y="3222"/>
                      </a:lnTo>
                      <a:lnTo>
                        <a:pt x="1166" y="3201"/>
                      </a:lnTo>
                      <a:lnTo>
                        <a:pt x="1272" y="3169"/>
                      </a:lnTo>
                      <a:lnTo>
                        <a:pt x="1378" y="3116"/>
                      </a:lnTo>
                      <a:lnTo>
                        <a:pt x="1473" y="3053"/>
                      </a:lnTo>
                      <a:lnTo>
                        <a:pt x="1579" y="2979"/>
                      </a:lnTo>
                      <a:lnTo>
                        <a:pt x="1664" y="2894"/>
                      </a:lnTo>
                      <a:lnTo>
                        <a:pt x="1759" y="2788"/>
                      </a:lnTo>
                      <a:lnTo>
                        <a:pt x="1833" y="2682"/>
                      </a:lnTo>
                      <a:lnTo>
                        <a:pt x="1908" y="2555"/>
                      </a:lnTo>
                      <a:lnTo>
                        <a:pt x="1982" y="2428"/>
                      </a:lnTo>
                      <a:lnTo>
                        <a:pt x="2035" y="2290"/>
                      </a:lnTo>
                      <a:lnTo>
                        <a:pt x="2088" y="2141"/>
                      </a:lnTo>
                      <a:lnTo>
                        <a:pt x="2130" y="1982"/>
                      </a:lnTo>
                      <a:lnTo>
                        <a:pt x="2162" y="1824"/>
                      </a:lnTo>
                      <a:lnTo>
                        <a:pt x="2183" y="1654"/>
                      </a:lnTo>
                      <a:lnTo>
                        <a:pt x="2194" y="1495"/>
                      </a:lnTo>
                      <a:lnTo>
                        <a:pt x="2194" y="1336"/>
                      </a:lnTo>
                      <a:lnTo>
                        <a:pt x="2183" y="1177"/>
                      </a:lnTo>
                      <a:lnTo>
                        <a:pt x="2162" y="1029"/>
                      </a:lnTo>
                      <a:lnTo>
                        <a:pt x="2130" y="891"/>
                      </a:lnTo>
                      <a:lnTo>
                        <a:pt x="2088" y="753"/>
                      </a:lnTo>
                      <a:lnTo>
                        <a:pt x="2035" y="626"/>
                      </a:lnTo>
                      <a:lnTo>
                        <a:pt x="1971" y="509"/>
                      </a:lnTo>
                      <a:lnTo>
                        <a:pt x="1908" y="404"/>
                      </a:lnTo>
                      <a:lnTo>
                        <a:pt x="1833" y="308"/>
                      </a:lnTo>
                      <a:lnTo>
                        <a:pt x="1749" y="223"/>
                      </a:lnTo>
                      <a:lnTo>
                        <a:pt x="1664" y="149"/>
                      </a:lnTo>
                      <a:lnTo>
                        <a:pt x="1568" y="86"/>
                      </a:lnTo>
                      <a:lnTo>
                        <a:pt x="1462" y="43"/>
                      </a:lnTo>
                      <a:lnTo>
                        <a:pt x="1357" y="11"/>
                      </a:lnTo>
                      <a:lnTo>
                        <a:pt x="1240"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p19"/>
                <p:cNvSpPr/>
                <p:nvPr/>
              </p:nvSpPr>
              <p:spPr>
                <a:xfrm>
                  <a:off x="2399000" y="3142200"/>
                  <a:ext cx="36050" cy="52500"/>
                </a:xfrm>
                <a:custGeom>
                  <a:rect b="b" l="l" r="r" t="t"/>
                  <a:pathLst>
                    <a:path extrusionOk="0" h="2100" w="1442">
                      <a:moveTo>
                        <a:pt x="742" y="1"/>
                      </a:moveTo>
                      <a:lnTo>
                        <a:pt x="668" y="11"/>
                      </a:lnTo>
                      <a:lnTo>
                        <a:pt x="594" y="43"/>
                      </a:lnTo>
                      <a:lnTo>
                        <a:pt x="530" y="75"/>
                      </a:lnTo>
                      <a:lnTo>
                        <a:pt x="467" y="117"/>
                      </a:lnTo>
                      <a:lnTo>
                        <a:pt x="393" y="160"/>
                      </a:lnTo>
                      <a:lnTo>
                        <a:pt x="340" y="223"/>
                      </a:lnTo>
                      <a:lnTo>
                        <a:pt x="276" y="287"/>
                      </a:lnTo>
                      <a:lnTo>
                        <a:pt x="223" y="361"/>
                      </a:lnTo>
                      <a:lnTo>
                        <a:pt x="170" y="446"/>
                      </a:lnTo>
                      <a:lnTo>
                        <a:pt x="128" y="531"/>
                      </a:lnTo>
                      <a:lnTo>
                        <a:pt x="96" y="626"/>
                      </a:lnTo>
                      <a:lnTo>
                        <a:pt x="54" y="721"/>
                      </a:lnTo>
                      <a:lnTo>
                        <a:pt x="32" y="827"/>
                      </a:lnTo>
                      <a:lnTo>
                        <a:pt x="11" y="933"/>
                      </a:lnTo>
                      <a:lnTo>
                        <a:pt x="1" y="976"/>
                      </a:lnTo>
                      <a:lnTo>
                        <a:pt x="64" y="955"/>
                      </a:lnTo>
                      <a:lnTo>
                        <a:pt x="138" y="944"/>
                      </a:lnTo>
                      <a:lnTo>
                        <a:pt x="202" y="944"/>
                      </a:lnTo>
                      <a:lnTo>
                        <a:pt x="266" y="955"/>
                      </a:lnTo>
                      <a:lnTo>
                        <a:pt x="340" y="965"/>
                      </a:lnTo>
                      <a:lnTo>
                        <a:pt x="403" y="997"/>
                      </a:lnTo>
                      <a:lnTo>
                        <a:pt x="467" y="1039"/>
                      </a:lnTo>
                      <a:lnTo>
                        <a:pt x="520" y="1082"/>
                      </a:lnTo>
                      <a:lnTo>
                        <a:pt x="583" y="1135"/>
                      </a:lnTo>
                      <a:lnTo>
                        <a:pt x="626" y="1198"/>
                      </a:lnTo>
                      <a:lnTo>
                        <a:pt x="668" y="1262"/>
                      </a:lnTo>
                      <a:lnTo>
                        <a:pt x="711" y="1336"/>
                      </a:lnTo>
                      <a:lnTo>
                        <a:pt x="742" y="1421"/>
                      </a:lnTo>
                      <a:lnTo>
                        <a:pt x="774" y="1506"/>
                      </a:lnTo>
                      <a:lnTo>
                        <a:pt x="795" y="1590"/>
                      </a:lnTo>
                      <a:lnTo>
                        <a:pt x="806" y="1686"/>
                      </a:lnTo>
                      <a:lnTo>
                        <a:pt x="817" y="1792"/>
                      </a:lnTo>
                      <a:lnTo>
                        <a:pt x="827" y="1887"/>
                      </a:lnTo>
                      <a:lnTo>
                        <a:pt x="817" y="1993"/>
                      </a:lnTo>
                      <a:lnTo>
                        <a:pt x="806" y="2099"/>
                      </a:lnTo>
                      <a:lnTo>
                        <a:pt x="806" y="2099"/>
                      </a:lnTo>
                      <a:lnTo>
                        <a:pt x="912" y="2046"/>
                      </a:lnTo>
                      <a:lnTo>
                        <a:pt x="1018" y="1972"/>
                      </a:lnTo>
                      <a:lnTo>
                        <a:pt x="1113" y="1887"/>
                      </a:lnTo>
                      <a:lnTo>
                        <a:pt x="1198" y="1781"/>
                      </a:lnTo>
                      <a:lnTo>
                        <a:pt x="1272" y="1654"/>
                      </a:lnTo>
                      <a:lnTo>
                        <a:pt x="1336" y="1516"/>
                      </a:lnTo>
                      <a:lnTo>
                        <a:pt x="1389" y="1357"/>
                      </a:lnTo>
                      <a:lnTo>
                        <a:pt x="1421" y="1198"/>
                      </a:lnTo>
                      <a:lnTo>
                        <a:pt x="1431" y="1092"/>
                      </a:lnTo>
                      <a:lnTo>
                        <a:pt x="1442" y="986"/>
                      </a:lnTo>
                      <a:lnTo>
                        <a:pt x="1442" y="880"/>
                      </a:lnTo>
                      <a:lnTo>
                        <a:pt x="1431" y="774"/>
                      </a:lnTo>
                      <a:lnTo>
                        <a:pt x="1421" y="679"/>
                      </a:lnTo>
                      <a:lnTo>
                        <a:pt x="1399" y="584"/>
                      </a:lnTo>
                      <a:lnTo>
                        <a:pt x="1368" y="499"/>
                      </a:lnTo>
                      <a:lnTo>
                        <a:pt x="1336" y="414"/>
                      </a:lnTo>
                      <a:lnTo>
                        <a:pt x="1293" y="329"/>
                      </a:lnTo>
                      <a:lnTo>
                        <a:pt x="1251" y="266"/>
                      </a:lnTo>
                      <a:lnTo>
                        <a:pt x="1198" y="202"/>
                      </a:lnTo>
                      <a:lnTo>
                        <a:pt x="1145" y="139"/>
                      </a:lnTo>
                      <a:lnTo>
                        <a:pt x="1092" y="96"/>
                      </a:lnTo>
                      <a:lnTo>
                        <a:pt x="1028" y="54"/>
                      </a:lnTo>
                      <a:lnTo>
                        <a:pt x="954" y="22"/>
                      </a:lnTo>
                      <a:lnTo>
                        <a:pt x="891" y="11"/>
                      </a:lnTo>
                      <a:lnTo>
                        <a:pt x="817"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p19"/>
                <p:cNvSpPr/>
                <p:nvPr/>
              </p:nvSpPr>
              <p:spPr>
                <a:xfrm>
                  <a:off x="2128775" y="3128425"/>
                  <a:ext cx="54875" cy="80575"/>
                </a:xfrm>
                <a:custGeom>
                  <a:rect b="b" l="l" r="r" t="t"/>
                  <a:pathLst>
                    <a:path extrusionOk="0" h="3223" w="2195">
                      <a:moveTo>
                        <a:pt x="954" y="1"/>
                      </a:moveTo>
                      <a:lnTo>
                        <a:pt x="838" y="11"/>
                      </a:lnTo>
                      <a:lnTo>
                        <a:pt x="732" y="43"/>
                      </a:lnTo>
                      <a:lnTo>
                        <a:pt x="626" y="86"/>
                      </a:lnTo>
                      <a:lnTo>
                        <a:pt x="530" y="149"/>
                      </a:lnTo>
                      <a:lnTo>
                        <a:pt x="446" y="223"/>
                      </a:lnTo>
                      <a:lnTo>
                        <a:pt x="361" y="308"/>
                      </a:lnTo>
                      <a:lnTo>
                        <a:pt x="287" y="404"/>
                      </a:lnTo>
                      <a:lnTo>
                        <a:pt x="213" y="509"/>
                      </a:lnTo>
                      <a:lnTo>
                        <a:pt x="160" y="626"/>
                      </a:lnTo>
                      <a:lnTo>
                        <a:pt x="107" y="753"/>
                      </a:lnTo>
                      <a:lnTo>
                        <a:pt x="64" y="891"/>
                      </a:lnTo>
                      <a:lnTo>
                        <a:pt x="32" y="1029"/>
                      </a:lnTo>
                      <a:lnTo>
                        <a:pt x="11" y="1177"/>
                      </a:lnTo>
                      <a:lnTo>
                        <a:pt x="1" y="1336"/>
                      </a:lnTo>
                      <a:lnTo>
                        <a:pt x="1" y="1495"/>
                      </a:lnTo>
                      <a:lnTo>
                        <a:pt x="11" y="1654"/>
                      </a:lnTo>
                      <a:lnTo>
                        <a:pt x="32" y="1824"/>
                      </a:lnTo>
                      <a:lnTo>
                        <a:pt x="64" y="1982"/>
                      </a:lnTo>
                      <a:lnTo>
                        <a:pt x="107" y="2141"/>
                      </a:lnTo>
                      <a:lnTo>
                        <a:pt x="149" y="2290"/>
                      </a:lnTo>
                      <a:lnTo>
                        <a:pt x="213" y="2428"/>
                      </a:lnTo>
                      <a:lnTo>
                        <a:pt x="287" y="2555"/>
                      </a:lnTo>
                      <a:lnTo>
                        <a:pt x="361" y="2682"/>
                      </a:lnTo>
                      <a:lnTo>
                        <a:pt x="435" y="2788"/>
                      </a:lnTo>
                      <a:lnTo>
                        <a:pt x="530" y="2894"/>
                      </a:lnTo>
                      <a:lnTo>
                        <a:pt x="615" y="2979"/>
                      </a:lnTo>
                      <a:lnTo>
                        <a:pt x="711" y="3053"/>
                      </a:lnTo>
                      <a:lnTo>
                        <a:pt x="817" y="3116"/>
                      </a:lnTo>
                      <a:lnTo>
                        <a:pt x="923" y="3169"/>
                      </a:lnTo>
                      <a:lnTo>
                        <a:pt x="1028" y="3201"/>
                      </a:lnTo>
                      <a:lnTo>
                        <a:pt x="1134" y="3222"/>
                      </a:lnTo>
                      <a:lnTo>
                        <a:pt x="1251" y="3222"/>
                      </a:lnTo>
                      <a:lnTo>
                        <a:pt x="1357" y="3212"/>
                      </a:lnTo>
                      <a:lnTo>
                        <a:pt x="1463" y="3191"/>
                      </a:lnTo>
                      <a:lnTo>
                        <a:pt x="1569" y="3138"/>
                      </a:lnTo>
                      <a:lnTo>
                        <a:pt x="1664" y="3085"/>
                      </a:lnTo>
                      <a:lnTo>
                        <a:pt x="1749" y="3010"/>
                      </a:lnTo>
                      <a:lnTo>
                        <a:pt x="1834" y="2926"/>
                      </a:lnTo>
                      <a:lnTo>
                        <a:pt x="1908" y="2830"/>
                      </a:lnTo>
                      <a:lnTo>
                        <a:pt x="1982" y="2724"/>
                      </a:lnTo>
                      <a:lnTo>
                        <a:pt x="2035" y="2608"/>
                      </a:lnTo>
                      <a:lnTo>
                        <a:pt x="2088" y="2481"/>
                      </a:lnTo>
                      <a:lnTo>
                        <a:pt x="2131" y="2343"/>
                      </a:lnTo>
                      <a:lnTo>
                        <a:pt x="2162" y="2194"/>
                      </a:lnTo>
                      <a:lnTo>
                        <a:pt x="2184" y="2046"/>
                      </a:lnTo>
                      <a:lnTo>
                        <a:pt x="2194" y="1898"/>
                      </a:lnTo>
                      <a:lnTo>
                        <a:pt x="2194" y="1739"/>
                      </a:lnTo>
                      <a:lnTo>
                        <a:pt x="2184" y="1580"/>
                      </a:lnTo>
                      <a:lnTo>
                        <a:pt x="2162" y="1410"/>
                      </a:lnTo>
                      <a:lnTo>
                        <a:pt x="2131" y="1251"/>
                      </a:lnTo>
                      <a:lnTo>
                        <a:pt x="2088" y="1092"/>
                      </a:lnTo>
                      <a:lnTo>
                        <a:pt x="2046" y="944"/>
                      </a:lnTo>
                      <a:lnTo>
                        <a:pt x="1982" y="806"/>
                      </a:lnTo>
                      <a:lnTo>
                        <a:pt x="1919" y="679"/>
                      </a:lnTo>
                      <a:lnTo>
                        <a:pt x="1844" y="552"/>
                      </a:lnTo>
                      <a:lnTo>
                        <a:pt x="1760" y="446"/>
                      </a:lnTo>
                      <a:lnTo>
                        <a:pt x="1675" y="340"/>
                      </a:lnTo>
                      <a:lnTo>
                        <a:pt x="1580" y="255"/>
                      </a:lnTo>
                      <a:lnTo>
                        <a:pt x="1484" y="170"/>
                      </a:lnTo>
                      <a:lnTo>
                        <a:pt x="1378" y="117"/>
                      </a:lnTo>
                      <a:lnTo>
                        <a:pt x="1272" y="64"/>
                      </a:lnTo>
                      <a:lnTo>
                        <a:pt x="1166" y="33"/>
                      </a:lnTo>
                      <a:lnTo>
                        <a:pt x="1060" y="11"/>
                      </a:lnTo>
                      <a:lnTo>
                        <a:pt x="954"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19"/>
                <p:cNvSpPr/>
                <p:nvPr/>
              </p:nvSpPr>
              <p:spPr>
                <a:xfrm>
                  <a:off x="2138050" y="3142200"/>
                  <a:ext cx="36050" cy="52500"/>
                </a:xfrm>
                <a:custGeom>
                  <a:rect b="b" l="l" r="r" t="t"/>
                  <a:pathLst>
                    <a:path extrusionOk="0" h="2100" w="1442">
                      <a:moveTo>
                        <a:pt x="626" y="1"/>
                      </a:moveTo>
                      <a:lnTo>
                        <a:pt x="552" y="11"/>
                      </a:lnTo>
                      <a:lnTo>
                        <a:pt x="488" y="22"/>
                      </a:lnTo>
                      <a:lnTo>
                        <a:pt x="414" y="54"/>
                      </a:lnTo>
                      <a:lnTo>
                        <a:pt x="350" y="96"/>
                      </a:lnTo>
                      <a:lnTo>
                        <a:pt x="297" y="139"/>
                      </a:lnTo>
                      <a:lnTo>
                        <a:pt x="244" y="202"/>
                      </a:lnTo>
                      <a:lnTo>
                        <a:pt x="191" y="266"/>
                      </a:lnTo>
                      <a:lnTo>
                        <a:pt x="149" y="329"/>
                      </a:lnTo>
                      <a:lnTo>
                        <a:pt x="106" y="414"/>
                      </a:lnTo>
                      <a:lnTo>
                        <a:pt x="75" y="499"/>
                      </a:lnTo>
                      <a:lnTo>
                        <a:pt x="43" y="584"/>
                      </a:lnTo>
                      <a:lnTo>
                        <a:pt x="22" y="679"/>
                      </a:lnTo>
                      <a:lnTo>
                        <a:pt x="11" y="774"/>
                      </a:lnTo>
                      <a:lnTo>
                        <a:pt x="0" y="880"/>
                      </a:lnTo>
                      <a:lnTo>
                        <a:pt x="0" y="986"/>
                      </a:lnTo>
                      <a:lnTo>
                        <a:pt x="11" y="1092"/>
                      </a:lnTo>
                      <a:lnTo>
                        <a:pt x="22" y="1198"/>
                      </a:lnTo>
                      <a:lnTo>
                        <a:pt x="53" y="1357"/>
                      </a:lnTo>
                      <a:lnTo>
                        <a:pt x="106" y="1516"/>
                      </a:lnTo>
                      <a:lnTo>
                        <a:pt x="170" y="1654"/>
                      </a:lnTo>
                      <a:lnTo>
                        <a:pt x="244" y="1781"/>
                      </a:lnTo>
                      <a:lnTo>
                        <a:pt x="329" y="1887"/>
                      </a:lnTo>
                      <a:lnTo>
                        <a:pt x="424" y="1972"/>
                      </a:lnTo>
                      <a:lnTo>
                        <a:pt x="520" y="2046"/>
                      </a:lnTo>
                      <a:lnTo>
                        <a:pt x="626" y="2099"/>
                      </a:lnTo>
                      <a:lnTo>
                        <a:pt x="626" y="2099"/>
                      </a:lnTo>
                      <a:lnTo>
                        <a:pt x="615" y="1993"/>
                      </a:lnTo>
                      <a:lnTo>
                        <a:pt x="615" y="1887"/>
                      </a:lnTo>
                      <a:lnTo>
                        <a:pt x="615" y="1792"/>
                      </a:lnTo>
                      <a:lnTo>
                        <a:pt x="626" y="1686"/>
                      </a:lnTo>
                      <a:lnTo>
                        <a:pt x="647" y="1590"/>
                      </a:lnTo>
                      <a:lnTo>
                        <a:pt x="668" y="1506"/>
                      </a:lnTo>
                      <a:lnTo>
                        <a:pt x="700" y="1421"/>
                      </a:lnTo>
                      <a:lnTo>
                        <a:pt x="732" y="1336"/>
                      </a:lnTo>
                      <a:lnTo>
                        <a:pt x="774" y="1262"/>
                      </a:lnTo>
                      <a:lnTo>
                        <a:pt x="816" y="1198"/>
                      </a:lnTo>
                      <a:lnTo>
                        <a:pt x="859" y="1135"/>
                      </a:lnTo>
                      <a:lnTo>
                        <a:pt x="912" y="1082"/>
                      </a:lnTo>
                      <a:lnTo>
                        <a:pt x="975" y="1039"/>
                      </a:lnTo>
                      <a:lnTo>
                        <a:pt x="1039" y="997"/>
                      </a:lnTo>
                      <a:lnTo>
                        <a:pt x="1103" y="965"/>
                      </a:lnTo>
                      <a:lnTo>
                        <a:pt x="1177" y="955"/>
                      </a:lnTo>
                      <a:lnTo>
                        <a:pt x="1240" y="944"/>
                      </a:lnTo>
                      <a:lnTo>
                        <a:pt x="1304" y="944"/>
                      </a:lnTo>
                      <a:lnTo>
                        <a:pt x="1378" y="955"/>
                      </a:lnTo>
                      <a:lnTo>
                        <a:pt x="1442" y="976"/>
                      </a:lnTo>
                      <a:lnTo>
                        <a:pt x="1431" y="933"/>
                      </a:lnTo>
                      <a:lnTo>
                        <a:pt x="1410" y="827"/>
                      </a:lnTo>
                      <a:lnTo>
                        <a:pt x="1389" y="721"/>
                      </a:lnTo>
                      <a:lnTo>
                        <a:pt x="1346" y="626"/>
                      </a:lnTo>
                      <a:lnTo>
                        <a:pt x="1314" y="531"/>
                      </a:lnTo>
                      <a:lnTo>
                        <a:pt x="1262" y="446"/>
                      </a:lnTo>
                      <a:lnTo>
                        <a:pt x="1219" y="361"/>
                      </a:lnTo>
                      <a:lnTo>
                        <a:pt x="1166" y="287"/>
                      </a:lnTo>
                      <a:lnTo>
                        <a:pt x="1103" y="223"/>
                      </a:lnTo>
                      <a:lnTo>
                        <a:pt x="1039" y="160"/>
                      </a:lnTo>
                      <a:lnTo>
                        <a:pt x="975" y="117"/>
                      </a:lnTo>
                      <a:lnTo>
                        <a:pt x="912" y="75"/>
                      </a:lnTo>
                      <a:lnTo>
                        <a:pt x="848" y="43"/>
                      </a:lnTo>
                      <a:lnTo>
                        <a:pt x="774" y="11"/>
                      </a:lnTo>
                      <a:lnTo>
                        <a:pt x="700"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19"/>
                <p:cNvSpPr/>
                <p:nvPr/>
              </p:nvSpPr>
              <p:spPr>
                <a:xfrm>
                  <a:off x="2268925" y="3181675"/>
                  <a:ext cx="48250" cy="18575"/>
                </a:xfrm>
                <a:custGeom>
                  <a:rect b="b" l="l" r="r" t="t"/>
                  <a:pathLst>
                    <a:path extrusionOk="0" h="743" w="1930">
                      <a:moveTo>
                        <a:pt x="965" y="1"/>
                      </a:moveTo>
                      <a:lnTo>
                        <a:pt x="774" y="11"/>
                      </a:lnTo>
                      <a:lnTo>
                        <a:pt x="594" y="43"/>
                      </a:lnTo>
                      <a:lnTo>
                        <a:pt x="435" y="86"/>
                      </a:lnTo>
                      <a:lnTo>
                        <a:pt x="287" y="160"/>
                      </a:lnTo>
                      <a:lnTo>
                        <a:pt x="223" y="192"/>
                      </a:lnTo>
                      <a:lnTo>
                        <a:pt x="170" y="234"/>
                      </a:lnTo>
                      <a:lnTo>
                        <a:pt x="117" y="276"/>
                      </a:lnTo>
                      <a:lnTo>
                        <a:pt x="85" y="329"/>
                      </a:lnTo>
                      <a:lnTo>
                        <a:pt x="53" y="372"/>
                      </a:lnTo>
                      <a:lnTo>
                        <a:pt x="22" y="425"/>
                      </a:lnTo>
                      <a:lnTo>
                        <a:pt x="11" y="478"/>
                      </a:lnTo>
                      <a:lnTo>
                        <a:pt x="0" y="531"/>
                      </a:lnTo>
                      <a:lnTo>
                        <a:pt x="11" y="584"/>
                      </a:lnTo>
                      <a:lnTo>
                        <a:pt x="22" y="626"/>
                      </a:lnTo>
                      <a:lnTo>
                        <a:pt x="53" y="668"/>
                      </a:lnTo>
                      <a:lnTo>
                        <a:pt x="85" y="690"/>
                      </a:lnTo>
                      <a:lnTo>
                        <a:pt x="117" y="711"/>
                      </a:lnTo>
                      <a:lnTo>
                        <a:pt x="170" y="732"/>
                      </a:lnTo>
                      <a:lnTo>
                        <a:pt x="287" y="743"/>
                      </a:lnTo>
                      <a:lnTo>
                        <a:pt x="594" y="743"/>
                      </a:lnTo>
                      <a:lnTo>
                        <a:pt x="965" y="732"/>
                      </a:lnTo>
                      <a:lnTo>
                        <a:pt x="1346" y="743"/>
                      </a:lnTo>
                      <a:lnTo>
                        <a:pt x="1654" y="743"/>
                      </a:lnTo>
                      <a:lnTo>
                        <a:pt x="1770" y="732"/>
                      </a:lnTo>
                      <a:lnTo>
                        <a:pt x="1813" y="711"/>
                      </a:lnTo>
                      <a:lnTo>
                        <a:pt x="1855" y="690"/>
                      </a:lnTo>
                      <a:lnTo>
                        <a:pt x="1887" y="668"/>
                      </a:lnTo>
                      <a:lnTo>
                        <a:pt x="1908" y="626"/>
                      </a:lnTo>
                      <a:lnTo>
                        <a:pt x="1929" y="584"/>
                      </a:lnTo>
                      <a:lnTo>
                        <a:pt x="1929" y="531"/>
                      </a:lnTo>
                      <a:lnTo>
                        <a:pt x="1929" y="478"/>
                      </a:lnTo>
                      <a:lnTo>
                        <a:pt x="1908" y="425"/>
                      </a:lnTo>
                      <a:lnTo>
                        <a:pt x="1887" y="372"/>
                      </a:lnTo>
                      <a:lnTo>
                        <a:pt x="1855" y="329"/>
                      </a:lnTo>
                      <a:lnTo>
                        <a:pt x="1813" y="276"/>
                      </a:lnTo>
                      <a:lnTo>
                        <a:pt x="1770" y="234"/>
                      </a:lnTo>
                      <a:lnTo>
                        <a:pt x="1707" y="192"/>
                      </a:lnTo>
                      <a:lnTo>
                        <a:pt x="1654" y="160"/>
                      </a:lnTo>
                      <a:lnTo>
                        <a:pt x="1505" y="86"/>
                      </a:lnTo>
                      <a:lnTo>
                        <a:pt x="1346" y="43"/>
                      </a:lnTo>
                      <a:lnTo>
                        <a:pt x="1166" y="11"/>
                      </a:lnTo>
                      <a:lnTo>
                        <a:pt x="965" y="1"/>
                      </a:lnTo>
                      <a:close/>
                    </a:path>
                  </a:pathLst>
                </a:custGeom>
                <a:solidFill>
                  <a:srgbClr val="E29D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p19"/>
                <p:cNvSpPr/>
                <p:nvPr/>
              </p:nvSpPr>
              <p:spPr>
                <a:xfrm>
                  <a:off x="2246925" y="3208700"/>
                  <a:ext cx="92500" cy="54875"/>
                </a:xfrm>
                <a:custGeom>
                  <a:rect b="b" l="l" r="r" t="t"/>
                  <a:pathLst>
                    <a:path extrusionOk="0" h="2195" w="3700">
                      <a:moveTo>
                        <a:pt x="3085" y="1"/>
                      </a:moveTo>
                      <a:lnTo>
                        <a:pt x="2989" y="22"/>
                      </a:lnTo>
                      <a:lnTo>
                        <a:pt x="2671" y="86"/>
                      </a:lnTo>
                      <a:lnTo>
                        <a:pt x="2353" y="149"/>
                      </a:lnTo>
                      <a:lnTo>
                        <a:pt x="2046" y="191"/>
                      </a:lnTo>
                      <a:lnTo>
                        <a:pt x="1739" y="234"/>
                      </a:lnTo>
                      <a:lnTo>
                        <a:pt x="1442" y="255"/>
                      </a:lnTo>
                      <a:lnTo>
                        <a:pt x="1156" y="276"/>
                      </a:lnTo>
                      <a:lnTo>
                        <a:pt x="647" y="308"/>
                      </a:lnTo>
                      <a:lnTo>
                        <a:pt x="552" y="319"/>
                      </a:lnTo>
                      <a:lnTo>
                        <a:pt x="457" y="340"/>
                      </a:lnTo>
                      <a:lnTo>
                        <a:pt x="372" y="393"/>
                      </a:lnTo>
                      <a:lnTo>
                        <a:pt x="287" y="446"/>
                      </a:lnTo>
                      <a:lnTo>
                        <a:pt x="213" y="520"/>
                      </a:lnTo>
                      <a:lnTo>
                        <a:pt x="149" y="594"/>
                      </a:lnTo>
                      <a:lnTo>
                        <a:pt x="96" y="690"/>
                      </a:lnTo>
                      <a:lnTo>
                        <a:pt x="54" y="785"/>
                      </a:lnTo>
                      <a:lnTo>
                        <a:pt x="22" y="880"/>
                      </a:lnTo>
                      <a:lnTo>
                        <a:pt x="11" y="986"/>
                      </a:lnTo>
                      <a:lnTo>
                        <a:pt x="1" y="1092"/>
                      </a:lnTo>
                      <a:lnTo>
                        <a:pt x="1" y="1198"/>
                      </a:lnTo>
                      <a:lnTo>
                        <a:pt x="22" y="1304"/>
                      </a:lnTo>
                      <a:lnTo>
                        <a:pt x="54" y="1400"/>
                      </a:lnTo>
                      <a:lnTo>
                        <a:pt x="107" y="1495"/>
                      </a:lnTo>
                      <a:lnTo>
                        <a:pt x="170" y="1590"/>
                      </a:lnTo>
                      <a:lnTo>
                        <a:pt x="276" y="1707"/>
                      </a:lnTo>
                      <a:lnTo>
                        <a:pt x="404" y="1813"/>
                      </a:lnTo>
                      <a:lnTo>
                        <a:pt x="563" y="1908"/>
                      </a:lnTo>
                      <a:lnTo>
                        <a:pt x="732" y="2004"/>
                      </a:lnTo>
                      <a:lnTo>
                        <a:pt x="923" y="2078"/>
                      </a:lnTo>
                      <a:lnTo>
                        <a:pt x="1145" y="2131"/>
                      </a:lnTo>
                      <a:lnTo>
                        <a:pt x="1389" y="2173"/>
                      </a:lnTo>
                      <a:lnTo>
                        <a:pt x="1654" y="2194"/>
                      </a:lnTo>
                      <a:lnTo>
                        <a:pt x="1824" y="2194"/>
                      </a:lnTo>
                      <a:lnTo>
                        <a:pt x="1993" y="2184"/>
                      </a:lnTo>
                      <a:lnTo>
                        <a:pt x="2141" y="2163"/>
                      </a:lnTo>
                      <a:lnTo>
                        <a:pt x="2290" y="2131"/>
                      </a:lnTo>
                      <a:lnTo>
                        <a:pt x="2438" y="2088"/>
                      </a:lnTo>
                      <a:lnTo>
                        <a:pt x="2565" y="2035"/>
                      </a:lnTo>
                      <a:lnTo>
                        <a:pt x="2693" y="1972"/>
                      </a:lnTo>
                      <a:lnTo>
                        <a:pt x="2820" y="1908"/>
                      </a:lnTo>
                      <a:lnTo>
                        <a:pt x="2926" y="1834"/>
                      </a:lnTo>
                      <a:lnTo>
                        <a:pt x="3032" y="1749"/>
                      </a:lnTo>
                      <a:lnTo>
                        <a:pt x="3138" y="1664"/>
                      </a:lnTo>
                      <a:lnTo>
                        <a:pt x="3233" y="1569"/>
                      </a:lnTo>
                      <a:lnTo>
                        <a:pt x="3328" y="1463"/>
                      </a:lnTo>
                      <a:lnTo>
                        <a:pt x="3403" y="1368"/>
                      </a:lnTo>
                      <a:lnTo>
                        <a:pt x="3561" y="1156"/>
                      </a:lnTo>
                      <a:lnTo>
                        <a:pt x="3614" y="1050"/>
                      </a:lnTo>
                      <a:lnTo>
                        <a:pt x="3657" y="944"/>
                      </a:lnTo>
                      <a:lnTo>
                        <a:pt x="3689" y="838"/>
                      </a:lnTo>
                      <a:lnTo>
                        <a:pt x="3699" y="732"/>
                      </a:lnTo>
                      <a:lnTo>
                        <a:pt x="3699" y="626"/>
                      </a:lnTo>
                      <a:lnTo>
                        <a:pt x="3678" y="520"/>
                      </a:lnTo>
                      <a:lnTo>
                        <a:pt x="3657" y="425"/>
                      </a:lnTo>
                      <a:lnTo>
                        <a:pt x="3614" y="329"/>
                      </a:lnTo>
                      <a:lnTo>
                        <a:pt x="3561" y="255"/>
                      </a:lnTo>
                      <a:lnTo>
                        <a:pt x="3508" y="181"/>
                      </a:lnTo>
                      <a:lnTo>
                        <a:pt x="3434" y="117"/>
                      </a:lnTo>
                      <a:lnTo>
                        <a:pt x="3360" y="64"/>
                      </a:lnTo>
                      <a:lnTo>
                        <a:pt x="3275" y="33"/>
                      </a:lnTo>
                      <a:lnTo>
                        <a:pt x="3180" y="11"/>
                      </a:lnTo>
                      <a:lnTo>
                        <a:pt x="308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p19"/>
                <p:cNvSpPr/>
                <p:nvPr/>
              </p:nvSpPr>
              <p:spPr>
                <a:xfrm>
                  <a:off x="2261500" y="3224600"/>
                  <a:ext cx="77125" cy="38975"/>
                </a:xfrm>
                <a:custGeom>
                  <a:rect b="b" l="l" r="r" t="t"/>
                  <a:pathLst>
                    <a:path extrusionOk="0" h="1559" w="3085">
                      <a:moveTo>
                        <a:pt x="1972" y="1"/>
                      </a:moveTo>
                      <a:lnTo>
                        <a:pt x="1749" y="11"/>
                      </a:lnTo>
                      <a:lnTo>
                        <a:pt x="1580" y="32"/>
                      </a:lnTo>
                      <a:lnTo>
                        <a:pt x="1421" y="64"/>
                      </a:lnTo>
                      <a:lnTo>
                        <a:pt x="1272" y="107"/>
                      </a:lnTo>
                      <a:lnTo>
                        <a:pt x="1135" y="160"/>
                      </a:lnTo>
                      <a:lnTo>
                        <a:pt x="997" y="223"/>
                      </a:lnTo>
                      <a:lnTo>
                        <a:pt x="870" y="287"/>
                      </a:lnTo>
                      <a:lnTo>
                        <a:pt x="753" y="361"/>
                      </a:lnTo>
                      <a:lnTo>
                        <a:pt x="647" y="446"/>
                      </a:lnTo>
                      <a:lnTo>
                        <a:pt x="541" y="541"/>
                      </a:lnTo>
                      <a:lnTo>
                        <a:pt x="446" y="636"/>
                      </a:lnTo>
                      <a:lnTo>
                        <a:pt x="361" y="732"/>
                      </a:lnTo>
                      <a:lnTo>
                        <a:pt x="276" y="838"/>
                      </a:lnTo>
                      <a:lnTo>
                        <a:pt x="202" y="944"/>
                      </a:lnTo>
                      <a:lnTo>
                        <a:pt x="128" y="1060"/>
                      </a:lnTo>
                      <a:lnTo>
                        <a:pt x="11" y="1283"/>
                      </a:lnTo>
                      <a:lnTo>
                        <a:pt x="1" y="1293"/>
                      </a:lnTo>
                      <a:lnTo>
                        <a:pt x="107" y="1346"/>
                      </a:lnTo>
                      <a:lnTo>
                        <a:pt x="223" y="1389"/>
                      </a:lnTo>
                      <a:lnTo>
                        <a:pt x="340" y="1431"/>
                      </a:lnTo>
                      <a:lnTo>
                        <a:pt x="467" y="1474"/>
                      </a:lnTo>
                      <a:lnTo>
                        <a:pt x="605" y="1505"/>
                      </a:lnTo>
                      <a:lnTo>
                        <a:pt x="753" y="1527"/>
                      </a:lnTo>
                      <a:lnTo>
                        <a:pt x="901" y="1548"/>
                      </a:lnTo>
                      <a:lnTo>
                        <a:pt x="1071" y="1558"/>
                      </a:lnTo>
                      <a:lnTo>
                        <a:pt x="1241" y="1558"/>
                      </a:lnTo>
                      <a:lnTo>
                        <a:pt x="1410" y="1548"/>
                      </a:lnTo>
                      <a:lnTo>
                        <a:pt x="1558" y="1527"/>
                      </a:lnTo>
                      <a:lnTo>
                        <a:pt x="1707" y="1495"/>
                      </a:lnTo>
                      <a:lnTo>
                        <a:pt x="1855" y="1452"/>
                      </a:lnTo>
                      <a:lnTo>
                        <a:pt x="1982" y="1399"/>
                      </a:lnTo>
                      <a:lnTo>
                        <a:pt x="2110" y="1336"/>
                      </a:lnTo>
                      <a:lnTo>
                        <a:pt x="2237" y="1272"/>
                      </a:lnTo>
                      <a:lnTo>
                        <a:pt x="2343" y="1198"/>
                      </a:lnTo>
                      <a:lnTo>
                        <a:pt x="2449" y="1113"/>
                      </a:lnTo>
                      <a:lnTo>
                        <a:pt x="2555" y="1028"/>
                      </a:lnTo>
                      <a:lnTo>
                        <a:pt x="2650" y="933"/>
                      </a:lnTo>
                      <a:lnTo>
                        <a:pt x="2745" y="827"/>
                      </a:lnTo>
                      <a:lnTo>
                        <a:pt x="2820" y="732"/>
                      </a:lnTo>
                      <a:lnTo>
                        <a:pt x="2978" y="520"/>
                      </a:lnTo>
                      <a:lnTo>
                        <a:pt x="3042" y="393"/>
                      </a:lnTo>
                      <a:lnTo>
                        <a:pt x="3084" y="265"/>
                      </a:lnTo>
                      <a:lnTo>
                        <a:pt x="2968" y="202"/>
                      </a:lnTo>
                      <a:lnTo>
                        <a:pt x="2830" y="138"/>
                      </a:lnTo>
                      <a:lnTo>
                        <a:pt x="2692" y="85"/>
                      </a:lnTo>
                      <a:lnTo>
                        <a:pt x="2533" y="54"/>
                      </a:lnTo>
                      <a:lnTo>
                        <a:pt x="2353" y="22"/>
                      </a:lnTo>
                      <a:lnTo>
                        <a:pt x="217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p19"/>
                <p:cNvSpPr/>
                <p:nvPr/>
              </p:nvSpPr>
              <p:spPr>
                <a:xfrm>
                  <a:off x="2145475" y="3750750"/>
                  <a:ext cx="135400" cy="453300"/>
                </a:xfrm>
                <a:custGeom>
                  <a:rect b="b" l="l" r="r" t="t"/>
                  <a:pathLst>
                    <a:path extrusionOk="0" h="18132" w="5416">
                      <a:moveTo>
                        <a:pt x="1198" y="0"/>
                      </a:moveTo>
                      <a:lnTo>
                        <a:pt x="954" y="11"/>
                      </a:lnTo>
                      <a:lnTo>
                        <a:pt x="763" y="21"/>
                      </a:lnTo>
                      <a:lnTo>
                        <a:pt x="604" y="43"/>
                      </a:lnTo>
                      <a:lnTo>
                        <a:pt x="466" y="435"/>
                      </a:lnTo>
                      <a:lnTo>
                        <a:pt x="339" y="837"/>
                      </a:lnTo>
                      <a:lnTo>
                        <a:pt x="244" y="1251"/>
                      </a:lnTo>
                      <a:lnTo>
                        <a:pt x="159" y="1664"/>
                      </a:lnTo>
                      <a:lnTo>
                        <a:pt x="96" y="2088"/>
                      </a:lnTo>
                      <a:lnTo>
                        <a:pt x="53" y="2512"/>
                      </a:lnTo>
                      <a:lnTo>
                        <a:pt x="21" y="2946"/>
                      </a:lnTo>
                      <a:lnTo>
                        <a:pt x="0" y="3370"/>
                      </a:lnTo>
                      <a:lnTo>
                        <a:pt x="0" y="3794"/>
                      </a:lnTo>
                      <a:lnTo>
                        <a:pt x="11" y="4228"/>
                      </a:lnTo>
                      <a:lnTo>
                        <a:pt x="32" y="4652"/>
                      </a:lnTo>
                      <a:lnTo>
                        <a:pt x="64" y="5066"/>
                      </a:lnTo>
                      <a:lnTo>
                        <a:pt x="106" y="5479"/>
                      </a:lnTo>
                      <a:lnTo>
                        <a:pt x="159" y="5881"/>
                      </a:lnTo>
                      <a:lnTo>
                        <a:pt x="212" y="6274"/>
                      </a:lnTo>
                      <a:lnTo>
                        <a:pt x="276" y="6655"/>
                      </a:lnTo>
                      <a:lnTo>
                        <a:pt x="339" y="7026"/>
                      </a:lnTo>
                      <a:lnTo>
                        <a:pt x="413" y="7386"/>
                      </a:lnTo>
                      <a:lnTo>
                        <a:pt x="562" y="8054"/>
                      </a:lnTo>
                      <a:lnTo>
                        <a:pt x="710" y="8647"/>
                      </a:lnTo>
                      <a:lnTo>
                        <a:pt x="848" y="9156"/>
                      </a:lnTo>
                      <a:lnTo>
                        <a:pt x="975" y="9580"/>
                      </a:lnTo>
                      <a:lnTo>
                        <a:pt x="1070" y="9887"/>
                      </a:lnTo>
                      <a:lnTo>
                        <a:pt x="1166" y="10152"/>
                      </a:lnTo>
                      <a:lnTo>
                        <a:pt x="1070" y="10693"/>
                      </a:lnTo>
                      <a:lnTo>
                        <a:pt x="996" y="11286"/>
                      </a:lnTo>
                      <a:lnTo>
                        <a:pt x="922" y="11911"/>
                      </a:lnTo>
                      <a:lnTo>
                        <a:pt x="859" y="12558"/>
                      </a:lnTo>
                      <a:lnTo>
                        <a:pt x="795" y="13225"/>
                      </a:lnTo>
                      <a:lnTo>
                        <a:pt x="753" y="13882"/>
                      </a:lnTo>
                      <a:lnTo>
                        <a:pt x="668" y="15175"/>
                      </a:lnTo>
                      <a:lnTo>
                        <a:pt x="615" y="16330"/>
                      </a:lnTo>
                      <a:lnTo>
                        <a:pt x="583" y="17273"/>
                      </a:lnTo>
                      <a:lnTo>
                        <a:pt x="562" y="18132"/>
                      </a:lnTo>
                      <a:lnTo>
                        <a:pt x="4652" y="18132"/>
                      </a:lnTo>
                      <a:lnTo>
                        <a:pt x="5415" y="3020"/>
                      </a:lnTo>
                      <a:lnTo>
                        <a:pt x="5299" y="2702"/>
                      </a:lnTo>
                      <a:lnTo>
                        <a:pt x="5172" y="2395"/>
                      </a:lnTo>
                      <a:lnTo>
                        <a:pt x="5023" y="2120"/>
                      </a:lnTo>
                      <a:lnTo>
                        <a:pt x="4875" y="1865"/>
                      </a:lnTo>
                      <a:lnTo>
                        <a:pt x="4716" y="1621"/>
                      </a:lnTo>
                      <a:lnTo>
                        <a:pt x="4546" y="1410"/>
                      </a:lnTo>
                      <a:lnTo>
                        <a:pt x="4366" y="1208"/>
                      </a:lnTo>
                      <a:lnTo>
                        <a:pt x="4175" y="1039"/>
                      </a:lnTo>
                      <a:lnTo>
                        <a:pt x="3985" y="880"/>
                      </a:lnTo>
                      <a:lnTo>
                        <a:pt x="3794" y="731"/>
                      </a:lnTo>
                      <a:lnTo>
                        <a:pt x="3593" y="604"/>
                      </a:lnTo>
                      <a:lnTo>
                        <a:pt x="3391" y="498"/>
                      </a:lnTo>
                      <a:lnTo>
                        <a:pt x="3179" y="392"/>
                      </a:lnTo>
                      <a:lnTo>
                        <a:pt x="2978" y="307"/>
                      </a:lnTo>
                      <a:lnTo>
                        <a:pt x="2777" y="244"/>
                      </a:lnTo>
                      <a:lnTo>
                        <a:pt x="2575" y="180"/>
                      </a:lnTo>
                      <a:lnTo>
                        <a:pt x="2385" y="127"/>
                      </a:lnTo>
                      <a:lnTo>
                        <a:pt x="2194" y="85"/>
                      </a:lnTo>
                      <a:lnTo>
                        <a:pt x="2003" y="53"/>
                      </a:lnTo>
                      <a:lnTo>
                        <a:pt x="1823" y="32"/>
                      </a:lnTo>
                      <a:lnTo>
                        <a:pt x="1494"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p19"/>
                <p:cNvSpPr/>
                <p:nvPr/>
              </p:nvSpPr>
              <p:spPr>
                <a:xfrm>
                  <a:off x="2319525" y="3750750"/>
                  <a:ext cx="135400" cy="453300"/>
                </a:xfrm>
                <a:custGeom>
                  <a:rect b="b" l="l" r="r" t="t"/>
                  <a:pathLst>
                    <a:path extrusionOk="0" h="18132" w="5416">
                      <a:moveTo>
                        <a:pt x="3921" y="0"/>
                      </a:moveTo>
                      <a:lnTo>
                        <a:pt x="3593" y="32"/>
                      </a:lnTo>
                      <a:lnTo>
                        <a:pt x="3413" y="53"/>
                      </a:lnTo>
                      <a:lnTo>
                        <a:pt x="3222" y="85"/>
                      </a:lnTo>
                      <a:lnTo>
                        <a:pt x="3031" y="127"/>
                      </a:lnTo>
                      <a:lnTo>
                        <a:pt x="2840" y="180"/>
                      </a:lnTo>
                      <a:lnTo>
                        <a:pt x="2639" y="244"/>
                      </a:lnTo>
                      <a:lnTo>
                        <a:pt x="2438" y="307"/>
                      </a:lnTo>
                      <a:lnTo>
                        <a:pt x="2236" y="392"/>
                      </a:lnTo>
                      <a:lnTo>
                        <a:pt x="2035" y="498"/>
                      </a:lnTo>
                      <a:lnTo>
                        <a:pt x="1823" y="604"/>
                      </a:lnTo>
                      <a:lnTo>
                        <a:pt x="1632" y="731"/>
                      </a:lnTo>
                      <a:lnTo>
                        <a:pt x="1431" y="880"/>
                      </a:lnTo>
                      <a:lnTo>
                        <a:pt x="1240" y="1039"/>
                      </a:lnTo>
                      <a:lnTo>
                        <a:pt x="1050" y="1208"/>
                      </a:lnTo>
                      <a:lnTo>
                        <a:pt x="880" y="1410"/>
                      </a:lnTo>
                      <a:lnTo>
                        <a:pt x="700" y="1621"/>
                      </a:lnTo>
                      <a:lnTo>
                        <a:pt x="541" y="1865"/>
                      </a:lnTo>
                      <a:lnTo>
                        <a:pt x="393" y="2120"/>
                      </a:lnTo>
                      <a:lnTo>
                        <a:pt x="244" y="2395"/>
                      </a:lnTo>
                      <a:lnTo>
                        <a:pt x="117" y="2702"/>
                      </a:lnTo>
                      <a:lnTo>
                        <a:pt x="0" y="3020"/>
                      </a:lnTo>
                      <a:lnTo>
                        <a:pt x="763" y="18132"/>
                      </a:lnTo>
                      <a:lnTo>
                        <a:pt x="4684" y="18132"/>
                      </a:lnTo>
                      <a:lnTo>
                        <a:pt x="4684" y="17273"/>
                      </a:lnTo>
                      <a:lnTo>
                        <a:pt x="4684" y="16330"/>
                      </a:lnTo>
                      <a:lnTo>
                        <a:pt x="4663" y="15175"/>
                      </a:lnTo>
                      <a:lnTo>
                        <a:pt x="4642" y="14539"/>
                      </a:lnTo>
                      <a:lnTo>
                        <a:pt x="4610" y="13882"/>
                      </a:lnTo>
                      <a:lnTo>
                        <a:pt x="4578" y="13225"/>
                      </a:lnTo>
                      <a:lnTo>
                        <a:pt x="4536" y="12558"/>
                      </a:lnTo>
                      <a:lnTo>
                        <a:pt x="4483" y="11911"/>
                      </a:lnTo>
                      <a:lnTo>
                        <a:pt x="4419" y="11286"/>
                      </a:lnTo>
                      <a:lnTo>
                        <a:pt x="4345" y="10693"/>
                      </a:lnTo>
                      <a:lnTo>
                        <a:pt x="4250" y="10152"/>
                      </a:lnTo>
                      <a:lnTo>
                        <a:pt x="4345" y="9887"/>
                      </a:lnTo>
                      <a:lnTo>
                        <a:pt x="4441" y="9580"/>
                      </a:lnTo>
                      <a:lnTo>
                        <a:pt x="4568" y="9156"/>
                      </a:lnTo>
                      <a:lnTo>
                        <a:pt x="4706" y="8647"/>
                      </a:lnTo>
                      <a:lnTo>
                        <a:pt x="4854" y="8054"/>
                      </a:lnTo>
                      <a:lnTo>
                        <a:pt x="5002" y="7386"/>
                      </a:lnTo>
                      <a:lnTo>
                        <a:pt x="5076" y="7026"/>
                      </a:lnTo>
                      <a:lnTo>
                        <a:pt x="5140" y="6655"/>
                      </a:lnTo>
                      <a:lnTo>
                        <a:pt x="5204" y="6274"/>
                      </a:lnTo>
                      <a:lnTo>
                        <a:pt x="5267" y="5881"/>
                      </a:lnTo>
                      <a:lnTo>
                        <a:pt x="5310" y="5479"/>
                      </a:lnTo>
                      <a:lnTo>
                        <a:pt x="5352" y="5066"/>
                      </a:lnTo>
                      <a:lnTo>
                        <a:pt x="5384" y="4652"/>
                      </a:lnTo>
                      <a:lnTo>
                        <a:pt x="5405" y="4228"/>
                      </a:lnTo>
                      <a:lnTo>
                        <a:pt x="5416" y="3794"/>
                      </a:lnTo>
                      <a:lnTo>
                        <a:pt x="5416" y="3370"/>
                      </a:lnTo>
                      <a:lnTo>
                        <a:pt x="5394" y="2946"/>
                      </a:lnTo>
                      <a:lnTo>
                        <a:pt x="5363" y="2512"/>
                      </a:lnTo>
                      <a:lnTo>
                        <a:pt x="5320" y="2088"/>
                      </a:lnTo>
                      <a:lnTo>
                        <a:pt x="5257" y="1664"/>
                      </a:lnTo>
                      <a:lnTo>
                        <a:pt x="5172" y="1251"/>
                      </a:lnTo>
                      <a:lnTo>
                        <a:pt x="5076" y="837"/>
                      </a:lnTo>
                      <a:lnTo>
                        <a:pt x="4949" y="435"/>
                      </a:lnTo>
                      <a:lnTo>
                        <a:pt x="4812" y="43"/>
                      </a:lnTo>
                      <a:lnTo>
                        <a:pt x="4653" y="21"/>
                      </a:lnTo>
                      <a:lnTo>
                        <a:pt x="4462" y="11"/>
                      </a:lnTo>
                      <a:lnTo>
                        <a:pt x="4218"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p19"/>
                <p:cNvSpPr/>
                <p:nvPr/>
              </p:nvSpPr>
              <p:spPr>
                <a:xfrm>
                  <a:off x="2068100" y="4142825"/>
                  <a:ext cx="201900" cy="88250"/>
                </a:xfrm>
                <a:custGeom>
                  <a:rect b="b" l="l" r="r" t="t"/>
                  <a:pathLst>
                    <a:path extrusionOk="0" h="3530" w="8076">
                      <a:moveTo>
                        <a:pt x="3233" y="1"/>
                      </a:moveTo>
                      <a:lnTo>
                        <a:pt x="3074" y="11"/>
                      </a:lnTo>
                      <a:lnTo>
                        <a:pt x="2904" y="22"/>
                      </a:lnTo>
                      <a:lnTo>
                        <a:pt x="2745" y="43"/>
                      </a:lnTo>
                      <a:lnTo>
                        <a:pt x="2587" y="75"/>
                      </a:lnTo>
                      <a:lnTo>
                        <a:pt x="2428" y="107"/>
                      </a:lnTo>
                      <a:lnTo>
                        <a:pt x="2269" y="149"/>
                      </a:lnTo>
                      <a:lnTo>
                        <a:pt x="2120" y="202"/>
                      </a:lnTo>
                      <a:lnTo>
                        <a:pt x="1972" y="255"/>
                      </a:lnTo>
                      <a:lnTo>
                        <a:pt x="1834" y="319"/>
                      </a:lnTo>
                      <a:lnTo>
                        <a:pt x="1696" y="393"/>
                      </a:lnTo>
                      <a:lnTo>
                        <a:pt x="1559" y="478"/>
                      </a:lnTo>
                      <a:lnTo>
                        <a:pt x="1421" y="562"/>
                      </a:lnTo>
                      <a:lnTo>
                        <a:pt x="1294" y="647"/>
                      </a:lnTo>
                      <a:lnTo>
                        <a:pt x="1177" y="742"/>
                      </a:lnTo>
                      <a:lnTo>
                        <a:pt x="1061" y="848"/>
                      </a:lnTo>
                      <a:lnTo>
                        <a:pt x="944" y="954"/>
                      </a:lnTo>
                      <a:lnTo>
                        <a:pt x="838" y="1060"/>
                      </a:lnTo>
                      <a:lnTo>
                        <a:pt x="732" y="1188"/>
                      </a:lnTo>
                      <a:lnTo>
                        <a:pt x="637" y="1304"/>
                      </a:lnTo>
                      <a:lnTo>
                        <a:pt x="552" y="1431"/>
                      </a:lnTo>
                      <a:lnTo>
                        <a:pt x="467" y="1569"/>
                      </a:lnTo>
                      <a:lnTo>
                        <a:pt x="382" y="1696"/>
                      </a:lnTo>
                      <a:lnTo>
                        <a:pt x="319" y="1845"/>
                      </a:lnTo>
                      <a:lnTo>
                        <a:pt x="255" y="1982"/>
                      </a:lnTo>
                      <a:lnTo>
                        <a:pt x="192" y="2131"/>
                      </a:lnTo>
                      <a:lnTo>
                        <a:pt x="139" y="2279"/>
                      </a:lnTo>
                      <a:lnTo>
                        <a:pt x="96" y="2438"/>
                      </a:lnTo>
                      <a:lnTo>
                        <a:pt x="64" y="2586"/>
                      </a:lnTo>
                      <a:lnTo>
                        <a:pt x="33" y="2756"/>
                      </a:lnTo>
                      <a:lnTo>
                        <a:pt x="11" y="2915"/>
                      </a:lnTo>
                      <a:lnTo>
                        <a:pt x="1" y="3074"/>
                      </a:lnTo>
                      <a:lnTo>
                        <a:pt x="1" y="3243"/>
                      </a:lnTo>
                      <a:lnTo>
                        <a:pt x="1" y="3529"/>
                      </a:lnTo>
                      <a:lnTo>
                        <a:pt x="8076" y="3529"/>
                      </a:lnTo>
                      <a:lnTo>
                        <a:pt x="8076" y="1484"/>
                      </a:lnTo>
                      <a:lnTo>
                        <a:pt x="8076" y="1336"/>
                      </a:lnTo>
                      <a:lnTo>
                        <a:pt x="8055" y="1188"/>
                      </a:lnTo>
                      <a:lnTo>
                        <a:pt x="8012" y="1039"/>
                      </a:lnTo>
                      <a:lnTo>
                        <a:pt x="7959" y="912"/>
                      </a:lnTo>
                      <a:lnTo>
                        <a:pt x="7896" y="774"/>
                      </a:lnTo>
                      <a:lnTo>
                        <a:pt x="7832" y="658"/>
                      </a:lnTo>
                      <a:lnTo>
                        <a:pt x="7737" y="541"/>
                      </a:lnTo>
                      <a:lnTo>
                        <a:pt x="7641" y="435"/>
                      </a:lnTo>
                      <a:lnTo>
                        <a:pt x="7546" y="340"/>
                      </a:lnTo>
                      <a:lnTo>
                        <a:pt x="7429" y="255"/>
                      </a:lnTo>
                      <a:lnTo>
                        <a:pt x="7302" y="181"/>
                      </a:lnTo>
                      <a:lnTo>
                        <a:pt x="7175" y="117"/>
                      </a:lnTo>
                      <a:lnTo>
                        <a:pt x="7037" y="75"/>
                      </a:lnTo>
                      <a:lnTo>
                        <a:pt x="6900" y="32"/>
                      </a:lnTo>
                      <a:lnTo>
                        <a:pt x="6751" y="11"/>
                      </a:lnTo>
                      <a:lnTo>
                        <a:pt x="660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19"/>
                <p:cNvSpPr/>
                <p:nvPr/>
              </p:nvSpPr>
              <p:spPr>
                <a:xfrm>
                  <a:off x="2162425" y="4135400"/>
                  <a:ext cx="103600" cy="71300"/>
                </a:xfrm>
                <a:custGeom>
                  <a:rect b="b" l="l" r="r" t="t"/>
                  <a:pathLst>
                    <a:path extrusionOk="0" h="2852" w="4144">
                      <a:moveTo>
                        <a:pt x="0" y="1"/>
                      </a:moveTo>
                      <a:lnTo>
                        <a:pt x="0" y="2852"/>
                      </a:lnTo>
                      <a:lnTo>
                        <a:pt x="4144" y="2852"/>
                      </a:lnTo>
                      <a:lnTo>
                        <a:pt x="414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p19"/>
                <p:cNvSpPr/>
                <p:nvPr/>
              </p:nvSpPr>
              <p:spPr>
                <a:xfrm>
                  <a:off x="2329850" y="4142825"/>
                  <a:ext cx="201900" cy="88250"/>
                </a:xfrm>
                <a:custGeom>
                  <a:rect b="b" l="l" r="r" t="t"/>
                  <a:pathLst>
                    <a:path extrusionOk="0" h="3530" w="8076">
                      <a:moveTo>
                        <a:pt x="1474" y="1"/>
                      </a:moveTo>
                      <a:lnTo>
                        <a:pt x="1325" y="11"/>
                      </a:lnTo>
                      <a:lnTo>
                        <a:pt x="1177" y="32"/>
                      </a:lnTo>
                      <a:lnTo>
                        <a:pt x="1039" y="75"/>
                      </a:lnTo>
                      <a:lnTo>
                        <a:pt x="901" y="117"/>
                      </a:lnTo>
                      <a:lnTo>
                        <a:pt x="774" y="181"/>
                      </a:lnTo>
                      <a:lnTo>
                        <a:pt x="647" y="255"/>
                      </a:lnTo>
                      <a:lnTo>
                        <a:pt x="531" y="340"/>
                      </a:lnTo>
                      <a:lnTo>
                        <a:pt x="425" y="435"/>
                      </a:lnTo>
                      <a:lnTo>
                        <a:pt x="329" y="541"/>
                      </a:lnTo>
                      <a:lnTo>
                        <a:pt x="244" y="658"/>
                      </a:lnTo>
                      <a:lnTo>
                        <a:pt x="170" y="774"/>
                      </a:lnTo>
                      <a:lnTo>
                        <a:pt x="117" y="912"/>
                      </a:lnTo>
                      <a:lnTo>
                        <a:pt x="64" y="1039"/>
                      </a:lnTo>
                      <a:lnTo>
                        <a:pt x="22" y="1188"/>
                      </a:lnTo>
                      <a:lnTo>
                        <a:pt x="1" y="1336"/>
                      </a:lnTo>
                      <a:lnTo>
                        <a:pt x="1" y="1484"/>
                      </a:lnTo>
                      <a:lnTo>
                        <a:pt x="1" y="3529"/>
                      </a:lnTo>
                      <a:lnTo>
                        <a:pt x="8076" y="3529"/>
                      </a:lnTo>
                      <a:lnTo>
                        <a:pt x="8076" y="3243"/>
                      </a:lnTo>
                      <a:lnTo>
                        <a:pt x="8076" y="3074"/>
                      </a:lnTo>
                      <a:lnTo>
                        <a:pt x="8065" y="2915"/>
                      </a:lnTo>
                      <a:lnTo>
                        <a:pt x="8044" y="2756"/>
                      </a:lnTo>
                      <a:lnTo>
                        <a:pt x="8012" y="2586"/>
                      </a:lnTo>
                      <a:lnTo>
                        <a:pt x="7980" y="2438"/>
                      </a:lnTo>
                      <a:lnTo>
                        <a:pt x="7938" y="2279"/>
                      </a:lnTo>
                      <a:lnTo>
                        <a:pt x="7885" y="2131"/>
                      </a:lnTo>
                      <a:lnTo>
                        <a:pt x="7821" y="1982"/>
                      </a:lnTo>
                      <a:lnTo>
                        <a:pt x="7758" y="1845"/>
                      </a:lnTo>
                      <a:lnTo>
                        <a:pt x="7684" y="1696"/>
                      </a:lnTo>
                      <a:lnTo>
                        <a:pt x="7609" y="1569"/>
                      </a:lnTo>
                      <a:lnTo>
                        <a:pt x="7525" y="1431"/>
                      </a:lnTo>
                      <a:lnTo>
                        <a:pt x="7440" y="1304"/>
                      </a:lnTo>
                      <a:lnTo>
                        <a:pt x="7345" y="1188"/>
                      </a:lnTo>
                      <a:lnTo>
                        <a:pt x="7239" y="1060"/>
                      </a:lnTo>
                      <a:lnTo>
                        <a:pt x="7133" y="954"/>
                      </a:lnTo>
                      <a:lnTo>
                        <a:pt x="7016" y="848"/>
                      </a:lnTo>
                      <a:lnTo>
                        <a:pt x="6899" y="742"/>
                      </a:lnTo>
                      <a:lnTo>
                        <a:pt x="6783" y="647"/>
                      </a:lnTo>
                      <a:lnTo>
                        <a:pt x="6656" y="562"/>
                      </a:lnTo>
                      <a:lnTo>
                        <a:pt x="6518" y="478"/>
                      </a:lnTo>
                      <a:lnTo>
                        <a:pt x="6380" y="393"/>
                      </a:lnTo>
                      <a:lnTo>
                        <a:pt x="6242" y="319"/>
                      </a:lnTo>
                      <a:lnTo>
                        <a:pt x="6105" y="255"/>
                      </a:lnTo>
                      <a:lnTo>
                        <a:pt x="5956" y="202"/>
                      </a:lnTo>
                      <a:lnTo>
                        <a:pt x="5808" y="149"/>
                      </a:lnTo>
                      <a:lnTo>
                        <a:pt x="5649" y="107"/>
                      </a:lnTo>
                      <a:lnTo>
                        <a:pt x="5490" y="75"/>
                      </a:lnTo>
                      <a:lnTo>
                        <a:pt x="5331" y="43"/>
                      </a:lnTo>
                      <a:lnTo>
                        <a:pt x="5172" y="22"/>
                      </a:lnTo>
                      <a:lnTo>
                        <a:pt x="5003" y="11"/>
                      </a:lnTo>
                      <a:lnTo>
                        <a:pt x="484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19"/>
                <p:cNvSpPr/>
                <p:nvPr/>
              </p:nvSpPr>
              <p:spPr>
                <a:xfrm>
                  <a:off x="2333825" y="4135400"/>
                  <a:ext cx="103625" cy="71300"/>
                </a:xfrm>
                <a:custGeom>
                  <a:rect b="b" l="l" r="r" t="t"/>
                  <a:pathLst>
                    <a:path extrusionOk="0" h="2852" w="4145">
                      <a:moveTo>
                        <a:pt x="1" y="1"/>
                      </a:moveTo>
                      <a:lnTo>
                        <a:pt x="1" y="2852"/>
                      </a:lnTo>
                      <a:lnTo>
                        <a:pt x="4144" y="2852"/>
                      </a:lnTo>
                      <a:lnTo>
                        <a:pt x="414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p19"/>
                <p:cNvSpPr/>
                <p:nvPr/>
              </p:nvSpPr>
              <p:spPr>
                <a:xfrm>
                  <a:off x="2135125" y="3713925"/>
                  <a:ext cx="65200" cy="28625"/>
                </a:xfrm>
                <a:custGeom>
                  <a:rect b="b" l="l" r="r" t="t"/>
                  <a:pathLst>
                    <a:path extrusionOk="0" h="1145" w="2608">
                      <a:moveTo>
                        <a:pt x="1" y="0"/>
                      </a:moveTo>
                      <a:lnTo>
                        <a:pt x="1" y="1145"/>
                      </a:lnTo>
                      <a:lnTo>
                        <a:pt x="2608" y="1145"/>
                      </a:lnTo>
                      <a:lnTo>
                        <a:pt x="2608"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p19"/>
                <p:cNvSpPr/>
                <p:nvPr/>
              </p:nvSpPr>
              <p:spPr>
                <a:xfrm>
                  <a:off x="2396875" y="3713925"/>
                  <a:ext cx="65200" cy="28625"/>
                </a:xfrm>
                <a:custGeom>
                  <a:rect b="b" l="l" r="r" t="t"/>
                  <a:pathLst>
                    <a:path extrusionOk="0" h="1145" w="2608">
                      <a:moveTo>
                        <a:pt x="1" y="0"/>
                      </a:moveTo>
                      <a:lnTo>
                        <a:pt x="1" y="1145"/>
                      </a:lnTo>
                      <a:lnTo>
                        <a:pt x="2608" y="1145"/>
                      </a:lnTo>
                      <a:lnTo>
                        <a:pt x="2608"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227" name="Google Shape;2227;p19"/>
            <p:cNvSpPr/>
            <p:nvPr/>
          </p:nvSpPr>
          <p:spPr>
            <a:xfrm>
              <a:off x="834200" y="1501969"/>
              <a:ext cx="267000" cy="2670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28" name="Google Shape;2228;p19"/>
          <p:cNvGrpSpPr/>
          <p:nvPr/>
        </p:nvGrpSpPr>
        <p:grpSpPr>
          <a:xfrm>
            <a:off x="7686616" y="1983468"/>
            <a:ext cx="1000184" cy="2568770"/>
            <a:chOff x="7686616" y="1902918"/>
            <a:chExt cx="1000184" cy="2568770"/>
          </a:xfrm>
        </p:grpSpPr>
        <p:grpSp>
          <p:nvGrpSpPr>
            <p:cNvPr id="2229" name="Google Shape;2229;p19"/>
            <p:cNvGrpSpPr/>
            <p:nvPr/>
          </p:nvGrpSpPr>
          <p:grpSpPr>
            <a:xfrm>
              <a:off x="7686616" y="1902918"/>
              <a:ext cx="1000184" cy="2568770"/>
              <a:chOff x="7686616" y="2163293"/>
              <a:chExt cx="1000184" cy="2568770"/>
            </a:xfrm>
          </p:grpSpPr>
          <p:sp>
            <p:nvSpPr>
              <p:cNvPr id="2230" name="Google Shape;2230;p19"/>
              <p:cNvSpPr/>
              <p:nvPr/>
            </p:nvSpPr>
            <p:spPr>
              <a:xfrm>
                <a:off x="7841400" y="4628563"/>
                <a:ext cx="845400" cy="1035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31" name="Google Shape;2231;p19"/>
              <p:cNvGrpSpPr/>
              <p:nvPr/>
            </p:nvGrpSpPr>
            <p:grpSpPr>
              <a:xfrm>
                <a:off x="7686616" y="2163293"/>
                <a:ext cx="883146" cy="2539705"/>
                <a:chOff x="7269200" y="1149100"/>
                <a:chExt cx="865575" cy="2489175"/>
              </a:xfrm>
            </p:grpSpPr>
            <p:sp>
              <p:nvSpPr>
                <p:cNvPr id="2232" name="Google Shape;2232;p19"/>
                <p:cNvSpPr/>
                <p:nvPr/>
              </p:nvSpPr>
              <p:spPr>
                <a:xfrm>
                  <a:off x="7614050" y="2263700"/>
                  <a:ext cx="214525" cy="1336150"/>
                </a:xfrm>
                <a:custGeom>
                  <a:rect b="b" l="l" r="r" t="t"/>
                  <a:pathLst>
                    <a:path extrusionOk="0" h="53446" w="8581">
                      <a:moveTo>
                        <a:pt x="1" y="0"/>
                      </a:moveTo>
                      <a:lnTo>
                        <a:pt x="11" y="1284"/>
                      </a:lnTo>
                      <a:lnTo>
                        <a:pt x="30" y="2510"/>
                      </a:lnTo>
                      <a:lnTo>
                        <a:pt x="59" y="3677"/>
                      </a:lnTo>
                      <a:lnTo>
                        <a:pt x="98" y="4786"/>
                      </a:lnTo>
                      <a:lnTo>
                        <a:pt x="156" y="5837"/>
                      </a:lnTo>
                      <a:lnTo>
                        <a:pt x="225" y="6839"/>
                      </a:lnTo>
                      <a:lnTo>
                        <a:pt x="302" y="7792"/>
                      </a:lnTo>
                      <a:lnTo>
                        <a:pt x="380" y="8687"/>
                      </a:lnTo>
                      <a:lnTo>
                        <a:pt x="478" y="9543"/>
                      </a:lnTo>
                      <a:lnTo>
                        <a:pt x="575" y="10341"/>
                      </a:lnTo>
                      <a:lnTo>
                        <a:pt x="682" y="11110"/>
                      </a:lnTo>
                      <a:lnTo>
                        <a:pt x="799" y="11829"/>
                      </a:lnTo>
                      <a:lnTo>
                        <a:pt x="915" y="12520"/>
                      </a:lnTo>
                      <a:lnTo>
                        <a:pt x="1042" y="13162"/>
                      </a:lnTo>
                      <a:lnTo>
                        <a:pt x="1168" y="13775"/>
                      </a:lnTo>
                      <a:lnTo>
                        <a:pt x="1295" y="14359"/>
                      </a:lnTo>
                      <a:lnTo>
                        <a:pt x="1431" y="14913"/>
                      </a:lnTo>
                      <a:lnTo>
                        <a:pt x="1567" y="15429"/>
                      </a:lnTo>
                      <a:lnTo>
                        <a:pt x="1713" y="15935"/>
                      </a:lnTo>
                      <a:lnTo>
                        <a:pt x="1849" y="16402"/>
                      </a:lnTo>
                      <a:lnTo>
                        <a:pt x="1985" y="16859"/>
                      </a:lnTo>
                      <a:lnTo>
                        <a:pt x="2131" y="17287"/>
                      </a:lnTo>
                      <a:lnTo>
                        <a:pt x="2404" y="18104"/>
                      </a:lnTo>
                      <a:lnTo>
                        <a:pt x="2666" y="18873"/>
                      </a:lnTo>
                      <a:lnTo>
                        <a:pt x="2919" y="19602"/>
                      </a:lnTo>
                      <a:lnTo>
                        <a:pt x="3153" y="20322"/>
                      </a:lnTo>
                      <a:lnTo>
                        <a:pt x="3260" y="20672"/>
                      </a:lnTo>
                      <a:lnTo>
                        <a:pt x="3357" y="21032"/>
                      </a:lnTo>
                      <a:lnTo>
                        <a:pt x="3522" y="21713"/>
                      </a:lnTo>
                      <a:lnTo>
                        <a:pt x="3590" y="22024"/>
                      </a:lnTo>
                      <a:lnTo>
                        <a:pt x="3649" y="22316"/>
                      </a:lnTo>
                      <a:lnTo>
                        <a:pt x="3697" y="22589"/>
                      </a:lnTo>
                      <a:lnTo>
                        <a:pt x="3736" y="22851"/>
                      </a:lnTo>
                      <a:lnTo>
                        <a:pt x="3766" y="23104"/>
                      </a:lnTo>
                      <a:lnTo>
                        <a:pt x="3785" y="23347"/>
                      </a:lnTo>
                      <a:lnTo>
                        <a:pt x="3804" y="23571"/>
                      </a:lnTo>
                      <a:lnTo>
                        <a:pt x="3804" y="23785"/>
                      </a:lnTo>
                      <a:lnTo>
                        <a:pt x="3804" y="23999"/>
                      </a:lnTo>
                      <a:lnTo>
                        <a:pt x="3795" y="24203"/>
                      </a:lnTo>
                      <a:lnTo>
                        <a:pt x="3785" y="24408"/>
                      </a:lnTo>
                      <a:lnTo>
                        <a:pt x="3766" y="24602"/>
                      </a:lnTo>
                      <a:lnTo>
                        <a:pt x="3736" y="24797"/>
                      </a:lnTo>
                      <a:lnTo>
                        <a:pt x="3697" y="24991"/>
                      </a:lnTo>
                      <a:lnTo>
                        <a:pt x="3620" y="25390"/>
                      </a:lnTo>
                      <a:lnTo>
                        <a:pt x="3513" y="25799"/>
                      </a:lnTo>
                      <a:lnTo>
                        <a:pt x="3269" y="26713"/>
                      </a:lnTo>
                      <a:lnTo>
                        <a:pt x="3133" y="27239"/>
                      </a:lnTo>
                      <a:lnTo>
                        <a:pt x="2987" y="27822"/>
                      </a:lnTo>
                      <a:lnTo>
                        <a:pt x="2832" y="28474"/>
                      </a:lnTo>
                      <a:lnTo>
                        <a:pt x="2686" y="29213"/>
                      </a:lnTo>
                      <a:lnTo>
                        <a:pt x="2647" y="29408"/>
                      </a:lnTo>
                      <a:lnTo>
                        <a:pt x="2618" y="29622"/>
                      </a:lnTo>
                      <a:lnTo>
                        <a:pt x="2588" y="29846"/>
                      </a:lnTo>
                      <a:lnTo>
                        <a:pt x="2569" y="30089"/>
                      </a:lnTo>
                      <a:lnTo>
                        <a:pt x="2550" y="30585"/>
                      </a:lnTo>
                      <a:lnTo>
                        <a:pt x="2540" y="31120"/>
                      </a:lnTo>
                      <a:lnTo>
                        <a:pt x="2550" y="31694"/>
                      </a:lnTo>
                      <a:lnTo>
                        <a:pt x="2569" y="32297"/>
                      </a:lnTo>
                      <a:lnTo>
                        <a:pt x="2608" y="32929"/>
                      </a:lnTo>
                      <a:lnTo>
                        <a:pt x="2666" y="33581"/>
                      </a:lnTo>
                      <a:lnTo>
                        <a:pt x="2725" y="34252"/>
                      </a:lnTo>
                      <a:lnTo>
                        <a:pt x="2802" y="34943"/>
                      </a:lnTo>
                      <a:lnTo>
                        <a:pt x="2880" y="35644"/>
                      </a:lnTo>
                      <a:lnTo>
                        <a:pt x="2968" y="36363"/>
                      </a:lnTo>
                      <a:lnTo>
                        <a:pt x="3172" y="37803"/>
                      </a:lnTo>
                      <a:lnTo>
                        <a:pt x="3386" y="39243"/>
                      </a:lnTo>
                      <a:lnTo>
                        <a:pt x="3610" y="40653"/>
                      </a:lnTo>
                      <a:lnTo>
                        <a:pt x="3834" y="42006"/>
                      </a:lnTo>
                      <a:lnTo>
                        <a:pt x="4038" y="43270"/>
                      </a:lnTo>
                      <a:lnTo>
                        <a:pt x="4213" y="44428"/>
                      </a:lnTo>
                      <a:lnTo>
                        <a:pt x="4359" y="45440"/>
                      </a:lnTo>
                      <a:lnTo>
                        <a:pt x="4417" y="45887"/>
                      </a:lnTo>
                      <a:lnTo>
                        <a:pt x="4466" y="46286"/>
                      </a:lnTo>
                      <a:lnTo>
                        <a:pt x="4495" y="46646"/>
                      </a:lnTo>
                      <a:lnTo>
                        <a:pt x="4515" y="46938"/>
                      </a:lnTo>
                      <a:lnTo>
                        <a:pt x="4515" y="47181"/>
                      </a:lnTo>
                      <a:lnTo>
                        <a:pt x="4505" y="47288"/>
                      </a:lnTo>
                      <a:lnTo>
                        <a:pt x="4495" y="47366"/>
                      </a:lnTo>
                      <a:lnTo>
                        <a:pt x="4437" y="47667"/>
                      </a:lnTo>
                      <a:lnTo>
                        <a:pt x="4369" y="47969"/>
                      </a:lnTo>
                      <a:lnTo>
                        <a:pt x="4281" y="48261"/>
                      </a:lnTo>
                      <a:lnTo>
                        <a:pt x="4184" y="48543"/>
                      </a:lnTo>
                      <a:lnTo>
                        <a:pt x="3980" y="49117"/>
                      </a:lnTo>
                      <a:lnTo>
                        <a:pt x="3756" y="49691"/>
                      </a:lnTo>
                      <a:lnTo>
                        <a:pt x="3649" y="49983"/>
                      </a:lnTo>
                      <a:lnTo>
                        <a:pt x="3552" y="50274"/>
                      </a:lnTo>
                      <a:lnTo>
                        <a:pt x="3464" y="50586"/>
                      </a:lnTo>
                      <a:lnTo>
                        <a:pt x="3386" y="50897"/>
                      </a:lnTo>
                      <a:lnTo>
                        <a:pt x="3318" y="51218"/>
                      </a:lnTo>
                      <a:lnTo>
                        <a:pt x="3260" y="51549"/>
                      </a:lnTo>
                      <a:lnTo>
                        <a:pt x="3231" y="51899"/>
                      </a:lnTo>
                      <a:lnTo>
                        <a:pt x="3221" y="52259"/>
                      </a:lnTo>
                      <a:lnTo>
                        <a:pt x="3221" y="52327"/>
                      </a:lnTo>
                      <a:lnTo>
                        <a:pt x="3231" y="52395"/>
                      </a:lnTo>
                      <a:lnTo>
                        <a:pt x="3250" y="52463"/>
                      </a:lnTo>
                      <a:lnTo>
                        <a:pt x="3269" y="52522"/>
                      </a:lnTo>
                      <a:lnTo>
                        <a:pt x="3318" y="52638"/>
                      </a:lnTo>
                      <a:lnTo>
                        <a:pt x="3396" y="52745"/>
                      </a:lnTo>
                      <a:lnTo>
                        <a:pt x="3483" y="52843"/>
                      </a:lnTo>
                      <a:lnTo>
                        <a:pt x="3600" y="52930"/>
                      </a:lnTo>
                      <a:lnTo>
                        <a:pt x="3717" y="53008"/>
                      </a:lnTo>
                      <a:lnTo>
                        <a:pt x="3863" y="53086"/>
                      </a:lnTo>
                      <a:lnTo>
                        <a:pt x="4009" y="53144"/>
                      </a:lnTo>
                      <a:lnTo>
                        <a:pt x="4174" y="53203"/>
                      </a:lnTo>
                      <a:lnTo>
                        <a:pt x="4340" y="53251"/>
                      </a:lnTo>
                      <a:lnTo>
                        <a:pt x="4524" y="53300"/>
                      </a:lnTo>
                      <a:lnTo>
                        <a:pt x="4709" y="53329"/>
                      </a:lnTo>
                      <a:lnTo>
                        <a:pt x="4904" y="53368"/>
                      </a:lnTo>
                      <a:lnTo>
                        <a:pt x="5098" y="53387"/>
                      </a:lnTo>
                      <a:lnTo>
                        <a:pt x="5303" y="53407"/>
                      </a:lnTo>
                      <a:lnTo>
                        <a:pt x="5701" y="53436"/>
                      </a:lnTo>
                      <a:lnTo>
                        <a:pt x="6100" y="53446"/>
                      </a:lnTo>
                      <a:lnTo>
                        <a:pt x="6480" y="53436"/>
                      </a:lnTo>
                      <a:lnTo>
                        <a:pt x="6830" y="53407"/>
                      </a:lnTo>
                      <a:lnTo>
                        <a:pt x="7141" y="53378"/>
                      </a:lnTo>
                      <a:lnTo>
                        <a:pt x="7404" y="53339"/>
                      </a:lnTo>
                      <a:lnTo>
                        <a:pt x="7598" y="53300"/>
                      </a:lnTo>
                      <a:lnTo>
                        <a:pt x="7676" y="53280"/>
                      </a:lnTo>
                      <a:lnTo>
                        <a:pt x="7735" y="53251"/>
                      </a:lnTo>
                      <a:lnTo>
                        <a:pt x="7754" y="53242"/>
                      </a:lnTo>
                      <a:lnTo>
                        <a:pt x="7773" y="53212"/>
                      </a:lnTo>
                      <a:lnTo>
                        <a:pt x="7803" y="53154"/>
                      </a:lnTo>
                      <a:lnTo>
                        <a:pt x="7832" y="53076"/>
                      </a:lnTo>
                      <a:lnTo>
                        <a:pt x="7851" y="52969"/>
                      </a:lnTo>
                      <a:lnTo>
                        <a:pt x="7871" y="52843"/>
                      </a:lnTo>
                      <a:lnTo>
                        <a:pt x="7881" y="52697"/>
                      </a:lnTo>
                      <a:lnTo>
                        <a:pt x="7890" y="52356"/>
                      </a:lnTo>
                      <a:lnTo>
                        <a:pt x="7871" y="51967"/>
                      </a:lnTo>
                      <a:lnTo>
                        <a:pt x="7851" y="51539"/>
                      </a:lnTo>
                      <a:lnTo>
                        <a:pt x="7812" y="51092"/>
                      </a:lnTo>
                      <a:lnTo>
                        <a:pt x="7764" y="50634"/>
                      </a:lnTo>
                      <a:lnTo>
                        <a:pt x="7666" y="49730"/>
                      </a:lnTo>
                      <a:lnTo>
                        <a:pt x="7559" y="48951"/>
                      </a:lnTo>
                      <a:lnTo>
                        <a:pt x="7452" y="48193"/>
                      </a:lnTo>
                      <a:lnTo>
                        <a:pt x="7462" y="46364"/>
                      </a:lnTo>
                      <a:lnTo>
                        <a:pt x="7491" y="41996"/>
                      </a:lnTo>
                      <a:lnTo>
                        <a:pt x="7501" y="39379"/>
                      </a:lnTo>
                      <a:lnTo>
                        <a:pt x="7501" y="36733"/>
                      </a:lnTo>
                      <a:lnTo>
                        <a:pt x="7482" y="34282"/>
                      </a:lnTo>
                      <a:lnTo>
                        <a:pt x="7472" y="33192"/>
                      </a:lnTo>
                      <a:lnTo>
                        <a:pt x="7452" y="32219"/>
                      </a:lnTo>
                      <a:lnTo>
                        <a:pt x="7443" y="31782"/>
                      </a:lnTo>
                      <a:lnTo>
                        <a:pt x="7443" y="31334"/>
                      </a:lnTo>
                      <a:lnTo>
                        <a:pt x="7452" y="30896"/>
                      </a:lnTo>
                      <a:lnTo>
                        <a:pt x="7472" y="30468"/>
                      </a:lnTo>
                      <a:lnTo>
                        <a:pt x="7491" y="30040"/>
                      </a:lnTo>
                      <a:lnTo>
                        <a:pt x="7511" y="29622"/>
                      </a:lnTo>
                      <a:lnTo>
                        <a:pt x="7579" y="28805"/>
                      </a:lnTo>
                      <a:lnTo>
                        <a:pt x="7666" y="28007"/>
                      </a:lnTo>
                      <a:lnTo>
                        <a:pt x="7754" y="27239"/>
                      </a:lnTo>
                      <a:lnTo>
                        <a:pt x="7861" y="26509"/>
                      </a:lnTo>
                      <a:lnTo>
                        <a:pt x="7968" y="25809"/>
                      </a:lnTo>
                      <a:lnTo>
                        <a:pt x="8192" y="24515"/>
                      </a:lnTo>
                      <a:lnTo>
                        <a:pt x="8386" y="23386"/>
                      </a:lnTo>
                      <a:lnTo>
                        <a:pt x="8464" y="22890"/>
                      </a:lnTo>
                      <a:lnTo>
                        <a:pt x="8523" y="22433"/>
                      </a:lnTo>
                      <a:lnTo>
                        <a:pt x="8561" y="22034"/>
                      </a:lnTo>
                      <a:lnTo>
                        <a:pt x="8571" y="21849"/>
                      </a:lnTo>
                      <a:lnTo>
                        <a:pt x="8581" y="21684"/>
                      </a:lnTo>
                      <a:lnTo>
                        <a:pt x="8581" y="10594"/>
                      </a:lnTo>
                      <a:lnTo>
                        <a:pt x="8581" y="788"/>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3" name="Google Shape;2233;p19"/>
                <p:cNvSpPr/>
                <p:nvPr/>
              </p:nvSpPr>
              <p:spPr>
                <a:xfrm>
                  <a:off x="7854350" y="2255175"/>
                  <a:ext cx="213775" cy="1344675"/>
                </a:xfrm>
                <a:custGeom>
                  <a:rect b="b" l="l" r="r" t="t"/>
                  <a:pathLst>
                    <a:path extrusionOk="0" h="53787" w="8551">
                      <a:moveTo>
                        <a:pt x="8551" y="1"/>
                      </a:moveTo>
                      <a:lnTo>
                        <a:pt x="0" y="1129"/>
                      </a:lnTo>
                      <a:lnTo>
                        <a:pt x="0" y="10935"/>
                      </a:lnTo>
                      <a:lnTo>
                        <a:pt x="0" y="22025"/>
                      </a:lnTo>
                      <a:lnTo>
                        <a:pt x="0" y="22190"/>
                      </a:lnTo>
                      <a:lnTo>
                        <a:pt x="10" y="22375"/>
                      </a:lnTo>
                      <a:lnTo>
                        <a:pt x="49" y="22774"/>
                      </a:lnTo>
                      <a:lnTo>
                        <a:pt x="117" y="23231"/>
                      </a:lnTo>
                      <a:lnTo>
                        <a:pt x="195" y="23727"/>
                      </a:lnTo>
                      <a:lnTo>
                        <a:pt x="389" y="24856"/>
                      </a:lnTo>
                      <a:lnTo>
                        <a:pt x="603" y="26150"/>
                      </a:lnTo>
                      <a:lnTo>
                        <a:pt x="710" y="26850"/>
                      </a:lnTo>
                      <a:lnTo>
                        <a:pt x="817" y="27580"/>
                      </a:lnTo>
                      <a:lnTo>
                        <a:pt x="915" y="28348"/>
                      </a:lnTo>
                      <a:lnTo>
                        <a:pt x="992" y="29146"/>
                      </a:lnTo>
                      <a:lnTo>
                        <a:pt x="1060" y="29963"/>
                      </a:lnTo>
                      <a:lnTo>
                        <a:pt x="1090" y="30381"/>
                      </a:lnTo>
                      <a:lnTo>
                        <a:pt x="1109" y="30809"/>
                      </a:lnTo>
                      <a:lnTo>
                        <a:pt x="1119" y="31237"/>
                      </a:lnTo>
                      <a:lnTo>
                        <a:pt x="1129" y="31675"/>
                      </a:lnTo>
                      <a:lnTo>
                        <a:pt x="1129" y="32123"/>
                      </a:lnTo>
                      <a:lnTo>
                        <a:pt x="1129" y="32560"/>
                      </a:lnTo>
                      <a:lnTo>
                        <a:pt x="1109" y="33533"/>
                      </a:lnTo>
                      <a:lnTo>
                        <a:pt x="1090" y="34623"/>
                      </a:lnTo>
                      <a:lnTo>
                        <a:pt x="1080" y="37074"/>
                      </a:lnTo>
                      <a:lnTo>
                        <a:pt x="1080" y="39720"/>
                      </a:lnTo>
                      <a:lnTo>
                        <a:pt x="1080" y="42337"/>
                      </a:lnTo>
                      <a:lnTo>
                        <a:pt x="1109" y="46705"/>
                      </a:lnTo>
                      <a:lnTo>
                        <a:pt x="1129" y="48534"/>
                      </a:lnTo>
                      <a:lnTo>
                        <a:pt x="1012" y="49292"/>
                      </a:lnTo>
                      <a:lnTo>
                        <a:pt x="915" y="50071"/>
                      </a:lnTo>
                      <a:lnTo>
                        <a:pt x="808" y="50975"/>
                      </a:lnTo>
                      <a:lnTo>
                        <a:pt x="769" y="51433"/>
                      </a:lnTo>
                      <a:lnTo>
                        <a:pt x="730" y="51880"/>
                      </a:lnTo>
                      <a:lnTo>
                        <a:pt x="701" y="52308"/>
                      </a:lnTo>
                      <a:lnTo>
                        <a:pt x="691" y="52697"/>
                      </a:lnTo>
                      <a:lnTo>
                        <a:pt x="701" y="53038"/>
                      </a:lnTo>
                      <a:lnTo>
                        <a:pt x="710" y="53184"/>
                      </a:lnTo>
                      <a:lnTo>
                        <a:pt x="720" y="53310"/>
                      </a:lnTo>
                      <a:lnTo>
                        <a:pt x="739" y="53417"/>
                      </a:lnTo>
                      <a:lnTo>
                        <a:pt x="769" y="53495"/>
                      </a:lnTo>
                      <a:lnTo>
                        <a:pt x="808" y="53553"/>
                      </a:lnTo>
                      <a:lnTo>
                        <a:pt x="827" y="53583"/>
                      </a:lnTo>
                      <a:lnTo>
                        <a:pt x="846" y="53592"/>
                      </a:lnTo>
                      <a:lnTo>
                        <a:pt x="905" y="53621"/>
                      </a:lnTo>
                      <a:lnTo>
                        <a:pt x="973" y="53641"/>
                      </a:lnTo>
                      <a:lnTo>
                        <a:pt x="1177" y="53680"/>
                      </a:lnTo>
                      <a:lnTo>
                        <a:pt x="1440" y="53719"/>
                      </a:lnTo>
                      <a:lnTo>
                        <a:pt x="1751" y="53748"/>
                      </a:lnTo>
                      <a:lnTo>
                        <a:pt x="2101" y="53777"/>
                      </a:lnTo>
                      <a:lnTo>
                        <a:pt x="2481" y="53787"/>
                      </a:lnTo>
                      <a:lnTo>
                        <a:pt x="2880" y="53777"/>
                      </a:lnTo>
                      <a:lnTo>
                        <a:pt x="3278" y="53748"/>
                      </a:lnTo>
                      <a:lnTo>
                        <a:pt x="3473" y="53728"/>
                      </a:lnTo>
                      <a:lnTo>
                        <a:pt x="3677" y="53709"/>
                      </a:lnTo>
                      <a:lnTo>
                        <a:pt x="3862" y="53670"/>
                      </a:lnTo>
                      <a:lnTo>
                        <a:pt x="4057" y="53641"/>
                      </a:lnTo>
                      <a:lnTo>
                        <a:pt x="4232" y="53592"/>
                      </a:lnTo>
                      <a:lnTo>
                        <a:pt x="4407" y="53544"/>
                      </a:lnTo>
                      <a:lnTo>
                        <a:pt x="4563" y="53485"/>
                      </a:lnTo>
                      <a:lnTo>
                        <a:pt x="4718" y="53427"/>
                      </a:lnTo>
                      <a:lnTo>
                        <a:pt x="4854" y="53349"/>
                      </a:lnTo>
                      <a:lnTo>
                        <a:pt x="4981" y="53271"/>
                      </a:lnTo>
                      <a:lnTo>
                        <a:pt x="5088" y="53184"/>
                      </a:lnTo>
                      <a:lnTo>
                        <a:pt x="5185" y="53086"/>
                      </a:lnTo>
                      <a:lnTo>
                        <a:pt x="5253" y="52979"/>
                      </a:lnTo>
                      <a:lnTo>
                        <a:pt x="5312" y="52863"/>
                      </a:lnTo>
                      <a:lnTo>
                        <a:pt x="5331" y="52804"/>
                      </a:lnTo>
                      <a:lnTo>
                        <a:pt x="5341" y="52736"/>
                      </a:lnTo>
                      <a:lnTo>
                        <a:pt x="5350" y="52668"/>
                      </a:lnTo>
                      <a:lnTo>
                        <a:pt x="5360" y="52600"/>
                      </a:lnTo>
                      <a:lnTo>
                        <a:pt x="5341" y="52240"/>
                      </a:lnTo>
                      <a:lnTo>
                        <a:pt x="5312" y="51890"/>
                      </a:lnTo>
                      <a:lnTo>
                        <a:pt x="5263" y="51559"/>
                      </a:lnTo>
                      <a:lnTo>
                        <a:pt x="5195" y="51238"/>
                      </a:lnTo>
                      <a:lnTo>
                        <a:pt x="5117" y="50927"/>
                      </a:lnTo>
                      <a:lnTo>
                        <a:pt x="5020" y="50615"/>
                      </a:lnTo>
                      <a:lnTo>
                        <a:pt x="4922" y="50324"/>
                      </a:lnTo>
                      <a:lnTo>
                        <a:pt x="4815" y="50032"/>
                      </a:lnTo>
                      <a:lnTo>
                        <a:pt x="4601" y="49458"/>
                      </a:lnTo>
                      <a:lnTo>
                        <a:pt x="4387" y="48884"/>
                      </a:lnTo>
                      <a:lnTo>
                        <a:pt x="4300" y="48602"/>
                      </a:lnTo>
                      <a:lnTo>
                        <a:pt x="4212" y="48310"/>
                      </a:lnTo>
                      <a:lnTo>
                        <a:pt x="4134" y="48008"/>
                      </a:lnTo>
                      <a:lnTo>
                        <a:pt x="4076" y="47707"/>
                      </a:lnTo>
                      <a:lnTo>
                        <a:pt x="4066" y="47629"/>
                      </a:lnTo>
                      <a:lnTo>
                        <a:pt x="4057" y="47522"/>
                      </a:lnTo>
                      <a:lnTo>
                        <a:pt x="4066" y="47279"/>
                      </a:lnTo>
                      <a:lnTo>
                        <a:pt x="4076" y="46987"/>
                      </a:lnTo>
                      <a:lnTo>
                        <a:pt x="4115" y="46627"/>
                      </a:lnTo>
                      <a:lnTo>
                        <a:pt x="4154" y="46228"/>
                      </a:lnTo>
                      <a:lnTo>
                        <a:pt x="4212" y="45781"/>
                      </a:lnTo>
                      <a:lnTo>
                        <a:pt x="4358" y="44769"/>
                      </a:lnTo>
                      <a:lnTo>
                        <a:pt x="4543" y="43611"/>
                      </a:lnTo>
                      <a:lnTo>
                        <a:pt x="4747" y="42347"/>
                      </a:lnTo>
                      <a:lnTo>
                        <a:pt x="4961" y="40994"/>
                      </a:lnTo>
                      <a:lnTo>
                        <a:pt x="5185" y="39584"/>
                      </a:lnTo>
                      <a:lnTo>
                        <a:pt x="5409" y="38144"/>
                      </a:lnTo>
                      <a:lnTo>
                        <a:pt x="5603" y="36704"/>
                      </a:lnTo>
                      <a:lnTo>
                        <a:pt x="5691" y="35985"/>
                      </a:lnTo>
                      <a:lnTo>
                        <a:pt x="5779" y="35284"/>
                      </a:lnTo>
                      <a:lnTo>
                        <a:pt x="5847" y="34593"/>
                      </a:lnTo>
                      <a:lnTo>
                        <a:pt x="5915" y="33922"/>
                      </a:lnTo>
                      <a:lnTo>
                        <a:pt x="5963" y="33270"/>
                      </a:lnTo>
                      <a:lnTo>
                        <a:pt x="6002" y="32638"/>
                      </a:lnTo>
                      <a:lnTo>
                        <a:pt x="6031" y="32035"/>
                      </a:lnTo>
                      <a:lnTo>
                        <a:pt x="6041" y="31461"/>
                      </a:lnTo>
                      <a:lnTo>
                        <a:pt x="6031" y="30926"/>
                      </a:lnTo>
                      <a:lnTo>
                        <a:pt x="6002" y="30430"/>
                      </a:lnTo>
                      <a:lnTo>
                        <a:pt x="5983" y="30187"/>
                      </a:lnTo>
                      <a:lnTo>
                        <a:pt x="5963" y="29963"/>
                      </a:lnTo>
                      <a:lnTo>
                        <a:pt x="5934" y="29749"/>
                      </a:lnTo>
                      <a:lnTo>
                        <a:pt x="5895" y="29554"/>
                      </a:lnTo>
                      <a:lnTo>
                        <a:pt x="5740" y="28815"/>
                      </a:lnTo>
                      <a:lnTo>
                        <a:pt x="5594" y="28163"/>
                      </a:lnTo>
                      <a:lnTo>
                        <a:pt x="5448" y="27580"/>
                      </a:lnTo>
                      <a:lnTo>
                        <a:pt x="5312" y="27054"/>
                      </a:lnTo>
                      <a:lnTo>
                        <a:pt x="5059" y="26140"/>
                      </a:lnTo>
                      <a:lnTo>
                        <a:pt x="4961" y="25731"/>
                      </a:lnTo>
                      <a:lnTo>
                        <a:pt x="4874" y="25332"/>
                      </a:lnTo>
                      <a:lnTo>
                        <a:pt x="4845" y="25138"/>
                      </a:lnTo>
                      <a:lnTo>
                        <a:pt x="4815" y="24943"/>
                      </a:lnTo>
                      <a:lnTo>
                        <a:pt x="4796" y="24749"/>
                      </a:lnTo>
                      <a:lnTo>
                        <a:pt x="4777" y="24544"/>
                      </a:lnTo>
                      <a:lnTo>
                        <a:pt x="4767" y="24340"/>
                      </a:lnTo>
                      <a:lnTo>
                        <a:pt x="4767" y="24126"/>
                      </a:lnTo>
                      <a:lnTo>
                        <a:pt x="4777" y="23912"/>
                      </a:lnTo>
                      <a:lnTo>
                        <a:pt x="4786" y="23688"/>
                      </a:lnTo>
                      <a:lnTo>
                        <a:pt x="4806" y="23445"/>
                      </a:lnTo>
                      <a:lnTo>
                        <a:pt x="4835" y="23192"/>
                      </a:lnTo>
                      <a:lnTo>
                        <a:pt x="4884" y="22930"/>
                      </a:lnTo>
                      <a:lnTo>
                        <a:pt x="4932" y="22657"/>
                      </a:lnTo>
                      <a:lnTo>
                        <a:pt x="4991" y="22365"/>
                      </a:lnTo>
                      <a:lnTo>
                        <a:pt x="5059" y="22054"/>
                      </a:lnTo>
                      <a:lnTo>
                        <a:pt x="5224" y="21373"/>
                      </a:lnTo>
                      <a:lnTo>
                        <a:pt x="5321" y="21013"/>
                      </a:lnTo>
                      <a:lnTo>
                        <a:pt x="5428" y="20653"/>
                      </a:lnTo>
                      <a:lnTo>
                        <a:pt x="5652" y="19933"/>
                      </a:lnTo>
                      <a:lnTo>
                        <a:pt x="6168" y="18396"/>
                      </a:lnTo>
                      <a:lnTo>
                        <a:pt x="6440" y="17550"/>
                      </a:lnTo>
                      <a:lnTo>
                        <a:pt x="6576" y="17103"/>
                      </a:lnTo>
                      <a:lnTo>
                        <a:pt x="6722" y="16636"/>
                      </a:lnTo>
                      <a:lnTo>
                        <a:pt x="6858" y="16149"/>
                      </a:lnTo>
                      <a:lnTo>
                        <a:pt x="6995" y="15634"/>
                      </a:lnTo>
                      <a:lnTo>
                        <a:pt x="7131" y="15099"/>
                      </a:lnTo>
                      <a:lnTo>
                        <a:pt x="7267" y="14534"/>
                      </a:lnTo>
                      <a:lnTo>
                        <a:pt x="7393" y="13931"/>
                      </a:lnTo>
                      <a:lnTo>
                        <a:pt x="7520" y="13309"/>
                      </a:lnTo>
                      <a:lnTo>
                        <a:pt x="7646" y="12637"/>
                      </a:lnTo>
                      <a:lnTo>
                        <a:pt x="7763" y="11937"/>
                      </a:lnTo>
                      <a:lnTo>
                        <a:pt x="7870" y="11207"/>
                      </a:lnTo>
                      <a:lnTo>
                        <a:pt x="7977" y="10429"/>
                      </a:lnTo>
                      <a:lnTo>
                        <a:pt x="8084" y="9602"/>
                      </a:lnTo>
                      <a:lnTo>
                        <a:pt x="8172" y="8746"/>
                      </a:lnTo>
                      <a:lnTo>
                        <a:pt x="8259" y="7832"/>
                      </a:lnTo>
                      <a:lnTo>
                        <a:pt x="8327" y="6878"/>
                      </a:lnTo>
                      <a:lnTo>
                        <a:pt x="8395" y="5867"/>
                      </a:lnTo>
                      <a:lnTo>
                        <a:pt x="8444" y="4806"/>
                      </a:lnTo>
                      <a:lnTo>
                        <a:pt x="8493" y="3688"/>
                      </a:lnTo>
                      <a:lnTo>
                        <a:pt x="8522" y="2520"/>
                      </a:lnTo>
                      <a:lnTo>
                        <a:pt x="8541" y="1285"/>
                      </a:lnTo>
                      <a:lnTo>
                        <a:pt x="855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4" name="Google Shape;2234;p19"/>
                <p:cNvSpPr/>
                <p:nvPr/>
              </p:nvSpPr>
              <p:spPr>
                <a:xfrm>
                  <a:off x="7544500" y="1149100"/>
                  <a:ext cx="590275" cy="888450"/>
                </a:xfrm>
                <a:custGeom>
                  <a:rect b="b" l="l" r="r" t="t"/>
                  <a:pathLst>
                    <a:path extrusionOk="0" h="35538" w="23611">
                      <a:moveTo>
                        <a:pt x="10536" y="1"/>
                      </a:moveTo>
                      <a:lnTo>
                        <a:pt x="10176" y="11"/>
                      </a:lnTo>
                      <a:lnTo>
                        <a:pt x="9816" y="40"/>
                      </a:lnTo>
                      <a:lnTo>
                        <a:pt x="9437" y="88"/>
                      </a:lnTo>
                      <a:lnTo>
                        <a:pt x="9067" y="166"/>
                      </a:lnTo>
                      <a:lnTo>
                        <a:pt x="8882" y="215"/>
                      </a:lnTo>
                      <a:lnTo>
                        <a:pt x="8688" y="264"/>
                      </a:lnTo>
                      <a:lnTo>
                        <a:pt x="8503" y="322"/>
                      </a:lnTo>
                      <a:lnTo>
                        <a:pt x="8318" y="380"/>
                      </a:lnTo>
                      <a:lnTo>
                        <a:pt x="8133" y="458"/>
                      </a:lnTo>
                      <a:lnTo>
                        <a:pt x="7948" y="536"/>
                      </a:lnTo>
                      <a:lnTo>
                        <a:pt x="7764" y="614"/>
                      </a:lnTo>
                      <a:lnTo>
                        <a:pt x="7588" y="711"/>
                      </a:lnTo>
                      <a:lnTo>
                        <a:pt x="7404" y="808"/>
                      </a:lnTo>
                      <a:lnTo>
                        <a:pt x="7229" y="915"/>
                      </a:lnTo>
                      <a:lnTo>
                        <a:pt x="7053" y="1032"/>
                      </a:lnTo>
                      <a:lnTo>
                        <a:pt x="6878" y="1149"/>
                      </a:lnTo>
                      <a:lnTo>
                        <a:pt x="6713" y="1275"/>
                      </a:lnTo>
                      <a:lnTo>
                        <a:pt x="6548" y="1421"/>
                      </a:lnTo>
                      <a:lnTo>
                        <a:pt x="6382" y="1557"/>
                      </a:lnTo>
                      <a:lnTo>
                        <a:pt x="6217" y="1713"/>
                      </a:lnTo>
                      <a:lnTo>
                        <a:pt x="6071" y="1878"/>
                      </a:lnTo>
                      <a:lnTo>
                        <a:pt x="5915" y="2044"/>
                      </a:lnTo>
                      <a:lnTo>
                        <a:pt x="5769" y="2229"/>
                      </a:lnTo>
                      <a:lnTo>
                        <a:pt x="5623" y="2413"/>
                      </a:lnTo>
                      <a:lnTo>
                        <a:pt x="5487" y="2608"/>
                      </a:lnTo>
                      <a:lnTo>
                        <a:pt x="5351" y="2812"/>
                      </a:lnTo>
                      <a:lnTo>
                        <a:pt x="5225" y="3036"/>
                      </a:lnTo>
                      <a:lnTo>
                        <a:pt x="5108" y="3260"/>
                      </a:lnTo>
                      <a:lnTo>
                        <a:pt x="4991" y="3493"/>
                      </a:lnTo>
                      <a:lnTo>
                        <a:pt x="4884" y="3736"/>
                      </a:lnTo>
                      <a:lnTo>
                        <a:pt x="4777" y="3989"/>
                      </a:lnTo>
                      <a:lnTo>
                        <a:pt x="4680" y="4252"/>
                      </a:lnTo>
                      <a:lnTo>
                        <a:pt x="4592" y="4524"/>
                      </a:lnTo>
                      <a:lnTo>
                        <a:pt x="4514" y="4807"/>
                      </a:lnTo>
                      <a:lnTo>
                        <a:pt x="4368" y="5380"/>
                      </a:lnTo>
                      <a:lnTo>
                        <a:pt x="4242" y="5925"/>
                      </a:lnTo>
                      <a:lnTo>
                        <a:pt x="4125" y="6460"/>
                      </a:lnTo>
                      <a:lnTo>
                        <a:pt x="4038" y="6986"/>
                      </a:lnTo>
                      <a:lnTo>
                        <a:pt x="3960" y="7491"/>
                      </a:lnTo>
                      <a:lnTo>
                        <a:pt x="3892" y="7988"/>
                      </a:lnTo>
                      <a:lnTo>
                        <a:pt x="3843" y="8464"/>
                      </a:lnTo>
                      <a:lnTo>
                        <a:pt x="3804" y="8921"/>
                      </a:lnTo>
                      <a:lnTo>
                        <a:pt x="3775" y="9379"/>
                      </a:lnTo>
                      <a:lnTo>
                        <a:pt x="3756" y="9807"/>
                      </a:lnTo>
                      <a:lnTo>
                        <a:pt x="3746" y="10235"/>
                      </a:lnTo>
                      <a:lnTo>
                        <a:pt x="3746" y="10643"/>
                      </a:lnTo>
                      <a:lnTo>
                        <a:pt x="3756" y="11422"/>
                      </a:lnTo>
                      <a:lnTo>
                        <a:pt x="3775" y="12141"/>
                      </a:lnTo>
                      <a:lnTo>
                        <a:pt x="3843" y="13455"/>
                      </a:lnTo>
                      <a:lnTo>
                        <a:pt x="3863" y="14038"/>
                      </a:lnTo>
                      <a:lnTo>
                        <a:pt x="3863" y="14320"/>
                      </a:lnTo>
                      <a:lnTo>
                        <a:pt x="3853" y="14583"/>
                      </a:lnTo>
                      <a:lnTo>
                        <a:pt x="3843" y="14836"/>
                      </a:lnTo>
                      <a:lnTo>
                        <a:pt x="3824" y="15089"/>
                      </a:lnTo>
                      <a:lnTo>
                        <a:pt x="3795" y="15322"/>
                      </a:lnTo>
                      <a:lnTo>
                        <a:pt x="3746" y="15546"/>
                      </a:lnTo>
                      <a:lnTo>
                        <a:pt x="3697" y="15760"/>
                      </a:lnTo>
                      <a:lnTo>
                        <a:pt x="3629" y="15974"/>
                      </a:lnTo>
                      <a:lnTo>
                        <a:pt x="3542" y="16169"/>
                      </a:lnTo>
                      <a:lnTo>
                        <a:pt x="3444" y="16363"/>
                      </a:lnTo>
                      <a:lnTo>
                        <a:pt x="3016" y="17122"/>
                      </a:lnTo>
                      <a:lnTo>
                        <a:pt x="2627" y="17871"/>
                      </a:lnTo>
                      <a:lnTo>
                        <a:pt x="2258" y="18591"/>
                      </a:lnTo>
                      <a:lnTo>
                        <a:pt x="1927" y="19301"/>
                      </a:lnTo>
                      <a:lnTo>
                        <a:pt x="1615" y="19982"/>
                      </a:lnTo>
                      <a:lnTo>
                        <a:pt x="1343" y="20644"/>
                      </a:lnTo>
                      <a:lnTo>
                        <a:pt x="1090" y="21295"/>
                      </a:lnTo>
                      <a:lnTo>
                        <a:pt x="866" y="21918"/>
                      </a:lnTo>
                      <a:lnTo>
                        <a:pt x="672" y="22531"/>
                      </a:lnTo>
                      <a:lnTo>
                        <a:pt x="506" y="23124"/>
                      </a:lnTo>
                      <a:lnTo>
                        <a:pt x="361" y="23698"/>
                      </a:lnTo>
                      <a:lnTo>
                        <a:pt x="244" y="24253"/>
                      </a:lnTo>
                      <a:lnTo>
                        <a:pt x="147" y="24788"/>
                      </a:lnTo>
                      <a:lnTo>
                        <a:pt x="78" y="25303"/>
                      </a:lnTo>
                      <a:lnTo>
                        <a:pt x="30" y="25809"/>
                      </a:lnTo>
                      <a:lnTo>
                        <a:pt x="1" y="26296"/>
                      </a:lnTo>
                      <a:lnTo>
                        <a:pt x="1" y="26763"/>
                      </a:lnTo>
                      <a:lnTo>
                        <a:pt x="10" y="27220"/>
                      </a:lnTo>
                      <a:lnTo>
                        <a:pt x="49" y="27658"/>
                      </a:lnTo>
                      <a:lnTo>
                        <a:pt x="108" y="28086"/>
                      </a:lnTo>
                      <a:lnTo>
                        <a:pt x="185" y="28494"/>
                      </a:lnTo>
                      <a:lnTo>
                        <a:pt x="273" y="28883"/>
                      </a:lnTo>
                      <a:lnTo>
                        <a:pt x="390" y="29263"/>
                      </a:lnTo>
                      <a:lnTo>
                        <a:pt x="516" y="29623"/>
                      </a:lnTo>
                      <a:lnTo>
                        <a:pt x="662" y="29973"/>
                      </a:lnTo>
                      <a:lnTo>
                        <a:pt x="818" y="30313"/>
                      </a:lnTo>
                      <a:lnTo>
                        <a:pt x="993" y="30634"/>
                      </a:lnTo>
                      <a:lnTo>
                        <a:pt x="1187" y="30946"/>
                      </a:lnTo>
                      <a:lnTo>
                        <a:pt x="1392" y="31237"/>
                      </a:lnTo>
                      <a:lnTo>
                        <a:pt x="1606" y="31520"/>
                      </a:lnTo>
                      <a:lnTo>
                        <a:pt x="1839" y="31792"/>
                      </a:lnTo>
                      <a:lnTo>
                        <a:pt x="2073" y="32055"/>
                      </a:lnTo>
                      <a:lnTo>
                        <a:pt x="2326" y="32298"/>
                      </a:lnTo>
                      <a:lnTo>
                        <a:pt x="2588" y="32531"/>
                      </a:lnTo>
                      <a:lnTo>
                        <a:pt x="2861" y="32755"/>
                      </a:lnTo>
                      <a:lnTo>
                        <a:pt x="3143" y="32969"/>
                      </a:lnTo>
                      <a:lnTo>
                        <a:pt x="3435" y="33173"/>
                      </a:lnTo>
                      <a:lnTo>
                        <a:pt x="3736" y="33358"/>
                      </a:lnTo>
                      <a:lnTo>
                        <a:pt x="4038" y="33543"/>
                      </a:lnTo>
                      <a:lnTo>
                        <a:pt x="4359" y="33708"/>
                      </a:lnTo>
                      <a:lnTo>
                        <a:pt x="4670" y="33874"/>
                      </a:lnTo>
                      <a:lnTo>
                        <a:pt x="5001" y="34029"/>
                      </a:lnTo>
                      <a:lnTo>
                        <a:pt x="5322" y="34166"/>
                      </a:lnTo>
                      <a:lnTo>
                        <a:pt x="5653" y="34302"/>
                      </a:lnTo>
                      <a:lnTo>
                        <a:pt x="5993" y="34428"/>
                      </a:lnTo>
                      <a:lnTo>
                        <a:pt x="6334" y="34545"/>
                      </a:lnTo>
                      <a:lnTo>
                        <a:pt x="6674" y="34652"/>
                      </a:lnTo>
                      <a:lnTo>
                        <a:pt x="7015" y="34749"/>
                      </a:lnTo>
                      <a:lnTo>
                        <a:pt x="7355" y="34847"/>
                      </a:lnTo>
                      <a:lnTo>
                        <a:pt x="7705" y="34934"/>
                      </a:lnTo>
                      <a:lnTo>
                        <a:pt x="8046" y="35012"/>
                      </a:lnTo>
                      <a:lnTo>
                        <a:pt x="8386" y="35080"/>
                      </a:lnTo>
                      <a:lnTo>
                        <a:pt x="9067" y="35206"/>
                      </a:lnTo>
                      <a:lnTo>
                        <a:pt x="9729" y="35313"/>
                      </a:lnTo>
                      <a:lnTo>
                        <a:pt x="10371" y="35391"/>
                      </a:lnTo>
                      <a:lnTo>
                        <a:pt x="11003" y="35450"/>
                      </a:lnTo>
                      <a:lnTo>
                        <a:pt x="11596" y="35498"/>
                      </a:lnTo>
                      <a:lnTo>
                        <a:pt x="12161" y="35527"/>
                      </a:lnTo>
                      <a:lnTo>
                        <a:pt x="12550" y="35537"/>
                      </a:lnTo>
                      <a:lnTo>
                        <a:pt x="13328" y="35537"/>
                      </a:lnTo>
                      <a:lnTo>
                        <a:pt x="13717" y="35518"/>
                      </a:lnTo>
                      <a:lnTo>
                        <a:pt x="14106" y="35489"/>
                      </a:lnTo>
                      <a:lnTo>
                        <a:pt x="14495" y="35450"/>
                      </a:lnTo>
                      <a:lnTo>
                        <a:pt x="14884" y="35391"/>
                      </a:lnTo>
                      <a:lnTo>
                        <a:pt x="15264" y="35333"/>
                      </a:lnTo>
                      <a:lnTo>
                        <a:pt x="15643" y="35265"/>
                      </a:lnTo>
                      <a:lnTo>
                        <a:pt x="16023" y="35177"/>
                      </a:lnTo>
                      <a:lnTo>
                        <a:pt x="16402" y="35080"/>
                      </a:lnTo>
                      <a:lnTo>
                        <a:pt x="16772" y="34973"/>
                      </a:lnTo>
                      <a:lnTo>
                        <a:pt x="17141" y="34856"/>
                      </a:lnTo>
                      <a:lnTo>
                        <a:pt x="17511" y="34720"/>
                      </a:lnTo>
                      <a:lnTo>
                        <a:pt x="17871" y="34574"/>
                      </a:lnTo>
                      <a:lnTo>
                        <a:pt x="18231" y="34419"/>
                      </a:lnTo>
                      <a:lnTo>
                        <a:pt x="18649" y="34214"/>
                      </a:lnTo>
                      <a:lnTo>
                        <a:pt x="19058" y="34000"/>
                      </a:lnTo>
                      <a:lnTo>
                        <a:pt x="19437" y="33786"/>
                      </a:lnTo>
                      <a:lnTo>
                        <a:pt x="19807" y="33553"/>
                      </a:lnTo>
                      <a:lnTo>
                        <a:pt x="20147" y="33310"/>
                      </a:lnTo>
                      <a:lnTo>
                        <a:pt x="20468" y="33066"/>
                      </a:lnTo>
                      <a:lnTo>
                        <a:pt x="20780" y="32804"/>
                      </a:lnTo>
                      <a:lnTo>
                        <a:pt x="21071" y="32541"/>
                      </a:lnTo>
                      <a:lnTo>
                        <a:pt x="21344" y="32269"/>
                      </a:lnTo>
                      <a:lnTo>
                        <a:pt x="21597" y="31996"/>
                      </a:lnTo>
                      <a:lnTo>
                        <a:pt x="21830" y="31704"/>
                      </a:lnTo>
                      <a:lnTo>
                        <a:pt x="22054" y="31413"/>
                      </a:lnTo>
                      <a:lnTo>
                        <a:pt x="22258" y="31121"/>
                      </a:lnTo>
                      <a:lnTo>
                        <a:pt x="22443" y="30819"/>
                      </a:lnTo>
                      <a:lnTo>
                        <a:pt x="22618" y="30508"/>
                      </a:lnTo>
                      <a:lnTo>
                        <a:pt x="22774" y="30197"/>
                      </a:lnTo>
                      <a:lnTo>
                        <a:pt x="22920" y="29876"/>
                      </a:lnTo>
                      <a:lnTo>
                        <a:pt x="23046" y="29555"/>
                      </a:lnTo>
                      <a:lnTo>
                        <a:pt x="23153" y="29224"/>
                      </a:lnTo>
                      <a:lnTo>
                        <a:pt x="23260" y="28893"/>
                      </a:lnTo>
                      <a:lnTo>
                        <a:pt x="23348" y="28562"/>
                      </a:lnTo>
                      <a:lnTo>
                        <a:pt x="23416" y="28222"/>
                      </a:lnTo>
                      <a:lnTo>
                        <a:pt x="23484" y="27881"/>
                      </a:lnTo>
                      <a:lnTo>
                        <a:pt x="23533" y="27531"/>
                      </a:lnTo>
                      <a:lnTo>
                        <a:pt x="23562" y="27191"/>
                      </a:lnTo>
                      <a:lnTo>
                        <a:pt x="23591" y="26840"/>
                      </a:lnTo>
                      <a:lnTo>
                        <a:pt x="23610" y="26490"/>
                      </a:lnTo>
                      <a:lnTo>
                        <a:pt x="23610" y="26140"/>
                      </a:lnTo>
                      <a:lnTo>
                        <a:pt x="23601" y="25790"/>
                      </a:lnTo>
                      <a:lnTo>
                        <a:pt x="23591" y="25440"/>
                      </a:lnTo>
                      <a:lnTo>
                        <a:pt x="23562" y="25080"/>
                      </a:lnTo>
                      <a:lnTo>
                        <a:pt x="23523" y="24729"/>
                      </a:lnTo>
                      <a:lnTo>
                        <a:pt x="23484" y="24379"/>
                      </a:lnTo>
                      <a:lnTo>
                        <a:pt x="23426" y="24029"/>
                      </a:lnTo>
                      <a:lnTo>
                        <a:pt x="23367" y="23669"/>
                      </a:lnTo>
                      <a:lnTo>
                        <a:pt x="23299" y="23319"/>
                      </a:lnTo>
                      <a:lnTo>
                        <a:pt x="23221" y="22978"/>
                      </a:lnTo>
                      <a:lnTo>
                        <a:pt x="23144" y="22628"/>
                      </a:lnTo>
                      <a:lnTo>
                        <a:pt x="23056" y="22278"/>
                      </a:lnTo>
                      <a:lnTo>
                        <a:pt x="22959" y="21937"/>
                      </a:lnTo>
                      <a:lnTo>
                        <a:pt x="22852" y="21597"/>
                      </a:lnTo>
                      <a:lnTo>
                        <a:pt x="22745" y="21266"/>
                      </a:lnTo>
                      <a:lnTo>
                        <a:pt x="22521" y="20605"/>
                      </a:lnTo>
                      <a:lnTo>
                        <a:pt x="22268" y="19953"/>
                      </a:lnTo>
                      <a:lnTo>
                        <a:pt x="22005" y="19330"/>
                      </a:lnTo>
                      <a:lnTo>
                        <a:pt x="21733" y="18718"/>
                      </a:lnTo>
                      <a:lnTo>
                        <a:pt x="21451" y="18134"/>
                      </a:lnTo>
                      <a:lnTo>
                        <a:pt x="21169" y="17579"/>
                      </a:lnTo>
                      <a:lnTo>
                        <a:pt x="20877" y="17054"/>
                      </a:lnTo>
                      <a:lnTo>
                        <a:pt x="20585" y="16558"/>
                      </a:lnTo>
                      <a:lnTo>
                        <a:pt x="20293" y="16091"/>
                      </a:lnTo>
                      <a:lnTo>
                        <a:pt x="20011" y="15663"/>
                      </a:lnTo>
                      <a:lnTo>
                        <a:pt x="19739" y="15274"/>
                      </a:lnTo>
                      <a:lnTo>
                        <a:pt x="19515" y="14953"/>
                      </a:lnTo>
                      <a:lnTo>
                        <a:pt x="19330" y="14642"/>
                      </a:lnTo>
                      <a:lnTo>
                        <a:pt x="19174" y="14330"/>
                      </a:lnTo>
                      <a:lnTo>
                        <a:pt x="19038" y="14029"/>
                      </a:lnTo>
                      <a:lnTo>
                        <a:pt x="18941" y="13737"/>
                      </a:lnTo>
                      <a:lnTo>
                        <a:pt x="18853" y="13445"/>
                      </a:lnTo>
                      <a:lnTo>
                        <a:pt x="18805" y="13153"/>
                      </a:lnTo>
                      <a:lnTo>
                        <a:pt x="18766" y="12871"/>
                      </a:lnTo>
                      <a:lnTo>
                        <a:pt x="18746" y="12589"/>
                      </a:lnTo>
                      <a:lnTo>
                        <a:pt x="18737" y="12317"/>
                      </a:lnTo>
                      <a:lnTo>
                        <a:pt x="18756" y="12034"/>
                      </a:lnTo>
                      <a:lnTo>
                        <a:pt x="18776" y="11752"/>
                      </a:lnTo>
                      <a:lnTo>
                        <a:pt x="18815" y="11480"/>
                      </a:lnTo>
                      <a:lnTo>
                        <a:pt x="18853" y="11198"/>
                      </a:lnTo>
                      <a:lnTo>
                        <a:pt x="18951" y="10634"/>
                      </a:lnTo>
                      <a:lnTo>
                        <a:pt x="19067" y="10060"/>
                      </a:lnTo>
                      <a:lnTo>
                        <a:pt x="19165" y="9466"/>
                      </a:lnTo>
                      <a:lnTo>
                        <a:pt x="19213" y="9165"/>
                      </a:lnTo>
                      <a:lnTo>
                        <a:pt x="19252" y="8853"/>
                      </a:lnTo>
                      <a:lnTo>
                        <a:pt x="19272" y="8532"/>
                      </a:lnTo>
                      <a:lnTo>
                        <a:pt x="19291" y="8202"/>
                      </a:lnTo>
                      <a:lnTo>
                        <a:pt x="19291" y="7871"/>
                      </a:lnTo>
                      <a:lnTo>
                        <a:pt x="19282" y="7521"/>
                      </a:lnTo>
                      <a:lnTo>
                        <a:pt x="19243" y="7170"/>
                      </a:lnTo>
                      <a:lnTo>
                        <a:pt x="19194" y="6801"/>
                      </a:lnTo>
                      <a:lnTo>
                        <a:pt x="19126" y="6431"/>
                      </a:lnTo>
                      <a:lnTo>
                        <a:pt x="19029" y="6042"/>
                      </a:lnTo>
                      <a:lnTo>
                        <a:pt x="18902" y="5633"/>
                      </a:lnTo>
                      <a:lnTo>
                        <a:pt x="18756" y="5215"/>
                      </a:lnTo>
                      <a:lnTo>
                        <a:pt x="18591" y="4816"/>
                      </a:lnTo>
                      <a:lnTo>
                        <a:pt x="18416" y="4437"/>
                      </a:lnTo>
                      <a:lnTo>
                        <a:pt x="18231" y="4087"/>
                      </a:lnTo>
                      <a:lnTo>
                        <a:pt x="18046" y="3766"/>
                      </a:lnTo>
                      <a:lnTo>
                        <a:pt x="17851" y="3464"/>
                      </a:lnTo>
                      <a:lnTo>
                        <a:pt x="17657" y="3201"/>
                      </a:lnTo>
                      <a:lnTo>
                        <a:pt x="17453" y="2948"/>
                      </a:lnTo>
                      <a:lnTo>
                        <a:pt x="17248" y="2725"/>
                      </a:lnTo>
                      <a:lnTo>
                        <a:pt x="17044" y="2530"/>
                      </a:lnTo>
                      <a:lnTo>
                        <a:pt x="16830" y="2345"/>
                      </a:lnTo>
                      <a:lnTo>
                        <a:pt x="16626" y="2180"/>
                      </a:lnTo>
                      <a:lnTo>
                        <a:pt x="16421" y="2034"/>
                      </a:lnTo>
                      <a:lnTo>
                        <a:pt x="16217" y="1908"/>
                      </a:lnTo>
                      <a:lnTo>
                        <a:pt x="16013" y="1801"/>
                      </a:lnTo>
                      <a:lnTo>
                        <a:pt x="15809" y="1703"/>
                      </a:lnTo>
                      <a:lnTo>
                        <a:pt x="15614" y="1625"/>
                      </a:lnTo>
                      <a:lnTo>
                        <a:pt x="15429" y="1548"/>
                      </a:lnTo>
                      <a:lnTo>
                        <a:pt x="15244" y="1489"/>
                      </a:lnTo>
                      <a:lnTo>
                        <a:pt x="15060" y="1441"/>
                      </a:lnTo>
                      <a:lnTo>
                        <a:pt x="14884" y="1402"/>
                      </a:lnTo>
                      <a:lnTo>
                        <a:pt x="14573" y="1343"/>
                      </a:lnTo>
                      <a:lnTo>
                        <a:pt x="14291" y="1314"/>
                      </a:lnTo>
                      <a:lnTo>
                        <a:pt x="13873" y="1275"/>
                      </a:lnTo>
                      <a:lnTo>
                        <a:pt x="13756" y="1256"/>
                      </a:lnTo>
                      <a:lnTo>
                        <a:pt x="13717" y="1236"/>
                      </a:lnTo>
                      <a:lnTo>
                        <a:pt x="13698" y="1217"/>
                      </a:lnTo>
                      <a:lnTo>
                        <a:pt x="13649" y="1139"/>
                      </a:lnTo>
                      <a:lnTo>
                        <a:pt x="13600" y="1061"/>
                      </a:lnTo>
                      <a:lnTo>
                        <a:pt x="13552" y="993"/>
                      </a:lnTo>
                      <a:lnTo>
                        <a:pt x="13484" y="915"/>
                      </a:lnTo>
                      <a:lnTo>
                        <a:pt x="13406" y="847"/>
                      </a:lnTo>
                      <a:lnTo>
                        <a:pt x="13328" y="779"/>
                      </a:lnTo>
                      <a:lnTo>
                        <a:pt x="13143" y="653"/>
                      </a:lnTo>
                      <a:lnTo>
                        <a:pt x="12939" y="526"/>
                      </a:lnTo>
                      <a:lnTo>
                        <a:pt x="12705" y="419"/>
                      </a:lnTo>
                      <a:lnTo>
                        <a:pt x="12443" y="312"/>
                      </a:lnTo>
                      <a:lnTo>
                        <a:pt x="12170" y="225"/>
                      </a:lnTo>
                      <a:lnTo>
                        <a:pt x="11869" y="147"/>
                      </a:lnTo>
                      <a:lnTo>
                        <a:pt x="11557" y="88"/>
                      </a:lnTo>
                      <a:lnTo>
                        <a:pt x="11227" y="40"/>
                      </a:lnTo>
                      <a:lnTo>
                        <a:pt x="10886" y="11"/>
                      </a:lnTo>
                      <a:lnTo>
                        <a:pt x="1053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5" name="Google Shape;2235;p19"/>
                <p:cNvSpPr/>
                <p:nvPr/>
              </p:nvSpPr>
              <p:spPr>
                <a:xfrm>
                  <a:off x="7349450" y="1501275"/>
                  <a:ext cx="362650" cy="356550"/>
                </a:xfrm>
                <a:custGeom>
                  <a:rect b="b" l="l" r="r" t="t"/>
                  <a:pathLst>
                    <a:path extrusionOk="0" fill="none" h="14262" w="14506">
                      <a:moveTo>
                        <a:pt x="14505" y="7880"/>
                      </a:moveTo>
                      <a:lnTo>
                        <a:pt x="14505" y="7880"/>
                      </a:lnTo>
                      <a:lnTo>
                        <a:pt x="14067" y="8434"/>
                      </a:lnTo>
                      <a:lnTo>
                        <a:pt x="13630" y="8969"/>
                      </a:lnTo>
                      <a:lnTo>
                        <a:pt x="13202" y="9475"/>
                      </a:lnTo>
                      <a:lnTo>
                        <a:pt x="12774" y="9952"/>
                      </a:lnTo>
                      <a:lnTo>
                        <a:pt x="12346" y="10399"/>
                      </a:lnTo>
                      <a:lnTo>
                        <a:pt x="11927" y="10827"/>
                      </a:lnTo>
                      <a:lnTo>
                        <a:pt x="11509" y="11226"/>
                      </a:lnTo>
                      <a:lnTo>
                        <a:pt x="11100" y="11596"/>
                      </a:lnTo>
                      <a:lnTo>
                        <a:pt x="10702" y="11946"/>
                      </a:lnTo>
                      <a:lnTo>
                        <a:pt x="10293" y="12267"/>
                      </a:lnTo>
                      <a:lnTo>
                        <a:pt x="9904" y="12559"/>
                      </a:lnTo>
                      <a:lnTo>
                        <a:pt x="9515" y="12831"/>
                      </a:lnTo>
                      <a:lnTo>
                        <a:pt x="9126" y="13074"/>
                      </a:lnTo>
                      <a:lnTo>
                        <a:pt x="8746" y="13298"/>
                      </a:lnTo>
                      <a:lnTo>
                        <a:pt x="8377" y="13502"/>
                      </a:lnTo>
                      <a:lnTo>
                        <a:pt x="8007" y="13678"/>
                      </a:lnTo>
                      <a:lnTo>
                        <a:pt x="7647" y="13823"/>
                      </a:lnTo>
                      <a:lnTo>
                        <a:pt x="7287" y="13950"/>
                      </a:lnTo>
                      <a:lnTo>
                        <a:pt x="6937" y="14057"/>
                      </a:lnTo>
                      <a:lnTo>
                        <a:pt x="6596" y="14145"/>
                      </a:lnTo>
                      <a:lnTo>
                        <a:pt x="6266" y="14203"/>
                      </a:lnTo>
                      <a:lnTo>
                        <a:pt x="5935" y="14242"/>
                      </a:lnTo>
                      <a:lnTo>
                        <a:pt x="5614" y="14261"/>
                      </a:lnTo>
                      <a:lnTo>
                        <a:pt x="5293" y="14252"/>
                      </a:lnTo>
                      <a:lnTo>
                        <a:pt x="4991" y="14232"/>
                      </a:lnTo>
                      <a:lnTo>
                        <a:pt x="4690" y="14183"/>
                      </a:lnTo>
                      <a:lnTo>
                        <a:pt x="4398" y="14115"/>
                      </a:lnTo>
                      <a:lnTo>
                        <a:pt x="4116" y="14028"/>
                      </a:lnTo>
                      <a:lnTo>
                        <a:pt x="3834" y="13921"/>
                      </a:lnTo>
                      <a:lnTo>
                        <a:pt x="3571" y="13804"/>
                      </a:lnTo>
                      <a:lnTo>
                        <a:pt x="3308" y="13658"/>
                      </a:lnTo>
                      <a:lnTo>
                        <a:pt x="3055" y="13493"/>
                      </a:lnTo>
                      <a:lnTo>
                        <a:pt x="2812" y="13308"/>
                      </a:lnTo>
                      <a:lnTo>
                        <a:pt x="2579" y="13104"/>
                      </a:lnTo>
                      <a:lnTo>
                        <a:pt x="2355" y="12890"/>
                      </a:lnTo>
                      <a:lnTo>
                        <a:pt x="2141" y="12656"/>
                      </a:lnTo>
                      <a:lnTo>
                        <a:pt x="1937" y="12393"/>
                      </a:lnTo>
                      <a:lnTo>
                        <a:pt x="1742" y="12131"/>
                      </a:lnTo>
                      <a:lnTo>
                        <a:pt x="1557" y="11839"/>
                      </a:lnTo>
                      <a:lnTo>
                        <a:pt x="1372" y="11537"/>
                      </a:lnTo>
                      <a:lnTo>
                        <a:pt x="1207" y="11216"/>
                      </a:lnTo>
                      <a:lnTo>
                        <a:pt x="1051" y="10876"/>
                      </a:lnTo>
                      <a:lnTo>
                        <a:pt x="905" y="10526"/>
                      </a:lnTo>
                      <a:lnTo>
                        <a:pt x="769" y="10156"/>
                      </a:lnTo>
                      <a:lnTo>
                        <a:pt x="643" y="9767"/>
                      </a:lnTo>
                      <a:lnTo>
                        <a:pt x="526" y="9368"/>
                      </a:lnTo>
                      <a:lnTo>
                        <a:pt x="419" y="8959"/>
                      </a:lnTo>
                      <a:lnTo>
                        <a:pt x="332" y="8531"/>
                      </a:lnTo>
                      <a:lnTo>
                        <a:pt x="244" y="8094"/>
                      </a:lnTo>
                      <a:lnTo>
                        <a:pt x="176" y="7636"/>
                      </a:lnTo>
                      <a:lnTo>
                        <a:pt x="118" y="7170"/>
                      </a:lnTo>
                      <a:lnTo>
                        <a:pt x="69" y="6693"/>
                      </a:lnTo>
                      <a:lnTo>
                        <a:pt x="30" y="6197"/>
                      </a:lnTo>
                      <a:lnTo>
                        <a:pt x="11" y="5691"/>
                      </a:lnTo>
                      <a:lnTo>
                        <a:pt x="1" y="5166"/>
                      </a:lnTo>
                      <a:lnTo>
                        <a:pt x="1" y="4640"/>
                      </a:lnTo>
                      <a:lnTo>
                        <a:pt x="11" y="4095"/>
                      </a:lnTo>
                      <a:lnTo>
                        <a:pt x="40" y="3541"/>
                      </a:lnTo>
                      <a:lnTo>
                        <a:pt x="79" y="2977"/>
                      </a:lnTo>
                      <a:lnTo>
                        <a:pt x="137" y="2403"/>
                      </a:lnTo>
                      <a:lnTo>
                        <a:pt x="195" y="1819"/>
                      </a:lnTo>
                      <a:lnTo>
                        <a:pt x="283" y="1226"/>
                      </a:lnTo>
                      <a:lnTo>
                        <a:pt x="370" y="623"/>
                      </a:lnTo>
                      <a:lnTo>
                        <a:pt x="477" y="0"/>
                      </a:lnTo>
                    </a:path>
                  </a:pathLst>
                </a:custGeom>
                <a:noFill/>
                <a:ln cap="rnd" cmpd="sng" w="79050">
                  <a:solidFill>
                    <a:srgbClr val="D799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6" name="Google Shape;2236;p19"/>
                <p:cNvSpPr/>
                <p:nvPr/>
              </p:nvSpPr>
              <p:spPr>
                <a:xfrm>
                  <a:off x="7548650" y="1667850"/>
                  <a:ext cx="194575" cy="197275"/>
                </a:xfrm>
                <a:custGeom>
                  <a:rect b="b" l="l" r="r" t="t"/>
                  <a:pathLst>
                    <a:path extrusionOk="0" h="7891" w="7783">
                      <a:moveTo>
                        <a:pt x="4913" y="1"/>
                      </a:moveTo>
                      <a:lnTo>
                        <a:pt x="4776" y="10"/>
                      </a:lnTo>
                      <a:lnTo>
                        <a:pt x="4640" y="20"/>
                      </a:lnTo>
                      <a:lnTo>
                        <a:pt x="4504" y="30"/>
                      </a:lnTo>
                      <a:lnTo>
                        <a:pt x="4368" y="59"/>
                      </a:lnTo>
                      <a:lnTo>
                        <a:pt x="4232" y="88"/>
                      </a:lnTo>
                      <a:lnTo>
                        <a:pt x="4105" y="127"/>
                      </a:lnTo>
                      <a:lnTo>
                        <a:pt x="3969" y="166"/>
                      </a:lnTo>
                      <a:lnTo>
                        <a:pt x="3843" y="215"/>
                      </a:lnTo>
                      <a:lnTo>
                        <a:pt x="3716" y="273"/>
                      </a:lnTo>
                      <a:lnTo>
                        <a:pt x="3590" y="331"/>
                      </a:lnTo>
                      <a:lnTo>
                        <a:pt x="3463" y="400"/>
                      </a:lnTo>
                      <a:lnTo>
                        <a:pt x="3346" y="477"/>
                      </a:lnTo>
                      <a:lnTo>
                        <a:pt x="3230" y="565"/>
                      </a:lnTo>
                      <a:lnTo>
                        <a:pt x="3123" y="652"/>
                      </a:lnTo>
                      <a:lnTo>
                        <a:pt x="3006" y="740"/>
                      </a:lnTo>
                      <a:lnTo>
                        <a:pt x="2909" y="847"/>
                      </a:lnTo>
                      <a:lnTo>
                        <a:pt x="2802" y="954"/>
                      </a:lnTo>
                      <a:lnTo>
                        <a:pt x="0" y="4077"/>
                      </a:lnTo>
                      <a:lnTo>
                        <a:pt x="4241" y="7890"/>
                      </a:lnTo>
                      <a:lnTo>
                        <a:pt x="7053" y="4767"/>
                      </a:lnTo>
                      <a:lnTo>
                        <a:pt x="7150" y="4651"/>
                      </a:lnTo>
                      <a:lnTo>
                        <a:pt x="7238" y="4534"/>
                      </a:lnTo>
                      <a:lnTo>
                        <a:pt x="7315" y="4417"/>
                      </a:lnTo>
                      <a:lnTo>
                        <a:pt x="7393" y="4300"/>
                      </a:lnTo>
                      <a:lnTo>
                        <a:pt x="7461" y="4174"/>
                      </a:lnTo>
                      <a:lnTo>
                        <a:pt x="7529" y="4048"/>
                      </a:lnTo>
                      <a:lnTo>
                        <a:pt x="7578" y="3921"/>
                      </a:lnTo>
                      <a:lnTo>
                        <a:pt x="7627" y="3785"/>
                      </a:lnTo>
                      <a:lnTo>
                        <a:pt x="7675" y="3658"/>
                      </a:lnTo>
                      <a:lnTo>
                        <a:pt x="7705" y="3522"/>
                      </a:lnTo>
                      <a:lnTo>
                        <a:pt x="7734" y="3386"/>
                      </a:lnTo>
                      <a:lnTo>
                        <a:pt x="7753" y="3250"/>
                      </a:lnTo>
                      <a:lnTo>
                        <a:pt x="7773" y="3114"/>
                      </a:lnTo>
                      <a:lnTo>
                        <a:pt x="7782" y="2977"/>
                      </a:lnTo>
                      <a:lnTo>
                        <a:pt x="7782" y="2841"/>
                      </a:lnTo>
                      <a:lnTo>
                        <a:pt x="7782" y="2705"/>
                      </a:lnTo>
                      <a:lnTo>
                        <a:pt x="7773" y="2569"/>
                      </a:lnTo>
                      <a:lnTo>
                        <a:pt x="7753" y="2433"/>
                      </a:lnTo>
                      <a:lnTo>
                        <a:pt x="7724" y="2296"/>
                      </a:lnTo>
                      <a:lnTo>
                        <a:pt x="7695" y="2160"/>
                      </a:lnTo>
                      <a:lnTo>
                        <a:pt x="7666" y="2034"/>
                      </a:lnTo>
                      <a:lnTo>
                        <a:pt x="7617" y="1898"/>
                      </a:lnTo>
                      <a:lnTo>
                        <a:pt x="7568" y="1771"/>
                      </a:lnTo>
                      <a:lnTo>
                        <a:pt x="7510" y="1645"/>
                      </a:lnTo>
                      <a:lnTo>
                        <a:pt x="7452" y="1518"/>
                      </a:lnTo>
                      <a:lnTo>
                        <a:pt x="7384" y="1392"/>
                      </a:lnTo>
                      <a:lnTo>
                        <a:pt x="7306" y="1275"/>
                      </a:lnTo>
                      <a:lnTo>
                        <a:pt x="7228" y="1158"/>
                      </a:lnTo>
                      <a:lnTo>
                        <a:pt x="7140" y="1051"/>
                      </a:lnTo>
                      <a:lnTo>
                        <a:pt x="7043" y="935"/>
                      </a:lnTo>
                      <a:lnTo>
                        <a:pt x="6946" y="837"/>
                      </a:lnTo>
                      <a:lnTo>
                        <a:pt x="6839" y="730"/>
                      </a:lnTo>
                      <a:lnTo>
                        <a:pt x="6722" y="633"/>
                      </a:lnTo>
                      <a:lnTo>
                        <a:pt x="6605" y="545"/>
                      </a:lnTo>
                      <a:lnTo>
                        <a:pt x="6489" y="468"/>
                      </a:lnTo>
                      <a:lnTo>
                        <a:pt x="6372" y="390"/>
                      </a:lnTo>
                      <a:lnTo>
                        <a:pt x="6245" y="322"/>
                      </a:lnTo>
                      <a:lnTo>
                        <a:pt x="6119" y="263"/>
                      </a:lnTo>
                      <a:lnTo>
                        <a:pt x="5992" y="205"/>
                      </a:lnTo>
                      <a:lnTo>
                        <a:pt x="5856" y="156"/>
                      </a:lnTo>
                      <a:lnTo>
                        <a:pt x="5730" y="117"/>
                      </a:lnTo>
                      <a:lnTo>
                        <a:pt x="5594" y="79"/>
                      </a:lnTo>
                      <a:lnTo>
                        <a:pt x="5457" y="49"/>
                      </a:lnTo>
                      <a:lnTo>
                        <a:pt x="5321" y="30"/>
                      </a:lnTo>
                      <a:lnTo>
                        <a:pt x="5185" y="10"/>
                      </a:lnTo>
                      <a:lnTo>
                        <a:pt x="504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7" name="Google Shape;2237;p19"/>
                <p:cNvSpPr/>
                <p:nvPr/>
              </p:nvSpPr>
              <p:spPr>
                <a:xfrm>
                  <a:off x="7612850" y="2060125"/>
                  <a:ext cx="455775" cy="364600"/>
                </a:xfrm>
                <a:custGeom>
                  <a:rect b="b" l="l" r="r" t="t"/>
                  <a:pathLst>
                    <a:path extrusionOk="0" h="14584" w="18231">
                      <a:moveTo>
                        <a:pt x="7286" y="1"/>
                      </a:moveTo>
                      <a:lnTo>
                        <a:pt x="6917" y="11"/>
                      </a:lnTo>
                      <a:lnTo>
                        <a:pt x="6547" y="40"/>
                      </a:lnTo>
                      <a:lnTo>
                        <a:pt x="6187" y="88"/>
                      </a:lnTo>
                      <a:lnTo>
                        <a:pt x="5827" y="147"/>
                      </a:lnTo>
                      <a:lnTo>
                        <a:pt x="5477" y="234"/>
                      </a:lnTo>
                      <a:lnTo>
                        <a:pt x="5127" y="332"/>
                      </a:lnTo>
                      <a:lnTo>
                        <a:pt x="4786" y="448"/>
                      </a:lnTo>
                      <a:lnTo>
                        <a:pt x="4456" y="575"/>
                      </a:lnTo>
                      <a:lnTo>
                        <a:pt x="4135" y="721"/>
                      </a:lnTo>
                      <a:lnTo>
                        <a:pt x="3823" y="886"/>
                      </a:lnTo>
                      <a:lnTo>
                        <a:pt x="3512" y="1061"/>
                      </a:lnTo>
                      <a:lnTo>
                        <a:pt x="3220" y="1246"/>
                      </a:lnTo>
                      <a:lnTo>
                        <a:pt x="2938" y="1450"/>
                      </a:lnTo>
                      <a:lnTo>
                        <a:pt x="2656" y="1674"/>
                      </a:lnTo>
                      <a:lnTo>
                        <a:pt x="2393" y="1898"/>
                      </a:lnTo>
                      <a:lnTo>
                        <a:pt x="2140" y="2141"/>
                      </a:lnTo>
                      <a:lnTo>
                        <a:pt x="1897" y="2394"/>
                      </a:lnTo>
                      <a:lnTo>
                        <a:pt x="1673" y="2657"/>
                      </a:lnTo>
                      <a:lnTo>
                        <a:pt x="1450" y="2939"/>
                      </a:lnTo>
                      <a:lnTo>
                        <a:pt x="1245" y="3221"/>
                      </a:lnTo>
                      <a:lnTo>
                        <a:pt x="1061" y="3522"/>
                      </a:lnTo>
                      <a:lnTo>
                        <a:pt x="885" y="3824"/>
                      </a:lnTo>
                      <a:lnTo>
                        <a:pt x="720" y="4135"/>
                      </a:lnTo>
                      <a:lnTo>
                        <a:pt x="574" y="4456"/>
                      </a:lnTo>
                      <a:lnTo>
                        <a:pt x="448" y="4787"/>
                      </a:lnTo>
                      <a:lnTo>
                        <a:pt x="331" y="5128"/>
                      </a:lnTo>
                      <a:lnTo>
                        <a:pt x="234" y="5478"/>
                      </a:lnTo>
                      <a:lnTo>
                        <a:pt x="146" y="5828"/>
                      </a:lnTo>
                      <a:lnTo>
                        <a:pt x="88" y="6188"/>
                      </a:lnTo>
                      <a:lnTo>
                        <a:pt x="39" y="6548"/>
                      </a:lnTo>
                      <a:lnTo>
                        <a:pt x="10" y="6918"/>
                      </a:lnTo>
                      <a:lnTo>
                        <a:pt x="0" y="7287"/>
                      </a:lnTo>
                      <a:lnTo>
                        <a:pt x="10" y="7667"/>
                      </a:lnTo>
                      <a:lnTo>
                        <a:pt x="39" y="8036"/>
                      </a:lnTo>
                      <a:lnTo>
                        <a:pt x="88" y="8396"/>
                      </a:lnTo>
                      <a:lnTo>
                        <a:pt x="146" y="8756"/>
                      </a:lnTo>
                      <a:lnTo>
                        <a:pt x="234" y="9106"/>
                      </a:lnTo>
                      <a:lnTo>
                        <a:pt x="331" y="9457"/>
                      </a:lnTo>
                      <a:lnTo>
                        <a:pt x="448" y="9797"/>
                      </a:lnTo>
                      <a:lnTo>
                        <a:pt x="574" y="10128"/>
                      </a:lnTo>
                      <a:lnTo>
                        <a:pt x="720" y="10449"/>
                      </a:lnTo>
                      <a:lnTo>
                        <a:pt x="885" y="10760"/>
                      </a:lnTo>
                      <a:lnTo>
                        <a:pt x="1061" y="11062"/>
                      </a:lnTo>
                      <a:lnTo>
                        <a:pt x="1245" y="11363"/>
                      </a:lnTo>
                      <a:lnTo>
                        <a:pt x="1450" y="11645"/>
                      </a:lnTo>
                      <a:lnTo>
                        <a:pt x="1673" y="11927"/>
                      </a:lnTo>
                      <a:lnTo>
                        <a:pt x="1897" y="12190"/>
                      </a:lnTo>
                      <a:lnTo>
                        <a:pt x="2140" y="12443"/>
                      </a:lnTo>
                      <a:lnTo>
                        <a:pt x="2393" y="12686"/>
                      </a:lnTo>
                      <a:lnTo>
                        <a:pt x="2656" y="12910"/>
                      </a:lnTo>
                      <a:lnTo>
                        <a:pt x="2938" y="13134"/>
                      </a:lnTo>
                      <a:lnTo>
                        <a:pt x="3220" y="13338"/>
                      </a:lnTo>
                      <a:lnTo>
                        <a:pt x="3512" y="13523"/>
                      </a:lnTo>
                      <a:lnTo>
                        <a:pt x="3823" y="13698"/>
                      </a:lnTo>
                      <a:lnTo>
                        <a:pt x="4135" y="13863"/>
                      </a:lnTo>
                      <a:lnTo>
                        <a:pt x="4456" y="14009"/>
                      </a:lnTo>
                      <a:lnTo>
                        <a:pt x="4786" y="14136"/>
                      </a:lnTo>
                      <a:lnTo>
                        <a:pt x="5127" y="14252"/>
                      </a:lnTo>
                      <a:lnTo>
                        <a:pt x="5477" y="14350"/>
                      </a:lnTo>
                      <a:lnTo>
                        <a:pt x="5827" y="14437"/>
                      </a:lnTo>
                      <a:lnTo>
                        <a:pt x="6187" y="14496"/>
                      </a:lnTo>
                      <a:lnTo>
                        <a:pt x="6547" y="14544"/>
                      </a:lnTo>
                      <a:lnTo>
                        <a:pt x="6917" y="14573"/>
                      </a:lnTo>
                      <a:lnTo>
                        <a:pt x="7286" y="14583"/>
                      </a:lnTo>
                      <a:lnTo>
                        <a:pt x="10934" y="14583"/>
                      </a:lnTo>
                      <a:lnTo>
                        <a:pt x="11314" y="14573"/>
                      </a:lnTo>
                      <a:lnTo>
                        <a:pt x="11674" y="14544"/>
                      </a:lnTo>
                      <a:lnTo>
                        <a:pt x="12043" y="14496"/>
                      </a:lnTo>
                      <a:lnTo>
                        <a:pt x="12403" y="14437"/>
                      </a:lnTo>
                      <a:lnTo>
                        <a:pt x="12754" y="14350"/>
                      </a:lnTo>
                      <a:lnTo>
                        <a:pt x="13094" y="14252"/>
                      </a:lnTo>
                      <a:lnTo>
                        <a:pt x="13435" y="14136"/>
                      </a:lnTo>
                      <a:lnTo>
                        <a:pt x="13765" y="14009"/>
                      </a:lnTo>
                      <a:lnTo>
                        <a:pt x="14086" y="13863"/>
                      </a:lnTo>
                      <a:lnTo>
                        <a:pt x="14407" y="13698"/>
                      </a:lnTo>
                      <a:lnTo>
                        <a:pt x="14709" y="13523"/>
                      </a:lnTo>
                      <a:lnTo>
                        <a:pt x="15001" y="13338"/>
                      </a:lnTo>
                      <a:lnTo>
                        <a:pt x="15293" y="13134"/>
                      </a:lnTo>
                      <a:lnTo>
                        <a:pt x="15565" y="12910"/>
                      </a:lnTo>
                      <a:lnTo>
                        <a:pt x="15828" y="12686"/>
                      </a:lnTo>
                      <a:lnTo>
                        <a:pt x="16081" y="12443"/>
                      </a:lnTo>
                      <a:lnTo>
                        <a:pt x="16324" y="12190"/>
                      </a:lnTo>
                      <a:lnTo>
                        <a:pt x="16557" y="11927"/>
                      </a:lnTo>
                      <a:lnTo>
                        <a:pt x="16771" y="11645"/>
                      </a:lnTo>
                      <a:lnTo>
                        <a:pt x="16976" y="11363"/>
                      </a:lnTo>
                      <a:lnTo>
                        <a:pt x="17170" y="11062"/>
                      </a:lnTo>
                      <a:lnTo>
                        <a:pt x="17345" y="10760"/>
                      </a:lnTo>
                      <a:lnTo>
                        <a:pt x="17501" y="10449"/>
                      </a:lnTo>
                      <a:lnTo>
                        <a:pt x="17656" y="10128"/>
                      </a:lnTo>
                      <a:lnTo>
                        <a:pt x="17783" y="9797"/>
                      </a:lnTo>
                      <a:lnTo>
                        <a:pt x="17900" y="9457"/>
                      </a:lnTo>
                      <a:lnTo>
                        <a:pt x="17997" y="9106"/>
                      </a:lnTo>
                      <a:lnTo>
                        <a:pt x="18075" y="8756"/>
                      </a:lnTo>
                      <a:lnTo>
                        <a:pt x="18143" y="8396"/>
                      </a:lnTo>
                      <a:lnTo>
                        <a:pt x="18192" y="8036"/>
                      </a:lnTo>
                      <a:lnTo>
                        <a:pt x="18221" y="7667"/>
                      </a:lnTo>
                      <a:lnTo>
                        <a:pt x="18230" y="7287"/>
                      </a:lnTo>
                      <a:lnTo>
                        <a:pt x="18221" y="6918"/>
                      </a:lnTo>
                      <a:lnTo>
                        <a:pt x="18192" y="6548"/>
                      </a:lnTo>
                      <a:lnTo>
                        <a:pt x="18143" y="6188"/>
                      </a:lnTo>
                      <a:lnTo>
                        <a:pt x="18075" y="5828"/>
                      </a:lnTo>
                      <a:lnTo>
                        <a:pt x="17997" y="5478"/>
                      </a:lnTo>
                      <a:lnTo>
                        <a:pt x="17900" y="5128"/>
                      </a:lnTo>
                      <a:lnTo>
                        <a:pt x="17783" y="4787"/>
                      </a:lnTo>
                      <a:lnTo>
                        <a:pt x="17656" y="4456"/>
                      </a:lnTo>
                      <a:lnTo>
                        <a:pt x="17501" y="4135"/>
                      </a:lnTo>
                      <a:lnTo>
                        <a:pt x="17345" y="3824"/>
                      </a:lnTo>
                      <a:lnTo>
                        <a:pt x="17170" y="3522"/>
                      </a:lnTo>
                      <a:lnTo>
                        <a:pt x="16976" y="3221"/>
                      </a:lnTo>
                      <a:lnTo>
                        <a:pt x="16771" y="2939"/>
                      </a:lnTo>
                      <a:lnTo>
                        <a:pt x="16557" y="2657"/>
                      </a:lnTo>
                      <a:lnTo>
                        <a:pt x="16324" y="2394"/>
                      </a:lnTo>
                      <a:lnTo>
                        <a:pt x="16081" y="2141"/>
                      </a:lnTo>
                      <a:lnTo>
                        <a:pt x="15828" y="1898"/>
                      </a:lnTo>
                      <a:lnTo>
                        <a:pt x="15565" y="1674"/>
                      </a:lnTo>
                      <a:lnTo>
                        <a:pt x="15293" y="1450"/>
                      </a:lnTo>
                      <a:lnTo>
                        <a:pt x="15001" y="1246"/>
                      </a:lnTo>
                      <a:lnTo>
                        <a:pt x="14709" y="1061"/>
                      </a:lnTo>
                      <a:lnTo>
                        <a:pt x="14407" y="886"/>
                      </a:lnTo>
                      <a:lnTo>
                        <a:pt x="14086" y="721"/>
                      </a:lnTo>
                      <a:lnTo>
                        <a:pt x="13765" y="575"/>
                      </a:lnTo>
                      <a:lnTo>
                        <a:pt x="13435" y="448"/>
                      </a:lnTo>
                      <a:lnTo>
                        <a:pt x="13094" y="332"/>
                      </a:lnTo>
                      <a:lnTo>
                        <a:pt x="12754" y="234"/>
                      </a:lnTo>
                      <a:lnTo>
                        <a:pt x="12403" y="147"/>
                      </a:lnTo>
                      <a:lnTo>
                        <a:pt x="12043" y="88"/>
                      </a:lnTo>
                      <a:lnTo>
                        <a:pt x="11674" y="40"/>
                      </a:lnTo>
                      <a:lnTo>
                        <a:pt x="11314" y="11"/>
                      </a:lnTo>
                      <a:lnTo>
                        <a:pt x="1093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8" name="Google Shape;2238;p19"/>
                <p:cNvSpPr/>
                <p:nvPr/>
              </p:nvSpPr>
              <p:spPr>
                <a:xfrm>
                  <a:off x="7630600" y="1645725"/>
                  <a:ext cx="420025" cy="542850"/>
                </a:xfrm>
                <a:custGeom>
                  <a:rect b="b" l="l" r="r" t="t"/>
                  <a:pathLst>
                    <a:path extrusionOk="0" h="21714" w="16801">
                      <a:moveTo>
                        <a:pt x="4718" y="0"/>
                      </a:moveTo>
                      <a:lnTo>
                        <a:pt x="4475" y="10"/>
                      </a:lnTo>
                      <a:lnTo>
                        <a:pt x="4242" y="20"/>
                      </a:lnTo>
                      <a:lnTo>
                        <a:pt x="4008" y="39"/>
                      </a:lnTo>
                      <a:lnTo>
                        <a:pt x="3785" y="78"/>
                      </a:lnTo>
                      <a:lnTo>
                        <a:pt x="3571" y="117"/>
                      </a:lnTo>
                      <a:lnTo>
                        <a:pt x="3356" y="166"/>
                      </a:lnTo>
                      <a:lnTo>
                        <a:pt x="3152" y="224"/>
                      </a:lnTo>
                      <a:lnTo>
                        <a:pt x="2958" y="283"/>
                      </a:lnTo>
                      <a:lnTo>
                        <a:pt x="2763" y="360"/>
                      </a:lnTo>
                      <a:lnTo>
                        <a:pt x="2578" y="438"/>
                      </a:lnTo>
                      <a:lnTo>
                        <a:pt x="2393" y="526"/>
                      </a:lnTo>
                      <a:lnTo>
                        <a:pt x="2228" y="613"/>
                      </a:lnTo>
                      <a:lnTo>
                        <a:pt x="2063" y="720"/>
                      </a:lnTo>
                      <a:lnTo>
                        <a:pt x="1907" y="818"/>
                      </a:lnTo>
                      <a:lnTo>
                        <a:pt x="1751" y="934"/>
                      </a:lnTo>
                      <a:lnTo>
                        <a:pt x="1615" y="1051"/>
                      </a:lnTo>
                      <a:lnTo>
                        <a:pt x="1479" y="1178"/>
                      </a:lnTo>
                      <a:lnTo>
                        <a:pt x="1353" y="1314"/>
                      </a:lnTo>
                      <a:lnTo>
                        <a:pt x="1226" y="1440"/>
                      </a:lnTo>
                      <a:lnTo>
                        <a:pt x="1119" y="1586"/>
                      </a:lnTo>
                      <a:lnTo>
                        <a:pt x="1012" y="1732"/>
                      </a:lnTo>
                      <a:lnTo>
                        <a:pt x="924" y="1878"/>
                      </a:lnTo>
                      <a:lnTo>
                        <a:pt x="837" y="2034"/>
                      </a:lnTo>
                      <a:lnTo>
                        <a:pt x="759" y="2199"/>
                      </a:lnTo>
                      <a:lnTo>
                        <a:pt x="691" y="2355"/>
                      </a:lnTo>
                      <a:lnTo>
                        <a:pt x="623" y="2520"/>
                      </a:lnTo>
                      <a:lnTo>
                        <a:pt x="574" y="2695"/>
                      </a:lnTo>
                      <a:lnTo>
                        <a:pt x="535" y="2870"/>
                      </a:lnTo>
                      <a:lnTo>
                        <a:pt x="496" y="3045"/>
                      </a:lnTo>
                      <a:lnTo>
                        <a:pt x="477" y="3220"/>
                      </a:lnTo>
                      <a:lnTo>
                        <a:pt x="458" y="3405"/>
                      </a:lnTo>
                      <a:lnTo>
                        <a:pt x="458" y="3590"/>
                      </a:lnTo>
                      <a:lnTo>
                        <a:pt x="458" y="3872"/>
                      </a:lnTo>
                      <a:lnTo>
                        <a:pt x="467" y="4154"/>
                      </a:lnTo>
                      <a:lnTo>
                        <a:pt x="487" y="4427"/>
                      </a:lnTo>
                      <a:lnTo>
                        <a:pt x="506" y="4699"/>
                      </a:lnTo>
                      <a:lnTo>
                        <a:pt x="574" y="5215"/>
                      </a:lnTo>
                      <a:lnTo>
                        <a:pt x="652" y="5720"/>
                      </a:lnTo>
                      <a:lnTo>
                        <a:pt x="740" y="6217"/>
                      </a:lnTo>
                      <a:lnTo>
                        <a:pt x="847" y="6693"/>
                      </a:lnTo>
                      <a:lnTo>
                        <a:pt x="963" y="7151"/>
                      </a:lnTo>
                      <a:lnTo>
                        <a:pt x="1070" y="7598"/>
                      </a:lnTo>
                      <a:lnTo>
                        <a:pt x="1304" y="8464"/>
                      </a:lnTo>
                      <a:lnTo>
                        <a:pt x="1401" y="8882"/>
                      </a:lnTo>
                      <a:lnTo>
                        <a:pt x="1498" y="9291"/>
                      </a:lnTo>
                      <a:lnTo>
                        <a:pt x="1576" y="9690"/>
                      </a:lnTo>
                      <a:lnTo>
                        <a:pt x="1635" y="10088"/>
                      </a:lnTo>
                      <a:lnTo>
                        <a:pt x="1664" y="10283"/>
                      </a:lnTo>
                      <a:lnTo>
                        <a:pt x="1674" y="10477"/>
                      </a:lnTo>
                      <a:lnTo>
                        <a:pt x="1683" y="10672"/>
                      </a:lnTo>
                      <a:lnTo>
                        <a:pt x="1693" y="10857"/>
                      </a:lnTo>
                      <a:lnTo>
                        <a:pt x="1683" y="11120"/>
                      </a:lnTo>
                      <a:lnTo>
                        <a:pt x="1674" y="11392"/>
                      </a:lnTo>
                      <a:lnTo>
                        <a:pt x="1644" y="11655"/>
                      </a:lnTo>
                      <a:lnTo>
                        <a:pt x="1615" y="11917"/>
                      </a:lnTo>
                      <a:lnTo>
                        <a:pt x="1576" y="12170"/>
                      </a:lnTo>
                      <a:lnTo>
                        <a:pt x="1537" y="12433"/>
                      </a:lnTo>
                      <a:lnTo>
                        <a:pt x="1430" y="12968"/>
                      </a:lnTo>
                      <a:lnTo>
                        <a:pt x="1304" y="13493"/>
                      </a:lnTo>
                      <a:lnTo>
                        <a:pt x="1158" y="14038"/>
                      </a:lnTo>
                      <a:lnTo>
                        <a:pt x="847" y="15147"/>
                      </a:lnTo>
                      <a:lnTo>
                        <a:pt x="691" y="15731"/>
                      </a:lnTo>
                      <a:lnTo>
                        <a:pt x="535" y="16324"/>
                      </a:lnTo>
                      <a:lnTo>
                        <a:pt x="399" y="16947"/>
                      </a:lnTo>
                      <a:lnTo>
                        <a:pt x="273" y="17589"/>
                      </a:lnTo>
                      <a:lnTo>
                        <a:pt x="214" y="17929"/>
                      </a:lnTo>
                      <a:lnTo>
                        <a:pt x="156" y="18270"/>
                      </a:lnTo>
                      <a:lnTo>
                        <a:pt x="117" y="18610"/>
                      </a:lnTo>
                      <a:lnTo>
                        <a:pt x="78" y="18970"/>
                      </a:lnTo>
                      <a:lnTo>
                        <a:pt x="49" y="19330"/>
                      </a:lnTo>
                      <a:lnTo>
                        <a:pt x="20" y="19709"/>
                      </a:lnTo>
                      <a:lnTo>
                        <a:pt x="10" y="20089"/>
                      </a:lnTo>
                      <a:lnTo>
                        <a:pt x="0" y="20478"/>
                      </a:lnTo>
                      <a:lnTo>
                        <a:pt x="516" y="20633"/>
                      </a:lnTo>
                      <a:lnTo>
                        <a:pt x="1061" y="20779"/>
                      </a:lnTo>
                      <a:lnTo>
                        <a:pt x="1625" y="20925"/>
                      </a:lnTo>
                      <a:lnTo>
                        <a:pt x="2209" y="21062"/>
                      </a:lnTo>
                      <a:lnTo>
                        <a:pt x="2831" y="21188"/>
                      </a:lnTo>
                      <a:lnTo>
                        <a:pt x="3473" y="21305"/>
                      </a:lnTo>
                      <a:lnTo>
                        <a:pt x="4135" y="21412"/>
                      </a:lnTo>
                      <a:lnTo>
                        <a:pt x="4825" y="21509"/>
                      </a:lnTo>
                      <a:lnTo>
                        <a:pt x="5253" y="21558"/>
                      </a:lnTo>
                      <a:lnTo>
                        <a:pt x="5681" y="21597"/>
                      </a:lnTo>
                      <a:lnTo>
                        <a:pt x="6100" y="21635"/>
                      </a:lnTo>
                      <a:lnTo>
                        <a:pt x="6518" y="21655"/>
                      </a:lnTo>
                      <a:lnTo>
                        <a:pt x="6927" y="21684"/>
                      </a:lnTo>
                      <a:lnTo>
                        <a:pt x="7335" y="21694"/>
                      </a:lnTo>
                      <a:lnTo>
                        <a:pt x="8133" y="21713"/>
                      </a:lnTo>
                      <a:lnTo>
                        <a:pt x="8678" y="21713"/>
                      </a:lnTo>
                      <a:lnTo>
                        <a:pt x="9475" y="21694"/>
                      </a:lnTo>
                      <a:lnTo>
                        <a:pt x="9884" y="21684"/>
                      </a:lnTo>
                      <a:lnTo>
                        <a:pt x="10293" y="21655"/>
                      </a:lnTo>
                      <a:lnTo>
                        <a:pt x="10711" y="21635"/>
                      </a:lnTo>
                      <a:lnTo>
                        <a:pt x="11129" y="21597"/>
                      </a:lnTo>
                      <a:lnTo>
                        <a:pt x="11557" y="21558"/>
                      </a:lnTo>
                      <a:lnTo>
                        <a:pt x="11985" y="21509"/>
                      </a:lnTo>
                      <a:lnTo>
                        <a:pt x="12666" y="21412"/>
                      </a:lnTo>
                      <a:lnTo>
                        <a:pt x="13337" y="21305"/>
                      </a:lnTo>
                      <a:lnTo>
                        <a:pt x="13979" y="21188"/>
                      </a:lnTo>
                      <a:lnTo>
                        <a:pt x="14592" y="21062"/>
                      </a:lnTo>
                      <a:lnTo>
                        <a:pt x="15186" y="20925"/>
                      </a:lnTo>
                      <a:lnTo>
                        <a:pt x="15750" y="20779"/>
                      </a:lnTo>
                      <a:lnTo>
                        <a:pt x="16285" y="20633"/>
                      </a:lnTo>
                      <a:lnTo>
                        <a:pt x="16801" y="20478"/>
                      </a:lnTo>
                      <a:lnTo>
                        <a:pt x="16801" y="20089"/>
                      </a:lnTo>
                      <a:lnTo>
                        <a:pt x="16781" y="19709"/>
                      </a:lnTo>
                      <a:lnTo>
                        <a:pt x="16762" y="19330"/>
                      </a:lnTo>
                      <a:lnTo>
                        <a:pt x="16732" y="18970"/>
                      </a:lnTo>
                      <a:lnTo>
                        <a:pt x="16694" y="18610"/>
                      </a:lnTo>
                      <a:lnTo>
                        <a:pt x="16645" y="18270"/>
                      </a:lnTo>
                      <a:lnTo>
                        <a:pt x="16596" y="17929"/>
                      </a:lnTo>
                      <a:lnTo>
                        <a:pt x="16538" y="17589"/>
                      </a:lnTo>
                      <a:lnTo>
                        <a:pt x="16411" y="16947"/>
                      </a:lnTo>
                      <a:lnTo>
                        <a:pt x="16266" y="16324"/>
                      </a:lnTo>
                      <a:lnTo>
                        <a:pt x="16120" y="15731"/>
                      </a:lnTo>
                      <a:lnTo>
                        <a:pt x="15954" y="15147"/>
                      </a:lnTo>
                      <a:lnTo>
                        <a:pt x="15653" y="14038"/>
                      </a:lnTo>
                      <a:lnTo>
                        <a:pt x="15507" y="13493"/>
                      </a:lnTo>
                      <a:lnTo>
                        <a:pt x="15380" y="12968"/>
                      </a:lnTo>
                      <a:lnTo>
                        <a:pt x="15273" y="12433"/>
                      </a:lnTo>
                      <a:lnTo>
                        <a:pt x="15225" y="12170"/>
                      </a:lnTo>
                      <a:lnTo>
                        <a:pt x="15186" y="11917"/>
                      </a:lnTo>
                      <a:lnTo>
                        <a:pt x="15157" y="11655"/>
                      </a:lnTo>
                      <a:lnTo>
                        <a:pt x="15137" y="11392"/>
                      </a:lnTo>
                      <a:lnTo>
                        <a:pt x="15118" y="11120"/>
                      </a:lnTo>
                      <a:lnTo>
                        <a:pt x="15118" y="10857"/>
                      </a:lnTo>
                      <a:lnTo>
                        <a:pt x="15118" y="10672"/>
                      </a:lnTo>
                      <a:lnTo>
                        <a:pt x="15127" y="10477"/>
                      </a:lnTo>
                      <a:lnTo>
                        <a:pt x="15147" y="10283"/>
                      </a:lnTo>
                      <a:lnTo>
                        <a:pt x="15166" y="10088"/>
                      </a:lnTo>
                      <a:lnTo>
                        <a:pt x="15225" y="9690"/>
                      </a:lnTo>
                      <a:lnTo>
                        <a:pt x="15312" y="9291"/>
                      </a:lnTo>
                      <a:lnTo>
                        <a:pt x="15400" y="8882"/>
                      </a:lnTo>
                      <a:lnTo>
                        <a:pt x="15507" y="8464"/>
                      </a:lnTo>
                      <a:lnTo>
                        <a:pt x="15730" y="7598"/>
                      </a:lnTo>
                      <a:lnTo>
                        <a:pt x="15847" y="7151"/>
                      </a:lnTo>
                      <a:lnTo>
                        <a:pt x="15954" y="6693"/>
                      </a:lnTo>
                      <a:lnTo>
                        <a:pt x="16061" y="6217"/>
                      </a:lnTo>
                      <a:lnTo>
                        <a:pt x="16159" y="5720"/>
                      </a:lnTo>
                      <a:lnTo>
                        <a:pt x="16236" y="5215"/>
                      </a:lnTo>
                      <a:lnTo>
                        <a:pt x="16295" y="4699"/>
                      </a:lnTo>
                      <a:lnTo>
                        <a:pt x="16314" y="4427"/>
                      </a:lnTo>
                      <a:lnTo>
                        <a:pt x="16334" y="4154"/>
                      </a:lnTo>
                      <a:lnTo>
                        <a:pt x="16343" y="3872"/>
                      </a:lnTo>
                      <a:lnTo>
                        <a:pt x="16353" y="3590"/>
                      </a:lnTo>
                      <a:lnTo>
                        <a:pt x="16343" y="3405"/>
                      </a:lnTo>
                      <a:lnTo>
                        <a:pt x="16334" y="3220"/>
                      </a:lnTo>
                      <a:lnTo>
                        <a:pt x="16304" y="3045"/>
                      </a:lnTo>
                      <a:lnTo>
                        <a:pt x="16275" y="2870"/>
                      </a:lnTo>
                      <a:lnTo>
                        <a:pt x="16227" y="2695"/>
                      </a:lnTo>
                      <a:lnTo>
                        <a:pt x="16178" y="2520"/>
                      </a:lnTo>
                      <a:lnTo>
                        <a:pt x="16120" y="2355"/>
                      </a:lnTo>
                      <a:lnTo>
                        <a:pt x="16052" y="2199"/>
                      </a:lnTo>
                      <a:lnTo>
                        <a:pt x="15974" y="2034"/>
                      </a:lnTo>
                      <a:lnTo>
                        <a:pt x="15886" y="1878"/>
                      </a:lnTo>
                      <a:lnTo>
                        <a:pt x="15789" y="1732"/>
                      </a:lnTo>
                      <a:lnTo>
                        <a:pt x="15692" y="1586"/>
                      </a:lnTo>
                      <a:lnTo>
                        <a:pt x="15575" y="1440"/>
                      </a:lnTo>
                      <a:lnTo>
                        <a:pt x="15458" y="1314"/>
                      </a:lnTo>
                      <a:lnTo>
                        <a:pt x="15332" y="1178"/>
                      </a:lnTo>
                      <a:lnTo>
                        <a:pt x="15195" y="1051"/>
                      </a:lnTo>
                      <a:lnTo>
                        <a:pt x="15050" y="934"/>
                      </a:lnTo>
                      <a:lnTo>
                        <a:pt x="14904" y="818"/>
                      </a:lnTo>
                      <a:lnTo>
                        <a:pt x="14748" y="720"/>
                      </a:lnTo>
                      <a:lnTo>
                        <a:pt x="14583" y="613"/>
                      </a:lnTo>
                      <a:lnTo>
                        <a:pt x="14407" y="526"/>
                      </a:lnTo>
                      <a:lnTo>
                        <a:pt x="14232" y="438"/>
                      </a:lnTo>
                      <a:lnTo>
                        <a:pt x="14048" y="360"/>
                      </a:lnTo>
                      <a:lnTo>
                        <a:pt x="13853" y="283"/>
                      </a:lnTo>
                      <a:lnTo>
                        <a:pt x="13658" y="224"/>
                      </a:lnTo>
                      <a:lnTo>
                        <a:pt x="13444" y="166"/>
                      </a:lnTo>
                      <a:lnTo>
                        <a:pt x="13240" y="117"/>
                      </a:lnTo>
                      <a:lnTo>
                        <a:pt x="13016" y="78"/>
                      </a:lnTo>
                      <a:lnTo>
                        <a:pt x="12793" y="39"/>
                      </a:lnTo>
                      <a:lnTo>
                        <a:pt x="12569" y="20"/>
                      </a:lnTo>
                      <a:lnTo>
                        <a:pt x="12335" y="10"/>
                      </a:lnTo>
                      <a:lnTo>
                        <a:pt x="1209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9" name="Google Shape;2239;p19"/>
                <p:cNvSpPr/>
                <p:nvPr/>
              </p:nvSpPr>
              <p:spPr>
                <a:xfrm>
                  <a:off x="7773850" y="1507100"/>
                  <a:ext cx="127950" cy="157375"/>
                </a:xfrm>
                <a:custGeom>
                  <a:rect b="b" l="l" r="r" t="t"/>
                  <a:pathLst>
                    <a:path extrusionOk="0" h="6295" w="5118">
                      <a:moveTo>
                        <a:pt x="0" y="0"/>
                      </a:moveTo>
                      <a:lnTo>
                        <a:pt x="0" y="6294"/>
                      </a:lnTo>
                      <a:lnTo>
                        <a:pt x="5117" y="6294"/>
                      </a:lnTo>
                      <a:lnTo>
                        <a:pt x="5117"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0" name="Google Shape;2240;p19"/>
                <p:cNvSpPr/>
                <p:nvPr/>
              </p:nvSpPr>
              <p:spPr>
                <a:xfrm>
                  <a:off x="7773850" y="1507100"/>
                  <a:ext cx="127950" cy="94875"/>
                </a:xfrm>
                <a:custGeom>
                  <a:rect b="b" l="l" r="r" t="t"/>
                  <a:pathLst>
                    <a:path extrusionOk="0" h="3795" w="5118">
                      <a:moveTo>
                        <a:pt x="0" y="0"/>
                      </a:moveTo>
                      <a:lnTo>
                        <a:pt x="0" y="3162"/>
                      </a:lnTo>
                      <a:lnTo>
                        <a:pt x="282" y="3308"/>
                      </a:lnTo>
                      <a:lnTo>
                        <a:pt x="584" y="3434"/>
                      </a:lnTo>
                      <a:lnTo>
                        <a:pt x="885" y="3541"/>
                      </a:lnTo>
                      <a:lnTo>
                        <a:pt x="1206" y="3629"/>
                      </a:lnTo>
                      <a:lnTo>
                        <a:pt x="1527" y="3697"/>
                      </a:lnTo>
                      <a:lnTo>
                        <a:pt x="1868" y="3746"/>
                      </a:lnTo>
                      <a:lnTo>
                        <a:pt x="2208" y="3775"/>
                      </a:lnTo>
                      <a:lnTo>
                        <a:pt x="2559" y="3794"/>
                      </a:lnTo>
                      <a:lnTo>
                        <a:pt x="2909" y="3775"/>
                      </a:lnTo>
                      <a:lnTo>
                        <a:pt x="3249" y="3746"/>
                      </a:lnTo>
                      <a:lnTo>
                        <a:pt x="3590" y="3697"/>
                      </a:lnTo>
                      <a:lnTo>
                        <a:pt x="3911" y="3629"/>
                      </a:lnTo>
                      <a:lnTo>
                        <a:pt x="4232" y="3541"/>
                      </a:lnTo>
                      <a:lnTo>
                        <a:pt x="4543" y="3434"/>
                      </a:lnTo>
                      <a:lnTo>
                        <a:pt x="4835" y="3308"/>
                      </a:lnTo>
                      <a:lnTo>
                        <a:pt x="5117" y="3162"/>
                      </a:lnTo>
                      <a:lnTo>
                        <a:pt x="5117"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p19"/>
                <p:cNvSpPr/>
                <p:nvPr/>
              </p:nvSpPr>
              <p:spPr>
                <a:xfrm>
                  <a:off x="7699175" y="1229375"/>
                  <a:ext cx="277525" cy="353875"/>
                </a:xfrm>
                <a:custGeom>
                  <a:rect b="b" l="l" r="r" t="t"/>
                  <a:pathLst>
                    <a:path extrusionOk="0" h="14155" w="11101">
                      <a:moveTo>
                        <a:pt x="3970" y="0"/>
                      </a:moveTo>
                      <a:lnTo>
                        <a:pt x="3765" y="10"/>
                      </a:lnTo>
                      <a:lnTo>
                        <a:pt x="3571" y="29"/>
                      </a:lnTo>
                      <a:lnTo>
                        <a:pt x="3367" y="49"/>
                      </a:lnTo>
                      <a:lnTo>
                        <a:pt x="3172" y="88"/>
                      </a:lnTo>
                      <a:lnTo>
                        <a:pt x="2977" y="127"/>
                      </a:lnTo>
                      <a:lnTo>
                        <a:pt x="2793" y="185"/>
                      </a:lnTo>
                      <a:lnTo>
                        <a:pt x="2608" y="243"/>
                      </a:lnTo>
                      <a:lnTo>
                        <a:pt x="2433" y="321"/>
                      </a:lnTo>
                      <a:lnTo>
                        <a:pt x="2258" y="399"/>
                      </a:lnTo>
                      <a:lnTo>
                        <a:pt x="2082" y="487"/>
                      </a:lnTo>
                      <a:lnTo>
                        <a:pt x="1917" y="584"/>
                      </a:lnTo>
                      <a:lnTo>
                        <a:pt x="1752" y="681"/>
                      </a:lnTo>
                      <a:lnTo>
                        <a:pt x="1596" y="798"/>
                      </a:lnTo>
                      <a:lnTo>
                        <a:pt x="1450" y="915"/>
                      </a:lnTo>
                      <a:lnTo>
                        <a:pt x="1304" y="1041"/>
                      </a:lnTo>
                      <a:lnTo>
                        <a:pt x="1168" y="1167"/>
                      </a:lnTo>
                      <a:lnTo>
                        <a:pt x="1032" y="1313"/>
                      </a:lnTo>
                      <a:lnTo>
                        <a:pt x="905" y="1459"/>
                      </a:lnTo>
                      <a:lnTo>
                        <a:pt x="789" y="1605"/>
                      </a:lnTo>
                      <a:lnTo>
                        <a:pt x="682" y="1761"/>
                      </a:lnTo>
                      <a:lnTo>
                        <a:pt x="575" y="1926"/>
                      </a:lnTo>
                      <a:lnTo>
                        <a:pt x="477" y="2092"/>
                      </a:lnTo>
                      <a:lnTo>
                        <a:pt x="390" y="2257"/>
                      </a:lnTo>
                      <a:lnTo>
                        <a:pt x="312" y="2432"/>
                      </a:lnTo>
                      <a:lnTo>
                        <a:pt x="244" y="2617"/>
                      </a:lnTo>
                      <a:lnTo>
                        <a:pt x="176" y="2802"/>
                      </a:lnTo>
                      <a:lnTo>
                        <a:pt x="127" y="2987"/>
                      </a:lnTo>
                      <a:lnTo>
                        <a:pt x="78" y="3181"/>
                      </a:lnTo>
                      <a:lnTo>
                        <a:pt x="40" y="3376"/>
                      </a:lnTo>
                      <a:lnTo>
                        <a:pt x="20" y="3570"/>
                      </a:lnTo>
                      <a:lnTo>
                        <a:pt x="1" y="3775"/>
                      </a:lnTo>
                      <a:lnTo>
                        <a:pt x="1" y="3979"/>
                      </a:lnTo>
                      <a:lnTo>
                        <a:pt x="1" y="8609"/>
                      </a:lnTo>
                      <a:lnTo>
                        <a:pt x="1" y="8892"/>
                      </a:lnTo>
                      <a:lnTo>
                        <a:pt x="30" y="9174"/>
                      </a:lnTo>
                      <a:lnTo>
                        <a:pt x="59" y="9456"/>
                      </a:lnTo>
                      <a:lnTo>
                        <a:pt x="108" y="9728"/>
                      </a:lnTo>
                      <a:lnTo>
                        <a:pt x="176" y="9991"/>
                      </a:lnTo>
                      <a:lnTo>
                        <a:pt x="244" y="10253"/>
                      </a:lnTo>
                      <a:lnTo>
                        <a:pt x="331" y="10516"/>
                      </a:lnTo>
                      <a:lnTo>
                        <a:pt x="438" y="10759"/>
                      </a:lnTo>
                      <a:lnTo>
                        <a:pt x="545" y="11012"/>
                      </a:lnTo>
                      <a:lnTo>
                        <a:pt x="672" y="11246"/>
                      </a:lnTo>
                      <a:lnTo>
                        <a:pt x="808" y="11479"/>
                      </a:lnTo>
                      <a:lnTo>
                        <a:pt x="944" y="11703"/>
                      </a:lnTo>
                      <a:lnTo>
                        <a:pt x="1100" y="11927"/>
                      </a:lnTo>
                      <a:lnTo>
                        <a:pt x="1265" y="12131"/>
                      </a:lnTo>
                      <a:lnTo>
                        <a:pt x="1440" y="12335"/>
                      </a:lnTo>
                      <a:lnTo>
                        <a:pt x="1625" y="12530"/>
                      </a:lnTo>
                      <a:lnTo>
                        <a:pt x="1820" y="12715"/>
                      </a:lnTo>
                      <a:lnTo>
                        <a:pt x="2024" y="12890"/>
                      </a:lnTo>
                      <a:lnTo>
                        <a:pt x="2228" y="13055"/>
                      </a:lnTo>
                      <a:lnTo>
                        <a:pt x="2452" y="13211"/>
                      </a:lnTo>
                      <a:lnTo>
                        <a:pt x="2676" y="13347"/>
                      </a:lnTo>
                      <a:lnTo>
                        <a:pt x="2909" y="13483"/>
                      </a:lnTo>
                      <a:lnTo>
                        <a:pt x="3143" y="13610"/>
                      </a:lnTo>
                      <a:lnTo>
                        <a:pt x="3396" y="13717"/>
                      </a:lnTo>
                      <a:lnTo>
                        <a:pt x="3649" y="13824"/>
                      </a:lnTo>
                      <a:lnTo>
                        <a:pt x="3902" y="13911"/>
                      </a:lnTo>
                      <a:lnTo>
                        <a:pt x="4164" y="13979"/>
                      </a:lnTo>
                      <a:lnTo>
                        <a:pt x="4437" y="14047"/>
                      </a:lnTo>
                      <a:lnTo>
                        <a:pt x="4709" y="14096"/>
                      </a:lnTo>
                      <a:lnTo>
                        <a:pt x="4981" y="14125"/>
                      </a:lnTo>
                      <a:lnTo>
                        <a:pt x="5263" y="14154"/>
                      </a:lnTo>
                      <a:lnTo>
                        <a:pt x="5828" y="14154"/>
                      </a:lnTo>
                      <a:lnTo>
                        <a:pt x="6110" y="14125"/>
                      </a:lnTo>
                      <a:lnTo>
                        <a:pt x="6392" y="14096"/>
                      </a:lnTo>
                      <a:lnTo>
                        <a:pt x="6664" y="14047"/>
                      </a:lnTo>
                      <a:lnTo>
                        <a:pt x="6927" y="13979"/>
                      </a:lnTo>
                      <a:lnTo>
                        <a:pt x="7190" y="13911"/>
                      </a:lnTo>
                      <a:lnTo>
                        <a:pt x="7452" y="13824"/>
                      </a:lnTo>
                      <a:lnTo>
                        <a:pt x="7705" y="13717"/>
                      </a:lnTo>
                      <a:lnTo>
                        <a:pt x="7948" y="13610"/>
                      </a:lnTo>
                      <a:lnTo>
                        <a:pt x="8182" y="13483"/>
                      </a:lnTo>
                      <a:lnTo>
                        <a:pt x="8415" y="13347"/>
                      </a:lnTo>
                      <a:lnTo>
                        <a:pt x="8639" y="13211"/>
                      </a:lnTo>
                      <a:lnTo>
                        <a:pt x="8863" y="13055"/>
                      </a:lnTo>
                      <a:lnTo>
                        <a:pt x="9067" y="12890"/>
                      </a:lnTo>
                      <a:lnTo>
                        <a:pt x="9271" y="12715"/>
                      </a:lnTo>
                      <a:lnTo>
                        <a:pt x="9466" y="12530"/>
                      </a:lnTo>
                      <a:lnTo>
                        <a:pt x="9651" y="12335"/>
                      </a:lnTo>
                      <a:lnTo>
                        <a:pt x="9826" y="12131"/>
                      </a:lnTo>
                      <a:lnTo>
                        <a:pt x="9991" y="11927"/>
                      </a:lnTo>
                      <a:lnTo>
                        <a:pt x="10147" y="11703"/>
                      </a:lnTo>
                      <a:lnTo>
                        <a:pt x="10293" y="11479"/>
                      </a:lnTo>
                      <a:lnTo>
                        <a:pt x="10419" y="11246"/>
                      </a:lnTo>
                      <a:lnTo>
                        <a:pt x="10546" y="11012"/>
                      </a:lnTo>
                      <a:lnTo>
                        <a:pt x="10663" y="10759"/>
                      </a:lnTo>
                      <a:lnTo>
                        <a:pt x="10760" y="10516"/>
                      </a:lnTo>
                      <a:lnTo>
                        <a:pt x="10847" y="10253"/>
                      </a:lnTo>
                      <a:lnTo>
                        <a:pt x="10915" y="9991"/>
                      </a:lnTo>
                      <a:lnTo>
                        <a:pt x="10984" y="9728"/>
                      </a:lnTo>
                      <a:lnTo>
                        <a:pt x="11032" y="9456"/>
                      </a:lnTo>
                      <a:lnTo>
                        <a:pt x="11071" y="9174"/>
                      </a:lnTo>
                      <a:lnTo>
                        <a:pt x="11091" y="8892"/>
                      </a:lnTo>
                      <a:lnTo>
                        <a:pt x="11100" y="8609"/>
                      </a:lnTo>
                      <a:lnTo>
                        <a:pt x="11100" y="4329"/>
                      </a:lnTo>
                      <a:lnTo>
                        <a:pt x="11091" y="4105"/>
                      </a:lnTo>
                      <a:lnTo>
                        <a:pt x="11071" y="3891"/>
                      </a:lnTo>
                      <a:lnTo>
                        <a:pt x="11042" y="3668"/>
                      </a:lnTo>
                      <a:lnTo>
                        <a:pt x="11003" y="3463"/>
                      </a:lnTo>
                      <a:lnTo>
                        <a:pt x="10954" y="3249"/>
                      </a:lnTo>
                      <a:lnTo>
                        <a:pt x="10896" y="3045"/>
                      </a:lnTo>
                      <a:lnTo>
                        <a:pt x="10828" y="2841"/>
                      </a:lnTo>
                      <a:lnTo>
                        <a:pt x="10750" y="2646"/>
                      </a:lnTo>
                      <a:lnTo>
                        <a:pt x="10672" y="2461"/>
                      </a:lnTo>
                      <a:lnTo>
                        <a:pt x="10575" y="2267"/>
                      </a:lnTo>
                      <a:lnTo>
                        <a:pt x="10468" y="2092"/>
                      </a:lnTo>
                      <a:lnTo>
                        <a:pt x="10351" y="1917"/>
                      </a:lnTo>
                      <a:lnTo>
                        <a:pt x="10234" y="1741"/>
                      </a:lnTo>
                      <a:lnTo>
                        <a:pt x="10108" y="1586"/>
                      </a:lnTo>
                      <a:lnTo>
                        <a:pt x="9972" y="1420"/>
                      </a:lnTo>
                      <a:lnTo>
                        <a:pt x="9826" y="1274"/>
                      </a:lnTo>
                      <a:lnTo>
                        <a:pt x="9680" y="1129"/>
                      </a:lnTo>
                      <a:lnTo>
                        <a:pt x="9515" y="992"/>
                      </a:lnTo>
                      <a:lnTo>
                        <a:pt x="9359" y="866"/>
                      </a:lnTo>
                      <a:lnTo>
                        <a:pt x="9184" y="749"/>
                      </a:lnTo>
                      <a:lnTo>
                        <a:pt x="9009" y="632"/>
                      </a:lnTo>
                      <a:lnTo>
                        <a:pt x="8824" y="525"/>
                      </a:lnTo>
                      <a:lnTo>
                        <a:pt x="8639" y="428"/>
                      </a:lnTo>
                      <a:lnTo>
                        <a:pt x="8454" y="350"/>
                      </a:lnTo>
                      <a:lnTo>
                        <a:pt x="8250" y="273"/>
                      </a:lnTo>
                      <a:lnTo>
                        <a:pt x="8055" y="204"/>
                      </a:lnTo>
                      <a:lnTo>
                        <a:pt x="7851" y="146"/>
                      </a:lnTo>
                      <a:lnTo>
                        <a:pt x="7637" y="97"/>
                      </a:lnTo>
                      <a:lnTo>
                        <a:pt x="7433" y="58"/>
                      </a:lnTo>
                      <a:lnTo>
                        <a:pt x="7209" y="29"/>
                      </a:lnTo>
                      <a:lnTo>
                        <a:pt x="6995" y="10"/>
                      </a:lnTo>
                      <a:lnTo>
                        <a:pt x="6771"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2" name="Google Shape;2242;p19"/>
                <p:cNvSpPr/>
                <p:nvPr/>
              </p:nvSpPr>
              <p:spPr>
                <a:xfrm>
                  <a:off x="7807650" y="1433400"/>
                  <a:ext cx="40150" cy="23875"/>
                </a:xfrm>
                <a:custGeom>
                  <a:rect b="b" l="l" r="r" t="t"/>
                  <a:pathLst>
                    <a:path extrusionOk="0" h="955" w="1606">
                      <a:moveTo>
                        <a:pt x="0" y="1"/>
                      </a:moveTo>
                      <a:lnTo>
                        <a:pt x="68" y="118"/>
                      </a:lnTo>
                      <a:lnTo>
                        <a:pt x="224" y="400"/>
                      </a:lnTo>
                      <a:lnTo>
                        <a:pt x="331" y="565"/>
                      </a:lnTo>
                      <a:lnTo>
                        <a:pt x="428" y="711"/>
                      </a:lnTo>
                      <a:lnTo>
                        <a:pt x="535" y="828"/>
                      </a:lnTo>
                      <a:lnTo>
                        <a:pt x="574" y="876"/>
                      </a:lnTo>
                      <a:lnTo>
                        <a:pt x="623" y="906"/>
                      </a:lnTo>
                      <a:lnTo>
                        <a:pt x="672" y="925"/>
                      </a:lnTo>
                      <a:lnTo>
                        <a:pt x="730" y="945"/>
                      </a:lnTo>
                      <a:lnTo>
                        <a:pt x="788" y="954"/>
                      </a:lnTo>
                      <a:lnTo>
                        <a:pt x="866" y="954"/>
                      </a:lnTo>
                      <a:lnTo>
                        <a:pt x="1031" y="945"/>
                      </a:lnTo>
                      <a:lnTo>
                        <a:pt x="1197" y="906"/>
                      </a:lnTo>
                      <a:lnTo>
                        <a:pt x="1284" y="886"/>
                      </a:lnTo>
                      <a:lnTo>
                        <a:pt x="1353" y="857"/>
                      </a:lnTo>
                      <a:lnTo>
                        <a:pt x="1430" y="828"/>
                      </a:lnTo>
                      <a:lnTo>
                        <a:pt x="1489" y="789"/>
                      </a:lnTo>
                      <a:lnTo>
                        <a:pt x="1537" y="740"/>
                      </a:lnTo>
                      <a:lnTo>
                        <a:pt x="1576" y="701"/>
                      </a:lnTo>
                      <a:lnTo>
                        <a:pt x="1605" y="643"/>
                      </a:lnTo>
                      <a:lnTo>
                        <a:pt x="1605" y="594"/>
                      </a:lnTo>
                      <a:lnTo>
                        <a:pt x="1605" y="565"/>
                      </a:lnTo>
                      <a:lnTo>
                        <a:pt x="1596" y="536"/>
                      </a:lnTo>
                      <a:lnTo>
                        <a:pt x="1537" y="478"/>
                      </a:lnTo>
                      <a:lnTo>
                        <a:pt x="1460" y="429"/>
                      </a:lnTo>
                      <a:lnTo>
                        <a:pt x="1353" y="371"/>
                      </a:lnTo>
                      <a:lnTo>
                        <a:pt x="1236" y="322"/>
                      </a:lnTo>
                      <a:lnTo>
                        <a:pt x="1100" y="273"/>
                      </a:lnTo>
                      <a:lnTo>
                        <a:pt x="798" y="186"/>
                      </a:lnTo>
                      <a:lnTo>
                        <a:pt x="506" y="108"/>
                      </a:lnTo>
                      <a:lnTo>
                        <a:pt x="244" y="50"/>
                      </a:lnTo>
                      <a:lnTo>
                        <a:pt x="0"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3" name="Google Shape;2243;p19"/>
                <p:cNvSpPr/>
                <p:nvPr/>
              </p:nvSpPr>
              <p:spPr>
                <a:xfrm>
                  <a:off x="7760950" y="1363850"/>
                  <a:ext cx="33825" cy="33825"/>
                </a:xfrm>
                <a:custGeom>
                  <a:rect b="b" l="l" r="r" t="t"/>
                  <a:pathLst>
                    <a:path extrusionOk="0" h="1353" w="1353">
                      <a:moveTo>
                        <a:pt x="613" y="1"/>
                      </a:moveTo>
                      <a:lnTo>
                        <a:pt x="545" y="10"/>
                      </a:lnTo>
                      <a:lnTo>
                        <a:pt x="477" y="30"/>
                      </a:lnTo>
                      <a:lnTo>
                        <a:pt x="419" y="49"/>
                      </a:lnTo>
                      <a:lnTo>
                        <a:pt x="360" y="79"/>
                      </a:lnTo>
                      <a:lnTo>
                        <a:pt x="302" y="117"/>
                      </a:lnTo>
                      <a:lnTo>
                        <a:pt x="253" y="156"/>
                      </a:lnTo>
                      <a:lnTo>
                        <a:pt x="205" y="195"/>
                      </a:lnTo>
                      <a:lnTo>
                        <a:pt x="156" y="244"/>
                      </a:lnTo>
                      <a:lnTo>
                        <a:pt x="117" y="302"/>
                      </a:lnTo>
                      <a:lnTo>
                        <a:pt x="88" y="351"/>
                      </a:lnTo>
                      <a:lnTo>
                        <a:pt x="59" y="409"/>
                      </a:lnTo>
                      <a:lnTo>
                        <a:pt x="30" y="477"/>
                      </a:lnTo>
                      <a:lnTo>
                        <a:pt x="20" y="545"/>
                      </a:lnTo>
                      <a:lnTo>
                        <a:pt x="10" y="604"/>
                      </a:lnTo>
                      <a:lnTo>
                        <a:pt x="1" y="682"/>
                      </a:lnTo>
                      <a:lnTo>
                        <a:pt x="10" y="750"/>
                      </a:lnTo>
                      <a:lnTo>
                        <a:pt x="20" y="818"/>
                      </a:lnTo>
                      <a:lnTo>
                        <a:pt x="30" y="876"/>
                      </a:lnTo>
                      <a:lnTo>
                        <a:pt x="59" y="944"/>
                      </a:lnTo>
                      <a:lnTo>
                        <a:pt x="88" y="1003"/>
                      </a:lnTo>
                      <a:lnTo>
                        <a:pt x="117" y="1051"/>
                      </a:lnTo>
                      <a:lnTo>
                        <a:pt x="156" y="1110"/>
                      </a:lnTo>
                      <a:lnTo>
                        <a:pt x="205" y="1158"/>
                      </a:lnTo>
                      <a:lnTo>
                        <a:pt x="253" y="1197"/>
                      </a:lnTo>
                      <a:lnTo>
                        <a:pt x="302" y="1236"/>
                      </a:lnTo>
                      <a:lnTo>
                        <a:pt x="360" y="1275"/>
                      </a:lnTo>
                      <a:lnTo>
                        <a:pt x="419" y="1304"/>
                      </a:lnTo>
                      <a:lnTo>
                        <a:pt x="477" y="1324"/>
                      </a:lnTo>
                      <a:lnTo>
                        <a:pt x="545" y="1343"/>
                      </a:lnTo>
                      <a:lnTo>
                        <a:pt x="613" y="1353"/>
                      </a:lnTo>
                      <a:lnTo>
                        <a:pt x="750" y="1353"/>
                      </a:lnTo>
                      <a:lnTo>
                        <a:pt x="818" y="1343"/>
                      </a:lnTo>
                      <a:lnTo>
                        <a:pt x="876" y="1324"/>
                      </a:lnTo>
                      <a:lnTo>
                        <a:pt x="944" y="1304"/>
                      </a:lnTo>
                      <a:lnTo>
                        <a:pt x="1003" y="1275"/>
                      </a:lnTo>
                      <a:lnTo>
                        <a:pt x="1061" y="1236"/>
                      </a:lnTo>
                      <a:lnTo>
                        <a:pt x="1110" y="1197"/>
                      </a:lnTo>
                      <a:lnTo>
                        <a:pt x="1158" y="1158"/>
                      </a:lnTo>
                      <a:lnTo>
                        <a:pt x="1197" y="1110"/>
                      </a:lnTo>
                      <a:lnTo>
                        <a:pt x="1236" y="1051"/>
                      </a:lnTo>
                      <a:lnTo>
                        <a:pt x="1275" y="1003"/>
                      </a:lnTo>
                      <a:lnTo>
                        <a:pt x="1304" y="944"/>
                      </a:lnTo>
                      <a:lnTo>
                        <a:pt x="1324" y="876"/>
                      </a:lnTo>
                      <a:lnTo>
                        <a:pt x="1343" y="818"/>
                      </a:lnTo>
                      <a:lnTo>
                        <a:pt x="1353" y="750"/>
                      </a:lnTo>
                      <a:lnTo>
                        <a:pt x="1353" y="682"/>
                      </a:lnTo>
                      <a:lnTo>
                        <a:pt x="1353" y="604"/>
                      </a:lnTo>
                      <a:lnTo>
                        <a:pt x="1343" y="545"/>
                      </a:lnTo>
                      <a:lnTo>
                        <a:pt x="1324" y="477"/>
                      </a:lnTo>
                      <a:lnTo>
                        <a:pt x="1304" y="409"/>
                      </a:lnTo>
                      <a:lnTo>
                        <a:pt x="1275" y="351"/>
                      </a:lnTo>
                      <a:lnTo>
                        <a:pt x="1236" y="302"/>
                      </a:lnTo>
                      <a:lnTo>
                        <a:pt x="1197" y="244"/>
                      </a:lnTo>
                      <a:lnTo>
                        <a:pt x="1158" y="195"/>
                      </a:lnTo>
                      <a:lnTo>
                        <a:pt x="1110" y="156"/>
                      </a:lnTo>
                      <a:lnTo>
                        <a:pt x="1061" y="117"/>
                      </a:lnTo>
                      <a:lnTo>
                        <a:pt x="1003" y="79"/>
                      </a:lnTo>
                      <a:lnTo>
                        <a:pt x="944" y="49"/>
                      </a:lnTo>
                      <a:lnTo>
                        <a:pt x="876" y="30"/>
                      </a:lnTo>
                      <a:lnTo>
                        <a:pt x="818" y="10"/>
                      </a:lnTo>
                      <a:lnTo>
                        <a:pt x="75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4" name="Google Shape;2244;p19"/>
                <p:cNvSpPr/>
                <p:nvPr/>
              </p:nvSpPr>
              <p:spPr>
                <a:xfrm>
                  <a:off x="7882550" y="1363850"/>
                  <a:ext cx="34075" cy="33825"/>
                </a:xfrm>
                <a:custGeom>
                  <a:rect b="b" l="l" r="r" t="t"/>
                  <a:pathLst>
                    <a:path extrusionOk="0" h="1353" w="1363">
                      <a:moveTo>
                        <a:pt x="613" y="1"/>
                      </a:moveTo>
                      <a:lnTo>
                        <a:pt x="545" y="10"/>
                      </a:lnTo>
                      <a:lnTo>
                        <a:pt x="477" y="30"/>
                      </a:lnTo>
                      <a:lnTo>
                        <a:pt x="419" y="49"/>
                      </a:lnTo>
                      <a:lnTo>
                        <a:pt x="360" y="79"/>
                      </a:lnTo>
                      <a:lnTo>
                        <a:pt x="302" y="117"/>
                      </a:lnTo>
                      <a:lnTo>
                        <a:pt x="253" y="156"/>
                      </a:lnTo>
                      <a:lnTo>
                        <a:pt x="205" y="195"/>
                      </a:lnTo>
                      <a:lnTo>
                        <a:pt x="156" y="244"/>
                      </a:lnTo>
                      <a:lnTo>
                        <a:pt x="117" y="302"/>
                      </a:lnTo>
                      <a:lnTo>
                        <a:pt x="88" y="351"/>
                      </a:lnTo>
                      <a:lnTo>
                        <a:pt x="59" y="409"/>
                      </a:lnTo>
                      <a:lnTo>
                        <a:pt x="39" y="477"/>
                      </a:lnTo>
                      <a:lnTo>
                        <a:pt x="20" y="545"/>
                      </a:lnTo>
                      <a:lnTo>
                        <a:pt x="10" y="604"/>
                      </a:lnTo>
                      <a:lnTo>
                        <a:pt x="1" y="682"/>
                      </a:lnTo>
                      <a:lnTo>
                        <a:pt x="10" y="750"/>
                      </a:lnTo>
                      <a:lnTo>
                        <a:pt x="20" y="818"/>
                      </a:lnTo>
                      <a:lnTo>
                        <a:pt x="39" y="876"/>
                      </a:lnTo>
                      <a:lnTo>
                        <a:pt x="59" y="944"/>
                      </a:lnTo>
                      <a:lnTo>
                        <a:pt x="88" y="1003"/>
                      </a:lnTo>
                      <a:lnTo>
                        <a:pt x="117" y="1051"/>
                      </a:lnTo>
                      <a:lnTo>
                        <a:pt x="156" y="1110"/>
                      </a:lnTo>
                      <a:lnTo>
                        <a:pt x="205" y="1158"/>
                      </a:lnTo>
                      <a:lnTo>
                        <a:pt x="253" y="1197"/>
                      </a:lnTo>
                      <a:lnTo>
                        <a:pt x="302" y="1236"/>
                      </a:lnTo>
                      <a:lnTo>
                        <a:pt x="360" y="1275"/>
                      </a:lnTo>
                      <a:lnTo>
                        <a:pt x="419" y="1304"/>
                      </a:lnTo>
                      <a:lnTo>
                        <a:pt x="477" y="1324"/>
                      </a:lnTo>
                      <a:lnTo>
                        <a:pt x="545" y="1343"/>
                      </a:lnTo>
                      <a:lnTo>
                        <a:pt x="613" y="1353"/>
                      </a:lnTo>
                      <a:lnTo>
                        <a:pt x="750" y="1353"/>
                      </a:lnTo>
                      <a:lnTo>
                        <a:pt x="818" y="1343"/>
                      </a:lnTo>
                      <a:lnTo>
                        <a:pt x="886" y="1324"/>
                      </a:lnTo>
                      <a:lnTo>
                        <a:pt x="944" y="1304"/>
                      </a:lnTo>
                      <a:lnTo>
                        <a:pt x="1003" y="1275"/>
                      </a:lnTo>
                      <a:lnTo>
                        <a:pt x="1061" y="1236"/>
                      </a:lnTo>
                      <a:lnTo>
                        <a:pt x="1110" y="1197"/>
                      </a:lnTo>
                      <a:lnTo>
                        <a:pt x="1158" y="1158"/>
                      </a:lnTo>
                      <a:lnTo>
                        <a:pt x="1207" y="1110"/>
                      </a:lnTo>
                      <a:lnTo>
                        <a:pt x="1246" y="1051"/>
                      </a:lnTo>
                      <a:lnTo>
                        <a:pt x="1275" y="1003"/>
                      </a:lnTo>
                      <a:lnTo>
                        <a:pt x="1304" y="944"/>
                      </a:lnTo>
                      <a:lnTo>
                        <a:pt x="1324" y="876"/>
                      </a:lnTo>
                      <a:lnTo>
                        <a:pt x="1343" y="818"/>
                      </a:lnTo>
                      <a:lnTo>
                        <a:pt x="1353" y="750"/>
                      </a:lnTo>
                      <a:lnTo>
                        <a:pt x="1362" y="682"/>
                      </a:lnTo>
                      <a:lnTo>
                        <a:pt x="1353" y="604"/>
                      </a:lnTo>
                      <a:lnTo>
                        <a:pt x="1343" y="545"/>
                      </a:lnTo>
                      <a:lnTo>
                        <a:pt x="1324" y="477"/>
                      </a:lnTo>
                      <a:lnTo>
                        <a:pt x="1304" y="409"/>
                      </a:lnTo>
                      <a:lnTo>
                        <a:pt x="1275" y="351"/>
                      </a:lnTo>
                      <a:lnTo>
                        <a:pt x="1246" y="302"/>
                      </a:lnTo>
                      <a:lnTo>
                        <a:pt x="1207" y="244"/>
                      </a:lnTo>
                      <a:lnTo>
                        <a:pt x="1158" y="195"/>
                      </a:lnTo>
                      <a:lnTo>
                        <a:pt x="1110" y="156"/>
                      </a:lnTo>
                      <a:lnTo>
                        <a:pt x="1061" y="117"/>
                      </a:lnTo>
                      <a:lnTo>
                        <a:pt x="1003" y="79"/>
                      </a:lnTo>
                      <a:lnTo>
                        <a:pt x="944" y="49"/>
                      </a:lnTo>
                      <a:lnTo>
                        <a:pt x="886" y="30"/>
                      </a:lnTo>
                      <a:lnTo>
                        <a:pt x="818" y="10"/>
                      </a:lnTo>
                      <a:lnTo>
                        <a:pt x="75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p19"/>
                <p:cNvSpPr/>
                <p:nvPr/>
              </p:nvSpPr>
              <p:spPr>
                <a:xfrm>
                  <a:off x="7804475" y="1346100"/>
                  <a:ext cx="35550" cy="103150"/>
                </a:xfrm>
                <a:custGeom>
                  <a:rect b="b" l="l" r="r" t="t"/>
                  <a:pathLst>
                    <a:path extrusionOk="0" h="4126" w="1422">
                      <a:moveTo>
                        <a:pt x="1421" y="1"/>
                      </a:moveTo>
                      <a:lnTo>
                        <a:pt x="1285" y="263"/>
                      </a:lnTo>
                      <a:lnTo>
                        <a:pt x="1149" y="536"/>
                      </a:lnTo>
                      <a:lnTo>
                        <a:pt x="906" y="1080"/>
                      </a:lnTo>
                      <a:lnTo>
                        <a:pt x="662" y="1635"/>
                      </a:lnTo>
                      <a:lnTo>
                        <a:pt x="439" y="2189"/>
                      </a:lnTo>
                      <a:lnTo>
                        <a:pt x="225" y="2744"/>
                      </a:lnTo>
                      <a:lnTo>
                        <a:pt x="30" y="3308"/>
                      </a:lnTo>
                      <a:lnTo>
                        <a:pt x="1" y="3376"/>
                      </a:lnTo>
                      <a:lnTo>
                        <a:pt x="1" y="3386"/>
                      </a:lnTo>
                      <a:lnTo>
                        <a:pt x="1" y="3425"/>
                      </a:lnTo>
                      <a:lnTo>
                        <a:pt x="1" y="3483"/>
                      </a:lnTo>
                      <a:lnTo>
                        <a:pt x="11" y="3512"/>
                      </a:lnTo>
                      <a:lnTo>
                        <a:pt x="30" y="3561"/>
                      </a:lnTo>
                      <a:lnTo>
                        <a:pt x="49" y="3590"/>
                      </a:lnTo>
                      <a:lnTo>
                        <a:pt x="118" y="3668"/>
                      </a:lnTo>
                      <a:lnTo>
                        <a:pt x="186" y="3726"/>
                      </a:lnTo>
                      <a:lnTo>
                        <a:pt x="312" y="3814"/>
                      </a:lnTo>
                      <a:lnTo>
                        <a:pt x="448" y="3892"/>
                      </a:lnTo>
                      <a:lnTo>
                        <a:pt x="585" y="3960"/>
                      </a:lnTo>
                      <a:lnTo>
                        <a:pt x="721" y="4028"/>
                      </a:lnTo>
                      <a:lnTo>
                        <a:pt x="867" y="4086"/>
                      </a:lnTo>
                      <a:lnTo>
                        <a:pt x="1013" y="4125"/>
                      </a:lnTo>
                      <a:lnTo>
                        <a:pt x="1013" y="4125"/>
                      </a:lnTo>
                      <a:lnTo>
                        <a:pt x="915" y="4008"/>
                      </a:lnTo>
                      <a:lnTo>
                        <a:pt x="818" y="3892"/>
                      </a:lnTo>
                      <a:lnTo>
                        <a:pt x="614" y="3678"/>
                      </a:lnTo>
                      <a:lnTo>
                        <a:pt x="409" y="3473"/>
                      </a:lnTo>
                      <a:lnTo>
                        <a:pt x="375" y="3430"/>
                      </a:lnTo>
                      <a:lnTo>
                        <a:pt x="390" y="3396"/>
                      </a:lnTo>
                      <a:lnTo>
                        <a:pt x="594" y="2841"/>
                      </a:lnTo>
                      <a:lnTo>
                        <a:pt x="779" y="2287"/>
                      </a:lnTo>
                      <a:lnTo>
                        <a:pt x="964" y="1722"/>
                      </a:lnTo>
                      <a:lnTo>
                        <a:pt x="1129" y="1158"/>
                      </a:lnTo>
                      <a:lnTo>
                        <a:pt x="1285" y="584"/>
                      </a:lnTo>
                      <a:lnTo>
                        <a:pt x="1353" y="292"/>
                      </a:lnTo>
                      <a:lnTo>
                        <a:pt x="142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6" name="Google Shape;2246;p19"/>
                <p:cNvSpPr/>
                <p:nvPr/>
              </p:nvSpPr>
              <p:spPr>
                <a:xfrm>
                  <a:off x="7743200" y="1319825"/>
                  <a:ext cx="56700" cy="29475"/>
                </a:xfrm>
                <a:custGeom>
                  <a:rect b="b" l="l" r="r" t="t"/>
                  <a:pathLst>
                    <a:path extrusionOk="0" h="1179" w="2268">
                      <a:moveTo>
                        <a:pt x="1907" y="1"/>
                      </a:moveTo>
                      <a:lnTo>
                        <a:pt x="1829" y="20"/>
                      </a:lnTo>
                      <a:lnTo>
                        <a:pt x="1742" y="40"/>
                      </a:lnTo>
                      <a:lnTo>
                        <a:pt x="1654" y="69"/>
                      </a:lnTo>
                      <a:lnTo>
                        <a:pt x="1469" y="157"/>
                      </a:lnTo>
                      <a:lnTo>
                        <a:pt x="1265" y="254"/>
                      </a:lnTo>
                      <a:lnTo>
                        <a:pt x="1061" y="380"/>
                      </a:lnTo>
                      <a:lnTo>
                        <a:pt x="866" y="517"/>
                      </a:lnTo>
                      <a:lnTo>
                        <a:pt x="672" y="653"/>
                      </a:lnTo>
                      <a:lnTo>
                        <a:pt x="331" y="906"/>
                      </a:lnTo>
                      <a:lnTo>
                        <a:pt x="88" y="1100"/>
                      </a:lnTo>
                      <a:lnTo>
                        <a:pt x="0" y="1178"/>
                      </a:lnTo>
                      <a:lnTo>
                        <a:pt x="107" y="1178"/>
                      </a:lnTo>
                      <a:lnTo>
                        <a:pt x="380" y="1159"/>
                      </a:lnTo>
                      <a:lnTo>
                        <a:pt x="759" y="1120"/>
                      </a:lnTo>
                      <a:lnTo>
                        <a:pt x="973" y="1090"/>
                      </a:lnTo>
                      <a:lnTo>
                        <a:pt x="1197" y="1052"/>
                      </a:lnTo>
                      <a:lnTo>
                        <a:pt x="1411" y="993"/>
                      </a:lnTo>
                      <a:lnTo>
                        <a:pt x="1625" y="935"/>
                      </a:lnTo>
                      <a:lnTo>
                        <a:pt x="1810" y="857"/>
                      </a:lnTo>
                      <a:lnTo>
                        <a:pt x="1897" y="818"/>
                      </a:lnTo>
                      <a:lnTo>
                        <a:pt x="1975" y="769"/>
                      </a:lnTo>
                      <a:lnTo>
                        <a:pt x="2053" y="721"/>
                      </a:lnTo>
                      <a:lnTo>
                        <a:pt x="2111" y="662"/>
                      </a:lnTo>
                      <a:lnTo>
                        <a:pt x="2170" y="604"/>
                      </a:lnTo>
                      <a:lnTo>
                        <a:pt x="2209" y="546"/>
                      </a:lnTo>
                      <a:lnTo>
                        <a:pt x="2238" y="478"/>
                      </a:lnTo>
                      <a:lnTo>
                        <a:pt x="2257" y="400"/>
                      </a:lnTo>
                      <a:lnTo>
                        <a:pt x="2267" y="332"/>
                      </a:lnTo>
                      <a:lnTo>
                        <a:pt x="2257" y="244"/>
                      </a:lnTo>
                      <a:lnTo>
                        <a:pt x="2238" y="176"/>
                      </a:lnTo>
                      <a:lnTo>
                        <a:pt x="2199" y="108"/>
                      </a:lnTo>
                      <a:lnTo>
                        <a:pt x="2160" y="69"/>
                      </a:lnTo>
                      <a:lnTo>
                        <a:pt x="2111" y="30"/>
                      </a:lnTo>
                      <a:lnTo>
                        <a:pt x="2053" y="11"/>
                      </a:lnTo>
                      <a:lnTo>
                        <a:pt x="1985"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7" name="Google Shape;2247;p19"/>
                <p:cNvSpPr/>
                <p:nvPr/>
              </p:nvSpPr>
              <p:spPr>
                <a:xfrm>
                  <a:off x="7875000" y="1320075"/>
                  <a:ext cx="57425" cy="28975"/>
                </a:xfrm>
                <a:custGeom>
                  <a:rect b="b" l="l" r="r" t="t"/>
                  <a:pathLst>
                    <a:path extrusionOk="0" h="1159" w="2297">
                      <a:moveTo>
                        <a:pt x="380" y="1"/>
                      </a:moveTo>
                      <a:lnTo>
                        <a:pt x="303" y="20"/>
                      </a:lnTo>
                      <a:lnTo>
                        <a:pt x="234" y="40"/>
                      </a:lnTo>
                      <a:lnTo>
                        <a:pt x="166" y="78"/>
                      </a:lnTo>
                      <a:lnTo>
                        <a:pt x="108" y="127"/>
                      </a:lnTo>
                      <a:lnTo>
                        <a:pt x="59" y="186"/>
                      </a:lnTo>
                      <a:lnTo>
                        <a:pt x="20" y="254"/>
                      </a:lnTo>
                      <a:lnTo>
                        <a:pt x="1" y="322"/>
                      </a:lnTo>
                      <a:lnTo>
                        <a:pt x="1" y="380"/>
                      </a:lnTo>
                      <a:lnTo>
                        <a:pt x="11" y="448"/>
                      </a:lnTo>
                      <a:lnTo>
                        <a:pt x="40" y="497"/>
                      </a:lnTo>
                      <a:lnTo>
                        <a:pt x="79" y="555"/>
                      </a:lnTo>
                      <a:lnTo>
                        <a:pt x="127" y="604"/>
                      </a:lnTo>
                      <a:lnTo>
                        <a:pt x="196" y="652"/>
                      </a:lnTo>
                      <a:lnTo>
                        <a:pt x="264" y="701"/>
                      </a:lnTo>
                      <a:lnTo>
                        <a:pt x="351" y="740"/>
                      </a:lnTo>
                      <a:lnTo>
                        <a:pt x="546" y="828"/>
                      </a:lnTo>
                      <a:lnTo>
                        <a:pt x="760" y="896"/>
                      </a:lnTo>
                      <a:lnTo>
                        <a:pt x="983" y="954"/>
                      </a:lnTo>
                      <a:lnTo>
                        <a:pt x="1217" y="1003"/>
                      </a:lnTo>
                      <a:lnTo>
                        <a:pt x="1450" y="1051"/>
                      </a:lnTo>
                      <a:lnTo>
                        <a:pt x="1878" y="1119"/>
                      </a:lnTo>
                      <a:lnTo>
                        <a:pt x="2180" y="1149"/>
                      </a:lnTo>
                      <a:lnTo>
                        <a:pt x="2297" y="1158"/>
                      </a:lnTo>
                      <a:lnTo>
                        <a:pt x="2219" y="1090"/>
                      </a:lnTo>
                      <a:lnTo>
                        <a:pt x="2024" y="905"/>
                      </a:lnTo>
                      <a:lnTo>
                        <a:pt x="1723" y="662"/>
                      </a:lnTo>
                      <a:lnTo>
                        <a:pt x="1557" y="526"/>
                      </a:lnTo>
                      <a:lnTo>
                        <a:pt x="1373" y="400"/>
                      </a:lnTo>
                      <a:lnTo>
                        <a:pt x="1188" y="273"/>
                      </a:lnTo>
                      <a:lnTo>
                        <a:pt x="993" y="166"/>
                      </a:lnTo>
                      <a:lnTo>
                        <a:pt x="808" y="88"/>
                      </a:lnTo>
                      <a:lnTo>
                        <a:pt x="721" y="49"/>
                      </a:lnTo>
                      <a:lnTo>
                        <a:pt x="624" y="30"/>
                      </a:lnTo>
                      <a:lnTo>
                        <a:pt x="546" y="10"/>
                      </a:lnTo>
                      <a:lnTo>
                        <a:pt x="45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8" name="Google Shape;2248;p19"/>
                <p:cNvSpPr/>
                <p:nvPr/>
              </p:nvSpPr>
              <p:spPr>
                <a:xfrm>
                  <a:off x="7645200" y="1360450"/>
                  <a:ext cx="71750" cy="105325"/>
                </a:xfrm>
                <a:custGeom>
                  <a:rect b="b" l="l" r="r" t="t"/>
                  <a:pathLst>
                    <a:path extrusionOk="0" h="4213" w="2870">
                      <a:moveTo>
                        <a:pt x="1245" y="1"/>
                      </a:moveTo>
                      <a:lnTo>
                        <a:pt x="1099" y="20"/>
                      </a:lnTo>
                      <a:lnTo>
                        <a:pt x="953" y="59"/>
                      </a:lnTo>
                      <a:lnTo>
                        <a:pt x="817" y="117"/>
                      </a:lnTo>
                      <a:lnTo>
                        <a:pt x="700" y="185"/>
                      </a:lnTo>
                      <a:lnTo>
                        <a:pt x="574" y="283"/>
                      </a:lnTo>
                      <a:lnTo>
                        <a:pt x="467" y="399"/>
                      </a:lnTo>
                      <a:lnTo>
                        <a:pt x="370" y="526"/>
                      </a:lnTo>
                      <a:lnTo>
                        <a:pt x="282" y="662"/>
                      </a:lnTo>
                      <a:lnTo>
                        <a:pt x="204" y="818"/>
                      </a:lnTo>
                      <a:lnTo>
                        <a:pt x="146" y="983"/>
                      </a:lnTo>
                      <a:lnTo>
                        <a:pt x="88" y="1158"/>
                      </a:lnTo>
                      <a:lnTo>
                        <a:pt x="49" y="1343"/>
                      </a:lnTo>
                      <a:lnTo>
                        <a:pt x="19" y="1538"/>
                      </a:lnTo>
                      <a:lnTo>
                        <a:pt x="0" y="1742"/>
                      </a:lnTo>
                      <a:lnTo>
                        <a:pt x="0" y="1946"/>
                      </a:lnTo>
                      <a:lnTo>
                        <a:pt x="10" y="2160"/>
                      </a:lnTo>
                      <a:lnTo>
                        <a:pt x="39" y="2374"/>
                      </a:lnTo>
                      <a:lnTo>
                        <a:pt x="78" y="2588"/>
                      </a:lnTo>
                      <a:lnTo>
                        <a:pt x="136" y="2792"/>
                      </a:lnTo>
                      <a:lnTo>
                        <a:pt x="204" y="2977"/>
                      </a:lnTo>
                      <a:lnTo>
                        <a:pt x="282" y="3162"/>
                      </a:lnTo>
                      <a:lnTo>
                        <a:pt x="370" y="3337"/>
                      </a:lnTo>
                      <a:lnTo>
                        <a:pt x="467" y="3493"/>
                      </a:lnTo>
                      <a:lnTo>
                        <a:pt x="574" y="3639"/>
                      </a:lnTo>
                      <a:lnTo>
                        <a:pt x="691" y="3775"/>
                      </a:lnTo>
                      <a:lnTo>
                        <a:pt x="807" y="3892"/>
                      </a:lnTo>
                      <a:lnTo>
                        <a:pt x="934" y="3989"/>
                      </a:lnTo>
                      <a:lnTo>
                        <a:pt x="1070" y="4077"/>
                      </a:lnTo>
                      <a:lnTo>
                        <a:pt x="1206" y="4135"/>
                      </a:lnTo>
                      <a:lnTo>
                        <a:pt x="1342" y="4184"/>
                      </a:lnTo>
                      <a:lnTo>
                        <a:pt x="1488" y="4213"/>
                      </a:lnTo>
                      <a:lnTo>
                        <a:pt x="1625" y="4213"/>
                      </a:lnTo>
                      <a:lnTo>
                        <a:pt x="1771" y="4193"/>
                      </a:lnTo>
                      <a:lnTo>
                        <a:pt x="1916" y="4164"/>
                      </a:lnTo>
                      <a:lnTo>
                        <a:pt x="2053" y="4106"/>
                      </a:lnTo>
                      <a:lnTo>
                        <a:pt x="2169" y="4028"/>
                      </a:lnTo>
                      <a:lnTo>
                        <a:pt x="2286" y="3931"/>
                      </a:lnTo>
                      <a:lnTo>
                        <a:pt x="2403" y="3824"/>
                      </a:lnTo>
                      <a:lnTo>
                        <a:pt x="2500" y="3697"/>
                      </a:lnTo>
                      <a:lnTo>
                        <a:pt x="2588" y="3551"/>
                      </a:lnTo>
                      <a:lnTo>
                        <a:pt x="2665" y="3396"/>
                      </a:lnTo>
                      <a:lnTo>
                        <a:pt x="2724" y="3230"/>
                      </a:lnTo>
                      <a:lnTo>
                        <a:pt x="2782" y="3055"/>
                      </a:lnTo>
                      <a:lnTo>
                        <a:pt x="2821" y="2870"/>
                      </a:lnTo>
                      <a:lnTo>
                        <a:pt x="2850" y="2676"/>
                      </a:lnTo>
                      <a:lnTo>
                        <a:pt x="2870" y="2471"/>
                      </a:lnTo>
                      <a:lnTo>
                        <a:pt x="2870" y="2267"/>
                      </a:lnTo>
                      <a:lnTo>
                        <a:pt x="2860" y="2053"/>
                      </a:lnTo>
                      <a:lnTo>
                        <a:pt x="2831" y="1839"/>
                      </a:lnTo>
                      <a:lnTo>
                        <a:pt x="2792" y="1625"/>
                      </a:lnTo>
                      <a:lnTo>
                        <a:pt x="2734" y="1431"/>
                      </a:lnTo>
                      <a:lnTo>
                        <a:pt x="2665" y="1236"/>
                      </a:lnTo>
                      <a:lnTo>
                        <a:pt x="2588" y="1051"/>
                      </a:lnTo>
                      <a:lnTo>
                        <a:pt x="2500" y="876"/>
                      </a:lnTo>
                      <a:lnTo>
                        <a:pt x="2403" y="720"/>
                      </a:lnTo>
                      <a:lnTo>
                        <a:pt x="2296" y="574"/>
                      </a:lnTo>
                      <a:lnTo>
                        <a:pt x="2179" y="438"/>
                      </a:lnTo>
                      <a:lnTo>
                        <a:pt x="2062" y="322"/>
                      </a:lnTo>
                      <a:lnTo>
                        <a:pt x="1936" y="224"/>
                      </a:lnTo>
                      <a:lnTo>
                        <a:pt x="1800" y="146"/>
                      </a:lnTo>
                      <a:lnTo>
                        <a:pt x="1664" y="78"/>
                      </a:lnTo>
                      <a:lnTo>
                        <a:pt x="1527" y="30"/>
                      </a:lnTo>
                      <a:lnTo>
                        <a:pt x="1381" y="10"/>
                      </a:lnTo>
                      <a:lnTo>
                        <a:pt x="1245"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p19"/>
                <p:cNvSpPr/>
                <p:nvPr/>
              </p:nvSpPr>
              <p:spPr>
                <a:xfrm>
                  <a:off x="7657350" y="1378200"/>
                  <a:ext cx="46950" cy="68600"/>
                </a:xfrm>
                <a:custGeom>
                  <a:rect b="b" l="l" r="r" t="t"/>
                  <a:pathLst>
                    <a:path extrusionOk="0" h="2744" w="1878">
                      <a:moveTo>
                        <a:pt x="818" y="1"/>
                      </a:moveTo>
                      <a:lnTo>
                        <a:pt x="720" y="20"/>
                      </a:lnTo>
                      <a:lnTo>
                        <a:pt x="633" y="40"/>
                      </a:lnTo>
                      <a:lnTo>
                        <a:pt x="545" y="78"/>
                      </a:lnTo>
                      <a:lnTo>
                        <a:pt x="458" y="127"/>
                      </a:lnTo>
                      <a:lnTo>
                        <a:pt x="380" y="195"/>
                      </a:lnTo>
                      <a:lnTo>
                        <a:pt x="312" y="263"/>
                      </a:lnTo>
                      <a:lnTo>
                        <a:pt x="244" y="351"/>
                      </a:lnTo>
                      <a:lnTo>
                        <a:pt x="185" y="438"/>
                      </a:lnTo>
                      <a:lnTo>
                        <a:pt x="137" y="545"/>
                      </a:lnTo>
                      <a:lnTo>
                        <a:pt x="98" y="652"/>
                      </a:lnTo>
                      <a:lnTo>
                        <a:pt x="59" y="769"/>
                      </a:lnTo>
                      <a:lnTo>
                        <a:pt x="30" y="896"/>
                      </a:lnTo>
                      <a:lnTo>
                        <a:pt x="10" y="1022"/>
                      </a:lnTo>
                      <a:lnTo>
                        <a:pt x="0" y="1158"/>
                      </a:lnTo>
                      <a:lnTo>
                        <a:pt x="0" y="1294"/>
                      </a:lnTo>
                      <a:lnTo>
                        <a:pt x="10" y="1431"/>
                      </a:lnTo>
                      <a:lnTo>
                        <a:pt x="30" y="1577"/>
                      </a:lnTo>
                      <a:lnTo>
                        <a:pt x="69" y="1781"/>
                      </a:lnTo>
                      <a:lnTo>
                        <a:pt x="137" y="1985"/>
                      </a:lnTo>
                      <a:lnTo>
                        <a:pt x="224" y="2170"/>
                      </a:lnTo>
                      <a:lnTo>
                        <a:pt x="321" y="2326"/>
                      </a:lnTo>
                      <a:lnTo>
                        <a:pt x="370" y="2403"/>
                      </a:lnTo>
                      <a:lnTo>
                        <a:pt x="428" y="2472"/>
                      </a:lnTo>
                      <a:lnTo>
                        <a:pt x="487" y="2530"/>
                      </a:lnTo>
                      <a:lnTo>
                        <a:pt x="555" y="2588"/>
                      </a:lnTo>
                      <a:lnTo>
                        <a:pt x="623" y="2637"/>
                      </a:lnTo>
                      <a:lnTo>
                        <a:pt x="681" y="2686"/>
                      </a:lnTo>
                      <a:lnTo>
                        <a:pt x="749" y="2715"/>
                      </a:lnTo>
                      <a:lnTo>
                        <a:pt x="827" y="2744"/>
                      </a:lnTo>
                      <a:lnTo>
                        <a:pt x="808" y="2608"/>
                      </a:lnTo>
                      <a:lnTo>
                        <a:pt x="808" y="2472"/>
                      </a:lnTo>
                      <a:lnTo>
                        <a:pt x="808" y="2345"/>
                      </a:lnTo>
                      <a:lnTo>
                        <a:pt x="818" y="2219"/>
                      </a:lnTo>
                      <a:lnTo>
                        <a:pt x="847" y="2092"/>
                      </a:lnTo>
                      <a:lnTo>
                        <a:pt x="876" y="1975"/>
                      </a:lnTo>
                      <a:lnTo>
                        <a:pt x="905" y="1859"/>
                      </a:lnTo>
                      <a:lnTo>
                        <a:pt x="954" y="1752"/>
                      </a:lnTo>
                      <a:lnTo>
                        <a:pt x="1002" y="1654"/>
                      </a:lnTo>
                      <a:lnTo>
                        <a:pt x="1061" y="1567"/>
                      </a:lnTo>
                      <a:lnTo>
                        <a:pt x="1129" y="1489"/>
                      </a:lnTo>
                      <a:lnTo>
                        <a:pt x="1197" y="1421"/>
                      </a:lnTo>
                      <a:lnTo>
                        <a:pt x="1275" y="1363"/>
                      </a:lnTo>
                      <a:lnTo>
                        <a:pt x="1353" y="1314"/>
                      </a:lnTo>
                      <a:lnTo>
                        <a:pt x="1440" y="1275"/>
                      </a:lnTo>
                      <a:lnTo>
                        <a:pt x="1528" y="1246"/>
                      </a:lnTo>
                      <a:lnTo>
                        <a:pt x="1615" y="1236"/>
                      </a:lnTo>
                      <a:lnTo>
                        <a:pt x="1703" y="1236"/>
                      </a:lnTo>
                      <a:lnTo>
                        <a:pt x="1790" y="1256"/>
                      </a:lnTo>
                      <a:lnTo>
                        <a:pt x="1878" y="1275"/>
                      </a:lnTo>
                      <a:lnTo>
                        <a:pt x="1868" y="1226"/>
                      </a:lnTo>
                      <a:lnTo>
                        <a:pt x="1849" y="1080"/>
                      </a:lnTo>
                      <a:lnTo>
                        <a:pt x="1810" y="944"/>
                      </a:lnTo>
                      <a:lnTo>
                        <a:pt x="1761" y="818"/>
                      </a:lnTo>
                      <a:lnTo>
                        <a:pt x="1713" y="701"/>
                      </a:lnTo>
                      <a:lnTo>
                        <a:pt x="1654" y="584"/>
                      </a:lnTo>
                      <a:lnTo>
                        <a:pt x="1586" y="477"/>
                      </a:lnTo>
                      <a:lnTo>
                        <a:pt x="1518" y="380"/>
                      </a:lnTo>
                      <a:lnTo>
                        <a:pt x="1440" y="292"/>
                      </a:lnTo>
                      <a:lnTo>
                        <a:pt x="1362" y="224"/>
                      </a:lnTo>
                      <a:lnTo>
                        <a:pt x="1275" y="156"/>
                      </a:lnTo>
                      <a:lnTo>
                        <a:pt x="1187" y="98"/>
                      </a:lnTo>
                      <a:lnTo>
                        <a:pt x="1100" y="59"/>
                      </a:lnTo>
                      <a:lnTo>
                        <a:pt x="1012" y="30"/>
                      </a:lnTo>
                      <a:lnTo>
                        <a:pt x="915" y="10"/>
                      </a:lnTo>
                      <a:lnTo>
                        <a:pt x="818"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0" name="Google Shape;2250;p19"/>
                <p:cNvSpPr/>
                <p:nvPr/>
              </p:nvSpPr>
              <p:spPr>
                <a:xfrm>
                  <a:off x="7958675" y="1360450"/>
                  <a:ext cx="71775" cy="105325"/>
                </a:xfrm>
                <a:custGeom>
                  <a:rect b="b" l="l" r="r" t="t"/>
                  <a:pathLst>
                    <a:path extrusionOk="0" h="4213" w="2871">
                      <a:moveTo>
                        <a:pt x="1635" y="1"/>
                      </a:moveTo>
                      <a:lnTo>
                        <a:pt x="1489" y="10"/>
                      </a:lnTo>
                      <a:lnTo>
                        <a:pt x="1343" y="30"/>
                      </a:lnTo>
                      <a:lnTo>
                        <a:pt x="1207" y="78"/>
                      </a:lnTo>
                      <a:lnTo>
                        <a:pt x="1070" y="146"/>
                      </a:lnTo>
                      <a:lnTo>
                        <a:pt x="934" y="224"/>
                      </a:lnTo>
                      <a:lnTo>
                        <a:pt x="808" y="322"/>
                      </a:lnTo>
                      <a:lnTo>
                        <a:pt x="691" y="438"/>
                      </a:lnTo>
                      <a:lnTo>
                        <a:pt x="574" y="574"/>
                      </a:lnTo>
                      <a:lnTo>
                        <a:pt x="467" y="720"/>
                      </a:lnTo>
                      <a:lnTo>
                        <a:pt x="370" y="876"/>
                      </a:lnTo>
                      <a:lnTo>
                        <a:pt x="283" y="1051"/>
                      </a:lnTo>
                      <a:lnTo>
                        <a:pt x="205" y="1236"/>
                      </a:lnTo>
                      <a:lnTo>
                        <a:pt x="137" y="1431"/>
                      </a:lnTo>
                      <a:lnTo>
                        <a:pt x="78" y="1625"/>
                      </a:lnTo>
                      <a:lnTo>
                        <a:pt x="39" y="1839"/>
                      </a:lnTo>
                      <a:lnTo>
                        <a:pt x="10" y="2053"/>
                      </a:lnTo>
                      <a:lnTo>
                        <a:pt x="0" y="2267"/>
                      </a:lnTo>
                      <a:lnTo>
                        <a:pt x="0" y="2471"/>
                      </a:lnTo>
                      <a:lnTo>
                        <a:pt x="20" y="2676"/>
                      </a:lnTo>
                      <a:lnTo>
                        <a:pt x="49" y="2870"/>
                      </a:lnTo>
                      <a:lnTo>
                        <a:pt x="88" y="3055"/>
                      </a:lnTo>
                      <a:lnTo>
                        <a:pt x="146" y="3230"/>
                      </a:lnTo>
                      <a:lnTo>
                        <a:pt x="214" y="3396"/>
                      </a:lnTo>
                      <a:lnTo>
                        <a:pt x="283" y="3551"/>
                      </a:lnTo>
                      <a:lnTo>
                        <a:pt x="380" y="3697"/>
                      </a:lnTo>
                      <a:lnTo>
                        <a:pt x="477" y="3824"/>
                      </a:lnTo>
                      <a:lnTo>
                        <a:pt x="584" y="3931"/>
                      </a:lnTo>
                      <a:lnTo>
                        <a:pt x="701" y="4028"/>
                      </a:lnTo>
                      <a:lnTo>
                        <a:pt x="827" y="4106"/>
                      </a:lnTo>
                      <a:lnTo>
                        <a:pt x="954" y="4164"/>
                      </a:lnTo>
                      <a:lnTo>
                        <a:pt x="1100" y="4193"/>
                      </a:lnTo>
                      <a:lnTo>
                        <a:pt x="1246" y="4213"/>
                      </a:lnTo>
                      <a:lnTo>
                        <a:pt x="1392" y="4213"/>
                      </a:lnTo>
                      <a:lnTo>
                        <a:pt x="1528" y="4184"/>
                      </a:lnTo>
                      <a:lnTo>
                        <a:pt x="1674" y="4135"/>
                      </a:lnTo>
                      <a:lnTo>
                        <a:pt x="1810" y="4077"/>
                      </a:lnTo>
                      <a:lnTo>
                        <a:pt x="1936" y="3989"/>
                      </a:lnTo>
                      <a:lnTo>
                        <a:pt x="2063" y="3892"/>
                      </a:lnTo>
                      <a:lnTo>
                        <a:pt x="2189" y="3775"/>
                      </a:lnTo>
                      <a:lnTo>
                        <a:pt x="2296" y="3639"/>
                      </a:lnTo>
                      <a:lnTo>
                        <a:pt x="2403" y="3493"/>
                      </a:lnTo>
                      <a:lnTo>
                        <a:pt x="2500" y="3337"/>
                      </a:lnTo>
                      <a:lnTo>
                        <a:pt x="2588" y="3162"/>
                      </a:lnTo>
                      <a:lnTo>
                        <a:pt x="2676" y="2977"/>
                      </a:lnTo>
                      <a:lnTo>
                        <a:pt x="2734" y="2792"/>
                      </a:lnTo>
                      <a:lnTo>
                        <a:pt x="2792" y="2588"/>
                      </a:lnTo>
                      <a:lnTo>
                        <a:pt x="2831" y="2374"/>
                      </a:lnTo>
                      <a:lnTo>
                        <a:pt x="2860" y="2160"/>
                      </a:lnTo>
                      <a:lnTo>
                        <a:pt x="2870" y="1946"/>
                      </a:lnTo>
                      <a:lnTo>
                        <a:pt x="2870" y="1742"/>
                      </a:lnTo>
                      <a:lnTo>
                        <a:pt x="2860" y="1538"/>
                      </a:lnTo>
                      <a:lnTo>
                        <a:pt x="2831" y="1343"/>
                      </a:lnTo>
                      <a:lnTo>
                        <a:pt x="2783" y="1158"/>
                      </a:lnTo>
                      <a:lnTo>
                        <a:pt x="2734" y="983"/>
                      </a:lnTo>
                      <a:lnTo>
                        <a:pt x="2666" y="818"/>
                      </a:lnTo>
                      <a:lnTo>
                        <a:pt x="2588" y="662"/>
                      </a:lnTo>
                      <a:lnTo>
                        <a:pt x="2500" y="526"/>
                      </a:lnTo>
                      <a:lnTo>
                        <a:pt x="2403" y="399"/>
                      </a:lnTo>
                      <a:lnTo>
                        <a:pt x="2296" y="283"/>
                      </a:lnTo>
                      <a:lnTo>
                        <a:pt x="2179" y="185"/>
                      </a:lnTo>
                      <a:lnTo>
                        <a:pt x="2053" y="117"/>
                      </a:lnTo>
                      <a:lnTo>
                        <a:pt x="1917" y="59"/>
                      </a:lnTo>
                      <a:lnTo>
                        <a:pt x="1781" y="20"/>
                      </a:lnTo>
                      <a:lnTo>
                        <a:pt x="1635"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1" name="Google Shape;2251;p19"/>
                <p:cNvSpPr/>
                <p:nvPr/>
              </p:nvSpPr>
              <p:spPr>
                <a:xfrm>
                  <a:off x="7971325" y="1378200"/>
                  <a:ext cx="46950" cy="68600"/>
                </a:xfrm>
                <a:custGeom>
                  <a:rect b="b" l="l" r="r" t="t"/>
                  <a:pathLst>
                    <a:path extrusionOk="0" h="2744" w="1878">
                      <a:moveTo>
                        <a:pt x="1061" y="1"/>
                      </a:moveTo>
                      <a:lnTo>
                        <a:pt x="963" y="10"/>
                      </a:lnTo>
                      <a:lnTo>
                        <a:pt x="866" y="30"/>
                      </a:lnTo>
                      <a:lnTo>
                        <a:pt x="778" y="59"/>
                      </a:lnTo>
                      <a:lnTo>
                        <a:pt x="691" y="98"/>
                      </a:lnTo>
                      <a:lnTo>
                        <a:pt x="603" y="156"/>
                      </a:lnTo>
                      <a:lnTo>
                        <a:pt x="516" y="224"/>
                      </a:lnTo>
                      <a:lnTo>
                        <a:pt x="438" y="292"/>
                      </a:lnTo>
                      <a:lnTo>
                        <a:pt x="360" y="380"/>
                      </a:lnTo>
                      <a:lnTo>
                        <a:pt x="292" y="477"/>
                      </a:lnTo>
                      <a:lnTo>
                        <a:pt x="224" y="584"/>
                      </a:lnTo>
                      <a:lnTo>
                        <a:pt x="166" y="701"/>
                      </a:lnTo>
                      <a:lnTo>
                        <a:pt x="117" y="818"/>
                      </a:lnTo>
                      <a:lnTo>
                        <a:pt x="68" y="944"/>
                      </a:lnTo>
                      <a:lnTo>
                        <a:pt x="39" y="1080"/>
                      </a:lnTo>
                      <a:lnTo>
                        <a:pt x="10" y="1226"/>
                      </a:lnTo>
                      <a:lnTo>
                        <a:pt x="0" y="1275"/>
                      </a:lnTo>
                      <a:lnTo>
                        <a:pt x="0" y="1275"/>
                      </a:lnTo>
                      <a:lnTo>
                        <a:pt x="88" y="1256"/>
                      </a:lnTo>
                      <a:lnTo>
                        <a:pt x="175" y="1236"/>
                      </a:lnTo>
                      <a:lnTo>
                        <a:pt x="263" y="1236"/>
                      </a:lnTo>
                      <a:lnTo>
                        <a:pt x="350" y="1246"/>
                      </a:lnTo>
                      <a:lnTo>
                        <a:pt x="438" y="1275"/>
                      </a:lnTo>
                      <a:lnTo>
                        <a:pt x="526" y="1314"/>
                      </a:lnTo>
                      <a:lnTo>
                        <a:pt x="613" y="1363"/>
                      </a:lnTo>
                      <a:lnTo>
                        <a:pt x="681" y="1421"/>
                      </a:lnTo>
                      <a:lnTo>
                        <a:pt x="759" y="1489"/>
                      </a:lnTo>
                      <a:lnTo>
                        <a:pt x="817" y="1567"/>
                      </a:lnTo>
                      <a:lnTo>
                        <a:pt x="876" y="1654"/>
                      </a:lnTo>
                      <a:lnTo>
                        <a:pt x="924" y="1752"/>
                      </a:lnTo>
                      <a:lnTo>
                        <a:pt x="973" y="1859"/>
                      </a:lnTo>
                      <a:lnTo>
                        <a:pt x="1012" y="1975"/>
                      </a:lnTo>
                      <a:lnTo>
                        <a:pt x="1041" y="2092"/>
                      </a:lnTo>
                      <a:lnTo>
                        <a:pt x="1061" y="2219"/>
                      </a:lnTo>
                      <a:lnTo>
                        <a:pt x="1070" y="2345"/>
                      </a:lnTo>
                      <a:lnTo>
                        <a:pt x="1080" y="2472"/>
                      </a:lnTo>
                      <a:lnTo>
                        <a:pt x="1070" y="2608"/>
                      </a:lnTo>
                      <a:lnTo>
                        <a:pt x="1061" y="2744"/>
                      </a:lnTo>
                      <a:lnTo>
                        <a:pt x="1061" y="2744"/>
                      </a:lnTo>
                      <a:lnTo>
                        <a:pt x="1129" y="2715"/>
                      </a:lnTo>
                      <a:lnTo>
                        <a:pt x="1197" y="2686"/>
                      </a:lnTo>
                      <a:lnTo>
                        <a:pt x="1265" y="2637"/>
                      </a:lnTo>
                      <a:lnTo>
                        <a:pt x="1323" y="2588"/>
                      </a:lnTo>
                      <a:lnTo>
                        <a:pt x="1391" y="2530"/>
                      </a:lnTo>
                      <a:lnTo>
                        <a:pt x="1450" y="2472"/>
                      </a:lnTo>
                      <a:lnTo>
                        <a:pt x="1508" y="2403"/>
                      </a:lnTo>
                      <a:lnTo>
                        <a:pt x="1557" y="2326"/>
                      </a:lnTo>
                      <a:lnTo>
                        <a:pt x="1664" y="2170"/>
                      </a:lnTo>
                      <a:lnTo>
                        <a:pt x="1742" y="1985"/>
                      </a:lnTo>
                      <a:lnTo>
                        <a:pt x="1810" y="1781"/>
                      </a:lnTo>
                      <a:lnTo>
                        <a:pt x="1858" y="1577"/>
                      </a:lnTo>
                      <a:lnTo>
                        <a:pt x="1868" y="1431"/>
                      </a:lnTo>
                      <a:lnTo>
                        <a:pt x="1878" y="1294"/>
                      </a:lnTo>
                      <a:lnTo>
                        <a:pt x="1878" y="1158"/>
                      </a:lnTo>
                      <a:lnTo>
                        <a:pt x="1868" y="1022"/>
                      </a:lnTo>
                      <a:lnTo>
                        <a:pt x="1849" y="896"/>
                      </a:lnTo>
                      <a:lnTo>
                        <a:pt x="1819" y="769"/>
                      </a:lnTo>
                      <a:lnTo>
                        <a:pt x="1790" y="652"/>
                      </a:lnTo>
                      <a:lnTo>
                        <a:pt x="1742" y="545"/>
                      </a:lnTo>
                      <a:lnTo>
                        <a:pt x="1693" y="438"/>
                      </a:lnTo>
                      <a:lnTo>
                        <a:pt x="1635" y="351"/>
                      </a:lnTo>
                      <a:lnTo>
                        <a:pt x="1566" y="263"/>
                      </a:lnTo>
                      <a:lnTo>
                        <a:pt x="1498" y="195"/>
                      </a:lnTo>
                      <a:lnTo>
                        <a:pt x="1421" y="127"/>
                      </a:lnTo>
                      <a:lnTo>
                        <a:pt x="1333" y="78"/>
                      </a:lnTo>
                      <a:lnTo>
                        <a:pt x="1245" y="40"/>
                      </a:lnTo>
                      <a:lnTo>
                        <a:pt x="1158" y="20"/>
                      </a:lnTo>
                      <a:lnTo>
                        <a:pt x="1061"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p19"/>
                <p:cNvSpPr/>
                <p:nvPr/>
              </p:nvSpPr>
              <p:spPr>
                <a:xfrm>
                  <a:off x="7799875" y="1470125"/>
                  <a:ext cx="72000" cy="39425"/>
                </a:xfrm>
                <a:custGeom>
                  <a:rect b="b" l="l" r="r" t="t"/>
                  <a:pathLst>
                    <a:path extrusionOk="0" h="1577" w="2880">
                      <a:moveTo>
                        <a:pt x="496" y="1"/>
                      </a:moveTo>
                      <a:lnTo>
                        <a:pt x="428" y="20"/>
                      </a:lnTo>
                      <a:lnTo>
                        <a:pt x="350" y="40"/>
                      </a:lnTo>
                      <a:lnTo>
                        <a:pt x="292" y="79"/>
                      </a:lnTo>
                      <a:lnTo>
                        <a:pt x="224" y="127"/>
                      </a:lnTo>
                      <a:lnTo>
                        <a:pt x="175" y="176"/>
                      </a:lnTo>
                      <a:lnTo>
                        <a:pt x="117" y="244"/>
                      </a:lnTo>
                      <a:lnTo>
                        <a:pt x="78" y="312"/>
                      </a:lnTo>
                      <a:lnTo>
                        <a:pt x="49" y="390"/>
                      </a:lnTo>
                      <a:lnTo>
                        <a:pt x="19" y="468"/>
                      </a:lnTo>
                      <a:lnTo>
                        <a:pt x="10" y="546"/>
                      </a:lnTo>
                      <a:lnTo>
                        <a:pt x="0" y="623"/>
                      </a:lnTo>
                      <a:lnTo>
                        <a:pt x="0" y="711"/>
                      </a:lnTo>
                      <a:lnTo>
                        <a:pt x="19" y="789"/>
                      </a:lnTo>
                      <a:lnTo>
                        <a:pt x="49" y="867"/>
                      </a:lnTo>
                      <a:lnTo>
                        <a:pt x="88" y="935"/>
                      </a:lnTo>
                      <a:lnTo>
                        <a:pt x="165" y="1042"/>
                      </a:lnTo>
                      <a:lnTo>
                        <a:pt x="253" y="1139"/>
                      </a:lnTo>
                      <a:lnTo>
                        <a:pt x="350" y="1227"/>
                      </a:lnTo>
                      <a:lnTo>
                        <a:pt x="477" y="1304"/>
                      </a:lnTo>
                      <a:lnTo>
                        <a:pt x="623" y="1382"/>
                      </a:lnTo>
                      <a:lnTo>
                        <a:pt x="778" y="1450"/>
                      </a:lnTo>
                      <a:lnTo>
                        <a:pt x="963" y="1509"/>
                      </a:lnTo>
                      <a:lnTo>
                        <a:pt x="1167" y="1548"/>
                      </a:lnTo>
                      <a:lnTo>
                        <a:pt x="1294" y="1567"/>
                      </a:lnTo>
                      <a:lnTo>
                        <a:pt x="1420" y="1577"/>
                      </a:lnTo>
                      <a:lnTo>
                        <a:pt x="1547" y="1567"/>
                      </a:lnTo>
                      <a:lnTo>
                        <a:pt x="1664" y="1557"/>
                      </a:lnTo>
                      <a:lnTo>
                        <a:pt x="1771" y="1538"/>
                      </a:lnTo>
                      <a:lnTo>
                        <a:pt x="1878" y="1509"/>
                      </a:lnTo>
                      <a:lnTo>
                        <a:pt x="1985" y="1479"/>
                      </a:lnTo>
                      <a:lnTo>
                        <a:pt x="2082" y="1441"/>
                      </a:lnTo>
                      <a:lnTo>
                        <a:pt x="2179" y="1392"/>
                      </a:lnTo>
                      <a:lnTo>
                        <a:pt x="2267" y="1334"/>
                      </a:lnTo>
                      <a:lnTo>
                        <a:pt x="2354" y="1275"/>
                      </a:lnTo>
                      <a:lnTo>
                        <a:pt x="2432" y="1217"/>
                      </a:lnTo>
                      <a:lnTo>
                        <a:pt x="2588" y="1081"/>
                      </a:lnTo>
                      <a:lnTo>
                        <a:pt x="2724" y="935"/>
                      </a:lnTo>
                      <a:lnTo>
                        <a:pt x="2782" y="857"/>
                      </a:lnTo>
                      <a:lnTo>
                        <a:pt x="2821" y="779"/>
                      </a:lnTo>
                      <a:lnTo>
                        <a:pt x="2850" y="701"/>
                      </a:lnTo>
                      <a:lnTo>
                        <a:pt x="2870" y="623"/>
                      </a:lnTo>
                      <a:lnTo>
                        <a:pt x="2880" y="536"/>
                      </a:lnTo>
                      <a:lnTo>
                        <a:pt x="2880" y="458"/>
                      </a:lnTo>
                      <a:lnTo>
                        <a:pt x="2870" y="380"/>
                      </a:lnTo>
                      <a:lnTo>
                        <a:pt x="2841" y="312"/>
                      </a:lnTo>
                      <a:lnTo>
                        <a:pt x="2811" y="244"/>
                      </a:lnTo>
                      <a:lnTo>
                        <a:pt x="2772" y="176"/>
                      </a:lnTo>
                      <a:lnTo>
                        <a:pt x="2734" y="127"/>
                      </a:lnTo>
                      <a:lnTo>
                        <a:pt x="2675" y="79"/>
                      </a:lnTo>
                      <a:lnTo>
                        <a:pt x="2617" y="40"/>
                      </a:lnTo>
                      <a:lnTo>
                        <a:pt x="2549" y="20"/>
                      </a:lnTo>
                      <a:lnTo>
                        <a:pt x="2471" y="1"/>
                      </a:lnTo>
                      <a:lnTo>
                        <a:pt x="2393" y="11"/>
                      </a:lnTo>
                      <a:lnTo>
                        <a:pt x="2150" y="30"/>
                      </a:lnTo>
                      <a:lnTo>
                        <a:pt x="1897" y="49"/>
                      </a:lnTo>
                      <a:lnTo>
                        <a:pt x="1420" y="49"/>
                      </a:lnTo>
                      <a:lnTo>
                        <a:pt x="973" y="30"/>
                      </a:lnTo>
                      <a:lnTo>
                        <a:pt x="574" y="1"/>
                      </a:lnTo>
                      <a:close/>
                    </a:path>
                  </a:pathLst>
                </a:custGeom>
                <a:solidFill>
                  <a:srgbClr val="2525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3" name="Google Shape;2253;p19"/>
                <p:cNvSpPr/>
                <p:nvPr/>
              </p:nvSpPr>
              <p:spPr>
                <a:xfrm>
                  <a:off x="7809350" y="1480825"/>
                  <a:ext cx="61300" cy="28725"/>
                </a:xfrm>
                <a:custGeom>
                  <a:rect b="b" l="l" r="r" t="t"/>
                  <a:pathLst>
                    <a:path extrusionOk="0" h="1149" w="2452">
                      <a:moveTo>
                        <a:pt x="1323" y="1"/>
                      </a:moveTo>
                      <a:lnTo>
                        <a:pt x="1197" y="11"/>
                      </a:lnTo>
                      <a:lnTo>
                        <a:pt x="1080" y="30"/>
                      </a:lnTo>
                      <a:lnTo>
                        <a:pt x="963" y="50"/>
                      </a:lnTo>
                      <a:lnTo>
                        <a:pt x="856" y="88"/>
                      </a:lnTo>
                      <a:lnTo>
                        <a:pt x="759" y="127"/>
                      </a:lnTo>
                      <a:lnTo>
                        <a:pt x="662" y="176"/>
                      </a:lnTo>
                      <a:lnTo>
                        <a:pt x="565" y="225"/>
                      </a:lnTo>
                      <a:lnTo>
                        <a:pt x="477" y="283"/>
                      </a:lnTo>
                      <a:lnTo>
                        <a:pt x="399" y="351"/>
                      </a:lnTo>
                      <a:lnTo>
                        <a:pt x="321" y="419"/>
                      </a:lnTo>
                      <a:lnTo>
                        <a:pt x="244" y="487"/>
                      </a:lnTo>
                      <a:lnTo>
                        <a:pt x="117" y="643"/>
                      </a:lnTo>
                      <a:lnTo>
                        <a:pt x="0" y="808"/>
                      </a:lnTo>
                      <a:lnTo>
                        <a:pt x="69" y="867"/>
                      </a:lnTo>
                      <a:lnTo>
                        <a:pt x="146" y="915"/>
                      </a:lnTo>
                      <a:lnTo>
                        <a:pt x="234" y="954"/>
                      </a:lnTo>
                      <a:lnTo>
                        <a:pt x="331" y="993"/>
                      </a:lnTo>
                      <a:lnTo>
                        <a:pt x="438" y="1032"/>
                      </a:lnTo>
                      <a:lnTo>
                        <a:pt x="545" y="1071"/>
                      </a:lnTo>
                      <a:lnTo>
                        <a:pt x="662" y="1100"/>
                      </a:lnTo>
                      <a:lnTo>
                        <a:pt x="788" y="1120"/>
                      </a:lnTo>
                      <a:lnTo>
                        <a:pt x="915" y="1139"/>
                      </a:lnTo>
                      <a:lnTo>
                        <a:pt x="1041" y="1149"/>
                      </a:lnTo>
                      <a:lnTo>
                        <a:pt x="1168" y="1139"/>
                      </a:lnTo>
                      <a:lnTo>
                        <a:pt x="1285" y="1129"/>
                      </a:lnTo>
                      <a:lnTo>
                        <a:pt x="1392" y="1110"/>
                      </a:lnTo>
                      <a:lnTo>
                        <a:pt x="1499" y="1081"/>
                      </a:lnTo>
                      <a:lnTo>
                        <a:pt x="1606" y="1051"/>
                      </a:lnTo>
                      <a:lnTo>
                        <a:pt x="1703" y="1013"/>
                      </a:lnTo>
                      <a:lnTo>
                        <a:pt x="1800" y="964"/>
                      </a:lnTo>
                      <a:lnTo>
                        <a:pt x="1888" y="906"/>
                      </a:lnTo>
                      <a:lnTo>
                        <a:pt x="1975" y="847"/>
                      </a:lnTo>
                      <a:lnTo>
                        <a:pt x="2053" y="789"/>
                      </a:lnTo>
                      <a:lnTo>
                        <a:pt x="2209" y="653"/>
                      </a:lnTo>
                      <a:lnTo>
                        <a:pt x="2345" y="507"/>
                      </a:lnTo>
                      <a:lnTo>
                        <a:pt x="2413" y="419"/>
                      </a:lnTo>
                      <a:lnTo>
                        <a:pt x="2452" y="322"/>
                      </a:lnTo>
                      <a:lnTo>
                        <a:pt x="2364" y="254"/>
                      </a:lnTo>
                      <a:lnTo>
                        <a:pt x="2277" y="195"/>
                      </a:lnTo>
                      <a:lnTo>
                        <a:pt x="2170" y="147"/>
                      </a:lnTo>
                      <a:lnTo>
                        <a:pt x="2043" y="98"/>
                      </a:lnTo>
                      <a:lnTo>
                        <a:pt x="1917" y="59"/>
                      </a:lnTo>
                      <a:lnTo>
                        <a:pt x="1781" y="30"/>
                      </a:lnTo>
                      <a:lnTo>
                        <a:pt x="1625" y="11"/>
                      </a:lnTo>
                      <a:lnTo>
                        <a:pt x="1460" y="1"/>
                      </a:lnTo>
                      <a:close/>
                    </a:path>
                  </a:pathLst>
                </a:custGeom>
                <a:solidFill>
                  <a:srgbClr val="FF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4" name="Google Shape;2254;p19"/>
                <p:cNvSpPr/>
                <p:nvPr/>
              </p:nvSpPr>
              <p:spPr>
                <a:xfrm>
                  <a:off x="7824425" y="1482300"/>
                  <a:ext cx="26525" cy="13875"/>
                </a:xfrm>
                <a:custGeom>
                  <a:rect b="b" l="l" r="r" t="t"/>
                  <a:pathLst>
                    <a:path extrusionOk="0" h="555" w="1061">
                      <a:moveTo>
                        <a:pt x="672" y="0"/>
                      </a:moveTo>
                      <a:lnTo>
                        <a:pt x="565" y="10"/>
                      </a:lnTo>
                      <a:lnTo>
                        <a:pt x="458" y="29"/>
                      </a:lnTo>
                      <a:lnTo>
                        <a:pt x="351" y="68"/>
                      </a:lnTo>
                      <a:lnTo>
                        <a:pt x="263" y="107"/>
                      </a:lnTo>
                      <a:lnTo>
                        <a:pt x="176" y="146"/>
                      </a:lnTo>
                      <a:lnTo>
                        <a:pt x="108" y="195"/>
                      </a:lnTo>
                      <a:lnTo>
                        <a:pt x="49" y="253"/>
                      </a:lnTo>
                      <a:lnTo>
                        <a:pt x="20" y="302"/>
                      </a:lnTo>
                      <a:lnTo>
                        <a:pt x="1" y="360"/>
                      </a:lnTo>
                      <a:lnTo>
                        <a:pt x="1" y="409"/>
                      </a:lnTo>
                      <a:lnTo>
                        <a:pt x="30" y="457"/>
                      </a:lnTo>
                      <a:lnTo>
                        <a:pt x="69" y="496"/>
                      </a:lnTo>
                      <a:lnTo>
                        <a:pt x="127" y="526"/>
                      </a:lnTo>
                      <a:lnTo>
                        <a:pt x="205" y="545"/>
                      </a:lnTo>
                      <a:lnTo>
                        <a:pt x="292" y="555"/>
                      </a:lnTo>
                      <a:lnTo>
                        <a:pt x="390" y="555"/>
                      </a:lnTo>
                      <a:lnTo>
                        <a:pt x="487" y="545"/>
                      </a:lnTo>
                      <a:lnTo>
                        <a:pt x="594" y="516"/>
                      </a:lnTo>
                      <a:lnTo>
                        <a:pt x="701" y="487"/>
                      </a:lnTo>
                      <a:lnTo>
                        <a:pt x="798" y="448"/>
                      </a:lnTo>
                      <a:lnTo>
                        <a:pt x="876" y="399"/>
                      </a:lnTo>
                      <a:lnTo>
                        <a:pt x="954" y="350"/>
                      </a:lnTo>
                      <a:lnTo>
                        <a:pt x="1003" y="302"/>
                      </a:lnTo>
                      <a:lnTo>
                        <a:pt x="1041" y="243"/>
                      </a:lnTo>
                      <a:lnTo>
                        <a:pt x="1061" y="195"/>
                      </a:lnTo>
                      <a:lnTo>
                        <a:pt x="1051" y="146"/>
                      </a:lnTo>
                      <a:lnTo>
                        <a:pt x="1032" y="98"/>
                      </a:lnTo>
                      <a:lnTo>
                        <a:pt x="983" y="59"/>
                      </a:lnTo>
                      <a:lnTo>
                        <a:pt x="925" y="29"/>
                      </a:lnTo>
                      <a:lnTo>
                        <a:pt x="857" y="10"/>
                      </a:lnTo>
                      <a:lnTo>
                        <a:pt x="769" y="0"/>
                      </a:lnTo>
                      <a:close/>
                    </a:path>
                  </a:pathLst>
                </a:custGeom>
                <a:solidFill>
                  <a:srgbClr val="FFAB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5" name="Google Shape;2255;p19"/>
                <p:cNvSpPr/>
                <p:nvPr/>
              </p:nvSpPr>
              <p:spPr>
                <a:xfrm>
                  <a:off x="7800350" y="1470125"/>
                  <a:ext cx="71525" cy="18750"/>
                </a:xfrm>
                <a:custGeom>
                  <a:rect b="b" l="l" r="r" t="t"/>
                  <a:pathLst>
                    <a:path extrusionOk="0" h="750" w="2861">
                      <a:moveTo>
                        <a:pt x="458" y="1"/>
                      </a:moveTo>
                      <a:lnTo>
                        <a:pt x="370" y="30"/>
                      </a:lnTo>
                      <a:lnTo>
                        <a:pt x="283" y="69"/>
                      </a:lnTo>
                      <a:lnTo>
                        <a:pt x="205" y="127"/>
                      </a:lnTo>
                      <a:lnTo>
                        <a:pt x="137" y="195"/>
                      </a:lnTo>
                      <a:lnTo>
                        <a:pt x="78" y="283"/>
                      </a:lnTo>
                      <a:lnTo>
                        <a:pt x="30" y="370"/>
                      </a:lnTo>
                      <a:lnTo>
                        <a:pt x="0" y="468"/>
                      </a:lnTo>
                      <a:lnTo>
                        <a:pt x="127" y="516"/>
                      </a:lnTo>
                      <a:lnTo>
                        <a:pt x="263" y="565"/>
                      </a:lnTo>
                      <a:lnTo>
                        <a:pt x="399" y="604"/>
                      </a:lnTo>
                      <a:lnTo>
                        <a:pt x="545" y="643"/>
                      </a:lnTo>
                      <a:lnTo>
                        <a:pt x="691" y="672"/>
                      </a:lnTo>
                      <a:lnTo>
                        <a:pt x="837" y="701"/>
                      </a:lnTo>
                      <a:lnTo>
                        <a:pt x="993" y="721"/>
                      </a:lnTo>
                      <a:lnTo>
                        <a:pt x="1148" y="740"/>
                      </a:lnTo>
                      <a:lnTo>
                        <a:pt x="1392" y="750"/>
                      </a:lnTo>
                      <a:lnTo>
                        <a:pt x="1635" y="740"/>
                      </a:lnTo>
                      <a:lnTo>
                        <a:pt x="1868" y="730"/>
                      </a:lnTo>
                      <a:lnTo>
                        <a:pt x="2092" y="692"/>
                      </a:lnTo>
                      <a:lnTo>
                        <a:pt x="2296" y="653"/>
                      </a:lnTo>
                      <a:lnTo>
                        <a:pt x="2501" y="594"/>
                      </a:lnTo>
                      <a:lnTo>
                        <a:pt x="2685" y="526"/>
                      </a:lnTo>
                      <a:lnTo>
                        <a:pt x="2861" y="448"/>
                      </a:lnTo>
                      <a:lnTo>
                        <a:pt x="2841" y="351"/>
                      </a:lnTo>
                      <a:lnTo>
                        <a:pt x="2812" y="263"/>
                      </a:lnTo>
                      <a:lnTo>
                        <a:pt x="2763" y="186"/>
                      </a:lnTo>
                      <a:lnTo>
                        <a:pt x="2705" y="118"/>
                      </a:lnTo>
                      <a:lnTo>
                        <a:pt x="2637" y="69"/>
                      </a:lnTo>
                      <a:lnTo>
                        <a:pt x="2559" y="30"/>
                      </a:lnTo>
                      <a:lnTo>
                        <a:pt x="2471" y="11"/>
                      </a:lnTo>
                      <a:lnTo>
                        <a:pt x="2374" y="11"/>
                      </a:lnTo>
                      <a:lnTo>
                        <a:pt x="2131" y="30"/>
                      </a:lnTo>
                      <a:lnTo>
                        <a:pt x="1878" y="49"/>
                      </a:lnTo>
                      <a:lnTo>
                        <a:pt x="1401" y="49"/>
                      </a:lnTo>
                      <a:lnTo>
                        <a:pt x="954" y="30"/>
                      </a:lnTo>
                      <a:lnTo>
                        <a:pt x="55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6" name="Google Shape;2256;p19"/>
                <p:cNvSpPr/>
                <p:nvPr/>
              </p:nvSpPr>
              <p:spPr>
                <a:xfrm>
                  <a:off x="7694550" y="3385825"/>
                  <a:ext cx="116775" cy="225225"/>
                </a:xfrm>
                <a:custGeom>
                  <a:rect b="b" l="l" r="r" t="t"/>
                  <a:pathLst>
                    <a:path extrusionOk="0" h="9009" w="4671">
                      <a:moveTo>
                        <a:pt x="1042" y="0"/>
                      </a:moveTo>
                      <a:lnTo>
                        <a:pt x="1168" y="1031"/>
                      </a:lnTo>
                      <a:lnTo>
                        <a:pt x="1217" y="1479"/>
                      </a:lnTo>
                      <a:lnTo>
                        <a:pt x="1256" y="1878"/>
                      </a:lnTo>
                      <a:lnTo>
                        <a:pt x="1285" y="2228"/>
                      </a:lnTo>
                      <a:lnTo>
                        <a:pt x="1295" y="2529"/>
                      </a:lnTo>
                      <a:lnTo>
                        <a:pt x="1295" y="2763"/>
                      </a:lnTo>
                      <a:lnTo>
                        <a:pt x="1275" y="2938"/>
                      </a:lnTo>
                      <a:lnTo>
                        <a:pt x="1217" y="3240"/>
                      </a:lnTo>
                      <a:lnTo>
                        <a:pt x="1149" y="3531"/>
                      </a:lnTo>
                      <a:lnTo>
                        <a:pt x="1061" y="3823"/>
                      </a:lnTo>
                      <a:lnTo>
                        <a:pt x="964" y="4115"/>
                      </a:lnTo>
                      <a:lnTo>
                        <a:pt x="760" y="4679"/>
                      </a:lnTo>
                      <a:lnTo>
                        <a:pt x="536" y="5253"/>
                      </a:lnTo>
                      <a:lnTo>
                        <a:pt x="429" y="5545"/>
                      </a:lnTo>
                      <a:lnTo>
                        <a:pt x="332" y="5847"/>
                      </a:lnTo>
                      <a:lnTo>
                        <a:pt x="244" y="6148"/>
                      </a:lnTo>
                      <a:lnTo>
                        <a:pt x="166" y="6460"/>
                      </a:lnTo>
                      <a:lnTo>
                        <a:pt x="98" y="6790"/>
                      </a:lnTo>
                      <a:lnTo>
                        <a:pt x="40" y="7121"/>
                      </a:lnTo>
                      <a:lnTo>
                        <a:pt x="11" y="7471"/>
                      </a:lnTo>
                      <a:lnTo>
                        <a:pt x="1" y="7831"/>
                      </a:lnTo>
                      <a:lnTo>
                        <a:pt x="1" y="7899"/>
                      </a:lnTo>
                      <a:lnTo>
                        <a:pt x="11" y="7967"/>
                      </a:lnTo>
                      <a:lnTo>
                        <a:pt x="30" y="8026"/>
                      </a:lnTo>
                      <a:lnTo>
                        <a:pt x="49" y="8084"/>
                      </a:lnTo>
                      <a:lnTo>
                        <a:pt x="98" y="8201"/>
                      </a:lnTo>
                      <a:lnTo>
                        <a:pt x="176" y="8308"/>
                      </a:lnTo>
                      <a:lnTo>
                        <a:pt x="263" y="8405"/>
                      </a:lnTo>
                      <a:lnTo>
                        <a:pt x="380" y="8493"/>
                      </a:lnTo>
                      <a:lnTo>
                        <a:pt x="497" y="8580"/>
                      </a:lnTo>
                      <a:lnTo>
                        <a:pt x="643" y="8648"/>
                      </a:lnTo>
                      <a:lnTo>
                        <a:pt x="789" y="8716"/>
                      </a:lnTo>
                      <a:lnTo>
                        <a:pt x="954" y="8765"/>
                      </a:lnTo>
                      <a:lnTo>
                        <a:pt x="1120" y="8823"/>
                      </a:lnTo>
                      <a:lnTo>
                        <a:pt x="1304" y="8862"/>
                      </a:lnTo>
                      <a:lnTo>
                        <a:pt x="1489" y="8901"/>
                      </a:lnTo>
                      <a:lnTo>
                        <a:pt x="1684" y="8930"/>
                      </a:lnTo>
                      <a:lnTo>
                        <a:pt x="1878" y="8960"/>
                      </a:lnTo>
                      <a:lnTo>
                        <a:pt x="2083" y="8979"/>
                      </a:lnTo>
                      <a:lnTo>
                        <a:pt x="2481" y="8999"/>
                      </a:lnTo>
                      <a:lnTo>
                        <a:pt x="2880" y="9008"/>
                      </a:lnTo>
                      <a:lnTo>
                        <a:pt x="3260" y="8999"/>
                      </a:lnTo>
                      <a:lnTo>
                        <a:pt x="3610" y="8979"/>
                      </a:lnTo>
                      <a:lnTo>
                        <a:pt x="3921" y="8950"/>
                      </a:lnTo>
                      <a:lnTo>
                        <a:pt x="4184" y="8911"/>
                      </a:lnTo>
                      <a:lnTo>
                        <a:pt x="4378" y="8862"/>
                      </a:lnTo>
                      <a:lnTo>
                        <a:pt x="4456" y="8843"/>
                      </a:lnTo>
                      <a:lnTo>
                        <a:pt x="4515" y="8823"/>
                      </a:lnTo>
                      <a:lnTo>
                        <a:pt x="4534" y="8804"/>
                      </a:lnTo>
                      <a:lnTo>
                        <a:pt x="4553" y="8785"/>
                      </a:lnTo>
                      <a:lnTo>
                        <a:pt x="4583" y="8726"/>
                      </a:lnTo>
                      <a:lnTo>
                        <a:pt x="4612" y="8639"/>
                      </a:lnTo>
                      <a:lnTo>
                        <a:pt x="4631" y="8532"/>
                      </a:lnTo>
                      <a:lnTo>
                        <a:pt x="4651" y="8405"/>
                      </a:lnTo>
                      <a:lnTo>
                        <a:pt x="4661" y="8259"/>
                      </a:lnTo>
                      <a:lnTo>
                        <a:pt x="4670" y="7928"/>
                      </a:lnTo>
                      <a:lnTo>
                        <a:pt x="4651" y="7539"/>
                      </a:lnTo>
                      <a:lnTo>
                        <a:pt x="4631" y="7111"/>
                      </a:lnTo>
                      <a:lnTo>
                        <a:pt x="4592" y="6664"/>
                      </a:lnTo>
                      <a:lnTo>
                        <a:pt x="4544" y="6197"/>
                      </a:lnTo>
                      <a:lnTo>
                        <a:pt x="4446" y="5292"/>
                      </a:lnTo>
                      <a:lnTo>
                        <a:pt x="4339" y="4514"/>
                      </a:lnTo>
                      <a:lnTo>
                        <a:pt x="4232" y="3755"/>
                      </a:lnTo>
                      <a:lnTo>
                        <a:pt x="4252"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7" name="Google Shape;2257;p19"/>
                <p:cNvSpPr/>
                <p:nvPr/>
              </p:nvSpPr>
              <p:spPr>
                <a:xfrm>
                  <a:off x="7871600" y="3385825"/>
                  <a:ext cx="116775" cy="225225"/>
                </a:xfrm>
                <a:custGeom>
                  <a:rect b="b" l="l" r="r" t="t"/>
                  <a:pathLst>
                    <a:path extrusionOk="0" h="9009" w="4671">
                      <a:moveTo>
                        <a:pt x="409" y="0"/>
                      </a:moveTo>
                      <a:lnTo>
                        <a:pt x="439" y="3755"/>
                      </a:lnTo>
                      <a:lnTo>
                        <a:pt x="322" y="4514"/>
                      </a:lnTo>
                      <a:lnTo>
                        <a:pt x="225" y="5292"/>
                      </a:lnTo>
                      <a:lnTo>
                        <a:pt x="118" y="6197"/>
                      </a:lnTo>
                      <a:lnTo>
                        <a:pt x="69" y="6664"/>
                      </a:lnTo>
                      <a:lnTo>
                        <a:pt x="40" y="7111"/>
                      </a:lnTo>
                      <a:lnTo>
                        <a:pt x="11" y="7539"/>
                      </a:lnTo>
                      <a:lnTo>
                        <a:pt x="1" y="7928"/>
                      </a:lnTo>
                      <a:lnTo>
                        <a:pt x="11" y="8259"/>
                      </a:lnTo>
                      <a:lnTo>
                        <a:pt x="20" y="8405"/>
                      </a:lnTo>
                      <a:lnTo>
                        <a:pt x="30" y="8532"/>
                      </a:lnTo>
                      <a:lnTo>
                        <a:pt x="49" y="8639"/>
                      </a:lnTo>
                      <a:lnTo>
                        <a:pt x="79" y="8726"/>
                      </a:lnTo>
                      <a:lnTo>
                        <a:pt x="118" y="8785"/>
                      </a:lnTo>
                      <a:lnTo>
                        <a:pt x="137" y="8804"/>
                      </a:lnTo>
                      <a:lnTo>
                        <a:pt x="156" y="8823"/>
                      </a:lnTo>
                      <a:lnTo>
                        <a:pt x="215" y="8843"/>
                      </a:lnTo>
                      <a:lnTo>
                        <a:pt x="283" y="8862"/>
                      </a:lnTo>
                      <a:lnTo>
                        <a:pt x="487" y="8911"/>
                      </a:lnTo>
                      <a:lnTo>
                        <a:pt x="750" y="8950"/>
                      </a:lnTo>
                      <a:lnTo>
                        <a:pt x="1061" y="8979"/>
                      </a:lnTo>
                      <a:lnTo>
                        <a:pt x="1411" y="8999"/>
                      </a:lnTo>
                      <a:lnTo>
                        <a:pt x="1791" y="9008"/>
                      </a:lnTo>
                      <a:lnTo>
                        <a:pt x="2190" y="8999"/>
                      </a:lnTo>
                      <a:lnTo>
                        <a:pt x="2588" y="8979"/>
                      </a:lnTo>
                      <a:lnTo>
                        <a:pt x="2783" y="8960"/>
                      </a:lnTo>
                      <a:lnTo>
                        <a:pt x="2987" y="8930"/>
                      </a:lnTo>
                      <a:lnTo>
                        <a:pt x="3172" y="8901"/>
                      </a:lnTo>
                      <a:lnTo>
                        <a:pt x="3367" y="8862"/>
                      </a:lnTo>
                      <a:lnTo>
                        <a:pt x="3542" y="8823"/>
                      </a:lnTo>
                      <a:lnTo>
                        <a:pt x="3717" y="8765"/>
                      </a:lnTo>
                      <a:lnTo>
                        <a:pt x="3873" y="8716"/>
                      </a:lnTo>
                      <a:lnTo>
                        <a:pt x="4028" y="8648"/>
                      </a:lnTo>
                      <a:lnTo>
                        <a:pt x="4164" y="8580"/>
                      </a:lnTo>
                      <a:lnTo>
                        <a:pt x="4291" y="8493"/>
                      </a:lnTo>
                      <a:lnTo>
                        <a:pt x="4398" y="8405"/>
                      </a:lnTo>
                      <a:lnTo>
                        <a:pt x="4495" y="8308"/>
                      </a:lnTo>
                      <a:lnTo>
                        <a:pt x="4563" y="8201"/>
                      </a:lnTo>
                      <a:lnTo>
                        <a:pt x="4622" y="8084"/>
                      </a:lnTo>
                      <a:lnTo>
                        <a:pt x="4641" y="8026"/>
                      </a:lnTo>
                      <a:lnTo>
                        <a:pt x="4651" y="7967"/>
                      </a:lnTo>
                      <a:lnTo>
                        <a:pt x="4660" y="7899"/>
                      </a:lnTo>
                      <a:lnTo>
                        <a:pt x="4670" y="7831"/>
                      </a:lnTo>
                      <a:lnTo>
                        <a:pt x="4651" y="7471"/>
                      </a:lnTo>
                      <a:lnTo>
                        <a:pt x="4622" y="7121"/>
                      </a:lnTo>
                      <a:lnTo>
                        <a:pt x="4573" y="6790"/>
                      </a:lnTo>
                      <a:lnTo>
                        <a:pt x="4505" y="6460"/>
                      </a:lnTo>
                      <a:lnTo>
                        <a:pt x="4427" y="6148"/>
                      </a:lnTo>
                      <a:lnTo>
                        <a:pt x="4330" y="5847"/>
                      </a:lnTo>
                      <a:lnTo>
                        <a:pt x="4232" y="5545"/>
                      </a:lnTo>
                      <a:lnTo>
                        <a:pt x="4125" y="5253"/>
                      </a:lnTo>
                      <a:lnTo>
                        <a:pt x="3911" y="4679"/>
                      </a:lnTo>
                      <a:lnTo>
                        <a:pt x="3697" y="4115"/>
                      </a:lnTo>
                      <a:lnTo>
                        <a:pt x="3610" y="3823"/>
                      </a:lnTo>
                      <a:lnTo>
                        <a:pt x="3522" y="3531"/>
                      </a:lnTo>
                      <a:lnTo>
                        <a:pt x="3444" y="3240"/>
                      </a:lnTo>
                      <a:lnTo>
                        <a:pt x="3386" y="2938"/>
                      </a:lnTo>
                      <a:lnTo>
                        <a:pt x="3376" y="2763"/>
                      </a:lnTo>
                      <a:lnTo>
                        <a:pt x="3367" y="2529"/>
                      </a:lnTo>
                      <a:lnTo>
                        <a:pt x="3386" y="2228"/>
                      </a:lnTo>
                      <a:lnTo>
                        <a:pt x="3415" y="1878"/>
                      </a:lnTo>
                      <a:lnTo>
                        <a:pt x="3444" y="1479"/>
                      </a:lnTo>
                      <a:lnTo>
                        <a:pt x="3503" y="1031"/>
                      </a:lnTo>
                      <a:lnTo>
                        <a:pt x="3629"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8" name="Google Shape;2258;p19"/>
                <p:cNvSpPr/>
                <p:nvPr/>
              </p:nvSpPr>
              <p:spPr>
                <a:xfrm>
                  <a:off x="7859700" y="3546825"/>
                  <a:ext cx="149100" cy="91450"/>
                </a:xfrm>
                <a:custGeom>
                  <a:rect b="b" l="l" r="r" t="t"/>
                  <a:pathLst>
                    <a:path extrusionOk="0" h="3658" w="5964">
                      <a:moveTo>
                        <a:pt x="5594" y="0"/>
                      </a:moveTo>
                      <a:lnTo>
                        <a:pt x="370" y="292"/>
                      </a:lnTo>
                      <a:lnTo>
                        <a:pt x="350" y="302"/>
                      </a:lnTo>
                      <a:lnTo>
                        <a:pt x="302" y="341"/>
                      </a:lnTo>
                      <a:lnTo>
                        <a:pt x="263" y="379"/>
                      </a:lnTo>
                      <a:lnTo>
                        <a:pt x="224" y="418"/>
                      </a:lnTo>
                      <a:lnTo>
                        <a:pt x="185" y="477"/>
                      </a:lnTo>
                      <a:lnTo>
                        <a:pt x="146" y="545"/>
                      </a:lnTo>
                      <a:lnTo>
                        <a:pt x="107" y="632"/>
                      </a:lnTo>
                      <a:lnTo>
                        <a:pt x="68" y="730"/>
                      </a:lnTo>
                      <a:lnTo>
                        <a:pt x="39" y="846"/>
                      </a:lnTo>
                      <a:lnTo>
                        <a:pt x="20" y="983"/>
                      </a:lnTo>
                      <a:lnTo>
                        <a:pt x="0" y="1138"/>
                      </a:lnTo>
                      <a:lnTo>
                        <a:pt x="0" y="1313"/>
                      </a:lnTo>
                      <a:lnTo>
                        <a:pt x="10" y="1508"/>
                      </a:lnTo>
                      <a:lnTo>
                        <a:pt x="29" y="1732"/>
                      </a:lnTo>
                      <a:lnTo>
                        <a:pt x="39" y="1848"/>
                      </a:lnTo>
                      <a:lnTo>
                        <a:pt x="68" y="1955"/>
                      </a:lnTo>
                      <a:lnTo>
                        <a:pt x="97" y="2072"/>
                      </a:lnTo>
                      <a:lnTo>
                        <a:pt x="127" y="2169"/>
                      </a:lnTo>
                      <a:lnTo>
                        <a:pt x="165" y="2276"/>
                      </a:lnTo>
                      <a:lnTo>
                        <a:pt x="214" y="2374"/>
                      </a:lnTo>
                      <a:lnTo>
                        <a:pt x="263" y="2471"/>
                      </a:lnTo>
                      <a:lnTo>
                        <a:pt x="311" y="2559"/>
                      </a:lnTo>
                      <a:lnTo>
                        <a:pt x="379" y="2646"/>
                      </a:lnTo>
                      <a:lnTo>
                        <a:pt x="438" y="2734"/>
                      </a:lnTo>
                      <a:lnTo>
                        <a:pt x="584" y="2889"/>
                      </a:lnTo>
                      <a:lnTo>
                        <a:pt x="739" y="3035"/>
                      </a:lnTo>
                      <a:lnTo>
                        <a:pt x="924" y="3162"/>
                      </a:lnTo>
                      <a:lnTo>
                        <a:pt x="1119" y="3278"/>
                      </a:lnTo>
                      <a:lnTo>
                        <a:pt x="1323" y="3376"/>
                      </a:lnTo>
                      <a:lnTo>
                        <a:pt x="1547" y="3463"/>
                      </a:lnTo>
                      <a:lnTo>
                        <a:pt x="1780" y="3531"/>
                      </a:lnTo>
                      <a:lnTo>
                        <a:pt x="2024" y="3580"/>
                      </a:lnTo>
                      <a:lnTo>
                        <a:pt x="2276" y="3619"/>
                      </a:lnTo>
                      <a:lnTo>
                        <a:pt x="2549" y="3648"/>
                      </a:lnTo>
                      <a:lnTo>
                        <a:pt x="2821" y="3658"/>
                      </a:lnTo>
                      <a:lnTo>
                        <a:pt x="2987" y="3648"/>
                      </a:lnTo>
                      <a:lnTo>
                        <a:pt x="3162" y="3638"/>
                      </a:lnTo>
                      <a:lnTo>
                        <a:pt x="3327" y="3619"/>
                      </a:lnTo>
                      <a:lnTo>
                        <a:pt x="3483" y="3599"/>
                      </a:lnTo>
                      <a:lnTo>
                        <a:pt x="3804" y="3531"/>
                      </a:lnTo>
                      <a:lnTo>
                        <a:pt x="4105" y="3454"/>
                      </a:lnTo>
                      <a:lnTo>
                        <a:pt x="4387" y="3356"/>
                      </a:lnTo>
                      <a:lnTo>
                        <a:pt x="4640" y="3259"/>
                      </a:lnTo>
                      <a:lnTo>
                        <a:pt x="4874" y="3152"/>
                      </a:lnTo>
                      <a:lnTo>
                        <a:pt x="5078" y="3045"/>
                      </a:lnTo>
                      <a:lnTo>
                        <a:pt x="5195" y="2977"/>
                      </a:lnTo>
                      <a:lnTo>
                        <a:pt x="5302" y="2899"/>
                      </a:lnTo>
                      <a:lnTo>
                        <a:pt x="5399" y="2811"/>
                      </a:lnTo>
                      <a:lnTo>
                        <a:pt x="5487" y="2704"/>
                      </a:lnTo>
                      <a:lnTo>
                        <a:pt x="5565" y="2597"/>
                      </a:lnTo>
                      <a:lnTo>
                        <a:pt x="5623" y="2481"/>
                      </a:lnTo>
                      <a:lnTo>
                        <a:pt x="5681" y="2354"/>
                      </a:lnTo>
                      <a:lnTo>
                        <a:pt x="5710" y="2228"/>
                      </a:lnTo>
                      <a:lnTo>
                        <a:pt x="5759" y="2043"/>
                      </a:lnTo>
                      <a:lnTo>
                        <a:pt x="5808" y="1878"/>
                      </a:lnTo>
                      <a:lnTo>
                        <a:pt x="5886" y="1625"/>
                      </a:lnTo>
                      <a:lnTo>
                        <a:pt x="5924" y="1518"/>
                      </a:lnTo>
                      <a:lnTo>
                        <a:pt x="5944" y="1420"/>
                      </a:lnTo>
                      <a:lnTo>
                        <a:pt x="5963" y="1333"/>
                      </a:lnTo>
                      <a:lnTo>
                        <a:pt x="5963" y="1255"/>
                      </a:lnTo>
                      <a:lnTo>
                        <a:pt x="5944" y="1109"/>
                      </a:lnTo>
                      <a:lnTo>
                        <a:pt x="5895" y="924"/>
                      </a:lnTo>
                      <a:lnTo>
                        <a:pt x="5769" y="506"/>
                      </a:lnTo>
                      <a:lnTo>
                        <a:pt x="5652" y="156"/>
                      </a:lnTo>
                      <a:lnTo>
                        <a:pt x="559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9" name="Google Shape;2259;p19"/>
                <p:cNvSpPr/>
                <p:nvPr/>
              </p:nvSpPr>
              <p:spPr>
                <a:xfrm>
                  <a:off x="7870400" y="3347625"/>
                  <a:ext cx="130625" cy="260500"/>
                </a:xfrm>
                <a:custGeom>
                  <a:rect b="b" l="l" r="r" t="t"/>
                  <a:pathLst>
                    <a:path extrusionOk="0" h="10420" w="5225">
                      <a:moveTo>
                        <a:pt x="2101" y="1"/>
                      </a:moveTo>
                      <a:lnTo>
                        <a:pt x="1985" y="11"/>
                      </a:lnTo>
                      <a:lnTo>
                        <a:pt x="1868" y="30"/>
                      </a:lnTo>
                      <a:lnTo>
                        <a:pt x="1761" y="50"/>
                      </a:lnTo>
                      <a:lnTo>
                        <a:pt x="1664" y="88"/>
                      </a:lnTo>
                      <a:lnTo>
                        <a:pt x="1459" y="157"/>
                      </a:lnTo>
                      <a:lnTo>
                        <a:pt x="1284" y="244"/>
                      </a:lnTo>
                      <a:lnTo>
                        <a:pt x="1119" y="341"/>
                      </a:lnTo>
                      <a:lnTo>
                        <a:pt x="983" y="439"/>
                      </a:lnTo>
                      <a:lnTo>
                        <a:pt x="876" y="526"/>
                      </a:lnTo>
                      <a:lnTo>
                        <a:pt x="788" y="594"/>
                      </a:lnTo>
                      <a:lnTo>
                        <a:pt x="720" y="653"/>
                      </a:lnTo>
                      <a:lnTo>
                        <a:pt x="273" y="215"/>
                      </a:lnTo>
                      <a:lnTo>
                        <a:pt x="243" y="4515"/>
                      </a:lnTo>
                      <a:lnTo>
                        <a:pt x="185" y="5137"/>
                      </a:lnTo>
                      <a:lnTo>
                        <a:pt x="88" y="6538"/>
                      </a:lnTo>
                      <a:lnTo>
                        <a:pt x="39" y="7326"/>
                      </a:lnTo>
                      <a:lnTo>
                        <a:pt x="10" y="8046"/>
                      </a:lnTo>
                      <a:lnTo>
                        <a:pt x="0" y="8367"/>
                      </a:lnTo>
                      <a:lnTo>
                        <a:pt x="0" y="8639"/>
                      </a:lnTo>
                      <a:lnTo>
                        <a:pt x="10" y="8853"/>
                      </a:lnTo>
                      <a:lnTo>
                        <a:pt x="29" y="8999"/>
                      </a:lnTo>
                      <a:lnTo>
                        <a:pt x="59" y="9116"/>
                      </a:lnTo>
                      <a:lnTo>
                        <a:pt x="107" y="9242"/>
                      </a:lnTo>
                      <a:lnTo>
                        <a:pt x="175" y="9369"/>
                      </a:lnTo>
                      <a:lnTo>
                        <a:pt x="263" y="9495"/>
                      </a:lnTo>
                      <a:lnTo>
                        <a:pt x="360" y="9632"/>
                      </a:lnTo>
                      <a:lnTo>
                        <a:pt x="487" y="9758"/>
                      </a:lnTo>
                      <a:lnTo>
                        <a:pt x="623" y="9885"/>
                      </a:lnTo>
                      <a:lnTo>
                        <a:pt x="778" y="10001"/>
                      </a:lnTo>
                      <a:lnTo>
                        <a:pt x="953" y="10108"/>
                      </a:lnTo>
                      <a:lnTo>
                        <a:pt x="1138" y="10206"/>
                      </a:lnTo>
                      <a:lnTo>
                        <a:pt x="1343" y="10283"/>
                      </a:lnTo>
                      <a:lnTo>
                        <a:pt x="1566" y="10342"/>
                      </a:lnTo>
                      <a:lnTo>
                        <a:pt x="1683" y="10371"/>
                      </a:lnTo>
                      <a:lnTo>
                        <a:pt x="1800" y="10390"/>
                      </a:lnTo>
                      <a:lnTo>
                        <a:pt x="1926" y="10400"/>
                      </a:lnTo>
                      <a:lnTo>
                        <a:pt x="2053" y="10410"/>
                      </a:lnTo>
                      <a:lnTo>
                        <a:pt x="2189" y="10420"/>
                      </a:lnTo>
                      <a:lnTo>
                        <a:pt x="2325" y="10410"/>
                      </a:lnTo>
                      <a:lnTo>
                        <a:pt x="2461" y="10400"/>
                      </a:lnTo>
                      <a:lnTo>
                        <a:pt x="2607" y="10381"/>
                      </a:lnTo>
                      <a:lnTo>
                        <a:pt x="2889" y="10332"/>
                      </a:lnTo>
                      <a:lnTo>
                        <a:pt x="3171" y="10264"/>
                      </a:lnTo>
                      <a:lnTo>
                        <a:pt x="3444" y="10176"/>
                      </a:lnTo>
                      <a:lnTo>
                        <a:pt x="3707" y="10069"/>
                      </a:lnTo>
                      <a:lnTo>
                        <a:pt x="3959" y="9953"/>
                      </a:lnTo>
                      <a:lnTo>
                        <a:pt x="4193" y="9826"/>
                      </a:lnTo>
                      <a:lnTo>
                        <a:pt x="4407" y="9680"/>
                      </a:lnTo>
                      <a:lnTo>
                        <a:pt x="4601" y="9525"/>
                      </a:lnTo>
                      <a:lnTo>
                        <a:pt x="4689" y="9447"/>
                      </a:lnTo>
                      <a:lnTo>
                        <a:pt x="4767" y="9359"/>
                      </a:lnTo>
                      <a:lnTo>
                        <a:pt x="4845" y="9272"/>
                      </a:lnTo>
                      <a:lnTo>
                        <a:pt x="4923" y="9184"/>
                      </a:lnTo>
                      <a:lnTo>
                        <a:pt x="4981" y="9097"/>
                      </a:lnTo>
                      <a:lnTo>
                        <a:pt x="5039" y="8999"/>
                      </a:lnTo>
                      <a:lnTo>
                        <a:pt x="5088" y="8902"/>
                      </a:lnTo>
                      <a:lnTo>
                        <a:pt x="5137" y="8805"/>
                      </a:lnTo>
                      <a:lnTo>
                        <a:pt x="5166" y="8707"/>
                      </a:lnTo>
                      <a:lnTo>
                        <a:pt x="5195" y="8610"/>
                      </a:lnTo>
                      <a:lnTo>
                        <a:pt x="5214" y="8503"/>
                      </a:lnTo>
                      <a:lnTo>
                        <a:pt x="5224" y="8396"/>
                      </a:lnTo>
                      <a:lnTo>
                        <a:pt x="5224" y="8299"/>
                      </a:lnTo>
                      <a:lnTo>
                        <a:pt x="5214" y="8192"/>
                      </a:lnTo>
                      <a:lnTo>
                        <a:pt x="5195" y="8085"/>
                      </a:lnTo>
                      <a:lnTo>
                        <a:pt x="5166" y="7968"/>
                      </a:lnTo>
                      <a:lnTo>
                        <a:pt x="5010" y="7423"/>
                      </a:lnTo>
                      <a:lnTo>
                        <a:pt x="4815" y="6703"/>
                      </a:lnTo>
                      <a:lnTo>
                        <a:pt x="4397" y="5050"/>
                      </a:lnTo>
                      <a:lnTo>
                        <a:pt x="3882" y="3007"/>
                      </a:lnTo>
                      <a:lnTo>
                        <a:pt x="4310" y="215"/>
                      </a:lnTo>
                      <a:lnTo>
                        <a:pt x="3814" y="273"/>
                      </a:lnTo>
                      <a:lnTo>
                        <a:pt x="3561" y="837"/>
                      </a:lnTo>
                      <a:lnTo>
                        <a:pt x="3434" y="682"/>
                      </a:lnTo>
                      <a:lnTo>
                        <a:pt x="3317" y="546"/>
                      </a:lnTo>
                      <a:lnTo>
                        <a:pt x="3191" y="429"/>
                      </a:lnTo>
                      <a:lnTo>
                        <a:pt x="3064" y="322"/>
                      </a:lnTo>
                      <a:lnTo>
                        <a:pt x="2948" y="234"/>
                      </a:lnTo>
                      <a:lnTo>
                        <a:pt x="2821" y="166"/>
                      </a:lnTo>
                      <a:lnTo>
                        <a:pt x="2695" y="108"/>
                      </a:lnTo>
                      <a:lnTo>
                        <a:pt x="2578" y="59"/>
                      </a:lnTo>
                      <a:lnTo>
                        <a:pt x="2452" y="30"/>
                      </a:lnTo>
                      <a:lnTo>
                        <a:pt x="2335" y="11"/>
                      </a:lnTo>
                      <a:lnTo>
                        <a:pt x="221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0" name="Google Shape;2260;p19"/>
                <p:cNvSpPr/>
                <p:nvPr/>
              </p:nvSpPr>
              <p:spPr>
                <a:xfrm>
                  <a:off x="7678275" y="3546825"/>
                  <a:ext cx="149100" cy="91450"/>
                </a:xfrm>
                <a:custGeom>
                  <a:rect b="b" l="l" r="r" t="t"/>
                  <a:pathLst>
                    <a:path extrusionOk="0" h="3658" w="5964">
                      <a:moveTo>
                        <a:pt x="370" y="0"/>
                      </a:moveTo>
                      <a:lnTo>
                        <a:pt x="321" y="156"/>
                      </a:lnTo>
                      <a:lnTo>
                        <a:pt x="195" y="506"/>
                      </a:lnTo>
                      <a:lnTo>
                        <a:pt x="68" y="924"/>
                      </a:lnTo>
                      <a:lnTo>
                        <a:pt x="29" y="1109"/>
                      </a:lnTo>
                      <a:lnTo>
                        <a:pt x="0" y="1255"/>
                      </a:lnTo>
                      <a:lnTo>
                        <a:pt x="0" y="1333"/>
                      </a:lnTo>
                      <a:lnTo>
                        <a:pt x="19" y="1420"/>
                      </a:lnTo>
                      <a:lnTo>
                        <a:pt x="39" y="1518"/>
                      </a:lnTo>
                      <a:lnTo>
                        <a:pt x="78" y="1625"/>
                      </a:lnTo>
                      <a:lnTo>
                        <a:pt x="165" y="1878"/>
                      </a:lnTo>
                      <a:lnTo>
                        <a:pt x="204" y="2043"/>
                      </a:lnTo>
                      <a:lnTo>
                        <a:pt x="253" y="2228"/>
                      </a:lnTo>
                      <a:lnTo>
                        <a:pt x="292" y="2354"/>
                      </a:lnTo>
                      <a:lnTo>
                        <a:pt x="341" y="2481"/>
                      </a:lnTo>
                      <a:lnTo>
                        <a:pt x="399" y="2597"/>
                      </a:lnTo>
                      <a:lnTo>
                        <a:pt x="477" y="2704"/>
                      </a:lnTo>
                      <a:lnTo>
                        <a:pt x="564" y="2811"/>
                      </a:lnTo>
                      <a:lnTo>
                        <a:pt x="662" y="2899"/>
                      </a:lnTo>
                      <a:lnTo>
                        <a:pt x="769" y="2977"/>
                      </a:lnTo>
                      <a:lnTo>
                        <a:pt x="885" y="3045"/>
                      </a:lnTo>
                      <a:lnTo>
                        <a:pt x="1090" y="3152"/>
                      </a:lnTo>
                      <a:lnTo>
                        <a:pt x="1323" y="3259"/>
                      </a:lnTo>
                      <a:lnTo>
                        <a:pt x="1586" y="3356"/>
                      </a:lnTo>
                      <a:lnTo>
                        <a:pt x="1868" y="3454"/>
                      </a:lnTo>
                      <a:lnTo>
                        <a:pt x="2160" y="3531"/>
                      </a:lnTo>
                      <a:lnTo>
                        <a:pt x="2481" y="3599"/>
                      </a:lnTo>
                      <a:lnTo>
                        <a:pt x="2646" y="3619"/>
                      </a:lnTo>
                      <a:lnTo>
                        <a:pt x="2811" y="3638"/>
                      </a:lnTo>
                      <a:lnTo>
                        <a:pt x="2977" y="3648"/>
                      </a:lnTo>
                      <a:lnTo>
                        <a:pt x="3142" y="3658"/>
                      </a:lnTo>
                      <a:lnTo>
                        <a:pt x="3424" y="3648"/>
                      </a:lnTo>
                      <a:lnTo>
                        <a:pt x="3687" y="3619"/>
                      </a:lnTo>
                      <a:lnTo>
                        <a:pt x="3940" y="3580"/>
                      </a:lnTo>
                      <a:lnTo>
                        <a:pt x="4193" y="3531"/>
                      </a:lnTo>
                      <a:lnTo>
                        <a:pt x="4426" y="3463"/>
                      </a:lnTo>
                      <a:lnTo>
                        <a:pt x="4640" y="3376"/>
                      </a:lnTo>
                      <a:lnTo>
                        <a:pt x="4854" y="3278"/>
                      </a:lnTo>
                      <a:lnTo>
                        <a:pt x="5049" y="3162"/>
                      </a:lnTo>
                      <a:lnTo>
                        <a:pt x="5224" y="3035"/>
                      </a:lnTo>
                      <a:lnTo>
                        <a:pt x="5380" y="2889"/>
                      </a:lnTo>
                      <a:lnTo>
                        <a:pt x="5526" y="2734"/>
                      </a:lnTo>
                      <a:lnTo>
                        <a:pt x="5594" y="2646"/>
                      </a:lnTo>
                      <a:lnTo>
                        <a:pt x="5652" y="2559"/>
                      </a:lnTo>
                      <a:lnTo>
                        <a:pt x="5710" y="2471"/>
                      </a:lnTo>
                      <a:lnTo>
                        <a:pt x="5759" y="2374"/>
                      </a:lnTo>
                      <a:lnTo>
                        <a:pt x="5798" y="2276"/>
                      </a:lnTo>
                      <a:lnTo>
                        <a:pt x="5837" y="2169"/>
                      </a:lnTo>
                      <a:lnTo>
                        <a:pt x="5876" y="2072"/>
                      </a:lnTo>
                      <a:lnTo>
                        <a:pt x="5905" y="1955"/>
                      </a:lnTo>
                      <a:lnTo>
                        <a:pt x="5924" y="1848"/>
                      </a:lnTo>
                      <a:lnTo>
                        <a:pt x="5944" y="1732"/>
                      </a:lnTo>
                      <a:lnTo>
                        <a:pt x="5963" y="1508"/>
                      </a:lnTo>
                      <a:lnTo>
                        <a:pt x="5963" y="1313"/>
                      </a:lnTo>
                      <a:lnTo>
                        <a:pt x="5963" y="1138"/>
                      </a:lnTo>
                      <a:lnTo>
                        <a:pt x="5944" y="983"/>
                      </a:lnTo>
                      <a:lnTo>
                        <a:pt x="5924" y="846"/>
                      </a:lnTo>
                      <a:lnTo>
                        <a:pt x="5895" y="730"/>
                      </a:lnTo>
                      <a:lnTo>
                        <a:pt x="5856" y="632"/>
                      </a:lnTo>
                      <a:lnTo>
                        <a:pt x="5817" y="545"/>
                      </a:lnTo>
                      <a:lnTo>
                        <a:pt x="5778" y="477"/>
                      </a:lnTo>
                      <a:lnTo>
                        <a:pt x="5740" y="418"/>
                      </a:lnTo>
                      <a:lnTo>
                        <a:pt x="5701" y="379"/>
                      </a:lnTo>
                      <a:lnTo>
                        <a:pt x="5671" y="341"/>
                      </a:lnTo>
                      <a:lnTo>
                        <a:pt x="5613" y="302"/>
                      </a:lnTo>
                      <a:lnTo>
                        <a:pt x="5594" y="292"/>
                      </a:lnTo>
                      <a:lnTo>
                        <a:pt x="37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1" name="Google Shape;2261;p19"/>
                <p:cNvSpPr/>
                <p:nvPr/>
              </p:nvSpPr>
              <p:spPr>
                <a:xfrm>
                  <a:off x="7686300" y="3347625"/>
                  <a:ext cx="130375" cy="260500"/>
                </a:xfrm>
                <a:custGeom>
                  <a:rect b="b" l="l" r="r" t="t"/>
                  <a:pathLst>
                    <a:path extrusionOk="0" h="10420" w="5215">
                      <a:moveTo>
                        <a:pt x="3006" y="1"/>
                      </a:moveTo>
                      <a:lnTo>
                        <a:pt x="2889" y="11"/>
                      </a:lnTo>
                      <a:lnTo>
                        <a:pt x="2763" y="30"/>
                      </a:lnTo>
                      <a:lnTo>
                        <a:pt x="2646" y="59"/>
                      </a:lnTo>
                      <a:lnTo>
                        <a:pt x="2520" y="108"/>
                      </a:lnTo>
                      <a:lnTo>
                        <a:pt x="2393" y="166"/>
                      </a:lnTo>
                      <a:lnTo>
                        <a:pt x="2276" y="234"/>
                      </a:lnTo>
                      <a:lnTo>
                        <a:pt x="2150" y="322"/>
                      </a:lnTo>
                      <a:lnTo>
                        <a:pt x="2023" y="429"/>
                      </a:lnTo>
                      <a:lnTo>
                        <a:pt x="1907" y="546"/>
                      </a:lnTo>
                      <a:lnTo>
                        <a:pt x="1780" y="682"/>
                      </a:lnTo>
                      <a:lnTo>
                        <a:pt x="1664" y="837"/>
                      </a:lnTo>
                      <a:lnTo>
                        <a:pt x="1401" y="273"/>
                      </a:lnTo>
                      <a:lnTo>
                        <a:pt x="905" y="215"/>
                      </a:lnTo>
                      <a:lnTo>
                        <a:pt x="1333" y="3007"/>
                      </a:lnTo>
                      <a:lnTo>
                        <a:pt x="817" y="5050"/>
                      </a:lnTo>
                      <a:lnTo>
                        <a:pt x="399" y="6703"/>
                      </a:lnTo>
                      <a:lnTo>
                        <a:pt x="204" y="7423"/>
                      </a:lnTo>
                      <a:lnTo>
                        <a:pt x="49" y="7968"/>
                      </a:lnTo>
                      <a:lnTo>
                        <a:pt x="20" y="8085"/>
                      </a:lnTo>
                      <a:lnTo>
                        <a:pt x="0" y="8192"/>
                      </a:lnTo>
                      <a:lnTo>
                        <a:pt x="0" y="8299"/>
                      </a:lnTo>
                      <a:lnTo>
                        <a:pt x="0" y="8396"/>
                      </a:lnTo>
                      <a:lnTo>
                        <a:pt x="10" y="8503"/>
                      </a:lnTo>
                      <a:lnTo>
                        <a:pt x="20" y="8610"/>
                      </a:lnTo>
                      <a:lnTo>
                        <a:pt x="49" y="8707"/>
                      </a:lnTo>
                      <a:lnTo>
                        <a:pt x="88" y="8805"/>
                      </a:lnTo>
                      <a:lnTo>
                        <a:pt x="127" y="8902"/>
                      </a:lnTo>
                      <a:lnTo>
                        <a:pt x="175" y="8999"/>
                      </a:lnTo>
                      <a:lnTo>
                        <a:pt x="234" y="9097"/>
                      </a:lnTo>
                      <a:lnTo>
                        <a:pt x="302" y="9184"/>
                      </a:lnTo>
                      <a:lnTo>
                        <a:pt x="370" y="9272"/>
                      </a:lnTo>
                      <a:lnTo>
                        <a:pt x="448" y="9359"/>
                      </a:lnTo>
                      <a:lnTo>
                        <a:pt x="525" y="9447"/>
                      </a:lnTo>
                      <a:lnTo>
                        <a:pt x="623" y="9525"/>
                      </a:lnTo>
                      <a:lnTo>
                        <a:pt x="817" y="9680"/>
                      </a:lnTo>
                      <a:lnTo>
                        <a:pt x="1031" y="9826"/>
                      </a:lnTo>
                      <a:lnTo>
                        <a:pt x="1255" y="9953"/>
                      </a:lnTo>
                      <a:lnTo>
                        <a:pt x="1508" y="10069"/>
                      </a:lnTo>
                      <a:lnTo>
                        <a:pt x="1771" y="10176"/>
                      </a:lnTo>
                      <a:lnTo>
                        <a:pt x="2043" y="10264"/>
                      </a:lnTo>
                      <a:lnTo>
                        <a:pt x="2325" y="10332"/>
                      </a:lnTo>
                      <a:lnTo>
                        <a:pt x="2607" y="10381"/>
                      </a:lnTo>
                      <a:lnTo>
                        <a:pt x="2753" y="10400"/>
                      </a:lnTo>
                      <a:lnTo>
                        <a:pt x="2899" y="10410"/>
                      </a:lnTo>
                      <a:lnTo>
                        <a:pt x="3035" y="10420"/>
                      </a:lnTo>
                      <a:lnTo>
                        <a:pt x="3162" y="10410"/>
                      </a:lnTo>
                      <a:lnTo>
                        <a:pt x="3288" y="10400"/>
                      </a:lnTo>
                      <a:lnTo>
                        <a:pt x="3415" y="10390"/>
                      </a:lnTo>
                      <a:lnTo>
                        <a:pt x="3541" y="10371"/>
                      </a:lnTo>
                      <a:lnTo>
                        <a:pt x="3658" y="10342"/>
                      </a:lnTo>
                      <a:lnTo>
                        <a:pt x="3872" y="10283"/>
                      </a:lnTo>
                      <a:lnTo>
                        <a:pt x="4076" y="10206"/>
                      </a:lnTo>
                      <a:lnTo>
                        <a:pt x="4271" y="10108"/>
                      </a:lnTo>
                      <a:lnTo>
                        <a:pt x="4436" y="10001"/>
                      </a:lnTo>
                      <a:lnTo>
                        <a:pt x="4592" y="9885"/>
                      </a:lnTo>
                      <a:lnTo>
                        <a:pt x="4738" y="9758"/>
                      </a:lnTo>
                      <a:lnTo>
                        <a:pt x="4854" y="9632"/>
                      </a:lnTo>
                      <a:lnTo>
                        <a:pt x="4961" y="9495"/>
                      </a:lnTo>
                      <a:lnTo>
                        <a:pt x="5039" y="9369"/>
                      </a:lnTo>
                      <a:lnTo>
                        <a:pt x="5107" y="9242"/>
                      </a:lnTo>
                      <a:lnTo>
                        <a:pt x="5166" y="9116"/>
                      </a:lnTo>
                      <a:lnTo>
                        <a:pt x="5195" y="8999"/>
                      </a:lnTo>
                      <a:lnTo>
                        <a:pt x="5205" y="8853"/>
                      </a:lnTo>
                      <a:lnTo>
                        <a:pt x="5214" y="8639"/>
                      </a:lnTo>
                      <a:lnTo>
                        <a:pt x="5214" y="8367"/>
                      </a:lnTo>
                      <a:lnTo>
                        <a:pt x="5205" y="8046"/>
                      </a:lnTo>
                      <a:lnTo>
                        <a:pt x="5175" y="7326"/>
                      </a:lnTo>
                      <a:lnTo>
                        <a:pt x="5127" y="6538"/>
                      </a:lnTo>
                      <a:lnTo>
                        <a:pt x="5029" y="5137"/>
                      </a:lnTo>
                      <a:lnTo>
                        <a:pt x="4981" y="4515"/>
                      </a:lnTo>
                      <a:lnTo>
                        <a:pt x="4942" y="215"/>
                      </a:lnTo>
                      <a:lnTo>
                        <a:pt x="4494" y="653"/>
                      </a:lnTo>
                      <a:lnTo>
                        <a:pt x="4426" y="594"/>
                      </a:lnTo>
                      <a:lnTo>
                        <a:pt x="4339" y="526"/>
                      </a:lnTo>
                      <a:lnTo>
                        <a:pt x="4232" y="439"/>
                      </a:lnTo>
                      <a:lnTo>
                        <a:pt x="4096" y="341"/>
                      </a:lnTo>
                      <a:lnTo>
                        <a:pt x="3930" y="244"/>
                      </a:lnTo>
                      <a:lnTo>
                        <a:pt x="3755" y="157"/>
                      </a:lnTo>
                      <a:lnTo>
                        <a:pt x="3560" y="88"/>
                      </a:lnTo>
                      <a:lnTo>
                        <a:pt x="3453" y="50"/>
                      </a:lnTo>
                      <a:lnTo>
                        <a:pt x="3346" y="30"/>
                      </a:lnTo>
                      <a:lnTo>
                        <a:pt x="3230" y="11"/>
                      </a:lnTo>
                      <a:lnTo>
                        <a:pt x="312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2" name="Google Shape;2262;p19"/>
                <p:cNvSpPr/>
                <p:nvPr/>
              </p:nvSpPr>
              <p:spPr>
                <a:xfrm>
                  <a:off x="7543050" y="1709200"/>
                  <a:ext cx="115550" cy="211125"/>
                </a:xfrm>
                <a:custGeom>
                  <a:rect b="b" l="l" r="r" t="t"/>
                  <a:pathLst>
                    <a:path extrusionOk="0" h="8445" w="4622">
                      <a:moveTo>
                        <a:pt x="0" y="0"/>
                      </a:moveTo>
                      <a:lnTo>
                        <a:pt x="0" y="8444"/>
                      </a:lnTo>
                      <a:lnTo>
                        <a:pt x="4621" y="8444"/>
                      </a:lnTo>
                      <a:lnTo>
                        <a:pt x="462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3" name="Google Shape;2263;p19"/>
                <p:cNvSpPr/>
                <p:nvPr/>
              </p:nvSpPr>
              <p:spPr>
                <a:xfrm>
                  <a:off x="7573200" y="1730125"/>
                  <a:ext cx="55225" cy="55475"/>
                </a:xfrm>
                <a:custGeom>
                  <a:rect b="b" l="l" r="r" t="t"/>
                  <a:pathLst>
                    <a:path extrusionOk="0" h="2219" w="2209">
                      <a:moveTo>
                        <a:pt x="1110" y="0"/>
                      </a:moveTo>
                      <a:lnTo>
                        <a:pt x="993" y="10"/>
                      </a:lnTo>
                      <a:lnTo>
                        <a:pt x="886" y="29"/>
                      </a:lnTo>
                      <a:lnTo>
                        <a:pt x="779" y="49"/>
                      </a:lnTo>
                      <a:lnTo>
                        <a:pt x="672" y="88"/>
                      </a:lnTo>
                      <a:lnTo>
                        <a:pt x="574" y="136"/>
                      </a:lnTo>
                      <a:lnTo>
                        <a:pt x="487" y="195"/>
                      </a:lnTo>
                      <a:lnTo>
                        <a:pt x="399" y="253"/>
                      </a:lnTo>
                      <a:lnTo>
                        <a:pt x="322" y="331"/>
                      </a:lnTo>
                      <a:lnTo>
                        <a:pt x="253" y="409"/>
                      </a:lnTo>
                      <a:lnTo>
                        <a:pt x="185" y="496"/>
                      </a:lnTo>
                      <a:lnTo>
                        <a:pt x="137" y="584"/>
                      </a:lnTo>
                      <a:lnTo>
                        <a:pt x="88" y="681"/>
                      </a:lnTo>
                      <a:lnTo>
                        <a:pt x="49" y="778"/>
                      </a:lnTo>
                      <a:lnTo>
                        <a:pt x="20" y="885"/>
                      </a:lnTo>
                      <a:lnTo>
                        <a:pt x="1" y="1002"/>
                      </a:lnTo>
                      <a:lnTo>
                        <a:pt x="1" y="1109"/>
                      </a:lnTo>
                      <a:lnTo>
                        <a:pt x="1" y="1226"/>
                      </a:lnTo>
                      <a:lnTo>
                        <a:pt x="20" y="1333"/>
                      </a:lnTo>
                      <a:lnTo>
                        <a:pt x="49" y="1440"/>
                      </a:lnTo>
                      <a:lnTo>
                        <a:pt x="88" y="1537"/>
                      </a:lnTo>
                      <a:lnTo>
                        <a:pt x="137" y="1634"/>
                      </a:lnTo>
                      <a:lnTo>
                        <a:pt x="185" y="1732"/>
                      </a:lnTo>
                      <a:lnTo>
                        <a:pt x="253" y="1819"/>
                      </a:lnTo>
                      <a:lnTo>
                        <a:pt x="322" y="1897"/>
                      </a:lnTo>
                      <a:lnTo>
                        <a:pt x="399" y="1965"/>
                      </a:lnTo>
                      <a:lnTo>
                        <a:pt x="487" y="2033"/>
                      </a:lnTo>
                      <a:lnTo>
                        <a:pt x="574" y="2082"/>
                      </a:lnTo>
                      <a:lnTo>
                        <a:pt x="672" y="2130"/>
                      </a:lnTo>
                      <a:lnTo>
                        <a:pt x="779" y="2169"/>
                      </a:lnTo>
                      <a:lnTo>
                        <a:pt x="886" y="2199"/>
                      </a:lnTo>
                      <a:lnTo>
                        <a:pt x="993" y="2208"/>
                      </a:lnTo>
                      <a:lnTo>
                        <a:pt x="1110" y="2218"/>
                      </a:lnTo>
                      <a:lnTo>
                        <a:pt x="1217" y="2208"/>
                      </a:lnTo>
                      <a:lnTo>
                        <a:pt x="1333" y="2199"/>
                      </a:lnTo>
                      <a:lnTo>
                        <a:pt x="1440" y="2169"/>
                      </a:lnTo>
                      <a:lnTo>
                        <a:pt x="1538" y="2130"/>
                      </a:lnTo>
                      <a:lnTo>
                        <a:pt x="1635" y="2082"/>
                      </a:lnTo>
                      <a:lnTo>
                        <a:pt x="1722" y="2033"/>
                      </a:lnTo>
                      <a:lnTo>
                        <a:pt x="1810" y="1965"/>
                      </a:lnTo>
                      <a:lnTo>
                        <a:pt x="1888" y="1897"/>
                      </a:lnTo>
                      <a:lnTo>
                        <a:pt x="1956" y="1819"/>
                      </a:lnTo>
                      <a:lnTo>
                        <a:pt x="2024" y="1732"/>
                      </a:lnTo>
                      <a:lnTo>
                        <a:pt x="2082" y="1634"/>
                      </a:lnTo>
                      <a:lnTo>
                        <a:pt x="2131" y="1537"/>
                      </a:lnTo>
                      <a:lnTo>
                        <a:pt x="2160" y="1440"/>
                      </a:lnTo>
                      <a:lnTo>
                        <a:pt x="2189" y="1333"/>
                      </a:lnTo>
                      <a:lnTo>
                        <a:pt x="2209" y="1226"/>
                      </a:lnTo>
                      <a:lnTo>
                        <a:pt x="2209" y="1109"/>
                      </a:lnTo>
                      <a:lnTo>
                        <a:pt x="2209" y="1002"/>
                      </a:lnTo>
                      <a:lnTo>
                        <a:pt x="2189" y="885"/>
                      </a:lnTo>
                      <a:lnTo>
                        <a:pt x="2160" y="778"/>
                      </a:lnTo>
                      <a:lnTo>
                        <a:pt x="2131" y="681"/>
                      </a:lnTo>
                      <a:lnTo>
                        <a:pt x="2082" y="584"/>
                      </a:lnTo>
                      <a:lnTo>
                        <a:pt x="2024" y="496"/>
                      </a:lnTo>
                      <a:lnTo>
                        <a:pt x="1956" y="409"/>
                      </a:lnTo>
                      <a:lnTo>
                        <a:pt x="1888" y="331"/>
                      </a:lnTo>
                      <a:lnTo>
                        <a:pt x="1810" y="253"/>
                      </a:lnTo>
                      <a:lnTo>
                        <a:pt x="1722" y="195"/>
                      </a:lnTo>
                      <a:lnTo>
                        <a:pt x="1635" y="136"/>
                      </a:lnTo>
                      <a:lnTo>
                        <a:pt x="1538" y="88"/>
                      </a:lnTo>
                      <a:lnTo>
                        <a:pt x="1440" y="49"/>
                      </a:lnTo>
                      <a:lnTo>
                        <a:pt x="1333" y="29"/>
                      </a:lnTo>
                      <a:lnTo>
                        <a:pt x="1217" y="10"/>
                      </a:lnTo>
                      <a:lnTo>
                        <a:pt x="111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4" name="Google Shape;2264;p19"/>
                <p:cNvSpPr/>
                <p:nvPr/>
              </p:nvSpPr>
              <p:spPr>
                <a:xfrm>
                  <a:off x="7587300" y="1744225"/>
                  <a:ext cx="27025" cy="27250"/>
                </a:xfrm>
                <a:custGeom>
                  <a:rect b="b" l="l" r="r" t="t"/>
                  <a:pathLst>
                    <a:path extrusionOk="0" h="1090" w="1081">
                      <a:moveTo>
                        <a:pt x="546" y="0"/>
                      </a:moveTo>
                      <a:lnTo>
                        <a:pt x="429" y="20"/>
                      </a:lnTo>
                      <a:lnTo>
                        <a:pt x="332" y="49"/>
                      </a:lnTo>
                      <a:lnTo>
                        <a:pt x="234" y="98"/>
                      </a:lnTo>
                      <a:lnTo>
                        <a:pt x="156" y="166"/>
                      </a:lnTo>
                      <a:lnTo>
                        <a:pt x="88" y="243"/>
                      </a:lnTo>
                      <a:lnTo>
                        <a:pt x="40" y="331"/>
                      </a:lnTo>
                      <a:lnTo>
                        <a:pt x="10" y="438"/>
                      </a:lnTo>
                      <a:lnTo>
                        <a:pt x="1" y="545"/>
                      </a:lnTo>
                      <a:lnTo>
                        <a:pt x="10" y="652"/>
                      </a:lnTo>
                      <a:lnTo>
                        <a:pt x="40" y="759"/>
                      </a:lnTo>
                      <a:lnTo>
                        <a:pt x="88" y="847"/>
                      </a:lnTo>
                      <a:lnTo>
                        <a:pt x="156" y="934"/>
                      </a:lnTo>
                      <a:lnTo>
                        <a:pt x="234" y="993"/>
                      </a:lnTo>
                      <a:lnTo>
                        <a:pt x="332" y="1051"/>
                      </a:lnTo>
                      <a:lnTo>
                        <a:pt x="429" y="1080"/>
                      </a:lnTo>
                      <a:lnTo>
                        <a:pt x="546" y="1090"/>
                      </a:lnTo>
                      <a:lnTo>
                        <a:pt x="653" y="1080"/>
                      </a:lnTo>
                      <a:lnTo>
                        <a:pt x="750" y="1051"/>
                      </a:lnTo>
                      <a:lnTo>
                        <a:pt x="847" y="993"/>
                      </a:lnTo>
                      <a:lnTo>
                        <a:pt x="925" y="934"/>
                      </a:lnTo>
                      <a:lnTo>
                        <a:pt x="993" y="847"/>
                      </a:lnTo>
                      <a:lnTo>
                        <a:pt x="1042" y="759"/>
                      </a:lnTo>
                      <a:lnTo>
                        <a:pt x="1071" y="652"/>
                      </a:lnTo>
                      <a:lnTo>
                        <a:pt x="1081" y="545"/>
                      </a:lnTo>
                      <a:lnTo>
                        <a:pt x="1071" y="438"/>
                      </a:lnTo>
                      <a:lnTo>
                        <a:pt x="1042" y="331"/>
                      </a:lnTo>
                      <a:lnTo>
                        <a:pt x="993" y="243"/>
                      </a:lnTo>
                      <a:lnTo>
                        <a:pt x="925" y="166"/>
                      </a:lnTo>
                      <a:lnTo>
                        <a:pt x="847" y="98"/>
                      </a:lnTo>
                      <a:lnTo>
                        <a:pt x="750" y="49"/>
                      </a:lnTo>
                      <a:lnTo>
                        <a:pt x="653" y="20"/>
                      </a:lnTo>
                      <a:lnTo>
                        <a:pt x="54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5" name="Google Shape;2265;p19"/>
                <p:cNvSpPr/>
                <p:nvPr/>
              </p:nvSpPr>
              <p:spPr>
                <a:xfrm>
                  <a:off x="7596550" y="1733525"/>
                  <a:ext cx="8525" cy="8275"/>
                </a:xfrm>
                <a:custGeom>
                  <a:rect b="b" l="l" r="r" t="t"/>
                  <a:pathLst>
                    <a:path extrusionOk="0" h="331" w="341">
                      <a:moveTo>
                        <a:pt x="137" y="0"/>
                      </a:moveTo>
                      <a:lnTo>
                        <a:pt x="107" y="10"/>
                      </a:lnTo>
                      <a:lnTo>
                        <a:pt x="78" y="29"/>
                      </a:lnTo>
                      <a:lnTo>
                        <a:pt x="49" y="49"/>
                      </a:lnTo>
                      <a:lnTo>
                        <a:pt x="30" y="78"/>
                      </a:lnTo>
                      <a:lnTo>
                        <a:pt x="20" y="98"/>
                      </a:lnTo>
                      <a:lnTo>
                        <a:pt x="10" y="136"/>
                      </a:lnTo>
                      <a:lnTo>
                        <a:pt x="0" y="166"/>
                      </a:lnTo>
                      <a:lnTo>
                        <a:pt x="10" y="205"/>
                      </a:lnTo>
                      <a:lnTo>
                        <a:pt x="20" y="234"/>
                      </a:lnTo>
                      <a:lnTo>
                        <a:pt x="30" y="263"/>
                      </a:lnTo>
                      <a:lnTo>
                        <a:pt x="49" y="282"/>
                      </a:lnTo>
                      <a:lnTo>
                        <a:pt x="78" y="302"/>
                      </a:lnTo>
                      <a:lnTo>
                        <a:pt x="107" y="321"/>
                      </a:lnTo>
                      <a:lnTo>
                        <a:pt x="137" y="331"/>
                      </a:lnTo>
                      <a:lnTo>
                        <a:pt x="205" y="331"/>
                      </a:lnTo>
                      <a:lnTo>
                        <a:pt x="234" y="321"/>
                      </a:lnTo>
                      <a:lnTo>
                        <a:pt x="263" y="302"/>
                      </a:lnTo>
                      <a:lnTo>
                        <a:pt x="292" y="282"/>
                      </a:lnTo>
                      <a:lnTo>
                        <a:pt x="312" y="263"/>
                      </a:lnTo>
                      <a:lnTo>
                        <a:pt x="321" y="234"/>
                      </a:lnTo>
                      <a:lnTo>
                        <a:pt x="331" y="205"/>
                      </a:lnTo>
                      <a:lnTo>
                        <a:pt x="341" y="166"/>
                      </a:lnTo>
                      <a:lnTo>
                        <a:pt x="331" y="136"/>
                      </a:lnTo>
                      <a:lnTo>
                        <a:pt x="321" y="98"/>
                      </a:lnTo>
                      <a:lnTo>
                        <a:pt x="312" y="78"/>
                      </a:lnTo>
                      <a:lnTo>
                        <a:pt x="292" y="49"/>
                      </a:lnTo>
                      <a:lnTo>
                        <a:pt x="263" y="29"/>
                      </a:lnTo>
                      <a:lnTo>
                        <a:pt x="234" y="10"/>
                      </a:lnTo>
                      <a:lnTo>
                        <a:pt x="20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6" name="Google Shape;2266;p19"/>
                <p:cNvSpPr/>
                <p:nvPr/>
              </p:nvSpPr>
              <p:spPr>
                <a:xfrm>
                  <a:off x="7680700" y="1756375"/>
                  <a:ext cx="358975" cy="279700"/>
                </a:xfrm>
                <a:custGeom>
                  <a:rect b="b" l="l" r="r" t="t"/>
                  <a:pathLst>
                    <a:path extrusionOk="0" fill="none" h="11188" w="14359">
                      <a:moveTo>
                        <a:pt x="14359" y="1"/>
                      </a:moveTo>
                      <a:lnTo>
                        <a:pt x="8853" y="10371"/>
                      </a:lnTo>
                      <a:lnTo>
                        <a:pt x="8853" y="10371"/>
                      </a:lnTo>
                      <a:lnTo>
                        <a:pt x="8755" y="10526"/>
                      </a:lnTo>
                      <a:lnTo>
                        <a:pt x="8648" y="10672"/>
                      </a:lnTo>
                      <a:lnTo>
                        <a:pt x="8522" y="10799"/>
                      </a:lnTo>
                      <a:lnTo>
                        <a:pt x="8386" y="10906"/>
                      </a:lnTo>
                      <a:lnTo>
                        <a:pt x="8240" y="10993"/>
                      </a:lnTo>
                      <a:lnTo>
                        <a:pt x="8084" y="11071"/>
                      </a:lnTo>
                      <a:lnTo>
                        <a:pt x="7929" y="11129"/>
                      </a:lnTo>
                      <a:lnTo>
                        <a:pt x="7763" y="11159"/>
                      </a:lnTo>
                      <a:lnTo>
                        <a:pt x="7588" y="11188"/>
                      </a:lnTo>
                      <a:lnTo>
                        <a:pt x="7423" y="11188"/>
                      </a:lnTo>
                      <a:lnTo>
                        <a:pt x="7248" y="11168"/>
                      </a:lnTo>
                      <a:lnTo>
                        <a:pt x="7082" y="11129"/>
                      </a:lnTo>
                      <a:lnTo>
                        <a:pt x="6917" y="11071"/>
                      </a:lnTo>
                      <a:lnTo>
                        <a:pt x="6761" y="11003"/>
                      </a:lnTo>
                      <a:lnTo>
                        <a:pt x="6606" y="10906"/>
                      </a:lnTo>
                      <a:lnTo>
                        <a:pt x="6460" y="10789"/>
                      </a:lnTo>
                      <a:lnTo>
                        <a:pt x="0" y="4923"/>
                      </a:lnTo>
                    </a:path>
                  </a:pathLst>
                </a:custGeom>
                <a:noFill/>
                <a:ln cap="rnd" cmpd="sng" w="79050">
                  <a:solidFill>
                    <a:srgbClr val="D799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7" name="Google Shape;2267;p19"/>
                <p:cNvSpPr/>
                <p:nvPr/>
              </p:nvSpPr>
              <p:spPr>
                <a:xfrm>
                  <a:off x="7615275" y="1796025"/>
                  <a:ext cx="108975" cy="142525"/>
                </a:xfrm>
                <a:custGeom>
                  <a:rect b="b" l="l" r="r" t="t"/>
                  <a:pathLst>
                    <a:path extrusionOk="0" h="5701" w="4359">
                      <a:moveTo>
                        <a:pt x="1722" y="0"/>
                      </a:moveTo>
                      <a:lnTo>
                        <a:pt x="1683" y="808"/>
                      </a:lnTo>
                      <a:lnTo>
                        <a:pt x="1615" y="788"/>
                      </a:lnTo>
                      <a:lnTo>
                        <a:pt x="1421" y="749"/>
                      </a:lnTo>
                      <a:lnTo>
                        <a:pt x="1285" y="730"/>
                      </a:lnTo>
                      <a:lnTo>
                        <a:pt x="1129" y="710"/>
                      </a:lnTo>
                      <a:lnTo>
                        <a:pt x="944" y="691"/>
                      </a:lnTo>
                      <a:lnTo>
                        <a:pt x="740" y="681"/>
                      </a:lnTo>
                      <a:lnTo>
                        <a:pt x="701" y="691"/>
                      </a:lnTo>
                      <a:lnTo>
                        <a:pt x="672" y="720"/>
                      </a:lnTo>
                      <a:lnTo>
                        <a:pt x="633" y="759"/>
                      </a:lnTo>
                      <a:lnTo>
                        <a:pt x="594" y="817"/>
                      </a:lnTo>
                      <a:lnTo>
                        <a:pt x="526" y="973"/>
                      </a:lnTo>
                      <a:lnTo>
                        <a:pt x="458" y="1177"/>
                      </a:lnTo>
                      <a:lnTo>
                        <a:pt x="390" y="1421"/>
                      </a:lnTo>
                      <a:lnTo>
                        <a:pt x="321" y="1693"/>
                      </a:lnTo>
                      <a:lnTo>
                        <a:pt x="263" y="1985"/>
                      </a:lnTo>
                      <a:lnTo>
                        <a:pt x="205" y="2296"/>
                      </a:lnTo>
                      <a:lnTo>
                        <a:pt x="98" y="2899"/>
                      </a:lnTo>
                      <a:lnTo>
                        <a:pt x="30" y="3444"/>
                      </a:lnTo>
                      <a:lnTo>
                        <a:pt x="10" y="3668"/>
                      </a:lnTo>
                      <a:lnTo>
                        <a:pt x="0" y="3853"/>
                      </a:lnTo>
                      <a:lnTo>
                        <a:pt x="0" y="3979"/>
                      </a:lnTo>
                      <a:lnTo>
                        <a:pt x="0" y="4028"/>
                      </a:lnTo>
                      <a:lnTo>
                        <a:pt x="10" y="4047"/>
                      </a:lnTo>
                      <a:lnTo>
                        <a:pt x="88" y="4183"/>
                      </a:lnTo>
                      <a:lnTo>
                        <a:pt x="253" y="4407"/>
                      </a:lnTo>
                      <a:lnTo>
                        <a:pt x="487" y="4689"/>
                      </a:lnTo>
                      <a:lnTo>
                        <a:pt x="623" y="4845"/>
                      </a:lnTo>
                      <a:lnTo>
                        <a:pt x="769" y="5001"/>
                      </a:lnTo>
                      <a:lnTo>
                        <a:pt x="925" y="5146"/>
                      </a:lnTo>
                      <a:lnTo>
                        <a:pt x="1080" y="5292"/>
                      </a:lnTo>
                      <a:lnTo>
                        <a:pt x="1246" y="5419"/>
                      </a:lnTo>
                      <a:lnTo>
                        <a:pt x="1411" y="5526"/>
                      </a:lnTo>
                      <a:lnTo>
                        <a:pt x="1576" y="5613"/>
                      </a:lnTo>
                      <a:lnTo>
                        <a:pt x="1654" y="5643"/>
                      </a:lnTo>
                      <a:lnTo>
                        <a:pt x="1732" y="5672"/>
                      </a:lnTo>
                      <a:lnTo>
                        <a:pt x="1810" y="5691"/>
                      </a:lnTo>
                      <a:lnTo>
                        <a:pt x="1888" y="5701"/>
                      </a:lnTo>
                      <a:lnTo>
                        <a:pt x="1966" y="5701"/>
                      </a:lnTo>
                      <a:lnTo>
                        <a:pt x="2043" y="5691"/>
                      </a:lnTo>
                      <a:lnTo>
                        <a:pt x="2111" y="5672"/>
                      </a:lnTo>
                      <a:lnTo>
                        <a:pt x="2189" y="5643"/>
                      </a:lnTo>
                      <a:lnTo>
                        <a:pt x="2277" y="5594"/>
                      </a:lnTo>
                      <a:lnTo>
                        <a:pt x="2355" y="5536"/>
                      </a:lnTo>
                      <a:lnTo>
                        <a:pt x="2442" y="5477"/>
                      </a:lnTo>
                      <a:lnTo>
                        <a:pt x="2530" y="5399"/>
                      </a:lnTo>
                      <a:lnTo>
                        <a:pt x="2715" y="5234"/>
                      </a:lnTo>
                      <a:lnTo>
                        <a:pt x="2899" y="5039"/>
                      </a:lnTo>
                      <a:lnTo>
                        <a:pt x="3084" y="4825"/>
                      </a:lnTo>
                      <a:lnTo>
                        <a:pt x="3269" y="4602"/>
                      </a:lnTo>
                      <a:lnTo>
                        <a:pt x="3444" y="4378"/>
                      </a:lnTo>
                      <a:lnTo>
                        <a:pt x="3765" y="3930"/>
                      </a:lnTo>
                      <a:lnTo>
                        <a:pt x="4018" y="3541"/>
                      </a:lnTo>
                      <a:lnTo>
                        <a:pt x="4261" y="3172"/>
                      </a:lnTo>
                      <a:lnTo>
                        <a:pt x="4310" y="2948"/>
                      </a:lnTo>
                      <a:lnTo>
                        <a:pt x="4339" y="2734"/>
                      </a:lnTo>
                      <a:lnTo>
                        <a:pt x="4359" y="2530"/>
                      </a:lnTo>
                      <a:lnTo>
                        <a:pt x="4349" y="2335"/>
                      </a:lnTo>
                      <a:lnTo>
                        <a:pt x="4320" y="2150"/>
                      </a:lnTo>
                      <a:lnTo>
                        <a:pt x="4281" y="1975"/>
                      </a:lnTo>
                      <a:lnTo>
                        <a:pt x="4222" y="1810"/>
                      </a:lnTo>
                      <a:lnTo>
                        <a:pt x="4154" y="1644"/>
                      </a:lnTo>
                      <a:lnTo>
                        <a:pt x="4067" y="1498"/>
                      </a:lnTo>
                      <a:lnTo>
                        <a:pt x="3969" y="1353"/>
                      </a:lnTo>
                      <a:lnTo>
                        <a:pt x="3872" y="1226"/>
                      </a:lnTo>
                      <a:lnTo>
                        <a:pt x="3755" y="1100"/>
                      </a:lnTo>
                      <a:lnTo>
                        <a:pt x="3639" y="983"/>
                      </a:lnTo>
                      <a:lnTo>
                        <a:pt x="3512" y="866"/>
                      </a:lnTo>
                      <a:lnTo>
                        <a:pt x="3376" y="769"/>
                      </a:lnTo>
                      <a:lnTo>
                        <a:pt x="3250" y="672"/>
                      </a:lnTo>
                      <a:lnTo>
                        <a:pt x="3113" y="584"/>
                      </a:lnTo>
                      <a:lnTo>
                        <a:pt x="2977" y="506"/>
                      </a:lnTo>
                      <a:lnTo>
                        <a:pt x="2705" y="360"/>
                      </a:lnTo>
                      <a:lnTo>
                        <a:pt x="2452" y="244"/>
                      </a:lnTo>
                      <a:lnTo>
                        <a:pt x="2218" y="156"/>
                      </a:lnTo>
                      <a:lnTo>
                        <a:pt x="2014" y="88"/>
                      </a:lnTo>
                      <a:lnTo>
                        <a:pt x="1859" y="39"/>
                      </a:lnTo>
                      <a:lnTo>
                        <a:pt x="1722"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8" name="Google Shape;2268;p19"/>
                <p:cNvSpPr/>
                <p:nvPr/>
              </p:nvSpPr>
              <p:spPr>
                <a:xfrm>
                  <a:off x="7582925" y="1793350"/>
                  <a:ext cx="114825" cy="55475"/>
                </a:xfrm>
                <a:custGeom>
                  <a:rect b="b" l="l" r="r" t="t"/>
                  <a:pathLst>
                    <a:path extrusionOk="0" h="2219" w="4593">
                      <a:moveTo>
                        <a:pt x="565" y="0"/>
                      </a:moveTo>
                      <a:lnTo>
                        <a:pt x="448" y="20"/>
                      </a:lnTo>
                      <a:lnTo>
                        <a:pt x="351" y="49"/>
                      </a:lnTo>
                      <a:lnTo>
                        <a:pt x="254" y="98"/>
                      </a:lnTo>
                      <a:lnTo>
                        <a:pt x="166" y="166"/>
                      </a:lnTo>
                      <a:lnTo>
                        <a:pt x="98" y="253"/>
                      </a:lnTo>
                      <a:lnTo>
                        <a:pt x="69" y="302"/>
                      </a:lnTo>
                      <a:lnTo>
                        <a:pt x="40" y="351"/>
                      </a:lnTo>
                      <a:lnTo>
                        <a:pt x="20" y="409"/>
                      </a:lnTo>
                      <a:lnTo>
                        <a:pt x="10" y="458"/>
                      </a:lnTo>
                      <a:lnTo>
                        <a:pt x="1" y="574"/>
                      </a:lnTo>
                      <a:lnTo>
                        <a:pt x="10" y="681"/>
                      </a:lnTo>
                      <a:lnTo>
                        <a:pt x="40" y="788"/>
                      </a:lnTo>
                      <a:lnTo>
                        <a:pt x="98" y="886"/>
                      </a:lnTo>
                      <a:lnTo>
                        <a:pt x="166" y="963"/>
                      </a:lnTo>
                      <a:lnTo>
                        <a:pt x="244" y="1041"/>
                      </a:lnTo>
                      <a:lnTo>
                        <a:pt x="292" y="1070"/>
                      </a:lnTo>
                      <a:lnTo>
                        <a:pt x="351" y="1090"/>
                      </a:lnTo>
                      <a:lnTo>
                        <a:pt x="526" y="1158"/>
                      </a:lnTo>
                      <a:lnTo>
                        <a:pt x="1100" y="1362"/>
                      </a:lnTo>
                      <a:lnTo>
                        <a:pt x="1567" y="1508"/>
                      </a:lnTo>
                      <a:lnTo>
                        <a:pt x="2180" y="1703"/>
                      </a:lnTo>
                      <a:lnTo>
                        <a:pt x="2939" y="1926"/>
                      </a:lnTo>
                      <a:lnTo>
                        <a:pt x="3872" y="2199"/>
                      </a:lnTo>
                      <a:lnTo>
                        <a:pt x="3950" y="2218"/>
                      </a:lnTo>
                      <a:lnTo>
                        <a:pt x="4028" y="2218"/>
                      </a:lnTo>
                      <a:lnTo>
                        <a:pt x="4116" y="2209"/>
                      </a:lnTo>
                      <a:lnTo>
                        <a:pt x="4203" y="2189"/>
                      </a:lnTo>
                      <a:lnTo>
                        <a:pt x="4291" y="2150"/>
                      </a:lnTo>
                      <a:lnTo>
                        <a:pt x="4369" y="2111"/>
                      </a:lnTo>
                      <a:lnTo>
                        <a:pt x="4437" y="2043"/>
                      </a:lnTo>
                      <a:lnTo>
                        <a:pt x="4485" y="1975"/>
                      </a:lnTo>
                      <a:lnTo>
                        <a:pt x="4534" y="1897"/>
                      </a:lnTo>
                      <a:lnTo>
                        <a:pt x="4573" y="1810"/>
                      </a:lnTo>
                      <a:lnTo>
                        <a:pt x="4583" y="1751"/>
                      </a:lnTo>
                      <a:lnTo>
                        <a:pt x="4592" y="1693"/>
                      </a:lnTo>
                      <a:lnTo>
                        <a:pt x="4592" y="1586"/>
                      </a:lnTo>
                      <a:lnTo>
                        <a:pt x="4563" y="1479"/>
                      </a:lnTo>
                      <a:lnTo>
                        <a:pt x="4524" y="1382"/>
                      </a:lnTo>
                      <a:lnTo>
                        <a:pt x="4456" y="1294"/>
                      </a:lnTo>
                      <a:lnTo>
                        <a:pt x="4378" y="1216"/>
                      </a:lnTo>
                      <a:lnTo>
                        <a:pt x="4291" y="1148"/>
                      </a:lnTo>
                      <a:lnTo>
                        <a:pt x="4232" y="1129"/>
                      </a:lnTo>
                      <a:lnTo>
                        <a:pt x="4184" y="1109"/>
                      </a:lnTo>
                      <a:lnTo>
                        <a:pt x="3279" y="847"/>
                      </a:lnTo>
                      <a:lnTo>
                        <a:pt x="2540" y="633"/>
                      </a:lnTo>
                      <a:lnTo>
                        <a:pt x="1956" y="448"/>
                      </a:lnTo>
                      <a:lnTo>
                        <a:pt x="1499" y="302"/>
                      </a:lnTo>
                      <a:lnTo>
                        <a:pt x="944" y="107"/>
                      </a:lnTo>
                      <a:lnTo>
                        <a:pt x="779" y="49"/>
                      </a:lnTo>
                      <a:lnTo>
                        <a:pt x="730" y="30"/>
                      </a:lnTo>
                      <a:lnTo>
                        <a:pt x="672" y="10"/>
                      </a:lnTo>
                      <a:lnTo>
                        <a:pt x="565"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9" name="Google Shape;2269;p19"/>
                <p:cNvSpPr/>
                <p:nvPr/>
              </p:nvSpPr>
              <p:spPr>
                <a:xfrm>
                  <a:off x="7581950" y="1820350"/>
                  <a:ext cx="74450" cy="42575"/>
                </a:xfrm>
                <a:custGeom>
                  <a:rect b="b" l="l" r="r" t="t"/>
                  <a:pathLst>
                    <a:path extrusionOk="0" h="1703" w="2978">
                      <a:moveTo>
                        <a:pt x="507" y="0"/>
                      </a:moveTo>
                      <a:lnTo>
                        <a:pt x="400" y="20"/>
                      </a:lnTo>
                      <a:lnTo>
                        <a:pt x="302" y="68"/>
                      </a:lnTo>
                      <a:lnTo>
                        <a:pt x="205" y="127"/>
                      </a:lnTo>
                      <a:lnTo>
                        <a:pt x="127" y="204"/>
                      </a:lnTo>
                      <a:lnTo>
                        <a:pt x="69" y="292"/>
                      </a:lnTo>
                      <a:lnTo>
                        <a:pt x="40" y="341"/>
                      </a:lnTo>
                      <a:lnTo>
                        <a:pt x="20" y="399"/>
                      </a:lnTo>
                      <a:lnTo>
                        <a:pt x="10" y="457"/>
                      </a:lnTo>
                      <a:lnTo>
                        <a:pt x="1" y="506"/>
                      </a:lnTo>
                      <a:lnTo>
                        <a:pt x="1" y="623"/>
                      </a:lnTo>
                      <a:lnTo>
                        <a:pt x="20" y="730"/>
                      </a:lnTo>
                      <a:lnTo>
                        <a:pt x="59" y="827"/>
                      </a:lnTo>
                      <a:lnTo>
                        <a:pt x="127" y="915"/>
                      </a:lnTo>
                      <a:lnTo>
                        <a:pt x="195" y="992"/>
                      </a:lnTo>
                      <a:lnTo>
                        <a:pt x="293" y="1060"/>
                      </a:lnTo>
                      <a:lnTo>
                        <a:pt x="341" y="1080"/>
                      </a:lnTo>
                      <a:lnTo>
                        <a:pt x="400" y="1099"/>
                      </a:lnTo>
                      <a:lnTo>
                        <a:pt x="2248" y="1673"/>
                      </a:lnTo>
                      <a:lnTo>
                        <a:pt x="2326" y="1693"/>
                      </a:lnTo>
                      <a:lnTo>
                        <a:pt x="2413" y="1703"/>
                      </a:lnTo>
                      <a:lnTo>
                        <a:pt x="2501" y="1693"/>
                      </a:lnTo>
                      <a:lnTo>
                        <a:pt x="2588" y="1673"/>
                      </a:lnTo>
                      <a:lnTo>
                        <a:pt x="2666" y="1634"/>
                      </a:lnTo>
                      <a:lnTo>
                        <a:pt x="2744" y="1586"/>
                      </a:lnTo>
                      <a:lnTo>
                        <a:pt x="2812" y="1537"/>
                      </a:lnTo>
                      <a:lnTo>
                        <a:pt x="2870" y="1469"/>
                      </a:lnTo>
                      <a:lnTo>
                        <a:pt x="2919" y="1382"/>
                      </a:lnTo>
                      <a:lnTo>
                        <a:pt x="2948" y="1304"/>
                      </a:lnTo>
                      <a:lnTo>
                        <a:pt x="2968" y="1245"/>
                      </a:lnTo>
                      <a:lnTo>
                        <a:pt x="2978" y="1187"/>
                      </a:lnTo>
                      <a:lnTo>
                        <a:pt x="2978" y="1080"/>
                      </a:lnTo>
                      <a:lnTo>
                        <a:pt x="2948" y="973"/>
                      </a:lnTo>
                      <a:lnTo>
                        <a:pt x="2909" y="866"/>
                      </a:lnTo>
                      <a:lnTo>
                        <a:pt x="2851" y="778"/>
                      </a:lnTo>
                      <a:lnTo>
                        <a:pt x="2773" y="701"/>
                      </a:lnTo>
                      <a:lnTo>
                        <a:pt x="2686" y="642"/>
                      </a:lnTo>
                      <a:lnTo>
                        <a:pt x="2637" y="613"/>
                      </a:lnTo>
                      <a:lnTo>
                        <a:pt x="2579" y="594"/>
                      </a:lnTo>
                      <a:lnTo>
                        <a:pt x="730" y="20"/>
                      </a:lnTo>
                      <a:lnTo>
                        <a:pt x="672" y="10"/>
                      </a:lnTo>
                      <a:lnTo>
                        <a:pt x="614"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0" name="Google Shape;2270;p19"/>
                <p:cNvSpPr/>
                <p:nvPr/>
              </p:nvSpPr>
              <p:spPr>
                <a:xfrm>
                  <a:off x="7581950" y="1845875"/>
                  <a:ext cx="74450" cy="42575"/>
                </a:xfrm>
                <a:custGeom>
                  <a:rect b="b" l="l" r="r" t="t"/>
                  <a:pathLst>
                    <a:path extrusionOk="0" h="1703" w="2978">
                      <a:moveTo>
                        <a:pt x="614" y="1"/>
                      </a:moveTo>
                      <a:lnTo>
                        <a:pt x="507" y="10"/>
                      </a:lnTo>
                      <a:lnTo>
                        <a:pt x="400" y="30"/>
                      </a:lnTo>
                      <a:lnTo>
                        <a:pt x="302" y="69"/>
                      </a:lnTo>
                      <a:lnTo>
                        <a:pt x="205" y="127"/>
                      </a:lnTo>
                      <a:lnTo>
                        <a:pt x="127" y="205"/>
                      </a:lnTo>
                      <a:lnTo>
                        <a:pt x="69" y="292"/>
                      </a:lnTo>
                      <a:lnTo>
                        <a:pt x="40" y="351"/>
                      </a:lnTo>
                      <a:lnTo>
                        <a:pt x="20" y="399"/>
                      </a:lnTo>
                      <a:lnTo>
                        <a:pt x="10" y="458"/>
                      </a:lnTo>
                      <a:lnTo>
                        <a:pt x="1" y="516"/>
                      </a:lnTo>
                      <a:lnTo>
                        <a:pt x="1" y="623"/>
                      </a:lnTo>
                      <a:lnTo>
                        <a:pt x="20" y="730"/>
                      </a:lnTo>
                      <a:lnTo>
                        <a:pt x="59" y="827"/>
                      </a:lnTo>
                      <a:lnTo>
                        <a:pt x="127" y="925"/>
                      </a:lnTo>
                      <a:lnTo>
                        <a:pt x="195" y="1003"/>
                      </a:lnTo>
                      <a:lnTo>
                        <a:pt x="293" y="1061"/>
                      </a:lnTo>
                      <a:lnTo>
                        <a:pt x="341" y="1090"/>
                      </a:lnTo>
                      <a:lnTo>
                        <a:pt x="400" y="1110"/>
                      </a:lnTo>
                      <a:lnTo>
                        <a:pt x="2248" y="1674"/>
                      </a:lnTo>
                      <a:lnTo>
                        <a:pt x="2326" y="1693"/>
                      </a:lnTo>
                      <a:lnTo>
                        <a:pt x="2413" y="1703"/>
                      </a:lnTo>
                      <a:lnTo>
                        <a:pt x="2501" y="1693"/>
                      </a:lnTo>
                      <a:lnTo>
                        <a:pt x="2588" y="1674"/>
                      </a:lnTo>
                      <a:lnTo>
                        <a:pt x="2666" y="1645"/>
                      </a:lnTo>
                      <a:lnTo>
                        <a:pt x="2744" y="1596"/>
                      </a:lnTo>
                      <a:lnTo>
                        <a:pt x="2812" y="1538"/>
                      </a:lnTo>
                      <a:lnTo>
                        <a:pt x="2870" y="1469"/>
                      </a:lnTo>
                      <a:lnTo>
                        <a:pt x="2919" y="1392"/>
                      </a:lnTo>
                      <a:lnTo>
                        <a:pt x="2948" y="1304"/>
                      </a:lnTo>
                      <a:lnTo>
                        <a:pt x="2968" y="1246"/>
                      </a:lnTo>
                      <a:lnTo>
                        <a:pt x="2978" y="1187"/>
                      </a:lnTo>
                      <a:lnTo>
                        <a:pt x="2978" y="1080"/>
                      </a:lnTo>
                      <a:lnTo>
                        <a:pt x="2948" y="973"/>
                      </a:lnTo>
                      <a:lnTo>
                        <a:pt x="2909" y="876"/>
                      </a:lnTo>
                      <a:lnTo>
                        <a:pt x="2851" y="779"/>
                      </a:lnTo>
                      <a:lnTo>
                        <a:pt x="2773" y="701"/>
                      </a:lnTo>
                      <a:lnTo>
                        <a:pt x="2686" y="643"/>
                      </a:lnTo>
                      <a:lnTo>
                        <a:pt x="2637" y="613"/>
                      </a:lnTo>
                      <a:lnTo>
                        <a:pt x="2579" y="594"/>
                      </a:lnTo>
                      <a:lnTo>
                        <a:pt x="730" y="30"/>
                      </a:lnTo>
                      <a:lnTo>
                        <a:pt x="672" y="10"/>
                      </a:lnTo>
                      <a:lnTo>
                        <a:pt x="614"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19"/>
                <p:cNvSpPr/>
                <p:nvPr/>
              </p:nvSpPr>
              <p:spPr>
                <a:xfrm>
                  <a:off x="7581225" y="1872625"/>
                  <a:ext cx="74700" cy="43550"/>
                </a:xfrm>
                <a:custGeom>
                  <a:rect b="b" l="l" r="r" t="t"/>
                  <a:pathLst>
                    <a:path extrusionOk="0" h="1742" w="2988">
                      <a:moveTo>
                        <a:pt x="516" y="1"/>
                      </a:moveTo>
                      <a:lnTo>
                        <a:pt x="409" y="20"/>
                      </a:lnTo>
                      <a:lnTo>
                        <a:pt x="312" y="59"/>
                      </a:lnTo>
                      <a:lnTo>
                        <a:pt x="215" y="117"/>
                      </a:lnTo>
                      <a:lnTo>
                        <a:pt x="137" y="195"/>
                      </a:lnTo>
                      <a:lnTo>
                        <a:pt x="78" y="283"/>
                      </a:lnTo>
                      <a:lnTo>
                        <a:pt x="49" y="341"/>
                      </a:lnTo>
                      <a:lnTo>
                        <a:pt x="30" y="390"/>
                      </a:lnTo>
                      <a:lnTo>
                        <a:pt x="10" y="448"/>
                      </a:lnTo>
                      <a:lnTo>
                        <a:pt x="1" y="507"/>
                      </a:lnTo>
                      <a:lnTo>
                        <a:pt x="1" y="614"/>
                      </a:lnTo>
                      <a:lnTo>
                        <a:pt x="20" y="721"/>
                      </a:lnTo>
                      <a:lnTo>
                        <a:pt x="59" y="818"/>
                      </a:lnTo>
                      <a:lnTo>
                        <a:pt x="117" y="915"/>
                      </a:lnTo>
                      <a:lnTo>
                        <a:pt x="195" y="993"/>
                      </a:lnTo>
                      <a:lnTo>
                        <a:pt x="283" y="1061"/>
                      </a:lnTo>
                      <a:lnTo>
                        <a:pt x="331" y="1080"/>
                      </a:lnTo>
                      <a:lnTo>
                        <a:pt x="390" y="1100"/>
                      </a:lnTo>
                      <a:lnTo>
                        <a:pt x="2248" y="1713"/>
                      </a:lnTo>
                      <a:lnTo>
                        <a:pt x="2335" y="1732"/>
                      </a:lnTo>
                      <a:lnTo>
                        <a:pt x="2423" y="1742"/>
                      </a:lnTo>
                      <a:lnTo>
                        <a:pt x="2510" y="1732"/>
                      </a:lnTo>
                      <a:lnTo>
                        <a:pt x="2598" y="1713"/>
                      </a:lnTo>
                      <a:lnTo>
                        <a:pt x="2676" y="1684"/>
                      </a:lnTo>
                      <a:lnTo>
                        <a:pt x="2754" y="1635"/>
                      </a:lnTo>
                      <a:lnTo>
                        <a:pt x="2822" y="1586"/>
                      </a:lnTo>
                      <a:lnTo>
                        <a:pt x="2880" y="1518"/>
                      </a:lnTo>
                      <a:lnTo>
                        <a:pt x="2919" y="1440"/>
                      </a:lnTo>
                      <a:lnTo>
                        <a:pt x="2958" y="1353"/>
                      </a:lnTo>
                      <a:lnTo>
                        <a:pt x="2977" y="1294"/>
                      </a:lnTo>
                      <a:lnTo>
                        <a:pt x="2987" y="1246"/>
                      </a:lnTo>
                      <a:lnTo>
                        <a:pt x="2987" y="1129"/>
                      </a:lnTo>
                      <a:lnTo>
                        <a:pt x="2968" y="1022"/>
                      </a:lnTo>
                      <a:lnTo>
                        <a:pt x="2929" y="925"/>
                      </a:lnTo>
                      <a:lnTo>
                        <a:pt x="2870" y="828"/>
                      </a:lnTo>
                      <a:lnTo>
                        <a:pt x="2792" y="750"/>
                      </a:lnTo>
                      <a:lnTo>
                        <a:pt x="2705" y="691"/>
                      </a:lnTo>
                      <a:lnTo>
                        <a:pt x="2656" y="662"/>
                      </a:lnTo>
                      <a:lnTo>
                        <a:pt x="2598" y="643"/>
                      </a:lnTo>
                      <a:lnTo>
                        <a:pt x="740" y="30"/>
                      </a:lnTo>
                      <a:lnTo>
                        <a:pt x="682" y="20"/>
                      </a:lnTo>
                      <a:lnTo>
                        <a:pt x="633" y="10"/>
                      </a:lnTo>
                      <a:lnTo>
                        <a:pt x="516"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19"/>
                <p:cNvSpPr/>
                <p:nvPr/>
              </p:nvSpPr>
              <p:spPr>
                <a:xfrm>
                  <a:off x="7918800" y="1699475"/>
                  <a:ext cx="182400" cy="197250"/>
                </a:xfrm>
                <a:custGeom>
                  <a:rect b="b" l="l" r="r" t="t"/>
                  <a:pathLst>
                    <a:path extrusionOk="0" h="7890" w="7296">
                      <a:moveTo>
                        <a:pt x="4358" y="0"/>
                      </a:moveTo>
                      <a:lnTo>
                        <a:pt x="4222" y="10"/>
                      </a:lnTo>
                      <a:lnTo>
                        <a:pt x="4076" y="20"/>
                      </a:lnTo>
                      <a:lnTo>
                        <a:pt x="3950" y="39"/>
                      </a:lnTo>
                      <a:lnTo>
                        <a:pt x="3813" y="68"/>
                      </a:lnTo>
                      <a:lnTo>
                        <a:pt x="3677" y="98"/>
                      </a:lnTo>
                      <a:lnTo>
                        <a:pt x="3551" y="146"/>
                      </a:lnTo>
                      <a:lnTo>
                        <a:pt x="3415" y="185"/>
                      </a:lnTo>
                      <a:lnTo>
                        <a:pt x="3288" y="244"/>
                      </a:lnTo>
                      <a:lnTo>
                        <a:pt x="3162" y="302"/>
                      </a:lnTo>
                      <a:lnTo>
                        <a:pt x="3045" y="360"/>
                      </a:lnTo>
                      <a:lnTo>
                        <a:pt x="2928" y="428"/>
                      </a:lnTo>
                      <a:lnTo>
                        <a:pt x="2811" y="506"/>
                      </a:lnTo>
                      <a:lnTo>
                        <a:pt x="2695" y="584"/>
                      </a:lnTo>
                      <a:lnTo>
                        <a:pt x="2588" y="672"/>
                      </a:lnTo>
                      <a:lnTo>
                        <a:pt x="2490" y="769"/>
                      </a:lnTo>
                      <a:lnTo>
                        <a:pt x="2383" y="866"/>
                      </a:lnTo>
                      <a:lnTo>
                        <a:pt x="2296" y="973"/>
                      </a:lnTo>
                      <a:lnTo>
                        <a:pt x="2199" y="1080"/>
                      </a:lnTo>
                      <a:lnTo>
                        <a:pt x="2111" y="1197"/>
                      </a:lnTo>
                      <a:lnTo>
                        <a:pt x="2033" y="1314"/>
                      </a:lnTo>
                      <a:lnTo>
                        <a:pt x="1955" y="1440"/>
                      </a:lnTo>
                      <a:lnTo>
                        <a:pt x="1887" y="1567"/>
                      </a:lnTo>
                      <a:lnTo>
                        <a:pt x="0" y="5322"/>
                      </a:lnTo>
                      <a:lnTo>
                        <a:pt x="5097" y="7890"/>
                      </a:lnTo>
                      <a:lnTo>
                        <a:pt x="6985" y="4144"/>
                      </a:lnTo>
                      <a:lnTo>
                        <a:pt x="7053" y="4008"/>
                      </a:lnTo>
                      <a:lnTo>
                        <a:pt x="7111" y="3872"/>
                      </a:lnTo>
                      <a:lnTo>
                        <a:pt x="7150" y="3736"/>
                      </a:lnTo>
                      <a:lnTo>
                        <a:pt x="7199" y="3600"/>
                      </a:lnTo>
                      <a:lnTo>
                        <a:pt x="7228" y="3463"/>
                      </a:lnTo>
                      <a:lnTo>
                        <a:pt x="7257" y="3327"/>
                      </a:lnTo>
                      <a:lnTo>
                        <a:pt x="7277" y="3181"/>
                      </a:lnTo>
                      <a:lnTo>
                        <a:pt x="7286" y="3045"/>
                      </a:lnTo>
                      <a:lnTo>
                        <a:pt x="7296" y="2909"/>
                      </a:lnTo>
                      <a:lnTo>
                        <a:pt x="7296" y="2773"/>
                      </a:lnTo>
                      <a:lnTo>
                        <a:pt x="7286" y="2627"/>
                      </a:lnTo>
                      <a:lnTo>
                        <a:pt x="7277" y="2491"/>
                      </a:lnTo>
                      <a:lnTo>
                        <a:pt x="7247" y="2354"/>
                      </a:lnTo>
                      <a:lnTo>
                        <a:pt x="7228" y="2228"/>
                      </a:lnTo>
                      <a:lnTo>
                        <a:pt x="7189" y="2092"/>
                      </a:lnTo>
                      <a:lnTo>
                        <a:pt x="7150" y="1956"/>
                      </a:lnTo>
                      <a:lnTo>
                        <a:pt x="7101" y="1829"/>
                      </a:lnTo>
                      <a:lnTo>
                        <a:pt x="7053" y="1703"/>
                      </a:lnTo>
                      <a:lnTo>
                        <a:pt x="6994" y="1576"/>
                      </a:lnTo>
                      <a:lnTo>
                        <a:pt x="6926" y="1460"/>
                      </a:lnTo>
                      <a:lnTo>
                        <a:pt x="6858" y="1343"/>
                      </a:lnTo>
                      <a:lnTo>
                        <a:pt x="6780" y="1226"/>
                      </a:lnTo>
                      <a:lnTo>
                        <a:pt x="6703" y="1109"/>
                      </a:lnTo>
                      <a:lnTo>
                        <a:pt x="6615" y="1002"/>
                      </a:lnTo>
                      <a:lnTo>
                        <a:pt x="6527" y="905"/>
                      </a:lnTo>
                      <a:lnTo>
                        <a:pt x="6430" y="798"/>
                      </a:lnTo>
                      <a:lnTo>
                        <a:pt x="6323" y="710"/>
                      </a:lnTo>
                      <a:lnTo>
                        <a:pt x="6216" y="613"/>
                      </a:lnTo>
                      <a:lnTo>
                        <a:pt x="6099" y="526"/>
                      </a:lnTo>
                      <a:lnTo>
                        <a:pt x="5983" y="448"/>
                      </a:lnTo>
                      <a:lnTo>
                        <a:pt x="5856" y="370"/>
                      </a:lnTo>
                      <a:lnTo>
                        <a:pt x="5730" y="302"/>
                      </a:lnTo>
                      <a:lnTo>
                        <a:pt x="5594" y="244"/>
                      </a:lnTo>
                      <a:lnTo>
                        <a:pt x="5457" y="185"/>
                      </a:lnTo>
                      <a:lnTo>
                        <a:pt x="5321" y="137"/>
                      </a:lnTo>
                      <a:lnTo>
                        <a:pt x="5185" y="98"/>
                      </a:lnTo>
                      <a:lnTo>
                        <a:pt x="5049" y="59"/>
                      </a:lnTo>
                      <a:lnTo>
                        <a:pt x="4913" y="39"/>
                      </a:lnTo>
                      <a:lnTo>
                        <a:pt x="4767" y="20"/>
                      </a:lnTo>
                      <a:lnTo>
                        <a:pt x="463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19"/>
                <p:cNvSpPr/>
                <p:nvPr/>
              </p:nvSpPr>
              <p:spPr>
                <a:xfrm>
                  <a:off x="7737125" y="1645725"/>
                  <a:ext cx="198700" cy="110675"/>
                </a:xfrm>
                <a:custGeom>
                  <a:rect b="b" l="l" r="r" t="t"/>
                  <a:pathLst>
                    <a:path extrusionOk="0" h="4427" w="7948">
                      <a:moveTo>
                        <a:pt x="457" y="0"/>
                      </a:moveTo>
                      <a:lnTo>
                        <a:pt x="224" y="10"/>
                      </a:lnTo>
                      <a:lnTo>
                        <a:pt x="0" y="20"/>
                      </a:lnTo>
                      <a:lnTo>
                        <a:pt x="4028" y="4427"/>
                      </a:lnTo>
                      <a:lnTo>
                        <a:pt x="7948" y="10"/>
                      </a:lnTo>
                      <a:lnTo>
                        <a:pt x="7831"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4" name="Google Shape;2274;p19"/>
                <p:cNvSpPr/>
                <p:nvPr/>
              </p:nvSpPr>
              <p:spPr>
                <a:xfrm>
                  <a:off x="7280625" y="1426850"/>
                  <a:ext cx="142300" cy="133300"/>
                </a:xfrm>
                <a:custGeom>
                  <a:rect b="b" l="l" r="r" t="t"/>
                  <a:pathLst>
                    <a:path extrusionOk="0" h="5332" w="5692">
                      <a:moveTo>
                        <a:pt x="3094" y="0"/>
                      </a:moveTo>
                      <a:lnTo>
                        <a:pt x="2968" y="10"/>
                      </a:lnTo>
                      <a:lnTo>
                        <a:pt x="2841" y="20"/>
                      </a:lnTo>
                      <a:lnTo>
                        <a:pt x="2705" y="39"/>
                      </a:lnTo>
                      <a:lnTo>
                        <a:pt x="2579" y="59"/>
                      </a:lnTo>
                      <a:lnTo>
                        <a:pt x="2452" y="88"/>
                      </a:lnTo>
                      <a:lnTo>
                        <a:pt x="1937" y="224"/>
                      </a:lnTo>
                      <a:lnTo>
                        <a:pt x="1800" y="263"/>
                      </a:lnTo>
                      <a:lnTo>
                        <a:pt x="1684" y="302"/>
                      </a:lnTo>
                      <a:lnTo>
                        <a:pt x="1557" y="350"/>
                      </a:lnTo>
                      <a:lnTo>
                        <a:pt x="1440" y="409"/>
                      </a:lnTo>
                      <a:lnTo>
                        <a:pt x="1324" y="467"/>
                      </a:lnTo>
                      <a:lnTo>
                        <a:pt x="1217" y="535"/>
                      </a:lnTo>
                      <a:lnTo>
                        <a:pt x="1110" y="603"/>
                      </a:lnTo>
                      <a:lnTo>
                        <a:pt x="1012" y="671"/>
                      </a:lnTo>
                      <a:lnTo>
                        <a:pt x="915" y="749"/>
                      </a:lnTo>
                      <a:lnTo>
                        <a:pt x="818" y="837"/>
                      </a:lnTo>
                      <a:lnTo>
                        <a:pt x="730" y="924"/>
                      </a:lnTo>
                      <a:lnTo>
                        <a:pt x="643" y="1012"/>
                      </a:lnTo>
                      <a:lnTo>
                        <a:pt x="565" y="1109"/>
                      </a:lnTo>
                      <a:lnTo>
                        <a:pt x="487" y="1207"/>
                      </a:lnTo>
                      <a:lnTo>
                        <a:pt x="419" y="1314"/>
                      </a:lnTo>
                      <a:lnTo>
                        <a:pt x="351" y="1421"/>
                      </a:lnTo>
                      <a:lnTo>
                        <a:pt x="293" y="1528"/>
                      </a:lnTo>
                      <a:lnTo>
                        <a:pt x="234" y="1635"/>
                      </a:lnTo>
                      <a:lnTo>
                        <a:pt x="186" y="1751"/>
                      </a:lnTo>
                      <a:lnTo>
                        <a:pt x="147" y="1868"/>
                      </a:lnTo>
                      <a:lnTo>
                        <a:pt x="108" y="1985"/>
                      </a:lnTo>
                      <a:lnTo>
                        <a:pt x="69" y="2111"/>
                      </a:lnTo>
                      <a:lnTo>
                        <a:pt x="49" y="2228"/>
                      </a:lnTo>
                      <a:lnTo>
                        <a:pt x="20" y="2354"/>
                      </a:lnTo>
                      <a:lnTo>
                        <a:pt x="10" y="2481"/>
                      </a:lnTo>
                      <a:lnTo>
                        <a:pt x="1" y="2607"/>
                      </a:lnTo>
                      <a:lnTo>
                        <a:pt x="1" y="2734"/>
                      </a:lnTo>
                      <a:lnTo>
                        <a:pt x="1" y="2860"/>
                      </a:lnTo>
                      <a:lnTo>
                        <a:pt x="10" y="2987"/>
                      </a:lnTo>
                      <a:lnTo>
                        <a:pt x="30" y="3123"/>
                      </a:lnTo>
                      <a:lnTo>
                        <a:pt x="49" y="3249"/>
                      </a:lnTo>
                      <a:lnTo>
                        <a:pt x="79" y="3376"/>
                      </a:lnTo>
                      <a:lnTo>
                        <a:pt x="88" y="3405"/>
                      </a:lnTo>
                      <a:lnTo>
                        <a:pt x="127" y="3532"/>
                      </a:lnTo>
                      <a:lnTo>
                        <a:pt x="166" y="3658"/>
                      </a:lnTo>
                      <a:lnTo>
                        <a:pt x="215" y="3775"/>
                      </a:lnTo>
                      <a:lnTo>
                        <a:pt x="273" y="3891"/>
                      </a:lnTo>
                      <a:lnTo>
                        <a:pt x="332" y="4008"/>
                      </a:lnTo>
                      <a:lnTo>
                        <a:pt x="390" y="4115"/>
                      </a:lnTo>
                      <a:lnTo>
                        <a:pt x="468" y="4222"/>
                      </a:lnTo>
                      <a:lnTo>
                        <a:pt x="536" y="4319"/>
                      </a:lnTo>
                      <a:lnTo>
                        <a:pt x="614" y="4426"/>
                      </a:lnTo>
                      <a:lnTo>
                        <a:pt x="701" y="4514"/>
                      </a:lnTo>
                      <a:lnTo>
                        <a:pt x="789" y="4602"/>
                      </a:lnTo>
                      <a:lnTo>
                        <a:pt x="876" y="4689"/>
                      </a:lnTo>
                      <a:lnTo>
                        <a:pt x="974" y="4767"/>
                      </a:lnTo>
                      <a:lnTo>
                        <a:pt x="1071" y="4845"/>
                      </a:lnTo>
                      <a:lnTo>
                        <a:pt x="1178" y="4913"/>
                      </a:lnTo>
                      <a:lnTo>
                        <a:pt x="1285" y="4981"/>
                      </a:lnTo>
                      <a:lnTo>
                        <a:pt x="1392" y="5039"/>
                      </a:lnTo>
                      <a:lnTo>
                        <a:pt x="1499" y="5098"/>
                      </a:lnTo>
                      <a:lnTo>
                        <a:pt x="1616" y="5146"/>
                      </a:lnTo>
                      <a:lnTo>
                        <a:pt x="1732" y="5185"/>
                      </a:lnTo>
                      <a:lnTo>
                        <a:pt x="1849" y="5224"/>
                      </a:lnTo>
                      <a:lnTo>
                        <a:pt x="1976" y="5263"/>
                      </a:lnTo>
                      <a:lnTo>
                        <a:pt x="2092" y="5292"/>
                      </a:lnTo>
                      <a:lnTo>
                        <a:pt x="2219" y="5312"/>
                      </a:lnTo>
                      <a:lnTo>
                        <a:pt x="2345" y="5321"/>
                      </a:lnTo>
                      <a:lnTo>
                        <a:pt x="2472" y="5331"/>
                      </a:lnTo>
                      <a:lnTo>
                        <a:pt x="2725" y="5331"/>
                      </a:lnTo>
                      <a:lnTo>
                        <a:pt x="2851" y="5321"/>
                      </a:lnTo>
                      <a:lnTo>
                        <a:pt x="2987" y="5302"/>
                      </a:lnTo>
                      <a:lnTo>
                        <a:pt x="3114" y="5283"/>
                      </a:lnTo>
                      <a:lnTo>
                        <a:pt x="3240" y="5253"/>
                      </a:lnTo>
                      <a:lnTo>
                        <a:pt x="3765" y="5117"/>
                      </a:lnTo>
                      <a:lnTo>
                        <a:pt x="3892" y="5078"/>
                      </a:lnTo>
                      <a:lnTo>
                        <a:pt x="4009" y="5039"/>
                      </a:lnTo>
                      <a:lnTo>
                        <a:pt x="4135" y="4991"/>
                      </a:lnTo>
                      <a:lnTo>
                        <a:pt x="4252" y="4932"/>
                      </a:lnTo>
                      <a:lnTo>
                        <a:pt x="4369" y="4874"/>
                      </a:lnTo>
                      <a:lnTo>
                        <a:pt x="4476" y="4806"/>
                      </a:lnTo>
                      <a:lnTo>
                        <a:pt x="4583" y="4738"/>
                      </a:lnTo>
                      <a:lnTo>
                        <a:pt x="4680" y="4670"/>
                      </a:lnTo>
                      <a:lnTo>
                        <a:pt x="4777" y="4582"/>
                      </a:lnTo>
                      <a:lnTo>
                        <a:pt x="4874" y="4504"/>
                      </a:lnTo>
                      <a:lnTo>
                        <a:pt x="4962" y="4417"/>
                      </a:lnTo>
                      <a:lnTo>
                        <a:pt x="5050" y="4319"/>
                      </a:lnTo>
                      <a:lnTo>
                        <a:pt x="5127" y="4232"/>
                      </a:lnTo>
                      <a:lnTo>
                        <a:pt x="5205" y="4125"/>
                      </a:lnTo>
                      <a:lnTo>
                        <a:pt x="5273" y="4028"/>
                      </a:lnTo>
                      <a:lnTo>
                        <a:pt x="5341" y="3921"/>
                      </a:lnTo>
                      <a:lnTo>
                        <a:pt x="5400" y="3814"/>
                      </a:lnTo>
                      <a:lnTo>
                        <a:pt x="5458" y="3707"/>
                      </a:lnTo>
                      <a:lnTo>
                        <a:pt x="5507" y="3590"/>
                      </a:lnTo>
                      <a:lnTo>
                        <a:pt x="5546" y="3473"/>
                      </a:lnTo>
                      <a:lnTo>
                        <a:pt x="5585" y="3356"/>
                      </a:lnTo>
                      <a:lnTo>
                        <a:pt x="5624" y="3230"/>
                      </a:lnTo>
                      <a:lnTo>
                        <a:pt x="5643" y="3113"/>
                      </a:lnTo>
                      <a:lnTo>
                        <a:pt x="5672" y="2987"/>
                      </a:lnTo>
                      <a:lnTo>
                        <a:pt x="5682" y="2860"/>
                      </a:lnTo>
                      <a:lnTo>
                        <a:pt x="5692" y="2734"/>
                      </a:lnTo>
                      <a:lnTo>
                        <a:pt x="5692" y="2607"/>
                      </a:lnTo>
                      <a:lnTo>
                        <a:pt x="5692" y="2481"/>
                      </a:lnTo>
                      <a:lnTo>
                        <a:pt x="5682" y="2345"/>
                      </a:lnTo>
                      <a:lnTo>
                        <a:pt x="5662" y="2218"/>
                      </a:lnTo>
                      <a:lnTo>
                        <a:pt x="5643" y="2092"/>
                      </a:lnTo>
                      <a:lnTo>
                        <a:pt x="5614" y="1965"/>
                      </a:lnTo>
                      <a:lnTo>
                        <a:pt x="5604" y="1936"/>
                      </a:lnTo>
                      <a:lnTo>
                        <a:pt x="5565" y="1810"/>
                      </a:lnTo>
                      <a:lnTo>
                        <a:pt x="5526" y="1683"/>
                      </a:lnTo>
                      <a:lnTo>
                        <a:pt x="5478" y="1566"/>
                      </a:lnTo>
                      <a:lnTo>
                        <a:pt x="5419" y="1450"/>
                      </a:lnTo>
                      <a:lnTo>
                        <a:pt x="5361" y="1333"/>
                      </a:lnTo>
                      <a:lnTo>
                        <a:pt x="5303" y="1226"/>
                      </a:lnTo>
                      <a:lnTo>
                        <a:pt x="5225" y="1119"/>
                      </a:lnTo>
                      <a:lnTo>
                        <a:pt x="5157" y="1012"/>
                      </a:lnTo>
                      <a:lnTo>
                        <a:pt x="5079" y="915"/>
                      </a:lnTo>
                      <a:lnTo>
                        <a:pt x="4991" y="827"/>
                      </a:lnTo>
                      <a:lnTo>
                        <a:pt x="4904" y="740"/>
                      </a:lnTo>
                      <a:lnTo>
                        <a:pt x="4816" y="652"/>
                      </a:lnTo>
                      <a:lnTo>
                        <a:pt x="4719" y="574"/>
                      </a:lnTo>
                      <a:lnTo>
                        <a:pt x="4622" y="496"/>
                      </a:lnTo>
                      <a:lnTo>
                        <a:pt x="4515" y="428"/>
                      </a:lnTo>
                      <a:lnTo>
                        <a:pt x="4408" y="360"/>
                      </a:lnTo>
                      <a:lnTo>
                        <a:pt x="4301" y="302"/>
                      </a:lnTo>
                      <a:lnTo>
                        <a:pt x="4194" y="243"/>
                      </a:lnTo>
                      <a:lnTo>
                        <a:pt x="4077" y="195"/>
                      </a:lnTo>
                      <a:lnTo>
                        <a:pt x="3960" y="156"/>
                      </a:lnTo>
                      <a:lnTo>
                        <a:pt x="3843" y="117"/>
                      </a:lnTo>
                      <a:lnTo>
                        <a:pt x="3717" y="78"/>
                      </a:lnTo>
                      <a:lnTo>
                        <a:pt x="3600" y="49"/>
                      </a:lnTo>
                      <a:lnTo>
                        <a:pt x="3474" y="29"/>
                      </a:lnTo>
                      <a:lnTo>
                        <a:pt x="3347" y="20"/>
                      </a:lnTo>
                      <a:lnTo>
                        <a:pt x="3221" y="10"/>
                      </a:lnTo>
                      <a:lnTo>
                        <a:pt x="3094"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5" name="Google Shape;2275;p19"/>
                <p:cNvSpPr/>
                <p:nvPr/>
              </p:nvSpPr>
              <p:spPr>
                <a:xfrm>
                  <a:off x="7361625" y="1329075"/>
                  <a:ext cx="41600" cy="126000"/>
                </a:xfrm>
                <a:custGeom>
                  <a:rect b="b" l="l" r="r" t="t"/>
                  <a:pathLst>
                    <a:path extrusionOk="0" h="5040" w="1664">
                      <a:moveTo>
                        <a:pt x="623" y="1"/>
                      </a:moveTo>
                      <a:lnTo>
                        <a:pt x="555" y="10"/>
                      </a:lnTo>
                      <a:lnTo>
                        <a:pt x="487" y="30"/>
                      </a:lnTo>
                      <a:lnTo>
                        <a:pt x="418" y="49"/>
                      </a:lnTo>
                      <a:lnTo>
                        <a:pt x="360" y="78"/>
                      </a:lnTo>
                      <a:lnTo>
                        <a:pt x="302" y="108"/>
                      </a:lnTo>
                      <a:lnTo>
                        <a:pt x="253" y="147"/>
                      </a:lnTo>
                      <a:lnTo>
                        <a:pt x="204" y="195"/>
                      </a:lnTo>
                      <a:lnTo>
                        <a:pt x="156" y="244"/>
                      </a:lnTo>
                      <a:lnTo>
                        <a:pt x="117" y="292"/>
                      </a:lnTo>
                      <a:lnTo>
                        <a:pt x="88" y="351"/>
                      </a:lnTo>
                      <a:lnTo>
                        <a:pt x="59" y="409"/>
                      </a:lnTo>
                      <a:lnTo>
                        <a:pt x="29" y="468"/>
                      </a:lnTo>
                      <a:lnTo>
                        <a:pt x="20" y="536"/>
                      </a:lnTo>
                      <a:lnTo>
                        <a:pt x="10" y="594"/>
                      </a:lnTo>
                      <a:lnTo>
                        <a:pt x="0" y="662"/>
                      </a:lnTo>
                      <a:lnTo>
                        <a:pt x="0" y="730"/>
                      </a:lnTo>
                      <a:lnTo>
                        <a:pt x="321" y="4417"/>
                      </a:lnTo>
                      <a:lnTo>
                        <a:pt x="331" y="4485"/>
                      </a:lnTo>
                      <a:lnTo>
                        <a:pt x="341" y="4553"/>
                      </a:lnTo>
                      <a:lnTo>
                        <a:pt x="360" y="4612"/>
                      </a:lnTo>
                      <a:lnTo>
                        <a:pt x="389" y="4670"/>
                      </a:lnTo>
                      <a:lnTo>
                        <a:pt x="428" y="4728"/>
                      </a:lnTo>
                      <a:lnTo>
                        <a:pt x="467" y="4787"/>
                      </a:lnTo>
                      <a:lnTo>
                        <a:pt x="506" y="4835"/>
                      </a:lnTo>
                      <a:lnTo>
                        <a:pt x="555" y="4874"/>
                      </a:lnTo>
                      <a:lnTo>
                        <a:pt x="603" y="4913"/>
                      </a:lnTo>
                      <a:lnTo>
                        <a:pt x="662" y="4952"/>
                      </a:lnTo>
                      <a:lnTo>
                        <a:pt x="720" y="4981"/>
                      </a:lnTo>
                      <a:lnTo>
                        <a:pt x="778" y="5001"/>
                      </a:lnTo>
                      <a:lnTo>
                        <a:pt x="847" y="5020"/>
                      </a:lnTo>
                      <a:lnTo>
                        <a:pt x="915" y="5030"/>
                      </a:lnTo>
                      <a:lnTo>
                        <a:pt x="983" y="5040"/>
                      </a:lnTo>
                      <a:lnTo>
                        <a:pt x="1051" y="5030"/>
                      </a:lnTo>
                      <a:lnTo>
                        <a:pt x="1119" y="5020"/>
                      </a:lnTo>
                      <a:lnTo>
                        <a:pt x="1187" y="5011"/>
                      </a:lnTo>
                      <a:lnTo>
                        <a:pt x="1245" y="4981"/>
                      </a:lnTo>
                      <a:lnTo>
                        <a:pt x="1304" y="4962"/>
                      </a:lnTo>
                      <a:lnTo>
                        <a:pt x="1362" y="4923"/>
                      </a:lnTo>
                      <a:lnTo>
                        <a:pt x="1420" y="4884"/>
                      </a:lnTo>
                      <a:lnTo>
                        <a:pt x="1469" y="4845"/>
                      </a:lnTo>
                      <a:lnTo>
                        <a:pt x="1508" y="4797"/>
                      </a:lnTo>
                      <a:lnTo>
                        <a:pt x="1547" y="4738"/>
                      </a:lnTo>
                      <a:lnTo>
                        <a:pt x="1586" y="4689"/>
                      </a:lnTo>
                      <a:lnTo>
                        <a:pt x="1615" y="4631"/>
                      </a:lnTo>
                      <a:lnTo>
                        <a:pt x="1634" y="4563"/>
                      </a:lnTo>
                      <a:lnTo>
                        <a:pt x="1654" y="4505"/>
                      </a:lnTo>
                      <a:lnTo>
                        <a:pt x="1664" y="4437"/>
                      </a:lnTo>
                      <a:lnTo>
                        <a:pt x="1664" y="4368"/>
                      </a:lnTo>
                      <a:lnTo>
                        <a:pt x="1664" y="4300"/>
                      </a:lnTo>
                      <a:lnTo>
                        <a:pt x="1352" y="623"/>
                      </a:lnTo>
                      <a:lnTo>
                        <a:pt x="1343" y="555"/>
                      </a:lnTo>
                      <a:lnTo>
                        <a:pt x="1323" y="487"/>
                      </a:lnTo>
                      <a:lnTo>
                        <a:pt x="1304" y="419"/>
                      </a:lnTo>
                      <a:lnTo>
                        <a:pt x="1275" y="361"/>
                      </a:lnTo>
                      <a:lnTo>
                        <a:pt x="1245" y="302"/>
                      </a:lnTo>
                      <a:lnTo>
                        <a:pt x="1206" y="254"/>
                      </a:lnTo>
                      <a:lnTo>
                        <a:pt x="1158" y="205"/>
                      </a:lnTo>
                      <a:lnTo>
                        <a:pt x="1109" y="156"/>
                      </a:lnTo>
                      <a:lnTo>
                        <a:pt x="1061" y="117"/>
                      </a:lnTo>
                      <a:lnTo>
                        <a:pt x="1002" y="88"/>
                      </a:lnTo>
                      <a:lnTo>
                        <a:pt x="944" y="59"/>
                      </a:lnTo>
                      <a:lnTo>
                        <a:pt x="885" y="30"/>
                      </a:lnTo>
                      <a:lnTo>
                        <a:pt x="827" y="20"/>
                      </a:lnTo>
                      <a:lnTo>
                        <a:pt x="759"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6" name="Google Shape;2276;p19"/>
                <p:cNvSpPr/>
                <p:nvPr/>
              </p:nvSpPr>
              <p:spPr>
                <a:xfrm>
                  <a:off x="7307375" y="1342450"/>
                  <a:ext cx="61800" cy="122125"/>
                </a:xfrm>
                <a:custGeom>
                  <a:rect b="b" l="l" r="r" t="t"/>
                  <a:pathLst>
                    <a:path extrusionOk="0" h="4885" w="2472">
                      <a:moveTo>
                        <a:pt x="672" y="1"/>
                      </a:moveTo>
                      <a:lnTo>
                        <a:pt x="604" y="10"/>
                      </a:lnTo>
                      <a:lnTo>
                        <a:pt x="546" y="20"/>
                      </a:lnTo>
                      <a:lnTo>
                        <a:pt x="478" y="40"/>
                      </a:lnTo>
                      <a:lnTo>
                        <a:pt x="468" y="40"/>
                      </a:lnTo>
                      <a:lnTo>
                        <a:pt x="409" y="59"/>
                      </a:lnTo>
                      <a:lnTo>
                        <a:pt x="341" y="88"/>
                      </a:lnTo>
                      <a:lnTo>
                        <a:pt x="283" y="127"/>
                      </a:lnTo>
                      <a:lnTo>
                        <a:pt x="234" y="166"/>
                      </a:lnTo>
                      <a:lnTo>
                        <a:pt x="186" y="215"/>
                      </a:lnTo>
                      <a:lnTo>
                        <a:pt x="147" y="263"/>
                      </a:lnTo>
                      <a:lnTo>
                        <a:pt x="108" y="312"/>
                      </a:lnTo>
                      <a:lnTo>
                        <a:pt x="79" y="370"/>
                      </a:lnTo>
                      <a:lnTo>
                        <a:pt x="49" y="429"/>
                      </a:lnTo>
                      <a:lnTo>
                        <a:pt x="30" y="487"/>
                      </a:lnTo>
                      <a:lnTo>
                        <a:pt x="11" y="555"/>
                      </a:lnTo>
                      <a:lnTo>
                        <a:pt x="1" y="623"/>
                      </a:lnTo>
                      <a:lnTo>
                        <a:pt x="1" y="682"/>
                      </a:lnTo>
                      <a:lnTo>
                        <a:pt x="1" y="750"/>
                      </a:lnTo>
                      <a:lnTo>
                        <a:pt x="11" y="818"/>
                      </a:lnTo>
                      <a:lnTo>
                        <a:pt x="30" y="886"/>
                      </a:lnTo>
                      <a:lnTo>
                        <a:pt x="1149" y="4417"/>
                      </a:lnTo>
                      <a:lnTo>
                        <a:pt x="1168" y="4476"/>
                      </a:lnTo>
                      <a:lnTo>
                        <a:pt x="1197" y="4534"/>
                      </a:lnTo>
                      <a:lnTo>
                        <a:pt x="1236" y="4592"/>
                      </a:lnTo>
                      <a:lnTo>
                        <a:pt x="1275" y="4651"/>
                      </a:lnTo>
                      <a:lnTo>
                        <a:pt x="1324" y="4690"/>
                      </a:lnTo>
                      <a:lnTo>
                        <a:pt x="1372" y="4738"/>
                      </a:lnTo>
                      <a:lnTo>
                        <a:pt x="1421" y="4777"/>
                      </a:lnTo>
                      <a:lnTo>
                        <a:pt x="1479" y="4806"/>
                      </a:lnTo>
                      <a:lnTo>
                        <a:pt x="1538" y="4835"/>
                      </a:lnTo>
                      <a:lnTo>
                        <a:pt x="1596" y="4855"/>
                      </a:lnTo>
                      <a:lnTo>
                        <a:pt x="1664" y="4874"/>
                      </a:lnTo>
                      <a:lnTo>
                        <a:pt x="1732" y="4884"/>
                      </a:lnTo>
                      <a:lnTo>
                        <a:pt x="1859" y="4884"/>
                      </a:lnTo>
                      <a:lnTo>
                        <a:pt x="1927" y="4865"/>
                      </a:lnTo>
                      <a:lnTo>
                        <a:pt x="1995" y="4855"/>
                      </a:lnTo>
                      <a:lnTo>
                        <a:pt x="1995" y="4845"/>
                      </a:lnTo>
                      <a:lnTo>
                        <a:pt x="2063" y="4826"/>
                      </a:lnTo>
                      <a:lnTo>
                        <a:pt x="2122" y="4797"/>
                      </a:lnTo>
                      <a:lnTo>
                        <a:pt x="2180" y="4758"/>
                      </a:lnTo>
                      <a:lnTo>
                        <a:pt x="2229" y="4719"/>
                      </a:lnTo>
                      <a:lnTo>
                        <a:pt x="2277" y="4680"/>
                      </a:lnTo>
                      <a:lnTo>
                        <a:pt x="2326" y="4621"/>
                      </a:lnTo>
                      <a:lnTo>
                        <a:pt x="2365" y="4573"/>
                      </a:lnTo>
                      <a:lnTo>
                        <a:pt x="2394" y="4514"/>
                      </a:lnTo>
                      <a:lnTo>
                        <a:pt x="2423" y="4456"/>
                      </a:lnTo>
                      <a:lnTo>
                        <a:pt x="2443" y="4398"/>
                      </a:lnTo>
                      <a:lnTo>
                        <a:pt x="2462" y="4330"/>
                      </a:lnTo>
                      <a:lnTo>
                        <a:pt x="2472" y="4271"/>
                      </a:lnTo>
                      <a:lnTo>
                        <a:pt x="2472" y="4203"/>
                      </a:lnTo>
                      <a:lnTo>
                        <a:pt x="2462" y="4135"/>
                      </a:lnTo>
                      <a:lnTo>
                        <a:pt x="2452" y="4067"/>
                      </a:lnTo>
                      <a:lnTo>
                        <a:pt x="2443" y="4009"/>
                      </a:lnTo>
                      <a:lnTo>
                        <a:pt x="1324" y="477"/>
                      </a:lnTo>
                      <a:lnTo>
                        <a:pt x="1295" y="409"/>
                      </a:lnTo>
                      <a:lnTo>
                        <a:pt x="1265" y="351"/>
                      </a:lnTo>
                      <a:lnTo>
                        <a:pt x="1227" y="292"/>
                      </a:lnTo>
                      <a:lnTo>
                        <a:pt x="1188" y="244"/>
                      </a:lnTo>
                      <a:lnTo>
                        <a:pt x="1149" y="195"/>
                      </a:lnTo>
                      <a:lnTo>
                        <a:pt x="1100" y="156"/>
                      </a:lnTo>
                      <a:lnTo>
                        <a:pt x="1042" y="117"/>
                      </a:lnTo>
                      <a:lnTo>
                        <a:pt x="983" y="78"/>
                      </a:lnTo>
                      <a:lnTo>
                        <a:pt x="925" y="59"/>
                      </a:lnTo>
                      <a:lnTo>
                        <a:pt x="867" y="30"/>
                      </a:lnTo>
                      <a:lnTo>
                        <a:pt x="808" y="20"/>
                      </a:lnTo>
                      <a:lnTo>
                        <a:pt x="740" y="10"/>
                      </a:lnTo>
                      <a:lnTo>
                        <a:pt x="672"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7" name="Google Shape;2277;p19"/>
                <p:cNvSpPr/>
                <p:nvPr/>
              </p:nvSpPr>
              <p:spPr>
                <a:xfrm>
                  <a:off x="7298875" y="1424900"/>
                  <a:ext cx="51825" cy="100475"/>
                </a:xfrm>
                <a:custGeom>
                  <a:rect b="b" l="l" r="r" t="t"/>
                  <a:pathLst>
                    <a:path extrusionOk="0" h="4019" w="2073">
                      <a:moveTo>
                        <a:pt x="603" y="0"/>
                      </a:moveTo>
                      <a:lnTo>
                        <a:pt x="535" y="10"/>
                      </a:lnTo>
                      <a:lnTo>
                        <a:pt x="467" y="30"/>
                      </a:lnTo>
                      <a:lnTo>
                        <a:pt x="409" y="59"/>
                      </a:lnTo>
                      <a:lnTo>
                        <a:pt x="351" y="88"/>
                      </a:lnTo>
                      <a:lnTo>
                        <a:pt x="292" y="117"/>
                      </a:lnTo>
                      <a:lnTo>
                        <a:pt x="234" y="166"/>
                      </a:lnTo>
                      <a:lnTo>
                        <a:pt x="185" y="205"/>
                      </a:lnTo>
                      <a:lnTo>
                        <a:pt x="146" y="253"/>
                      </a:lnTo>
                      <a:lnTo>
                        <a:pt x="107" y="312"/>
                      </a:lnTo>
                      <a:lnTo>
                        <a:pt x="78" y="370"/>
                      </a:lnTo>
                      <a:lnTo>
                        <a:pt x="49" y="428"/>
                      </a:lnTo>
                      <a:lnTo>
                        <a:pt x="30" y="487"/>
                      </a:lnTo>
                      <a:lnTo>
                        <a:pt x="10" y="545"/>
                      </a:lnTo>
                      <a:lnTo>
                        <a:pt x="0" y="613"/>
                      </a:lnTo>
                      <a:lnTo>
                        <a:pt x="0" y="681"/>
                      </a:lnTo>
                      <a:lnTo>
                        <a:pt x="0" y="749"/>
                      </a:lnTo>
                      <a:lnTo>
                        <a:pt x="10" y="818"/>
                      </a:lnTo>
                      <a:lnTo>
                        <a:pt x="30" y="886"/>
                      </a:lnTo>
                      <a:lnTo>
                        <a:pt x="749" y="3551"/>
                      </a:lnTo>
                      <a:lnTo>
                        <a:pt x="769" y="3610"/>
                      </a:lnTo>
                      <a:lnTo>
                        <a:pt x="798" y="3678"/>
                      </a:lnTo>
                      <a:lnTo>
                        <a:pt x="837" y="3726"/>
                      </a:lnTo>
                      <a:lnTo>
                        <a:pt x="876" y="3785"/>
                      </a:lnTo>
                      <a:lnTo>
                        <a:pt x="925" y="3833"/>
                      </a:lnTo>
                      <a:lnTo>
                        <a:pt x="973" y="3872"/>
                      </a:lnTo>
                      <a:lnTo>
                        <a:pt x="1022" y="3911"/>
                      </a:lnTo>
                      <a:lnTo>
                        <a:pt x="1080" y="3940"/>
                      </a:lnTo>
                      <a:lnTo>
                        <a:pt x="1139" y="3969"/>
                      </a:lnTo>
                      <a:lnTo>
                        <a:pt x="1207" y="3989"/>
                      </a:lnTo>
                      <a:lnTo>
                        <a:pt x="1265" y="4008"/>
                      </a:lnTo>
                      <a:lnTo>
                        <a:pt x="1333" y="4018"/>
                      </a:lnTo>
                      <a:lnTo>
                        <a:pt x="1469" y="4018"/>
                      </a:lnTo>
                      <a:lnTo>
                        <a:pt x="1528" y="4008"/>
                      </a:lnTo>
                      <a:lnTo>
                        <a:pt x="1596" y="3989"/>
                      </a:lnTo>
                      <a:lnTo>
                        <a:pt x="1664" y="3969"/>
                      </a:lnTo>
                      <a:lnTo>
                        <a:pt x="1722" y="3931"/>
                      </a:lnTo>
                      <a:lnTo>
                        <a:pt x="1781" y="3901"/>
                      </a:lnTo>
                      <a:lnTo>
                        <a:pt x="1829" y="3862"/>
                      </a:lnTo>
                      <a:lnTo>
                        <a:pt x="1878" y="3814"/>
                      </a:lnTo>
                      <a:lnTo>
                        <a:pt x="1926" y="3765"/>
                      </a:lnTo>
                      <a:lnTo>
                        <a:pt x="1965" y="3707"/>
                      </a:lnTo>
                      <a:lnTo>
                        <a:pt x="1995" y="3658"/>
                      </a:lnTo>
                      <a:lnTo>
                        <a:pt x="2024" y="3600"/>
                      </a:lnTo>
                      <a:lnTo>
                        <a:pt x="2043" y="3532"/>
                      </a:lnTo>
                      <a:lnTo>
                        <a:pt x="2063" y="3473"/>
                      </a:lnTo>
                      <a:lnTo>
                        <a:pt x="2072" y="3405"/>
                      </a:lnTo>
                      <a:lnTo>
                        <a:pt x="2072" y="3337"/>
                      </a:lnTo>
                      <a:lnTo>
                        <a:pt x="2063" y="3269"/>
                      </a:lnTo>
                      <a:lnTo>
                        <a:pt x="2053" y="3211"/>
                      </a:lnTo>
                      <a:lnTo>
                        <a:pt x="2043" y="3143"/>
                      </a:lnTo>
                      <a:lnTo>
                        <a:pt x="1323" y="477"/>
                      </a:lnTo>
                      <a:lnTo>
                        <a:pt x="1294" y="409"/>
                      </a:lnTo>
                      <a:lnTo>
                        <a:pt x="1265" y="351"/>
                      </a:lnTo>
                      <a:lnTo>
                        <a:pt x="1236" y="292"/>
                      </a:lnTo>
                      <a:lnTo>
                        <a:pt x="1187" y="234"/>
                      </a:lnTo>
                      <a:lnTo>
                        <a:pt x="1148" y="195"/>
                      </a:lnTo>
                      <a:lnTo>
                        <a:pt x="1100" y="146"/>
                      </a:lnTo>
                      <a:lnTo>
                        <a:pt x="1041" y="107"/>
                      </a:lnTo>
                      <a:lnTo>
                        <a:pt x="983" y="78"/>
                      </a:lnTo>
                      <a:lnTo>
                        <a:pt x="925" y="49"/>
                      </a:lnTo>
                      <a:lnTo>
                        <a:pt x="866" y="30"/>
                      </a:lnTo>
                      <a:lnTo>
                        <a:pt x="808" y="10"/>
                      </a:lnTo>
                      <a:lnTo>
                        <a:pt x="740"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8" name="Google Shape;2278;p19"/>
                <p:cNvSpPr/>
                <p:nvPr/>
              </p:nvSpPr>
              <p:spPr>
                <a:xfrm>
                  <a:off x="7269200" y="1438275"/>
                  <a:ext cx="55950" cy="99250"/>
                </a:xfrm>
                <a:custGeom>
                  <a:rect b="b" l="l" r="r" t="t"/>
                  <a:pathLst>
                    <a:path extrusionOk="0" h="3970" w="2238">
                      <a:moveTo>
                        <a:pt x="701" y="0"/>
                      </a:moveTo>
                      <a:lnTo>
                        <a:pt x="633" y="10"/>
                      </a:lnTo>
                      <a:lnTo>
                        <a:pt x="565" y="10"/>
                      </a:lnTo>
                      <a:lnTo>
                        <a:pt x="497" y="30"/>
                      </a:lnTo>
                      <a:lnTo>
                        <a:pt x="429" y="49"/>
                      </a:lnTo>
                      <a:lnTo>
                        <a:pt x="370" y="78"/>
                      </a:lnTo>
                      <a:lnTo>
                        <a:pt x="312" y="117"/>
                      </a:lnTo>
                      <a:lnTo>
                        <a:pt x="253" y="156"/>
                      </a:lnTo>
                      <a:lnTo>
                        <a:pt x="205" y="195"/>
                      </a:lnTo>
                      <a:lnTo>
                        <a:pt x="166" y="244"/>
                      </a:lnTo>
                      <a:lnTo>
                        <a:pt x="127" y="292"/>
                      </a:lnTo>
                      <a:lnTo>
                        <a:pt x="88" y="351"/>
                      </a:lnTo>
                      <a:lnTo>
                        <a:pt x="59" y="409"/>
                      </a:lnTo>
                      <a:lnTo>
                        <a:pt x="39" y="467"/>
                      </a:lnTo>
                      <a:lnTo>
                        <a:pt x="20" y="536"/>
                      </a:lnTo>
                      <a:lnTo>
                        <a:pt x="10" y="594"/>
                      </a:lnTo>
                      <a:lnTo>
                        <a:pt x="1" y="662"/>
                      </a:lnTo>
                      <a:lnTo>
                        <a:pt x="1" y="730"/>
                      </a:lnTo>
                      <a:lnTo>
                        <a:pt x="10" y="798"/>
                      </a:lnTo>
                      <a:lnTo>
                        <a:pt x="30" y="857"/>
                      </a:lnTo>
                      <a:lnTo>
                        <a:pt x="49" y="925"/>
                      </a:lnTo>
                      <a:lnTo>
                        <a:pt x="934" y="3541"/>
                      </a:lnTo>
                      <a:lnTo>
                        <a:pt x="964" y="3610"/>
                      </a:lnTo>
                      <a:lnTo>
                        <a:pt x="993" y="3668"/>
                      </a:lnTo>
                      <a:lnTo>
                        <a:pt x="1032" y="3717"/>
                      </a:lnTo>
                      <a:lnTo>
                        <a:pt x="1080" y="3765"/>
                      </a:lnTo>
                      <a:lnTo>
                        <a:pt x="1129" y="3814"/>
                      </a:lnTo>
                      <a:lnTo>
                        <a:pt x="1178" y="3853"/>
                      </a:lnTo>
                      <a:lnTo>
                        <a:pt x="1236" y="3892"/>
                      </a:lnTo>
                      <a:lnTo>
                        <a:pt x="1294" y="3911"/>
                      </a:lnTo>
                      <a:lnTo>
                        <a:pt x="1353" y="3940"/>
                      </a:lnTo>
                      <a:lnTo>
                        <a:pt x="1411" y="3960"/>
                      </a:lnTo>
                      <a:lnTo>
                        <a:pt x="1479" y="3969"/>
                      </a:lnTo>
                      <a:lnTo>
                        <a:pt x="1615" y="3969"/>
                      </a:lnTo>
                      <a:lnTo>
                        <a:pt x="1674" y="3960"/>
                      </a:lnTo>
                      <a:lnTo>
                        <a:pt x="1742" y="3950"/>
                      </a:lnTo>
                      <a:lnTo>
                        <a:pt x="1810" y="3931"/>
                      </a:lnTo>
                      <a:lnTo>
                        <a:pt x="1868" y="3901"/>
                      </a:lnTo>
                      <a:lnTo>
                        <a:pt x="1927" y="3862"/>
                      </a:lnTo>
                      <a:lnTo>
                        <a:pt x="1985" y="3824"/>
                      </a:lnTo>
                      <a:lnTo>
                        <a:pt x="2034" y="3785"/>
                      </a:lnTo>
                      <a:lnTo>
                        <a:pt x="2082" y="3736"/>
                      </a:lnTo>
                      <a:lnTo>
                        <a:pt x="2121" y="3687"/>
                      </a:lnTo>
                      <a:lnTo>
                        <a:pt x="2150" y="3629"/>
                      </a:lnTo>
                      <a:lnTo>
                        <a:pt x="2180" y="3571"/>
                      </a:lnTo>
                      <a:lnTo>
                        <a:pt x="2209" y="3512"/>
                      </a:lnTo>
                      <a:lnTo>
                        <a:pt x="2228" y="3444"/>
                      </a:lnTo>
                      <a:lnTo>
                        <a:pt x="2238" y="3386"/>
                      </a:lnTo>
                      <a:lnTo>
                        <a:pt x="2238" y="3318"/>
                      </a:lnTo>
                      <a:lnTo>
                        <a:pt x="2238" y="3250"/>
                      </a:lnTo>
                      <a:lnTo>
                        <a:pt x="2228" y="3182"/>
                      </a:lnTo>
                      <a:lnTo>
                        <a:pt x="2219" y="3113"/>
                      </a:lnTo>
                      <a:lnTo>
                        <a:pt x="2199" y="3055"/>
                      </a:lnTo>
                      <a:lnTo>
                        <a:pt x="1304" y="438"/>
                      </a:lnTo>
                      <a:lnTo>
                        <a:pt x="1285" y="370"/>
                      </a:lnTo>
                      <a:lnTo>
                        <a:pt x="1246" y="312"/>
                      </a:lnTo>
                      <a:lnTo>
                        <a:pt x="1207" y="263"/>
                      </a:lnTo>
                      <a:lnTo>
                        <a:pt x="1168" y="214"/>
                      </a:lnTo>
                      <a:lnTo>
                        <a:pt x="1119" y="166"/>
                      </a:lnTo>
                      <a:lnTo>
                        <a:pt x="1061" y="127"/>
                      </a:lnTo>
                      <a:lnTo>
                        <a:pt x="1012" y="88"/>
                      </a:lnTo>
                      <a:lnTo>
                        <a:pt x="954" y="59"/>
                      </a:lnTo>
                      <a:lnTo>
                        <a:pt x="886" y="39"/>
                      </a:lnTo>
                      <a:lnTo>
                        <a:pt x="827" y="20"/>
                      </a:lnTo>
                      <a:lnTo>
                        <a:pt x="759" y="10"/>
                      </a:lnTo>
                      <a:lnTo>
                        <a:pt x="701"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9" name="Google Shape;2279;p19"/>
                <p:cNvSpPr/>
                <p:nvPr/>
              </p:nvSpPr>
              <p:spPr>
                <a:xfrm>
                  <a:off x="7340950" y="1470375"/>
                  <a:ext cx="98025" cy="75650"/>
                </a:xfrm>
                <a:custGeom>
                  <a:rect b="b" l="l" r="r" t="t"/>
                  <a:pathLst>
                    <a:path extrusionOk="0" h="3026" w="3921">
                      <a:moveTo>
                        <a:pt x="3668" y="1"/>
                      </a:moveTo>
                      <a:lnTo>
                        <a:pt x="983" y="146"/>
                      </a:lnTo>
                      <a:lnTo>
                        <a:pt x="876" y="234"/>
                      </a:lnTo>
                      <a:lnTo>
                        <a:pt x="779" y="331"/>
                      </a:lnTo>
                      <a:lnTo>
                        <a:pt x="691" y="429"/>
                      </a:lnTo>
                      <a:lnTo>
                        <a:pt x="603" y="536"/>
                      </a:lnTo>
                      <a:lnTo>
                        <a:pt x="516" y="643"/>
                      </a:lnTo>
                      <a:lnTo>
                        <a:pt x="438" y="750"/>
                      </a:lnTo>
                      <a:lnTo>
                        <a:pt x="370" y="866"/>
                      </a:lnTo>
                      <a:lnTo>
                        <a:pt x="302" y="983"/>
                      </a:lnTo>
                      <a:lnTo>
                        <a:pt x="243" y="1110"/>
                      </a:lnTo>
                      <a:lnTo>
                        <a:pt x="185" y="1236"/>
                      </a:lnTo>
                      <a:lnTo>
                        <a:pt x="136" y="1362"/>
                      </a:lnTo>
                      <a:lnTo>
                        <a:pt x="98" y="1489"/>
                      </a:lnTo>
                      <a:lnTo>
                        <a:pt x="68" y="1625"/>
                      </a:lnTo>
                      <a:lnTo>
                        <a:pt x="39" y="1761"/>
                      </a:lnTo>
                      <a:lnTo>
                        <a:pt x="20" y="1898"/>
                      </a:lnTo>
                      <a:lnTo>
                        <a:pt x="0" y="2034"/>
                      </a:lnTo>
                      <a:lnTo>
                        <a:pt x="20" y="2160"/>
                      </a:lnTo>
                      <a:lnTo>
                        <a:pt x="49" y="2277"/>
                      </a:lnTo>
                      <a:lnTo>
                        <a:pt x="98" y="2384"/>
                      </a:lnTo>
                      <a:lnTo>
                        <a:pt x="146" y="2491"/>
                      </a:lnTo>
                      <a:lnTo>
                        <a:pt x="214" y="2588"/>
                      </a:lnTo>
                      <a:lnTo>
                        <a:pt x="292" y="2676"/>
                      </a:lnTo>
                      <a:lnTo>
                        <a:pt x="370" y="2754"/>
                      </a:lnTo>
                      <a:lnTo>
                        <a:pt x="467" y="2831"/>
                      </a:lnTo>
                      <a:lnTo>
                        <a:pt x="565" y="2890"/>
                      </a:lnTo>
                      <a:lnTo>
                        <a:pt x="672" y="2938"/>
                      </a:lnTo>
                      <a:lnTo>
                        <a:pt x="779" y="2977"/>
                      </a:lnTo>
                      <a:lnTo>
                        <a:pt x="895" y="3007"/>
                      </a:lnTo>
                      <a:lnTo>
                        <a:pt x="1012" y="3026"/>
                      </a:lnTo>
                      <a:lnTo>
                        <a:pt x="1129" y="3026"/>
                      </a:lnTo>
                      <a:lnTo>
                        <a:pt x="1245" y="3016"/>
                      </a:lnTo>
                      <a:lnTo>
                        <a:pt x="1372" y="2987"/>
                      </a:lnTo>
                      <a:lnTo>
                        <a:pt x="3104" y="2540"/>
                      </a:lnTo>
                      <a:lnTo>
                        <a:pt x="3201" y="2510"/>
                      </a:lnTo>
                      <a:lnTo>
                        <a:pt x="3298" y="2471"/>
                      </a:lnTo>
                      <a:lnTo>
                        <a:pt x="3395" y="2423"/>
                      </a:lnTo>
                      <a:lnTo>
                        <a:pt x="3473" y="2364"/>
                      </a:lnTo>
                      <a:lnTo>
                        <a:pt x="3551" y="2296"/>
                      </a:lnTo>
                      <a:lnTo>
                        <a:pt x="3629" y="2228"/>
                      </a:lnTo>
                      <a:lnTo>
                        <a:pt x="3697" y="2150"/>
                      </a:lnTo>
                      <a:lnTo>
                        <a:pt x="3755" y="2063"/>
                      </a:lnTo>
                      <a:lnTo>
                        <a:pt x="3804" y="1975"/>
                      </a:lnTo>
                      <a:lnTo>
                        <a:pt x="3843" y="1888"/>
                      </a:lnTo>
                      <a:lnTo>
                        <a:pt x="3872" y="1791"/>
                      </a:lnTo>
                      <a:lnTo>
                        <a:pt x="3901" y="1693"/>
                      </a:lnTo>
                      <a:lnTo>
                        <a:pt x="3921" y="1596"/>
                      </a:lnTo>
                      <a:lnTo>
                        <a:pt x="3921" y="1489"/>
                      </a:lnTo>
                      <a:lnTo>
                        <a:pt x="3921" y="1382"/>
                      </a:lnTo>
                      <a:lnTo>
                        <a:pt x="3901" y="1275"/>
                      </a:lnTo>
                      <a:lnTo>
                        <a:pt x="3668" y="1"/>
                      </a:lnTo>
                      <a:close/>
                    </a:path>
                  </a:pathLst>
                </a:custGeom>
                <a:solidFill>
                  <a:srgbClr val="E5A2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0" name="Google Shape;2280;p19"/>
                <p:cNvSpPr/>
                <p:nvPr/>
              </p:nvSpPr>
              <p:spPr>
                <a:xfrm>
                  <a:off x="7345325" y="1471100"/>
                  <a:ext cx="72750" cy="34075"/>
                </a:xfrm>
                <a:custGeom>
                  <a:rect b="b" l="l" r="r" t="t"/>
                  <a:pathLst>
                    <a:path extrusionOk="0" h="1363" w="2910">
                      <a:moveTo>
                        <a:pt x="2909" y="1"/>
                      </a:moveTo>
                      <a:lnTo>
                        <a:pt x="808" y="117"/>
                      </a:lnTo>
                      <a:lnTo>
                        <a:pt x="681" y="234"/>
                      </a:lnTo>
                      <a:lnTo>
                        <a:pt x="555" y="361"/>
                      </a:lnTo>
                      <a:lnTo>
                        <a:pt x="438" y="487"/>
                      </a:lnTo>
                      <a:lnTo>
                        <a:pt x="331" y="623"/>
                      </a:lnTo>
                      <a:lnTo>
                        <a:pt x="234" y="769"/>
                      </a:lnTo>
                      <a:lnTo>
                        <a:pt x="146" y="925"/>
                      </a:lnTo>
                      <a:lnTo>
                        <a:pt x="68" y="1081"/>
                      </a:lnTo>
                      <a:lnTo>
                        <a:pt x="0" y="1236"/>
                      </a:lnTo>
                      <a:lnTo>
                        <a:pt x="117" y="1285"/>
                      </a:lnTo>
                      <a:lnTo>
                        <a:pt x="234" y="1314"/>
                      </a:lnTo>
                      <a:lnTo>
                        <a:pt x="351" y="1333"/>
                      </a:lnTo>
                      <a:lnTo>
                        <a:pt x="467" y="1353"/>
                      </a:lnTo>
                      <a:lnTo>
                        <a:pt x="584" y="1363"/>
                      </a:lnTo>
                      <a:lnTo>
                        <a:pt x="691" y="1363"/>
                      </a:lnTo>
                      <a:lnTo>
                        <a:pt x="808" y="1353"/>
                      </a:lnTo>
                      <a:lnTo>
                        <a:pt x="915" y="1343"/>
                      </a:lnTo>
                      <a:lnTo>
                        <a:pt x="1022" y="1324"/>
                      </a:lnTo>
                      <a:lnTo>
                        <a:pt x="1129" y="1304"/>
                      </a:lnTo>
                      <a:lnTo>
                        <a:pt x="1343" y="1236"/>
                      </a:lnTo>
                      <a:lnTo>
                        <a:pt x="1537" y="1158"/>
                      </a:lnTo>
                      <a:lnTo>
                        <a:pt x="1732" y="1051"/>
                      </a:lnTo>
                      <a:lnTo>
                        <a:pt x="1917" y="944"/>
                      </a:lnTo>
                      <a:lnTo>
                        <a:pt x="2092" y="818"/>
                      </a:lnTo>
                      <a:lnTo>
                        <a:pt x="2248" y="682"/>
                      </a:lnTo>
                      <a:lnTo>
                        <a:pt x="2403" y="546"/>
                      </a:lnTo>
                      <a:lnTo>
                        <a:pt x="2549" y="409"/>
                      </a:lnTo>
                      <a:lnTo>
                        <a:pt x="2685" y="263"/>
                      </a:lnTo>
                      <a:lnTo>
                        <a:pt x="2802" y="127"/>
                      </a:lnTo>
                      <a:lnTo>
                        <a:pt x="2909" y="1"/>
                      </a:lnTo>
                      <a:close/>
                    </a:path>
                  </a:pathLst>
                </a:custGeom>
                <a:solidFill>
                  <a:srgbClr val="C68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1" name="Google Shape;2281;p19"/>
                <p:cNvSpPr/>
                <p:nvPr/>
              </p:nvSpPr>
              <p:spPr>
                <a:xfrm>
                  <a:off x="7337300" y="1439500"/>
                  <a:ext cx="95350" cy="46225"/>
                </a:xfrm>
                <a:custGeom>
                  <a:rect b="b" l="l" r="r" t="t"/>
                  <a:pathLst>
                    <a:path extrusionOk="0" h="1849" w="3814">
                      <a:moveTo>
                        <a:pt x="2899" y="0"/>
                      </a:moveTo>
                      <a:lnTo>
                        <a:pt x="2831" y="10"/>
                      </a:lnTo>
                      <a:lnTo>
                        <a:pt x="2753" y="20"/>
                      </a:lnTo>
                      <a:lnTo>
                        <a:pt x="10" y="739"/>
                      </a:lnTo>
                      <a:lnTo>
                        <a:pt x="0" y="739"/>
                      </a:lnTo>
                      <a:lnTo>
                        <a:pt x="0" y="749"/>
                      </a:lnTo>
                      <a:lnTo>
                        <a:pt x="10" y="808"/>
                      </a:lnTo>
                      <a:lnTo>
                        <a:pt x="39" y="934"/>
                      </a:lnTo>
                      <a:lnTo>
                        <a:pt x="88" y="1070"/>
                      </a:lnTo>
                      <a:lnTo>
                        <a:pt x="146" y="1187"/>
                      </a:lnTo>
                      <a:lnTo>
                        <a:pt x="214" y="1294"/>
                      </a:lnTo>
                      <a:lnTo>
                        <a:pt x="292" y="1401"/>
                      </a:lnTo>
                      <a:lnTo>
                        <a:pt x="380" y="1498"/>
                      </a:lnTo>
                      <a:lnTo>
                        <a:pt x="487" y="1576"/>
                      </a:lnTo>
                      <a:lnTo>
                        <a:pt x="584" y="1654"/>
                      </a:lnTo>
                      <a:lnTo>
                        <a:pt x="701" y="1712"/>
                      </a:lnTo>
                      <a:lnTo>
                        <a:pt x="818" y="1771"/>
                      </a:lnTo>
                      <a:lnTo>
                        <a:pt x="944" y="1810"/>
                      </a:lnTo>
                      <a:lnTo>
                        <a:pt x="1070" y="1829"/>
                      </a:lnTo>
                      <a:lnTo>
                        <a:pt x="1207" y="1848"/>
                      </a:lnTo>
                      <a:lnTo>
                        <a:pt x="1343" y="1848"/>
                      </a:lnTo>
                      <a:lnTo>
                        <a:pt x="1479" y="1839"/>
                      </a:lnTo>
                      <a:lnTo>
                        <a:pt x="1605" y="1810"/>
                      </a:lnTo>
                      <a:lnTo>
                        <a:pt x="3814" y="1236"/>
                      </a:lnTo>
                      <a:lnTo>
                        <a:pt x="3639" y="535"/>
                      </a:lnTo>
                      <a:lnTo>
                        <a:pt x="3609" y="467"/>
                      </a:lnTo>
                      <a:lnTo>
                        <a:pt x="3580" y="399"/>
                      </a:lnTo>
                      <a:lnTo>
                        <a:pt x="3551" y="341"/>
                      </a:lnTo>
                      <a:lnTo>
                        <a:pt x="3512" y="282"/>
                      </a:lnTo>
                      <a:lnTo>
                        <a:pt x="3464" y="224"/>
                      </a:lnTo>
                      <a:lnTo>
                        <a:pt x="3415" y="175"/>
                      </a:lnTo>
                      <a:lnTo>
                        <a:pt x="3357" y="136"/>
                      </a:lnTo>
                      <a:lnTo>
                        <a:pt x="3298" y="97"/>
                      </a:lnTo>
                      <a:lnTo>
                        <a:pt x="3240" y="68"/>
                      </a:lnTo>
                      <a:lnTo>
                        <a:pt x="3172" y="39"/>
                      </a:lnTo>
                      <a:lnTo>
                        <a:pt x="3113" y="20"/>
                      </a:lnTo>
                      <a:lnTo>
                        <a:pt x="3045" y="10"/>
                      </a:lnTo>
                      <a:lnTo>
                        <a:pt x="2967" y="0"/>
                      </a:lnTo>
                      <a:close/>
                    </a:path>
                  </a:pathLst>
                </a:custGeom>
                <a:solidFill>
                  <a:srgbClr val="E5A2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282" name="Google Shape;2282;p19"/>
            <p:cNvSpPr/>
            <p:nvPr/>
          </p:nvSpPr>
          <p:spPr>
            <a:xfrm>
              <a:off x="8053213" y="3456800"/>
              <a:ext cx="267000" cy="2670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283" name="Google Shape;2283;p19"/>
          <p:cNvCxnSpPr>
            <a:stCxn id="2176" idx="1"/>
            <a:endCxn id="2227" idx="6"/>
          </p:cNvCxnSpPr>
          <p:nvPr/>
        </p:nvCxnSpPr>
        <p:spPr>
          <a:xfrm rot="10800000">
            <a:off x="1101100" y="1716019"/>
            <a:ext cx="761700" cy="0"/>
          </a:xfrm>
          <a:prstGeom prst="straightConnector1">
            <a:avLst/>
          </a:prstGeom>
          <a:noFill/>
          <a:ln cap="flat" cmpd="sng" w="9525">
            <a:solidFill>
              <a:schemeClr val="dk2"/>
            </a:solidFill>
            <a:prstDash val="dash"/>
            <a:round/>
            <a:headEnd len="sm" w="sm" type="none"/>
            <a:tailEnd len="med" w="med" type="oval"/>
          </a:ln>
        </p:spPr>
      </p:cxnSp>
      <p:cxnSp>
        <p:nvCxnSpPr>
          <p:cNvPr id="2284" name="Google Shape;2284;p19"/>
          <p:cNvCxnSpPr>
            <a:stCxn id="2181" idx="3"/>
            <a:endCxn id="2282" idx="2"/>
          </p:cNvCxnSpPr>
          <p:nvPr/>
        </p:nvCxnSpPr>
        <p:spPr>
          <a:xfrm>
            <a:off x="7281200" y="3670850"/>
            <a:ext cx="771900" cy="0"/>
          </a:xfrm>
          <a:prstGeom prst="straightConnector1">
            <a:avLst/>
          </a:prstGeom>
          <a:noFill/>
          <a:ln cap="flat" cmpd="sng" w="9525">
            <a:solidFill>
              <a:schemeClr val="dk2"/>
            </a:solidFill>
            <a:prstDash val="dash"/>
            <a:round/>
            <a:headEnd len="sm" w="sm" type="none"/>
            <a:tailEnd len="med" w="med" type="oval"/>
          </a:ln>
        </p:spPr>
      </p:cxnSp>
      <p:sp>
        <p:nvSpPr>
          <p:cNvPr id="2285" name="Google Shape;2285;p19"/>
          <p:cNvSpPr/>
          <p:nvPr/>
        </p:nvSpPr>
        <p:spPr>
          <a:xfrm>
            <a:off x="0" y="0"/>
            <a:ext cx="9144000" cy="5143500"/>
          </a:xfrm>
          <a:prstGeom prst="rect">
            <a:avLst/>
          </a:prstGeom>
          <a:noFill/>
          <a:ln cap="flat" cmpd="sng" w="76200">
            <a:solidFill>
              <a:srgbClr val="2BB9E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
            <a:hlinkClick action="ppaction://hlinksldjump" r:id="rId3"/>
          </p:cNvPr>
          <p:cNvSpPr txBox="1"/>
          <p:nvPr>
            <p:ph type="title"/>
          </p:nvPr>
        </p:nvSpPr>
        <p:spPr>
          <a:xfrm>
            <a:off x="257981" y="710450"/>
            <a:ext cx="3107400" cy="75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sz="8000">
                <a:solidFill>
                  <a:srgbClr val="2BB9E0"/>
                </a:solidFill>
              </a:rPr>
              <a:t>01</a:t>
            </a:r>
            <a:endParaRPr sz="8000">
              <a:solidFill>
                <a:srgbClr val="2BB9E0"/>
              </a:solidFill>
            </a:endParaRPr>
          </a:p>
        </p:txBody>
      </p:sp>
      <p:sp>
        <p:nvSpPr>
          <p:cNvPr id="139" name="Google Shape;139;p2"/>
          <p:cNvSpPr txBox="1"/>
          <p:nvPr>
            <p:ph idx="2" type="title"/>
          </p:nvPr>
        </p:nvSpPr>
        <p:spPr>
          <a:xfrm>
            <a:off x="3734606" y="710450"/>
            <a:ext cx="3107400" cy="75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sz="8000">
                <a:solidFill>
                  <a:srgbClr val="2BB9E0"/>
                </a:solidFill>
              </a:rPr>
              <a:t>02</a:t>
            </a:r>
            <a:endParaRPr sz="8000">
              <a:solidFill>
                <a:srgbClr val="2BB9E0"/>
              </a:solidFill>
            </a:endParaRPr>
          </a:p>
        </p:txBody>
      </p:sp>
      <p:sp>
        <p:nvSpPr>
          <p:cNvPr id="140" name="Google Shape;140;p2"/>
          <p:cNvSpPr txBox="1"/>
          <p:nvPr>
            <p:ph idx="3" type="title"/>
          </p:nvPr>
        </p:nvSpPr>
        <p:spPr>
          <a:xfrm>
            <a:off x="257981" y="2746738"/>
            <a:ext cx="3107400" cy="75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sz="8000">
                <a:solidFill>
                  <a:srgbClr val="2BB9E0"/>
                </a:solidFill>
              </a:rPr>
              <a:t>03</a:t>
            </a:r>
            <a:endParaRPr sz="8000">
              <a:solidFill>
                <a:srgbClr val="2BB9E0"/>
              </a:solidFill>
            </a:endParaRPr>
          </a:p>
        </p:txBody>
      </p:sp>
      <p:sp>
        <p:nvSpPr>
          <p:cNvPr id="141" name="Google Shape;141;p2"/>
          <p:cNvSpPr txBox="1"/>
          <p:nvPr>
            <p:ph idx="4" type="title"/>
          </p:nvPr>
        </p:nvSpPr>
        <p:spPr>
          <a:xfrm>
            <a:off x="3734606" y="2746738"/>
            <a:ext cx="3107400" cy="75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sz="8000">
                <a:solidFill>
                  <a:srgbClr val="2BB9E0"/>
                </a:solidFill>
              </a:rPr>
              <a:t>04</a:t>
            </a:r>
            <a:endParaRPr sz="8000">
              <a:solidFill>
                <a:srgbClr val="2BB9E0"/>
              </a:solidFill>
            </a:endParaRPr>
          </a:p>
        </p:txBody>
      </p:sp>
      <p:sp>
        <p:nvSpPr>
          <p:cNvPr id="142" name="Google Shape;142;p2"/>
          <p:cNvSpPr txBox="1"/>
          <p:nvPr>
            <p:ph idx="1" type="subTitle"/>
          </p:nvPr>
        </p:nvSpPr>
        <p:spPr>
          <a:xfrm>
            <a:off x="473506" y="2110188"/>
            <a:ext cx="2676300" cy="50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r>
              <a:rPr lang="en">
                <a:solidFill>
                  <a:srgbClr val="000000"/>
                </a:solidFill>
              </a:rPr>
              <a:t>You can describe the topic of the section here</a:t>
            </a:r>
            <a:endParaRPr>
              <a:solidFill>
                <a:srgbClr val="000000"/>
              </a:solidFill>
            </a:endParaRPr>
          </a:p>
        </p:txBody>
      </p:sp>
      <p:sp>
        <p:nvSpPr>
          <p:cNvPr id="143" name="Google Shape;143;p2">
            <a:hlinkClick action="ppaction://hlinksldjump" r:id="rId4"/>
          </p:cNvPr>
          <p:cNvSpPr txBox="1"/>
          <p:nvPr>
            <p:ph idx="5" type="ctrTitle"/>
          </p:nvPr>
        </p:nvSpPr>
        <p:spPr>
          <a:xfrm>
            <a:off x="257981" y="1462250"/>
            <a:ext cx="3107400" cy="54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
                <a:solidFill>
                  <a:srgbClr val="D7997B"/>
                </a:solidFill>
              </a:rPr>
              <a:t>INTRODUCTION</a:t>
            </a:r>
            <a:endParaRPr>
              <a:solidFill>
                <a:srgbClr val="D7997B"/>
              </a:solidFill>
            </a:endParaRPr>
          </a:p>
        </p:txBody>
      </p:sp>
      <p:sp>
        <p:nvSpPr>
          <p:cNvPr id="144" name="Google Shape;144;p2"/>
          <p:cNvSpPr txBox="1"/>
          <p:nvPr>
            <p:ph idx="6" type="subTitle"/>
          </p:nvPr>
        </p:nvSpPr>
        <p:spPr>
          <a:xfrm>
            <a:off x="3950156" y="2110188"/>
            <a:ext cx="2676300" cy="50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r>
              <a:rPr lang="en">
                <a:solidFill>
                  <a:srgbClr val="000000"/>
                </a:solidFill>
              </a:rPr>
              <a:t>You can describe the topic of the section here</a:t>
            </a:r>
            <a:endParaRPr>
              <a:solidFill>
                <a:srgbClr val="000000"/>
              </a:solidFill>
            </a:endParaRPr>
          </a:p>
        </p:txBody>
      </p:sp>
      <p:sp>
        <p:nvSpPr>
          <p:cNvPr id="145" name="Google Shape;145;p2"/>
          <p:cNvSpPr txBox="1"/>
          <p:nvPr>
            <p:ph idx="7" type="ctrTitle"/>
          </p:nvPr>
        </p:nvSpPr>
        <p:spPr>
          <a:xfrm>
            <a:off x="3734606" y="1462250"/>
            <a:ext cx="3107400" cy="54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
                <a:solidFill>
                  <a:srgbClr val="D7997B"/>
                </a:solidFill>
              </a:rPr>
              <a:t>PRESENTATION</a:t>
            </a:r>
            <a:endParaRPr>
              <a:solidFill>
                <a:srgbClr val="D7997B"/>
              </a:solidFill>
            </a:endParaRPr>
          </a:p>
        </p:txBody>
      </p:sp>
      <p:sp>
        <p:nvSpPr>
          <p:cNvPr id="146" name="Google Shape;146;p2"/>
          <p:cNvSpPr txBox="1"/>
          <p:nvPr>
            <p:ph idx="8" type="subTitle"/>
          </p:nvPr>
        </p:nvSpPr>
        <p:spPr>
          <a:xfrm>
            <a:off x="473506" y="4065238"/>
            <a:ext cx="2676300" cy="50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r>
              <a:rPr lang="en">
                <a:solidFill>
                  <a:srgbClr val="000000"/>
                </a:solidFill>
              </a:rPr>
              <a:t>You can describe the topic of the section here</a:t>
            </a:r>
            <a:endParaRPr>
              <a:solidFill>
                <a:srgbClr val="000000"/>
              </a:solidFill>
            </a:endParaRPr>
          </a:p>
        </p:txBody>
      </p:sp>
      <p:sp>
        <p:nvSpPr>
          <p:cNvPr id="147" name="Google Shape;147;p2"/>
          <p:cNvSpPr txBox="1"/>
          <p:nvPr>
            <p:ph idx="9" type="ctrTitle"/>
          </p:nvPr>
        </p:nvSpPr>
        <p:spPr>
          <a:xfrm>
            <a:off x="257981" y="3417300"/>
            <a:ext cx="3107400" cy="54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
                <a:solidFill>
                  <a:srgbClr val="D7997B"/>
                </a:solidFill>
              </a:rPr>
              <a:t>ANALYSIS</a:t>
            </a:r>
            <a:endParaRPr>
              <a:solidFill>
                <a:srgbClr val="D7997B"/>
              </a:solidFill>
            </a:endParaRPr>
          </a:p>
        </p:txBody>
      </p:sp>
      <p:sp>
        <p:nvSpPr>
          <p:cNvPr id="148" name="Google Shape;148;p2"/>
          <p:cNvSpPr txBox="1"/>
          <p:nvPr>
            <p:ph idx="13" type="subTitle"/>
          </p:nvPr>
        </p:nvSpPr>
        <p:spPr>
          <a:xfrm>
            <a:off x="3950156" y="4065238"/>
            <a:ext cx="2676300" cy="50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r>
              <a:rPr lang="en">
                <a:solidFill>
                  <a:srgbClr val="000000"/>
                </a:solidFill>
              </a:rPr>
              <a:t>You can describe the topic of the section here</a:t>
            </a:r>
            <a:endParaRPr>
              <a:solidFill>
                <a:srgbClr val="000000"/>
              </a:solidFill>
            </a:endParaRPr>
          </a:p>
        </p:txBody>
      </p:sp>
      <p:sp>
        <p:nvSpPr>
          <p:cNvPr id="149" name="Google Shape;149;p2"/>
          <p:cNvSpPr txBox="1"/>
          <p:nvPr>
            <p:ph idx="14" type="ctrTitle"/>
          </p:nvPr>
        </p:nvSpPr>
        <p:spPr>
          <a:xfrm>
            <a:off x="3734606" y="3417300"/>
            <a:ext cx="3107400" cy="54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
                <a:solidFill>
                  <a:srgbClr val="D7997B"/>
                </a:solidFill>
              </a:rPr>
              <a:t>CONCLUSION</a:t>
            </a:r>
            <a:endParaRPr>
              <a:solidFill>
                <a:srgbClr val="D7997B"/>
              </a:solidFill>
            </a:endParaRPr>
          </a:p>
        </p:txBody>
      </p:sp>
      <p:pic>
        <p:nvPicPr>
          <p:cNvPr id="150" name="Google Shape;150;p2"/>
          <p:cNvPicPr preferRelativeResize="0"/>
          <p:nvPr/>
        </p:nvPicPr>
        <p:blipFill rotWithShape="1">
          <a:blip r:embed="rId5">
            <a:alphaModFix/>
          </a:blip>
          <a:srcRect b="0" l="0" r="0" t="0"/>
          <a:stretch/>
        </p:blipFill>
        <p:spPr>
          <a:xfrm>
            <a:off x="6904336" y="440835"/>
            <a:ext cx="1476040" cy="4688598"/>
          </a:xfrm>
          <a:prstGeom prst="rect">
            <a:avLst/>
          </a:prstGeom>
          <a:noFill/>
          <a:ln>
            <a:noFill/>
          </a:ln>
        </p:spPr>
      </p:pic>
      <p:sp>
        <p:nvSpPr>
          <p:cNvPr id="151" name="Google Shape;151;p2"/>
          <p:cNvSpPr/>
          <p:nvPr/>
        </p:nvSpPr>
        <p:spPr>
          <a:xfrm>
            <a:off x="0" y="0"/>
            <a:ext cx="9144000" cy="5143500"/>
          </a:xfrm>
          <a:prstGeom prst="rect">
            <a:avLst/>
          </a:prstGeom>
          <a:noFill/>
          <a:ln cap="flat" cmpd="sng" w="76200">
            <a:solidFill>
              <a:srgbClr val="2BB9E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9" name="Shape 2289"/>
        <p:cNvGrpSpPr/>
        <p:nvPr/>
      </p:nvGrpSpPr>
      <p:grpSpPr>
        <a:xfrm>
          <a:off x="0" y="0"/>
          <a:ext cx="0" cy="0"/>
          <a:chOff x="0" y="0"/>
          <a:chExt cx="0" cy="0"/>
        </a:xfrm>
      </p:grpSpPr>
      <p:grpSp>
        <p:nvGrpSpPr>
          <p:cNvPr id="2290" name="Google Shape;2290;p20"/>
          <p:cNvGrpSpPr/>
          <p:nvPr/>
        </p:nvGrpSpPr>
        <p:grpSpPr>
          <a:xfrm>
            <a:off x="-11906" y="32360"/>
            <a:ext cx="9167812" cy="727075"/>
            <a:chOff x="17463" y="-1141413"/>
            <a:chExt cx="9167812" cy="727075"/>
          </a:xfrm>
        </p:grpSpPr>
        <p:sp>
          <p:nvSpPr>
            <p:cNvPr id="2291" name="Google Shape;2291;p20"/>
            <p:cNvSpPr/>
            <p:nvPr/>
          </p:nvSpPr>
          <p:spPr>
            <a:xfrm>
              <a:off x="228600" y="-958851"/>
              <a:ext cx="4745037" cy="441325"/>
            </a:xfrm>
            <a:custGeom>
              <a:rect b="b" l="l" r="r" t="t"/>
              <a:pathLst>
                <a:path extrusionOk="0" h="116" w="1264">
                  <a:moveTo>
                    <a:pt x="990" y="0"/>
                  </a:moveTo>
                  <a:cubicBezTo>
                    <a:pt x="997" y="6"/>
                    <a:pt x="1006" y="4"/>
                    <a:pt x="1013" y="4"/>
                  </a:cubicBezTo>
                  <a:cubicBezTo>
                    <a:pt x="1067" y="4"/>
                    <a:pt x="1121" y="4"/>
                    <a:pt x="1175" y="4"/>
                  </a:cubicBezTo>
                  <a:cubicBezTo>
                    <a:pt x="1187" y="3"/>
                    <a:pt x="1193" y="7"/>
                    <a:pt x="1200" y="16"/>
                  </a:cubicBezTo>
                  <a:cubicBezTo>
                    <a:pt x="1218" y="44"/>
                    <a:pt x="1236" y="70"/>
                    <a:pt x="1255" y="97"/>
                  </a:cubicBezTo>
                  <a:cubicBezTo>
                    <a:pt x="1258" y="103"/>
                    <a:pt x="1263" y="107"/>
                    <a:pt x="1264" y="116"/>
                  </a:cubicBezTo>
                  <a:cubicBezTo>
                    <a:pt x="1198" y="116"/>
                    <a:pt x="1134" y="116"/>
                    <a:pt x="1069" y="116"/>
                  </a:cubicBezTo>
                  <a:cubicBezTo>
                    <a:pt x="719" y="116"/>
                    <a:pt x="368" y="116"/>
                    <a:pt x="17" y="116"/>
                  </a:cubicBezTo>
                  <a:cubicBezTo>
                    <a:pt x="11" y="116"/>
                    <a:pt x="6" y="116"/>
                    <a:pt x="1" y="115"/>
                  </a:cubicBezTo>
                  <a:cubicBezTo>
                    <a:pt x="1" y="87"/>
                    <a:pt x="0" y="59"/>
                    <a:pt x="0" y="31"/>
                  </a:cubicBezTo>
                  <a:cubicBezTo>
                    <a:pt x="0" y="3"/>
                    <a:pt x="0" y="3"/>
                    <a:pt x="28" y="3"/>
                  </a:cubicBezTo>
                  <a:cubicBezTo>
                    <a:pt x="342" y="3"/>
                    <a:pt x="656" y="3"/>
                    <a:pt x="969" y="3"/>
                  </a:cubicBezTo>
                  <a:cubicBezTo>
                    <a:pt x="976" y="3"/>
                    <a:pt x="984" y="6"/>
                    <a:pt x="990" y="0"/>
                  </a:cubicBezTo>
                  <a:close/>
                </a:path>
              </a:pathLst>
            </a:custGeom>
            <a:solidFill>
              <a:srgbClr val="3FBB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2" name="Google Shape;2292;p20"/>
            <p:cNvSpPr/>
            <p:nvPr/>
          </p:nvSpPr>
          <p:spPr>
            <a:xfrm>
              <a:off x="17463" y="-1141413"/>
              <a:ext cx="3927475" cy="620713"/>
            </a:xfrm>
            <a:custGeom>
              <a:rect b="b" l="l" r="r" t="t"/>
              <a:pathLst>
                <a:path extrusionOk="0" h="163" w="1046">
                  <a:moveTo>
                    <a:pt x="1046" y="48"/>
                  </a:moveTo>
                  <a:cubicBezTo>
                    <a:pt x="1040" y="54"/>
                    <a:pt x="1032" y="51"/>
                    <a:pt x="1025" y="51"/>
                  </a:cubicBezTo>
                  <a:cubicBezTo>
                    <a:pt x="712" y="51"/>
                    <a:pt x="398" y="51"/>
                    <a:pt x="84" y="51"/>
                  </a:cubicBezTo>
                  <a:cubicBezTo>
                    <a:pt x="56" y="51"/>
                    <a:pt x="56" y="51"/>
                    <a:pt x="56" y="79"/>
                  </a:cubicBezTo>
                  <a:cubicBezTo>
                    <a:pt x="56" y="107"/>
                    <a:pt x="57" y="135"/>
                    <a:pt x="57" y="163"/>
                  </a:cubicBezTo>
                  <a:cubicBezTo>
                    <a:pt x="38" y="163"/>
                    <a:pt x="20" y="163"/>
                    <a:pt x="2" y="163"/>
                  </a:cubicBezTo>
                  <a:cubicBezTo>
                    <a:pt x="2" y="114"/>
                    <a:pt x="4" y="64"/>
                    <a:pt x="1" y="15"/>
                  </a:cubicBezTo>
                  <a:cubicBezTo>
                    <a:pt x="0" y="0"/>
                    <a:pt x="6" y="1"/>
                    <a:pt x="15" y="1"/>
                  </a:cubicBezTo>
                  <a:cubicBezTo>
                    <a:pt x="80" y="1"/>
                    <a:pt x="145" y="1"/>
                    <a:pt x="209" y="1"/>
                  </a:cubicBezTo>
                  <a:cubicBezTo>
                    <a:pt x="419" y="1"/>
                    <a:pt x="629" y="1"/>
                    <a:pt x="839" y="1"/>
                  </a:cubicBezTo>
                  <a:cubicBezTo>
                    <a:pt x="853" y="1"/>
                    <a:pt x="863" y="3"/>
                    <a:pt x="867" y="17"/>
                  </a:cubicBezTo>
                  <a:cubicBezTo>
                    <a:pt x="870" y="27"/>
                    <a:pt x="876" y="28"/>
                    <a:pt x="885" y="28"/>
                  </a:cubicBezTo>
                  <a:cubicBezTo>
                    <a:pt x="927" y="28"/>
                    <a:pt x="969" y="29"/>
                    <a:pt x="1011" y="28"/>
                  </a:cubicBezTo>
                  <a:cubicBezTo>
                    <a:pt x="1029" y="27"/>
                    <a:pt x="1041" y="31"/>
                    <a:pt x="1046" y="48"/>
                  </a:cubicBezTo>
                  <a:close/>
                </a:path>
              </a:pathLst>
            </a:custGeom>
            <a:solidFill>
              <a:srgbClr val="FC75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3" name="Google Shape;2293;p20"/>
            <p:cNvSpPr/>
            <p:nvPr/>
          </p:nvSpPr>
          <p:spPr>
            <a:xfrm>
              <a:off x="17463" y="-476251"/>
              <a:ext cx="9167812" cy="61913"/>
            </a:xfrm>
            <a:custGeom>
              <a:rect b="b" l="l" r="r" t="t"/>
              <a:pathLst>
                <a:path extrusionOk="0" h="16" w="2442">
                  <a:moveTo>
                    <a:pt x="1220" y="15"/>
                  </a:moveTo>
                  <a:cubicBezTo>
                    <a:pt x="820" y="15"/>
                    <a:pt x="420" y="15"/>
                    <a:pt x="20" y="15"/>
                  </a:cubicBezTo>
                  <a:cubicBezTo>
                    <a:pt x="17" y="15"/>
                    <a:pt x="14" y="16"/>
                    <a:pt x="10" y="16"/>
                  </a:cubicBezTo>
                  <a:cubicBezTo>
                    <a:pt x="6" y="16"/>
                    <a:pt x="0" y="15"/>
                    <a:pt x="0" y="10"/>
                  </a:cubicBezTo>
                  <a:cubicBezTo>
                    <a:pt x="0" y="6"/>
                    <a:pt x="4" y="0"/>
                    <a:pt x="11" y="1"/>
                  </a:cubicBezTo>
                  <a:cubicBezTo>
                    <a:pt x="14" y="1"/>
                    <a:pt x="17" y="1"/>
                    <a:pt x="21" y="1"/>
                  </a:cubicBezTo>
                  <a:cubicBezTo>
                    <a:pt x="822" y="1"/>
                    <a:pt x="1623" y="1"/>
                    <a:pt x="2424" y="1"/>
                  </a:cubicBezTo>
                  <a:cubicBezTo>
                    <a:pt x="2428" y="1"/>
                    <a:pt x="2432" y="1"/>
                    <a:pt x="2436" y="1"/>
                  </a:cubicBezTo>
                  <a:cubicBezTo>
                    <a:pt x="2440" y="1"/>
                    <a:pt x="2441" y="4"/>
                    <a:pt x="2441" y="8"/>
                  </a:cubicBezTo>
                  <a:cubicBezTo>
                    <a:pt x="2442" y="12"/>
                    <a:pt x="2440" y="15"/>
                    <a:pt x="2435" y="15"/>
                  </a:cubicBezTo>
                  <a:cubicBezTo>
                    <a:pt x="2430" y="15"/>
                    <a:pt x="2424" y="15"/>
                    <a:pt x="2419" y="15"/>
                  </a:cubicBezTo>
                  <a:cubicBezTo>
                    <a:pt x="2019" y="15"/>
                    <a:pt x="1619" y="15"/>
                    <a:pt x="1220" y="15"/>
                  </a:cubicBezTo>
                  <a:close/>
                </a:path>
              </a:pathLst>
            </a:custGeom>
            <a:solidFill>
              <a:srgbClr val="2F3B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4" name="Google Shape;2294;p20"/>
            <p:cNvSpPr/>
            <p:nvPr/>
          </p:nvSpPr>
          <p:spPr>
            <a:xfrm>
              <a:off x="8885238" y="-631826"/>
              <a:ext cx="128587" cy="128588"/>
            </a:xfrm>
            <a:custGeom>
              <a:rect b="b" l="l" r="r" t="t"/>
              <a:pathLst>
                <a:path extrusionOk="0" h="34" w="34">
                  <a:moveTo>
                    <a:pt x="31" y="20"/>
                  </a:moveTo>
                  <a:cubicBezTo>
                    <a:pt x="34" y="33"/>
                    <a:pt x="24" y="31"/>
                    <a:pt x="15" y="32"/>
                  </a:cubicBezTo>
                  <a:cubicBezTo>
                    <a:pt x="0" y="34"/>
                    <a:pt x="4" y="23"/>
                    <a:pt x="3" y="14"/>
                  </a:cubicBezTo>
                  <a:cubicBezTo>
                    <a:pt x="1" y="0"/>
                    <a:pt x="11" y="3"/>
                    <a:pt x="19" y="2"/>
                  </a:cubicBezTo>
                  <a:cubicBezTo>
                    <a:pt x="34" y="1"/>
                    <a:pt x="31" y="11"/>
                    <a:pt x="31" y="20"/>
                  </a:cubicBezTo>
                  <a:close/>
                </a:path>
              </a:pathLst>
            </a:custGeom>
            <a:solidFill>
              <a:srgbClr val="2F3B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5" name="Google Shape;2295;p20"/>
            <p:cNvSpPr/>
            <p:nvPr/>
          </p:nvSpPr>
          <p:spPr>
            <a:xfrm>
              <a:off x="9024938" y="-628651"/>
              <a:ext cx="131762" cy="125413"/>
            </a:xfrm>
            <a:custGeom>
              <a:rect b="b" l="l" r="r" t="t"/>
              <a:pathLst>
                <a:path extrusionOk="0" h="33" w="35">
                  <a:moveTo>
                    <a:pt x="3" y="16"/>
                  </a:moveTo>
                  <a:cubicBezTo>
                    <a:pt x="0" y="4"/>
                    <a:pt x="6" y="1"/>
                    <a:pt x="18" y="0"/>
                  </a:cubicBezTo>
                  <a:cubicBezTo>
                    <a:pt x="32" y="0"/>
                    <a:pt x="34" y="5"/>
                    <a:pt x="35" y="17"/>
                  </a:cubicBezTo>
                  <a:cubicBezTo>
                    <a:pt x="35" y="31"/>
                    <a:pt x="29" y="32"/>
                    <a:pt x="18" y="32"/>
                  </a:cubicBezTo>
                  <a:cubicBezTo>
                    <a:pt x="5" y="33"/>
                    <a:pt x="1" y="28"/>
                    <a:pt x="3" y="16"/>
                  </a:cubicBezTo>
                  <a:close/>
                </a:path>
              </a:pathLst>
            </a:custGeom>
            <a:solidFill>
              <a:srgbClr val="2F3B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6" name="Google Shape;2296;p20"/>
            <p:cNvSpPr/>
            <p:nvPr/>
          </p:nvSpPr>
          <p:spPr>
            <a:xfrm>
              <a:off x="8731250" y="-635001"/>
              <a:ext cx="139700" cy="131763"/>
            </a:xfrm>
            <a:custGeom>
              <a:rect b="b" l="l" r="r" t="t"/>
              <a:pathLst>
                <a:path extrusionOk="0" h="35" w="37">
                  <a:moveTo>
                    <a:pt x="34" y="19"/>
                  </a:moveTo>
                  <a:cubicBezTo>
                    <a:pt x="37" y="32"/>
                    <a:pt x="30" y="35"/>
                    <a:pt x="16" y="35"/>
                  </a:cubicBezTo>
                  <a:cubicBezTo>
                    <a:pt x="0" y="34"/>
                    <a:pt x="5" y="24"/>
                    <a:pt x="4" y="15"/>
                  </a:cubicBezTo>
                  <a:cubicBezTo>
                    <a:pt x="3" y="0"/>
                    <a:pt x="14" y="4"/>
                    <a:pt x="23" y="3"/>
                  </a:cubicBezTo>
                  <a:cubicBezTo>
                    <a:pt x="34" y="2"/>
                    <a:pt x="37" y="8"/>
                    <a:pt x="34" y="19"/>
                  </a:cubicBezTo>
                  <a:close/>
                </a:path>
              </a:pathLst>
            </a:custGeom>
            <a:solidFill>
              <a:srgbClr val="3FBB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297" name="Google Shape;2297;p20"/>
          <p:cNvSpPr txBox="1"/>
          <p:nvPr>
            <p:ph type="title"/>
          </p:nvPr>
        </p:nvSpPr>
        <p:spPr>
          <a:xfrm>
            <a:off x="-1668901" y="259447"/>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solidFill>
                  <a:schemeClr val="lt1"/>
                </a:solidFill>
              </a:rPr>
              <a:t>Human life cycle infographics</a:t>
            </a:r>
            <a:endParaRPr>
              <a:solidFill>
                <a:schemeClr val="lt1"/>
              </a:solidFill>
            </a:endParaRPr>
          </a:p>
        </p:txBody>
      </p:sp>
      <p:grpSp>
        <p:nvGrpSpPr>
          <p:cNvPr id="2298" name="Google Shape;2298;p20"/>
          <p:cNvGrpSpPr/>
          <p:nvPr/>
        </p:nvGrpSpPr>
        <p:grpSpPr>
          <a:xfrm>
            <a:off x="7300867" y="1024350"/>
            <a:ext cx="1162200" cy="2665671"/>
            <a:chOff x="7300867" y="1024350"/>
            <a:chExt cx="1162200" cy="2665671"/>
          </a:xfrm>
        </p:grpSpPr>
        <p:sp>
          <p:nvSpPr>
            <p:cNvPr id="2299" name="Google Shape;2299;p20"/>
            <p:cNvSpPr/>
            <p:nvPr/>
          </p:nvSpPr>
          <p:spPr>
            <a:xfrm>
              <a:off x="7300867" y="3547821"/>
              <a:ext cx="1162200" cy="1422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00" name="Google Shape;2300;p20"/>
            <p:cNvGrpSpPr/>
            <p:nvPr/>
          </p:nvGrpSpPr>
          <p:grpSpPr>
            <a:xfrm>
              <a:off x="7446263" y="1024350"/>
              <a:ext cx="871575" cy="2611500"/>
              <a:chOff x="4296900" y="1551750"/>
              <a:chExt cx="871575" cy="2611500"/>
            </a:xfrm>
          </p:grpSpPr>
          <p:sp>
            <p:nvSpPr>
              <p:cNvPr id="2301" name="Google Shape;2301;p20"/>
              <p:cNvSpPr/>
              <p:nvPr/>
            </p:nvSpPr>
            <p:spPr>
              <a:xfrm>
                <a:off x="4781900" y="1695200"/>
                <a:ext cx="386575" cy="452525"/>
              </a:xfrm>
              <a:custGeom>
                <a:rect b="b" l="l" r="r" t="t"/>
                <a:pathLst>
                  <a:path extrusionOk="0" h="18101" w="15463">
                    <a:moveTo>
                      <a:pt x="13191" y="0"/>
                    </a:moveTo>
                    <a:lnTo>
                      <a:pt x="10784" y="1223"/>
                    </a:lnTo>
                    <a:lnTo>
                      <a:pt x="11044" y="1752"/>
                    </a:lnTo>
                    <a:lnTo>
                      <a:pt x="11284" y="2282"/>
                    </a:lnTo>
                    <a:lnTo>
                      <a:pt x="11506" y="2811"/>
                    </a:lnTo>
                    <a:lnTo>
                      <a:pt x="11718" y="3331"/>
                    </a:lnTo>
                    <a:lnTo>
                      <a:pt x="11900" y="3851"/>
                    </a:lnTo>
                    <a:lnTo>
                      <a:pt x="12074" y="4361"/>
                    </a:lnTo>
                    <a:lnTo>
                      <a:pt x="12228" y="4872"/>
                    </a:lnTo>
                    <a:lnTo>
                      <a:pt x="12363" y="5382"/>
                    </a:lnTo>
                    <a:lnTo>
                      <a:pt x="12478" y="5873"/>
                    </a:lnTo>
                    <a:lnTo>
                      <a:pt x="12574" y="6374"/>
                    </a:lnTo>
                    <a:lnTo>
                      <a:pt x="12651" y="6855"/>
                    </a:lnTo>
                    <a:lnTo>
                      <a:pt x="12709" y="7336"/>
                    </a:lnTo>
                    <a:lnTo>
                      <a:pt x="12748" y="7808"/>
                    </a:lnTo>
                    <a:lnTo>
                      <a:pt x="12767" y="8270"/>
                    </a:lnTo>
                    <a:lnTo>
                      <a:pt x="12767" y="8732"/>
                    </a:lnTo>
                    <a:lnTo>
                      <a:pt x="12748" y="9175"/>
                    </a:lnTo>
                    <a:lnTo>
                      <a:pt x="12719" y="9551"/>
                    </a:lnTo>
                    <a:lnTo>
                      <a:pt x="12671" y="9917"/>
                    </a:lnTo>
                    <a:lnTo>
                      <a:pt x="12613" y="10273"/>
                    </a:lnTo>
                    <a:lnTo>
                      <a:pt x="12546" y="10619"/>
                    </a:lnTo>
                    <a:lnTo>
                      <a:pt x="12459" y="10956"/>
                    </a:lnTo>
                    <a:lnTo>
                      <a:pt x="12363" y="11284"/>
                    </a:lnTo>
                    <a:lnTo>
                      <a:pt x="12247" y="11601"/>
                    </a:lnTo>
                    <a:lnTo>
                      <a:pt x="12122" y="11909"/>
                    </a:lnTo>
                    <a:lnTo>
                      <a:pt x="11987" y="12208"/>
                    </a:lnTo>
                    <a:lnTo>
                      <a:pt x="11833" y="12497"/>
                    </a:lnTo>
                    <a:lnTo>
                      <a:pt x="11669" y="12766"/>
                    </a:lnTo>
                    <a:lnTo>
                      <a:pt x="11496" y="13036"/>
                    </a:lnTo>
                    <a:lnTo>
                      <a:pt x="11313" y="13286"/>
                    </a:lnTo>
                    <a:lnTo>
                      <a:pt x="11111" y="13527"/>
                    </a:lnTo>
                    <a:lnTo>
                      <a:pt x="10899" y="13748"/>
                    </a:lnTo>
                    <a:lnTo>
                      <a:pt x="10678" y="13960"/>
                    </a:lnTo>
                    <a:lnTo>
                      <a:pt x="10466" y="14143"/>
                    </a:lnTo>
                    <a:lnTo>
                      <a:pt x="10245" y="14316"/>
                    </a:lnTo>
                    <a:lnTo>
                      <a:pt x="10013" y="14480"/>
                    </a:lnTo>
                    <a:lnTo>
                      <a:pt x="9782" y="14624"/>
                    </a:lnTo>
                    <a:lnTo>
                      <a:pt x="9542" y="14750"/>
                    </a:lnTo>
                    <a:lnTo>
                      <a:pt x="9291" y="14875"/>
                    </a:lnTo>
                    <a:lnTo>
                      <a:pt x="9041" y="14981"/>
                    </a:lnTo>
                    <a:lnTo>
                      <a:pt x="8781" y="15077"/>
                    </a:lnTo>
                    <a:lnTo>
                      <a:pt x="8512" y="15164"/>
                    </a:lnTo>
                    <a:lnTo>
                      <a:pt x="8242" y="15231"/>
                    </a:lnTo>
                    <a:lnTo>
                      <a:pt x="7972" y="15289"/>
                    </a:lnTo>
                    <a:lnTo>
                      <a:pt x="7693" y="15337"/>
                    </a:lnTo>
                    <a:lnTo>
                      <a:pt x="7404" y="15366"/>
                    </a:lnTo>
                    <a:lnTo>
                      <a:pt x="7116" y="15385"/>
                    </a:lnTo>
                    <a:lnTo>
                      <a:pt x="6817" y="15395"/>
                    </a:lnTo>
                    <a:lnTo>
                      <a:pt x="6528" y="15395"/>
                    </a:lnTo>
                    <a:lnTo>
                      <a:pt x="6220" y="15375"/>
                    </a:lnTo>
                    <a:lnTo>
                      <a:pt x="5922" y="15347"/>
                    </a:lnTo>
                    <a:lnTo>
                      <a:pt x="5614" y="15308"/>
                    </a:lnTo>
                    <a:lnTo>
                      <a:pt x="5306" y="15260"/>
                    </a:lnTo>
                    <a:lnTo>
                      <a:pt x="4988" y="15193"/>
                    </a:lnTo>
                    <a:lnTo>
                      <a:pt x="4670" y="15115"/>
                    </a:lnTo>
                    <a:lnTo>
                      <a:pt x="4352" y="15019"/>
                    </a:lnTo>
                    <a:lnTo>
                      <a:pt x="4035" y="14923"/>
                    </a:lnTo>
                    <a:lnTo>
                      <a:pt x="3717" y="14807"/>
                    </a:lnTo>
                    <a:lnTo>
                      <a:pt x="3390" y="14682"/>
                    </a:lnTo>
                    <a:lnTo>
                      <a:pt x="3072" y="14538"/>
                    </a:lnTo>
                    <a:lnTo>
                      <a:pt x="2745" y="14384"/>
                    </a:lnTo>
                    <a:lnTo>
                      <a:pt x="2417" y="14220"/>
                    </a:lnTo>
                    <a:lnTo>
                      <a:pt x="2090" y="14047"/>
                    </a:lnTo>
                    <a:lnTo>
                      <a:pt x="1772" y="13864"/>
                    </a:lnTo>
                    <a:lnTo>
                      <a:pt x="1445" y="13662"/>
                    </a:lnTo>
                    <a:lnTo>
                      <a:pt x="1" y="15934"/>
                    </a:lnTo>
                    <a:lnTo>
                      <a:pt x="415" y="16194"/>
                    </a:lnTo>
                    <a:lnTo>
                      <a:pt x="838" y="16434"/>
                    </a:lnTo>
                    <a:lnTo>
                      <a:pt x="1262" y="16656"/>
                    </a:lnTo>
                    <a:lnTo>
                      <a:pt x="1685" y="16868"/>
                    </a:lnTo>
                    <a:lnTo>
                      <a:pt x="2109" y="17060"/>
                    </a:lnTo>
                    <a:lnTo>
                      <a:pt x="2533" y="17243"/>
                    </a:lnTo>
                    <a:lnTo>
                      <a:pt x="2956" y="17397"/>
                    </a:lnTo>
                    <a:lnTo>
                      <a:pt x="3390" y="17542"/>
                    </a:lnTo>
                    <a:lnTo>
                      <a:pt x="3813" y="17676"/>
                    </a:lnTo>
                    <a:lnTo>
                      <a:pt x="4237" y="17782"/>
                    </a:lnTo>
                    <a:lnTo>
                      <a:pt x="4660" y="17879"/>
                    </a:lnTo>
                    <a:lnTo>
                      <a:pt x="5084" y="17956"/>
                    </a:lnTo>
                    <a:lnTo>
                      <a:pt x="5508" y="18013"/>
                    </a:lnTo>
                    <a:lnTo>
                      <a:pt x="5922" y="18062"/>
                    </a:lnTo>
                    <a:lnTo>
                      <a:pt x="6336" y="18090"/>
                    </a:lnTo>
                    <a:lnTo>
                      <a:pt x="6750" y="18100"/>
                    </a:lnTo>
                    <a:lnTo>
                      <a:pt x="6807" y="18100"/>
                    </a:lnTo>
                    <a:lnTo>
                      <a:pt x="7212" y="18081"/>
                    </a:lnTo>
                    <a:lnTo>
                      <a:pt x="7616" y="18062"/>
                    </a:lnTo>
                    <a:lnTo>
                      <a:pt x="8011" y="18013"/>
                    </a:lnTo>
                    <a:lnTo>
                      <a:pt x="8396" y="17956"/>
                    </a:lnTo>
                    <a:lnTo>
                      <a:pt x="8781" y="17879"/>
                    </a:lnTo>
                    <a:lnTo>
                      <a:pt x="9157" y="17782"/>
                    </a:lnTo>
                    <a:lnTo>
                      <a:pt x="9532" y="17667"/>
                    </a:lnTo>
                    <a:lnTo>
                      <a:pt x="9888" y="17542"/>
                    </a:lnTo>
                    <a:lnTo>
                      <a:pt x="10245" y="17397"/>
                    </a:lnTo>
                    <a:lnTo>
                      <a:pt x="10591" y="17243"/>
                    </a:lnTo>
                    <a:lnTo>
                      <a:pt x="10928" y="17070"/>
                    </a:lnTo>
                    <a:lnTo>
                      <a:pt x="11255" y="16877"/>
                    </a:lnTo>
                    <a:lnTo>
                      <a:pt x="11583" y="16675"/>
                    </a:lnTo>
                    <a:lnTo>
                      <a:pt x="11891" y="16454"/>
                    </a:lnTo>
                    <a:lnTo>
                      <a:pt x="12189" y="16213"/>
                    </a:lnTo>
                    <a:lnTo>
                      <a:pt x="12488" y="15963"/>
                    </a:lnTo>
                    <a:lnTo>
                      <a:pt x="12642" y="15818"/>
                    </a:lnTo>
                    <a:lnTo>
                      <a:pt x="12796" y="15664"/>
                    </a:lnTo>
                    <a:lnTo>
                      <a:pt x="12950" y="15501"/>
                    </a:lnTo>
                    <a:lnTo>
                      <a:pt x="13104" y="15337"/>
                    </a:lnTo>
                    <a:lnTo>
                      <a:pt x="13248" y="15173"/>
                    </a:lnTo>
                    <a:lnTo>
                      <a:pt x="13383" y="15010"/>
                    </a:lnTo>
                    <a:lnTo>
                      <a:pt x="13653" y="14653"/>
                    </a:lnTo>
                    <a:lnTo>
                      <a:pt x="13903" y="14288"/>
                    </a:lnTo>
                    <a:lnTo>
                      <a:pt x="14134" y="13902"/>
                    </a:lnTo>
                    <a:lnTo>
                      <a:pt x="14346" y="13508"/>
                    </a:lnTo>
                    <a:lnTo>
                      <a:pt x="14548" y="13094"/>
                    </a:lnTo>
                    <a:lnTo>
                      <a:pt x="14721" y="12670"/>
                    </a:lnTo>
                    <a:lnTo>
                      <a:pt x="14885" y="12227"/>
                    </a:lnTo>
                    <a:lnTo>
                      <a:pt x="15029" y="11775"/>
                    </a:lnTo>
                    <a:lnTo>
                      <a:pt x="15145" y="11313"/>
                    </a:lnTo>
                    <a:lnTo>
                      <a:pt x="15251" y="10831"/>
                    </a:lnTo>
                    <a:lnTo>
                      <a:pt x="15338" y="10350"/>
                    </a:lnTo>
                    <a:lnTo>
                      <a:pt x="15395" y="9849"/>
                    </a:lnTo>
                    <a:lnTo>
                      <a:pt x="15434" y="9349"/>
                    </a:lnTo>
                    <a:lnTo>
                      <a:pt x="15463" y="8819"/>
                    </a:lnTo>
                    <a:lnTo>
                      <a:pt x="15463" y="8289"/>
                    </a:lnTo>
                    <a:lnTo>
                      <a:pt x="15443" y="7741"/>
                    </a:lnTo>
                    <a:lnTo>
                      <a:pt x="15405" y="7192"/>
                    </a:lnTo>
                    <a:lnTo>
                      <a:pt x="15338" y="6634"/>
                    </a:lnTo>
                    <a:lnTo>
                      <a:pt x="15251" y="6075"/>
                    </a:lnTo>
                    <a:lnTo>
                      <a:pt x="15155" y="5507"/>
                    </a:lnTo>
                    <a:lnTo>
                      <a:pt x="15029" y="4929"/>
                    </a:lnTo>
                    <a:lnTo>
                      <a:pt x="14875" y="4333"/>
                    </a:lnTo>
                    <a:lnTo>
                      <a:pt x="14702" y="3726"/>
                    </a:lnTo>
                    <a:lnTo>
                      <a:pt x="14500" y="3110"/>
                    </a:lnTo>
                    <a:lnTo>
                      <a:pt x="14288" y="2494"/>
                    </a:lnTo>
                    <a:lnTo>
                      <a:pt x="14038" y="1877"/>
                    </a:lnTo>
                    <a:lnTo>
                      <a:pt x="13778" y="1252"/>
                    </a:lnTo>
                    <a:lnTo>
                      <a:pt x="13499" y="636"/>
                    </a:lnTo>
                    <a:lnTo>
                      <a:pt x="13191"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2" name="Google Shape;2302;p20"/>
              <p:cNvSpPr/>
              <p:nvPr/>
            </p:nvSpPr>
            <p:spPr>
              <a:xfrm>
                <a:off x="4772750" y="2022525"/>
                <a:ext cx="278025" cy="142025"/>
              </a:xfrm>
              <a:custGeom>
                <a:rect b="b" l="l" r="r" t="t"/>
                <a:pathLst>
                  <a:path extrusionOk="0" h="5681" w="11121">
                    <a:moveTo>
                      <a:pt x="2167" y="1"/>
                    </a:moveTo>
                    <a:lnTo>
                      <a:pt x="1" y="3409"/>
                    </a:lnTo>
                    <a:lnTo>
                      <a:pt x="444" y="3678"/>
                    </a:lnTo>
                    <a:lnTo>
                      <a:pt x="887" y="3938"/>
                    </a:lnTo>
                    <a:lnTo>
                      <a:pt x="1339" y="4179"/>
                    </a:lnTo>
                    <a:lnTo>
                      <a:pt x="1782" y="4401"/>
                    </a:lnTo>
                    <a:lnTo>
                      <a:pt x="2234" y="4603"/>
                    </a:lnTo>
                    <a:lnTo>
                      <a:pt x="2687" y="4786"/>
                    </a:lnTo>
                    <a:lnTo>
                      <a:pt x="3139" y="4959"/>
                    </a:lnTo>
                    <a:lnTo>
                      <a:pt x="3582" y="5103"/>
                    </a:lnTo>
                    <a:lnTo>
                      <a:pt x="4035" y="5238"/>
                    </a:lnTo>
                    <a:lnTo>
                      <a:pt x="4478" y="5354"/>
                    </a:lnTo>
                    <a:lnTo>
                      <a:pt x="4930" y="5450"/>
                    </a:lnTo>
                    <a:lnTo>
                      <a:pt x="5373" y="5537"/>
                    </a:lnTo>
                    <a:lnTo>
                      <a:pt x="5816" y="5594"/>
                    </a:lnTo>
                    <a:lnTo>
                      <a:pt x="6259" y="5642"/>
                    </a:lnTo>
                    <a:lnTo>
                      <a:pt x="6692" y="5671"/>
                    </a:lnTo>
                    <a:lnTo>
                      <a:pt x="7125" y="5681"/>
                    </a:lnTo>
                    <a:lnTo>
                      <a:pt x="7395" y="5671"/>
                    </a:lnTo>
                    <a:lnTo>
                      <a:pt x="7655" y="5662"/>
                    </a:lnTo>
                    <a:lnTo>
                      <a:pt x="7915" y="5642"/>
                    </a:lnTo>
                    <a:lnTo>
                      <a:pt x="8175" y="5623"/>
                    </a:lnTo>
                    <a:lnTo>
                      <a:pt x="8425" y="5594"/>
                    </a:lnTo>
                    <a:lnTo>
                      <a:pt x="8685" y="5556"/>
                    </a:lnTo>
                    <a:lnTo>
                      <a:pt x="8935" y="5508"/>
                    </a:lnTo>
                    <a:lnTo>
                      <a:pt x="9186" y="5460"/>
                    </a:lnTo>
                    <a:lnTo>
                      <a:pt x="9436" y="5402"/>
                    </a:lnTo>
                    <a:lnTo>
                      <a:pt x="9686" y="5344"/>
                    </a:lnTo>
                    <a:lnTo>
                      <a:pt x="9927" y="5267"/>
                    </a:lnTo>
                    <a:lnTo>
                      <a:pt x="10177" y="5190"/>
                    </a:lnTo>
                    <a:lnTo>
                      <a:pt x="10418" y="5113"/>
                    </a:lnTo>
                    <a:lnTo>
                      <a:pt x="10649" y="5017"/>
                    </a:lnTo>
                    <a:lnTo>
                      <a:pt x="10890" y="4920"/>
                    </a:lnTo>
                    <a:lnTo>
                      <a:pt x="11121" y="4815"/>
                    </a:lnTo>
                    <a:lnTo>
                      <a:pt x="9417" y="1146"/>
                    </a:lnTo>
                    <a:lnTo>
                      <a:pt x="9224" y="1233"/>
                    </a:lnTo>
                    <a:lnTo>
                      <a:pt x="9032" y="1310"/>
                    </a:lnTo>
                    <a:lnTo>
                      <a:pt x="8839" y="1377"/>
                    </a:lnTo>
                    <a:lnTo>
                      <a:pt x="8637" y="1435"/>
                    </a:lnTo>
                    <a:lnTo>
                      <a:pt x="8435" y="1483"/>
                    </a:lnTo>
                    <a:lnTo>
                      <a:pt x="8232" y="1531"/>
                    </a:lnTo>
                    <a:lnTo>
                      <a:pt x="8021" y="1570"/>
                    </a:lnTo>
                    <a:lnTo>
                      <a:pt x="7809" y="1599"/>
                    </a:lnTo>
                    <a:lnTo>
                      <a:pt x="7597" y="1618"/>
                    </a:lnTo>
                    <a:lnTo>
                      <a:pt x="7376" y="1628"/>
                    </a:lnTo>
                    <a:lnTo>
                      <a:pt x="7154" y="1637"/>
                    </a:lnTo>
                    <a:lnTo>
                      <a:pt x="6933" y="1628"/>
                    </a:lnTo>
                    <a:lnTo>
                      <a:pt x="6711" y="1618"/>
                    </a:lnTo>
                    <a:lnTo>
                      <a:pt x="6480" y="1599"/>
                    </a:lnTo>
                    <a:lnTo>
                      <a:pt x="6259" y="1580"/>
                    </a:lnTo>
                    <a:lnTo>
                      <a:pt x="6028" y="1541"/>
                    </a:lnTo>
                    <a:lnTo>
                      <a:pt x="5797" y="1503"/>
                    </a:lnTo>
                    <a:lnTo>
                      <a:pt x="5556" y="1454"/>
                    </a:lnTo>
                    <a:lnTo>
                      <a:pt x="5325" y="1397"/>
                    </a:lnTo>
                    <a:lnTo>
                      <a:pt x="5084" y="1339"/>
                    </a:lnTo>
                    <a:lnTo>
                      <a:pt x="4844" y="1262"/>
                    </a:lnTo>
                    <a:lnTo>
                      <a:pt x="4603" y="1185"/>
                    </a:lnTo>
                    <a:lnTo>
                      <a:pt x="4362" y="1098"/>
                    </a:lnTo>
                    <a:lnTo>
                      <a:pt x="4121" y="1012"/>
                    </a:lnTo>
                    <a:lnTo>
                      <a:pt x="3881" y="906"/>
                    </a:lnTo>
                    <a:lnTo>
                      <a:pt x="3640" y="800"/>
                    </a:lnTo>
                    <a:lnTo>
                      <a:pt x="3399" y="684"/>
                    </a:lnTo>
                    <a:lnTo>
                      <a:pt x="3149" y="559"/>
                    </a:lnTo>
                    <a:lnTo>
                      <a:pt x="2908" y="434"/>
                    </a:lnTo>
                    <a:lnTo>
                      <a:pt x="2658" y="290"/>
                    </a:lnTo>
                    <a:lnTo>
                      <a:pt x="2417" y="145"/>
                    </a:lnTo>
                    <a:lnTo>
                      <a:pt x="216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3" name="Google Shape;2303;p20"/>
              <p:cNvSpPr/>
              <p:nvPr/>
            </p:nvSpPr>
            <p:spPr>
              <a:xfrm>
                <a:off x="4994675" y="1579900"/>
                <a:ext cx="164650" cy="163925"/>
              </a:xfrm>
              <a:custGeom>
                <a:rect b="b" l="l" r="r" t="t"/>
                <a:pathLst>
                  <a:path extrusionOk="0" h="6557" w="6586">
                    <a:moveTo>
                      <a:pt x="3842" y="0"/>
                    </a:moveTo>
                    <a:lnTo>
                      <a:pt x="3669" y="10"/>
                    </a:lnTo>
                    <a:lnTo>
                      <a:pt x="3515" y="39"/>
                    </a:lnTo>
                    <a:lnTo>
                      <a:pt x="3389" y="68"/>
                    </a:lnTo>
                    <a:lnTo>
                      <a:pt x="3341" y="97"/>
                    </a:lnTo>
                    <a:lnTo>
                      <a:pt x="3303" y="116"/>
                    </a:lnTo>
                    <a:lnTo>
                      <a:pt x="3226" y="183"/>
                    </a:lnTo>
                    <a:lnTo>
                      <a:pt x="3149" y="251"/>
                    </a:lnTo>
                    <a:lnTo>
                      <a:pt x="3081" y="328"/>
                    </a:lnTo>
                    <a:lnTo>
                      <a:pt x="3004" y="424"/>
                    </a:lnTo>
                    <a:lnTo>
                      <a:pt x="2947" y="520"/>
                    </a:lnTo>
                    <a:lnTo>
                      <a:pt x="2879" y="617"/>
                    </a:lnTo>
                    <a:lnTo>
                      <a:pt x="2764" y="838"/>
                    </a:lnTo>
                    <a:lnTo>
                      <a:pt x="2658" y="1079"/>
                    </a:lnTo>
                    <a:lnTo>
                      <a:pt x="2561" y="1329"/>
                    </a:lnTo>
                    <a:lnTo>
                      <a:pt x="2484" y="1589"/>
                    </a:lnTo>
                    <a:lnTo>
                      <a:pt x="2407" y="1839"/>
                    </a:lnTo>
                    <a:lnTo>
                      <a:pt x="2340" y="2090"/>
                    </a:lnTo>
                    <a:lnTo>
                      <a:pt x="2292" y="2321"/>
                    </a:lnTo>
                    <a:lnTo>
                      <a:pt x="2205" y="2725"/>
                    </a:lnTo>
                    <a:lnTo>
                      <a:pt x="2167" y="3004"/>
                    </a:lnTo>
                    <a:lnTo>
                      <a:pt x="2148" y="3110"/>
                    </a:lnTo>
                    <a:lnTo>
                      <a:pt x="2070" y="2975"/>
                    </a:lnTo>
                    <a:lnTo>
                      <a:pt x="1984" y="2860"/>
                    </a:lnTo>
                    <a:lnTo>
                      <a:pt x="1907" y="2754"/>
                    </a:lnTo>
                    <a:lnTo>
                      <a:pt x="1820" y="2658"/>
                    </a:lnTo>
                    <a:lnTo>
                      <a:pt x="1734" y="2581"/>
                    </a:lnTo>
                    <a:lnTo>
                      <a:pt x="1647" y="2513"/>
                    </a:lnTo>
                    <a:lnTo>
                      <a:pt x="1560" y="2455"/>
                    </a:lnTo>
                    <a:lnTo>
                      <a:pt x="1464" y="2407"/>
                    </a:lnTo>
                    <a:lnTo>
                      <a:pt x="1377" y="2378"/>
                    </a:lnTo>
                    <a:lnTo>
                      <a:pt x="1291" y="2350"/>
                    </a:lnTo>
                    <a:lnTo>
                      <a:pt x="1194" y="2330"/>
                    </a:lnTo>
                    <a:lnTo>
                      <a:pt x="1108" y="2321"/>
                    </a:lnTo>
                    <a:lnTo>
                      <a:pt x="1021" y="2311"/>
                    </a:lnTo>
                    <a:lnTo>
                      <a:pt x="934" y="2311"/>
                    </a:lnTo>
                    <a:lnTo>
                      <a:pt x="771" y="2330"/>
                    </a:lnTo>
                    <a:lnTo>
                      <a:pt x="607" y="2369"/>
                    </a:lnTo>
                    <a:lnTo>
                      <a:pt x="463" y="2417"/>
                    </a:lnTo>
                    <a:lnTo>
                      <a:pt x="337" y="2475"/>
                    </a:lnTo>
                    <a:lnTo>
                      <a:pt x="222" y="2533"/>
                    </a:lnTo>
                    <a:lnTo>
                      <a:pt x="58" y="2638"/>
                    </a:lnTo>
                    <a:lnTo>
                      <a:pt x="1" y="2677"/>
                    </a:lnTo>
                    <a:lnTo>
                      <a:pt x="1262" y="4111"/>
                    </a:lnTo>
                    <a:lnTo>
                      <a:pt x="1271" y="4227"/>
                    </a:lnTo>
                    <a:lnTo>
                      <a:pt x="1291" y="4362"/>
                    </a:lnTo>
                    <a:lnTo>
                      <a:pt x="1310" y="4535"/>
                    </a:lnTo>
                    <a:lnTo>
                      <a:pt x="1348" y="4728"/>
                    </a:lnTo>
                    <a:lnTo>
                      <a:pt x="1406" y="4949"/>
                    </a:lnTo>
                    <a:lnTo>
                      <a:pt x="1474" y="5180"/>
                    </a:lnTo>
                    <a:lnTo>
                      <a:pt x="1560" y="5421"/>
                    </a:lnTo>
                    <a:lnTo>
                      <a:pt x="1618" y="5536"/>
                    </a:lnTo>
                    <a:lnTo>
                      <a:pt x="1676" y="5652"/>
                    </a:lnTo>
                    <a:lnTo>
                      <a:pt x="1734" y="5758"/>
                    </a:lnTo>
                    <a:lnTo>
                      <a:pt x="1811" y="5864"/>
                    </a:lnTo>
                    <a:lnTo>
                      <a:pt x="1888" y="5970"/>
                    </a:lnTo>
                    <a:lnTo>
                      <a:pt x="1965" y="6066"/>
                    </a:lnTo>
                    <a:lnTo>
                      <a:pt x="2061" y="6153"/>
                    </a:lnTo>
                    <a:lnTo>
                      <a:pt x="2157" y="6230"/>
                    </a:lnTo>
                    <a:lnTo>
                      <a:pt x="2263" y="6297"/>
                    </a:lnTo>
                    <a:lnTo>
                      <a:pt x="2369" y="6355"/>
                    </a:lnTo>
                    <a:lnTo>
                      <a:pt x="2494" y="6393"/>
                    </a:lnTo>
                    <a:lnTo>
                      <a:pt x="2629" y="6432"/>
                    </a:lnTo>
                    <a:lnTo>
                      <a:pt x="2764" y="6441"/>
                    </a:lnTo>
                    <a:lnTo>
                      <a:pt x="2908" y="6451"/>
                    </a:lnTo>
                    <a:lnTo>
                      <a:pt x="3072" y="6432"/>
                    </a:lnTo>
                    <a:lnTo>
                      <a:pt x="3235" y="6403"/>
                    </a:lnTo>
                    <a:lnTo>
                      <a:pt x="3418" y="6461"/>
                    </a:lnTo>
                    <a:lnTo>
                      <a:pt x="3601" y="6509"/>
                    </a:lnTo>
                    <a:lnTo>
                      <a:pt x="3775" y="6538"/>
                    </a:lnTo>
                    <a:lnTo>
                      <a:pt x="3938" y="6557"/>
                    </a:lnTo>
                    <a:lnTo>
                      <a:pt x="4092" y="6557"/>
                    </a:lnTo>
                    <a:lnTo>
                      <a:pt x="4237" y="6547"/>
                    </a:lnTo>
                    <a:lnTo>
                      <a:pt x="4381" y="6528"/>
                    </a:lnTo>
                    <a:lnTo>
                      <a:pt x="4516" y="6489"/>
                    </a:lnTo>
                    <a:lnTo>
                      <a:pt x="4641" y="6441"/>
                    </a:lnTo>
                    <a:lnTo>
                      <a:pt x="4757" y="6384"/>
                    </a:lnTo>
                    <a:lnTo>
                      <a:pt x="4872" y="6316"/>
                    </a:lnTo>
                    <a:lnTo>
                      <a:pt x="4978" y="6239"/>
                    </a:lnTo>
                    <a:lnTo>
                      <a:pt x="5074" y="6153"/>
                    </a:lnTo>
                    <a:lnTo>
                      <a:pt x="5161" y="6056"/>
                    </a:lnTo>
                    <a:lnTo>
                      <a:pt x="5248" y="5960"/>
                    </a:lnTo>
                    <a:lnTo>
                      <a:pt x="5325" y="5844"/>
                    </a:lnTo>
                    <a:lnTo>
                      <a:pt x="5392" y="5729"/>
                    </a:lnTo>
                    <a:lnTo>
                      <a:pt x="5459" y="5604"/>
                    </a:lnTo>
                    <a:lnTo>
                      <a:pt x="5517" y="5479"/>
                    </a:lnTo>
                    <a:lnTo>
                      <a:pt x="5565" y="5344"/>
                    </a:lnTo>
                    <a:lnTo>
                      <a:pt x="5613" y="5209"/>
                    </a:lnTo>
                    <a:lnTo>
                      <a:pt x="5652" y="5065"/>
                    </a:lnTo>
                    <a:lnTo>
                      <a:pt x="5690" y="4920"/>
                    </a:lnTo>
                    <a:lnTo>
                      <a:pt x="5719" y="4776"/>
                    </a:lnTo>
                    <a:lnTo>
                      <a:pt x="5758" y="4477"/>
                    </a:lnTo>
                    <a:lnTo>
                      <a:pt x="5787" y="4179"/>
                    </a:lnTo>
                    <a:lnTo>
                      <a:pt x="5787" y="3890"/>
                    </a:lnTo>
                    <a:lnTo>
                      <a:pt x="5768" y="3601"/>
                    </a:lnTo>
                    <a:lnTo>
                      <a:pt x="5758" y="3399"/>
                    </a:lnTo>
                    <a:lnTo>
                      <a:pt x="5758" y="3206"/>
                    </a:lnTo>
                    <a:lnTo>
                      <a:pt x="5768" y="3014"/>
                    </a:lnTo>
                    <a:lnTo>
                      <a:pt x="5796" y="2831"/>
                    </a:lnTo>
                    <a:lnTo>
                      <a:pt x="5825" y="2658"/>
                    </a:lnTo>
                    <a:lnTo>
                      <a:pt x="5873" y="2484"/>
                    </a:lnTo>
                    <a:lnTo>
                      <a:pt x="5922" y="2321"/>
                    </a:lnTo>
                    <a:lnTo>
                      <a:pt x="5979" y="2157"/>
                    </a:lnTo>
                    <a:lnTo>
                      <a:pt x="6047" y="2013"/>
                    </a:lnTo>
                    <a:lnTo>
                      <a:pt x="6104" y="1868"/>
                    </a:lnTo>
                    <a:lnTo>
                      <a:pt x="6249" y="1618"/>
                    </a:lnTo>
                    <a:lnTo>
                      <a:pt x="6384" y="1396"/>
                    </a:lnTo>
                    <a:lnTo>
                      <a:pt x="6509" y="1214"/>
                    </a:lnTo>
                    <a:lnTo>
                      <a:pt x="6547" y="1146"/>
                    </a:lnTo>
                    <a:lnTo>
                      <a:pt x="6576" y="1079"/>
                    </a:lnTo>
                    <a:lnTo>
                      <a:pt x="6586" y="1002"/>
                    </a:lnTo>
                    <a:lnTo>
                      <a:pt x="6576" y="925"/>
                    </a:lnTo>
                    <a:lnTo>
                      <a:pt x="6557" y="857"/>
                    </a:lnTo>
                    <a:lnTo>
                      <a:pt x="6528" y="790"/>
                    </a:lnTo>
                    <a:lnTo>
                      <a:pt x="6480" y="723"/>
                    </a:lnTo>
                    <a:lnTo>
                      <a:pt x="6422" y="674"/>
                    </a:lnTo>
                    <a:lnTo>
                      <a:pt x="6249" y="568"/>
                    </a:lnTo>
                    <a:lnTo>
                      <a:pt x="6066" y="472"/>
                    </a:lnTo>
                    <a:lnTo>
                      <a:pt x="5854" y="386"/>
                    </a:lnTo>
                    <a:lnTo>
                      <a:pt x="5633" y="299"/>
                    </a:lnTo>
                    <a:lnTo>
                      <a:pt x="5411" y="232"/>
                    </a:lnTo>
                    <a:lnTo>
                      <a:pt x="5171" y="164"/>
                    </a:lnTo>
                    <a:lnTo>
                      <a:pt x="4930" y="116"/>
                    </a:lnTo>
                    <a:lnTo>
                      <a:pt x="4699" y="68"/>
                    </a:lnTo>
                    <a:lnTo>
                      <a:pt x="4468" y="39"/>
                    </a:lnTo>
                    <a:lnTo>
                      <a:pt x="4246" y="10"/>
                    </a:lnTo>
                    <a:lnTo>
                      <a:pt x="4035"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4" name="Google Shape;2304;p20"/>
              <p:cNvSpPr/>
              <p:nvPr/>
            </p:nvSpPr>
            <p:spPr>
              <a:xfrm>
                <a:off x="5048100" y="1657650"/>
                <a:ext cx="42875" cy="42150"/>
              </a:xfrm>
              <a:custGeom>
                <a:rect b="b" l="l" r="r" t="t"/>
                <a:pathLst>
                  <a:path extrusionOk="0" h="1686" w="1715">
                    <a:moveTo>
                      <a:pt x="11" y="0"/>
                    </a:moveTo>
                    <a:lnTo>
                      <a:pt x="1" y="106"/>
                    </a:lnTo>
                    <a:lnTo>
                      <a:pt x="107" y="125"/>
                    </a:lnTo>
                    <a:lnTo>
                      <a:pt x="213" y="164"/>
                    </a:lnTo>
                    <a:lnTo>
                      <a:pt x="319" y="193"/>
                    </a:lnTo>
                    <a:lnTo>
                      <a:pt x="415" y="241"/>
                    </a:lnTo>
                    <a:lnTo>
                      <a:pt x="511" y="279"/>
                    </a:lnTo>
                    <a:lnTo>
                      <a:pt x="598" y="337"/>
                    </a:lnTo>
                    <a:lnTo>
                      <a:pt x="771" y="443"/>
                    </a:lnTo>
                    <a:lnTo>
                      <a:pt x="925" y="568"/>
                    </a:lnTo>
                    <a:lnTo>
                      <a:pt x="1070" y="703"/>
                    </a:lnTo>
                    <a:lnTo>
                      <a:pt x="1195" y="838"/>
                    </a:lnTo>
                    <a:lnTo>
                      <a:pt x="1301" y="973"/>
                    </a:lnTo>
                    <a:lnTo>
                      <a:pt x="1397" y="1117"/>
                    </a:lnTo>
                    <a:lnTo>
                      <a:pt x="1484" y="1242"/>
                    </a:lnTo>
                    <a:lnTo>
                      <a:pt x="1609" y="1464"/>
                    </a:lnTo>
                    <a:lnTo>
                      <a:pt x="1686" y="1627"/>
                    </a:lnTo>
                    <a:lnTo>
                      <a:pt x="1715" y="1685"/>
                    </a:lnTo>
                    <a:lnTo>
                      <a:pt x="1676" y="1541"/>
                    </a:lnTo>
                    <a:lnTo>
                      <a:pt x="1638" y="1396"/>
                    </a:lnTo>
                    <a:lnTo>
                      <a:pt x="1599" y="1271"/>
                    </a:lnTo>
                    <a:lnTo>
                      <a:pt x="1551" y="1155"/>
                    </a:lnTo>
                    <a:lnTo>
                      <a:pt x="1493" y="1040"/>
                    </a:lnTo>
                    <a:lnTo>
                      <a:pt x="1435" y="934"/>
                    </a:lnTo>
                    <a:lnTo>
                      <a:pt x="1378" y="838"/>
                    </a:lnTo>
                    <a:lnTo>
                      <a:pt x="1320" y="741"/>
                    </a:lnTo>
                    <a:lnTo>
                      <a:pt x="1252" y="664"/>
                    </a:lnTo>
                    <a:lnTo>
                      <a:pt x="1175" y="587"/>
                    </a:lnTo>
                    <a:lnTo>
                      <a:pt x="1041" y="453"/>
                    </a:lnTo>
                    <a:lnTo>
                      <a:pt x="887" y="337"/>
                    </a:lnTo>
                    <a:lnTo>
                      <a:pt x="742" y="241"/>
                    </a:lnTo>
                    <a:lnTo>
                      <a:pt x="607" y="164"/>
                    </a:lnTo>
                    <a:lnTo>
                      <a:pt x="463" y="106"/>
                    </a:lnTo>
                    <a:lnTo>
                      <a:pt x="347" y="68"/>
                    </a:lnTo>
                    <a:lnTo>
                      <a:pt x="232" y="39"/>
                    </a:lnTo>
                    <a:lnTo>
                      <a:pt x="68"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5" name="Google Shape;2305;p20"/>
              <p:cNvSpPr/>
              <p:nvPr/>
            </p:nvSpPr>
            <p:spPr>
              <a:xfrm>
                <a:off x="5064950" y="1649700"/>
                <a:ext cx="51775" cy="21450"/>
              </a:xfrm>
              <a:custGeom>
                <a:rect b="b" l="l" r="r" t="t"/>
                <a:pathLst>
                  <a:path extrusionOk="0" h="858" w="2071">
                    <a:moveTo>
                      <a:pt x="521" y="0"/>
                    </a:moveTo>
                    <a:lnTo>
                      <a:pt x="386" y="20"/>
                    </a:lnTo>
                    <a:lnTo>
                      <a:pt x="280" y="39"/>
                    </a:lnTo>
                    <a:lnTo>
                      <a:pt x="184" y="68"/>
                    </a:lnTo>
                    <a:lnTo>
                      <a:pt x="49" y="116"/>
                    </a:lnTo>
                    <a:lnTo>
                      <a:pt x="1" y="135"/>
                    </a:lnTo>
                    <a:lnTo>
                      <a:pt x="213" y="164"/>
                    </a:lnTo>
                    <a:lnTo>
                      <a:pt x="415" y="193"/>
                    </a:lnTo>
                    <a:lnTo>
                      <a:pt x="607" y="232"/>
                    </a:lnTo>
                    <a:lnTo>
                      <a:pt x="800" y="289"/>
                    </a:lnTo>
                    <a:lnTo>
                      <a:pt x="983" y="337"/>
                    </a:lnTo>
                    <a:lnTo>
                      <a:pt x="1156" y="405"/>
                    </a:lnTo>
                    <a:lnTo>
                      <a:pt x="1310" y="463"/>
                    </a:lnTo>
                    <a:lnTo>
                      <a:pt x="1455" y="530"/>
                    </a:lnTo>
                    <a:lnTo>
                      <a:pt x="1715" y="655"/>
                    </a:lnTo>
                    <a:lnTo>
                      <a:pt x="1907" y="761"/>
                    </a:lnTo>
                    <a:lnTo>
                      <a:pt x="2071" y="857"/>
                    </a:lnTo>
                    <a:lnTo>
                      <a:pt x="2071" y="857"/>
                    </a:lnTo>
                    <a:lnTo>
                      <a:pt x="1974" y="742"/>
                    </a:lnTo>
                    <a:lnTo>
                      <a:pt x="1878" y="636"/>
                    </a:lnTo>
                    <a:lnTo>
                      <a:pt x="1782" y="530"/>
                    </a:lnTo>
                    <a:lnTo>
                      <a:pt x="1686" y="443"/>
                    </a:lnTo>
                    <a:lnTo>
                      <a:pt x="1599" y="366"/>
                    </a:lnTo>
                    <a:lnTo>
                      <a:pt x="1503" y="299"/>
                    </a:lnTo>
                    <a:lnTo>
                      <a:pt x="1416" y="241"/>
                    </a:lnTo>
                    <a:lnTo>
                      <a:pt x="1320" y="183"/>
                    </a:lnTo>
                    <a:lnTo>
                      <a:pt x="1233" y="145"/>
                    </a:lnTo>
                    <a:lnTo>
                      <a:pt x="1147" y="106"/>
                    </a:lnTo>
                    <a:lnTo>
                      <a:pt x="973" y="49"/>
                    </a:lnTo>
                    <a:lnTo>
                      <a:pt x="810" y="20"/>
                    </a:lnTo>
                    <a:lnTo>
                      <a:pt x="655"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6" name="Google Shape;2306;p20"/>
              <p:cNvSpPr/>
              <p:nvPr/>
            </p:nvSpPr>
            <p:spPr>
              <a:xfrm>
                <a:off x="5105875" y="1593850"/>
                <a:ext cx="46475" cy="71525"/>
              </a:xfrm>
              <a:custGeom>
                <a:rect b="b" l="l" r="r" t="t"/>
                <a:pathLst>
                  <a:path extrusionOk="0" h="2861" w="1859">
                    <a:moveTo>
                      <a:pt x="1782" y="1"/>
                    </a:moveTo>
                    <a:lnTo>
                      <a:pt x="1666" y="87"/>
                    </a:lnTo>
                    <a:lnTo>
                      <a:pt x="1551" y="184"/>
                    </a:lnTo>
                    <a:lnTo>
                      <a:pt x="1435" y="290"/>
                    </a:lnTo>
                    <a:lnTo>
                      <a:pt x="1339" y="396"/>
                    </a:lnTo>
                    <a:lnTo>
                      <a:pt x="1137" y="607"/>
                    </a:lnTo>
                    <a:lnTo>
                      <a:pt x="963" y="838"/>
                    </a:lnTo>
                    <a:lnTo>
                      <a:pt x="800" y="1070"/>
                    </a:lnTo>
                    <a:lnTo>
                      <a:pt x="655" y="1301"/>
                    </a:lnTo>
                    <a:lnTo>
                      <a:pt x="520" y="1532"/>
                    </a:lnTo>
                    <a:lnTo>
                      <a:pt x="405" y="1753"/>
                    </a:lnTo>
                    <a:lnTo>
                      <a:pt x="309" y="1965"/>
                    </a:lnTo>
                    <a:lnTo>
                      <a:pt x="222" y="2167"/>
                    </a:lnTo>
                    <a:lnTo>
                      <a:pt x="97" y="2494"/>
                    </a:lnTo>
                    <a:lnTo>
                      <a:pt x="20" y="2716"/>
                    </a:lnTo>
                    <a:lnTo>
                      <a:pt x="1" y="2802"/>
                    </a:lnTo>
                    <a:lnTo>
                      <a:pt x="68" y="2860"/>
                    </a:lnTo>
                    <a:lnTo>
                      <a:pt x="145" y="2610"/>
                    </a:lnTo>
                    <a:lnTo>
                      <a:pt x="232" y="2360"/>
                    </a:lnTo>
                    <a:lnTo>
                      <a:pt x="328" y="2129"/>
                    </a:lnTo>
                    <a:lnTo>
                      <a:pt x="434" y="1897"/>
                    </a:lnTo>
                    <a:lnTo>
                      <a:pt x="549" y="1686"/>
                    </a:lnTo>
                    <a:lnTo>
                      <a:pt x="674" y="1474"/>
                    </a:lnTo>
                    <a:lnTo>
                      <a:pt x="800" y="1281"/>
                    </a:lnTo>
                    <a:lnTo>
                      <a:pt x="934" y="1089"/>
                    </a:lnTo>
                    <a:lnTo>
                      <a:pt x="1060" y="915"/>
                    </a:lnTo>
                    <a:lnTo>
                      <a:pt x="1194" y="752"/>
                    </a:lnTo>
                    <a:lnTo>
                      <a:pt x="1445" y="463"/>
                    </a:lnTo>
                    <a:lnTo>
                      <a:pt x="1666" y="232"/>
                    </a:lnTo>
                    <a:lnTo>
                      <a:pt x="1859" y="49"/>
                    </a:lnTo>
                    <a:lnTo>
                      <a:pt x="1782"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7" name="Google Shape;2307;p20"/>
              <p:cNvSpPr/>
              <p:nvPr/>
            </p:nvSpPr>
            <p:spPr>
              <a:xfrm>
                <a:off x="5074825" y="1580150"/>
                <a:ext cx="54175" cy="76550"/>
              </a:xfrm>
              <a:custGeom>
                <a:rect b="b" l="l" r="r" t="t"/>
                <a:pathLst>
                  <a:path extrusionOk="0" h="3062" w="2167">
                    <a:moveTo>
                      <a:pt x="1002" y="0"/>
                    </a:moveTo>
                    <a:lnTo>
                      <a:pt x="906" y="96"/>
                    </a:lnTo>
                    <a:lnTo>
                      <a:pt x="819" y="193"/>
                    </a:lnTo>
                    <a:lnTo>
                      <a:pt x="732" y="299"/>
                    </a:lnTo>
                    <a:lnTo>
                      <a:pt x="655" y="404"/>
                    </a:lnTo>
                    <a:lnTo>
                      <a:pt x="578" y="520"/>
                    </a:lnTo>
                    <a:lnTo>
                      <a:pt x="511" y="626"/>
                    </a:lnTo>
                    <a:lnTo>
                      <a:pt x="395" y="867"/>
                    </a:lnTo>
                    <a:lnTo>
                      <a:pt x="289" y="1107"/>
                    </a:lnTo>
                    <a:lnTo>
                      <a:pt x="212" y="1338"/>
                    </a:lnTo>
                    <a:lnTo>
                      <a:pt x="145" y="1579"/>
                    </a:lnTo>
                    <a:lnTo>
                      <a:pt x="97" y="1810"/>
                    </a:lnTo>
                    <a:lnTo>
                      <a:pt x="58" y="2031"/>
                    </a:lnTo>
                    <a:lnTo>
                      <a:pt x="29" y="2234"/>
                    </a:lnTo>
                    <a:lnTo>
                      <a:pt x="10" y="2417"/>
                    </a:lnTo>
                    <a:lnTo>
                      <a:pt x="1" y="2580"/>
                    </a:lnTo>
                    <a:lnTo>
                      <a:pt x="1" y="2811"/>
                    </a:lnTo>
                    <a:lnTo>
                      <a:pt x="1" y="2888"/>
                    </a:lnTo>
                    <a:lnTo>
                      <a:pt x="145" y="2888"/>
                    </a:lnTo>
                    <a:lnTo>
                      <a:pt x="135" y="2715"/>
                    </a:lnTo>
                    <a:lnTo>
                      <a:pt x="135" y="2561"/>
                    </a:lnTo>
                    <a:lnTo>
                      <a:pt x="145" y="2397"/>
                    </a:lnTo>
                    <a:lnTo>
                      <a:pt x="155" y="2243"/>
                    </a:lnTo>
                    <a:lnTo>
                      <a:pt x="203" y="1954"/>
                    </a:lnTo>
                    <a:lnTo>
                      <a:pt x="260" y="1685"/>
                    </a:lnTo>
                    <a:lnTo>
                      <a:pt x="328" y="1425"/>
                    </a:lnTo>
                    <a:lnTo>
                      <a:pt x="415" y="1194"/>
                    </a:lnTo>
                    <a:lnTo>
                      <a:pt x="511" y="972"/>
                    </a:lnTo>
                    <a:lnTo>
                      <a:pt x="607" y="780"/>
                    </a:lnTo>
                    <a:lnTo>
                      <a:pt x="713" y="607"/>
                    </a:lnTo>
                    <a:lnTo>
                      <a:pt x="809" y="453"/>
                    </a:lnTo>
                    <a:lnTo>
                      <a:pt x="896" y="327"/>
                    </a:lnTo>
                    <a:lnTo>
                      <a:pt x="983" y="212"/>
                    </a:lnTo>
                    <a:lnTo>
                      <a:pt x="1108" y="67"/>
                    </a:lnTo>
                    <a:lnTo>
                      <a:pt x="1156" y="19"/>
                    </a:lnTo>
                    <a:lnTo>
                      <a:pt x="1945" y="183"/>
                    </a:lnTo>
                    <a:lnTo>
                      <a:pt x="1830" y="279"/>
                    </a:lnTo>
                    <a:lnTo>
                      <a:pt x="1714" y="376"/>
                    </a:lnTo>
                    <a:lnTo>
                      <a:pt x="1608" y="472"/>
                    </a:lnTo>
                    <a:lnTo>
                      <a:pt x="1502" y="578"/>
                    </a:lnTo>
                    <a:lnTo>
                      <a:pt x="1416" y="684"/>
                    </a:lnTo>
                    <a:lnTo>
                      <a:pt x="1329" y="799"/>
                    </a:lnTo>
                    <a:lnTo>
                      <a:pt x="1252" y="905"/>
                    </a:lnTo>
                    <a:lnTo>
                      <a:pt x="1175" y="1021"/>
                    </a:lnTo>
                    <a:lnTo>
                      <a:pt x="1108" y="1146"/>
                    </a:lnTo>
                    <a:lnTo>
                      <a:pt x="1050" y="1261"/>
                    </a:lnTo>
                    <a:lnTo>
                      <a:pt x="954" y="1502"/>
                    </a:lnTo>
                    <a:lnTo>
                      <a:pt x="867" y="1733"/>
                    </a:lnTo>
                    <a:lnTo>
                      <a:pt x="800" y="1964"/>
                    </a:lnTo>
                    <a:lnTo>
                      <a:pt x="752" y="2176"/>
                    </a:lnTo>
                    <a:lnTo>
                      <a:pt x="723" y="2388"/>
                    </a:lnTo>
                    <a:lnTo>
                      <a:pt x="694" y="2571"/>
                    </a:lnTo>
                    <a:lnTo>
                      <a:pt x="684" y="2725"/>
                    </a:lnTo>
                    <a:lnTo>
                      <a:pt x="674" y="2956"/>
                    </a:lnTo>
                    <a:lnTo>
                      <a:pt x="674" y="3042"/>
                    </a:lnTo>
                    <a:lnTo>
                      <a:pt x="780" y="3062"/>
                    </a:lnTo>
                    <a:lnTo>
                      <a:pt x="819" y="2792"/>
                    </a:lnTo>
                    <a:lnTo>
                      <a:pt x="867" y="2523"/>
                    </a:lnTo>
                    <a:lnTo>
                      <a:pt x="925" y="2272"/>
                    </a:lnTo>
                    <a:lnTo>
                      <a:pt x="1002" y="2031"/>
                    </a:lnTo>
                    <a:lnTo>
                      <a:pt x="1088" y="1800"/>
                    </a:lnTo>
                    <a:lnTo>
                      <a:pt x="1185" y="1589"/>
                    </a:lnTo>
                    <a:lnTo>
                      <a:pt x="1291" y="1386"/>
                    </a:lnTo>
                    <a:lnTo>
                      <a:pt x="1397" y="1194"/>
                    </a:lnTo>
                    <a:lnTo>
                      <a:pt x="1502" y="1021"/>
                    </a:lnTo>
                    <a:lnTo>
                      <a:pt x="1618" y="857"/>
                    </a:lnTo>
                    <a:lnTo>
                      <a:pt x="1724" y="713"/>
                    </a:lnTo>
                    <a:lnTo>
                      <a:pt x="1830" y="578"/>
                    </a:lnTo>
                    <a:lnTo>
                      <a:pt x="2013" y="366"/>
                    </a:lnTo>
                    <a:lnTo>
                      <a:pt x="2167" y="212"/>
                    </a:lnTo>
                    <a:lnTo>
                      <a:pt x="1868" y="135"/>
                    </a:lnTo>
                    <a:lnTo>
                      <a:pt x="1570" y="77"/>
                    </a:lnTo>
                    <a:lnTo>
                      <a:pt x="1281" y="29"/>
                    </a:lnTo>
                    <a:lnTo>
                      <a:pt x="1002"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8" name="Google Shape;2308;p20"/>
              <p:cNvSpPr/>
              <p:nvPr/>
            </p:nvSpPr>
            <p:spPr>
              <a:xfrm>
                <a:off x="4313525" y="2050200"/>
                <a:ext cx="235900" cy="725475"/>
              </a:xfrm>
              <a:custGeom>
                <a:rect b="b" l="l" r="r" t="t"/>
                <a:pathLst>
                  <a:path extrusionOk="0" h="29019" w="9436">
                    <a:moveTo>
                      <a:pt x="7019" y="1"/>
                    </a:moveTo>
                    <a:lnTo>
                      <a:pt x="6720" y="598"/>
                    </a:lnTo>
                    <a:lnTo>
                      <a:pt x="5960" y="2157"/>
                    </a:lnTo>
                    <a:lnTo>
                      <a:pt x="4891" y="4381"/>
                    </a:lnTo>
                    <a:lnTo>
                      <a:pt x="4284" y="5652"/>
                    </a:lnTo>
                    <a:lnTo>
                      <a:pt x="3659" y="6971"/>
                    </a:lnTo>
                    <a:lnTo>
                      <a:pt x="3052" y="8281"/>
                    </a:lnTo>
                    <a:lnTo>
                      <a:pt x="2513" y="9455"/>
                    </a:lnTo>
                    <a:lnTo>
                      <a:pt x="2041" y="10485"/>
                    </a:lnTo>
                    <a:lnTo>
                      <a:pt x="1637" y="11400"/>
                    </a:lnTo>
                    <a:lnTo>
                      <a:pt x="1300" y="12199"/>
                    </a:lnTo>
                    <a:lnTo>
                      <a:pt x="1011" y="12892"/>
                    </a:lnTo>
                    <a:lnTo>
                      <a:pt x="770" y="13480"/>
                    </a:lnTo>
                    <a:lnTo>
                      <a:pt x="568" y="13980"/>
                    </a:lnTo>
                    <a:lnTo>
                      <a:pt x="414" y="14404"/>
                    </a:lnTo>
                    <a:lnTo>
                      <a:pt x="299" y="14750"/>
                    </a:lnTo>
                    <a:lnTo>
                      <a:pt x="212" y="15030"/>
                    </a:lnTo>
                    <a:lnTo>
                      <a:pt x="145" y="15251"/>
                    </a:lnTo>
                    <a:lnTo>
                      <a:pt x="96" y="15434"/>
                    </a:lnTo>
                    <a:lnTo>
                      <a:pt x="77" y="15569"/>
                    </a:lnTo>
                    <a:lnTo>
                      <a:pt x="48" y="15771"/>
                    </a:lnTo>
                    <a:lnTo>
                      <a:pt x="29" y="15973"/>
                    </a:lnTo>
                    <a:lnTo>
                      <a:pt x="19" y="16223"/>
                    </a:lnTo>
                    <a:lnTo>
                      <a:pt x="0" y="16849"/>
                    </a:lnTo>
                    <a:lnTo>
                      <a:pt x="0" y="17610"/>
                    </a:lnTo>
                    <a:lnTo>
                      <a:pt x="0" y="18496"/>
                    </a:lnTo>
                    <a:lnTo>
                      <a:pt x="19" y="19468"/>
                    </a:lnTo>
                    <a:lnTo>
                      <a:pt x="39" y="20508"/>
                    </a:lnTo>
                    <a:lnTo>
                      <a:pt x="106" y="22693"/>
                    </a:lnTo>
                    <a:lnTo>
                      <a:pt x="183" y="24831"/>
                    </a:lnTo>
                    <a:lnTo>
                      <a:pt x="250" y="26737"/>
                    </a:lnTo>
                    <a:lnTo>
                      <a:pt x="356" y="29019"/>
                    </a:lnTo>
                    <a:lnTo>
                      <a:pt x="3042" y="28893"/>
                    </a:lnTo>
                    <a:lnTo>
                      <a:pt x="2965" y="27122"/>
                    </a:lnTo>
                    <a:lnTo>
                      <a:pt x="2888" y="25206"/>
                    </a:lnTo>
                    <a:lnTo>
                      <a:pt x="2821" y="23232"/>
                    </a:lnTo>
                    <a:lnTo>
                      <a:pt x="2763" y="21307"/>
                    </a:lnTo>
                    <a:lnTo>
                      <a:pt x="2715" y="19526"/>
                    </a:lnTo>
                    <a:lnTo>
                      <a:pt x="2686" y="17995"/>
                    </a:lnTo>
                    <a:lnTo>
                      <a:pt x="2686" y="17350"/>
                    </a:lnTo>
                    <a:lnTo>
                      <a:pt x="2696" y="16801"/>
                    </a:lnTo>
                    <a:lnTo>
                      <a:pt x="2706" y="16368"/>
                    </a:lnTo>
                    <a:lnTo>
                      <a:pt x="2725" y="16060"/>
                    </a:lnTo>
                    <a:lnTo>
                      <a:pt x="2754" y="15925"/>
                    </a:lnTo>
                    <a:lnTo>
                      <a:pt x="2840" y="15655"/>
                    </a:lnTo>
                    <a:lnTo>
                      <a:pt x="3004" y="15174"/>
                    </a:lnTo>
                    <a:lnTo>
                      <a:pt x="3283" y="14452"/>
                    </a:lnTo>
                    <a:lnTo>
                      <a:pt x="3476" y="13980"/>
                    </a:lnTo>
                    <a:lnTo>
                      <a:pt x="3707" y="13431"/>
                    </a:lnTo>
                    <a:lnTo>
                      <a:pt x="3976" y="12786"/>
                    </a:lnTo>
                    <a:lnTo>
                      <a:pt x="4304" y="12055"/>
                    </a:lnTo>
                    <a:lnTo>
                      <a:pt x="4670" y="11217"/>
                    </a:lnTo>
                    <a:lnTo>
                      <a:pt x="5103" y="10274"/>
                    </a:lnTo>
                    <a:lnTo>
                      <a:pt x="5584" y="9224"/>
                    </a:lnTo>
                    <a:lnTo>
                      <a:pt x="6133" y="8050"/>
                    </a:lnTo>
                    <a:lnTo>
                      <a:pt x="6749" y="6750"/>
                    </a:lnTo>
                    <a:lnTo>
                      <a:pt x="7346" y="5498"/>
                    </a:lnTo>
                    <a:lnTo>
                      <a:pt x="8395" y="3313"/>
                    </a:lnTo>
                    <a:lnTo>
                      <a:pt x="9146" y="1782"/>
                    </a:lnTo>
                    <a:lnTo>
                      <a:pt x="9435" y="1195"/>
                    </a:lnTo>
                    <a:lnTo>
                      <a:pt x="7019"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9" name="Google Shape;2309;p20"/>
              <p:cNvSpPr/>
              <p:nvPr/>
            </p:nvSpPr>
            <p:spPr>
              <a:xfrm>
                <a:off x="4350350" y="2037200"/>
                <a:ext cx="213025" cy="281175"/>
              </a:xfrm>
              <a:custGeom>
                <a:rect b="b" l="l" r="r" t="t"/>
                <a:pathLst>
                  <a:path extrusionOk="0" h="11247" w="8521">
                    <a:moveTo>
                      <a:pt x="5161" y="1"/>
                    </a:moveTo>
                    <a:lnTo>
                      <a:pt x="4968" y="290"/>
                    </a:lnTo>
                    <a:lnTo>
                      <a:pt x="4544" y="954"/>
                    </a:lnTo>
                    <a:lnTo>
                      <a:pt x="4265" y="1416"/>
                    </a:lnTo>
                    <a:lnTo>
                      <a:pt x="3938" y="1955"/>
                    </a:lnTo>
                    <a:lnTo>
                      <a:pt x="3582" y="2552"/>
                    </a:lnTo>
                    <a:lnTo>
                      <a:pt x="3197" y="3217"/>
                    </a:lnTo>
                    <a:lnTo>
                      <a:pt x="2802" y="3929"/>
                    </a:lnTo>
                    <a:lnTo>
                      <a:pt x="2388" y="4690"/>
                    </a:lnTo>
                    <a:lnTo>
                      <a:pt x="1964" y="5479"/>
                    </a:lnTo>
                    <a:lnTo>
                      <a:pt x="1541" y="6317"/>
                    </a:lnTo>
                    <a:lnTo>
                      <a:pt x="1136" y="7174"/>
                    </a:lnTo>
                    <a:lnTo>
                      <a:pt x="732" y="8040"/>
                    </a:lnTo>
                    <a:lnTo>
                      <a:pt x="539" y="8483"/>
                    </a:lnTo>
                    <a:lnTo>
                      <a:pt x="356" y="8926"/>
                    </a:lnTo>
                    <a:lnTo>
                      <a:pt x="173" y="9369"/>
                    </a:lnTo>
                    <a:lnTo>
                      <a:pt x="0" y="9812"/>
                    </a:lnTo>
                    <a:lnTo>
                      <a:pt x="3784" y="11246"/>
                    </a:lnTo>
                    <a:lnTo>
                      <a:pt x="3938" y="10842"/>
                    </a:lnTo>
                    <a:lnTo>
                      <a:pt x="4102" y="10437"/>
                    </a:lnTo>
                    <a:lnTo>
                      <a:pt x="4275" y="10033"/>
                    </a:lnTo>
                    <a:lnTo>
                      <a:pt x="4458" y="9629"/>
                    </a:lnTo>
                    <a:lnTo>
                      <a:pt x="4824" y="8820"/>
                    </a:lnTo>
                    <a:lnTo>
                      <a:pt x="5209" y="8030"/>
                    </a:lnTo>
                    <a:lnTo>
                      <a:pt x="5594" y="7260"/>
                    </a:lnTo>
                    <a:lnTo>
                      <a:pt x="5989" y="6519"/>
                    </a:lnTo>
                    <a:lnTo>
                      <a:pt x="6374" y="5816"/>
                    </a:lnTo>
                    <a:lnTo>
                      <a:pt x="6749" y="5152"/>
                    </a:lnTo>
                    <a:lnTo>
                      <a:pt x="7105" y="4536"/>
                    </a:lnTo>
                    <a:lnTo>
                      <a:pt x="7442" y="3977"/>
                    </a:lnTo>
                    <a:lnTo>
                      <a:pt x="8001" y="3063"/>
                    </a:lnTo>
                    <a:lnTo>
                      <a:pt x="8376" y="2466"/>
                    </a:lnTo>
                    <a:lnTo>
                      <a:pt x="8521" y="2244"/>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0" name="Google Shape;2310;p20"/>
              <p:cNvSpPr/>
              <p:nvPr/>
            </p:nvSpPr>
            <p:spPr>
              <a:xfrm>
                <a:off x="4468775" y="1551750"/>
                <a:ext cx="266450" cy="436875"/>
              </a:xfrm>
              <a:custGeom>
                <a:rect b="b" l="l" r="r" t="t"/>
                <a:pathLst>
                  <a:path extrusionOk="0" h="17475" w="10658">
                    <a:moveTo>
                      <a:pt x="5266" y="0"/>
                    </a:moveTo>
                    <a:lnTo>
                      <a:pt x="4997" y="10"/>
                    </a:lnTo>
                    <a:lnTo>
                      <a:pt x="4727" y="29"/>
                    </a:lnTo>
                    <a:lnTo>
                      <a:pt x="4467" y="67"/>
                    </a:lnTo>
                    <a:lnTo>
                      <a:pt x="4207" y="106"/>
                    </a:lnTo>
                    <a:lnTo>
                      <a:pt x="3957" y="173"/>
                    </a:lnTo>
                    <a:lnTo>
                      <a:pt x="3707" y="241"/>
                    </a:lnTo>
                    <a:lnTo>
                      <a:pt x="3456" y="318"/>
                    </a:lnTo>
                    <a:lnTo>
                      <a:pt x="3216" y="414"/>
                    </a:lnTo>
                    <a:lnTo>
                      <a:pt x="2985" y="520"/>
                    </a:lnTo>
                    <a:lnTo>
                      <a:pt x="2754" y="635"/>
                    </a:lnTo>
                    <a:lnTo>
                      <a:pt x="2542" y="770"/>
                    </a:lnTo>
                    <a:lnTo>
                      <a:pt x="2320" y="905"/>
                    </a:lnTo>
                    <a:lnTo>
                      <a:pt x="2118" y="1049"/>
                    </a:lnTo>
                    <a:lnTo>
                      <a:pt x="1916" y="1203"/>
                    </a:lnTo>
                    <a:lnTo>
                      <a:pt x="1723" y="1367"/>
                    </a:lnTo>
                    <a:lnTo>
                      <a:pt x="1540" y="1550"/>
                    </a:lnTo>
                    <a:lnTo>
                      <a:pt x="1367" y="1733"/>
                    </a:lnTo>
                    <a:lnTo>
                      <a:pt x="1203" y="1916"/>
                    </a:lnTo>
                    <a:lnTo>
                      <a:pt x="1049" y="2118"/>
                    </a:lnTo>
                    <a:lnTo>
                      <a:pt x="895" y="2330"/>
                    </a:lnTo>
                    <a:lnTo>
                      <a:pt x="761" y="2542"/>
                    </a:lnTo>
                    <a:lnTo>
                      <a:pt x="635" y="2763"/>
                    </a:lnTo>
                    <a:lnTo>
                      <a:pt x="520" y="2985"/>
                    </a:lnTo>
                    <a:lnTo>
                      <a:pt x="414" y="3225"/>
                    </a:lnTo>
                    <a:lnTo>
                      <a:pt x="318" y="3456"/>
                    </a:lnTo>
                    <a:lnTo>
                      <a:pt x="241" y="3707"/>
                    </a:lnTo>
                    <a:lnTo>
                      <a:pt x="164" y="3957"/>
                    </a:lnTo>
                    <a:lnTo>
                      <a:pt x="106" y="4207"/>
                    </a:lnTo>
                    <a:lnTo>
                      <a:pt x="58" y="4467"/>
                    </a:lnTo>
                    <a:lnTo>
                      <a:pt x="29" y="4737"/>
                    </a:lnTo>
                    <a:lnTo>
                      <a:pt x="10" y="4997"/>
                    </a:lnTo>
                    <a:lnTo>
                      <a:pt x="0" y="5276"/>
                    </a:lnTo>
                    <a:lnTo>
                      <a:pt x="0" y="15144"/>
                    </a:lnTo>
                    <a:lnTo>
                      <a:pt x="0" y="15269"/>
                    </a:lnTo>
                    <a:lnTo>
                      <a:pt x="10" y="15385"/>
                    </a:lnTo>
                    <a:lnTo>
                      <a:pt x="29" y="15501"/>
                    </a:lnTo>
                    <a:lnTo>
                      <a:pt x="48" y="15616"/>
                    </a:lnTo>
                    <a:lnTo>
                      <a:pt x="77" y="15732"/>
                    </a:lnTo>
                    <a:lnTo>
                      <a:pt x="106" y="15837"/>
                    </a:lnTo>
                    <a:lnTo>
                      <a:pt x="183" y="16049"/>
                    </a:lnTo>
                    <a:lnTo>
                      <a:pt x="279" y="16261"/>
                    </a:lnTo>
                    <a:lnTo>
                      <a:pt x="395" y="16454"/>
                    </a:lnTo>
                    <a:lnTo>
                      <a:pt x="530" y="16627"/>
                    </a:lnTo>
                    <a:lnTo>
                      <a:pt x="684" y="16791"/>
                    </a:lnTo>
                    <a:lnTo>
                      <a:pt x="847" y="16945"/>
                    </a:lnTo>
                    <a:lnTo>
                      <a:pt x="1030" y="17079"/>
                    </a:lnTo>
                    <a:lnTo>
                      <a:pt x="1223" y="17195"/>
                    </a:lnTo>
                    <a:lnTo>
                      <a:pt x="1425" y="17291"/>
                    </a:lnTo>
                    <a:lnTo>
                      <a:pt x="1637" y="17368"/>
                    </a:lnTo>
                    <a:lnTo>
                      <a:pt x="1752" y="17407"/>
                    </a:lnTo>
                    <a:lnTo>
                      <a:pt x="1858" y="17426"/>
                    </a:lnTo>
                    <a:lnTo>
                      <a:pt x="1974" y="17455"/>
                    </a:lnTo>
                    <a:lnTo>
                      <a:pt x="2089" y="17465"/>
                    </a:lnTo>
                    <a:lnTo>
                      <a:pt x="2214" y="17474"/>
                    </a:lnTo>
                    <a:lnTo>
                      <a:pt x="10658" y="17474"/>
                    </a:lnTo>
                    <a:lnTo>
                      <a:pt x="1065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1" name="Google Shape;2311;p20"/>
              <p:cNvSpPr/>
              <p:nvPr/>
            </p:nvSpPr>
            <p:spPr>
              <a:xfrm>
                <a:off x="4406675" y="2633400"/>
                <a:ext cx="214475" cy="1499300"/>
              </a:xfrm>
              <a:custGeom>
                <a:rect b="b" l="l" r="r" t="t"/>
                <a:pathLst>
                  <a:path extrusionOk="0" h="59972" w="8579">
                    <a:moveTo>
                      <a:pt x="0" y="1"/>
                    </a:moveTo>
                    <a:lnTo>
                      <a:pt x="10" y="1300"/>
                    </a:lnTo>
                    <a:lnTo>
                      <a:pt x="29" y="2552"/>
                    </a:lnTo>
                    <a:lnTo>
                      <a:pt x="67" y="3775"/>
                    </a:lnTo>
                    <a:lnTo>
                      <a:pt x="106" y="4959"/>
                    </a:lnTo>
                    <a:lnTo>
                      <a:pt x="164" y="6114"/>
                    </a:lnTo>
                    <a:lnTo>
                      <a:pt x="231" y="7231"/>
                    </a:lnTo>
                    <a:lnTo>
                      <a:pt x="308" y="8309"/>
                    </a:lnTo>
                    <a:lnTo>
                      <a:pt x="395" y="9359"/>
                    </a:lnTo>
                    <a:lnTo>
                      <a:pt x="481" y="10379"/>
                    </a:lnTo>
                    <a:lnTo>
                      <a:pt x="587" y="11361"/>
                    </a:lnTo>
                    <a:lnTo>
                      <a:pt x="693" y="12305"/>
                    </a:lnTo>
                    <a:lnTo>
                      <a:pt x="809" y="13219"/>
                    </a:lnTo>
                    <a:lnTo>
                      <a:pt x="934" y="14105"/>
                    </a:lnTo>
                    <a:lnTo>
                      <a:pt x="1059" y="14962"/>
                    </a:lnTo>
                    <a:lnTo>
                      <a:pt x="1184" y="15790"/>
                    </a:lnTo>
                    <a:lnTo>
                      <a:pt x="1319" y="16579"/>
                    </a:lnTo>
                    <a:lnTo>
                      <a:pt x="1454" y="17340"/>
                    </a:lnTo>
                    <a:lnTo>
                      <a:pt x="1598" y="18081"/>
                    </a:lnTo>
                    <a:lnTo>
                      <a:pt x="1733" y="18784"/>
                    </a:lnTo>
                    <a:lnTo>
                      <a:pt x="1877" y="19458"/>
                    </a:lnTo>
                    <a:lnTo>
                      <a:pt x="2157" y="20729"/>
                    </a:lnTo>
                    <a:lnTo>
                      <a:pt x="2436" y="21884"/>
                    </a:lnTo>
                    <a:lnTo>
                      <a:pt x="2705" y="22943"/>
                    </a:lnTo>
                    <a:lnTo>
                      <a:pt x="2956" y="23896"/>
                    </a:lnTo>
                    <a:lnTo>
                      <a:pt x="3389" y="25514"/>
                    </a:lnTo>
                    <a:lnTo>
                      <a:pt x="3553" y="26188"/>
                    </a:lnTo>
                    <a:lnTo>
                      <a:pt x="3620" y="26496"/>
                    </a:lnTo>
                    <a:lnTo>
                      <a:pt x="3678" y="26794"/>
                    </a:lnTo>
                    <a:lnTo>
                      <a:pt x="3726" y="27064"/>
                    </a:lnTo>
                    <a:lnTo>
                      <a:pt x="3764" y="27324"/>
                    </a:lnTo>
                    <a:lnTo>
                      <a:pt x="3793" y="27574"/>
                    </a:lnTo>
                    <a:lnTo>
                      <a:pt x="3822" y="27815"/>
                    </a:lnTo>
                    <a:lnTo>
                      <a:pt x="3832" y="28036"/>
                    </a:lnTo>
                    <a:lnTo>
                      <a:pt x="3842" y="28258"/>
                    </a:lnTo>
                    <a:lnTo>
                      <a:pt x="3842" y="28470"/>
                    </a:lnTo>
                    <a:lnTo>
                      <a:pt x="3832" y="28672"/>
                    </a:lnTo>
                    <a:lnTo>
                      <a:pt x="3813" y="28874"/>
                    </a:lnTo>
                    <a:lnTo>
                      <a:pt x="3793" y="29067"/>
                    </a:lnTo>
                    <a:lnTo>
                      <a:pt x="3764" y="29259"/>
                    </a:lnTo>
                    <a:lnTo>
                      <a:pt x="3726" y="29452"/>
                    </a:lnTo>
                    <a:lnTo>
                      <a:pt x="3649" y="29846"/>
                    </a:lnTo>
                    <a:lnTo>
                      <a:pt x="3543" y="30251"/>
                    </a:lnTo>
                    <a:lnTo>
                      <a:pt x="3302" y="31156"/>
                    </a:lnTo>
                    <a:lnTo>
                      <a:pt x="3168" y="31676"/>
                    </a:lnTo>
                    <a:lnTo>
                      <a:pt x="3014" y="32263"/>
                    </a:lnTo>
                    <a:lnTo>
                      <a:pt x="2869" y="32908"/>
                    </a:lnTo>
                    <a:lnTo>
                      <a:pt x="2715" y="33640"/>
                    </a:lnTo>
                    <a:lnTo>
                      <a:pt x="2686" y="33842"/>
                    </a:lnTo>
                    <a:lnTo>
                      <a:pt x="2657" y="34063"/>
                    </a:lnTo>
                    <a:lnTo>
                      <a:pt x="2628" y="34294"/>
                    </a:lnTo>
                    <a:lnTo>
                      <a:pt x="2609" y="34535"/>
                    </a:lnTo>
                    <a:lnTo>
                      <a:pt x="2580" y="35065"/>
                    </a:lnTo>
                    <a:lnTo>
                      <a:pt x="2580" y="35642"/>
                    </a:lnTo>
                    <a:lnTo>
                      <a:pt x="2580" y="36258"/>
                    </a:lnTo>
                    <a:lnTo>
                      <a:pt x="2609" y="36923"/>
                    </a:lnTo>
                    <a:lnTo>
                      <a:pt x="2648" y="37616"/>
                    </a:lnTo>
                    <a:lnTo>
                      <a:pt x="2696" y="38338"/>
                    </a:lnTo>
                    <a:lnTo>
                      <a:pt x="2763" y="39089"/>
                    </a:lnTo>
                    <a:lnTo>
                      <a:pt x="2831" y="39859"/>
                    </a:lnTo>
                    <a:lnTo>
                      <a:pt x="2917" y="40658"/>
                    </a:lnTo>
                    <a:lnTo>
                      <a:pt x="3004" y="41457"/>
                    </a:lnTo>
                    <a:lnTo>
                      <a:pt x="3206" y="43094"/>
                    </a:lnTo>
                    <a:lnTo>
                      <a:pt x="3418" y="44740"/>
                    </a:lnTo>
                    <a:lnTo>
                      <a:pt x="3639" y="46348"/>
                    </a:lnTo>
                    <a:lnTo>
                      <a:pt x="3861" y="47898"/>
                    </a:lnTo>
                    <a:lnTo>
                      <a:pt x="4063" y="49352"/>
                    </a:lnTo>
                    <a:lnTo>
                      <a:pt x="4246" y="50671"/>
                    </a:lnTo>
                    <a:lnTo>
                      <a:pt x="4390" y="51817"/>
                    </a:lnTo>
                    <a:lnTo>
                      <a:pt x="4448" y="52327"/>
                    </a:lnTo>
                    <a:lnTo>
                      <a:pt x="4487" y="52770"/>
                    </a:lnTo>
                    <a:lnTo>
                      <a:pt x="4525" y="53165"/>
                    </a:lnTo>
                    <a:lnTo>
                      <a:pt x="4544" y="53492"/>
                    </a:lnTo>
                    <a:lnTo>
                      <a:pt x="4544" y="53752"/>
                    </a:lnTo>
                    <a:lnTo>
                      <a:pt x="4535" y="53858"/>
                    </a:lnTo>
                    <a:lnTo>
                      <a:pt x="4525" y="53935"/>
                    </a:lnTo>
                    <a:lnTo>
                      <a:pt x="4467" y="54243"/>
                    </a:lnTo>
                    <a:lnTo>
                      <a:pt x="4390" y="54532"/>
                    </a:lnTo>
                    <a:lnTo>
                      <a:pt x="4304" y="54821"/>
                    </a:lnTo>
                    <a:lnTo>
                      <a:pt x="4217" y="55109"/>
                    </a:lnTo>
                    <a:lnTo>
                      <a:pt x="4005" y="55677"/>
                    </a:lnTo>
                    <a:lnTo>
                      <a:pt x="3784" y="56245"/>
                    </a:lnTo>
                    <a:lnTo>
                      <a:pt x="3687" y="56534"/>
                    </a:lnTo>
                    <a:lnTo>
                      <a:pt x="3582" y="56833"/>
                    </a:lnTo>
                    <a:lnTo>
                      <a:pt x="3495" y="57131"/>
                    </a:lnTo>
                    <a:lnTo>
                      <a:pt x="3418" y="57449"/>
                    </a:lnTo>
                    <a:lnTo>
                      <a:pt x="3351" y="57767"/>
                    </a:lnTo>
                    <a:lnTo>
                      <a:pt x="3293" y="58104"/>
                    </a:lnTo>
                    <a:lnTo>
                      <a:pt x="3264" y="58440"/>
                    </a:lnTo>
                    <a:lnTo>
                      <a:pt x="3254" y="58623"/>
                    </a:lnTo>
                    <a:lnTo>
                      <a:pt x="3254" y="58806"/>
                    </a:lnTo>
                    <a:lnTo>
                      <a:pt x="3254" y="58874"/>
                    </a:lnTo>
                    <a:lnTo>
                      <a:pt x="3264" y="58941"/>
                    </a:lnTo>
                    <a:lnTo>
                      <a:pt x="3283" y="58999"/>
                    </a:lnTo>
                    <a:lnTo>
                      <a:pt x="3302" y="59066"/>
                    </a:lnTo>
                    <a:lnTo>
                      <a:pt x="3351" y="59172"/>
                    </a:lnTo>
                    <a:lnTo>
                      <a:pt x="3428" y="59278"/>
                    </a:lnTo>
                    <a:lnTo>
                      <a:pt x="3514" y="59374"/>
                    </a:lnTo>
                    <a:lnTo>
                      <a:pt x="3630" y="59471"/>
                    </a:lnTo>
                    <a:lnTo>
                      <a:pt x="3755" y="59548"/>
                    </a:lnTo>
                    <a:lnTo>
                      <a:pt x="3890" y="59615"/>
                    </a:lnTo>
                    <a:lnTo>
                      <a:pt x="4034" y="59682"/>
                    </a:lnTo>
                    <a:lnTo>
                      <a:pt x="4198" y="59740"/>
                    </a:lnTo>
                    <a:lnTo>
                      <a:pt x="4371" y="59788"/>
                    </a:lnTo>
                    <a:lnTo>
                      <a:pt x="4544" y="59837"/>
                    </a:lnTo>
                    <a:lnTo>
                      <a:pt x="4737" y="59865"/>
                    </a:lnTo>
                    <a:lnTo>
                      <a:pt x="4929" y="59904"/>
                    </a:lnTo>
                    <a:lnTo>
                      <a:pt x="5122" y="59923"/>
                    </a:lnTo>
                    <a:lnTo>
                      <a:pt x="5315" y="59942"/>
                    </a:lnTo>
                    <a:lnTo>
                      <a:pt x="5719" y="59971"/>
                    </a:lnTo>
                    <a:lnTo>
                      <a:pt x="6489" y="59971"/>
                    </a:lnTo>
                    <a:lnTo>
                      <a:pt x="6836" y="59942"/>
                    </a:lnTo>
                    <a:lnTo>
                      <a:pt x="7153" y="59914"/>
                    </a:lnTo>
                    <a:lnTo>
                      <a:pt x="7413" y="59875"/>
                    </a:lnTo>
                    <a:lnTo>
                      <a:pt x="7606" y="59837"/>
                    </a:lnTo>
                    <a:lnTo>
                      <a:pt x="7683" y="59808"/>
                    </a:lnTo>
                    <a:lnTo>
                      <a:pt x="7741" y="59788"/>
                    </a:lnTo>
                    <a:lnTo>
                      <a:pt x="7760" y="59779"/>
                    </a:lnTo>
                    <a:lnTo>
                      <a:pt x="7779" y="59750"/>
                    </a:lnTo>
                    <a:lnTo>
                      <a:pt x="7808" y="59692"/>
                    </a:lnTo>
                    <a:lnTo>
                      <a:pt x="7837" y="59605"/>
                    </a:lnTo>
                    <a:lnTo>
                      <a:pt x="7856" y="59500"/>
                    </a:lnTo>
                    <a:lnTo>
                      <a:pt x="7876" y="59374"/>
                    </a:lnTo>
                    <a:lnTo>
                      <a:pt x="7885" y="59230"/>
                    </a:lnTo>
                    <a:lnTo>
                      <a:pt x="7895" y="58903"/>
                    </a:lnTo>
                    <a:lnTo>
                      <a:pt x="7876" y="58518"/>
                    </a:lnTo>
                    <a:lnTo>
                      <a:pt x="7856" y="58094"/>
                    </a:lnTo>
                    <a:lnTo>
                      <a:pt x="7818" y="57641"/>
                    </a:lnTo>
                    <a:lnTo>
                      <a:pt x="7770" y="57179"/>
                    </a:lnTo>
                    <a:lnTo>
                      <a:pt x="7673" y="56284"/>
                    </a:lnTo>
                    <a:lnTo>
                      <a:pt x="7567" y="55504"/>
                    </a:lnTo>
                    <a:lnTo>
                      <a:pt x="7462" y="54753"/>
                    </a:lnTo>
                    <a:lnTo>
                      <a:pt x="7471" y="52597"/>
                    </a:lnTo>
                    <a:lnTo>
                      <a:pt x="7500" y="47475"/>
                    </a:lnTo>
                    <a:lnTo>
                      <a:pt x="7510" y="44461"/>
                    </a:lnTo>
                    <a:lnTo>
                      <a:pt x="7510" y="41477"/>
                    </a:lnTo>
                    <a:lnTo>
                      <a:pt x="7490" y="38781"/>
                    </a:lnTo>
                    <a:lnTo>
                      <a:pt x="7481" y="37626"/>
                    </a:lnTo>
                    <a:lnTo>
                      <a:pt x="7462" y="36634"/>
                    </a:lnTo>
                    <a:lnTo>
                      <a:pt x="7452" y="36191"/>
                    </a:lnTo>
                    <a:lnTo>
                      <a:pt x="7452" y="35758"/>
                    </a:lnTo>
                    <a:lnTo>
                      <a:pt x="7462" y="35325"/>
                    </a:lnTo>
                    <a:lnTo>
                      <a:pt x="7471" y="34891"/>
                    </a:lnTo>
                    <a:lnTo>
                      <a:pt x="7500" y="34468"/>
                    </a:lnTo>
                    <a:lnTo>
                      <a:pt x="7519" y="34054"/>
                    </a:lnTo>
                    <a:lnTo>
                      <a:pt x="7587" y="33235"/>
                    </a:lnTo>
                    <a:lnTo>
                      <a:pt x="7673" y="32446"/>
                    </a:lnTo>
                    <a:lnTo>
                      <a:pt x="7760" y="31685"/>
                    </a:lnTo>
                    <a:lnTo>
                      <a:pt x="7866" y="30954"/>
                    </a:lnTo>
                    <a:lnTo>
                      <a:pt x="7972" y="30260"/>
                    </a:lnTo>
                    <a:lnTo>
                      <a:pt x="8193" y="28980"/>
                    </a:lnTo>
                    <a:lnTo>
                      <a:pt x="8386" y="27853"/>
                    </a:lnTo>
                    <a:lnTo>
                      <a:pt x="8463" y="27353"/>
                    </a:lnTo>
                    <a:lnTo>
                      <a:pt x="8521" y="26910"/>
                    </a:lnTo>
                    <a:lnTo>
                      <a:pt x="8559" y="26515"/>
                    </a:lnTo>
                    <a:lnTo>
                      <a:pt x="8578" y="26332"/>
                    </a:lnTo>
                    <a:lnTo>
                      <a:pt x="8578" y="26169"/>
                    </a:lnTo>
                    <a:lnTo>
                      <a:pt x="8578" y="12440"/>
                    </a:lnTo>
                    <a:lnTo>
                      <a:pt x="8578"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2" name="Google Shape;2312;p20"/>
              <p:cNvSpPr/>
              <p:nvPr/>
            </p:nvSpPr>
            <p:spPr>
              <a:xfrm>
                <a:off x="4396800" y="2621850"/>
                <a:ext cx="263100" cy="1269425"/>
              </a:xfrm>
              <a:custGeom>
                <a:rect b="b" l="l" r="r" t="t"/>
                <a:pathLst>
                  <a:path extrusionOk="0" h="50777" w="10524">
                    <a:moveTo>
                      <a:pt x="0" y="1"/>
                    </a:moveTo>
                    <a:lnTo>
                      <a:pt x="2417" y="50777"/>
                    </a:lnTo>
                    <a:lnTo>
                      <a:pt x="8954" y="50777"/>
                    </a:lnTo>
                    <a:lnTo>
                      <a:pt x="10523" y="723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3" name="Google Shape;2313;p20"/>
              <p:cNvSpPr/>
              <p:nvPr/>
            </p:nvSpPr>
            <p:spPr>
              <a:xfrm>
                <a:off x="4365750" y="3982475"/>
                <a:ext cx="244325" cy="162025"/>
              </a:xfrm>
              <a:custGeom>
                <a:rect b="b" l="l" r="r" t="t"/>
                <a:pathLst>
                  <a:path extrusionOk="0" h="6481" w="9773">
                    <a:moveTo>
                      <a:pt x="4082" y="1"/>
                    </a:moveTo>
                    <a:lnTo>
                      <a:pt x="3977" y="2764"/>
                    </a:lnTo>
                    <a:lnTo>
                      <a:pt x="3640" y="2831"/>
                    </a:lnTo>
                    <a:lnTo>
                      <a:pt x="3312" y="2908"/>
                    </a:lnTo>
                    <a:lnTo>
                      <a:pt x="3014" y="2995"/>
                    </a:lnTo>
                    <a:lnTo>
                      <a:pt x="2725" y="3101"/>
                    </a:lnTo>
                    <a:lnTo>
                      <a:pt x="2465" y="3216"/>
                    </a:lnTo>
                    <a:lnTo>
                      <a:pt x="2215" y="3341"/>
                    </a:lnTo>
                    <a:lnTo>
                      <a:pt x="1984" y="3467"/>
                    </a:lnTo>
                    <a:lnTo>
                      <a:pt x="1772" y="3611"/>
                    </a:lnTo>
                    <a:lnTo>
                      <a:pt x="1570" y="3755"/>
                    </a:lnTo>
                    <a:lnTo>
                      <a:pt x="1387" y="3900"/>
                    </a:lnTo>
                    <a:lnTo>
                      <a:pt x="1223" y="4054"/>
                    </a:lnTo>
                    <a:lnTo>
                      <a:pt x="1069" y="4218"/>
                    </a:lnTo>
                    <a:lnTo>
                      <a:pt x="925" y="4372"/>
                    </a:lnTo>
                    <a:lnTo>
                      <a:pt x="799" y="4535"/>
                    </a:lnTo>
                    <a:lnTo>
                      <a:pt x="684" y="4699"/>
                    </a:lnTo>
                    <a:lnTo>
                      <a:pt x="578" y="4853"/>
                    </a:lnTo>
                    <a:lnTo>
                      <a:pt x="491" y="5017"/>
                    </a:lnTo>
                    <a:lnTo>
                      <a:pt x="405" y="5171"/>
                    </a:lnTo>
                    <a:lnTo>
                      <a:pt x="328" y="5325"/>
                    </a:lnTo>
                    <a:lnTo>
                      <a:pt x="270" y="5469"/>
                    </a:lnTo>
                    <a:lnTo>
                      <a:pt x="164" y="5748"/>
                    </a:lnTo>
                    <a:lnTo>
                      <a:pt x="97" y="5989"/>
                    </a:lnTo>
                    <a:lnTo>
                      <a:pt x="48" y="6191"/>
                    </a:lnTo>
                    <a:lnTo>
                      <a:pt x="20" y="6345"/>
                    </a:lnTo>
                    <a:lnTo>
                      <a:pt x="0" y="6480"/>
                    </a:lnTo>
                    <a:lnTo>
                      <a:pt x="9772" y="6480"/>
                    </a:lnTo>
                    <a:lnTo>
                      <a:pt x="977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4" name="Google Shape;2314;p20"/>
              <p:cNvSpPr/>
              <p:nvPr/>
            </p:nvSpPr>
            <p:spPr>
              <a:xfrm>
                <a:off x="4359500" y="4138450"/>
                <a:ext cx="253700" cy="24800"/>
              </a:xfrm>
              <a:custGeom>
                <a:rect b="b" l="l" r="r" t="t"/>
                <a:pathLst>
                  <a:path extrusionOk="0" h="992" w="10148">
                    <a:moveTo>
                      <a:pt x="0" y="0"/>
                    </a:moveTo>
                    <a:lnTo>
                      <a:pt x="0" y="992"/>
                    </a:lnTo>
                    <a:lnTo>
                      <a:pt x="10148" y="992"/>
                    </a:lnTo>
                    <a:lnTo>
                      <a:pt x="1014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p20"/>
              <p:cNvSpPr/>
              <p:nvPr/>
            </p:nvSpPr>
            <p:spPr>
              <a:xfrm>
                <a:off x="4698625" y="2633400"/>
                <a:ext cx="214475" cy="1499300"/>
              </a:xfrm>
              <a:custGeom>
                <a:rect b="b" l="l" r="r" t="t"/>
                <a:pathLst>
                  <a:path extrusionOk="0" h="59972" w="8579">
                    <a:moveTo>
                      <a:pt x="0" y="1"/>
                    </a:moveTo>
                    <a:lnTo>
                      <a:pt x="0" y="12440"/>
                    </a:lnTo>
                    <a:lnTo>
                      <a:pt x="0" y="26169"/>
                    </a:lnTo>
                    <a:lnTo>
                      <a:pt x="10" y="26332"/>
                    </a:lnTo>
                    <a:lnTo>
                      <a:pt x="20" y="26515"/>
                    </a:lnTo>
                    <a:lnTo>
                      <a:pt x="58" y="26910"/>
                    </a:lnTo>
                    <a:lnTo>
                      <a:pt x="116" y="27353"/>
                    </a:lnTo>
                    <a:lnTo>
                      <a:pt x="193" y="27853"/>
                    </a:lnTo>
                    <a:lnTo>
                      <a:pt x="386" y="28980"/>
                    </a:lnTo>
                    <a:lnTo>
                      <a:pt x="607" y="30260"/>
                    </a:lnTo>
                    <a:lnTo>
                      <a:pt x="713" y="30954"/>
                    </a:lnTo>
                    <a:lnTo>
                      <a:pt x="819" y="31685"/>
                    </a:lnTo>
                    <a:lnTo>
                      <a:pt x="915" y="32446"/>
                    </a:lnTo>
                    <a:lnTo>
                      <a:pt x="992" y="33235"/>
                    </a:lnTo>
                    <a:lnTo>
                      <a:pt x="1060" y="34054"/>
                    </a:lnTo>
                    <a:lnTo>
                      <a:pt x="1088" y="34468"/>
                    </a:lnTo>
                    <a:lnTo>
                      <a:pt x="1108" y="34891"/>
                    </a:lnTo>
                    <a:lnTo>
                      <a:pt x="1117" y="35325"/>
                    </a:lnTo>
                    <a:lnTo>
                      <a:pt x="1127" y="35758"/>
                    </a:lnTo>
                    <a:lnTo>
                      <a:pt x="1127" y="36191"/>
                    </a:lnTo>
                    <a:lnTo>
                      <a:pt x="1127" y="36634"/>
                    </a:lnTo>
                    <a:lnTo>
                      <a:pt x="1108" y="37626"/>
                    </a:lnTo>
                    <a:lnTo>
                      <a:pt x="1088" y="38781"/>
                    </a:lnTo>
                    <a:lnTo>
                      <a:pt x="1079" y="41477"/>
                    </a:lnTo>
                    <a:lnTo>
                      <a:pt x="1079" y="44461"/>
                    </a:lnTo>
                    <a:lnTo>
                      <a:pt x="1079" y="47475"/>
                    </a:lnTo>
                    <a:lnTo>
                      <a:pt x="1108" y="52597"/>
                    </a:lnTo>
                    <a:lnTo>
                      <a:pt x="1127" y="54753"/>
                    </a:lnTo>
                    <a:lnTo>
                      <a:pt x="1011" y="55504"/>
                    </a:lnTo>
                    <a:lnTo>
                      <a:pt x="915" y="56284"/>
                    </a:lnTo>
                    <a:lnTo>
                      <a:pt x="809" y="57179"/>
                    </a:lnTo>
                    <a:lnTo>
                      <a:pt x="761" y="57641"/>
                    </a:lnTo>
                    <a:lnTo>
                      <a:pt x="723" y="58094"/>
                    </a:lnTo>
                    <a:lnTo>
                      <a:pt x="703" y="58518"/>
                    </a:lnTo>
                    <a:lnTo>
                      <a:pt x="694" y="58903"/>
                    </a:lnTo>
                    <a:lnTo>
                      <a:pt x="694" y="59230"/>
                    </a:lnTo>
                    <a:lnTo>
                      <a:pt x="703" y="59374"/>
                    </a:lnTo>
                    <a:lnTo>
                      <a:pt x="723" y="59500"/>
                    </a:lnTo>
                    <a:lnTo>
                      <a:pt x="742" y="59605"/>
                    </a:lnTo>
                    <a:lnTo>
                      <a:pt x="771" y="59692"/>
                    </a:lnTo>
                    <a:lnTo>
                      <a:pt x="809" y="59750"/>
                    </a:lnTo>
                    <a:lnTo>
                      <a:pt x="828" y="59779"/>
                    </a:lnTo>
                    <a:lnTo>
                      <a:pt x="848" y="59788"/>
                    </a:lnTo>
                    <a:lnTo>
                      <a:pt x="896" y="59808"/>
                    </a:lnTo>
                    <a:lnTo>
                      <a:pt x="973" y="59837"/>
                    </a:lnTo>
                    <a:lnTo>
                      <a:pt x="1175" y="59875"/>
                    </a:lnTo>
                    <a:lnTo>
                      <a:pt x="1435" y="59914"/>
                    </a:lnTo>
                    <a:lnTo>
                      <a:pt x="1743" y="59942"/>
                    </a:lnTo>
                    <a:lnTo>
                      <a:pt x="2090" y="59971"/>
                    </a:lnTo>
                    <a:lnTo>
                      <a:pt x="2860" y="59971"/>
                    </a:lnTo>
                    <a:lnTo>
                      <a:pt x="3264" y="59942"/>
                    </a:lnTo>
                    <a:lnTo>
                      <a:pt x="3457" y="59923"/>
                    </a:lnTo>
                    <a:lnTo>
                      <a:pt x="3659" y="59904"/>
                    </a:lnTo>
                    <a:lnTo>
                      <a:pt x="3852" y="59865"/>
                    </a:lnTo>
                    <a:lnTo>
                      <a:pt x="4034" y="59837"/>
                    </a:lnTo>
                    <a:lnTo>
                      <a:pt x="4208" y="59788"/>
                    </a:lnTo>
                    <a:lnTo>
                      <a:pt x="4381" y="59740"/>
                    </a:lnTo>
                    <a:lnTo>
                      <a:pt x="4545" y="59682"/>
                    </a:lnTo>
                    <a:lnTo>
                      <a:pt x="4689" y="59615"/>
                    </a:lnTo>
                    <a:lnTo>
                      <a:pt x="4834" y="59548"/>
                    </a:lnTo>
                    <a:lnTo>
                      <a:pt x="4959" y="59471"/>
                    </a:lnTo>
                    <a:lnTo>
                      <a:pt x="5065" y="59374"/>
                    </a:lnTo>
                    <a:lnTo>
                      <a:pt x="5151" y="59278"/>
                    </a:lnTo>
                    <a:lnTo>
                      <a:pt x="5228" y="59172"/>
                    </a:lnTo>
                    <a:lnTo>
                      <a:pt x="5286" y="59066"/>
                    </a:lnTo>
                    <a:lnTo>
                      <a:pt x="5305" y="58999"/>
                    </a:lnTo>
                    <a:lnTo>
                      <a:pt x="5315" y="58941"/>
                    </a:lnTo>
                    <a:lnTo>
                      <a:pt x="5325" y="58874"/>
                    </a:lnTo>
                    <a:lnTo>
                      <a:pt x="5325" y="58806"/>
                    </a:lnTo>
                    <a:lnTo>
                      <a:pt x="5325" y="58623"/>
                    </a:lnTo>
                    <a:lnTo>
                      <a:pt x="5315" y="58440"/>
                    </a:lnTo>
                    <a:lnTo>
                      <a:pt x="5286" y="58104"/>
                    </a:lnTo>
                    <a:lnTo>
                      <a:pt x="5238" y="57767"/>
                    </a:lnTo>
                    <a:lnTo>
                      <a:pt x="5171" y="57449"/>
                    </a:lnTo>
                    <a:lnTo>
                      <a:pt x="5084" y="57131"/>
                    </a:lnTo>
                    <a:lnTo>
                      <a:pt x="4997" y="56833"/>
                    </a:lnTo>
                    <a:lnTo>
                      <a:pt x="4901" y="56534"/>
                    </a:lnTo>
                    <a:lnTo>
                      <a:pt x="4795" y="56245"/>
                    </a:lnTo>
                    <a:lnTo>
                      <a:pt x="4574" y="55677"/>
                    </a:lnTo>
                    <a:lnTo>
                      <a:pt x="4371" y="55109"/>
                    </a:lnTo>
                    <a:lnTo>
                      <a:pt x="4275" y="54821"/>
                    </a:lnTo>
                    <a:lnTo>
                      <a:pt x="4189" y="54532"/>
                    </a:lnTo>
                    <a:lnTo>
                      <a:pt x="4111" y="54243"/>
                    </a:lnTo>
                    <a:lnTo>
                      <a:pt x="4054" y="53935"/>
                    </a:lnTo>
                    <a:lnTo>
                      <a:pt x="4044" y="53858"/>
                    </a:lnTo>
                    <a:lnTo>
                      <a:pt x="4044" y="53752"/>
                    </a:lnTo>
                    <a:lnTo>
                      <a:pt x="4044" y="53492"/>
                    </a:lnTo>
                    <a:lnTo>
                      <a:pt x="4063" y="53165"/>
                    </a:lnTo>
                    <a:lnTo>
                      <a:pt x="4092" y="52770"/>
                    </a:lnTo>
                    <a:lnTo>
                      <a:pt x="4140" y="52327"/>
                    </a:lnTo>
                    <a:lnTo>
                      <a:pt x="4189" y="51817"/>
                    </a:lnTo>
                    <a:lnTo>
                      <a:pt x="4343" y="50671"/>
                    </a:lnTo>
                    <a:lnTo>
                      <a:pt x="4516" y="49352"/>
                    </a:lnTo>
                    <a:lnTo>
                      <a:pt x="4718" y="47898"/>
                    </a:lnTo>
                    <a:lnTo>
                      <a:pt x="4939" y="46348"/>
                    </a:lnTo>
                    <a:lnTo>
                      <a:pt x="5161" y="44740"/>
                    </a:lnTo>
                    <a:lnTo>
                      <a:pt x="5373" y="43094"/>
                    </a:lnTo>
                    <a:lnTo>
                      <a:pt x="5575" y="41457"/>
                    </a:lnTo>
                    <a:lnTo>
                      <a:pt x="5662" y="40658"/>
                    </a:lnTo>
                    <a:lnTo>
                      <a:pt x="5748" y="39859"/>
                    </a:lnTo>
                    <a:lnTo>
                      <a:pt x="5816" y="39089"/>
                    </a:lnTo>
                    <a:lnTo>
                      <a:pt x="5883" y="38338"/>
                    </a:lnTo>
                    <a:lnTo>
                      <a:pt x="5931" y="37616"/>
                    </a:lnTo>
                    <a:lnTo>
                      <a:pt x="5970" y="36923"/>
                    </a:lnTo>
                    <a:lnTo>
                      <a:pt x="5999" y="36258"/>
                    </a:lnTo>
                    <a:lnTo>
                      <a:pt x="6008" y="35642"/>
                    </a:lnTo>
                    <a:lnTo>
                      <a:pt x="5999" y="35065"/>
                    </a:lnTo>
                    <a:lnTo>
                      <a:pt x="5970" y="34535"/>
                    </a:lnTo>
                    <a:lnTo>
                      <a:pt x="5950" y="34294"/>
                    </a:lnTo>
                    <a:lnTo>
                      <a:pt x="5931" y="34063"/>
                    </a:lnTo>
                    <a:lnTo>
                      <a:pt x="5902" y="33842"/>
                    </a:lnTo>
                    <a:lnTo>
                      <a:pt x="5864" y="33640"/>
                    </a:lnTo>
                    <a:lnTo>
                      <a:pt x="5710" y="32908"/>
                    </a:lnTo>
                    <a:lnTo>
                      <a:pt x="5565" y="32263"/>
                    </a:lnTo>
                    <a:lnTo>
                      <a:pt x="5421" y="31676"/>
                    </a:lnTo>
                    <a:lnTo>
                      <a:pt x="5276" y="31156"/>
                    </a:lnTo>
                    <a:lnTo>
                      <a:pt x="5036" y="30251"/>
                    </a:lnTo>
                    <a:lnTo>
                      <a:pt x="4930" y="29846"/>
                    </a:lnTo>
                    <a:lnTo>
                      <a:pt x="4853" y="29452"/>
                    </a:lnTo>
                    <a:lnTo>
                      <a:pt x="4814" y="29259"/>
                    </a:lnTo>
                    <a:lnTo>
                      <a:pt x="4795" y="29067"/>
                    </a:lnTo>
                    <a:lnTo>
                      <a:pt x="4766" y="28874"/>
                    </a:lnTo>
                    <a:lnTo>
                      <a:pt x="4757" y="28672"/>
                    </a:lnTo>
                    <a:lnTo>
                      <a:pt x="4747" y="28470"/>
                    </a:lnTo>
                    <a:lnTo>
                      <a:pt x="4747" y="28258"/>
                    </a:lnTo>
                    <a:lnTo>
                      <a:pt x="4747" y="28036"/>
                    </a:lnTo>
                    <a:lnTo>
                      <a:pt x="4766" y="27815"/>
                    </a:lnTo>
                    <a:lnTo>
                      <a:pt x="4785" y="27574"/>
                    </a:lnTo>
                    <a:lnTo>
                      <a:pt x="4814" y="27324"/>
                    </a:lnTo>
                    <a:lnTo>
                      <a:pt x="4853" y="27064"/>
                    </a:lnTo>
                    <a:lnTo>
                      <a:pt x="4901" y="26794"/>
                    </a:lnTo>
                    <a:lnTo>
                      <a:pt x="4959" y="26496"/>
                    </a:lnTo>
                    <a:lnTo>
                      <a:pt x="5026" y="26188"/>
                    </a:lnTo>
                    <a:lnTo>
                      <a:pt x="5199" y="25514"/>
                    </a:lnTo>
                    <a:lnTo>
                      <a:pt x="5633" y="23896"/>
                    </a:lnTo>
                    <a:lnTo>
                      <a:pt x="5883" y="22943"/>
                    </a:lnTo>
                    <a:lnTo>
                      <a:pt x="6143" y="21884"/>
                    </a:lnTo>
                    <a:lnTo>
                      <a:pt x="6422" y="20729"/>
                    </a:lnTo>
                    <a:lnTo>
                      <a:pt x="6711" y="19458"/>
                    </a:lnTo>
                    <a:lnTo>
                      <a:pt x="6846" y="18784"/>
                    </a:lnTo>
                    <a:lnTo>
                      <a:pt x="6990" y="18081"/>
                    </a:lnTo>
                    <a:lnTo>
                      <a:pt x="7125" y="17340"/>
                    </a:lnTo>
                    <a:lnTo>
                      <a:pt x="7260" y="16579"/>
                    </a:lnTo>
                    <a:lnTo>
                      <a:pt x="7395" y="15790"/>
                    </a:lnTo>
                    <a:lnTo>
                      <a:pt x="7529" y="14962"/>
                    </a:lnTo>
                    <a:lnTo>
                      <a:pt x="7654" y="14105"/>
                    </a:lnTo>
                    <a:lnTo>
                      <a:pt x="7770" y="13219"/>
                    </a:lnTo>
                    <a:lnTo>
                      <a:pt x="7886" y="12305"/>
                    </a:lnTo>
                    <a:lnTo>
                      <a:pt x="7991" y="11361"/>
                    </a:lnTo>
                    <a:lnTo>
                      <a:pt x="8097" y="10379"/>
                    </a:lnTo>
                    <a:lnTo>
                      <a:pt x="8194" y="9359"/>
                    </a:lnTo>
                    <a:lnTo>
                      <a:pt x="8280" y="8309"/>
                    </a:lnTo>
                    <a:lnTo>
                      <a:pt x="8348" y="7231"/>
                    </a:lnTo>
                    <a:lnTo>
                      <a:pt x="8415" y="6114"/>
                    </a:lnTo>
                    <a:lnTo>
                      <a:pt x="8473" y="4959"/>
                    </a:lnTo>
                    <a:lnTo>
                      <a:pt x="8521" y="3775"/>
                    </a:lnTo>
                    <a:lnTo>
                      <a:pt x="8550" y="2552"/>
                    </a:lnTo>
                    <a:lnTo>
                      <a:pt x="8569" y="1300"/>
                    </a:lnTo>
                    <a:lnTo>
                      <a:pt x="8579"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p20"/>
              <p:cNvSpPr/>
              <p:nvPr/>
            </p:nvSpPr>
            <p:spPr>
              <a:xfrm>
                <a:off x="4659875" y="2621850"/>
                <a:ext cx="263100" cy="1269425"/>
              </a:xfrm>
              <a:custGeom>
                <a:rect b="b" l="l" r="r" t="t"/>
                <a:pathLst>
                  <a:path extrusionOk="0" h="50777" w="10524">
                    <a:moveTo>
                      <a:pt x="10523" y="1"/>
                    </a:moveTo>
                    <a:lnTo>
                      <a:pt x="0" y="7231"/>
                    </a:lnTo>
                    <a:lnTo>
                      <a:pt x="1579" y="50777"/>
                    </a:lnTo>
                    <a:lnTo>
                      <a:pt x="8117" y="50777"/>
                    </a:lnTo>
                    <a:lnTo>
                      <a:pt x="1052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7" name="Google Shape;2317;p20"/>
              <p:cNvSpPr/>
              <p:nvPr/>
            </p:nvSpPr>
            <p:spPr>
              <a:xfrm>
                <a:off x="4709925" y="3982475"/>
                <a:ext cx="244100" cy="162025"/>
              </a:xfrm>
              <a:custGeom>
                <a:rect b="b" l="l" r="r" t="t"/>
                <a:pathLst>
                  <a:path extrusionOk="0" h="6481" w="9764">
                    <a:moveTo>
                      <a:pt x="1" y="1"/>
                    </a:moveTo>
                    <a:lnTo>
                      <a:pt x="1" y="6480"/>
                    </a:lnTo>
                    <a:lnTo>
                      <a:pt x="9763" y="6480"/>
                    </a:lnTo>
                    <a:lnTo>
                      <a:pt x="9744" y="6345"/>
                    </a:lnTo>
                    <a:lnTo>
                      <a:pt x="9725" y="6191"/>
                    </a:lnTo>
                    <a:lnTo>
                      <a:pt x="9677" y="5989"/>
                    </a:lnTo>
                    <a:lnTo>
                      <a:pt x="9600" y="5748"/>
                    </a:lnTo>
                    <a:lnTo>
                      <a:pt x="9494" y="5469"/>
                    </a:lnTo>
                    <a:lnTo>
                      <a:pt x="9436" y="5325"/>
                    </a:lnTo>
                    <a:lnTo>
                      <a:pt x="9359" y="5171"/>
                    </a:lnTo>
                    <a:lnTo>
                      <a:pt x="9282" y="5017"/>
                    </a:lnTo>
                    <a:lnTo>
                      <a:pt x="9186" y="4853"/>
                    </a:lnTo>
                    <a:lnTo>
                      <a:pt x="9080" y="4699"/>
                    </a:lnTo>
                    <a:lnTo>
                      <a:pt x="8964" y="4535"/>
                    </a:lnTo>
                    <a:lnTo>
                      <a:pt x="8839" y="4372"/>
                    </a:lnTo>
                    <a:lnTo>
                      <a:pt x="8695" y="4218"/>
                    </a:lnTo>
                    <a:lnTo>
                      <a:pt x="8541" y="4054"/>
                    </a:lnTo>
                    <a:lnTo>
                      <a:pt x="8377" y="3900"/>
                    </a:lnTo>
                    <a:lnTo>
                      <a:pt x="8194" y="3755"/>
                    </a:lnTo>
                    <a:lnTo>
                      <a:pt x="7992" y="3611"/>
                    </a:lnTo>
                    <a:lnTo>
                      <a:pt x="7780" y="3467"/>
                    </a:lnTo>
                    <a:lnTo>
                      <a:pt x="7549" y="3341"/>
                    </a:lnTo>
                    <a:lnTo>
                      <a:pt x="7308" y="3216"/>
                    </a:lnTo>
                    <a:lnTo>
                      <a:pt x="7039" y="3101"/>
                    </a:lnTo>
                    <a:lnTo>
                      <a:pt x="6760" y="2995"/>
                    </a:lnTo>
                    <a:lnTo>
                      <a:pt x="6452" y="2908"/>
                    </a:lnTo>
                    <a:lnTo>
                      <a:pt x="6134" y="2831"/>
                    </a:lnTo>
                    <a:lnTo>
                      <a:pt x="5787" y="2764"/>
                    </a:lnTo>
                    <a:lnTo>
                      <a:pt x="569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p20"/>
              <p:cNvSpPr/>
              <p:nvPr/>
            </p:nvSpPr>
            <p:spPr>
              <a:xfrm>
                <a:off x="4706575" y="4138450"/>
                <a:ext cx="253700" cy="24800"/>
              </a:xfrm>
              <a:custGeom>
                <a:rect b="b" l="l" r="r" t="t"/>
                <a:pathLst>
                  <a:path extrusionOk="0" h="992" w="10148">
                    <a:moveTo>
                      <a:pt x="0" y="0"/>
                    </a:moveTo>
                    <a:lnTo>
                      <a:pt x="0" y="992"/>
                    </a:lnTo>
                    <a:lnTo>
                      <a:pt x="10148" y="992"/>
                    </a:lnTo>
                    <a:lnTo>
                      <a:pt x="1014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9" name="Google Shape;2319;p20"/>
              <p:cNvSpPr/>
              <p:nvPr/>
            </p:nvSpPr>
            <p:spPr>
              <a:xfrm>
                <a:off x="4396800" y="2411475"/>
                <a:ext cx="526175" cy="420775"/>
              </a:xfrm>
              <a:custGeom>
                <a:rect b="b" l="l" r="r" t="t"/>
                <a:pathLst>
                  <a:path extrusionOk="0" h="16831" w="21047">
                    <a:moveTo>
                      <a:pt x="8415" y="1"/>
                    </a:moveTo>
                    <a:lnTo>
                      <a:pt x="7991" y="11"/>
                    </a:lnTo>
                    <a:lnTo>
                      <a:pt x="7558" y="39"/>
                    </a:lnTo>
                    <a:lnTo>
                      <a:pt x="7144" y="97"/>
                    </a:lnTo>
                    <a:lnTo>
                      <a:pt x="6730" y="174"/>
                    </a:lnTo>
                    <a:lnTo>
                      <a:pt x="6326" y="271"/>
                    </a:lnTo>
                    <a:lnTo>
                      <a:pt x="5921" y="376"/>
                    </a:lnTo>
                    <a:lnTo>
                      <a:pt x="5536" y="511"/>
                    </a:lnTo>
                    <a:lnTo>
                      <a:pt x="5151" y="665"/>
                    </a:lnTo>
                    <a:lnTo>
                      <a:pt x="4776" y="829"/>
                    </a:lnTo>
                    <a:lnTo>
                      <a:pt x="4419" y="1021"/>
                    </a:lnTo>
                    <a:lnTo>
                      <a:pt x="4063" y="1224"/>
                    </a:lnTo>
                    <a:lnTo>
                      <a:pt x="3717" y="1445"/>
                    </a:lnTo>
                    <a:lnTo>
                      <a:pt x="3389" y="1676"/>
                    </a:lnTo>
                    <a:lnTo>
                      <a:pt x="3072" y="1926"/>
                    </a:lnTo>
                    <a:lnTo>
                      <a:pt x="2763" y="2196"/>
                    </a:lnTo>
                    <a:lnTo>
                      <a:pt x="2475" y="2475"/>
                    </a:lnTo>
                    <a:lnTo>
                      <a:pt x="2195" y="2764"/>
                    </a:lnTo>
                    <a:lnTo>
                      <a:pt x="1926" y="3072"/>
                    </a:lnTo>
                    <a:lnTo>
                      <a:pt x="1676" y="3390"/>
                    </a:lnTo>
                    <a:lnTo>
                      <a:pt x="1444" y="3717"/>
                    </a:lnTo>
                    <a:lnTo>
                      <a:pt x="1223" y="4064"/>
                    </a:lnTo>
                    <a:lnTo>
                      <a:pt x="1021" y="4410"/>
                    </a:lnTo>
                    <a:lnTo>
                      <a:pt x="838" y="4776"/>
                    </a:lnTo>
                    <a:lnTo>
                      <a:pt x="665" y="5152"/>
                    </a:lnTo>
                    <a:lnTo>
                      <a:pt x="511" y="5527"/>
                    </a:lnTo>
                    <a:lnTo>
                      <a:pt x="385" y="5922"/>
                    </a:lnTo>
                    <a:lnTo>
                      <a:pt x="270" y="6317"/>
                    </a:lnTo>
                    <a:lnTo>
                      <a:pt x="174" y="6731"/>
                    </a:lnTo>
                    <a:lnTo>
                      <a:pt x="97" y="7145"/>
                    </a:lnTo>
                    <a:lnTo>
                      <a:pt x="48" y="7559"/>
                    </a:lnTo>
                    <a:lnTo>
                      <a:pt x="10" y="7982"/>
                    </a:lnTo>
                    <a:lnTo>
                      <a:pt x="0" y="8416"/>
                    </a:lnTo>
                    <a:lnTo>
                      <a:pt x="10" y="8849"/>
                    </a:lnTo>
                    <a:lnTo>
                      <a:pt x="48" y="9272"/>
                    </a:lnTo>
                    <a:lnTo>
                      <a:pt x="97" y="9696"/>
                    </a:lnTo>
                    <a:lnTo>
                      <a:pt x="174" y="10110"/>
                    </a:lnTo>
                    <a:lnTo>
                      <a:pt x="270" y="10514"/>
                    </a:lnTo>
                    <a:lnTo>
                      <a:pt x="385" y="10909"/>
                    </a:lnTo>
                    <a:lnTo>
                      <a:pt x="511" y="11304"/>
                    </a:lnTo>
                    <a:lnTo>
                      <a:pt x="665" y="11689"/>
                    </a:lnTo>
                    <a:lnTo>
                      <a:pt x="838" y="12055"/>
                    </a:lnTo>
                    <a:lnTo>
                      <a:pt x="1021" y="12421"/>
                    </a:lnTo>
                    <a:lnTo>
                      <a:pt x="1223" y="12777"/>
                    </a:lnTo>
                    <a:lnTo>
                      <a:pt x="1444" y="13114"/>
                    </a:lnTo>
                    <a:lnTo>
                      <a:pt x="1676" y="13441"/>
                    </a:lnTo>
                    <a:lnTo>
                      <a:pt x="1926" y="13759"/>
                    </a:lnTo>
                    <a:lnTo>
                      <a:pt x="2195" y="14067"/>
                    </a:lnTo>
                    <a:lnTo>
                      <a:pt x="2475" y="14365"/>
                    </a:lnTo>
                    <a:lnTo>
                      <a:pt x="2763" y="14645"/>
                    </a:lnTo>
                    <a:lnTo>
                      <a:pt x="3072" y="14905"/>
                    </a:lnTo>
                    <a:lnTo>
                      <a:pt x="3389" y="15155"/>
                    </a:lnTo>
                    <a:lnTo>
                      <a:pt x="3717" y="15396"/>
                    </a:lnTo>
                    <a:lnTo>
                      <a:pt x="4063" y="15607"/>
                    </a:lnTo>
                    <a:lnTo>
                      <a:pt x="4419" y="15819"/>
                    </a:lnTo>
                    <a:lnTo>
                      <a:pt x="4776" y="16002"/>
                    </a:lnTo>
                    <a:lnTo>
                      <a:pt x="5151" y="16166"/>
                    </a:lnTo>
                    <a:lnTo>
                      <a:pt x="5536" y="16320"/>
                    </a:lnTo>
                    <a:lnTo>
                      <a:pt x="5921" y="16455"/>
                    </a:lnTo>
                    <a:lnTo>
                      <a:pt x="6326" y="16570"/>
                    </a:lnTo>
                    <a:lnTo>
                      <a:pt x="6730" y="16666"/>
                    </a:lnTo>
                    <a:lnTo>
                      <a:pt x="7144" y="16734"/>
                    </a:lnTo>
                    <a:lnTo>
                      <a:pt x="7558" y="16792"/>
                    </a:lnTo>
                    <a:lnTo>
                      <a:pt x="7991" y="16820"/>
                    </a:lnTo>
                    <a:lnTo>
                      <a:pt x="8415" y="16830"/>
                    </a:lnTo>
                    <a:lnTo>
                      <a:pt x="12622" y="16830"/>
                    </a:lnTo>
                    <a:lnTo>
                      <a:pt x="13055" y="16820"/>
                    </a:lnTo>
                    <a:lnTo>
                      <a:pt x="13489" y="16792"/>
                    </a:lnTo>
                    <a:lnTo>
                      <a:pt x="13903" y="16734"/>
                    </a:lnTo>
                    <a:lnTo>
                      <a:pt x="14317" y="16666"/>
                    </a:lnTo>
                    <a:lnTo>
                      <a:pt x="14721" y="16570"/>
                    </a:lnTo>
                    <a:lnTo>
                      <a:pt x="15125" y="16455"/>
                    </a:lnTo>
                    <a:lnTo>
                      <a:pt x="15511" y="16320"/>
                    </a:lnTo>
                    <a:lnTo>
                      <a:pt x="15896" y="16166"/>
                    </a:lnTo>
                    <a:lnTo>
                      <a:pt x="16271" y="16002"/>
                    </a:lnTo>
                    <a:lnTo>
                      <a:pt x="16627" y="15819"/>
                    </a:lnTo>
                    <a:lnTo>
                      <a:pt x="16984" y="15607"/>
                    </a:lnTo>
                    <a:lnTo>
                      <a:pt x="17321" y="15396"/>
                    </a:lnTo>
                    <a:lnTo>
                      <a:pt x="17658" y="15155"/>
                    </a:lnTo>
                    <a:lnTo>
                      <a:pt x="17975" y="14905"/>
                    </a:lnTo>
                    <a:lnTo>
                      <a:pt x="18283" y="14645"/>
                    </a:lnTo>
                    <a:lnTo>
                      <a:pt x="18572" y="14365"/>
                    </a:lnTo>
                    <a:lnTo>
                      <a:pt x="18851" y="14067"/>
                    </a:lnTo>
                    <a:lnTo>
                      <a:pt x="19111" y="13759"/>
                    </a:lnTo>
                    <a:lnTo>
                      <a:pt x="19362" y="13441"/>
                    </a:lnTo>
                    <a:lnTo>
                      <a:pt x="19602" y="13114"/>
                    </a:lnTo>
                    <a:lnTo>
                      <a:pt x="19824" y="12777"/>
                    </a:lnTo>
                    <a:lnTo>
                      <a:pt x="20026" y="12421"/>
                    </a:lnTo>
                    <a:lnTo>
                      <a:pt x="20209" y="12055"/>
                    </a:lnTo>
                    <a:lnTo>
                      <a:pt x="20382" y="11689"/>
                    </a:lnTo>
                    <a:lnTo>
                      <a:pt x="20527" y="11304"/>
                    </a:lnTo>
                    <a:lnTo>
                      <a:pt x="20661" y="10909"/>
                    </a:lnTo>
                    <a:lnTo>
                      <a:pt x="20777" y="10514"/>
                    </a:lnTo>
                    <a:lnTo>
                      <a:pt x="20873" y="10110"/>
                    </a:lnTo>
                    <a:lnTo>
                      <a:pt x="20950" y="9696"/>
                    </a:lnTo>
                    <a:lnTo>
                      <a:pt x="20998" y="9272"/>
                    </a:lnTo>
                    <a:lnTo>
                      <a:pt x="21037" y="8849"/>
                    </a:lnTo>
                    <a:lnTo>
                      <a:pt x="21046" y="8416"/>
                    </a:lnTo>
                    <a:lnTo>
                      <a:pt x="21037" y="7982"/>
                    </a:lnTo>
                    <a:lnTo>
                      <a:pt x="20998" y="7559"/>
                    </a:lnTo>
                    <a:lnTo>
                      <a:pt x="20950" y="7145"/>
                    </a:lnTo>
                    <a:lnTo>
                      <a:pt x="20873" y="6731"/>
                    </a:lnTo>
                    <a:lnTo>
                      <a:pt x="20777" y="6317"/>
                    </a:lnTo>
                    <a:lnTo>
                      <a:pt x="20661" y="5922"/>
                    </a:lnTo>
                    <a:lnTo>
                      <a:pt x="20527" y="5527"/>
                    </a:lnTo>
                    <a:lnTo>
                      <a:pt x="20382" y="5152"/>
                    </a:lnTo>
                    <a:lnTo>
                      <a:pt x="20209" y="4776"/>
                    </a:lnTo>
                    <a:lnTo>
                      <a:pt x="20026" y="4410"/>
                    </a:lnTo>
                    <a:lnTo>
                      <a:pt x="19824" y="4064"/>
                    </a:lnTo>
                    <a:lnTo>
                      <a:pt x="19602" y="3717"/>
                    </a:lnTo>
                    <a:lnTo>
                      <a:pt x="19362" y="3390"/>
                    </a:lnTo>
                    <a:lnTo>
                      <a:pt x="19111" y="3072"/>
                    </a:lnTo>
                    <a:lnTo>
                      <a:pt x="18851" y="2764"/>
                    </a:lnTo>
                    <a:lnTo>
                      <a:pt x="18572" y="2475"/>
                    </a:lnTo>
                    <a:lnTo>
                      <a:pt x="18283" y="2196"/>
                    </a:lnTo>
                    <a:lnTo>
                      <a:pt x="17975" y="1926"/>
                    </a:lnTo>
                    <a:lnTo>
                      <a:pt x="17658" y="1676"/>
                    </a:lnTo>
                    <a:lnTo>
                      <a:pt x="17321" y="1445"/>
                    </a:lnTo>
                    <a:lnTo>
                      <a:pt x="16984" y="1224"/>
                    </a:lnTo>
                    <a:lnTo>
                      <a:pt x="16627" y="1021"/>
                    </a:lnTo>
                    <a:lnTo>
                      <a:pt x="16271" y="829"/>
                    </a:lnTo>
                    <a:lnTo>
                      <a:pt x="15896" y="665"/>
                    </a:lnTo>
                    <a:lnTo>
                      <a:pt x="15511" y="511"/>
                    </a:lnTo>
                    <a:lnTo>
                      <a:pt x="15125" y="376"/>
                    </a:lnTo>
                    <a:lnTo>
                      <a:pt x="14721" y="271"/>
                    </a:lnTo>
                    <a:lnTo>
                      <a:pt x="14317" y="174"/>
                    </a:lnTo>
                    <a:lnTo>
                      <a:pt x="13903" y="97"/>
                    </a:lnTo>
                    <a:lnTo>
                      <a:pt x="13489" y="39"/>
                    </a:lnTo>
                    <a:lnTo>
                      <a:pt x="13055" y="11"/>
                    </a:lnTo>
                    <a:lnTo>
                      <a:pt x="1262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0" name="Google Shape;2320;p20"/>
              <p:cNvSpPr/>
              <p:nvPr/>
            </p:nvSpPr>
            <p:spPr>
              <a:xfrm>
                <a:off x="4430000" y="1999675"/>
                <a:ext cx="459750" cy="539400"/>
              </a:xfrm>
              <a:custGeom>
                <a:rect b="b" l="l" r="r" t="t"/>
                <a:pathLst>
                  <a:path extrusionOk="0" h="21576" w="18390">
                    <a:moveTo>
                      <a:pt x="5287" y="0"/>
                    </a:moveTo>
                    <a:lnTo>
                      <a:pt x="5055" y="19"/>
                    </a:lnTo>
                    <a:lnTo>
                      <a:pt x="4824" y="39"/>
                    </a:lnTo>
                    <a:lnTo>
                      <a:pt x="4603" y="67"/>
                    </a:lnTo>
                    <a:lnTo>
                      <a:pt x="4391" y="106"/>
                    </a:lnTo>
                    <a:lnTo>
                      <a:pt x="4179" y="154"/>
                    </a:lnTo>
                    <a:lnTo>
                      <a:pt x="3977" y="212"/>
                    </a:lnTo>
                    <a:lnTo>
                      <a:pt x="3775" y="279"/>
                    </a:lnTo>
                    <a:lnTo>
                      <a:pt x="3582" y="347"/>
                    </a:lnTo>
                    <a:lnTo>
                      <a:pt x="3400" y="433"/>
                    </a:lnTo>
                    <a:lnTo>
                      <a:pt x="3226" y="510"/>
                    </a:lnTo>
                    <a:lnTo>
                      <a:pt x="3053" y="607"/>
                    </a:lnTo>
                    <a:lnTo>
                      <a:pt x="2889" y="703"/>
                    </a:lnTo>
                    <a:lnTo>
                      <a:pt x="2735" y="809"/>
                    </a:lnTo>
                    <a:lnTo>
                      <a:pt x="2581" y="924"/>
                    </a:lnTo>
                    <a:lnTo>
                      <a:pt x="2446" y="1040"/>
                    </a:lnTo>
                    <a:lnTo>
                      <a:pt x="2312" y="1165"/>
                    </a:lnTo>
                    <a:lnTo>
                      <a:pt x="2186" y="1300"/>
                    </a:lnTo>
                    <a:lnTo>
                      <a:pt x="2061" y="1435"/>
                    </a:lnTo>
                    <a:lnTo>
                      <a:pt x="1955" y="1569"/>
                    </a:lnTo>
                    <a:lnTo>
                      <a:pt x="1849" y="1714"/>
                    </a:lnTo>
                    <a:lnTo>
                      <a:pt x="1753" y="1868"/>
                    </a:lnTo>
                    <a:lnTo>
                      <a:pt x="1667" y="2022"/>
                    </a:lnTo>
                    <a:lnTo>
                      <a:pt x="1590" y="2176"/>
                    </a:lnTo>
                    <a:lnTo>
                      <a:pt x="1522" y="2340"/>
                    </a:lnTo>
                    <a:lnTo>
                      <a:pt x="1464" y="2503"/>
                    </a:lnTo>
                    <a:lnTo>
                      <a:pt x="1416" y="2677"/>
                    </a:lnTo>
                    <a:lnTo>
                      <a:pt x="1368" y="2850"/>
                    </a:lnTo>
                    <a:lnTo>
                      <a:pt x="1339" y="3023"/>
                    </a:lnTo>
                    <a:lnTo>
                      <a:pt x="1320" y="3196"/>
                    </a:lnTo>
                    <a:lnTo>
                      <a:pt x="1301" y="3379"/>
                    </a:lnTo>
                    <a:lnTo>
                      <a:pt x="1301" y="3562"/>
                    </a:lnTo>
                    <a:lnTo>
                      <a:pt x="1301" y="3851"/>
                    </a:lnTo>
                    <a:lnTo>
                      <a:pt x="1310" y="4121"/>
                    </a:lnTo>
                    <a:lnTo>
                      <a:pt x="1330" y="4390"/>
                    </a:lnTo>
                    <a:lnTo>
                      <a:pt x="1349" y="4660"/>
                    </a:lnTo>
                    <a:lnTo>
                      <a:pt x="1407" y="5180"/>
                    </a:lnTo>
                    <a:lnTo>
                      <a:pt x="1484" y="5690"/>
                    </a:lnTo>
                    <a:lnTo>
                      <a:pt x="1580" y="6171"/>
                    </a:lnTo>
                    <a:lnTo>
                      <a:pt x="1686" y="6643"/>
                    </a:lnTo>
                    <a:lnTo>
                      <a:pt x="1792" y="7105"/>
                    </a:lnTo>
                    <a:lnTo>
                      <a:pt x="1907" y="7548"/>
                    </a:lnTo>
                    <a:lnTo>
                      <a:pt x="2138" y="8415"/>
                    </a:lnTo>
                    <a:lnTo>
                      <a:pt x="2235" y="8829"/>
                    </a:lnTo>
                    <a:lnTo>
                      <a:pt x="2331" y="9233"/>
                    </a:lnTo>
                    <a:lnTo>
                      <a:pt x="2408" y="9628"/>
                    </a:lnTo>
                    <a:lnTo>
                      <a:pt x="2466" y="10022"/>
                    </a:lnTo>
                    <a:lnTo>
                      <a:pt x="2495" y="10215"/>
                    </a:lnTo>
                    <a:lnTo>
                      <a:pt x="2514" y="10408"/>
                    </a:lnTo>
                    <a:lnTo>
                      <a:pt x="2523" y="10600"/>
                    </a:lnTo>
                    <a:lnTo>
                      <a:pt x="2523" y="10793"/>
                    </a:lnTo>
                    <a:lnTo>
                      <a:pt x="2514" y="11053"/>
                    </a:lnTo>
                    <a:lnTo>
                      <a:pt x="2495" y="11313"/>
                    </a:lnTo>
                    <a:lnTo>
                      <a:pt x="2456" y="11572"/>
                    </a:lnTo>
                    <a:lnTo>
                      <a:pt x="2418" y="11832"/>
                    </a:lnTo>
                    <a:lnTo>
                      <a:pt x="2360" y="12102"/>
                    </a:lnTo>
                    <a:lnTo>
                      <a:pt x="2292" y="12362"/>
                    </a:lnTo>
                    <a:lnTo>
                      <a:pt x="2215" y="12622"/>
                    </a:lnTo>
                    <a:lnTo>
                      <a:pt x="2129" y="12882"/>
                    </a:lnTo>
                    <a:lnTo>
                      <a:pt x="2032" y="13151"/>
                    </a:lnTo>
                    <a:lnTo>
                      <a:pt x="1936" y="13411"/>
                    </a:lnTo>
                    <a:lnTo>
                      <a:pt x="1724" y="13951"/>
                    </a:lnTo>
                    <a:lnTo>
                      <a:pt x="1262" y="15058"/>
                    </a:lnTo>
                    <a:lnTo>
                      <a:pt x="1031" y="15635"/>
                    </a:lnTo>
                    <a:lnTo>
                      <a:pt x="800" y="16232"/>
                    </a:lnTo>
                    <a:lnTo>
                      <a:pt x="694" y="16540"/>
                    </a:lnTo>
                    <a:lnTo>
                      <a:pt x="588" y="16858"/>
                    </a:lnTo>
                    <a:lnTo>
                      <a:pt x="482" y="17176"/>
                    </a:lnTo>
                    <a:lnTo>
                      <a:pt x="396" y="17493"/>
                    </a:lnTo>
                    <a:lnTo>
                      <a:pt x="309" y="17830"/>
                    </a:lnTo>
                    <a:lnTo>
                      <a:pt x="232" y="18167"/>
                    </a:lnTo>
                    <a:lnTo>
                      <a:pt x="165" y="18514"/>
                    </a:lnTo>
                    <a:lnTo>
                      <a:pt x="107" y="18870"/>
                    </a:lnTo>
                    <a:lnTo>
                      <a:pt x="59" y="19226"/>
                    </a:lnTo>
                    <a:lnTo>
                      <a:pt x="30" y="19602"/>
                    </a:lnTo>
                    <a:lnTo>
                      <a:pt x="11" y="19977"/>
                    </a:lnTo>
                    <a:lnTo>
                      <a:pt x="1" y="20372"/>
                    </a:lnTo>
                    <a:lnTo>
                      <a:pt x="261" y="20449"/>
                    </a:lnTo>
                    <a:lnTo>
                      <a:pt x="550" y="20517"/>
                    </a:lnTo>
                    <a:lnTo>
                      <a:pt x="1176" y="20671"/>
                    </a:lnTo>
                    <a:lnTo>
                      <a:pt x="1878" y="20805"/>
                    </a:lnTo>
                    <a:lnTo>
                      <a:pt x="2620" y="20940"/>
                    </a:lnTo>
                    <a:lnTo>
                      <a:pt x="3390" y="21065"/>
                    </a:lnTo>
                    <a:lnTo>
                      <a:pt x="4160" y="21181"/>
                    </a:lnTo>
                    <a:lnTo>
                      <a:pt x="4921" y="21277"/>
                    </a:lnTo>
                    <a:lnTo>
                      <a:pt x="5633" y="21373"/>
                    </a:lnTo>
                    <a:lnTo>
                      <a:pt x="6066" y="21422"/>
                    </a:lnTo>
                    <a:lnTo>
                      <a:pt x="6490" y="21460"/>
                    </a:lnTo>
                    <a:lnTo>
                      <a:pt x="6904" y="21499"/>
                    </a:lnTo>
                    <a:lnTo>
                      <a:pt x="7318" y="21527"/>
                    </a:lnTo>
                    <a:lnTo>
                      <a:pt x="7722" y="21547"/>
                    </a:lnTo>
                    <a:lnTo>
                      <a:pt x="8127" y="21566"/>
                    </a:lnTo>
                    <a:lnTo>
                      <a:pt x="8926" y="21576"/>
                    </a:lnTo>
                    <a:lnTo>
                      <a:pt x="9465" y="21576"/>
                    </a:lnTo>
                    <a:lnTo>
                      <a:pt x="10264" y="21566"/>
                    </a:lnTo>
                    <a:lnTo>
                      <a:pt x="10668" y="21547"/>
                    </a:lnTo>
                    <a:lnTo>
                      <a:pt x="11073" y="21527"/>
                    </a:lnTo>
                    <a:lnTo>
                      <a:pt x="11487" y="21499"/>
                    </a:lnTo>
                    <a:lnTo>
                      <a:pt x="11901" y="21460"/>
                    </a:lnTo>
                    <a:lnTo>
                      <a:pt x="12324" y="21422"/>
                    </a:lnTo>
                    <a:lnTo>
                      <a:pt x="12748" y="21373"/>
                    </a:lnTo>
                    <a:lnTo>
                      <a:pt x="13470" y="21277"/>
                    </a:lnTo>
                    <a:lnTo>
                      <a:pt x="14231" y="21171"/>
                    </a:lnTo>
                    <a:lnTo>
                      <a:pt x="15001" y="21056"/>
                    </a:lnTo>
                    <a:lnTo>
                      <a:pt x="15771" y="20931"/>
                    </a:lnTo>
                    <a:lnTo>
                      <a:pt x="16512" y="20796"/>
                    </a:lnTo>
                    <a:lnTo>
                      <a:pt x="17215" y="20651"/>
                    </a:lnTo>
                    <a:lnTo>
                      <a:pt x="17841" y="20507"/>
                    </a:lnTo>
                    <a:lnTo>
                      <a:pt x="18130" y="20430"/>
                    </a:lnTo>
                    <a:lnTo>
                      <a:pt x="18390" y="20353"/>
                    </a:lnTo>
                    <a:lnTo>
                      <a:pt x="18380" y="19968"/>
                    </a:lnTo>
                    <a:lnTo>
                      <a:pt x="18361" y="19583"/>
                    </a:lnTo>
                    <a:lnTo>
                      <a:pt x="18322" y="19217"/>
                    </a:lnTo>
                    <a:lnTo>
                      <a:pt x="18284" y="18851"/>
                    </a:lnTo>
                    <a:lnTo>
                      <a:pt x="18226" y="18495"/>
                    </a:lnTo>
                    <a:lnTo>
                      <a:pt x="18159" y="18148"/>
                    </a:lnTo>
                    <a:lnTo>
                      <a:pt x="18082" y="17811"/>
                    </a:lnTo>
                    <a:lnTo>
                      <a:pt x="17995" y="17484"/>
                    </a:lnTo>
                    <a:lnTo>
                      <a:pt x="17899" y="17157"/>
                    </a:lnTo>
                    <a:lnTo>
                      <a:pt x="17803" y="16839"/>
                    </a:lnTo>
                    <a:lnTo>
                      <a:pt x="17697" y="16531"/>
                    </a:lnTo>
                    <a:lnTo>
                      <a:pt x="17591" y="16223"/>
                    </a:lnTo>
                    <a:lnTo>
                      <a:pt x="17360" y="15626"/>
                    </a:lnTo>
                    <a:lnTo>
                      <a:pt x="17129" y="15048"/>
                    </a:lnTo>
                    <a:lnTo>
                      <a:pt x="16666" y="13941"/>
                    </a:lnTo>
                    <a:lnTo>
                      <a:pt x="16455" y="13411"/>
                    </a:lnTo>
                    <a:lnTo>
                      <a:pt x="16349" y="13142"/>
                    </a:lnTo>
                    <a:lnTo>
                      <a:pt x="16262" y="12882"/>
                    </a:lnTo>
                    <a:lnTo>
                      <a:pt x="16175" y="12622"/>
                    </a:lnTo>
                    <a:lnTo>
                      <a:pt x="16098" y="12362"/>
                    </a:lnTo>
                    <a:lnTo>
                      <a:pt x="16031" y="12092"/>
                    </a:lnTo>
                    <a:lnTo>
                      <a:pt x="15973" y="11832"/>
                    </a:lnTo>
                    <a:lnTo>
                      <a:pt x="15925" y="11572"/>
                    </a:lnTo>
                    <a:lnTo>
                      <a:pt x="15896" y="11313"/>
                    </a:lnTo>
                    <a:lnTo>
                      <a:pt x="15877" y="11053"/>
                    </a:lnTo>
                    <a:lnTo>
                      <a:pt x="15867" y="10793"/>
                    </a:lnTo>
                    <a:lnTo>
                      <a:pt x="15867" y="10600"/>
                    </a:lnTo>
                    <a:lnTo>
                      <a:pt x="15877" y="10408"/>
                    </a:lnTo>
                    <a:lnTo>
                      <a:pt x="15896" y="10215"/>
                    </a:lnTo>
                    <a:lnTo>
                      <a:pt x="15916" y="10022"/>
                    </a:lnTo>
                    <a:lnTo>
                      <a:pt x="15983" y="9628"/>
                    </a:lnTo>
                    <a:lnTo>
                      <a:pt x="16060" y="9233"/>
                    </a:lnTo>
                    <a:lnTo>
                      <a:pt x="16147" y="8829"/>
                    </a:lnTo>
                    <a:lnTo>
                      <a:pt x="16253" y="8415"/>
                    </a:lnTo>
                    <a:lnTo>
                      <a:pt x="16484" y="7548"/>
                    </a:lnTo>
                    <a:lnTo>
                      <a:pt x="16599" y="7105"/>
                    </a:lnTo>
                    <a:lnTo>
                      <a:pt x="16705" y="6643"/>
                    </a:lnTo>
                    <a:lnTo>
                      <a:pt x="16811" y="6171"/>
                    </a:lnTo>
                    <a:lnTo>
                      <a:pt x="16898" y="5690"/>
                    </a:lnTo>
                    <a:lnTo>
                      <a:pt x="16984" y="5180"/>
                    </a:lnTo>
                    <a:lnTo>
                      <a:pt x="17042" y="4660"/>
                    </a:lnTo>
                    <a:lnTo>
                      <a:pt x="17061" y="4390"/>
                    </a:lnTo>
                    <a:lnTo>
                      <a:pt x="17080" y="4121"/>
                    </a:lnTo>
                    <a:lnTo>
                      <a:pt x="17090" y="3851"/>
                    </a:lnTo>
                    <a:lnTo>
                      <a:pt x="17090" y="3562"/>
                    </a:lnTo>
                    <a:lnTo>
                      <a:pt x="17090" y="3379"/>
                    </a:lnTo>
                    <a:lnTo>
                      <a:pt x="17071" y="3196"/>
                    </a:lnTo>
                    <a:lnTo>
                      <a:pt x="17052" y="3023"/>
                    </a:lnTo>
                    <a:lnTo>
                      <a:pt x="17013" y="2850"/>
                    </a:lnTo>
                    <a:lnTo>
                      <a:pt x="16975" y="2677"/>
                    </a:lnTo>
                    <a:lnTo>
                      <a:pt x="16926" y="2503"/>
                    </a:lnTo>
                    <a:lnTo>
                      <a:pt x="16869" y="2340"/>
                    </a:lnTo>
                    <a:lnTo>
                      <a:pt x="16792" y="2176"/>
                    </a:lnTo>
                    <a:lnTo>
                      <a:pt x="16715" y="2022"/>
                    </a:lnTo>
                    <a:lnTo>
                      <a:pt x="16628" y="1868"/>
                    </a:lnTo>
                    <a:lnTo>
                      <a:pt x="16541" y="1714"/>
                    </a:lnTo>
                    <a:lnTo>
                      <a:pt x="16435" y="1569"/>
                    </a:lnTo>
                    <a:lnTo>
                      <a:pt x="16330" y="1435"/>
                    </a:lnTo>
                    <a:lnTo>
                      <a:pt x="16204" y="1300"/>
                    </a:lnTo>
                    <a:lnTo>
                      <a:pt x="16079" y="1165"/>
                    </a:lnTo>
                    <a:lnTo>
                      <a:pt x="15944" y="1040"/>
                    </a:lnTo>
                    <a:lnTo>
                      <a:pt x="15810" y="924"/>
                    </a:lnTo>
                    <a:lnTo>
                      <a:pt x="15656" y="809"/>
                    </a:lnTo>
                    <a:lnTo>
                      <a:pt x="15502" y="703"/>
                    </a:lnTo>
                    <a:lnTo>
                      <a:pt x="15338" y="607"/>
                    </a:lnTo>
                    <a:lnTo>
                      <a:pt x="15165" y="510"/>
                    </a:lnTo>
                    <a:lnTo>
                      <a:pt x="14991" y="433"/>
                    </a:lnTo>
                    <a:lnTo>
                      <a:pt x="14799" y="347"/>
                    </a:lnTo>
                    <a:lnTo>
                      <a:pt x="14616" y="279"/>
                    </a:lnTo>
                    <a:lnTo>
                      <a:pt x="14414" y="212"/>
                    </a:lnTo>
                    <a:lnTo>
                      <a:pt x="14211" y="154"/>
                    </a:lnTo>
                    <a:lnTo>
                      <a:pt x="14000" y="106"/>
                    </a:lnTo>
                    <a:lnTo>
                      <a:pt x="13788" y="67"/>
                    </a:lnTo>
                    <a:lnTo>
                      <a:pt x="13566" y="39"/>
                    </a:lnTo>
                    <a:lnTo>
                      <a:pt x="13335" y="19"/>
                    </a:lnTo>
                    <a:lnTo>
                      <a:pt x="13095"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p20"/>
              <p:cNvSpPr/>
              <p:nvPr/>
            </p:nvSpPr>
            <p:spPr>
              <a:xfrm>
                <a:off x="4593450" y="1861750"/>
                <a:ext cx="127350" cy="156475"/>
              </a:xfrm>
              <a:custGeom>
                <a:rect b="b" l="l" r="r" t="t"/>
                <a:pathLst>
                  <a:path extrusionOk="0" h="6259" w="5094">
                    <a:moveTo>
                      <a:pt x="0" y="0"/>
                    </a:moveTo>
                    <a:lnTo>
                      <a:pt x="0" y="6258"/>
                    </a:lnTo>
                    <a:lnTo>
                      <a:pt x="5093" y="6258"/>
                    </a:lnTo>
                    <a:lnTo>
                      <a:pt x="5093"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2" name="Google Shape;2322;p20"/>
              <p:cNvSpPr/>
              <p:nvPr/>
            </p:nvSpPr>
            <p:spPr>
              <a:xfrm>
                <a:off x="4593450" y="1861750"/>
                <a:ext cx="127350" cy="94125"/>
              </a:xfrm>
              <a:custGeom>
                <a:rect b="b" l="l" r="r" t="t"/>
                <a:pathLst>
                  <a:path extrusionOk="0" h="3765" w="5094">
                    <a:moveTo>
                      <a:pt x="0" y="0"/>
                    </a:moveTo>
                    <a:lnTo>
                      <a:pt x="0" y="3149"/>
                    </a:lnTo>
                    <a:lnTo>
                      <a:pt x="279" y="3283"/>
                    </a:lnTo>
                    <a:lnTo>
                      <a:pt x="578" y="3409"/>
                    </a:lnTo>
                    <a:lnTo>
                      <a:pt x="886" y="3515"/>
                    </a:lnTo>
                    <a:lnTo>
                      <a:pt x="1194" y="3601"/>
                    </a:lnTo>
                    <a:lnTo>
                      <a:pt x="1521" y="3678"/>
                    </a:lnTo>
                    <a:lnTo>
                      <a:pt x="1858" y="3726"/>
                    </a:lnTo>
                    <a:lnTo>
                      <a:pt x="2195" y="3755"/>
                    </a:lnTo>
                    <a:lnTo>
                      <a:pt x="2542" y="3765"/>
                    </a:lnTo>
                    <a:lnTo>
                      <a:pt x="2888" y="3755"/>
                    </a:lnTo>
                    <a:lnTo>
                      <a:pt x="3235" y="3726"/>
                    </a:lnTo>
                    <a:lnTo>
                      <a:pt x="3562" y="3678"/>
                    </a:lnTo>
                    <a:lnTo>
                      <a:pt x="3890" y="3601"/>
                    </a:lnTo>
                    <a:lnTo>
                      <a:pt x="4207" y="3515"/>
                    </a:lnTo>
                    <a:lnTo>
                      <a:pt x="4516" y="3409"/>
                    </a:lnTo>
                    <a:lnTo>
                      <a:pt x="4804" y="3283"/>
                    </a:lnTo>
                    <a:lnTo>
                      <a:pt x="5093" y="3149"/>
                    </a:lnTo>
                    <a:lnTo>
                      <a:pt x="5093"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3" name="Google Shape;2323;p20"/>
              <p:cNvSpPr/>
              <p:nvPr/>
            </p:nvSpPr>
            <p:spPr>
              <a:xfrm>
                <a:off x="4519075" y="1585925"/>
                <a:ext cx="275850" cy="351675"/>
              </a:xfrm>
              <a:custGeom>
                <a:rect b="b" l="l" r="r" t="t"/>
                <a:pathLst>
                  <a:path extrusionOk="0" h="14067" w="11034">
                    <a:moveTo>
                      <a:pt x="3755" y="0"/>
                    </a:moveTo>
                    <a:lnTo>
                      <a:pt x="3553" y="19"/>
                    </a:lnTo>
                    <a:lnTo>
                      <a:pt x="3351" y="39"/>
                    </a:lnTo>
                    <a:lnTo>
                      <a:pt x="3158" y="77"/>
                    </a:lnTo>
                    <a:lnTo>
                      <a:pt x="2966" y="125"/>
                    </a:lnTo>
                    <a:lnTo>
                      <a:pt x="2783" y="173"/>
                    </a:lnTo>
                    <a:lnTo>
                      <a:pt x="2600" y="241"/>
                    </a:lnTo>
                    <a:lnTo>
                      <a:pt x="2417" y="308"/>
                    </a:lnTo>
                    <a:lnTo>
                      <a:pt x="2243" y="385"/>
                    </a:lnTo>
                    <a:lnTo>
                      <a:pt x="2070" y="472"/>
                    </a:lnTo>
                    <a:lnTo>
                      <a:pt x="1906" y="568"/>
                    </a:lnTo>
                    <a:lnTo>
                      <a:pt x="1752" y="674"/>
                    </a:lnTo>
                    <a:lnTo>
                      <a:pt x="1598" y="780"/>
                    </a:lnTo>
                    <a:lnTo>
                      <a:pt x="1444" y="905"/>
                    </a:lnTo>
                    <a:lnTo>
                      <a:pt x="1300" y="1021"/>
                    </a:lnTo>
                    <a:lnTo>
                      <a:pt x="1165" y="1155"/>
                    </a:lnTo>
                    <a:lnTo>
                      <a:pt x="1030" y="1290"/>
                    </a:lnTo>
                    <a:lnTo>
                      <a:pt x="905" y="1435"/>
                    </a:lnTo>
                    <a:lnTo>
                      <a:pt x="790" y="1589"/>
                    </a:lnTo>
                    <a:lnTo>
                      <a:pt x="684" y="1743"/>
                    </a:lnTo>
                    <a:lnTo>
                      <a:pt x="578" y="1897"/>
                    </a:lnTo>
                    <a:lnTo>
                      <a:pt x="482" y="2070"/>
                    </a:lnTo>
                    <a:lnTo>
                      <a:pt x="395" y="2234"/>
                    </a:lnTo>
                    <a:lnTo>
                      <a:pt x="318" y="2417"/>
                    </a:lnTo>
                    <a:lnTo>
                      <a:pt x="241" y="2590"/>
                    </a:lnTo>
                    <a:lnTo>
                      <a:pt x="183" y="2773"/>
                    </a:lnTo>
                    <a:lnTo>
                      <a:pt x="125" y="2965"/>
                    </a:lnTo>
                    <a:lnTo>
                      <a:pt x="87" y="3148"/>
                    </a:lnTo>
                    <a:lnTo>
                      <a:pt x="48" y="3351"/>
                    </a:lnTo>
                    <a:lnTo>
                      <a:pt x="19" y="3543"/>
                    </a:lnTo>
                    <a:lnTo>
                      <a:pt x="10" y="3745"/>
                    </a:lnTo>
                    <a:lnTo>
                      <a:pt x="0" y="3947"/>
                    </a:lnTo>
                    <a:lnTo>
                      <a:pt x="0" y="8549"/>
                    </a:lnTo>
                    <a:lnTo>
                      <a:pt x="10" y="8829"/>
                    </a:lnTo>
                    <a:lnTo>
                      <a:pt x="29" y="9108"/>
                    </a:lnTo>
                    <a:lnTo>
                      <a:pt x="68" y="9387"/>
                    </a:lnTo>
                    <a:lnTo>
                      <a:pt x="116" y="9657"/>
                    </a:lnTo>
                    <a:lnTo>
                      <a:pt x="173" y="9926"/>
                    </a:lnTo>
                    <a:lnTo>
                      <a:pt x="251" y="10186"/>
                    </a:lnTo>
                    <a:lnTo>
                      <a:pt x="337" y="10437"/>
                    </a:lnTo>
                    <a:lnTo>
                      <a:pt x="443" y="10687"/>
                    </a:lnTo>
                    <a:lnTo>
                      <a:pt x="549" y="10937"/>
                    </a:lnTo>
                    <a:lnTo>
                      <a:pt x="674" y="11168"/>
                    </a:lnTo>
                    <a:lnTo>
                      <a:pt x="809" y="11399"/>
                    </a:lnTo>
                    <a:lnTo>
                      <a:pt x="953" y="11630"/>
                    </a:lnTo>
                    <a:lnTo>
                      <a:pt x="1107" y="11842"/>
                    </a:lnTo>
                    <a:lnTo>
                      <a:pt x="1271" y="12054"/>
                    </a:lnTo>
                    <a:lnTo>
                      <a:pt x="1444" y="12256"/>
                    </a:lnTo>
                    <a:lnTo>
                      <a:pt x="1627" y="12449"/>
                    </a:lnTo>
                    <a:lnTo>
                      <a:pt x="1820" y="12632"/>
                    </a:lnTo>
                    <a:lnTo>
                      <a:pt x="2012" y="12805"/>
                    </a:lnTo>
                    <a:lnTo>
                      <a:pt x="2224" y="12969"/>
                    </a:lnTo>
                    <a:lnTo>
                      <a:pt x="2446" y="13123"/>
                    </a:lnTo>
                    <a:lnTo>
                      <a:pt x="2667" y="13267"/>
                    </a:lnTo>
                    <a:lnTo>
                      <a:pt x="2898" y="13392"/>
                    </a:lnTo>
                    <a:lnTo>
                      <a:pt x="3129" y="13517"/>
                    </a:lnTo>
                    <a:lnTo>
                      <a:pt x="3380" y="13633"/>
                    </a:lnTo>
                    <a:lnTo>
                      <a:pt x="3630" y="13729"/>
                    </a:lnTo>
                    <a:lnTo>
                      <a:pt x="3880" y="13816"/>
                    </a:lnTo>
                    <a:lnTo>
                      <a:pt x="4150" y="13893"/>
                    </a:lnTo>
                    <a:lnTo>
                      <a:pt x="4410" y="13951"/>
                    </a:lnTo>
                    <a:lnTo>
                      <a:pt x="4679" y="13999"/>
                    </a:lnTo>
                    <a:lnTo>
                      <a:pt x="4958" y="14037"/>
                    </a:lnTo>
                    <a:lnTo>
                      <a:pt x="5238" y="14056"/>
                    </a:lnTo>
                    <a:lnTo>
                      <a:pt x="5517" y="14066"/>
                    </a:lnTo>
                    <a:lnTo>
                      <a:pt x="5806" y="14056"/>
                    </a:lnTo>
                    <a:lnTo>
                      <a:pt x="6085" y="14037"/>
                    </a:lnTo>
                    <a:lnTo>
                      <a:pt x="6354" y="13999"/>
                    </a:lnTo>
                    <a:lnTo>
                      <a:pt x="6624" y="13951"/>
                    </a:lnTo>
                    <a:lnTo>
                      <a:pt x="6894" y="13893"/>
                    </a:lnTo>
                    <a:lnTo>
                      <a:pt x="7154" y="13816"/>
                    </a:lnTo>
                    <a:lnTo>
                      <a:pt x="7414" y="13729"/>
                    </a:lnTo>
                    <a:lnTo>
                      <a:pt x="7664" y="13633"/>
                    </a:lnTo>
                    <a:lnTo>
                      <a:pt x="7905" y="13517"/>
                    </a:lnTo>
                    <a:lnTo>
                      <a:pt x="8145" y="13392"/>
                    </a:lnTo>
                    <a:lnTo>
                      <a:pt x="8376" y="13267"/>
                    </a:lnTo>
                    <a:lnTo>
                      <a:pt x="8598" y="13123"/>
                    </a:lnTo>
                    <a:lnTo>
                      <a:pt x="8810" y="12969"/>
                    </a:lnTo>
                    <a:lnTo>
                      <a:pt x="9021" y="12805"/>
                    </a:lnTo>
                    <a:lnTo>
                      <a:pt x="9224" y="12632"/>
                    </a:lnTo>
                    <a:lnTo>
                      <a:pt x="9416" y="12449"/>
                    </a:lnTo>
                    <a:lnTo>
                      <a:pt x="9599" y="12256"/>
                    </a:lnTo>
                    <a:lnTo>
                      <a:pt x="9772" y="12054"/>
                    </a:lnTo>
                    <a:lnTo>
                      <a:pt x="9936" y="11842"/>
                    </a:lnTo>
                    <a:lnTo>
                      <a:pt x="10090" y="11630"/>
                    </a:lnTo>
                    <a:lnTo>
                      <a:pt x="10234" y="11399"/>
                    </a:lnTo>
                    <a:lnTo>
                      <a:pt x="10369" y="11168"/>
                    </a:lnTo>
                    <a:lnTo>
                      <a:pt x="10485" y="10937"/>
                    </a:lnTo>
                    <a:lnTo>
                      <a:pt x="10600" y="10687"/>
                    </a:lnTo>
                    <a:lnTo>
                      <a:pt x="10697" y="10437"/>
                    </a:lnTo>
                    <a:lnTo>
                      <a:pt x="10783" y="10186"/>
                    </a:lnTo>
                    <a:lnTo>
                      <a:pt x="10860" y="9926"/>
                    </a:lnTo>
                    <a:lnTo>
                      <a:pt x="10918" y="9657"/>
                    </a:lnTo>
                    <a:lnTo>
                      <a:pt x="10966" y="9387"/>
                    </a:lnTo>
                    <a:lnTo>
                      <a:pt x="11005" y="9108"/>
                    </a:lnTo>
                    <a:lnTo>
                      <a:pt x="11024" y="8829"/>
                    </a:lnTo>
                    <a:lnTo>
                      <a:pt x="11034" y="8549"/>
                    </a:lnTo>
                    <a:lnTo>
                      <a:pt x="11034" y="4294"/>
                    </a:lnTo>
                    <a:lnTo>
                      <a:pt x="11034" y="4073"/>
                    </a:lnTo>
                    <a:lnTo>
                      <a:pt x="11014" y="3851"/>
                    </a:lnTo>
                    <a:lnTo>
                      <a:pt x="10985" y="3639"/>
                    </a:lnTo>
                    <a:lnTo>
                      <a:pt x="10947" y="3428"/>
                    </a:lnTo>
                    <a:lnTo>
                      <a:pt x="10899" y="3225"/>
                    </a:lnTo>
                    <a:lnTo>
                      <a:pt x="10841" y="3023"/>
                    </a:lnTo>
                    <a:lnTo>
                      <a:pt x="10774" y="2821"/>
                    </a:lnTo>
                    <a:lnTo>
                      <a:pt x="10697" y="2628"/>
                    </a:lnTo>
                    <a:lnTo>
                      <a:pt x="10610" y="2436"/>
                    </a:lnTo>
                    <a:lnTo>
                      <a:pt x="10514" y="2253"/>
                    </a:lnTo>
                    <a:lnTo>
                      <a:pt x="10408" y="2070"/>
                    </a:lnTo>
                    <a:lnTo>
                      <a:pt x="10302" y="1897"/>
                    </a:lnTo>
                    <a:lnTo>
                      <a:pt x="10177" y="1723"/>
                    </a:lnTo>
                    <a:lnTo>
                      <a:pt x="10052" y="1560"/>
                    </a:lnTo>
                    <a:lnTo>
                      <a:pt x="9917" y="1406"/>
                    </a:lnTo>
                    <a:lnTo>
                      <a:pt x="9772" y="1261"/>
                    </a:lnTo>
                    <a:lnTo>
                      <a:pt x="9618" y="1117"/>
                    </a:lnTo>
                    <a:lnTo>
                      <a:pt x="9464" y="982"/>
                    </a:lnTo>
                    <a:lnTo>
                      <a:pt x="9301" y="857"/>
                    </a:lnTo>
                    <a:lnTo>
                      <a:pt x="9137" y="732"/>
                    </a:lnTo>
                    <a:lnTo>
                      <a:pt x="8964" y="616"/>
                    </a:lnTo>
                    <a:lnTo>
                      <a:pt x="8781" y="520"/>
                    </a:lnTo>
                    <a:lnTo>
                      <a:pt x="8598" y="424"/>
                    </a:lnTo>
                    <a:lnTo>
                      <a:pt x="8405" y="337"/>
                    </a:lnTo>
                    <a:lnTo>
                      <a:pt x="8213" y="260"/>
                    </a:lnTo>
                    <a:lnTo>
                      <a:pt x="8010" y="193"/>
                    </a:lnTo>
                    <a:lnTo>
                      <a:pt x="7808" y="135"/>
                    </a:lnTo>
                    <a:lnTo>
                      <a:pt x="7596" y="87"/>
                    </a:lnTo>
                    <a:lnTo>
                      <a:pt x="7394" y="48"/>
                    </a:lnTo>
                    <a:lnTo>
                      <a:pt x="7173" y="19"/>
                    </a:lnTo>
                    <a:lnTo>
                      <a:pt x="6961"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4" name="Google Shape;2324;p20"/>
              <p:cNvSpPr/>
              <p:nvPr/>
            </p:nvSpPr>
            <p:spPr>
              <a:xfrm>
                <a:off x="4626900" y="1788325"/>
                <a:ext cx="40225" cy="23875"/>
              </a:xfrm>
              <a:custGeom>
                <a:rect b="b" l="l" r="r" t="t"/>
                <a:pathLst>
                  <a:path extrusionOk="0" h="955" w="1609">
                    <a:moveTo>
                      <a:pt x="0" y="1"/>
                    </a:moveTo>
                    <a:lnTo>
                      <a:pt x="68" y="126"/>
                    </a:lnTo>
                    <a:lnTo>
                      <a:pt x="231" y="405"/>
                    </a:lnTo>
                    <a:lnTo>
                      <a:pt x="337" y="569"/>
                    </a:lnTo>
                    <a:lnTo>
                      <a:pt x="434" y="713"/>
                    </a:lnTo>
                    <a:lnTo>
                      <a:pt x="540" y="829"/>
                    </a:lnTo>
                    <a:lnTo>
                      <a:pt x="578" y="877"/>
                    </a:lnTo>
                    <a:lnTo>
                      <a:pt x="626" y="906"/>
                    </a:lnTo>
                    <a:lnTo>
                      <a:pt x="665" y="925"/>
                    </a:lnTo>
                    <a:lnTo>
                      <a:pt x="722" y="944"/>
                    </a:lnTo>
                    <a:lnTo>
                      <a:pt x="790" y="954"/>
                    </a:lnTo>
                    <a:lnTo>
                      <a:pt x="867" y="954"/>
                    </a:lnTo>
                    <a:lnTo>
                      <a:pt x="1031" y="944"/>
                    </a:lnTo>
                    <a:lnTo>
                      <a:pt x="1194" y="916"/>
                    </a:lnTo>
                    <a:lnTo>
                      <a:pt x="1281" y="887"/>
                    </a:lnTo>
                    <a:lnTo>
                      <a:pt x="1358" y="858"/>
                    </a:lnTo>
                    <a:lnTo>
                      <a:pt x="1425" y="829"/>
                    </a:lnTo>
                    <a:lnTo>
                      <a:pt x="1483" y="790"/>
                    </a:lnTo>
                    <a:lnTo>
                      <a:pt x="1541" y="742"/>
                    </a:lnTo>
                    <a:lnTo>
                      <a:pt x="1579" y="704"/>
                    </a:lnTo>
                    <a:lnTo>
                      <a:pt x="1599" y="646"/>
                    </a:lnTo>
                    <a:lnTo>
                      <a:pt x="1608" y="598"/>
                    </a:lnTo>
                    <a:lnTo>
                      <a:pt x="1599" y="569"/>
                    </a:lnTo>
                    <a:lnTo>
                      <a:pt x="1589" y="540"/>
                    </a:lnTo>
                    <a:lnTo>
                      <a:pt x="1570" y="511"/>
                    </a:lnTo>
                    <a:lnTo>
                      <a:pt x="1531" y="482"/>
                    </a:lnTo>
                    <a:lnTo>
                      <a:pt x="1454" y="425"/>
                    </a:lnTo>
                    <a:lnTo>
                      <a:pt x="1348" y="376"/>
                    </a:lnTo>
                    <a:lnTo>
                      <a:pt x="1233" y="328"/>
                    </a:lnTo>
                    <a:lnTo>
                      <a:pt x="1098" y="280"/>
                    </a:lnTo>
                    <a:lnTo>
                      <a:pt x="800" y="184"/>
                    </a:lnTo>
                    <a:lnTo>
                      <a:pt x="511" y="117"/>
                    </a:lnTo>
                    <a:lnTo>
                      <a:pt x="251" y="59"/>
                    </a:lnTo>
                    <a:lnTo>
                      <a:pt x="0"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5" name="Google Shape;2325;p20"/>
              <p:cNvSpPr/>
              <p:nvPr/>
            </p:nvSpPr>
            <p:spPr>
              <a:xfrm>
                <a:off x="4580675" y="1719250"/>
                <a:ext cx="33725" cy="33725"/>
              </a:xfrm>
              <a:custGeom>
                <a:rect b="b" l="l" r="r" t="t"/>
                <a:pathLst>
                  <a:path extrusionOk="0" h="1349" w="1349">
                    <a:moveTo>
                      <a:pt x="675" y="1"/>
                    </a:moveTo>
                    <a:lnTo>
                      <a:pt x="607" y="10"/>
                    </a:lnTo>
                    <a:lnTo>
                      <a:pt x="540" y="20"/>
                    </a:lnTo>
                    <a:lnTo>
                      <a:pt x="473" y="39"/>
                    </a:lnTo>
                    <a:lnTo>
                      <a:pt x="415" y="59"/>
                    </a:lnTo>
                    <a:lnTo>
                      <a:pt x="357" y="87"/>
                    </a:lnTo>
                    <a:lnTo>
                      <a:pt x="299" y="116"/>
                    </a:lnTo>
                    <a:lnTo>
                      <a:pt x="242" y="155"/>
                    </a:lnTo>
                    <a:lnTo>
                      <a:pt x="193" y="203"/>
                    </a:lnTo>
                    <a:lnTo>
                      <a:pt x="155" y="251"/>
                    </a:lnTo>
                    <a:lnTo>
                      <a:pt x="116" y="299"/>
                    </a:lnTo>
                    <a:lnTo>
                      <a:pt x="78" y="357"/>
                    </a:lnTo>
                    <a:lnTo>
                      <a:pt x="49" y="415"/>
                    </a:lnTo>
                    <a:lnTo>
                      <a:pt x="30" y="482"/>
                    </a:lnTo>
                    <a:lnTo>
                      <a:pt x="11" y="540"/>
                    </a:lnTo>
                    <a:lnTo>
                      <a:pt x="1" y="607"/>
                    </a:lnTo>
                    <a:lnTo>
                      <a:pt x="1" y="675"/>
                    </a:lnTo>
                    <a:lnTo>
                      <a:pt x="1" y="742"/>
                    </a:lnTo>
                    <a:lnTo>
                      <a:pt x="11" y="810"/>
                    </a:lnTo>
                    <a:lnTo>
                      <a:pt x="30" y="877"/>
                    </a:lnTo>
                    <a:lnTo>
                      <a:pt x="49" y="944"/>
                    </a:lnTo>
                    <a:lnTo>
                      <a:pt x="78" y="1002"/>
                    </a:lnTo>
                    <a:lnTo>
                      <a:pt x="116" y="1050"/>
                    </a:lnTo>
                    <a:lnTo>
                      <a:pt x="155" y="1108"/>
                    </a:lnTo>
                    <a:lnTo>
                      <a:pt x="193" y="1156"/>
                    </a:lnTo>
                    <a:lnTo>
                      <a:pt x="242" y="1195"/>
                    </a:lnTo>
                    <a:lnTo>
                      <a:pt x="299" y="1233"/>
                    </a:lnTo>
                    <a:lnTo>
                      <a:pt x="357" y="1272"/>
                    </a:lnTo>
                    <a:lnTo>
                      <a:pt x="415" y="1301"/>
                    </a:lnTo>
                    <a:lnTo>
                      <a:pt x="473" y="1320"/>
                    </a:lnTo>
                    <a:lnTo>
                      <a:pt x="540" y="1339"/>
                    </a:lnTo>
                    <a:lnTo>
                      <a:pt x="607" y="1349"/>
                    </a:lnTo>
                    <a:lnTo>
                      <a:pt x="742" y="1349"/>
                    </a:lnTo>
                    <a:lnTo>
                      <a:pt x="810" y="1339"/>
                    </a:lnTo>
                    <a:lnTo>
                      <a:pt x="877" y="1320"/>
                    </a:lnTo>
                    <a:lnTo>
                      <a:pt x="935" y="1301"/>
                    </a:lnTo>
                    <a:lnTo>
                      <a:pt x="993" y="1272"/>
                    </a:lnTo>
                    <a:lnTo>
                      <a:pt x="1050" y="1233"/>
                    </a:lnTo>
                    <a:lnTo>
                      <a:pt x="1098" y="1195"/>
                    </a:lnTo>
                    <a:lnTo>
                      <a:pt x="1147" y="1156"/>
                    </a:lnTo>
                    <a:lnTo>
                      <a:pt x="1195" y="1108"/>
                    </a:lnTo>
                    <a:lnTo>
                      <a:pt x="1233" y="1050"/>
                    </a:lnTo>
                    <a:lnTo>
                      <a:pt x="1262" y="1002"/>
                    </a:lnTo>
                    <a:lnTo>
                      <a:pt x="1291" y="944"/>
                    </a:lnTo>
                    <a:lnTo>
                      <a:pt x="1320" y="877"/>
                    </a:lnTo>
                    <a:lnTo>
                      <a:pt x="1330" y="810"/>
                    </a:lnTo>
                    <a:lnTo>
                      <a:pt x="1339" y="742"/>
                    </a:lnTo>
                    <a:lnTo>
                      <a:pt x="1349" y="675"/>
                    </a:lnTo>
                    <a:lnTo>
                      <a:pt x="1339" y="607"/>
                    </a:lnTo>
                    <a:lnTo>
                      <a:pt x="1330" y="540"/>
                    </a:lnTo>
                    <a:lnTo>
                      <a:pt x="1320" y="482"/>
                    </a:lnTo>
                    <a:lnTo>
                      <a:pt x="1291" y="415"/>
                    </a:lnTo>
                    <a:lnTo>
                      <a:pt x="1262" y="357"/>
                    </a:lnTo>
                    <a:lnTo>
                      <a:pt x="1233" y="299"/>
                    </a:lnTo>
                    <a:lnTo>
                      <a:pt x="1195" y="251"/>
                    </a:lnTo>
                    <a:lnTo>
                      <a:pt x="1147" y="203"/>
                    </a:lnTo>
                    <a:lnTo>
                      <a:pt x="1098" y="155"/>
                    </a:lnTo>
                    <a:lnTo>
                      <a:pt x="1050" y="116"/>
                    </a:lnTo>
                    <a:lnTo>
                      <a:pt x="993" y="87"/>
                    </a:lnTo>
                    <a:lnTo>
                      <a:pt x="935" y="59"/>
                    </a:lnTo>
                    <a:lnTo>
                      <a:pt x="877" y="39"/>
                    </a:lnTo>
                    <a:lnTo>
                      <a:pt x="810" y="20"/>
                    </a:lnTo>
                    <a:lnTo>
                      <a:pt x="742" y="10"/>
                    </a:lnTo>
                    <a:lnTo>
                      <a:pt x="67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6" name="Google Shape;2326;p20"/>
              <p:cNvSpPr/>
              <p:nvPr/>
            </p:nvSpPr>
            <p:spPr>
              <a:xfrm>
                <a:off x="4701500" y="1719250"/>
                <a:ext cx="33725" cy="33725"/>
              </a:xfrm>
              <a:custGeom>
                <a:rect b="b" l="l" r="r" t="t"/>
                <a:pathLst>
                  <a:path extrusionOk="0" h="1349" w="1349">
                    <a:moveTo>
                      <a:pt x="675" y="1"/>
                    </a:moveTo>
                    <a:lnTo>
                      <a:pt x="608" y="10"/>
                    </a:lnTo>
                    <a:lnTo>
                      <a:pt x="540" y="20"/>
                    </a:lnTo>
                    <a:lnTo>
                      <a:pt x="473" y="39"/>
                    </a:lnTo>
                    <a:lnTo>
                      <a:pt x="415" y="59"/>
                    </a:lnTo>
                    <a:lnTo>
                      <a:pt x="357" y="87"/>
                    </a:lnTo>
                    <a:lnTo>
                      <a:pt x="299" y="116"/>
                    </a:lnTo>
                    <a:lnTo>
                      <a:pt x="251" y="155"/>
                    </a:lnTo>
                    <a:lnTo>
                      <a:pt x="203" y="203"/>
                    </a:lnTo>
                    <a:lnTo>
                      <a:pt x="155" y="251"/>
                    </a:lnTo>
                    <a:lnTo>
                      <a:pt x="117" y="299"/>
                    </a:lnTo>
                    <a:lnTo>
                      <a:pt x="88" y="357"/>
                    </a:lnTo>
                    <a:lnTo>
                      <a:pt x="59" y="415"/>
                    </a:lnTo>
                    <a:lnTo>
                      <a:pt x="40" y="482"/>
                    </a:lnTo>
                    <a:lnTo>
                      <a:pt x="20" y="540"/>
                    </a:lnTo>
                    <a:lnTo>
                      <a:pt x="11" y="607"/>
                    </a:lnTo>
                    <a:lnTo>
                      <a:pt x="1" y="675"/>
                    </a:lnTo>
                    <a:lnTo>
                      <a:pt x="11" y="742"/>
                    </a:lnTo>
                    <a:lnTo>
                      <a:pt x="20" y="810"/>
                    </a:lnTo>
                    <a:lnTo>
                      <a:pt x="40" y="877"/>
                    </a:lnTo>
                    <a:lnTo>
                      <a:pt x="59" y="944"/>
                    </a:lnTo>
                    <a:lnTo>
                      <a:pt x="88" y="1002"/>
                    </a:lnTo>
                    <a:lnTo>
                      <a:pt x="117" y="1050"/>
                    </a:lnTo>
                    <a:lnTo>
                      <a:pt x="155" y="1108"/>
                    </a:lnTo>
                    <a:lnTo>
                      <a:pt x="203" y="1156"/>
                    </a:lnTo>
                    <a:lnTo>
                      <a:pt x="251" y="1195"/>
                    </a:lnTo>
                    <a:lnTo>
                      <a:pt x="299" y="1233"/>
                    </a:lnTo>
                    <a:lnTo>
                      <a:pt x="357" y="1272"/>
                    </a:lnTo>
                    <a:lnTo>
                      <a:pt x="415" y="1301"/>
                    </a:lnTo>
                    <a:lnTo>
                      <a:pt x="473" y="1320"/>
                    </a:lnTo>
                    <a:lnTo>
                      <a:pt x="540" y="1339"/>
                    </a:lnTo>
                    <a:lnTo>
                      <a:pt x="608" y="1349"/>
                    </a:lnTo>
                    <a:lnTo>
                      <a:pt x="742" y="1349"/>
                    </a:lnTo>
                    <a:lnTo>
                      <a:pt x="810" y="1339"/>
                    </a:lnTo>
                    <a:lnTo>
                      <a:pt x="877" y="1320"/>
                    </a:lnTo>
                    <a:lnTo>
                      <a:pt x="935" y="1301"/>
                    </a:lnTo>
                    <a:lnTo>
                      <a:pt x="1002" y="1272"/>
                    </a:lnTo>
                    <a:lnTo>
                      <a:pt x="1050" y="1233"/>
                    </a:lnTo>
                    <a:lnTo>
                      <a:pt x="1108" y="1195"/>
                    </a:lnTo>
                    <a:lnTo>
                      <a:pt x="1156" y="1156"/>
                    </a:lnTo>
                    <a:lnTo>
                      <a:pt x="1195" y="1108"/>
                    </a:lnTo>
                    <a:lnTo>
                      <a:pt x="1233" y="1050"/>
                    </a:lnTo>
                    <a:lnTo>
                      <a:pt x="1272" y="1002"/>
                    </a:lnTo>
                    <a:lnTo>
                      <a:pt x="1301" y="944"/>
                    </a:lnTo>
                    <a:lnTo>
                      <a:pt x="1320" y="877"/>
                    </a:lnTo>
                    <a:lnTo>
                      <a:pt x="1339" y="810"/>
                    </a:lnTo>
                    <a:lnTo>
                      <a:pt x="1349" y="742"/>
                    </a:lnTo>
                    <a:lnTo>
                      <a:pt x="1349" y="675"/>
                    </a:lnTo>
                    <a:lnTo>
                      <a:pt x="1349" y="607"/>
                    </a:lnTo>
                    <a:lnTo>
                      <a:pt x="1339" y="540"/>
                    </a:lnTo>
                    <a:lnTo>
                      <a:pt x="1320" y="482"/>
                    </a:lnTo>
                    <a:lnTo>
                      <a:pt x="1301" y="415"/>
                    </a:lnTo>
                    <a:lnTo>
                      <a:pt x="1272" y="357"/>
                    </a:lnTo>
                    <a:lnTo>
                      <a:pt x="1233" y="299"/>
                    </a:lnTo>
                    <a:lnTo>
                      <a:pt x="1195" y="251"/>
                    </a:lnTo>
                    <a:lnTo>
                      <a:pt x="1156" y="203"/>
                    </a:lnTo>
                    <a:lnTo>
                      <a:pt x="1108" y="155"/>
                    </a:lnTo>
                    <a:lnTo>
                      <a:pt x="1050" y="116"/>
                    </a:lnTo>
                    <a:lnTo>
                      <a:pt x="1002" y="87"/>
                    </a:lnTo>
                    <a:lnTo>
                      <a:pt x="935" y="59"/>
                    </a:lnTo>
                    <a:lnTo>
                      <a:pt x="877" y="39"/>
                    </a:lnTo>
                    <a:lnTo>
                      <a:pt x="810" y="20"/>
                    </a:lnTo>
                    <a:lnTo>
                      <a:pt x="742" y="10"/>
                    </a:lnTo>
                    <a:lnTo>
                      <a:pt x="67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7" name="Google Shape;2327;p20"/>
              <p:cNvSpPr/>
              <p:nvPr/>
            </p:nvSpPr>
            <p:spPr>
              <a:xfrm>
                <a:off x="4623775" y="1701700"/>
                <a:ext cx="35400" cy="102550"/>
              </a:xfrm>
              <a:custGeom>
                <a:rect b="b" l="l" r="r" t="t"/>
                <a:pathLst>
                  <a:path extrusionOk="0" h="4102" w="1416">
                    <a:moveTo>
                      <a:pt x="347" y="3370"/>
                    </a:moveTo>
                    <a:lnTo>
                      <a:pt x="356" y="3379"/>
                    </a:lnTo>
                    <a:lnTo>
                      <a:pt x="361" y="3389"/>
                    </a:lnTo>
                    <a:lnTo>
                      <a:pt x="347" y="3370"/>
                    </a:lnTo>
                    <a:close/>
                    <a:moveTo>
                      <a:pt x="1416" y="0"/>
                    </a:moveTo>
                    <a:lnTo>
                      <a:pt x="1281" y="270"/>
                    </a:lnTo>
                    <a:lnTo>
                      <a:pt x="1146" y="539"/>
                    </a:lnTo>
                    <a:lnTo>
                      <a:pt x="905" y="1078"/>
                    </a:lnTo>
                    <a:lnTo>
                      <a:pt x="665" y="1627"/>
                    </a:lnTo>
                    <a:lnTo>
                      <a:pt x="443" y="2176"/>
                    </a:lnTo>
                    <a:lnTo>
                      <a:pt x="231" y="2725"/>
                    </a:lnTo>
                    <a:lnTo>
                      <a:pt x="29" y="3283"/>
                    </a:lnTo>
                    <a:lnTo>
                      <a:pt x="10" y="3360"/>
                    </a:lnTo>
                    <a:lnTo>
                      <a:pt x="10" y="3370"/>
                    </a:lnTo>
                    <a:lnTo>
                      <a:pt x="0" y="3408"/>
                    </a:lnTo>
                    <a:lnTo>
                      <a:pt x="0" y="3466"/>
                    </a:lnTo>
                    <a:lnTo>
                      <a:pt x="10" y="3495"/>
                    </a:lnTo>
                    <a:lnTo>
                      <a:pt x="39" y="3543"/>
                    </a:lnTo>
                    <a:lnTo>
                      <a:pt x="58" y="3572"/>
                    </a:lnTo>
                    <a:lnTo>
                      <a:pt x="125" y="3649"/>
                    </a:lnTo>
                    <a:lnTo>
                      <a:pt x="193" y="3707"/>
                    </a:lnTo>
                    <a:lnTo>
                      <a:pt x="318" y="3793"/>
                    </a:lnTo>
                    <a:lnTo>
                      <a:pt x="453" y="3870"/>
                    </a:lnTo>
                    <a:lnTo>
                      <a:pt x="588" y="3938"/>
                    </a:lnTo>
                    <a:lnTo>
                      <a:pt x="722" y="4005"/>
                    </a:lnTo>
                    <a:lnTo>
                      <a:pt x="867" y="4063"/>
                    </a:lnTo>
                    <a:lnTo>
                      <a:pt x="1011" y="4101"/>
                    </a:lnTo>
                    <a:lnTo>
                      <a:pt x="1011" y="4101"/>
                    </a:lnTo>
                    <a:lnTo>
                      <a:pt x="915" y="3986"/>
                    </a:lnTo>
                    <a:lnTo>
                      <a:pt x="819" y="3870"/>
                    </a:lnTo>
                    <a:lnTo>
                      <a:pt x="616" y="3659"/>
                    </a:lnTo>
                    <a:lnTo>
                      <a:pt x="414" y="3456"/>
                    </a:lnTo>
                    <a:lnTo>
                      <a:pt x="380" y="3414"/>
                    </a:lnTo>
                    <a:lnTo>
                      <a:pt x="395" y="3379"/>
                    </a:lnTo>
                    <a:lnTo>
                      <a:pt x="597" y="2831"/>
                    </a:lnTo>
                    <a:lnTo>
                      <a:pt x="780" y="2272"/>
                    </a:lnTo>
                    <a:lnTo>
                      <a:pt x="963" y="1714"/>
                    </a:lnTo>
                    <a:lnTo>
                      <a:pt x="1127" y="1146"/>
                    </a:lnTo>
                    <a:lnTo>
                      <a:pt x="1281" y="578"/>
                    </a:lnTo>
                    <a:lnTo>
                      <a:pt x="1348" y="289"/>
                    </a:lnTo>
                    <a:lnTo>
                      <a:pt x="141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8" name="Google Shape;2328;p20"/>
              <p:cNvSpPr/>
              <p:nvPr/>
            </p:nvSpPr>
            <p:spPr>
              <a:xfrm>
                <a:off x="4563125" y="1675700"/>
                <a:ext cx="56100" cy="29150"/>
              </a:xfrm>
              <a:custGeom>
                <a:rect b="b" l="l" r="r" t="t"/>
                <a:pathLst>
                  <a:path extrusionOk="0" h="1166" w="2244">
                    <a:moveTo>
                      <a:pt x="1887" y="0"/>
                    </a:moveTo>
                    <a:lnTo>
                      <a:pt x="1810" y="10"/>
                    </a:lnTo>
                    <a:lnTo>
                      <a:pt x="1723" y="39"/>
                    </a:lnTo>
                    <a:lnTo>
                      <a:pt x="1637" y="68"/>
                    </a:lnTo>
                    <a:lnTo>
                      <a:pt x="1454" y="145"/>
                    </a:lnTo>
                    <a:lnTo>
                      <a:pt x="1252" y="251"/>
                    </a:lnTo>
                    <a:lnTo>
                      <a:pt x="1049" y="376"/>
                    </a:lnTo>
                    <a:lnTo>
                      <a:pt x="847" y="511"/>
                    </a:lnTo>
                    <a:lnTo>
                      <a:pt x="655" y="645"/>
                    </a:lnTo>
                    <a:lnTo>
                      <a:pt x="318" y="896"/>
                    </a:lnTo>
                    <a:lnTo>
                      <a:pt x="87" y="1098"/>
                    </a:lnTo>
                    <a:lnTo>
                      <a:pt x="0" y="1165"/>
                    </a:lnTo>
                    <a:lnTo>
                      <a:pt x="96" y="1165"/>
                    </a:lnTo>
                    <a:lnTo>
                      <a:pt x="376" y="1146"/>
                    </a:lnTo>
                    <a:lnTo>
                      <a:pt x="751" y="1107"/>
                    </a:lnTo>
                    <a:lnTo>
                      <a:pt x="963" y="1079"/>
                    </a:lnTo>
                    <a:lnTo>
                      <a:pt x="1184" y="1040"/>
                    </a:lnTo>
                    <a:lnTo>
                      <a:pt x="1396" y="982"/>
                    </a:lnTo>
                    <a:lnTo>
                      <a:pt x="1608" y="924"/>
                    </a:lnTo>
                    <a:lnTo>
                      <a:pt x="1800" y="847"/>
                    </a:lnTo>
                    <a:lnTo>
                      <a:pt x="1887" y="809"/>
                    </a:lnTo>
                    <a:lnTo>
                      <a:pt x="1964" y="761"/>
                    </a:lnTo>
                    <a:lnTo>
                      <a:pt x="2032" y="713"/>
                    </a:lnTo>
                    <a:lnTo>
                      <a:pt x="2099" y="655"/>
                    </a:lnTo>
                    <a:lnTo>
                      <a:pt x="2147" y="597"/>
                    </a:lnTo>
                    <a:lnTo>
                      <a:pt x="2195" y="539"/>
                    </a:lnTo>
                    <a:lnTo>
                      <a:pt x="2224" y="472"/>
                    </a:lnTo>
                    <a:lnTo>
                      <a:pt x="2243" y="395"/>
                    </a:lnTo>
                    <a:lnTo>
                      <a:pt x="2243" y="328"/>
                    </a:lnTo>
                    <a:lnTo>
                      <a:pt x="2234" y="241"/>
                    </a:lnTo>
                    <a:lnTo>
                      <a:pt x="2214" y="164"/>
                    </a:lnTo>
                    <a:lnTo>
                      <a:pt x="2186" y="106"/>
                    </a:lnTo>
                    <a:lnTo>
                      <a:pt x="2137" y="58"/>
                    </a:lnTo>
                    <a:lnTo>
                      <a:pt x="2089" y="29"/>
                    </a:lnTo>
                    <a:lnTo>
                      <a:pt x="2032" y="10"/>
                    </a:lnTo>
                    <a:lnTo>
                      <a:pt x="196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9" name="Google Shape;2329;p20"/>
              <p:cNvSpPr/>
              <p:nvPr/>
            </p:nvSpPr>
            <p:spPr>
              <a:xfrm>
                <a:off x="4693800" y="1675925"/>
                <a:ext cx="57325" cy="28925"/>
              </a:xfrm>
              <a:custGeom>
                <a:rect b="b" l="l" r="r" t="t"/>
                <a:pathLst>
                  <a:path extrusionOk="0" h="1157" w="2293">
                    <a:moveTo>
                      <a:pt x="386" y="1"/>
                    </a:moveTo>
                    <a:lnTo>
                      <a:pt x="309" y="10"/>
                    </a:lnTo>
                    <a:lnTo>
                      <a:pt x="242" y="39"/>
                    </a:lnTo>
                    <a:lnTo>
                      <a:pt x="174" y="68"/>
                    </a:lnTo>
                    <a:lnTo>
                      <a:pt x="116" y="126"/>
                    </a:lnTo>
                    <a:lnTo>
                      <a:pt x="68" y="184"/>
                    </a:lnTo>
                    <a:lnTo>
                      <a:pt x="30" y="251"/>
                    </a:lnTo>
                    <a:lnTo>
                      <a:pt x="11" y="319"/>
                    </a:lnTo>
                    <a:lnTo>
                      <a:pt x="1" y="376"/>
                    </a:lnTo>
                    <a:lnTo>
                      <a:pt x="20" y="434"/>
                    </a:lnTo>
                    <a:lnTo>
                      <a:pt x="39" y="492"/>
                    </a:lnTo>
                    <a:lnTo>
                      <a:pt x="88" y="550"/>
                    </a:lnTo>
                    <a:lnTo>
                      <a:pt x="136" y="598"/>
                    </a:lnTo>
                    <a:lnTo>
                      <a:pt x="203" y="646"/>
                    </a:lnTo>
                    <a:lnTo>
                      <a:pt x="270" y="694"/>
                    </a:lnTo>
                    <a:lnTo>
                      <a:pt x="357" y="733"/>
                    </a:lnTo>
                    <a:lnTo>
                      <a:pt x="550" y="819"/>
                    </a:lnTo>
                    <a:lnTo>
                      <a:pt x="761" y="887"/>
                    </a:lnTo>
                    <a:lnTo>
                      <a:pt x="983" y="944"/>
                    </a:lnTo>
                    <a:lnTo>
                      <a:pt x="1224" y="1002"/>
                    </a:lnTo>
                    <a:lnTo>
                      <a:pt x="1455" y="1041"/>
                    </a:lnTo>
                    <a:lnTo>
                      <a:pt x="1869" y="1108"/>
                    </a:lnTo>
                    <a:lnTo>
                      <a:pt x="2177" y="1147"/>
                    </a:lnTo>
                    <a:lnTo>
                      <a:pt x="2292" y="1156"/>
                    </a:lnTo>
                    <a:lnTo>
                      <a:pt x="2215" y="1079"/>
                    </a:lnTo>
                    <a:lnTo>
                      <a:pt x="2013" y="896"/>
                    </a:lnTo>
                    <a:lnTo>
                      <a:pt x="1724" y="656"/>
                    </a:lnTo>
                    <a:lnTo>
                      <a:pt x="1551" y="521"/>
                    </a:lnTo>
                    <a:lnTo>
                      <a:pt x="1368" y="386"/>
                    </a:lnTo>
                    <a:lnTo>
                      <a:pt x="1185" y="270"/>
                    </a:lnTo>
                    <a:lnTo>
                      <a:pt x="993" y="165"/>
                    </a:lnTo>
                    <a:lnTo>
                      <a:pt x="810" y="78"/>
                    </a:lnTo>
                    <a:lnTo>
                      <a:pt x="723" y="49"/>
                    </a:lnTo>
                    <a:lnTo>
                      <a:pt x="636" y="20"/>
                    </a:lnTo>
                    <a:lnTo>
                      <a:pt x="550" y="10"/>
                    </a:lnTo>
                    <a:lnTo>
                      <a:pt x="463"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0" name="Google Shape;2330;p20"/>
              <p:cNvSpPr/>
              <p:nvPr/>
            </p:nvSpPr>
            <p:spPr>
              <a:xfrm>
                <a:off x="4465400" y="1715900"/>
                <a:ext cx="71500" cy="104725"/>
              </a:xfrm>
              <a:custGeom>
                <a:rect b="b" l="l" r="r" t="t"/>
                <a:pathLst>
                  <a:path extrusionOk="0" h="4189" w="2860">
                    <a:moveTo>
                      <a:pt x="1242" y="0"/>
                    </a:moveTo>
                    <a:lnTo>
                      <a:pt x="1098" y="19"/>
                    </a:lnTo>
                    <a:lnTo>
                      <a:pt x="953" y="58"/>
                    </a:lnTo>
                    <a:lnTo>
                      <a:pt x="819" y="116"/>
                    </a:lnTo>
                    <a:lnTo>
                      <a:pt x="703" y="193"/>
                    </a:lnTo>
                    <a:lnTo>
                      <a:pt x="578" y="289"/>
                    </a:lnTo>
                    <a:lnTo>
                      <a:pt x="472" y="395"/>
                    </a:lnTo>
                    <a:lnTo>
                      <a:pt x="376" y="520"/>
                    </a:lnTo>
                    <a:lnTo>
                      <a:pt x="289" y="664"/>
                    </a:lnTo>
                    <a:lnTo>
                      <a:pt x="212" y="818"/>
                    </a:lnTo>
                    <a:lnTo>
                      <a:pt x="145" y="982"/>
                    </a:lnTo>
                    <a:lnTo>
                      <a:pt x="96" y="1155"/>
                    </a:lnTo>
                    <a:lnTo>
                      <a:pt x="48" y="1338"/>
                    </a:lnTo>
                    <a:lnTo>
                      <a:pt x="19" y="1531"/>
                    </a:lnTo>
                    <a:lnTo>
                      <a:pt x="10" y="1733"/>
                    </a:lnTo>
                    <a:lnTo>
                      <a:pt x="0" y="1935"/>
                    </a:lnTo>
                    <a:lnTo>
                      <a:pt x="19" y="2147"/>
                    </a:lnTo>
                    <a:lnTo>
                      <a:pt x="48" y="2359"/>
                    </a:lnTo>
                    <a:lnTo>
                      <a:pt x="87" y="2571"/>
                    </a:lnTo>
                    <a:lnTo>
                      <a:pt x="145" y="2773"/>
                    </a:lnTo>
                    <a:lnTo>
                      <a:pt x="202" y="2965"/>
                    </a:lnTo>
                    <a:lnTo>
                      <a:pt x="289" y="3148"/>
                    </a:lnTo>
                    <a:lnTo>
                      <a:pt x="376" y="3322"/>
                    </a:lnTo>
                    <a:lnTo>
                      <a:pt x="472" y="3476"/>
                    </a:lnTo>
                    <a:lnTo>
                      <a:pt x="578" y="3620"/>
                    </a:lnTo>
                    <a:lnTo>
                      <a:pt x="693" y="3755"/>
                    </a:lnTo>
                    <a:lnTo>
                      <a:pt x="809" y="3870"/>
                    </a:lnTo>
                    <a:lnTo>
                      <a:pt x="934" y="3967"/>
                    </a:lnTo>
                    <a:lnTo>
                      <a:pt x="1069" y="4053"/>
                    </a:lnTo>
                    <a:lnTo>
                      <a:pt x="1204" y="4111"/>
                    </a:lnTo>
                    <a:lnTo>
                      <a:pt x="1338" y="4159"/>
                    </a:lnTo>
                    <a:lnTo>
                      <a:pt x="1483" y="4188"/>
                    </a:lnTo>
                    <a:lnTo>
                      <a:pt x="1627" y="4188"/>
                    </a:lnTo>
                    <a:lnTo>
                      <a:pt x="1772" y="4178"/>
                    </a:lnTo>
                    <a:lnTo>
                      <a:pt x="1907" y="4140"/>
                    </a:lnTo>
                    <a:lnTo>
                      <a:pt x="2041" y="4082"/>
                    </a:lnTo>
                    <a:lnTo>
                      <a:pt x="2166" y="4005"/>
                    </a:lnTo>
                    <a:lnTo>
                      <a:pt x="2282" y="3909"/>
                    </a:lnTo>
                    <a:lnTo>
                      <a:pt x="2388" y="3803"/>
                    </a:lnTo>
                    <a:lnTo>
                      <a:pt x="2484" y="3678"/>
                    </a:lnTo>
                    <a:lnTo>
                      <a:pt x="2580" y="3533"/>
                    </a:lnTo>
                    <a:lnTo>
                      <a:pt x="2657" y="3379"/>
                    </a:lnTo>
                    <a:lnTo>
                      <a:pt x="2715" y="3216"/>
                    </a:lnTo>
                    <a:lnTo>
                      <a:pt x="2773" y="3042"/>
                    </a:lnTo>
                    <a:lnTo>
                      <a:pt x="2812" y="2859"/>
                    </a:lnTo>
                    <a:lnTo>
                      <a:pt x="2840" y="2667"/>
                    </a:lnTo>
                    <a:lnTo>
                      <a:pt x="2860" y="2465"/>
                    </a:lnTo>
                    <a:lnTo>
                      <a:pt x="2860" y="2263"/>
                    </a:lnTo>
                    <a:lnTo>
                      <a:pt x="2850" y="2051"/>
                    </a:lnTo>
                    <a:lnTo>
                      <a:pt x="2821" y="1839"/>
                    </a:lnTo>
                    <a:lnTo>
                      <a:pt x="2783" y="1627"/>
                    </a:lnTo>
                    <a:lnTo>
                      <a:pt x="2725" y="1425"/>
                    </a:lnTo>
                    <a:lnTo>
                      <a:pt x="2657" y="1232"/>
                    </a:lnTo>
                    <a:lnTo>
                      <a:pt x="2580" y="1049"/>
                    </a:lnTo>
                    <a:lnTo>
                      <a:pt x="2494" y="876"/>
                    </a:lnTo>
                    <a:lnTo>
                      <a:pt x="2398" y="722"/>
                    </a:lnTo>
                    <a:lnTo>
                      <a:pt x="2292" y="578"/>
                    </a:lnTo>
                    <a:lnTo>
                      <a:pt x="2176" y="443"/>
                    </a:lnTo>
                    <a:lnTo>
                      <a:pt x="2061" y="327"/>
                    </a:lnTo>
                    <a:lnTo>
                      <a:pt x="1926" y="231"/>
                    </a:lnTo>
                    <a:lnTo>
                      <a:pt x="1801" y="144"/>
                    </a:lnTo>
                    <a:lnTo>
                      <a:pt x="1666" y="77"/>
                    </a:lnTo>
                    <a:lnTo>
                      <a:pt x="1521" y="39"/>
                    </a:lnTo>
                    <a:lnTo>
                      <a:pt x="1387" y="10"/>
                    </a:lnTo>
                    <a:lnTo>
                      <a:pt x="1242"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1" name="Google Shape;2331;p20"/>
              <p:cNvSpPr/>
              <p:nvPr/>
            </p:nvSpPr>
            <p:spPr>
              <a:xfrm>
                <a:off x="4477675" y="1733700"/>
                <a:ext cx="46700" cy="68150"/>
              </a:xfrm>
              <a:custGeom>
                <a:rect b="b" l="l" r="r" t="t"/>
                <a:pathLst>
                  <a:path extrusionOk="0" h="2726" w="1868">
                    <a:moveTo>
                      <a:pt x="819" y="1"/>
                    </a:moveTo>
                    <a:lnTo>
                      <a:pt x="722" y="10"/>
                    </a:lnTo>
                    <a:lnTo>
                      <a:pt x="626" y="39"/>
                    </a:lnTo>
                    <a:lnTo>
                      <a:pt x="539" y="78"/>
                    </a:lnTo>
                    <a:lnTo>
                      <a:pt x="453" y="126"/>
                    </a:lnTo>
                    <a:lnTo>
                      <a:pt x="376" y="193"/>
                    </a:lnTo>
                    <a:lnTo>
                      <a:pt x="308" y="260"/>
                    </a:lnTo>
                    <a:lnTo>
                      <a:pt x="241" y="347"/>
                    </a:lnTo>
                    <a:lnTo>
                      <a:pt x="183" y="434"/>
                    </a:lnTo>
                    <a:lnTo>
                      <a:pt x="135" y="540"/>
                    </a:lnTo>
                    <a:lnTo>
                      <a:pt x="97" y="646"/>
                    </a:lnTo>
                    <a:lnTo>
                      <a:pt x="58" y="761"/>
                    </a:lnTo>
                    <a:lnTo>
                      <a:pt x="29" y="886"/>
                    </a:lnTo>
                    <a:lnTo>
                      <a:pt x="10" y="1011"/>
                    </a:lnTo>
                    <a:lnTo>
                      <a:pt x="0" y="1146"/>
                    </a:lnTo>
                    <a:lnTo>
                      <a:pt x="0" y="1281"/>
                    </a:lnTo>
                    <a:lnTo>
                      <a:pt x="10" y="1416"/>
                    </a:lnTo>
                    <a:lnTo>
                      <a:pt x="29" y="1560"/>
                    </a:lnTo>
                    <a:lnTo>
                      <a:pt x="48" y="1666"/>
                    </a:lnTo>
                    <a:lnTo>
                      <a:pt x="68" y="1772"/>
                    </a:lnTo>
                    <a:lnTo>
                      <a:pt x="135" y="1974"/>
                    </a:lnTo>
                    <a:lnTo>
                      <a:pt x="222" y="2147"/>
                    </a:lnTo>
                    <a:lnTo>
                      <a:pt x="318" y="2311"/>
                    </a:lnTo>
                    <a:lnTo>
                      <a:pt x="366" y="2388"/>
                    </a:lnTo>
                    <a:lnTo>
                      <a:pt x="424" y="2456"/>
                    </a:lnTo>
                    <a:lnTo>
                      <a:pt x="491" y="2513"/>
                    </a:lnTo>
                    <a:lnTo>
                      <a:pt x="549" y="2571"/>
                    </a:lnTo>
                    <a:lnTo>
                      <a:pt x="616" y="2619"/>
                    </a:lnTo>
                    <a:lnTo>
                      <a:pt x="684" y="2667"/>
                    </a:lnTo>
                    <a:lnTo>
                      <a:pt x="751" y="2696"/>
                    </a:lnTo>
                    <a:lnTo>
                      <a:pt x="819" y="2725"/>
                    </a:lnTo>
                    <a:lnTo>
                      <a:pt x="799" y="2590"/>
                    </a:lnTo>
                    <a:lnTo>
                      <a:pt x="799" y="2456"/>
                    </a:lnTo>
                    <a:lnTo>
                      <a:pt x="799" y="2321"/>
                    </a:lnTo>
                    <a:lnTo>
                      <a:pt x="819" y="2196"/>
                    </a:lnTo>
                    <a:lnTo>
                      <a:pt x="838" y="2080"/>
                    </a:lnTo>
                    <a:lnTo>
                      <a:pt x="867" y="1955"/>
                    </a:lnTo>
                    <a:lnTo>
                      <a:pt x="905" y="1849"/>
                    </a:lnTo>
                    <a:lnTo>
                      <a:pt x="944" y="1743"/>
                    </a:lnTo>
                    <a:lnTo>
                      <a:pt x="1002" y="1647"/>
                    </a:lnTo>
                    <a:lnTo>
                      <a:pt x="1050" y="1560"/>
                    </a:lnTo>
                    <a:lnTo>
                      <a:pt x="1117" y="1474"/>
                    </a:lnTo>
                    <a:lnTo>
                      <a:pt x="1184" y="1406"/>
                    </a:lnTo>
                    <a:lnTo>
                      <a:pt x="1261" y="1348"/>
                    </a:lnTo>
                    <a:lnTo>
                      <a:pt x="1348" y="1300"/>
                    </a:lnTo>
                    <a:lnTo>
                      <a:pt x="1425" y="1262"/>
                    </a:lnTo>
                    <a:lnTo>
                      <a:pt x="1521" y="1242"/>
                    </a:lnTo>
                    <a:lnTo>
                      <a:pt x="1608" y="1233"/>
                    </a:lnTo>
                    <a:lnTo>
                      <a:pt x="1695" y="1233"/>
                    </a:lnTo>
                    <a:lnTo>
                      <a:pt x="1781" y="1242"/>
                    </a:lnTo>
                    <a:lnTo>
                      <a:pt x="1868" y="1271"/>
                    </a:lnTo>
                    <a:lnTo>
                      <a:pt x="1858" y="1214"/>
                    </a:lnTo>
                    <a:lnTo>
                      <a:pt x="1829" y="1069"/>
                    </a:lnTo>
                    <a:lnTo>
                      <a:pt x="1791" y="934"/>
                    </a:lnTo>
                    <a:lnTo>
                      <a:pt x="1752" y="809"/>
                    </a:lnTo>
                    <a:lnTo>
                      <a:pt x="1704" y="694"/>
                    </a:lnTo>
                    <a:lnTo>
                      <a:pt x="1647" y="578"/>
                    </a:lnTo>
                    <a:lnTo>
                      <a:pt x="1579" y="472"/>
                    </a:lnTo>
                    <a:lnTo>
                      <a:pt x="1512" y="376"/>
                    </a:lnTo>
                    <a:lnTo>
                      <a:pt x="1435" y="289"/>
                    </a:lnTo>
                    <a:lnTo>
                      <a:pt x="1358" y="212"/>
                    </a:lnTo>
                    <a:lnTo>
                      <a:pt x="1271" y="155"/>
                    </a:lnTo>
                    <a:lnTo>
                      <a:pt x="1184" y="97"/>
                    </a:lnTo>
                    <a:lnTo>
                      <a:pt x="1098" y="58"/>
                    </a:lnTo>
                    <a:lnTo>
                      <a:pt x="1002" y="20"/>
                    </a:lnTo>
                    <a:lnTo>
                      <a:pt x="905" y="10"/>
                    </a:lnTo>
                    <a:lnTo>
                      <a:pt x="819"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2" name="Google Shape;2332;p20"/>
              <p:cNvSpPr/>
              <p:nvPr/>
            </p:nvSpPr>
            <p:spPr>
              <a:xfrm>
                <a:off x="4777100" y="1715900"/>
                <a:ext cx="71500" cy="104725"/>
              </a:xfrm>
              <a:custGeom>
                <a:rect b="b" l="l" r="r" t="t"/>
                <a:pathLst>
                  <a:path extrusionOk="0" h="4189" w="2860">
                    <a:moveTo>
                      <a:pt x="1627" y="0"/>
                    </a:moveTo>
                    <a:lnTo>
                      <a:pt x="1483" y="10"/>
                    </a:lnTo>
                    <a:lnTo>
                      <a:pt x="1338" y="39"/>
                    </a:lnTo>
                    <a:lnTo>
                      <a:pt x="1204" y="77"/>
                    </a:lnTo>
                    <a:lnTo>
                      <a:pt x="1069" y="144"/>
                    </a:lnTo>
                    <a:lnTo>
                      <a:pt x="934" y="231"/>
                    </a:lnTo>
                    <a:lnTo>
                      <a:pt x="809" y="327"/>
                    </a:lnTo>
                    <a:lnTo>
                      <a:pt x="684" y="443"/>
                    </a:lnTo>
                    <a:lnTo>
                      <a:pt x="578" y="578"/>
                    </a:lnTo>
                    <a:lnTo>
                      <a:pt x="472" y="722"/>
                    </a:lnTo>
                    <a:lnTo>
                      <a:pt x="376" y="876"/>
                    </a:lnTo>
                    <a:lnTo>
                      <a:pt x="279" y="1049"/>
                    </a:lnTo>
                    <a:lnTo>
                      <a:pt x="202" y="1232"/>
                    </a:lnTo>
                    <a:lnTo>
                      <a:pt x="135" y="1425"/>
                    </a:lnTo>
                    <a:lnTo>
                      <a:pt x="87" y="1627"/>
                    </a:lnTo>
                    <a:lnTo>
                      <a:pt x="39" y="1839"/>
                    </a:lnTo>
                    <a:lnTo>
                      <a:pt x="19" y="2051"/>
                    </a:lnTo>
                    <a:lnTo>
                      <a:pt x="0" y="2263"/>
                    </a:lnTo>
                    <a:lnTo>
                      <a:pt x="10" y="2465"/>
                    </a:lnTo>
                    <a:lnTo>
                      <a:pt x="19" y="2667"/>
                    </a:lnTo>
                    <a:lnTo>
                      <a:pt x="48" y="2859"/>
                    </a:lnTo>
                    <a:lnTo>
                      <a:pt x="96" y="3042"/>
                    </a:lnTo>
                    <a:lnTo>
                      <a:pt x="145" y="3216"/>
                    </a:lnTo>
                    <a:lnTo>
                      <a:pt x="212" y="3379"/>
                    </a:lnTo>
                    <a:lnTo>
                      <a:pt x="289" y="3533"/>
                    </a:lnTo>
                    <a:lnTo>
                      <a:pt x="376" y="3678"/>
                    </a:lnTo>
                    <a:lnTo>
                      <a:pt x="472" y="3803"/>
                    </a:lnTo>
                    <a:lnTo>
                      <a:pt x="578" y="3909"/>
                    </a:lnTo>
                    <a:lnTo>
                      <a:pt x="693" y="4005"/>
                    </a:lnTo>
                    <a:lnTo>
                      <a:pt x="818" y="4082"/>
                    </a:lnTo>
                    <a:lnTo>
                      <a:pt x="953" y="4140"/>
                    </a:lnTo>
                    <a:lnTo>
                      <a:pt x="1098" y="4178"/>
                    </a:lnTo>
                    <a:lnTo>
                      <a:pt x="1242" y="4188"/>
                    </a:lnTo>
                    <a:lnTo>
                      <a:pt x="1377" y="4188"/>
                    </a:lnTo>
                    <a:lnTo>
                      <a:pt x="1521" y="4159"/>
                    </a:lnTo>
                    <a:lnTo>
                      <a:pt x="1666" y="4111"/>
                    </a:lnTo>
                    <a:lnTo>
                      <a:pt x="1800" y="4053"/>
                    </a:lnTo>
                    <a:lnTo>
                      <a:pt x="1926" y="3967"/>
                    </a:lnTo>
                    <a:lnTo>
                      <a:pt x="2051" y="3870"/>
                    </a:lnTo>
                    <a:lnTo>
                      <a:pt x="2176" y="3755"/>
                    </a:lnTo>
                    <a:lnTo>
                      <a:pt x="2291" y="3620"/>
                    </a:lnTo>
                    <a:lnTo>
                      <a:pt x="2397" y="3476"/>
                    </a:lnTo>
                    <a:lnTo>
                      <a:pt x="2494" y="3322"/>
                    </a:lnTo>
                    <a:lnTo>
                      <a:pt x="2580" y="3148"/>
                    </a:lnTo>
                    <a:lnTo>
                      <a:pt x="2657" y="2965"/>
                    </a:lnTo>
                    <a:lnTo>
                      <a:pt x="2725" y="2773"/>
                    </a:lnTo>
                    <a:lnTo>
                      <a:pt x="2782" y="2571"/>
                    </a:lnTo>
                    <a:lnTo>
                      <a:pt x="2821" y="2359"/>
                    </a:lnTo>
                    <a:lnTo>
                      <a:pt x="2850" y="2147"/>
                    </a:lnTo>
                    <a:lnTo>
                      <a:pt x="2860" y="1935"/>
                    </a:lnTo>
                    <a:lnTo>
                      <a:pt x="2860" y="1733"/>
                    </a:lnTo>
                    <a:lnTo>
                      <a:pt x="2840" y="1531"/>
                    </a:lnTo>
                    <a:lnTo>
                      <a:pt x="2811" y="1338"/>
                    </a:lnTo>
                    <a:lnTo>
                      <a:pt x="2773" y="1155"/>
                    </a:lnTo>
                    <a:lnTo>
                      <a:pt x="2715" y="982"/>
                    </a:lnTo>
                    <a:lnTo>
                      <a:pt x="2648" y="818"/>
                    </a:lnTo>
                    <a:lnTo>
                      <a:pt x="2571" y="664"/>
                    </a:lnTo>
                    <a:lnTo>
                      <a:pt x="2484" y="520"/>
                    </a:lnTo>
                    <a:lnTo>
                      <a:pt x="2388" y="395"/>
                    </a:lnTo>
                    <a:lnTo>
                      <a:pt x="2282" y="289"/>
                    </a:lnTo>
                    <a:lnTo>
                      <a:pt x="2166" y="193"/>
                    </a:lnTo>
                    <a:lnTo>
                      <a:pt x="2041" y="116"/>
                    </a:lnTo>
                    <a:lnTo>
                      <a:pt x="1906" y="58"/>
                    </a:lnTo>
                    <a:lnTo>
                      <a:pt x="1772" y="19"/>
                    </a:lnTo>
                    <a:lnTo>
                      <a:pt x="1627"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3" name="Google Shape;2333;p20"/>
              <p:cNvSpPr/>
              <p:nvPr/>
            </p:nvSpPr>
            <p:spPr>
              <a:xfrm>
                <a:off x="4789850" y="1733700"/>
                <a:ext cx="46725" cy="68150"/>
              </a:xfrm>
              <a:custGeom>
                <a:rect b="b" l="l" r="r" t="t"/>
                <a:pathLst>
                  <a:path extrusionOk="0" h="2726" w="1869">
                    <a:moveTo>
                      <a:pt x="1050" y="1"/>
                    </a:moveTo>
                    <a:lnTo>
                      <a:pt x="953" y="10"/>
                    </a:lnTo>
                    <a:lnTo>
                      <a:pt x="857" y="20"/>
                    </a:lnTo>
                    <a:lnTo>
                      <a:pt x="771" y="58"/>
                    </a:lnTo>
                    <a:lnTo>
                      <a:pt x="684" y="97"/>
                    </a:lnTo>
                    <a:lnTo>
                      <a:pt x="597" y="155"/>
                    </a:lnTo>
                    <a:lnTo>
                      <a:pt x="511" y="212"/>
                    </a:lnTo>
                    <a:lnTo>
                      <a:pt x="434" y="289"/>
                    </a:lnTo>
                    <a:lnTo>
                      <a:pt x="357" y="376"/>
                    </a:lnTo>
                    <a:lnTo>
                      <a:pt x="289" y="472"/>
                    </a:lnTo>
                    <a:lnTo>
                      <a:pt x="222" y="578"/>
                    </a:lnTo>
                    <a:lnTo>
                      <a:pt x="164" y="694"/>
                    </a:lnTo>
                    <a:lnTo>
                      <a:pt x="116" y="809"/>
                    </a:lnTo>
                    <a:lnTo>
                      <a:pt x="68" y="934"/>
                    </a:lnTo>
                    <a:lnTo>
                      <a:pt x="29" y="1069"/>
                    </a:lnTo>
                    <a:lnTo>
                      <a:pt x="0" y="1214"/>
                    </a:lnTo>
                    <a:lnTo>
                      <a:pt x="0" y="1271"/>
                    </a:lnTo>
                    <a:lnTo>
                      <a:pt x="77" y="1242"/>
                    </a:lnTo>
                    <a:lnTo>
                      <a:pt x="164" y="1233"/>
                    </a:lnTo>
                    <a:lnTo>
                      <a:pt x="260" y="1233"/>
                    </a:lnTo>
                    <a:lnTo>
                      <a:pt x="347" y="1242"/>
                    </a:lnTo>
                    <a:lnTo>
                      <a:pt x="434" y="1262"/>
                    </a:lnTo>
                    <a:lnTo>
                      <a:pt x="520" y="1300"/>
                    </a:lnTo>
                    <a:lnTo>
                      <a:pt x="597" y="1348"/>
                    </a:lnTo>
                    <a:lnTo>
                      <a:pt x="674" y="1406"/>
                    </a:lnTo>
                    <a:lnTo>
                      <a:pt x="742" y="1474"/>
                    </a:lnTo>
                    <a:lnTo>
                      <a:pt x="809" y="1560"/>
                    </a:lnTo>
                    <a:lnTo>
                      <a:pt x="867" y="1647"/>
                    </a:lnTo>
                    <a:lnTo>
                      <a:pt x="915" y="1743"/>
                    </a:lnTo>
                    <a:lnTo>
                      <a:pt x="963" y="1849"/>
                    </a:lnTo>
                    <a:lnTo>
                      <a:pt x="1002" y="1955"/>
                    </a:lnTo>
                    <a:lnTo>
                      <a:pt x="1031" y="2080"/>
                    </a:lnTo>
                    <a:lnTo>
                      <a:pt x="1050" y="2196"/>
                    </a:lnTo>
                    <a:lnTo>
                      <a:pt x="1059" y="2321"/>
                    </a:lnTo>
                    <a:lnTo>
                      <a:pt x="1069" y="2456"/>
                    </a:lnTo>
                    <a:lnTo>
                      <a:pt x="1059" y="2590"/>
                    </a:lnTo>
                    <a:lnTo>
                      <a:pt x="1050" y="2725"/>
                    </a:lnTo>
                    <a:lnTo>
                      <a:pt x="1050" y="2725"/>
                    </a:lnTo>
                    <a:lnTo>
                      <a:pt x="1117" y="2696"/>
                    </a:lnTo>
                    <a:lnTo>
                      <a:pt x="1185" y="2667"/>
                    </a:lnTo>
                    <a:lnTo>
                      <a:pt x="1252" y="2619"/>
                    </a:lnTo>
                    <a:lnTo>
                      <a:pt x="1319" y="2571"/>
                    </a:lnTo>
                    <a:lnTo>
                      <a:pt x="1377" y="2513"/>
                    </a:lnTo>
                    <a:lnTo>
                      <a:pt x="1435" y="2456"/>
                    </a:lnTo>
                    <a:lnTo>
                      <a:pt x="1493" y="2388"/>
                    </a:lnTo>
                    <a:lnTo>
                      <a:pt x="1550" y="2311"/>
                    </a:lnTo>
                    <a:lnTo>
                      <a:pt x="1647" y="2147"/>
                    </a:lnTo>
                    <a:lnTo>
                      <a:pt x="1724" y="1974"/>
                    </a:lnTo>
                    <a:lnTo>
                      <a:pt x="1791" y="1772"/>
                    </a:lnTo>
                    <a:lnTo>
                      <a:pt x="1839" y="1560"/>
                    </a:lnTo>
                    <a:lnTo>
                      <a:pt x="1859" y="1416"/>
                    </a:lnTo>
                    <a:lnTo>
                      <a:pt x="1868" y="1281"/>
                    </a:lnTo>
                    <a:lnTo>
                      <a:pt x="1868" y="1146"/>
                    </a:lnTo>
                    <a:lnTo>
                      <a:pt x="1849" y="1011"/>
                    </a:lnTo>
                    <a:lnTo>
                      <a:pt x="1830" y="886"/>
                    </a:lnTo>
                    <a:lnTo>
                      <a:pt x="1810" y="761"/>
                    </a:lnTo>
                    <a:lnTo>
                      <a:pt x="1772" y="646"/>
                    </a:lnTo>
                    <a:lnTo>
                      <a:pt x="1724" y="540"/>
                    </a:lnTo>
                    <a:lnTo>
                      <a:pt x="1676" y="434"/>
                    </a:lnTo>
                    <a:lnTo>
                      <a:pt x="1618" y="347"/>
                    </a:lnTo>
                    <a:lnTo>
                      <a:pt x="1550" y="260"/>
                    </a:lnTo>
                    <a:lnTo>
                      <a:pt x="1483" y="193"/>
                    </a:lnTo>
                    <a:lnTo>
                      <a:pt x="1406" y="126"/>
                    </a:lnTo>
                    <a:lnTo>
                      <a:pt x="1329" y="78"/>
                    </a:lnTo>
                    <a:lnTo>
                      <a:pt x="1233" y="39"/>
                    </a:lnTo>
                    <a:lnTo>
                      <a:pt x="1146" y="10"/>
                    </a:lnTo>
                    <a:lnTo>
                      <a:pt x="1050"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4" name="Google Shape;2334;p20"/>
              <p:cNvSpPr/>
              <p:nvPr/>
            </p:nvSpPr>
            <p:spPr>
              <a:xfrm>
                <a:off x="4616800" y="1823475"/>
                <a:ext cx="80175" cy="18325"/>
              </a:xfrm>
              <a:custGeom>
                <a:rect b="b" l="l" r="r" t="t"/>
                <a:pathLst>
                  <a:path extrusionOk="0" h="733" w="3207">
                    <a:moveTo>
                      <a:pt x="1252" y="1"/>
                    </a:moveTo>
                    <a:lnTo>
                      <a:pt x="1146" y="10"/>
                    </a:lnTo>
                    <a:lnTo>
                      <a:pt x="1049" y="20"/>
                    </a:lnTo>
                    <a:lnTo>
                      <a:pt x="953" y="39"/>
                    </a:lnTo>
                    <a:lnTo>
                      <a:pt x="770" y="78"/>
                    </a:lnTo>
                    <a:lnTo>
                      <a:pt x="616" y="145"/>
                    </a:lnTo>
                    <a:lnTo>
                      <a:pt x="472" y="222"/>
                    </a:lnTo>
                    <a:lnTo>
                      <a:pt x="347" y="309"/>
                    </a:lnTo>
                    <a:lnTo>
                      <a:pt x="241" y="405"/>
                    </a:lnTo>
                    <a:lnTo>
                      <a:pt x="144" y="511"/>
                    </a:lnTo>
                    <a:lnTo>
                      <a:pt x="67" y="617"/>
                    </a:lnTo>
                    <a:lnTo>
                      <a:pt x="0" y="732"/>
                    </a:lnTo>
                    <a:lnTo>
                      <a:pt x="3206" y="569"/>
                    </a:lnTo>
                    <a:lnTo>
                      <a:pt x="2831" y="386"/>
                    </a:lnTo>
                    <a:lnTo>
                      <a:pt x="2484" y="251"/>
                    </a:lnTo>
                    <a:lnTo>
                      <a:pt x="2320" y="193"/>
                    </a:lnTo>
                    <a:lnTo>
                      <a:pt x="2166" y="145"/>
                    </a:lnTo>
                    <a:lnTo>
                      <a:pt x="2022" y="97"/>
                    </a:lnTo>
                    <a:lnTo>
                      <a:pt x="1877" y="68"/>
                    </a:lnTo>
                    <a:lnTo>
                      <a:pt x="1743" y="39"/>
                    </a:lnTo>
                    <a:lnTo>
                      <a:pt x="1608" y="20"/>
                    </a:lnTo>
                    <a:lnTo>
                      <a:pt x="1492" y="10"/>
                    </a:lnTo>
                    <a:lnTo>
                      <a:pt x="136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5" name="Google Shape;2335;p20"/>
              <p:cNvSpPr/>
              <p:nvPr/>
            </p:nvSpPr>
            <p:spPr>
              <a:xfrm>
                <a:off x="4616800" y="1837675"/>
                <a:ext cx="80175" cy="23375"/>
              </a:xfrm>
              <a:custGeom>
                <a:rect b="b" l="l" r="r" t="t"/>
                <a:pathLst>
                  <a:path extrusionOk="0" h="935" w="3207">
                    <a:moveTo>
                      <a:pt x="3206" y="1"/>
                    </a:moveTo>
                    <a:lnTo>
                      <a:pt x="0" y="164"/>
                    </a:lnTo>
                    <a:lnTo>
                      <a:pt x="39" y="241"/>
                    </a:lnTo>
                    <a:lnTo>
                      <a:pt x="96" y="318"/>
                    </a:lnTo>
                    <a:lnTo>
                      <a:pt x="173" y="415"/>
                    </a:lnTo>
                    <a:lnTo>
                      <a:pt x="270" y="530"/>
                    </a:lnTo>
                    <a:lnTo>
                      <a:pt x="395" y="636"/>
                    </a:lnTo>
                    <a:lnTo>
                      <a:pt x="472" y="694"/>
                    </a:lnTo>
                    <a:lnTo>
                      <a:pt x="549" y="742"/>
                    </a:lnTo>
                    <a:lnTo>
                      <a:pt x="635" y="790"/>
                    </a:lnTo>
                    <a:lnTo>
                      <a:pt x="722" y="829"/>
                    </a:lnTo>
                    <a:lnTo>
                      <a:pt x="828" y="867"/>
                    </a:lnTo>
                    <a:lnTo>
                      <a:pt x="934" y="896"/>
                    </a:lnTo>
                    <a:lnTo>
                      <a:pt x="1040" y="925"/>
                    </a:lnTo>
                    <a:lnTo>
                      <a:pt x="1165" y="935"/>
                    </a:lnTo>
                    <a:lnTo>
                      <a:pt x="1290" y="935"/>
                    </a:lnTo>
                    <a:lnTo>
                      <a:pt x="1425" y="925"/>
                    </a:lnTo>
                    <a:lnTo>
                      <a:pt x="1569" y="906"/>
                    </a:lnTo>
                    <a:lnTo>
                      <a:pt x="1714" y="867"/>
                    </a:lnTo>
                    <a:lnTo>
                      <a:pt x="1877" y="819"/>
                    </a:lnTo>
                    <a:lnTo>
                      <a:pt x="2041" y="761"/>
                    </a:lnTo>
                    <a:lnTo>
                      <a:pt x="2214" y="684"/>
                    </a:lnTo>
                    <a:lnTo>
                      <a:pt x="2397" y="578"/>
                    </a:lnTo>
                    <a:lnTo>
                      <a:pt x="2580" y="463"/>
                    </a:lnTo>
                    <a:lnTo>
                      <a:pt x="2782" y="328"/>
                    </a:lnTo>
                    <a:lnTo>
                      <a:pt x="2985" y="174"/>
                    </a:lnTo>
                    <a:lnTo>
                      <a:pt x="320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6" name="Google Shape;2336;p20"/>
              <p:cNvSpPr/>
              <p:nvPr/>
            </p:nvSpPr>
            <p:spPr>
              <a:xfrm>
                <a:off x="4615825" y="1551750"/>
                <a:ext cx="238800" cy="436875"/>
              </a:xfrm>
              <a:custGeom>
                <a:rect b="b" l="l" r="r" t="t"/>
                <a:pathLst>
                  <a:path extrusionOk="0" h="17475" w="9552">
                    <a:moveTo>
                      <a:pt x="1" y="0"/>
                    </a:moveTo>
                    <a:lnTo>
                      <a:pt x="1" y="298"/>
                    </a:lnTo>
                    <a:lnTo>
                      <a:pt x="10" y="539"/>
                    </a:lnTo>
                    <a:lnTo>
                      <a:pt x="29" y="780"/>
                    </a:lnTo>
                    <a:lnTo>
                      <a:pt x="58" y="1021"/>
                    </a:lnTo>
                    <a:lnTo>
                      <a:pt x="97" y="1252"/>
                    </a:lnTo>
                    <a:lnTo>
                      <a:pt x="145" y="1483"/>
                    </a:lnTo>
                    <a:lnTo>
                      <a:pt x="203" y="1704"/>
                    </a:lnTo>
                    <a:lnTo>
                      <a:pt x="270" y="1926"/>
                    </a:lnTo>
                    <a:lnTo>
                      <a:pt x="347" y="2147"/>
                    </a:lnTo>
                    <a:lnTo>
                      <a:pt x="443" y="2359"/>
                    </a:lnTo>
                    <a:lnTo>
                      <a:pt x="540" y="2561"/>
                    </a:lnTo>
                    <a:lnTo>
                      <a:pt x="646" y="2763"/>
                    </a:lnTo>
                    <a:lnTo>
                      <a:pt x="761" y="2956"/>
                    </a:lnTo>
                    <a:lnTo>
                      <a:pt x="886" y="3148"/>
                    </a:lnTo>
                    <a:lnTo>
                      <a:pt x="1011" y="3331"/>
                    </a:lnTo>
                    <a:lnTo>
                      <a:pt x="1156" y="3514"/>
                    </a:lnTo>
                    <a:lnTo>
                      <a:pt x="1300" y="3678"/>
                    </a:lnTo>
                    <a:lnTo>
                      <a:pt x="1454" y="3851"/>
                    </a:lnTo>
                    <a:lnTo>
                      <a:pt x="1618" y="4005"/>
                    </a:lnTo>
                    <a:lnTo>
                      <a:pt x="1791" y="4150"/>
                    </a:lnTo>
                    <a:lnTo>
                      <a:pt x="1965" y="4294"/>
                    </a:lnTo>
                    <a:lnTo>
                      <a:pt x="2148" y="4429"/>
                    </a:lnTo>
                    <a:lnTo>
                      <a:pt x="2330" y="4554"/>
                    </a:lnTo>
                    <a:lnTo>
                      <a:pt x="2523" y="4679"/>
                    </a:lnTo>
                    <a:lnTo>
                      <a:pt x="2725" y="4785"/>
                    </a:lnTo>
                    <a:lnTo>
                      <a:pt x="2927" y="4891"/>
                    </a:lnTo>
                    <a:lnTo>
                      <a:pt x="3139" y="4977"/>
                    </a:lnTo>
                    <a:lnTo>
                      <a:pt x="3361" y="5064"/>
                    </a:lnTo>
                    <a:lnTo>
                      <a:pt x="3572" y="5132"/>
                    </a:lnTo>
                    <a:lnTo>
                      <a:pt x="3803" y="5199"/>
                    </a:lnTo>
                    <a:lnTo>
                      <a:pt x="4025" y="5247"/>
                    </a:lnTo>
                    <a:lnTo>
                      <a:pt x="4256" y="5295"/>
                    </a:lnTo>
                    <a:lnTo>
                      <a:pt x="4497" y="5324"/>
                    </a:lnTo>
                    <a:lnTo>
                      <a:pt x="4497" y="17474"/>
                    </a:lnTo>
                    <a:lnTo>
                      <a:pt x="7337" y="17474"/>
                    </a:lnTo>
                    <a:lnTo>
                      <a:pt x="7462" y="17465"/>
                    </a:lnTo>
                    <a:lnTo>
                      <a:pt x="7578" y="17455"/>
                    </a:lnTo>
                    <a:lnTo>
                      <a:pt x="7693" y="17426"/>
                    </a:lnTo>
                    <a:lnTo>
                      <a:pt x="7799" y="17407"/>
                    </a:lnTo>
                    <a:lnTo>
                      <a:pt x="7914" y="17368"/>
                    </a:lnTo>
                    <a:lnTo>
                      <a:pt x="8126" y="17291"/>
                    </a:lnTo>
                    <a:lnTo>
                      <a:pt x="8328" y="17195"/>
                    </a:lnTo>
                    <a:lnTo>
                      <a:pt x="8521" y="17079"/>
                    </a:lnTo>
                    <a:lnTo>
                      <a:pt x="8704" y="16945"/>
                    </a:lnTo>
                    <a:lnTo>
                      <a:pt x="8868" y="16791"/>
                    </a:lnTo>
                    <a:lnTo>
                      <a:pt x="9022" y="16627"/>
                    </a:lnTo>
                    <a:lnTo>
                      <a:pt x="9156" y="16454"/>
                    </a:lnTo>
                    <a:lnTo>
                      <a:pt x="9272" y="16261"/>
                    </a:lnTo>
                    <a:lnTo>
                      <a:pt x="9368" y="16049"/>
                    </a:lnTo>
                    <a:lnTo>
                      <a:pt x="9445" y="15837"/>
                    </a:lnTo>
                    <a:lnTo>
                      <a:pt x="9474" y="15732"/>
                    </a:lnTo>
                    <a:lnTo>
                      <a:pt x="9503" y="15616"/>
                    </a:lnTo>
                    <a:lnTo>
                      <a:pt x="9522" y="15501"/>
                    </a:lnTo>
                    <a:lnTo>
                      <a:pt x="9542" y="15385"/>
                    </a:lnTo>
                    <a:lnTo>
                      <a:pt x="9551" y="15269"/>
                    </a:lnTo>
                    <a:lnTo>
                      <a:pt x="9551" y="15144"/>
                    </a:lnTo>
                    <a:lnTo>
                      <a:pt x="9551" y="4872"/>
                    </a:lnTo>
                    <a:lnTo>
                      <a:pt x="9542" y="4621"/>
                    </a:lnTo>
                    <a:lnTo>
                      <a:pt x="9522" y="4371"/>
                    </a:lnTo>
                    <a:lnTo>
                      <a:pt x="9493" y="4130"/>
                    </a:lnTo>
                    <a:lnTo>
                      <a:pt x="9455" y="3890"/>
                    </a:lnTo>
                    <a:lnTo>
                      <a:pt x="9397" y="3659"/>
                    </a:lnTo>
                    <a:lnTo>
                      <a:pt x="9330" y="3427"/>
                    </a:lnTo>
                    <a:lnTo>
                      <a:pt x="9253" y="3196"/>
                    </a:lnTo>
                    <a:lnTo>
                      <a:pt x="9166" y="2975"/>
                    </a:lnTo>
                    <a:lnTo>
                      <a:pt x="9070" y="2763"/>
                    </a:lnTo>
                    <a:lnTo>
                      <a:pt x="8964" y="2551"/>
                    </a:lnTo>
                    <a:lnTo>
                      <a:pt x="8848" y="2349"/>
                    </a:lnTo>
                    <a:lnTo>
                      <a:pt x="8714" y="2147"/>
                    </a:lnTo>
                    <a:lnTo>
                      <a:pt x="8579" y="1954"/>
                    </a:lnTo>
                    <a:lnTo>
                      <a:pt x="8434" y="1771"/>
                    </a:lnTo>
                    <a:lnTo>
                      <a:pt x="8280" y="1598"/>
                    </a:lnTo>
                    <a:lnTo>
                      <a:pt x="8126" y="1425"/>
                    </a:lnTo>
                    <a:lnTo>
                      <a:pt x="7953" y="1271"/>
                    </a:lnTo>
                    <a:lnTo>
                      <a:pt x="7780" y="1117"/>
                    </a:lnTo>
                    <a:lnTo>
                      <a:pt x="7597" y="972"/>
                    </a:lnTo>
                    <a:lnTo>
                      <a:pt x="7404" y="838"/>
                    </a:lnTo>
                    <a:lnTo>
                      <a:pt x="7202" y="712"/>
                    </a:lnTo>
                    <a:lnTo>
                      <a:pt x="7000" y="587"/>
                    </a:lnTo>
                    <a:lnTo>
                      <a:pt x="6788" y="481"/>
                    </a:lnTo>
                    <a:lnTo>
                      <a:pt x="6576" y="385"/>
                    </a:lnTo>
                    <a:lnTo>
                      <a:pt x="6355" y="298"/>
                    </a:lnTo>
                    <a:lnTo>
                      <a:pt x="6124" y="221"/>
                    </a:lnTo>
                    <a:lnTo>
                      <a:pt x="5893" y="154"/>
                    </a:lnTo>
                    <a:lnTo>
                      <a:pt x="5662" y="106"/>
                    </a:lnTo>
                    <a:lnTo>
                      <a:pt x="5421" y="58"/>
                    </a:lnTo>
                    <a:lnTo>
                      <a:pt x="5180" y="29"/>
                    </a:lnTo>
                    <a:lnTo>
                      <a:pt x="4930" y="10"/>
                    </a:lnTo>
                    <a:lnTo>
                      <a:pt x="468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7" name="Google Shape;2337;p20"/>
              <p:cNvSpPr/>
              <p:nvPr/>
            </p:nvSpPr>
            <p:spPr>
              <a:xfrm>
                <a:off x="4635800" y="1551750"/>
                <a:ext cx="218825" cy="131675"/>
              </a:xfrm>
              <a:custGeom>
                <a:rect b="b" l="l" r="r" t="t"/>
                <a:pathLst>
                  <a:path extrusionOk="0" h="5267" w="8753">
                    <a:moveTo>
                      <a:pt x="1" y="0"/>
                    </a:moveTo>
                    <a:lnTo>
                      <a:pt x="30" y="318"/>
                    </a:lnTo>
                    <a:lnTo>
                      <a:pt x="49" y="501"/>
                    </a:lnTo>
                    <a:lnTo>
                      <a:pt x="78" y="693"/>
                    </a:lnTo>
                    <a:lnTo>
                      <a:pt x="126" y="886"/>
                    </a:lnTo>
                    <a:lnTo>
                      <a:pt x="174" y="1098"/>
                    </a:lnTo>
                    <a:lnTo>
                      <a:pt x="232" y="1309"/>
                    </a:lnTo>
                    <a:lnTo>
                      <a:pt x="309" y="1531"/>
                    </a:lnTo>
                    <a:lnTo>
                      <a:pt x="395" y="1752"/>
                    </a:lnTo>
                    <a:lnTo>
                      <a:pt x="501" y="1983"/>
                    </a:lnTo>
                    <a:lnTo>
                      <a:pt x="626" y="2205"/>
                    </a:lnTo>
                    <a:lnTo>
                      <a:pt x="761" y="2436"/>
                    </a:lnTo>
                    <a:lnTo>
                      <a:pt x="915" y="2667"/>
                    </a:lnTo>
                    <a:lnTo>
                      <a:pt x="1089" y="2898"/>
                    </a:lnTo>
                    <a:lnTo>
                      <a:pt x="1281" y="3119"/>
                    </a:lnTo>
                    <a:lnTo>
                      <a:pt x="1503" y="3341"/>
                    </a:lnTo>
                    <a:lnTo>
                      <a:pt x="1734" y="3553"/>
                    </a:lnTo>
                    <a:lnTo>
                      <a:pt x="2003" y="3764"/>
                    </a:lnTo>
                    <a:lnTo>
                      <a:pt x="2282" y="3967"/>
                    </a:lnTo>
                    <a:lnTo>
                      <a:pt x="2600" y="4150"/>
                    </a:lnTo>
                    <a:lnTo>
                      <a:pt x="2937" y="4332"/>
                    </a:lnTo>
                    <a:lnTo>
                      <a:pt x="3120" y="4419"/>
                    </a:lnTo>
                    <a:lnTo>
                      <a:pt x="3303" y="4496"/>
                    </a:lnTo>
                    <a:lnTo>
                      <a:pt x="3495" y="4583"/>
                    </a:lnTo>
                    <a:lnTo>
                      <a:pt x="3698" y="4650"/>
                    </a:lnTo>
                    <a:lnTo>
                      <a:pt x="3909" y="4727"/>
                    </a:lnTo>
                    <a:lnTo>
                      <a:pt x="4131" y="4795"/>
                    </a:lnTo>
                    <a:lnTo>
                      <a:pt x="4352" y="4862"/>
                    </a:lnTo>
                    <a:lnTo>
                      <a:pt x="4583" y="4920"/>
                    </a:lnTo>
                    <a:lnTo>
                      <a:pt x="4824" y="4977"/>
                    </a:lnTo>
                    <a:lnTo>
                      <a:pt x="5074" y="5026"/>
                    </a:lnTo>
                    <a:lnTo>
                      <a:pt x="5334" y="5074"/>
                    </a:lnTo>
                    <a:lnTo>
                      <a:pt x="5594" y="5112"/>
                    </a:lnTo>
                    <a:lnTo>
                      <a:pt x="5874" y="5151"/>
                    </a:lnTo>
                    <a:lnTo>
                      <a:pt x="6153" y="5180"/>
                    </a:lnTo>
                    <a:lnTo>
                      <a:pt x="6451" y="5209"/>
                    </a:lnTo>
                    <a:lnTo>
                      <a:pt x="6750" y="5228"/>
                    </a:lnTo>
                    <a:lnTo>
                      <a:pt x="7058" y="5247"/>
                    </a:lnTo>
                    <a:lnTo>
                      <a:pt x="7375" y="5257"/>
                    </a:lnTo>
                    <a:lnTo>
                      <a:pt x="7703" y="5266"/>
                    </a:lnTo>
                    <a:lnTo>
                      <a:pt x="8049" y="5257"/>
                    </a:lnTo>
                    <a:lnTo>
                      <a:pt x="8396" y="5257"/>
                    </a:lnTo>
                    <a:lnTo>
                      <a:pt x="8752" y="5237"/>
                    </a:lnTo>
                    <a:lnTo>
                      <a:pt x="8752" y="4872"/>
                    </a:lnTo>
                    <a:lnTo>
                      <a:pt x="8743" y="4795"/>
                    </a:lnTo>
                    <a:lnTo>
                      <a:pt x="8338" y="4823"/>
                    </a:lnTo>
                    <a:lnTo>
                      <a:pt x="7866" y="4852"/>
                    </a:lnTo>
                    <a:lnTo>
                      <a:pt x="7058" y="4852"/>
                    </a:lnTo>
                    <a:lnTo>
                      <a:pt x="6769" y="4833"/>
                    </a:lnTo>
                    <a:lnTo>
                      <a:pt x="6480" y="4814"/>
                    </a:lnTo>
                    <a:lnTo>
                      <a:pt x="6182" y="4785"/>
                    </a:lnTo>
                    <a:lnTo>
                      <a:pt x="5883" y="4746"/>
                    </a:lnTo>
                    <a:lnTo>
                      <a:pt x="5575" y="4698"/>
                    </a:lnTo>
                    <a:lnTo>
                      <a:pt x="5277" y="4631"/>
                    </a:lnTo>
                    <a:lnTo>
                      <a:pt x="4969" y="4564"/>
                    </a:lnTo>
                    <a:lnTo>
                      <a:pt x="4670" y="4467"/>
                    </a:lnTo>
                    <a:lnTo>
                      <a:pt x="4381" y="4371"/>
                    </a:lnTo>
                    <a:lnTo>
                      <a:pt x="4102" y="4246"/>
                    </a:lnTo>
                    <a:lnTo>
                      <a:pt x="3823" y="4111"/>
                    </a:lnTo>
                    <a:lnTo>
                      <a:pt x="3553" y="3967"/>
                    </a:lnTo>
                    <a:lnTo>
                      <a:pt x="3303" y="3793"/>
                    </a:lnTo>
                    <a:lnTo>
                      <a:pt x="3178" y="3707"/>
                    </a:lnTo>
                    <a:lnTo>
                      <a:pt x="3062" y="3601"/>
                    </a:lnTo>
                    <a:lnTo>
                      <a:pt x="2947" y="3504"/>
                    </a:lnTo>
                    <a:lnTo>
                      <a:pt x="2841" y="3399"/>
                    </a:lnTo>
                    <a:lnTo>
                      <a:pt x="2735" y="3283"/>
                    </a:lnTo>
                    <a:lnTo>
                      <a:pt x="2629" y="3167"/>
                    </a:lnTo>
                    <a:lnTo>
                      <a:pt x="2533" y="3042"/>
                    </a:lnTo>
                    <a:lnTo>
                      <a:pt x="2446" y="2917"/>
                    </a:lnTo>
                    <a:lnTo>
                      <a:pt x="2359" y="2782"/>
                    </a:lnTo>
                    <a:lnTo>
                      <a:pt x="2282" y="2638"/>
                    </a:lnTo>
                    <a:lnTo>
                      <a:pt x="2205" y="2494"/>
                    </a:lnTo>
                    <a:lnTo>
                      <a:pt x="2138" y="2340"/>
                    </a:lnTo>
                    <a:lnTo>
                      <a:pt x="2071" y="2185"/>
                    </a:lnTo>
                    <a:lnTo>
                      <a:pt x="2013" y="2022"/>
                    </a:lnTo>
                    <a:lnTo>
                      <a:pt x="1965" y="1849"/>
                    </a:lnTo>
                    <a:lnTo>
                      <a:pt x="1917" y="1666"/>
                    </a:lnTo>
                    <a:lnTo>
                      <a:pt x="1888" y="1483"/>
                    </a:lnTo>
                    <a:lnTo>
                      <a:pt x="1849" y="1300"/>
                    </a:lnTo>
                    <a:lnTo>
                      <a:pt x="1830" y="1098"/>
                    </a:lnTo>
                    <a:lnTo>
                      <a:pt x="1820" y="895"/>
                    </a:lnTo>
                    <a:lnTo>
                      <a:pt x="1811" y="684"/>
                    </a:lnTo>
                    <a:lnTo>
                      <a:pt x="1811" y="462"/>
                    </a:lnTo>
                    <a:lnTo>
                      <a:pt x="1820" y="241"/>
                    </a:lnTo>
                    <a:lnTo>
                      <a:pt x="184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8" name="Google Shape;2338;p20"/>
              <p:cNvSpPr/>
              <p:nvPr/>
            </p:nvSpPr>
            <p:spPr>
              <a:xfrm>
                <a:off x="4536875" y="1999675"/>
                <a:ext cx="236875" cy="95075"/>
              </a:xfrm>
              <a:custGeom>
                <a:rect b="b" l="l" r="r" t="t"/>
                <a:pathLst>
                  <a:path extrusionOk="0" h="3803" w="9475">
                    <a:moveTo>
                      <a:pt x="1252" y="0"/>
                    </a:moveTo>
                    <a:lnTo>
                      <a:pt x="963" y="10"/>
                    </a:lnTo>
                    <a:lnTo>
                      <a:pt x="675" y="29"/>
                    </a:lnTo>
                    <a:lnTo>
                      <a:pt x="395" y="67"/>
                    </a:lnTo>
                    <a:lnTo>
                      <a:pt x="135" y="116"/>
                    </a:lnTo>
                    <a:lnTo>
                      <a:pt x="78" y="279"/>
                    </a:lnTo>
                    <a:lnTo>
                      <a:pt x="39" y="453"/>
                    </a:lnTo>
                    <a:lnTo>
                      <a:pt x="10" y="626"/>
                    </a:lnTo>
                    <a:lnTo>
                      <a:pt x="1" y="799"/>
                    </a:lnTo>
                    <a:lnTo>
                      <a:pt x="10" y="953"/>
                    </a:lnTo>
                    <a:lnTo>
                      <a:pt x="30" y="1107"/>
                    </a:lnTo>
                    <a:lnTo>
                      <a:pt x="58" y="1252"/>
                    </a:lnTo>
                    <a:lnTo>
                      <a:pt x="97" y="1406"/>
                    </a:lnTo>
                    <a:lnTo>
                      <a:pt x="155" y="1550"/>
                    </a:lnTo>
                    <a:lnTo>
                      <a:pt x="212" y="1695"/>
                    </a:lnTo>
                    <a:lnTo>
                      <a:pt x="289" y="1829"/>
                    </a:lnTo>
                    <a:lnTo>
                      <a:pt x="376" y="1964"/>
                    </a:lnTo>
                    <a:lnTo>
                      <a:pt x="472" y="2099"/>
                    </a:lnTo>
                    <a:lnTo>
                      <a:pt x="578" y="2234"/>
                    </a:lnTo>
                    <a:lnTo>
                      <a:pt x="694" y="2359"/>
                    </a:lnTo>
                    <a:lnTo>
                      <a:pt x="809" y="2474"/>
                    </a:lnTo>
                    <a:lnTo>
                      <a:pt x="944" y="2600"/>
                    </a:lnTo>
                    <a:lnTo>
                      <a:pt x="1089" y="2705"/>
                    </a:lnTo>
                    <a:lnTo>
                      <a:pt x="1233" y="2821"/>
                    </a:lnTo>
                    <a:lnTo>
                      <a:pt x="1387" y="2927"/>
                    </a:lnTo>
                    <a:lnTo>
                      <a:pt x="1551" y="3023"/>
                    </a:lnTo>
                    <a:lnTo>
                      <a:pt x="1724" y="3119"/>
                    </a:lnTo>
                    <a:lnTo>
                      <a:pt x="1907" y="3206"/>
                    </a:lnTo>
                    <a:lnTo>
                      <a:pt x="2090" y="3293"/>
                    </a:lnTo>
                    <a:lnTo>
                      <a:pt x="2282" y="3370"/>
                    </a:lnTo>
                    <a:lnTo>
                      <a:pt x="2485" y="3437"/>
                    </a:lnTo>
                    <a:lnTo>
                      <a:pt x="2687" y="3505"/>
                    </a:lnTo>
                    <a:lnTo>
                      <a:pt x="2899" y="3572"/>
                    </a:lnTo>
                    <a:lnTo>
                      <a:pt x="3110" y="3620"/>
                    </a:lnTo>
                    <a:lnTo>
                      <a:pt x="3332" y="3668"/>
                    </a:lnTo>
                    <a:lnTo>
                      <a:pt x="3553" y="3707"/>
                    </a:lnTo>
                    <a:lnTo>
                      <a:pt x="3784" y="3745"/>
                    </a:lnTo>
                    <a:lnTo>
                      <a:pt x="4015" y="3764"/>
                    </a:lnTo>
                    <a:lnTo>
                      <a:pt x="4256" y="3784"/>
                    </a:lnTo>
                    <a:lnTo>
                      <a:pt x="4497" y="3803"/>
                    </a:lnTo>
                    <a:lnTo>
                      <a:pt x="4988" y="3803"/>
                    </a:lnTo>
                    <a:lnTo>
                      <a:pt x="5228" y="3784"/>
                    </a:lnTo>
                    <a:lnTo>
                      <a:pt x="5460" y="3764"/>
                    </a:lnTo>
                    <a:lnTo>
                      <a:pt x="5700" y="3745"/>
                    </a:lnTo>
                    <a:lnTo>
                      <a:pt x="5922" y="3707"/>
                    </a:lnTo>
                    <a:lnTo>
                      <a:pt x="6153" y="3668"/>
                    </a:lnTo>
                    <a:lnTo>
                      <a:pt x="6374" y="3620"/>
                    </a:lnTo>
                    <a:lnTo>
                      <a:pt x="6586" y="3572"/>
                    </a:lnTo>
                    <a:lnTo>
                      <a:pt x="6798" y="3505"/>
                    </a:lnTo>
                    <a:lnTo>
                      <a:pt x="7000" y="3437"/>
                    </a:lnTo>
                    <a:lnTo>
                      <a:pt x="7202" y="3370"/>
                    </a:lnTo>
                    <a:lnTo>
                      <a:pt x="7395" y="3293"/>
                    </a:lnTo>
                    <a:lnTo>
                      <a:pt x="7578" y="3206"/>
                    </a:lnTo>
                    <a:lnTo>
                      <a:pt x="7751" y="3119"/>
                    </a:lnTo>
                    <a:lnTo>
                      <a:pt x="7924" y="3023"/>
                    </a:lnTo>
                    <a:lnTo>
                      <a:pt x="8088" y="2927"/>
                    </a:lnTo>
                    <a:lnTo>
                      <a:pt x="8252" y="2821"/>
                    </a:lnTo>
                    <a:lnTo>
                      <a:pt x="8396" y="2705"/>
                    </a:lnTo>
                    <a:lnTo>
                      <a:pt x="8540" y="2600"/>
                    </a:lnTo>
                    <a:lnTo>
                      <a:pt x="8666" y="2474"/>
                    </a:lnTo>
                    <a:lnTo>
                      <a:pt x="8791" y="2359"/>
                    </a:lnTo>
                    <a:lnTo>
                      <a:pt x="8906" y="2234"/>
                    </a:lnTo>
                    <a:lnTo>
                      <a:pt x="9012" y="2099"/>
                    </a:lnTo>
                    <a:lnTo>
                      <a:pt x="9108" y="1964"/>
                    </a:lnTo>
                    <a:lnTo>
                      <a:pt x="9195" y="1829"/>
                    </a:lnTo>
                    <a:lnTo>
                      <a:pt x="9262" y="1695"/>
                    </a:lnTo>
                    <a:lnTo>
                      <a:pt x="9330" y="1550"/>
                    </a:lnTo>
                    <a:lnTo>
                      <a:pt x="9378" y="1406"/>
                    </a:lnTo>
                    <a:lnTo>
                      <a:pt x="9426" y="1252"/>
                    </a:lnTo>
                    <a:lnTo>
                      <a:pt x="9455" y="1107"/>
                    </a:lnTo>
                    <a:lnTo>
                      <a:pt x="9474" y="953"/>
                    </a:lnTo>
                    <a:lnTo>
                      <a:pt x="9474" y="799"/>
                    </a:lnTo>
                    <a:lnTo>
                      <a:pt x="9465" y="607"/>
                    </a:lnTo>
                    <a:lnTo>
                      <a:pt x="9436" y="414"/>
                    </a:lnTo>
                    <a:lnTo>
                      <a:pt x="9388" y="231"/>
                    </a:lnTo>
                    <a:lnTo>
                      <a:pt x="9320" y="48"/>
                    </a:lnTo>
                    <a:lnTo>
                      <a:pt x="8964" y="10"/>
                    </a:lnTo>
                    <a:lnTo>
                      <a:pt x="8771"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p20"/>
              <p:cNvSpPr/>
              <p:nvPr/>
            </p:nvSpPr>
            <p:spPr>
              <a:xfrm>
                <a:off x="4296900" y="2727025"/>
                <a:ext cx="174525" cy="195225"/>
              </a:xfrm>
              <a:custGeom>
                <a:rect b="b" l="l" r="r" t="t"/>
                <a:pathLst>
                  <a:path extrusionOk="0" h="7809" w="6981">
                    <a:moveTo>
                      <a:pt x="3245" y="1"/>
                    </a:moveTo>
                    <a:lnTo>
                      <a:pt x="3091" y="20"/>
                    </a:lnTo>
                    <a:lnTo>
                      <a:pt x="2928" y="49"/>
                    </a:lnTo>
                    <a:lnTo>
                      <a:pt x="2754" y="97"/>
                    </a:lnTo>
                    <a:lnTo>
                      <a:pt x="2581" y="164"/>
                    </a:lnTo>
                    <a:lnTo>
                      <a:pt x="2350" y="136"/>
                    </a:lnTo>
                    <a:lnTo>
                      <a:pt x="2138" y="126"/>
                    </a:lnTo>
                    <a:lnTo>
                      <a:pt x="1946" y="136"/>
                    </a:lnTo>
                    <a:lnTo>
                      <a:pt x="1753" y="145"/>
                    </a:lnTo>
                    <a:lnTo>
                      <a:pt x="1570" y="184"/>
                    </a:lnTo>
                    <a:lnTo>
                      <a:pt x="1406" y="222"/>
                    </a:lnTo>
                    <a:lnTo>
                      <a:pt x="1252" y="280"/>
                    </a:lnTo>
                    <a:lnTo>
                      <a:pt x="1098" y="347"/>
                    </a:lnTo>
                    <a:lnTo>
                      <a:pt x="964" y="434"/>
                    </a:lnTo>
                    <a:lnTo>
                      <a:pt x="838" y="521"/>
                    </a:lnTo>
                    <a:lnTo>
                      <a:pt x="723" y="627"/>
                    </a:lnTo>
                    <a:lnTo>
                      <a:pt x="617" y="733"/>
                    </a:lnTo>
                    <a:lnTo>
                      <a:pt x="511" y="848"/>
                    </a:lnTo>
                    <a:lnTo>
                      <a:pt x="424" y="983"/>
                    </a:lnTo>
                    <a:lnTo>
                      <a:pt x="347" y="1118"/>
                    </a:lnTo>
                    <a:lnTo>
                      <a:pt x="280" y="1252"/>
                    </a:lnTo>
                    <a:lnTo>
                      <a:pt x="213" y="1397"/>
                    </a:lnTo>
                    <a:lnTo>
                      <a:pt x="155" y="1551"/>
                    </a:lnTo>
                    <a:lnTo>
                      <a:pt x="116" y="1705"/>
                    </a:lnTo>
                    <a:lnTo>
                      <a:pt x="78" y="1869"/>
                    </a:lnTo>
                    <a:lnTo>
                      <a:pt x="49" y="2032"/>
                    </a:lnTo>
                    <a:lnTo>
                      <a:pt x="20" y="2196"/>
                    </a:lnTo>
                    <a:lnTo>
                      <a:pt x="10" y="2369"/>
                    </a:lnTo>
                    <a:lnTo>
                      <a:pt x="1" y="2533"/>
                    </a:lnTo>
                    <a:lnTo>
                      <a:pt x="1" y="2706"/>
                    </a:lnTo>
                    <a:lnTo>
                      <a:pt x="10" y="2879"/>
                    </a:lnTo>
                    <a:lnTo>
                      <a:pt x="20" y="3043"/>
                    </a:lnTo>
                    <a:lnTo>
                      <a:pt x="39" y="3216"/>
                    </a:lnTo>
                    <a:lnTo>
                      <a:pt x="59" y="3380"/>
                    </a:lnTo>
                    <a:lnTo>
                      <a:pt x="97" y="3544"/>
                    </a:lnTo>
                    <a:lnTo>
                      <a:pt x="136" y="3698"/>
                    </a:lnTo>
                    <a:lnTo>
                      <a:pt x="174" y="3852"/>
                    </a:lnTo>
                    <a:lnTo>
                      <a:pt x="232" y="4073"/>
                    </a:lnTo>
                    <a:lnTo>
                      <a:pt x="261" y="4295"/>
                    </a:lnTo>
                    <a:lnTo>
                      <a:pt x="280" y="4526"/>
                    </a:lnTo>
                    <a:lnTo>
                      <a:pt x="290" y="4747"/>
                    </a:lnTo>
                    <a:lnTo>
                      <a:pt x="280" y="4959"/>
                    </a:lnTo>
                    <a:lnTo>
                      <a:pt x="270" y="5180"/>
                    </a:lnTo>
                    <a:lnTo>
                      <a:pt x="242" y="5594"/>
                    </a:lnTo>
                    <a:lnTo>
                      <a:pt x="232" y="5797"/>
                    </a:lnTo>
                    <a:lnTo>
                      <a:pt x="232" y="5989"/>
                    </a:lnTo>
                    <a:lnTo>
                      <a:pt x="242" y="6172"/>
                    </a:lnTo>
                    <a:lnTo>
                      <a:pt x="270" y="6345"/>
                    </a:lnTo>
                    <a:lnTo>
                      <a:pt x="290" y="6432"/>
                    </a:lnTo>
                    <a:lnTo>
                      <a:pt x="319" y="6509"/>
                    </a:lnTo>
                    <a:lnTo>
                      <a:pt x="347" y="6586"/>
                    </a:lnTo>
                    <a:lnTo>
                      <a:pt x="386" y="6663"/>
                    </a:lnTo>
                    <a:lnTo>
                      <a:pt x="424" y="6740"/>
                    </a:lnTo>
                    <a:lnTo>
                      <a:pt x="482" y="6808"/>
                    </a:lnTo>
                    <a:lnTo>
                      <a:pt x="530" y="6865"/>
                    </a:lnTo>
                    <a:lnTo>
                      <a:pt x="598" y="6923"/>
                    </a:lnTo>
                    <a:lnTo>
                      <a:pt x="733" y="7029"/>
                    </a:lnTo>
                    <a:lnTo>
                      <a:pt x="887" y="7135"/>
                    </a:lnTo>
                    <a:lnTo>
                      <a:pt x="1050" y="7222"/>
                    </a:lnTo>
                    <a:lnTo>
                      <a:pt x="1224" y="7308"/>
                    </a:lnTo>
                    <a:lnTo>
                      <a:pt x="1406" y="7385"/>
                    </a:lnTo>
                    <a:lnTo>
                      <a:pt x="1609" y="7462"/>
                    </a:lnTo>
                    <a:lnTo>
                      <a:pt x="1811" y="7530"/>
                    </a:lnTo>
                    <a:lnTo>
                      <a:pt x="2013" y="7587"/>
                    </a:lnTo>
                    <a:lnTo>
                      <a:pt x="2234" y="7636"/>
                    </a:lnTo>
                    <a:lnTo>
                      <a:pt x="2446" y="7684"/>
                    </a:lnTo>
                    <a:lnTo>
                      <a:pt x="2668" y="7722"/>
                    </a:lnTo>
                    <a:lnTo>
                      <a:pt x="2889" y="7751"/>
                    </a:lnTo>
                    <a:lnTo>
                      <a:pt x="3101" y="7780"/>
                    </a:lnTo>
                    <a:lnTo>
                      <a:pt x="3322" y="7790"/>
                    </a:lnTo>
                    <a:lnTo>
                      <a:pt x="3534" y="7799"/>
                    </a:lnTo>
                    <a:lnTo>
                      <a:pt x="3736" y="7809"/>
                    </a:lnTo>
                    <a:lnTo>
                      <a:pt x="3939" y="7799"/>
                    </a:lnTo>
                    <a:lnTo>
                      <a:pt x="4131" y="7780"/>
                    </a:lnTo>
                    <a:lnTo>
                      <a:pt x="4314" y="7761"/>
                    </a:lnTo>
                    <a:lnTo>
                      <a:pt x="4478" y="7732"/>
                    </a:lnTo>
                    <a:lnTo>
                      <a:pt x="4641" y="7693"/>
                    </a:lnTo>
                    <a:lnTo>
                      <a:pt x="4786" y="7645"/>
                    </a:lnTo>
                    <a:lnTo>
                      <a:pt x="4911" y="7597"/>
                    </a:lnTo>
                    <a:lnTo>
                      <a:pt x="5026" y="7530"/>
                    </a:lnTo>
                    <a:lnTo>
                      <a:pt x="5123" y="7462"/>
                    </a:lnTo>
                    <a:lnTo>
                      <a:pt x="5200" y="7376"/>
                    </a:lnTo>
                    <a:lnTo>
                      <a:pt x="5229" y="7337"/>
                    </a:lnTo>
                    <a:lnTo>
                      <a:pt x="5248" y="7289"/>
                    </a:lnTo>
                    <a:lnTo>
                      <a:pt x="5267" y="7241"/>
                    </a:lnTo>
                    <a:lnTo>
                      <a:pt x="5277" y="7193"/>
                    </a:lnTo>
                    <a:lnTo>
                      <a:pt x="5286" y="7145"/>
                    </a:lnTo>
                    <a:lnTo>
                      <a:pt x="5286" y="7087"/>
                    </a:lnTo>
                    <a:lnTo>
                      <a:pt x="5277" y="7029"/>
                    </a:lnTo>
                    <a:lnTo>
                      <a:pt x="5267" y="6971"/>
                    </a:lnTo>
                    <a:lnTo>
                      <a:pt x="5219" y="6846"/>
                    </a:lnTo>
                    <a:lnTo>
                      <a:pt x="5152" y="6711"/>
                    </a:lnTo>
                    <a:lnTo>
                      <a:pt x="5075" y="6596"/>
                    </a:lnTo>
                    <a:lnTo>
                      <a:pt x="5017" y="6480"/>
                    </a:lnTo>
                    <a:lnTo>
                      <a:pt x="4901" y="6230"/>
                    </a:lnTo>
                    <a:lnTo>
                      <a:pt x="4805" y="5970"/>
                    </a:lnTo>
                    <a:lnTo>
                      <a:pt x="4718" y="5710"/>
                    </a:lnTo>
                    <a:lnTo>
                      <a:pt x="4661" y="5450"/>
                    </a:lnTo>
                    <a:lnTo>
                      <a:pt x="4603" y="5190"/>
                    </a:lnTo>
                    <a:lnTo>
                      <a:pt x="4564" y="4940"/>
                    </a:lnTo>
                    <a:lnTo>
                      <a:pt x="4535" y="4699"/>
                    </a:lnTo>
                    <a:lnTo>
                      <a:pt x="4516" y="4468"/>
                    </a:lnTo>
                    <a:lnTo>
                      <a:pt x="4507" y="4256"/>
                    </a:lnTo>
                    <a:lnTo>
                      <a:pt x="4497" y="3900"/>
                    </a:lnTo>
                    <a:lnTo>
                      <a:pt x="4497" y="3669"/>
                    </a:lnTo>
                    <a:lnTo>
                      <a:pt x="4507" y="3582"/>
                    </a:lnTo>
                    <a:lnTo>
                      <a:pt x="4622" y="3717"/>
                    </a:lnTo>
                    <a:lnTo>
                      <a:pt x="4738" y="3833"/>
                    </a:lnTo>
                    <a:lnTo>
                      <a:pt x="4853" y="3929"/>
                    </a:lnTo>
                    <a:lnTo>
                      <a:pt x="4969" y="4006"/>
                    </a:lnTo>
                    <a:lnTo>
                      <a:pt x="5084" y="4083"/>
                    </a:lnTo>
                    <a:lnTo>
                      <a:pt x="5190" y="4131"/>
                    </a:lnTo>
                    <a:lnTo>
                      <a:pt x="5306" y="4179"/>
                    </a:lnTo>
                    <a:lnTo>
                      <a:pt x="5412" y="4208"/>
                    </a:lnTo>
                    <a:lnTo>
                      <a:pt x="5518" y="4227"/>
                    </a:lnTo>
                    <a:lnTo>
                      <a:pt x="5623" y="4247"/>
                    </a:lnTo>
                    <a:lnTo>
                      <a:pt x="5729" y="4247"/>
                    </a:lnTo>
                    <a:lnTo>
                      <a:pt x="5835" y="4237"/>
                    </a:lnTo>
                    <a:lnTo>
                      <a:pt x="5931" y="4227"/>
                    </a:lnTo>
                    <a:lnTo>
                      <a:pt x="6028" y="4198"/>
                    </a:lnTo>
                    <a:lnTo>
                      <a:pt x="6114" y="4179"/>
                    </a:lnTo>
                    <a:lnTo>
                      <a:pt x="6201" y="4141"/>
                    </a:lnTo>
                    <a:lnTo>
                      <a:pt x="6374" y="4064"/>
                    </a:lnTo>
                    <a:lnTo>
                      <a:pt x="6519" y="3977"/>
                    </a:lnTo>
                    <a:lnTo>
                      <a:pt x="6654" y="3890"/>
                    </a:lnTo>
                    <a:lnTo>
                      <a:pt x="6769" y="3794"/>
                    </a:lnTo>
                    <a:lnTo>
                      <a:pt x="6856" y="3717"/>
                    </a:lnTo>
                    <a:lnTo>
                      <a:pt x="6923" y="3650"/>
                    </a:lnTo>
                    <a:lnTo>
                      <a:pt x="6981" y="3592"/>
                    </a:lnTo>
                    <a:lnTo>
                      <a:pt x="5267" y="2273"/>
                    </a:lnTo>
                    <a:lnTo>
                      <a:pt x="5229" y="2148"/>
                    </a:lnTo>
                    <a:lnTo>
                      <a:pt x="5181" y="2003"/>
                    </a:lnTo>
                    <a:lnTo>
                      <a:pt x="5123" y="1820"/>
                    </a:lnTo>
                    <a:lnTo>
                      <a:pt x="5036" y="1609"/>
                    </a:lnTo>
                    <a:lnTo>
                      <a:pt x="4921" y="1378"/>
                    </a:lnTo>
                    <a:lnTo>
                      <a:pt x="4795" y="1137"/>
                    </a:lnTo>
                    <a:lnTo>
                      <a:pt x="4641" y="887"/>
                    </a:lnTo>
                    <a:lnTo>
                      <a:pt x="4564" y="771"/>
                    </a:lnTo>
                    <a:lnTo>
                      <a:pt x="4478" y="655"/>
                    </a:lnTo>
                    <a:lnTo>
                      <a:pt x="4381" y="550"/>
                    </a:lnTo>
                    <a:lnTo>
                      <a:pt x="4276" y="444"/>
                    </a:lnTo>
                    <a:lnTo>
                      <a:pt x="4170" y="347"/>
                    </a:lnTo>
                    <a:lnTo>
                      <a:pt x="4054" y="261"/>
                    </a:lnTo>
                    <a:lnTo>
                      <a:pt x="3939" y="193"/>
                    </a:lnTo>
                    <a:lnTo>
                      <a:pt x="3813" y="126"/>
                    </a:lnTo>
                    <a:lnTo>
                      <a:pt x="3679" y="68"/>
                    </a:lnTo>
                    <a:lnTo>
                      <a:pt x="3544" y="39"/>
                    </a:lnTo>
                    <a:lnTo>
                      <a:pt x="3399" y="10"/>
                    </a:lnTo>
                    <a:lnTo>
                      <a:pt x="3245"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0" name="Google Shape;2340;p20"/>
              <p:cNvSpPr/>
              <p:nvPr/>
            </p:nvSpPr>
            <p:spPr>
              <a:xfrm>
                <a:off x="4348175" y="2827400"/>
                <a:ext cx="15675" cy="92700"/>
              </a:xfrm>
              <a:custGeom>
                <a:rect b="b" l="l" r="r" t="t"/>
                <a:pathLst>
                  <a:path extrusionOk="0" h="3708" w="627">
                    <a:moveTo>
                      <a:pt x="116" y="1"/>
                    </a:moveTo>
                    <a:lnTo>
                      <a:pt x="106" y="87"/>
                    </a:lnTo>
                    <a:lnTo>
                      <a:pt x="68" y="338"/>
                    </a:lnTo>
                    <a:lnTo>
                      <a:pt x="29" y="723"/>
                    </a:lnTo>
                    <a:lnTo>
                      <a:pt x="20" y="963"/>
                    </a:lnTo>
                    <a:lnTo>
                      <a:pt x="10" y="1223"/>
                    </a:lnTo>
                    <a:lnTo>
                      <a:pt x="1" y="1493"/>
                    </a:lnTo>
                    <a:lnTo>
                      <a:pt x="10" y="1782"/>
                    </a:lnTo>
                    <a:lnTo>
                      <a:pt x="20" y="2090"/>
                    </a:lnTo>
                    <a:lnTo>
                      <a:pt x="58" y="2398"/>
                    </a:lnTo>
                    <a:lnTo>
                      <a:pt x="97" y="2716"/>
                    </a:lnTo>
                    <a:lnTo>
                      <a:pt x="164" y="3033"/>
                    </a:lnTo>
                    <a:lnTo>
                      <a:pt x="241" y="3351"/>
                    </a:lnTo>
                    <a:lnTo>
                      <a:pt x="289" y="3505"/>
                    </a:lnTo>
                    <a:lnTo>
                      <a:pt x="347" y="3659"/>
                    </a:lnTo>
                    <a:lnTo>
                      <a:pt x="626" y="3707"/>
                    </a:lnTo>
                    <a:lnTo>
                      <a:pt x="511" y="3447"/>
                    </a:lnTo>
                    <a:lnTo>
                      <a:pt x="453" y="3293"/>
                    </a:lnTo>
                    <a:lnTo>
                      <a:pt x="395" y="3130"/>
                    </a:lnTo>
                    <a:lnTo>
                      <a:pt x="347" y="2947"/>
                    </a:lnTo>
                    <a:lnTo>
                      <a:pt x="299" y="2754"/>
                    </a:lnTo>
                    <a:lnTo>
                      <a:pt x="251" y="2542"/>
                    </a:lnTo>
                    <a:lnTo>
                      <a:pt x="212" y="2321"/>
                    </a:lnTo>
                    <a:lnTo>
                      <a:pt x="183" y="2080"/>
                    </a:lnTo>
                    <a:lnTo>
                      <a:pt x="164" y="1830"/>
                    </a:lnTo>
                    <a:lnTo>
                      <a:pt x="155" y="1560"/>
                    </a:lnTo>
                    <a:lnTo>
                      <a:pt x="155" y="1281"/>
                    </a:lnTo>
                    <a:lnTo>
                      <a:pt x="164" y="983"/>
                    </a:lnTo>
                    <a:lnTo>
                      <a:pt x="183" y="674"/>
                    </a:lnTo>
                    <a:lnTo>
                      <a:pt x="222" y="347"/>
                    </a:lnTo>
                    <a:lnTo>
                      <a:pt x="280" y="10"/>
                    </a:lnTo>
                    <a:lnTo>
                      <a:pt x="116"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p20"/>
              <p:cNvSpPr/>
              <p:nvPr/>
            </p:nvSpPr>
            <p:spPr>
              <a:xfrm>
                <a:off x="4321225" y="2827875"/>
                <a:ext cx="9175" cy="83075"/>
              </a:xfrm>
              <a:custGeom>
                <a:rect b="b" l="l" r="r" t="t"/>
                <a:pathLst>
                  <a:path extrusionOk="0" h="3323" w="367">
                    <a:moveTo>
                      <a:pt x="193" y="1"/>
                    </a:moveTo>
                    <a:lnTo>
                      <a:pt x="145" y="309"/>
                    </a:lnTo>
                    <a:lnTo>
                      <a:pt x="97" y="655"/>
                    </a:lnTo>
                    <a:lnTo>
                      <a:pt x="48" y="1089"/>
                    </a:lnTo>
                    <a:lnTo>
                      <a:pt x="29" y="1329"/>
                    </a:lnTo>
                    <a:lnTo>
                      <a:pt x="10" y="1589"/>
                    </a:lnTo>
                    <a:lnTo>
                      <a:pt x="0" y="1849"/>
                    </a:lnTo>
                    <a:lnTo>
                      <a:pt x="0" y="2129"/>
                    </a:lnTo>
                    <a:lnTo>
                      <a:pt x="10" y="2398"/>
                    </a:lnTo>
                    <a:lnTo>
                      <a:pt x="29" y="2668"/>
                    </a:lnTo>
                    <a:lnTo>
                      <a:pt x="58" y="2937"/>
                    </a:lnTo>
                    <a:lnTo>
                      <a:pt x="97" y="3197"/>
                    </a:lnTo>
                    <a:lnTo>
                      <a:pt x="231" y="3265"/>
                    </a:lnTo>
                    <a:lnTo>
                      <a:pt x="366" y="3322"/>
                    </a:lnTo>
                    <a:lnTo>
                      <a:pt x="318" y="3082"/>
                    </a:lnTo>
                    <a:lnTo>
                      <a:pt x="270" y="2774"/>
                    </a:lnTo>
                    <a:lnTo>
                      <a:pt x="231" y="2427"/>
                    </a:lnTo>
                    <a:lnTo>
                      <a:pt x="212" y="2023"/>
                    </a:lnTo>
                    <a:lnTo>
                      <a:pt x="202" y="1811"/>
                    </a:lnTo>
                    <a:lnTo>
                      <a:pt x="202" y="1580"/>
                    </a:lnTo>
                    <a:lnTo>
                      <a:pt x="212" y="1339"/>
                    </a:lnTo>
                    <a:lnTo>
                      <a:pt x="222" y="1098"/>
                    </a:lnTo>
                    <a:lnTo>
                      <a:pt x="241" y="838"/>
                    </a:lnTo>
                    <a:lnTo>
                      <a:pt x="270" y="569"/>
                    </a:lnTo>
                    <a:lnTo>
                      <a:pt x="308" y="290"/>
                    </a:lnTo>
                    <a:lnTo>
                      <a:pt x="356" y="10"/>
                    </a:lnTo>
                    <a:lnTo>
                      <a:pt x="193"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2" name="Google Shape;2342;p20"/>
              <p:cNvSpPr/>
              <p:nvPr/>
            </p:nvSpPr>
            <p:spPr>
              <a:xfrm>
                <a:off x="4379475" y="2827150"/>
                <a:ext cx="27450" cy="94625"/>
              </a:xfrm>
              <a:custGeom>
                <a:rect b="b" l="l" r="r" t="t"/>
                <a:pathLst>
                  <a:path extrusionOk="0" h="3785" w="1098">
                    <a:moveTo>
                      <a:pt x="96" y="1"/>
                    </a:moveTo>
                    <a:lnTo>
                      <a:pt x="77" y="88"/>
                    </a:lnTo>
                    <a:lnTo>
                      <a:pt x="39" y="348"/>
                    </a:lnTo>
                    <a:lnTo>
                      <a:pt x="19" y="530"/>
                    </a:lnTo>
                    <a:lnTo>
                      <a:pt x="10" y="742"/>
                    </a:lnTo>
                    <a:lnTo>
                      <a:pt x="0" y="983"/>
                    </a:lnTo>
                    <a:lnTo>
                      <a:pt x="0" y="1243"/>
                    </a:lnTo>
                    <a:lnTo>
                      <a:pt x="19" y="1532"/>
                    </a:lnTo>
                    <a:lnTo>
                      <a:pt x="48" y="1830"/>
                    </a:lnTo>
                    <a:lnTo>
                      <a:pt x="96" y="2148"/>
                    </a:lnTo>
                    <a:lnTo>
                      <a:pt x="173" y="2466"/>
                    </a:lnTo>
                    <a:lnTo>
                      <a:pt x="212" y="2629"/>
                    </a:lnTo>
                    <a:lnTo>
                      <a:pt x="260" y="2793"/>
                    </a:lnTo>
                    <a:lnTo>
                      <a:pt x="318" y="2966"/>
                    </a:lnTo>
                    <a:lnTo>
                      <a:pt x="385" y="3130"/>
                    </a:lnTo>
                    <a:lnTo>
                      <a:pt x="453" y="3294"/>
                    </a:lnTo>
                    <a:lnTo>
                      <a:pt x="539" y="3457"/>
                    </a:lnTo>
                    <a:lnTo>
                      <a:pt x="626" y="3621"/>
                    </a:lnTo>
                    <a:lnTo>
                      <a:pt x="722" y="3785"/>
                    </a:lnTo>
                    <a:lnTo>
                      <a:pt x="915" y="3765"/>
                    </a:lnTo>
                    <a:lnTo>
                      <a:pt x="1098" y="3746"/>
                    </a:lnTo>
                    <a:lnTo>
                      <a:pt x="924" y="3467"/>
                    </a:lnTo>
                    <a:lnTo>
                      <a:pt x="838" y="3303"/>
                    </a:lnTo>
                    <a:lnTo>
                      <a:pt x="751" y="3140"/>
                    </a:lnTo>
                    <a:lnTo>
                      <a:pt x="664" y="2947"/>
                    </a:lnTo>
                    <a:lnTo>
                      <a:pt x="587" y="2754"/>
                    </a:lnTo>
                    <a:lnTo>
                      <a:pt x="501" y="2533"/>
                    </a:lnTo>
                    <a:lnTo>
                      <a:pt x="433" y="2312"/>
                    </a:lnTo>
                    <a:lnTo>
                      <a:pt x="366" y="2071"/>
                    </a:lnTo>
                    <a:lnTo>
                      <a:pt x="308" y="1821"/>
                    </a:lnTo>
                    <a:lnTo>
                      <a:pt x="260" y="1551"/>
                    </a:lnTo>
                    <a:lnTo>
                      <a:pt x="222" y="1272"/>
                    </a:lnTo>
                    <a:lnTo>
                      <a:pt x="193" y="973"/>
                    </a:lnTo>
                    <a:lnTo>
                      <a:pt x="183" y="665"/>
                    </a:lnTo>
                    <a:lnTo>
                      <a:pt x="183" y="348"/>
                    </a:lnTo>
                    <a:lnTo>
                      <a:pt x="202" y="11"/>
                    </a:lnTo>
                    <a:lnTo>
                      <a:pt x="96"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343" name="Google Shape;2343;p20"/>
          <p:cNvGrpSpPr/>
          <p:nvPr/>
        </p:nvGrpSpPr>
        <p:grpSpPr>
          <a:xfrm>
            <a:off x="681142" y="1966400"/>
            <a:ext cx="1162200" cy="1723621"/>
            <a:chOff x="681142" y="1966400"/>
            <a:chExt cx="1162200" cy="1723621"/>
          </a:xfrm>
        </p:grpSpPr>
        <p:sp>
          <p:nvSpPr>
            <p:cNvPr id="2344" name="Google Shape;2344;p20"/>
            <p:cNvSpPr/>
            <p:nvPr/>
          </p:nvSpPr>
          <p:spPr>
            <a:xfrm>
              <a:off x="681142" y="3547821"/>
              <a:ext cx="1162200" cy="1422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45" name="Google Shape;2345;p20"/>
            <p:cNvGrpSpPr/>
            <p:nvPr/>
          </p:nvGrpSpPr>
          <p:grpSpPr>
            <a:xfrm>
              <a:off x="991825" y="1966400"/>
              <a:ext cx="540850" cy="1669450"/>
              <a:chOff x="1201850" y="2493800"/>
              <a:chExt cx="540850" cy="1669450"/>
            </a:xfrm>
          </p:grpSpPr>
          <p:sp>
            <p:nvSpPr>
              <p:cNvPr id="2346" name="Google Shape;2346;p20"/>
              <p:cNvSpPr/>
              <p:nvPr/>
            </p:nvSpPr>
            <p:spPr>
              <a:xfrm>
                <a:off x="1296675" y="2493800"/>
                <a:ext cx="351450" cy="712950"/>
              </a:xfrm>
              <a:custGeom>
                <a:rect b="b" l="l" r="r" t="t"/>
                <a:pathLst>
                  <a:path extrusionOk="0" h="28518" w="14058">
                    <a:moveTo>
                      <a:pt x="4314" y="1"/>
                    </a:moveTo>
                    <a:lnTo>
                      <a:pt x="4160" y="10"/>
                    </a:lnTo>
                    <a:lnTo>
                      <a:pt x="3996" y="30"/>
                    </a:lnTo>
                    <a:lnTo>
                      <a:pt x="3842" y="58"/>
                    </a:lnTo>
                    <a:lnTo>
                      <a:pt x="3630" y="107"/>
                    </a:lnTo>
                    <a:lnTo>
                      <a:pt x="3438" y="164"/>
                    </a:lnTo>
                    <a:lnTo>
                      <a:pt x="3236" y="232"/>
                    </a:lnTo>
                    <a:lnTo>
                      <a:pt x="3043" y="299"/>
                    </a:lnTo>
                    <a:lnTo>
                      <a:pt x="2850" y="386"/>
                    </a:lnTo>
                    <a:lnTo>
                      <a:pt x="2667" y="472"/>
                    </a:lnTo>
                    <a:lnTo>
                      <a:pt x="2485" y="569"/>
                    </a:lnTo>
                    <a:lnTo>
                      <a:pt x="2311" y="675"/>
                    </a:lnTo>
                    <a:lnTo>
                      <a:pt x="2138" y="790"/>
                    </a:lnTo>
                    <a:lnTo>
                      <a:pt x="1974" y="906"/>
                    </a:lnTo>
                    <a:lnTo>
                      <a:pt x="1811" y="1031"/>
                    </a:lnTo>
                    <a:lnTo>
                      <a:pt x="1657" y="1156"/>
                    </a:lnTo>
                    <a:lnTo>
                      <a:pt x="1512" y="1300"/>
                    </a:lnTo>
                    <a:lnTo>
                      <a:pt x="1368" y="1445"/>
                    </a:lnTo>
                    <a:lnTo>
                      <a:pt x="1223" y="1589"/>
                    </a:lnTo>
                    <a:lnTo>
                      <a:pt x="1098" y="1743"/>
                    </a:lnTo>
                    <a:lnTo>
                      <a:pt x="973" y="1907"/>
                    </a:lnTo>
                    <a:lnTo>
                      <a:pt x="848" y="2071"/>
                    </a:lnTo>
                    <a:lnTo>
                      <a:pt x="742" y="2244"/>
                    </a:lnTo>
                    <a:lnTo>
                      <a:pt x="636" y="2417"/>
                    </a:lnTo>
                    <a:lnTo>
                      <a:pt x="540" y="2600"/>
                    </a:lnTo>
                    <a:lnTo>
                      <a:pt x="443" y="2783"/>
                    </a:lnTo>
                    <a:lnTo>
                      <a:pt x="366" y="2966"/>
                    </a:lnTo>
                    <a:lnTo>
                      <a:pt x="289" y="3158"/>
                    </a:lnTo>
                    <a:lnTo>
                      <a:pt x="222" y="3361"/>
                    </a:lnTo>
                    <a:lnTo>
                      <a:pt x="164" y="3563"/>
                    </a:lnTo>
                    <a:lnTo>
                      <a:pt x="116" y="3765"/>
                    </a:lnTo>
                    <a:lnTo>
                      <a:pt x="68" y="3967"/>
                    </a:lnTo>
                    <a:lnTo>
                      <a:pt x="39" y="4179"/>
                    </a:lnTo>
                    <a:lnTo>
                      <a:pt x="20" y="4391"/>
                    </a:lnTo>
                    <a:lnTo>
                      <a:pt x="1" y="4612"/>
                    </a:lnTo>
                    <a:lnTo>
                      <a:pt x="1" y="4824"/>
                    </a:lnTo>
                    <a:lnTo>
                      <a:pt x="1" y="21490"/>
                    </a:lnTo>
                    <a:lnTo>
                      <a:pt x="10" y="21846"/>
                    </a:lnTo>
                    <a:lnTo>
                      <a:pt x="29" y="22202"/>
                    </a:lnTo>
                    <a:lnTo>
                      <a:pt x="78" y="22558"/>
                    </a:lnTo>
                    <a:lnTo>
                      <a:pt x="145" y="22905"/>
                    </a:lnTo>
                    <a:lnTo>
                      <a:pt x="222" y="23242"/>
                    </a:lnTo>
                    <a:lnTo>
                      <a:pt x="318" y="23579"/>
                    </a:lnTo>
                    <a:lnTo>
                      <a:pt x="424" y="23906"/>
                    </a:lnTo>
                    <a:lnTo>
                      <a:pt x="549" y="24224"/>
                    </a:lnTo>
                    <a:lnTo>
                      <a:pt x="694" y="24532"/>
                    </a:lnTo>
                    <a:lnTo>
                      <a:pt x="848" y="24840"/>
                    </a:lnTo>
                    <a:lnTo>
                      <a:pt x="1012" y="25129"/>
                    </a:lnTo>
                    <a:lnTo>
                      <a:pt x="1194" y="25418"/>
                    </a:lnTo>
                    <a:lnTo>
                      <a:pt x="1397" y="25687"/>
                    </a:lnTo>
                    <a:lnTo>
                      <a:pt x="1599" y="25957"/>
                    </a:lnTo>
                    <a:lnTo>
                      <a:pt x="1820" y="26207"/>
                    </a:lnTo>
                    <a:lnTo>
                      <a:pt x="2061" y="26457"/>
                    </a:lnTo>
                    <a:lnTo>
                      <a:pt x="2302" y="26688"/>
                    </a:lnTo>
                    <a:lnTo>
                      <a:pt x="2552" y="26910"/>
                    </a:lnTo>
                    <a:lnTo>
                      <a:pt x="2822" y="27122"/>
                    </a:lnTo>
                    <a:lnTo>
                      <a:pt x="3101" y="27314"/>
                    </a:lnTo>
                    <a:lnTo>
                      <a:pt x="3380" y="27497"/>
                    </a:lnTo>
                    <a:lnTo>
                      <a:pt x="3678" y="27661"/>
                    </a:lnTo>
                    <a:lnTo>
                      <a:pt x="3977" y="27825"/>
                    </a:lnTo>
                    <a:lnTo>
                      <a:pt x="4295" y="27959"/>
                    </a:lnTo>
                    <a:lnTo>
                      <a:pt x="4612" y="28084"/>
                    </a:lnTo>
                    <a:lnTo>
                      <a:pt x="4940" y="28200"/>
                    </a:lnTo>
                    <a:lnTo>
                      <a:pt x="5267" y="28296"/>
                    </a:lnTo>
                    <a:lnTo>
                      <a:pt x="5614" y="28373"/>
                    </a:lnTo>
                    <a:lnTo>
                      <a:pt x="5951" y="28431"/>
                    </a:lnTo>
                    <a:lnTo>
                      <a:pt x="6307" y="28479"/>
                    </a:lnTo>
                    <a:lnTo>
                      <a:pt x="6663" y="28508"/>
                    </a:lnTo>
                    <a:lnTo>
                      <a:pt x="7029" y="28518"/>
                    </a:lnTo>
                    <a:lnTo>
                      <a:pt x="7385" y="28508"/>
                    </a:lnTo>
                    <a:lnTo>
                      <a:pt x="7741" y="28479"/>
                    </a:lnTo>
                    <a:lnTo>
                      <a:pt x="8097" y="28431"/>
                    </a:lnTo>
                    <a:lnTo>
                      <a:pt x="8444" y="28373"/>
                    </a:lnTo>
                    <a:lnTo>
                      <a:pt x="8781" y="28296"/>
                    </a:lnTo>
                    <a:lnTo>
                      <a:pt x="9118" y="28200"/>
                    </a:lnTo>
                    <a:lnTo>
                      <a:pt x="9445" y="28084"/>
                    </a:lnTo>
                    <a:lnTo>
                      <a:pt x="9763" y="27959"/>
                    </a:lnTo>
                    <a:lnTo>
                      <a:pt x="10071" y="27825"/>
                    </a:lnTo>
                    <a:lnTo>
                      <a:pt x="10379" y="27661"/>
                    </a:lnTo>
                    <a:lnTo>
                      <a:pt x="10668" y="27497"/>
                    </a:lnTo>
                    <a:lnTo>
                      <a:pt x="10957" y="27314"/>
                    </a:lnTo>
                    <a:lnTo>
                      <a:pt x="11226" y="27122"/>
                    </a:lnTo>
                    <a:lnTo>
                      <a:pt x="11496" y="26910"/>
                    </a:lnTo>
                    <a:lnTo>
                      <a:pt x="11746" y="26688"/>
                    </a:lnTo>
                    <a:lnTo>
                      <a:pt x="11997" y="26457"/>
                    </a:lnTo>
                    <a:lnTo>
                      <a:pt x="12228" y="26207"/>
                    </a:lnTo>
                    <a:lnTo>
                      <a:pt x="12449" y="25957"/>
                    </a:lnTo>
                    <a:lnTo>
                      <a:pt x="12661" y="25687"/>
                    </a:lnTo>
                    <a:lnTo>
                      <a:pt x="12854" y="25418"/>
                    </a:lnTo>
                    <a:lnTo>
                      <a:pt x="13037" y="25129"/>
                    </a:lnTo>
                    <a:lnTo>
                      <a:pt x="13210" y="24840"/>
                    </a:lnTo>
                    <a:lnTo>
                      <a:pt x="13364" y="24532"/>
                    </a:lnTo>
                    <a:lnTo>
                      <a:pt x="13499" y="24224"/>
                    </a:lnTo>
                    <a:lnTo>
                      <a:pt x="13624" y="23906"/>
                    </a:lnTo>
                    <a:lnTo>
                      <a:pt x="13739" y="23579"/>
                    </a:lnTo>
                    <a:lnTo>
                      <a:pt x="13836" y="23242"/>
                    </a:lnTo>
                    <a:lnTo>
                      <a:pt x="13913" y="22905"/>
                    </a:lnTo>
                    <a:lnTo>
                      <a:pt x="13970" y="22558"/>
                    </a:lnTo>
                    <a:lnTo>
                      <a:pt x="14019" y="22202"/>
                    </a:lnTo>
                    <a:lnTo>
                      <a:pt x="14047" y="21846"/>
                    </a:lnTo>
                    <a:lnTo>
                      <a:pt x="14057" y="21490"/>
                    </a:lnTo>
                    <a:lnTo>
                      <a:pt x="14057" y="4824"/>
                    </a:lnTo>
                    <a:lnTo>
                      <a:pt x="14047" y="4612"/>
                    </a:lnTo>
                    <a:lnTo>
                      <a:pt x="14038" y="4391"/>
                    </a:lnTo>
                    <a:lnTo>
                      <a:pt x="14009" y="4179"/>
                    </a:lnTo>
                    <a:lnTo>
                      <a:pt x="13980" y="3967"/>
                    </a:lnTo>
                    <a:lnTo>
                      <a:pt x="13942" y="3765"/>
                    </a:lnTo>
                    <a:lnTo>
                      <a:pt x="13884" y="3563"/>
                    </a:lnTo>
                    <a:lnTo>
                      <a:pt x="13826" y="3361"/>
                    </a:lnTo>
                    <a:lnTo>
                      <a:pt x="13759" y="3158"/>
                    </a:lnTo>
                    <a:lnTo>
                      <a:pt x="13691" y="2966"/>
                    </a:lnTo>
                    <a:lnTo>
                      <a:pt x="13605" y="2783"/>
                    </a:lnTo>
                    <a:lnTo>
                      <a:pt x="13518" y="2600"/>
                    </a:lnTo>
                    <a:lnTo>
                      <a:pt x="13422" y="2417"/>
                    </a:lnTo>
                    <a:lnTo>
                      <a:pt x="13316" y="2244"/>
                    </a:lnTo>
                    <a:lnTo>
                      <a:pt x="13200" y="2071"/>
                    </a:lnTo>
                    <a:lnTo>
                      <a:pt x="13085" y="1907"/>
                    </a:lnTo>
                    <a:lnTo>
                      <a:pt x="12959" y="1743"/>
                    </a:lnTo>
                    <a:lnTo>
                      <a:pt x="12825" y="1589"/>
                    </a:lnTo>
                    <a:lnTo>
                      <a:pt x="12690" y="1445"/>
                    </a:lnTo>
                    <a:lnTo>
                      <a:pt x="12545" y="1300"/>
                    </a:lnTo>
                    <a:lnTo>
                      <a:pt x="12391" y="1156"/>
                    </a:lnTo>
                    <a:lnTo>
                      <a:pt x="12237" y="1031"/>
                    </a:lnTo>
                    <a:lnTo>
                      <a:pt x="12074" y="906"/>
                    </a:lnTo>
                    <a:lnTo>
                      <a:pt x="11910" y="790"/>
                    </a:lnTo>
                    <a:lnTo>
                      <a:pt x="11737" y="675"/>
                    </a:lnTo>
                    <a:lnTo>
                      <a:pt x="11563" y="569"/>
                    </a:lnTo>
                    <a:lnTo>
                      <a:pt x="11381" y="472"/>
                    </a:lnTo>
                    <a:lnTo>
                      <a:pt x="11198" y="386"/>
                    </a:lnTo>
                    <a:lnTo>
                      <a:pt x="11005" y="299"/>
                    </a:lnTo>
                    <a:lnTo>
                      <a:pt x="10813" y="232"/>
                    </a:lnTo>
                    <a:lnTo>
                      <a:pt x="10620" y="164"/>
                    </a:lnTo>
                    <a:lnTo>
                      <a:pt x="10418" y="107"/>
                    </a:lnTo>
                    <a:lnTo>
                      <a:pt x="10216" y="58"/>
                    </a:lnTo>
                    <a:lnTo>
                      <a:pt x="10052" y="30"/>
                    </a:lnTo>
                    <a:lnTo>
                      <a:pt x="9898" y="10"/>
                    </a:lnTo>
                    <a:lnTo>
                      <a:pt x="973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7" name="Google Shape;2347;p20"/>
              <p:cNvSpPr/>
              <p:nvPr/>
            </p:nvSpPr>
            <p:spPr>
              <a:xfrm>
                <a:off x="1410775" y="2773725"/>
                <a:ext cx="117000" cy="143950"/>
              </a:xfrm>
              <a:custGeom>
                <a:rect b="b" l="l" r="r" t="t"/>
                <a:pathLst>
                  <a:path extrusionOk="0" h="5758" w="4680">
                    <a:moveTo>
                      <a:pt x="0" y="1"/>
                    </a:moveTo>
                    <a:lnTo>
                      <a:pt x="0" y="5758"/>
                    </a:lnTo>
                    <a:lnTo>
                      <a:pt x="4679" y="5758"/>
                    </a:lnTo>
                    <a:lnTo>
                      <a:pt x="4679"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8" name="Google Shape;2348;p20"/>
              <p:cNvSpPr/>
              <p:nvPr/>
            </p:nvSpPr>
            <p:spPr>
              <a:xfrm>
                <a:off x="1410775" y="2773725"/>
                <a:ext cx="117000" cy="86675"/>
              </a:xfrm>
              <a:custGeom>
                <a:rect b="b" l="l" r="r" t="t"/>
                <a:pathLst>
                  <a:path extrusionOk="0" h="3467" w="4680">
                    <a:moveTo>
                      <a:pt x="0" y="1"/>
                    </a:moveTo>
                    <a:lnTo>
                      <a:pt x="0" y="2899"/>
                    </a:lnTo>
                    <a:lnTo>
                      <a:pt x="260" y="3024"/>
                    </a:lnTo>
                    <a:lnTo>
                      <a:pt x="530" y="3139"/>
                    </a:lnTo>
                    <a:lnTo>
                      <a:pt x="809" y="3235"/>
                    </a:lnTo>
                    <a:lnTo>
                      <a:pt x="1098" y="3312"/>
                    </a:lnTo>
                    <a:lnTo>
                      <a:pt x="1396" y="3380"/>
                    </a:lnTo>
                    <a:lnTo>
                      <a:pt x="1704" y="3428"/>
                    </a:lnTo>
                    <a:lnTo>
                      <a:pt x="2022" y="3457"/>
                    </a:lnTo>
                    <a:lnTo>
                      <a:pt x="2340" y="3467"/>
                    </a:lnTo>
                    <a:lnTo>
                      <a:pt x="2657" y="3457"/>
                    </a:lnTo>
                    <a:lnTo>
                      <a:pt x="2975" y="3428"/>
                    </a:lnTo>
                    <a:lnTo>
                      <a:pt x="3283" y="3380"/>
                    </a:lnTo>
                    <a:lnTo>
                      <a:pt x="3582" y="3312"/>
                    </a:lnTo>
                    <a:lnTo>
                      <a:pt x="3870" y="3235"/>
                    </a:lnTo>
                    <a:lnTo>
                      <a:pt x="4150" y="3139"/>
                    </a:lnTo>
                    <a:lnTo>
                      <a:pt x="4419" y="3024"/>
                    </a:lnTo>
                    <a:lnTo>
                      <a:pt x="4679" y="2899"/>
                    </a:lnTo>
                    <a:lnTo>
                      <a:pt x="4679"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9" name="Google Shape;2349;p20"/>
              <p:cNvSpPr/>
              <p:nvPr/>
            </p:nvSpPr>
            <p:spPr>
              <a:xfrm>
                <a:off x="1342400" y="2519800"/>
                <a:ext cx="253725" cy="323500"/>
              </a:xfrm>
              <a:custGeom>
                <a:rect b="b" l="l" r="r" t="t"/>
                <a:pathLst>
                  <a:path extrusionOk="0" h="12940" w="10149">
                    <a:moveTo>
                      <a:pt x="3448" y="0"/>
                    </a:moveTo>
                    <a:lnTo>
                      <a:pt x="3265" y="20"/>
                    </a:lnTo>
                    <a:lnTo>
                      <a:pt x="3082" y="39"/>
                    </a:lnTo>
                    <a:lnTo>
                      <a:pt x="2908" y="68"/>
                    </a:lnTo>
                    <a:lnTo>
                      <a:pt x="2726" y="116"/>
                    </a:lnTo>
                    <a:lnTo>
                      <a:pt x="2552" y="164"/>
                    </a:lnTo>
                    <a:lnTo>
                      <a:pt x="2389" y="222"/>
                    </a:lnTo>
                    <a:lnTo>
                      <a:pt x="2225" y="289"/>
                    </a:lnTo>
                    <a:lnTo>
                      <a:pt x="2061" y="357"/>
                    </a:lnTo>
                    <a:lnTo>
                      <a:pt x="1907" y="443"/>
                    </a:lnTo>
                    <a:lnTo>
                      <a:pt x="1753" y="530"/>
                    </a:lnTo>
                    <a:lnTo>
                      <a:pt x="1609" y="617"/>
                    </a:lnTo>
                    <a:lnTo>
                      <a:pt x="1464" y="722"/>
                    </a:lnTo>
                    <a:lnTo>
                      <a:pt x="1329" y="828"/>
                    </a:lnTo>
                    <a:lnTo>
                      <a:pt x="1195" y="944"/>
                    </a:lnTo>
                    <a:lnTo>
                      <a:pt x="1070" y="1069"/>
                    </a:lnTo>
                    <a:lnTo>
                      <a:pt x="944" y="1194"/>
                    </a:lnTo>
                    <a:lnTo>
                      <a:pt x="829" y="1329"/>
                    </a:lnTo>
                    <a:lnTo>
                      <a:pt x="723" y="1464"/>
                    </a:lnTo>
                    <a:lnTo>
                      <a:pt x="627" y="1608"/>
                    </a:lnTo>
                    <a:lnTo>
                      <a:pt x="530" y="1753"/>
                    </a:lnTo>
                    <a:lnTo>
                      <a:pt x="444" y="1907"/>
                    </a:lnTo>
                    <a:lnTo>
                      <a:pt x="357" y="2061"/>
                    </a:lnTo>
                    <a:lnTo>
                      <a:pt x="290" y="2224"/>
                    </a:lnTo>
                    <a:lnTo>
                      <a:pt x="222" y="2388"/>
                    </a:lnTo>
                    <a:lnTo>
                      <a:pt x="165" y="2552"/>
                    </a:lnTo>
                    <a:lnTo>
                      <a:pt x="116" y="2725"/>
                    </a:lnTo>
                    <a:lnTo>
                      <a:pt x="78" y="2898"/>
                    </a:lnTo>
                    <a:lnTo>
                      <a:pt x="39" y="3081"/>
                    </a:lnTo>
                    <a:lnTo>
                      <a:pt x="20" y="3264"/>
                    </a:lnTo>
                    <a:lnTo>
                      <a:pt x="1" y="3447"/>
                    </a:lnTo>
                    <a:lnTo>
                      <a:pt x="1" y="3630"/>
                    </a:lnTo>
                    <a:lnTo>
                      <a:pt x="1" y="7866"/>
                    </a:lnTo>
                    <a:lnTo>
                      <a:pt x="10" y="8126"/>
                    </a:lnTo>
                    <a:lnTo>
                      <a:pt x="30" y="8386"/>
                    </a:lnTo>
                    <a:lnTo>
                      <a:pt x="59" y="8636"/>
                    </a:lnTo>
                    <a:lnTo>
                      <a:pt x="107" y="8887"/>
                    </a:lnTo>
                    <a:lnTo>
                      <a:pt x="155" y="9137"/>
                    </a:lnTo>
                    <a:lnTo>
                      <a:pt x="232" y="9378"/>
                    </a:lnTo>
                    <a:lnTo>
                      <a:pt x="309" y="9609"/>
                    </a:lnTo>
                    <a:lnTo>
                      <a:pt x="396" y="9840"/>
                    </a:lnTo>
                    <a:lnTo>
                      <a:pt x="502" y="10061"/>
                    </a:lnTo>
                    <a:lnTo>
                      <a:pt x="617" y="10283"/>
                    </a:lnTo>
                    <a:lnTo>
                      <a:pt x="733" y="10495"/>
                    </a:lnTo>
                    <a:lnTo>
                      <a:pt x="867" y="10697"/>
                    </a:lnTo>
                    <a:lnTo>
                      <a:pt x="1012" y="10899"/>
                    </a:lnTo>
                    <a:lnTo>
                      <a:pt x="1166" y="11091"/>
                    </a:lnTo>
                    <a:lnTo>
                      <a:pt x="1320" y="11274"/>
                    </a:lnTo>
                    <a:lnTo>
                      <a:pt x="1493" y="11457"/>
                    </a:lnTo>
                    <a:lnTo>
                      <a:pt x="1666" y="11621"/>
                    </a:lnTo>
                    <a:lnTo>
                      <a:pt x="1849" y="11785"/>
                    </a:lnTo>
                    <a:lnTo>
                      <a:pt x="2042" y="11929"/>
                    </a:lnTo>
                    <a:lnTo>
                      <a:pt x="2244" y="12073"/>
                    </a:lnTo>
                    <a:lnTo>
                      <a:pt x="2446" y="12208"/>
                    </a:lnTo>
                    <a:lnTo>
                      <a:pt x="2658" y="12333"/>
                    </a:lnTo>
                    <a:lnTo>
                      <a:pt x="2880" y="12439"/>
                    </a:lnTo>
                    <a:lnTo>
                      <a:pt x="3101" y="12545"/>
                    </a:lnTo>
                    <a:lnTo>
                      <a:pt x="3332" y="12632"/>
                    </a:lnTo>
                    <a:lnTo>
                      <a:pt x="3573" y="12719"/>
                    </a:lnTo>
                    <a:lnTo>
                      <a:pt x="3813" y="12786"/>
                    </a:lnTo>
                    <a:lnTo>
                      <a:pt x="4054" y="12844"/>
                    </a:lnTo>
                    <a:lnTo>
                      <a:pt x="4304" y="12882"/>
                    </a:lnTo>
                    <a:lnTo>
                      <a:pt x="4555" y="12921"/>
                    </a:lnTo>
                    <a:lnTo>
                      <a:pt x="4815" y="12940"/>
                    </a:lnTo>
                    <a:lnTo>
                      <a:pt x="5335" y="12940"/>
                    </a:lnTo>
                    <a:lnTo>
                      <a:pt x="5595" y="12921"/>
                    </a:lnTo>
                    <a:lnTo>
                      <a:pt x="5845" y="12882"/>
                    </a:lnTo>
                    <a:lnTo>
                      <a:pt x="6095" y="12844"/>
                    </a:lnTo>
                    <a:lnTo>
                      <a:pt x="6336" y="12786"/>
                    </a:lnTo>
                    <a:lnTo>
                      <a:pt x="6577" y="12719"/>
                    </a:lnTo>
                    <a:lnTo>
                      <a:pt x="6817" y="12632"/>
                    </a:lnTo>
                    <a:lnTo>
                      <a:pt x="7048" y="12545"/>
                    </a:lnTo>
                    <a:lnTo>
                      <a:pt x="7270" y="12439"/>
                    </a:lnTo>
                    <a:lnTo>
                      <a:pt x="7491" y="12333"/>
                    </a:lnTo>
                    <a:lnTo>
                      <a:pt x="7703" y="12208"/>
                    </a:lnTo>
                    <a:lnTo>
                      <a:pt x="7905" y="12073"/>
                    </a:lnTo>
                    <a:lnTo>
                      <a:pt x="8107" y="11929"/>
                    </a:lnTo>
                    <a:lnTo>
                      <a:pt x="8300" y="11785"/>
                    </a:lnTo>
                    <a:lnTo>
                      <a:pt x="8483" y="11621"/>
                    </a:lnTo>
                    <a:lnTo>
                      <a:pt x="8656" y="11457"/>
                    </a:lnTo>
                    <a:lnTo>
                      <a:pt x="8829" y="11274"/>
                    </a:lnTo>
                    <a:lnTo>
                      <a:pt x="8984" y="11091"/>
                    </a:lnTo>
                    <a:lnTo>
                      <a:pt x="9138" y="10899"/>
                    </a:lnTo>
                    <a:lnTo>
                      <a:pt x="9282" y="10697"/>
                    </a:lnTo>
                    <a:lnTo>
                      <a:pt x="9417" y="10495"/>
                    </a:lnTo>
                    <a:lnTo>
                      <a:pt x="9532" y="10283"/>
                    </a:lnTo>
                    <a:lnTo>
                      <a:pt x="9648" y="10061"/>
                    </a:lnTo>
                    <a:lnTo>
                      <a:pt x="9754" y="9840"/>
                    </a:lnTo>
                    <a:lnTo>
                      <a:pt x="9840" y="9609"/>
                    </a:lnTo>
                    <a:lnTo>
                      <a:pt x="9917" y="9378"/>
                    </a:lnTo>
                    <a:lnTo>
                      <a:pt x="9985" y="9137"/>
                    </a:lnTo>
                    <a:lnTo>
                      <a:pt x="10043" y="8887"/>
                    </a:lnTo>
                    <a:lnTo>
                      <a:pt x="10091" y="8636"/>
                    </a:lnTo>
                    <a:lnTo>
                      <a:pt x="10120" y="8386"/>
                    </a:lnTo>
                    <a:lnTo>
                      <a:pt x="10139" y="8126"/>
                    </a:lnTo>
                    <a:lnTo>
                      <a:pt x="10148" y="7866"/>
                    </a:lnTo>
                    <a:lnTo>
                      <a:pt x="10148" y="3957"/>
                    </a:lnTo>
                    <a:lnTo>
                      <a:pt x="10148" y="3746"/>
                    </a:lnTo>
                    <a:lnTo>
                      <a:pt x="10129" y="3553"/>
                    </a:lnTo>
                    <a:lnTo>
                      <a:pt x="10100" y="3351"/>
                    </a:lnTo>
                    <a:lnTo>
                      <a:pt x="10071" y="3158"/>
                    </a:lnTo>
                    <a:lnTo>
                      <a:pt x="10023" y="2966"/>
                    </a:lnTo>
                    <a:lnTo>
                      <a:pt x="9975" y="2783"/>
                    </a:lnTo>
                    <a:lnTo>
                      <a:pt x="9908" y="2600"/>
                    </a:lnTo>
                    <a:lnTo>
                      <a:pt x="9840" y="2417"/>
                    </a:lnTo>
                    <a:lnTo>
                      <a:pt x="9763" y="2244"/>
                    </a:lnTo>
                    <a:lnTo>
                      <a:pt x="9667" y="2070"/>
                    </a:lnTo>
                    <a:lnTo>
                      <a:pt x="9571" y="1907"/>
                    </a:lnTo>
                    <a:lnTo>
                      <a:pt x="9475" y="1743"/>
                    </a:lnTo>
                    <a:lnTo>
                      <a:pt x="9359" y="1589"/>
                    </a:lnTo>
                    <a:lnTo>
                      <a:pt x="9243" y="1445"/>
                    </a:lnTo>
                    <a:lnTo>
                      <a:pt x="9118" y="1300"/>
                    </a:lnTo>
                    <a:lnTo>
                      <a:pt x="8993" y="1156"/>
                    </a:lnTo>
                    <a:lnTo>
                      <a:pt x="8849" y="1031"/>
                    </a:lnTo>
                    <a:lnTo>
                      <a:pt x="8704" y="905"/>
                    </a:lnTo>
                    <a:lnTo>
                      <a:pt x="8560" y="790"/>
                    </a:lnTo>
                    <a:lnTo>
                      <a:pt x="8406" y="674"/>
                    </a:lnTo>
                    <a:lnTo>
                      <a:pt x="8242" y="568"/>
                    </a:lnTo>
                    <a:lnTo>
                      <a:pt x="8079" y="482"/>
                    </a:lnTo>
                    <a:lnTo>
                      <a:pt x="7905" y="386"/>
                    </a:lnTo>
                    <a:lnTo>
                      <a:pt x="7732" y="308"/>
                    </a:lnTo>
                    <a:lnTo>
                      <a:pt x="7549" y="241"/>
                    </a:lnTo>
                    <a:lnTo>
                      <a:pt x="7366" y="174"/>
                    </a:lnTo>
                    <a:lnTo>
                      <a:pt x="7183" y="126"/>
                    </a:lnTo>
                    <a:lnTo>
                      <a:pt x="6991" y="77"/>
                    </a:lnTo>
                    <a:lnTo>
                      <a:pt x="6798" y="49"/>
                    </a:lnTo>
                    <a:lnTo>
                      <a:pt x="6596" y="20"/>
                    </a:lnTo>
                    <a:lnTo>
                      <a:pt x="6394"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0" name="Google Shape;2350;p20"/>
              <p:cNvSpPr/>
              <p:nvPr/>
            </p:nvSpPr>
            <p:spPr>
              <a:xfrm>
                <a:off x="1441575" y="2706100"/>
                <a:ext cx="36850" cy="21925"/>
              </a:xfrm>
              <a:custGeom>
                <a:rect b="b" l="l" r="r" t="t"/>
                <a:pathLst>
                  <a:path extrusionOk="0" h="877" w="1474">
                    <a:moveTo>
                      <a:pt x="0" y="0"/>
                    </a:moveTo>
                    <a:lnTo>
                      <a:pt x="58" y="116"/>
                    </a:lnTo>
                    <a:lnTo>
                      <a:pt x="212" y="376"/>
                    </a:lnTo>
                    <a:lnTo>
                      <a:pt x="309" y="520"/>
                    </a:lnTo>
                    <a:lnTo>
                      <a:pt x="395" y="655"/>
                    </a:lnTo>
                    <a:lnTo>
                      <a:pt x="491" y="770"/>
                    </a:lnTo>
                    <a:lnTo>
                      <a:pt x="530" y="809"/>
                    </a:lnTo>
                    <a:lnTo>
                      <a:pt x="569" y="838"/>
                    </a:lnTo>
                    <a:lnTo>
                      <a:pt x="617" y="857"/>
                    </a:lnTo>
                    <a:lnTo>
                      <a:pt x="665" y="867"/>
                    </a:lnTo>
                    <a:lnTo>
                      <a:pt x="732" y="876"/>
                    </a:lnTo>
                    <a:lnTo>
                      <a:pt x="800" y="876"/>
                    </a:lnTo>
                    <a:lnTo>
                      <a:pt x="944" y="867"/>
                    </a:lnTo>
                    <a:lnTo>
                      <a:pt x="1098" y="838"/>
                    </a:lnTo>
                    <a:lnTo>
                      <a:pt x="1242" y="790"/>
                    </a:lnTo>
                    <a:lnTo>
                      <a:pt x="1310" y="761"/>
                    </a:lnTo>
                    <a:lnTo>
                      <a:pt x="1368" y="722"/>
                    </a:lnTo>
                    <a:lnTo>
                      <a:pt x="1416" y="684"/>
                    </a:lnTo>
                    <a:lnTo>
                      <a:pt x="1445" y="645"/>
                    </a:lnTo>
                    <a:lnTo>
                      <a:pt x="1474" y="597"/>
                    </a:lnTo>
                    <a:lnTo>
                      <a:pt x="1474" y="549"/>
                    </a:lnTo>
                    <a:lnTo>
                      <a:pt x="1474" y="520"/>
                    </a:lnTo>
                    <a:lnTo>
                      <a:pt x="1454" y="501"/>
                    </a:lnTo>
                    <a:lnTo>
                      <a:pt x="1406" y="443"/>
                    </a:lnTo>
                    <a:lnTo>
                      <a:pt x="1339" y="395"/>
                    </a:lnTo>
                    <a:lnTo>
                      <a:pt x="1242" y="347"/>
                    </a:lnTo>
                    <a:lnTo>
                      <a:pt x="1127" y="299"/>
                    </a:lnTo>
                    <a:lnTo>
                      <a:pt x="1002" y="251"/>
                    </a:lnTo>
                    <a:lnTo>
                      <a:pt x="732" y="174"/>
                    </a:lnTo>
                    <a:lnTo>
                      <a:pt x="463" y="106"/>
                    </a:lnTo>
                    <a:lnTo>
                      <a:pt x="232" y="48"/>
                    </a:lnTo>
                    <a:lnTo>
                      <a:pt x="0"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1" name="Google Shape;2351;p20"/>
              <p:cNvSpPr/>
              <p:nvPr/>
            </p:nvSpPr>
            <p:spPr>
              <a:xfrm>
                <a:off x="1398975" y="2642550"/>
                <a:ext cx="31075" cy="31075"/>
              </a:xfrm>
              <a:custGeom>
                <a:rect b="b" l="l" r="r" t="t"/>
                <a:pathLst>
                  <a:path extrusionOk="0" h="1243" w="1243">
                    <a:moveTo>
                      <a:pt x="617" y="1"/>
                    </a:moveTo>
                    <a:lnTo>
                      <a:pt x="559" y="10"/>
                    </a:lnTo>
                    <a:lnTo>
                      <a:pt x="491" y="20"/>
                    </a:lnTo>
                    <a:lnTo>
                      <a:pt x="434" y="29"/>
                    </a:lnTo>
                    <a:lnTo>
                      <a:pt x="376" y="49"/>
                    </a:lnTo>
                    <a:lnTo>
                      <a:pt x="328" y="78"/>
                    </a:lnTo>
                    <a:lnTo>
                      <a:pt x="270" y="106"/>
                    </a:lnTo>
                    <a:lnTo>
                      <a:pt x="183" y="183"/>
                    </a:lnTo>
                    <a:lnTo>
                      <a:pt x="106" y="280"/>
                    </a:lnTo>
                    <a:lnTo>
                      <a:pt x="77" y="328"/>
                    </a:lnTo>
                    <a:lnTo>
                      <a:pt x="49" y="386"/>
                    </a:lnTo>
                    <a:lnTo>
                      <a:pt x="29" y="443"/>
                    </a:lnTo>
                    <a:lnTo>
                      <a:pt x="10" y="501"/>
                    </a:lnTo>
                    <a:lnTo>
                      <a:pt x="0" y="559"/>
                    </a:lnTo>
                    <a:lnTo>
                      <a:pt x="0" y="626"/>
                    </a:lnTo>
                    <a:lnTo>
                      <a:pt x="0" y="684"/>
                    </a:lnTo>
                    <a:lnTo>
                      <a:pt x="10" y="751"/>
                    </a:lnTo>
                    <a:lnTo>
                      <a:pt x="29" y="809"/>
                    </a:lnTo>
                    <a:lnTo>
                      <a:pt x="49" y="867"/>
                    </a:lnTo>
                    <a:lnTo>
                      <a:pt x="77" y="915"/>
                    </a:lnTo>
                    <a:lnTo>
                      <a:pt x="106" y="973"/>
                    </a:lnTo>
                    <a:lnTo>
                      <a:pt x="183" y="1060"/>
                    </a:lnTo>
                    <a:lnTo>
                      <a:pt x="270" y="1137"/>
                    </a:lnTo>
                    <a:lnTo>
                      <a:pt x="328" y="1165"/>
                    </a:lnTo>
                    <a:lnTo>
                      <a:pt x="376" y="1194"/>
                    </a:lnTo>
                    <a:lnTo>
                      <a:pt x="434" y="1214"/>
                    </a:lnTo>
                    <a:lnTo>
                      <a:pt x="491" y="1233"/>
                    </a:lnTo>
                    <a:lnTo>
                      <a:pt x="559" y="1242"/>
                    </a:lnTo>
                    <a:lnTo>
                      <a:pt x="684" y="1242"/>
                    </a:lnTo>
                    <a:lnTo>
                      <a:pt x="742" y="1233"/>
                    </a:lnTo>
                    <a:lnTo>
                      <a:pt x="799" y="1214"/>
                    </a:lnTo>
                    <a:lnTo>
                      <a:pt x="857" y="1194"/>
                    </a:lnTo>
                    <a:lnTo>
                      <a:pt x="915" y="1165"/>
                    </a:lnTo>
                    <a:lnTo>
                      <a:pt x="963" y="1137"/>
                    </a:lnTo>
                    <a:lnTo>
                      <a:pt x="1059" y="1060"/>
                    </a:lnTo>
                    <a:lnTo>
                      <a:pt x="1136" y="973"/>
                    </a:lnTo>
                    <a:lnTo>
                      <a:pt x="1165" y="915"/>
                    </a:lnTo>
                    <a:lnTo>
                      <a:pt x="1194" y="867"/>
                    </a:lnTo>
                    <a:lnTo>
                      <a:pt x="1213" y="809"/>
                    </a:lnTo>
                    <a:lnTo>
                      <a:pt x="1223" y="751"/>
                    </a:lnTo>
                    <a:lnTo>
                      <a:pt x="1233" y="684"/>
                    </a:lnTo>
                    <a:lnTo>
                      <a:pt x="1242" y="626"/>
                    </a:lnTo>
                    <a:lnTo>
                      <a:pt x="1233" y="559"/>
                    </a:lnTo>
                    <a:lnTo>
                      <a:pt x="1223" y="501"/>
                    </a:lnTo>
                    <a:lnTo>
                      <a:pt x="1213" y="443"/>
                    </a:lnTo>
                    <a:lnTo>
                      <a:pt x="1194" y="386"/>
                    </a:lnTo>
                    <a:lnTo>
                      <a:pt x="1165" y="328"/>
                    </a:lnTo>
                    <a:lnTo>
                      <a:pt x="1136" y="280"/>
                    </a:lnTo>
                    <a:lnTo>
                      <a:pt x="1059" y="183"/>
                    </a:lnTo>
                    <a:lnTo>
                      <a:pt x="963" y="106"/>
                    </a:lnTo>
                    <a:lnTo>
                      <a:pt x="915" y="78"/>
                    </a:lnTo>
                    <a:lnTo>
                      <a:pt x="857" y="49"/>
                    </a:lnTo>
                    <a:lnTo>
                      <a:pt x="799" y="29"/>
                    </a:lnTo>
                    <a:lnTo>
                      <a:pt x="742" y="20"/>
                    </a:lnTo>
                    <a:lnTo>
                      <a:pt x="684" y="10"/>
                    </a:lnTo>
                    <a:lnTo>
                      <a:pt x="61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2" name="Google Shape;2352;p20"/>
              <p:cNvSpPr/>
              <p:nvPr/>
            </p:nvSpPr>
            <p:spPr>
              <a:xfrm>
                <a:off x="1510175" y="2642550"/>
                <a:ext cx="31075" cy="31075"/>
              </a:xfrm>
              <a:custGeom>
                <a:rect b="b" l="l" r="r" t="t"/>
                <a:pathLst>
                  <a:path extrusionOk="0" h="1243" w="1243">
                    <a:moveTo>
                      <a:pt x="626" y="1"/>
                    </a:moveTo>
                    <a:lnTo>
                      <a:pt x="559" y="10"/>
                    </a:lnTo>
                    <a:lnTo>
                      <a:pt x="501" y="20"/>
                    </a:lnTo>
                    <a:lnTo>
                      <a:pt x="443" y="29"/>
                    </a:lnTo>
                    <a:lnTo>
                      <a:pt x="385" y="49"/>
                    </a:lnTo>
                    <a:lnTo>
                      <a:pt x="328" y="78"/>
                    </a:lnTo>
                    <a:lnTo>
                      <a:pt x="280" y="106"/>
                    </a:lnTo>
                    <a:lnTo>
                      <a:pt x="183" y="183"/>
                    </a:lnTo>
                    <a:lnTo>
                      <a:pt x="106" y="280"/>
                    </a:lnTo>
                    <a:lnTo>
                      <a:pt x="77" y="328"/>
                    </a:lnTo>
                    <a:lnTo>
                      <a:pt x="49" y="386"/>
                    </a:lnTo>
                    <a:lnTo>
                      <a:pt x="29" y="443"/>
                    </a:lnTo>
                    <a:lnTo>
                      <a:pt x="20" y="501"/>
                    </a:lnTo>
                    <a:lnTo>
                      <a:pt x="10" y="559"/>
                    </a:lnTo>
                    <a:lnTo>
                      <a:pt x="0" y="626"/>
                    </a:lnTo>
                    <a:lnTo>
                      <a:pt x="10" y="684"/>
                    </a:lnTo>
                    <a:lnTo>
                      <a:pt x="20" y="751"/>
                    </a:lnTo>
                    <a:lnTo>
                      <a:pt x="29" y="809"/>
                    </a:lnTo>
                    <a:lnTo>
                      <a:pt x="49" y="867"/>
                    </a:lnTo>
                    <a:lnTo>
                      <a:pt x="77" y="915"/>
                    </a:lnTo>
                    <a:lnTo>
                      <a:pt x="106" y="973"/>
                    </a:lnTo>
                    <a:lnTo>
                      <a:pt x="183" y="1060"/>
                    </a:lnTo>
                    <a:lnTo>
                      <a:pt x="280" y="1137"/>
                    </a:lnTo>
                    <a:lnTo>
                      <a:pt x="328" y="1165"/>
                    </a:lnTo>
                    <a:lnTo>
                      <a:pt x="385" y="1194"/>
                    </a:lnTo>
                    <a:lnTo>
                      <a:pt x="443" y="1214"/>
                    </a:lnTo>
                    <a:lnTo>
                      <a:pt x="501" y="1233"/>
                    </a:lnTo>
                    <a:lnTo>
                      <a:pt x="559" y="1242"/>
                    </a:lnTo>
                    <a:lnTo>
                      <a:pt x="684" y="1242"/>
                    </a:lnTo>
                    <a:lnTo>
                      <a:pt x="751" y="1233"/>
                    </a:lnTo>
                    <a:lnTo>
                      <a:pt x="809" y="1214"/>
                    </a:lnTo>
                    <a:lnTo>
                      <a:pt x="867" y="1194"/>
                    </a:lnTo>
                    <a:lnTo>
                      <a:pt x="915" y="1165"/>
                    </a:lnTo>
                    <a:lnTo>
                      <a:pt x="973" y="1137"/>
                    </a:lnTo>
                    <a:lnTo>
                      <a:pt x="1059" y="1060"/>
                    </a:lnTo>
                    <a:lnTo>
                      <a:pt x="1136" y="973"/>
                    </a:lnTo>
                    <a:lnTo>
                      <a:pt x="1165" y="915"/>
                    </a:lnTo>
                    <a:lnTo>
                      <a:pt x="1194" y="867"/>
                    </a:lnTo>
                    <a:lnTo>
                      <a:pt x="1213" y="809"/>
                    </a:lnTo>
                    <a:lnTo>
                      <a:pt x="1233" y="751"/>
                    </a:lnTo>
                    <a:lnTo>
                      <a:pt x="1242" y="684"/>
                    </a:lnTo>
                    <a:lnTo>
                      <a:pt x="1242" y="626"/>
                    </a:lnTo>
                    <a:lnTo>
                      <a:pt x="1242" y="559"/>
                    </a:lnTo>
                    <a:lnTo>
                      <a:pt x="1233" y="501"/>
                    </a:lnTo>
                    <a:lnTo>
                      <a:pt x="1213" y="443"/>
                    </a:lnTo>
                    <a:lnTo>
                      <a:pt x="1194" y="386"/>
                    </a:lnTo>
                    <a:lnTo>
                      <a:pt x="1165" y="328"/>
                    </a:lnTo>
                    <a:lnTo>
                      <a:pt x="1136" y="280"/>
                    </a:lnTo>
                    <a:lnTo>
                      <a:pt x="1059" y="183"/>
                    </a:lnTo>
                    <a:lnTo>
                      <a:pt x="973" y="106"/>
                    </a:lnTo>
                    <a:lnTo>
                      <a:pt x="915" y="78"/>
                    </a:lnTo>
                    <a:lnTo>
                      <a:pt x="867" y="49"/>
                    </a:lnTo>
                    <a:lnTo>
                      <a:pt x="809" y="29"/>
                    </a:lnTo>
                    <a:lnTo>
                      <a:pt x="751" y="20"/>
                    </a:lnTo>
                    <a:lnTo>
                      <a:pt x="684" y="10"/>
                    </a:lnTo>
                    <a:lnTo>
                      <a:pt x="626"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3" name="Google Shape;2353;p20"/>
              <p:cNvSpPr/>
              <p:nvPr/>
            </p:nvSpPr>
            <p:spPr>
              <a:xfrm>
                <a:off x="1438675" y="2626425"/>
                <a:ext cx="32525" cy="94375"/>
              </a:xfrm>
              <a:custGeom>
                <a:rect b="b" l="l" r="r" t="t"/>
                <a:pathLst>
                  <a:path extrusionOk="0" h="3775" w="1301">
                    <a:moveTo>
                      <a:pt x="328" y="3110"/>
                    </a:moveTo>
                    <a:lnTo>
                      <a:pt x="328" y="3110"/>
                    </a:lnTo>
                    <a:lnTo>
                      <a:pt x="328" y="3110"/>
                    </a:lnTo>
                    <a:lnTo>
                      <a:pt x="328" y="3110"/>
                    </a:lnTo>
                    <a:close/>
                    <a:moveTo>
                      <a:pt x="1301" y="0"/>
                    </a:moveTo>
                    <a:lnTo>
                      <a:pt x="1176" y="241"/>
                    </a:lnTo>
                    <a:lnTo>
                      <a:pt x="1060" y="491"/>
                    </a:lnTo>
                    <a:lnTo>
                      <a:pt x="829" y="992"/>
                    </a:lnTo>
                    <a:lnTo>
                      <a:pt x="617" y="1493"/>
                    </a:lnTo>
                    <a:lnTo>
                      <a:pt x="405" y="2003"/>
                    </a:lnTo>
                    <a:lnTo>
                      <a:pt x="213" y="2513"/>
                    </a:lnTo>
                    <a:lnTo>
                      <a:pt x="30" y="3024"/>
                    </a:lnTo>
                    <a:lnTo>
                      <a:pt x="11" y="3091"/>
                    </a:lnTo>
                    <a:lnTo>
                      <a:pt x="1" y="3139"/>
                    </a:lnTo>
                    <a:lnTo>
                      <a:pt x="1" y="3187"/>
                    </a:lnTo>
                    <a:lnTo>
                      <a:pt x="11" y="3216"/>
                    </a:lnTo>
                    <a:lnTo>
                      <a:pt x="30" y="3255"/>
                    </a:lnTo>
                    <a:lnTo>
                      <a:pt x="49" y="3283"/>
                    </a:lnTo>
                    <a:lnTo>
                      <a:pt x="116" y="3351"/>
                    </a:lnTo>
                    <a:lnTo>
                      <a:pt x="174" y="3409"/>
                    </a:lnTo>
                    <a:lnTo>
                      <a:pt x="290" y="3486"/>
                    </a:lnTo>
                    <a:lnTo>
                      <a:pt x="415" y="3563"/>
                    </a:lnTo>
                    <a:lnTo>
                      <a:pt x="540" y="3630"/>
                    </a:lnTo>
                    <a:lnTo>
                      <a:pt x="665" y="3688"/>
                    </a:lnTo>
                    <a:lnTo>
                      <a:pt x="800" y="3736"/>
                    </a:lnTo>
                    <a:lnTo>
                      <a:pt x="935" y="3774"/>
                    </a:lnTo>
                    <a:lnTo>
                      <a:pt x="935" y="3774"/>
                    </a:lnTo>
                    <a:lnTo>
                      <a:pt x="839" y="3669"/>
                    </a:lnTo>
                    <a:lnTo>
                      <a:pt x="752" y="3563"/>
                    </a:lnTo>
                    <a:lnTo>
                      <a:pt x="559" y="3361"/>
                    </a:lnTo>
                    <a:lnTo>
                      <a:pt x="386" y="3178"/>
                    </a:lnTo>
                    <a:lnTo>
                      <a:pt x="350" y="3132"/>
                    </a:lnTo>
                    <a:lnTo>
                      <a:pt x="357" y="3110"/>
                    </a:lnTo>
                    <a:lnTo>
                      <a:pt x="540" y="2600"/>
                    </a:lnTo>
                    <a:lnTo>
                      <a:pt x="713" y="2090"/>
                    </a:lnTo>
                    <a:lnTo>
                      <a:pt x="887" y="1579"/>
                    </a:lnTo>
                    <a:lnTo>
                      <a:pt x="1041" y="1060"/>
                    </a:lnTo>
                    <a:lnTo>
                      <a:pt x="1176" y="530"/>
                    </a:lnTo>
                    <a:lnTo>
                      <a:pt x="1243" y="270"/>
                    </a:lnTo>
                    <a:lnTo>
                      <a:pt x="130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4" name="Google Shape;2354;p20"/>
              <p:cNvSpPr/>
              <p:nvPr/>
            </p:nvSpPr>
            <p:spPr>
              <a:xfrm>
                <a:off x="1382600" y="2602350"/>
                <a:ext cx="52025" cy="26975"/>
              </a:xfrm>
              <a:custGeom>
                <a:rect b="b" l="l" r="r" t="t"/>
                <a:pathLst>
                  <a:path extrusionOk="0" h="1079" w="2081">
                    <a:moveTo>
                      <a:pt x="1820" y="1"/>
                    </a:moveTo>
                    <a:lnTo>
                      <a:pt x="1753" y="10"/>
                    </a:lnTo>
                    <a:lnTo>
                      <a:pt x="1676" y="20"/>
                    </a:lnTo>
                    <a:lnTo>
                      <a:pt x="1599" y="39"/>
                    </a:lnTo>
                    <a:lnTo>
                      <a:pt x="1522" y="68"/>
                    </a:lnTo>
                    <a:lnTo>
                      <a:pt x="1349" y="135"/>
                    </a:lnTo>
                    <a:lnTo>
                      <a:pt x="1166" y="241"/>
                    </a:lnTo>
                    <a:lnTo>
                      <a:pt x="973" y="347"/>
                    </a:lnTo>
                    <a:lnTo>
                      <a:pt x="790" y="472"/>
                    </a:lnTo>
                    <a:lnTo>
                      <a:pt x="617" y="598"/>
                    </a:lnTo>
                    <a:lnTo>
                      <a:pt x="309" y="829"/>
                    </a:lnTo>
                    <a:lnTo>
                      <a:pt x="87" y="1012"/>
                    </a:lnTo>
                    <a:lnTo>
                      <a:pt x="1" y="1079"/>
                    </a:lnTo>
                    <a:lnTo>
                      <a:pt x="97" y="1079"/>
                    </a:lnTo>
                    <a:lnTo>
                      <a:pt x="347" y="1060"/>
                    </a:lnTo>
                    <a:lnTo>
                      <a:pt x="704" y="1021"/>
                    </a:lnTo>
                    <a:lnTo>
                      <a:pt x="896" y="992"/>
                    </a:lnTo>
                    <a:lnTo>
                      <a:pt x="1098" y="963"/>
                    </a:lnTo>
                    <a:lnTo>
                      <a:pt x="1300" y="915"/>
                    </a:lnTo>
                    <a:lnTo>
                      <a:pt x="1483" y="858"/>
                    </a:lnTo>
                    <a:lnTo>
                      <a:pt x="1666" y="790"/>
                    </a:lnTo>
                    <a:lnTo>
                      <a:pt x="1743" y="742"/>
                    </a:lnTo>
                    <a:lnTo>
                      <a:pt x="1811" y="704"/>
                    </a:lnTo>
                    <a:lnTo>
                      <a:pt x="1878" y="655"/>
                    </a:lnTo>
                    <a:lnTo>
                      <a:pt x="1936" y="607"/>
                    </a:lnTo>
                    <a:lnTo>
                      <a:pt x="1984" y="559"/>
                    </a:lnTo>
                    <a:lnTo>
                      <a:pt x="2023" y="501"/>
                    </a:lnTo>
                    <a:lnTo>
                      <a:pt x="2051" y="434"/>
                    </a:lnTo>
                    <a:lnTo>
                      <a:pt x="2071" y="376"/>
                    </a:lnTo>
                    <a:lnTo>
                      <a:pt x="2080" y="299"/>
                    </a:lnTo>
                    <a:lnTo>
                      <a:pt x="2071" y="232"/>
                    </a:lnTo>
                    <a:lnTo>
                      <a:pt x="2051" y="155"/>
                    </a:lnTo>
                    <a:lnTo>
                      <a:pt x="2023" y="107"/>
                    </a:lnTo>
                    <a:lnTo>
                      <a:pt x="1984" y="58"/>
                    </a:lnTo>
                    <a:lnTo>
                      <a:pt x="1936" y="30"/>
                    </a:lnTo>
                    <a:lnTo>
                      <a:pt x="1878" y="10"/>
                    </a:lnTo>
                    <a:lnTo>
                      <a:pt x="182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5" name="Google Shape;2355;p20"/>
              <p:cNvSpPr/>
              <p:nvPr/>
            </p:nvSpPr>
            <p:spPr>
              <a:xfrm>
                <a:off x="1503200" y="2602600"/>
                <a:ext cx="52500" cy="26500"/>
              </a:xfrm>
              <a:custGeom>
                <a:rect b="b" l="l" r="r" t="t"/>
                <a:pathLst>
                  <a:path extrusionOk="0" h="1060" w="2100">
                    <a:moveTo>
                      <a:pt x="347" y="0"/>
                    </a:moveTo>
                    <a:lnTo>
                      <a:pt x="279" y="10"/>
                    </a:lnTo>
                    <a:lnTo>
                      <a:pt x="222" y="39"/>
                    </a:lnTo>
                    <a:lnTo>
                      <a:pt x="154" y="68"/>
                    </a:lnTo>
                    <a:lnTo>
                      <a:pt x="106" y="116"/>
                    </a:lnTo>
                    <a:lnTo>
                      <a:pt x="58" y="174"/>
                    </a:lnTo>
                    <a:lnTo>
                      <a:pt x="19" y="231"/>
                    </a:lnTo>
                    <a:lnTo>
                      <a:pt x="0" y="299"/>
                    </a:lnTo>
                    <a:lnTo>
                      <a:pt x="0" y="357"/>
                    </a:lnTo>
                    <a:lnTo>
                      <a:pt x="10" y="405"/>
                    </a:lnTo>
                    <a:lnTo>
                      <a:pt x="39" y="462"/>
                    </a:lnTo>
                    <a:lnTo>
                      <a:pt x="68" y="511"/>
                    </a:lnTo>
                    <a:lnTo>
                      <a:pt x="116" y="559"/>
                    </a:lnTo>
                    <a:lnTo>
                      <a:pt x="173" y="597"/>
                    </a:lnTo>
                    <a:lnTo>
                      <a:pt x="250" y="645"/>
                    </a:lnTo>
                    <a:lnTo>
                      <a:pt x="328" y="684"/>
                    </a:lnTo>
                    <a:lnTo>
                      <a:pt x="501" y="751"/>
                    </a:lnTo>
                    <a:lnTo>
                      <a:pt x="693" y="819"/>
                    </a:lnTo>
                    <a:lnTo>
                      <a:pt x="905" y="876"/>
                    </a:lnTo>
                    <a:lnTo>
                      <a:pt x="1117" y="925"/>
                    </a:lnTo>
                    <a:lnTo>
                      <a:pt x="1329" y="963"/>
                    </a:lnTo>
                    <a:lnTo>
                      <a:pt x="1714" y="1021"/>
                    </a:lnTo>
                    <a:lnTo>
                      <a:pt x="1993" y="1050"/>
                    </a:lnTo>
                    <a:lnTo>
                      <a:pt x="2099" y="1059"/>
                    </a:lnTo>
                    <a:lnTo>
                      <a:pt x="2099" y="1059"/>
                    </a:lnTo>
                    <a:lnTo>
                      <a:pt x="2032" y="1002"/>
                    </a:lnTo>
                    <a:lnTo>
                      <a:pt x="1849" y="828"/>
                    </a:lnTo>
                    <a:lnTo>
                      <a:pt x="1579" y="597"/>
                    </a:lnTo>
                    <a:lnTo>
                      <a:pt x="1425" y="482"/>
                    </a:lnTo>
                    <a:lnTo>
                      <a:pt x="1261" y="366"/>
                    </a:lnTo>
                    <a:lnTo>
                      <a:pt x="1088" y="251"/>
                    </a:lnTo>
                    <a:lnTo>
                      <a:pt x="915" y="154"/>
                    </a:lnTo>
                    <a:lnTo>
                      <a:pt x="742" y="77"/>
                    </a:lnTo>
                    <a:lnTo>
                      <a:pt x="655" y="48"/>
                    </a:lnTo>
                    <a:lnTo>
                      <a:pt x="578" y="20"/>
                    </a:lnTo>
                    <a:lnTo>
                      <a:pt x="501" y="10"/>
                    </a:lnTo>
                    <a:lnTo>
                      <a:pt x="42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6" name="Google Shape;2356;p20"/>
              <p:cNvSpPr/>
              <p:nvPr/>
            </p:nvSpPr>
            <p:spPr>
              <a:xfrm>
                <a:off x="1293075" y="2639425"/>
                <a:ext cx="65725" cy="96550"/>
              </a:xfrm>
              <a:custGeom>
                <a:rect b="b" l="l" r="r" t="t"/>
                <a:pathLst>
                  <a:path extrusionOk="0" h="3862" w="2629">
                    <a:moveTo>
                      <a:pt x="1136" y="0"/>
                    </a:moveTo>
                    <a:lnTo>
                      <a:pt x="1001" y="20"/>
                    </a:lnTo>
                    <a:lnTo>
                      <a:pt x="876" y="58"/>
                    </a:lnTo>
                    <a:lnTo>
                      <a:pt x="751" y="106"/>
                    </a:lnTo>
                    <a:lnTo>
                      <a:pt x="636" y="174"/>
                    </a:lnTo>
                    <a:lnTo>
                      <a:pt x="530" y="260"/>
                    </a:lnTo>
                    <a:lnTo>
                      <a:pt x="433" y="366"/>
                    </a:lnTo>
                    <a:lnTo>
                      <a:pt x="337" y="482"/>
                    </a:lnTo>
                    <a:lnTo>
                      <a:pt x="260" y="607"/>
                    </a:lnTo>
                    <a:lnTo>
                      <a:pt x="193" y="751"/>
                    </a:lnTo>
                    <a:lnTo>
                      <a:pt x="125" y="905"/>
                    </a:lnTo>
                    <a:lnTo>
                      <a:pt x="77" y="1059"/>
                    </a:lnTo>
                    <a:lnTo>
                      <a:pt x="39" y="1233"/>
                    </a:lnTo>
                    <a:lnTo>
                      <a:pt x="10" y="1416"/>
                    </a:lnTo>
                    <a:lnTo>
                      <a:pt x="0" y="1599"/>
                    </a:lnTo>
                    <a:lnTo>
                      <a:pt x="0" y="1781"/>
                    </a:lnTo>
                    <a:lnTo>
                      <a:pt x="10" y="1974"/>
                    </a:lnTo>
                    <a:lnTo>
                      <a:pt x="39" y="2176"/>
                    </a:lnTo>
                    <a:lnTo>
                      <a:pt x="68" y="2369"/>
                    </a:lnTo>
                    <a:lnTo>
                      <a:pt x="125" y="2552"/>
                    </a:lnTo>
                    <a:lnTo>
                      <a:pt x="183" y="2735"/>
                    </a:lnTo>
                    <a:lnTo>
                      <a:pt x="251" y="2898"/>
                    </a:lnTo>
                    <a:lnTo>
                      <a:pt x="337" y="3052"/>
                    </a:lnTo>
                    <a:lnTo>
                      <a:pt x="424" y="3206"/>
                    </a:lnTo>
                    <a:lnTo>
                      <a:pt x="520" y="3332"/>
                    </a:lnTo>
                    <a:lnTo>
                      <a:pt x="626" y="3457"/>
                    </a:lnTo>
                    <a:lnTo>
                      <a:pt x="742" y="3563"/>
                    </a:lnTo>
                    <a:lnTo>
                      <a:pt x="857" y="3649"/>
                    </a:lnTo>
                    <a:lnTo>
                      <a:pt x="973" y="3726"/>
                    </a:lnTo>
                    <a:lnTo>
                      <a:pt x="1098" y="3784"/>
                    </a:lnTo>
                    <a:lnTo>
                      <a:pt x="1233" y="3832"/>
                    </a:lnTo>
                    <a:lnTo>
                      <a:pt x="1358" y="3851"/>
                    </a:lnTo>
                    <a:lnTo>
                      <a:pt x="1492" y="3861"/>
                    </a:lnTo>
                    <a:lnTo>
                      <a:pt x="1618" y="3842"/>
                    </a:lnTo>
                    <a:lnTo>
                      <a:pt x="1752" y="3813"/>
                    </a:lnTo>
                    <a:lnTo>
                      <a:pt x="1878" y="3755"/>
                    </a:lnTo>
                    <a:lnTo>
                      <a:pt x="1983" y="3688"/>
                    </a:lnTo>
                    <a:lnTo>
                      <a:pt x="2099" y="3601"/>
                    </a:lnTo>
                    <a:lnTo>
                      <a:pt x="2195" y="3495"/>
                    </a:lnTo>
                    <a:lnTo>
                      <a:pt x="2282" y="3380"/>
                    </a:lnTo>
                    <a:lnTo>
                      <a:pt x="2359" y="3254"/>
                    </a:lnTo>
                    <a:lnTo>
                      <a:pt x="2436" y="3110"/>
                    </a:lnTo>
                    <a:lnTo>
                      <a:pt x="2494" y="2966"/>
                    </a:lnTo>
                    <a:lnTo>
                      <a:pt x="2542" y="2802"/>
                    </a:lnTo>
                    <a:lnTo>
                      <a:pt x="2580" y="2629"/>
                    </a:lnTo>
                    <a:lnTo>
                      <a:pt x="2609" y="2455"/>
                    </a:lnTo>
                    <a:lnTo>
                      <a:pt x="2629" y="2272"/>
                    </a:lnTo>
                    <a:lnTo>
                      <a:pt x="2629" y="2080"/>
                    </a:lnTo>
                    <a:lnTo>
                      <a:pt x="2619" y="1887"/>
                    </a:lnTo>
                    <a:lnTo>
                      <a:pt x="2590" y="1685"/>
                    </a:lnTo>
                    <a:lnTo>
                      <a:pt x="2552" y="1493"/>
                    </a:lnTo>
                    <a:lnTo>
                      <a:pt x="2503" y="1310"/>
                    </a:lnTo>
                    <a:lnTo>
                      <a:pt x="2436" y="1136"/>
                    </a:lnTo>
                    <a:lnTo>
                      <a:pt x="2369" y="963"/>
                    </a:lnTo>
                    <a:lnTo>
                      <a:pt x="2292" y="809"/>
                    </a:lnTo>
                    <a:lnTo>
                      <a:pt x="2195" y="665"/>
                    </a:lnTo>
                    <a:lnTo>
                      <a:pt x="2099" y="530"/>
                    </a:lnTo>
                    <a:lnTo>
                      <a:pt x="1993" y="405"/>
                    </a:lnTo>
                    <a:lnTo>
                      <a:pt x="1887" y="299"/>
                    </a:lnTo>
                    <a:lnTo>
                      <a:pt x="1772" y="212"/>
                    </a:lnTo>
                    <a:lnTo>
                      <a:pt x="1647" y="135"/>
                    </a:lnTo>
                    <a:lnTo>
                      <a:pt x="1521" y="77"/>
                    </a:lnTo>
                    <a:lnTo>
                      <a:pt x="1396" y="29"/>
                    </a:lnTo>
                    <a:lnTo>
                      <a:pt x="1261" y="10"/>
                    </a:lnTo>
                    <a:lnTo>
                      <a:pt x="1136"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7" name="Google Shape;2357;p20"/>
              <p:cNvSpPr/>
              <p:nvPr/>
            </p:nvSpPr>
            <p:spPr>
              <a:xfrm>
                <a:off x="1304150" y="2655800"/>
                <a:ext cx="43100" cy="62825"/>
              </a:xfrm>
              <a:custGeom>
                <a:rect b="b" l="l" r="r" t="t"/>
                <a:pathLst>
                  <a:path extrusionOk="0" h="2513" w="1724">
                    <a:moveTo>
                      <a:pt x="751" y="0"/>
                    </a:moveTo>
                    <a:lnTo>
                      <a:pt x="664" y="10"/>
                    </a:lnTo>
                    <a:lnTo>
                      <a:pt x="578" y="39"/>
                    </a:lnTo>
                    <a:lnTo>
                      <a:pt x="501" y="67"/>
                    </a:lnTo>
                    <a:lnTo>
                      <a:pt x="424" y="116"/>
                    </a:lnTo>
                    <a:lnTo>
                      <a:pt x="347" y="173"/>
                    </a:lnTo>
                    <a:lnTo>
                      <a:pt x="289" y="241"/>
                    </a:lnTo>
                    <a:lnTo>
                      <a:pt x="231" y="318"/>
                    </a:lnTo>
                    <a:lnTo>
                      <a:pt x="173" y="404"/>
                    </a:lnTo>
                    <a:lnTo>
                      <a:pt x="125" y="501"/>
                    </a:lnTo>
                    <a:lnTo>
                      <a:pt x="87" y="597"/>
                    </a:lnTo>
                    <a:lnTo>
                      <a:pt x="58" y="703"/>
                    </a:lnTo>
                    <a:lnTo>
                      <a:pt x="29" y="818"/>
                    </a:lnTo>
                    <a:lnTo>
                      <a:pt x="10" y="934"/>
                    </a:lnTo>
                    <a:lnTo>
                      <a:pt x="0" y="1059"/>
                    </a:lnTo>
                    <a:lnTo>
                      <a:pt x="0" y="1184"/>
                    </a:lnTo>
                    <a:lnTo>
                      <a:pt x="10" y="1309"/>
                    </a:lnTo>
                    <a:lnTo>
                      <a:pt x="29" y="1435"/>
                    </a:lnTo>
                    <a:lnTo>
                      <a:pt x="67" y="1637"/>
                    </a:lnTo>
                    <a:lnTo>
                      <a:pt x="125" y="1810"/>
                    </a:lnTo>
                    <a:lnTo>
                      <a:pt x="202" y="1983"/>
                    </a:lnTo>
                    <a:lnTo>
                      <a:pt x="289" y="2128"/>
                    </a:lnTo>
                    <a:lnTo>
                      <a:pt x="395" y="2263"/>
                    </a:lnTo>
                    <a:lnTo>
                      <a:pt x="510" y="2368"/>
                    </a:lnTo>
                    <a:lnTo>
                      <a:pt x="568" y="2417"/>
                    </a:lnTo>
                    <a:lnTo>
                      <a:pt x="626" y="2455"/>
                    </a:lnTo>
                    <a:lnTo>
                      <a:pt x="693" y="2484"/>
                    </a:lnTo>
                    <a:lnTo>
                      <a:pt x="751" y="2513"/>
                    </a:lnTo>
                    <a:lnTo>
                      <a:pt x="741" y="2388"/>
                    </a:lnTo>
                    <a:lnTo>
                      <a:pt x="741" y="2263"/>
                    </a:lnTo>
                    <a:lnTo>
                      <a:pt x="741" y="2137"/>
                    </a:lnTo>
                    <a:lnTo>
                      <a:pt x="751" y="2022"/>
                    </a:lnTo>
                    <a:lnTo>
                      <a:pt x="770" y="1916"/>
                    </a:lnTo>
                    <a:lnTo>
                      <a:pt x="799" y="1800"/>
                    </a:lnTo>
                    <a:lnTo>
                      <a:pt x="828" y="1704"/>
                    </a:lnTo>
                    <a:lnTo>
                      <a:pt x="876" y="1608"/>
                    </a:lnTo>
                    <a:lnTo>
                      <a:pt x="915" y="1512"/>
                    </a:lnTo>
                    <a:lnTo>
                      <a:pt x="972" y="1435"/>
                    </a:lnTo>
                    <a:lnTo>
                      <a:pt x="1030" y="1358"/>
                    </a:lnTo>
                    <a:lnTo>
                      <a:pt x="1098" y="1300"/>
                    </a:lnTo>
                    <a:lnTo>
                      <a:pt x="1165" y="1242"/>
                    </a:lnTo>
                    <a:lnTo>
                      <a:pt x="1242" y="1194"/>
                    </a:lnTo>
                    <a:lnTo>
                      <a:pt x="1319" y="1165"/>
                    </a:lnTo>
                    <a:lnTo>
                      <a:pt x="1396" y="1146"/>
                    </a:lnTo>
                    <a:lnTo>
                      <a:pt x="1483" y="1136"/>
                    </a:lnTo>
                    <a:lnTo>
                      <a:pt x="1560" y="1136"/>
                    </a:lnTo>
                    <a:lnTo>
                      <a:pt x="1637" y="1146"/>
                    </a:lnTo>
                    <a:lnTo>
                      <a:pt x="1723" y="1165"/>
                    </a:lnTo>
                    <a:lnTo>
                      <a:pt x="1723" y="1165"/>
                    </a:lnTo>
                    <a:lnTo>
                      <a:pt x="1714" y="1117"/>
                    </a:lnTo>
                    <a:lnTo>
                      <a:pt x="1685" y="992"/>
                    </a:lnTo>
                    <a:lnTo>
                      <a:pt x="1656" y="867"/>
                    </a:lnTo>
                    <a:lnTo>
                      <a:pt x="1618" y="751"/>
                    </a:lnTo>
                    <a:lnTo>
                      <a:pt x="1569" y="635"/>
                    </a:lnTo>
                    <a:lnTo>
                      <a:pt x="1512" y="530"/>
                    </a:lnTo>
                    <a:lnTo>
                      <a:pt x="1454" y="433"/>
                    </a:lnTo>
                    <a:lnTo>
                      <a:pt x="1386" y="347"/>
                    </a:lnTo>
                    <a:lnTo>
                      <a:pt x="1319" y="270"/>
                    </a:lnTo>
                    <a:lnTo>
                      <a:pt x="1252" y="202"/>
                    </a:lnTo>
                    <a:lnTo>
                      <a:pt x="1175" y="144"/>
                    </a:lnTo>
                    <a:lnTo>
                      <a:pt x="1088" y="87"/>
                    </a:lnTo>
                    <a:lnTo>
                      <a:pt x="1011" y="48"/>
                    </a:lnTo>
                    <a:lnTo>
                      <a:pt x="924" y="19"/>
                    </a:lnTo>
                    <a:lnTo>
                      <a:pt x="838" y="10"/>
                    </a:lnTo>
                    <a:lnTo>
                      <a:pt x="751"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8" name="Google Shape;2358;p20"/>
              <p:cNvSpPr/>
              <p:nvPr/>
            </p:nvSpPr>
            <p:spPr>
              <a:xfrm>
                <a:off x="1579725" y="2639425"/>
                <a:ext cx="65750" cy="96550"/>
              </a:xfrm>
              <a:custGeom>
                <a:rect b="b" l="l" r="r" t="t"/>
                <a:pathLst>
                  <a:path extrusionOk="0" h="3862" w="2630">
                    <a:moveTo>
                      <a:pt x="1493" y="0"/>
                    </a:moveTo>
                    <a:lnTo>
                      <a:pt x="1368" y="10"/>
                    </a:lnTo>
                    <a:lnTo>
                      <a:pt x="1233" y="29"/>
                    </a:lnTo>
                    <a:lnTo>
                      <a:pt x="1108" y="77"/>
                    </a:lnTo>
                    <a:lnTo>
                      <a:pt x="983" y="135"/>
                    </a:lnTo>
                    <a:lnTo>
                      <a:pt x="858" y="212"/>
                    </a:lnTo>
                    <a:lnTo>
                      <a:pt x="742" y="299"/>
                    </a:lnTo>
                    <a:lnTo>
                      <a:pt x="636" y="405"/>
                    </a:lnTo>
                    <a:lnTo>
                      <a:pt x="530" y="530"/>
                    </a:lnTo>
                    <a:lnTo>
                      <a:pt x="434" y="665"/>
                    </a:lnTo>
                    <a:lnTo>
                      <a:pt x="338" y="809"/>
                    </a:lnTo>
                    <a:lnTo>
                      <a:pt x="261" y="963"/>
                    </a:lnTo>
                    <a:lnTo>
                      <a:pt x="193" y="1136"/>
                    </a:lnTo>
                    <a:lnTo>
                      <a:pt x="126" y="1310"/>
                    </a:lnTo>
                    <a:lnTo>
                      <a:pt x="78" y="1493"/>
                    </a:lnTo>
                    <a:lnTo>
                      <a:pt x="39" y="1685"/>
                    </a:lnTo>
                    <a:lnTo>
                      <a:pt x="10" y="1887"/>
                    </a:lnTo>
                    <a:lnTo>
                      <a:pt x="1" y="2080"/>
                    </a:lnTo>
                    <a:lnTo>
                      <a:pt x="1" y="2272"/>
                    </a:lnTo>
                    <a:lnTo>
                      <a:pt x="20" y="2455"/>
                    </a:lnTo>
                    <a:lnTo>
                      <a:pt x="49" y="2629"/>
                    </a:lnTo>
                    <a:lnTo>
                      <a:pt x="87" y="2802"/>
                    </a:lnTo>
                    <a:lnTo>
                      <a:pt x="136" y="2966"/>
                    </a:lnTo>
                    <a:lnTo>
                      <a:pt x="193" y="3110"/>
                    </a:lnTo>
                    <a:lnTo>
                      <a:pt x="261" y="3254"/>
                    </a:lnTo>
                    <a:lnTo>
                      <a:pt x="347" y="3380"/>
                    </a:lnTo>
                    <a:lnTo>
                      <a:pt x="434" y="3495"/>
                    </a:lnTo>
                    <a:lnTo>
                      <a:pt x="530" y="3601"/>
                    </a:lnTo>
                    <a:lnTo>
                      <a:pt x="646" y="3688"/>
                    </a:lnTo>
                    <a:lnTo>
                      <a:pt x="752" y="3755"/>
                    </a:lnTo>
                    <a:lnTo>
                      <a:pt x="877" y="3813"/>
                    </a:lnTo>
                    <a:lnTo>
                      <a:pt x="1012" y="3842"/>
                    </a:lnTo>
                    <a:lnTo>
                      <a:pt x="1137" y="3861"/>
                    </a:lnTo>
                    <a:lnTo>
                      <a:pt x="1272" y="3851"/>
                    </a:lnTo>
                    <a:lnTo>
                      <a:pt x="1397" y="3832"/>
                    </a:lnTo>
                    <a:lnTo>
                      <a:pt x="1532" y="3784"/>
                    </a:lnTo>
                    <a:lnTo>
                      <a:pt x="1657" y="3726"/>
                    </a:lnTo>
                    <a:lnTo>
                      <a:pt x="1772" y="3649"/>
                    </a:lnTo>
                    <a:lnTo>
                      <a:pt x="1888" y="3563"/>
                    </a:lnTo>
                    <a:lnTo>
                      <a:pt x="2003" y="3457"/>
                    </a:lnTo>
                    <a:lnTo>
                      <a:pt x="2109" y="3332"/>
                    </a:lnTo>
                    <a:lnTo>
                      <a:pt x="2206" y="3206"/>
                    </a:lnTo>
                    <a:lnTo>
                      <a:pt x="2292" y="3052"/>
                    </a:lnTo>
                    <a:lnTo>
                      <a:pt x="2379" y="2898"/>
                    </a:lnTo>
                    <a:lnTo>
                      <a:pt x="2446" y="2735"/>
                    </a:lnTo>
                    <a:lnTo>
                      <a:pt x="2504" y="2552"/>
                    </a:lnTo>
                    <a:lnTo>
                      <a:pt x="2562" y="2369"/>
                    </a:lnTo>
                    <a:lnTo>
                      <a:pt x="2591" y="2176"/>
                    </a:lnTo>
                    <a:lnTo>
                      <a:pt x="2620" y="1974"/>
                    </a:lnTo>
                    <a:lnTo>
                      <a:pt x="2629" y="1781"/>
                    </a:lnTo>
                    <a:lnTo>
                      <a:pt x="2629" y="1599"/>
                    </a:lnTo>
                    <a:lnTo>
                      <a:pt x="2620" y="1416"/>
                    </a:lnTo>
                    <a:lnTo>
                      <a:pt x="2591" y="1233"/>
                    </a:lnTo>
                    <a:lnTo>
                      <a:pt x="2552" y="1059"/>
                    </a:lnTo>
                    <a:lnTo>
                      <a:pt x="2504" y="905"/>
                    </a:lnTo>
                    <a:lnTo>
                      <a:pt x="2437" y="751"/>
                    </a:lnTo>
                    <a:lnTo>
                      <a:pt x="2369" y="607"/>
                    </a:lnTo>
                    <a:lnTo>
                      <a:pt x="2292" y="482"/>
                    </a:lnTo>
                    <a:lnTo>
                      <a:pt x="2196" y="366"/>
                    </a:lnTo>
                    <a:lnTo>
                      <a:pt x="2100" y="260"/>
                    </a:lnTo>
                    <a:lnTo>
                      <a:pt x="1994" y="174"/>
                    </a:lnTo>
                    <a:lnTo>
                      <a:pt x="1878" y="106"/>
                    </a:lnTo>
                    <a:lnTo>
                      <a:pt x="1753" y="58"/>
                    </a:lnTo>
                    <a:lnTo>
                      <a:pt x="1628" y="20"/>
                    </a:lnTo>
                    <a:lnTo>
                      <a:pt x="1493"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9" name="Google Shape;2359;p20"/>
              <p:cNvSpPr/>
              <p:nvPr/>
            </p:nvSpPr>
            <p:spPr>
              <a:xfrm>
                <a:off x="1591275" y="2655800"/>
                <a:ext cx="43125" cy="62825"/>
              </a:xfrm>
              <a:custGeom>
                <a:rect b="b" l="l" r="r" t="t"/>
                <a:pathLst>
                  <a:path extrusionOk="0" h="2513" w="1725">
                    <a:moveTo>
                      <a:pt x="973" y="0"/>
                    </a:moveTo>
                    <a:lnTo>
                      <a:pt x="887" y="10"/>
                    </a:lnTo>
                    <a:lnTo>
                      <a:pt x="800" y="19"/>
                    </a:lnTo>
                    <a:lnTo>
                      <a:pt x="713" y="48"/>
                    </a:lnTo>
                    <a:lnTo>
                      <a:pt x="636" y="87"/>
                    </a:lnTo>
                    <a:lnTo>
                      <a:pt x="550" y="144"/>
                    </a:lnTo>
                    <a:lnTo>
                      <a:pt x="473" y="202"/>
                    </a:lnTo>
                    <a:lnTo>
                      <a:pt x="405" y="270"/>
                    </a:lnTo>
                    <a:lnTo>
                      <a:pt x="338" y="347"/>
                    </a:lnTo>
                    <a:lnTo>
                      <a:pt x="270" y="433"/>
                    </a:lnTo>
                    <a:lnTo>
                      <a:pt x="213" y="530"/>
                    </a:lnTo>
                    <a:lnTo>
                      <a:pt x="155" y="635"/>
                    </a:lnTo>
                    <a:lnTo>
                      <a:pt x="107" y="751"/>
                    </a:lnTo>
                    <a:lnTo>
                      <a:pt x="68" y="867"/>
                    </a:lnTo>
                    <a:lnTo>
                      <a:pt x="39" y="992"/>
                    </a:lnTo>
                    <a:lnTo>
                      <a:pt x="11" y="1117"/>
                    </a:lnTo>
                    <a:lnTo>
                      <a:pt x="1" y="1165"/>
                    </a:lnTo>
                    <a:lnTo>
                      <a:pt x="1" y="1165"/>
                    </a:lnTo>
                    <a:lnTo>
                      <a:pt x="88" y="1146"/>
                    </a:lnTo>
                    <a:lnTo>
                      <a:pt x="165" y="1136"/>
                    </a:lnTo>
                    <a:lnTo>
                      <a:pt x="242" y="1136"/>
                    </a:lnTo>
                    <a:lnTo>
                      <a:pt x="328" y="1146"/>
                    </a:lnTo>
                    <a:lnTo>
                      <a:pt x="405" y="1165"/>
                    </a:lnTo>
                    <a:lnTo>
                      <a:pt x="482" y="1194"/>
                    </a:lnTo>
                    <a:lnTo>
                      <a:pt x="559" y="1242"/>
                    </a:lnTo>
                    <a:lnTo>
                      <a:pt x="627" y="1300"/>
                    </a:lnTo>
                    <a:lnTo>
                      <a:pt x="694" y="1358"/>
                    </a:lnTo>
                    <a:lnTo>
                      <a:pt x="752" y="1435"/>
                    </a:lnTo>
                    <a:lnTo>
                      <a:pt x="800" y="1512"/>
                    </a:lnTo>
                    <a:lnTo>
                      <a:pt x="848" y="1608"/>
                    </a:lnTo>
                    <a:lnTo>
                      <a:pt x="896" y="1704"/>
                    </a:lnTo>
                    <a:lnTo>
                      <a:pt x="925" y="1800"/>
                    </a:lnTo>
                    <a:lnTo>
                      <a:pt x="954" y="1916"/>
                    </a:lnTo>
                    <a:lnTo>
                      <a:pt x="973" y="2022"/>
                    </a:lnTo>
                    <a:lnTo>
                      <a:pt x="983" y="2137"/>
                    </a:lnTo>
                    <a:lnTo>
                      <a:pt x="983" y="2263"/>
                    </a:lnTo>
                    <a:lnTo>
                      <a:pt x="983" y="2388"/>
                    </a:lnTo>
                    <a:lnTo>
                      <a:pt x="973" y="2513"/>
                    </a:lnTo>
                    <a:lnTo>
                      <a:pt x="1031" y="2484"/>
                    </a:lnTo>
                    <a:lnTo>
                      <a:pt x="1098" y="2455"/>
                    </a:lnTo>
                    <a:lnTo>
                      <a:pt x="1156" y="2417"/>
                    </a:lnTo>
                    <a:lnTo>
                      <a:pt x="1214" y="2368"/>
                    </a:lnTo>
                    <a:lnTo>
                      <a:pt x="1330" y="2263"/>
                    </a:lnTo>
                    <a:lnTo>
                      <a:pt x="1435" y="2128"/>
                    </a:lnTo>
                    <a:lnTo>
                      <a:pt x="1522" y="1983"/>
                    </a:lnTo>
                    <a:lnTo>
                      <a:pt x="1599" y="1810"/>
                    </a:lnTo>
                    <a:lnTo>
                      <a:pt x="1657" y="1637"/>
                    </a:lnTo>
                    <a:lnTo>
                      <a:pt x="1695" y="1435"/>
                    </a:lnTo>
                    <a:lnTo>
                      <a:pt x="1715" y="1309"/>
                    </a:lnTo>
                    <a:lnTo>
                      <a:pt x="1724" y="1184"/>
                    </a:lnTo>
                    <a:lnTo>
                      <a:pt x="1724" y="1059"/>
                    </a:lnTo>
                    <a:lnTo>
                      <a:pt x="1715" y="934"/>
                    </a:lnTo>
                    <a:lnTo>
                      <a:pt x="1695" y="818"/>
                    </a:lnTo>
                    <a:lnTo>
                      <a:pt x="1666" y="703"/>
                    </a:lnTo>
                    <a:lnTo>
                      <a:pt x="1638" y="597"/>
                    </a:lnTo>
                    <a:lnTo>
                      <a:pt x="1599" y="501"/>
                    </a:lnTo>
                    <a:lnTo>
                      <a:pt x="1551" y="404"/>
                    </a:lnTo>
                    <a:lnTo>
                      <a:pt x="1493" y="318"/>
                    </a:lnTo>
                    <a:lnTo>
                      <a:pt x="1435" y="241"/>
                    </a:lnTo>
                    <a:lnTo>
                      <a:pt x="1368" y="173"/>
                    </a:lnTo>
                    <a:lnTo>
                      <a:pt x="1301" y="116"/>
                    </a:lnTo>
                    <a:lnTo>
                      <a:pt x="1224" y="67"/>
                    </a:lnTo>
                    <a:lnTo>
                      <a:pt x="1147" y="39"/>
                    </a:lnTo>
                    <a:lnTo>
                      <a:pt x="1060" y="10"/>
                    </a:lnTo>
                    <a:lnTo>
                      <a:pt x="973"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0" name="Google Shape;2360;p20"/>
              <p:cNvSpPr/>
              <p:nvPr/>
            </p:nvSpPr>
            <p:spPr>
              <a:xfrm>
                <a:off x="1343850" y="3282800"/>
                <a:ext cx="115550" cy="777925"/>
              </a:xfrm>
              <a:custGeom>
                <a:rect b="b" l="l" r="r" t="t"/>
                <a:pathLst>
                  <a:path extrusionOk="0" h="31117" w="4622">
                    <a:moveTo>
                      <a:pt x="135" y="0"/>
                    </a:moveTo>
                    <a:lnTo>
                      <a:pt x="87" y="510"/>
                    </a:lnTo>
                    <a:lnTo>
                      <a:pt x="49" y="1021"/>
                    </a:lnTo>
                    <a:lnTo>
                      <a:pt x="20" y="1540"/>
                    </a:lnTo>
                    <a:lnTo>
                      <a:pt x="1" y="2060"/>
                    </a:lnTo>
                    <a:lnTo>
                      <a:pt x="1" y="2580"/>
                    </a:lnTo>
                    <a:lnTo>
                      <a:pt x="1" y="3100"/>
                    </a:lnTo>
                    <a:lnTo>
                      <a:pt x="10" y="3630"/>
                    </a:lnTo>
                    <a:lnTo>
                      <a:pt x="20" y="4150"/>
                    </a:lnTo>
                    <a:lnTo>
                      <a:pt x="49" y="4660"/>
                    </a:lnTo>
                    <a:lnTo>
                      <a:pt x="78" y="5180"/>
                    </a:lnTo>
                    <a:lnTo>
                      <a:pt x="145" y="6171"/>
                    </a:lnTo>
                    <a:lnTo>
                      <a:pt x="241" y="7134"/>
                    </a:lnTo>
                    <a:lnTo>
                      <a:pt x="338" y="8049"/>
                    </a:lnTo>
                    <a:lnTo>
                      <a:pt x="453" y="8896"/>
                    </a:lnTo>
                    <a:lnTo>
                      <a:pt x="559" y="9666"/>
                    </a:lnTo>
                    <a:lnTo>
                      <a:pt x="665" y="10359"/>
                    </a:lnTo>
                    <a:lnTo>
                      <a:pt x="771" y="10947"/>
                    </a:lnTo>
                    <a:lnTo>
                      <a:pt x="925" y="11784"/>
                    </a:lnTo>
                    <a:lnTo>
                      <a:pt x="983" y="12083"/>
                    </a:lnTo>
                    <a:lnTo>
                      <a:pt x="1705" y="31117"/>
                    </a:lnTo>
                    <a:lnTo>
                      <a:pt x="4535" y="31117"/>
                    </a:lnTo>
                    <a:lnTo>
                      <a:pt x="4622" y="2195"/>
                    </a:lnTo>
                    <a:lnTo>
                      <a:pt x="135"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1" name="Google Shape;2361;p20"/>
              <p:cNvSpPr/>
              <p:nvPr/>
            </p:nvSpPr>
            <p:spPr>
              <a:xfrm>
                <a:off x="1494050" y="3282800"/>
                <a:ext cx="115550" cy="777925"/>
              </a:xfrm>
              <a:custGeom>
                <a:rect b="b" l="l" r="r" t="t"/>
                <a:pathLst>
                  <a:path extrusionOk="0" h="31117" w="4622">
                    <a:moveTo>
                      <a:pt x="4487" y="0"/>
                    </a:moveTo>
                    <a:lnTo>
                      <a:pt x="0" y="2195"/>
                    </a:lnTo>
                    <a:lnTo>
                      <a:pt x="87" y="31117"/>
                    </a:lnTo>
                    <a:lnTo>
                      <a:pt x="2918" y="31117"/>
                    </a:lnTo>
                    <a:lnTo>
                      <a:pt x="3640" y="12083"/>
                    </a:lnTo>
                    <a:lnTo>
                      <a:pt x="3697" y="11784"/>
                    </a:lnTo>
                    <a:lnTo>
                      <a:pt x="3851" y="10947"/>
                    </a:lnTo>
                    <a:lnTo>
                      <a:pt x="3957" y="10359"/>
                    </a:lnTo>
                    <a:lnTo>
                      <a:pt x="4063" y="9666"/>
                    </a:lnTo>
                    <a:lnTo>
                      <a:pt x="4169" y="8896"/>
                    </a:lnTo>
                    <a:lnTo>
                      <a:pt x="4285" y="8049"/>
                    </a:lnTo>
                    <a:lnTo>
                      <a:pt x="4381" y="7134"/>
                    </a:lnTo>
                    <a:lnTo>
                      <a:pt x="4477" y="6171"/>
                    </a:lnTo>
                    <a:lnTo>
                      <a:pt x="4545" y="5180"/>
                    </a:lnTo>
                    <a:lnTo>
                      <a:pt x="4573" y="4660"/>
                    </a:lnTo>
                    <a:lnTo>
                      <a:pt x="4602" y="4150"/>
                    </a:lnTo>
                    <a:lnTo>
                      <a:pt x="4612" y="3630"/>
                    </a:lnTo>
                    <a:lnTo>
                      <a:pt x="4622" y="3100"/>
                    </a:lnTo>
                    <a:lnTo>
                      <a:pt x="4622" y="2580"/>
                    </a:lnTo>
                    <a:lnTo>
                      <a:pt x="4622" y="2060"/>
                    </a:lnTo>
                    <a:lnTo>
                      <a:pt x="4602" y="1540"/>
                    </a:lnTo>
                    <a:lnTo>
                      <a:pt x="4573" y="1021"/>
                    </a:lnTo>
                    <a:lnTo>
                      <a:pt x="4535" y="510"/>
                    </a:lnTo>
                    <a:lnTo>
                      <a:pt x="4487"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2" name="Google Shape;2362;p20"/>
              <p:cNvSpPr/>
              <p:nvPr/>
            </p:nvSpPr>
            <p:spPr>
              <a:xfrm>
                <a:off x="1327475" y="3144625"/>
                <a:ext cx="289600" cy="231575"/>
              </a:xfrm>
              <a:custGeom>
                <a:rect b="b" l="l" r="r" t="t"/>
                <a:pathLst>
                  <a:path extrusionOk="0" h="9263" w="11584">
                    <a:moveTo>
                      <a:pt x="4632" y="1"/>
                    </a:moveTo>
                    <a:lnTo>
                      <a:pt x="4401" y="10"/>
                    </a:lnTo>
                    <a:lnTo>
                      <a:pt x="4160" y="20"/>
                    </a:lnTo>
                    <a:lnTo>
                      <a:pt x="3929" y="59"/>
                    </a:lnTo>
                    <a:lnTo>
                      <a:pt x="3708" y="97"/>
                    </a:lnTo>
                    <a:lnTo>
                      <a:pt x="3486" y="145"/>
                    </a:lnTo>
                    <a:lnTo>
                      <a:pt x="3265" y="213"/>
                    </a:lnTo>
                    <a:lnTo>
                      <a:pt x="3043" y="280"/>
                    </a:lnTo>
                    <a:lnTo>
                      <a:pt x="2841" y="367"/>
                    </a:lnTo>
                    <a:lnTo>
                      <a:pt x="2629" y="463"/>
                    </a:lnTo>
                    <a:lnTo>
                      <a:pt x="2437" y="559"/>
                    </a:lnTo>
                    <a:lnTo>
                      <a:pt x="2235" y="675"/>
                    </a:lnTo>
                    <a:lnTo>
                      <a:pt x="2052" y="790"/>
                    </a:lnTo>
                    <a:lnTo>
                      <a:pt x="1869" y="925"/>
                    </a:lnTo>
                    <a:lnTo>
                      <a:pt x="1695" y="1060"/>
                    </a:lnTo>
                    <a:lnTo>
                      <a:pt x="1522" y="1204"/>
                    </a:lnTo>
                    <a:lnTo>
                      <a:pt x="1368" y="1358"/>
                    </a:lnTo>
                    <a:lnTo>
                      <a:pt x="1214" y="1522"/>
                    </a:lnTo>
                    <a:lnTo>
                      <a:pt x="1070" y="1686"/>
                    </a:lnTo>
                    <a:lnTo>
                      <a:pt x="925" y="1869"/>
                    </a:lnTo>
                    <a:lnTo>
                      <a:pt x="800" y="2051"/>
                    </a:lnTo>
                    <a:lnTo>
                      <a:pt x="675" y="2234"/>
                    </a:lnTo>
                    <a:lnTo>
                      <a:pt x="569" y="2427"/>
                    </a:lnTo>
                    <a:lnTo>
                      <a:pt x="463" y="2629"/>
                    </a:lnTo>
                    <a:lnTo>
                      <a:pt x="367" y="2831"/>
                    </a:lnTo>
                    <a:lnTo>
                      <a:pt x="290" y="3043"/>
                    </a:lnTo>
                    <a:lnTo>
                      <a:pt x="213" y="3255"/>
                    </a:lnTo>
                    <a:lnTo>
                      <a:pt x="155" y="3476"/>
                    </a:lnTo>
                    <a:lnTo>
                      <a:pt x="97" y="3698"/>
                    </a:lnTo>
                    <a:lnTo>
                      <a:pt x="59" y="3929"/>
                    </a:lnTo>
                    <a:lnTo>
                      <a:pt x="30" y="4160"/>
                    </a:lnTo>
                    <a:lnTo>
                      <a:pt x="11" y="4391"/>
                    </a:lnTo>
                    <a:lnTo>
                      <a:pt x="1" y="4632"/>
                    </a:lnTo>
                    <a:lnTo>
                      <a:pt x="11" y="4872"/>
                    </a:lnTo>
                    <a:lnTo>
                      <a:pt x="30" y="5103"/>
                    </a:lnTo>
                    <a:lnTo>
                      <a:pt x="59" y="5335"/>
                    </a:lnTo>
                    <a:lnTo>
                      <a:pt x="97" y="5566"/>
                    </a:lnTo>
                    <a:lnTo>
                      <a:pt x="155" y="5787"/>
                    </a:lnTo>
                    <a:lnTo>
                      <a:pt x="213" y="6008"/>
                    </a:lnTo>
                    <a:lnTo>
                      <a:pt x="290" y="6220"/>
                    </a:lnTo>
                    <a:lnTo>
                      <a:pt x="367" y="6432"/>
                    </a:lnTo>
                    <a:lnTo>
                      <a:pt x="463" y="6634"/>
                    </a:lnTo>
                    <a:lnTo>
                      <a:pt x="569" y="6836"/>
                    </a:lnTo>
                    <a:lnTo>
                      <a:pt x="675" y="7029"/>
                    </a:lnTo>
                    <a:lnTo>
                      <a:pt x="800" y="7222"/>
                    </a:lnTo>
                    <a:lnTo>
                      <a:pt x="925" y="7395"/>
                    </a:lnTo>
                    <a:lnTo>
                      <a:pt x="1070" y="7578"/>
                    </a:lnTo>
                    <a:lnTo>
                      <a:pt x="1214" y="7741"/>
                    </a:lnTo>
                    <a:lnTo>
                      <a:pt x="1368" y="7905"/>
                    </a:lnTo>
                    <a:lnTo>
                      <a:pt x="1522" y="8059"/>
                    </a:lnTo>
                    <a:lnTo>
                      <a:pt x="1695" y="8204"/>
                    </a:lnTo>
                    <a:lnTo>
                      <a:pt x="1869" y="8338"/>
                    </a:lnTo>
                    <a:lnTo>
                      <a:pt x="2052" y="8473"/>
                    </a:lnTo>
                    <a:lnTo>
                      <a:pt x="2235" y="8589"/>
                    </a:lnTo>
                    <a:lnTo>
                      <a:pt x="2437" y="8704"/>
                    </a:lnTo>
                    <a:lnTo>
                      <a:pt x="2629" y="8810"/>
                    </a:lnTo>
                    <a:lnTo>
                      <a:pt x="2841" y="8897"/>
                    </a:lnTo>
                    <a:lnTo>
                      <a:pt x="3043" y="8983"/>
                    </a:lnTo>
                    <a:lnTo>
                      <a:pt x="3265" y="9051"/>
                    </a:lnTo>
                    <a:lnTo>
                      <a:pt x="3486" y="9118"/>
                    </a:lnTo>
                    <a:lnTo>
                      <a:pt x="3708" y="9166"/>
                    </a:lnTo>
                    <a:lnTo>
                      <a:pt x="3929" y="9214"/>
                    </a:lnTo>
                    <a:lnTo>
                      <a:pt x="4160" y="9243"/>
                    </a:lnTo>
                    <a:lnTo>
                      <a:pt x="4401" y="9263"/>
                    </a:lnTo>
                    <a:lnTo>
                      <a:pt x="7193" y="9263"/>
                    </a:lnTo>
                    <a:lnTo>
                      <a:pt x="7424" y="9243"/>
                    </a:lnTo>
                    <a:lnTo>
                      <a:pt x="7655" y="9214"/>
                    </a:lnTo>
                    <a:lnTo>
                      <a:pt x="7886" y="9166"/>
                    </a:lnTo>
                    <a:lnTo>
                      <a:pt x="8107" y="9118"/>
                    </a:lnTo>
                    <a:lnTo>
                      <a:pt x="8329" y="9051"/>
                    </a:lnTo>
                    <a:lnTo>
                      <a:pt x="8541" y="8983"/>
                    </a:lnTo>
                    <a:lnTo>
                      <a:pt x="8753" y="8897"/>
                    </a:lnTo>
                    <a:lnTo>
                      <a:pt x="8955" y="8810"/>
                    </a:lnTo>
                    <a:lnTo>
                      <a:pt x="9157" y="8704"/>
                    </a:lnTo>
                    <a:lnTo>
                      <a:pt x="9349" y="8589"/>
                    </a:lnTo>
                    <a:lnTo>
                      <a:pt x="9532" y="8473"/>
                    </a:lnTo>
                    <a:lnTo>
                      <a:pt x="9715" y="8338"/>
                    </a:lnTo>
                    <a:lnTo>
                      <a:pt x="9889" y="8204"/>
                    </a:lnTo>
                    <a:lnTo>
                      <a:pt x="10062" y="8059"/>
                    </a:lnTo>
                    <a:lnTo>
                      <a:pt x="10226" y="7905"/>
                    </a:lnTo>
                    <a:lnTo>
                      <a:pt x="10380" y="7741"/>
                    </a:lnTo>
                    <a:lnTo>
                      <a:pt x="10524" y="7578"/>
                    </a:lnTo>
                    <a:lnTo>
                      <a:pt x="10659" y="7395"/>
                    </a:lnTo>
                    <a:lnTo>
                      <a:pt x="10794" y="7222"/>
                    </a:lnTo>
                    <a:lnTo>
                      <a:pt x="10909" y="7029"/>
                    </a:lnTo>
                    <a:lnTo>
                      <a:pt x="11025" y="6836"/>
                    </a:lnTo>
                    <a:lnTo>
                      <a:pt x="11121" y="6634"/>
                    </a:lnTo>
                    <a:lnTo>
                      <a:pt x="11217" y="6432"/>
                    </a:lnTo>
                    <a:lnTo>
                      <a:pt x="11304" y="6220"/>
                    </a:lnTo>
                    <a:lnTo>
                      <a:pt x="11371" y="6008"/>
                    </a:lnTo>
                    <a:lnTo>
                      <a:pt x="11439" y="5787"/>
                    </a:lnTo>
                    <a:lnTo>
                      <a:pt x="11487" y="5566"/>
                    </a:lnTo>
                    <a:lnTo>
                      <a:pt x="11525" y="5335"/>
                    </a:lnTo>
                    <a:lnTo>
                      <a:pt x="11564" y="5103"/>
                    </a:lnTo>
                    <a:lnTo>
                      <a:pt x="11573" y="4872"/>
                    </a:lnTo>
                    <a:lnTo>
                      <a:pt x="11583" y="4632"/>
                    </a:lnTo>
                    <a:lnTo>
                      <a:pt x="11573" y="4391"/>
                    </a:lnTo>
                    <a:lnTo>
                      <a:pt x="11564" y="4160"/>
                    </a:lnTo>
                    <a:lnTo>
                      <a:pt x="11525" y="3929"/>
                    </a:lnTo>
                    <a:lnTo>
                      <a:pt x="11487" y="3698"/>
                    </a:lnTo>
                    <a:lnTo>
                      <a:pt x="11439" y="3476"/>
                    </a:lnTo>
                    <a:lnTo>
                      <a:pt x="11371" y="3255"/>
                    </a:lnTo>
                    <a:lnTo>
                      <a:pt x="11304" y="3043"/>
                    </a:lnTo>
                    <a:lnTo>
                      <a:pt x="11217" y="2831"/>
                    </a:lnTo>
                    <a:lnTo>
                      <a:pt x="11121" y="2629"/>
                    </a:lnTo>
                    <a:lnTo>
                      <a:pt x="11025" y="2427"/>
                    </a:lnTo>
                    <a:lnTo>
                      <a:pt x="10909" y="2234"/>
                    </a:lnTo>
                    <a:lnTo>
                      <a:pt x="10794" y="2051"/>
                    </a:lnTo>
                    <a:lnTo>
                      <a:pt x="10659" y="1869"/>
                    </a:lnTo>
                    <a:lnTo>
                      <a:pt x="10524" y="1686"/>
                    </a:lnTo>
                    <a:lnTo>
                      <a:pt x="10380" y="1522"/>
                    </a:lnTo>
                    <a:lnTo>
                      <a:pt x="10226" y="1358"/>
                    </a:lnTo>
                    <a:lnTo>
                      <a:pt x="10062" y="1204"/>
                    </a:lnTo>
                    <a:lnTo>
                      <a:pt x="9889" y="1060"/>
                    </a:lnTo>
                    <a:lnTo>
                      <a:pt x="9715" y="925"/>
                    </a:lnTo>
                    <a:lnTo>
                      <a:pt x="9532" y="790"/>
                    </a:lnTo>
                    <a:lnTo>
                      <a:pt x="9349" y="675"/>
                    </a:lnTo>
                    <a:lnTo>
                      <a:pt x="9157" y="559"/>
                    </a:lnTo>
                    <a:lnTo>
                      <a:pt x="8955" y="463"/>
                    </a:lnTo>
                    <a:lnTo>
                      <a:pt x="8753" y="367"/>
                    </a:lnTo>
                    <a:lnTo>
                      <a:pt x="8541" y="280"/>
                    </a:lnTo>
                    <a:lnTo>
                      <a:pt x="8329" y="213"/>
                    </a:lnTo>
                    <a:lnTo>
                      <a:pt x="8107" y="145"/>
                    </a:lnTo>
                    <a:lnTo>
                      <a:pt x="7886" y="97"/>
                    </a:lnTo>
                    <a:lnTo>
                      <a:pt x="7655" y="59"/>
                    </a:lnTo>
                    <a:lnTo>
                      <a:pt x="7424" y="20"/>
                    </a:lnTo>
                    <a:lnTo>
                      <a:pt x="7193" y="10"/>
                    </a:lnTo>
                    <a:lnTo>
                      <a:pt x="6952" y="1"/>
                    </a:lnTo>
                    <a:close/>
                  </a:path>
                </a:pathLst>
              </a:custGeom>
              <a:solidFill>
                <a:srgbClr val="FF46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3" name="Google Shape;2363;p20"/>
              <p:cNvSpPr/>
              <p:nvPr/>
            </p:nvSpPr>
            <p:spPr>
              <a:xfrm>
                <a:off x="1321475" y="2889975"/>
                <a:ext cx="301600" cy="405825"/>
              </a:xfrm>
              <a:custGeom>
                <a:rect b="b" l="l" r="r" t="t"/>
                <a:pathLst>
                  <a:path extrusionOk="0" h="16233" w="12064">
                    <a:moveTo>
                      <a:pt x="3216" y="1"/>
                    </a:moveTo>
                    <a:lnTo>
                      <a:pt x="3043" y="10"/>
                    </a:lnTo>
                    <a:lnTo>
                      <a:pt x="2879" y="30"/>
                    </a:lnTo>
                    <a:lnTo>
                      <a:pt x="2715" y="49"/>
                    </a:lnTo>
                    <a:lnTo>
                      <a:pt x="2561" y="78"/>
                    </a:lnTo>
                    <a:lnTo>
                      <a:pt x="2407" y="116"/>
                    </a:lnTo>
                    <a:lnTo>
                      <a:pt x="2263" y="155"/>
                    </a:lnTo>
                    <a:lnTo>
                      <a:pt x="2118" y="203"/>
                    </a:lnTo>
                    <a:lnTo>
                      <a:pt x="1984" y="251"/>
                    </a:lnTo>
                    <a:lnTo>
                      <a:pt x="1849" y="309"/>
                    </a:lnTo>
                    <a:lnTo>
                      <a:pt x="1724" y="376"/>
                    </a:lnTo>
                    <a:lnTo>
                      <a:pt x="1598" y="434"/>
                    </a:lnTo>
                    <a:lnTo>
                      <a:pt x="1483" y="511"/>
                    </a:lnTo>
                    <a:lnTo>
                      <a:pt x="1367" y="588"/>
                    </a:lnTo>
                    <a:lnTo>
                      <a:pt x="1261" y="665"/>
                    </a:lnTo>
                    <a:lnTo>
                      <a:pt x="1156" y="752"/>
                    </a:lnTo>
                    <a:lnTo>
                      <a:pt x="1059" y="838"/>
                    </a:lnTo>
                    <a:lnTo>
                      <a:pt x="973" y="935"/>
                    </a:lnTo>
                    <a:lnTo>
                      <a:pt x="886" y="1031"/>
                    </a:lnTo>
                    <a:lnTo>
                      <a:pt x="799" y="1137"/>
                    </a:lnTo>
                    <a:lnTo>
                      <a:pt x="732" y="1243"/>
                    </a:lnTo>
                    <a:lnTo>
                      <a:pt x="665" y="1349"/>
                    </a:lnTo>
                    <a:lnTo>
                      <a:pt x="597" y="1455"/>
                    </a:lnTo>
                    <a:lnTo>
                      <a:pt x="539" y="1570"/>
                    </a:lnTo>
                    <a:lnTo>
                      <a:pt x="491" y="1686"/>
                    </a:lnTo>
                    <a:lnTo>
                      <a:pt x="453" y="1811"/>
                    </a:lnTo>
                    <a:lnTo>
                      <a:pt x="414" y="1936"/>
                    </a:lnTo>
                    <a:lnTo>
                      <a:pt x="385" y="2061"/>
                    </a:lnTo>
                    <a:lnTo>
                      <a:pt x="356" y="2186"/>
                    </a:lnTo>
                    <a:lnTo>
                      <a:pt x="337" y="2311"/>
                    </a:lnTo>
                    <a:lnTo>
                      <a:pt x="328" y="2446"/>
                    </a:lnTo>
                    <a:lnTo>
                      <a:pt x="328" y="2571"/>
                    </a:lnTo>
                    <a:lnTo>
                      <a:pt x="337" y="2976"/>
                    </a:lnTo>
                    <a:lnTo>
                      <a:pt x="366" y="3370"/>
                    </a:lnTo>
                    <a:lnTo>
                      <a:pt x="405" y="3746"/>
                    </a:lnTo>
                    <a:lnTo>
                      <a:pt x="462" y="4112"/>
                    </a:lnTo>
                    <a:lnTo>
                      <a:pt x="530" y="4458"/>
                    </a:lnTo>
                    <a:lnTo>
                      <a:pt x="607" y="4805"/>
                    </a:lnTo>
                    <a:lnTo>
                      <a:pt x="770" y="5460"/>
                    </a:lnTo>
                    <a:lnTo>
                      <a:pt x="934" y="6076"/>
                    </a:lnTo>
                    <a:lnTo>
                      <a:pt x="1011" y="6374"/>
                    </a:lnTo>
                    <a:lnTo>
                      <a:pt x="1079" y="6673"/>
                    </a:lnTo>
                    <a:lnTo>
                      <a:pt x="1136" y="6952"/>
                    </a:lnTo>
                    <a:lnTo>
                      <a:pt x="1175" y="7241"/>
                    </a:lnTo>
                    <a:lnTo>
                      <a:pt x="1204" y="7520"/>
                    </a:lnTo>
                    <a:lnTo>
                      <a:pt x="1213" y="7790"/>
                    </a:lnTo>
                    <a:lnTo>
                      <a:pt x="1213" y="7982"/>
                    </a:lnTo>
                    <a:lnTo>
                      <a:pt x="1204" y="8184"/>
                    </a:lnTo>
                    <a:lnTo>
                      <a:pt x="1165" y="8579"/>
                    </a:lnTo>
                    <a:lnTo>
                      <a:pt x="1098" y="8983"/>
                    </a:lnTo>
                    <a:lnTo>
                      <a:pt x="1021" y="9407"/>
                    </a:lnTo>
                    <a:lnTo>
                      <a:pt x="934" y="9840"/>
                    </a:lnTo>
                    <a:lnTo>
                      <a:pt x="828" y="10283"/>
                    </a:lnTo>
                    <a:lnTo>
                      <a:pt x="607" y="11198"/>
                    </a:lnTo>
                    <a:lnTo>
                      <a:pt x="491" y="11679"/>
                    </a:lnTo>
                    <a:lnTo>
                      <a:pt x="385" y="12160"/>
                    </a:lnTo>
                    <a:lnTo>
                      <a:pt x="279" y="12661"/>
                    </a:lnTo>
                    <a:lnTo>
                      <a:pt x="193" y="13181"/>
                    </a:lnTo>
                    <a:lnTo>
                      <a:pt x="116" y="13701"/>
                    </a:lnTo>
                    <a:lnTo>
                      <a:pt x="58" y="14240"/>
                    </a:lnTo>
                    <a:lnTo>
                      <a:pt x="29" y="14510"/>
                    </a:lnTo>
                    <a:lnTo>
                      <a:pt x="20" y="14789"/>
                    </a:lnTo>
                    <a:lnTo>
                      <a:pt x="10" y="15068"/>
                    </a:lnTo>
                    <a:lnTo>
                      <a:pt x="0" y="15357"/>
                    </a:lnTo>
                    <a:lnTo>
                      <a:pt x="376" y="15463"/>
                    </a:lnTo>
                    <a:lnTo>
                      <a:pt x="761" y="15569"/>
                    </a:lnTo>
                    <a:lnTo>
                      <a:pt x="1165" y="15675"/>
                    </a:lnTo>
                    <a:lnTo>
                      <a:pt x="1589" y="15771"/>
                    </a:lnTo>
                    <a:lnTo>
                      <a:pt x="2032" y="15857"/>
                    </a:lnTo>
                    <a:lnTo>
                      <a:pt x="2494" y="15944"/>
                    </a:lnTo>
                    <a:lnTo>
                      <a:pt x="2966" y="16021"/>
                    </a:lnTo>
                    <a:lnTo>
                      <a:pt x="3466" y="16089"/>
                    </a:lnTo>
                    <a:lnTo>
                      <a:pt x="4073" y="16156"/>
                    </a:lnTo>
                    <a:lnTo>
                      <a:pt x="4679" y="16194"/>
                    </a:lnTo>
                    <a:lnTo>
                      <a:pt x="5267" y="16223"/>
                    </a:lnTo>
                    <a:lnTo>
                      <a:pt x="5835" y="16233"/>
                    </a:lnTo>
                    <a:lnTo>
                      <a:pt x="6229" y="16233"/>
                    </a:lnTo>
                    <a:lnTo>
                      <a:pt x="6807" y="16223"/>
                    </a:lnTo>
                    <a:lnTo>
                      <a:pt x="7394" y="16194"/>
                    </a:lnTo>
                    <a:lnTo>
                      <a:pt x="7991" y="16156"/>
                    </a:lnTo>
                    <a:lnTo>
                      <a:pt x="8607" y="16089"/>
                    </a:lnTo>
                    <a:lnTo>
                      <a:pt x="9098" y="16021"/>
                    </a:lnTo>
                    <a:lnTo>
                      <a:pt x="9580" y="15944"/>
                    </a:lnTo>
                    <a:lnTo>
                      <a:pt x="10032" y="15857"/>
                    </a:lnTo>
                    <a:lnTo>
                      <a:pt x="10475" y="15771"/>
                    </a:lnTo>
                    <a:lnTo>
                      <a:pt x="10899" y="15675"/>
                    </a:lnTo>
                    <a:lnTo>
                      <a:pt x="11313" y="15569"/>
                    </a:lnTo>
                    <a:lnTo>
                      <a:pt x="11698" y="15463"/>
                    </a:lnTo>
                    <a:lnTo>
                      <a:pt x="12064" y="15357"/>
                    </a:lnTo>
                    <a:lnTo>
                      <a:pt x="12064" y="15068"/>
                    </a:lnTo>
                    <a:lnTo>
                      <a:pt x="12054" y="14789"/>
                    </a:lnTo>
                    <a:lnTo>
                      <a:pt x="12035" y="14510"/>
                    </a:lnTo>
                    <a:lnTo>
                      <a:pt x="12016" y="14240"/>
                    </a:lnTo>
                    <a:lnTo>
                      <a:pt x="11948" y="13701"/>
                    </a:lnTo>
                    <a:lnTo>
                      <a:pt x="11871" y="13181"/>
                    </a:lnTo>
                    <a:lnTo>
                      <a:pt x="11785" y="12661"/>
                    </a:lnTo>
                    <a:lnTo>
                      <a:pt x="11679" y="12160"/>
                    </a:lnTo>
                    <a:lnTo>
                      <a:pt x="11573" y="11679"/>
                    </a:lnTo>
                    <a:lnTo>
                      <a:pt x="11457" y="11198"/>
                    </a:lnTo>
                    <a:lnTo>
                      <a:pt x="11236" y="10283"/>
                    </a:lnTo>
                    <a:lnTo>
                      <a:pt x="11130" y="9840"/>
                    </a:lnTo>
                    <a:lnTo>
                      <a:pt x="11043" y="9407"/>
                    </a:lnTo>
                    <a:lnTo>
                      <a:pt x="10966" y="8983"/>
                    </a:lnTo>
                    <a:lnTo>
                      <a:pt x="10908" y="8579"/>
                    </a:lnTo>
                    <a:lnTo>
                      <a:pt x="10870" y="8184"/>
                    </a:lnTo>
                    <a:lnTo>
                      <a:pt x="10860" y="7982"/>
                    </a:lnTo>
                    <a:lnTo>
                      <a:pt x="10851" y="7790"/>
                    </a:lnTo>
                    <a:lnTo>
                      <a:pt x="10860" y="7520"/>
                    </a:lnTo>
                    <a:lnTo>
                      <a:pt x="10889" y="7241"/>
                    </a:lnTo>
                    <a:lnTo>
                      <a:pt x="10937" y="6952"/>
                    </a:lnTo>
                    <a:lnTo>
                      <a:pt x="10995" y="6673"/>
                    </a:lnTo>
                    <a:lnTo>
                      <a:pt x="11062" y="6374"/>
                    </a:lnTo>
                    <a:lnTo>
                      <a:pt x="11130" y="6076"/>
                    </a:lnTo>
                    <a:lnTo>
                      <a:pt x="11294" y="5460"/>
                    </a:lnTo>
                    <a:lnTo>
                      <a:pt x="11457" y="4805"/>
                    </a:lnTo>
                    <a:lnTo>
                      <a:pt x="11534" y="4458"/>
                    </a:lnTo>
                    <a:lnTo>
                      <a:pt x="11602" y="4112"/>
                    </a:lnTo>
                    <a:lnTo>
                      <a:pt x="11659" y="3746"/>
                    </a:lnTo>
                    <a:lnTo>
                      <a:pt x="11698" y="3370"/>
                    </a:lnTo>
                    <a:lnTo>
                      <a:pt x="11727" y="2976"/>
                    </a:lnTo>
                    <a:lnTo>
                      <a:pt x="11736" y="2571"/>
                    </a:lnTo>
                    <a:lnTo>
                      <a:pt x="11736" y="2446"/>
                    </a:lnTo>
                    <a:lnTo>
                      <a:pt x="11727" y="2311"/>
                    </a:lnTo>
                    <a:lnTo>
                      <a:pt x="11708" y="2186"/>
                    </a:lnTo>
                    <a:lnTo>
                      <a:pt x="11688" y="2061"/>
                    </a:lnTo>
                    <a:lnTo>
                      <a:pt x="11650" y="1936"/>
                    </a:lnTo>
                    <a:lnTo>
                      <a:pt x="11621" y="1811"/>
                    </a:lnTo>
                    <a:lnTo>
                      <a:pt x="11573" y="1686"/>
                    </a:lnTo>
                    <a:lnTo>
                      <a:pt x="11525" y="1570"/>
                    </a:lnTo>
                    <a:lnTo>
                      <a:pt x="11467" y="1455"/>
                    </a:lnTo>
                    <a:lnTo>
                      <a:pt x="11409" y="1349"/>
                    </a:lnTo>
                    <a:lnTo>
                      <a:pt x="11342" y="1243"/>
                    </a:lnTo>
                    <a:lnTo>
                      <a:pt x="11265" y="1137"/>
                    </a:lnTo>
                    <a:lnTo>
                      <a:pt x="11188" y="1031"/>
                    </a:lnTo>
                    <a:lnTo>
                      <a:pt x="11101" y="935"/>
                    </a:lnTo>
                    <a:lnTo>
                      <a:pt x="11005" y="838"/>
                    </a:lnTo>
                    <a:lnTo>
                      <a:pt x="10908" y="752"/>
                    </a:lnTo>
                    <a:lnTo>
                      <a:pt x="10812" y="665"/>
                    </a:lnTo>
                    <a:lnTo>
                      <a:pt x="10697" y="588"/>
                    </a:lnTo>
                    <a:lnTo>
                      <a:pt x="10591" y="511"/>
                    </a:lnTo>
                    <a:lnTo>
                      <a:pt x="10466" y="434"/>
                    </a:lnTo>
                    <a:lnTo>
                      <a:pt x="10350" y="376"/>
                    </a:lnTo>
                    <a:lnTo>
                      <a:pt x="10215" y="309"/>
                    </a:lnTo>
                    <a:lnTo>
                      <a:pt x="10080" y="251"/>
                    </a:lnTo>
                    <a:lnTo>
                      <a:pt x="9946" y="203"/>
                    </a:lnTo>
                    <a:lnTo>
                      <a:pt x="9801" y="155"/>
                    </a:lnTo>
                    <a:lnTo>
                      <a:pt x="9657" y="116"/>
                    </a:lnTo>
                    <a:lnTo>
                      <a:pt x="9503" y="78"/>
                    </a:lnTo>
                    <a:lnTo>
                      <a:pt x="9349" y="49"/>
                    </a:lnTo>
                    <a:lnTo>
                      <a:pt x="9185" y="30"/>
                    </a:lnTo>
                    <a:lnTo>
                      <a:pt x="9021" y="10"/>
                    </a:lnTo>
                    <a:lnTo>
                      <a:pt x="885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4" name="Google Shape;2364;p20"/>
              <p:cNvSpPr/>
              <p:nvPr/>
            </p:nvSpPr>
            <p:spPr>
              <a:xfrm>
                <a:off x="1398000" y="2889975"/>
                <a:ext cx="142525" cy="32525"/>
              </a:xfrm>
              <a:custGeom>
                <a:rect b="b" l="l" r="r" t="t"/>
                <a:pathLst>
                  <a:path extrusionOk="0" h="1301" w="5701">
                    <a:moveTo>
                      <a:pt x="165" y="1"/>
                    </a:moveTo>
                    <a:lnTo>
                      <a:pt x="1" y="10"/>
                    </a:lnTo>
                    <a:lnTo>
                      <a:pt x="59" y="68"/>
                    </a:lnTo>
                    <a:lnTo>
                      <a:pt x="203" y="222"/>
                    </a:lnTo>
                    <a:lnTo>
                      <a:pt x="347" y="367"/>
                    </a:lnTo>
                    <a:lnTo>
                      <a:pt x="511" y="492"/>
                    </a:lnTo>
                    <a:lnTo>
                      <a:pt x="665" y="617"/>
                    </a:lnTo>
                    <a:lnTo>
                      <a:pt x="838" y="723"/>
                    </a:lnTo>
                    <a:lnTo>
                      <a:pt x="1012" y="829"/>
                    </a:lnTo>
                    <a:lnTo>
                      <a:pt x="1185" y="915"/>
                    </a:lnTo>
                    <a:lnTo>
                      <a:pt x="1358" y="1002"/>
                    </a:lnTo>
                    <a:lnTo>
                      <a:pt x="1541" y="1069"/>
                    </a:lnTo>
                    <a:lnTo>
                      <a:pt x="1734" y="1137"/>
                    </a:lnTo>
                    <a:lnTo>
                      <a:pt x="1917" y="1185"/>
                    </a:lnTo>
                    <a:lnTo>
                      <a:pt x="2109" y="1233"/>
                    </a:lnTo>
                    <a:lnTo>
                      <a:pt x="2302" y="1262"/>
                    </a:lnTo>
                    <a:lnTo>
                      <a:pt x="2494" y="1291"/>
                    </a:lnTo>
                    <a:lnTo>
                      <a:pt x="2687" y="1300"/>
                    </a:lnTo>
                    <a:lnTo>
                      <a:pt x="3072" y="1300"/>
                    </a:lnTo>
                    <a:lnTo>
                      <a:pt x="3265" y="1281"/>
                    </a:lnTo>
                    <a:lnTo>
                      <a:pt x="3457" y="1252"/>
                    </a:lnTo>
                    <a:lnTo>
                      <a:pt x="3640" y="1214"/>
                    </a:lnTo>
                    <a:lnTo>
                      <a:pt x="3833" y="1175"/>
                    </a:lnTo>
                    <a:lnTo>
                      <a:pt x="4016" y="1118"/>
                    </a:lnTo>
                    <a:lnTo>
                      <a:pt x="4208" y="1050"/>
                    </a:lnTo>
                    <a:lnTo>
                      <a:pt x="4381" y="973"/>
                    </a:lnTo>
                    <a:lnTo>
                      <a:pt x="4564" y="896"/>
                    </a:lnTo>
                    <a:lnTo>
                      <a:pt x="4738" y="800"/>
                    </a:lnTo>
                    <a:lnTo>
                      <a:pt x="4911" y="694"/>
                    </a:lnTo>
                    <a:lnTo>
                      <a:pt x="5075" y="578"/>
                    </a:lnTo>
                    <a:lnTo>
                      <a:pt x="5229" y="453"/>
                    </a:lnTo>
                    <a:lnTo>
                      <a:pt x="5383" y="328"/>
                    </a:lnTo>
                    <a:lnTo>
                      <a:pt x="5537" y="184"/>
                    </a:lnTo>
                    <a:lnTo>
                      <a:pt x="5681" y="30"/>
                    </a:lnTo>
                    <a:lnTo>
                      <a:pt x="5700"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5" name="Google Shape;2365;p20"/>
              <p:cNvSpPr/>
              <p:nvPr/>
            </p:nvSpPr>
            <p:spPr>
              <a:xfrm>
                <a:off x="1414375" y="2736175"/>
                <a:ext cx="98225" cy="53450"/>
              </a:xfrm>
              <a:custGeom>
                <a:rect b="b" l="l" r="r" t="t"/>
                <a:pathLst>
                  <a:path extrusionOk="0" h="2138" w="3929">
                    <a:moveTo>
                      <a:pt x="684" y="1"/>
                    </a:moveTo>
                    <a:lnTo>
                      <a:pt x="588" y="20"/>
                    </a:lnTo>
                    <a:lnTo>
                      <a:pt x="492" y="49"/>
                    </a:lnTo>
                    <a:lnTo>
                      <a:pt x="395" y="107"/>
                    </a:lnTo>
                    <a:lnTo>
                      <a:pt x="309" y="164"/>
                    </a:lnTo>
                    <a:lnTo>
                      <a:pt x="241" y="241"/>
                    </a:lnTo>
                    <a:lnTo>
                      <a:pt x="174" y="328"/>
                    </a:lnTo>
                    <a:lnTo>
                      <a:pt x="116" y="424"/>
                    </a:lnTo>
                    <a:lnTo>
                      <a:pt x="68" y="521"/>
                    </a:lnTo>
                    <a:lnTo>
                      <a:pt x="29" y="626"/>
                    </a:lnTo>
                    <a:lnTo>
                      <a:pt x="10" y="732"/>
                    </a:lnTo>
                    <a:lnTo>
                      <a:pt x="1" y="848"/>
                    </a:lnTo>
                    <a:lnTo>
                      <a:pt x="10" y="954"/>
                    </a:lnTo>
                    <a:lnTo>
                      <a:pt x="29" y="1069"/>
                    </a:lnTo>
                    <a:lnTo>
                      <a:pt x="68" y="1175"/>
                    </a:lnTo>
                    <a:lnTo>
                      <a:pt x="126" y="1272"/>
                    </a:lnTo>
                    <a:lnTo>
                      <a:pt x="222" y="1406"/>
                    </a:lnTo>
                    <a:lnTo>
                      <a:pt x="347" y="1541"/>
                    </a:lnTo>
                    <a:lnTo>
                      <a:pt x="492" y="1666"/>
                    </a:lnTo>
                    <a:lnTo>
                      <a:pt x="655" y="1782"/>
                    </a:lnTo>
                    <a:lnTo>
                      <a:pt x="752" y="1830"/>
                    </a:lnTo>
                    <a:lnTo>
                      <a:pt x="848" y="1878"/>
                    </a:lnTo>
                    <a:lnTo>
                      <a:pt x="954" y="1926"/>
                    </a:lnTo>
                    <a:lnTo>
                      <a:pt x="1069" y="1974"/>
                    </a:lnTo>
                    <a:lnTo>
                      <a:pt x="1185" y="2013"/>
                    </a:lnTo>
                    <a:lnTo>
                      <a:pt x="1320" y="2042"/>
                    </a:lnTo>
                    <a:lnTo>
                      <a:pt x="1454" y="2080"/>
                    </a:lnTo>
                    <a:lnTo>
                      <a:pt x="1599" y="2109"/>
                    </a:lnTo>
                    <a:lnTo>
                      <a:pt x="1772" y="2128"/>
                    </a:lnTo>
                    <a:lnTo>
                      <a:pt x="1945" y="2138"/>
                    </a:lnTo>
                    <a:lnTo>
                      <a:pt x="2109" y="2138"/>
                    </a:lnTo>
                    <a:lnTo>
                      <a:pt x="2263" y="2119"/>
                    </a:lnTo>
                    <a:lnTo>
                      <a:pt x="2417" y="2090"/>
                    </a:lnTo>
                    <a:lnTo>
                      <a:pt x="2562" y="2051"/>
                    </a:lnTo>
                    <a:lnTo>
                      <a:pt x="2706" y="2003"/>
                    </a:lnTo>
                    <a:lnTo>
                      <a:pt x="2841" y="1955"/>
                    </a:lnTo>
                    <a:lnTo>
                      <a:pt x="2966" y="1888"/>
                    </a:lnTo>
                    <a:lnTo>
                      <a:pt x="3091" y="1811"/>
                    </a:lnTo>
                    <a:lnTo>
                      <a:pt x="3207" y="1734"/>
                    </a:lnTo>
                    <a:lnTo>
                      <a:pt x="3322" y="1647"/>
                    </a:lnTo>
                    <a:lnTo>
                      <a:pt x="3428" y="1560"/>
                    </a:lnTo>
                    <a:lnTo>
                      <a:pt x="3524" y="1464"/>
                    </a:lnTo>
                    <a:lnTo>
                      <a:pt x="3621" y="1368"/>
                    </a:lnTo>
                    <a:lnTo>
                      <a:pt x="3717" y="1262"/>
                    </a:lnTo>
                    <a:lnTo>
                      <a:pt x="3784" y="1166"/>
                    </a:lnTo>
                    <a:lnTo>
                      <a:pt x="3842" y="1060"/>
                    </a:lnTo>
                    <a:lnTo>
                      <a:pt x="3890" y="954"/>
                    </a:lnTo>
                    <a:lnTo>
                      <a:pt x="3909" y="838"/>
                    </a:lnTo>
                    <a:lnTo>
                      <a:pt x="3929" y="732"/>
                    </a:lnTo>
                    <a:lnTo>
                      <a:pt x="3919" y="617"/>
                    </a:lnTo>
                    <a:lnTo>
                      <a:pt x="3909" y="521"/>
                    </a:lnTo>
                    <a:lnTo>
                      <a:pt x="3881" y="415"/>
                    </a:lnTo>
                    <a:lnTo>
                      <a:pt x="3832" y="328"/>
                    </a:lnTo>
                    <a:lnTo>
                      <a:pt x="3784" y="241"/>
                    </a:lnTo>
                    <a:lnTo>
                      <a:pt x="3717" y="164"/>
                    </a:lnTo>
                    <a:lnTo>
                      <a:pt x="3649" y="107"/>
                    </a:lnTo>
                    <a:lnTo>
                      <a:pt x="3563" y="49"/>
                    </a:lnTo>
                    <a:lnTo>
                      <a:pt x="3476" y="20"/>
                    </a:lnTo>
                    <a:lnTo>
                      <a:pt x="3370" y="1"/>
                    </a:lnTo>
                    <a:lnTo>
                      <a:pt x="3264" y="10"/>
                    </a:lnTo>
                    <a:lnTo>
                      <a:pt x="2927" y="39"/>
                    </a:lnTo>
                    <a:lnTo>
                      <a:pt x="2590" y="58"/>
                    </a:lnTo>
                    <a:lnTo>
                      <a:pt x="2253" y="68"/>
                    </a:lnTo>
                    <a:lnTo>
                      <a:pt x="1936" y="68"/>
                    </a:lnTo>
                    <a:lnTo>
                      <a:pt x="1618" y="58"/>
                    </a:lnTo>
                    <a:lnTo>
                      <a:pt x="1329" y="39"/>
                    </a:lnTo>
                    <a:lnTo>
                      <a:pt x="79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6" name="Google Shape;2366;p20"/>
              <p:cNvSpPr/>
              <p:nvPr/>
            </p:nvSpPr>
            <p:spPr>
              <a:xfrm>
                <a:off x="1427375" y="2750625"/>
                <a:ext cx="83550" cy="39000"/>
              </a:xfrm>
              <a:custGeom>
                <a:rect b="b" l="l" r="r" t="t"/>
                <a:pathLst>
                  <a:path extrusionOk="0" h="1560" w="3342">
                    <a:moveTo>
                      <a:pt x="1801" y="0"/>
                    </a:moveTo>
                    <a:lnTo>
                      <a:pt x="1637" y="10"/>
                    </a:lnTo>
                    <a:lnTo>
                      <a:pt x="1473" y="39"/>
                    </a:lnTo>
                    <a:lnTo>
                      <a:pt x="1319" y="68"/>
                    </a:lnTo>
                    <a:lnTo>
                      <a:pt x="1165" y="116"/>
                    </a:lnTo>
                    <a:lnTo>
                      <a:pt x="1031" y="174"/>
                    </a:lnTo>
                    <a:lnTo>
                      <a:pt x="896" y="241"/>
                    </a:lnTo>
                    <a:lnTo>
                      <a:pt x="771" y="308"/>
                    </a:lnTo>
                    <a:lnTo>
                      <a:pt x="655" y="395"/>
                    </a:lnTo>
                    <a:lnTo>
                      <a:pt x="540" y="482"/>
                    </a:lnTo>
                    <a:lnTo>
                      <a:pt x="434" y="568"/>
                    </a:lnTo>
                    <a:lnTo>
                      <a:pt x="337" y="674"/>
                    </a:lnTo>
                    <a:lnTo>
                      <a:pt x="241" y="771"/>
                    </a:lnTo>
                    <a:lnTo>
                      <a:pt x="154" y="876"/>
                    </a:lnTo>
                    <a:lnTo>
                      <a:pt x="77" y="992"/>
                    </a:lnTo>
                    <a:lnTo>
                      <a:pt x="0" y="1098"/>
                    </a:lnTo>
                    <a:lnTo>
                      <a:pt x="0" y="1108"/>
                    </a:lnTo>
                    <a:lnTo>
                      <a:pt x="97" y="1175"/>
                    </a:lnTo>
                    <a:lnTo>
                      <a:pt x="203" y="1242"/>
                    </a:lnTo>
                    <a:lnTo>
                      <a:pt x="328" y="1300"/>
                    </a:lnTo>
                    <a:lnTo>
                      <a:pt x="453" y="1358"/>
                    </a:lnTo>
                    <a:lnTo>
                      <a:pt x="588" y="1406"/>
                    </a:lnTo>
                    <a:lnTo>
                      <a:pt x="742" y="1454"/>
                    </a:lnTo>
                    <a:lnTo>
                      <a:pt x="905" y="1493"/>
                    </a:lnTo>
                    <a:lnTo>
                      <a:pt x="1079" y="1531"/>
                    </a:lnTo>
                    <a:lnTo>
                      <a:pt x="1252" y="1550"/>
                    </a:lnTo>
                    <a:lnTo>
                      <a:pt x="1425" y="1560"/>
                    </a:lnTo>
                    <a:lnTo>
                      <a:pt x="1589" y="1560"/>
                    </a:lnTo>
                    <a:lnTo>
                      <a:pt x="1743" y="1541"/>
                    </a:lnTo>
                    <a:lnTo>
                      <a:pt x="1897" y="1512"/>
                    </a:lnTo>
                    <a:lnTo>
                      <a:pt x="2042" y="1473"/>
                    </a:lnTo>
                    <a:lnTo>
                      <a:pt x="2186" y="1425"/>
                    </a:lnTo>
                    <a:lnTo>
                      <a:pt x="2321" y="1377"/>
                    </a:lnTo>
                    <a:lnTo>
                      <a:pt x="2446" y="1310"/>
                    </a:lnTo>
                    <a:lnTo>
                      <a:pt x="2571" y="1233"/>
                    </a:lnTo>
                    <a:lnTo>
                      <a:pt x="2687" y="1156"/>
                    </a:lnTo>
                    <a:lnTo>
                      <a:pt x="2802" y="1069"/>
                    </a:lnTo>
                    <a:lnTo>
                      <a:pt x="2908" y="982"/>
                    </a:lnTo>
                    <a:lnTo>
                      <a:pt x="3004" y="886"/>
                    </a:lnTo>
                    <a:lnTo>
                      <a:pt x="3101" y="790"/>
                    </a:lnTo>
                    <a:lnTo>
                      <a:pt x="3197" y="684"/>
                    </a:lnTo>
                    <a:lnTo>
                      <a:pt x="3235" y="626"/>
                    </a:lnTo>
                    <a:lnTo>
                      <a:pt x="3283" y="568"/>
                    </a:lnTo>
                    <a:lnTo>
                      <a:pt x="3341" y="434"/>
                    </a:lnTo>
                    <a:lnTo>
                      <a:pt x="3226" y="357"/>
                    </a:lnTo>
                    <a:lnTo>
                      <a:pt x="3091" y="270"/>
                    </a:lnTo>
                    <a:lnTo>
                      <a:pt x="2947" y="203"/>
                    </a:lnTo>
                    <a:lnTo>
                      <a:pt x="2792" y="135"/>
                    </a:lnTo>
                    <a:lnTo>
                      <a:pt x="2610" y="87"/>
                    </a:lnTo>
                    <a:lnTo>
                      <a:pt x="2417" y="48"/>
                    </a:lnTo>
                    <a:lnTo>
                      <a:pt x="2215" y="20"/>
                    </a:lnTo>
                    <a:lnTo>
                      <a:pt x="198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7" name="Google Shape;2367;p20"/>
              <p:cNvSpPr/>
              <p:nvPr/>
            </p:nvSpPr>
            <p:spPr>
              <a:xfrm>
                <a:off x="1415100" y="2736175"/>
                <a:ext cx="97275" cy="25300"/>
              </a:xfrm>
              <a:custGeom>
                <a:rect b="b" l="l" r="r" t="t"/>
                <a:pathLst>
                  <a:path extrusionOk="0" h="1012" w="3891">
                    <a:moveTo>
                      <a:pt x="626" y="1"/>
                    </a:moveTo>
                    <a:lnTo>
                      <a:pt x="568" y="10"/>
                    </a:lnTo>
                    <a:lnTo>
                      <a:pt x="501" y="30"/>
                    </a:lnTo>
                    <a:lnTo>
                      <a:pt x="443" y="58"/>
                    </a:lnTo>
                    <a:lnTo>
                      <a:pt x="386" y="87"/>
                    </a:lnTo>
                    <a:lnTo>
                      <a:pt x="328" y="126"/>
                    </a:lnTo>
                    <a:lnTo>
                      <a:pt x="280" y="164"/>
                    </a:lnTo>
                    <a:lnTo>
                      <a:pt x="183" y="270"/>
                    </a:lnTo>
                    <a:lnTo>
                      <a:pt x="106" y="376"/>
                    </a:lnTo>
                    <a:lnTo>
                      <a:pt x="49" y="501"/>
                    </a:lnTo>
                    <a:lnTo>
                      <a:pt x="0" y="636"/>
                    </a:lnTo>
                    <a:lnTo>
                      <a:pt x="174" y="703"/>
                    </a:lnTo>
                    <a:lnTo>
                      <a:pt x="357" y="771"/>
                    </a:lnTo>
                    <a:lnTo>
                      <a:pt x="540" y="829"/>
                    </a:lnTo>
                    <a:lnTo>
                      <a:pt x="742" y="877"/>
                    </a:lnTo>
                    <a:lnTo>
                      <a:pt x="934" y="915"/>
                    </a:lnTo>
                    <a:lnTo>
                      <a:pt x="1146" y="954"/>
                    </a:lnTo>
                    <a:lnTo>
                      <a:pt x="1348" y="983"/>
                    </a:lnTo>
                    <a:lnTo>
                      <a:pt x="1570" y="1002"/>
                    </a:lnTo>
                    <a:lnTo>
                      <a:pt x="1897" y="1012"/>
                    </a:lnTo>
                    <a:lnTo>
                      <a:pt x="2224" y="1012"/>
                    </a:lnTo>
                    <a:lnTo>
                      <a:pt x="2542" y="983"/>
                    </a:lnTo>
                    <a:lnTo>
                      <a:pt x="2841" y="944"/>
                    </a:lnTo>
                    <a:lnTo>
                      <a:pt x="3129" y="877"/>
                    </a:lnTo>
                    <a:lnTo>
                      <a:pt x="3399" y="800"/>
                    </a:lnTo>
                    <a:lnTo>
                      <a:pt x="3659" y="713"/>
                    </a:lnTo>
                    <a:lnTo>
                      <a:pt x="3890" y="607"/>
                    </a:lnTo>
                    <a:lnTo>
                      <a:pt x="3861" y="472"/>
                    </a:lnTo>
                    <a:lnTo>
                      <a:pt x="3823" y="357"/>
                    </a:lnTo>
                    <a:lnTo>
                      <a:pt x="3765" y="251"/>
                    </a:lnTo>
                    <a:lnTo>
                      <a:pt x="3726" y="203"/>
                    </a:lnTo>
                    <a:lnTo>
                      <a:pt x="3688" y="155"/>
                    </a:lnTo>
                    <a:lnTo>
                      <a:pt x="3640" y="116"/>
                    </a:lnTo>
                    <a:lnTo>
                      <a:pt x="3592" y="87"/>
                    </a:lnTo>
                    <a:lnTo>
                      <a:pt x="3543" y="58"/>
                    </a:lnTo>
                    <a:lnTo>
                      <a:pt x="3486" y="30"/>
                    </a:lnTo>
                    <a:lnTo>
                      <a:pt x="3428" y="20"/>
                    </a:lnTo>
                    <a:lnTo>
                      <a:pt x="3370" y="10"/>
                    </a:lnTo>
                    <a:lnTo>
                      <a:pt x="3303" y="1"/>
                    </a:lnTo>
                    <a:lnTo>
                      <a:pt x="3235" y="10"/>
                    </a:lnTo>
                    <a:lnTo>
                      <a:pt x="2898" y="39"/>
                    </a:lnTo>
                    <a:lnTo>
                      <a:pt x="2561" y="58"/>
                    </a:lnTo>
                    <a:lnTo>
                      <a:pt x="2224" y="68"/>
                    </a:lnTo>
                    <a:lnTo>
                      <a:pt x="1907" y="68"/>
                    </a:lnTo>
                    <a:lnTo>
                      <a:pt x="1589" y="58"/>
                    </a:lnTo>
                    <a:lnTo>
                      <a:pt x="1300" y="39"/>
                    </a:lnTo>
                    <a:lnTo>
                      <a:pt x="76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8" name="Google Shape;2368;p20"/>
              <p:cNvSpPr/>
              <p:nvPr/>
            </p:nvSpPr>
            <p:spPr>
              <a:xfrm>
                <a:off x="1201850" y="3206725"/>
                <a:ext cx="540850" cy="417150"/>
              </a:xfrm>
              <a:custGeom>
                <a:rect b="b" l="l" r="r" t="t"/>
                <a:pathLst>
                  <a:path extrusionOk="0" h="16686" w="21634">
                    <a:moveTo>
                      <a:pt x="5064" y="1"/>
                    </a:moveTo>
                    <a:lnTo>
                      <a:pt x="5016" y="68"/>
                    </a:lnTo>
                    <a:lnTo>
                      <a:pt x="4853" y="290"/>
                    </a:lnTo>
                    <a:lnTo>
                      <a:pt x="4602" y="646"/>
                    </a:lnTo>
                    <a:lnTo>
                      <a:pt x="4275" y="1137"/>
                    </a:lnTo>
                    <a:lnTo>
                      <a:pt x="4092" y="1426"/>
                    </a:lnTo>
                    <a:lnTo>
                      <a:pt x="3890" y="1753"/>
                    </a:lnTo>
                    <a:lnTo>
                      <a:pt x="3688" y="2119"/>
                    </a:lnTo>
                    <a:lnTo>
                      <a:pt x="3466" y="2504"/>
                    </a:lnTo>
                    <a:lnTo>
                      <a:pt x="3235" y="2918"/>
                    </a:lnTo>
                    <a:lnTo>
                      <a:pt x="3004" y="3370"/>
                    </a:lnTo>
                    <a:lnTo>
                      <a:pt x="2773" y="3852"/>
                    </a:lnTo>
                    <a:lnTo>
                      <a:pt x="2532" y="4352"/>
                    </a:lnTo>
                    <a:lnTo>
                      <a:pt x="2301" y="4892"/>
                    </a:lnTo>
                    <a:lnTo>
                      <a:pt x="2061" y="5450"/>
                    </a:lnTo>
                    <a:lnTo>
                      <a:pt x="1830" y="6037"/>
                    </a:lnTo>
                    <a:lnTo>
                      <a:pt x="1608" y="6653"/>
                    </a:lnTo>
                    <a:lnTo>
                      <a:pt x="1387" y="7289"/>
                    </a:lnTo>
                    <a:lnTo>
                      <a:pt x="1175" y="7953"/>
                    </a:lnTo>
                    <a:lnTo>
                      <a:pt x="982" y="8646"/>
                    </a:lnTo>
                    <a:lnTo>
                      <a:pt x="799" y="9359"/>
                    </a:lnTo>
                    <a:lnTo>
                      <a:pt x="626" y="10091"/>
                    </a:lnTo>
                    <a:lnTo>
                      <a:pt x="472" y="10851"/>
                    </a:lnTo>
                    <a:lnTo>
                      <a:pt x="405" y="11236"/>
                    </a:lnTo>
                    <a:lnTo>
                      <a:pt x="337" y="11631"/>
                    </a:lnTo>
                    <a:lnTo>
                      <a:pt x="279" y="12035"/>
                    </a:lnTo>
                    <a:lnTo>
                      <a:pt x="222" y="12430"/>
                    </a:lnTo>
                    <a:lnTo>
                      <a:pt x="174" y="12844"/>
                    </a:lnTo>
                    <a:lnTo>
                      <a:pt x="125" y="13258"/>
                    </a:lnTo>
                    <a:lnTo>
                      <a:pt x="87" y="13672"/>
                    </a:lnTo>
                    <a:lnTo>
                      <a:pt x="58" y="14105"/>
                    </a:lnTo>
                    <a:lnTo>
                      <a:pt x="39" y="14529"/>
                    </a:lnTo>
                    <a:lnTo>
                      <a:pt x="20" y="14962"/>
                    </a:lnTo>
                    <a:lnTo>
                      <a:pt x="10" y="15405"/>
                    </a:lnTo>
                    <a:lnTo>
                      <a:pt x="0" y="15848"/>
                    </a:lnTo>
                    <a:lnTo>
                      <a:pt x="116" y="15886"/>
                    </a:lnTo>
                    <a:lnTo>
                      <a:pt x="260" y="15925"/>
                    </a:lnTo>
                    <a:lnTo>
                      <a:pt x="472" y="15973"/>
                    </a:lnTo>
                    <a:lnTo>
                      <a:pt x="761" y="16040"/>
                    </a:lnTo>
                    <a:lnTo>
                      <a:pt x="1136" y="16108"/>
                    </a:lnTo>
                    <a:lnTo>
                      <a:pt x="1598" y="16185"/>
                    </a:lnTo>
                    <a:lnTo>
                      <a:pt x="2157" y="16262"/>
                    </a:lnTo>
                    <a:lnTo>
                      <a:pt x="2812" y="16339"/>
                    </a:lnTo>
                    <a:lnTo>
                      <a:pt x="3582" y="16416"/>
                    </a:lnTo>
                    <a:lnTo>
                      <a:pt x="4458" y="16483"/>
                    </a:lnTo>
                    <a:lnTo>
                      <a:pt x="5459" y="16551"/>
                    </a:lnTo>
                    <a:lnTo>
                      <a:pt x="6595" y="16608"/>
                    </a:lnTo>
                    <a:lnTo>
                      <a:pt x="7856" y="16647"/>
                    </a:lnTo>
                    <a:lnTo>
                      <a:pt x="9262" y="16676"/>
                    </a:lnTo>
                    <a:lnTo>
                      <a:pt x="10812" y="16685"/>
                    </a:lnTo>
                    <a:lnTo>
                      <a:pt x="10822" y="16685"/>
                    </a:lnTo>
                    <a:lnTo>
                      <a:pt x="12372" y="16676"/>
                    </a:lnTo>
                    <a:lnTo>
                      <a:pt x="13778" y="16647"/>
                    </a:lnTo>
                    <a:lnTo>
                      <a:pt x="15039" y="16608"/>
                    </a:lnTo>
                    <a:lnTo>
                      <a:pt x="16175" y="16551"/>
                    </a:lnTo>
                    <a:lnTo>
                      <a:pt x="17176" y="16483"/>
                    </a:lnTo>
                    <a:lnTo>
                      <a:pt x="18052" y="16416"/>
                    </a:lnTo>
                    <a:lnTo>
                      <a:pt x="18822" y="16339"/>
                    </a:lnTo>
                    <a:lnTo>
                      <a:pt x="19477" y="16262"/>
                    </a:lnTo>
                    <a:lnTo>
                      <a:pt x="20036" y="16185"/>
                    </a:lnTo>
                    <a:lnTo>
                      <a:pt x="20498" y="16108"/>
                    </a:lnTo>
                    <a:lnTo>
                      <a:pt x="20873" y="16040"/>
                    </a:lnTo>
                    <a:lnTo>
                      <a:pt x="21162" y="15973"/>
                    </a:lnTo>
                    <a:lnTo>
                      <a:pt x="21374" y="15925"/>
                    </a:lnTo>
                    <a:lnTo>
                      <a:pt x="21518" y="15886"/>
                    </a:lnTo>
                    <a:lnTo>
                      <a:pt x="21634" y="15848"/>
                    </a:lnTo>
                    <a:lnTo>
                      <a:pt x="21624" y="15405"/>
                    </a:lnTo>
                    <a:lnTo>
                      <a:pt x="21614" y="14962"/>
                    </a:lnTo>
                    <a:lnTo>
                      <a:pt x="21595" y="14529"/>
                    </a:lnTo>
                    <a:lnTo>
                      <a:pt x="21576" y="14105"/>
                    </a:lnTo>
                    <a:lnTo>
                      <a:pt x="21537" y="13672"/>
                    </a:lnTo>
                    <a:lnTo>
                      <a:pt x="21509" y="13258"/>
                    </a:lnTo>
                    <a:lnTo>
                      <a:pt x="21460" y="12844"/>
                    </a:lnTo>
                    <a:lnTo>
                      <a:pt x="21412" y="12430"/>
                    </a:lnTo>
                    <a:lnTo>
                      <a:pt x="21355" y="12035"/>
                    </a:lnTo>
                    <a:lnTo>
                      <a:pt x="21297" y="11631"/>
                    </a:lnTo>
                    <a:lnTo>
                      <a:pt x="21229" y="11236"/>
                    </a:lnTo>
                    <a:lnTo>
                      <a:pt x="21162" y="10851"/>
                    </a:lnTo>
                    <a:lnTo>
                      <a:pt x="21008" y="10091"/>
                    </a:lnTo>
                    <a:lnTo>
                      <a:pt x="20835" y="9359"/>
                    </a:lnTo>
                    <a:lnTo>
                      <a:pt x="20652" y="8646"/>
                    </a:lnTo>
                    <a:lnTo>
                      <a:pt x="20459" y="7953"/>
                    </a:lnTo>
                    <a:lnTo>
                      <a:pt x="20247" y="7289"/>
                    </a:lnTo>
                    <a:lnTo>
                      <a:pt x="20026" y="6653"/>
                    </a:lnTo>
                    <a:lnTo>
                      <a:pt x="19804" y="6037"/>
                    </a:lnTo>
                    <a:lnTo>
                      <a:pt x="19573" y="5450"/>
                    </a:lnTo>
                    <a:lnTo>
                      <a:pt x="19333" y="4892"/>
                    </a:lnTo>
                    <a:lnTo>
                      <a:pt x="19102" y="4352"/>
                    </a:lnTo>
                    <a:lnTo>
                      <a:pt x="18861" y="3852"/>
                    </a:lnTo>
                    <a:lnTo>
                      <a:pt x="18620" y="3370"/>
                    </a:lnTo>
                    <a:lnTo>
                      <a:pt x="18389" y="2918"/>
                    </a:lnTo>
                    <a:lnTo>
                      <a:pt x="18168" y="2504"/>
                    </a:lnTo>
                    <a:lnTo>
                      <a:pt x="17946" y="2119"/>
                    </a:lnTo>
                    <a:lnTo>
                      <a:pt x="17735" y="1753"/>
                    </a:lnTo>
                    <a:lnTo>
                      <a:pt x="17542" y="1426"/>
                    </a:lnTo>
                    <a:lnTo>
                      <a:pt x="17359" y="1137"/>
                    </a:lnTo>
                    <a:lnTo>
                      <a:pt x="17032" y="646"/>
                    </a:lnTo>
                    <a:lnTo>
                      <a:pt x="16781" y="290"/>
                    </a:lnTo>
                    <a:lnTo>
                      <a:pt x="16618" y="68"/>
                    </a:lnTo>
                    <a:lnTo>
                      <a:pt x="16560" y="1"/>
                    </a:lnTo>
                    <a:lnTo>
                      <a:pt x="10812" y="2311"/>
                    </a:lnTo>
                    <a:lnTo>
                      <a:pt x="506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9" name="Google Shape;2369;p20"/>
              <p:cNvSpPr/>
              <p:nvPr/>
            </p:nvSpPr>
            <p:spPr>
              <a:xfrm>
                <a:off x="1328450" y="3142475"/>
                <a:ext cx="287400" cy="99175"/>
              </a:xfrm>
              <a:custGeom>
                <a:rect b="b" l="l" r="r" t="t"/>
                <a:pathLst>
                  <a:path extrusionOk="0" h="3967" w="11496">
                    <a:moveTo>
                      <a:pt x="597" y="0"/>
                    </a:moveTo>
                    <a:lnTo>
                      <a:pt x="0" y="2571"/>
                    </a:lnTo>
                    <a:lnTo>
                      <a:pt x="116" y="2628"/>
                    </a:lnTo>
                    <a:lnTo>
                      <a:pt x="424" y="2783"/>
                    </a:lnTo>
                    <a:lnTo>
                      <a:pt x="655" y="2888"/>
                    </a:lnTo>
                    <a:lnTo>
                      <a:pt x="925" y="3014"/>
                    </a:lnTo>
                    <a:lnTo>
                      <a:pt x="1242" y="3139"/>
                    </a:lnTo>
                    <a:lnTo>
                      <a:pt x="1608" y="3264"/>
                    </a:lnTo>
                    <a:lnTo>
                      <a:pt x="2003" y="3399"/>
                    </a:lnTo>
                    <a:lnTo>
                      <a:pt x="2446" y="3524"/>
                    </a:lnTo>
                    <a:lnTo>
                      <a:pt x="2918" y="3639"/>
                    </a:lnTo>
                    <a:lnTo>
                      <a:pt x="3428" y="3745"/>
                    </a:lnTo>
                    <a:lnTo>
                      <a:pt x="3688" y="3793"/>
                    </a:lnTo>
                    <a:lnTo>
                      <a:pt x="3967" y="3832"/>
                    </a:lnTo>
                    <a:lnTo>
                      <a:pt x="4246" y="3870"/>
                    </a:lnTo>
                    <a:lnTo>
                      <a:pt x="4535" y="3909"/>
                    </a:lnTo>
                    <a:lnTo>
                      <a:pt x="4824" y="3928"/>
                    </a:lnTo>
                    <a:lnTo>
                      <a:pt x="5132" y="3947"/>
                    </a:lnTo>
                    <a:lnTo>
                      <a:pt x="5440" y="3957"/>
                    </a:lnTo>
                    <a:lnTo>
                      <a:pt x="5758" y="3967"/>
                    </a:lnTo>
                    <a:lnTo>
                      <a:pt x="6066" y="3957"/>
                    </a:lnTo>
                    <a:lnTo>
                      <a:pt x="6374" y="3947"/>
                    </a:lnTo>
                    <a:lnTo>
                      <a:pt x="6682" y="3928"/>
                    </a:lnTo>
                    <a:lnTo>
                      <a:pt x="6981" y="3909"/>
                    </a:lnTo>
                    <a:lnTo>
                      <a:pt x="7260" y="3870"/>
                    </a:lnTo>
                    <a:lnTo>
                      <a:pt x="7549" y="3832"/>
                    </a:lnTo>
                    <a:lnTo>
                      <a:pt x="7818" y="3793"/>
                    </a:lnTo>
                    <a:lnTo>
                      <a:pt x="8088" y="3745"/>
                    </a:lnTo>
                    <a:lnTo>
                      <a:pt x="8588" y="3639"/>
                    </a:lnTo>
                    <a:lnTo>
                      <a:pt x="9060" y="3524"/>
                    </a:lnTo>
                    <a:lnTo>
                      <a:pt x="9503" y="3399"/>
                    </a:lnTo>
                    <a:lnTo>
                      <a:pt x="9898" y="3264"/>
                    </a:lnTo>
                    <a:lnTo>
                      <a:pt x="10264" y="3139"/>
                    </a:lnTo>
                    <a:lnTo>
                      <a:pt x="10581" y="3014"/>
                    </a:lnTo>
                    <a:lnTo>
                      <a:pt x="10851" y="2888"/>
                    </a:lnTo>
                    <a:lnTo>
                      <a:pt x="11082" y="2783"/>
                    </a:lnTo>
                    <a:lnTo>
                      <a:pt x="11390" y="2628"/>
                    </a:lnTo>
                    <a:lnTo>
                      <a:pt x="11496" y="2571"/>
                    </a:lnTo>
                    <a:lnTo>
                      <a:pt x="10918" y="0"/>
                    </a:lnTo>
                    <a:lnTo>
                      <a:pt x="10687" y="68"/>
                    </a:lnTo>
                    <a:lnTo>
                      <a:pt x="10408" y="145"/>
                    </a:lnTo>
                    <a:lnTo>
                      <a:pt x="10023" y="231"/>
                    </a:lnTo>
                    <a:lnTo>
                      <a:pt x="9561" y="337"/>
                    </a:lnTo>
                    <a:lnTo>
                      <a:pt x="9012" y="433"/>
                    </a:lnTo>
                    <a:lnTo>
                      <a:pt x="8386" y="539"/>
                    </a:lnTo>
                    <a:lnTo>
                      <a:pt x="8040" y="578"/>
                    </a:lnTo>
                    <a:lnTo>
                      <a:pt x="7683" y="616"/>
                    </a:lnTo>
                    <a:lnTo>
                      <a:pt x="7318" y="655"/>
                    </a:lnTo>
                    <a:lnTo>
                      <a:pt x="6932" y="684"/>
                    </a:lnTo>
                    <a:lnTo>
                      <a:pt x="6538" y="713"/>
                    </a:lnTo>
                    <a:lnTo>
                      <a:pt x="6124" y="732"/>
                    </a:lnTo>
                    <a:lnTo>
                      <a:pt x="5276" y="732"/>
                    </a:lnTo>
                    <a:lnTo>
                      <a:pt x="4834" y="722"/>
                    </a:lnTo>
                    <a:lnTo>
                      <a:pt x="4381" y="703"/>
                    </a:lnTo>
                    <a:lnTo>
                      <a:pt x="3929" y="664"/>
                    </a:lnTo>
                    <a:lnTo>
                      <a:pt x="3457" y="616"/>
                    </a:lnTo>
                    <a:lnTo>
                      <a:pt x="2995" y="549"/>
                    </a:lnTo>
                    <a:lnTo>
                      <a:pt x="2513" y="472"/>
                    </a:lnTo>
                    <a:lnTo>
                      <a:pt x="2042" y="385"/>
                    </a:lnTo>
                    <a:lnTo>
                      <a:pt x="1560" y="270"/>
                    </a:lnTo>
                    <a:lnTo>
                      <a:pt x="1079" y="145"/>
                    </a:lnTo>
                    <a:lnTo>
                      <a:pt x="597"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0" name="Google Shape;2370;p20"/>
              <p:cNvSpPr/>
              <p:nvPr/>
            </p:nvSpPr>
            <p:spPr>
              <a:xfrm>
                <a:off x="1335200" y="2509200"/>
                <a:ext cx="268375" cy="139875"/>
              </a:xfrm>
              <a:custGeom>
                <a:rect b="b" l="l" r="r" t="t"/>
                <a:pathLst>
                  <a:path extrusionOk="0" h="5595" w="10735">
                    <a:moveTo>
                      <a:pt x="3957" y="1"/>
                    </a:moveTo>
                    <a:lnTo>
                      <a:pt x="3678" y="10"/>
                    </a:lnTo>
                    <a:lnTo>
                      <a:pt x="3370" y="30"/>
                    </a:lnTo>
                    <a:lnTo>
                      <a:pt x="3206" y="49"/>
                    </a:lnTo>
                    <a:lnTo>
                      <a:pt x="3033" y="78"/>
                    </a:lnTo>
                    <a:lnTo>
                      <a:pt x="2859" y="116"/>
                    </a:lnTo>
                    <a:lnTo>
                      <a:pt x="2677" y="155"/>
                    </a:lnTo>
                    <a:lnTo>
                      <a:pt x="2494" y="213"/>
                    </a:lnTo>
                    <a:lnTo>
                      <a:pt x="2311" y="270"/>
                    </a:lnTo>
                    <a:lnTo>
                      <a:pt x="2128" y="347"/>
                    </a:lnTo>
                    <a:lnTo>
                      <a:pt x="1945" y="444"/>
                    </a:lnTo>
                    <a:lnTo>
                      <a:pt x="1762" y="540"/>
                    </a:lnTo>
                    <a:lnTo>
                      <a:pt x="1589" y="655"/>
                    </a:lnTo>
                    <a:lnTo>
                      <a:pt x="1415" y="790"/>
                    </a:lnTo>
                    <a:lnTo>
                      <a:pt x="1242" y="944"/>
                    </a:lnTo>
                    <a:lnTo>
                      <a:pt x="1078" y="1108"/>
                    </a:lnTo>
                    <a:lnTo>
                      <a:pt x="924" y="1301"/>
                    </a:lnTo>
                    <a:lnTo>
                      <a:pt x="780" y="1503"/>
                    </a:lnTo>
                    <a:lnTo>
                      <a:pt x="645" y="1734"/>
                    </a:lnTo>
                    <a:lnTo>
                      <a:pt x="510" y="1984"/>
                    </a:lnTo>
                    <a:lnTo>
                      <a:pt x="395" y="2254"/>
                    </a:lnTo>
                    <a:lnTo>
                      <a:pt x="298" y="2552"/>
                    </a:lnTo>
                    <a:lnTo>
                      <a:pt x="202" y="2870"/>
                    </a:lnTo>
                    <a:lnTo>
                      <a:pt x="135" y="3216"/>
                    </a:lnTo>
                    <a:lnTo>
                      <a:pt x="67" y="3592"/>
                    </a:lnTo>
                    <a:lnTo>
                      <a:pt x="29" y="3996"/>
                    </a:lnTo>
                    <a:lnTo>
                      <a:pt x="10" y="4420"/>
                    </a:lnTo>
                    <a:lnTo>
                      <a:pt x="0" y="4882"/>
                    </a:lnTo>
                    <a:lnTo>
                      <a:pt x="19" y="5373"/>
                    </a:lnTo>
                    <a:lnTo>
                      <a:pt x="289" y="5594"/>
                    </a:lnTo>
                    <a:lnTo>
                      <a:pt x="308" y="5431"/>
                    </a:lnTo>
                    <a:lnTo>
                      <a:pt x="347" y="5248"/>
                    </a:lnTo>
                    <a:lnTo>
                      <a:pt x="404" y="5007"/>
                    </a:lnTo>
                    <a:lnTo>
                      <a:pt x="491" y="4718"/>
                    </a:lnTo>
                    <a:lnTo>
                      <a:pt x="549" y="4564"/>
                    </a:lnTo>
                    <a:lnTo>
                      <a:pt x="616" y="4401"/>
                    </a:lnTo>
                    <a:lnTo>
                      <a:pt x="703" y="4237"/>
                    </a:lnTo>
                    <a:lnTo>
                      <a:pt x="790" y="4064"/>
                    </a:lnTo>
                    <a:lnTo>
                      <a:pt x="895" y="3890"/>
                    </a:lnTo>
                    <a:lnTo>
                      <a:pt x="1021" y="3707"/>
                    </a:lnTo>
                    <a:lnTo>
                      <a:pt x="1146" y="3534"/>
                    </a:lnTo>
                    <a:lnTo>
                      <a:pt x="1300" y="3361"/>
                    </a:lnTo>
                    <a:lnTo>
                      <a:pt x="1454" y="3188"/>
                    </a:lnTo>
                    <a:lnTo>
                      <a:pt x="1637" y="3014"/>
                    </a:lnTo>
                    <a:lnTo>
                      <a:pt x="1829" y="2851"/>
                    </a:lnTo>
                    <a:lnTo>
                      <a:pt x="2051" y="2697"/>
                    </a:lnTo>
                    <a:lnTo>
                      <a:pt x="2282" y="2542"/>
                    </a:lnTo>
                    <a:lnTo>
                      <a:pt x="2532" y="2408"/>
                    </a:lnTo>
                    <a:lnTo>
                      <a:pt x="2811" y="2273"/>
                    </a:lnTo>
                    <a:lnTo>
                      <a:pt x="3100" y="2157"/>
                    </a:lnTo>
                    <a:lnTo>
                      <a:pt x="3418" y="2061"/>
                    </a:lnTo>
                    <a:lnTo>
                      <a:pt x="3764" y="1974"/>
                    </a:lnTo>
                    <a:lnTo>
                      <a:pt x="4121" y="1897"/>
                    </a:lnTo>
                    <a:lnTo>
                      <a:pt x="4515" y="1849"/>
                    </a:lnTo>
                    <a:lnTo>
                      <a:pt x="4929" y="1811"/>
                    </a:lnTo>
                    <a:lnTo>
                      <a:pt x="5363" y="1792"/>
                    </a:lnTo>
                    <a:lnTo>
                      <a:pt x="5806" y="1811"/>
                    </a:lnTo>
                    <a:lnTo>
                      <a:pt x="6220" y="1849"/>
                    </a:lnTo>
                    <a:lnTo>
                      <a:pt x="6605" y="1897"/>
                    </a:lnTo>
                    <a:lnTo>
                      <a:pt x="6970" y="1974"/>
                    </a:lnTo>
                    <a:lnTo>
                      <a:pt x="7307" y="2061"/>
                    </a:lnTo>
                    <a:lnTo>
                      <a:pt x="7625" y="2157"/>
                    </a:lnTo>
                    <a:lnTo>
                      <a:pt x="7924" y="2273"/>
                    </a:lnTo>
                    <a:lnTo>
                      <a:pt x="8193" y="2408"/>
                    </a:lnTo>
                    <a:lnTo>
                      <a:pt x="8453" y="2542"/>
                    </a:lnTo>
                    <a:lnTo>
                      <a:pt x="8684" y="2697"/>
                    </a:lnTo>
                    <a:lnTo>
                      <a:pt x="8896" y="2851"/>
                    </a:lnTo>
                    <a:lnTo>
                      <a:pt x="9098" y="3014"/>
                    </a:lnTo>
                    <a:lnTo>
                      <a:pt x="9272" y="3188"/>
                    </a:lnTo>
                    <a:lnTo>
                      <a:pt x="9435" y="3361"/>
                    </a:lnTo>
                    <a:lnTo>
                      <a:pt x="9580" y="3534"/>
                    </a:lnTo>
                    <a:lnTo>
                      <a:pt x="9714" y="3707"/>
                    </a:lnTo>
                    <a:lnTo>
                      <a:pt x="9830" y="3890"/>
                    </a:lnTo>
                    <a:lnTo>
                      <a:pt x="9936" y="4064"/>
                    </a:lnTo>
                    <a:lnTo>
                      <a:pt x="10032" y="4237"/>
                    </a:lnTo>
                    <a:lnTo>
                      <a:pt x="10109" y="4401"/>
                    </a:lnTo>
                    <a:lnTo>
                      <a:pt x="10177" y="4564"/>
                    </a:lnTo>
                    <a:lnTo>
                      <a:pt x="10234" y="4718"/>
                    </a:lnTo>
                    <a:lnTo>
                      <a:pt x="10331" y="5007"/>
                    </a:lnTo>
                    <a:lnTo>
                      <a:pt x="10388" y="5248"/>
                    </a:lnTo>
                    <a:lnTo>
                      <a:pt x="10427" y="5431"/>
                    </a:lnTo>
                    <a:lnTo>
                      <a:pt x="10446" y="5594"/>
                    </a:lnTo>
                    <a:lnTo>
                      <a:pt x="10716" y="5373"/>
                    </a:lnTo>
                    <a:lnTo>
                      <a:pt x="10735" y="4882"/>
                    </a:lnTo>
                    <a:lnTo>
                      <a:pt x="10725" y="4420"/>
                    </a:lnTo>
                    <a:lnTo>
                      <a:pt x="10706" y="3996"/>
                    </a:lnTo>
                    <a:lnTo>
                      <a:pt x="10658" y="3592"/>
                    </a:lnTo>
                    <a:lnTo>
                      <a:pt x="10600" y="3216"/>
                    </a:lnTo>
                    <a:lnTo>
                      <a:pt x="10523" y="2870"/>
                    </a:lnTo>
                    <a:lnTo>
                      <a:pt x="10436" y="2552"/>
                    </a:lnTo>
                    <a:lnTo>
                      <a:pt x="10331" y="2254"/>
                    </a:lnTo>
                    <a:lnTo>
                      <a:pt x="10215" y="1984"/>
                    </a:lnTo>
                    <a:lnTo>
                      <a:pt x="10090" y="1734"/>
                    </a:lnTo>
                    <a:lnTo>
                      <a:pt x="9955" y="1503"/>
                    </a:lnTo>
                    <a:lnTo>
                      <a:pt x="9801" y="1301"/>
                    </a:lnTo>
                    <a:lnTo>
                      <a:pt x="9647" y="1108"/>
                    </a:lnTo>
                    <a:lnTo>
                      <a:pt x="9483" y="944"/>
                    </a:lnTo>
                    <a:lnTo>
                      <a:pt x="9320" y="790"/>
                    </a:lnTo>
                    <a:lnTo>
                      <a:pt x="9146" y="655"/>
                    </a:lnTo>
                    <a:lnTo>
                      <a:pt x="8963" y="540"/>
                    </a:lnTo>
                    <a:lnTo>
                      <a:pt x="8780" y="444"/>
                    </a:lnTo>
                    <a:lnTo>
                      <a:pt x="8598" y="347"/>
                    </a:lnTo>
                    <a:lnTo>
                      <a:pt x="8415" y="270"/>
                    </a:lnTo>
                    <a:lnTo>
                      <a:pt x="8232" y="213"/>
                    </a:lnTo>
                    <a:lnTo>
                      <a:pt x="8049" y="155"/>
                    </a:lnTo>
                    <a:lnTo>
                      <a:pt x="7875" y="116"/>
                    </a:lnTo>
                    <a:lnTo>
                      <a:pt x="7702" y="78"/>
                    </a:lnTo>
                    <a:lnTo>
                      <a:pt x="7529" y="49"/>
                    </a:lnTo>
                    <a:lnTo>
                      <a:pt x="7365" y="30"/>
                    </a:lnTo>
                    <a:lnTo>
                      <a:pt x="7048" y="10"/>
                    </a:lnTo>
                    <a:lnTo>
                      <a:pt x="6778"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1" name="Google Shape;2371;p20"/>
              <p:cNvSpPr/>
              <p:nvPr/>
            </p:nvSpPr>
            <p:spPr>
              <a:xfrm>
                <a:off x="1275975" y="4046975"/>
                <a:ext cx="190650" cy="100400"/>
              </a:xfrm>
              <a:custGeom>
                <a:rect b="b" l="l" r="r" t="t"/>
                <a:pathLst>
                  <a:path extrusionOk="0" h="4016" w="7626">
                    <a:moveTo>
                      <a:pt x="4227" y="1"/>
                    </a:moveTo>
                    <a:lnTo>
                      <a:pt x="4141" y="20"/>
                    </a:lnTo>
                    <a:lnTo>
                      <a:pt x="4054" y="39"/>
                    </a:lnTo>
                    <a:lnTo>
                      <a:pt x="3967" y="68"/>
                    </a:lnTo>
                    <a:lnTo>
                      <a:pt x="3881" y="107"/>
                    </a:lnTo>
                    <a:lnTo>
                      <a:pt x="3804" y="145"/>
                    </a:lnTo>
                    <a:lnTo>
                      <a:pt x="3736" y="193"/>
                    </a:lnTo>
                    <a:lnTo>
                      <a:pt x="3669" y="251"/>
                    </a:lnTo>
                    <a:lnTo>
                      <a:pt x="3601" y="319"/>
                    </a:lnTo>
                    <a:lnTo>
                      <a:pt x="3544" y="386"/>
                    </a:lnTo>
                    <a:lnTo>
                      <a:pt x="3495" y="453"/>
                    </a:lnTo>
                    <a:lnTo>
                      <a:pt x="3457" y="530"/>
                    </a:lnTo>
                    <a:lnTo>
                      <a:pt x="3418" y="617"/>
                    </a:lnTo>
                    <a:lnTo>
                      <a:pt x="3390" y="704"/>
                    </a:lnTo>
                    <a:lnTo>
                      <a:pt x="3361" y="790"/>
                    </a:lnTo>
                    <a:lnTo>
                      <a:pt x="3351" y="887"/>
                    </a:lnTo>
                    <a:lnTo>
                      <a:pt x="3062" y="935"/>
                    </a:lnTo>
                    <a:lnTo>
                      <a:pt x="2793" y="1002"/>
                    </a:lnTo>
                    <a:lnTo>
                      <a:pt x="2533" y="1079"/>
                    </a:lnTo>
                    <a:lnTo>
                      <a:pt x="2302" y="1166"/>
                    </a:lnTo>
                    <a:lnTo>
                      <a:pt x="2071" y="1262"/>
                    </a:lnTo>
                    <a:lnTo>
                      <a:pt x="1868" y="1368"/>
                    </a:lnTo>
                    <a:lnTo>
                      <a:pt x="1676" y="1484"/>
                    </a:lnTo>
                    <a:lnTo>
                      <a:pt x="1493" y="1599"/>
                    </a:lnTo>
                    <a:lnTo>
                      <a:pt x="1320" y="1715"/>
                    </a:lnTo>
                    <a:lnTo>
                      <a:pt x="1166" y="1849"/>
                    </a:lnTo>
                    <a:lnTo>
                      <a:pt x="1031" y="1975"/>
                    </a:lnTo>
                    <a:lnTo>
                      <a:pt x="896" y="2109"/>
                    </a:lnTo>
                    <a:lnTo>
                      <a:pt x="780" y="2244"/>
                    </a:lnTo>
                    <a:lnTo>
                      <a:pt x="675" y="2379"/>
                    </a:lnTo>
                    <a:lnTo>
                      <a:pt x="578" y="2514"/>
                    </a:lnTo>
                    <a:lnTo>
                      <a:pt x="482" y="2648"/>
                    </a:lnTo>
                    <a:lnTo>
                      <a:pt x="405" y="2783"/>
                    </a:lnTo>
                    <a:lnTo>
                      <a:pt x="338" y="2918"/>
                    </a:lnTo>
                    <a:lnTo>
                      <a:pt x="222" y="3168"/>
                    </a:lnTo>
                    <a:lnTo>
                      <a:pt x="135" y="3399"/>
                    </a:lnTo>
                    <a:lnTo>
                      <a:pt x="78" y="3602"/>
                    </a:lnTo>
                    <a:lnTo>
                      <a:pt x="39" y="3775"/>
                    </a:lnTo>
                    <a:lnTo>
                      <a:pt x="10" y="3900"/>
                    </a:lnTo>
                    <a:lnTo>
                      <a:pt x="1" y="4016"/>
                    </a:lnTo>
                    <a:lnTo>
                      <a:pt x="7626" y="4016"/>
                    </a:lnTo>
                    <a:lnTo>
                      <a:pt x="7626" y="1002"/>
                    </a:lnTo>
                    <a:lnTo>
                      <a:pt x="7626" y="896"/>
                    </a:lnTo>
                    <a:lnTo>
                      <a:pt x="7607" y="800"/>
                    </a:lnTo>
                    <a:lnTo>
                      <a:pt x="7587" y="704"/>
                    </a:lnTo>
                    <a:lnTo>
                      <a:pt x="7549" y="607"/>
                    </a:lnTo>
                    <a:lnTo>
                      <a:pt x="7510" y="521"/>
                    </a:lnTo>
                    <a:lnTo>
                      <a:pt x="7462" y="444"/>
                    </a:lnTo>
                    <a:lnTo>
                      <a:pt x="7404" y="367"/>
                    </a:lnTo>
                    <a:lnTo>
                      <a:pt x="7337" y="290"/>
                    </a:lnTo>
                    <a:lnTo>
                      <a:pt x="7260" y="222"/>
                    </a:lnTo>
                    <a:lnTo>
                      <a:pt x="7183" y="165"/>
                    </a:lnTo>
                    <a:lnTo>
                      <a:pt x="7106" y="116"/>
                    </a:lnTo>
                    <a:lnTo>
                      <a:pt x="7019" y="78"/>
                    </a:lnTo>
                    <a:lnTo>
                      <a:pt x="6923" y="39"/>
                    </a:lnTo>
                    <a:lnTo>
                      <a:pt x="6827" y="20"/>
                    </a:lnTo>
                    <a:lnTo>
                      <a:pt x="673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2" name="Google Shape;2372;p20"/>
              <p:cNvSpPr/>
              <p:nvPr/>
            </p:nvSpPr>
            <p:spPr>
              <a:xfrm>
                <a:off x="1270675" y="4142300"/>
                <a:ext cx="198850" cy="20950"/>
              </a:xfrm>
              <a:custGeom>
                <a:rect b="b" l="l" r="r" t="t"/>
                <a:pathLst>
                  <a:path extrusionOk="0" h="838" w="7954">
                    <a:moveTo>
                      <a:pt x="1" y="0"/>
                    </a:moveTo>
                    <a:lnTo>
                      <a:pt x="1" y="838"/>
                    </a:lnTo>
                    <a:lnTo>
                      <a:pt x="7953" y="838"/>
                    </a:lnTo>
                    <a:lnTo>
                      <a:pt x="795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3" name="Google Shape;2373;p20"/>
              <p:cNvSpPr/>
              <p:nvPr/>
            </p:nvSpPr>
            <p:spPr>
              <a:xfrm>
                <a:off x="1486100" y="4046975"/>
                <a:ext cx="190650" cy="100400"/>
              </a:xfrm>
              <a:custGeom>
                <a:rect b="b" l="l" r="r" t="t"/>
                <a:pathLst>
                  <a:path extrusionOk="0" h="4016" w="7626">
                    <a:moveTo>
                      <a:pt x="896" y="1"/>
                    </a:moveTo>
                    <a:lnTo>
                      <a:pt x="800" y="20"/>
                    </a:lnTo>
                    <a:lnTo>
                      <a:pt x="703" y="39"/>
                    </a:lnTo>
                    <a:lnTo>
                      <a:pt x="607" y="78"/>
                    </a:lnTo>
                    <a:lnTo>
                      <a:pt x="520" y="116"/>
                    </a:lnTo>
                    <a:lnTo>
                      <a:pt x="434" y="165"/>
                    </a:lnTo>
                    <a:lnTo>
                      <a:pt x="357" y="222"/>
                    </a:lnTo>
                    <a:lnTo>
                      <a:pt x="289" y="290"/>
                    </a:lnTo>
                    <a:lnTo>
                      <a:pt x="222" y="367"/>
                    </a:lnTo>
                    <a:lnTo>
                      <a:pt x="164" y="444"/>
                    </a:lnTo>
                    <a:lnTo>
                      <a:pt x="116" y="521"/>
                    </a:lnTo>
                    <a:lnTo>
                      <a:pt x="78" y="607"/>
                    </a:lnTo>
                    <a:lnTo>
                      <a:pt x="39" y="704"/>
                    </a:lnTo>
                    <a:lnTo>
                      <a:pt x="20" y="800"/>
                    </a:lnTo>
                    <a:lnTo>
                      <a:pt x="1" y="896"/>
                    </a:lnTo>
                    <a:lnTo>
                      <a:pt x="1" y="1002"/>
                    </a:lnTo>
                    <a:lnTo>
                      <a:pt x="1" y="4016"/>
                    </a:lnTo>
                    <a:lnTo>
                      <a:pt x="7626" y="4016"/>
                    </a:lnTo>
                    <a:lnTo>
                      <a:pt x="7616" y="3900"/>
                    </a:lnTo>
                    <a:lnTo>
                      <a:pt x="7587" y="3775"/>
                    </a:lnTo>
                    <a:lnTo>
                      <a:pt x="7549" y="3602"/>
                    </a:lnTo>
                    <a:lnTo>
                      <a:pt x="7491" y="3399"/>
                    </a:lnTo>
                    <a:lnTo>
                      <a:pt x="7404" y="3168"/>
                    </a:lnTo>
                    <a:lnTo>
                      <a:pt x="7289" y="2918"/>
                    </a:lnTo>
                    <a:lnTo>
                      <a:pt x="7221" y="2783"/>
                    </a:lnTo>
                    <a:lnTo>
                      <a:pt x="7135" y="2648"/>
                    </a:lnTo>
                    <a:lnTo>
                      <a:pt x="7048" y="2514"/>
                    </a:lnTo>
                    <a:lnTo>
                      <a:pt x="6952" y="2379"/>
                    </a:lnTo>
                    <a:lnTo>
                      <a:pt x="6846" y="2244"/>
                    </a:lnTo>
                    <a:lnTo>
                      <a:pt x="6730" y="2109"/>
                    </a:lnTo>
                    <a:lnTo>
                      <a:pt x="6596" y="1975"/>
                    </a:lnTo>
                    <a:lnTo>
                      <a:pt x="6461" y="1849"/>
                    </a:lnTo>
                    <a:lnTo>
                      <a:pt x="6307" y="1715"/>
                    </a:lnTo>
                    <a:lnTo>
                      <a:pt x="6133" y="1599"/>
                    </a:lnTo>
                    <a:lnTo>
                      <a:pt x="5951" y="1484"/>
                    </a:lnTo>
                    <a:lnTo>
                      <a:pt x="5758" y="1368"/>
                    </a:lnTo>
                    <a:lnTo>
                      <a:pt x="5556" y="1262"/>
                    </a:lnTo>
                    <a:lnTo>
                      <a:pt x="5325" y="1166"/>
                    </a:lnTo>
                    <a:lnTo>
                      <a:pt x="5094" y="1079"/>
                    </a:lnTo>
                    <a:lnTo>
                      <a:pt x="4834" y="1002"/>
                    </a:lnTo>
                    <a:lnTo>
                      <a:pt x="4564" y="935"/>
                    </a:lnTo>
                    <a:lnTo>
                      <a:pt x="4275" y="887"/>
                    </a:lnTo>
                    <a:lnTo>
                      <a:pt x="4256" y="790"/>
                    </a:lnTo>
                    <a:lnTo>
                      <a:pt x="4237" y="704"/>
                    </a:lnTo>
                    <a:lnTo>
                      <a:pt x="4208" y="617"/>
                    </a:lnTo>
                    <a:lnTo>
                      <a:pt x="4169" y="530"/>
                    </a:lnTo>
                    <a:lnTo>
                      <a:pt x="4131" y="453"/>
                    </a:lnTo>
                    <a:lnTo>
                      <a:pt x="4073" y="386"/>
                    </a:lnTo>
                    <a:lnTo>
                      <a:pt x="4025" y="319"/>
                    </a:lnTo>
                    <a:lnTo>
                      <a:pt x="3958" y="251"/>
                    </a:lnTo>
                    <a:lnTo>
                      <a:pt x="3890" y="193"/>
                    </a:lnTo>
                    <a:lnTo>
                      <a:pt x="3813" y="145"/>
                    </a:lnTo>
                    <a:lnTo>
                      <a:pt x="3736" y="107"/>
                    </a:lnTo>
                    <a:lnTo>
                      <a:pt x="3659" y="68"/>
                    </a:lnTo>
                    <a:lnTo>
                      <a:pt x="3572" y="39"/>
                    </a:lnTo>
                    <a:lnTo>
                      <a:pt x="3486" y="20"/>
                    </a:lnTo>
                    <a:lnTo>
                      <a:pt x="33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4" name="Google Shape;2374;p20"/>
              <p:cNvSpPr/>
              <p:nvPr/>
            </p:nvSpPr>
            <p:spPr>
              <a:xfrm>
                <a:off x="1483225" y="4142300"/>
                <a:ext cx="198825" cy="20950"/>
              </a:xfrm>
              <a:custGeom>
                <a:rect b="b" l="l" r="r" t="t"/>
                <a:pathLst>
                  <a:path extrusionOk="0" h="838" w="7953">
                    <a:moveTo>
                      <a:pt x="0" y="0"/>
                    </a:moveTo>
                    <a:lnTo>
                      <a:pt x="0" y="838"/>
                    </a:lnTo>
                    <a:lnTo>
                      <a:pt x="7953" y="838"/>
                    </a:lnTo>
                    <a:lnTo>
                      <a:pt x="795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5" name="Google Shape;2375;p20"/>
              <p:cNvSpPr/>
              <p:nvPr/>
            </p:nvSpPr>
            <p:spPr>
              <a:xfrm>
                <a:off x="1232425" y="2905875"/>
                <a:ext cx="202200" cy="490300"/>
              </a:xfrm>
              <a:custGeom>
                <a:rect b="b" l="l" r="r" t="t"/>
                <a:pathLst>
                  <a:path extrusionOk="0" h="19612" w="8088">
                    <a:moveTo>
                      <a:pt x="4766" y="0"/>
                    </a:moveTo>
                    <a:lnTo>
                      <a:pt x="4429" y="279"/>
                    </a:lnTo>
                    <a:lnTo>
                      <a:pt x="4111" y="568"/>
                    </a:lnTo>
                    <a:lnTo>
                      <a:pt x="3793" y="876"/>
                    </a:lnTo>
                    <a:lnTo>
                      <a:pt x="3495" y="1184"/>
                    </a:lnTo>
                    <a:lnTo>
                      <a:pt x="3196" y="1492"/>
                    </a:lnTo>
                    <a:lnTo>
                      <a:pt x="2917" y="1820"/>
                    </a:lnTo>
                    <a:lnTo>
                      <a:pt x="2648" y="2157"/>
                    </a:lnTo>
                    <a:lnTo>
                      <a:pt x="2397" y="2494"/>
                    </a:lnTo>
                    <a:lnTo>
                      <a:pt x="2147" y="2840"/>
                    </a:lnTo>
                    <a:lnTo>
                      <a:pt x="1916" y="3187"/>
                    </a:lnTo>
                    <a:lnTo>
                      <a:pt x="1694" y="3553"/>
                    </a:lnTo>
                    <a:lnTo>
                      <a:pt x="1483" y="3919"/>
                    </a:lnTo>
                    <a:lnTo>
                      <a:pt x="1290" y="4284"/>
                    </a:lnTo>
                    <a:lnTo>
                      <a:pt x="1107" y="4660"/>
                    </a:lnTo>
                    <a:lnTo>
                      <a:pt x="944" y="5045"/>
                    </a:lnTo>
                    <a:lnTo>
                      <a:pt x="780" y="5430"/>
                    </a:lnTo>
                    <a:lnTo>
                      <a:pt x="645" y="5806"/>
                    </a:lnTo>
                    <a:lnTo>
                      <a:pt x="520" y="6181"/>
                    </a:lnTo>
                    <a:lnTo>
                      <a:pt x="414" y="6566"/>
                    </a:lnTo>
                    <a:lnTo>
                      <a:pt x="318" y="6942"/>
                    </a:lnTo>
                    <a:lnTo>
                      <a:pt x="231" y="7327"/>
                    </a:lnTo>
                    <a:lnTo>
                      <a:pt x="154" y="7712"/>
                    </a:lnTo>
                    <a:lnTo>
                      <a:pt x="96" y="8097"/>
                    </a:lnTo>
                    <a:lnTo>
                      <a:pt x="58" y="8492"/>
                    </a:lnTo>
                    <a:lnTo>
                      <a:pt x="29" y="8877"/>
                    </a:lnTo>
                    <a:lnTo>
                      <a:pt x="10" y="9262"/>
                    </a:lnTo>
                    <a:lnTo>
                      <a:pt x="0" y="9647"/>
                    </a:lnTo>
                    <a:lnTo>
                      <a:pt x="10" y="10032"/>
                    </a:lnTo>
                    <a:lnTo>
                      <a:pt x="29" y="10417"/>
                    </a:lnTo>
                    <a:lnTo>
                      <a:pt x="67" y="10802"/>
                    </a:lnTo>
                    <a:lnTo>
                      <a:pt x="116" y="11178"/>
                    </a:lnTo>
                    <a:lnTo>
                      <a:pt x="183" y="11553"/>
                    </a:lnTo>
                    <a:lnTo>
                      <a:pt x="250" y="11900"/>
                    </a:lnTo>
                    <a:lnTo>
                      <a:pt x="327" y="12227"/>
                    </a:lnTo>
                    <a:lnTo>
                      <a:pt x="414" y="12555"/>
                    </a:lnTo>
                    <a:lnTo>
                      <a:pt x="510" y="12882"/>
                    </a:lnTo>
                    <a:lnTo>
                      <a:pt x="626" y="13209"/>
                    </a:lnTo>
                    <a:lnTo>
                      <a:pt x="741" y="13527"/>
                    </a:lnTo>
                    <a:lnTo>
                      <a:pt x="876" y="13835"/>
                    </a:lnTo>
                    <a:lnTo>
                      <a:pt x="1011" y="14143"/>
                    </a:lnTo>
                    <a:lnTo>
                      <a:pt x="1165" y="14451"/>
                    </a:lnTo>
                    <a:lnTo>
                      <a:pt x="1329" y="14750"/>
                    </a:lnTo>
                    <a:lnTo>
                      <a:pt x="1492" y="15039"/>
                    </a:lnTo>
                    <a:lnTo>
                      <a:pt x="1675" y="15327"/>
                    </a:lnTo>
                    <a:lnTo>
                      <a:pt x="1868" y="15607"/>
                    </a:lnTo>
                    <a:lnTo>
                      <a:pt x="2060" y="15876"/>
                    </a:lnTo>
                    <a:lnTo>
                      <a:pt x="2272" y="16146"/>
                    </a:lnTo>
                    <a:lnTo>
                      <a:pt x="2484" y="16406"/>
                    </a:lnTo>
                    <a:lnTo>
                      <a:pt x="2725" y="16675"/>
                    </a:lnTo>
                    <a:lnTo>
                      <a:pt x="2975" y="16935"/>
                    </a:lnTo>
                    <a:lnTo>
                      <a:pt x="3235" y="17186"/>
                    </a:lnTo>
                    <a:lnTo>
                      <a:pt x="3504" y="17426"/>
                    </a:lnTo>
                    <a:lnTo>
                      <a:pt x="3784" y="17667"/>
                    </a:lnTo>
                    <a:lnTo>
                      <a:pt x="4063" y="17888"/>
                    </a:lnTo>
                    <a:lnTo>
                      <a:pt x="4361" y="18100"/>
                    </a:lnTo>
                    <a:lnTo>
                      <a:pt x="4660" y="18312"/>
                    </a:lnTo>
                    <a:lnTo>
                      <a:pt x="4978" y="18505"/>
                    </a:lnTo>
                    <a:lnTo>
                      <a:pt x="5295" y="18687"/>
                    </a:lnTo>
                    <a:lnTo>
                      <a:pt x="5623" y="18870"/>
                    </a:lnTo>
                    <a:lnTo>
                      <a:pt x="5960" y="19034"/>
                    </a:lnTo>
                    <a:lnTo>
                      <a:pt x="6297" y="19188"/>
                    </a:lnTo>
                    <a:lnTo>
                      <a:pt x="6653" y="19342"/>
                    </a:lnTo>
                    <a:lnTo>
                      <a:pt x="7009" y="19477"/>
                    </a:lnTo>
                    <a:lnTo>
                      <a:pt x="7375" y="19612"/>
                    </a:lnTo>
                    <a:lnTo>
                      <a:pt x="8087" y="17474"/>
                    </a:lnTo>
                    <a:lnTo>
                      <a:pt x="7808" y="17378"/>
                    </a:lnTo>
                    <a:lnTo>
                      <a:pt x="7529" y="17272"/>
                    </a:lnTo>
                    <a:lnTo>
                      <a:pt x="7250" y="17157"/>
                    </a:lnTo>
                    <a:lnTo>
                      <a:pt x="6990" y="17031"/>
                    </a:lnTo>
                    <a:lnTo>
                      <a:pt x="6720" y="16906"/>
                    </a:lnTo>
                    <a:lnTo>
                      <a:pt x="6470" y="16772"/>
                    </a:lnTo>
                    <a:lnTo>
                      <a:pt x="6220" y="16627"/>
                    </a:lnTo>
                    <a:lnTo>
                      <a:pt x="5979" y="16473"/>
                    </a:lnTo>
                    <a:lnTo>
                      <a:pt x="5748" y="16319"/>
                    </a:lnTo>
                    <a:lnTo>
                      <a:pt x="5517" y="16155"/>
                    </a:lnTo>
                    <a:lnTo>
                      <a:pt x="5295" y="15992"/>
                    </a:lnTo>
                    <a:lnTo>
                      <a:pt x="5083" y="15818"/>
                    </a:lnTo>
                    <a:lnTo>
                      <a:pt x="4872" y="15635"/>
                    </a:lnTo>
                    <a:lnTo>
                      <a:pt x="4669" y="15443"/>
                    </a:lnTo>
                    <a:lnTo>
                      <a:pt x="4477" y="15250"/>
                    </a:lnTo>
                    <a:lnTo>
                      <a:pt x="4294" y="15048"/>
                    </a:lnTo>
                    <a:lnTo>
                      <a:pt x="4111" y="14846"/>
                    </a:lnTo>
                    <a:lnTo>
                      <a:pt x="3938" y="14634"/>
                    </a:lnTo>
                    <a:lnTo>
                      <a:pt x="3774" y="14422"/>
                    </a:lnTo>
                    <a:lnTo>
                      <a:pt x="3620" y="14201"/>
                    </a:lnTo>
                    <a:lnTo>
                      <a:pt x="3476" y="13970"/>
                    </a:lnTo>
                    <a:lnTo>
                      <a:pt x="3331" y="13739"/>
                    </a:lnTo>
                    <a:lnTo>
                      <a:pt x="3206" y="13498"/>
                    </a:lnTo>
                    <a:lnTo>
                      <a:pt x="3081" y="13257"/>
                    </a:lnTo>
                    <a:lnTo>
                      <a:pt x="2965" y="13017"/>
                    </a:lnTo>
                    <a:lnTo>
                      <a:pt x="2859" y="12757"/>
                    </a:lnTo>
                    <a:lnTo>
                      <a:pt x="2754" y="12506"/>
                    </a:lnTo>
                    <a:lnTo>
                      <a:pt x="2667" y="12247"/>
                    </a:lnTo>
                    <a:lnTo>
                      <a:pt x="2580" y="11977"/>
                    </a:lnTo>
                    <a:lnTo>
                      <a:pt x="2513" y="11707"/>
                    </a:lnTo>
                    <a:lnTo>
                      <a:pt x="2445" y="11428"/>
                    </a:lnTo>
                    <a:lnTo>
                      <a:pt x="2388" y="11149"/>
                    </a:lnTo>
                    <a:lnTo>
                      <a:pt x="2340" y="10851"/>
                    </a:lnTo>
                    <a:lnTo>
                      <a:pt x="2301" y="10542"/>
                    </a:lnTo>
                    <a:lnTo>
                      <a:pt x="2272" y="10244"/>
                    </a:lnTo>
                    <a:lnTo>
                      <a:pt x="2253" y="9936"/>
                    </a:lnTo>
                    <a:lnTo>
                      <a:pt x="2243" y="9628"/>
                    </a:lnTo>
                    <a:lnTo>
                      <a:pt x="2253" y="9310"/>
                    </a:lnTo>
                    <a:lnTo>
                      <a:pt x="2263" y="9002"/>
                    </a:lnTo>
                    <a:lnTo>
                      <a:pt x="2291" y="8694"/>
                    </a:lnTo>
                    <a:lnTo>
                      <a:pt x="2330" y="8386"/>
                    </a:lnTo>
                    <a:lnTo>
                      <a:pt x="2378" y="8078"/>
                    </a:lnTo>
                    <a:lnTo>
                      <a:pt x="2436" y="7760"/>
                    </a:lnTo>
                    <a:lnTo>
                      <a:pt x="2503" y="7452"/>
                    </a:lnTo>
                    <a:lnTo>
                      <a:pt x="2580" y="7144"/>
                    </a:lnTo>
                    <a:lnTo>
                      <a:pt x="2667" y="6845"/>
                    </a:lnTo>
                    <a:lnTo>
                      <a:pt x="2773" y="6537"/>
                    </a:lnTo>
                    <a:lnTo>
                      <a:pt x="2879" y="6229"/>
                    </a:lnTo>
                    <a:lnTo>
                      <a:pt x="3013" y="5912"/>
                    </a:lnTo>
                    <a:lnTo>
                      <a:pt x="3148" y="5603"/>
                    </a:lnTo>
                    <a:lnTo>
                      <a:pt x="3302" y="5286"/>
                    </a:lnTo>
                    <a:lnTo>
                      <a:pt x="3456" y="4987"/>
                    </a:lnTo>
                    <a:lnTo>
                      <a:pt x="3630" y="4679"/>
                    </a:lnTo>
                    <a:lnTo>
                      <a:pt x="3813" y="4390"/>
                    </a:lnTo>
                    <a:lnTo>
                      <a:pt x="4015" y="4092"/>
                    </a:lnTo>
                    <a:lnTo>
                      <a:pt x="4217" y="3813"/>
                    </a:lnTo>
                    <a:lnTo>
                      <a:pt x="4429" y="3524"/>
                    </a:lnTo>
                    <a:lnTo>
                      <a:pt x="4650" y="3254"/>
                    </a:lnTo>
                    <a:lnTo>
                      <a:pt x="4881" y="2985"/>
                    </a:lnTo>
                    <a:lnTo>
                      <a:pt x="5132" y="2725"/>
                    </a:lnTo>
                    <a:lnTo>
                      <a:pt x="5382" y="2465"/>
                    </a:lnTo>
                    <a:lnTo>
                      <a:pt x="5642" y="2215"/>
                    </a:lnTo>
                    <a:lnTo>
                      <a:pt x="5911" y="1974"/>
                    </a:lnTo>
                    <a:lnTo>
                      <a:pt x="6191" y="1733"/>
                    </a:lnTo>
                    <a:lnTo>
                      <a:pt x="4766"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6" name="Google Shape;2376;p20"/>
              <p:cNvSpPr/>
              <p:nvPr/>
            </p:nvSpPr>
            <p:spPr>
              <a:xfrm>
                <a:off x="1258175" y="2893350"/>
                <a:ext cx="148050" cy="148050"/>
              </a:xfrm>
              <a:custGeom>
                <a:rect b="b" l="l" r="r" t="t"/>
                <a:pathLst>
                  <a:path extrusionOk="0" h="5922" w="5922">
                    <a:moveTo>
                      <a:pt x="3996" y="1"/>
                    </a:moveTo>
                    <a:lnTo>
                      <a:pt x="3803" y="10"/>
                    </a:lnTo>
                    <a:lnTo>
                      <a:pt x="3620" y="29"/>
                    </a:lnTo>
                    <a:lnTo>
                      <a:pt x="3447" y="78"/>
                    </a:lnTo>
                    <a:lnTo>
                      <a:pt x="3264" y="135"/>
                    </a:lnTo>
                    <a:lnTo>
                      <a:pt x="3091" y="222"/>
                    </a:lnTo>
                    <a:lnTo>
                      <a:pt x="2927" y="318"/>
                    </a:lnTo>
                    <a:lnTo>
                      <a:pt x="2773" y="434"/>
                    </a:lnTo>
                    <a:lnTo>
                      <a:pt x="2629" y="559"/>
                    </a:lnTo>
                    <a:lnTo>
                      <a:pt x="0" y="3187"/>
                    </a:lnTo>
                    <a:lnTo>
                      <a:pt x="2725" y="5922"/>
                    </a:lnTo>
                    <a:lnTo>
                      <a:pt x="5353" y="3293"/>
                    </a:lnTo>
                    <a:lnTo>
                      <a:pt x="5488" y="3149"/>
                    </a:lnTo>
                    <a:lnTo>
                      <a:pt x="5603" y="2985"/>
                    </a:lnTo>
                    <a:lnTo>
                      <a:pt x="5700" y="2821"/>
                    </a:lnTo>
                    <a:lnTo>
                      <a:pt x="5777" y="2658"/>
                    </a:lnTo>
                    <a:lnTo>
                      <a:pt x="5844" y="2475"/>
                    </a:lnTo>
                    <a:lnTo>
                      <a:pt x="5883" y="2292"/>
                    </a:lnTo>
                    <a:lnTo>
                      <a:pt x="5912" y="2109"/>
                    </a:lnTo>
                    <a:lnTo>
                      <a:pt x="5921" y="1926"/>
                    </a:lnTo>
                    <a:lnTo>
                      <a:pt x="5912" y="1743"/>
                    </a:lnTo>
                    <a:lnTo>
                      <a:pt x="5883" y="1560"/>
                    </a:lnTo>
                    <a:lnTo>
                      <a:pt x="5844" y="1377"/>
                    </a:lnTo>
                    <a:lnTo>
                      <a:pt x="5777" y="1204"/>
                    </a:lnTo>
                    <a:lnTo>
                      <a:pt x="5700" y="1031"/>
                    </a:lnTo>
                    <a:lnTo>
                      <a:pt x="5603" y="867"/>
                    </a:lnTo>
                    <a:lnTo>
                      <a:pt x="5488" y="713"/>
                    </a:lnTo>
                    <a:lnTo>
                      <a:pt x="5353" y="559"/>
                    </a:lnTo>
                    <a:lnTo>
                      <a:pt x="5209" y="434"/>
                    </a:lnTo>
                    <a:lnTo>
                      <a:pt x="5055" y="318"/>
                    </a:lnTo>
                    <a:lnTo>
                      <a:pt x="4891" y="222"/>
                    </a:lnTo>
                    <a:lnTo>
                      <a:pt x="4718" y="135"/>
                    </a:lnTo>
                    <a:lnTo>
                      <a:pt x="4544" y="78"/>
                    </a:lnTo>
                    <a:lnTo>
                      <a:pt x="4362" y="29"/>
                    </a:lnTo>
                    <a:lnTo>
                      <a:pt x="4179" y="10"/>
                    </a:lnTo>
                    <a:lnTo>
                      <a:pt x="399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7" name="Google Shape;2377;p20"/>
              <p:cNvSpPr/>
              <p:nvPr/>
            </p:nvSpPr>
            <p:spPr>
              <a:xfrm>
                <a:off x="1364300" y="3330450"/>
                <a:ext cx="138200" cy="132400"/>
              </a:xfrm>
              <a:custGeom>
                <a:rect b="b" l="l" r="r" t="t"/>
                <a:pathLst>
                  <a:path extrusionOk="0" h="5296" w="5528">
                    <a:moveTo>
                      <a:pt x="1744" y="0"/>
                    </a:moveTo>
                    <a:lnTo>
                      <a:pt x="1638" y="10"/>
                    </a:lnTo>
                    <a:lnTo>
                      <a:pt x="1541" y="29"/>
                    </a:lnTo>
                    <a:lnTo>
                      <a:pt x="1445" y="58"/>
                    </a:lnTo>
                    <a:lnTo>
                      <a:pt x="1349" y="97"/>
                    </a:lnTo>
                    <a:lnTo>
                      <a:pt x="1262" y="145"/>
                    </a:lnTo>
                    <a:lnTo>
                      <a:pt x="1166" y="212"/>
                    </a:lnTo>
                    <a:lnTo>
                      <a:pt x="1089" y="280"/>
                    </a:lnTo>
                    <a:lnTo>
                      <a:pt x="1002" y="376"/>
                    </a:lnTo>
                    <a:lnTo>
                      <a:pt x="935" y="482"/>
                    </a:lnTo>
                    <a:lnTo>
                      <a:pt x="858" y="597"/>
                    </a:lnTo>
                    <a:lnTo>
                      <a:pt x="723" y="684"/>
                    </a:lnTo>
                    <a:lnTo>
                      <a:pt x="598" y="761"/>
                    </a:lnTo>
                    <a:lnTo>
                      <a:pt x="482" y="857"/>
                    </a:lnTo>
                    <a:lnTo>
                      <a:pt x="386" y="953"/>
                    </a:lnTo>
                    <a:lnTo>
                      <a:pt x="299" y="1050"/>
                    </a:lnTo>
                    <a:lnTo>
                      <a:pt x="222" y="1146"/>
                    </a:lnTo>
                    <a:lnTo>
                      <a:pt x="155" y="1242"/>
                    </a:lnTo>
                    <a:lnTo>
                      <a:pt x="107" y="1348"/>
                    </a:lnTo>
                    <a:lnTo>
                      <a:pt x="68" y="1454"/>
                    </a:lnTo>
                    <a:lnTo>
                      <a:pt x="30" y="1560"/>
                    </a:lnTo>
                    <a:lnTo>
                      <a:pt x="11" y="1676"/>
                    </a:lnTo>
                    <a:lnTo>
                      <a:pt x="1" y="1781"/>
                    </a:lnTo>
                    <a:lnTo>
                      <a:pt x="1" y="1897"/>
                    </a:lnTo>
                    <a:lnTo>
                      <a:pt x="1" y="2003"/>
                    </a:lnTo>
                    <a:lnTo>
                      <a:pt x="20" y="2118"/>
                    </a:lnTo>
                    <a:lnTo>
                      <a:pt x="39" y="2224"/>
                    </a:lnTo>
                    <a:lnTo>
                      <a:pt x="68" y="2340"/>
                    </a:lnTo>
                    <a:lnTo>
                      <a:pt x="107" y="2446"/>
                    </a:lnTo>
                    <a:lnTo>
                      <a:pt x="145" y="2561"/>
                    </a:lnTo>
                    <a:lnTo>
                      <a:pt x="194" y="2667"/>
                    </a:lnTo>
                    <a:lnTo>
                      <a:pt x="309" y="2869"/>
                    </a:lnTo>
                    <a:lnTo>
                      <a:pt x="444" y="3072"/>
                    </a:lnTo>
                    <a:lnTo>
                      <a:pt x="598" y="3264"/>
                    </a:lnTo>
                    <a:lnTo>
                      <a:pt x="771" y="3437"/>
                    </a:lnTo>
                    <a:lnTo>
                      <a:pt x="945" y="3601"/>
                    </a:lnTo>
                    <a:lnTo>
                      <a:pt x="1127" y="3745"/>
                    </a:lnTo>
                    <a:lnTo>
                      <a:pt x="1262" y="3842"/>
                    </a:lnTo>
                    <a:lnTo>
                      <a:pt x="1378" y="3957"/>
                    </a:lnTo>
                    <a:lnTo>
                      <a:pt x="1484" y="4073"/>
                    </a:lnTo>
                    <a:lnTo>
                      <a:pt x="1580" y="4198"/>
                    </a:lnTo>
                    <a:lnTo>
                      <a:pt x="1763" y="4448"/>
                    </a:lnTo>
                    <a:lnTo>
                      <a:pt x="1936" y="4699"/>
                    </a:lnTo>
                    <a:lnTo>
                      <a:pt x="2023" y="4824"/>
                    </a:lnTo>
                    <a:lnTo>
                      <a:pt x="2109" y="4930"/>
                    </a:lnTo>
                    <a:lnTo>
                      <a:pt x="2196" y="5026"/>
                    </a:lnTo>
                    <a:lnTo>
                      <a:pt x="2283" y="5113"/>
                    </a:lnTo>
                    <a:lnTo>
                      <a:pt x="2379" y="5190"/>
                    </a:lnTo>
                    <a:lnTo>
                      <a:pt x="2485" y="5247"/>
                    </a:lnTo>
                    <a:lnTo>
                      <a:pt x="2600" y="5286"/>
                    </a:lnTo>
                    <a:lnTo>
                      <a:pt x="2668" y="5296"/>
                    </a:lnTo>
                    <a:lnTo>
                      <a:pt x="2851" y="5296"/>
                    </a:lnTo>
                    <a:lnTo>
                      <a:pt x="2976" y="5286"/>
                    </a:lnTo>
                    <a:lnTo>
                      <a:pt x="3111" y="5267"/>
                    </a:lnTo>
                    <a:lnTo>
                      <a:pt x="3246" y="5238"/>
                    </a:lnTo>
                    <a:lnTo>
                      <a:pt x="3390" y="5199"/>
                    </a:lnTo>
                    <a:lnTo>
                      <a:pt x="3534" y="5161"/>
                    </a:lnTo>
                    <a:lnTo>
                      <a:pt x="3679" y="5103"/>
                    </a:lnTo>
                    <a:lnTo>
                      <a:pt x="3823" y="5045"/>
                    </a:lnTo>
                    <a:lnTo>
                      <a:pt x="4102" y="4910"/>
                    </a:lnTo>
                    <a:lnTo>
                      <a:pt x="4382" y="4756"/>
                    </a:lnTo>
                    <a:lnTo>
                      <a:pt x="4651" y="4593"/>
                    </a:lnTo>
                    <a:lnTo>
                      <a:pt x="4892" y="4410"/>
                    </a:lnTo>
                    <a:lnTo>
                      <a:pt x="4998" y="4314"/>
                    </a:lnTo>
                    <a:lnTo>
                      <a:pt x="5104" y="4227"/>
                    </a:lnTo>
                    <a:lnTo>
                      <a:pt x="5200" y="4131"/>
                    </a:lnTo>
                    <a:lnTo>
                      <a:pt x="5277" y="4044"/>
                    </a:lnTo>
                    <a:lnTo>
                      <a:pt x="5354" y="3948"/>
                    </a:lnTo>
                    <a:lnTo>
                      <a:pt x="5412" y="3861"/>
                    </a:lnTo>
                    <a:lnTo>
                      <a:pt x="5460" y="3774"/>
                    </a:lnTo>
                    <a:lnTo>
                      <a:pt x="5498" y="3688"/>
                    </a:lnTo>
                    <a:lnTo>
                      <a:pt x="5518" y="3601"/>
                    </a:lnTo>
                    <a:lnTo>
                      <a:pt x="5527" y="3524"/>
                    </a:lnTo>
                    <a:lnTo>
                      <a:pt x="5518" y="3447"/>
                    </a:lnTo>
                    <a:lnTo>
                      <a:pt x="5498" y="3380"/>
                    </a:lnTo>
                    <a:lnTo>
                      <a:pt x="5450" y="3322"/>
                    </a:lnTo>
                    <a:lnTo>
                      <a:pt x="5392" y="3264"/>
                    </a:lnTo>
                    <a:lnTo>
                      <a:pt x="5306" y="3206"/>
                    </a:lnTo>
                    <a:lnTo>
                      <a:pt x="5210" y="3168"/>
                    </a:lnTo>
                    <a:lnTo>
                      <a:pt x="5027" y="3091"/>
                    </a:lnTo>
                    <a:lnTo>
                      <a:pt x="4853" y="3004"/>
                    </a:lnTo>
                    <a:lnTo>
                      <a:pt x="4690" y="2898"/>
                    </a:lnTo>
                    <a:lnTo>
                      <a:pt x="4526" y="2792"/>
                    </a:lnTo>
                    <a:lnTo>
                      <a:pt x="4372" y="2667"/>
                    </a:lnTo>
                    <a:lnTo>
                      <a:pt x="4228" y="2542"/>
                    </a:lnTo>
                    <a:lnTo>
                      <a:pt x="4093" y="2417"/>
                    </a:lnTo>
                    <a:lnTo>
                      <a:pt x="3968" y="2292"/>
                    </a:lnTo>
                    <a:lnTo>
                      <a:pt x="3756" y="2061"/>
                    </a:lnTo>
                    <a:lnTo>
                      <a:pt x="3602" y="1868"/>
                    </a:lnTo>
                    <a:lnTo>
                      <a:pt x="3467" y="1685"/>
                    </a:lnTo>
                    <a:lnTo>
                      <a:pt x="3582" y="1704"/>
                    </a:lnTo>
                    <a:lnTo>
                      <a:pt x="3698" y="1714"/>
                    </a:lnTo>
                    <a:lnTo>
                      <a:pt x="3814" y="1724"/>
                    </a:lnTo>
                    <a:lnTo>
                      <a:pt x="3910" y="1714"/>
                    </a:lnTo>
                    <a:lnTo>
                      <a:pt x="4006" y="1704"/>
                    </a:lnTo>
                    <a:lnTo>
                      <a:pt x="4093" y="1685"/>
                    </a:lnTo>
                    <a:lnTo>
                      <a:pt x="4179" y="1666"/>
                    </a:lnTo>
                    <a:lnTo>
                      <a:pt x="4256" y="1637"/>
                    </a:lnTo>
                    <a:lnTo>
                      <a:pt x="4324" y="1599"/>
                    </a:lnTo>
                    <a:lnTo>
                      <a:pt x="4391" y="1560"/>
                    </a:lnTo>
                    <a:lnTo>
                      <a:pt x="4449" y="1512"/>
                    </a:lnTo>
                    <a:lnTo>
                      <a:pt x="4497" y="1464"/>
                    </a:lnTo>
                    <a:lnTo>
                      <a:pt x="4593" y="1358"/>
                    </a:lnTo>
                    <a:lnTo>
                      <a:pt x="4670" y="1242"/>
                    </a:lnTo>
                    <a:lnTo>
                      <a:pt x="4728" y="1127"/>
                    </a:lnTo>
                    <a:lnTo>
                      <a:pt x="4776" y="1011"/>
                    </a:lnTo>
                    <a:lnTo>
                      <a:pt x="4815" y="905"/>
                    </a:lnTo>
                    <a:lnTo>
                      <a:pt x="4834" y="799"/>
                    </a:lnTo>
                    <a:lnTo>
                      <a:pt x="4863" y="655"/>
                    </a:lnTo>
                    <a:lnTo>
                      <a:pt x="4863" y="588"/>
                    </a:lnTo>
                    <a:lnTo>
                      <a:pt x="3313" y="607"/>
                    </a:lnTo>
                    <a:lnTo>
                      <a:pt x="3236" y="549"/>
                    </a:lnTo>
                    <a:lnTo>
                      <a:pt x="3034" y="414"/>
                    </a:lnTo>
                    <a:lnTo>
                      <a:pt x="2889" y="328"/>
                    </a:lnTo>
                    <a:lnTo>
                      <a:pt x="2726" y="241"/>
                    </a:lnTo>
                    <a:lnTo>
                      <a:pt x="2543" y="164"/>
                    </a:lnTo>
                    <a:lnTo>
                      <a:pt x="2350" y="97"/>
                    </a:lnTo>
                    <a:lnTo>
                      <a:pt x="2148" y="39"/>
                    </a:lnTo>
                    <a:lnTo>
                      <a:pt x="2052" y="20"/>
                    </a:lnTo>
                    <a:lnTo>
                      <a:pt x="1946"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8" name="Google Shape;2378;p20"/>
              <p:cNvSpPr/>
              <p:nvPr/>
            </p:nvSpPr>
            <p:spPr>
              <a:xfrm>
                <a:off x="1422550" y="3402650"/>
                <a:ext cx="48175" cy="51050"/>
              </a:xfrm>
              <a:custGeom>
                <a:rect b="b" l="l" r="r" t="t"/>
                <a:pathLst>
                  <a:path extrusionOk="0" h="2042" w="1927">
                    <a:moveTo>
                      <a:pt x="88" y="1"/>
                    </a:moveTo>
                    <a:lnTo>
                      <a:pt x="1" y="68"/>
                    </a:lnTo>
                    <a:lnTo>
                      <a:pt x="126" y="280"/>
                    </a:lnTo>
                    <a:lnTo>
                      <a:pt x="270" y="521"/>
                    </a:lnTo>
                    <a:lnTo>
                      <a:pt x="473" y="809"/>
                    </a:lnTo>
                    <a:lnTo>
                      <a:pt x="598" y="963"/>
                    </a:lnTo>
                    <a:lnTo>
                      <a:pt x="723" y="1127"/>
                    </a:lnTo>
                    <a:lnTo>
                      <a:pt x="867" y="1291"/>
                    </a:lnTo>
                    <a:lnTo>
                      <a:pt x="1021" y="1454"/>
                    </a:lnTo>
                    <a:lnTo>
                      <a:pt x="1185" y="1618"/>
                    </a:lnTo>
                    <a:lnTo>
                      <a:pt x="1368" y="1762"/>
                    </a:lnTo>
                    <a:lnTo>
                      <a:pt x="1551" y="1907"/>
                    </a:lnTo>
                    <a:lnTo>
                      <a:pt x="1744" y="2042"/>
                    </a:lnTo>
                    <a:lnTo>
                      <a:pt x="1926" y="1945"/>
                    </a:lnTo>
                    <a:lnTo>
                      <a:pt x="1744" y="1849"/>
                    </a:lnTo>
                    <a:lnTo>
                      <a:pt x="1541" y="1714"/>
                    </a:lnTo>
                    <a:lnTo>
                      <a:pt x="1310" y="1551"/>
                    </a:lnTo>
                    <a:lnTo>
                      <a:pt x="1195" y="1445"/>
                    </a:lnTo>
                    <a:lnTo>
                      <a:pt x="1079" y="1339"/>
                    </a:lnTo>
                    <a:lnTo>
                      <a:pt x="954" y="1214"/>
                    </a:lnTo>
                    <a:lnTo>
                      <a:pt x="829" y="1079"/>
                    </a:lnTo>
                    <a:lnTo>
                      <a:pt x="704" y="935"/>
                    </a:lnTo>
                    <a:lnTo>
                      <a:pt x="588" y="780"/>
                    </a:lnTo>
                    <a:lnTo>
                      <a:pt x="463" y="607"/>
                    </a:lnTo>
                    <a:lnTo>
                      <a:pt x="338" y="415"/>
                    </a:lnTo>
                    <a:lnTo>
                      <a:pt x="213" y="222"/>
                    </a:lnTo>
                    <a:lnTo>
                      <a:pt x="88"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9" name="Google Shape;2379;p20"/>
              <p:cNvSpPr/>
              <p:nvPr/>
            </p:nvSpPr>
            <p:spPr>
              <a:xfrm>
                <a:off x="1408600" y="3413975"/>
                <a:ext cx="39025" cy="48150"/>
              </a:xfrm>
              <a:custGeom>
                <a:rect b="b" l="l" r="r" t="t"/>
                <a:pathLst>
                  <a:path extrusionOk="0" h="1926" w="1561">
                    <a:moveTo>
                      <a:pt x="97" y="0"/>
                    </a:moveTo>
                    <a:lnTo>
                      <a:pt x="0" y="68"/>
                    </a:lnTo>
                    <a:lnTo>
                      <a:pt x="106" y="270"/>
                    </a:lnTo>
                    <a:lnTo>
                      <a:pt x="232" y="482"/>
                    </a:lnTo>
                    <a:lnTo>
                      <a:pt x="395" y="751"/>
                    </a:lnTo>
                    <a:lnTo>
                      <a:pt x="597" y="1050"/>
                    </a:lnTo>
                    <a:lnTo>
                      <a:pt x="703" y="1204"/>
                    </a:lnTo>
                    <a:lnTo>
                      <a:pt x="828" y="1358"/>
                    </a:lnTo>
                    <a:lnTo>
                      <a:pt x="954" y="1512"/>
                    </a:lnTo>
                    <a:lnTo>
                      <a:pt x="1079" y="1656"/>
                    </a:lnTo>
                    <a:lnTo>
                      <a:pt x="1214" y="1791"/>
                    </a:lnTo>
                    <a:lnTo>
                      <a:pt x="1358" y="1926"/>
                    </a:lnTo>
                    <a:lnTo>
                      <a:pt x="1560" y="1878"/>
                    </a:lnTo>
                    <a:lnTo>
                      <a:pt x="1425" y="1752"/>
                    </a:lnTo>
                    <a:lnTo>
                      <a:pt x="1271" y="1608"/>
                    </a:lnTo>
                    <a:lnTo>
                      <a:pt x="1088" y="1425"/>
                    </a:lnTo>
                    <a:lnTo>
                      <a:pt x="905" y="1213"/>
                    </a:lnTo>
                    <a:lnTo>
                      <a:pt x="703" y="963"/>
                    </a:lnTo>
                    <a:lnTo>
                      <a:pt x="501" y="674"/>
                    </a:lnTo>
                    <a:lnTo>
                      <a:pt x="299" y="356"/>
                    </a:lnTo>
                    <a:lnTo>
                      <a:pt x="193" y="183"/>
                    </a:lnTo>
                    <a:lnTo>
                      <a:pt x="97"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0" name="Google Shape;2380;p20"/>
              <p:cNvSpPr/>
              <p:nvPr/>
            </p:nvSpPr>
            <p:spPr>
              <a:xfrm>
                <a:off x="1439900" y="3389650"/>
                <a:ext cx="55375" cy="47700"/>
              </a:xfrm>
              <a:custGeom>
                <a:rect b="b" l="l" r="r" t="t"/>
                <a:pathLst>
                  <a:path extrusionOk="0" h="1908" w="2215">
                    <a:moveTo>
                      <a:pt x="67" y="1"/>
                    </a:moveTo>
                    <a:lnTo>
                      <a:pt x="0" y="39"/>
                    </a:lnTo>
                    <a:lnTo>
                      <a:pt x="29" y="97"/>
                    </a:lnTo>
                    <a:lnTo>
                      <a:pt x="116" y="261"/>
                    </a:lnTo>
                    <a:lnTo>
                      <a:pt x="279" y="501"/>
                    </a:lnTo>
                    <a:lnTo>
                      <a:pt x="376" y="636"/>
                    </a:lnTo>
                    <a:lnTo>
                      <a:pt x="491" y="781"/>
                    </a:lnTo>
                    <a:lnTo>
                      <a:pt x="626" y="935"/>
                    </a:lnTo>
                    <a:lnTo>
                      <a:pt x="780" y="1098"/>
                    </a:lnTo>
                    <a:lnTo>
                      <a:pt x="944" y="1252"/>
                    </a:lnTo>
                    <a:lnTo>
                      <a:pt x="1127" y="1406"/>
                    </a:lnTo>
                    <a:lnTo>
                      <a:pt x="1329" y="1551"/>
                    </a:lnTo>
                    <a:lnTo>
                      <a:pt x="1541" y="1686"/>
                    </a:lnTo>
                    <a:lnTo>
                      <a:pt x="1772" y="1801"/>
                    </a:lnTo>
                    <a:lnTo>
                      <a:pt x="1897" y="1859"/>
                    </a:lnTo>
                    <a:lnTo>
                      <a:pt x="2022" y="1907"/>
                    </a:lnTo>
                    <a:lnTo>
                      <a:pt x="2128" y="1811"/>
                    </a:lnTo>
                    <a:lnTo>
                      <a:pt x="2214" y="1714"/>
                    </a:lnTo>
                    <a:lnTo>
                      <a:pt x="2003" y="1637"/>
                    </a:lnTo>
                    <a:lnTo>
                      <a:pt x="1752" y="1522"/>
                    </a:lnTo>
                    <a:lnTo>
                      <a:pt x="1627" y="1455"/>
                    </a:lnTo>
                    <a:lnTo>
                      <a:pt x="1492" y="1377"/>
                    </a:lnTo>
                    <a:lnTo>
                      <a:pt x="1348" y="1291"/>
                    </a:lnTo>
                    <a:lnTo>
                      <a:pt x="1204" y="1195"/>
                    </a:lnTo>
                    <a:lnTo>
                      <a:pt x="1069" y="1089"/>
                    </a:lnTo>
                    <a:lnTo>
                      <a:pt x="915" y="973"/>
                    </a:lnTo>
                    <a:lnTo>
                      <a:pt x="770" y="848"/>
                    </a:lnTo>
                    <a:lnTo>
                      <a:pt x="626" y="704"/>
                    </a:lnTo>
                    <a:lnTo>
                      <a:pt x="481" y="550"/>
                    </a:lnTo>
                    <a:lnTo>
                      <a:pt x="337" y="376"/>
                    </a:lnTo>
                    <a:lnTo>
                      <a:pt x="202" y="193"/>
                    </a:lnTo>
                    <a:lnTo>
                      <a:pt x="67"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1" name="Google Shape;2381;p20"/>
              <p:cNvSpPr/>
              <p:nvPr/>
            </p:nvSpPr>
            <p:spPr>
              <a:xfrm>
                <a:off x="1509450" y="2905875"/>
                <a:ext cx="202200" cy="490300"/>
              </a:xfrm>
              <a:custGeom>
                <a:rect b="b" l="l" r="r" t="t"/>
                <a:pathLst>
                  <a:path extrusionOk="0" h="19612" w="8088">
                    <a:moveTo>
                      <a:pt x="3322" y="0"/>
                    </a:moveTo>
                    <a:lnTo>
                      <a:pt x="1897" y="1733"/>
                    </a:lnTo>
                    <a:lnTo>
                      <a:pt x="2176" y="1974"/>
                    </a:lnTo>
                    <a:lnTo>
                      <a:pt x="2446" y="2215"/>
                    </a:lnTo>
                    <a:lnTo>
                      <a:pt x="2706" y="2465"/>
                    </a:lnTo>
                    <a:lnTo>
                      <a:pt x="2956" y="2725"/>
                    </a:lnTo>
                    <a:lnTo>
                      <a:pt x="3207" y="2985"/>
                    </a:lnTo>
                    <a:lnTo>
                      <a:pt x="3438" y="3254"/>
                    </a:lnTo>
                    <a:lnTo>
                      <a:pt x="3659" y="3524"/>
                    </a:lnTo>
                    <a:lnTo>
                      <a:pt x="3871" y="3813"/>
                    </a:lnTo>
                    <a:lnTo>
                      <a:pt x="4073" y="4092"/>
                    </a:lnTo>
                    <a:lnTo>
                      <a:pt x="4275" y="4390"/>
                    </a:lnTo>
                    <a:lnTo>
                      <a:pt x="4458" y="4679"/>
                    </a:lnTo>
                    <a:lnTo>
                      <a:pt x="4622" y="4987"/>
                    </a:lnTo>
                    <a:lnTo>
                      <a:pt x="4785" y="5286"/>
                    </a:lnTo>
                    <a:lnTo>
                      <a:pt x="4939" y="5603"/>
                    </a:lnTo>
                    <a:lnTo>
                      <a:pt x="5074" y="5912"/>
                    </a:lnTo>
                    <a:lnTo>
                      <a:pt x="5209" y="6229"/>
                    </a:lnTo>
                    <a:lnTo>
                      <a:pt x="5315" y="6537"/>
                    </a:lnTo>
                    <a:lnTo>
                      <a:pt x="5421" y="6845"/>
                    </a:lnTo>
                    <a:lnTo>
                      <a:pt x="5508" y="7144"/>
                    </a:lnTo>
                    <a:lnTo>
                      <a:pt x="5585" y="7452"/>
                    </a:lnTo>
                    <a:lnTo>
                      <a:pt x="5652" y="7760"/>
                    </a:lnTo>
                    <a:lnTo>
                      <a:pt x="5710" y="8078"/>
                    </a:lnTo>
                    <a:lnTo>
                      <a:pt x="5758" y="8386"/>
                    </a:lnTo>
                    <a:lnTo>
                      <a:pt x="5796" y="8694"/>
                    </a:lnTo>
                    <a:lnTo>
                      <a:pt x="5825" y="9002"/>
                    </a:lnTo>
                    <a:lnTo>
                      <a:pt x="5835" y="9310"/>
                    </a:lnTo>
                    <a:lnTo>
                      <a:pt x="5845" y="9628"/>
                    </a:lnTo>
                    <a:lnTo>
                      <a:pt x="5835" y="9936"/>
                    </a:lnTo>
                    <a:lnTo>
                      <a:pt x="5816" y="10244"/>
                    </a:lnTo>
                    <a:lnTo>
                      <a:pt x="5787" y="10542"/>
                    </a:lnTo>
                    <a:lnTo>
                      <a:pt x="5748" y="10851"/>
                    </a:lnTo>
                    <a:lnTo>
                      <a:pt x="5700" y="11149"/>
                    </a:lnTo>
                    <a:lnTo>
                      <a:pt x="5642" y="11428"/>
                    </a:lnTo>
                    <a:lnTo>
                      <a:pt x="5575" y="11707"/>
                    </a:lnTo>
                    <a:lnTo>
                      <a:pt x="5508" y="11977"/>
                    </a:lnTo>
                    <a:lnTo>
                      <a:pt x="5421" y="12247"/>
                    </a:lnTo>
                    <a:lnTo>
                      <a:pt x="5334" y="12506"/>
                    </a:lnTo>
                    <a:lnTo>
                      <a:pt x="5228" y="12757"/>
                    </a:lnTo>
                    <a:lnTo>
                      <a:pt x="5122" y="13017"/>
                    </a:lnTo>
                    <a:lnTo>
                      <a:pt x="5007" y="13257"/>
                    </a:lnTo>
                    <a:lnTo>
                      <a:pt x="4882" y="13498"/>
                    </a:lnTo>
                    <a:lnTo>
                      <a:pt x="4757" y="13739"/>
                    </a:lnTo>
                    <a:lnTo>
                      <a:pt x="4612" y="13970"/>
                    </a:lnTo>
                    <a:lnTo>
                      <a:pt x="4468" y="14201"/>
                    </a:lnTo>
                    <a:lnTo>
                      <a:pt x="4314" y="14422"/>
                    </a:lnTo>
                    <a:lnTo>
                      <a:pt x="4150" y="14634"/>
                    </a:lnTo>
                    <a:lnTo>
                      <a:pt x="3977" y="14846"/>
                    </a:lnTo>
                    <a:lnTo>
                      <a:pt x="3794" y="15048"/>
                    </a:lnTo>
                    <a:lnTo>
                      <a:pt x="3611" y="15250"/>
                    </a:lnTo>
                    <a:lnTo>
                      <a:pt x="3418" y="15443"/>
                    </a:lnTo>
                    <a:lnTo>
                      <a:pt x="3216" y="15635"/>
                    </a:lnTo>
                    <a:lnTo>
                      <a:pt x="3004" y="15818"/>
                    </a:lnTo>
                    <a:lnTo>
                      <a:pt x="2793" y="15992"/>
                    </a:lnTo>
                    <a:lnTo>
                      <a:pt x="2571" y="16155"/>
                    </a:lnTo>
                    <a:lnTo>
                      <a:pt x="2340" y="16319"/>
                    </a:lnTo>
                    <a:lnTo>
                      <a:pt x="2109" y="16473"/>
                    </a:lnTo>
                    <a:lnTo>
                      <a:pt x="1868" y="16627"/>
                    </a:lnTo>
                    <a:lnTo>
                      <a:pt x="1618" y="16772"/>
                    </a:lnTo>
                    <a:lnTo>
                      <a:pt x="1368" y="16906"/>
                    </a:lnTo>
                    <a:lnTo>
                      <a:pt x="1098" y="17031"/>
                    </a:lnTo>
                    <a:lnTo>
                      <a:pt x="838" y="17157"/>
                    </a:lnTo>
                    <a:lnTo>
                      <a:pt x="559" y="17272"/>
                    </a:lnTo>
                    <a:lnTo>
                      <a:pt x="280" y="17378"/>
                    </a:lnTo>
                    <a:lnTo>
                      <a:pt x="0" y="17474"/>
                    </a:lnTo>
                    <a:lnTo>
                      <a:pt x="703" y="19612"/>
                    </a:lnTo>
                    <a:lnTo>
                      <a:pt x="1079" y="19477"/>
                    </a:lnTo>
                    <a:lnTo>
                      <a:pt x="1435" y="19342"/>
                    </a:lnTo>
                    <a:lnTo>
                      <a:pt x="1791" y="19188"/>
                    </a:lnTo>
                    <a:lnTo>
                      <a:pt x="2128" y="19034"/>
                    </a:lnTo>
                    <a:lnTo>
                      <a:pt x="2465" y="18870"/>
                    </a:lnTo>
                    <a:lnTo>
                      <a:pt x="2793" y="18687"/>
                    </a:lnTo>
                    <a:lnTo>
                      <a:pt x="3110" y="18505"/>
                    </a:lnTo>
                    <a:lnTo>
                      <a:pt x="3428" y="18312"/>
                    </a:lnTo>
                    <a:lnTo>
                      <a:pt x="3726" y="18100"/>
                    </a:lnTo>
                    <a:lnTo>
                      <a:pt x="4025" y="17888"/>
                    </a:lnTo>
                    <a:lnTo>
                      <a:pt x="4304" y="17667"/>
                    </a:lnTo>
                    <a:lnTo>
                      <a:pt x="4583" y="17426"/>
                    </a:lnTo>
                    <a:lnTo>
                      <a:pt x="4853" y="17186"/>
                    </a:lnTo>
                    <a:lnTo>
                      <a:pt x="5113" y="16935"/>
                    </a:lnTo>
                    <a:lnTo>
                      <a:pt x="5363" y="16675"/>
                    </a:lnTo>
                    <a:lnTo>
                      <a:pt x="5604" y="16406"/>
                    </a:lnTo>
                    <a:lnTo>
                      <a:pt x="5816" y="16146"/>
                    </a:lnTo>
                    <a:lnTo>
                      <a:pt x="6027" y="15876"/>
                    </a:lnTo>
                    <a:lnTo>
                      <a:pt x="6220" y="15607"/>
                    </a:lnTo>
                    <a:lnTo>
                      <a:pt x="6413" y="15327"/>
                    </a:lnTo>
                    <a:lnTo>
                      <a:pt x="6595" y="15039"/>
                    </a:lnTo>
                    <a:lnTo>
                      <a:pt x="6759" y="14750"/>
                    </a:lnTo>
                    <a:lnTo>
                      <a:pt x="6923" y="14451"/>
                    </a:lnTo>
                    <a:lnTo>
                      <a:pt x="7077" y="14143"/>
                    </a:lnTo>
                    <a:lnTo>
                      <a:pt x="7212" y="13835"/>
                    </a:lnTo>
                    <a:lnTo>
                      <a:pt x="7346" y="13527"/>
                    </a:lnTo>
                    <a:lnTo>
                      <a:pt x="7462" y="13209"/>
                    </a:lnTo>
                    <a:lnTo>
                      <a:pt x="7577" y="12882"/>
                    </a:lnTo>
                    <a:lnTo>
                      <a:pt x="7674" y="12555"/>
                    </a:lnTo>
                    <a:lnTo>
                      <a:pt x="7760" y="12227"/>
                    </a:lnTo>
                    <a:lnTo>
                      <a:pt x="7837" y="11900"/>
                    </a:lnTo>
                    <a:lnTo>
                      <a:pt x="7905" y="11553"/>
                    </a:lnTo>
                    <a:lnTo>
                      <a:pt x="7972" y="11178"/>
                    </a:lnTo>
                    <a:lnTo>
                      <a:pt x="8020" y="10802"/>
                    </a:lnTo>
                    <a:lnTo>
                      <a:pt x="8059" y="10417"/>
                    </a:lnTo>
                    <a:lnTo>
                      <a:pt x="8078" y="10032"/>
                    </a:lnTo>
                    <a:lnTo>
                      <a:pt x="8088" y="9647"/>
                    </a:lnTo>
                    <a:lnTo>
                      <a:pt x="8078" y="9262"/>
                    </a:lnTo>
                    <a:lnTo>
                      <a:pt x="8059" y="8877"/>
                    </a:lnTo>
                    <a:lnTo>
                      <a:pt x="8030" y="8492"/>
                    </a:lnTo>
                    <a:lnTo>
                      <a:pt x="7991" y="8097"/>
                    </a:lnTo>
                    <a:lnTo>
                      <a:pt x="7934" y="7712"/>
                    </a:lnTo>
                    <a:lnTo>
                      <a:pt x="7857" y="7327"/>
                    </a:lnTo>
                    <a:lnTo>
                      <a:pt x="7770" y="6942"/>
                    </a:lnTo>
                    <a:lnTo>
                      <a:pt x="7674" y="6566"/>
                    </a:lnTo>
                    <a:lnTo>
                      <a:pt x="7568" y="6181"/>
                    </a:lnTo>
                    <a:lnTo>
                      <a:pt x="7443" y="5806"/>
                    </a:lnTo>
                    <a:lnTo>
                      <a:pt x="7308" y="5430"/>
                    </a:lnTo>
                    <a:lnTo>
                      <a:pt x="7144" y="5045"/>
                    </a:lnTo>
                    <a:lnTo>
                      <a:pt x="6981" y="4660"/>
                    </a:lnTo>
                    <a:lnTo>
                      <a:pt x="6798" y="4284"/>
                    </a:lnTo>
                    <a:lnTo>
                      <a:pt x="6605" y="3919"/>
                    </a:lnTo>
                    <a:lnTo>
                      <a:pt x="6393" y="3553"/>
                    </a:lnTo>
                    <a:lnTo>
                      <a:pt x="6172" y="3187"/>
                    </a:lnTo>
                    <a:lnTo>
                      <a:pt x="5941" y="2840"/>
                    </a:lnTo>
                    <a:lnTo>
                      <a:pt x="5690" y="2494"/>
                    </a:lnTo>
                    <a:lnTo>
                      <a:pt x="5440" y="2157"/>
                    </a:lnTo>
                    <a:lnTo>
                      <a:pt x="5171" y="1820"/>
                    </a:lnTo>
                    <a:lnTo>
                      <a:pt x="4891" y="1492"/>
                    </a:lnTo>
                    <a:lnTo>
                      <a:pt x="4593" y="1184"/>
                    </a:lnTo>
                    <a:lnTo>
                      <a:pt x="4294" y="876"/>
                    </a:lnTo>
                    <a:lnTo>
                      <a:pt x="3977" y="568"/>
                    </a:lnTo>
                    <a:lnTo>
                      <a:pt x="3659" y="279"/>
                    </a:lnTo>
                    <a:lnTo>
                      <a:pt x="3322"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2" name="Google Shape;2382;p20"/>
              <p:cNvSpPr/>
              <p:nvPr/>
            </p:nvSpPr>
            <p:spPr>
              <a:xfrm>
                <a:off x="1537850" y="2893350"/>
                <a:ext cx="148050" cy="148050"/>
              </a:xfrm>
              <a:custGeom>
                <a:rect b="b" l="l" r="r" t="t"/>
                <a:pathLst>
                  <a:path extrusionOk="0" h="5922" w="5922">
                    <a:moveTo>
                      <a:pt x="1926" y="1"/>
                    </a:moveTo>
                    <a:lnTo>
                      <a:pt x="1743" y="10"/>
                    </a:lnTo>
                    <a:lnTo>
                      <a:pt x="1560" y="29"/>
                    </a:lnTo>
                    <a:lnTo>
                      <a:pt x="1377" y="78"/>
                    </a:lnTo>
                    <a:lnTo>
                      <a:pt x="1204" y="135"/>
                    </a:lnTo>
                    <a:lnTo>
                      <a:pt x="1031" y="222"/>
                    </a:lnTo>
                    <a:lnTo>
                      <a:pt x="867" y="318"/>
                    </a:lnTo>
                    <a:lnTo>
                      <a:pt x="713" y="434"/>
                    </a:lnTo>
                    <a:lnTo>
                      <a:pt x="569" y="559"/>
                    </a:lnTo>
                    <a:lnTo>
                      <a:pt x="434" y="713"/>
                    </a:lnTo>
                    <a:lnTo>
                      <a:pt x="318" y="867"/>
                    </a:lnTo>
                    <a:lnTo>
                      <a:pt x="222" y="1031"/>
                    </a:lnTo>
                    <a:lnTo>
                      <a:pt x="145" y="1204"/>
                    </a:lnTo>
                    <a:lnTo>
                      <a:pt x="78" y="1377"/>
                    </a:lnTo>
                    <a:lnTo>
                      <a:pt x="39" y="1560"/>
                    </a:lnTo>
                    <a:lnTo>
                      <a:pt x="10" y="1743"/>
                    </a:lnTo>
                    <a:lnTo>
                      <a:pt x="1" y="1926"/>
                    </a:lnTo>
                    <a:lnTo>
                      <a:pt x="10" y="2109"/>
                    </a:lnTo>
                    <a:lnTo>
                      <a:pt x="39" y="2292"/>
                    </a:lnTo>
                    <a:lnTo>
                      <a:pt x="78" y="2475"/>
                    </a:lnTo>
                    <a:lnTo>
                      <a:pt x="145" y="2658"/>
                    </a:lnTo>
                    <a:lnTo>
                      <a:pt x="222" y="2821"/>
                    </a:lnTo>
                    <a:lnTo>
                      <a:pt x="318" y="2985"/>
                    </a:lnTo>
                    <a:lnTo>
                      <a:pt x="434" y="3149"/>
                    </a:lnTo>
                    <a:lnTo>
                      <a:pt x="569" y="3293"/>
                    </a:lnTo>
                    <a:lnTo>
                      <a:pt x="3197" y="5922"/>
                    </a:lnTo>
                    <a:lnTo>
                      <a:pt x="5922" y="3187"/>
                    </a:lnTo>
                    <a:lnTo>
                      <a:pt x="3293" y="559"/>
                    </a:lnTo>
                    <a:lnTo>
                      <a:pt x="3149" y="434"/>
                    </a:lnTo>
                    <a:lnTo>
                      <a:pt x="2995" y="318"/>
                    </a:lnTo>
                    <a:lnTo>
                      <a:pt x="2831" y="222"/>
                    </a:lnTo>
                    <a:lnTo>
                      <a:pt x="2658" y="135"/>
                    </a:lnTo>
                    <a:lnTo>
                      <a:pt x="2475" y="78"/>
                    </a:lnTo>
                    <a:lnTo>
                      <a:pt x="2302" y="29"/>
                    </a:lnTo>
                    <a:lnTo>
                      <a:pt x="2119" y="10"/>
                    </a:lnTo>
                    <a:lnTo>
                      <a:pt x="192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3" name="Google Shape;2383;p20"/>
              <p:cNvSpPr/>
              <p:nvPr/>
            </p:nvSpPr>
            <p:spPr>
              <a:xfrm>
                <a:off x="1441575" y="3330450"/>
                <a:ext cx="138175" cy="132400"/>
              </a:xfrm>
              <a:custGeom>
                <a:rect b="b" l="l" r="r" t="t"/>
                <a:pathLst>
                  <a:path extrusionOk="0" h="5296" w="5527">
                    <a:moveTo>
                      <a:pt x="3582" y="0"/>
                    </a:moveTo>
                    <a:lnTo>
                      <a:pt x="3476" y="20"/>
                    </a:lnTo>
                    <a:lnTo>
                      <a:pt x="3380" y="39"/>
                    </a:lnTo>
                    <a:lnTo>
                      <a:pt x="3178" y="97"/>
                    </a:lnTo>
                    <a:lnTo>
                      <a:pt x="2985" y="164"/>
                    </a:lnTo>
                    <a:lnTo>
                      <a:pt x="2802" y="241"/>
                    </a:lnTo>
                    <a:lnTo>
                      <a:pt x="2638" y="328"/>
                    </a:lnTo>
                    <a:lnTo>
                      <a:pt x="2494" y="414"/>
                    </a:lnTo>
                    <a:lnTo>
                      <a:pt x="2292" y="549"/>
                    </a:lnTo>
                    <a:lnTo>
                      <a:pt x="2215" y="607"/>
                    </a:lnTo>
                    <a:lnTo>
                      <a:pt x="665" y="588"/>
                    </a:lnTo>
                    <a:lnTo>
                      <a:pt x="665" y="655"/>
                    </a:lnTo>
                    <a:lnTo>
                      <a:pt x="694" y="799"/>
                    </a:lnTo>
                    <a:lnTo>
                      <a:pt x="713" y="905"/>
                    </a:lnTo>
                    <a:lnTo>
                      <a:pt x="751" y="1011"/>
                    </a:lnTo>
                    <a:lnTo>
                      <a:pt x="800" y="1127"/>
                    </a:lnTo>
                    <a:lnTo>
                      <a:pt x="857" y="1242"/>
                    </a:lnTo>
                    <a:lnTo>
                      <a:pt x="934" y="1358"/>
                    </a:lnTo>
                    <a:lnTo>
                      <a:pt x="1031" y="1464"/>
                    </a:lnTo>
                    <a:lnTo>
                      <a:pt x="1079" y="1512"/>
                    </a:lnTo>
                    <a:lnTo>
                      <a:pt x="1137" y="1560"/>
                    </a:lnTo>
                    <a:lnTo>
                      <a:pt x="1204" y="1599"/>
                    </a:lnTo>
                    <a:lnTo>
                      <a:pt x="1271" y="1637"/>
                    </a:lnTo>
                    <a:lnTo>
                      <a:pt x="1348" y="1666"/>
                    </a:lnTo>
                    <a:lnTo>
                      <a:pt x="1435" y="1685"/>
                    </a:lnTo>
                    <a:lnTo>
                      <a:pt x="1522" y="1704"/>
                    </a:lnTo>
                    <a:lnTo>
                      <a:pt x="1618" y="1714"/>
                    </a:lnTo>
                    <a:lnTo>
                      <a:pt x="1714" y="1724"/>
                    </a:lnTo>
                    <a:lnTo>
                      <a:pt x="1830" y="1714"/>
                    </a:lnTo>
                    <a:lnTo>
                      <a:pt x="1945" y="1704"/>
                    </a:lnTo>
                    <a:lnTo>
                      <a:pt x="2061" y="1685"/>
                    </a:lnTo>
                    <a:lnTo>
                      <a:pt x="2061" y="1685"/>
                    </a:lnTo>
                    <a:lnTo>
                      <a:pt x="1926" y="1868"/>
                    </a:lnTo>
                    <a:lnTo>
                      <a:pt x="1772" y="2061"/>
                    </a:lnTo>
                    <a:lnTo>
                      <a:pt x="1560" y="2292"/>
                    </a:lnTo>
                    <a:lnTo>
                      <a:pt x="1435" y="2417"/>
                    </a:lnTo>
                    <a:lnTo>
                      <a:pt x="1300" y="2542"/>
                    </a:lnTo>
                    <a:lnTo>
                      <a:pt x="1156" y="2667"/>
                    </a:lnTo>
                    <a:lnTo>
                      <a:pt x="1002" y="2792"/>
                    </a:lnTo>
                    <a:lnTo>
                      <a:pt x="838" y="2898"/>
                    </a:lnTo>
                    <a:lnTo>
                      <a:pt x="674" y="3004"/>
                    </a:lnTo>
                    <a:lnTo>
                      <a:pt x="501" y="3091"/>
                    </a:lnTo>
                    <a:lnTo>
                      <a:pt x="318" y="3168"/>
                    </a:lnTo>
                    <a:lnTo>
                      <a:pt x="222" y="3206"/>
                    </a:lnTo>
                    <a:lnTo>
                      <a:pt x="135" y="3264"/>
                    </a:lnTo>
                    <a:lnTo>
                      <a:pt x="78" y="3322"/>
                    </a:lnTo>
                    <a:lnTo>
                      <a:pt x="29" y="3380"/>
                    </a:lnTo>
                    <a:lnTo>
                      <a:pt x="10" y="3447"/>
                    </a:lnTo>
                    <a:lnTo>
                      <a:pt x="0" y="3524"/>
                    </a:lnTo>
                    <a:lnTo>
                      <a:pt x="10" y="3601"/>
                    </a:lnTo>
                    <a:lnTo>
                      <a:pt x="29" y="3688"/>
                    </a:lnTo>
                    <a:lnTo>
                      <a:pt x="68" y="3774"/>
                    </a:lnTo>
                    <a:lnTo>
                      <a:pt x="116" y="3861"/>
                    </a:lnTo>
                    <a:lnTo>
                      <a:pt x="174" y="3948"/>
                    </a:lnTo>
                    <a:lnTo>
                      <a:pt x="251" y="4044"/>
                    </a:lnTo>
                    <a:lnTo>
                      <a:pt x="328" y="4131"/>
                    </a:lnTo>
                    <a:lnTo>
                      <a:pt x="424" y="4227"/>
                    </a:lnTo>
                    <a:lnTo>
                      <a:pt x="530" y="4314"/>
                    </a:lnTo>
                    <a:lnTo>
                      <a:pt x="636" y="4410"/>
                    </a:lnTo>
                    <a:lnTo>
                      <a:pt x="877" y="4593"/>
                    </a:lnTo>
                    <a:lnTo>
                      <a:pt x="1146" y="4756"/>
                    </a:lnTo>
                    <a:lnTo>
                      <a:pt x="1425" y="4910"/>
                    </a:lnTo>
                    <a:lnTo>
                      <a:pt x="1705" y="5045"/>
                    </a:lnTo>
                    <a:lnTo>
                      <a:pt x="1849" y="5103"/>
                    </a:lnTo>
                    <a:lnTo>
                      <a:pt x="1993" y="5161"/>
                    </a:lnTo>
                    <a:lnTo>
                      <a:pt x="2138" y="5199"/>
                    </a:lnTo>
                    <a:lnTo>
                      <a:pt x="2282" y="5238"/>
                    </a:lnTo>
                    <a:lnTo>
                      <a:pt x="2417" y="5267"/>
                    </a:lnTo>
                    <a:lnTo>
                      <a:pt x="2552" y="5286"/>
                    </a:lnTo>
                    <a:lnTo>
                      <a:pt x="2677" y="5296"/>
                    </a:lnTo>
                    <a:lnTo>
                      <a:pt x="2860" y="5296"/>
                    </a:lnTo>
                    <a:lnTo>
                      <a:pt x="2927" y="5286"/>
                    </a:lnTo>
                    <a:lnTo>
                      <a:pt x="3043" y="5247"/>
                    </a:lnTo>
                    <a:lnTo>
                      <a:pt x="3149" y="5190"/>
                    </a:lnTo>
                    <a:lnTo>
                      <a:pt x="3245" y="5113"/>
                    </a:lnTo>
                    <a:lnTo>
                      <a:pt x="3332" y="5026"/>
                    </a:lnTo>
                    <a:lnTo>
                      <a:pt x="3418" y="4930"/>
                    </a:lnTo>
                    <a:lnTo>
                      <a:pt x="3505" y="4824"/>
                    </a:lnTo>
                    <a:lnTo>
                      <a:pt x="3592" y="4699"/>
                    </a:lnTo>
                    <a:lnTo>
                      <a:pt x="3765" y="4448"/>
                    </a:lnTo>
                    <a:lnTo>
                      <a:pt x="3948" y="4198"/>
                    </a:lnTo>
                    <a:lnTo>
                      <a:pt x="4044" y="4073"/>
                    </a:lnTo>
                    <a:lnTo>
                      <a:pt x="4150" y="3957"/>
                    </a:lnTo>
                    <a:lnTo>
                      <a:pt x="4266" y="3842"/>
                    </a:lnTo>
                    <a:lnTo>
                      <a:pt x="4400" y="3745"/>
                    </a:lnTo>
                    <a:lnTo>
                      <a:pt x="4583" y="3601"/>
                    </a:lnTo>
                    <a:lnTo>
                      <a:pt x="4757" y="3437"/>
                    </a:lnTo>
                    <a:lnTo>
                      <a:pt x="4930" y="3264"/>
                    </a:lnTo>
                    <a:lnTo>
                      <a:pt x="5084" y="3072"/>
                    </a:lnTo>
                    <a:lnTo>
                      <a:pt x="5219" y="2869"/>
                    </a:lnTo>
                    <a:lnTo>
                      <a:pt x="5334" y="2667"/>
                    </a:lnTo>
                    <a:lnTo>
                      <a:pt x="5382" y="2561"/>
                    </a:lnTo>
                    <a:lnTo>
                      <a:pt x="5421" y="2446"/>
                    </a:lnTo>
                    <a:lnTo>
                      <a:pt x="5459" y="2340"/>
                    </a:lnTo>
                    <a:lnTo>
                      <a:pt x="5488" y="2224"/>
                    </a:lnTo>
                    <a:lnTo>
                      <a:pt x="5508" y="2118"/>
                    </a:lnTo>
                    <a:lnTo>
                      <a:pt x="5527" y="2003"/>
                    </a:lnTo>
                    <a:lnTo>
                      <a:pt x="5527" y="1897"/>
                    </a:lnTo>
                    <a:lnTo>
                      <a:pt x="5527" y="1781"/>
                    </a:lnTo>
                    <a:lnTo>
                      <a:pt x="5517" y="1676"/>
                    </a:lnTo>
                    <a:lnTo>
                      <a:pt x="5498" y="1560"/>
                    </a:lnTo>
                    <a:lnTo>
                      <a:pt x="5459" y="1454"/>
                    </a:lnTo>
                    <a:lnTo>
                      <a:pt x="5421" y="1348"/>
                    </a:lnTo>
                    <a:lnTo>
                      <a:pt x="5373" y="1242"/>
                    </a:lnTo>
                    <a:lnTo>
                      <a:pt x="5305" y="1146"/>
                    </a:lnTo>
                    <a:lnTo>
                      <a:pt x="5228" y="1050"/>
                    </a:lnTo>
                    <a:lnTo>
                      <a:pt x="5142" y="953"/>
                    </a:lnTo>
                    <a:lnTo>
                      <a:pt x="5045" y="857"/>
                    </a:lnTo>
                    <a:lnTo>
                      <a:pt x="4930" y="761"/>
                    </a:lnTo>
                    <a:lnTo>
                      <a:pt x="4805" y="684"/>
                    </a:lnTo>
                    <a:lnTo>
                      <a:pt x="4670" y="597"/>
                    </a:lnTo>
                    <a:lnTo>
                      <a:pt x="4593" y="482"/>
                    </a:lnTo>
                    <a:lnTo>
                      <a:pt x="4525" y="376"/>
                    </a:lnTo>
                    <a:lnTo>
                      <a:pt x="4439" y="280"/>
                    </a:lnTo>
                    <a:lnTo>
                      <a:pt x="4362" y="212"/>
                    </a:lnTo>
                    <a:lnTo>
                      <a:pt x="4266" y="145"/>
                    </a:lnTo>
                    <a:lnTo>
                      <a:pt x="4179" y="97"/>
                    </a:lnTo>
                    <a:lnTo>
                      <a:pt x="4083" y="58"/>
                    </a:lnTo>
                    <a:lnTo>
                      <a:pt x="3986" y="29"/>
                    </a:lnTo>
                    <a:lnTo>
                      <a:pt x="3890" y="10"/>
                    </a:lnTo>
                    <a:lnTo>
                      <a:pt x="3784"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4" name="Google Shape;2384;p20"/>
              <p:cNvSpPr/>
              <p:nvPr/>
            </p:nvSpPr>
            <p:spPr>
              <a:xfrm>
                <a:off x="1473350" y="3402650"/>
                <a:ext cx="48150" cy="51050"/>
              </a:xfrm>
              <a:custGeom>
                <a:rect b="b" l="l" r="r" t="t"/>
                <a:pathLst>
                  <a:path extrusionOk="0" h="2042" w="1926">
                    <a:moveTo>
                      <a:pt x="1839" y="1"/>
                    </a:moveTo>
                    <a:lnTo>
                      <a:pt x="1714" y="222"/>
                    </a:lnTo>
                    <a:lnTo>
                      <a:pt x="1589" y="415"/>
                    </a:lnTo>
                    <a:lnTo>
                      <a:pt x="1464" y="607"/>
                    </a:lnTo>
                    <a:lnTo>
                      <a:pt x="1339" y="780"/>
                    </a:lnTo>
                    <a:lnTo>
                      <a:pt x="1213" y="935"/>
                    </a:lnTo>
                    <a:lnTo>
                      <a:pt x="1098" y="1079"/>
                    </a:lnTo>
                    <a:lnTo>
                      <a:pt x="973" y="1214"/>
                    </a:lnTo>
                    <a:lnTo>
                      <a:pt x="848" y="1339"/>
                    </a:lnTo>
                    <a:lnTo>
                      <a:pt x="732" y="1445"/>
                    </a:lnTo>
                    <a:lnTo>
                      <a:pt x="617" y="1551"/>
                    </a:lnTo>
                    <a:lnTo>
                      <a:pt x="385" y="1714"/>
                    </a:lnTo>
                    <a:lnTo>
                      <a:pt x="183" y="1849"/>
                    </a:lnTo>
                    <a:lnTo>
                      <a:pt x="0" y="1945"/>
                    </a:lnTo>
                    <a:lnTo>
                      <a:pt x="183" y="2042"/>
                    </a:lnTo>
                    <a:lnTo>
                      <a:pt x="376" y="1907"/>
                    </a:lnTo>
                    <a:lnTo>
                      <a:pt x="559" y="1762"/>
                    </a:lnTo>
                    <a:lnTo>
                      <a:pt x="742" y="1618"/>
                    </a:lnTo>
                    <a:lnTo>
                      <a:pt x="905" y="1454"/>
                    </a:lnTo>
                    <a:lnTo>
                      <a:pt x="1059" y="1291"/>
                    </a:lnTo>
                    <a:lnTo>
                      <a:pt x="1204" y="1127"/>
                    </a:lnTo>
                    <a:lnTo>
                      <a:pt x="1329" y="963"/>
                    </a:lnTo>
                    <a:lnTo>
                      <a:pt x="1454" y="809"/>
                    </a:lnTo>
                    <a:lnTo>
                      <a:pt x="1656" y="521"/>
                    </a:lnTo>
                    <a:lnTo>
                      <a:pt x="1801" y="280"/>
                    </a:lnTo>
                    <a:lnTo>
                      <a:pt x="1926" y="68"/>
                    </a:lnTo>
                    <a:lnTo>
                      <a:pt x="1839"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5" name="Google Shape;2385;p20"/>
              <p:cNvSpPr/>
              <p:nvPr/>
            </p:nvSpPr>
            <p:spPr>
              <a:xfrm>
                <a:off x="1496450" y="3413975"/>
                <a:ext cx="39025" cy="48150"/>
              </a:xfrm>
              <a:custGeom>
                <a:rect b="b" l="l" r="r" t="t"/>
                <a:pathLst>
                  <a:path extrusionOk="0" h="1926" w="1561">
                    <a:moveTo>
                      <a:pt x="1464" y="0"/>
                    </a:moveTo>
                    <a:lnTo>
                      <a:pt x="1368" y="183"/>
                    </a:lnTo>
                    <a:lnTo>
                      <a:pt x="1262" y="356"/>
                    </a:lnTo>
                    <a:lnTo>
                      <a:pt x="1060" y="674"/>
                    </a:lnTo>
                    <a:lnTo>
                      <a:pt x="857" y="963"/>
                    </a:lnTo>
                    <a:lnTo>
                      <a:pt x="655" y="1213"/>
                    </a:lnTo>
                    <a:lnTo>
                      <a:pt x="472" y="1425"/>
                    </a:lnTo>
                    <a:lnTo>
                      <a:pt x="289" y="1608"/>
                    </a:lnTo>
                    <a:lnTo>
                      <a:pt x="135" y="1752"/>
                    </a:lnTo>
                    <a:lnTo>
                      <a:pt x="1" y="1878"/>
                    </a:lnTo>
                    <a:lnTo>
                      <a:pt x="203" y="1926"/>
                    </a:lnTo>
                    <a:lnTo>
                      <a:pt x="347" y="1791"/>
                    </a:lnTo>
                    <a:lnTo>
                      <a:pt x="482" y="1656"/>
                    </a:lnTo>
                    <a:lnTo>
                      <a:pt x="607" y="1512"/>
                    </a:lnTo>
                    <a:lnTo>
                      <a:pt x="732" y="1358"/>
                    </a:lnTo>
                    <a:lnTo>
                      <a:pt x="857" y="1204"/>
                    </a:lnTo>
                    <a:lnTo>
                      <a:pt x="963" y="1050"/>
                    </a:lnTo>
                    <a:lnTo>
                      <a:pt x="1166" y="751"/>
                    </a:lnTo>
                    <a:lnTo>
                      <a:pt x="1329" y="482"/>
                    </a:lnTo>
                    <a:lnTo>
                      <a:pt x="1454" y="270"/>
                    </a:lnTo>
                    <a:lnTo>
                      <a:pt x="1560" y="68"/>
                    </a:lnTo>
                    <a:lnTo>
                      <a:pt x="1464"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20"/>
              <p:cNvSpPr/>
              <p:nvPr/>
            </p:nvSpPr>
            <p:spPr>
              <a:xfrm>
                <a:off x="1448800" y="3389650"/>
                <a:ext cx="55375" cy="47700"/>
              </a:xfrm>
              <a:custGeom>
                <a:rect b="b" l="l" r="r" t="t"/>
                <a:pathLst>
                  <a:path extrusionOk="0" h="1908" w="2215">
                    <a:moveTo>
                      <a:pt x="2147" y="1"/>
                    </a:moveTo>
                    <a:lnTo>
                      <a:pt x="2012" y="193"/>
                    </a:lnTo>
                    <a:lnTo>
                      <a:pt x="1878" y="376"/>
                    </a:lnTo>
                    <a:lnTo>
                      <a:pt x="1733" y="550"/>
                    </a:lnTo>
                    <a:lnTo>
                      <a:pt x="1589" y="704"/>
                    </a:lnTo>
                    <a:lnTo>
                      <a:pt x="1444" y="848"/>
                    </a:lnTo>
                    <a:lnTo>
                      <a:pt x="1290" y="973"/>
                    </a:lnTo>
                    <a:lnTo>
                      <a:pt x="1146" y="1089"/>
                    </a:lnTo>
                    <a:lnTo>
                      <a:pt x="1011" y="1195"/>
                    </a:lnTo>
                    <a:lnTo>
                      <a:pt x="867" y="1291"/>
                    </a:lnTo>
                    <a:lnTo>
                      <a:pt x="722" y="1377"/>
                    </a:lnTo>
                    <a:lnTo>
                      <a:pt x="588" y="1455"/>
                    </a:lnTo>
                    <a:lnTo>
                      <a:pt x="462" y="1522"/>
                    </a:lnTo>
                    <a:lnTo>
                      <a:pt x="212" y="1637"/>
                    </a:lnTo>
                    <a:lnTo>
                      <a:pt x="0" y="1714"/>
                    </a:lnTo>
                    <a:lnTo>
                      <a:pt x="87" y="1811"/>
                    </a:lnTo>
                    <a:lnTo>
                      <a:pt x="193" y="1907"/>
                    </a:lnTo>
                    <a:lnTo>
                      <a:pt x="318" y="1859"/>
                    </a:lnTo>
                    <a:lnTo>
                      <a:pt x="443" y="1801"/>
                    </a:lnTo>
                    <a:lnTo>
                      <a:pt x="674" y="1686"/>
                    </a:lnTo>
                    <a:lnTo>
                      <a:pt x="886" y="1551"/>
                    </a:lnTo>
                    <a:lnTo>
                      <a:pt x="1088" y="1406"/>
                    </a:lnTo>
                    <a:lnTo>
                      <a:pt x="1271" y="1252"/>
                    </a:lnTo>
                    <a:lnTo>
                      <a:pt x="1435" y="1098"/>
                    </a:lnTo>
                    <a:lnTo>
                      <a:pt x="1589" y="935"/>
                    </a:lnTo>
                    <a:lnTo>
                      <a:pt x="1714" y="781"/>
                    </a:lnTo>
                    <a:lnTo>
                      <a:pt x="1839" y="636"/>
                    </a:lnTo>
                    <a:lnTo>
                      <a:pt x="1935" y="501"/>
                    </a:lnTo>
                    <a:lnTo>
                      <a:pt x="2099" y="261"/>
                    </a:lnTo>
                    <a:lnTo>
                      <a:pt x="2186" y="97"/>
                    </a:lnTo>
                    <a:lnTo>
                      <a:pt x="2215" y="39"/>
                    </a:lnTo>
                    <a:lnTo>
                      <a:pt x="2147"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387" name="Google Shape;2387;p20"/>
          <p:cNvSpPr txBox="1"/>
          <p:nvPr/>
        </p:nvSpPr>
        <p:spPr>
          <a:xfrm>
            <a:off x="549900" y="3877325"/>
            <a:ext cx="1424700" cy="621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Early childhood</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388" name="Google Shape;2388;p20"/>
          <p:cNvSpPr txBox="1"/>
          <p:nvPr/>
        </p:nvSpPr>
        <p:spPr>
          <a:xfrm>
            <a:off x="2067225" y="2531488"/>
            <a:ext cx="1700100" cy="621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Middle childhood</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389" name="Google Shape;2389;p20"/>
          <p:cNvSpPr txBox="1"/>
          <p:nvPr/>
        </p:nvSpPr>
        <p:spPr>
          <a:xfrm>
            <a:off x="5514680" y="2531488"/>
            <a:ext cx="1424700" cy="621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Adolescence years</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390" name="Google Shape;2390;p20"/>
          <p:cNvSpPr txBox="1"/>
          <p:nvPr/>
        </p:nvSpPr>
        <p:spPr>
          <a:xfrm>
            <a:off x="3859744" y="1185650"/>
            <a:ext cx="1424700" cy="621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Late childhood</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391" name="Google Shape;2391;p20"/>
          <p:cNvSpPr txBox="1"/>
          <p:nvPr/>
        </p:nvSpPr>
        <p:spPr>
          <a:xfrm>
            <a:off x="7169627" y="3877325"/>
            <a:ext cx="1424700" cy="621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Early adulthood</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cxnSp>
        <p:nvCxnSpPr>
          <p:cNvPr id="2392" name="Google Shape;2392;p20"/>
          <p:cNvCxnSpPr>
            <a:stCxn id="2389" idx="2"/>
            <a:endCxn id="2391" idx="1"/>
          </p:cNvCxnSpPr>
          <p:nvPr/>
        </p:nvCxnSpPr>
        <p:spPr>
          <a:xfrm flipH="1" rot="-5400000">
            <a:off x="6180680" y="3198838"/>
            <a:ext cx="1035300" cy="942600"/>
          </a:xfrm>
          <a:prstGeom prst="bentConnector2">
            <a:avLst/>
          </a:prstGeom>
          <a:noFill/>
          <a:ln cap="flat" cmpd="sng" w="9525">
            <a:solidFill>
              <a:schemeClr val="dk2"/>
            </a:solidFill>
            <a:prstDash val="solid"/>
            <a:round/>
            <a:headEnd len="sm" w="sm" type="none"/>
            <a:tailEnd len="med" w="med" type="triangle"/>
          </a:ln>
        </p:spPr>
      </p:cxnSp>
      <p:cxnSp>
        <p:nvCxnSpPr>
          <p:cNvPr id="2393" name="Google Shape;2393;p20"/>
          <p:cNvCxnSpPr>
            <a:stCxn id="2387" idx="3"/>
            <a:endCxn id="2388" idx="2"/>
          </p:cNvCxnSpPr>
          <p:nvPr/>
        </p:nvCxnSpPr>
        <p:spPr>
          <a:xfrm flipH="1" rot="10800000">
            <a:off x="1974600" y="3152525"/>
            <a:ext cx="942600" cy="1035300"/>
          </a:xfrm>
          <a:prstGeom prst="bentConnector2">
            <a:avLst/>
          </a:prstGeom>
          <a:noFill/>
          <a:ln cap="flat" cmpd="sng" w="9525">
            <a:solidFill>
              <a:schemeClr val="dk2"/>
            </a:solidFill>
            <a:prstDash val="solid"/>
            <a:round/>
            <a:headEnd len="sm" w="sm" type="none"/>
            <a:tailEnd len="med" w="med" type="triangle"/>
          </a:ln>
        </p:spPr>
      </p:cxnSp>
      <p:cxnSp>
        <p:nvCxnSpPr>
          <p:cNvPr id="2394" name="Google Shape;2394;p20"/>
          <p:cNvCxnSpPr>
            <a:stCxn id="2388" idx="0"/>
            <a:endCxn id="2390" idx="1"/>
          </p:cNvCxnSpPr>
          <p:nvPr/>
        </p:nvCxnSpPr>
        <p:spPr>
          <a:xfrm rot="-5400000">
            <a:off x="2870925" y="1542538"/>
            <a:ext cx="1035300" cy="942600"/>
          </a:xfrm>
          <a:prstGeom prst="bentConnector2">
            <a:avLst/>
          </a:prstGeom>
          <a:noFill/>
          <a:ln cap="flat" cmpd="sng" w="9525">
            <a:solidFill>
              <a:schemeClr val="dk2"/>
            </a:solidFill>
            <a:prstDash val="solid"/>
            <a:round/>
            <a:headEnd len="sm" w="sm" type="none"/>
            <a:tailEnd len="med" w="med" type="triangle"/>
          </a:ln>
        </p:spPr>
      </p:cxnSp>
      <p:cxnSp>
        <p:nvCxnSpPr>
          <p:cNvPr id="2395" name="Google Shape;2395;p20"/>
          <p:cNvCxnSpPr>
            <a:stCxn id="2390" idx="3"/>
            <a:endCxn id="2389" idx="0"/>
          </p:cNvCxnSpPr>
          <p:nvPr/>
        </p:nvCxnSpPr>
        <p:spPr>
          <a:xfrm>
            <a:off x="5284444" y="1496150"/>
            <a:ext cx="942600" cy="1035300"/>
          </a:xfrm>
          <a:prstGeom prst="bentConnector2">
            <a:avLst/>
          </a:prstGeom>
          <a:noFill/>
          <a:ln cap="flat" cmpd="sng" w="9525">
            <a:solidFill>
              <a:schemeClr val="dk2"/>
            </a:solidFill>
            <a:prstDash val="solid"/>
            <a:round/>
            <a:headEnd len="sm" w="sm" type="none"/>
            <a:tailEnd len="med" w="med" type="triangle"/>
          </a:ln>
        </p:spPr>
      </p:cxnSp>
      <p:sp>
        <p:nvSpPr>
          <p:cNvPr id="2396" name="Google Shape;2396;p20"/>
          <p:cNvSpPr txBox="1"/>
          <p:nvPr/>
        </p:nvSpPr>
        <p:spPr>
          <a:xfrm>
            <a:off x="3218525" y="3751200"/>
            <a:ext cx="2707500" cy="873300"/>
          </a:xfrm>
          <a:prstGeom prst="rect">
            <a:avLst/>
          </a:prstGeom>
          <a:solidFill>
            <a:srgbClr val="018FA5">
              <a:alpha val="12156"/>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Mercury is the closest planet to the Sun and the smallest one in the entire Solar System</a:t>
            </a:r>
            <a:endParaRPr b="0" i="0" sz="1400" u="none" cap="none" strike="noStrike">
              <a:solidFill>
                <a:srgbClr val="000000"/>
              </a:solidFill>
              <a:latin typeface="Roboto"/>
              <a:ea typeface="Roboto"/>
              <a:cs typeface="Roboto"/>
              <a:sym typeface="Roboto"/>
            </a:endParaRPr>
          </a:p>
        </p:txBody>
      </p:sp>
      <p:sp>
        <p:nvSpPr>
          <p:cNvPr id="2397" name="Google Shape;2397;p20"/>
          <p:cNvSpPr/>
          <p:nvPr/>
        </p:nvSpPr>
        <p:spPr>
          <a:xfrm>
            <a:off x="4250550" y="2520405"/>
            <a:ext cx="643200" cy="643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2398" name="Google Shape;2398;p20"/>
          <p:cNvSpPr/>
          <p:nvPr/>
        </p:nvSpPr>
        <p:spPr>
          <a:xfrm>
            <a:off x="4396683" y="2659313"/>
            <a:ext cx="402949" cy="365366"/>
          </a:xfrm>
          <a:custGeom>
            <a:rect b="b" l="l" r="r" t="t"/>
            <a:pathLst>
              <a:path extrusionOk="0" h="10684" w="11783">
                <a:moveTo>
                  <a:pt x="5380" y="1"/>
                </a:moveTo>
                <a:cubicBezTo>
                  <a:pt x="3666" y="1"/>
                  <a:pt x="2005" y="824"/>
                  <a:pt x="971" y="2299"/>
                </a:cubicBezTo>
                <a:lnTo>
                  <a:pt x="519" y="1941"/>
                </a:lnTo>
                <a:cubicBezTo>
                  <a:pt x="460" y="1903"/>
                  <a:pt x="397" y="1885"/>
                  <a:pt x="335" y="1885"/>
                </a:cubicBezTo>
                <a:cubicBezTo>
                  <a:pt x="170" y="1885"/>
                  <a:pt x="19" y="2013"/>
                  <a:pt x="19" y="2203"/>
                </a:cubicBezTo>
                <a:lnTo>
                  <a:pt x="19" y="5323"/>
                </a:lnTo>
                <a:cubicBezTo>
                  <a:pt x="0" y="5507"/>
                  <a:pt x="152" y="5648"/>
                  <a:pt x="321" y="5648"/>
                </a:cubicBezTo>
                <a:cubicBezTo>
                  <a:pt x="371" y="5648"/>
                  <a:pt x="422" y="5636"/>
                  <a:pt x="471" y="5609"/>
                </a:cubicBezTo>
                <a:lnTo>
                  <a:pt x="2972" y="4347"/>
                </a:lnTo>
                <a:cubicBezTo>
                  <a:pt x="3162" y="4251"/>
                  <a:pt x="3210" y="3966"/>
                  <a:pt x="3019" y="3823"/>
                </a:cubicBezTo>
                <a:lnTo>
                  <a:pt x="2471" y="3418"/>
                </a:lnTo>
                <a:cubicBezTo>
                  <a:pt x="3194" y="2364"/>
                  <a:pt x="4251" y="1898"/>
                  <a:pt x="5295" y="1898"/>
                </a:cubicBezTo>
                <a:cubicBezTo>
                  <a:pt x="7174" y="1898"/>
                  <a:pt x="9012" y="3407"/>
                  <a:pt x="8782" y="5704"/>
                </a:cubicBezTo>
                <a:cubicBezTo>
                  <a:pt x="8582" y="7711"/>
                  <a:pt x="6952" y="8816"/>
                  <a:pt x="5318" y="8816"/>
                </a:cubicBezTo>
                <a:cubicBezTo>
                  <a:pt x="4044" y="8816"/>
                  <a:pt x="2767" y="8144"/>
                  <a:pt x="2162" y="6704"/>
                </a:cubicBezTo>
                <a:cubicBezTo>
                  <a:pt x="1991" y="6269"/>
                  <a:pt x="1649" y="6088"/>
                  <a:pt x="1306" y="6088"/>
                </a:cubicBezTo>
                <a:cubicBezTo>
                  <a:pt x="691" y="6088"/>
                  <a:pt x="72" y="6670"/>
                  <a:pt x="423" y="7419"/>
                </a:cubicBezTo>
                <a:cubicBezTo>
                  <a:pt x="1297" y="9452"/>
                  <a:pt x="3280" y="10684"/>
                  <a:pt x="5361" y="10684"/>
                </a:cubicBezTo>
                <a:cubicBezTo>
                  <a:pt x="6059" y="10684"/>
                  <a:pt x="6767" y="10546"/>
                  <a:pt x="7449" y="10253"/>
                </a:cubicBezTo>
                <a:cubicBezTo>
                  <a:pt x="11783" y="8419"/>
                  <a:pt x="11783" y="2251"/>
                  <a:pt x="7449" y="441"/>
                </a:cubicBezTo>
                <a:lnTo>
                  <a:pt x="7449" y="417"/>
                </a:lnTo>
                <a:cubicBezTo>
                  <a:pt x="6776" y="136"/>
                  <a:pt x="6073" y="1"/>
                  <a:pt x="538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99" name="Google Shape;2399;p20"/>
          <p:cNvCxnSpPr>
            <a:stCxn id="2397" idx="4"/>
            <a:endCxn id="2396" idx="0"/>
          </p:cNvCxnSpPr>
          <p:nvPr/>
        </p:nvCxnSpPr>
        <p:spPr>
          <a:xfrm>
            <a:off x="4572150" y="3163605"/>
            <a:ext cx="0" cy="5877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3" name="Shape 2403"/>
        <p:cNvGrpSpPr/>
        <p:nvPr/>
      </p:nvGrpSpPr>
      <p:grpSpPr>
        <a:xfrm>
          <a:off x="0" y="0"/>
          <a:ext cx="0" cy="0"/>
          <a:chOff x="0" y="0"/>
          <a:chExt cx="0" cy="0"/>
        </a:xfrm>
      </p:grpSpPr>
      <p:grpSp>
        <p:nvGrpSpPr>
          <p:cNvPr id="2404" name="Google Shape;2404;p21"/>
          <p:cNvGrpSpPr/>
          <p:nvPr/>
        </p:nvGrpSpPr>
        <p:grpSpPr>
          <a:xfrm>
            <a:off x="8345691" y="2046577"/>
            <a:ext cx="346358" cy="537546"/>
            <a:chOff x="8102575" y="326400"/>
            <a:chExt cx="400275" cy="621225"/>
          </a:xfrm>
        </p:grpSpPr>
        <p:sp>
          <p:nvSpPr>
            <p:cNvPr id="2405" name="Google Shape;2405;p21"/>
            <p:cNvSpPr/>
            <p:nvPr/>
          </p:nvSpPr>
          <p:spPr>
            <a:xfrm>
              <a:off x="8102575" y="850375"/>
              <a:ext cx="400275" cy="97250"/>
            </a:xfrm>
            <a:custGeom>
              <a:rect b="b" l="l" r="r" t="t"/>
              <a:pathLst>
                <a:path extrusionOk="0" h="3890" w="16011">
                  <a:moveTo>
                    <a:pt x="1" y="1"/>
                  </a:moveTo>
                  <a:lnTo>
                    <a:pt x="1" y="1211"/>
                  </a:lnTo>
                  <a:cubicBezTo>
                    <a:pt x="1" y="2692"/>
                    <a:pt x="1198" y="3877"/>
                    <a:pt x="2667" y="3889"/>
                  </a:cubicBezTo>
                  <a:lnTo>
                    <a:pt x="13344" y="3889"/>
                  </a:lnTo>
                  <a:cubicBezTo>
                    <a:pt x="14813" y="3877"/>
                    <a:pt x="16011" y="2692"/>
                    <a:pt x="16011" y="1211"/>
                  </a:cubicBezTo>
                  <a:lnTo>
                    <a:pt x="16011" y="1"/>
                  </a:lnTo>
                  <a:lnTo>
                    <a:pt x="8740" y="1"/>
                  </a:lnTo>
                  <a:lnTo>
                    <a:pt x="8740" y="729"/>
                  </a:lnTo>
                  <a:cubicBezTo>
                    <a:pt x="8740" y="1137"/>
                    <a:pt x="8407" y="1458"/>
                    <a:pt x="8012" y="1458"/>
                  </a:cubicBezTo>
                  <a:cubicBezTo>
                    <a:pt x="7604" y="1458"/>
                    <a:pt x="7283" y="1137"/>
                    <a:pt x="7283" y="729"/>
                  </a:cubicBezTo>
                  <a:lnTo>
                    <a:pt x="7283"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06" name="Google Shape;2406;p21"/>
            <p:cNvSpPr/>
            <p:nvPr/>
          </p:nvSpPr>
          <p:spPr>
            <a:xfrm>
              <a:off x="8102575" y="326400"/>
              <a:ext cx="400275" cy="487600"/>
            </a:xfrm>
            <a:custGeom>
              <a:rect b="b" l="l" r="r" t="t"/>
              <a:pathLst>
                <a:path extrusionOk="0" h="19504" w="16011">
                  <a:moveTo>
                    <a:pt x="8012" y="5925"/>
                  </a:moveTo>
                  <a:cubicBezTo>
                    <a:pt x="9839" y="5925"/>
                    <a:pt x="11394" y="7246"/>
                    <a:pt x="11715" y="9036"/>
                  </a:cubicBezTo>
                  <a:cubicBezTo>
                    <a:pt x="12937" y="9369"/>
                    <a:pt x="13727" y="10566"/>
                    <a:pt x="13567" y="11838"/>
                  </a:cubicBezTo>
                  <a:cubicBezTo>
                    <a:pt x="13394" y="13097"/>
                    <a:pt x="12320" y="14035"/>
                    <a:pt x="11036" y="14047"/>
                  </a:cubicBezTo>
                  <a:lnTo>
                    <a:pt x="10419" y="14047"/>
                  </a:lnTo>
                  <a:lnTo>
                    <a:pt x="10172" y="14553"/>
                  </a:lnTo>
                  <a:lnTo>
                    <a:pt x="11024" y="14998"/>
                  </a:lnTo>
                  <a:cubicBezTo>
                    <a:pt x="11357" y="15183"/>
                    <a:pt x="11505" y="15603"/>
                    <a:pt x="11332" y="15948"/>
                  </a:cubicBezTo>
                  <a:lnTo>
                    <a:pt x="10604" y="17504"/>
                  </a:lnTo>
                  <a:cubicBezTo>
                    <a:pt x="10457" y="17785"/>
                    <a:pt x="10217" y="17903"/>
                    <a:pt x="9979" y="17903"/>
                  </a:cubicBezTo>
                  <a:cubicBezTo>
                    <a:pt x="9517" y="17903"/>
                    <a:pt x="9059" y="17457"/>
                    <a:pt x="9296" y="16886"/>
                  </a:cubicBezTo>
                  <a:lnTo>
                    <a:pt x="9728" y="15961"/>
                  </a:lnTo>
                  <a:lnTo>
                    <a:pt x="8876" y="15516"/>
                  </a:lnTo>
                  <a:cubicBezTo>
                    <a:pt x="8543" y="15331"/>
                    <a:pt x="8394" y="14911"/>
                    <a:pt x="8567" y="14566"/>
                  </a:cubicBezTo>
                  <a:lnTo>
                    <a:pt x="8802" y="14047"/>
                  </a:lnTo>
                  <a:lnTo>
                    <a:pt x="6530" y="14047"/>
                  </a:lnTo>
                  <a:lnTo>
                    <a:pt x="6296" y="14553"/>
                  </a:lnTo>
                  <a:lnTo>
                    <a:pt x="7135" y="15010"/>
                  </a:lnTo>
                  <a:cubicBezTo>
                    <a:pt x="7481" y="15183"/>
                    <a:pt x="7617" y="15603"/>
                    <a:pt x="7456" y="15961"/>
                  </a:cubicBezTo>
                  <a:lnTo>
                    <a:pt x="6728" y="17504"/>
                  </a:lnTo>
                  <a:cubicBezTo>
                    <a:pt x="6581" y="17785"/>
                    <a:pt x="6340" y="17903"/>
                    <a:pt x="6100" y="17903"/>
                  </a:cubicBezTo>
                  <a:cubicBezTo>
                    <a:pt x="5634" y="17903"/>
                    <a:pt x="5171" y="17457"/>
                    <a:pt x="5407" y="16886"/>
                  </a:cubicBezTo>
                  <a:lnTo>
                    <a:pt x="5839" y="15961"/>
                  </a:lnTo>
                  <a:lnTo>
                    <a:pt x="5000" y="15516"/>
                  </a:lnTo>
                  <a:cubicBezTo>
                    <a:pt x="4654" y="15331"/>
                    <a:pt x="4518" y="14911"/>
                    <a:pt x="4691" y="14566"/>
                  </a:cubicBezTo>
                  <a:lnTo>
                    <a:pt x="4926" y="14047"/>
                  </a:lnTo>
                  <a:cubicBezTo>
                    <a:pt x="3654" y="14010"/>
                    <a:pt x="2605" y="13060"/>
                    <a:pt x="2445" y="11801"/>
                  </a:cubicBezTo>
                  <a:cubicBezTo>
                    <a:pt x="2297" y="10554"/>
                    <a:pt x="3087" y="9369"/>
                    <a:pt x="4309" y="9036"/>
                  </a:cubicBezTo>
                  <a:cubicBezTo>
                    <a:pt x="4617" y="7246"/>
                    <a:pt x="6185" y="5925"/>
                    <a:pt x="8012" y="5925"/>
                  </a:cubicBezTo>
                  <a:close/>
                  <a:moveTo>
                    <a:pt x="2667" y="0"/>
                  </a:moveTo>
                  <a:cubicBezTo>
                    <a:pt x="1198" y="0"/>
                    <a:pt x="1" y="1197"/>
                    <a:pt x="1" y="2666"/>
                  </a:cubicBezTo>
                  <a:lnTo>
                    <a:pt x="1" y="19503"/>
                  </a:lnTo>
                  <a:lnTo>
                    <a:pt x="16011" y="19503"/>
                  </a:lnTo>
                  <a:lnTo>
                    <a:pt x="16011" y="2666"/>
                  </a:lnTo>
                  <a:cubicBezTo>
                    <a:pt x="16011" y="1197"/>
                    <a:pt x="14813" y="0"/>
                    <a:pt x="13344" y="0"/>
                  </a:cubicBezTo>
                  <a:lnTo>
                    <a:pt x="11703" y="0"/>
                  </a:lnTo>
                  <a:lnTo>
                    <a:pt x="10629" y="2703"/>
                  </a:lnTo>
                  <a:cubicBezTo>
                    <a:pt x="10518" y="2975"/>
                    <a:pt x="10246" y="3160"/>
                    <a:pt x="9950" y="3160"/>
                  </a:cubicBezTo>
                  <a:lnTo>
                    <a:pt x="6061" y="3160"/>
                  </a:lnTo>
                  <a:cubicBezTo>
                    <a:pt x="5765" y="3160"/>
                    <a:pt x="5494" y="2975"/>
                    <a:pt x="5395" y="2703"/>
                  </a:cubicBezTo>
                  <a:lnTo>
                    <a:pt x="4309"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grpSp>
      <p:grpSp>
        <p:nvGrpSpPr>
          <p:cNvPr id="2407" name="Google Shape;2407;p21"/>
          <p:cNvGrpSpPr/>
          <p:nvPr/>
        </p:nvGrpSpPr>
        <p:grpSpPr>
          <a:xfrm>
            <a:off x="8303580" y="3480983"/>
            <a:ext cx="530401" cy="525579"/>
            <a:chOff x="4598600" y="1166275"/>
            <a:chExt cx="627100" cy="621325"/>
          </a:xfrm>
        </p:grpSpPr>
        <p:sp>
          <p:nvSpPr>
            <p:cNvPr id="2408" name="Google Shape;2408;p21"/>
            <p:cNvSpPr/>
            <p:nvPr/>
          </p:nvSpPr>
          <p:spPr>
            <a:xfrm>
              <a:off x="4598600" y="1458600"/>
              <a:ext cx="116675" cy="36450"/>
            </a:xfrm>
            <a:custGeom>
              <a:rect b="b" l="l" r="r" t="t"/>
              <a:pathLst>
                <a:path extrusionOk="0" h="1458" w="4667">
                  <a:moveTo>
                    <a:pt x="976" y="1"/>
                  </a:moveTo>
                  <a:cubicBezTo>
                    <a:pt x="1" y="1"/>
                    <a:pt x="1" y="1457"/>
                    <a:pt x="976" y="1457"/>
                  </a:cubicBezTo>
                  <a:lnTo>
                    <a:pt x="3939" y="1457"/>
                  </a:lnTo>
                  <a:cubicBezTo>
                    <a:pt x="4334" y="1457"/>
                    <a:pt x="4667" y="1136"/>
                    <a:pt x="4667" y="729"/>
                  </a:cubicBezTo>
                  <a:cubicBezTo>
                    <a:pt x="4667" y="334"/>
                    <a:pt x="4334" y="1"/>
                    <a:pt x="3939" y="1"/>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09" name="Google Shape;2409;p21"/>
            <p:cNvSpPr/>
            <p:nvPr/>
          </p:nvSpPr>
          <p:spPr>
            <a:xfrm>
              <a:off x="4794500" y="1222825"/>
              <a:ext cx="58125" cy="70925"/>
            </a:xfrm>
            <a:custGeom>
              <a:rect b="b" l="l" r="r" t="t"/>
              <a:pathLst>
                <a:path extrusionOk="0" h="2837" w="2325">
                  <a:moveTo>
                    <a:pt x="956" y="0"/>
                  </a:moveTo>
                  <a:cubicBezTo>
                    <a:pt x="483" y="0"/>
                    <a:pt x="1" y="447"/>
                    <a:pt x="263" y="1025"/>
                  </a:cubicBezTo>
                  <a:lnTo>
                    <a:pt x="818" y="2371"/>
                  </a:lnTo>
                  <a:cubicBezTo>
                    <a:pt x="930" y="2660"/>
                    <a:pt x="1204" y="2836"/>
                    <a:pt x="1496" y="2836"/>
                  </a:cubicBezTo>
                  <a:cubicBezTo>
                    <a:pt x="1590" y="2836"/>
                    <a:pt x="1687" y="2818"/>
                    <a:pt x="1781" y="2778"/>
                  </a:cubicBezTo>
                  <a:cubicBezTo>
                    <a:pt x="2151" y="2618"/>
                    <a:pt x="2324" y="2186"/>
                    <a:pt x="2164" y="1815"/>
                  </a:cubicBezTo>
                  <a:lnTo>
                    <a:pt x="1608" y="470"/>
                  </a:lnTo>
                  <a:cubicBezTo>
                    <a:pt x="1480" y="139"/>
                    <a:pt x="1219" y="0"/>
                    <a:pt x="956" y="0"/>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10" name="Google Shape;2410;p21"/>
            <p:cNvSpPr/>
            <p:nvPr/>
          </p:nvSpPr>
          <p:spPr>
            <a:xfrm>
              <a:off x="4652750" y="1360775"/>
              <a:ext cx="81975" cy="50900"/>
            </a:xfrm>
            <a:custGeom>
              <a:rect b="b" l="l" r="r" t="t"/>
              <a:pathLst>
                <a:path extrusionOk="0" h="2036" w="3279">
                  <a:moveTo>
                    <a:pt x="1044" y="1"/>
                  </a:moveTo>
                  <a:cubicBezTo>
                    <a:pt x="342" y="1"/>
                    <a:pt x="0" y="1107"/>
                    <a:pt x="810" y="1420"/>
                  </a:cubicBezTo>
                  <a:lnTo>
                    <a:pt x="2155" y="1976"/>
                  </a:lnTo>
                  <a:cubicBezTo>
                    <a:pt x="2249" y="2016"/>
                    <a:pt x="2348" y="2036"/>
                    <a:pt x="2446" y="2036"/>
                  </a:cubicBezTo>
                  <a:cubicBezTo>
                    <a:pt x="2732" y="2036"/>
                    <a:pt x="3008" y="1869"/>
                    <a:pt x="3118" y="1593"/>
                  </a:cubicBezTo>
                  <a:cubicBezTo>
                    <a:pt x="3279" y="1210"/>
                    <a:pt x="3093" y="778"/>
                    <a:pt x="2711" y="630"/>
                  </a:cubicBezTo>
                  <a:lnTo>
                    <a:pt x="1365" y="75"/>
                  </a:lnTo>
                  <a:cubicBezTo>
                    <a:pt x="1252" y="24"/>
                    <a:pt x="1144" y="1"/>
                    <a:pt x="1044" y="1"/>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11" name="Google Shape;2411;p21"/>
            <p:cNvSpPr/>
            <p:nvPr/>
          </p:nvSpPr>
          <p:spPr>
            <a:xfrm>
              <a:off x="5096375" y="1361125"/>
              <a:ext cx="75325" cy="50375"/>
            </a:xfrm>
            <a:custGeom>
              <a:rect b="b" l="l" r="r" t="t"/>
              <a:pathLst>
                <a:path extrusionOk="0" h="2015" w="3013">
                  <a:moveTo>
                    <a:pt x="2185" y="1"/>
                  </a:moveTo>
                  <a:cubicBezTo>
                    <a:pt x="2087" y="1"/>
                    <a:pt x="1987" y="20"/>
                    <a:pt x="1889" y="61"/>
                  </a:cubicBezTo>
                  <a:lnTo>
                    <a:pt x="544" y="616"/>
                  </a:lnTo>
                  <a:cubicBezTo>
                    <a:pt x="174" y="764"/>
                    <a:pt x="1" y="1196"/>
                    <a:pt x="149" y="1567"/>
                  </a:cubicBezTo>
                  <a:cubicBezTo>
                    <a:pt x="271" y="1847"/>
                    <a:pt x="541" y="2015"/>
                    <a:pt x="826" y="2015"/>
                  </a:cubicBezTo>
                  <a:cubicBezTo>
                    <a:pt x="917" y="2015"/>
                    <a:pt x="1010" y="1998"/>
                    <a:pt x="1099" y="1962"/>
                  </a:cubicBezTo>
                  <a:lnTo>
                    <a:pt x="2445" y="1406"/>
                  </a:lnTo>
                  <a:cubicBezTo>
                    <a:pt x="2828" y="1258"/>
                    <a:pt x="3013" y="826"/>
                    <a:pt x="2865" y="443"/>
                  </a:cubicBezTo>
                  <a:cubicBezTo>
                    <a:pt x="2745" y="167"/>
                    <a:pt x="2474" y="1"/>
                    <a:pt x="2185" y="1"/>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12" name="Google Shape;2412;p21"/>
            <p:cNvSpPr/>
            <p:nvPr/>
          </p:nvSpPr>
          <p:spPr>
            <a:xfrm>
              <a:off x="4978200" y="1222825"/>
              <a:ext cx="57900" cy="70475"/>
            </a:xfrm>
            <a:custGeom>
              <a:rect b="b" l="l" r="r" t="t"/>
              <a:pathLst>
                <a:path extrusionOk="0" h="2819" w="2316">
                  <a:moveTo>
                    <a:pt x="1365" y="0"/>
                  </a:moveTo>
                  <a:cubicBezTo>
                    <a:pt x="1103" y="0"/>
                    <a:pt x="844" y="139"/>
                    <a:pt x="716" y="470"/>
                  </a:cubicBezTo>
                  <a:lnTo>
                    <a:pt x="160" y="1815"/>
                  </a:lnTo>
                  <a:cubicBezTo>
                    <a:pt x="0" y="2186"/>
                    <a:pt x="173" y="2618"/>
                    <a:pt x="543" y="2766"/>
                  </a:cubicBezTo>
                  <a:cubicBezTo>
                    <a:pt x="636" y="2802"/>
                    <a:pt x="731" y="2819"/>
                    <a:pt x="823" y="2819"/>
                  </a:cubicBezTo>
                  <a:cubicBezTo>
                    <a:pt x="1114" y="2819"/>
                    <a:pt x="1384" y="2652"/>
                    <a:pt x="1506" y="2371"/>
                  </a:cubicBezTo>
                  <a:lnTo>
                    <a:pt x="2061" y="1025"/>
                  </a:lnTo>
                  <a:cubicBezTo>
                    <a:pt x="2315" y="447"/>
                    <a:pt x="1836" y="0"/>
                    <a:pt x="1365" y="0"/>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13" name="Google Shape;2413;p21"/>
            <p:cNvSpPr/>
            <p:nvPr/>
          </p:nvSpPr>
          <p:spPr>
            <a:xfrm>
              <a:off x="4897025" y="1677025"/>
              <a:ext cx="36450" cy="110575"/>
            </a:xfrm>
            <a:custGeom>
              <a:rect b="b" l="l" r="r" t="t"/>
              <a:pathLst>
                <a:path extrusionOk="0" h="4423" w="1458">
                  <a:moveTo>
                    <a:pt x="729" y="0"/>
                  </a:moveTo>
                  <a:cubicBezTo>
                    <a:pt x="365" y="0"/>
                    <a:pt x="1" y="244"/>
                    <a:pt x="1" y="731"/>
                  </a:cubicBezTo>
                  <a:lnTo>
                    <a:pt x="1" y="3694"/>
                  </a:lnTo>
                  <a:cubicBezTo>
                    <a:pt x="1" y="4089"/>
                    <a:pt x="334" y="4422"/>
                    <a:pt x="729" y="4422"/>
                  </a:cubicBezTo>
                  <a:cubicBezTo>
                    <a:pt x="1136" y="4422"/>
                    <a:pt x="1457" y="4089"/>
                    <a:pt x="1457" y="3694"/>
                  </a:cubicBezTo>
                  <a:lnTo>
                    <a:pt x="1457" y="731"/>
                  </a:lnTo>
                  <a:cubicBezTo>
                    <a:pt x="1457" y="244"/>
                    <a:pt x="1093" y="0"/>
                    <a:pt x="729" y="0"/>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14" name="Google Shape;2414;p21"/>
            <p:cNvSpPr/>
            <p:nvPr/>
          </p:nvSpPr>
          <p:spPr>
            <a:xfrm>
              <a:off x="4897025" y="1166275"/>
              <a:ext cx="36450" cy="110600"/>
            </a:xfrm>
            <a:custGeom>
              <a:rect b="b" l="l" r="r" t="t"/>
              <a:pathLst>
                <a:path extrusionOk="0" h="4424" w="1458">
                  <a:moveTo>
                    <a:pt x="729" y="1"/>
                  </a:moveTo>
                  <a:cubicBezTo>
                    <a:pt x="365" y="1"/>
                    <a:pt x="1" y="245"/>
                    <a:pt x="1" y="732"/>
                  </a:cubicBezTo>
                  <a:lnTo>
                    <a:pt x="1" y="3695"/>
                  </a:lnTo>
                  <a:cubicBezTo>
                    <a:pt x="1" y="4090"/>
                    <a:pt x="334" y="4423"/>
                    <a:pt x="729" y="4423"/>
                  </a:cubicBezTo>
                  <a:cubicBezTo>
                    <a:pt x="1136" y="4423"/>
                    <a:pt x="1457" y="4090"/>
                    <a:pt x="1457" y="3695"/>
                  </a:cubicBezTo>
                  <a:lnTo>
                    <a:pt x="1457" y="732"/>
                  </a:lnTo>
                  <a:cubicBezTo>
                    <a:pt x="1457" y="245"/>
                    <a:pt x="1093" y="1"/>
                    <a:pt x="729" y="1"/>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15" name="Google Shape;2415;p21"/>
            <p:cNvSpPr/>
            <p:nvPr/>
          </p:nvSpPr>
          <p:spPr>
            <a:xfrm>
              <a:off x="5109350" y="1458600"/>
              <a:ext cx="116350" cy="36450"/>
            </a:xfrm>
            <a:custGeom>
              <a:rect b="b" l="l" r="r" t="t"/>
              <a:pathLst>
                <a:path extrusionOk="0" h="1458" w="4654">
                  <a:moveTo>
                    <a:pt x="975" y="1"/>
                  </a:moveTo>
                  <a:cubicBezTo>
                    <a:pt x="0" y="1"/>
                    <a:pt x="0" y="1457"/>
                    <a:pt x="975" y="1457"/>
                  </a:cubicBezTo>
                  <a:lnTo>
                    <a:pt x="3938" y="1457"/>
                  </a:lnTo>
                  <a:cubicBezTo>
                    <a:pt x="4333" y="1457"/>
                    <a:pt x="4654" y="1136"/>
                    <a:pt x="4654" y="729"/>
                  </a:cubicBezTo>
                  <a:cubicBezTo>
                    <a:pt x="4654" y="334"/>
                    <a:pt x="4333" y="1"/>
                    <a:pt x="3938" y="1"/>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16" name="Google Shape;2416;p21"/>
            <p:cNvSpPr/>
            <p:nvPr/>
          </p:nvSpPr>
          <p:spPr>
            <a:xfrm>
              <a:off x="4688725" y="1613375"/>
              <a:ext cx="97375" cy="88500"/>
            </a:xfrm>
            <a:custGeom>
              <a:rect b="b" l="l" r="r" t="t"/>
              <a:pathLst>
                <a:path extrusionOk="0" h="3540" w="3895">
                  <a:moveTo>
                    <a:pt x="2862" y="1"/>
                  </a:moveTo>
                  <a:cubicBezTo>
                    <a:pt x="2698" y="1"/>
                    <a:pt x="2527" y="61"/>
                    <a:pt x="2370" y="204"/>
                  </a:cubicBezTo>
                  <a:lnTo>
                    <a:pt x="284" y="2290"/>
                  </a:lnTo>
                  <a:cubicBezTo>
                    <a:pt x="0" y="2574"/>
                    <a:pt x="0" y="3043"/>
                    <a:pt x="284" y="3327"/>
                  </a:cubicBezTo>
                  <a:cubicBezTo>
                    <a:pt x="426" y="3469"/>
                    <a:pt x="611" y="3540"/>
                    <a:pt x="797" y="3540"/>
                  </a:cubicBezTo>
                  <a:cubicBezTo>
                    <a:pt x="982" y="3540"/>
                    <a:pt x="1167" y="3469"/>
                    <a:pt x="1309" y="3327"/>
                  </a:cubicBezTo>
                  <a:lnTo>
                    <a:pt x="3407" y="1228"/>
                  </a:lnTo>
                  <a:cubicBezTo>
                    <a:pt x="3894" y="703"/>
                    <a:pt x="3421" y="1"/>
                    <a:pt x="2862" y="1"/>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17" name="Google Shape;2417;p21"/>
            <p:cNvSpPr/>
            <p:nvPr/>
          </p:nvSpPr>
          <p:spPr>
            <a:xfrm>
              <a:off x="5044700" y="1613375"/>
              <a:ext cx="102450" cy="88250"/>
            </a:xfrm>
            <a:custGeom>
              <a:rect b="b" l="l" r="r" t="t"/>
              <a:pathLst>
                <a:path extrusionOk="0" h="3530" w="4098">
                  <a:moveTo>
                    <a:pt x="1027" y="1"/>
                  </a:moveTo>
                  <a:cubicBezTo>
                    <a:pt x="474" y="1"/>
                    <a:pt x="1" y="703"/>
                    <a:pt x="488" y="1228"/>
                  </a:cubicBezTo>
                  <a:lnTo>
                    <a:pt x="2574" y="3327"/>
                  </a:lnTo>
                  <a:cubicBezTo>
                    <a:pt x="2730" y="3469"/>
                    <a:pt x="2901" y="3530"/>
                    <a:pt x="3065" y="3530"/>
                  </a:cubicBezTo>
                  <a:cubicBezTo>
                    <a:pt x="3624" y="3530"/>
                    <a:pt x="4098" y="2825"/>
                    <a:pt x="3611" y="2290"/>
                  </a:cubicBezTo>
                  <a:lnTo>
                    <a:pt x="1512" y="204"/>
                  </a:lnTo>
                  <a:cubicBezTo>
                    <a:pt x="1358" y="61"/>
                    <a:pt x="1189" y="1"/>
                    <a:pt x="1027" y="1"/>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18" name="Google Shape;2418;p21"/>
            <p:cNvSpPr/>
            <p:nvPr/>
          </p:nvSpPr>
          <p:spPr>
            <a:xfrm>
              <a:off x="4683425" y="1252200"/>
              <a:ext cx="102675" cy="88375"/>
            </a:xfrm>
            <a:custGeom>
              <a:rect b="b" l="l" r="r" t="t"/>
              <a:pathLst>
                <a:path extrusionOk="0" h="3535" w="4107">
                  <a:moveTo>
                    <a:pt x="1032" y="1"/>
                  </a:moveTo>
                  <a:cubicBezTo>
                    <a:pt x="477" y="1"/>
                    <a:pt x="1" y="709"/>
                    <a:pt x="496" y="1233"/>
                  </a:cubicBezTo>
                  <a:lnTo>
                    <a:pt x="2582" y="3331"/>
                  </a:lnTo>
                  <a:cubicBezTo>
                    <a:pt x="2739" y="3474"/>
                    <a:pt x="2910" y="3534"/>
                    <a:pt x="3073" y="3534"/>
                  </a:cubicBezTo>
                  <a:cubicBezTo>
                    <a:pt x="3633" y="3534"/>
                    <a:pt x="4106" y="2829"/>
                    <a:pt x="3619" y="2295"/>
                  </a:cubicBezTo>
                  <a:lnTo>
                    <a:pt x="1521" y="208"/>
                  </a:lnTo>
                  <a:cubicBezTo>
                    <a:pt x="1366" y="62"/>
                    <a:pt x="1195" y="1"/>
                    <a:pt x="1032" y="1"/>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19" name="Google Shape;2419;p21"/>
            <p:cNvSpPr/>
            <p:nvPr/>
          </p:nvSpPr>
          <p:spPr>
            <a:xfrm>
              <a:off x="5049775" y="1252200"/>
              <a:ext cx="97350" cy="88625"/>
            </a:xfrm>
            <a:custGeom>
              <a:rect b="b" l="l" r="r" t="t"/>
              <a:pathLst>
                <a:path extrusionOk="0" h="3545" w="3894">
                  <a:moveTo>
                    <a:pt x="2865" y="1"/>
                  </a:moveTo>
                  <a:cubicBezTo>
                    <a:pt x="2701" y="1"/>
                    <a:pt x="2528" y="62"/>
                    <a:pt x="2371" y="208"/>
                  </a:cubicBezTo>
                  <a:lnTo>
                    <a:pt x="285" y="2295"/>
                  </a:lnTo>
                  <a:cubicBezTo>
                    <a:pt x="1" y="2578"/>
                    <a:pt x="1" y="3048"/>
                    <a:pt x="285" y="3331"/>
                  </a:cubicBezTo>
                  <a:cubicBezTo>
                    <a:pt x="427" y="3473"/>
                    <a:pt x="612" y="3544"/>
                    <a:pt x="797" y="3544"/>
                  </a:cubicBezTo>
                  <a:cubicBezTo>
                    <a:pt x="982" y="3544"/>
                    <a:pt x="1167" y="3473"/>
                    <a:pt x="1309" y="3331"/>
                  </a:cubicBezTo>
                  <a:lnTo>
                    <a:pt x="3408" y="1233"/>
                  </a:lnTo>
                  <a:cubicBezTo>
                    <a:pt x="3894" y="709"/>
                    <a:pt x="3423" y="1"/>
                    <a:pt x="2865" y="1"/>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20" name="Google Shape;2420;p21"/>
            <p:cNvSpPr/>
            <p:nvPr/>
          </p:nvSpPr>
          <p:spPr>
            <a:xfrm>
              <a:off x="4797050" y="1659800"/>
              <a:ext cx="57900" cy="70600"/>
            </a:xfrm>
            <a:custGeom>
              <a:rect b="b" l="l" r="r" t="t"/>
              <a:pathLst>
                <a:path extrusionOk="0" h="2824" w="2316">
                  <a:moveTo>
                    <a:pt x="1364" y="1"/>
                  </a:moveTo>
                  <a:cubicBezTo>
                    <a:pt x="1102" y="1"/>
                    <a:pt x="844" y="139"/>
                    <a:pt x="716" y="470"/>
                  </a:cubicBezTo>
                  <a:lnTo>
                    <a:pt x="161" y="1815"/>
                  </a:lnTo>
                  <a:cubicBezTo>
                    <a:pt x="0" y="2186"/>
                    <a:pt x="185" y="2618"/>
                    <a:pt x="556" y="2766"/>
                  </a:cubicBezTo>
                  <a:cubicBezTo>
                    <a:pt x="647" y="2805"/>
                    <a:pt x="741" y="2824"/>
                    <a:pt x="834" y="2824"/>
                  </a:cubicBezTo>
                  <a:cubicBezTo>
                    <a:pt x="1117" y="2824"/>
                    <a:pt x="1385" y="2650"/>
                    <a:pt x="1506" y="2371"/>
                  </a:cubicBezTo>
                  <a:lnTo>
                    <a:pt x="2062" y="1038"/>
                  </a:lnTo>
                  <a:cubicBezTo>
                    <a:pt x="2316" y="450"/>
                    <a:pt x="1835" y="1"/>
                    <a:pt x="1364" y="1"/>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21" name="Google Shape;2421;p21"/>
            <p:cNvSpPr/>
            <p:nvPr/>
          </p:nvSpPr>
          <p:spPr>
            <a:xfrm>
              <a:off x="4659400" y="1542100"/>
              <a:ext cx="75325" cy="50550"/>
            </a:xfrm>
            <a:custGeom>
              <a:rect b="b" l="l" r="r" t="t"/>
              <a:pathLst>
                <a:path extrusionOk="0" h="2022" w="3013">
                  <a:moveTo>
                    <a:pt x="2191" y="0"/>
                  </a:moveTo>
                  <a:cubicBezTo>
                    <a:pt x="2090" y="0"/>
                    <a:pt x="1987" y="22"/>
                    <a:pt x="1889" y="68"/>
                  </a:cubicBezTo>
                  <a:lnTo>
                    <a:pt x="544" y="623"/>
                  </a:lnTo>
                  <a:cubicBezTo>
                    <a:pt x="174" y="771"/>
                    <a:pt x="1" y="1203"/>
                    <a:pt x="149" y="1574"/>
                  </a:cubicBezTo>
                  <a:cubicBezTo>
                    <a:pt x="270" y="1854"/>
                    <a:pt x="541" y="2021"/>
                    <a:pt x="826" y="2021"/>
                  </a:cubicBezTo>
                  <a:cubicBezTo>
                    <a:pt x="917" y="2021"/>
                    <a:pt x="1010" y="2004"/>
                    <a:pt x="1099" y="1969"/>
                  </a:cubicBezTo>
                  <a:lnTo>
                    <a:pt x="2445" y="1413"/>
                  </a:lnTo>
                  <a:cubicBezTo>
                    <a:pt x="2827" y="1265"/>
                    <a:pt x="3013" y="833"/>
                    <a:pt x="2852" y="450"/>
                  </a:cubicBezTo>
                  <a:cubicBezTo>
                    <a:pt x="2743" y="168"/>
                    <a:pt x="2473" y="0"/>
                    <a:pt x="2191" y="0"/>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22" name="Google Shape;2422;p21"/>
            <p:cNvSpPr/>
            <p:nvPr/>
          </p:nvSpPr>
          <p:spPr>
            <a:xfrm>
              <a:off x="5089725" y="1541925"/>
              <a:ext cx="81975" cy="50900"/>
            </a:xfrm>
            <a:custGeom>
              <a:rect b="b" l="l" r="r" t="t"/>
              <a:pathLst>
                <a:path extrusionOk="0" h="2036" w="3279">
                  <a:moveTo>
                    <a:pt x="1042" y="0"/>
                  </a:moveTo>
                  <a:cubicBezTo>
                    <a:pt x="342" y="0"/>
                    <a:pt x="1" y="1097"/>
                    <a:pt x="810" y="1420"/>
                  </a:cubicBezTo>
                  <a:lnTo>
                    <a:pt x="2155" y="1976"/>
                  </a:lnTo>
                  <a:cubicBezTo>
                    <a:pt x="2252" y="2016"/>
                    <a:pt x="2352" y="2035"/>
                    <a:pt x="2450" y="2035"/>
                  </a:cubicBezTo>
                  <a:cubicBezTo>
                    <a:pt x="2739" y="2035"/>
                    <a:pt x="3011" y="1867"/>
                    <a:pt x="3131" y="1581"/>
                  </a:cubicBezTo>
                  <a:cubicBezTo>
                    <a:pt x="3279" y="1210"/>
                    <a:pt x="3094" y="778"/>
                    <a:pt x="2711" y="630"/>
                  </a:cubicBezTo>
                  <a:lnTo>
                    <a:pt x="1365" y="75"/>
                  </a:lnTo>
                  <a:cubicBezTo>
                    <a:pt x="1252" y="23"/>
                    <a:pt x="1143" y="0"/>
                    <a:pt x="1042" y="0"/>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23" name="Google Shape;2423;p21"/>
            <p:cNvSpPr/>
            <p:nvPr/>
          </p:nvSpPr>
          <p:spPr>
            <a:xfrm>
              <a:off x="4975650" y="1659800"/>
              <a:ext cx="58100" cy="71050"/>
            </a:xfrm>
            <a:custGeom>
              <a:rect b="b" l="l" r="r" t="t"/>
              <a:pathLst>
                <a:path extrusionOk="0" h="2842" w="2324">
                  <a:moveTo>
                    <a:pt x="952" y="1"/>
                  </a:moveTo>
                  <a:cubicBezTo>
                    <a:pt x="479" y="1"/>
                    <a:pt x="1" y="450"/>
                    <a:pt x="262" y="1038"/>
                  </a:cubicBezTo>
                  <a:lnTo>
                    <a:pt x="818" y="2371"/>
                  </a:lnTo>
                  <a:cubicBezTo>
                    <a:pt x="932" y="2664"/>
                    <a:pt x="1212" y="2842"/>
                    <a:pt x="1504" y="2842"/>
                  </a:cubicBezTo>
                  <a:cubicBezTo>
                    <a:pt x="1592" y="2842"/>
                    <a:pt x="1682" y="2825"/>
                    <a:pt x="1768" y="2791"/>
                  </a:cubicBezTo>
                  <a:cubicBezTo>
                    <a:pt x="2151" y="2630"/>
                    <a:pt x="2324" y="2198"/>
                    <a:pt x="2163" y="1815"/>
                  </a:cubicBezTo>
                  <a:lnTo>
                    <a:pt x="1608" y="470"/>
                  </a:lnTo>
                  <a:cubicBezTo>
                    <a:pt x="1476" y="139"/>
                    <a:pt x="1215" y="1"/>
                    <a:pt x="952" y="1"/>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24" name="Google Shape;2424;p21"/>
            <p:cNvSpPr/>
            <p:nvPr/>
          </p:nvSpPr>
          <p:spPr>
            <a:xfrm>
              <a:off x="4933450" y="1354925"/>
              <a:ext cx="163875" cy="244125"/>
            </a:xfrm>
            <a:custGeom>
              <a:rect b="b" l="l" r="r" t="t"/>
              <a:pathLst>
                <a:path extrusionOk="0" h="9765" w="6555">
                  <a:moveTo>
                    <a:pt x="3642" y="0"/>
                  </a:moveTo>
                  <a:cubicBezTo>
                    <a:pt x="1481" y="642"/>
                    <a:pt x="0" y="2629"/>
                    <a:pt x="0" y="4876"/>
                  </a:cubicBezTo>
                  <a:cubicBezTo>
                    <a:pt x="0" y="7135"/>
                    <a:pt x="1481" y="9110"/>
                    <a:pt x="3642" y="9764"/>
                  </a:cubicBezTo>
                  <a:cubicBezTo>
                    <a:pt x="6555" y="7160"/>
                    <a:pt x="6555" y="2592"/>
                    <a:pt x="3642" y="0"/>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25" name="Google Shape;2425;p21"/>
            <p:cNvSpPr/>
            <p:nvPr/>
          </p:nvSpPr>
          <p:spPr>
            <a:xfrm>
              <a:off x="4751375" y="1312925"/>
              <a:ext cx="236725" cy="327900"/>
            </a:xfrm>
            <a:custGeom>
              <a:rect b="b" l="l" r="r" t="t"/>
              <a:pathLst>
                <a:path extrusionOk="0" h="13116" w="9469">
                  <a:moveTo>
                    <a:pt x="6553" y="1"/>
                  </a:moveTo>
                  <a:cubicBezTo>
                    <a:pt x="3114" y="1"/>
                    <a:pt x="0" y="2759"/>
                    <a:pt x="0" y="6556"/>
                  </a:cubicBezTo>
                  <a:cubicBezTo>
                    <a:pt x="0" y="10351"/>
                    <a:pt x="3111" y="13116"/>
                    <a:pt x="6549" y="13116"/>
                  </a:cubicBezTo>
                  <a:cubicBezTo>
                    <a:pt x="7517" y="13116"/>
                    <a:pt x="8511" y="12897"/>
                    <a:pt x="9468" y="12419"/>
                  </a:cubicBezTo>
                  <a:cubicBezTo>
                    <a:pt x="7246" y="11321"/>
                    <a:pt x="5839" y="9049"/>
                    <a:pt x="5827" y="6556"/>
                  </a:cubicBezTo>
                  <a:cubicBezTo>
                    <a:pt x="5839" y="4075"/>
                    <a:pt x="7246" y="1804"/>
                    <a:pt x="9468" y="693"/>
                  </a:cubicBezTo>
                  <a:cubicBezTo>
                    <a:pt x="8512" y="219"/>
                    <a:pt x="7520" y="1"/>
                    <a:pt x="6553" y="1"/>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grpSp>
      <p:grpSp>
        <p:nvGrpSpPr>
          <p:cNvPr id="2426" name="Google Shape;2426;p21"/>
          <p:cNvGrpSpPr/>
          <p:nvPr/>
        </p:nvGrpSpPr>
        <p:grpSpPr>
          <a:xfrm>
            <a:off x="491277" y="3582144"/>
            <a:ext cx="400276" cy="450306"/>
            <a:chOff x="5684875" y="2990950"/>
            <a:chExt cx="291025" cy="327400"/>
          </a:xfrm>
        </p:grpSpPr>
        <p:sp>
          <p:nvSpPr>
            <p:cNvPr id="2427" name="Google Shape;2427;p21"/>
            <p:cNvSpPr/>
            <p:nvPr/>
          </p:nvSpPr>
          <p:spPr>
            <a:xfrm>
              <a:off x="5749675" y="2990950"/>
              <a:ext cx="226225" cy="327400"/>
            </a:xfrm>
            <a:custGeom>
              <a:rect b="b" l="l" r="r" t="t"/>
              <a:pathLst>
                <a:path extrusionOk="0" h="13096" w="9049">
                  <a:moveTo>
                    <a:pt x="4445" y="0"/>
                  </a:moveTo>
                  <a:cubicBezTo>
                    <a:pt x="4216" y="0"/>
                    <a:pt x="3988" y="105"/>
                    <a:pt x="3840" y="315"/>
                  </a:cubicBezTo>
                  <a:cubicBezTo>
                    <a:pt x="3815" y="352"/>
                    <a:pt x="3383" y="994"/>
                    <a:pt x="2803" y="1907"/>
                  </a:cubicBezTo>
                  <a:cubicBezTo>
                    <a:pt x="2852" y="1981"/>
                    <a:pt x="2889" y="2068"/>
                    <a:pt x="2939" y="2142"/>
                  </a:cubicBezTo>
                  <a:cubicBezTo>
                    <a:pt x="4050" y="4068"/>
                    <a:pt x="4198" y="4956"/>
                    <a:pt x="4198" y="5586"/>
                  </a:cubicBezTo>
                  <a:cubicBezTo>
                    <a:pt x="4198" y="7857"/>
                    <a:pt x="2359" y="9696"/>
                    <a:pt x="75" y="9709"/>
                  </a:cubicBezTo>
                  <a:lnTo>
                    <a:pt x="1" y="9709"/>
                  </a:lnTo>
                  <a:cubicBezTo>
                    <a:pt x="551" y="11729"/>
                    <a:pt x="2386" y="13096"/>
                    <a:pt x="4431" y="13096"/>
                  </a:cubicBezTo>
                  <a:cubicBezTo>
                    <a:pt x="4635" y="13096"/>
                    <a:pt x="4842" y="13082"/>
                    <a:pt x="5050" y="13054"/>
                  </a:cubicBezTo>
                  <a:cubicBezTo>
                    <a:pt x="7346" y="12745"/>
                    <a:pt x="9049" y="10795"/>
                    <a:pt x="9049" y="8499"/>
                  </a:cubicBezTo>
                  <a:cubicBezTo>
                    <a:pt x="9049" y="7462"/>
                    <a:pt x="8382" y="5808"/>
                    <a:pt x="7012" y="3438"/>
                  </a:cubicBezTo>
                  <a:cubicBezTo>
                    <a:pt x="6037" y="1759"/>
                    <a:pt x="5087" y="377"/>
                    <a:pt x="5050" y="315"/>
                  </a:cubicBezTo>
                  <a:cubicBezTo>
                    <a:pt x="4901" y="105"/>
                    <a:pt x="4673" y="0"/>
                    <a:pt x="4445" y="0"/>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28" name="Google Shape;2428;p21"/>
            <p:cNvSpPr/>
            <p:nvPr/>
          </p:nvSpPr>
          <p:spPr>
            <a:xfrm>
              <a:off x="5684875" y="3015325"/>
              <a:ext cx="133350" cy="181950"/>
            </a:xfrm>
            <a:custGeom>
              <a:rect b="b" l="l" r="r" t="t"/>
              <a:pathLst>
                <a:path extrusionOk="0" h="7278" w="5334">
                  <a:moveTo>
                    <a:pt x="2668" y="0"/>
                  </a:moveTo>
                  <a:cubicBezTo>
                    <a:pt x="2442" y="0"/>
                    <a:pt x="2216" y="105"/>
                    <a:pt x="2074" y="315"/>
                  </a:cubicBezTo>
                  <a:cubicBezTo>
                    <a:pt x="2050" y="340"/>
                    <a:pt x="1568" y="1043"/>
                    <a:pt x="1075" y="1895"/>
                  </a:cubicBezTo>
                  <a:cubicBezTo>
                    <a:pt x="112" y="3549"/>
                    <a:pt x="1" y="4228"/>
                    <a:pt x="1" y="4611"/>
                  </a:cubicBezTo>
                  <a:cubicBezTo>
                    <a:pt x="1" y="6080"/>
                    <a:pt x="1198" y="7277"/>
                    <a:pt x="2667" y="7277"/>
                  </a:cubicBezTo>
                  <a:cubicBezTo>
                    <a:pt x="4136" y="7277"/>
                    <a:pt x="5333" y="6080"/>
                    <a:pt x="5333" y="4611"/>
                  </a:cubicBezTo>
                  <a:cubicBezTo>
                    <a:pt x="5333" y="4228"/>
                    <a:pt x="5222" y="3549"/>
                    <a:pt x="4272" y="1895"/>
                  </a:cubicBezTo>
                  <a:cubicBezTo>
                    <a:pt x="3778" y="1043"/>
                    <a:pt x="3284" y="340"/>
                    <a:pt x="3272" y="315"/>
                  </a:cubicBezTo>
                  <a:cubicBezTo>
                    <a:pt x="3124" y="105"/>
                    <a:pt x="2895" y="0"/>
                    <a:pt x="2668" y="0"/>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grpSp>
      <p:grpSp>
        <p:nvGrpSpPr>
          <p:cNvPr id="2429" name="Google Shape;2429;p21"/>
          <p:cNvGrpSpPr/>
          <p:nvPr/>
        </p:nvGrpSpPr>
        <p:grpSpPr>
          <a:xfrm>
            <a:off x="406937" y="2100573"/>
            <a:ext cx="556800" cy="556775"/>
            <a:chOff x="391450" y="2168975"/>
            <a:chExt cx="556800" cy="556775"/>
          </a:xfrm>
        </p:grpSpPr>
        <p:sp>
          <p:nvSpPr>
            <p:cNvPr id="2430" name="Google Shape;2430;p21"/>
            <p:cNvSpPr/>
            <p:nvPr/>
          </p:nvSpPr>
          <p:spPr>
            <a:xfrm>
              <a:off x="586825" y="2168975"/>
              <a:ext cx="166050" cy="235800"/>
            </a:xfrm>
            <a:custGeom>
              <a:rect b="b" l="l" r="r" t="t"/>
              <a:pathLst>
                <a:path extrusionOk="0" h="9432" w="6642">
                  <a:moveTo>
                    <a:pt x="3321" y="0"/>
                  </a:moveTo>
                  <a:cubicBezTo>
                    <a:pt x="1482" y="0"/>
                    <a:pt x="1" y="1494"/>
                    <a:pt x="1" y="3333"/>
                  </a:cubicBezTo>
                  <a:cubicBezTo>
                    <a:pt x="1" y="4592"/>
                    <a:pt x="420" y="5827"/>
                    <a:pt x="1210" y="6814"/>
                  </a:cubicBezTo>
                  <a:lnTo>
                    <a:pt x="3296" y="9431"/>
                  </a:lnTo>
                  <a:lnTo>
                    <a:pt x="5420" y="6814"/>
                  </a:lnTo>
                  <a:cubicBezTo>
                    <a:pt x="6210" y="5827"/>
                    <a:pt x="6642" y="4592"/>
                    <a:pt x="6642" y="3333"/>
                  </a:cubicBezTo>
                  <a:cubicBezTo>
                    <a:pt x="6642" y="1494"/>
                    <a:pt x="5160" y="0"/>
                    <a:pt x="3321" y="0"/>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31" name="Google Shape;2431;p21"/>
            <p:cNvSpPr/>
            <p:nvPr/>
          </p:nvSpPr>
          <p:spPr>
            <a:xfrm>
              <a:off x="586825" y="2489950"/>
              <a:ext cx="166050" cy="235800"/>
            </a:xfrm>
            <a:custGeom>
              <a:rect b="b" l="l" r="r" t="t"/>
              <a:pathLst>
                <a:path extrusionOk="0" h="9432" w="6642">
                  <a:moveTo>
                    <a:pt x="3296" y="1"/>
                  </a:moveTo>
                  <a:lnTo>
                    <a:pt x="1210" y="2630"/>
                  </a:lnTo>
                  <a:cubicBezTo>
                    <a:pt x="420" y="3618"/>
                    <a:pt x="1" y="4840"/>
                    <a:pt x="1" y="6111"/>
                  </a:cubicBezTo>
                  <a:cubicBezTo>
                    <a:pt x="1" y="7938"/>
                    <a:pt x="1482" y="9432"/>
                    <a:pt x="3321" y="9432"/>
                  </a:cubicBezTo>
                  <a:cubicBezTo>
                    <a:pt x="5160" y="9432"/>
                    <a:pt x="6642" y="7938"/>
                    <a:pt x="6642" y="6111"/>
                  </a:cubicBezTo>
                  <a:cubicBezTo>
                    <a:pt x="6642" y="4840"/>
                    <a:pt x="6210" y="3618"/>
                    <a:pt x="5420" y="2630"/>
                  </a:cubicBezTo>
                  <a:lnTo>
                    <a:pt x="3296"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32" name="Google Shape;2432;p21"/>
            <p:cNvSpPr/>
            <p:nvPr/>
          </p:nvSpPr>
          <p:spPr>
            <a:xfrm>
              <a:off x="391450" y="2364325"/>
              <a:ext cx="235800" cy="166050"/>
            </a:xfrm>
            <a:custGeom>
              <a:rect b="b" l="l" r="r" t="t"/>
              <a:pathLst>
                <a:path extrusionOk="0" h="6642" w="9432">
                  <a:moveTo>
                    <a:pt x="3322" y="1"/>
                  </a:moveTo>
                  <a:cubicBezTo>
                    <a:pt x="1495" y="1"/>
                    <a:pt x="1" y="1482"/>
                    <a:pt x="1" y="3321"/>
                  </a:cubicBezTo>
                  <a:cubicBezTo>
                    <a:pt x="1" y="5161"/>
                    <a:pt x="1495" y="6642"/>
                    <a:pt x="3322" y="6642"/>
                  </a:cubicBezTo>
                  <a:cubicBezTo>
                    <a:pt x="4593" y="6642"/>
                    <a:pt x="5815" y="6222"/>
                    <a:pt x="6815" y="5432"/>
                  </a:cubicBezTo>
                  <a:lnTo>
                    <a:pt x="9432" y="3309"/>
                  </a:lnTo>
                  <a:lnTo>
                    <a:pt x="6815" y="1223"/>
                  </a:lnTo>
                  <a:cubicBezTo>
                    <a:pt x="5815" y="433"/>
                    <a:pt x="4593" y="1"/>
                    <a:pt x="3322" y="1"/>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sp>
          <p:nvSpPr>
            <p:cNvPr id="2433" name="Google Shape;2433;p21"/>
            <p:cNvSpPr/>
            <p:nvPr/>
          </p:nvSpPr>
          <p:spPr>
            <a:xfrm>
              <a:off x="712450" y="2364325"/>
              <a:ext cx="235800" cy="166050"/>
            </a:xfrm>
            <a:custGeom>
              <a:rect b="b" l="l" r="r" t="t"/>
              <a:pathLst>
                <a:path extrusionOk="0" h="6642" w="9432">
                  <a:moveTo>
                    <a:pt x="6111" y="1"/>
                  </a:moveTo>
                  <a:cubicBezTo>
                    <a:pt x="4839" y="1"/>
                    <a:pt x="3605" y="433"/>
                    <a:pt x="2618" y="1223"/>
                  </a:cubicBezTo>
                  <a:lnTo>
                    <a:pt x="1" y="3346"/>
                  </a:lnTo>
                  <a:lnTo>
                    <a:pt x="2618" y="5432"/>
                  </a:lnTo>
                  <a:cubicBezTo>
                    <a:pt x="3605" y="6222"/>
                    <a:pt x="4839" y="6642"/>
                    <a:pt x="6099" y="6642"/>
                  </a:cubicBezTo>
                  <a:cubicBezTo>
                    <a:pt x="7938" y="6642"/>
                    <a:pt x="9431" y="5161"/>
                    <a:pt x="9431" y="3321"/>
                  </a:cubicBezTo>
                  <a:cubicBezTo>
                    <a:pt x="9431" y="1482"/>
                    <a:pt x="7938" y="1"/>
                    <a:pt x="6111" y="1"/>
                  </a:cubicBez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752"/>
                </a:solidFill>
                <a:latin typeface="Arial"/>
                <a:ea typeface="Arial"/>
                <a:cs typeface="Arial"/>
                <a:sym typeface="Arial"/>
              </a:endParaRPr>
            </a:p>
          </p:txBody>
        </p:sp>
      </p:grpSp>
      <p:sp>
        <p:nvSpPr>
          <p:cNvPr id="2434" name="Google Shape;2434;p21"/>
          <p:cNvSpPr txBox="1"/>
          <p:nvPr/>
        </p:nvSpPr>
        <p:spPr>
          <a:xfrm>
            <a:off x="5485155" y="1801627"/>
            <a:ext cx="2586900" cy="450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2BB9E0"/>
                </a:solidFill>
                <a:latin typeface="Anton"/>
                <a:ea typeface="Anton"/>
                <a:cs typeface="Anton"/>
                <a:sym typeface="Anton"/>
              </a:rPr>
              <a:t>Saving money</a:t>
            </a:r>
            <a:endParaRPr b="0" i="0" sz="1600" u="none" cap="none" strike="noStrike">
              <a:solidFill>
                <a:srgbClr val="2BB9E0"/>
              </a:solidFill>
              <a:latin typeface="Anton"/>
              <a:ea typeface="Anton"/>
              <a:cs typeface="Anton"/>
              <a:sym typeface="Anton"/>
            </a:endParaRPr>
          </a:p>
        </p:txBody>
      </p:sp>
      <p:sp>
        <p:nvSpPr>
          <p:cNvPr id="2435" name="Google Shape;2435;p21"/>
          <p:cNvSpPr txBox="1"/>
          <p:nvPr/>
        </p:nvSpPr>
        <p:spPr>
          <a:xfrm>
            <a:off x="6236762" y="2235154"/>
            <a:ext cx="1835204" cy="572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Medium"/>
                <a:ea typeface="Montserrat Medium"/>
                <a:cs typeface="Montserrat Medium"/>
                <a:sym typeface="Montserrat Medium"/>
              </a:rPr>
              <a:t>Jupiter is a gas giant and the biggest planet</a:t>
            </a:r>
            <a:endParaRPr b="0" i="0" sz="1400" u="none" cap="none" strike="noStrike">
              <a:solidFill>
                <a:schemeClr val="dk1"/>
              </a:solidFill>
              <a:latin typeface="Montserrat Medium"/>
              <a:ea typeface="Montserrat Medium"/>
              <a:cs typeface="Montserrat Medium"/>
              <a:sym typeface="Montserrat Medium"/>
            </a:endParaRPr>
          </a:p>
        </p:txBody>
      </p:sp>
      <p:sp>
        <p:nvSpPr>
          <p:cNvPr id="2436" name="Google Shape;2436;p21"/>
          <p:cNvSpPr txBox="1"/>
          <p:nvPr/>
        </p:nvSpPr>
        <p:spPr>
          <a:xfrm>
            <a:off x="1216362" y="1865221"/>
            <a:ext cx="2586900" cy="4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2BB9E0"/>
                </a:solidFill>
                <a:latin typeface="Anton"/>
                <a:ea typeface="Anton"/>
                <a:cs typeface="Anton"/>
                <a:sym typeface="Anton"/>
              </a:rPr>
              <a:t>Bathroom saving</a:t>
            </a:r>
            <a:endParaRPr b="0" i="0" sz="1600" u="none" cap="none" strike="noStrike">
              <a:solidFill>
                <a:srgbClr val="2BB9E0"/>
              </a:solidFill>
              <a:latin typeface="Anton"/>
              <a:ea typeface="Anton"/>
              <a:cs typeface="Anton"/>
              <a:sym typeface="Anton"/>
            </a:endParaRPr>
          </a:p>
        </p:txBody>
      </p:sp>
      <p:sp>
        <p:nvSpPr>
          <p:cNvPr id="2437" name="Google Shape;2437;p21"/>
          <p:cNvSpPr txBox="1"/>
          <p:nvPr/>
        </p:nvSpPr>
        <p:spPr>
          <a:xfrm>
            <a:off x="1216425" y="2298748"/>
            <a:ext cx="1535241"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Medium"/>
                <a:ea typeface="Montserrat Medium"/>
                <a:cs typeface="Montserrat Medium"/>
                <a:sym typeface="Montserrat Medium"/>
              </a:rPr>
              <a:t>Despite being red, Mars is cold </a:t>
            </a:r>
            <a:endParaRPr b="0" i="0" sz="1400" u="none" cap="none" strike="noStrike">
              <a:solidFill>
                <a:schemeClr val="dk1"/>
              </a:solidFill>
              <a:latin typeface="Montserrat Medium"/>
              <a:ea typeface="Montserrat Medium"/>
              <a:cs typeface="Montserrat Medium"/>
              <a:sym typeface="Montserrat Medium"/>
            </a:endParaRPr>
          </a:p>
        </p:txBody>
      </p:sp>
      <p:sp>
        <p:nvSpPr>
          <p:cNvPr id="2438" name="Google Shape;2438;p21"/>
          <p:cNvSpPr txBox="1"/>
          <p:nvPr/>
        </p:nvSpPr>
        <p:spPr>
          <a:xfrm>
            <a:off x="5485080" y="3237652"/>
            <a:ext cx="2586900" cy="450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2BB9E0"/>
                </a:solidFill>
                <a:latin typeface="Anton"/>
                <a:ea typeface="Anton"/>
                <a:cs typeface="Anton"/>
                <a:sym typeface="Anton"/>
              </a:rPr>
              <a:t>Drought reduction</a:t>
            </a:r>
            <a:endParaRPr b="0" i="0" sz="1600" u="none" cap="none" strike="noStrike">
              <a:solidFill>
                <a:srgbClr val="2BB9E0"/>
              </a:solidFill>
              <a:latin typeface="Anton"/>
              <a:ea typeface="Anton"/>
              <a:cs typeface="Anton"/>
              <a:sym typeface="Anton"/>
            </a:endParaRPr>
          </a:p>
        </p:txBody>
      </p:sp>
      <p:sp>
        <p:nvSpPr>
          <p:cNvPr id="2439" name="Google Shape;2439;p21"/>
          <p:cNvSpPr txBox="1"/>
          <p:nvPr/>
        </p:nvSpPr>
        <p:spPr>
          <a:xfrm>
            <a:off x="6236762" y="3671179"/>
            <a:ext cx="1835156" cy="572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Medium"/>
                <a:ea typeface="Montserrat Medium"/>
                <a:cs typeface="Montserrat Medium"/>
                <a:sym typeface="Montserrat Medium"/>
              </a:rPr>
              <a:t>Mercury is the closest planet to the Sun</a:t>
            </a:r>
            <a:endParaRPr b="0" i="0" sz="1400" u="none" cap="none" strike="noStrike">
              <a:solidFill>
                <a:schemeClr val="dk1"/>
              </a:solidFill>
              <a:latin typeface="Montserrat Medium"/>
              <a:ea typeface="Montserrat Medium"/>
              <a:cs typeface="Montserrat Medium"/>
              <a:sym typeface="Montserrat Medium"/>
            </a:endParaRPr>
          </a:p>
        </p:txBody>
      </p:sp>
      <p:sp>
        <p:nvSpPr>
          <p:cNvPr id="2440" name="Google Shape;2440;p21"/>
          <p:cNvSpPr txBox="1"/>
          <p:nvPr/>
        </p:nvSpPr>
        <p:spPr>
          <a:xfrm>
            <a:off x="1216287" y="3301246"/>
            <a:ext cx="2586900" cy="4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2BB9E0"/>
                </a:solidFill>
                <a:latin typeface="Anton"/>
                <a:ea typeface="Anton"/>
                <a:cs typeface="Anton"/>
                <a:sym typeface="Anton"/>
              </a:rPr>
              <a:t>Water quality</a:t>
            </a:r>
            <a:endParaRPr b="0" i="0" sz="1600" u="none" cap="none" strike="noStrike">
              <a:solidFill>
                <a:srgbClr val="2BB9E0"/>
              </a:solidFill>
              <a:latin typeface="Anton"/>
              <a:ea typeface="Anton"/>
              <a:cs typeface="Anton"/>
              <a:sym typeface="Anton"/>
            </a:endParaRPr>
          </a:p>
        </p:txBody>
      </p:sp>
      <p:sp>
        <p:nvSpPr>
          <p:cNvPr id="2441" name="Google Shape;2441;p21"/>
          <p:cNvSpPr txBox="1"/>
          <p:nvPr/>
        </p:nvSpPr>
        <p:spPr>
          <a:xfrm>
            <a:off x="1216350" y="3734773"/>
            <a:ext cx="1541358"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ontserrat Medium"/>
                <a:ea typeface="Montserrat Medium"/>
                <a:cs typeface="Montserrat Medium"/>
                <a:sym typeface="Montserrat Medium"/>
              </a:rPr>
              <a:t>Venus has a beautiful name, but it’s hot</a:t>
            </a:r>
            <a:endParaRPr b="0" i="0" sz="1400" u="none" cap="none" strike="noStrike">
              <a:solidFill>
                <a:schemeClr val="dk1"/>
              </a:solidFill>
              <a:latin typeface="Montserrat Medium"/>
              <a:ea typeface="Montserrat Medium"/>
              <a:cs typeface="Montserrat Medium"/>
              <a:sym typeface="Montserrat Medium"/>
            </a:endParaRPr>
          </a:p>
        </p:txBody>
      </p:sp>
      <p:grpSp>
        <p:nvGrpSpPr>
          <p:cNvPr id="2442" name="Google Shape;2442;p21"/>
          <p:cNvGrpSpPr/>
          <p:nvPr/>
        </p:nvGrpSpPr>
        <p:grpSpPr>
          <a:xfrm>
            <a:off x="160252" y="287197"/>
            <a:ext cx="8798813" cy="475517"/>
            <a:chOff x="165690" y="826439"/>
            <a:chExt cx="8798813" cy="475517"/>
          </a:xfrm>
        </p:grpSpPr>
        <p:sp>
          <p:nvSpPr>
            <p:cNvPr id="2443" name="Google Shape;2443;p21"/>
            <p:cNvSpPr/>
            <p:nvPr/>
          </p:nvSpPr>
          <p:spPr>
            <a:xfrm flipH="1" rot="10800000">
              <a:off x="165690" y="826440"/>
              <a:ext cx="8798813" cy="45719"/>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44" name="Google Shape;2444;p21"/>
            <p:cNvSpPr/>
            <p:nvPr/>
          </p:nvSpPr>
          <p:spPr>
            <a:xfrm>
              <a:off x="1752045" y="826439"/>
              <a:ext cx="5630238" cy="475517"/>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445" name="Google Shape;2445;p21"/>
          <p:cNvSpPr txBox="1"/>
          <p:nvPr/>
        </p:nvSpPr>
        <p:spPr>
          <a:xfrm>
            <a:off x="750697" y="248582"/>
            <a:ext cx="7682100" cy="57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Chau Philomene One"/>
              <a:buNone/>
            </a:pPr>
            <a:r>
              <a:rPr b="0" i="0" lang="en" sz="3000" u="none" cap="none" strike="noStrike">
                <a:solidFill>
                  <a:srgbClr val="FFFFFF"/>
                </a:solidFill>
                <a:latin typeface="Chau Philomene One"/>
                <a:ea typeface="Chau Philomene One"/>
                <a:cs typeface="Chau Philomene One"/>
                <a:sym typeface="Chau Philomene One"/>
              </a:rPr>
              <a:t>A TIMELINE ALWAYS WORKS WELL</a:t>
            </a:r>
            <a:endParaRPr/>
          </a:p>
        </p:txBody>
      </p:sp>
      <p:pic>
        <p:nvPicPr>
          <p:cNvPr id="2446" name="Google Shape;2446;p21"/>
          <p:cNvPicPr preferRelativeResize="0"/>
          <p:nvPr/>
        </p:nvPicPr>
        <p:blipFill rotWithShape="1">
          <a:blip r:embed="rId3">
            <a:alphaModFix/>
          </a:blip>
          <a:srcRect b="0" l="0" r="0" t="0"/>
          <a:stretch/>
        </p:blipFill>
        <p:spPr>
          <a:xfrm>
            <a:off x="3014300" y="1955284"/>
            <a:ext cx="3116250" cy="3183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0" name="Shape 2450"/>
        <p:cNvGrpSpPr/>
        <p:nvPr/>
      </p:nvGrpSpPr>
      <p:grpSpPr>
        <a:xfrm>
          <a:off x="0" y="0"/>
          <a:ext cx="0" cy="0"/>
          <a:chOff x="0" y="0"/>
          <a:chExt cx="0" cy="0"/>
        </a:xfrm>
      </p:grpSpPr>
      <p:sp>
        <p:nvSpPr>
          <p:cNvPr id="2451" name="Google Shape;2451;p22"/>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Human life cycle infographics</a:t>
            </a:r>
            <a:endParaRPr/>
          </a:p>
        </p:txBody>
      </p:sp>
      <p:grpSp>
        <p:nvGrpSpPr>
          <p:cNvPr id="2452" name="Google Shape;2452;p22"/>
          <p:cNvGrpSpPr/>
          <p:nvPr/>
        </p:nvGrpSpPr>
        <p:grpSpPr>
          <a:xfrm>
            <a:off x="457188" y="1380823"/>
            <a:ext cx="2780412" cy="680664"/>
            <a:chOff x="457188" y="1380823"/>
            <a:chExt cx="2780412" cy="680664"/>
          </a:xfrm>
        </p:grpSpPr>
        <p:grpSp>
          <p:nvGrpSpPr>
            <p:cNvPr id="2453" name="Google Shape;2453;p22"/>
            <p:cNvGrpSpPr/>
            <p:nvPr/>
          </p:nvGrpSpPr>
          <p:grpSpPr>
            <a:xfrm>
              <a:off x="1176600" y="1380823"/>
              <a:ext cx="2061000" cy="680664"/>
              <a:chOff x="6625800" y="1073600"/>
              <a:chExt cx="2061000" cy="680664"/>
            </a:xfrm>
          </p:grpSpPr>
          <p:sp>
            <p:nvSpPr>
              <p:cNvPr id="2454" name="Google Shape;2454;p22"/>
              <p:cNvSpPr txBox="1"/>
              <p:nvPr/>
            </p:nvSpPr>
            <p:spPr>
              <a:xfrm>
                <a:off x="6625800" y="1073600"/>
                <a:ext cx="2061000" cy="273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Baby</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2455" name="Google Shape;2455;p22"/>
              <p:cNvSpPr txBox="1"/>
              <p:nvPr/>
            </p:nvSpPr>
            <p:spPr>
              <a:xfrm>
                <a:off x="6625800" y="1355564"/>
                <a:ext cx="2061000" cy="39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Neptune is the farthest planet from the Sun</a:t>
                </a:r>
                <a:endParaRPr b="0" i="0" sz="1400" u="none" cap="none" strike="noStrike">
                  <a:solidFill>
                    <a:schemeClr val="dk1"/>
                  </a:solidFill>
                  <a:latin typeface="Roboto"/>
                  <a:ea typeface="Roboto"/>
                  <a:cs typeface="Roboto"/>
                  <a:sym typeface="Roboto"/>
                </a:endParaRPr>
              </a:p>
            </p:txBody>
          </p:sp>
        </p:grpSp>
        <p:sp>
          <p:nvSpPr>
            <p:cNvPr id="2456" name="Google Shape;2456;p22"/>
            <p:cNvSpPr/>
            <p:nvPr/>
          </p:nvSpPr>
          <p:spPr>
            <a:xfrm>
              <a:off x="457188" y="1399555"/>
              <a:ext cx="643200" cy="643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01</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2457" name="Google Shape;2457;p22"/>
          <p:cNvGrpSpPr/>
          <p:nvPr/>
        </p:nvGrpSpPr>
        <p:grpSpPr>
          <a:xfrm>
            <a:off x="3181800" y="4051402"/>
            <a:ext cx="2780413" cy="680679"/>
            <a:chOff x="3181800" y="4051402"/>
            <a:chExt cx="2780413" cy="680679"/>
          </a:xfrm>
        </p:grpSpPr>
        <p:grpSp>
          <p:nvGrpSpPr>
            <p:cNvPr id="2458" name="Google Shape;2458;p22"/>
            <p:cNvGrpSpPr/>
            <p:nvPr/>
          </p:nvGrpSpPr>
          <p:grpSpPr>
            <a:xfrm>
              <a:off x="3901213" y="4051402"/>
              <a:ext cx="2061000" cy="680679"/>
              <a:chOff x="457150" y="2034175"/>
              <a:chExt cx="2061000" cy="680679"/>
            </a:xfrm>
          </p:grpSpPr>
          <p:sp>
            <p:nvSpPr>
              <p:cNvPr id="2459" name="Google Shape;2459;p22"/>
              <p:cNvSpPr txBox="1"/>
              <p:nvPr/>
            </p:nvSpPr>
            <p:spPr>
              <a:xfrm>
                <a:off x="457150" y="2034175"/>
                <a:ext cx="2061000" cy="27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Child</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2460" name="Google Shape;2460;p22"/>
              <p:cNvSpPr txBox="1"/>
              <p:nvPr/>
            </p:nvSpPr>
            <p:spPr>
              <a:xfrm>
                <a:off x="457150" y="2311354"/>
                <a:ext cx="2061000" cy="40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Mercury is the closest planet to the Sun</a:t>
                </a:r>
                <a:endParaRPr b="0" i="0" sz="1400" u="none" cap="none" strike="noStrike">
                  <a:solidFill>
                    <a:schemeClr val="dk1"/>
                  </a:solidFill>
                  <a:latin typeface="Roboto"/>
                  <a:ea typeface="Roboto"/>
                  <a:cs typeface="Roboto"/>
                  <a:sym typeface="Roboto"/>
                </a:endParaRPr>
              </a:p>
            </p:txBody>
          </p:sp>
        </p:grpSp>
        <p:sp>
          <p:nvSpPr>
            <p:cNvPr id="2461" name="Google Shape;2461;p22"/>
            <p:cNvSpPr/>
            <p:nvPr/>
          </p:nvSpPr>
          <p:spPr>
            <a:xfrm>
              <a:off x="3181800" y="4070142"/>
              <a:ext cx="643200" cy="643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02</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2462" name="Google Shape;2462;p22"/>
          <p:cNvGrpSpPr/>
          <p:nvPr/>
        </p:nvGrpSpPr>
        <p:grpSpPr>
          <a:xfrm>
            <a:off x="5906413" y="1374321"/>
            <a:ext cx="2780412" cy="680677"/>
            <a:chOff x="5906413" y="1374321"/>
            <a:chExt cx="2780412" cy="680677"/>
          </a:xfrm>
        </p:grpSpPr>
        <p:grpSp>
          <p:nvGrpSpPr>
            <p:cNvPr id="2463" name="Google Shape;2463;p22"/>
            <p:cNvGrpSpPr/>
            <p:nvPr/>
          </p:nvGrpSpPr>
          <p:grpSpPr>
            <a:xfrm>
              <a:off x="6625825" y="1374321"/>
              <a:ext cx="2061000" cy="680677"/>
              <a:chOff x="457150" y="2984950"/>
              <a:chExt cx="2061000" cy="680677"/>
            </a:xfrm>
          </p:grpSpPr>
          <p:sp>
            <p:nvSpPr>
              <p:cNvPr id="2464" name="Google Shape;2464;p22"/>
              <p:cNvSpPr txBox="1"/>
              <p:nvPr/>
            </p:nvSpPr>
            <p:spPr>
              <a:xfrm>
                <a:off x="457150" y="2984950"/>
                <a:ext cx="2061000" cy="273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Young</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2465" name="Google Shape;2465;p22"/>
              <p:cNvSpPr txBox="1"/>
              <p:nvPr/>
            </p:nvSpPr>
            <p:spPr>
              <a:xfrm>
                <a:off x="457150" y="3266927"/>
                <a:ext cx="2061000" cy="39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Venus is the second planet from the Sun</a:t>
                </a:r>
                <a:endParaRPr b="0" i="0" sz="1400" u="none" cap="none" strike="noStrike">
                  <a:solidFill>
                    <a:schemeClr val="dk1"/>
                  </a:solidFill>
                  <a:latin typeface="Roboto"/>
                  <a:ea typeface="Roboto"/>
                  <a:cs typeface="Roboto"/>
                  <a:sym typeface="Roboto"/>
                </a:endParaRPr>
              </a:p>
            </p:txBody>
          </p:sp>
        </p:grpSp>
        <p:sp>
          <p:nvSpPr>
            <p:cNvPr id="2466" name="Google Shape;2466;p22"/>
            <p:cNvSpPr/>
            <p:nvPr/>
          </p:nvSpPr>
          <p:spPr>
            <a:xfrm>
              <a:off x="5906413" y="1393060"/>
              <a:ext cx="643200" cy="6432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03</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2467" name="Google Shape;2467;p22"/>
          <p:cNvGrpSpPr/>
          <p:nvPr/>
        </p:nvGrpSpPr>
        <p:grpSpPr>
          <a:xfrm>
            <a:off x="457211" y="3800075"/>
            <a:ext cx="1036446" cy="932111"/>
            <a:chOff x="457211" y="3800075"/>
            <a:chExt cx="1036446" cy="932111"/>
          </a:xfrm>
        </p:grpSpPr>
        <p:grpSp>
          <p:nvGrpSpPr>
            <p:cNvPr id="2468" name="Google Shape;2468;p22"/>
            <p:cNvGrpSpPr/>
            <p:nvPr/>
          </p:nvGrpSpPr>
          <p:grpSpPr>
            <a:xfrm>
              <a:off x="457211" y="3846203"/>
              <a:ext cx="1036446" cy="885983"/>
              <a:chOff x="457200" y="3964525"/>
              <a:chExt cx="897900" cy="767550"/>
            </a:xfrm>
          </p:grpSpPr>
          <p:sp>
            <p:nvSpPr>
              <p:cNvPr id="2469" name="Google Shape;2469;p22"/>
              <p:cNvSpPr/>
              <p:nvPr/>
            </p:nvSpPr>
            <p:spPr>
              <a:xfrm>
                <a:off x="457200" y="4589875"/>
                <a:ext cx="897900" cy="1422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0" name="Google Shape;2470;p22"/>
              <p:cNvSpPr/>
              <p:nvPr/>
            </p:nvSpPr>
            <p:spPr>
              <a:xfrm>
                <a:off x="1077525" y="4374175"/>
                <a:ext cx="168275" cy="282350"/>
              </a:xfrm>
              <a:custGeom>
                <a:rect b="b" l="l" r="r" t="t"/>
                <a:pathLst>
                  <a:path extrusionOk="0" h="11294" w="6731">
                    <a:moveTo>
                      <a:pt x="1550" y="1"/>
                    </a:moveTo>
                    <a:lnTo>
                      <a:pt x="1445" y="10"/>
                    </a:lnTo>
                    <a:lnTo>
                      <a:pt x="1348" y="30"/>
                    </a:lnTo>
                    <a:lnTo>
                      <a:pt x="1252" y="49"/>
                    </a:lnTo>
                    <a:lnTo>
                      <a:pt x="1156" y="78"/>
                    </a:lnTo>
                    <a:lnTo>
                      <a:pt x="1059" y="107"/>
                    </a:lnTo>
                    <a:lnTo>
                      <a:pt x="973" y="145"/>
                    </a:lnTo>
                    <a:lnTo>
                      <a:pt x="886" y="193"/>
                    </a:lnTo>
                    <a:lnTo>
                      <a:pt x="713" y="290"/>
                    </a:lnTo>
                    <a:lnTo>
                      <a:pt x="568" y="415"/>
                    </a:lnTo>
                    <a:lnTo>
                      <a:pt x="434" y="549"/>
                    </a:lnTo>
                    <a:lnTo>
                      <a:pt x="308" y="694"/>
                    </a:lnTo>
                    <a:lnTo>
                      <a:pt x="212" y="858"/>
                    </a:lnTo>
                    <a:lnTo>
                      <a:pt x="126" y="1031"/>
                    </a:lnTo>
                    <a:lnTo>
                      <a:pt x="68" y="1204"/>
                    </a:lnTo>
                    <a:lnTo>
                      <a:pt x="20" y="1397"/>
                    </a:lnTo>
                    <a:lnTo>
                      <a:pt x="10" y="1493"/>
                    </a:lnTo>
                    <a:lnTo>
                      <a:pt x="0" y="1589"/>
                    </a:lnTo>
                    <a:lnTo>
                      <a:pt x="0" y="1686"/>
                    </a:lnTo>
                    <a:lnTo>
                      <a:pt x="10" y="1791"/>
                    </a:lnTo>
                    <a:lnTo>
                      <a:pt x="20" y="1888"/>
                    </a:lnTo>
                    <a:lnTo>
                      <a:pt x="39" y="1994"/>
                    </a:lnTo>
                    <a:lnTo>
                      <a:pt x="68" y="2090"/>
                    </a:lnTo>
                    <a:lnTo>
                      <a:pt x="97" y="2196"/>
                    </a:lnTo>
                    <a:lnTo>
                      <a:pt x="3235" y="11294"/>
                    </a:lnTo>
                    <a:lnTo>
                      <a:pt x="6730" y="11294"/>
                    </a:lnTo>
                    <a:lnTo>
                      <a:pt x="6720" y="11265"/>
                    </a:lnTo>
                    <a:lnTo>
                      <a:pt x="6701" y="11188"/>
                    </a:lnTo>
                    <a:lnTo>
                      <a:pt x="6672" y="11130"/>
                    </a:lnTo>
                    <a:lnTo>
                      <a:pt x="6634" y="11063"/>
                    </a:lnTo>
                    <a:lnTo>
                      <a:pt x="6576" y="10995"/>
                    </a:lnTo>
                    <a:lnTo>
                      <a:pt x="6499" y="10918"/>
                    </a:lnTo>
                    <a:lnTo>
                      <a:pt x="6403" y="10841"/>
                    </a:lnTo>
                    <a:lnTo>
                      <a:pt x="6287" y="10755"/>
                    </a:lnTo>
                    <a:lnTo>
                      <a:pt x="6143" y="10668"/>
                    </a:lnTo>
                    <a:lnTo>
                      <a:pt x="5970" y="10581"/>
                    </a:lnTo>
                    <a:lnTo>
                      <a:pt x="5758" y="10485"/>
                    </a:lnTo>
                    <a:lnTo>
                      <a:pt x="5527" y="10399"/>
                    </a:lnTo>
                    <a:lnTo>
                      <a:pt x="5247" y="10312"/>
                    </a:lnTo>
                    <a:lnTo>
                      <a:pt x="4930" y="10235"/>
                    </a:lnTo>
                    <a:lnTo>
                      <a:pt x="3283" y="1349"/>
                    </a:lnTo>
                    <a:lnTo>
                      <a:pt x="3245" y="1204"/>
                    </a:lnTo>
                    <a:lnTo>
                      <a:pt x="3206" y="1069"/>
                    </a:lnTo>
                    <a:lnTo>
                      <a:pt x="3149" y="935"/>
                    </a:lnTo>
                    <a:lnTo>
                      <a:pt x="3081" y="809"/>
                    </a:lnTo>
                    <a:lnTo>
                      <a:pt x="3004" y="694"/>
                    </a:lnTo>
                    <a:lnTo>
                      <a:pt x="2918" y="578"/>
                    </a:lnTo>
                    <a:lnTo>
                      <a:pt x="2821" y="472"/>
                    </a:lnTo>
                    <a:lnTo>
                      <a:pt x="2715" y="386"/>
                    </a:lnTo>
                    <a:lnTo>
                      <a:pt x="2600" y="299"/>
                    </a:lnTo>
                    <a:lnTo>
                      <a:pt x="2484" y="222"/>
                    </a:lnTo>
                    <a:lnTo>
                      <a:pt x="2359" y="155"/>
                    </a:lnTo>
                    <a:lnTo>
                      <a:pt x="2224" y="97"/>
                    </a:lnTo>
                    <a:lnTo>
                      <a:pt x="2090" y="58"/>
                    </a:lnTo>
                    <a:lnTo>
                      <a:pt x="1945" y="30"/>
                    </a:lnTo>
                    <a:lnTo>
                      <a:pt x="1801" y="10"/>
                    </a:lnTo>
                    <a:lnTo>
                      <a:pt x="1656"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1" name="Google Shape;2471;p22"/>
              <p:cNvSpPr/>
              <p:nvPr/>
            </p:nvSpPr>
            <p:spPr>
              <a:xfrm>
                <a:off x="686625" y="4460600"/>
                <a:ext cx="293675" cy="198825"/>
              </a:xfrm>
              <a:custGeom>
                <a:rect b="b" l="l" r="r" t="t"/>
                <a:pathLst>
                  <a:path extrusionOk="0" h="7953" w="11747">
                    <a:moveTo>
                      <a:pt x="8926" y="0"/>
                    </a:moveTo>
                    <a:lnTo>
                      <a:pt x="8810" y="19"/>
                    </a:lnTo>
                    <a:lnTo>
                      <a:pt x="8704" y="48"/>
                    </a:lnTo>
                    <a:lnTo>
                      <a:pt x="8599" y="96"/>
                    </a:lnTo>
                    <a:lnTo>
                      <a:pt x="8483" y="164"/>
                    </a:lnTo>
                    <a:lnTo>
                      <a:pt x="8367" y="241"/>
                    </a:lnTo>
                    <a:lnTo>
                      <a:pt x="8252" y="327"/>
                    </a:lnTo>
                    <a:lnTo>
                      <a:pt x="8136" y="433"/>
                    </a:lnTo>
                    <a:lnTo>
                      <a:pt x="8011" y="549"/>
                    </a:lnTo>
                    <a:lnTo>
                      <a:pt x="7896" y="674"/>
                    </a:lnTo>
                    <a:lnTo>
                      <a:pt x="7655" y="953"/>
                    </a:lnTo>
                    <a:lnTo>
                      <a:pt x="7414" y="1252"/>
                    </a:lnTo>
                    <a:lnTo>
                      <a:pt x="7183" y="1579"/>
                    </a:lnTo>
                    <a:lnTo>
                      <a:pt x="6962" y="1906"/>
                    </a:lnTo>
                    <a:lnTo>
                      <a:pt x="6740" y="2243"/>
                    </a:lnTo>
                    <a:lnTo>
                      <a:pt x="6538" y="2561"/>
                    </a:lnTo>
                    <a:lnTo>
                      <a:pt x="6182" y="3139"/>
                    </a:lnTo>
                    <a:lnTo>
                      <a:pt x="5912" y="3562"/>
                    </a:lnTo>
                    <a:lnTo>
                      <a:pt x="5816" y="3697"/>
                    </a:lnTo>
                    <a:lnTo>
                      <a:pt x="5778" y="3736"/>
                    </a:lnTo>
                    <a:lnTo>
                      <a:pt x="5749" y="3764"/>
                    </a:lnTo>
                    <a:lnTo>
                      <a:pt x="5710" y="3774"/>
                    </a:lnTo>
                    <a:lnTo>
                      <a:pt x="5672" y="3774"/>
                    </a:lnTo>
                    <a:lnTo>
                      <a:pt x="5614" y="3764"/>
                    </a:lnTo>
                    <a:lnTo>
                      <a:pt x="5556" y="3745"/>
                    </a:lnTo>
                    <a:lnTo>
                      <a:pt x="5402" y="3697"/>
                    </a:lnTo>
                    <a:lnTo>
                      <a:pt x="5219" y="3610"/>
                    </a:lnTo>
                    <a:lnTo>
                      <a:pt x="5017" y="3504"/>
                    </a:lnTo>
                    <a:lnTo>
                      <a:pt x="4786" y="3379"/>
                    </a:lnTo>
                    <a:lnTo>
                      <a:pt x="4285" y="3090"/>
                    </a:lnTo>
                    <a:lnTo>
                      <a:pt x="3775" y="2802"/>
                    </a:lnTo>
                    <a:lnTo>
                      <a:pt x="3274" y="2532"/>
                    </a:lnTo>
                    <a:lnTo>
                      <a:pt x="3043" y="2417"/>
                    </a:lnTo>
                    <a:lnTo>
                      <a:pt x="2841" y="2330"/>
                    </a:lnTo>
                    <a:lnTo>
                      <a:pt x="2658" y="2263"/>
                    </a:lnTo>
                    <a:lnTo>
                      <a:pt x="2581" y="2243"/>
                    </a:lnTo>
                    <a:lnTo>
                      <a:pt x="2504" y="2224"/>
                    </a:lnTo>
                    <a:lnTo>
                      <a:pt x="2437" y="2224"/>
                    </a:lnTo>
                    <a:lnTo>
                      <a:pt x="2369" y="2234"/>
                    </a:lnTo>
                    <a:lnTo>
                      <a:pt x="2292" y="2263"/>
                    </a:lnTo>
                    <a:lnTo>
                      <a:pt x="2206" y="2301"/>
                    </a:lnTo>
                    <a:lnTo>
                      <a:pt x="2119" y="2349"/>
                    </a:lnTo>
                    <a:lnTo>
                      <a:pt x="2032" y="2417"/>
                    </a:lnTo>
                    <a:lnTo>
                      <a:pt x="1946" y="2494"/>
                    </a:lnTo>
                    <a:lnTo>
                      <a:pt x="1849" y="2571"/>
                    </a:lnTo>
                    <a:lnTo>
                      <a:pt x="1667" y="2763"/>
                    </a:lnTo>
                    <a:lnTo>
                      <a:pt x="1464" y="2985"/>
                    </a:lnTo>
                    <a:lnTo>
                      <a:pt x="1272" y="3225"/>
                    </a:lnTo>
                    <a:lnTo>
                      <a:pt x="1079" y="3485"/>
                    </a:lnTo>
                    <a:lnTo>
                      <a:pt x="896" y="3745"/>
                    </a:lnTo>
                    <a:lnTo>
                      <a:pt x="723" y="4024"/>
                    </a:lnTo>
                    <a:lnTo>
                      <a:pt x="559" y="4284"/>
                    </a:lnTo>
                    <a:lnTo>
                      <a:pt x="405" y="4544"/>
                    </a:lnTo>
                    <a:lnTo>
                      <a:pt x="280" y="4785"/>
                    </a:lnTo>
                    <a:lnTo>
                      <a:pt x="174" y="5006"/>
                    </a:lnTo>
                    <a:lnTo>
                      <a:pt x="88" y="5189"/>
                    </a:lnTo>
                    <a:lnTo>
                      <a:pt x="30" y="5343"/>
                    </a:lnTo>
                    <a:lnTo>
                      <a:pt x="11" y="5469"/>
                    </a:lnTo>
                    <a:lnTo>
                      <a:pt x="1" y="5603"/>
                    </a:lnTo>
                    <a:lnTo>
                      <a:pt x="11" y="5719"/>
                    </a:lnTo>
                    <a:lnTo>
                      <a:pt x="39" y="5834"/>
                    </a:lnTo>
                    <a:lnTo>
                      <a:pt x="88" y="5940"/>
                    </a:lnTo>
                    <a:lnTo>
                      <a:pt x="145" y="6037"/>
                    </a:lnTo>
                    <a:lnTo>
                      <a:pt x="213" y="6133"/>
                    </a:lnTo>
                    <a:lnTo>
                      <a:pt x="290" y="6219"/>
                    </a:lnTo>
                    <a:lnTo>
                      <a:pt x="376" y="6287"/>
                    </a:lnTo>
                    <a:lnTo>
                      <a:pt x="463" y="6354"/>
                    </a:lnTo>
                    <a:lnTo>
                      <a:pt x="559" y="6402"/>
                    </a:lnTo>
                    <a:lnTo>
                      <a:pt x="656" y="6441"/>
                    </a:lnTo>
                    <a:lnTo>
                      <a:pt x="742" y="6470"/>
                    </a:lnTo>
                    <a:lnTo>
                      <a:pt x="839" y="6489"/>
                    </a:lnTo>
                    <a:lnTo>
                      <a:pt x="925" y="6489"/>
                    </a:lnTo>
                    <a:lnTo>
                      <a:pt x="1012" y="6470"/>
                    </a:lnTo>
                    <a:lnTo>
                      <a:pt x="1089" y="6431"/>
                    </a:lnTo>
                    <a:lnTo>
                      <a:pt x="1185" y="6374"/>
                    </a:lnTo>
                    <a:lnTo>
                      <a:pt x="1281" y="6287"/>
                    </a:lnTo>
                    <a:lnTo>
                      <a:pt x="1387" y="6181"/>
                    </a:lnTo>
                    <a:lnTo>
                      <a:pt x="1493" y="6056"/>
                    </a:lnTo>
                    <a:lnTo>
                      <a:pt x="1609" y="5931"/>
                    </a:lnTo>
                    <a:lnTo>
                      <a:pt x="1821" y="5651"/>
                    </a:lnTo>
                    <a:lnTo>
                      <a:pt x="2013" y="5382"/>
                    </a:lnTo>
                    <a:lnTo>
                      <a:pt x="2167" y="5141"/>
                    </a:lnTo>
                    <a:lnTo>
                      <a:pt x="2312" y="4920"/>
                    </a:lnTo>
                    <a:lnTo>
                      <a:pt x="2543" y="5228"/>
                    </a:lnTo>
                    <a:lnTo>
                      <a:pt x="2774" y="5517"/>
                    </a:lnTo>
                    <a:lnTo>
                      <a:pt x="3005" y="5796"/>
                    </a:lnTo>
                    <a:lnTo>
                      <a:pt x="3236" y="6046"/>
                    </a:lnTo>
                    <a:lnTo>
                      <a:pt x="3467" y="6277"/>
                    </a:lnTo>
                    <a:lnTo>
                      <a:pt x="3698" y="6499"/>
                    </a:lnTo>
                    <a:lnTo>
                      <a:pt x="3919" y="6701"/>
                    </a:lnTo>
                    <a:lnTo>
                      <a:pt x="4141" y="6884"/>
                    </a:lnTo>
                    <a:lnTo>
                      <a:pt x="4362" y="7047"/>
                    </a:lnTo>
                    <a:lnTo>
                      <a:pt x="4584" y="7201"/>
                    </a:lnTo>
                    <a:lnTo>
                      <a:pt x="4796" y="7336"/>
                    </a:lnTo>
                    <a:lnTo>
                      <a:pt x="5007" y="7452"/>
                    </a:lnTo>
                    <a:lnTo>
                      <a:pt x="5219" y="7558"/>
                    </a:lnTo>
                    <a:lnTo>
                      <a:pt x="5431" y="7654"/>
                    </a:lnTo>
                    <a:lnTo>
                      <a:pt x="5633" y="7731"/>
                    </a:lnTo>
                    <a:lnTo>
                      <a:pt x="5845" y="7798"/>
                    </a:lnTo>
                    <a:lnTo>
                      <a:pt x="6047" y="7847"/>
                    </a:lnTo>
                    <a:lnTo>
                      <a:pt x="6240" y="7895"/>
                    </a:lnTo>
                    <a:lnTo>
                      <a:pt x="6442" y="7924"/>
                    </a:lnTo>
                    <a:lnTo>
                      <a:pt x="6634" y="7943"/>
                    </a:lnTo>
                    <a:lnTo>
                      <a:pt x="6827" y="7952"/>
                    </a:lnTo>
                    <a:lnTo>
                      <a:pt x="7010" y="7943"/>
                    </a:lnTo>
                    <a:lnTo>
                      <a:pt x="7193" y="7933"/>
                    </a:lnTo>
                    <a:lnTo>
                      <a:pt x="7376" y="7914"/>
                    </a:lnTo>
                    <a:lnTo>
                      <a:pt x="7559" y="7885"/>
                    </a:lnTo>
                    <a:lnTo>
                      <a:pt x="7732" y="7847"/>
                    </a:lnTo>
                    <a:lnTo>
                      <a:pt x="7905" y="7798"/>
                    </a:lnTo>
                    <a:lnTo>
                      <a:pt x="8069" y="7750"/>
                    </a:lnTo>
                    <a:lnTo>
                      <a:pt x="8233" y="7683"/>
                    </a:lnTo>
                    <a:lnTo>
                      <a:pt x="8396" y="7615"/>
                    </a:lnTo>
                    <a:lnTo>
                      <a:pt x="8560" y="7548"/>
                    </a:lnTo>
                    <a:lnTo>
                      <a:pt x="8714" y="7471"/>
                    </a:lnTo>
                    <a:lnTo>
                      <a:pt x="8858" y="7384"/>
                    </a:lnTo>
                    <a:lnTo>
                      <a:pt x="9012" y="7298"/>
                    </a:lnTo>
                    <a:lnTo>
                      <a:pt x="9292" y="7115"/>
                    </a:lnTo>
                    <a:lnTo>
                      <a:pt x="9561" y="6913"/>
                    </a:lnTo>
                    <a:lnTo>
                      <a:pt x="9812" y="6701"/>
                    </a:lnTo>
                    <a:lnTo>
                      <a:pt x="10043" y="6489"/>
                    </a:lnTo>
                    <a:lnTo>
                      <a:pt x="10264" y="6277"/>
                    </a:lnTo>
                    <a:lnTo>
                      <a:pt x="10457" y="6065"/>
                    </a:lnTo>
                    <a:lnTo>
                      <a:pt x="10640" y="5863"/>
                    </a:lnTo>
                    <a:lnTo>
                      <a:pt x="10803" y="5661"/>
                    </a:lnTo>
                    <a:lnTo>
                      <a:pt x="10938" y="5488"/>
                    </a:lnTo>
                    <a:lnTo>
                      <a:pt x="11159" y="5180"/>
                    </a:lnTo>
                    <a:lnTo>
                      <a:pt x="11294" y="4968"/>
                    </a:lnTo>
                    <a:lnTo>
                      <a:pt x="11342" y="4900"/>
                    </a:lnTo>
                    <a:lnTo>
                      <a:pt x="11468" y="4583"/>
                    </a:lnTo>
                    <a:lnTo>
                      <a:pt x="11564" y="4284"/>
                    </a:lnTo>
                    <a:lnTo>
                      <a:pt x="11641" y="3995"/>
                    </a:lnTo>
                    <a:lnTo>
                      <a:pt x="11699" y="3716"/>
                    </a:lnTo>
                    <a:lnTo>
                      <a:pt x="11737" y="3447"/>
                    </a:lnTo>
                    <a:lnTo>
                      <a:pt x="11747" y="3177"/>
                    </a:lnTo>
                    <a:lnTo>
                      <a:pt x="11737" y="2927"/>
                    </a:lnTo>
                    <a:lnTo>
                      <a:pt x="11718" y="2686"/>
                    </a:lnTo>
                    <a:lnTo>
                      <a:pt x="11679" y="2455"/>
                    </a:lnTo>
                    <a:lnTo>
                      <a:pt x="11631" y="2234"/>
                    </a:lnTo>
                    <a:lnTo>
                      <a:pt x="11564" y="2022"/>
                    </a:lnTo>
                    <a:lnTo>
                      <a:pt x="11477" y="1820"/>
                    </a:lnTo>
                    <a:lnTo>
                      <a:pt x="11381" y="1627"/>
                    </a:lnTo>
                    <a:lnTo>
                      <a:pt x="11285" y="1444"/>
                    </a:lnTo>
                    <a:lnTo>
                      <a:pt x="11169" y="1280"/>
                    </a:lnTo>
                    <a:lnTo>
                      <a:pt x="11044" y="1117"/>
                    </a:lnTo>
                    <a:lnTo>
                      <a:pt x="10919" y="963"/>
                    </a:lnTo>
                    <a:lnTo>
                      <a:pt x="10784" y="828"/>
                    </a:lnTo>
                    <a:lnTo>
                      <a:pt x="10640" y="703"/>
                    </a:lnTo>
                    <a:lnTo>
                      <a:pt x="10495" y="578"/>
                    </a:lnTo>
                    <a:lnTo>
                      <a:pt x="10341" y="472"/>
                    </a:lnTo>
                    <a:lnTo>
                      <a:pt x="10197" y="375"/>
                    </a:lnTo>
                    <a:lnTo>
                      <a:pt x="10043" y="289"/>
                    </a:lnTo>
                    <a:lnTo>
                      <a:pt x="9889" y="212"/>
                    </a:lnTo>
                    <a:lnTo>
                      <a:pt x="9735" y="154"/>
                    </a:lnTo>
                    <a:lnTo>
                      <a:pt x="9590" y="96"/>
                    </a:lnTo>
                    <a:lnTo>
                      <a:pt x="9446" y="58"/>
                    </a:lnTo>
                    <a:lnTo>
                      <a:pt x="9301" y="29"/>
                    </a:lnTo>
                    <a:lnTo>
                      <a:pt x="9167" y="10"/>
                    </a:lnTo>
                    <a:lnTo>
                      <a:pt x="9041"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2" name="Google Shape;2472;p22"/>
              <p:cNvSpPr/>
              <p:nvPr/>
            </p:nvSpPr>
            <p:spPr>
              <a:xfrm>
                <a:off x="765825" y="4335675"/>
                <a:ext cx="303550" cy="313875"/>
              </a:xfrm>
              <a:custGeom>
                <a:rect b="b" l="l" r="r" t="t"/>
                <a:pathLst>
                  <a:path extrusionOk="0" h="12555" w="12142">
                    <a:moveTo>
                      <a:pt x="4526" y="0"/>
                    </a:moveTo>
                    <a:lnTo>
                      <a:pt x="4304" y="10"/>
                    </a:lnTo>
                    <a:lnTo>
                      <a:pt x="4073" y="39"/>
                    </a:lnTo>
                    <a:lnTo>
                      <a:pt x="3842" y="77"/>
                    </a:lnTo>
                    <a:lnTo>
                      <a:pt x="3620" y="125"/>
                    </a:lnTo>
                    <a:lnTo>
                      <a:pt x="3399" y="193"/>
                    </a:lnTo>
                    <a:lnTo>
                      <a:pt x="3168" y="270"/>
                    </a:lnTo>
                    <a:lnTo>
                      <a:pt x="2947" y="366"/>
                    </a:lnTo>
                    <a:lnTo>
                      <a:pt x="2725" y="482"/>
                    </a:lnTo>
                    <a:lnTo>
                      <a:pt x="2513" y="607"/>
                    </a:lnTo>
                    <a:lnTo>
                      <a:pt x="2292" y="742"/>
                    </a:lnTo>
                    <a:lnTo>
                      <a:pt x="2080" y="905"/>
                    </a:lnTo>
                    <a:lnTo>
                      <a:pt x="1868" y="1079"/>
                    </a:lnTo>
                    <a:lnTo>
                      <a:pt x="1666" y="1261"/>
                    </a:lnTo>
                    <a:lnTo>
                      <a:pt x="1474" y="1454"/>
                    </a:lnTo>
                    <a:lnTo>
                      <a:pt x="1291" y="1656"/>
                    </a:lnTo>
                    <a:lnTo>
                      <a:pt x="1117" y="1858"/>
                    </a:lnTo>
                    <a:lnTo>
                      <a:pt x="963" y="2080"/>
                    </a:lnTo>
                    <a:lnTo>
                      <a:pt x="819" y="2301"/>
                    </a:lnTo>
                    <a:lnTo>
                      <a:pt x="684" y="2523"/>
                    </a:lnTo>
                    <a:lnTo>
                      <a:pt x="559" y="2754"/>
                    </a:lnTo>
                    <a:lnTo>
                      <a:pt x="453" y="2994"/>
                    </a:lnTo>
                    <a:lnTo>
                      <a:pt x="357" y="3235"/>
                    </a:lnTo>
                    <a:lnTo>
                      <a:pt x="270" y="3476"/>
                    </a:lnTo>
                    <a:lnTo>
                      <a:pt x="193" y="3726"/>
                    </a:lnTo>
                    <a:lnTo>
                      <a:pt x="135" y="3976"/>
                    </a:lnTo>
                    <a:lnTo>
                      <a:pt x="78" y="4236"/>
                    </a:lnTo>
                    <a:lnTo>
                      <a:pt x="49" y="4487"/>
                    </a:lnTo>
                    <a:lnTo>
                      <a:pt x="20" y="4747"/>
                    </a:lnTo>
                    <a:lnTo>
                      <a:pt x="10" y="5007"/>
                    </a:lnTo>
                    <a:lnTo>
                      <a:pt x="0" y="5257"/>
                    </a:lnTo>
                    <a:lnTo>
                      <a:pt x="20" y="5517"/>
                    </a:lnTo>
                    <a:lnTo>
                      <a:pt x="39" y="5777"/>
                    </a:lnTo>
                    <a:lnTo>
                      <a:pt x="78" y="6037"/>
                    </a:lnTo>
                    <a:lnTo>
                      <a:pt x="126" y="6287"/>
                    </a:lnTo>
                    <a:lnTo>
                      <a:pt x="183" y="6547"/>
                    </a:lnTo>
                    <a:lnTo>
                      <a:pt x="260" y="6797"/>
                    </a:lnTo>
                    <a:lnTo>
                      <a:pt x="347" y="7038"/>
                    </a:lnTo>
                    <a:lnTo>
                      <a:pt x="443" y="7288"/>
                    </a:lnTo>
                    <a:lnTo>
                      <a:pt x="549" y="7529"/>
                    </a:lnTo>
                    <a:lnTo>
                      <a:pt x="674" y="7760"/>
                    </a:lnTo>
                    <a:lnTo>
                      <a:pt x="809" y="7991"/>
                    </a:lnTo>
                    <a:lnTo>
                      <a:pt x="963" y="8222"/>
                    </a:lnTo>
                    <a:lnTo>
                      <a:pt x="1117" y="8444"/>
                    </a:lnTo>
                    <a:lnTo>
                      <a:pt x="1300" y="8656"/>
                    </a:lnTo>
                    <a:lnTo>
                      <a:pt x="3043" y="10687"/>
                    </a:lnTo>
                    <a:lnTo>
                      <a:pt x="3235" y="10899"/>
                    </a:lnTo>
                    <a:lnTo>
                      <a:pt x="3428" y="11091"/>
                    </a:lnTo>
                    <a:lnTo>
                      <a:pt x="3630" y="11265"/>
                    </a:lnTo>
                    <a:lnTo>
                      <a:pt x="3832" y="11438"/>
                    </a:lnTo>
                    <a:lnTo>
                      <a:pt x="4054" y="11592"/>
                    </a:lnTo>
                    <a:lnTo>
                      <a:pt x="4266" y="11736"/>
                    </a:lnTo>
                    <a:lnTo>
                      <a:pt x="4497" y="11871"/>
                    </a:lnTo>
                    <a:lnTo>
                      <a:pt x="4728" y="11996"/>
                    </a:lnTo>
                    <a:lnTo>
                      <a:pt x="4968" y="12102"/>
                    </a:lnTo>
                    <a:lnTo>
                      <a:pt x="5209" y="12208"/>
                    </a:lnTo>
                    <a:lnTo>
                      <a:pt x="5450" y="12295"/>
                    </a:lnTo>
                    <a:lnTo>
                      <a:pt x="5700" y="12362"/>
                    </a:lnTo>
                    <a:lnTo>
                      <a:pt x="5950" y="12430"/>
                    </a:lnTo>
                    <a:lnTo>
                      <a:pt x="6210" y="12478"/>
                    </a:lnTo>
                    <a:lnTo>
                      <a:pt x="6461" y="12516"/>
                    </a:lnTo>
                    <a:lnTo>
                      <a:pt x="6721" y="12535"/>
                    </a:lnTo>
                    <a:lnTo>
                      <a:pt x="6981" y="12555"/>
                    </a:lnTo>
                    <a:lnTo>
                      <a:pt x="7231" y="12555"/>
                    </a:lnTo>
                    <a:lnTo>
                      <a:pt x="7491" y="12545"/>
                    </a:lnTo>
                    <a:lnTo>
                      <a:pt x="7751" y="12516"/>
                    </a:lnTo>
                    <a:lnTo>
                      <a:pt x="8011" y="12487"/>
                    </a:lnTo>
                    <a:lnTo>
                      <a:pt x="8261" y="12439"/>
                    </a:lnTo>
                    <a:lnTo>
                      <a:pt x="8521" y="12372"/>
                    </a:lnTo>
                    <a:lnTo>
                      <a:pt x="8771" y="12304"/>
                    </a:lnTo>
                    <a:lnTo>
                      <a:pt x="9012" y="12218"/>
                    </a:lnTo>
                    <a:lnTo>
                      <a:pt x="9262" y="12121"/>
                    </a:lnTo>
                    <a:lnTo>
                      <a:pt x="9503" y="12006"/>
                    </a:lnTo>
                    <a:lnTo>
                      <a:pt x="9734" y="11881"/>
                    </a:lnTo>
                    <a:lnTo>
                      <a:pt x="9965" y="11746"/>
                    </a:lnTo>
                    <a:lnTo>
                      <a:pt x="10196" y="11602"/>
                    </a:lnTo>
                    <a:lnTo>
                      <a:pt x="10408" y="11438"/>
                    </a:lnTo>
                    <a:lnTo>
                      <a:pt x="10629" y="11265"/>
                    </a:lnTo>
                    <a:lnTo>
                      <a:pt x="10832" y="11082"/>
                    </a:lnTo>
                    <a:lnTo>
                      <a:pt x="11015" y="10889"/>
                    </a:lnTo>
                    <a:lnTo>
                      <a:pt x="11188" y="10697"/>
                    </a:lnTo>
                    <a:lnTo>
                      <a:pt x="11342" y="10504"/>
                    </a:lnTo>
                    <a:lnTo>
                      <a:pt x="11486" y="10302"/>
                    </a:lnTo>
                    <a:lnTo>
                      <a:pt x="11611" y="10090"/>
                    </a:lnTo>
                    <a:lnTo>
                      <a:pt x="11727" y="9888"/>
                    </a:lnTo>
                    <a:lnTo>
                      <a:pt x="11823" y="9676"/>
                    </a:lnTo>
                    <a:lnTo>
                      <a:pt x="11910" y="9455"/>
                    </a:lnTo>
                    <a:lnTo>
                      <a:pt x="11977" y="9243"/>
                    </a:lnTo>
                    <a:lnTo>
                      <a:pt x="12045" y="9021"/>
                    </a:lnTo>
                    <a:lnTo>
                      <a:pt x="12083" y="8790"/>
                    </a:lnTo>
                    <a:lnTo>
                      <a:pt x="12112" y="8569"/>
                    </a:lnTo>
                    <a:lnTo>
                      <a:pt x="12131" y="8347"/>
                    </a:lnTo>
                    <a:lnTo>
                      <a:pt x="12141" y="8116"/>
                    </a:lnTo>
                    <a:lnTo>
                      <a:pt x="12131" y="7885"/>
                    </a:lnTo>
                    <a:lnTo>
                      <a:pt x="12112" y="7654"/>
                    </a:lnTo>
                    <a:lnTo>
                      <a:pt x="12083" y="7423"/>
                    </a:lnTo>
                    <a:lnTo>
                      <a:pt x="12045" y="7192"/>
                    </a:lnTo>
                    <a:lnTo>
                      <a:pt x="11987" y="6961"/>
                    </a:lnTo>
                    <a:lnTo>
                      <a:pt x="11920" y="6730"/>
                    </a:lnTo>
                    <a:lnTo>
                      <a:pt x="11852" y="6499"/>
                    </a:lnTo>
                    <a:lnTo>
                      <a:pt x="11756" y="6268"/>
                    </a:lnTo>
                    <a:lnTo>
                      <a:pt x="11660" y="6037"/>
                    </a:lnTo>
                    <a:lnTo>
                      <a:pt x="11554" y="5806"/>
                    </a:lnTo>
                    <a:lnTo>
                      <a:pt x="11438" y="5584"/>
                    </a:lnTo>
                    <a:lnTo>
                      <a:pt x="11303" y="5363"/>
                    </a:lnTo>
                    <a:lnTo>
                      <a:pt x="11169" y="5132"/>
                    </a:lnTo>
                    <a:lnTo>
                      <a:pt x="11015" y="4910"/>
                    </a:lnTo>
                    <a:lnTo>
                      <a:pt x="10861" y="4699"/>
                    </a:lnTo>
                    <a:lnTo>
                      <a:pt x="10697" y="4487"/>
                    </a:lnTo>
                    <a:lnTo>
                      <a:pt x="10514" y="4275"/>
                    </a:lnTo>
                    <a:lnTo>
                      <a:pt x="8762" y="2234"/>
                    </a:lnTo>
                    <a:lnTo>
                      <a:pt x="8579" y="2022"/>
                    </a:lnTo>
                    <a:lnTo>
                      <a:pt x="8396" y="1830"/>
                    </a:lnTo>
                    <a:lnTo>
                      <a:pt x="8203" y="1637"/>
                    </a:lnTo>
                    <a:lnTo>
                      <a:pt x="8011" y="1464"/>
                    </a:lnTo>
                    <a:lnTo>
                      <a:pt x="7809" y="1290"/>
                    </a:lnTo>
                    <a:lnTo>
                      <a:pt x="7606" y="1127"/>
                    </a:lnTo>
                    <a:lnTo>
                      <a:pt x="7404" y="973"/>
                    </a:lnTo>
                    <a:lnTo>
                      <a:pt x="7192" y="838"/>
                    </a:lnTo>
                    <a:lnTo>
                      <a:pt x="6981" y="703"/>
                    </a:lnTo>
                    <a:lnTo>
                      <a:pt x="6759" y="578"/>
                    </a:lnTo>
                    <a:lnTo>
                      <a:pt x="6547" y="472"/>
                    </a:lnTo>
                    <a:lnTo>
                      <a:pt x="6326" y="376"/>
                    </a:lnTo>
                    <a:lnTo>
                      <a:pt x="6104" y="289"/>
                    </a:lnTo>
                    <a:lnTo>
                      <a:pt x="5883" y="212"/>
                    </a:lnTo>
                    <a:lnTo>
                      <a:pt x="5662" y="145"/>
                    </a:lnTo>
                    <a:lnTo>
                      <a:pt x="5431" y="87"/>
                    </a:lnTo>
                    <a:lnTo>
                      <a:pt x="5209" y="48"/>
                    </a:lnTo>
                    <a:lnTo>
                      <a:pt x="4978" y="20"/>
                    </a:lnTo>
                    <a:lnTo>
                      <a:pt x="4757" y="10"/>
                    </a:lnTo>
                    <a:lnTo>
                      <a:pt x="452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3" name="Google Shape;2473;p22"/>
              <p:cNvSpPr/>
              <p:nvPr/>
            </p:nvSpPr>
            <p:spPr>
              <a:xfrm>
                <a:off x="841875" y="4256475"/>
                <a:ext cx="319675" cy="333400"/>
              </a:xfrm>
              <a:custGeom>
                <a:rect b="b" l="l" r="r" t="t"/>
                <a:pathLst>
                  <a:path extrusionOk="0" h="13336" w="12787">
                    <a:moveTo>
                      <a:pt x="5980" y="1"/>
                    </a:moveTo>
                    <a:lnTo>
                      <a:pt x="5662" y="10"/>
                    </a:lnTo>
                    <a:lnTo>
                      <a:pt x="5344" y="49"/>
                    </a:lnTo>
                    <a:lnTo>
                      <a:pt x="5017" y="87"/>
                    </a:lnTo>
                    <a:lnTo>
                      <a:pt x="4709" y="145"/>
                    </a:lnTo>
                    <a:lnTo>
                      <a:pt x="4391" y="222"/>
                    </a:lnTo>
                    <a:lnTo>
                      <a:pt x="4083" y="318"/>
                    </a:lnTo>
                    <a:lnTo>
                      <a:pt x="3775" y="424"/>
                    </a:lnTo>
                    <a:lnTo>
                      <a:pt x="3467" y="550"/>
                    </a:lnTo>
                    <a:lnTo>
                      <a:pt x="3168" y="684"/>
                    </a:lnTo>
                    <a:lnTo>
                      <a:pt x="2880" y="838"/>
                    </a:lnTo>
                    <a:lnTo>
                      <a:pt x="2591" y="1012"/>
                    </a:lnTo>
                    <a:lnTo>
                      <a:pt x="2311" y="1195"/>
                    </a:lnTo>
                    <a:lnTo>
                      <a:pt x="2032" y="1397"/>
                    </a:lnTo>
                    <a:lnTo>
                      <a:pt x="1763" y="1609"/>
                    </a:lnTo>
                    <a:lnTo>
                      <a:pt x="1" y="3207"/>
                    </a:lnTo>
                    <a:lnTo>
                      <a:pt x="145" y="3621"/>
                    </a:lnTo>
                    <a:lnTo>
                      <a:pt x="299" y="4054"/>
                    </a:lnTo>
                    <a:lnTo>
                      <a:pt x="482" y="4487"/>
                    </a:lnTo>
                    <a:lnTo>
                      <a:pt x="684" y="4940"/>
                    </a:lnTo>
                    <a:lnTo>
                      <a:pt x="896" y="5392"/>
                    </a:lnTo>
                    <a:lnTo>
                      <a:pt x="1137" y="5864"/>
                    </a:lnTo>
                    <a:lnTo>
                      <a:pt x="1397" y="6336"/>
                    </a:lnTo>
                    <a:lnTo>
                      <a:pt x="1676" y="6817"/>
                    </a:lnTo>
                    <a:lnTo>
                      <a:pt x="1888" y="7144"/>
                    </a:lnTo>
                    <a:lnTo>
                      <a:pt x="2100" y="7472"/>
                    </a:lnTo>
                    <a:lnTo>
                      <a:pt x="2321" y="7780"/>
                    </a:lnTo>
                    <a:lnTo>
                      <a:pt x="2543" y="8088"/>
                    </a:lnTo>
                    <a:lnTo>
                      <a:pt x="2764" y="8377"/>
                    </a:lnTo>
                    <a:lnTo>
                      <a:pt x="2995" y="8666"/>
                    </a:lnTo>
                    <a:lnTo>
                      <a:pt x="3226" y="8945"/>
                    </a:lnTo>
                    <a:lnTo>
                      <a:pt x="3457" y="9214"/>
                    </a:lnTo>
                    <a:lnTo>
                      <a:pt x="3688" y="9474"/>
                    </a:lnTo>
                    <a:lnTo>
                      <a:pt x="3929" y="9725"/>
                    </a:lnTo>
                    <a:lnTo>
                      <a:pt x="4160" y="9965"/>
                    </a:lnTo>
                    <a:lnTo>
                      <a:pt x="4401" y="10206"/>
                    </a:lnTo>
                    <a:lnTo>
                      <a:pt x="4641" y="10428"/>
                    </a:lnTo>
                    <a:lnTo>
                      <a:pt x="4872" y="10649"/>
                    </a:lnTo>
                    <a:lnTo>
                      <a:pt x="5344" y="11063"/>
                    </a:lnTo>
                    <a:lnTo>
                      <a:pt x="5816" y="11438"/>
                    </a:lnTo>
                    <a:lnTo>
                      <a:pt x="6268" y="11795"/>
                    </a:lnTo>
                    <a:lnTo>
                      <a:pt x="6721" y="12122"/>
                    </a:lnTo>
                    <a:lnTo>
                      <a:pt x="7154" y="12411"/>
                    </a:lnTo>
                    <a:lnTo>
                      <a:pt x="7568" y="12680"/>
                    </a:lnTo>
                    <a:lnTo>
                      <a:pt x="7973" y="12921"/>
                    </a:lnTo>
                    <a:lnTo>
                      <a:pt x="8348" y="13143"/>
                    </a:lnTo>
                    <a:lnTo>
                      <a:pt x="8695" y="13335"/>
                    </a:lnTo>
                    <a:lnTo>
                      <a:pt x="10466" y="11737"/>
                    </a:lnTo>
                    <a:lnTo>
                      <a:pt x="10726" y="11506"/>
                    </a:lnTo>
                    <a:lnTo>
                      <a:pt x="10957" y="11265"/>
                    </a:lnTo>
                    <a:lnTo>
                      <a:pt x="11188" y="11015"/>
                    </a:lnTo>
                    <a:lnTo>
                      <a:pt x="11400" y="10755"/>
                    </a:lnTo>
                    <a:lnTo>
                      <a:pt x="11593" y="10485"/>
                    </a:lnTo>
                    <a:lnTo>
                      <a:pt x="11776" y="10216"/>
                    </a:lnTo>
                    <a:lnTo>
                      <a:pt x="11939" y="9927"/>
                    </a:lnTo>
                    <a:lnTo>
                      <a:pt x="12093" y="9638"/>
                    </a:lnTo>
                    <a:lnTo>
                      <a:pt x="12228" y="9349"/>
                    </a:lnTo>
                    <a:lnTo>
                      <a:pt x="12353" y="9051"/>
                    </a:lnTo>
                    <a:lnTo>
                      <a:pt x="12459" y="8743"/>
                    </a:lnTo>
                    <a:lnTo>
                      <a:pt x="12555" y="8435"/>
                    </a:lnTo>
                    <a:lnTo>
                      <a:pt x="12632" y="8127"/>
                    </a:lnTo>
                    <a:lnTo>
                      <a:pt x="12690" y="7809"/>
                    </a:lnTo>
                    <a:lnTo>
                      <a:pt x="12738" y="7491"/>
                    </a:lnTo>
                    <a:lnTo>
                      <a:pt x="12767" y="7173"/>
                    </a:lnTo>
                    <a:lnTo>
                      <a:pt x="12786" y="6856"/>
                    </a:lnTo>
                    <a:lnTo>
                      <a:pt x="12786" y="6538"/>
                    </a:lnTo>
                    <a:lnTo>
                      <a:pt x="12777" y="6211"/>
                    </a:lnTo>
                    <a:lnTo>
                      <a:pt x="12748" y="5893"/>
                    </a:lnTo>
                    <a:lnTo>
                      <a:pt x="12700" y="5575"/>
                    </a:lnTo>
                    <a:lnTo>
                      <a:pt x="12642" y="5257"/>
                    </a:lnTo>
                    <a:lnTo>
                      <a:pt x="12565" y="4949"/>
                    </a:lnTo>
                    <a:lnTo>
                      <a:pt x="12469" y="4632"/>
                    </a:lnTo>
                    <a:lnTo>
                      <a:pt x="12363" y="4324"/>
                    </a:lnTo>
                    <a:lnTo>
                      <a:pt x="12247" y="4025"/>
                    </a:lnTo>
                    <a:lnTo>
                      <a:pt x="12103" y="3727"/>
                    </a:lnTo>
                    <a:lnTo>
                      <a:pt x="11949" y="3428"/>
                    </a:lnTo>
                    <a:lnTo>
                      <a:pt x="11785" y="3139"/>
                    </a:lnTo>
                    <a:lnTo>
                      <a:pt x="11593" y="2860"/>
                    </a:lnTo>
                    <a:lnTo>
                      <a:pt x="11390" y="2591"/>
                    </a:lnTo>
                    <a:lnTo>
                      <a:pt x="11179" y="2321"/>
                    </a:lnTo>
                    <a:lnTo>
                      <a:pt x="10948" y="2071"/>
                    </a:lnTo>
                    <a:lnTo>
                      <a:pt x="10707" y="1830"/>
                    </a:lnTo>
                    <a:lnTo>
                      <a:pt x="10457" y="1599"/>
                    </a:lnTo>
                    <a:lnTo>
                      <a:pt x="10197" y="1387"/>
                    </a:lnTo>
                    <a:lnTo>
                      <a:pt x="9927" y="1195"/>
                    </a:lnTo>
                    <a:lnTo>
                      <a:pt x="9657" y="1012"/>
                    </a:lnTo>
                    <a:lnTo>
                      <a:pt x="9378" y="848"/>
                    </a:lnTo>
                    <a:lnTo>
                      <a:pt x="9089" y="694"/>
                    </a:lnTo>
                    <a:lnTo>
                      <a:pt x="8791" y="559"/>
                    </a:lnTo>
                    <a:lnTo>
                      <a:pt x="8492" y="434"/>
                    </a:lnTo>
                    <a:lnTo>
                      <a:pt x="8194" y="328"/>
                    </a:lnTo>
                    <a:lnTo>
                      <a:pt x="7886" y="232"/>
                    </a:lnTo>
                    <a:lnTo>
                      <a:pt x="7568" y="155"/>
                    </a:lnTo>
                    <a:lnTo>
                      <a:pt x="7250" y="97"/>
                    </a:lnTo>
                    <a:lnTo>
                      <a:pt x="6942" y="49"/>
                    </a:lnTo>
                    <a:lnTo>
                      <a:pt x="6615" y="20"/>
                    </a:lnTo>
                    <a:lnTo>
                      <a:pt x="629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4" name="Google Shape;2474;p22"/>
              <p:cNvSpPr/>
              <p:nvPr/>
            </p:nvSpPr>
            <p:spPr>
              <a:xfrm>
                <a:off x="840200" y="4429050"/>
                <a:ext cx="64050" cy="74175"/>
              </a:xfrm>
              <a:custGeom>
                <a:rect b="b" l="l" r="r" t="t"/>
                <a:pathLst>
                  <a:path extrusionOk="0" h="2967" w="2562">
                    <a:moveTo>
                      <a:pt x="1002" y="1"/>
                    </a:moveTo>
                    <a:lnTo>
                      <a:pt x="0" y="684"/>
                    </a:lnTo>
                    <a:lnTo>
                      <a:pt x="1560" y="2966"/>
                    </a:lnTo>
                    <a:lnTo>
                      <a:pt x="2561" y="2283"/>
                    </a:lnTo>
                    <a:lnTo>
                      <a:pt x="100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5" name="Google Shape;2475;p22"/>
              <p:cNvSpPr/>
              <p:nvPr/>
            </p:nvSpPr>
            <p:spPr>
              <a:xfrm>
                <a:off x="1013975" y="4202575"/>
                <a:ext cx="161525" cy="181250"/>
              </a:xfrm>
              <a:custGeom>
                <a:rect b="b" l="l" r="r" t="t"/>
                <a:pathLst>
                  <a:path extrusionOk="0" h="7250" w="6461">
                    <a:moveTo>
                      <a:pt x="3409" y="0"/>
                    </a:moveTo>
                    <a:lnTo>
                      <a:pt x="3351" y="10"/>
                    </a:lnTo>
                    <a:lnTo>
                      <a:pt x="3303" y="19"/>
                    </a:lnTo>
                    <a:lnTo>
                      <a:pt x="3178" y="68"/>
                    </a:lnTo>
                    <a:lnTo>
                      <a:pt x="3043" y="145"/>
                    </a:lnTo>
                    <a:lnTo>
                      <a:pt x="2889" y="250"/>
                    </a:lnTo>
                    <a:lnTo>
                      <a:pt x="2716" y="395"/>
                    </a:lnTo>
                    <a:lnTo>
                      <a:pt x="2533" y="578"/>
                    </a:lnTo>
                    <a:lnTo>
                      <a:pt x="2321" y="799"/>
                    </a:lnTo>
                    <a:lnTo>
                      <a:pt x="2080" y="1059"/>
                    </a:lnTo>
                    <a:lnTo>
                      <a:pt x="1830" y="1367"/>
                    </a:lnTo>
                    <a:lnTo>
                      <a:pt x="1551" y="1724"/>
                    </a:lnTo>
                    <a:lnTo>
                      <a:pt x="1243" y="2118"/>
                    </a:lnTo>
                    <a:lnTo>
                      <a:pt x="906" y="2571"/>
                    </a:lnTo>
                    <a:lnTo>
                      <a:pt x="540" y="3081"/>
                    </a:lnTo>
                    <a:lnTo>
                      <a:pt x="463" y="3187"/>
                    </a:lnTo>
                    <a:lnTo>
                      <a:pt x="395" y="3302"/>
                    </a:lnTo>
                    <a:lnTo>
                      <a:pt x="338" y="3418"/>
                    </a:lnTo>
                    <a:lnTo>
                      <a:pt x="280" y="3534"/>
                    </a:lnTo>
                    <a:lnTo>
                      <a:pt x="174" y="3765"/>
                    </a:lnTo>
                    <a:lnTo>
                      <a:pt x="97" y="4015"/>
                    </a:lnTo>
                    <a:lnTo>
                      <a:pt x="39" y="4256"/>
                    </a:lnTo>
                    <a:lnTo>
                      <a:pt x="10" y="4506"/>
                    </a:lnTo>
                    <a:lnTo>
                      <a:pt x="1" y="4756"/>
                    </a:lnTo>
                    <a:lnTo>
                      <a:pt x="10" y="4997"/>
                    </a:lnTo>
                    <a:lnTo>
                      <a:pt x="49" y="5238"/>
                    </a:lnTo>
                    <a:lnTo>
                      <a:pt x="68" y="5363"/>
                    </a:lnTo>
                    <a:lnTo>
                      <a:pt x="107" y="5478"/>
                    </a:lnTo>
                    <a:lnTo>
                      <a:pt x="135" y="5594"/>
                    </a:lnTo>
                    <a:lnTo>
                      <a:pt x="184" y="5709"/>
                    </a:lnTo>
                    <a:lnTo>
                      <a:pt x="232" y="5815"/>
                    </a:lnTo>
                    <a:lnTo>
                      <a:pt x="280" y="5931"/>
                    </a:lnTo>
                    <a:lnTo>
                      <a:pt x="347" y="6037"/>
                    </a:lnTo>
                    <a:lnTo>
                      <a:pt x="405" y="6133"/>
                    </a:lnTo>
                    <a:lnTo>
                      <a:pt x="482" y="6239"/>
                    </a:lnTo>
                    <a:lnTo>
                      <a:pt x="559" y="6335"/>
                    </a:lnTo>
                    <a:lnTo>
                      <a:pt x="636" y="6431"/>
                    </a:lnTo>
                    <a:lnTo>
                      <a:pt x="732" y="6518"/>
                    </a:lnTo>
                    <a:lnTo>
                      <a:pt x="819" y="6605"/>
                    </a:lnTo>
                    <a:lnTo>
                      <a:pt x="925" y="6691"/>
                    </a:lnTo>
                    <a:lnTo>
                      <a:pt x="1031" y="6768"/>
                    </a:lnTo>
                    <a:lnTo>
                      <a:pt x="1137" y="6836"/>
                    </a:lnTo>
                    <a:lnTo>
                      <a:pt x="1243" y="6903"/>
                    </a:lnTo>
                    <a:lnTo>
                      <a:pt x="1349" y="6961"/>
                    </a:lnTo>
                    <a:lnTo>
                      <a:pt x="1464" y="7019"/>
                    </a:lnTo>
                    <a:lnTo>
                      <a:pt x="1580" y="7067"/>
                    </a:lnTo>
                    <a:lnTo>
                      <a:pt x="1695" y="7105"/>
                    </a:lnTo>
                    <a:lnTo>
                      <a:pt x="1820" y="7144"/>
                    </a:lnTo>
                    <a:lnTo>
                      <a:pt x="1936" y="7182"/>
                    </a:lnTo>
                    <a:lnTo>
                      <a:pt x="2051" y="7202"/>
                    </a:lnTo>
                    <a:lnTo>
                      <a:pt x="2176" y="7221"/>
                    </a:lnTo>
                    <a:lnTo>
                      <a:pt x="2302" y="7240"/>
                    </a:lnTo>
                    <a:lnTo>
                      <a:pt x="2417" y="7240"/>
                    </a:lnTo>
                    <a:lnTo>
                      <a:pt x="2542" y="7250"/>
                    </a:lnTo>
                    <a:lnTo>
                      <a:pt x="2658" y="7240"/>
                    </a:lnTo>
                    <a:lnTo>
                      <a:pt x="2783" y="7231"/>
                    </a:lnTo>
                    <a:lnTo>
                      <a:pt x="2908" y="7211"/>
                    </a:lnTo>
                    <a:lnTo>
                      <a:pt x="3024" y="7192"/>
                    </a:lnTo>
                    <a:lnTo>
                      <a:pt x="3139" y="7163"/>
                    </a:lnTo>
                    <a:lnTo>
                      <a:pt x="3264" y="7125"/>
                    </a:lnTo>
                    <a:lnTo>
                      <a:pt x="3380" y="7076"/>
                    </a:lnTo>
                    <a:lnTo>
                      <a:pt x="3495" y="7028"/>
                    </a:lnTo>
                    <a:lnTo>
                      <a:pt x="3601" y="6971"/>
                    </a:lnTo>
                    <a:lnTo>
                      <a:pt x="3717" y="6913"/>
                    </a:lnTo>
                    <a:lnTo>
                      <a:pt x="3823" y="6836"/>
                    </a:lnTo>
                    <a:lnTo>
                      <a:pt x="3929" y="6759"/>
                    </a:lnTo>
                    <a:lnTo>
                      <a:pt x="4035" y="6682"/>
                    </a:lnTo>
                    <a:lnTo>
                      <a:pt x="4141" y="6585"/>
                    </a:lnTo>
                    <a:lnTo>
                      <a:pt x="4237" y="6489"/>
                    </a:lnTo>
                    <a:lnTo>
                      <a:pt x="4333" y="6383"/>
                    </a:lnTo>
                    <a:lnTo>
                      <a:pt x="4420" y="6277"/>
                    </a:lnTo>
                    <a:lnTo>
                      <a:pt x="4506" y="6152"/>
                    </a:lnTo>
                    <a:lnTo>
                      <a:pt x="4843" y="5680"/>
                    </a:lnTo>
                    <a:lnTo>
                      <a:pt x="5142" y="5247"/>
                    </a:lnTo>
                    <a:lnTo>
                      <a:pt x="5402" y="4843"/>
                    </a:lnTo>
                    <a:lnTo>
                      <a:pt x="5633" y="4487"/>
                    </a:lnTo>
                    <a:lnTo>
                      <a:pt x="5835" y="4159"/>
                    </a:lnTo>
                    <a:lnTo>
                      <a:pt x="5999" y="3870"/>
                    </a:lnTo>
                    <a:lnTo>
                      <a:pt x="6143" y="3611"/>
                    </a:lnTo>
                    <a:lnTo>
                      <a:pt x="6249" y="3379"/>
                    </a:lnTo>
                    <a:lnTo>
                      <a:pt x="6336" y="3177"/>
                    </a:lnTo>
                    <a:lnTo>
                      <a:pt x="6403" y="3004"/>
                    </a:lnTo>
                    <a:lnTo>
                      <a:pt x="6442" y="2850"/>
                    </a:lnTo>
                    <a:lnTo>
                      <a:pt x="6461" y="2725"/>
                    </a:lnTo>
                    <a:lnTo>
                      <a:pt x="6461" y="2609"/>
                    </a:lnTo>
                    <a:lnTo>
                      <a:pt x="6442" y="2523"/>
                    </a:lnTo>
                    <a:lnTo>
                      <a:pt x="6403" y="2455"/>
                    </a:lnTo>
                    <a:lnTo>
                      <a:pt x="6355" y="2397"/>
                    </a:lnTo>
                    <a:lnTo>
                      <a:pt x="6288" y="2349"/>
                    </a:lnTo>
                    <a:lnTo>
                      <a:pt x="6211" y="2311"/>
                    </a:lnTo>
                    <a:lnTo>
                      <a:pt x="6124" y="2292"/>
                    </a:lnTo>
                    <a:lnTo>
                      <a:pt x="6018" y="2272"/>
                    </a:lnTo>
                    <a:lnTo>
                      <a:pt x="5797" y="2253"/>
                    </a:lnTo>
                    <a:lnTo>
                      <a:pt x="5556" y="2243"/>
                    </a:lnTo>
                    <a:lnTo>
                      <a:pt x="5296" y="2224"/>
                    </a:lnTo>
                    <a:lnTo>
                      <a:pt x="5161" y="2205"/>
                    </a:lnTo>
                    <a:lnTo>
                      <a:pt x="5036" y="2186"/>
                    </a:lnTo>
                    <a:lnTo>
                      <a:pt x="4911" y="2157"/>
                    </a:lnTo>
                    <a:lnTo>
                      <a:pt x="4795" y="2109"/>
                    </a:lnTo>
                    <a:lnTo>
                      <a:pt x="4680" y="2051"/>
                    </a:lnTo>
                    <a:lnTo>
                      <a:pt x="4574" y="1983"/>
                    </a:lnTo>
                    <a:lnTo>
                      <a:pt x="4478" y="1897"/>
                    </a:lnTo>
                    <a:lnTo>
                      <a:pt x="4391" y="1791"/>
                    </a:lnTo>
                    <a:lnTo>
                      <a:pt x="4314" y="1675"/>
                    </a:lnTo>
                    <a:lnTo>
                      <a:pt x="4246" y="1550"/>
                    </a:lnTo>
                    <a:lnTo>
                      <a:pt x="4189" y="1415"/>
                    </a:lnTo>
                    <a:lnTo>
                      <a:pt x="4141" y="1281"/>
                    </a:lnTo>
                    <a:lnTo>
                      <a:pt x="4044" y="1001"/>
                    </a:lnTo>
                    <a:lnTo>
                      <a:pt x="3967" y="722"/>
                    </a:lnTo>
                    <a:lnTo>
                      <a:pt x="3881" y="462"/>
                    </a:lnTo>
                    <a:lnTo>
                      <a:pt x="3832" y="347"/>
                    </a:lnTo>
                    <a:lnTo>
                      <a:pt x="3784" y="241"/>
                    </a:lnTo>
                    <a:lnTo>
                      <a:pt x="3727" y="154"/>
                    </a:lnTo>
                    <a:lnTo>
                      <a:pt x="3659" y="87"/>
                    </a:lnTo>
                    <a:lnTo>
                      <a:pt x="3582" y="39"/>
                    </a:lnTo>
                    <a:lnTo>
                      <a:pt x="3544" y="19"/>
                    </a:lnTo>
                    <a:lnTo>
                      <a:pt x="3505" y="10"/>
                    </a:lnTo>
                    <a:lnTo>
                      <a:pt x="3457"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6" name="Google Shape;2476;p22"/>
              <p:cNvSpPr/>
              <p:nvPr/>
            </p:nvSpPr>
            <p:spPr>
              <a:xfrm>
                <a:off x="1017600" y="4210500"/>
                <a:ext cx="158150" cy="139150"/>
              </a:xfrm>
              <a:custGeom>
                <a:rect b="b" l="l" r="r" t="t"/>
                <a:pathLst>
                  <a:path extrusionOk="0" h="5566" w="6326">
                    <a:moveTo>
                      <a:pt x="2859" y="1"/>
                    </a:moveTo>
                    <a:lnTo>
                      <a:pt x="2667" y="155"/>
                    </a:lnTo>
                    <a:lnTo>
                      <a:pt x="2445" y="367"/>
                    </a:lnTo>
                    <a:lnTo>
                      <a:pt x="2186" y="617"/>
                    </a:lnTo>
                    <a:lnTo>
                      <a:pt x="1897" y="935"/>
                    </a:lnTo>
                    <a:lnTo>
                      <a:pt x="1579" y="1291"/>
                    </a:lnTo>
                    <a:lnTo>
                      <a:pt x="1223" y="1724"/>
                    </a:lnTo>
                    <a:lnTo>
                      <a:pt x="828" y="2206"/>
                    </a:lnTo>
                    <a:lnTo>
                      <a:pt x="395" y="2764"/>
                    </a:lnTo>
                    <a:lnTo>
                      <a:pt x="279" y="2908"/>
                    </a:lnTo>
                    <a:lnTo>
                      <a:pt x="183" y="3062"/>
                    </a:lnTo>
                    <a:lnTo>
                      <a:pt x="0" y="3332"/>
                    </a:lnTo>
                    <a:lnTo>
                      <a:pt x="270" y="3592"/>
                    </a:lnTo>
                    <a:lnTo>
                      <a:pt x="539" y="3833"/>
                    </a:lnTo>
                    <a:lnTo>
                      <a:pt x="809" y="4054"/>
                    </a:lnTo>
                    <a:lnTo>
                      <a:pt x="1088" y="4256"/>
                    </a:lnTo>
                    <a:lnTo>
                      <a:pt x="1367" y="4449"/>
                    </a:lnTo>
                    <a:lnTo>
                      <a:pt x="1646" y="4613"/>
                    </a:lnTo>
                    <a:lnTo>
                      <a:pt x="1935" y="4776"/>
                    </a:lnTo>
                    <a:lnTo>
                      <a:pt x="2224" y="4911"/>
                    </a:lnTo>
                    <a:lnTo>
                      <a:pt x="2513" y="5046"/>
                    </a:lnTo>
                    <a:lnTo>
                      <a:pt x="2811" y="5152"/>
                    </a:lnTo>
                    <a:lnTo>
                      <a:pt x="3100" y="5258"/>
                    </a:lnTo>
                    <a:lnTo>
                      <a:pt x="3399" y="5344"/>
                    </a:lnTo>
                    <a:lnTo>
                      <a:pt x="3697" y="5412"/>
                    </a:lnTo>
                    <a:lnTo>
                      <a:pt x="3986" y="5479"/>
                    </a:lnTo>
                    <a:lnTo>
                      <a:pt x="4284" y="5527"/>
                    </a:lnTo>
                    <a:lnTo>
                      <a:pt x="4573" y="5566"/>
                    </a:lnTo>
                    <a:lnTo>
                      <a:pt x="4929" y="5094"/>
                    </a:lnTo>
                    <a:lnTo>
                      <a:pt x="5247" y="4661"/>
                    </a:lnTo>
                    <a:lnTo>
                      <a:pt x="5517" y="4276"/>
                    </a:lnTo>
                    <a:lnTo>
                      <a:pt x="5757" y="3929"/>
                    </a:lnTo>
                    <a:lnTo>
                      <a:pt x="5950" y="3611"/>
                    </a:lnTo>
                    <a:lnTo>
                      <a:pt x="6104" y="3342"/>
                    </a:lnTo>
                    <a:lnTo>
                      <a:pt x="6229" y="3101"/>
                    </a:lnTo>
                    <a:lnTo>
                      <a:pt x="6325" y="2889"/>
                    </a:lnTo>
                    <a:lnTo>
                      <a:pt x="6066" y="2822"/>
                    </a:lnTo>
                    <a:lnTo>
                      <a:pt x="5796" y="2754"/>
                    </a:lnTo>
                    <a:lnTo>
                      <a:pt x="5507" y="2697"/>
                    </a:lnTo>
                    <a:lnTo>
                      <a:pt x="5199" y="2639"/>
                    </a:lnTo>
                    <a:lnTo>
                      <a:pt x="4901" y="2552"/>
                    </a:lnTo>
                    <a:lnTo>
                      <a:pt x="4756" y="2504"/>
                    </a:lnTo>
                    <a:lnTo>
                      <a:pt x="4602" y="2456"/>
                    </a:lnTo>
                    <a:lnTo>
                      <a:pt x="4467" y="2389"/>
                    </a:lnTo>
                    <a:lnTo>
                      <a:pt x="4323" y="2321"/>
                    </a:lnTo>
                    <a:lnTo>
                      <a:pt x="4188" y="2244"/>
                    </a:lnTo>
                    <a:lnTo>
                      <a:pt x="4063" y="2148"/>
                    </a:lnTo>
                    <a:lnTo>
                      <a:pt x="3947" y="2052"/>
                    </a:lnTo>
                    <a:lnTo>
                      <a:pt x="3832" y="1936"/>
                    </a:lnTo>
                    <a:lnTo>
                      <a:pt x="3736" y="1811"/>
                    </a:lnTo>
                    <a:lnTo>
                      <a:pt x="3639" y="1676"/>
                    </a:lnTo>
                    <a:lnTo>
                      <a:pt x="3553" y="1541"/>
                    </a:lnTo>
                    <a:lnTo>
                      <a:pt x="3476" y="1407"/>
                    </a:lnTo>
                    <a:lnTo>
                      <a:pt x="3399" y="1252"/>
                    </a:lnTo>
                    <a:lnTo>
                      <a:pt x="3331" y="1108"/>
                    </a:lnTo>
                    <a:lnTo>
                      <a:pt x="3206" y="810"/>
                    </a:lnTo>
                    <a:lnTo>
                      <a:pt x="3091" y="521"/>
                    </a:lnTo>
                    <a:lnTo>
                      <a:pt x="2985" y="242"/>
                    </a:lnTo>
                    <a:lnTo>
                      <a:pt x="2927" y="116"/>
                    </a:lnTo>
                    <a:lnTo>
                      <a:pt x="2859"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7" name="Google Shape;2477;p22"/>
              <p:cNvSpPr/>
              <p:nvPr/>
            </p:nvSpPr>
            <p:spPr>
              <a:xfrm>
                <a:off x="1008450" y="4017725"/>
                <a:ext cx="255625" cy="321100"/>
              </a:xfrm>
              <a:custGeom>
                <a:rect b="b" l="l" r="r" t="t"/>
                <a:pathLst>
                  <a:path extrusionOk="0" h="12844" w="10225">
                    <a:moveTo>
                      <a:pt x="4737" y="0"/>
                    </a:moveTo>
                    <a:lnTo>
                      <a:pt x="4506" y="10"/>
                    </a:lnTo>
                    <a:lnTo>
                      <a:pt x="4285" y="29"/>
                    </a:lnTo>
                    <a:lnTo>
                      <a:pt x="4063" y="58"/>
                    </a:lnTo>
                    <a:lnTo>
                      <a:pt x="3851" y="96"/>
                    </a:lnTo>
                    <a:lnTo>
                      <a:pt x="3639" y="154"/>
                    </a:lnTo>
                    <a:lnTo>
                      <a:pt x="3428" y="212"/>
                    </a:lnTo>
                    <a:lnTo>
                      <a:pt x="3216" y="289"/>
                    </a:lnTo>
                    <a:lnTo>
                      <a:pt x="3014" y="366"/>
                    </a:lnTo>
                    <a:lnTo>
                      <a:pt x="2821" y="453"/>
                    </a:lnTo>
                    <a:lnTo>
                      <a:pt x="2629" y="559"/>
                    </a:lnTo>
                    <a:lnTo>
                      <a:pt x="2446" y="664"/>
                    </a:lnTo>
                    <a:lnTo>
                      <a:pt x="2263" y="780"/>
                    </a:lnTo>
                    <a:lnTo>
                      <a:pt x="2089" y="915"/>
                    </a:lnTo>
                    <a:lnTo>
                      <a:pt x="1916" y="1040"/>
                    </a:lnTo>
                    <a:lnTo>
                      <a:pt x="1752" y="1184"/>
                    </a:lnTo>
                    <a:lnTo>
                      <a:pt x="1598" y="1338"/>
                    </a:lnTo>
                    <a:lnTo>
                      <a:pt x="1454" y="1492"/>
                    </a:lnTo>
                    <a:lnTo>
                      <a:pt x="1310" y="1656"/>
                    </a:lnTo>
                    <a:lnTo>
                      <a:pt x="1175" y="1829"/>
                    </a:lnTo>
                    <a:lnTo>
                      <a:pt x="1050" y="2003"/>
                    </a:lnTo>
                    <a:lnTo>
                      <a:pt x="934" y="2186"/>
                    </a:lnTo>
                    <a:lnTo>
                      <a:pt x="828" y="2378"/>
                    </a:lnTo>
                    <a:lnTo>
                      <a:pt x="732" y="2571"/>
                    </a:lnTo>
                    <a:lnTo>
                      <a:pt x="645" y="2773"/>
                    </a:lnTo>
                    <a:lnTo>
                      <a:pt x="568" y="2985"/>
                    </a:lnTo>
                    <a:lnTo>
                      <a:pt x="491" y="3197"/>
                    </a:lnTo>
                    <a:lnTo>
                      <a:pt x="433" y="3408"/>
                    </a:lnTo>
                    <a:lnTo>
                      <a:pt x="385" y="3630"/>
                    </a:lnTo>
                    <a:lnTo>
                      <a:pt x="347" y="3851"/>
                    </a:lnTo>
                    <a:lnTo>
                      <a:pt x="318" y="4082"/>
                    </a:lnTo>
                    <a:lnTo>
                      <a:pt x="19" y="7413"/>
                    </a:lnTo>
                    <a:lnTo>
                      <a:pt x="10" y="7673"/>
                    </a:lnTo>
                    <a:lnTo>
                      <a:pt x="0" y="7924"/>
                    </a:lnTo>
                    <a:lnTo>
                      <a:pt x="10" y="8174"/>
                    </a:lnTo>
                    <a:lnTo>
                      <a:pt x="29" y="8424"/>
                    </a:lnTo>
                    <a:lnTo>
                      <a:pt x="68" y="8665"/>
                    </a:lnTo>
                    <a:lnTo>
                      <a:pt x="116" y="8906"/>
                    </a:lnTo>
                    <a:lnTo>
                      <a:pt x="174" y="9146"/>
                    </a:lnTo>
                    <a:lnTo>
                      <a:pt x="241" y="9377"/>
                    </a:lnTo>
                    <a:lnTo>
                      <a:pt x="318" y="9609"/>
                    </a:lnTo>
                    <a:lnTo>
                      <a:pt x="414" y="9830"/>
                    </a:lnTo>
                    <a:lnTo>
                      <a:pt x="510" y="10051"/>
                    </a:lnTo>
                    <a:lnTo>
                      <a:pt x="626" y="10263"/>
                    </a:lnTo>
                    <a:lnTo>
                      <a:pt x="742" y="10465"/>
                    </a:lnTo>
                    <a:lnTo>
                      <a:pt x="876" y="10668"/>
                    </a:lnTo>
                    <a:lnTo>
                      <a:pt x="1011" y="10860"/>
                    </a:lnTo>
                    <a:lnTo>
                      <a:pt x="1165" y="11053"/>
                    </a:lnTo>
                    <a:lnTo>
                      <a:pt x="1319" y="11226"/>
                    </a:lnTo>
                    <a:lnTo>
                      <a:pt x="1483" y="11399"/>
                    </a:lnTo>
                    <a:lnTo>
                      <a:pt x="1666" y="11563"/>
                    </a:lnTo>
                    <a:lnTo>
                      <a:pt x="1839" y="11717"/>
                    </a:lnTo>
                    <a:lnTo>
                      <a:pt x="2032" y="11871"/>
                    </a:lnTo>
                    <a:lnTo>
                      <a:pt x="2234" y="12006"/>
                    </a:lnTo>
                    <a:lnTo>
                      <a:pt x="2436" y="12141"/>
                    </a:lnTo>
                    <a:lnTo>
                      <a:pt x="2648" y="12256"/>
                    </a:lnTo>
                    <a:lnTo>
                      <a:pt x="2860" y="12362"/>
                    </a:lnTo>
                    <a:lnTo>
                      <a:pt x="3081" y="12468"/>
                    </a:lnTo>
                    <a:lnTo>
                      <a:pt x="3312" y="12555"/>
                    </a:lnTo>
                    <a:lnTo>
                      <a:pt x="3543" y="12632"/>
                    </a:lnTo>
                    <a:lnTo>
                      <a:pt x="3784" y="12699"/>
                    </a:lnTo>
                    <a:lnTo>
                      <a:pt x="4034" y="12747"/>
                    </a:lnTo>
                    <a:lnTo>
                      <a:pt x="4275" y="12786"/>
                    </a:lnTo>
                    <a:lnTo>
                      <a:pt x="4535" y="12824"/>
                    </a:lnTo>
                    <a:lnTo>
                      <a:pt x="4785" y="12834"/>
                    </a:lnTo>
                    <a:lnTo>
                      <a:pt x="5045" y="12843"/>
                    </a:lnTo>
                    <a:lnTo>
                      <a:pt x="5286" y="12834"/>
                    </a:lnTo>
                    <a:lnTo>
                      <a:pt x="5536" y="12805"/>
                    </a:lnTo>
                    <a:lnTo>
                      <a:pt x="5786" y="12776"/>
                    </a:lnTo>
                    <a:lnTo>
                      <a:pt x="6027" y="12728"/>
                    </a:lnTo>
                    <a:lnTo>
                      <a:pt x="6258" y="12670"/>
                    </a:lnTo>
                    <a:lnTo>
                      <a:pt x="6489" y="12603"/>
                    </a:lnTo>
                    <a:lnTo>
                      <a:pt x="6720" y="12526"/>
                    </a:lnTo>
                    <a:lnTo>
                      <a:pt x="6942" y="12429"/>
                    </a:lnTo>
                    <a:lnTo>
                      <a:pt x="7163" y="12333"/>
                    </a:lnTo>
                    <a:lnTo>
                      <a:pt x="7375" y="12218"/>
                    </a:lnTo>
                    <a:lnTo>
                      <a:pt x="7587" y="12102"/>
                    </a:lnTo>
                    <a:lnTo>
                      <a:pt x="7779" y="11967"/>
                    </a:lnTo>
                    <a:lnTo>
                      <a:pt x="7982" y="11823"/>
                    </a:lnTo>
                    <a:lnTo>
                      <a:pt x="8164" y="11678"/>
                    </a:lnTo>
                    <a:lnTo>
                      <a:pt x="8347" y="11524"/>
                    </a:lnTo>
                    <a:lnTo>
                      <a:pt x="8521" y="11351"/>
                    </a:lnTo>
                    <a:lnTo>
                      <a:pt x="8684" y="11178"/>
                    </a:lnTo>
                    <a:lnTo>
                      <a:pt x="8838" y="10995"/>
                    </a:lnTo>
                    <a:lnTo>
                      <a:pt x="8983" y="10812"/>
                    </a:lnTo>
                    <a:lnTo>
                      <a:pt x="9127" y="10610"/>
                    </a:lnTo>
                    <a:lnTo>
                      <a:pt x="9252" y="10408"/>
                    </a:lnTo>
                    <a:lnTo>
                      <a:pt x="9368" y="10196"/>
                    </a:lnTo>
                    <a:lnTo>
                      <a:pt x="9483" y="9984"/>
                    </a:lnTo>
                    <a:lnTo>
                      <a:pt x="9580" y="9763"/>
                    </a:lnTo>
                    <a:lnTo>
                      <a:pt x="9666" y="9532"/>
                    </a:lnTo>
                    <a:lnTo>
                      <a:pt x="9743" y="9291"/>
                    </a:lnTo>
                    <a:lnTo>
                      <a:pt x="9811" y="9060"/>
                    </a:lnTo>
                    <a:lnTo>
                      <a:pt x="9869" y="8809"/>
                    </a:lnTo>
                    <a:lnTo>
                      <a:pt x="9907" y="8559"/>
                    </a:lnTo>
                    <a:lnTo>
                      <a:pt x="9936" y="8309"/>
                    </a:lnTo>
                    <a:lnTo>
                      <a:pt x="10206" y="5286"/>
                    </a:lnTo>
                    <a:lnTo>
                      <a:pt x="10225" y="5035"/>
                    </a:lnTo>
                    <a:lnTo>
                      <a:pt x="10225" y="4795"/>
                    </a:lnTo>
                    <a:lnTo>
                      <a:pt x="10215" y="4554"/>
                    </a:lnTo>
                    <a:lnTo>
                      <a:pt x="10196" y="4313"/>
                    </a:lnTo>
                    <a:lnTo>
                      <a:pt x="10167" y="4082"/>
                    </a:lnTo>
                    <a:lnTo>
                      <a:pt x="10119" y="3851"/>
                    </a:lnTo>
                    <a:lnTo>
                      <a:pt x="10061" y="3620"/>
                    </a:lnTo>
                    <a:lnTo>
                      <a:pt x="9994" y="3399"/>
                    </a:lnTo>
                    <a:lnTo>
                      <a:pt x="9917" y="3177"/>
                    </a:lnTo>
                    <a:lnTo>
                      <a:pt x="9830" y="2956"/>
                    </a:lnTo>
                    <a:lnTo>
                      <a:pt x="9734" y="2754"/>
                    </a:lnTo>
                    <a:lnTo>
                      <a:pt x="9628" y="2542"/>
                    </a:lnTo>
                    <a:lnTo>
                      <a:pt x="9512" y="2340"/>
                    </a:lnTo>
                    <a:lnTo>
                      <a:pt x="9387" y="2147"/>
                    </a:lnTo>
                    <a:lnTo>
                      <a:pt x="9252" y="1964"/>
                    </a:lnTo>
                    <a:lnTo>
                      <a:pt x="9108" y="1781"/>
                    </a:lnTo>
                    <a:lnTo>
                      <a:pt x="8954" y="1608"/>
                    </a:lnTo>
                    <a:lnTo>
                      <a:pt x="8790" y="1444"/>
                    </a:lnTo>
                    <a:lnTo>
                      <a:pt x="8627" y="1281"/>
                    </a:lnTo>
                    <a:lnTo>
                      <a:pt x="8453" y="1136"/>
                    </a:lnTo>
                    <a:lnTo>
                      <a:pt x="8270" y="992"/>
                    </a:lnTo>
                    <a:lnTo>
                      <a:pt x="8078" y="857"/>
                    </a:lnTo>
                    <a:lnTo>
                      <a:pt x="7885" y="732"/>
                    </a:lnTo>
                    <a:lnTo>
                      <a:pt x="7683" y="616"/>
                    </a:lnTo>
                    <a:lnTo>
                      <a:pt x="7471" y="510"/>
                    </a:lnTo>
                    <a:lnTo>
                      <a:pt x="7259" y="414"/>
                    </a:lnTo>
                    <a:lnTo>
                      <a:pt x="7038" y="337"/>
                    </a:lnTo>
                    <a:lnTo>
                      <a:pt x="6807" y="260"/>
                    </a:lnTo>
                    <a:lnTo>
                      <a:pt x="6576" y="193"/>
                    </a:lnTo>
                    <a:lnTo>
                      <a:pt x="6345" y="145"/>
                    </a:lnTo>
                    <a:lnTo>
                      <a:pt x="6104" y="106"/>
                    </a:lnTo>
                    <a:lnTo>
                      <a:pt x="5854" y="77"/>
                    </a:lnTo>
                    <a:lnTo>
                      <a:pt x="5190" y="19"/>
                    </a:lnTo>
                    <a:lnTo>
                      <a:pt x="4958"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8" name="Google Shape;2478;p22"/>
              <p:cNvSpPr/>
              <p:nvPr/>
            </p:nvSpPr>
            <p:spPr>
              <a:xfrm>
                <a:off x="1008450" y="4010025"/>
                <a:ext cx="260200" cy="181025"/>
              </a:xfrm>
              <a:custGeom>
                <a:rect b="b" l="l" r="r" t="t"/>
                <a:pathLst>
                  <a:path extrusionOk="0" h="7241" w="10408">
                    <a:moveTo>
                      <a:pt x="3938" y="0"/>
                    </a:moveTo>
                    <a:lnTo>
                      <a:pt x="3755" y="10"/>
                    </a:lnTo>
                    <a:lnTo>
                      <a:pt x="3562" y="39"/>
                    </a:lnTo>
                    <a:lnTo>
                      <a:pt x="3380" y="67"/>
                    </a:lnTo>
                    <a:lnTo>
                      <a:pt x="3197" y="106"/>
                    </a:lnTo>
                    <a:lnTo>
                      <a:pt x="3023" y="154"/>
                    </a:lnTo>
                    <a:lnTo>
                      <a:pt x="2840" y="212"/>
                    </a:lnTo>
                    <a:lnTo>
                      <a:pt x="2667" y="279"/>
                    </a:lnTo>
                    <a:lnTo>
                      <a:pt x="2503" y="347"/>
                    </a:lnTo>
                    <a:lnTo>
                      <a:pt x="2340" y="424"/>
                    </a:lnTo>
                    <a:lnTo>
                      <a:pt x="2176" y="520"/>
                    </a:lnTo>
                    <a:lnTo>
                      <a:pt x="2022" y="616"/>
                    </a:lnTo>
                    <a:lnTo>
                      <a:pt x="1878" y="713"/>
                    </a:lnTo>
                    <a:lnTo>
                      <a:pt x="1733" y="828"/>
                    </a:lnTo>
                    <a:lnTo>
                      <a:pt x="1589" y="944"/>
                    </a:lnTo>
                    <a:lnTo>
                      <a:pt x="1454" y="1059"/>
                    </a:lnTo>
                    <a:lnTo>
                      <a:pt x="1329" y="1194"/>
                    </a:lnTo>
                    <a:lnTo>
                      <a:pt x="1204" y="1329"/>
                    </a:lnTo>
                    <a:lnTo>
                      <a:pt x="1088" y="1463"/>
                    </a:lnTo>
                    <a:lnTo>
                      <a:pt x="982" y="1618"/>
                    </a:lnTo>
                    <a:lnTo>
                      <a:pt x="876" y="1772"/>
                    </a:lnTo>
                    <a:lnTo>
                      <a:pt x="780" y="1926"/>
                    </a:lnTo>
                    <a:lnTo>
                      <a:pt x="693" y="2089"/>
                    </a:lnTo>
                    <a:lnTo>
                      <a:pt x="616" y="2253"/>
                    </a:lnTo>
                    <a:lnTo>
                      <a:pt x="539" y="2426"/>
                    </a:lnTo>
                    <a:lnTo>
                      <a:pt x="482" y="2609"/>
                    </a:lnTo>
                    <a:lnTo>
                      <a:pt x="424" y="2782"/>
                    </a:lnTo>
                    <a:lnTo>
                      <a:pt x="376" y="2975"/>
                    </a:lnTo>
                    <a:lnTo>
                      <a:pt x="337" y="3158"/>
                    </a:lnTo>
                    <a:lnTo>
                      <a:pt x="308" y="3350"/>
                    </a:lnTo>
                    <a:lnTo>
                      <a:pt x="0" y="5854"/>
                    </a:lnTo>
                    <a:lnTo>
                      <a:pt x="366" y="5950"/>
                    </a:lnTo>
                    <a:lnTo>
                      <a:pt x="462" y="5950"/>
                    </a:lnTo>
                    <a:lnTo>
                      <a:pt x="549" y="5931"/>
                    </a:lnTo>
                    <a:lnTo>
                      <a:pt x="636" y="5902"/>
                    </a:lnTo>
                    <a:lnTo>
                      <a:pt x="713" y="5854"/>
                    </a:lnTo>
                    <a:lnTo>
                      <a:pt x="780" y="5796"/>
                    </a:lnTo>
                    <a:lnTo>
                      <a:pt x="847" y="5729"/>
                    </a:lnTo>
                    <a:lnTo>
                      <a:pt x="915" y="5642"/>
                    </a:lnTo>
                    <a:lnTo>
                      <a:pt x="963" y="5546"/>
                    </a:lnTo>
                    <a:lnTo>
                      <a:pt x="1021" y="5449"/>
                    </a:lnTo>
                    <a:lnTo>
                      <a:pt x="1069" y="5334"/>
                    </a:lnTo>
                    <a:lnTo>
                      <a:pt x="1107" y="5218"/>
                    </a:lnTo>
                    <a:lnTo>
                      <a:pt x="1146" y="5093"/>
                    </a:lnTo>
                    <a:lnTo>
                      <a:pt x="1213" y="4833"/>
                    </a:lnTo>
                    <a:lnTo>
                      <a:pt x="1261" y="4564"/>
                    </a:lnTo>
                    <a:lnTo>
                      <a:pt x="1300" y="4294"/>
                    </a:lnTo>
                    <a:lnTo>
                      <a:pt x="1329" y="4034"/>
                    </a:lnTo>
                    <a:lnTo>
                      <a:pt x="1348" y="3784"/>
                    </a:lnTo>
                    <a:lnTo>
                      <a:pt x="1358" y="3562"/>
                    </a:lnTo>
                    <a:lnTo>
                      <a:pt x="1367" y="3235"/>
                    </a:lnTo>
                    <a:lnTo>
                      <a:pt x="1367" y="3100"/>
                    </a:lnTo>
                    <a:lnTo>
                      <a:pt x="9262" y="3928"/>
                    </a:lnTo>
                    <a:lnTo>
                      <a:pt x="9243" y="4053"/>
                    </a:lnTo>
                    <a:lnTo>
                      <a:pt x="9195" y="4390"/>
                    </a:lnTo>
                    <a:lnTo>
                      <a:pt x="9156" y="4872"/>
                    </a:lnTo>
                    <a:lnTo>
                      <a:pt x="9137" y="5151"/>
                    </a:lnTo>
                    <a:lnTo>
                      <a:pt x="9137" y="5440"/>
                    </a:lnTo>
                    <a:lnTo>
                      <a:pt x="9137" y="5729"/>
                    </a:lnTo>
                    <a:lnTo>
                      <a:pt x="9156" y="6017"/>
                    </a:lnTo>
                    <a:lnTo>
                      <a:pt x="9185" y="6297"/>
                    </a:lnTo>
                    <a:lnTo>
                      <a:pt x="9214" y="6431"/>
                    </a:lnTo>
                    <a:lnTo>
                      <a:pt x="9243" y="6556"/>
                    </a:lnTo>
                    <a:lnTo>
                      <a:pt x="9281" y="6672"/>
                    </a:lnTo>
                    <a:lnTo>
                      <a:pt x="9320" y="6788"/>
                    </a:lnTo>
                    <a:lnTo>
                      <a:pt x="9368" y="6893"/>
                    </a:lnTo>
                    <a:lnTo>
                      <a:pt x="9416" y="6990"/>
                    </a:lnTo>
                    <a:lnTo>
                      <a:pt x="9474" y="7067"/>
                    </a:lnTo>
                    <a:lnTo>
                      <a:pt x="9541" y="7144"/>
                    </a:lnTo>
                    <a:lnTo>
                      <a:pt x="9618" y="7202"/>
                    </a:lnTo>
                    <a:lnTo>
                      <a:pt x="9705" y="7240"/>
                    </a:lnTo>
                    <a:lnTo>
                      <a:pt x="9984" y="7240"/>
                    </a:lnTo>
                    <a:lnTo>
                      <a:pt x="10369" y="4650"/>
                    </a:lnTo>
                    <a:lnTo>
                      <a:pt x="10388" y="4448"/>
                    </a:lnTo>
                    <a:lnTo>
                      <a:pt x="10408" y="4246"/>
                    </a:lnTo>
                    <a:lnTo>
                      <a:pt x="10408" y="4053"/>
                    </a:lnTo>
                    <a:lnTo>
                      <a:pt x="10408" y="3861"/>
                    </a:lnTo>
                    <a:lnTo>
                      <a:pt x="10388" y="3668"/>
                    </a:lnTo>
                    <a:lnTo>
                      <a:pt x="10360" y="3476"/>
                    </a:lnTo>
                    <a:lnTo>
                      <a:pt x="10321" y="3283"/>
                    </a:lnTo>
                    <a:lnTo>
                      <a:pt x="10283" y="3100"/>
                    </a:lnTo>
                    <a:lnTo>
                      <a:pt x="10225" y="2917"/>
                    </a:lnTo>
                    <a:lnTo>
                      <a:pt x="10157" y="2734"/>
                    </a:lnTo>
                    <a:lnTo>
                      <a:pt x="10090" y="2561"/>
                    </a:lnTo>
                    <a:lnTo>
                      <a:pt x="10013" y="2388"/>
                    </a:lnTo>
                    <a:lnTo>
                      <a:pt x="9926" y="2224"/>
                    </a:lnTo>
                    <a:lnTo>
                      <a:pt x="9830" y="2060"/>
                    </a:lnTo>
                    <a:lnTo>
                      <a:pt x="9724" y="1906"/>
                    </a:lnTo>
                    <a:lnTo>
                      <a:pt x="9609" y="1752"/>
                    </a:lnTo>
                    <a:lnTo>
                      <a:pt x="9493" y="1608"/>
                    </a:lnTo>
                    <a:lnTo>
                      <a:pt x="9368" y="1473"/>
                    </a:lnTo>
                    <a:lnTo>
                      <a:pt x="9233" y="1338"/>
                    </a:lnTo>
                    <a:lnTo>
                      <a:pt x="9098" y="1213"/>
                    </a:lnTo>
                    <a:lnTo>
                      <a:pt x="8954" y="1088"/>
                    </a:lnTo>
                    <a:lnTo>
                      <a:pt x="8800" y="972"/>
                    </a:lnTo>
                    <a:lnTo>
                      <a:pt x="8646" y="867"/>
                    </a:lnTo>
                    <a:lnTo>
                      <a:pt x="8482" y="770"/>
                    </a:lnTo>
                    <a:lnTo>
                      <a:pt x="8319" y="684"/>
                    </a:lnTo>
                    <a:lnTo>
                      <a:pt x="8145" y="597"/>
                    </a:lnTo>
                    <a:lnTo>
                      <a:pt x="7962" y="530"/>
                    </a:lnTo>
                    <a:lnTo>
                      <a:pt x="7779" y="462"/>
                    </a:lnTo>
                    <a:lnTo>
                      <a:pt x="7596" y="404"/>
                    </a:lnTo>
                    <a:lnTo>
                      <a:pt x="7404" y="356"/>
                    </a:lnTo>
                    <a:lnTo>
                      <a:pt x="7202" y="318"/>
                    </a:lnTo>
                    <a:lnTo>
                      <a:pt x="7009" y="289"/>
                    </a:lnTo>
                    <a:lnTo>
                      <a:pt x="4516" y="19"/>
                    </a:lnTo>
                    <a:lnTo>
                      <a:pt x="432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9" name="Google Shape;2479;p22"/>
              <p:cNvSpPr/>
              <p:nvPr/>
            </p:nvSpPr>
            <p:spPr>
              <a:xfrm>
                <a:off x="1064525" y="4117600"/>
                <a:ext cx="22400" cy="15925"/>
              </a:xfrm>
              <a:custGeom>
                <a:rect b="b" l="l" r="r" t="t"/>
                <a:pathLst>
                  <a:path extrusionOk="0" h="637" w="896">
                    <a:moveTo>
                      <a:pt x="617" y="1"/>
                    </a:moveTo>
                    <a:lnTo>
                      <a:pt x="568" y="10"/>
                    </a:lnTo>
                    <a:lnTo>
                      <a:pt x="164" y="164"/>
                    </a:lnTo>
                    <a:lnTo>
                      <a:pt x="116" y="184"/>
                    </a:lnTo>
                    <a:lnTo>
                      <a:pt x="77" y="212"/>
                    </a:lnTo>
                    <a:lnTo>
                      <a:pt x="49" y="251"/>
                    </a:lnTo>
                    <a:lnTo>
                      <a:pt x="29" y="289"/>
                    </a:lnTo>
                    <a:lnTo>
                      <a:pt x="10" y="338"/>
                    </a:lnTo>
                    <a:lnTo>
                      <a:pt x="0" y="386"/>
                    </a:lnTo>
                    <a:lnTo>
                      <a:pt x="10" y="434"/>
                    </a:lnTo>
                    <a:lnTo>
                      <a:pt x="20" y="482"/>
                    </a:lnTo>
                    <a:lnTo>
                      <a:pt x="39" y="521"/>
                    </a:lnTo>
                    <a:lnTo>
                      <a:pt x="68" y="559"/>
                    </a:lnTo>
                    <a:lnTo>
                      <a:pt x="106" y="588"/>
                    </a:lnTo>
                    <a:lnTo>
                      <a:pt x="145" y="617"/>
                    </a:lnTo>
                    <a:lnTo>
                      <a:pt x="193" y="626"/>
                    </a:lnTo>
                    <a:lnTo>
                      <a:pt x="241" y="636"/>
                    </a:lnTo>
                    <a:lnTo>
                      <a:pt x="289" y="636"/>
                    </a:lnTo>
                    <a:lnTo>
                      <a:pt x="337" y="617"/>
                    </a:lnTo>
                    <a:lnTo>
                      <a:pt x="742" y="472"/>
                    </a:lnTo>
                    <a:lnTo>
                      <a:pt x="780" y="443"/>
                    </a:lnTo>
                    <a:lnTo>
                      <a:pt x="819" y="415"/>
                    </a:lnTo>
                    <a:lnTo>
                      <a:pt x="857" y="386"/>
                    </a:lnTo>
                    <a:lnTo>
                      <a:pt x="877" y="338"/>
                    </a:lnTo>
                    <a:lnTo>
                      <a:pt x="886" y="299"/>
                    </a:lnTo>
                    <a:lnTo>
                      <a:pt x="896" y="251"/>
                    </a:lnTo>
                    <a:lnTo>
                      <a:pt x="896" y="203"/>
                    </a:lnTo>
                    <a:lnTo>
                      <a:pt x="886" y="155"/>
                    </a:lnTo>
                    <a:lnTo>
                      <a:pt x="857" y="107"/>
                    </a:lnTo>
                    <a:lnTo>
                      <a:pt x="828" y="68"/>
                    </a:lnTo>
                    <a:lnTo>
                      <a:pt x="800" y="39"/>
                    </a:lnTo>
                    <a:lnTo>
                      <a:pt x="751" y="20"/>
                    </a:lnTo>
                    <a:lnTo>
                      <a:pt x="713" y="1"/>
                    </a:lnTo>
                    <a:close/>
                  </a:path>
                </a:pathLst>
              </a:custGeom>
              <a:solidFill>
                <a:srgbClr val="C649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0" name="Google Shape;2480;p22"/>
              <p:cNvSpPr/>
              <p:nvPr/>
            </p:nvSpPr>
            <p:spPr>
              <a:xfrm>
                <a:off x="1194250" y="4128200"/>
                <a:ext cx="21450" cy="17825"/>
              </a:xfrm>
              <a:custGeom>
                <a:rect b="b" l="l" r="r" t="t"/>
                <a:pathLst>
                  <a:path extrusionOk="0" h="713" w="858">
                    <a:moveTo>
                      <a:pt x="232" y="0"/>
                    </a:moveTo>
                    <a:lnTo>
                      <a:pt x="184" y="10"/>
                    </a:lnTo>
                    <a:lnTo>
                      <a:pt x="136" y="29"/>
                    </a:lnTo>
                    <a:lnTo>
                      <a:pt x="97" y="48"/>
                    </a:lnTo>
                    <a:lnTo>
                      <a:pt x="59" y="77"/>
                    </a:lnTo>
                    <a:lnTo>
                      <a:pt x="30" y="116"/>
                    </a:lnTo>
                    <a:lnTo>
                      <a:pt x="10" y="164"/>
                    </a:lnTo>
                    <a:lnTo>
                      <a:pt x="1" y="212"/>
                    </a:lnTo>
                    <a:lnTo>
                      <a:pt x="1" y="260"/>
                    </a:lnTo>
                    <a:lnTo>
                      <a:pt x="10" y="308"/>
                    </a:lnTo>
                    <a:lnTo>
                      <a:pt x="20" y="347"/>
                    </a:lnTo>
                    <a:lnTo>
                      <a:pt x="49" y="385"/>
                    </a:lnTo>
                    <a:lnTo>
                      <a:pt x="78" y="424"/>
                    </a:lnTo>
                    <a:lnTo>
                      <a:pt x="116" y="453"/>
                    </a:lnTo>
                    <a:lnTo>
                      <a:pt x="492" y="674"/>
                    </a:lnTo>
                    <a:lnTo>
                      <a:pt x="530" y="703"/>
                    </a:lnTo>
                    <a:lnTo>
                      <a:pt x="578" y="713"/>
                    </a:lnTo>
                    <a:lnTo>
                      <a:pt x="627" y="713"/>
                    </a:lnTo>
                    <a:lnTo>
                      <a:pt x="675" y="703"/>
                    </a:lnTo>
                    <a:lnTo>
                      <a:pt x="713" y="693"/>
                    </a:lnTo>
                    <a:lnTo>
                      <a:pt x="761" y="665"/>
                    </a:lnTo>
                    <a:lnTo>
                      <a:pt x="790" y="636"/>
                    </a:lnTo>
                    <a:lnTo>
                      <a:pt x="819" y="597"/>
                    </a:lnTo>
                    <a:lnTo>
                      <a:pt x="848" y="549"/>
                    </a:lnTo>
                    <a:lnTo>
                      <a:pt x="858" y="501"/>
                    </a:lnTo>
                    <a:lnTo>
                      <a:pt x="858" y="453"/>
                    </a:lnTo>
                    <a:lnTo>
                      <a:pt x="848" y="414"/>
                    </a:lnTo>
                    <a:lnTo>
                      <a:pt x="838" y="366"/>
                    </a:lnTo>
                    <a:lnTo>
                      <a:pt x="810" y="328"/>
                    </a:lnTo>
                    <a:lnTo>
                      <a:pt x="781" y="289"/>
                    </a:lnTo>
                    <a:lnTo>
                      <a:pt x="742" y="260"/>
                    </a:lnTo>
                    <a:lnTo>
                      <a:pt x="367" y="39"/>
                    </a:lnTo>
                    <a:lnTo>
                      <a:pt x="318" y="19"/>
                    </a:lnTo>
                    <a:lnTo>
                      <a:pt x="280" y="0"/>
                    </a:lnTo>
                    <a:close/>
                  </a:path>
                </a:pathLst>
              </a:custGeom>
              <a:solidFill>
                <a:srgbClr val="C649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1" name="Google Shape;2481;p22"/>
              <p:cNvSpPr/>
              <p:nvPr/>
            </p:nvSpPr>
            <p:spPr>
              <a:xfrm>
                <a:off x="1175475" y="4153225"/>
                <a:ext cx="30600" cy="30600"/>
              </a:xfrm>
              <a:custGeom>
                <a:rect b="b" l="l" r="r" t="t"/>
                <a:pathLst>
                  <a:path extrusionOk="0" h="1224" w="1224">
                    <a:moveTo>
                      <a:pt x="550" y="1"/>
                    </a:moveTo>
                    <a:lnTo>
                      <a:pt x="482" y="10"/>
                    </a:lnTo>
                    <a:lnTo>
                      <a:pt x="424" y="29"/>
                    </a:lnTo>
                    <a:lnTo>
                      <a:pt x="319" y="78"/>
                    </a:lnTo>
                    <a:lnTo>
                      <a:pt x="222" y="145"/>
                    </a:lnTo>
                    <a:lnTo>
                      <a:pt x="145" y="222"/>
                    </a:lnTo>
                    <a:lnTo>
                      <a:pt x="78" y="318"/>
                    </a:lnTo>
                    <a:lnTo>
                      <a:pt x="49" y="376"/>
                    </a:lnTo>
                    <a:lnTo>
                      <a:pt x="30" y="434"/>
                    </a:lnTo>
                    <a:lnTo>
                      <a:pt x="20" y="492"/>
                    </a:lnTo>
                    <a:lnTo>
                      <a:pt x="10" y="559"/>
                    </a:lnTo>
                    <a:lnTo>
                      <a:pt x="1" y="617"/>
                    </a:lnTo>
                    <a:lnTo>
                      <a:pt x="10" y="674"/>
                    </a:lnTo>
                    <a:lnTo>
                      <a:pt x="20" y="742"/>
                    </a:lnTo>
                    <a:lnTo>
                      <a:pt x="30" y="800"/>
                    </a:lnTo>
                    <a:lnTo>
                      <a:pt x="78" y="906"/>
                    </a:lnTo>
                    <a:lnTo>
                      <a:pt x="145" y="1002"/>
                    </a:lnTo>
                    <a:lnTo>
                      <a:pt x="232" y="1088"/>
                    </a:lnTo>
                    <a:lnTo>
                      <a:pt x="328" y="1146"/>
                    </a:lnTo>
                    <a:lnTo>
                      <a:pt x="386" y="1175"/>
                    </a:lnTo>
                    <a:lnTo>
                      <a:pt x="444" y="1194"/>
                    </a:lnTo>
                    <a:lnTo>
                      <a:pt x="501" y="1214"/>
                    </a:lnTo>
                    <a:lnTo>
                      <a:pt x="559" y="1223"/>
                    </a:lnTo>
                    <a:lnTo>
                      <a:pt x="627" y="1223"/>
                    </a:lnTo>
                    <a:lnTo>
                      <a:pt x="684" y="1214"/>
                    </a:lnTo>
                    <a:lnTo>
                      <a:pt x="742" y="1204"/>
                    </a:lnTo>
                    <a:lnTo>
                      <a:pt x="800" y="1194"/>
                    </a:lnTo>
                    <a:lnTo>
                      <a:pt x="906" y="1146"/>
                    </a:lnTo>
                    <a:lnTo>
                      <a:pt x="1012" y="1079"/>
                    </a:lnTo>
                    <a:lnTo>
                      <a:pt x="1089" y="992"/>
                    </a:lnTo>
                    <a:lnTo>
                      <a:pt x="1156" y="896"/>
                    </a:lnTo>
                    <a:lnTo>
                      <a:pt x="1185" y="848"/>
                    </a:lnTo>
                    <a:lnTo>
                      <a:pt x="1204" y="790"/>
                    </a:lnTo>
                    <a:lnTo>
                      <a:pt x="1214" y="723"/>
                    </a:lnTo>
                    <a:lnTo>
                      <a:pt x="1224" y="665"/>
                    </a:lnTo>
                    <a:lnTo>
                      <a:pt x="1224" y="607"/>
                    </a:lnTo>
                    <a:lnTo>
                      <a:pt x="1224" y="540"/>
                    </a:lnTo>
                    <a:lnTo>
                      <a:pt x="1214" y="482"/>
                    </a:lnTo>
                    <a:lnTo>
                      <a:pt x="1195" y="424"/>
                    </a:lnTo>
                    <a:lnTo>
                      <a:pt x="1147" y="318"/>
                    </a:lnTo>
                    <a:lnTo>
                      <a:pt x="1089" y="222"/>
                    </a:lnTo>
                    <a:lnTo>
                      <a:pt x="1002" y="135"/>
                    </a:lnTo>
                    <a:lnTo>
                      <a:pt x="906" y="68"/>
                    </a:lnTo>
                    <a:lnTo>
                      <a:pt x="848" y="49"/>
                    </a:lnTo>
                    <a:lnTo>
                      <a:pt x="790" y="29"/>
                    </a:lnTo>
                    <a:lnTo>
                      <a:pt x="733" y="10"/>
                    </a:lnTo>
                    <a:lnTo>
                      <a:pt x="67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2" name="Google Shape;2482;p22"/>
              <p:cNvSpPr/>
              <p:nvPr/>
            </p:nvSpPr>
            <p:spPr>
              <a:xfrm>
                <a:off x="1067650" y="4143600"/>
                <a:ext cx="30600" cy="30350"/>
              </a:xfrm>
              <a:custGeom>
                <a:rect b="b" l="l" r="r" t="t"/>
                <a:pathLst>
                  <a:path extrusionOk="0" h="1214" w="1224">
                    <a:moveTo>
                      <a:pt x="540" y="0"/>
                    </a:moveTo>
                    <a:lnTo>
                      <a:pt x="482" y="10"/>
                    </a:lnTo>
                    <a:lnTo>
                      <a:pt x="424" y="29"/>
                    </a:lnTo>
                    <a:lnTo>
                      <a:pt x="318" y="68"/>
                    </a:lnTo>
                    <a:lnTo>
                      <a:pt x="222" y="135"/>
                    </a:lnTo>
                    <a:lnTo>
                      <a:pt x="135" y="222"/>
                    </a:lnTo>
                    <a:lnTo>
                      <a:pt x="68" y="318"/>
                    </a:lnTo>
                    <a:lnTo>
                      <a:pt x="49" y="376"/>
                    </a:lnTo>
                    <a:lnTo>
                      <a:pt x="29" y="434"/>
                    </a:lnTo>
                    <a:lnTo>
                      <a:pt x="10" y="491"/>
                    </a:lnTo>
                    <a:lnTo>
                      <a:pt x="1" y="549"/>
                    </a:lnTo>
                    <a:lnTo>
                      <a:pt x="1" y="617"/>
                    </a:lnTo>
                    <a:lnTo>
                      <a:pt x="1" y="674"/>
                    </a:lnTo>
                    <a:lnTo>
                      <a:pt x="10" y="732"/>
                    </a:lnTo>
                    <a:lnTo>
                      <a:pt x="29" y="790"/>
                    </a:lnTo>
                    <a:lnTo>
                      <a:pt x="49" y="848"/>
                    </a:lnTo>
                    <a:lnTo>
                      <a:pt x="78" y="905"/>
                    </a:lnTo>
                    <a:lnTo>
                      <a:pt x="145" y="1002"/>
                    </a:lnTo>
                    <a:lnTo>
                      <a:pt x="222" y="1079"/>
                    </a:lnTo>
                    <a:lnTo>
                      <a:pt x="328" y="1146"/>
                    </a:lnTo>
                    <a:lnTo>
                      <a:pt x="376" y="1175"/>
                    </a:lnTo>
                    <a:lnTo>
                      <a:pt x="434" y="1194"/>
                    </a:lnTo>
                    <a:lnTo>
                      <a:pt x="492" y="1204"/>
                    </a:lnTo>
                    <a:lnTo>
                      <a:pt x="559" y="1213"/>
                    </a:lnTo>
                    <a:lnTo>
                      <a:pt x="684" y="1213"/>
                    </a:lnTo>
                    <a:lnTo>
                      <a:pt x="742" y="1204"/>
                    </a:lnTo>
                    <a:lnTo>
                      <a:pt x="800" y="1185"/>
                    </a:lnTo>
                    <a:lnTo>
                      <a:pt x="906" y="1146"/>
                    </a:lnTo>
                    <a:lnTo>
                      <a:pt x="1002" y="1079"/>
                    </a:lnTo>
                    <a:lnTo>
                      <a:pt x="1089" y="992"/>
                    </a:lnTo>
                    <a:lnTo>
                      <a:pt x="1146" y="896"/>
                    </a:lnTo>
                    <a:lnTo>
                      <a:pt x="1175" y="838"/>
                    </a:lnTo>
                    <a:lnTo>
                      <a:pt x="1194" y="780"/>
                    </a:lnTo>
                    <a:lnTo>
                      <a:pt x="1214" y="722"/>
                    </a:lnTo>
                    <a:lnTo>
                      <a:pt x="1223" y="665"/>
                    </a:lnTo>
                    <a:lnTo>
                      <a:pt x="1223" y="597"/>
                    </a:lnTo>
                    <a:lnTo>
                      <a:pt x="1223" y="540"/>
                    </a:lnTo>
                    <a:lnTo>
                      <a:pt x="1204" y="482"/>
                    </a:lnTo>
                    <a:lnTo>
                      <a:pt x="1194" y="424"/>
                    </a:lnTo>
                    <a:lnTo>
                      <a:pt x="1146" y="308"/>
                    </a:lnTo>
                    <a:lnTo>
                      <a:pt x="1079" y="212"/>
                    </a:lnTo>
                    <a:lnTo>
                      <a:pt x="992" y="135"/>
                    </a:lnTo>
                    <a:lnTo>
                      <a:pt x="896" y="68"/>
                    </a:lnTo>
                    <a:lnTo>
                      <a:pt x="848" y="39"/>
                    </a:lnTo>
                    <a:lnTo>
                      <a:pt x="790" y="20"/>
                    </a:lnTo>
                    <a:lnTo>
                      <a:pt x="732" y="10"/>
                    </a:lnTo>
                    <a:lnTo>
                      <a:pt x="66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3" name="Google Shape;2483;p22"/>
              <p:cNvSpPr/>
              <p:nvPr/>
            </p:nvSpPr>
            <p:spPr>
              <a:xfrm>
                <a:off x="1240000" y="4152975"/>
                <a:ext cx="59225" cy="84525"/>
              </a:xfrm>
              <a:custGeom>
                <a:rect b="b" l="l" r="r" t="t"/>
                <a:pathLst>
                  <a:path extrusionOk="0" h="3381" w="2369">
                    <a:moveTo>
                      <a:pt x="1377" y="1"/>
                    </a:moveTo>
                    <a:lnTo>
                      <a:pt x="1261" y="11"/>
                    </a:lnTo>
                    <a:lnTo>
                      <a:pt x="1146" y="39"/>
                    </a:lnTo>
                    <a:lnTo>
                      <a:pt x="1030" y="78"/>
                    </a:lnTo>
                    <a:lnTo>
                      <a:pt x="915" y="136"/>
                    </a:lnTo>
                    <a:lnTo>
                      <a:pt x="809" y="203"/>
                    </a:lnTo>
                    <a:lnTo>
                      <a:pt x="703" y="290"/>
                    </a:lnTo>
                    <a:lnTo>
                      <a:pt x="597" y="386"/>
                    </a:lnTo>
                    <a:lnTo>
                      <a:pt x="501" y="502"/>
                    </a:lnTo>
                    <a:lnTo>
                      <a:pt x="414" y="617"/>
                    </a:lnTo>
                    <a:lnTo>
                      <a:pt x="327" y="752"/>
                    </a:lnTo>
                    <a:lnTo>
                      <a:pt x="250" y="896"/>
                    </a:lnTo>
                    <a:lnTo>
                      <a:pt x="183" y="1050"/>
                    </a:lnTo>
                    <a:lnTo>
                      <a:pt x="125" y="1204"/>
                    </a:lnTo>
                    <a:lnTo>
                      <a:pt x="77" y="1378"/>
                    </a:lnTo>
                    <a:lnTo>
                      <a:pt x="39" y="1541"/>
                    </a:lnTo>
                    <a:lnTo>
                      <a:pt x="10" y="1715"/>
                    </a:lnTo>
                    <a:lnTo>
                      <a:pt x="0" y="1878"/>
                    </a:lnTo>
                    <a:lnTo>
                      <a:pt x="0" y="2042"/>
                    </a:lnTo>
                    <a:lnTo>
                      <a:pt x="10" y="2206"/>
                    </a:lnTo>
                    <a:lnTo>
                      <a:pt x="29" y="2360"/>
                    </a:lnTo>
                    <a:lnTo>
                      <a:pt x="58" y="2504"/>
                    </a:lnTo>
                    <a:lnTo>
                      <a:pt x="96" y="2639"/>
                    </a:lnTo>
                    <a:lnTo>
                      <a:pt x="154" y="2764"/>
                    </a:lnTo>
                    <a:lnTo>
                      <a:pt x="212" y="2889"/>
                    </a:lnTo>
                    <a:lnTo>
                      <a:pt x="279" y="2995"/>
                    </a:lnTo>
                    <a:lnTo>
                      <a:pt x="356" y="3091"/>
                    </a:lnTo>
                    <a:lnTo>
                      <a:pt x="443" y="3178"/>
                    </a:lnTo>
                    <a:lnTo>
                      <a:pt x="539" y="3255"/>
                    </a:lnTo>
                    <a:lnTo>
                      <a:pt x="645" y="3303"/>
                    </a:lnTo>
                    <a:lnTo>
                      <a:pt x="761" y="3351"/>
                    </a:lnTo>
                    <a:lnTo>
                      <a:pt x="876" y="3371"/>
                    </a:lnTo>
                    <a:lnTo>
                      <a:pt x="992" y="3380"/>
                    </a:lnTo>
                    <a:lnTo>
                      <a:pt x="1107" y="3371"/>
                    </a:lnTo>
                    <a:lnTo>
                      <a:pt x="1223" y="3342"/>
                    </a:lnTo>
                    <a:lnTo>
                      <a:pt x="1338" y="3294"/>
                    </a:lnTo>
                    <a:lnTo>
                      <a:pt x="1444" y="3236"/>
                    </a:lnTo>
                    <a:lnTo>
                      <a:pt x="1560" y="3168"/>
                    </a:lnTo>
                    <a:lnTo>
                      <a:pt x="1666" y="3082"/>
                    </a:lnTo>
                    <a:lnTo>
                      <a:pt x="1762" y="2985"/>
                    </a:lnTo>
                    <a:lnTo>
                      <a:pt x="1858" y="2880"/>
                    </a:lnTo>
                    <a:lnTo>
                      <a:pt x="1954" y="2754"/>
                    </a:lnTo>
                    <a:lnTo>
                      <a:pt x="2031" y="2620"/>
                    </a:lnTo>
                    <a:lnTo>
                      <a:pt x="2109" y="2485"/>
                    </a:lnTo>
                    <a:lnTo>
                      <a:pt x="2176" y="2331"/>
                    </a:lnTo>
                    <a:lnTo>
                      <a:pt x="2234" y="2167"/>
                    </a:lnTo>
                    <a:lnTo>
                      <a:pt x="2282" y="2003"/>
                    </a:lnTo>
                    <a:lnTo>
                      <a:pt x="2320" y="1830"/>
                    </a:lnTo>
                    <a:lnTo>
                      <a:pt x="2349" y="1666"/>
                    </a:lnTo>
                    <a:lnTo>
                      <a:pt x="2359" y="1493"/>
                    </a:lnTo>
                    <a:lnTo>
                      <a:pt x="2368" y="1329"/>
                    </a:lnTo>
                    <a:lnTo>
                      <a:pt x="2359" y="1175"/>
                    </a:lnTo>
                    <a:lnTo>
                      <a:pt x="2340" y="1021"/>
                    </a:lnTo>
                    <a:lnTo>
                      <a:pt x="2301" y="877"/>
                    </a:lnTo>
                    <a:lnTo>
                      <a:pt x="2263" y="742"/>
                    </a:lnTo>
                    <a:lnTo>
                      <a:pt x="2214" y="607"/>
                    </a:lnTo>
                    <a:lnTo>
                      <a:pt x="2147" y="492"/>
                    </a:lnTo>
                    <a:lnTo>
                      <a:pt x="2080" y="376"/>
                    </a:lnTo>
                    <a:lnTo>
                      <a:pt x="2003" y="280"/>
                    </a:lnTo>
                    <a:lnTo>
                      <a:pt x="1916" y="193"/>
                    </a:lnTo>
                    <a:lnTo>
                      <a:pt x="1820" y="126"/>
                    </a:lnTo>
                    <a:lnTo>
                      <a:pt x="1714" y="68"/>
                    </a:lnTo>
                    <a:lnTo>
                      <a:pt x="1608" y="30"/>
                    </a:lnTo>
                    <a:lnTo>
                      <a:pt x="1492"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4" name="Google Shape;2484;p22"/>
              <p:cNvSpPr/>
              <p:nvPr/>
            </p:nvSpPr>
            <p:spPr>
              <a:xfrm>
                <a:off x="1251050" y="4167175"/>
                <a:ext cx="38075" cy="55400"/>
              </a:xfrm>
              <a:custGeom>
                <a:rect b="b" l="l" r="r" t="t"/>
                <a:pathLst>
                  <a:path extrusionOk="0" h="2216" w="1523">
                    <a:moveTo>
                      <a:pt x="867" y="1"/>
                    </a:moveTo>
                    <a:lnTo>
                      <a:pt x="790" y="11"/>
                    </a:lnTo>
                    <a:lnTo>
                      <a:pt x="713" y="30"/>
                    </a:lnTo>
                    <a:lnTo>
                      <a:pt x="636" y="59"/>
                    </a:lnTo>
                    <a:lnTo>
                      <a:pt x="559" y="97"/>
                    </a:lnTo>
                    <a:lnTo>
                      <a:pt x="492" y="145"/>
                    </a:lnTo>
                    <a:lnTo>
                      <a:pt x="425" y="193"/>
                    </a:lnTo>
                    <a:lnTo>
                      <a:pt x="357" y="261"/>
                    </a:lnTo>
                    <a:lnTo>
                      <a:pt x="290" y="338"/>
                    </a:lnTo>
                    <a:lnTo>
                      <a:pt x="232" y="415"/>
                    </a:lnTo>
                    <a:lnTo>
                      <a:pt x="174" y="502"/>
                    </a:lnTo>
                    <a:lnTo>
                      <a:pt x="126" y="598"/>
                    </a:lnTo>
                    <a:lnTo>
                      <a:pt x="78" y="694"/>
                    </a:lnTo>
                    <a:lnTo>
                      <a:pt x="39" y="800"/>
                    </a:lnTo>
                    <a:lnTo>
                      <a:pt x="11" y="916"/>
                    </a:lnTo>
                    <a:lnTo>
                      <a:pt x="1" y="954"/>
                    </a:lnTo>
                    <a:lnTo>
                      <a:pt x="68" y="944"/>
                    </a:lnTo>
                    <a:lnTo>
                      <a:pt x="136" y="935"/>
                    </a:lnTo>
                    <a:lnTo>
                      <a:pt x="213" y="944"/>
                    </a:lnTo>
                    <a:lnTo>
                      <a:pt x="280" y="954"/>
                    </a:lnTo>
                    <a:lnTo>
                      <a:pt x="357" y="983"/>
                    </a:lnTo>
                    <a:lnTo>
                      <a:pt x="415" y="1021"/>
                    </a:lnTo>
                    <a:lnTo>
                      <a:pt x="482" y="1070"/>
                    </a:lnTo>
                    <a:lnTo>
                      <a:pt x="540" y="1118"/>
                    </a:lnTo>
                    <a:lnTo>
                      <a:pt x="588" y="1185"/>
                    </a:lnTo>
                    <a:lnTo>
                      <a:pt x="636" y="1253"/>
                    </a:lnTo>
                    <a:lnTo>
                      <a:pt x="675" y="1330"/>
                    </a:lnTo>
                    <a:lnTo>
                      <a:pt x="713" y="1407"/>
                    </a:lnTo>
                    <a:lnTo>
                      <a:pt x="733" y="1493"/>
                    </a:lnTo>
                    <a:lnTo>
                      <a:pt x="762" y="1589"/>
                    </a:lnTo>
                    <a:lnTo>
                      <a:pt x="771" y="1686"/>
                    </a:lnTo>
                    <a:lnTo>
                      <a:pt x="781" y="1792"/>
                    </a:lnTo>
                    <a:lnTo>
                      <a:pt x="781" y="1888"/>
                    </a:lnTo>
                    <a:lnTo>
                      <a:pt x="781" y="1994"/>
                    </a:lnTo>
                    <a:lnTo>
                      <a:pt x="762" y="2109"/>
                    </a:lnTo>
                    <a:lnTo>
                      <a:pt x="742" y="2215"/>
                    </a:lnTo>
                    <a:lnTo>
                      <a:pt x="800" y="2196"/>
                    </a:lnTo>
                    <a:lnTo>
                      <a:pt x="858" y="2177"/>
                    </a:lnTo>
                    <a:lnTo>
                      <a:pt x="973" y="2109"/>
                    </a:lnTo>
                    <a:lnTo>
                      <a:pt x="1079" y="2023"/>
                    </a:lnTo>
                    <a:lnTo>
                      <a:pt x="1176" y="1917"/>
                    </a:lnTo>
                    <a:lnTo>
                      <a:pt x="1272" y="1792"/>
                    </a:lnTo>
                    <a:lnTo>
                      <a:pt x="1349" y="1647"/>
                    </a:lnTo>
                    <a:lnTo>
                      <a:pt x="1416" y="1493"/>
                    </a:lnTo>
                    <a:lnTo>
                      <a:pt x="1464" y="1330"/>
                    </a:lnTo>
                    <a:lnTo>
                      <a:pt x="1493" y="1214"/>
                    </a:lnTo>
                    <a:lnTo>
                      <a:pt x="1512" y="1098"/>
                    </a:lnTo>
                    <a:lnTo>
                      <a:pt x="1522" y="993"/>
                    </a:lnTo>
                    <a:lnTo>
                      <a:pt x="1522" y="887"/>
                    </a:lnTo>
                    <a:lnTo>
                      <a:pt x="1512" y="781"/>
                    </a:lnTo>
                    <a:lnTo>
                      <a:pt x="1503" y="684"/>
                    </a:lnTo>
                    <a:lnTo>
                      <a:pt x="1484" y="588"/>
                    </a:lnTo>
                    <a:lnTo>
                      <a:pt x="1455" y="492"/>
                    </a:lnTo>
                    <a:lnTo>
                      <a:pt x="1416" y="405"/>
                    </a:lnTo>
                    <a:lnTo>
                      <a:pt x="1378" y="328"/>
                    </a:lnTo>
                    <a:lnTo>
                      <a:pt x="1330" y="251"/>
                    </a:lnTo>
                    <a:lnTo>
                      <a:pt x="1281" y="193"/>
                    </a:lnTo>
                    <a:lnTo>
                      <a:pt x="1224" y="136"/>
                    </a:lnTo>
                    <a:lnTo>
                      <a:pt x="1156" y="88"/>
                    </a:lnTo>
                    <a:lnTo>
                      <a:pt x="1089" y="49"/>
                    </a:lnTo>
                    <a:lnTo>
                      <a:pt x="1021" y="20"/>
                    </a:lnTo>
                    <a:lnTo>
                      <a:pt x="944" y="11"/>
                    </a:lnTo>
                    <a:lnTo>
                      <a:pt x="867"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5" name="Google Shape;2485;p22"/>
              <p:cNvSpPr/>
              <p:nvPr/>
            </p:nvSpPr>
            <p:spPr>
              <a:xfrm>
                <a:off x="966325" y="4127700"/>
                <a:ext cx="57550" cy="85725"/>
              </a:xfrm>
              <a:custGeom>
                <a:rect b="b" l="l" r="r" t="t"/>
                <a:pathLst>
                  <a:path extrusionOk="0" h="3429" w="2302">
                    <a:moveTo>
                      <a:pt x="1031" y="1"/>
                    </a:moveTo>
                    <a:lnTo>
                      <a:pt x="915" y="20"/>
                    </a:lnTo>
                    <a:lnTo>
                      <a:pt x="799" y="59"/>
                    </a:lnTo>
                    <a:lnTo>
                      <a:pt x="694" y="117"/>
                    </a:lnTo>
                    <a:lnTo>
                      <a:pt x="597" y="184"/>
                    </a:lnTo>
                    <a:lnTo>
                      <a:pt x="501" y="261"/>
                    </a:lnTo>
                    <a:lnTo>
                      <a:pt x="414" y="357"/>
                    </a:lnTo>
                    <a:lnTo>
                      <a:pt x="328" y="463"/>
                    </a:lnTo>
                    <a:lnTo>
                      <a:pt x="260" y="588"/>
                    </a:lnTo>
                    <a:lnTo>
                      <a:pt x="193" y="713"/>
                    </a:lnTo>
                    <a:lnTo>
                      <a:pt x="135" y="848"/>
                    </a:lnTo>
                    <a:lnTo>
                      <a:pt x="87" y="993"/>
                    </a:lnTo>
                    <a:lnTo>
                      <a:pt x="48" y="1147"/>
                    </a:lnTo>
                    <a:lnTo>
                      <a:pt x="20" y="1310"/>
                    </a:lnTo>
                    <a:lnTo>
                      <a:pt x="10" y="1474"/>
                    </a:lnTo>
                    <a:lnTo>
                      <a:pt x="0" y="1647"/>
                    </a:lnTo>
                    <a:lnTo>
                      <a:pt x="10" y="1821"/>
                    </a:lnTo>
                    <a:lnTo>
                      <a:pt x="29" y="2004"/>
                    </a:lnTo>
                    <a:lnTo>
                      <a:pt x="58" y="2167"/>
                    </a:lnTo>
                    <a:lnTo>
                      <a:pt x="97" y="2331"/>
                    </a:lnTo>
                    <a:lnTo>
                      <a:pt x="145" y="2485"/>
                    </a:lnTo>
                    <a:lnTo>
                      <a:pt x="203" y="2629"/>
                    </a:lnTo>
                    <a:lnTo>
                      <a:pt x="270" y="2764"/>
                    </a:lnTo>
                    <a:lnTo>
                      <a:pt x="347" y="2889"/>
                    </a:lnTo>
                    <a:lnTo>
                      <a:pt x="434" y="2995"/>
                    </a:lnTo>
                    <a:lnTo>
                      <a:pt x="520" y="3101"/>
                    </a:lnTo>
                    <a:lnTo>
                      <a:pt x="617" y="3188"/>
                    </a:lnTo>
                    <a:lnTo>
                      <a:pt x="713" y="3265"/>
                    </a:lnTo>
                    <a:lnTo>
                      <a:pt x="819" y="3332"/>
                    </a:lnTo>
                    <a:lnTo>
                      <a:pt x="925" y="3380"/>
                    </a:lnTo>
                    <a:lnTo>
                      <a:pt x="1040" y="3409"/>
                    </a:lnTo>
                    <a:lnTo>
                      <a:pt x="1156" y="3428"/>
                    </a:lnTo>
                    <a:lnTo>
                      <a:pt x="1271" y="3419"/>
                    </a:lnTo>
                    <a:lnTo>
                      <a:pt x="1387" y="3400"/>
                    </a:lnTo>
                    <a:lnTo>
                      <a:pt x="1502" y="3361"/>
                    </a:lnTo>
                    <a:lnTo>
                      <a:pt x="1608" y="3313"/>
                    </a:lnTo>
                    <a:lnTo>
                      <a:pt x="1714" y="3245"/>
                    </a:lnTo>
                    <a:lnTo>
                      <a:pt x="1810" y="3159"/>
                    </a:lnTo>
                    <a:lnTo>
                      <a:pt x="1897" y="3063"/>
                    </a:lnTo>
                    <a:lnTo>
                      <a:pt x="1974" y="2957"/>
                    </a:lnTo>
                    <a:lnTo>
                      <a:pt x="2051" y="2841"/>
                    </a:lnTo>
                    <a:lnTo>
                      <a:pt x="2118" y="2716"/>
                    </a:lnTo>
                    <a:lnTo>
                      <a:pt x="2167" y="2572"/>
                    </a:lnTo>
                    <a:lnTo>
                      <a:pt x="2215" y="2427"/>
                    </a:lnTo>
                    <a:lnTo>
                      <a:pt x="2253" y="2273"/>
                    </a:lnTo>
                    <a:lnTo>
                      <a:pt x="2282" y="2109"/>
                    </a:lnTo>
                    <a:lnTo>
                      <a:pt x="2301" y="1946"/>
                    </a:lnTo>
                    <a:lnTo>
                      <a:pt x="2301" y="1772"/>
                    </a:lnTo>
                    <a:lnTo>
                      <a:pt x="2301" y="1599"/>
                    </a:lnTo>
                    <a:lnTo>
                      <a:pt x="2282" y="1426"/>
                    </a:lnTo>
                    <a:lnTo>
                      <a:pt x="2253" y="1262"/>
                    </a:lnTo>
                    <a:lnTo>
                      <a:pt x="2215" y="1099"/>
                    </a:lnTo>
                    <a:lnTo>
                      <a:pt x="2157" y="944"/>
                    </a:lnTo>
                    <a:lnTo>
                      <a:pt x="2099" y="800"/>
                    </a:lnTo>
                    <a:lnTo>
                      <a:pt x="2032" y="665"/>
                    </a:lnTo>
                    <a:lnTo>
                      <a:pt x="1955" y="540"/>
                    </a:lnTo>
                    <a:lnTo>
                      <a:pt x="1878" y="425"/>
                    </a:lnTo>
                    <a:lnTo>
                      <a:pt x="1791" y="319"/>
                    </a:lnTo>
                    <a:lnTo>
                      <a:pt x="1695" y="232"/>
                    </a:lnTo>
                    <a:lnTo>
                      <a:pt x="1589" y="155"/>
                    </a:lnTo>
                    <a:lnTo>
                      <a:pt x="1483" y="97"/>
                    </a:lnTo>
                    <a:lnTo>
                      <a:pt x="1377" y="49"/>
                    </a:lnTo>
                    <a:lnTo>
                      <a:pt x="1262" y="20"/>
                    </a:lnTo>
                    <a:lnTo>
                      <a:pt x="1146"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6" name="Google Shape;2486;p22"/>
              <p:cNvSpPr/>
              <p:nvPr/>
            </p:nvSpPr>
            <p:spPr>
              <a:xfrm>
                <a:off x="976200" y="4142150"/>
                <a:ext cx="37800" cy="55375"/>
              </a:xfrm>
              <a:custGeom>
                <a:rect b="b" l="l" r="r" t="t"/>
                <a:pathLst>
                  <a:path extrusionOk="0" h="2215" w="1512">
                    <a:moveTo>
                      <a:pt x="751" y="1"/>
                    </a:moveTo>
                    <a:lnTo>
                      <a:pt x="674" y="10"/>
                    </a:lnTo>
                    <a:lnTo>
                      <a:pt x="597" y="20"/>
                    </a:lnTo>
                    <a:lnTo>
                      <a:pt x="530" y="39"/>
                    </a:lnTo>
                    <a:lnTo>
                      <a:pt x="453" y="78"/>
                    </a:lnTo>
                    <a:lnTo>
                      <a:pt x="395" y="126"/>
                    </a:lnTo>
                    <a:lnTo>
                      <a:pt x="327" y="174"/>
                    </a:lnTo>
                    <a:lnTo>
                      <a:pt x="270" y="241"/>
                    </a:lnTo>
                    <a:lnTo>
                      <a:pt x="212" y="309"/>
                    </a:lnTo>
                    <a:lnTo>
                      <a:pt x="164" y="386"/>
                    </a:lnTo>
                    <a:lnTo>
                      <a:pt x="125" y="472"/>
                    </a:lnTo>
                    <a:lnTo>
                      <a:pt x="87" y="569"/>
                    </a:lnTo>
                    <a:lnTo>
                      <a:pt x="58" y="665"/>
                    </a:lnTo>
                    <a:lnTo>
                      <a:pt x="29" y="761"/>
                    </a:lnTo>
                    <a:lnTo>
                      <a:pt x="10" y="867"/>
                    </a:lnTo>
                    <a:lnTo>
                      <a:pt x="0" y="983"/>
                    </a:lnTo>
                    <a:lnTo>
                      <a:pt x="0" y="1089"/>
                    </a:lnTo>
                    <a:lnTo>
                      <a:pt x="0" y="1204"/>
                    </a:lnTo>
                    <a:lnTo>
                      <a:pt x="19" y="1387"/>
                    </a:lnTo>
                    <a:lnTo>
                      <a:pt x="58" y="1551"/>
                    </a:lnTo>
                    <a:lnTo>
                      <a:pt x="116" y="1705"/>
                    </a:lnTo>
                    <a:lnTo>
                      <a:pt x="183" y="1840"/>
                    </a:lnTo>
                    <a:lnTo>
                      <a:pt x="260" y="1965"/>
                    </a:lnTo>
                    <a:lnTo>
                      <a:pt x="356" y="2071"/>
                    </a:lnTo>
                    <a:lnTo>
                      <a:pt x="453" y="2148"/>
                    </a:lnTo>
                    <a:lnTo>
                      <a:pt x="501" y="2186"/>
                    </a:lnTo>
                    <a:lnTo>
                      <a:pt x="558" y="2215"/>
                    </a:lnTo>
                    <a:lnTo>
                      <a:pt x="558" y="2099"/>
                    </a:lnTo>
                    <a:lnTo>
                      <a:pt x="568" y="1994"/>
                    </a:lnTo>
                    <a:lnTo>
                      <a:pt x="578" y="1888"/>
                    </a:lnTo>
                    <a:lnTo>
                      <a:pt x="597" y="1782"/>
                    </a:lnTo>
                    <a:lnTo>
                      <a:pt x="626" y="1685"/>
                    </a:lnTo>
                    <a:lnTo>
                      <a:pt x="655" y="1589"/>
                    </a:lnTo>
                    <a:lnTo>
                      <a:pt x="693" y="1503"/>
                    </a:lnTo>
                    <a:lnTo>
                      <a:pt x="732" y="1426"/>
                    </a:lnTo>
                    <a:lnTo>
                      <a:pt x="780" y="1349"/>
                    </a:lnTo>
                    <a:lnTo>
                      <a:pt x="838" y="1281"/>
                    </a:lnTo>
                    <a:lnTo>
                      <a:pt x="895" y="1223"/>
                    </a:lnTo>
                    <a:lnTo>
                      <a:pt x="953" y="1166"/>
                    </a:lnTo>
                    <a:lnTo>
                      <a:pt x="1021" y="1127"/>
                    </a:lnTo>
                    <a:lnTo>
                      <a:pt x="1088" y="1089"/>
                    </a:lnTo>
                    <a:lnTo>
                      <a:pt x="1165" y="1069"/>
                    </a:lnTo>
                    <a:lnTo>
                      <a:pt x="1232" y="1060"/>
                    </a:lnTo>
                    <a:lnTo>
                      <a:pt x="1377" y="1060"/>
                    </a:lnTo>
                    <a:lnTo>
                      <a:pt x="1444" y="1079"/>
                    </a:lnTo>
                    <a:lnTo>
                      <a:pt x="1512" y="1108"/>
                    </a:lnTo>
                    <a:lnTo>
                      <a:pt x="1512" y="1060"/>
                    </a:lnTo>
                    <a:lnTo>
                      <a:pt x="1502" y="944"/>
                    </a:lnTo>
                    <a:lnTo>
                      <a:pt x="1483" y="838"/>
                    </a:lnTo>
                    <a:lnTo>
                      <a:pt x="1454" y="732"/>
                    </a:lnTo>
                    <a:lnTo>
                      <a:pt x="1425" y="626"/>
                    </a:lnTo>
                    <a:lnTo>
                      <a:pt x="1386" y="530"/>
                    </a:lnTo>
                    <a:lnTo>
                      <a:pt x="1338" y="444"/>
                    </a:lnTo>
                    <a:lnTo>
                      <a:pt x="1290" y="357"/>
                    </a:lnTo>
                    <a:lnTo>
                      <a:pt x="1232" y="280"/>
                    </a:lnTo>
                    <a:lnTo>
                      <a:pt x="1175" y="212"/>
                    </a:lnTo>
                    <a:lnTo>
                      <a:pt x="1117" y="155"/>
                    </a:lnTo>
                    <a:lnTo>
                      <a:pt x="1050" y="107"/>
                    </a:lnTo>
                    <a:lnTo>
                      <a:pt x="982" y="68"/>
                    </a:lnTo>
                    <a:lnTo>
                      <a:pt x="905" y="39"/>
                    </a:lnTo>
                    <a:lnTo>
                      <a:pt x="828" y="10"/>
                    </a:lnTo>
                    <a:lnTo>
                      <a:pt x="751"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7" name="Google Shape;2487;p22"/>
              <p:cNvSpPr/>
              <p:nvPr/>
            </p:nvSpPr>
            <p:spPr>
              <a:xfrm>
                <a:off x="1112175" y="4188600"/>
                <a:ext cx="36850" cy="20975"/>
              </a:xfrm>
              <a:custGeom>
                <a:rect b="b" l="l" r="r" t="t"/>
                <a:pathLst>
                  <a:path extrusionOk="0" h="839" w="1474">
                    <a:moveTo>
                      <a:pt x="636" y="1"/>
                    </a:moveTo>
                    <a:lnTo>
                      <a:pt x="492" y="30"/>
                    </a:lnTo>
                    <a:lnTo>
                      <a:pt x="367" y="68"/>
                    </a:lnTo>
                    <a:lnTo>
                      <a:pt x="251" y="126"/>
                    </a:lnTo>
                    <a:lnTo>
                      <a:pt x="193" y="164"/>
                    </a:lnTo>
                    <a:lnTo>
                      <a:pt x="155" y="203"/>
                    </a:lnTo>
                    <a:lnTo>
                      <a:pt x="107" y="241"/>
                    </a:lnTo>
                    <a:lnTo>
                      <a:pt x="78" y="290"/>
                    </a:lnTo>
                    <a:lnTo>
                      <a:pt x="49" y="338"/>
                    </a:lnTo>
                    <a:lnTo>
                      <a:pt x="20" y="396"/>
                    </a:lnTo>
                    <a:lnTo>
                      <a:pt x="10" y="453"/>
                    </a:lnTo>
                    <a:lnTo>
                      <a:pt x="1" y="511"/>
                    </a:lnTo>
                    <a:lnTo>
                      <a:pt x="1" y="559"/>
                    </a:lnTo>
                    <a:lnTo>
                      <a:pt x="1" y="607"/>
                    </a:lnTo>
                    <a:lnTo>
                      <a:pt x="20" y="646"/>
                    </a:lnTo>
                    <a:lnTo>
                      <a:pt x="39" y="675"/>
                    </a:lnTo>
                    <a:lnTo>
                      <a:pt x="68" y="704"/>
                    </a:lnTo>
                    <a:lnTo>
                      <a:pt x="107" y="723"/>
                    </a:lnTo>
                    <a:lnTo>
                      <a:pt x="193" y="742"/>
                    </a:lnTo>
                    <a:lnTo>
                      <a:pt x="299" y="752"/>
                    </a:lnTo>
                    <a:lnTo>
                      <a:pt x="424" y="761"/>
                    </a:lnTo>
                    <a:lnTo>
                      <a:pt x="569" y="761"/>
                    </a:lnTo>
                    <a:lnTo>
                      <a:pt x="713" y="771"/>
                    </a:lnTo>
                    <a:lnTo>
                      <a:pt x="867" y="790"/>
                    </a:lnTo>
                    <a:lnTo>
                      <a:pt x="1002" y="809"/>
                    </a:lnTo>
                    <a:lnTo>
                      <a:pt x="1127" y="829"/>
                    </a:lnTo>
                    <a:lnTo>
                      <a:pt x="1233" y="838"/>
                    </a:lnTo>
                    <a:lnTo>
                      <a:pt x="1329" y="829"/>
                    </a:lnTo>
                    <a:lnTo>
                      <a:pt x="1368" y="819"/>
                    </a:lnTo>
                    <a:lnTo>
                      <a:pt x="1397" y="800"/>
                    </a:lnTo>
                    <a:lnTo>
                      <a:pt x="1426" y="771"/>
                    </a:lnTo>
                    <a:lnTo>
                      <a:pt x="1445" y="732"/>
                    </a:lnTo>
                    <a:lnTo>
                      <a:pt x="1464" y="694"/>
                    </a:lnTo>
                    <a:lnTo>
                      <a:pt x="1474" y="636"/>
                    </a:lnTo>
                    <a:lnTo>
                      <a:pt x="1474" y="578"/>
                    </a:lnTo>
                    <a:lnTo>
                      <a:pt x="1464" y="521"/>
                    </a:lnTo>
                    <a:lnTo>
                      <a:pt x="1455" y="463"/>
                    </a:lnTo>
                    <a:lnTo>
                      <a:pt x="1435" y="415"/>
                    </a:lnTo>
                    <a:lnTo>
                      <a:pt x="1406" y="357"/>
                    </a:lnTo>
                    <a:lnTo>
                      <a:pt x="1378" y="309"/>
                    </a:lnTo>
                    <a:lnTo>
                      <a:pt x="1339" y="261"/>
                    </a:lnTo>
                    <a:lnTo>
                      <a:pt x="1291" y="222"/>
                    </a:lnTo>
                    <a:lnTo>
                      <a:pt x="1185" y="136"/>
                    </a:lnTo>
                    <a:lnTo>
                      <a:pt x="1069" y="78"/>
                    </a:lnTo>
                    <a:lnTo>
                      <a:pt x="935" y="30"/>
                    </a:lnTo>
                    <a:lnTo>
                      <a:pt x="858" y="20"/>
                    </a:lnTo>
                    <a:lnTo>
                      <a:pt x="781" y="10"/>
                    </a:lnTo>
                    <a:lnTo>
                      <a:pt x="713"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8" name="Google Shape;2488;p22"/>
              <p:cNvSpPr/>
              <p:nvPr/>
            </p:nvSpPr>
            <p:spPr>
              <a:xfrm>
                <a:off x="577375" y="4460600"/>
                <a:ext cx="293650" cy="198825"/>
              </a:xfrm>
              <a:custGeom>
                <a:rect b="b" l="l" r="r" t="t"/>
                <a:pathLst>
                  <a:path extrusionOk="0" h="7953" w="11746">
                    <a:moveTo>
                      <a:pt x="8925" y="0"/>
                    </a:moveTo>
                    <a:lnTo>
                      <a:pt x="8809" y="19"/>
                    </a:lnTo>
                    <a:lnTo>
                      <a:pt x="8703" y="48"/>
                    </a:lnTo>
                    <a:lnTo>
                      <a:pt x="8598" y="96"/>
                    </a:lnTo>
                    <a:lnTo>
                      <a:pt x="8482" y="164"/>
                    </a:lnTo>
                    <a:lnTo>
                      <a:pt x="8366" y="241"/>
                    </a:lnTo>
                    <a:lnTo>
                      <a:pt x="8251" y="327"/>
                    </a:lnTo>
                    <a:lnTo>
                      <a:pt x="8135" y="433"/>
                    </a:lnTo>
                    <a:lnTo>
                      <a:pt x="8010" y="549"/>
                    </a:lnTo>
                    <a:lnTo>
                      <a:pt x="7895" y="674"/>
                    </a:lnTo>
                    <a:lnTo>
                      <a:pt x="7654" y="953"/>
                    </a:lnTo>
                    <a:lnTo>
                      <a:pt x="7413" y="1252"/>
                    </a:lnTo>
                    <a:lnTo>
                      <a:pt x="7182" y="1579"/>
                    </a:lnTo>
                    <a:lnTo>
                      <a:pt x="6961" y="1906"/>
                    </a:lnTo>
                    <a:lnTo>
                      <a:pt x="6739" y="2243"/>
                    </a:lnTo>
                    <a:lnTo>
                      <a:pt x="6537" y="2561"/>
                    </a:lnTo>
                    <a:lnTo>
                      <a:pt x="6181" y="3139"/>
                    </a:lnTo>
                    <a:lnTo>
                      <a:pt x="5911" y="3562"/>
                    </a:lnTo>
                    <a:lnTo>
                      <a:pt x="5815" y="3697"/>
                    </a:lnTo>
                    <a:lnTo>
                      <a:pt x="5777" y="3736"/>
                    </a:lnTo>
                    <a:lnTo>
                      <a:pt x="5748" y="3764"/>
                    </a:lnTo>
                    <a:lnTo>
                      <a:pt x="5709" y="3774"/>
                    </a:lnTo>
                    <a:lnTo>
                      <a:pt x="5671" y="3774"/>
                    </a:lnTo>
                    <a:lnTo>
                      <a:pt x="5623" y="3764"/>
                    </a:lnTo>
                    <a:lnTo>
                      <a:pt x="5555" y="3745"/>
                    </a:lnTo>
                    <a:lnTo>
                      <a:pt x="5401" y="3697"/>
                    </a:lnTo>
                    <a:lnTo>
                      <a:pt x="5218" y="3610"/>
                    </a:lnTo>
                    <a:lnTo>
                      <a:pt x="5016" y="3504"/>
                    </a:lnTo>
                    <a:lnTo>
                      <a:pt x="4785" y="3379"/>
                    </a:lnTo>
                    <a:lnTo>
                      <a:pt x="4294" y="3090"/>
                    </a:lnTo>
                    <a:lnTo>
                      <a:pt x="3774" y="2802"/>
                    </a:lnTo>
                    <a:lnTo>
                      <a:pt x="3273" y="2532"/>
                    </a:lnTo>
                    <a:lnTo>
                      <a:pt x="3042" y="2417"/>
                    </a:lnTo>
                    <a:lnTo>
                      <a:pt x="2840" y="2330"/>
                    </a:lnTo>
                    <a:lnTo>
                      <a:pt x="2657" y="2263"/>
                    </a:lnTo>
                    <a:lnTo>
                      <a:pt x="2580" y="2243"/>
                    </a:lnTo>
                    <a:lnTo>
                      <a:pt x="2503" y="2224"/>
                    </a:lnTo>
                    <a:lnTo>
                      <a:pt x="2436" y="2224"/>
                    </a:lnTo>
                    <a:lnTo>
                      <a:pt x="2368" y="2234"/>
                    </a:lnTo>
                    <a:lnTo>
                      <a:pt x="2291" y="2263"/>
                    </a:lnTo>
                    <a:lnTo>
                      <a:pt x="2205" y="2301"/>
                    </a:lnTo>
                    <a:lnTo>
                      <a:pt x="2118" y="2349"/>
                    </a:lnTo>
                    <a:lnTo>
                      <a:pt x="2031" y="2417"/>
                    </a:lnTo>
                    <a:lnTo>
                      <a:pt x="1945" y="2494"/>
                    </a:lnTo>
                    <a:lnTo>
                      <a:pt x="1849" y="2571"/>
                    </a:lnTo>
                    <a:lnTo>
                      <a:pt x="1666" y="2763"/>
                    </a:lnTo>
                    <a:lnTo>
                      <a:pt x="1473" y="2985"/>
                    </a:lnTo>
                    <a:lnTo>
                      <a:pt x="1271" y="3225"/>
                    </a:lnTo>
                    <a:lnTo>
                      <a:pt x="1078" y="3485"/>
                    </a:lnTo>
                    <a:lnTo>
                      <a:pt x="895" y="3745"/>
                    </a:lnTo>
                    <a:lnTo>
                      <a:pt x="722" y="4024"/>
                    </a:lnTo>
                    <a:lnTo>
                      <a:pt x="558" y="4284"/>
                    </a:lnTo>
                    <a:lnTo>
                      <a:pt x="404" y="4544"/>
                    </a:lnTo>
                    <a:lnTo>
                      <a:pt x="279" y="4785"/>
                    </a:lnTo>
                    <a:lnTo>
                      <a:pt x="173" y="5006"/>
                    </a:lnTo>
                    <a:lnTo>
                      <a:pt x="87" y="5189"/>
                    </a:lnTo>
                    <a:lnTo>
                      <a:pt x="39" y="5343"/>
                    </a:lnTo>
                    <a:lnTo>
                      <a:pt x="10" y="5469"/>
                    </a:lnTo>
                    <a:lnTo>
                      <a:pt x="0" y="5603"/>
                    </a:lnTo>
                    <a:lnTo>
                      <a:pt x="10" y="5719"/>
                    </a:lnTo>
                    <a:lnTo>
                      <a:pt x="39" y="5834"/>
                    </a:lnTo>
                    <a:lnTo>
                      <a:pt x="87" y="5940"/>
                    </a:lnTo>
                    <a:lnTo>
                      <a:pt x="144" y="6037"/>
                    </a:lnTo>
                    <a:lnTo>
                      <a:pt x="212" y="6133"/>
                    </a:lnTo>
                    <a:lnTo>
                      <a:pt x="289" y="6219"/>
                    </a:lnTo>
                    <a:lnTo>
                      <a:pt x="375" y="6287"/>
                    </a:lnTo>
                    <a:lnTo>
                      <a:pt x="462" y="6354"/>
                    </a:lnTo>
                    <a:lnTo>
                      <a:pt x="558" y="6402"/>
                    </a:lnTo>
                    <a:lnTo>
                      <a:pt x="655" y="6441"/>
                    </a:lnTo>
                    <a:lnTo>
                      <a:pt x="751" y="6470"/>
                    </a:lnTo>
                    <a:lnTo>
                      <a:pt x="838" y="6489"/>
                    </a:lnTo>
                    <a:lnTo>
                      <a:pt x="924" y="6489"/>
                    </a:lnTo>
                    <a:lnTo>
                      <a:pt x="1011" y="6470"/>
                    </a:lnTo>
                    <a:lnTo>
                      <a:pt x="1098" y="6431"/>
                    </a:lnTo>
                    <a:lnTo>
                      <a:pt x="1184" y="6374"/>
                    </a:lnTo>
                    <a:lnTo>
                      <a:pt x="1290" y="6287"/>
                    </a:lnTo>
                    <a:lnTo>
                      <a:pt x="1386" y="6181"/>
                    </a:lnTo>
                    <a:lnTo>
                      <a:pt x="1492" y="6056"/>
                    </a:lnTo>
                    <a:lnTo>
                      <a:pt x="1608" y="5931"/>
                    </a:lnTo>
                    <a:lnTo>
                      <a:pt x="1820" y="5651"/>
                    </a:lnTo>
                    <a:lnTo>
                      <a:pt x="2012" y="5382"/>
                    </a:lnTo>
                    <a:lnTo>
                      <a:pt x="2166" y="5141"/>
                    </a:lnTo>
                    <a:lnTo>
                      <a:pt x="2311" y="4920"/>
                    </a:lnTo>
                    <a:lnTo>
                      <a:pt x="2542" y="5228"/>
                    </a:lnTo>
                    <a:lnTo>
                      <a:pt x="2773" y="5517"/>
                    </a:lnTo>
                    <a:lnTo>
                      <a:pt x="3013" y="5796"/>
                    </a:lnTo>
                    <a:lnTo>
                      <a:pt x="3235" y="6046"/>
                    </a:lnTo>
                    <a:lnTo>
                      <a:pt x="3466" y="6277"/>
                    </a:lnTo>
                    <a:lnTo>
                      <a:pt x="3697" y="6499"/>
                    </a:lnTo>
                    <a:lnTo>
                      <a:pt x="3918" y="6701"/>
                    </a:lnTo>
                    <a:lnTo>
                      <a:pt x="4140" y="6884"/>
                    </a:lnTo>
                    <a:lnTo>
                      <a:pt x="4361" y="7047"/>
                    </a:lnTo>
                    <a:lnTo>
                      <a:pt x="4583" y="7201"/>
                    </a:lnTo>
                    <a:lnTo>
                      <a:pt x="4795" y="7336"/>
                    </a:lnTo>
                    <a:lnTo>
                      <a:pt x="5006" y="7452"/>
                    </a:lnTo>
                    <a:lnTo>
                      <a:pt x="5218" y="7558"/>
                    </a:lnTo>
                    <a:lnTo>
                      <a:pt x="5430" y="7654"/>
                    </a:lnTo>
                    <a:lnTo>
                      <a:pt x="5632" y="7731"/>
                    </a:lnTo>
                    <a:lnTo>
                      <a:pt x="5844" y="7798"/>
                    </a:lnTo>
                    <a:lnTo>
                      <a:pt x="6046" y="7847"/>
                    </a:lnTo>
                    <a:lnTo>
                      <a:pt x="6239" y="7895"/>
                    </a:lnTo>
                    <a:lnTo>
                      <a:pt x="6441" y="7924"/>
                    </a:lnTo>
                    <a:lnTo>
                      <a:pt x="6633" y="7943"/>
                    </a:lnTo>
                    <a:lnTo>
                      <a:pt x="6826" y="7952"/>
                    </a:lnTo>
                    <a:lnTo>
                      <a:pt x="7009" y="7943"/>
                    </a:lnTo>
                    <a:lnTo>
                      <a:pt x="7192" y="7933"/>
                    </a:lnTo>
                    <a:lnTo>
                      <a:pt x="7375" y="7914"/>
                    </a:lnTo>
                    <a:lnTo>
                      <a:pt x="7558" y="7885"/>
                    </a:lnTo>
                    <a:lnTo>
                      <a:pt x="7731" y="7847"/>
                    </a:lnTo>
                    <a:lnTo>
                      <a:pt x="7904" y="7798"/>
                    </a:lnTo>
                    <a:lnTo>
                      <a:pt x="8068" y="7750"/>
                    </a:lnTo>
                    <a:lnTo>
                      <a:pt x="8232" y="7683"/>
                    </a:lnTo>
                    <a:lnTo>
                      <a:pt x="8395" y="7615"/>
                    </a:lnTo>
                    <a:lnTo>
                      <a:pt x="8559" y="7548"/>
                    </a:lnTo>
                    <a:lnTo>
                      <a:pt x="8713" y="7471"/>
                    </a:lnTo>
                    <a:lnTo>
                      <a:pt x="8867" y="7384"/>
                    </a:lnTo>
                    <a:lnTo>
                      <a:pt x="9012" y="7298"/>
                    </a:lnTo>
                    <a:lnTo>
                      <a:pt x="9291" y="7115"/>
                    </a:lnTo>
                    <a:lnTo>
                      <a:pt x="9560" y="6913"/>
                    </a:lnTo>
                    <a:lnTo>
                      <a:pt x="9811" y="6701"/>
                    </a:lnTo>
                    <a:lnTo>
                      <a:pt x="10042" y="6489"/>
                    </a:lnTo>
                    <a:lnTo>
                      <a:pt x="10263" y="6277"/>
                    </a:lnTo>
                    <a:lnTo>
                      <a:pt x="10456" y="6065"/>
                    </a:lnTo>
                    <a:lnTo>
                      <a:pt x="10639" y="5863"/>
                    </a:lnTo>
                    <a:lnTo>
                      <a:pt x="10802" y="5661"/>
                    </a:lnTo>
                    <a:lnTo>
                      <a:pt x="10937" y="5488"/>
                    </a:lnTo>
                    <a:lnTo>
                      <a:pt x="11158" y="5180"/>
                    </a:lnTo>
                    <a:lnTo>
                      <a:pt x="11303" y="4968"/>
                    </a:lnTo>
                    <a:lnTo>
                      <a:pt x="11341" y="4900"/>
                    </a:lnTo>
                    <a:lnTo>
                      <a:pt x="11467" y="4583"/>
                    </a:lnTo>
                    <a:lnTo>
                      <a:pt x="11572" y="4284"/>
                    </a:lnTo>
                    <a:lnTo>
                      <a:pt x="11640" y="3995"/>
                    </a:lnTo>
                    <a:lnTo>
                      <a:pt x="11698" y="3716"/>
                    </a:lnTo>
                    <a:lnTo>
                      <a:pt x="11736" y="3447"/>
                    </a:lnTo>
                    <a:lnTo>
                      <a:pt x="11746" y="3177"/>
                    </a:lnTo>
                    <a:lnTo>
                      <a:pt x="11746" y="2927"/>
                    </a:lnTo>
                    <a:lnTo>
                      <a:pt x="11717" y="2686"/>
                    </a:lnTo>
                    <a:lnTo>
                      <a:pt x="11678" y="2455"/>
                    </a:lnTo>
                    <a:lnTo>
                      <a:pt x="11630" y="2234"/>
                    </a:lnTo>
                    <a:lnTo>
                      <a:pt x="11563" y="2022"/>
                    </a:lnTo>
                    <a:lnTo>
                      <a:pt x="11476" y="1820"/>
                    </a:lnTo>
                    <a:lnTo>
                      <a:pt x="11390" y="1627"/>
                    </a:lnTo>
                    <a:lnTo>
                      <a:pt x="11284" y="1444"/>
                    </a:lnTo>
                    <a:lnTo>
                      <a:pt x="11168" y="1280"/>
                    </a:lnTo>
                    <a:lnTo>
                      <a:pt x="11043" y="1117"/>
                    </a:lnTo>
                    <a:lnTo>
                      <a:pt x="10918" y="963"/>
                    </a:lnTo>
                    <a:lnTo>
                      <a:pt x="10783" y="828"/>
                    </a:lnTo>
                    <a:lnTo>
                      <a:pt x="10639" y="703"/>
                    </a:lnTo>
                    <a:lnTo>
                      <a:pt x="10494" y="578"/>
                    </a:lnTo>
                    <a:lnTo>
                      <a:pt x="10340" y="472"/>
                    </a:lnTo>
                    <a:lnTo>
                      <a:pt x="10196" y="375"/>
                    </a:lnTo>
                    <a:lnTo>
                      <a:pt x="10042" y="289"/>
                    </a:lnTo>
                    <a:lnTo>
                      <a:pt x="9888" y="212"/>
                    </a:lnTo>
                    <a:lnTo>
                      <a:pt x="9734" y="154"/>
                    </a:lnTo>
                    <a:lnTo>
                      <a:pt x="9589" y="96"/>
                    </a:lnTo>
                    <a:lnTo>
                      <a:pt x="9445" y="58"/>
                    </a:lnTo>
                    <a:lnTo>
                      <a:pt x="9300" y="29"/>
                    </a:lnTo>
                    <a:lnTo>
                      <a:pt x="9175" y="10"/>
                    </a:lnTo>
                    <a:lnTo>
                      <a:pt x="9040"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9" name="Google Shape;2489;p22"/>
              <p:cNvSpPr/>
              <p:nvPr/>
            </p:nvSpPr>
            <p:spPr>
              <a:xfrm>
                <a:off x="1083050" y="4221350"/>
                <a:ext cx="85725" cy="32275"/>
              </a:xfrm>
              <a:custGeom>
                <a:rect b="b" l="l" r="r" t="t"/>
                <a:pathLst>
                  <a:path extrusionOk="0" h="1291" w="3429">
                    <a:moveTo>
                      <a:pt x="386" y="0"/>
                    </a:moveTo>
                    <a:lnTo>
                      <a:pt x="299" y="10"/>
                    </a:lnTo>
                    <a:lnTo>
                      <a:pt x="203" y="39"/>
                    </a:lnTo>
                    <a:lnTo>
                      <a:pt x="155" y="68"/>
                    </a:lnTo>
                    <a:lnTo>
                      <a:pt x="107" y="96"/>
                    </a:lnTo>
                    <a:lnTo>
                      <a:pt x="68" y="135"/>
                    </a:lnTo>
                    <a:lnTo>
                      <a:pt x="39" y="173"/>
                    </a:lnTo>
                    <a:lnTo>
                      <a:pt x="10" y="231"/>
                    </a:lnTo>
                    <a:lnTo>
                      <a:pt x="1" y="299"/>
                    </a:lnTo>
                    <a:lnTo>
                      <a:pt x="1" y="376"/>
                    </a:lnTo>
                    <a:lnTo>
                      <a:pt x="10" y="462"/>
                    </a:lnTo>
                    <a:lnTo>
                      <a:pt x="145" y="318"/>
                    </a:lnTo>
                    <a:lnTo>
                      <a:pt x="193" y="376"/>
                    </a:lnTo>
                    <a:lnTo>
                      <a:pt x="270" y="462"/>
                    </a:lnTo>
                    <a:lnTo>
                      <a:pt x="396" y="568"/>
                    </a:lnTo>
                    <a:lnTo>
                      <a:pt x="550" y="693"/>
                    </a:lnTo>
                    <a:lnTo>
                      <a:pt x="752" y="828"/>
                    </a:lnTo>
                    <a:lnTo>
                      <a:pt x="867" y="896"/>
                    </a:lnTo>
                    <a:lnTo>
                      <a:pt x="992" y="963"/>
                    </a:lnTo>
                    <a:lnTo>
                      <a:pt x="1127" y="1021"/>
                    </a:lnTo>
                    <a:lnTo>
                      <a:pt x="1281" y="1078"/>
                    </a:lnTo>
                    <a:lnTo>
                      <a:pt x="1435" y="1127"/>
                    </a:lnTo>
                    <a:lnTo>
                      <a:pt x="1609" y="1175"/>
                    </a:lnTo>
                    <a:lnTo>
                      <a:pt x="1820" y="1213"/>
                    </a:lnTo>
                    <a:lnTo>
                      <a:pt x="2023" y="1252"/>
                    </a:lnTo>
                    <a:lnTo>
                      <a:pt x="2206" y="1271"/>
                    </a:lnTo>
                    <a:lnTo>
                      <a:pt x="2379" y="1281"/>
                    </a:lnTo>
                    <a:lnTo>
                      <a:pt x="2543" y="1290"/>
                    </a:lnTo>
                    <a:lnTo>
                      <a:pt x="2697" y="1281"/>
                    </a:lnTo>
                    <a:lnTo>
                      <a:pt x="2831" y="1271"/>
                    </a:lnTo>
                    <a:lnTo>
                      <a:pt x="2956" y="1261"/>
                    </a:lnTo>
                    <a:lnTo>
                      <a:pt x="3159" y="1223"/>
                    </a:lnTo>
                    <a:lnTo>
                      <a:pt x="3313" y="1184"/>
                    </a:lnTo>
                    <a:lnTo>
                      <a:pt x="3399" y="1155"/>
                    </a:lnTo>
                    <a:lnTo>
                      <a:pt x="3428" y="1146"/>
                    </a:lnTo>
                    <a:lnTo>
                      <a:pt x="3082" y="799"/>
                    </a:lnTo>
                    <a:lnTo>
                      <a:pt x="3178" y="1069"/>
                    </a:lnTo>
                    <a:lnTo>
                      <a:pt x="2841" y="1088"/>
                    </a:lnTo>
                    <a:lnTo>
                      <a:pt x="2533" y="1078"/>
                    </a:lnTo>
                    <a:lnTo>
                      <a:pt x="2234" y="1050"/>
                    </a:lnTo>
                    <a:lnTo>
                      <a:pt x="1965" y="1011"/>
                    </a:lnTo>
                    <a:lnTo>
                      <a:pt x="1724" y="953"/>
                    </a:lnTo>
                    <a:lnTo>
                      <a:pt x="1493" y="896"/>
                    </a:lnTo>
                    <a:lnTo>
                      <a:pt x="1291" y="818"/>
                    </a:lnTo>
                    <a:lnTo>
                      <a:pt x="1108" y="732"/>
                    </a:lnTo>
                    <a:lnTo>
                      <a:pt x="944" y="645"/>
                    </a:lnTo>
                    <a:lnTo>
                      <a:pt x="800" y="559"/>
                    </a:lnTo>
                    <a:lnTo>
                      <a:pt x="675" y="482"/>
                    </a:lnTo>
                    <a:lnTo>
                      <a:pt x="569" y="395"/>
                    </a:lnTo>
                    <a:lnTo>
                      <a:pt x="482" y="318"/>
                    </a:lnTo>
                    <a:lnTo>
                      <a:pt x="415" y="250"/>
                    </a:lnTo>
                    <a:lnTo>
                      <a:pt x="319" y="154"/>
                    </a:lnTo>
                    <a:lnTo>
                      <a:pt x="473"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0" name="Google Shape;2490;p22"/>
              <p:cNvSpPr/>
              <p:nvPr/>
            </p:nvSpPr>
            <p:spPr>
              <a:xfrm>
                <a:off x="930950" y="3964525"/>
                <a:ext cx="90525" cy="87875"/>
              </a:xfrm>
              <a:custGeom>
                <a:rect b="b" l="l" r="r" t="t"/>
                <a:pathLst>
                  <a:path extrusionOk="0" h="3515" w="3621">
                    <a:moveTo>
                      <a:pt x="1454" y="0"/>
                    </a:moveTo>
                    <a:lnTo>
                      <a:pt x="1425" y="10"/>
                    </a:lnTo>
                    <a:lnTo>
                      <a:pt x="1377" y="29"/>
                    </a:lnTo>
                    <a:lnTo>
                      <a:pt x="1329" y="68"/>
                    </a:lnTo>
                    <a:lnTo>
                      <a:pt x="1281" y="126"/>
                    </a:lnTo>
                    <a:lnTo>
                      <a:pt x="1165" y="260"/>
                    </a:lnTo>
                    <a:lnTo>
                      <a:pt x="1040" y="434"/>
                    </a:lnTo>
                    <a:lnTo>
                      <a:pt x="905" y="645"/>
                    </a:lnTo>
                    <a:lnTo>
                      <a:pt x="770" y="877"/>
                    </a:lnTo>
                    <a:lnTo>
                      <a:pt x="636" y="1127"/>
                    </a:lnTo>
                    <a:lnTo>
                      <a:pt x="501" y="1387"/>
                    </a:lnTo>
                    <a:lnTo>
                      <a:pt x="366" y="1647"/>
                    </a:lnTo>
                    <a:lnTo>
                      <a:pt x="260" y="1907"/>
                    </a:lnTo>
                    <a:lnTo>
                      <a:pt x="154" y="2147"/>
                    </a:lnTo>
                    <a:lnTo>
                      <a:pt x="77" y="2378"/>
                    </a:lnTo>
                    <a:lnTo>
                      <a:pt x="29" y="2581"/>
                    </a:lnTo>
                    <a:lnTo>
                      <a:pt x="10" y="2667"/>
                    </a:lnTo>
                    <a:lnTo>
                      <a:pt x="0" y="2744"/>
                    </a:lnTo>
                    <a:lnTo>
                      <a:pt x="0" y="2812"/>
                    </a:lnTo>
                    <a:lnTo>
                      <a:pt x="10" y="2869"/>
                    </a:lnTo>
                    <a:lnTo>
                      <a:pt x="19" y="2918"/>
                    </a:lnTo>
                    <a:lnTo>
                      <a:pt x="48" y="2956"/>
                    </a:lnTo>
                    <a:lnTo>
                      <a:pt x="87" y="2975"/>
                    </a:lnTo>
                    <a:lnTo>
                      <a:pt x="145" y="3004"/>
                    </a:lnTo>
                    <a:lnTo>
                      <a:pt x="289" y="3062"/>
                    </a:lnTo>
                    <a:lnTo>
                      <a:pt x="491" y="3110"/>
                    </a:lnTo>
                    <a:lnTo>
                      <a:pt x="722" y="3158"/>
                    </a:lnTo>
                    <a:lnTo>
                      <a:pt x="992" y="3206"/>
                    </a:lnTo>
                    <a:lnTo>
                      <a:pt x="1281" y="3255"/>
                    </a:lnTo>
                    <a:lnTo>
                      <a:pt x="1887" y="3341"/>
                    </a:lnTo>
                    <a:lnTo>
                      <a:pt x="2484" y="3418"/>
                    </a:lnTo>
                    <a:lnTo>
                      <a:pt x="2994" y="3466"/>
                    </a:lnTo>
                    <a:lnTo>
                      <a:pt x="3485" y="3515"/>
                    </a:lnTo>
                    <a:lnTo>
                      <a:pt x="3620" y="3091"/>
                    </a:lnTo>
                    <a:lnTo>
                      <a:pt x="3331" y="2600"/>
                    </a:lnTo>
                    <a:lnTo>
                      <a:pt x="3023" y="2099"/>
                    </a:lnTo>
                    <a:lnTo>
                      <a:pt x="2667" y="1522"/>
                    </a:lnTo>
                    <a:lnTo>
                      <a:pt x="2301" y="954"/>
                    </a:lnTo>
                    <a:lnTo>
                      <a:pt x="2118" y="694"/>
                    </a:lnTo>
                    <a:lnTo>
                      <a:pt x="1945" y="463"/>
                    </a:lnTo>
                    <a:lnTo>
                      <a:pt x="1791" y="260"/>
                    </a:lnTo>
                    <a:lnTo>
                      <a:pt x="1656" y="116"/>
                    </a:lnTo>
                    <a:lnTo>
                      <a:pt x="1589" y="58"/>
                    </a:lnTo>
                    <a:lnTo>
                      <a:pt x="1541" y="20"/>
                    </a:lnTo>
                    <a:lnTo>
                      <a:pt x="149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1" name="Google Shape;2491;p22"/>
              <p:cNvSpPr/>
              <p:nvPr/>
            </p:nvSpPr>
            <p:spPr>
              <a:xfrm>
                <a:off x="1010125" y="4033350"/>
                <a:ext cx="31325" cy="31325"/>
              </a:xfrm>
              <a:custGeom>
                <a:rect b="b" l="l" r="r" t="t"/>
                <a:pathLst>
                  <a:path extrusionOk="0" h="1253" w="1253">
                    <a:moveTo>
                      <a:pt x="559" y="1"/>
                    </a:moveTo>
                    <a:lnTo>
                      <a:pt x="501" y="11"/>
                    </a:lnTo>
                    <a:lnTo>
                      <a:pt x="443" y="30"/>
                    </a:lnTo>
                    <a:lnTo>
                      <a:pt x="386" y="49"/>
                    </a:lnTo>
                    <a:lnTo>
                      <a:pt x="328" y="78"/>
                    </a:lnTo>
                    <a:lnTo>
                      <a:pt x="280" y="107"/>
                    </a:lnTo>
                    <a:lnTo>
                      <a:pt x="184" y="184"/>
                    </a:lnTo>
                    <a:lnTo>
                      <a:pt x="107" y="271"/>
                    </a:lnTo>
                    <a:lnTo>
                      <a:pt x="78" y="328"/>
                    </a:lnTo>
                    <a:lnTo>
                      <a:pt x="49" y="386"/>
                    </a:lnTo>
                    <a:lnTo>
                      <a:pt x="29" y="434"/>
                    </a:lnTo>
                    <a:lnTo>
                      <a:pt x="20" y="502"/>
                    </a:lnTo>
                    <a:lnTo>
                      <a:pt x="10" y="559"/>
                    </a:lnTo>
                    <a:lnTo>
                      <a:pt x="1" y="627"/>
                    </a:lnTo>
                    <a:lnTo>
                      <a:pt x="10" y="685"/>
                    </a:lnTo>
                    <a:lnTo>
                      <a:pt x="20" y="752"/>
                    </a:lnTo>
                    <a:lnTo>
                      <a:pt x="29" y="810"/>
                    </a:lnTo>
                    <a:lnTo>
                      <a:pt x="49" y="867"/>
                    </a:lnTo>
                    <a:lnTo>
                      <a:pt x="78" y="925"/>
                    </a:lnTo>
                    <a:lnTo>
                      <a:pt x="107" y="973"/>
                    </a:lnTo>
                    <a:lnTo>
                      <a:pt x="184" y="1070"/>
                    </a:lnTo>
                    <a:lnTo>
                      <a:pt x="280" y="1137"/>
                    </a:lnTo>
                    <a:lnTo>
                      <a:pt x="328" y="1176"/>
                    </a:lnTo>
                    <a:lnTo>
                      <a:pt x="386" y="1195"/>
                    </a:lnTo>
                    <a:lnTo>
                      <a:pt x="443" y="1224"/>
                    </a:lnTo>
                    <a:lnTo>
                      <a:pt x="501" y="1233"/>
                    </a:lnTo>
                    <a:lnTo>
                      <a:pt x="559" y="1243"/>
                    </a:lnTo>
                    <a:lnTo>
                      <a:pt x="626" y="1253"/>
                    </a:lnTo>
                    <a:lnTo>
                      <a:pt x="694" y="1243"/>
                    </a:lnTo>
                    <a:lnTo>
                      <a:pt x="752" y="1233"/>
                    </a:lnTo>
                    <a:lnTo>
                      <a:pt x="809" y="1224"/>
                    </a:lnTo>
                    <a:lnTo>
                      <a:pt x="867" y="1195"/>
                    </a:lnTo>
                    <a:lnTo>
                      <a:pt x="925" y="1176"/>
                    </a:lnTo>
                    <a:lnTo>
                      <a:pt x="973" y="1137"/>
                    </a:lnTo>
                    <a:lnTo>
                      <a:pt x="1069" y="1070"/>
                    </a:lnTo>
                    <a:lnTo>
                      <a:pt x="1146" y="973"/>
                    </a:lnTo>
                    <a:lnTo>
                      <a:pt x="1175" y="925"/>
                    </a:lnTo>
                    <a:lnTo>
                      <a:pt x="1204" y="867"/>
                    </a:lnTo>
                    <a:lnTo>
                      <a:pt x="1223" y="810"/>
                    </a:lnTo>
                    <a:lnTo>
                      <a:pt x="1243" y="752"/>
                    </a:lnTo>
                    <a:lnTo>
                      <a:pt x="1252" y="685"/>
                    </a:lnTo>
                    <a:lnTo>
                      <a:pt x="1252" y="627"/>
                    </a:lnTo>
                    <a:lnTo>
                      <a:pt x="1252" y="559"/>
                    </a:lnTo>
                    <a:lnTo>
                      <a:pt x="1243" y="502"/>
                    </a:lnTo>
                    <a:lnTo>
                      <a:pt x="1223" y="434"/>
                    </a:lnTo>
                    <a:lnTo>
                      <a:pt x="1204" y="386"/>
                    </a:lnTo>
                    <a:lnTo>
                      <a:pt x="1175" y="328"/>
                    </a:lnTo>
                    <a:lnTo>
                      <a:pt x="1146" y="271"/>
                    </a:lnTo>
                    <a:lnTo>
                      <a:pt x="1069" y="184"/>
                    </a:lnTo>
                    <a:lnTo>
                      <a:pt x="973" y="107"/>
                    </a:lnTo>
                    <a:lnTo>
                      <a:pt x="925" y="78"/>
                    </a:lnTo>
                    <a:lnTo>
                      <a:pt x="867" y="49"/>
                    </a:lnTo>
                    <a:lnTo>
                      <a:pt x="809" y="30"/>
                    </a:lnTo>
                    <a:lnTo>
                      <a:pt x="752" y="11"/>
                    </a:lnTo>
                    <a:lnTo>
                      <a:pt x="69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2" name="Google Shape;2492;p22"/>
              <p:cNvSpPr/>
              <p:nvPr/>
            </p:nvSpPr>
            <p:spPr>
              <a:xfrm>
                <a:off x="1056350" y="4015075"/>
                <a:ext cx="209650" cy="78475"/>
              </a:xfrm>
              <a:custGeom>
                <a:rect b="b" l="l" r="r" t="t"/>
                <a:pathLst>
                  <a:path extrusionOk="0" h="3139" w="8386">
                    <a:moveTo>
                      <a:pt x="953" y="0"/>
                    </a:moveTo>
                    <a:lnTo>
                      <a:pt x="703" y="97"/>
                    </a:lnTo>
                    <a:lnTo>
                      <a:pt x="462" y="212"/>
                    </a:lnTo>
                    <a:lnTo>
                      <a:pt x="222" y="337"/>
                    </a:lnTo>
                    <a:lnTo>
                      <a:pt x="0" y="491"/>
                    </a:lnTo>
                    <a:lnTo>
                      <a:pt x="231" y="742"/>
                    </a:lnTo>
                    <a:lnTo>
                      <a:pt x="472" y="982"/>
                    </a:lnTo>
                    <a:lnTo>
                      <a:pt x="713" y="1204"/>
                    </a:lnTo>
                    <a:lnTo>
                      <a:pt x="963" y="1416"/>
                    </a:lnTo>
                    <a:lnTo>
                      <a:pt x="1213" y="1608"/>
                    </a:lnTo>
                    <a:lnTo>
                      <a:pt x="1473" y="1781"/>
                    </a:lnTo>
                    <a:lnTo>
                      <a:pt x="1743" y="1955"/>
                    </a:lnTo>
                    <a:lnTo>
                      <a:pt x="2003" y="2109"/>
                    </a:lnTo>
                    <a:lnTo>
                      <a:pt x="2272" y="2243"/>
                    </a:lnTo>
                    <a:lnTo>
                      <a:pt x="2551" y="2378"/>
                    </a:lnTo>
                    <a:lnTo>
                      <a:pt x="2821" y="2494"/>
                    </a:lnTo>
                    <a:lnTo>
                      <a:pt x="3100" y="2600"/>
                    </a:lnTo>
                    <a:lnTo>
                      <a:pt x="3379" y="2696"/>
                    </a:lnTo>
                    <a:lnTo>
                      <a:pt x="3659" y="2783"/>
                    </a:lnTo>
                    <a:lnTo>
                      <a:pt x="3938" y="2850"/>
                    </a:lnTo>
                    <a:lnTo>
                      <a:pt x="4227" y="2917"/>
                    </a:lnTo>
                    <a:lnTo>
                      <a:pt x="4506" y="2975"/>
                    </a:lnTo>
                    <a:lnTo>
                      <a:pt x="4785" y="3023"/>
                    </a:lnTo>
                    <a:lnTo>
                      <a:pt x="5064" y="3062"/>
                    </a:lnTo>
                    <a:lnTo>
                      <a:pt x="5343" y="3091"/>
                    </a:lnTo>
                    <a:lnTo>
                      <a:pt x="5613" y="3110"/>
                    </a:lnTo>
                    <a:lnTo>
                      <a:pt x="5892" y="3129"/>
                    </a:lnTo>
                    <a:lnTo>
                      <a:pt x="6162" y="3139"/>
                    </a:lnTo>
                    <a:lnTo>
                      <a:pt x="6422" y="3139"/>
                    </a:lnTo>
                    <a:lnTo>
                      <a:pt x="6951" y="3129"/>
                    </a:lnTo>
                    <a:lnTo>
                      <a:pt x="7452" y="3100"/>
                    </a:lnTo>
                    <a:lnTo>
                      <a:pt x="7933" y="3052"/>
                    </a:lnTo>
                    <a:lnTo>
                      <a:pt x="8386" y="2994"/>
                    </a:lnTo>
                    <a:lnTo>
                      <a:pt x="8309" y="2725"/>
                    </a:lnTo>
                    <a:lnTo>
                      <a:pt x="8213" y="2475"/>
                    </a:lnTo>
                    <a:lnTo>
                      <a:pt x="8107" y="2224"/>
                    </a:lnTo>
                    <a:lnTo>
                      <a:pt x="7981" y="1984"/>
                    </a:lnTo>
                    <a:lnTo>
                      <a:pt x="7779" y="2061"/>
                    </a:lnTo>
                    <a:lnTo>
                      <a:pt x="7567" y="2128"/>
                    </a:lnTo>
                    <a:lnTo>
                      <a:pt x="7356" y="2195"/>
                    </a:lnTo>
                    <a:lnTo>
                      <a:pt x="7134" y="2263"/>
                    </a:lnTo>
                    <a:lnTo>
                      <a:pt x="6903" y="2320"/>
                    </a:lnTo>
                    <a:lnTo>
                      <a:pt x="6672" y="2369"/>
                    </a:lnTo>
                    <a:lnTo>
                      <a:pt x="6431" y="2407"/>
                    </a:lnTo>
                    <a:lnTo>
                      <a:pt x="6191" y="2446"/>
                    </a:lnTo>
                    <a:lnTo>
                      <a:pt x="5931" y="2475"/>
                    </a:lnTo>
                    <a:lnTo>
                      <a:pt x="5671" y="2494"/>
                    </a:lnTo>
                    <a:lnTo>
                      <a:pt x="5411" y="2503"/>
                    </a:lnTo>
                    <a:lnTo>
                      <a:pt x="4862" y="2503"/>
                    </a:lnTo>
                    <a:lnTo>
                      <a:pt x="4573" y="2484"/>
                    </a:lnTo>
                    <a:lnTo>
                      <a:pt x="4284" y="2455"/>
                    </a:lnTo>
                    <a:lnTo>
                      <a:pt x="3986" y="2407"/>
                    </a:lnTo>
                    <a:lnTo>
                      <a:pt x="3659" y="2349"/>
                    </a:lnTo>
                    <a:lnTo>
                      <a:pt x="3360" y="2272"/>
                    </a:lnTo>
                    <a:lnTo>
                      <a:pt x="3071" y="2186"/>
                    </a:lnTo>
                    <a:lnTo>
                      <a:pt x="2811" y="2070"/>
                    </a:lnTo>
                    <a:lnTo>
                      <a:pt x="2571" y="1955"/>
                    </a:lnTo>
                    <a:lnTo>
                      <a:pt x="2349" y="1820"/>
                    </a:lnTo>
                    <a:lnTo>
                      <a:pt x="2137" y="1675"/>
                    </a:lnTo>
                    <a:lnTo>
                      <a:pt x="1945" y="1521"/>
                    </a:lnTo>
                    <a:lnTo>
                      <a:pt x="1772" y="1348"/>
                    </a:lnTo>
                    <a:lnTo>
                      <a:pt x="1618" y="1175"/>
                    </a:lnTo>
                    <a:lnTo>
                      <a:pt x="1473" y="992"/>
                    </a:lnTo>
                    <a:lnTo>
                      <a:pt x="1338" y="809"/>
                    </a:lnTo>
                    <a:lnTo>
                      <a:pt x="1223" y="616"/>
                    </a:lnTo>
                    <a:lnTo>
                      <a:pt x="1127" y="414"/>
                    </a:lnTo>
                    <a:lnTo>
                      <a:pt x="1030" y="212"/>
                    </a:lnTo>
                    <a:lnTo>
                      <a:pt x="95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3" name="Google Shape;2493;p22"/>
              <p:cNvSpPr/>
              <p:nvPr/>
            </p:nvSpPr>
            <p:spPr>
              <a:xfrm>
                <a:off x="1264775" y="4015075"/>
                <a:ext cx="90300" cy="81600"/>
              </a:xfrm>
              <a:custGeom>
                <a:rect b="b" l="l" r="r" t="t"/>
                <a:pathLst>
                  <a:path extrusionOk="0" h="3264" w="3612">
                    <a:moveTo>
                      <a:pt x="2841" y="0"/>
                    </a:moveTo>
                    <a:lnTo>
                      <a:pt x="2783" y="10"/>
                    </a:lnTo>
                    <a:lnTo>
                      <a:pt x="2725" y="39"/>
                    </a:lnTo>
                    <a:lnTo>
                      <a:pt x="2658" y="77"/>
                    </a:lnTo>
                    <a:lnTo>
                      <a:pt x="2485" y="183"/>
                    </a:lnTo>
                    <a:lnTo>
                      <a:pt x="2282" y="337"/>
                    </a:lnTo>
                    <a:lnTo>
                      <a:pt x="2061" y="520"/>
                    </a:lnTo>
                    <a:lnTo>
                      <a:pt x="1820" y="722"/>
                    </a:lnTo>
                    <a:lnTo>
                      <a:pt x="1310" y="1184"/>
                    </a:lnTo>
                    <a:lnTo>
                      <a:pt x="829" y="1647"/>
                    </a:lnTo>
                    <a:lnTo>
                      <a:pt x="405" y="2061"/>
                    </a:lnTo>
                    <a:lnTo>
                      <a:pt x="1" y="2455"/>
                    </a:lnTo>
                    <a:lnTo>
                      <a:pt x="30" y="2908"/>
                    </a:lnTo>
                    <a:lnTo>
                      <a:pt x="511" y="2985"/>
                    </a:lnTo>
                    <a:lnTo>
                      <a:pt x="1021" y="3062"/>
                    </a:lnTo>
                    <a:lnTo>
                      <a:pt x="1618" y="3139"/>
                    </a:lnTo>
                    <a:lnTo>
                      <a:pt x="2225" y="3206"/>
                    </a:lnTo>
                    <a:lnTo>
                      <a:pt x="2514" y="3235"/>
                    </a:lnTo>
                    <a:lnTo>
                      <a:pt x="2793" y="3254"/>
                    </a:lnTo>
                    <a:lnTo>
                      <a:pt x="3033" y="3264"/>
                    </a:lnTo>
                    <a:lnTo>
                      <a:pt x="3236" y="3264"/>
                    </a:lnTo>
                    <a:lnTo>
                      <a:pt x="3390" y="3254"/>
                    </a:lnTo>
                    <a:lnTo>
                      <a:pt x="3447" y="3245"/>
                    </a:lnTo>
                    <a:lnTo>
                      <a:pt x="3496" y="3225"/>
                    </a:lnTo>
                    <a:lnTo>
                      <a:pt x="3524" y="3197"/>
                    </a:lnTo>
                    <a:lnTo>
                      <a:pt x="3553" y="3158"/>
                    </a:lnTo>
                    <a:lnTo>
                      <a:pt x="3573" y="3100"/>
                    </a:lnTo>
                    <a:lnTo>
                      <a:pt x="3592" y="3033"/>
                    </a:lnTo>
                    <a:lnTo>
                      <a:pt x="3601" y="2956"/>
                    </a:lnTo>
                    <a:lnTo>
                      <a:pt x="3611" y="2869"/>
                    </a:lnTo>
                    <a:lnTo>
                      <a:pt x="3611" y="2657"/>
                    </a:lnTo>
                    <a:lnTo>
                      <a:pt x="3592" y="2417"/>
                    </a:lnTo>
                    <a:lnTo>
                      <a:pt x="3553" y="2157"/>
                    </a:lnTo>
                    <a:lnTo>
                      <a:pt x="3515" y="1878"/>
                    </a:lnTo>
                    <a:lnTo>
                      <a:pt x="3457" y="1589"/>
                    </a:lnTo>
                    <a:lnTo>
                      <a:pt x="3390" y="1310"/>
                    </a:lnTo>
                    <a:lnTo>
                      <a:pt x="3322" y="1030"/>
                    </a:lnTo>
                    <a:lnTo>
                      <a:pt x="3245" y="770"/>
                    </a:lnTo>
                    <a:lnTo>
                      <a:pt x="3168" y="539"/>
                    </a:lnTo>
                    <a:lnTo>
                      <a:pt x="3091" y="337"/>
                    </a:lnTo>
                    <a:lnTo>
                      <a:pt x="3014" y="174"/>
                    </a:lnTo>
                    <a:lnTo>
                      <a:pt x="2976" y="116"/>
                    </a:lnTo>
                    <a:lnTo>
                      <a:pt x="2937" y="68"/>
                    </a:lnTo>
                    <a:lnTo>
                      <a:pt x="2908" y="29"/>
                    </a:lnTo>
                    <a:lnTo>
                      <a:pt x="2870" y="10"/>
                    </a:lnTo>
                    <a:lnTo>
                      <a:pt x="284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4" name="Google Shape;2494;p22"/>
              <p:cNvSpPr/>
              <p:nvPr/>
            </p:nvSpPr>
            <p:spPr>
              <a:xfrm>
                <a:off x="1243125" y="4066825"/>
                <a:ext cx="31300" cy="31075"/>
              </a:xfrm>
              <a:custGeom>
                <a:rect b="b" l="l" r="r" t="t"/>
                <a:pathLst>
                  <a:path extrusionOk="0" h="1243" w="1252">
                    <a:moveTo>
                      <a:pt x="597" y="0"/>
                    </a:moveTo>
                    <a:lnTo>
                      <a:pt x="539" y="10"/>
                    </a:lnTo>
                    <a:lnTo>
                      <a:pt x="482" y="19"/>
                    </a:lnTo>
                    <a:lnTo>
                      <a:pt x="424" y="39"/>
                    </a:lnTo>
                    <a:lnTo>
                      <a:pt x="308" y="87"/>
                    </a:lnTo>
                    <a:lnTo>
                      <a:pt x="212" y="154"/>
                    </a:lnTo>
                    <a:lnTo>
                      <a:pt x="174" y="193"/>
                    </a:lnTo>
                    <a:lnTo>
                      <a:pt x="135" y="241"/>
                    </a:lnTo>
                    <a:lnTo>
                      <a:pt x="96" y="289"/>
                    </a:lnTo>
                    <a:lnTo>
                      <a:pt x="68" y="347"/>
                    </a:lnTo>
                    <a:lnTo>
                      <a:pt x="39" y="405"/>
                    </a:lnTo>
                    <a:lnTo>
                      <a:pt x="19" y="462"/>
                    </a:lnTo>
                    <a:lnTo>
                      <a:pt x="10" y="530"/>
                    </a:lnTo>
                    <a:lnTo>
                      <a:pt x="0" y="587"/>
                    </a:lnTo>
                    <a:lnTo>
                      <a:pt x="0" y="655"/>
                    </a:lnTo>
                    <a:lnTo>
                      <a:pt x="10" y="713"/>
                    </a:lnTo>
                    <a:lnTo>
                      <a:pt x="19" y="770"/>
                    </a:lnTo>
                    <a:lnTo>
                      <a:pt x="39" y="828"/>
                    </a:lnTo>
                    <a:lnTo>
                      <a:pt x="87" y="934"/>
                    </a:lnTo>
                    <a:lnTo>
                      <a:pt x="164" y="1040"/>
                    </a:lnTo>
                    <a:lnTo>
                      <a:pt x="202" y="1078"/>
                    </a:lnTo>
                    <a:lnTo>
                      <a:pt x="251" y="1117"/>
                    </a:lnTo>
                    <a:lnTo>
                      <a:pt x="299" y="1155"/>
                    </a:lnTo>
                    <a:lnTo>
                      <a:pt x="356" y="1184"/>
                    </a:lnTo>
                    <a:lnTo>
                      <a:pt x="414" y="1204"/>
                    </a:lnTo>
                    <a:lnTo>
                      <a:pt x="472" y="1223"/>
                    </a:lnTo>
                    <a:lnTo>
                      <a:pt x="530" y="1242"/>
                    </a:lnTo>
                    <a:lnTo>
                      <a:pt x="722" y="1242"/>
                    </a:lnTo>
                    <a:lnTo>
                      <a:pt x="780" y="1233"/>
                    </a:lnTo>
                    <a:lnTo>
                      <a:pt x="838" y="1213"/>
                    </a:lnTo>
                    <a:lnTo>
                      <a:pt x="944" y="1165"/>
                    </a:lnTo>
                    <a:lnTo>
                      <a:pt x="1040" y="1088"/>
                    </a:lnTo>
                    <a:lnTo>
                      <a:pt x="1088" y="1050"/>
                    </a:lnTo>
                    <a:lnTo>
                      <a:pt x="1127" y="1001"/>
                    </a:lnTo>
                    <a:lnTo>
                      <a:pt x="1156" y="953"/>
                    </a:lnTo>
                    <a:lnTo>
                      <a:pt x="1184" y="896"/>
                    </a:lnTo>
                    <a:lnTo>
                      <a:pt x="1213" y="838"/>
                    </a:lnTo>
                    <a:lnTo>
                      <a:pt x="1233" y="780"/>
                    </a:lnTo>
                    <a:lnTo>
                      <a:pt x="1242" y="713"/>
                    </a:lnTo>
                    <a:lnTo>
                      <a:pt x="1252" y="655"/>
                    </a:lnTo>
                    <a:lnTo>
                      <a:pt x="1252" y="597"/>
                    </a:lnTo>
                    <a:lnTo>
                      <a:pt x="1242" y="530"/>
                    </a:lnTo>
                    <a:lnTo>
                      <a:pt x="1233" y="472"/>
                    </a:lnTo>
                    <a:lnTo>
                      <a:pt x="1213" y="414"/>
                    </a:lnTo>
                    <a:lnTo>
                      <a:pt x="1165" y="308"/>
                    </a:lnTo>
                    <a:lnTo>
                      <a:pt x="1098" y="212"/>
                    </a:lnTo>
                    <a:lnTo>
                      <a:pt x="1050" y="164"/>
                    </a:lnTo>
                    <a:lnTo>
                      <a:pt x="1011" y="125"/>
                    </a:lnTo>
                    <a:lnTo>
                      <a:pt x="953" y="96"/>
                    </a:lnTo>
                    <a:lnTo>
                      <a:pt x="905" y="58"/>
                    </a:lnTo>
                    <a:lnTo>
                      <a:pt x="847" y="39"/>
                    </a:lnTo>
                    <a:lnTo>
                      <a:pt x="780" y="19"/>
                    </a:lnTo>
                    <a:lnTo>
                      <a:pt x="722" y="10"/>
                    </a:lnTo>
                    <a:lnTo>
                      <a:pt x="665"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5" name="Google Shape;2495;p22"/>
              <p:cNvSpPr/>
              <p:nvPr/>
            </p:nvSpPr>
            <p:spPr>
              <a:xfrm>
                <a:off x="795675" y="4056950"/>
                <a:ext cx="192825" cy="312925"/>
              </a:xfrm>
              <a:custGeom>
                <a:rect b="b" l="l" r="r" t="t"/>
                <a:pathLst>
                  <a:path extrusionOk="0" h="12517" w="7713">
                    <a:moveTo>
                      <a:pt x="1512" y="0"/>
                    </a:moveTo>
                    <a:lnTo>
                      <a:pt x="1493" y="10"/>
                    </a:lnTo>
                    <a:lnTo>
                      <a:pt x="1483" y="39"/>
                    </a:lnTo>
                    <a:lnTo>
                      <a:pt x="1444" y="97"/>
                    </a:lnTo>
                    <a:lnTo>
                      <a:pt x="1425" y="183"/>
                    </a:lnTo>
                    <a:lnTo>
                      <a:pt x="1396" y="299"/>
                    </a:lnTo>
                    <a:lnTo>
                      <a:pt x="1377" y="424"/>
                    </a:lnTo>
                    <a:lnTo>
                      <a:pt x="1348" y="713"/>
                    </a:lnTo>
                    <a:lnTo>
                      <a:pt x="1339" y="992"/>
                    </a:lnTo>
                    <a:lnTo>
                      <a:pt x="1329" y="1252"/>
                    </a:lnTo>
                    <a:lnTo>
                      <a:pt x="1319" y="1502"/>
                    </a:lnTo>
                    <a:lnTo>
                      <a:pt x="1252" y="1300"/>
                    </a:lnTo>
                    <a:lnTo>
                      <a:pt x="1175" y="1088"/>
                    </a:lnTo>
                    <a:lnTo>
                      <a:pt x="1079" y="848"/>
                    </a:lnTo>
                    <a:lnTo>
                      <a:pt x="963" y="607"/>
                    </a:lnTo>
                    <a:lnTo>
                      <a:pt x="905" y="501"/>
                    </a:lnTo>
                    <a:lnTo>
                      <a:pt x="857" y="405"/>
                    </a:lnTo>
                    <a:lnTo>
                      <a:pt x="799" y="318"/>
                    </a:lnTo>
                    <a:lnTo>
                      <a:pt x="742" y="260"/>
                    </a:lnTo>
                    <a:lnTo>
                      <a:pt x="694" y="222"/>
                    </a:lnTo>
                    <a:lnTo>
                      <a:pt x="674" y="212"/>
                    </a:lnTo>
                    <a:lnTo>
                      <a:pt x="626" y="212"/>
                    </a:lnTo>
                    <a:lnTo>
                      <a:pt x="607" y="232"/>
                    </a:lnTo>
                    <a:lnTo>
                      <a:pt x="588" y="280"/>
                    </a:lnTo>
                    <a:lnTo>
                      <a:pt x="568" y="357"/>
                    </a:lnTo>
                    <a:lnTo>
                      <a:pt x="559" y="443"/>
                    </a:lnTo>
                    <a:lnTo>
                      <a:pt x="559" y="559"/>
                    </a:lnTo>
                    <a:lnTo>
                      <a:pt x="559" y="684"/>
                    </a:lnTo>
                    <a:lnTo>
                      <a:pt x="578" y="954"/>
                    </a:lnTo>
                    <a:lnTo>
                      <a:pt x="616" y="1223"/>
                    </a:lnTo>
                    <a:lnTo>
                      <a:pt x="655" y="1454"/>
                    </a:lnTo>
                    <a:lnTo>
                      <a:pt x="694" y="1685"/>
                    </a:lnTo>
                    <a:lnTo>
                      <a:pt x="684" y="1695"/>
                    </a:lnTo>
                    <a:lnTo>
                      <a:pt x="674" y="1705"/>
                    </a:lnTo>
                    <a:lnTo>
                      <a:pt x="665" y="1714"/>
                    </a:lnTo>
                    <a:lnTo>
                      <a:pt x="645" y="1714"/>
                    </a:lnTo>
                    <a:lnTo>
                      <a:pt x="626" y="1695"/>
                    </a:lnTo>
                    <a:lnTo>
                      <a:pt x="597" y="1666"/>
                    </a:lnTo>
                    <a:lnTo>
                      <a:pt x="559" y="1608"/>
                    </a:lnTo>
                    <a:lnTo>
                      <a:pt x="462" y="1396"/>
                    </a:lnTo>
                    <a:lnTo>
                      <a:pt x="328" y="1137"/>
                    </a:lnTo>
                    <a:lnTo>
                      <a:pt x="260" y="1011"/>
                    </a:lnTo>
                    <a:lnTo>
                      <a:pt x="183" y="905"/>
                    </a:lnTo>
                    <a:lnTo>
                      <a:pt x="145" y="867"/>
                    </a:lnTo>
                    <a:lnTo>
                      <a:pt x="116" y="838"/>
                    </a:lnTo>
                    <a:lnTo>
                      <a:pt x="77" y="819"/>
                    </a:lnTo>
                    <a:lnTo>
                      <a:pt x="48" y="809"/>
                    </a:lnTo>
                    <a:lnTo>
                      <a:pt x="29" y="809"/>
                    </a:lnTo>
                    <a:lnTo>
                      <a:pt x="20" y="819"/>
                    </a:lnTo>
                    <a:lnTo>
                      <a:pt x="10" y="867"/>
                    </a:lnTo>
                    <a:lnTo>
                      <a:pt x="0" y="925"/>
                    </a:lnTo>
                    <a:lnTo>
                      <a:pt x="0" y="1002"/>
                    </a:lnTo>
                    <a:lnTo>
                      <a:pt x="29" y="1204"/>
                    </a:lnTo>
                    <a:lnTo>
                      <a:pt x="77" y="1435"/>
                    </a:lnTo>
                    <a:lnTo>
                      <a:pt x="174" y="1859"/>
                    </a:lnTo>
                    <a:lnTo>
                      <a:pt x="222" y="2051"/>
                    </a:lnTo>
                    <a:lnTo>
                      <a:pt x="212" y="2090"/>
                    </a:lnTo>
                    <a:lnTo>
                      <a:pt x="193" y="2196"/>
                    </a:lnTo>
                    <a:lnTo>
                      <a:pt x="174" y="2359"/>
                    </a:lnTo>
                    <a:lnTo>
                      <a:pt x="164" y="2455"/>
                    </a:lnTo>
                    <a:lnTo>
                      <a:pt x="164" y="2561"/>
                    </a:lnTo>
                    <a:lnTo>
                      <a:pt x="164" y="2677"/>
                    </a:lnTo>
                    <a:lnTo>
                      <a:pt x="183" y="2792"/>
                    </a:lnTo>
                    <a:lnTo>
                      <a:pt x="203" y="2918"/>
                    </a:lnTo>
                    <a:lnTo>
                      <a:pt x="241" y="3052"/>
                    </a:lnTo>
                    <a:lnTo>
                      <a:pt x="289" y="3187"/>
                    </a:lnTo>
                    <a:lnTo>
                      <a:pt x="357" y="3312"/>
                    </a:lnTo>
                    <a:lnTo>
                      <a:pt x="434" y="3447"/>
                    </a:lnTo>
                    <a:lnTo>
                      <a:pt x="530" y="3582"/>
                    </a:lnTo>
                    <a:lnTo>
                      <a:pt x="511" y="3803"/>
                    </a:lnTo>
                    <a:lnTo>
                      <a:pt x="491" y="4063"/>
                    </a:lnTo>
                    <a:lnTo>
                      <a:pt x="482" y="4420"/>
                    </a:lnTo>
                    <a:lnTo>
                      <a:pt x="491" y="4853"/>
                    </a:lnTo>
                    <a:lnTo>
                      <a:pt x="511" y="5093"/>
                    </a:lnTo>
                    <a:lnTo>
                      <a:pt x="530" y="5353"/>
                    </a:lnTo>
                    <a:lnTo>
                      <a:pt x="559" y="5623"/>
                    </a:lnTo>
                    <a:lnTo>
                      <a:pt x="597" y="5912"/>
                    </a:lnTo>
                    <a:lnTo>
                      <a:pt x="645" y="6210"/>
                    </a:lnTo>
                    <a:lnTo>
                      <a:pt x="713" y="6528"/>
                    </a:lnTo>
                    <a:lnTo>
                      <a:pt x="780" y="6846"/>
                    </a:lnTo>
                    <a:lnTo>
                      <a:pt x="876" y="7173"/>
                    </a:lnTo>
                    <a:lnTo>
                      <a:pt x="973" y="7520"/>
                    </a:lnTo>
                    <a:lnTo>
                      <a:pt x="1098" y="7857"/>
                    </a:lnTo>
                    <a:lnTo>
                      <a:pt x="1233" y="8213"/>
                    </a:lnTo>
                    <a:lnTo>
                      <a:pt x="1387" y="8559"/>
                    </a:lnTo>
                    <a:lnTo>
                      <a:pt x="1570" y="8925"/>
                    </a:lnTo>
                    <a:lnTo>
                      <a:pt x="1762" y="9282"/>
                    </a:lnTo>
                    <a:lnTo>
                      <a:pt x="1984" y="9638"/>
                    </a:lnTo>
                    <a:lnTo>
                      <a:pt x="2224" y="9994"/>
                    </a:lnTo>
                    <a:lnTo>
                      <a:pt x="2484" y="10350"/>
                    </a:lnTo>
                    <a:lnTo>
                      <a:pt x="2773" y="10706"/>
                    </a:lnTo>
                    <a:lnTo>
                      <a:pt x="2927" y="10880"/>
                    </a:lnTo>
                    <a:lnTo>
                      <a:pt x="3091" y="11053"/>
                    </a:lnTo>
                    <a:lnTo>
                      <a:pt x="3254" y="11226"/>
                    </a:lnTo>
                    <a:lnTo>
                      <a:pt x="3428" y="11390"/>
                    </a:lnTo>
                    <a:lnTo>
                      <a:pt x="3611" y="11563"/>
                    </a:lnTo>
                    <a:lnTo>
                      <a:pt x="3794" y="11727"/>
                    </a:lnTo>
                    <a:lnTo>
                      <a:pt x="3996" y="11891"/>
                    </a:lnTo>
                    <a:lnTo>
                      <a:pt x="4198" y="12054"/>
                    </a:lnTo>
                    <a:lnTo>
                      <a:pt x="4294" y="12131"/>
                    </a:lnTo>
                    <a:lnTo>
                      <a:pt x="4391" y="12199"/>
                    </a:lnTo>
                    <a:lnTo>
                      <a:pt x="4496" y="12256"/>
                    </a:lnTo>
                    <a:lnTo>
                      <a:pt x="4602" y="12305"/>
                    </a:lnTo>
                    <a:lnTo>
                      <a:pt x="4708" y="12353"/>
                    </a:lnTo>
                    <a:lnTo>
                      <a:pt x="4814" y="12391"/>
                    </a:lnTo>
                    <a:lnTo>
                      <a:pt x="4920" y="12430"/>
                    </a:lnTo>
                    <a:lnTo>
                      <a:pt x="5036" y="12459"/>
                    </a:lnTo>
                    <a:lnTo>
                      <a:pt x="5142" y="12478"/>
                    </a:lnTo>
                    <a:lnTo>
                      <a:pt x="5257" y="12497"/>
                    </a:lnTo>
                    <a:lnTo>
                      <a:pt x="5373" y="12507"/>
                    </a:lnTo>
                    <a:lnTo>
                      <a:pt x="5478" y="12516"/>
                    </a:lnTo>
                    <a:lnTo>
                      <a:pt x="5710" y="12507"/>
                    </a:lnTo>
                    <a:lnTo>
                      <a:pt x="5931" y="12478"/>
                    </a:lnTo>
                    <a:lnTo>
                      <a:pt x="6143" y="12420"/>
                    </a:lnTo>
                    <a:lnTo>
                      <a:pt x="6355" y="12343"/>
                    </a:lnTo>
                    <a:lnTo>
                      <a:pt x="6461" y="12305"/>
                    </a:lnTo>
                    <a:lnTo>
                      <a:pt x="6566" y="12247"/>
                    </a:lnTo>
                    <a:lnTo>
                      <a:pt x="6663" y="12199"/>
                    </a:lnTo>
                    <a:lnTo>
                      <a:pt x="6759" y="12131"/>
                    </a:lnTo>
                    <a:lnTo>
                      <a:pt x="6846" y="12064"/>
                    </a:lnTo>
                    <a:lnTo>
                      <a:pt x="6942" y="11996"/>
                    </a:lnTo>
                    <a:lnTo>
                      <a:pt x="7029" y="11919"/>
                    </a:lnTo>
                    <a:lnTo>
                      <a:pt x="7106" y="11833"/>
                    </a:lnTo>
                    <a:lnTo>
                      <a:pt x="7183" y="11746"/>
                    </a:lnTo>
                    <a:lnTo>
                      <a:pt x="7260" y="11660"/>
                    </a:lnTo>
                    <a:lnTo>
                      <a:pt x="7337" y="11563"/>
                    </a:lnTo>
                    <a:lnTo>
                      <a:pt x="7394" y="11457"/>
                    </a:lnTo>
                    <a:lnTo>
                      <a:pt x="7452" y="11361"/>
                    </a:lnTo>
                    <a:lnTo>
                      <a:pt x="7510" y="11255"/>
                    </a:lnTo>
                    <a:lnTo>
                      <a:pt x="7548" y="11149"/>
                    </a:lnTo>
                    <a:lnTo>
                      <a:pt x="7597" y="11043"/>
                    </a:lnTo>
                    <a:lnTo>
                      <a:pt x="7654" y="10832"/>
                    </a:lnTo>
                    <a:lnTo>
                      <a:pt x="7693" y="10620"/>
                    </a:lnTo>
                    <a:lnTo>
                      <a:pt x="7712" y="10408"/>
                    </a:lnTo>
                    <a:lnTo>
                      <a:pt x="7712" y="10187"/>
                    </a:lnTo>
                    <a:lnTo>
                      <a:pt x="7693" y="9975"/>
                    </a:lnTo>
                    <a:lnTo>
                      <a:pt x="7645" y="9763"/>
                    </a:lnTo>
                    <a:lnTo>
                      <a:pt x="7577" y="9561"/>
                    </a:lnTo>
                    <a:lnTo>
                      <a:pt x="7500" y="9359"/>
                    </a:lnTo>
                    <a:lnTo>
                      <a:pt x="7394" y="9176"/>
                    </a:lnTo>
                    <a:lnTo>
                      <a:pt x="7269" y="8993"/>
                    </a:lnTo>
                    <a:lnTo>
                      <a:pt x="7125" y="8829"/>
                    </a:lnTo>
                    <a:lnTo>
                      <a:pt x="6971" y="8675"/>
                    </a:lnTo>
                    <a:lnTo>
                      <a:pt x="6884" y="8598"/>
                    </a:lnTo>
                    <a:lnTo>
                      <a:pt x="6788" y="8531"/>
                    </a:lnTo>
                    <a:lnTo>
                      <a:pt x="6692" y="8473"/>
                    </a:lnTo>
                    <a:lnTo>
                      <a:pt x="6595" y="8415"/>
                    </a:lnTo>
                    <a:lnTo>
                      <a:pt x="6268" y="8222"/>
                    </a:lnTo>
                    <a:lnTo>
                      <a:pt x="5941" y="8020"/>
                    </a:lnTo>
                    <a:lnTo>
                      <a:pt x="5613" y="7799"/>
                    </a:lnTo>
                    <a:lnTo>
                      <a:pt x="5305" y="7568"/>
                    </a:lnTo>
                    <a:lnTo>
                      <a:pt x="4997" y="7327"/>
                    </a:lnTo>
                    <a:lnTo>
                      <a:pt x="4699" y="7077"/>
                    </a:lnTo>
                    <a:lnTo>
                      <a:pt x="4410" y="6807"/>
                    </a:lnTo>
                    <a:lnTo>
                      <a:pt x="4131" y="6518"/>
                    </a:lnTo>
                    <a:lnTo>
                      <a:pt x="3861" y="6220"/>
                    </a:lnTo>
                    <a:lnTo>
                      <a:pt x="3601" y="5902"/>
                    </a:lnTo>
                    <a:lnTo>
                      <a:pt x="3360" y="5575"/>
                    </a:lnTo>
                    <a:lnTo>
                      <a:pt x="3139" y="5228"/>
                    </a:lnTo>
                    <a:lnTo>
                      <a:pt x="2927" y="4862"/>
                    </a:lnTo>
                    <a:lnTo>
                      <a:pt x="2725" y="4487"/>
                    </a:lnTo>
                    <a:lnTo>
                      <a:pt x="2638" y="4294"/>
                    </a:lnTo>
                    <a:lnTo>
                      <a:pt x="2552" y="4092"/>
                    </a:lnTo>
                    <a:lnTo>
                      <a:pt x="2465" y="3890"/>
                    </a:lnTo>
                    <a:lnTo>
                      <a:pt x="2398" y="3678"/>
                    </a:lnTo>
                    <a:lnTo>
                      <a:pt x="2609" y="3505"/>
                    </a:lnTo>
                    <a:lnTo>
                      <a:pt x="2821" y="3332"/>
                    </a:lnTo>
                    <a:lnTo>
                      <a:pt x="3072" y="3110"/>
                    </a:lnTo>
                    <a:lnTo>
                      <a:pt x="3312" y="2879"/>
                    </a:lnTo>
                    <a:lnTo>
                      <a:pt x="3418" y="2773"/>
                    </a:lnTo>
                    <a:lnTo>
                      <a:pt x="3514" y="2658"/>
                    </a:lnTo>
                    <a:lnTo>
                      <a:pt x="3601" y="2561"/>
                    </a:lnTo>
                    <a:lnTo>
                      <a:pt x="3649" y="2465"/>
                    </a:lnTo>
                    <a:lnTo>
                      <a:pt x="3688" y="2388"/>
                    </a:lnTo>
                    <a:lnTo>
                      <a:pt x="3688" y="2359"/>
                    </a:lnTo>
                    <a:lnTo>
                      <a:pt x="3688" y="2321"/>
                    </a:lnTo>
                    <a:lnTo>
                      <a:pt x="3678" y="2301"/>
                    </a:lnTo>
                    <a:lnTo>
                      <a:pt x="3659" y="2273"/>
                    </a:lnTo>
                    <a:lnTo>
                      <a:pt x="3611" y="2244"/>
                    </a:lnTo>
                    <a:lnTo>
                      <a:pt x="3543" y="2215"/>
                    </a:lnTo>
                    <a:lnTo>
                      <a:pt x="3457" y="2205"/>
                    </a:lnTo>
                    <a:lnTo>
                      <a:pt x="3360" y="2196"/>
                    </a:lnTo>
                    <a:lnTo>
                      <a:pt x="3264" y="2196"/>
                    </a:lnTo>
                    <a:lnTo>
                      <a:pt x="3043" y="2215"/>
                    </a:lnTo>
                    <a:lnTo>
                      <a:pt x="2821" y="2253"/>
                    </a:lnTo>
                    <a:lnTo>
                      <a:pt x="2638" y="2292"/>
                    </a:lnTo>
                    <a:lnTo>
                      <a:pt x="2455" y="2330"/>
                    </a:lnTo>
                    <a:lnTo>
                      <a:pt x="2532" y="2051"/>
                    </a:lnTo>
                    <a:lnTo>
                      <a:pt x="2600" y="1753"/>
                    </a:lnTo>
                    <a:lnTo>
                      <a:pt x="2677" y="1416"/>
                    </a:lnTo>
                    <a:lnTo>
                      <a:pt x="2735" y="1059"/>
                    </a:lnTo>
                    <a:lnTo>
                      <a:pt x="2754" y="896"/>
                    </a:lnTo>
                    <a:lnTo>
                      <a:pt x="2763" y="742"/>
                    </a:lnTo>
                    <a:lnTo>
                      <a:pt x="2763" y="607"/>
                    </a:lnTo>
                    <a:lnTo>
                      <a:pt x="2754" y="491"/>
                    </a:lnTo>
                    <a:lnTo>
                      <a:pt x="2744" y="443"/>
                    </a:lnTo>
                    <a:lnTo>
                      <a:pt x="2735" y="405"/>
                    </a:lnTo>
                    <a:lnTo>
                      <a:pt x="2715" y="376"/>
                    </a:lnTo>
                    <a:lnTo>
                      <a:pt x="2696" y="347"/>
                    </a:lnTo>
                    <a:lnTo>
                      <a:pt x="2667" y="337"/>
                    </a:lnTo>
                    <a:lnTo>
                      <a:pt x="2609" y="337"/>
                    </a:lnTo>
                    <a:lnTo>
                      <a:pt x="2590" y="357"/>
                    </a:lnTo>
                    <a:lnTo>
                      <a:pt x="2523" y="405"/>
                    </a:lnTo>
                    <a:lnTo>
                      <a:pt x="2465" y="482"/>
                    </a:lnTo>
                    <a:lnTo>
                      <a:pt x="2407" y="588"/>
                    </a:lnTo>
                    <a:lnTo>
                      <a:pt x="2340" y="703"/>
                    </a:lnTo>
                    <a:lnTo>
                      <a:pt x="2224" y="973"/>
                    </a:lnTo>
                    <a:lnTo>
                      <a:pt x="2118" y="1252"/>
                    </a:lnTo>
                    <a:lnTo>
                      <a:pt x="2032" y="1493"/>
                    </a:lnTo>
                    <a:lnTo>
                      <a:pt x="1955" y="1743"/>
                    </a:lnTo>
                    <a:lnTo>
                      <a:pt x="1926" y="1483"/>
                    </a:lnTo>
                    <a:lnTo>
                      <a:pt x="1887" y="1223"/>
                    </a:lnTo>
                    <a:lnTo>
                      <a:pt x="1839" y="915"/>
                    </a:lnTo>
                    <a:lnTo>
                      <a:pt x="1781" y="607"/>
                    </a:lnTo>
                    <a:lnTo>
                      <a:pt x="1714" y="328"/>
                    </a:lnTo>
                    <a:lnTo>
                      <a:pt x="1676" y="203"/>
                    </a:lnTo>
                    <a:lnTo>
                      <a:pt x="1637" y="106"/>
                    </a:lnTo>
                    <a:lnTo>
                      <a:pt x="1599" y="39"/>
                    </a:lnTo>
                    <a:lnTo>
                      <a:pt x="1579" y="20"/>
                    </a:lnTo>
                    <a:lnTo>
                      <a:pt x="1560"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96" name="Google Shape;2496;p22"/>
            <p:cNvSpPr/>
            <p:nvPr/>
          </p:nvSpPr>
          <p:spPr>
            <a:xfrm>
              <a:off x="1176600" y="3800075"/>
              <a:ext cx="184200" cy="1842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497" name="Google Shape;2497;p22"/>
          <p:cNvCxnSpPr>
            <a:stCxn id="2456" idx="4"/>
            <a:endCxn id="2496" idx="0"/>
          </p:cNvCxnSpPr>
          <p:nvPr/>
        </p:nvCxnSpPr>
        <p:spPr>
          <a:xfrm flipH="1" rot="-5400000">
            <a:off x="145038" y="2676505"/>
            <a:ext cx="1757400" cy="489900"/>
          </a:xfrm>
          <a:prstGeom prst="curvedConnector3">
            <a:avLst>
              <a:gd fmla="val 49998" name="adj1"/>
            </a:avLst>
          </a:prstGeom>
          <a:noFill/>
          <a:ln cap="flat" cmpd="sng" w="9525">
            <a:solidFill>
              <a:schemeClr val="dk2"/>
            </a:solidFill>
            <a:prstDash val="dash"/>
            <a:round/>
            <a:headEnd len="sm" w="sm" type="none"/>
            <a:tailEnd len="med" w="med" type="triangle"/>
          </a:ln>
        </p:spPr>
      </p:cxnSp>
      <p:grpSp>
        <p:nvGrpSpPr>
          <p:cNvPr id="2498" name="Google Shape;2498;p22"/>
          <p:cNvGrpSpPr/>
          <p:nvPr/>
        </p:nvGrpSpPr>
        <p:grpSpPr>
          <a:xfrm>
            <a:off x="4053788" y="1051250"/>
            <a:ext cx="1036425" cy="2287325"/>
            <a:chOff x="4053788" y="1051250"/>
            <a:chExt cx="1036425" cy="2287325"/>
          </a:xfrm>
        </p:grpSpPr>
        <p:grpSp>
          <p:nvGrpSpPr>
            <p:cNvPr id="2499" name="Google Shape;2499;p22"/>
            <p:cNvGrpSpPr/>
            <p:nvPr/>
          </p:nvGrpSpPr>
          <p:grpSpPr>
            <a:xfrm>
              <a:off x="4053788" y="1051250"/>
              <a:ext cx="1036425" cy="2287325"/>
              <a:chOff x="4115875" y="1453975"/>
              <a:chExt cx="1036425" cy="2287325"/>
            </a:xfrm>
          </p:grpSpPr>
          <p:sp>
            <p:nvSpPr>
              <p:cNvPr id="2500" name="Google Shape;2500;p22"/>
              <p:cNvSpPr/>
              <p:nvPr/>
            </p:nvSpPr>
            <p:spPr>
              <a:xfrm>
                <a:off x="4254400" y="3599100"/>
                <a:ext cx="897900" cy="1422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01" name="Google Shape;2501;p22"/>
              <p:cNvGrpSpPr/>
              <p:nvPr/>
            </p:nvGrpSpPr>
            <p:grpSpPr>
              <a:xfrm>
                <a:off x="4115875" y="1453975"/>
                <a:ext cx="912250" cy="2235550"/>
                <a:chOff x="4115875" y="1453975"/>
                <a:chExt cx="912250" cy="2235550"/>
              </a:xfrm>
            </p:grpSpPr>
            <p:sp>
              <p:nvSpPr>
                <p:cNvPr id="2502" name="Google Shape;2502;p22"/>
                <p:cNvSpPr/>
                <p:nvPr/>
              </p:nvSpPr>
              <p:spPr>
                <a:xfrm>
                  <a:off x="4153175" y="1560600"/>
                  <a:ext cx="439300" cy="545900"/>
                </a:xfrm>
                <a:custGeom>
                  <a:rect b="b" l="l" r="r" t="t"/>
                  <a:pathLst>
                    <a:path extrusionOk="0" h="21836" w="17572">
                      <a:moveTo>
                        <a:pt x="2514" y="0"/>
                      </a:moveTo>
                      <a:lnTo>
                        <a:pt x="1" y="992"/>
                      </a:lnTo>
                      <a:lnTo>
                        <a:pt x="752" y="2860"/>
                      </a:lnTo>
                      <a:lnTo>
                        <a:pt x="1378" y="4410"/>
                      </a:lnTo>
                      <a:lnTo>
                        <a:pt x="2100" y="6143"/>
                      </a:lnTo>
                      <a:lnTo>
                        <a:pt x="2831" y="7914"/>
                      </a:lnTo>
                      <a:lnTo>
                        <a:pt x="3188" y="8752"/>
                      </a:lnTo>
                      <a:lnTo>
                        <a:pt x="3534" y="9541"/>
                      </a:lnTo>
                      <a:lnTo>
                        <a:pt x="3842" y="10244"/>
                      </a:lnTo>
                      <a:lnTo>
                        <a:pt x="4131" y="10860"/>
                      </a:lnTo>
                      <a:lnTo>
                        <a:pt x="4362" y="11351"/>
                      </a:lnTo>
                      <a:lnTo>
                        <a:pt x="4468" y="11554"/>
                      </a:lnTo>
                      <a:lnTo>
                        <a:pt x="4555" y="11708"/>
                      </a:lnTo>
                      <a:lnTo>
                        <a:pt x="4651" y="11862"/>
                      </a:lnTo>
                      <a:lnTo>
                        <a:pt x="4728" y="11958"/>
                      </a:lnTo>
                      <a:lnTo>
                        <a:pt x="4824" y="12093"/>
                      </a:lnTo>
                      <a:lnTo>
                        <a:pt x="4959" y="12247"/>
                      </a:lnTo>
                      <a:lnTo>
                        <a:pt x="5132" y="12449"/>
                      </a:lnTo>
                      <a:lnTo>
                        <a:pt x="5354" y="12680"/>
                      </a:lnTo>
                      <a:lnTo>
                        <a:pt x="5633" y="12959"/>
                      </a:lnTo>
                      <a:lnTo>
                        <a:pt x="5970" y="13296"/>
                      </a:lnTo>
                      <a:lnTo>
                        <a:pt x="6384" y="13681"/>
                      </a:lnTo>
                      <a:lnTo>
                        <a:pt x="6865" y="14134"/>
                      </a:lnTo>
                      <a:lnTo>
                        <a:pt x="7433" y="14654"/>
                      </a:lnTo>
                      <a:lnTo>
                        <a:pt x="8088" y="15241"/>
                      </a:lnTo>
                      <a:lnTo>
                        <a:pt x="8839" y="15896"/>
                      </a:lnTo>
                      <a:lnTo>
                        <a:pt x="9696" y="16647"/>
                      </a:lnTo>
                      <a:lnTo>
                        <a:pt x="10659" y="17475"/>
                      </a:lnTo>
                      <a:lnTo>
                        <a:pt x="12575" y="19102"/>
                      </a:lnTo>
                      <a:lnTo>
                        <a:pt x="14231" y="20488"/>
                      </a:lnTo>
                      <a:lnTo>
                        <a:pt x="15858" y="21836"/>
                      </a:lnTo>
                      <a:lnTo>
                        <a:pt x="17571" y="19747"/>
                      </a:lnTo>
                      <a:lnTo>
                        <a:pt x="15983" y="18437"/>
                      </a:lnTo>
                      <a:lnTo>
                        <a:pt x="14365" y="17080"/>
                      </a:lnTo>
                      <a:lnTo>
                        <a:pt x="12488" y="15491"/>
                      </a:lnTo>
                      <a:lnTo>
                        <a:pt x="10871" y="14095"/>
                      </a:lnTo>
                      <a:lnTo>
                        <a:pt x="9600" y="12979"/>
                      </a:lnTo>
                      <a:lnTo>
                        <a:pt x="8627" y="12102"/>
                      </a:lnTo>
                      <a:lnTo>
                        <a:pt x="7924" y="11428"/>
                      </a:lnTo>
                      <a:lnTo>
                        <a:pt x="7433" y="10957"/>
                      </a:lnTo>
                      <a:lnTo>
                        <a:pt x="7125" y="10629"/>
                      </a:lnTo>
                      <a:lnTo>
                        <a:pt x="6952" y="10437"/>
                      </a:lnTo>
                      <a:lnTo>
                        <a:pt x="6885" y="10341"/>
                      </a:lnTo>
                      <a:lnTo>
                        <a:pt x="6750" y="10100"/>
                      </a:lnTo>
                      <a:lnTo>
                        <a:pt x="6586" y="9753"/>
                      </a:lnTo>
                      <a:lnTo>
                        <a:pt x="6384" y="9320"/>
                      </a:lnTo>
                      <a:lnTo>
                        <a:pt x="6153" y="8800"/>
                      </a:lnTo>
                      <a:lnTo>
                        <a:pt x="5614" y="7577"/>
                      </a:lnTo>
                      <a:lnTo>
                        <a:pt x="5017" y="6143"/>
                      </a:lnTo>
                      <a:lnTo>
                        <a:pt x="4372" y="4593"/>
                      </a:lnTo>
                      <a:lnTo>
                        <a:pt x="3717" y="2995"/>
                      </a:lnTo>
                      <a:lnTo>
                        <a:pt x="3082" y="1435"/>
                      </a:lnTo>
                      <a:lnTo>
                        <a:pt x="2514"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3" name="Google Shape;2503;p22"/>
                <p:cNvSpPr/>
                <p:nvPr/>
              </p:nvSpPr>
              <p:spPr>
                <a:xfrm>
                  <a:off x="4802100" y="2041975"/>
                  <a:ext cx="214725" cy="637875"/>
                </a:xfrm>
                <a:custGeom>
                  <a:rect b="b" l="l" r="r" t="t"/>
                  <a:pathLst>
                    <a:path extrusionOk="0" h="25515" w="8589">
                      <a:moveTo>
                        <a:pt x="2417" y="1"/>
                      </a:moveTo>
                      <a:lnTo>
                        <a:pt x="0" y="1195"/>
                      </a:lnTo>
                      <a:lnTo>
                        <a:pt x="905" y="3043"/>
                      </a:lnTo>
                      <a:lnTo>
                        <a:pt x="1820" y="4940"/>
                      </a:lnTo>
                      <a:lnTo>
                        <a:pt x="2879" y="7164"/>
                      </a:lnTo>
                      <a:lnTo>
                        <a:pt x="3774" y="9099"/>
                      </a:lnTo>
                      <a:lnTo>
                        <a:pt x="4477" y="10639"/>
                      </a:lnTo>
                      <a:lnTo>
                        <a:pt x="4997" y="11843"/>
                      </a:lnTo>
                      <a:lnTo>
                        <a:pt x="5363" y="12748"/>
                      </a:lnTo>
                      <a:lnTo>
                        <a:pt x="5613" y="13383"/>
                      </a:lnTo>
                      <a:lnTo>
                        <a:pt x="5767" y="13807"/>
                      </a:lnTo>
                      <a:lnTo>
                        <a:pt x="5835" y="14057"/>
                      </a:lnTo>
                      <a:lnTo>
                        <a:pt x="5863" y="14173"/>
                      </a:lnTo>
                      <a:lnTo>
                        <a:pt x="5883" y="14442"/>
                      </a:lnTo>
                      <a:lnTo>
                        <a:pt x="5892" y="14827"/>
                      </a:lnTo>
                      <a:lnTo>
                        <a:pt x="5902" y="15309"/>
                      </a:lnTo>
                      <a:lnTo>
                        <a:pt x="5892" y="15867"/>
                      </a:lnTo>
                      <a:lnTo>
                        <a:pt x="5873" y="17205"/>
                      </a:lnTo>
                      <a:lnTo>
                        <a:pt x="5835" y="18765"/>
                      </a:lnTo>
                      <a:lnTo>
                        <a:pt x="5786" y="20440"/>
                      </a:lnTo>
                      <a:lnTo>
                        <a:pt x="5719" y="22164"/>
                      </a:lnTo>
                      <a:lnTo>
                        <a:pt x="5652" y="23848"/>
                      </a:lnTo>
                      <a:lnTo>
                        <a:pt x="5584" y="25389"/>
                      </a:lnTo>
                      <a:lnTo>
                        <a:pt x="8280" y="25514"/>
                      </a:lnTo>
                      <a:lnTo>
                        <a:pt x="8367" y="23511"/>
                      </a:lnTo>
                      <a:lnTo>
                        <a:pt x="8434" y="21846"/>
                      </a:lnTo>
                      <a:lnTo>
                        <a:pt x="8501" y="19959"/>
                      </a:lnTo>
                      <a:lnTo>
                        <a:pt x="8550" y="18053"/>
                      </a:lnTo>
                      <a:lnTo>
                        <a:pt x="8569" y="17138"/>
                      </a:lnTo>
                      <a:lnTo>
                        <a:pt x="8588" y="16281"/>
                      </a:lnTo>
                      <a:lnTo>
                        <a:pt x="8588" y="15501"/>
                      </a:lnTo>
                      <a:lnTo>
                        <a:pt x="8588" y="14827"/>
                      </a:lnTo>
                      <a:lnTo>
                        <a:pt x="8569" y="14279"/>
                      </a:lnTo>
                      <a:lnTo>
                        <a:pt x="8559" y="14057"/>
                      </a:lnTo>
                      <a:lnTo>
                        <a:pt x="8550" y="13884"/>
                      </a:lnTo>
                      <a:lnTo>
                        <a:pt x="8521" y="13701"/>
                      </a:lnTo>
                      <a:lnTo>
                        <a:pt x="8501" y="13576"/>
                      </a:lnTo>
                      <a:lnTo>
                        <a:pt x="8463" y="13422"/>
                      </a:lnTo>
                      <a:lnTo>
                        <a:pt x="8405" y="13220"/>
                      </a:lnTo>
                      <a:lnTo>
                        <a:pt x="8328" y="12969"/>
                      </a:lnTo>
                      <a:lnTo>
                        <a:pt x="8222" y="12661"/>
                      </a:lnTo>
                      <a:lnTo>
                        <a:pt x="8078" y="12295"/>
                      </a:lnTo>
                      <a:lnTo>
                        <a:pt x="7914" y="11852"/>
                      </a:lnTo>
                      <a:lnTo>
                        <a:pt x="7702" y="11332"/>
                      </a:lnTo>
                      <a:lnTo>
                        <a:pt x="7442" y="10716"/>
                      </a:lnTo>
                      <a:lnTo>
                        <a:pt x="7144" y="10013"/>
                      </a:lnTo>
                      <a:lnTo>
                        <a:pt x="6788" y="9214"/>
                      </a:lnTo>
                      <a:lnTo>
                        <a:pt x="6374" y="8300"/>
                      </a:lnTo>
                      <a:lnTo>
                        <a:pt x="5902" y="7270"/>
                      </a:lnTo>
                      <a:lnTo>
                        <a:pt x="5363" y="6114"/>
                      </a:lnTo>
                      <a:lnTo>
                        <a:pt x="4284" y="3842"/>
                      </a:lnTo>
                      <a:lnTo>
                        <a:pt x="3351" y="1897"/>
                      </a:lnTo>
                      <a:lnTo>
                        <a:pt x="2417"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4" name="Google Shape;2504;p22"/>
                <p:cNvSpPr/>
                <p:nvPr/>
              </p:nvSpPr>
              <p:spPr>
                <a:xfrm>
                  <a:off x="4225400" y="1754825"/>
                  <a:ext cx="374050" cy="360350"/>
                </a:xfrm>
                <a:custGeom>
                  <a:rect b="b" l="l" r="r" t="t"/>
                  <a:pathLst>
                    <a:path extrusionOk="0" h="14414" w="14962">
                      <a:moveTo>
                        <a:pt x="3302" y="1"/>
                      </a:moveTo>
                      <a:lnTo>
                        <a:pt x="0" y="1416"/>
                      </a:lnTo>
                      <a:lnTo>
                        <a:pt x="520" y="2610"/>
                      </a:lnTo>
                      <a:lnTo>
                        <a:pt x="886" y="3400"/>
                      </a:lnTo>
                      <a:lnTo>
                        <a:pt x="1127" y="3891"/>
                      </a:lnTo>
                      <a:lnTo>
                        <a:pt x="1281" y="4170"/>
                      </a:lnTo>
                      <a:lnTo>
                        <a:pt x="1377" y="4314"/>
                      </a:lnTo>
                      <a:lnTo>
                        <a:pt x="1502" y="4497"/>
                      </a:lnTo>
                      <a:lnTo>
                        <a:pt x="1685" y="4719"/>
                      </a:lnTo>
                      <a:lnTo>
                        <a:pt x="1916" y="4978"/>
                      </a:lnTo>
                      <a:lnTo>
                        <a:pt x="2224" y="5306"/>
                      </a:lnTo>
                      <a:lnTo>
                        <a:pt x="2609" y="5691"/>
                      </a:lnTo>
                      <a:lnTo>
                        <a:pt x="3100" y="6163"/>
                      </a:lnTo>
                      <a:lnTo>
                        <a:pt x="3688" y="6711"/>
                      </a:lnTo>
                      <a:lnTo>
                        <a:pt x="4467" y="7424"/>
                      </a:lnTo>
                      <a:lnTo>
                        <a:pt x="5363" y="8213"/>
                      </a:lnTo>
                      <a:lnTo>
                        <a:pt x="6364" y="9089"/>
                      </a:lnTo>
                      <a:lnTo>
                        <a:pt x="7481" y="10043"/>
                      </a:lnTo>
                      <a:lnTo>
                        <a:pt x="9397" y="11670"/>
                      </a:lnTo>
                      <a:lnTo>
                        <a:pt x="11053" y="13066"/>
                      </a:lnTo>
                      <a:lnTo>
                        <a:pt x="12689" y="14414"/>
                      </a:lnTo>
                      <a:lnTo>
                        <a:pt x="14962" y="11631"/>
                      </a:lnTo>
                      <a:lnTo>
                        <a:pt x="13402" y="10341"/>
                      </a:lnTo>
                      <a:lnTo>
                        <a:pt x="11804" y="9003"/>
                      </a:lnTo>
                      <a:lnTo>
                        <a:pt x="9955" y="7434"/>
                      </a:lnTo>
                      <a:lnTo>
                        <a:pt x="8386" y="6086"/>
                      </a:lnTo>
                      <a:lnTo>
                        <a:pt x="7144" y="4988"/>
                      </a:lnTo>
                      <a:lnTo>
                        <a:pt x="6181" y="4122"/>
                      </a:lnTo>
                      <a:lnTo>
                        <a:pt x="5469" y="3467"/>
                      </a:lnTo>
                      <a:lnTo>
                        <a:pt x="4968" y="2976"/>
                      </a:lnTo>
                      <a:lnTo>
                        <a:pt x="4641" y="2649"/>
                      </a:lnTo>
                      <a:lnTo>
                        <a:pt x="4458" y="2437"/>
                      </a:lnTo>
                      <a:lnTo>
                        <a:pt x="4371" y="2331"/>
                      </a:lnTo>
                      <a:lnTo>
                        <a:pt x="4265" y="2129"/>
                      </a:lnTo>
                      <a:lnTo>
                        <a:pt x="4063" y="1715"/>
                      </a:lnTo>
                      <a:lnTo>
                        <a:pt x="3755" y="1031"/>
                      </a:lnTo>
                      <a:lnTo>
                        <a:pt x="330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5" name="Google Shape;2505;p22"/>
                <p:cNvSpPr/>
                <p:nvPr/>
              </p:nvSpPr>
              <p:spPr>
                <a:xfrm>
                  <a:off x="4791975" y="2036925"/>
                  <a:ext cx="236150" cy="443850"/>
                </a:xfrm>
                <a:custGeom>
                  <a:rect b="b" l="l" r="r" t="t"/>
                  <a:pathLst>
                    <a:path extrusionOk="0" h="17754" w="9446">
                      <a:moveTo>
                        <a:pt x="3226" y="1"/>
                      </a:moveTo>
                      <a:lnTo>
                        <a:pt x="1" y="1599"/>
                      </a:lnTo>
                      <a:lnTo>
                        <a:pt x="896" y="3409"/>
                      </a:lnTo>
                      <a:lnTo>
                        <a:pt x="1801" y="5286"/>
                      </a:lnTo>
                      <a:lnTo>
                        <a:pt x="2841" y="7481"/>
                      </a:lnTo>
                      <a:lnTo>
                        <a:pt x="3707" y="9349"/>
                      </a:lnTo>
                      <a:lnTo>
                        <a:pt x="4391" y="10870"/>
                      </a:lnTo>
                      <a:lnTo>
                        <a:pt x="4911" y="12054"/>
                      </a:lnTo>
                      <a:lnTo>
                        <a:pt x="5286" y="12950"/>
                      </a:lnTo>
                      <a:lnTo>
                        <a:pt x="5546" y="13595"/>
                      </a:lnTo>
                      <a:lnTo>
                        <a:pt x="5700" y="14038"/>
                      </a:lnTo>
                      <a:lnTo>
                        <a:pt x="5787" y="14298"/>
                      </a:lnTo>
                      <a:lnTo>
                        <a:pt x="5826" y="14432"/>
                      </a:lnTo>
                      <a:lnTo>
                        <a:pt x="5845" y="14712"/>
                      </a:lnTo>
                      <a:lnTo>
                        <a:pt x="5854" y="15270"/>
                      </a:lnTo>
                      <a:lnTo>
                        <a:pt x="5854" y="16223"/>
                      </a:lnTo>
                      <a:lnTo>
                        <a:pt x="5826" y="17677"/>
                      </a:lnTo>
                      <a:lnTo>
                        <a:pt x="9417" y="17754"/>
                      </a:lnTo>
                      <a:lnTo>
                        <a:pt x="9436" y="16868"/>
                      </a:lnTo>
                      <a:lnTo>
                        <a:pt x="9446" y="16127"/>
                      </a:lnTo>
                      <a:lnTo>
                        <a:pt x="9446" y="15530"/>
                      </a:lnTo>
                      <a:lnTo>
                        <a:pt x="9446" y="15058"/>
                      </a:lnTo>
                      <a:lnTo>
                        <a:pt x="9436" y="14683"/>
                      </a:lnTo>
                      <a:lnTo>
                        <a:pt x="9426" y="14404"/>
                      </a:lnTo>
                      <a:lnTo>
                        <a:pt x="9397" y="14038"/>
                      </a:lnTo>
                      <a:lnTo>
                        <a:pt x="9369" y="13855"/>
                      </a:lnTo>
                      <a:lnTo>
                        <a:pt x="9330" y="13643"/>
                      </a:lnTo>
                      <a:lnTo>
                        <a:pt x="9263" y="13364"/>
                      </a:lnTo>
                      <a:lnTo>
                        <a:pt x="9157" y="13027"/>
                      </a:lnTo>
                      <a:lnTo>
                        <a:pt x="9012" y="12613"/>
                      </a:lnTo>
                      <a:lnTo>
                        <a:pt x="8820" y="12093"/>
                      </a:lnTo>
                      <a:lnTo>
                        <a:pt x="8569" y="11467"/>
                      </a:lnTo>
                      <a:lnTo>
                        <a:pt x="8252" y="10716"/>
                      </a:lnTo>
                      <a:lnTo>
                        <a:pt x="7838" y="9753"/>
                      </a:lnTo>
                      <a:lnTo>
                        <a:pt x="7347" y="8665"/>
                      </a:lnTo>
                      <a:lnTo>
                        <a:pt x="6788" y="7452"/>
                      </a:lnTo>
                      <a:lnTo>
                        <a:pt x="6172" y="6124"/>
                      </a:lnTo>
                      <a:lnTo>
                        <a:pt x="5094" y="3852"/>
                      </a:lnTo>
                      <a:lnTo>
                        <a:pt x="4160" y="1897"/>
                      </a:lnTo>
                      <a:lnTo>
                        <a:pt x="322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6" name="Google Shape;2506;p22"/>
                <p:cNvSpPr/>
                <p:nvPr/>
              </p:nvSpPr>
              <p:spPr>
                <a:xfrm>
                  <a:off x="4514475" y="2547675"/>
                  <a:ext cx="170175" cy="1100225"/>
                </a:xfrm>
                <a:custGeom>
                  <a:rect b="b" l="l" r="r" t="t"/>
                  <a:pathLst>
                    <a:path extrusionOk="0" h="44009" w="6807">
                      <a:moveTo>
                        <a:pt x="0" y="0"/>
                      </a:moveTo>
                      <a:lnTo>
                        <a:pt x="10" y="1059"/>
                      </a:lnTo>
                      <a:lnTo>
                        <a:pt x="29" y="2070"/>
                      </a:lnTo>
                      <a:lnTo>
                        <a:pt x="48" y="3033"/>
                      </a:lnTo>
                      <a:lnTo>
                        <a:pt x="87" y="3938"/>
                      </a:lnTo>
                      <a:lnTo>
                        <a:pt x="125" y="4805"/>
                      </a:lnTo>
                      <a:lnTo>
                        <a:pt x="183" y="5633"/>
                      </a:lnTo>
                      <a:lnTo>
                        <a:pt x="241" y="6412"/>
                      </a:lnTo>
                      <a:lnTo>
                        <a:pt x="308" y="7154"/>
                      </a:lnTo>
                      <a:lnTo>
                        <a:pt x="376" y="7857"/>
                      </a:lnTo>
                      <a:lnTo>
                        <a:pt x="462" y="8521"/>
                      </a:lnTo>
                      <a:lnTo>
                        <a:pt x="539" y="9147"/>
                      </a:lnTo>
                      <a:lnTo>
                        <a:pt x="635" y="9744"/>
                      </a:lnTo>
                      <a:lnTo>
                        <a:pt x="732" y="10302"/>
                      </a:lnTo>
                      <a:lnTo>
                        <a:pt x="828" y="10841"/>
                      </a:lnTo>
                      <a:lnTo>
                        <a:pt x="924" y="11342"/>
                      </a:lnTo>
                      <a:lnTo>
                        <a:pt x="1030" y="11823"/>
                      </a:lnTo>
                      <a:lnTo>
                        <a:pt x="1136" y="12276"/>
                      </a:lnTo>
                      <a:lnTo>
                        <a:pt x="1252" y="12709"/>
                      </a:lnTo>
                      <a:lnTo>
                        <a:pt x="1358" y="13113"/>
                      </a:lnTo>
                      <a:lnTo>
                        <a:pt x="1473" y="13508"/>
                      </a:lnTo>
                      <a:lnTo>
                        <a:pt x="1695" y="14240"/>
                      </a:lnTo>
                      <a:lnTo>
                        <a:pt x="1906" y="14914"/>
                      </a:lnTo>
                      <a:lnTo>
                        <a:pt x="2320" y="16146"/>
                      </a:lnTo>
                      <a:lnTo>
                        <a:pt x="2503" y="16733"/>
                      </a:lnTo>
                      <a:lnTo>
                        <a:pt x="2590" y="17022"/>
                      </a:lnTo>
                      <a:lnTo>
                        <a:pt x="2667" y="17321"/>
                      </a:lnTo>
                      <a:lnTo>
                        <a:pt x="2792" y="17879"/>
                      </a:lnTo>
                      <a:lnTo>
                        <a:pt x="2898" y="18380"/>
                      </a:lnTo>
                      <a:lnTo>
                        <a:pt x="2965" y="18822"/>
                      </a:lnTo>
                      <a:lnTo>
                        <a:pt x="2994" y="19025"/>
                      </a:lnTo>
                      <a:lnTo>
                        <a:pt x="3004" y="19217"/>
                      </a:lnTo>
                      <a:lnTo>
                        <a:pt x="3023" y="19410"/>
                      </a:lnTo>
                      <a:lnTo>
                        <a:pt x="3023" y="19593"/>
                      </a:lnTo>
                      <a:lnTo>
                        <a:pt x="3023" y="19766"/>
                      </a:lnTo>
                      <a:lnTo>
                        <a:pt x="3013" y="19930"/>
                      </a:lnTo>
                      <a:lnTo>
                        <a:pt x="2985" y="20257"/>
                      </a:lnTo>
                      <a:lnTo>
                        <a:pt x="2936" y="20584"/>
                      </a:lnTo>
                      <a:lnTo>
                        <a:pt x="2869" y="20912"/>
                      </a:lnTo>
                      <a:lnTo>
                        <a:pt x="2792" y="21249"/>
                      </a:lnTo>
                      <a:lnTo>
                        <a:pt x="2600" y="22000"/>
                      </a:lnTo>
                      <a:lnTo>
                        <a:pt x="2484" y="22423"/>
                      </a:lnTo>
                      <a:lnTo>
                        <a:pt x="2368" y="22905"/>
                      </a:lnTo>
                      <a:lnTo>
                        <a:pt x="2253" y="23444"/>
                      </a:lnTo>
                      <a:lnTo>
                        <a:pt x="2128" y="24050"/>
                      </a:lnTo>
                      <a:lnTo>
                        <a:pt x="2099" y="24224"/>
                      </a:lnTo>
                      <a:lnTo>
                        <a:pt x="2080" y="24397"/>
                      </a:lnTo>
                      <a:lnTo>
                        <a:pt x="2041" y="24792"/>
                      </a:lnTo>
                      <a:lnTo>
                        <a:pt x="2022" y="25235"/>
                      </a:lnTo>
                      <a:lnTo>
                        <a:pt x="2012" y="25716"/>
                      </a:lnTo>
                      <a:lnTo>
                        <a:pt x="2012" y="26226"/>
                      </a:lnTo>
                      <a:lnTo>
                        <a:pt x="2031" y="26775"/>
                      </a:lnTo>
                      <a:lnTo>
                        <a:pt x="2051" y="27353"/>
                      </a:lnTo>
                      <a:lnTo>
                        <a:pt x="2089" y="27959"/>
                      </a:lnTo>
                      <a:lnTo>
                        <a:pt x="2137" y="28585"/>
                      </a:lnTo>
                      <a:lnTo>
                        <a:pt x="2186" y="29230"/>
                      </a:lnTo>
                      <a:lnTo>
                        <a:pt x="2311" y="30568"/>
                      </a:lnTo>
                      <a:lnTo>
                        <a:pt x="2455" y="31935"/>
                      </a:lnTo>
                      <a:lnTo>
                        <a:pt x="2609" y="33302"/>
                      </a:lnTo>
                      <a:lnTo>
                        <a:pt x="2927" y="35940"/>
                      </a:lnTo>
                      <a:lnTo>
                        <a:pt x="3206" y="38251"/>
                      </a:lnTo>
                      <a:lnTo>
                        <a:pt x="3312" y="39214"/>
                      </a:lnTo>
                      <a:lnTo>
                        <a:pt x="3389" y="40013"/>
                      </a:lnTo>
                      <a:lnTo>
                        <a:pt x="3408" y="40331"/>
                      </a:lnTo>
                      <a:lnTo>
                        <a:pt x="3418" y="40610"/>
                      </a:lnTo>
                      <a:lnTo>
                        <a:pt x="3418" y="40822"/>
                      </a:lnTo>
                      <a:lnTo>
                        <a:pt x="3408" y="40985"/>
                      </a:lnTo>
                      <a:lnTo>
                        <a:pt x="3360" y="41207"/>
                      </a:lnTo>
                      <a:lnTo>
                        <a:pt x="3312" y="41390"/>
                      </a:lnTo>
                      <a:lnTo>
                        <a:pt x="3245" y="41534"/>
                      </a:lnTo>
                      <a:lnTo>
                        <a:pt x="3187" y="41640"/>
                      </a:lnTo>
                      <a:lnTo>
                        <a:pt x="3110" y="41727"/>
                      </a:lnTo>
                      <a:lnTo>
                        <a:pt x="3042" y="41794"/>
                      </a:lnTo>
                      <a:lnTo>
                        <a:pt x="2898" y="41900"/>
                      </a:lnTo>
                      <a:lnTo>
                        <a:pt x="2831" y="41958"/>
                      </a:lnTo>
                      <a:lnTo>
                        <a:pt x="2773" y="42025"/>
                      </a:lnTo>
                      <a:lnTo>
                        <a:pt x="2715" y="42112"/>
                      </a:lnTo>
                      <a:lnTo>
                        <a:pt x="2657" y="42218"/>
                      </a:lnTo>
                      <a:lnTo>
                        <a:pt x="2619" y="42362"/>
                      </a:lnTo>
                      <a:lnTo>
                        <a:pt x="2580" y="42535"/>
                      </a:lnTo>
                      <a:lnTo>
                        <a:pt x="2561" y="42757"/>
                      </a:lnTo>
                      <a:lnTo>
                        <a:pt x="2561" y="43036"/>
                      </a:lnTo>
                      <a:lnTo>
                        <a:pt x="2561" y="43142"/>
                      </a:lnTo>
                      <a:lnTo>
                        <a:pt x="2590" y="43248"/>
                      </a:lnTo>
                      <a:lnTo>
                        <a:pt x="2638" y="43344"/>
                      </a:lnTo>
                      <a:lnTo>
                        <a:pt x="2696" y="43431"/>
                      </a:lnTo>
                      <a:lnTo>
                        <a:pt x="2773" y="43508"/>
                      </a:lnTo>
                      <a:lnTo>
                        <a:pt x="2850" y="43585"/>
                      </a:lnTo>
                      <a:lnTo>
                        <a:pt x="2956" y="43652"/>
                      </a:lnTo>
                      <a:lnTo>
                        <a:pt x="3062" y="43710"/>
                      </a:lnTo>
                      <a:lnTo>
                        <a:pt x="3187" y="43768"/>
                      </a:lnTo>
                      <a:lnTo>
                        <a:pt x="3312" y="43806"/>
                      </a:lnTo>
                      <a:lnTo>
                        <a:pt x="3447" y="43854"/>
                      </a:lnTo>
                      <a:lnTo>
                        <a:pt x="3591" y="43883"/>
                      </a:lnTo>
                      <a:lnTo>
                        <a:pt x="3736" y="43922"/>
                      </a:lnTo>
                      <a:lnTo>
                        <a:pt x="3890" y="43941"/>
                      </a:lnTo>
                      <a:lnTo>
                        <a:pt x="4207" y="43980"/>
                      </a:lnTo>
                      <a:lnTo>
                        <a:pt x="4525" y="43999"/>
                      </a:lnTo>
                      <a:lnTo>
                        <a:pt x="4833" y="44008"/>
                      </a:lnTo>
                      <a:lnTo>
                        <a:pt x="5141" y="43999"/>
                      </a:lnTo>
                      <a:lnTo>
                        <a:pt x="5420" y="43980"/>
                      </a:lnTo>
                      <a:lnTo>
                        <a:pt x="5661" y="43960"/>
                      </a:lnTo>
                      <a:lnTo>
                        <a:pt x="5873" y="43922"/>
                      </a:lnTo>
                      <a:lnTo>
                        <a:pt x="6027" y="43893"/>
                      </a:lnTo>
                      <a:lnTo>
                        <a:pt x="6133" y="43854"/>
                      </a:lnTo>
                      <a:lnTo>
                        <a:pt x="6162" y="43825"/>
                      </a:lnTo>
                      <a:lnTo>
                        <a:pt x="6191" y="43787"/>
                      </a:lnTo>
                      <a:lnTo>
                        <a:pt x="6210" y="43729"/>
                      </a:lnTo>
                      <a:lnTo>
                        <a:pt x="6229" y="43662"/>
                      </a:lnTo>
                      <a:lnTo>
                        <a:pt x="6248" y="43498"/>
                      </a:lnTo>
                      <a:lnTo>
                        <a:pt x="6248" y="43296"/>
                      </a:lnTo>
                      <a:lnTo>
                        <a:pt x="6229" y="43055"/>
                      </a:lnTo>
                      <a:lnTo>
                        <a:pt x="6210" y="42805"/>
                      </a:lnTo>
                      <a:lnTo>
                        <a:pt x="6171" y="42535"/>
                      </a:lnTo>
                      <a:lnTo>
                        <a:pt x="6123" y="42256"/>
                      </a:lnTo>
                      <a:lnTo>
                        <a:pt x="6037" y="41727"/>
                      </a:lnTo>
                      <a:lnTo>
                        <a:pt x="5940" y="41265"/>
                      </a:lnTo>
                      <a:lnTo>
                        <a:pt x="5844" y="40812"/>
                      </a:lnTo>
                      <a:lnTo>
                        <a:pt x="5863" y="39137"/>
                      </a:lnTo>
                      <a:lnTo>
                        <a:pt x="5911" y="35151"/>
                      </a:lnTo>
                      <a:lnTo>
                        <a:pt x="5931" y="32783"/>
                      </a:lnTo>
                      <a:lnTo>
                        <a:pt x="5940" y="30424"/>
                      </a:lnTo>
                      <a:lnTo>
                        <a:pt x="5931" y="28277"/>
                      </a:lnTo>
                      <a:lnTo>
                        <a:pt x="5921" y="27343"/>
                      </a:lnTo>
                      <a:lnTo>
                        <a:pt x="5911" y="26534"/>
                      </a:lnTo>
                      <a:lnTo>
                        <a:pt x="5902" y="26168"/>
                      </a:lnTo>
                      <a:lnTo>
                        <a:pt x="5911" y="25803"/>
                      </a:lnTo>
                      <a:lnTo>
                        <a:pt x="5921" y="25090"/>
                      </a:lnTo>
                      <a:lnTo>
                        <a:pt x="5960" y="24397"/>
                      </a:lnTo>
                      <a:lnTo>
                        <a:pt x="6017" y="23713"/>
                      </a:lnTo>
                      <a:lnTo>
                        <a:pt x="6075" y="23059"/>
                      </a:lnTo>
                      <a:lnTo>
                        <a:pt x="6152" y="22433"/>
                      </a:lnTo>
                      <a:lnTo>
                        <a:pt x="6239" y="21826"/>
                      </a:lnTo>
                      <a:lnTo>
                        <a:pt x="6325" y="21249"/>
                      </a:lnTo>
                      <a:lnTo>
                        <a:pt x="6499" y="20190"/>
                      </a:lnTo>
                      <a:lnTo>
                        <a:pt x="6653" y="19256"/>
                      </a:lnTo>
                      <a:lnTo>
                        <a:pt x="6711" y="18842"/>
                      </a:lnTo>
                      <a:lnTo>
                        <a:pt x="6759" y="18476"/>
                      </a:lnTo>
                      <a:lnTo>
                        <a:pt x="6797" y="18149"/>
                      </a:lnTo>
                      <a:lnTo>
                        <a:pt x="6807" y="17860"/>
                      </a:lnTo>
                      <a:lnTo>
                        <a:pt x="6807" y="8723"/>
                      </a:lnTo>
                      <a:lnTo>
                        <a:pt x="6807" y="645"/>
                      </a:lnTo>
                      <a:lnTo>
                        <a:pt x="0"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7" name="Google Shape;2507;p22"/>
                <p:cNvSpPr/>
                <p:nvPr/>
              </p:nvSpPr>
              <p:spPr>
                <a:xfrm>
                  <a:off x="4704125" y="2547675"/>
                  <a:ext cx="170200" cy="1100225"/>
                </a:xfrm>
                <a:custGeom>
                  <a:rect b="b" l="l" r="r" t="t"/>
                  <a:pathLst>
                    <a:path extrusionOk="0" h="44009" w="6808">
                      <a:moveTo>
                        <a:pt x="6807" y="0"/>
                      </a:moveTo>
                      <a:lnTo>
                        <a:pt x="1" y="645"/>
                      </a:lnTo>
                      <a:lnTo>
                        <a:pt x="1" y="8723"/>
                      </a:lnTo>
                      <a:lnTo>
                        <a:pt x="1" y="17860"/>
                      </a:lnTo>
                      <a:lnTo>
                        <a:pt x="10" y="18149"/>
                      </a:lnTo>
                      <a:lnTo>
                        <a:pt x="49" y="18476"/>
                      </a:lnTo>
                      <a:lnTo>
                        <a:pt x="97" y="18842"/>
                      </a:lnTo>
                      <a:lnTo>
                        <a:pt x="155" y="19256"/>
                      </a:lnTo>
                      <a:lnTo>
                        <a:pt x="309" y="20190"/>
                      </a:lnTo>
                      <a:lnTo>
                        <a:pt x="482" y="21249"/>
                      </a:lnTo>
                      <a:lnTo>
                        <a:pt x="569" y="21826"/>
                      </a:lnTo>
                      <a:lnTo>
                        <a:pt x="655" y="22433"/>
                      </a:lnTo>
                      <a:lnTo>
                        <a:pt x="732" y="23059"/>
                      </a:lnTo>
                      <a:lnTo>
                        <a:pt x="790" y="23713"/>
                      </a:lnTo>
                      <a:lnTo>
                        <a:pt x="848" y="24397"/>
                      </a:lnTo>
                      <a:lnTo>
                        <a:pt x="886" y="25090"/>
                      </a:lnTo>
                      <a:lnTo>
                        <a:pt x="896" y="25803"/>
                      </a:lnTo>
                      <a:lnTo>
                        <a:pt x="896" y="26168"/>
                      </a:lnTo>
                      <a:lnTo>
                        <a:pt x="896" y="26534"/>
                      </a:lnTo>
                      <a:lnTo>
                        <a:pt x="877" y="27343"/>
                      </a:lnTo>
                      <a:lnTo>
                        <a:pt x="877" y="28277"/>
                      </a:lnTo>
                      <a:lnTo>
                        <a:pt x="867" y="30424"/>
                      </a:lnTo>
                      <a:lnTo>
                        <a:pt x="877" y="32783"/>
                      </a:lnTo>
                      <a:lnTo>
                        <a:pt x="896" y="35151"/>
                      </a:lnTo>
                      <a:lnTo>
                        <a:pt x="944" y="39137"/>
                      </a:lnTo>
                      <a:lnTo>
                        <a:pt x="963" y="40812"/>
                      </a:lnTo>
                      <a:lnTo>
                        <a:pt x="867" y="41265"/>
                      </a:lnTo>
                      <a:lnTo>
                        <a:pt x="771" y="41727"/>
                      </a:lnTo>
                      <a:lnTo>
                        <a:pt x="675" y="42256"/>
                      </a:lnTo>
                      <a:lnTo>
                        <a:pt x="636" y="42535"/>
                      </a:lnTo>
                      <a:lnTo>
                        <a:pt x="598" y="42805"/>
                      </a:lnTo>
                      <a:lnTo>
                        <a:pt x="578" y="43055"/>
                      </a:lnTo>
                      <a:lnTo>
                        <a:pt x="559" y="43296"/>
                      </a:lnTo>
                      <a:lnTo>
                        <a:pt x="559" y="43498"/>
                      </a:lnTo>
                      <a:lnTo>
                        <a:pt x="578" y="43662"/>
                      </a:lnTo>
                      <a:lnTo>
                        <a:pt x="598" y="43729"/>
                      </a:lnTo>
                      <a:lnTo>
                        <a:pt x="617" y="43787"/>
                      </a:lnTo>
                      <a:lnTo>
                        <a:pt x="646" y="43825"/>
                      </a:lnTo>
                      <a:lnTo>
                        <a:pt x="675" y="43854"/>
                      </a:lnTo>
                      <a:lnTo>
                        <a:pt x="771" y="43893"/>
                      </a:lnTo>
                      <a:lnTo>
                        <a:pt x="935" y="43922"/>
                      </a:lnTo>
                      <a:lnTo>
                        <a:pt x="1146" y="43960"/>
                      </a:lnTo>
                      <a:lnTo>
                        <a:pt x="1387" y="43980"/>
                      </a:lnTo>
                      <a:lnTo>
                        <a:pt x="1666" y="43999"/>
                      </a:lnTo>
                      <a:lnTo>
                        <a:pt x="1965" y="44008"/>
                      </a:lnTo>
                      <a:lnTo>
                        <a:pt x="2282" y="43999"/>
                      </a:lnTo>
                      <a:lnTo>
                        <a:pt x="2600" y="43980"/>
                      </a:lnTo>
                      <a:lnTo>
                        <a:pt x="2918" y="43941"/>
                      </a:lnTo>
                      <a:lnTo>
                        <a:pt x="3072" y="43922"/>
                      </a:lnTo>
                      <a:lnTo>
                        <a:pt x="3216" y="43883"/>
                      </a:lnTo>
                      <a:lnTo>
                        <a:pt x="3361" y="43854"/>
                      </a:lnTo>
                      <a:lnTo>
                        <a:pt x="3496" y="43806"/>
                      </a:lnTo>
                      <a:lnTo>
                        <a:pt x="3621" y="43768"/>
                      </a:lnTo>
                      <a:lnTo>
                        <a:pt x="3746" y="43710"/>
                      </a:lnTo>
                      <a:lnTo>
                        <a:pt x="3852" y="43652"/>
                      </a:lnTo>
                      <a:lnTo>
                        <a:pt x="3948" y="43585"/>
                      </a:lnTo>
                      <a:lnTo>
                        <a:pt x="4035" y="43508"/>
                      </a:lnTo>
                      <a:lnTo>
                        <a:pt x="4112" y="43431"/>
                      </a:lnTo>
                      <a:lnTo>
                        <a:pt x="4169" y="43344"/>
                      </a:lnTo>
                      <a:lnTo>
                        <a:pt x="4218" y="43248"/>
                      </a:lnTo>
                      <a:lnTo>
                        <a:pt x="4237" y="43142"/>
                      </a:lnTo>
                      <a:lnTo>
                        <a:pt x="4246" y="43036"/>
                      </a:lnTo>
                      <a:lnTo>
                        <a:pt x="4246" y="42757"/>
                      </a:lnTo>
                      <a:lnTo>
                        <a:pt x="4218" y="42535"/>
                      </a:lnTo>
                      <a:lnTo>
                        <a:pt x="4189" y="42362"/>
                      </a:lnTo>
                      <a:lnTo>
                        <a:pt x="4150" y="42218"/>
                      </a:lnTo>
                      <a:lnTo>
                        <a:pt x="4092" y="42112"/>
                      </a:lnTo>
                      <a:lnTo>
                        <a:pt x="4035" y="42025"/>
                      </a:lnTo>
                      <a:lnTo>
                        <a:pt x="3977" y="41958"/>
                      </a:lnTo>
                      <a:lnTo>
                        <a:pt x="3909" y="41900"/>
                      </a:lnTo>
                      <a:lnTo>
                        <a:pt x="3765" y="41794"/>
                      </a:lnTo>
                      <a:lnTo>
                        <a:pt x="3688" y="41727"/>
                      </a:lnTo>
                      <a:lnTo>
                        <a:pt x="3621" y="41640"/>
                      </a:lnTo>
                      <a:lnTo>
                        <a:pt x="3563" y="41534"/>
                      </a:lnTo>
                      <a:lnTo>
                        <a:pt x="3496" y="41390"/>
                      </a:lnTo>
                      <a:lnTo>
                        <a:pt x="3447" y="41207"/>
                      </a:lnTo>
                      <a:lnTo>
                        <a:pt x="3399" y="40985"/>
                      </a:lnTo>
                      <a:lnTo>
                        <a:pt x="3390" y="40822"/>
                      </a:lnTo>
                      <a:lnTo>
                        <a:pt x="3390" y="40610"/>
                      </a:lnTo>
                      <a:lnTo>
                        <a:pt x="3399" y="40331"/>
                      </a:lnTo>
                      <a:lnTo>
                        <a:pt x="3418" y="40013"/>
                      </a:lnTo>
                      <a:lnTo>
                        <a:pt x="3496" y="39214"/>
                      </a:lnTo>
                      <a:lnTo>
                        <a:pt x="3601" y="38251"/>
                      </a:lnTo>
                      <a:lnTo>
                        <a:pt x="3881" y="35940"/>
                      </a:lnTo>
                      <a:lnTo>
                        <a:pt x="4198" y="33302"/>
                      </a:lnTo>
                      <a:lnTo>
                        <a:pt x="4352" y="31935"/>
                      </a:lnTo>
                      <a:lnTo>
                        <a:pt x="4497" y="30568"/>
                      </a:lnTo>
                      <a:lnTo>
                        <a:pt x="4622" y="29230"/>
                      </a:lnTo>
                      <a:lnTo>
                        <a:pt x="4670" y="28585"/>
                      </a:lnTo>
                      <a:lnTo>
                        <a:pt x="4718" y="27959"/>
                      </a:lnTo>
                      <a:lnTo>
                        <a:pt x="4757" y="27353"/>
                      </a:lnTo>
                      <a:lnTo>
                        <a:pt x="4776" y="26775"/>
                      </a:lnTo>
                      <a:lnTo>
                        <a:pt x="4795" y="26226"/>
                      </a:lnTo>
                      <a:lnTo>
                        <a:pt x="4795" y="25716"/>
                      </a:lnTo>
                      <a:lnTo>
                        <a:pt x="4786" y="25235"/>
                      </a:lnTo>
                      <a:lnTo>
                        <a:pt x="4766" y="24792"/>
                      </a:lnTo>
                      <a:lnTo>
                        <a:pt x="4728" y="24397"/>
                      </a:lnTo>
                      <a:lnTo>
                        <a:pt x="4709" y="24224"/>
                      </a:lnTo>
                      <a:lnTo>
                        <a:pt x="4680" y="24050"/>
                      </a:lnTo>
                      <a:lnTo>
                        <a:pt x="4555" y="23444"/>
                      </a:lnTo>
                      <a:lnTo>
                        <a:pt x="4439" y="22905"/>
                      </a:lnTo>
                      <a:lnTo>
                        <a:pt x="4323" y="22423"/>
                      </a:lnTo>
                      <a:lnTo>
                        <a:pt x="4208" y="22000"/>
                      </a:lnTo>
                      <a:lnTo>
                        <a:pt x="4015" y="21249"/>
                      </a:lnTo>
                      <a:lnTo>
                        <a:pt x="3938" y="20912"/>
                      </a:lnTo>
                      <a:lnTo>
                        <a:pt x="3871" y="20584"/>
                      </a:lnTo>
                      <a:lnTo>
                        <a:pt x="3823" y="20257"/>
                      </a:lnTo>
                      <a:lnTo>
                        <a:pt x="3794" y="19930"/>
                      </a:lnTo>
                      <a:lnTo>
                        <a:pt x="3784" y="19766"/>
                      </a:lnTo>
                      <a:lnTo>
                        <a:pt x="3784" y="19593"/>
                      </a:lnTo>
                      <a:lnTo>
                        <a:pt x="3784" y="19410"/>
                      </a:lnTo>
                      <a:lnTo>
                        <a:pt x="3794" y="19217"/>
                      </a:lnTo>
                      <a:lnTo>
                        <a:pt x="3813" y="19025"/>
                      </a:lnTo>
                      <a:lnTo>
                        <a:pt x="3842" y="18822"/>
                      </a:lnTo>
                      <a:lnTo>
                        <a:pt x="3909" y="18380"/>
                      </a:lnTo>
                      <a:lnTo>
                        <a:pt x="4006" y="17879"/>
                      </a:lnTo>
                      <a:lnTo>
                        <a:pt x="4141" y="17321"/>
                      </a:lnTo>
                      <a:lnTo>
                        <a:pt x="4218" y="17022"/>
                      </a:lnTo>
                      <a:lnTo>
                        <a:pt x="4304" y="16733"/>
                      </a:lnTo>
                      <a:lnTo>
                        <a:pt x="4487" y="16146"/>
                      </a:lnTo>
                      <a:lnTo>
                        <a:pt x="4901" y="14914"/>
                      </a:lnTo>
                      <a:lnTo>
                        <a:pt x="5113" y="14240"/>
                      </a:lnTo>
                      <a:lnTo>
                        <a:pt x="5334" y="13508"/>
                      </a:lnTo>
                      <a:lnTo>
                        <a:pt x="5450" y="13113"/>
                      </a:lnTo>
                      <a:lnTo>
                        <a:pt x="5556" y="12709"/>
                      </a:lnTo>
                      <a:lnTo>
                        <a:pt x="5662" y="12276"/>
                      </a:lnTo>
                      <a:lnTo>
                        <a:pt x="5777" y="11823"/>
                      </a:lnTo>
                      <a:lnTo>
                        <a:pt x="5874" y="11342"/>
                      </a:lnTo>
                      <a:lnTo>
                        <a:pt x="5979" y="10841"/>
                      </a:lnTo>
                      <a:lnTo>
                        <a:pt x="6076" y="10302"/>
                      </a:lnTo>
                      <a:lnTo>
                        <a:pt x="6172" y="9744"/>
                      </a:lnTo>
                      <a:lnTo>
                        <a:pt x="6259" y="9147"/>
                      </a:lnTo>
                      <a:lnTo>
                        <a:pt x="6345" y="8521"/>
                      </a:lnTo>
                      <a:lnTo>
                        <a:pt x="6422" y="7857"/>
                      </a:lnTo>
                      <a:lnTo>
                        <a:pt x="6499" y="7154"/>
                      </a:lnTo>
                      <a:lnTo>
                        <a:pt x="6567" y="6412"/>
                      </a:lnTo>
                      <a:lnTo>
                        <a:pt x="6625" y="5633"/>
                      </a:lnTo>
                      <a:lnTo>
                        <a:pt x="6682" y="4805"/>
                      </a:lnTo>
                      <a:lnTo>
                        <a:pt x="6721" y="3938"/>
                      </a:lnTo>
                      <a:lnTo>
                        <a:pt x="6759" y="3033"/>
                      </a:lnTo>
                      <a:lnTo>
                        <a:pt x="6779" y="2070"/>
                      </a:lnTo>
                      <a:lnTo>
                        <a:pt x="6798" y="1059"/>
                      </a:lnTo>
                      <a:lnTo>
                        <a:pt x="6807"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8" name="Google Shape;2508;p22"/>
                <p:cNvSpPr/>
                <p:nvPr/>
              </p:nvSpPr>
              <p:spPr>
                <a:xfrm>
                  <a:off x="4505325" y="1537975"/>
                  <a:ext cx="378375" cy="380325"/>
                </a:xfrm>
                <a:custGeom>
                  <a:rect b="b" l="l" r="r" t="t"/>
                  <a:pathLst>
                    <a:path extrusionOk="0" h="15213" w="15135">
                      <a:moveTo>
                        <a:pt x="5055" y="0"/>
                      </a:moveTo>
                      <a:lnTo>
                        <a:pt x="4872" y="10"/>
                      </a:lnTo>
                      <a:lnTo>
                        <a:pt x="4679" y="29"/>
                      </a:lnTo>
                      <a:lnTo>
                        <a:pt x="4496" y="49"/>
                      </a:lnTo>
                      <a:lnTo>
                        <a:pt x="4304" y="77"/>
                      </a:lnTo>
                      <a:lnTo>
                        <a:pt x="4121" y="106"/>
                      </a:lnTo>
                      <a:lnTo>
                        <a:pt x="3938" y="145"/>
                      </a:lnTo>
                      <a:lnTo>
                        <a:pt x="3755" y="193"/>
                      </a:lnTo>
                      <a:lnTo>
                        <a:pt x="3582" y="241"/>
                      </a:lnTo>
                      <a:lnTo>
                        <a:pt x="3399" y="299"/>
                      </a:lnTo>
                      <a:lnTo>
                        <a:pt x="3225" y="366"/>
                      </a:lnTo>
                      <a:lnTo>
                        <a:pt x="3052" y="434"/>
                      </a:lnTo>
                      <a:lnTo>
                        <a:pt x="2879" y="520"/>
                      </a:lnTo>
                      <a:lnTo>
                        <a:pt x="2715" y="607"/>
                      </a:lnTo>
                      <a:lnTo>
                        <a:pt x="2552" y="694"/>
                      </a:lnTo>
                      <a:lnTo>
                        <a:pt x="2388" y="790"/>
                      </a:lnTo>
                      <a:lnTo>
                        <a:pt x="2128" y="982"/>
                      </a:lnTo>
                      <a:lnTo>
                        <a:pt x="1878" y="1175"/>
                      </a:lnTo>
                      <a:lnTo>
                        <a:pt x="1637" y="1387"/>
                      </a:lnTo>
                      <a:lnTo>
                        <a:pt x="1406" y="1618"/>
                      </a:lnTo>
                      <a:lnTo>
                        <a:pt x="1194" y="1859"/>
                      </a:lnTo>
                      <a:lnTo>
                        <a:pt x="1001" y="2119"/>
                      </a:lnTo>
                      <a:lnTo>
                        <a:pt x="819" y="2378"/>
                      </a:lnTo>
                      <a:lnTo>
                        <a:pt x="655" y="2658"/>
                      </a:lnTo>
                      <a:lnTo>
                        <a:pt x="510" y="2947"/>
                      </a:lnTo>
                      <a:lnTo>
                        <a:pt x="376" y="3245"/>
                      </a:lnTo>
                      <a:lnTo>
                        <a:pt x="260" y="3553"/>
                      </a:lnTo>
                      <a:lnTo>
                        <a:pt x="173" y="3871"/>
                      </a:lnTo>
                      <a:lnTo>
                        <a:pt x="96" y="4188"/>
                      </a:lnTo>
                      <a:lnTo>
                        <a:pt x="39" y="4525"/>
                      </a:lnTo>
                      <a:lnTo>
                        <a:pt x="10" y="4862"/>
                      </a:lnTo>
                      <a:lnTo>
                        <a:pt x="0" y="5199"/>
                      </a:lnTo>
                      <a:lnTo>
                        <a:pt x="0" y="12882"/>
                      </a:lnTo>
                      <a:lnTo>
                        <a:pt x="0" y="12998"/>
                      </a:lnTo>
                      <a:lnTo>
                        <a:pt x="10" y="13123"/>
                      </a:lnTo>
                      <a:lnTo>
                        <a:pt x="29" y="13238"/>
                      </a:lnTo>
                      <a:lnTo>
                        <a:pt x="48" y="13354"/>
                      </a:lnTo>
                      <a:lnTo>
                        <a:pt x="68" y="13460"/>
                      </a:lnTo>
                      <a:lnTo>
                        <a:pt x="106" y="13575"/>
                      </a:lnTo>
                      <a:lnTo>
                        <a:pt x="183" y="13787"/>
                      </a:lnTo>
                      <a:lnTo>
                        <a:pt x="279" y="13989"/>
                      </a:lnTo>
                      <a:lnTo>
                        <a:pt x="395" y="14182"/>
                      </a:lnTo>
                      <a:lnTo>
                        <a:pt x="530" y="14365"/>
                      </a:lnTo>
                      <a:lnTo>
                        <a:pt x="684" y="14529"/>
                      </a:lnTo>
                      <a:lnTo>
                        <a:pt x="847" y="14683"/>
                      </a:lnTo>
                      <a:lnTo>
                        <a:pt x="1030" y="14817"/>
                      </a:lnTo>
                      <a:lnTo>
                        <a:pt x="1223" y="14933"/>
                      </a:lnTo>
                      <a:lnTo>
                        <a:pt x="1425" y="15029"/>
                      </a:lnTo>
                      <a:lnTo>
                        <a:pt x="1637" y="15106"/>
                      </a:lnTo>
                      <a:lnTo>
                        <a:pt x="1743" y="15135"/>
                      </a:lnTo>
                      <a:lnTo>
                        <a:pt x="1858" y="15164"/>
                      </a:lnTo>
                      <a:lnTo>
                        <a:pt x="1974" y="15183"/>
                      </a:lnTo>
                      <a:lnTo>
                        <a:pt x="2089" y="15203"/>
                      </a:lnTo>
                      <a:lnTo>
                        <a:pt x="2205" y="15212"/>
                      </a:lnTo>
                      <a:lnTo>
                        <a:pt x="12921" y="15212"/>
                      </a:lnTo>
                      <a:lnTo>
                        <a:pt x="13046" y="15203"/>
                      </a:lnTo>
                      <a:lnTo>
                        <a:pt x="13161" y="15183"/>
                      </a:lnTo>
                      <a:lnTo>
                        <a:pt x="13277" y="15164"/>
                      </a:lnTo>
                      <a:lnTo>
                        <a:pt x="13383" y="15135"/>
                      </a:lnTo>
                      <a:lnTo>
                        <a:pt x="13498" y="15106"/>
                      </a:lnTo>
                      <a:lnTo>
                        <a:pt x="13710" y="15029"/>
                      </a:lnTo>
                      <a:lnTo>
                        <a:pt x="13912" y="14933"/>
                      </a:lnTo>
                      <a:lnTo>
                        <a:pt x="14105" y="14817"/>
                      </a:lnTo>
                      <a:lnTo>
                        <a:pt x="14288" y="14683"/>
                      </a:lnTo>
                      <a:lnTo>
                        <a:pt x="14451" y="14529"/>
                      </a:lnTo>
                      <a:lnTo>
                        <a:pt x="14605" y="14365"/>
                      </a:lnTo>
                      <a:lnTo>
                        <a:pt x="14740" y="14182"/>
                      </a:lnTo>
                      <a:lnTo>
                        <a:pt x="14856" y="13989"/>
                      </a:lnTo>
                      <a:lnTo>
                        <a:pt x="14952" y="13787"/>
                      </a:lnTo>
                      <a:lnTo>
                        <a:pt x="15029" y="13575"/>
                      </a:lnTo>
                      <a:lnTo>
                        <a:pt x="15058" y="13460"/>
                      </a:lnTo>
                      <a:lnTo>
                        <a:pt x="15087" y="13354"/>
                      </a:lnTo>
                      <a:lnTo>
                        <a:pt x="15106" y="13238"/>
                      </a:lnTo>
                      <a:lnTo>
                        <a:pt x="15125" y="13123"/>
                      </a:lnTo>
                      <a:lnTo>
                        <a:pt x="15135" y="12998"/>
                      </a:lnTo>
                      <a:lnTo>
                        <a:pt x="15135" y="12882"/>
                      </a:lnTo>
                      <a:lnTo>
                        <a:pt x="15135" y="5199"/>
                      </a:lnTo>
                      <a:lnTo>
                        <a:pt x="15125" y="4882"/>
                      </a:lnTo>
                      <a:lnTo>
                        <a:pt x="15096" y="4574"/>
                      </a:lnTo>
                      <a:lnTo>
                        <a:pt x="15048" y="4265"/>
                      </a:lnTo>
                      <a:lnTo>
                        <a:pt x="14990" y="3957"/>
                      </a:lnTo>
                      <a:lnTo>
                        <a:pt x="14904" y="3659"/>
                      </a:lnTo>
                      <a:lnTo>
                        <a:pt x="14808" y="3370"/>
                      </a:lnTo>
                      <a:lnTo>
                        <a:pt x="14692" y="3091"/>
                      </a:lnTo>
                      <a:lnTo>
                        <a:pt x="14567" y="2821"/>
                      </a:lnTo>
                      <a:lnTo>
                        <a:pt x="14422" y="2561"/>
                      </a:lnTo>
                      <a:lnTo>
                        <a:pt x="14259" y="2301"/>
                      </a:lnTo>
                      <a:lnTo>
                        <a:pt x="14085" y="2061"/>
                      </a:lnTo>
                      <a:lnTo>
                        <a:pt x="13903" y="1820"/>
                      </a:lnTo>
                      <a:lnTo>
                        <a:pt x="13710" y="1599"/>
                      </a:lnTo>
                      <a:lnTo>
                        <a:pt x="13498" y="1387"/>
                      </a:lnTo>
                      <a:lnTo>
                        <a:pt x="13277" y="1194"/>
                      </a:lnTo>
                      <a:lnTo>
                        <a:pt x="13046" y="1002"/>
                      </a:lnTo>
                      <a:lnTo>
                        <a:pt x="12872" y="877"/>
                      </a:lnTo>
                      <a:lnTo>
                        <a:pt x="12689" y="761"/>
                      </a:lnTo>
                      <a:lnTo>
                        <a:pt x="12507" y="655"/>
                      </a:lnTo>
                      <a:lnTo>
                        <a:pt x="12324" y="559"/>
                      </a:lnTo>
                      <a:lnTo>
                        <a:pt x="12131" y="472"/>
                      </a:lnTo>
                      <a:lnTo>
                        <a:pt x="11939" y="386"/>
                      </a:lnTo>
                      <a:lnTo>
                        <a:pt x="11736" y="309"/>
                      </a:lnTo>
                      <a:lnTo>
                        <a:pt x="11534" y="241"/>
                      </a:lnTo>
                      <a:lnTo>
                        <a:pt x="11332" y="183"/>
                      </a:lnTo>
                      <a:lnTo>
                        <a:pt x="11130" y="135"/>
                      </a:lnTo>
                      <a:lnTo>
                        <a:pt x="10918" y="97"/>
                      </a:lnTo>
                      <a:lnTo>
                        <a:pt x="10716" y="58"/>
                      </a:lnTo>
                      <a:lnTo>
                        <a:pt x="10504" y="29"/>
                      </a:lnTo>
                      <a:lnTo>
                        <a:pt x="10292" y="20"/>
                      </a:lnTo>
                      <a:lnTo>
                        <a:pt x="1008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9" name="Google Shape;2509;p22"/>
                <p:cNvSpPr/>
                <p:nvPr/>
              </p:nvSpPr>
              <p:spPr>
                <a:xfrm>
                  <a:off x="4498325" y="2333225"/>
                  <a:ext cx="400800" cy="320625"/>
                </a:xfrm>
                <a:custGeom>
                  <a:rect b="b" l="l" r="r" t="t"/>
                  <a:pathLst>
                    <a:path extrusionOk="0" h="12825" w="16032">
                      <a:moveTo>
                        <a:pt x="6413" y="0"/>
                      </a:moveTo>
                      <a:lnTo>
                        <a:pt x="6086" y="10"/>
                      </a:lnTo>
                      <a:lnTo>
                        <a:pt x="5758" y="39"/>
                      </a:lnTo>
                      <a:lnTo>
                        <a:pt x="5441" y="77"/>
                      </a:lnTo>
                      <a:lnTo>
                        <a:pt x="5123" y="135"/>
                      </a:lnTo>
                      <a:lnTo>
                        <a:pt x="4815" y="202"/>
                      </a:lnTo>
                      <a:lnTo>
                        <a:pt x="4507" y="289"/>
                      </a:lnTo>
                      <a:lnTo>
                        <a:pt x="4218" y="395"/>
                      </a:lnTo>
                      <a:lnTo>
                        <a:pt x="3919" y="510"/>
                      </a:lnTo>
                      <a:lnTo>
                        <a:pt x="3640" y="636"/>
                      </a:lnTo>
                      <a:lnTo>
                        <a:pt x="3361" y="780"/>
                      </a:lnTo>
                      <a:lnTo>
                        <a:pt x="3091" y="934"/>
                      </a:lnTo>
                      <a:lnTo>
                        <a:pt x="2832" y="1098"/>
                      </a:lnTo>
                      <a:lnTo>
                        <a:pt x="2581" y="1281"/>
                      </a:lnTo>
                      <a:lnTo>
                        <a:pt x="2341" y="1473"/>
                      </a:lnTo>
                      <a:lnTo>
                        <a:pt x="2109" y="1675"/>
                      </a:lnTo>
                      <a:lnTo>
                        <a:pt x="1888" y="1887"/>
                      </a:lnTo>
                      <a:lnTo>
                        <a:pt x="1667" y="2109"/>
                      </a:lnTo>
                      <a:lnTo>
                        <a:pt x="1474" y="2340"/>
                      </a:lnTo>
                      <a:lnTo>
                        <a:pt x="1281" y="2580"/>
                      </a:lnTo>
                      <a:lnTo>
                        <a:pt x="1099" y="2840"/>
                      </a:lnTo>
                      <a:lnTo>
                        <a:pt x="935" y="3100"/>
                      </a:lnTo>
                      <a:lnTo>
                        <a:pt x="781" y="3360"/>
                      </a:lnTo>
                      <a:lnTo>
                        <a:pt x="636" y="3639"/>
                      </a:lnTo>
                      <a:lnTo>
                        <a:pt x="502" y="3928"/>
                      </a:lnTo>
                      <a:lnTo>
                        <a:pt x="396" y="4217"/>
                      </a:lnTo>
                      <a:lnTo>
                        <a:pt x="290" y="4516"/>
                      </a:lnTo>
                      <a:lnTo>
                        <a:pt x="203" y="4814"/>
                      </a:lnTo>
                      <a:lnTo>
                        <a:pt x="136" y="5122"/>
                      </a:lnTo>
                      <a:lnTo>
                        <a:pt x="78" y="5440"/>
                      </a:lnTo>
                      <a:lnTo>
                        <a:pt x="30" y="5758"/>
                      </a:lnTo>
                      <a:lnTo>
                        <a:pt x="11" y="6085"/>
                      </a:lnTo>
                      <a:lnTo>
                        <a:pt x="1" y="6412"/>
                      </a:lnTo>
                      <a:lnTo>
                        <a:pt x="11" y="6740"/>
                      </a:lnTo>
                      <a:lnTo>
                        <a:pt x="30" y="7067"/>
                      </a:lnTo>
                      <a:lnTo>
                        <a:pt x="78" y="7385"/>
                      </a:lnTo>
                      <a:lnTo>
                        <a:pt x="136" y="7702"/>
                      </a:lnTo>
                      <a:lnTo>
                        <a:pt x="203" y="8010"/>
                      </a:lnTo>
                      <a:lnTo>
                        <a:pt x="290" y="8318"/>
                      </a:lnTo>
                      <a:lnTo>
                        <a:pt x="396" y="8617"/>
                      </a:lnTo>
                      <a:lnTo>
                        <a:pt x="502" y="8906"/>
                      </a:lnTo>
                      <a:lnTo>
                        <a:pt x="636" y="9185"/>
                      </a:lnTo>
                      <a:lnTo>
                        <a:pt x="781" y="9464"/>
                      </a:lnTo>
                      <a:lnTo>
                        <a:pt x="935" y="9734"/>
                      </a:lnTo>
                      <a:lnTo>
                        <a:pt x="1099" y="9994"/>
                      </a:lnTo>
                      <a:lnTo>
                        <a:pt x="1281" y="10244"/>
                      </a:lnTo>
                      <a:lnTo>
                        <a:pt x="1474" y="10485"/>
                      </a:lnTo>
                      <a:lnTo>
                        <a:pt x="1667" y="10716"/>
                      </a:lnTo>
                      <a:lnTo>
                        <a:pt x="1888" y="10947"/>
                      </a:lnTo>
                      <a:lnTo>
                        <a:pt x="2109" y="11159"/>
                      </a:lnTo>
                      <a:lnTo>
                        <a:pt x="2341" y="11361"/>
                      </a:lnTo>
                      <a:lnTo>
                        <a:pt x="2581" y="11544"/>
                      </a:lnTo>
                      <a:lnTo>
                        <a:pt x="2832" y="11727"/>
                      </a:lnTo>
                      <a:lnTo>
                        <a:pt x="3091" y="11890"/>
                      </a:lnTo>
                      <a:lnTo>
                        <a:pt x="3361" y="12054"/>
                      </a:lnTo>
                      <a:lnTo>
                        <a:pt x="3640" y="12189"/>
                      </a:lnTo>
                      <a:lnTo>
                        <a:pt x="3919" y="12324"/>
                      </a:lnTo>
                      <a:lnTo>
                        <a:pt x="4218" y="12439"/>
                      </a:lnTo>
                      <a:lnTo>
                        <a:pt x="4507" y="12535"/>
                      </a:lnTo>
                      <a:lnTo>
                        <a:pt x="4815" y="12622"/>
                      </a:lnTo>
                      <a:lnTo>
                        <a:pt x="5123" y="12699"/>
                      </a:lnTo>
                      <a:lnTo>
                        <a:pt x="5441" y="12757"/>
                      </a:lnTo>
                      <a:lnTo>
                        <a:pt x="5758" y="12795"/>
                      </a:lnTo>
                      <a:lnTo>
                        <a:pt x="6086" y="12815"/>
                      </a:lnTo>
                      <a:lnTo>
                        <a:pt x="6413" y="12824"/>
                      </a:lnTo>
                      <a:lnTo>
                        <a:pt x="9619" y="12824"/>
                      </a:lnTo>
                      <a:lnTo>
                        <a:pt x="9946" y="12815"/>
                      </a:lnTo>
                      <a:lnTo>
                        <a:pt x="10274" y="12795"/>
                      </a:lnTo>
                      <a:lnTo>
                        <a:pt x="10591" y="12757"/>
                      </a:lnTo>
                      <a:lnTo>
                        <a:pt x="10909" y="12699"/>
                      </a:lnTo>
                      <a:lnTo>
                        <a:pt x="11217" y="12622"/>
                      </a:lnTo>
                      <a:lnTo>
                        <a:pt x="11516" y="12535"/>
                      </a:lnTo>
                      <a:lnTo>
                        <a:pt x="11814" y="12439"/>
                      </a:lnTo>
                      <a:lnTo>
                        <a:pt x="12103" y="12324"/>
                      </a:lnTo>
                      <a:lnTo>
                        <a:pt x="12392" y="12189"/>
                      </a:lnTo>
                      <a:lnTo>
                        <a:pt x="12671" y="12054"/>
                      </a:lnTo>
                      <a:lnTo>
                        <a:pt x="12941" y="11890"/>
                      </a:lnTo>
                      <a:lnTo>
                        <a:pt x="13201" y="11727"/>
                      </a:lnTo>
                      <a:lnTo>
                        <a:pt x="13451" y="11544"/>
                      </a:lnTo>
                      <a:lnTo>
                        <a:pt x="13692" y="11361"/>
                      </a:lnTo>
                      <a:lnTo>
                        <a:pt x="13923" y="11159"/>
                      </a:lnTo>
                      <a:lnTo>
                        <a:pt x="14144" y="10947"/>
                      </a:lnTo>
                      <a:lnTo>
                        <a:pt x="14356" y="10716"/>
                      </a:lnTo>
                      <a:lnTo>
                        <a:pt x="14558" y="10485"/>
                      </a:lnTo>
                      <a:lnTo>
                        <a:pt x="14751" y="10244"/>
                      </a:lnTo>
                      <a:lnTo>
                        <a:pt x="14934" y="9994"/>
                      </a:lnTo>
                      <a:lnTo>
                        <a:pt x="15097" y="9734"/>
                      </a:lnTo>
                      <a:lnTo>
                        <a:pt x="15251" y="9464"/>
                      </a:lnTo>
                      <a:lnTo>
                        <a:pt x="15396" y="9185"/>
                      </a:lnTo>
                      <a:lnTo>
                        <a:pt x="15521" y="8906"/>
                      </a:lnTo>
                      <a:lnTo>
                        <a:pt x="15636" y="8617"/>
                      </a:lnTo>
                      <a:lnTo>
                        <a:pt x="15742" y="8318"/>
                      </a:lnTo>
                      <a:lnTo>
                        <a:pt x="15829" y="8010"/>
                      </a:lnTo>
                      <a:lnTo>
                        <a:pt x="15896" y="7702"/>
                      </a:lnTo>
                      <a:lnTo>
                        <a:pt x="15954" y="7385"/>
                      </a:lnTo>
                      <a:lnTo>
                        <a:pt x="15993" y="7067"/>
                      </a:lnTo>
                      <a:lnTo>
                        <a:pt x="16021" y="6740"/>
                      </a:lnTo>
                      <a:lnTo>
                        <a:pt x="16031" y="6412"/>
                      </a:lnTo>
                      <a:lnTo>
                        <a:pt x="16021" y="6085"/>
                      </a:lnTo>
                      <a:lnTo>
                        <a:pt x="15993" y="5758"/>
                      </a:lnTo>
                      <a:lnTo>
                        <a:pt x="15954" y="5440"/>
                      </a:lnTo>
                      <a:lnTo>
                        <a:pt x="15896" y="5122"/>
                      </a:lnTo>
                      <a:lnTo>
                        <a:pt x="15829" y="4814"/>
                      </a:lnTo>
                      <a:lnTo>
                        <a:pt x="15742" y="4516"/>
                      </a:lnTo>
                      <a:lnTo>
                        <a:pt x="15636" y="4217"/>
                      </a:lnTo>
                      <a:lnTo>
                        <a:pt x="15521" y="3928"/>
                      </a:lnTo>
                      <a:lnTo>
                        <a:pt x="15396" y="3639"/>
                      </a:lnTo>
                      <a:lnTo>
                        <a:pt x="15251" y="3360"/>
                      </a:lnTo>
                      <a:lnTo>
                        <a:pt x="15097" y="3100"/>
                      </a:lnTo>
                      <a:lnTo>
                        <a:pt x="14934" y="2840"/>
                      </a:lnTo>
                      <a:lnTo>
                        <a:pt x="14751" y="2580"/>
                      </a:lnTo>
                      <a:lnTo>
                        <a:pt x="14558" y="2340"/>
                      </a:lnTo>
                      <a:lnTo>
                        <a:pt x="14356" y="2109"/>
                      </a:lnTo>
                      <a:lnTo>
                        <a:pt x="14144" y="1887"/>
                      </a:lnTo>
                      <a:lnTo>
                        <a:pt x="13923" y="1675"/>
                      </a:lnTo>
                      <a:lnTo>
                        <a:pt x="13692" y="1473"/>
                      </a:lnTo>
                      <a:lnTo>
                        <a:pt x="13451" y="1281"/>
                      </a:lnTo>
                      <a:lnTo>
                        <a:pt x="13201" y="1098"/>
                      </a:lnTo>
                      <a:lnTo>
                        <a:pt x="12941" y="934"/>
                      </a:lnTo>
                      <a:lnTo>
                        <a:pt x="12671" y="780"/>
                      </a:lnTo>
                      <a:lnTo>
                        <a:pt x="12392" y="636"/>
                      </a:lnTo>
                      <a:lnTo>
                        <a:pt x="12103" y="510"/>
                      </a:lnTo>
                      <a:lnTo>
                        <a:pt x="11814" y="395"/>
                      </a:lnTo>
                      <a:lnTo>
                        <a:pt x="11516" y="289"/>
                      </a:lnTo>
                      <a:lnTo>
                        <a:pt x="11217" y="202"/>
                      </a:lnTo>
                      <a:lnTo>
                        <a:pt x="10909" y="135"/>
                      </a:lnTo>
                      <a:lnTo>
                        <a:pt x="10591" y="77"/>
                      </a:lnTo>
                      <a:lnTo>
                        <a:pt x="10274" y="39"/>
                      </a:lnTo>
                      <a:lnTo>
                        <a:pt x="9946" y="10"/>
                      </a:lnTo>
                      <a:lnTo>
                        <a:pt x="9619" y="0"/>
                      </a:lnTo>
                      <a:close/>
                    </a:path>
                  </a:pathLst>
                </a:custGeom>
                <a:solidFill>
                  <a:srgbClr val="6164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0" name="Google Shape;2510;p22"/>
                <p:cNvSpPr/>
                <p:nvPr/>
              </p:nvSpPr>
              <p:spPr>
                <a:xfrm>
                  <a:off x="4479075" y="2514450"/>
                  <a:ext cx="438100" cy="381300"/>
                </a:xfrm>
                <a:custGeom>
                  <a:rect b="b" l="l" r="r" t="t"/>
                  <a:pathLst>
                    <a:path extrusionOk="0" h="15252" w="17524">
                      <a:moveTo>
                        <a:pt x="771" y="1"/>
                      </a:moveTo>
                      <a:lnTo>
                        <a:pt x="1" y="14423"/>
                      </a:lnTo>
                      <a:lnTo>
                        <a:pt x="145" y="14462"/>
                      </a:lnTo>
                      <a:lnTo>
                        <a:pt x="588" y="14548"/>
                      </a:lnTo>
                      <a:lnTo>
                        <a:pt x="906" y="14616"/>
                      </a:lnTo>
                      <a:lnTo>
                        <a:pt x="1300" y="14683"/>
                      </a:lnTo>
                      <a:lnTo>
                        <a:pt x="1753" y="14760"/>
                      </a:lnTo>
                      <a:lnTo>
                        <a:pt x="2273" y="14837"/>
                      </a:lnTo>
                      <a:lnTo>
                        <a:pt x="2860" y="14914"/>
                      </a:lnTo>
                      <a:lnTo>
                        <a:pt x="3505" y="14991"/>
                      </a:lnTo>
                      <a:lnTo>
                        <a:pt x="4208" y="15058"/>
                      </a:lnTo>
                      <a:lnTo>
                        <a:pt x="4969" y="15126"/>
                      </a:lnTo>
                      <a:lnTo>
                        <a:pt x="5797" y="15174"/>
                      </a:lnTo>
                      <a:lnTo>
                        <a:pt x="6673" y="15213"/>
                      </a:lnTo>
                      <a:lnTo>
                        <a:pt x="7607" y="15241"/>
                      </a:lnTo>
                      <a:lnTo>
                        <a:pt x="8589" y="15251"/>
                      </a:lnTo>
                      <a:lnTo>
                        <a:pt x="9580" y="15241"/>
                      </a:lnTo>
                      <a:lnTo>
                        <a:pt x="10514" y="15213"/>
                      </a:lnTo>
                      <a:lnTo>
                        <a:pt x="11410" y="15174"/>
                      </a:lnTo>
                      <a:lnTo>
                        <a:pt x="12257" y="15126"/>
                      </a:lnTo>
                      <a:lnTo>
                        <a:pt x="13046" y="15058"/>
                      </a:lnTo>
                      <a:lnTo>
                        <a:pt x="13788" y="14991"/>
                      </a:lnTo>
                      <a:lnTo>
                        <a:pt x="14462" y="14914"/>
                      </a:lnTo>
                      <a:lnTo>
                        <a:pt x="15078" y="14837"/>
                      </a:lnTo>
                      <a:lnTo>
                        <a:pt x="15627" y="14760"/>
                      </a:lnTo>
                      <a:lnTo>
                        <a:pt x="16118" y="14683"/>
                      </a:lnTo>
                      <a:lnTo>
                        <a:pt x="16888" y="14548"/>
                      </a:lnTo>
                      <a:lnTo>
                        <a:pt x="17359" y="14462"/>
                      </a:lnTo>
                      <a:lnTo>
                        <a:pt x="17523" y="14423"/>
                      </a:lnTo>
                      <a:lnTo>
                        <a:pt x="1674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1" name="Google Shape;2511;p22"/>
                <p:cNvSpPr/>
                <p:nvPr/>
              </p:nvSpPr>
              <p:spPr>
                <a:xfrm>
                  <a:off x="4504350" y="2514450"/>
                  <a:ext cx="27700" cy="367800"/>
                </a:xfrm>
                <a:custGeom>
                  <a:rect b="b" l="l" r="r" t="t"/>
                  <a:pathLst>
                    <a:path extrusionOk="0" h="14712" w="1108">
                      <a:moveTo>
                        <a:pt x="665" y="1"/>
                      </a:moveTo>
                      <a:lnTo>
                        <a:pt x="1" y="14635"/>
                      </a:lnTo>
                      <a:lnTo>
                        <a:pt x="444" y="14712"/>
                      </a:lnTo>
                      <a:lnTo>
                        <a:pt x="1108"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2" name="Google Shape;2512;p22"/>
                <p:cNvSpPr/>
                <p:nvPr/>
              </p:nvSpPr>
              <p:spPr>
                <a:xfrm>
                  <a:off x="4552975" y="2514450"/>
                  <a:ext cx="26500" cy="374550"/>
                </a:xfrm>
                <a:custGeom>
                  <a:rect b="b" l="l" r="r" t="t"/>
                  <a:pathLst>
                    <a:path extrusionOk="0" h="14982" w="1060">
                      <a:moveTo>
                        <a:pt x="607" y="1"/>
                      </a:moveTo>
                      <a:lnTo>
                        <a:pt x="0" y="14924"/>
                      </a:lnTo>
                      <a:lnTo>
                        <a:pt x="453" y="14981"/>
                      </a:lnTo>
                      <a:lnTo>
                        <a:pt x="106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3" name="Google Shape;2513;p22"/>
                <p:cNvSpPr/>
                <p:nvPr/>
              </p:nvSpPr>
              <p:spPr>
                <a:xfrm>
                  <a:off x="4489925" y="1980600"/>
                  <a:ext cx="417625" cy="562050"/>
                </a:xfrm>
                <a:custGeom>
                  <a:rect b="b" l="l" r="r" t="t"/>
                  <a:pathLst>
                    <a:path extrusionOk="0" h="22482" w="16705">
                      <a:moveTo>
                        <a:pt x="4689" y="1"/>
                      </a:moveTo>
                      <a:lnTo>
                        <a:pt x="4448" y="10"/>
                      </a:lnTo>
                      <a:lnTo>
                        <a:pt x="4227" y="20"/>
                      </a:lnTo>
                      <a:lnTo>
                        <a:pt x="4005" y="49"/>
                      </a:lnTo>
                      <a:lnTo>
                        <a:pt x="3803" y="78"/>
                      </a:lnTo>
                      <a:lnTo>
                        <a:pt x="3601" y="116"/>
                      </a:lnTo>
                      <a:lnTo>
                        <a:pt x="3418" y="164"/>
                      </a:lnTo>
                      <a:lnTo>
                        <a:pt x="3245" y="222"/>
                      </a:lnTo>
                      <a:lnTo>
                        <a:pt x="3071" y="290"/>
                      </a:lnTo>
                      <a:lnTo>
                        <a:pt x="2917" y="357"/>
                      </a:lnTo>
                      <a:lnTo>
                        <a:pt x="2763" y="434"/>
                      </a:lnTo>
                      <a:lnTo>
                        <a:pt x="2628" y="521"/>
                      </a:lnTo>
                      <a:lnTo>
                        <a:pt x="2494" y="617"/>
                      </a:lnTo>
                      <a:lnTo>
                        <a:pt x="2368" y="713"/>
                      </a:lnTo>
                      <a:lnTo>
                        <a:pt x="2253" y="819"/>
                      </a:lnTo>
                      <a:lnTo>
                        <a:pt x="2147" y="935"/>
                      </a:lnTo>
                      <a:lnTo>
                        <a:pt x="2051" y="1050"/>
                      </a:lnTo>
                      <a:lnTo>
                        <a:pt x="1954" y="1175"/>
                      </a:lnTo>
                      <a:lnTo>
                        <a:pt x="1868" y="1300"/>
                      </a:lnTo>
                      <a:lnTo>
                        <a:pt x="1791" y="1435"/>
                      </a:lnTo>
                      <a:lnTo>
                        <a:pt x="1723" y="1580"/>
                      </a:lnTo>
                      <a:lnTo>
                        <a:pt x="1656" y="1724"/>
                      </a:lnTo>
                      <a:lnTo>
                        <a:pt x="1608" y="1868"/>
                      </a:lnTo>
                      <a:lnTo>
                        <a:pt x="1550" y="2022"/>
                      </a:lnTo>
                      <a:lnTo>
                        <a:pt x="1512" y="2186"/>
                      </a:lnTo>
                      <a:lnTo>
                        <a:pt x="1473" y="2350"/>
                      </a:lnTo>
                      <a:lnTo>
                        <a:pt x="1435" y="2514"/>
                      </a:lnTo>
                      <a:lnTo>
                        <a:pt x="1406" y="2677"/>
                      </a:lnTo>
                      <a:lnTo>
                        <a:pt x="1386" y="2850"/>
                      </a:lnTo>
                      <a:lnTo>
                        <a:pt x="1358" y="3207"/>
                      </a:lnTo>
                      <a:lnTo>
                        <a:pt x="1348" y="3573"/>
                      </a:lnTo>
                      <a:lnTo>
                        <a:pt x="1358" y="4131"/>
                      </a:lnTo>
                      <a:lnTo>
                        <a:pt x="1367" y="4670"/>
                      </a:lnTo>
                      <a:lnTo>
                        <a:pt x="1406" y="5691"/>
                      </a:lnTo>
                      <a:lnTo>
                        <a:pt x="1454" y="6653"/>
                      </a:lnTo>
                      <a:lnTo>
                        <a:pt x="1512" y="7558"/>
                      </a:lnTo>
                      <a:lnTo>
                        <a:pt x="1579" y="8415"/>
                      </a:lnTo>
                      <a:lnTo>
                        <a:pt x="1627" y="9234"/>
                      </a:lnTo>
                      <a:lnTo>
                        <a:pt x="1666" y="10023"/>
                      </a:lnTo>
                      <a:lnTo>
                        <a:pt x="1675" y="10418"/>
                      </a:lnTo>
                      <a:lnTo>
                        <a:pt x="1675" y="10793"/>
                      </a:lnTo>
                      <a:lnTo>
                        <a:pt x="1675" y="11063"/>
                      </a:lnTo>
                      <a:lnTo>
                        <a:pt x="1656" y="11332"/>
                      </a:lnTo>
                      <a:lnTo>
                        <a:pt x="1637" y="11602"/>
                      </a:lnTo>
                      <a:lnTo>
                        <a:pt x="1608" y="11881"/>
                      </a:lnTo>
                      <a:lnTo>
                        <a:pt x="1569" y="12160"/>
                      </a:lnTo>
                      <a:lnTo>
                        <a:pt x="1521" y="12449"/>
                      </a:lnTo>
                      <a:lnTo>
                        <a:pt x="1415" y="13027"/>
                      </a:lnTo>
                      <a:lnTo>
                        <a:pt x="1290" y="13624"/>
                      </a:lnTo>
                      <a:lnTo>
                        <a:pt x="1146" y="14240"/>
                      </a:lnTo>
                      <a:lnTo>
                        <a:pt x="838" y="15511"/>
                      </a:lnTo>
                      <a:lnTo>
                        <a:pt x="684" y="16166"/>
                      </a:lnTo>
                      <a:lnTo>
                        <a:pt x="530" y="16849"/>
                      </a:lnTo>
                      <a:lnTo>
                        <a:pt x="395" y="17542"/>
                      </a:lnTo>
                      <a:lnTo>
                        <a:pt x="270" y="18245"/>
                      </a:lnTo>
                      <a:lnTo>
                        <a:pt x="212" y="18611"/>
                      </a:lnTo>
                      <a:lnTo>
                        <a:pt x="154" y="18977"/>
                      </a:lnTo>
                      <a:lnTo>
                        <a:pt x="116" y="19343"/>
                      </a:lnTo>
                      <a:lnTo>
                        <a:pt x="77" y="19718"/>
                      </a:lnTo>
                      <a:lnTo>
                        <a:pt x="48" y="20094"/>
                      </a:lnTo>
                      <a:lnTo>
                        <a:pt x="19" y="20479"/>
                      </a:lnTo>
                      <a:lnTo>
                        <a:pt x="10" y="20864"/>
                      </a:lnTo>
                      <a:lnTo>
                        <a:pt x="0" y="21259"/>
                      </a:lnTo>
                      <a:lnTo>
                        <a:pt x="510" y="21413"/>
                      </a:lnTo>
                      <a:lnTo>
                        <a:pt x="1049" y="21557"/>
                      </a:lnTo>
                      <a:lnTo>
                        <a:pt x="1608" y="21701"/>
                      </a:lnTo>
                      <a:lnTo>
                        <a:pt x="2195" y="21836"/>
                      </a:lnTo>
                      <a:lnTo>
                        <a:pt x="2811" y="21961"/>
                      </a:lnTo>
                      <a:lnTo>
                        <a:pt x="3447" y="22077"/>
                      </a:lnTo>
                      <a:lnTo>
                        <a:pt x="4111" y="22183"/>
                      </a:lnTo>
                      <a:lnTo>
                        <a:pt x="4795" y="22279"/>
                      </a:lnTo>
                      <a:lnTo>
                        <a:pt x="5218" y="22327"/>
                      </a:lnTo>
                      <a:lnTo>
                        <a:pt x="5642" y="22366"/>
                      </a:lnTo>
                      <a:lnTo>
                        <a:pt x="6056" y="22404"/>
                      </a:lnTo>
                      <a:lnTo>
                        <a:pt x="6470" y="22433"/>
                      </a:lnTo>
                      <a:lnTo>
                        <a:pt x="6884" y="22452"/>
                      </a:lnTo>
                      <a:lnTo>
                        <a:pt x="7288" y="22472"/>
                      </a:lnTo>
                      <a:lnTo>
                        <a:pt x="8078" y="22481"/>
                      </a:lnTo>
                      <a:lnTo>
                        <a:pt x="8626" y="22481"/>
                      </a:lnTo>
                      <a:lnTo>
                        <a:pt x="9416" y="22472"/>
                      </a:lnTo>
                      <a:lnTo>
                        <a:pt x="9820" y="22452"/>
                      </a:lnTo>
                      <a:lnTo>
                        <a:pt x="10225" y="22433"/>
                      </a:lnTo>
                      <a:lnTo>
                        <a:pt x="10639" y="22404"/>
                      </a:lnTo>
                      <a:lnTo>
                        <a:pt x="11062" y="22366"/>
                      </a:lnTo>
                      <a:lnTo>
                        <a:pt x="11486" y="22327"/>
                      </a:lnTo>
                      <a:lnTo>
                        <a:pt x="11909" y="22279"/>
                      </a:lnTo>
                      <a:lnTo>
                        <a:pt x="12593" y="22183"/>
                      </a:lnTo>
                      <a:lnTo>
                        <a:pt x="13257" y="22077"/>
                      </a:lnTo>
                      <a:lnTo>
                        <a:pt x="13893" y="21961"/>
                      </a:lnTo>
                      <a:lnTo>
                        <a:pt x="14509" y="21836"/>
                      </a:lnTo>
                      <a:lnTo>
                        <a:pt x="15087" y="21701"/>
                      </a:lnTo>
                      <a:lnTo>
                        <a:pt x="15655" y="21557"/>
                      </a:lnTo>
                      <a:lnTo>
                        <a:pt x="16194" y="21413"/>
                      </a:lnTo>
                      <a:lnTo>
                        <a:pt x="16704" y="21259"/>
                      </a:lnTo>
                      <a:lnTo>
                        <a:pt x="16694" y="20864"/>
                      </a:lnTo>
                      <a:lnTo>
                        <a:pt x="16685" y="20479"/>
                      </a:lnTo>
                      <a:lnTo>
                        <a:pt x="16656" y="20094"/>
                      </a:lnTo>
                      <a:lnTo>
                        <a:pt x="16627" y="19718"/>
                      </a:lnTo>
                      <a:lnTo>
                        <a:pt x="16589" y="19343"/>
                      </a:lnTo>
                      <a:lnTo>
                        <a:pt x="16540" y="18977"/>
                      </a:lnTo>
                      <a:lnTo>
                        <a:pt x="16492" y="18611"/>
                      </a:lnTo>
                      <a:lnTo>
                        <a:pt x="16434" y="18245"/>
                      </a:lnTo>
                      <a:lnTo>
                        <a:pt x="16309" y="17542"/>
                      </a:lnTo>
                      <a:lnTo>
                        <a:pt x="16165" y="16849"/>
                      </a:lnTo>
                      <a:lnTo>
                        <a:pt x="16020" y="16166"/>
                      </a:lnTo>
                      <a:lnTo>
                        <a:pt x="15857" y="15511"/>
                      </a:lnTo>
                      <a:lnTo>
                        <a:pt x="15549" y="14240"/>
                      </a:lnTo>
                      <a:lnTo>
                        <a:pt x="15414" y="13624"/>
                      </a:lnTo>
                      <a:lnTo>
                        <a:pt x="15289" y="13027"/>
                      </a:lnTo>
                      <a:lnTo>
                        <a:pt x="15173" y="12449"/>
                      </a:lnTo>
                      <a:lnTo>
                        <a:pt x="15135" y="12160"/>
                      </a:lnTo>
                      <a:lnTo>
                        <a:pt x="15096" y="11881"/>
                      </a:lnTo>
                      <a:lnTo>
                        <a:pt x="15067" y="11602"/>
                      </a:lnTo>
                      <a:lnTo>
                        <a:pt x="15038" y="11332"/>
                      </a:lnTo>
                      <a:lnTo>
                        <a:pt x="15029" y="11063"/>
                      </a:lnTo>
                      <a:lnTo>
                        <a:pt x="15019" y="10793"/>
                      </a:lnTo>
                      <a:lnTo>
                        <a:pt x="15029" y="10418"/>
                      </a:lnTo>
                      <a:lnTo>
                        <a:pt x="15038" y="10023"/>
                      </a:lnTo>
                      <a:lnTo>
                        <a:pt x="15077" y="9234"/>
                      </a:lnTo>
                      <a:lnTo>
                        <a:pt x="15125" y="8415"/>
                      </a:lnTo>
                      <a:lnTo>
                        <a:pt x="15183" y="7558"/>
                      </a:lnTo>
                      <a:lnTo>
                        <a:pt x="15250" y="6653"/>
                      </a:lnTo>
                      <a:lnTo>
                        <a:pt x="15298" y="5691"/>
                      </a:lnTo>
                      <a:lnTo>
                        <a:pt x="15337" y="4670"/>
                      </a:lnTo>
                      <a:lnTo>
                        <a:pt x="15347" y="4131"/>
                      </a:lnTo>
                      <a:lnTo>
                        <a:pt x="15356" y="3573"/>
                      </a:lnTo>
                      <a:lnTo>
                        <a:pt x="15347" y="3207"/>
                      </a:lnTo>
                      <a:lnTo>
                        <a:pt x="15318" y="2850"/>
                      </a:lnTo>
                      <a:lnTo>
                        <a:pt x="15289" y="2677"/>
                      </a:lnTo>
                      <a:lnTo>
                        <a:pt x="15270" y="2514"/>
                      </a:lnTo>
                      <a:lnTo>
                        <a:pt x="15231" y="2350"/>
                      </a:lnTo>
                      <a:lnTo>
                        <a:pt x="15193" y="2186"/>
                      </a:lnTo>
                      <a:lnTo>
                        <a:pt x="15154" y="2022"/>
                      </a:lnTo>
                      <a:lnTo>
                        <a:pt x="15096" y="1868"/>
                      </a:lnTo>
                      <a:lnTo>
                        <a:pt x="15038" y="1724"/>
                      </a:lnTo>
                      <a:lnTo>
                        <a:pt x="14981" y="1580"/>
                      </a:lnTo>
                      <a:lnTo>
                        <a:pt x="14904" y="1435"/>
                      </a:lnTo>
                      <a:lnTo>
                        <a:pt x="14827" y="1300"/>
                      </a:lnTo>
                      <a:lnTo>
                        <a:pt x="14750" y="1175"/>
                      </a:lnTo>
                      <a:lnTo>
                        <a:pt x="14653" y="1050"/>
                      </a:lnTo>
                      <a:lnTo>
                        <a:pt x="14557" y="935"/>
                      </a:lnTo>
                      <a:lnTo>
                        <a:pt x="14451" y="819"/>
                      </a:lnTo>
                      <a:lnTo>
                        <a:pt x="14336" y="713"/>
                      </a:lnTo>
                      <a:lnTo>
                        <a:pt x="14210" y="617"/>
                      </a:lnTo>
                      <a:lnTo>
                        <a:pt x="14076" y="521"/>
                      </a:lnTo>
                      <a:lnTo>
                        <a:pt x="13931" y="434"/>
                      </a:lnTo>
                      <a:lnTo>
                        <a:pt x="13787" y="357"/>
                      </a:lnTo>
                      <a:lnTo>
                        <a:pt x="13633" y="290"/>
                      </a:lnTo>
                      <a:lnTo>
                        <a:pt x="13460" y="222"/>
                      </a:lnTo>
                      <a:lnTo>
                        <a:pt x="13286" y="164"/>
                      </a:lnTo>
                      <a:lnTo>
                        <a:pt x="13094" y="116"/>
                      </a:lnTo>
                      <a:lnTo>
                        <a:pt x="12901" y="78"/>
                      </a:lnTo>
                      <a:lnTo>
                        <a:pt x="12699" y="49"/>
                      </a:lnTo>
                      <a:lnTo>
                        <a:pt x="12477" y="20"/>
                      </a:lnTo>
                      <a:lnTo>
                        <a:pt x="12256" y="10"/>
                      </a:lnTo>
                      <a:lnTo>
                        <a:pt x="12015"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p22"/>
                <p:cNvSpPr/>
                <p:nvPr/>
              </p:nvSpPr>
              <p:spPr>
                <a:xfrm>
                  <a:off x="4630725" y="1836900"/>
                  <a:ext cx="127350" cy="156475"/>
                </a:xfrm>
                <a:custGeom>
                  <a:rect b="b" l="l" r="r" t="t"/>
                  <a:pathLst>
                    <a:path extrusionOk="0" h="6259" w="5094">
                      <a:moveTo>
                        <a:pt x="0" y="1"/>
                      </a:moveTo>
                      <a:lnTo>
                        <a:pt x="0" y="6259"/>
                      </a:lnTo>
                      <a:lnTo>
                        <a:pt x="5093" y="6259"/>
                      </a:lnTo>
                      <a:lnTo>
                        <a:pt x="5093"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5" name="Google Shape;2515;p22"/>
                <p:cNvSpPr/>
                <p:nvPr/>
              </p:nvSpPr>
              <p:spPr>
                <a:xfrm>
                  <a:off x="4630725" y="1836900"/>
                  <a:ext cx="127350" cy="94150"/>
                </a:xfrm>
                <a:custGeom>
                  <a:rect b="b" l="l" r="r" t="t"/>
                  <a:pathLst>
                    <a:path extrusionOk="0" h="3766" w="5094">
                      <a:moveTo>
                        <a:pt x="0" y="1"/>
                      </a:moveTo>
                      <a:lnTo>
                        <a:pt x="0" y="3149"/>
                      </a:lnTo>
                      <a:lnTo>
                        <a:pt x="289" y="3284"/>
                      </a:lnTo>
                      <a:lnTo>
                        <a:pt x="578" y="3409"/>
                      </a:lnTo>
                      <a:lnTo>
                        <a:pt x="886" y="3515"/>
                      </a:lnTo>
                      <a:lnTo>
                        <a:pt x="1204" y="3602"/>
                      </a:lnTo>
                      <a:lnTo>
                        <a:pt x="1531" y="3669"/>
                      </a:lnTo>
                      <a:lnTo>
                        <a:pt x="1858" y="3727"/>
                      </a:lnTo>
                      <a:lnTo>
                        <a:pt x="2205" y="3756"/>
                      </a:lnTo>
                      <a:lnTo>
                        <a:pt x="2552" y="3765"/>
                      </a:lnTo>
                      <a:lnTo>
                        <a:pt x="2898" y="3756"/>
                      </a:lnTo>
                      <a:lnTo>
                        <a:pt x="3235" y="3727"/>
                      </a:lnTo>
                      <a:lnTo>
                        <a:pt x="3572" y="3669"/>
                      </a:lnTo>
                      <a:lnTo>
                        <a:pt x="3899" y="3602"/>
                      </a:lnTo>
                      <a:lnTo>
                        <a:pt x="4217" y="3515"/>
                      </a:lnTo>
                      <a:lnTo>
                        <a:pt x="4516" y="3409"/>
                      </a:lnTo>
                      <a:lnTo>
                        <a:pt x="4814" y="3284"/>
                      </a:lnTo>
                      <a:lnTo>
                        <a:pt x="5093" y="3149"/>
                      </a:lnTo>
                      <a:lnTo>
                        <a:pt x="5093"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6" name="Google Shape;2516;p22"/>
                <p:cNvSpPr/>
                <p:nvPr/>
              </p:nvSpPr>
              <p:spPr>
                <a:xfrm>
                  <a:off x="4556575" y="1560850"/>
                  <a:ext cx="275875" cy="351900"/>
                </a:xfrm>
                <a:custGeom>
                  <a:rect b="b" l="l" r="r" t="t"/>
                  <a:pathLst>
                    <a:path extrusionOk="0" h="14076" w="11035">
                      <a:moveTo>
                        <a:pt x="3948" y="0"/>
                      </a:moveTo>
                      <a:lnTo>
                        <a:pt x="3746" y="10"/>
                      </a:lnTo>
                      <a:lnTo>
                        <a:pt x="3544" y="19"/>
                      </a:lnTo>
                      <a:lnTo>
                        <a:pt x="3351" y="48"/>
                      </a:lnTo>
                      <a:lnTo>
                        <a:pt x="3159" y="87"/>
                      </a:lnTo>
                      <a:lnTo>
                        <a:pt x="2966" y="125"/>
                      </a:lnTo>
                      <a:lnTo>
                        <a:pt x="2783" y="183"/>
                      </a:lnTo>
                      <a:lnTo>
                        <a:pt x="2600" y="241"/>
                      </a:lnTo>
                      <a:lnTo>
                        <a:pt x="2417" y="318"/>
                      </a:lnTo>
                      <a:lnTo>
                        <a:pt x="2244" y="395"/>
                      </a:lnTo>
                      <a:lnTo>
                        <a:pt x="2071" y="481"/>
                      </a:lnTo>
                      <a:lnTo>
                        <a:pt x="1907" y="578"/>
                      </a:lnTo>
                      <a:lnTo>
                        <a:pt x="1743" y="684"/>
                      </a:lnTo>
                      <a:lnTo>
                        <a:pt x="1589" y="790"/>
                      </a:lnTo>
                      <a:lnTo>
                        <a:pt x="1445" y="905"/>
                      </a:lnTo>
                      <a:lnTo>
                        <a:pt x="1301" y="1030"/>
                      </a:lnTo>
                      <a:lnTo>
                        <a:pt x="1166" y="1165"/>
                      </a:lnTo>
                      <a:lnTo>
                        <a:pt x="1031" y="1300"/>
                      </a:lnTo>
                      <a:lnTo>
                        <a:pt x="906" y="1444"/>
                      </a:lnTo>
                      <a:lnTo>
                        <a:pt x="790" y="1598"/>
                      </a:lnTo>
                      <a:lnTo>
                        <a:pt x="675" y="1752"/>
                      </a:lnTo>
                      <a:lnTo>
                        <a:pt x="579" y="1906"/>
                      </a:lnTo>
                      <a:lnTo>
                        <a:pt x="482" y="2070"/>
                      </a:lnTo>
                      <a:lnTo>
                        <a:pt x="396" y="2243"/>
                      </a:lnTo>
                      <a:lnTo>
                        <a:pt x="309" y="2417"/>
                      </a:lnTo>
                      <a:lnTo>
                        <a:pt x="242" y="2600"/>
                      </a:lnTo>
                      <a:lnTo>
                        <a:pt x="184" y="2782"/>
                      </a:lnTo>
                      <a:lnTo>
                        <a:pt x="126" y="2965"/>
                      </a:lnTo>
                      <a:lnTo>
                        <a:pt x="78" y="3158"/>
                      </a:lnTo>
                      <a:lnTo>
                        <a:pt x="49" y="3350"/>
                      </a:lnTo>
                      <a:lnTo>
                        <a:pt x="20" y="3553"/>
                      </a:lnTo>
                      <a:lnTo>
                        <a:pt x="11" y="3755"/>
                      </a:lnTo>
                      <a:lnTo>
                        <a:pt x="1" y="3957"/>
                      </a:lnTo>
                      <a:lnTo>
                        <a:pt x="1" y="8559"/>
                      </a:lnTo>
                      <a:lnTo>
                        <a:pt x="11" y="8838"/>
                      </a:lnTo>
                      <a:lnTo>
                        <a:pt x="30" y="9117"/>
                      </a:lnTo>
                      <a:lnTo>
                        <a:pt x="68" y="9397"/>
                      </a:lnTo>
                      <a:lnTo>
                        <a:pt x="116" y="9666"/>
                      </a:lnTo>
                      <a:lnTo>
                        <a:pt x="174" y="9926"/>
                      </a:lnTo>
                      <a:lnTo>
                        <a:pt x="251" y="10196"/>
                      </a:lnTo>
                      <a:lnTo>
                        <a:pt x="338" y="10446"/>
                      </a:lnTo>
                      <a:lnTo>
                        <a:pt x="434" y="10696"/>
                      </a:lnTo>
                      <a:lnTo>
                        <a:pt x="550" y="10937"/>
                      </a:lnTo>
                      <a:lnTo>
                        <a:pt x="665" y="11178"/>
                      </a:lnTo>
                      <a:lnTo>
                        <a:pt x="800" y="11409"/>
                      </a:lnTo>
                      <a:lnTo>
                        <a:pt x="944" y="11630"/>
                      </a:lnTo>
                      <a:lnTo>
                        <a:pt x="1098" y="11852"/>
                      </a:lnTo>
                      <a:lnTo>
                        <a:pt x="1262" y="12064"/>
                      </a:lnTo>
                      <a:lnTo>
                        <a:pt x="1435" y="12256"/>
                      </a:lnTo>
                      <a:lnTo>
                        <a:pt x="1618" y="12449"/>
                      </a:lnTo>
                      <a:lnTo>
                        <a:pt x="1811" y="12632"/>
                      </a:lnTo>
                      <a:lnTo>
                        <a:pt x="2013" y="12805"/>
                      </a:lnTo>
                      <a:lnTo>
                        <a:pt x="2225" y="12969"/>
                      </a:lnTo>
                      <a:lnTo>
                        <a:pt x="2437" y="13123"/>
                      </a:lnTo>
                      <a:lnTo>
                        <a:pt x="2658" y="13267"/>
                      </a:lnTo>
                      <a:lnTo>
                        <a:pt x="2889" y="13402"/>
                      </a:lnTo>
                      <a:lnTo>
                        <a:pt x="3130" y="13527"/>
                      </a:lnTo>
                      <a:lnTo>
                        <a:pt x="3371" y="13633"/>
                      </a:lnTo>
                      <a:lnTo>
                        <a:pt x="3621" y="13739"/>
                      </a:lnTo>
                      <a:lnTo>
                        <a:pt x="3881" y="13825"/>
                      </a:lnTo>
                      <a:lnTo>
                        <a:pt x="4141" y="13893"/>
                      </a:lnTo>
                      <a:lnTo>
                        <a:pt x="4410" y="13960"/>
                      </a:lnTo>
                      <a:lnTo>
                        <a:pt x="4680" y="14008"/>
                      </a:lnTo>
                      <a:lnTo>
                        <a:pt x="4959" y="14047"/>
                      </a:lnTo>
                      <a:lnTo>
                        <a:pt x="5238" y="14066"/>
                      </a:lnTo>
                      <a:lnTo>
                        <a:pt x="5518" y="14076"/>
                      </a:lnTo>
                      <a:lnTo>
                        <a:pt x="5797" y="14066"/>
                      </a:lnTo>
                      <a:lnTo>
                        <a:pt x="6076" y="14047"/>
                      </a:lnTo>
                      <a:lnTo>
                        <a:pt x="6355" y="14008"/>
                      </a:lnTo>
                      <a:lnTo>
                        <a:pt x="6625" y="13960"/>
                      </a:lnTo>
                      <a:lnTo>
                        <a:pt x="6894" y="13893"/>
                      </a:lnTo>
                      <a:lnTo>
                        <a:pt x="7154" y="13825"/>
                      </a:lnTo>
                      <a:lnTo>
                        <a:pt x="7405" y="13739"/>
                      </a:lnTo>
                      <a:lnTo>
                        <a:pt x="7655" y="13633"/>
                      </a:lnTo>
                      <a:lnTo>
                        <a:pt x="7905" y="13527"/>
                      </a:lnTo>
                      <a:lnTo>
                        <a:pt x="8136" y="13402"/>
                      </a:lnTo>
                      <a:lnTo>
                        <a:pt x="8367" y="13267"/>
                      </a:lnTo>
                      <a:lnTo>
                        <a:pt x="8598" y="13123"/>
                      </a:lnTo>
                      <a:lnTo>
                        <a:pt x="8810" y="12969"/>
                      </a:lnTo>
                      <a:lnTo>
                        <a:pt x="9022" y="12805"/>
                      </a:lnTo>
                      <a:lnTo>
                        <a:pt x="9224" y="12632"/>
                      </a:lnTo>
                      <a:lnTo>
                        <a:pt x="9407" y="12449"/>
                      </a:lnTo>
                      <a:lnTo>
                        <a:pt x="9590" y="12256"/>
                      </a:lnTo>
                      <a:lnTo>
                        <a:pt x="9773" y="12064"/>
                      </a:lnTo>
                      <a:lnTo>
                        <a:pt x="9937" y="11852"/>
                      </a:lnTo>
                      <a:lnTo>
                        <a:pt x="10091" y="11630"/>
                      </a:lnTo>
                      <a:lnTo>
                        <a:pt x="10235" y="11409"/>
                      </a:lnTo>
                      <a:lnTo>
                        <a:pt x="10360" y="11178"/>
                      </a:lnTo>
                      <a:lnTo>
                        <a:pt x="10485" y="10937"/>
                      </a:lnTo>
                      <a:lnTo>
                        <a:pt x="10601" y="10696"/>
                      </a:lnTo>
                      <a:lnTo>
                        <a:pt x="10697" y="10446"/>
                      </a:lnTo>
                      <a:lnTo>
                        <a:pt x="10784" y="10196"/>
                      </a:lnTo>
                      <a:lnTo>
                        <a:pt x="10861" y="9926"/>
                      </a:lnTo>
                      <a:lnTo>
                        <a:pt x="10919" y="9666"/>
                      </a:lnTo>
                      <a:lnTo>
                        <a:pt x="10967" y="9397"/>
                      </a:lnTo>
                      <a:lnTo>
                        <a:pt x="11005" y="9117"/>
                      </a:lnTo>
                      <a:lnTo>
                        <a:pt x="11025" y="8838"/>
                      </a:lnTo>
                      <a:lnTo>
                        <a:pt x="11034" y="8559"/>
                      </a:lnTo>
                      <a:lnTo>
                        <a:pt x="11034" y="4304"/>
                      </a:lnTo>
                      <a:lnTo>
                        <a:pt x="11025" y="4082"/>
                      </a:lnTo>
                      <a:lnTo>
                        <a:pt x="11005" y="3861"/>
                      </a:lnTo>
                      <a:lnTo>
                        <a:pt x="10986" y="3649"/>
                      </a:lnTo>
                      <a:lnTo>
                        <a:pt x="10948" y="3437"/>
                      </a:lnTo>
                      <a:lnTo>
                        <a:pt x="10899" y="3225"/>
                      </a:lnTo>
                      <a:lnTo>
                        <a:pt x="10842" y="3023"/>
                      </a:lnTo>
                      <a:lnTo>
                        <a:pt x="10774" y="2831"/>
                      </a:lnTo>
                      <a:lnTo>
                        <a:pt x="10697" y="2628"/>
                      </a:lnTo>
                      <a:lnTo>
                        <a:pt x="10611" y="2445"/>
                      </a:lnTo>
                      <a:lnTo>
                        <a:pt x="10514" y="2253"/>
                      </a:lnTo>
                      <a:lnTo>
                        <a:pt x="10408" y="2080"/>
                      </a:lnTo>
                      <a:lnTo>
                        <a:pt x="10293" y="1906"/>
                      </a:lnTo>
                      <a:lnTo>
                        <a:pt x="10177" y="1733"/>
                      </a:lnTo>
                      <a:lnTo>
                        <a:pt x="10052" y="1569"/>
                      </a:lnTo>
                      <a:lnTo>
                        <a:pt x="9908" y="1415"/>
                      </a:lnTo>
                      <a:lnTo>
                        <a:pt x="9773" y="1261"/>
                      </a:lnTo>
                      <a:lnTo>
                        <a:pt x="9619" y="1127"/>
                      </a:lnTo>
                      <a:lnTo>
                        <a:pt x="9465" y="992"/>
                      </a:lnTo>
                      <a:lnTo>
                        <a:pt x="9301" y="857"/>
                      </a:lnTo>
                      <a:lnTo>
                        <a:pt x="9138" y="741"/>
                      </a:lnTo>
                      <a:lnTo>
                        <a:pt x="8955" y="626"/>
                      </a:lnTo>
                      <a:lnTo>
                        <a:pt x="8781" y="520"/>
                      </a:lnTo>
                      <a:lnTo>
                        <a:pt x="8589" y="424"/>
                      </a:lnTo>
                      <a:lnTo>
                        <a:pt x="8406" y="347"/>
                      </a:lnTo>
                      <a:lnTo>
                        <a:pt x="8204" y="270"/>
                      </a:lnTo>
                      <a:lnTo>
                        <a:pt x="8011" y="193"/>
                      </a:lnTo>
                      <a:lnTo>
                        <a:pt x="7809" y="135"/>
                      </a:lnTo>
                      <a:lnTo>
                        <a:pt x="7597" y="87"/>
                      </a:lnTo>
                      <a:lnTo>
                        <a:pt x="7385" y="48"/>
                      </a:lnTo>
                      <a:lnTo>
                        <a:pt x="7174" y="29"/>
                      </a:lnTo>
                      <a:lnTo>
                        <a:pt x="6952" y="10"/>
                      </a:lnTo>
                      <a:lnTo>
                        <a:pt x="6731"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7" name="Google Shape;2517;p22"/>
                <p:cNvSpPr/>
                <p:nvPr/>
              </p:nvSpPr>
              <p:spPr>
                <a:xfrm>
                  <a:off x="4664425" y="1763500"/>
                  <a:ext cx="39975" cy="23850"/>
                </a:xfrm>
                <a:custGeom>
                  <a:rect b="b" l="l" r="r" t="t"/>
                  <a:pathLst>
                    <a:path extrusionOk="0" h="954" w="1599">
                      <a:moveTo>
                        <a:pt x="0" y="1"/>
                      </a:moveTo>
                      <a:lnTo>
                        <a:pt x="67" y="126"/>
                      </a:lnTo>
                      <a:lnTo>
                        <a:pt x="231" y="405"/>
                      </a:lnTo>
                      <a:lnTo>
                        <a:pt x="327" y="559"/>
                      </a:lnTo>
                      <a:lnTo>
                        <a:pt x="433" y="713"/>
                      </a:lnTo>
                      <a:lnTo>
                        <a:pt x="530" y="829"/>
                      </a:lnTo>
                      <a:lnTo>
                        <a:pt x="578" y="877"/>
                      </a:lnTo>
                      <a:lnTo>
                        <a:pt x="616" y="906"/>
                      </a:lnTo>
                      <a:lnTo>
                        <a:pt x="664" y="925"/>
                      </a:lnTo>
                      <a:lnTo>
                        <a:pt x="722" y="944"/>
                      </a:lnTo>
                      <a:lnTo>
                        <a:pt x="790" y="954"/>
                      </a:lnTo>
                      <a:lnTo>
                        <a:pt x="867" y="954"/>
                      </a:lnTo>
                      <a:lnTo>
                        <a:pt x="1030" y="944"/>
                      </a:lnTo>
                      <a:lnTo>
                        <a:pt x="1194" y="906"/>
                      </a:lnTo>
                      <a:lnTo>
                        <a:pt x="1271" y="886"/>
                      </a:lnTo>
                      <a:lnTo>
                        <a:pt x="1348" y="857"/>
                      </a:lnTo>
                      <a:lnTo>
                        <a:pt x="1425" y="819"/>
                      </a:lnTo>
                      <a:lnTo>
                        <a:pt x="1483" y="790"/>
                      </a:lnTo>
                      <a:lnTo>
                        <a:pt x="1531" y="742"/>
                      </a:lnTo>
                      <a:lnTo>
                        <a:pt x="1569" y="694"/>
                      </a:lnTo>
                      <a:lnTo>
                        <a:pt x="1598" y="646"/>
                      </a:lnTo>
                      <a:lnTo>
                        <a:pt x="1598" y="588"/>
                      </a:lnTo>
                      <a:lnTo>
                        <a:pt x="1598" y="569"/>
                      </a:lnTo>
                      <a:lnTo>
                        <a:pt x="1579" y="540"/>
                      </a:lnTo>
                      <a:lnTo>
                        <a:pt x="1560" y="511"/>
                      </a:lnTo>
                      <a:lnTo>
                        <a:pt x="1531" y="482"/>
                      </a:lnTo>
                      <a:lnTo>
                        <a:pt x="1454" y="424"/>
                      </a:lnTo>
                      <a:lnTo>
                        <a:pt x="1348" y="376"/>
                      </a:lnTo>
                      <a:lnTo>
                        <a:pt x="1223" y="318"/>
                      </a:lnTo>
                      <a:lnTo>
                        <a:pt x="1088" y="270"/>
                      </a:lnTo>
                      <a:lnTo>
                        <a:pt x="799" y="183"/>
                      </a:lnTo>
                      <a:lnTo>
                        <a:pt x="501" y="106"/>
                      </a:lnTo>
                      <a:lnTo>
                        <a:pt x="250" y="49"/>
                      </a:lnTo>
                      <a:lnTo>
                        <a:pt x="0"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8" name="Google Shape;2518;p22"/>
                <p:cNvSpPr/>
                <p:nvPr/>
              </p:nvSpPr>
              <p:spPr>
                <a:xfrm>
                  <a:off x="4618200" y="1694425"/>
                  <a:ext cx="33475" cy="33725"/>
                </a:xfrm>
                <a:custGeom>
                  <a:rect b="b" l="l" r="r" t="t"/>
                  <a:pathLst>
                    <a:path extrusionOk="0" h="1349" w="1339">
                      <a:moveTo>
                        <a:pt x="665" y="0"/>
                      </a:moveTo>
                      <a:lnTo>
                        <a:pt x="597" y="10"/>
                      </a:lnTo>
                      <a:lnTo>
                        <a:pt x="530" y="20"/>
                      </a:lnTo>
                      <a:lnTo>
                        <a:pt x="472" y="29"/>
                      </a:lnTo>
                      <a:lnTo>
                        <a:pt x="405" y="58"/>
                      </a:lnTo>
                      <a:lnTo>
                        <a:pt x="347" y="87"/>
                      </a:lnTo>
                      <a:lnTo>
                        <a:pt x="289" y="116"/>
                      </a:lnTo>
                      <a:lnTo>
                        <a:pt x="241" y="154"/>
                      </a:lnTo>
                      <a:lnTo>
                        <a:pt x="193" y="203"/>
                      </a:lnTo>
                      <a:lnTo>
                        <a:pt x="155" y="251"/>
                      </a:lnTo>
                      <a:lnTo>
                        <a:pt x="116" y="299"/>
                      </a:lnTo>
                      <a:lnTo>
                        <a:pt x="78" y="357"/>
                      </a:lnTo>
                      <a:lnTo>
                        <a:pt x="49" y="414"/>
                      </a:lnTo>
                      <a:lnTo>
                        <a:pt x="29" y="472"/>
                      </a:lnTo>
                      <a:lnTo>
                        <a:pt x="10" y="540"/>
                      </a:lnTo>
                      <a:lnTo>
                        <a:pt x="1" y="607"/>
                      </a:lnTo>
                      <a:lnTo>
                        <a:pt x="1" y="674"/>
                      </a:lnTo>
                      <a:lnTo>
                        <a:pt x="1" y="742"/>
                      </a:lnTo>
                      <a:lnTo>
                        <a:pt x="10" y="809"/>
                      </a:lnTo>
                      <a:lnTo>
                        <a:pt x="29" y="877"/>
                      </a:lnTo>
                      <a:lnTo>
                        <a:pt x="49" y="934"/>
                      </a:lnTo>
                      <a:lnTo>
                        <a:pt x="78" y="992"/>
                      </a:lnTo>
                      <a:lnTo>
                        <a:pt x="116" y="1050"/>
                      </a:lnTo>
                      <a:lnTo>
                        <a:pt x="155" y="1108"/>
                      </a:lnTo>
                      <a:lnTo>
                        <a:pt x="193" y="1146"/>
                      </a:lnTo>
                      <a:lnTo>
                        <a:pt x="241" y="1194"/>
                      </a:lnTo>
                      <a:lnTo>
                        <a:pt x="289" y="1233"/>
                      </a:lnTo>
                      <a:lnTo>
                        <a:pt x="347" y="1271"/>
                      </a:lnTo>
                      <a:lnTo>
                        <a:pt x="405" y="1291"/>
                      </a:lnTo>
                      <a:lnTo>
                        <a:pt x="472" y="1319"/>
                      </a:lnTo>
                      <a:lnTo>
                        <a:pt x="530" y="1339"/>
                      </a:lnTo>
                      <a:lnTo>
                        <a:pt x="597" y="1348"/>
                      </a:lnTo>
                      <a:lnTo>
                        <a:pt x="742" y="1348"/>
                      </a:lnTo>
                      <a:lnTo>
                        <a:pt x="809" y="1339"/>
                      </a:lnTo>
                      <a:lnTo>
                        <a:pt x="867" y="1319"/>
                      </a:lnTo>
                      <a:lnTo>
                        <a:pt x="934" y="1291"/>
                      </a:lnTo>
                      <a:lnTo>
                        <a:pt x="992" y="1271"/>
                      </a:lnTo>
                      <a:lnTo>
                        <a:pt x="1050" y="1233"/>
                      </a:lnTo>
                      <a:lnTo>
                        <a:pt x="1098" y="1194"/>
                      </a:lnTo>
                      <a:lnTo>
                        <a:pt x="1146" y="1146"/>
                      </a:lnTo>
                      <a:lnTo>
                        <a:pt x="1185" y="1108"/>
                      </a:lnTo>
                      <a:lnTo>
                        <a:pt x="1223" y="1050"/>
                      </a:lnTo>
                      <a:lnTo>
                        <a:pt x="1262" y="992"/>
                      </a:lnTo>
                      <a:lnTo>
                        <a:pt x="1291" y="934"/>
                      </a:lnTo>
                      <a:lnTo>
                        <a:pt x="1310" y="877"/>
                      </a:lnTo>
                      <a:lnTo>
                        <a:pt x="1329" y="809"/>
                      </a:lnTo>
                      <a:lnTo>
                        <a:pt x="1339" y="742"/>
                      </a:lnTo>
                      <a:lnTo>
                        <a:pt x="1339" y="674"/>
                      </a:lnTo>
                      <a:lnTo>
                        <a:pt x="1339" y="607"/>
                      </a:lnTo>
                      <a:lnTo>
                        <a:pt x="1329" y="540"/>
                      </a:lnTo>
                      <a:lnTo>
                        <a:pt x="1310" y="472"/>
                      </a:lnTo>
                      <a:lnTo>
                        <a:pt x="1291" y="414"/>
                      </a:lnTo>
                      <a:lnTo>
                        <a:pt x="1262" y="357"/>
                      </a:lnTo>
                      <a:lnTo>
                        <a:pt x="1223" y="299"/>
                      </a:lnTo>
                      <a:lnTo>
                        <a:pt x="1185" y="251"/>
                      </a:lnTo>
                      <a:lnTo>
                        <a:pt x="1146" y="203"/>
                      </a:lnTo>
                      <a:lnTo>
                        <a:pt x="1098" y="154"/>
                      </a:lnTo>
                      <a:lnTo>
                        <a:pt x="1050" y="116"/>
                      </a:lnTo>
                      <a:lnTo>
                        <a:pt x="992" y="87"/>
                      </a:lnTo>
                      <a:lnTo>
                        <a:pt x="934" y="58"/>
                      </a:lnTo>
                      <a:lnTo>
                        <a:pt x="867" y="29"/>
                      </a:lnTo>
                      <a:lnTo>
                        <a:pt x="809" y="20"/>
                      </a:lnTo>
                      <a:lnTo>
                        <a:pt x="742" y="10"/>
                      </a:lnTo>
                      <a:lnTo>
                        <a:pt x="665" y="0"/>
                      </a:lnTo>
                      <a:close/>
                    </a:path>
                  </a:pathLst>
                </a:custGeom>
                <a:solidFill>
                  <a:srgbClr val="1D20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9" name="Google Shape;2519;p22"/>
                <p:cNvSpPr/>
                <p:nvPr/>
              </p:nvSpPr>
              <p:spPr>
                <a:xfrm>
                  <a:off x="4739025" y="1694425"/>
                  <a:ext cx="33725" cy="33725"/>
                </a:xfrm>
                <a:custGeom>
                  <a:rect b="b" l="l" r="r" t="t"/>
                  <a:pathLst>
                    <a:path extrusionOk="0" h="1349" w="1349">
                      <a:moveTo>
                        <a:pt x="675" y="0"/>
                      </a:moveTo>
                      <a:lnTo>
                        <a:pt x="607" y="10"/>
                      </a:lnTo>
                      <a:lnTo>
                        <a:pt x="540" y="20"/>
                      </a:lnTo>
                      <a:lnTo>
                        <a:pt x="472" y="29"/>
                      </a:lnTo>
                      <a:lnTo>
                        <a:pt x="415" y="58"/>
                      </a:lnTo>
                      <a:lnTo>
                        <a:pt x="357" y="87"/>
                      </a:lnTo>
                      <a:lnTo>
                        <a:pt x="299" y="116"/>
                      </a:lnTo>
                      <a:lnTo>
                        <a:pt x="241" y="154"/>
                      </a:lnTo>
                      <a:lnTo>
                        <a:pt x="193" y="203"/>
                      </a:lnTo>
                      <a:lnTo>
                        <a:pt x="155" y="251"/>
                      </a:lnTo>
                      <a:lnTo>
                        <a:pt x="116" y="299"/>
                      </a:lnTo>
                      <a:lnTo>
                        <a:pt x="78" y="357"/>
                      </a:lnTo>
                      <a:lnTo>
                        <a:pt x="58" y="414"/>
                      </a:lnTo>
                      <a:lnTo>
                        <a:pt x="30" y="472"/>
                      </a:lnTo>
                      <a:lnTo>
                        <a:pt x="10" y="540"/>
                      </a:lnTo>
                      <a:lnTo>
                        <a:pt x="1" y="607"/>
                      </a:lnTo>
                      <a:lnTo>
                        <a:pt x="1" y="674"/>
                      </a:lnTo>
                      <a:lnTo>
                        <a:pt x="1" y="742"/>
                      </a:lnTo>
                      <a:lnTo>
                        <a:pt x="10" y="809"/>
                      </a:lnTo>
                      <a:lnTo>
                        <a:pt x="30" y="877"/>
                      </a:lnTo>
                      <a:lnTo>
                        <a:pt x="58" y="934"/>
                      </a:lnTo>
                      <a:lnTo>
                        <a:pt x="78" y="992"/>
                      </a:lnTo>
                      <a:lnTo>
                        <a:pt x="116" y="1050"/>
                      </a:lnTo>
                      <a:lnTo>
                        <a:pt x="155" y="1108"/>
                      </a:lnTo>
                      <a:lnTo>
                        <a:pt x="193" y="1146"/>
                      </a:lnTo>
                      <a:lnTo>
                        <a:pt x="241" y="1194"/>
                      </a:lnTo>
                      <a:lnTo>
                        <a:pt x="299" y="1233"/>
                      </a:lnTo>
                      <a:lnTo>
                        <a:pt x="357" y="1271"/>
                      </a:lnTo>
                      <a:lnTo>
                        <a:pt x="415" y="1291"/>
                      </a:lnTo>
                      <a:lnTo>
                        <a:pt x="472" y="1319"/>
                      </a:lnTo>
                      <a:lnTo>
                        <a:pt x="540" y="1339"/>
                      </a:lnTo>
                      <a:lnTo>
                        <a:pt x="607" y="1348"/>
                      </a:lnTo>
                      <a:lnTo>
                        <a:pt x="742" y="1348"/>
                      </a:lnTo>
                      <a:lnTo>
                        <a:pt x="809" y="1339"/>
                      </a:lnTo>
                      <a:lnTo>
                        <a:pt x="877" y="1319"/>
                      </a:lnTo>
                      <a:lnTo>
                        <a:pt x="935" y="1291"/>
                      </a:lnTo>
                      <a:lnTo>
                        <a:pt x="992" y="1271"/>
                      </a:lnTo>
                      <a:lnTo>
                        <a:pt x="1050" y="1233"/>
                      </a:lnTo>
                      <a:lnTo>
                        <a:pt x="1098" y="1194"/>
                      </a:lnTo>
                      <a:lnTo>
                        <a:pt x="1146" y="1146"/>
                      </a:lnTo>
                      <a:lnTo>
                        <a:pt x="1195" y="1108"/>
                      </a:lnTo>
                      <a:lnTo>
                        <a:pt x="1233" y="1050"/>
                      </a:lnTo>
                      <a:lnTo>
                        <a:pt x="1262" y="992"/>
                      </a:lnTo>
                      <a:lnTo>
                        <a:pt x="1291" y="934"/>
                      </a:lnTo>
                      <a:lnTo>
                        <a:pt x="1320" y="877"/>
                      </a:lnTo>
                      <a:lnTo>
                        <a:pt x="1329" y="809"/>
                      </a:lnTo>
                      <a:lnTo>
                        <a:pt x="1339" y="742"/>
                      </a:lnTo>
                      <a:lnTo>
                        <a:pt x="1349" y="674"/>
                      </a:lnTo>
                      <a:lnTo>
                        <a:pt x="1339" y="607"/>
                      </a:lnTo>
                      <a:lnTo>
                        <a:pt x="1329" y="540"/>
                      </a:lnTo>
                      <a:lnTo>
                        <a:pt x="1320" y="472"/>
                      </a:lnTo>
                      <a:lnTo>
                        <a:pt x="1291" y="414"/>
                      </a:lnTo>
                      <a:lnTo>
                        <a:pt x="1262" y="357"/>
                      </a:lnTo>
                      <a:lnTo>
                        <a:pt x="1233" y="299"/>
                      </a:lnTo>
                      <a:lnTo>
                        <a:pt x="1195" y="251"/>
                      </a:lnTo>
                      <a:lnTo>
                        <a:pt x="1146" y="203"/>
                      </a:lnTo>
                      <a:lnTo>
                        <a:pt x="1098" y="154"/>
                      </a:lnTo>
                      <a:lnTo>
                        <a:pt x="1050" y="116"/>
                      </a:lnTo>
                      <a:lnTo>
                        <a:pt x="992" y="87"/>
                      </a:lnTo>
                      <a:lnTo>
                        <a:pt x="935" y="58"/>
                      </a:lnTo>
                      <a:lnTo>
                        <a:pt x="877" y="29"/>
                      </a:lnTo>
                      <a:lnTo>
                        <a:pt x="809" y="20"/>
                      </a:lnTo>
                      <a:lnTo>
                        <a:pt x="742" y="10"/>
                      </a:lnTo>
                      <a:lnTo>
                        <a:pt x="675" y="0"/>
                      </a:lnTo>
                      <a:close/>
                    </a:path>
                  </a:pathLst>
                </a:custGeom>
                <a:solidFill>
                  <a:srgbClr val="1D20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0" name="Google Shape;2520;p22"/>
                <p:cNvSpPr/>
                <p:nvPr/>
              </p:nvSpPr>
              <p:spPr>
                <a:xfrm>
                  <a:off x="4661275" y="1676850"/>
                  <a:ext cx="35425" cy="102550"/>
                </a:xfrm>
                <a:custGeom>
                  <a:rect b="b" l="l" r="r" t="t"/>
                  <a:pathLst>
                    <a:path extrusionOk="0" h="4102" w="1417">
                      <a:moveTo>
                        <a:pt x="348" y="3370"/>
                      </a:moveTo>
                      <a:lnTo>
                        <a:pt x="357" y="3380"/>
                      </a:lnTo>
                      <a:lnTo>
                        <a:pt x="357" y="3383"/>
                      </a:lnTo>
                      <a:lnTo>
                        <a:pt x="348" y="3370"/>
                      </a:lnTo>
                      <a:close/>
                      <a:moveTo>
                        <a:pt x="1416" y="1"/>
                      </a:moveTo>
                      <a:lnTo>
                        <a:pt x="1272" y="261"/>
                      </a:lnTo>
                      <a:lnTo>
                        <a:pt x="1147" y="530"/>
                      </a:lnTo>
                      <a:lnTo>
                        <a:pt x="896" y="1069"/>
                      </a:lnTo>
                      <a:lnTo>
                        <a:pt x="665" y="1618"/>
                      </a:lnTo>
                      <a:lnTo>
                        <a:pt x="444" y="2176"/>
                      </a:lnTo>
                      <a:lnTo>
                        <a:pt x="232" y="2725"/>
                      </a:lnTo>
                      <a:lnTo>
                        <a:pt x="30" y="3284"/>
                      </a:lnTo>
                      <a:lnTo>
                        <a:pt x="11" y="3361"/>
                      </a:lnTo>
                      <a:lnTo>
                        <a:pt x="1" y="3370"/>
                      </a:lnTo>
                      <a:lnTo>
                        <a:pt x="1" y="3409"/>
                      </a:lnTo>
                      <a:lnTo>
                        <a:pt x="1" y="3457"/>
                      </a:lnTo>
                      <a:lnTo>
                        <a:pt x="11" y="3495"/>
                      </a:lnTo>
                      <a:lnTo>
                        <a:pt x="30" y="3544"/>
                      </a:lnTo>
                      <a:lnTo>
                        <a:pt x="49" y="3572"/>
                      </a:lnTo>
                      <a:lnTo>
                        <a:pt x="116" y="3649"/>
                      </a:lnTo>
                      <a:lnTo>
                        <a:pt x="184" y="3698"/>
                      </a:lnTo>
                      <a:lnTo>
                        <a:pt x="319" y="3794"/>
                      </a:lnTo>
                      <a:lnTo>
                        <a:pt x="444" y="3871"/>
                      </a:lnTo>
                      <a:lnTo>
                        <a:pt x="579" y="3938"/>
                      </a:lnTo>
                      <a:lnTo>
                        <a:pt x="723" y="4006"/>
                      </a:lnTo>
                      <a:lnTo>
                        <a:pt x="867" y="4054"/>
                      </a:lnTo>
                      <a:lnTo>
                        <a:pt x="1012" y="4102"/>
                      </a:lnTo>
                      <a:lnTo>
                        <a:pt x="916" y="3986"/>
                      </a:lnTo>
                      <a:lnTo>
                        <a:pt x="810" y="3871"/>
                      </a:lnTo>
                      <a:lnTo>
                        <a:pt x="607" y="3659"/>
                      </a:lnTo>
                      <a:lnTo>
                        <a:pt x="415" y="3457"/>
                      </a:lnTo>
                      <a:lnTo>
                        <a:pt x="376" y="3409"/>
                      </a:lnTo>
                      <a:lnTo>
                        <a:pt x="375" y="3406"/>
                      </a:lnTo>
                      <a:lnTo>
                        <a:pt x="375" y="3406"/>
                      </a:lnTo>
                      <a:lnTo>
                        <a:pt x="386" y="3380"/>
                      </a:lnTo>
                      <a:lnTo>
                        <a:pt x="588" y="2821"/>
                      </a:lnTo>
                      <a:lnTo>
                        <a:pt x="781" y="2273"/>
                      </a:lnTo>
                      <a:lnTo>
                        <a:pt x="954" y="1714"/>
                      </a:lnTo>
                      <a:lnTo>
                        <a:pt x="1127" y="1146"/>
                      </a:lnTo>
                      <a:lnTo>
                        <a:pt x="1281" y="578"/>
                      </a:lnTo>
                      <a:lnTo>
                        <a:pt x="1349" y="289"/>
                      </a:lnTo>
                      <a:lnTo>
                        <a:pt x="1416" y="1"/>
                      </a:lnTo>
                      <a:close/>
                    </a:path>
                  </a:pathLst>
                </a:custGeom>
                <a:solidFill>
                  <a:srgbClr val="3434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1" name="Google Shape;2521;p22"/>
                <p:cNvSpPr/>
                <p:nvPr/>
              </p:nvSpPr>
              <p:spPr>
                <a:xfrm>
                  <a:off x="4600400" y="1650850"/>
                  <a:ext cx="56325" cy="29150"/>
                </a:xfrm>
                <a:custGeom>
                  <a:rect b="b" l="l" r="r" t="t"/>
                  <a:pathLst>
                    <a:path extrusionOk="0" h="1166" w="2253">
                      <a:moveTo>
                        <a:pt x="1897" y="1"/>
                      </a:moveTo>
                      <a:lnTo>
                        <a:pt x="1820" y="10"/>
                      </a:lnTo>
                      <a:lnTo>
                        <a:pt x="1733" y="30"/>
                      </a:lnTo>
                      <a:lnTo>
                        <a:pt x="1646" y="68"/>
                      </a:lnTo>
                      <a:lnTo>
                        <a:pt x="1454" y="145"/>
                      </a:lnTo>
                      <a:lnTo>
                        <a:pt x="1261" y="251"/>
                      </a:lnTo>
                      <a:lnTo>
                        <a:pt x="1059" y="376"/>
                      </a:lnTo>
                      <a:lnTo>
                        <a:pt x="857" y="501"/>
                      </a:lnTo>
                      <a:lnTo>
                        <a:pt x="664" y="646"/>
                      </a:lnTo>
                      <a:lnTo>
                        <a:pt x="327" y="896"/>
                      </a:lnTo>
                      <a:lnTo>
                        <a:pt x="87" y="1089"/>
                      </a:lnTo>
                      <a:lnTo>
                        <a:pt x="0" y="1166"/>
                      </a:lnTo>
                      <a:lnTo>
                        <a:pt x="106" y="1166"/>
                      </a:lnTo>
                      <a:lnTo>
                        <a:pt x="376" y="1147"/>
                      </a:lnTo>
                      <a:lnTo>
                        <a:pt x="761" y="1108"/>
                      </a:lnTo>
                      <a:lnTo>
                        <a:pt x="973" y="1079"/>
                      </a:lnTo>
                      <a:lnTo>
                        <a:pt x="1194" y="1031"/>
                      </a:lnTo>
                      <a:lnTo>
                        <a:pt x="1406" y="983"/>
                      </a:lnTo>
                      <a:lnTo>
                        <a:pt x="1608" y="925"/>
                      </a:lnTo>
                      <a:lnTo>
                        <a:pt x="1800" y="848"/>
                      </a:lnTo>
                      <a:lnTo>
                        <a:pt x="1887" y="810"/>
                      </a:lnTo>
                      <a:lnTo>
                        <a:pt x="1964" y="761"/>
                      </a:lnTo>
                      <a:lnTo>
                        <a:pt x="2041" y="713"/>
                      </a:lnTo>
                      <a:lnTo>
                        <a:pt x="2099" y="655"/>
                      </a:lnTo>
                      <a:lnTo>
                        <a:pt x="2157" y="598"/>
                      </a:lnTo>
                      <a:lnTo>
                        <a:pt x="2195" y="530"/>
                      </a:lnTo>
                      <a:lnTo>
                        <a:pt x="2234" y="473"/>
                      </a:lnTo>
                      <a:lnTo>
                        <a:pt x="2243" y="396"/>
                      </a:lnTo>
                      <a:lnTo>
                        <a:pt x="2253" y="319"/>
                      </a:lnTo>
                      <a:lnTo>
                        <a:pt x="2243" y="242"/>
                      </a:lnTo>
                      <a:lnTo>
                        <a:pt x="2224" y="164"/>
                      </a:lnTo>
                      <a:lnTo>
                        <a:pt x="2186" y="107"/>
                      </a:lnTo>
                      <a:lnTo>
                        <a:pt x="2147" y="59"/>
                      </a:lnTo>
                      <a:lnTo>
                        <a:pt x="2099" y="30"/>
                      </a:lnTo>
                      <a:lnTo>
                        <a:pt x="2041" y="10"/>
                      </a:lnTo>
                      <a:lnTo>
                        <a:pt x="1974" y="1"/>
                      </a:lnTo>
                      <a:close/>
                    </a:path>
                  </a:pathLst>
                </a:custGeom>
                <a:solidFill>
                  <a:srgbClr val="AA4D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2" name="Google Shape;2522;p22"/>
                <p:cNvSpPr/>
                <p:nvPr/>
              </p:nvSpPr>
              <p:spPr>
                <a:xfrm>
                  <a:off x="4731325" y="1650850"/>
                  <a:ext cx="57300" cy="28925"/>
                </a:xfrm>
                <a:custGeom>
                  <a:rect b="b" l="l" r="r" t="t"/>
                  <a:pathLst>
                    <a:path extrusionOk="0" h="1157" w="2292">
                      <a:moveTo>
                        <a:pt x="463" y="1"/>
                      </a:moveTo>
                      <a:lnTo>
                        <a:pt x="386" y="10"/>
                      </a:lnTo>
                      <a:lnTo>
                        <a:pt x="309" y="20"/>
                      </a:lnTo>
                      <a:lnTo>
                        <a:pt x="241" y="39"/>
                      </a:lnTo>
                      <a:lnTo>
                        <a:pt x="174" y="78"/>
                      </a:lnTo>
                      <a:lnTo>
                        <a:pt x="116" y="126"/>
                      </a:lnTo>
                      <a:lnTo>
                        <a:pt x="68" y="193"/>
                      </a:lnTo>
                      <a:lnTo>
                        <a:pt x="29" y="261"/>
                      </a:lnTo>
                      <a:lnTo>
                        <a:pt x="1" y="328"/>
                      </a:lnTo>
                      <a:lnTo>
                        <a:pt x="1" y="386"/>
                      </a:lnTo>
                      <a:lnTo>
                        <a:pt x="10" y="444"/>
                      </a:lnTo>
                      <a:lnTo>
                        <a:pt x="39" y="501"/>
                      </a:lnTo>
                      <a:lnTo>
                        <a:pt x="78" y="559"/>
                      </a:lnTo>
                      <a:lnTo>
                        <a:pt x="135" y="607"/>
                      </a:lnTo>
                      <a:lnTo>
                        <a:pt x="193" y="655"/>
                      </a:lnTo>
                      <a:lnTo>
                        <a:pt x="270" y="704"/>
                      </a:lnTo>
                      <a:lnTo>
                        <a:pt x="357" y="742"/>
                      </a:lnTo>
                      <a:lnTo>
                        <a:pt x="540" y="819"/>
                      </a:lnTo>
                      <a:lnTo>
                        <a:pt x="752" y="896"/>
                      </a:lnTo>
                      <a:lnTo>
                        <a:pt x="983" y="954"/>
                      </a:lnTo>
                      <a:lnTo>
                        <a:pt x="1214" y="1002"/>
                      </a:lnTo>
                      <a:lnTo>
                        <a:pt x="1445" y="1050"/>
                      </a:lnTo>
                      <a:lnTo>
                        <a:pt x="1868" y="1118"/>
                      </a:lnTo>
                      <a:lnTo>
                        <a:pt x="2167" y="1147"/>
                      </a:lnTo>
                      <a:lnTo>
                        <a:pt x="2292" y="1156"/>
                      </a:lnTo>
                      <a:lnTo>
                        <a:pt x="2215" y="1089"/>
                      </a:lnTo>
                      <a:lnTo>
                        <a:pt x="2013" y="906"/>
                      </a:lnTo>
                      <a:lnTo>
                        <a:pt x="1724" y="655"/>
                      </a:lnTo>
                      <a:lnTo>
                        <a:pt x="1551" y="530"/>
                      </a:lnTo>
                      <a:lnTo>
                        <a:pt x="1368" y="396"/>
                      </a:lnTo>
                      <a:lnTo>
                        <a:pt x="1185" y="280"/>
                      </a:lnTo>
                      <a:lnTo>
                        <a:pt x="992" y="174"/>
                      </a:lnTo>
                      <a:lnTo>
                        <a:pt x="809" y="87"/>
                      </a:lnTo>
                      <a:lnTo>
                        <a:pt x="713" y="59"/>
                      </a:lnTo>
                      <a:lnTo>
                        <a:pt x="626" y="30"/>
                      </a:lnTo>
                      <a:lnTo>
                        <a:pt x="540" y="10"/>
                      </a:lnTo>
                      <a:lnTo>
                        <a:pt x="463" y="1"/>
                      </a:lnTo>
                      <a:close/>
                    </a:path>
                  </a:pathLst>
                </a:custGeom>
                <a:solidFill>
                  <a:srgbClr val="AA4D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3" name="Google Shape;2523;p22"/>
                <p:cNvSpPr/>
                <p:nvPr/>
              </p:nvSpPr>
              <p:spPr>
                <a:xfrm>
                  <a:off x="4502900" y="1691050"/>
                  <a:ext cx="71525" cy="104725"/>
                </a:xfrm>
                <a:custGeom>
                  <a:rect b="b" l="l" r="r" t="t"/>
                  <a:pathLst>
                    <a:path extrusionOk="0" h="4189" w="2861">
                      <a:moveTo>
                        <a:pt x="1233" y="1"/>
                      </a:moveTo>
                      <a:lnTo>
                        <a:pt x="1089" y="20"/>
                      </a:lnTo>
                      <a:lnTo>
                        <a:pt x="954" y="58"/>
                      </a:lnTo>
                      <a:lnTo>
                        <a:pt x="819" y="116"/>
                      </a:lnTo>
                      <a:lnTo>
                        <a:pt x="694" y="193"/>
                      </a:lnTo>
                      <a:lnTo>
                        <a:pt x="579" y="280"/>
                      </a:lnTo>
                      <a:lnTo>
                        <a:pt x="473" y="395"/>
                      </a:lnTo>
                      <a:lnTo>
                        <a:pt x="376" y="521"/>
                      </a:lnTo>
                      <a:lnTo>
                        <a:pt x="290" y="665"/>
                      </a:lnTo>
                      <a:lnTo>
                        <a:pt x="213" y="809"/>
                      </a:lnTo>
                      <a:lnTo>
                        <a:pt x="145" y="983"/>
                      </a:lnTo>
                      <a:lnTo>
                        <a:pt x="88" y="1156"/>
                      </a:lnTo>
                      <a:lnTo>
                        <a:pt x="49" y="1339"/>
                      </a:lnTo>
                      <a:lnTo>
                        <a:pt x="20" y="1531"/>
                      </a:lnTo>
                      <a:lnTo>
                        <a:pt x="1" y="1734"/>
                      </a:lnTo>
                      <a:lnTo>
                        <a:pt x="1" y="1936"/>
                      </a:lnTo>
                      <a:lnTo>
                        <a:pt x="11" y="2148"/>
                      </a:lnTo>
                      <a:lnTo>
                        <a:pt x="39" y="2359"/>
                      </a:lnTo>
                      <a:lnTo>
                        <a:pt x="88" y="2571"/>
                      </a:lnTo>
                      <a:lnTo>
                        <a:pt x="136" y="2773"/>
                      </a:lnTo>
                      <a:lnTo>
                        <a:pt x="203" y="2966"/>
                      </a:lnTo>
                      <a:lnTo>
                        <a:pt x="280" y="3149"/>
                      </a:lnTo>
                      <a:lnTo>
                        <a:pt x="367" y="3322"/>
                      </a:lnTo>
                      <a:lnTo>
                        <a:pt x="463" y="3476"/>
                      </a:lnTo>
                      <a:lnTo>
                        <a:pt x="569" y="3621"/>
                      </a:lnTo>
                      <a:lnTo>
                        <a:pt x="684" y="3755"/>
                      </a:lnTo>
                      <a:lnTo>
                        <a:pt x="810" y="3871"/>
                      </a:lnTo>
                      <a:lnTo>
                        <a:pt x="935" y="3967"/>
                      </a:lnTo>
                      <a:lnTo>
                        <a:pt x="1060" y="4054"/>
                      </a:lnTo>
                      <a:lnTo>
                        <a:pt x="1204" y="4112"/>
                      </a:lnTo>
                      <a:lnTo>
                        <a:pt x="1339" y="4160"/>
                      </a:lnTo>
                      <a:lnTo>
                        <a:pt x="1484" y="4189"/>
                      </a:lnTo>
                      <a:lnTo>
                        <a:pt x="1628" y="4189"/>
                      </a:lnTo>
                      <a:lnTo>
                        <a:pt x="1763" y="4179"/>
                      </a:lnTo>
                      <a:lnTo>
                        <a:pt x="1907" y="4141"/>
                      </a:lnTo>
                      <a:lnTo>
                        <a:pt x="2042" y="4083"/>
                      </a:lnTo>
                      <a:lnTo>
                        <a:pt x="2167" y="4006"/>
                      </a:lnTo>
                      <a:lnTo>
                        <a:pt x="2283" y="3909"/>
                      </a:lnTo>
                      <a:lnTo>
                        <a:pt x="2389" y="3794"/>
                      </a:lnTo>
                      <a:lnTo>
                        <a:pt x="2485" y="3669"/>
                      </a:lnTo>
                      <a:lnTo>
                        <a:pt x="2571" y="3534"/>
                      </a:lnTo>
                      <a:lnTo>
                        <a:pt x="2649" y="3380"/>
                      </a:lnTo>
                      <a:lnTo>
                        <a:pt x="2716" y="3216"/>
                      </a:lnTo>
                      <a:lnTo>
                        <a:pt x="2774" y="3043"/>
                      </a:lnTo>
                      <a:lnTo>
                        <a:pt x="2812" y="2860"/>
                      </a:lnTo>
                      <a:lnTo>
                        <a:pt x="2841" y="2667"/>
                      </a:lnTo>
                      <a:lnTo>
                        <a:pt x="2860" y="2465"/>
                      </a:lnTo>
                      <a:lnTo>
                        <a:pt x="2860" y="2253"/>
                      </a:lnTo>
                      <a:lnTo>
                        <a:pt x="2851" y="2051"/>
                      </a:lnTo>
                      <a:lnTo>
                        <a:pt x="2822" y="1830"/>
                      </a:lnTo>
                      <a:lnTo>
                        <a:pt x="2774" y="1618"/>
                      </a:lnTo>
                      <a:lnTo>
                        <a:pt x="2726" y="1416"/>
                      </a:lnTo>
                      <a:lnTo>
                        <a:pt x="2658" y="1223"/>
                      </a:lnTo>
                      <a:lnTo>
                        <a:pt x="2581" y="1040"/>
                      </a:lnTo>
                      <a:lnTo>
                        <a:pt x="2494" y="877"/>
                      </a:lnTo>
                      <a:lnTo>
                        <a:pt x="2389" y="713"/>
                      </a:lnTo>
                      <a:lnTo>
                        <a:pt x="2283" y="569"/>
                      </a:lnTo>
                      <a:lnTo>
                        <a:pt x="2177" y="443"/>
                      </a:lnTo>
                      <a:lnTo>
                        <a:pt x="2052" y="328"/>
                      </a:lnTo>
                      <a:lnTo>
                        <a:pt x="1926" y="222"/>
                      </a:lnTo>
                      <a:lnTo>
                        <a:pt x="1792" y="145"/>
                      </a:lnTo>
                      <a:lnTo>
                        <a:pt x="1657" y="78"/>
                      </a:lnTo>
                      <a:lnTo>
                        <a:pt x="1522" y="30"/>
                      </a:lnTo>
                      <a:lnTo>
                        <a:pt x="1378" y="10"/>
                      </a:lnTo>
                      <a:lnTo>
                        <a:pt x="1233"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4" name="Google Shape;2524;p22"/>
                <p:cNvSpPr/>
                <p:nvPr/>
              </p:nvSpPr>
              <p:spPr>
                <a:xfrm>
                  <a:off x="4514950" y="1708875"/>
                  <a:ext cx="46725" cy="68125"/>
                </a:xfrm>
                <a:custGeom>
                  <a:rect b="b" l="l" r="r" t="t"/>
                  <a:pathLst>
                    <a:path extrusionOk="0" h="2725" w="1869">
                      <a:moveTo>
                        <a:pt x="819" y="0"/>
                      </a:moveTo>
                      <a:lnTo>
                        <a:pt x="722" y="10"/>
                      </a:lnTo>
                      <a:lnTo>
                        <a:pt x="636" y="39"/>
                      </a:lnTo>
                      <a:lnTo>
                        <a:pt x="549" y="77"/>
                      </a:lnTo>
                      <a:lnTo>
                        <a:pt x="462" y="125"/>
                      </a:lnTo>
                      <a:lnTo>
                        <a:pt x="385" y="183"/>
                      </a:lnTo>
                      <a:lnTo>
                        <a:pt x="318" y="260"/>
                      </a:lnTo>
                      <a:lnTo>
                        <a:pt x="251" y="347"/>
                      </a:lnTo>
                      <a:lnTo>
                        <a:pt x="193" y="433"/>
                      </a:lnTo>
                      <a:lnTo>
                        <a:pt x="145" y="539"/>
                      </a:lnTo>
                      <a:lnTo>
                        <a:pt x="97" y="645"/>
                      </a:lnTo>
                      <a:lnTo>
                        <a:pt x="68" y="761"/>
                      </a:lnTo>
                      <a:lnTo>
                        <a:pt x="39" y="886"/>
                      </a:lnTo>
                      <a:lnTo>
                        <a:pt x="20" y="1011"/>
                      </a:lnTo>
                      <a:lnTo>
                        <a:pt x="10" y="1146"/>
                      </a:lnTo>
                      <a:lnTo>
                        <a:pt x="0" y="1281"/>
                      </a:lnTo>
                      <a:lnTo>
                        <a:pt x="10" y="1415"/>
                      </a:lnTo>
                      <a:lnTo>
                        <a:pt x="29" y="1560"/>
                      </a:lnTo>
                      <a:lnTo>
                        <a:pt x="77" y="1772"/>
                      </a:lnTo>
                      <a:lnTo>
                        <a:pt x="145" y="1964"/>
                      </a:lnTo>
                      <a:lnTo>
                        <a:pt x="222" y="2147"/>
                      </a:lnTo>
                      <a:lnTo>
                        <a:pt x="318" y="2311"/>
                      </a:lnTo>
                      <a:lnTo>
                        <a:pt x="376" y="2388"/>
                      </a:lnTo>
                      <a:lnTo>
                        <a:pt x="434" y="2455"/>
                      </a:lnTo>
                      <a:lnTo>
                        <a:pt x="491" y="2513"/>
                      </a:lnTo>
                      <a:lnTo>
                        <a:pt x="559" y="2571"/>
                      </a:lnTo>
                      <a:lnTo>
                        <a:pt x="616" y="2619"/>
                      </a:lnTo>
                      <a:lnTo>
                        <a:pt x="684" y="2657"/>
                      </a:lnTo>
                      <a:lnTo>
                        <a:pt x="751" y="2696"/>
                      </a:lnTo>
                      <a:lnTo>
                        <a:pt x="828" y="2725"/>
                      </a:lnTo>
                      <a:lnTo>
                        <a:pt x="809" y="2590"/>
                      </a:lnTo>
                      <a:lnTo>
                        <a:pt x="809" y="2455"/>
                      </a:lnTo>
                      <a:lnTo>
                        <a:pt x="809" y="2320"/>
                      </a:lnTo>
                      <a:lnTo>
                        <a:pt x="819" y="2195"/>
                      </a:lnTo>
                      <a:lnTo>
                        <a:pt x="848" y="2070"/>
                      </a:lnTo>
                      <a:lnTo>
                        <a:pt x="876" y="1954"/>
                      </a:lnTo>
                      <a:lnTo>
                        <a:pt x="905" y="1849"/>
                      </a:lnTo>
                      <a:lnTo>
                        <a:pt x="953" y="1743"/>
                      </a:lnTo>
                      <a:lnTo>
                        <a:pt x="1002" y="1646"/>
                      </a:lnTo>
                      <a:lnTo>
                        <a:pt x="1059" y="1550"/>
                      </a:lnTo>
                      <a:lnTo>
                        <a:pt x="1127" y="1473"/>
                      </a:lnTo>
                      <a:lnTo>
                        <a:pt x="1194" y="1406"/>
                      </a:lnTo>
                      <a:lnTo>
                        <a:pt x="1271" y="1348"/>
                      </a:lnTo>
                      <a:lnTo>
                        <a:pt x="1348" y="1300"/>
                      </a:lnTo>
                      <a:lnTo>
                        <a:pt x="1435" y="1261"/>
                      </a:lnTo>
                      <a:lnTo>
                        <a:pt x="1521" y="1232"/>
                      </a:lnTo>
                      <a:lnTo>
                        <a:pt x="1618" y="1223"/>
                      </a:lnTo>
                      <a:lnTo>
                        <a:pt x="1704" y="1232"/>
                      </a:lnTo>
                      <a:lnTo>
                        <a:pt x="1791" y="1242"/>
                      </a:lnTo>
                      <a:lnTo>
                        <a:pt x="1868" y="1271"/>
                      </a:lnTo>
                      <a:lnTo>
                        <a:pt x="1868" y="1213"/>
                      </a:lnTo>
                      <a:lnTo>
                        <a:pt x="1839" y="1069"/>
                      </a:lnTo>
                      <a:lnTo>
                        <a:pt x="1801" y="934"/>
                      </a:lnTo>
                      <a:lnTo>
                        <a:pt x="1762" y="809"/>
                      </a:lnTo>
                      <a:lnTo>
                        <a:pt x="1704" y="693"/>
                      </a:lnTo>
                      <a:lnTo>
                        <a:pt x="1647" y="578"/>
                      </a:lnTo>
                      <a:lnTo>
                        <a:pt x="1589" y="472"/>
                      </a:lnTo>
                      <a:lnTo>
                        <a:pt x="1512" y="376"/>
                      </a:lnTo>
                      <a:lnTo>
                        <a:pt x="1435" y="289"/>
                      </a:lnTo>
                      <a:lnTo>
                        <a:pt x="1358" y="212"/>
                      </a:lnTo>
                      <a:lnTo>
                        <a:pt x="1281" y="144"/>
                      </a:lnTo>
                      <a:lnTo>
                        <a:pt x="1194" y="96"/>
                      </a:lnTo>
                      <a:lnTo>
                        <a:pt x="1098" y="48"/>
                      </a:lnTo>
                      <a:lnTo>
                        <a:pt x="1011" y="19"/>
                      </a:lnTo>
                      <a:lnTo>
                        <a:pt x="915"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5" name="Google Shape;2525;p22"/>
                <p:cNvSpPr/>
                <p:nvPr/>
              </p:nvSpPr>
              <p:spPr>
                <a:xfrm>
                  <a:off x="4814600" y="1691050"/>
                  <a:ext cx="71525" cy="104725"/>
                </a:xfrm>
                <a:custGeom>
                  <a:rect b="b" l="l" r="r" t="t"/>
                  <a:pathLst>
                    <a:path extrusionOk="0" h="4189" w="2861">
                      <a:moveTo>
                        <a:pt x="1618" y="1"/>
                      </a:moveTo>
                      <a:lnTo>
                        <a:pt x="1483" y="10"/>
                      </a:lnTo>
                      <a:lnTo>
                        <a:pt x="1339" y="30"/>
                      </a:lnTo>
                      <a:lnTo>
                        <a:pt x="1195" y="78"/>
                      </a:lnTo>
                      <a:lnTo>
                        <a:pt x="1060" y="145"/>
                      </a:lnTo>
                      <a:lnTo>
                        <a:pt x="935" y="222"/>
                      </a:lnTo>
                      <a:lnTo>
                        <a:pt x="809" y="328"/>
                      </a:lnTo>
                      <a:lnTo>
                        <a:pt x="684" y="443"/>
                      </a:lnTo>
                      <a:lnTo>
                        <a:pt x="569" y="569"/>
                      </a:lnTo>
                      <a:lnTo>
                        <a:pt x="463" y="713"/>
                      </a:lnTo>
                      <a:lnTo>
                        <a:pt x="367" y="877"/>
                      </a:lnTo>
                      <a:lnTo>
                        <a:pt x="280" y="1040"/>
                      </a:lnTo>
                      <a:lnTo>
                        <a:pt x="203" y="1223"/>
                      </a:lnTo>
                      <a:lnTo>
                        <a:pt x="136" y="1416"/>
                      </a:lnTo>
                      <a:lnTo>
                        <a:pt x="78" y="1618"/>
                      </a:lnTo>
                      <a:lnTo>
                        <a:pt x="39" y="1830"/>
                      </a:lnTo>
                      <a:lnTo>
                        <a:pt x="10" y="2051"/>
                      </a:lnTo>
                      <a:lnTo>
                        <a:pt x="1" y="2253"/>
                      </a:lnTo>
                      <a:lnTo>
                        <a:pt x="1" y="2465"/>
                      </a:lnTo>
                      <a:lnTo>
                        <a:pt x="20" y="2667"/>
                      </a:lnTo>
                      <a:lnTo>
                        <a:pt x="49" y="2860"/>
                      </a:lnTo>
                      <a:lnTo>
                        <a:pt x="87" y="3043"/>
                      </a:lnTo>
                      <a:lnTo>
                        <a:pt x="145" y="3216"/>
                      </a:lnTo>
                      <a:lnTo>
                        <a:pt x="213" y="3380"/>
                      </a:lnTo>
                      <a:lnTo>
                        <a:pt x="290" y="3534"/>
                      </a:lnTo>
                      <a:lnTo>
                        <a:pt x="376" y="3669"/>
                      </a:lnTo>
                      <a:lnTo>
                        <a:pt x="473" y="3794"/>
                      </a:lnTo>
                      <a:lnTo>
                        <a:pt x="578" y="3909"/>
                      </a:lnTo>
                      <a:lnTo>
                        <a:pt x="694" y="4006"/>
                      </a:lnTo>
                      <a:lnTo>
                        <a:pt x="819" y="4083"/>
                      </a:lnTo>
                      <a:lnTo>
                        <a:pt x="954" y="4141"/>
                      </a:lnTo>
                      <a:lnTo>
                        <a:pt x="1089" y="4179"/>
                      </a:lnTo>
                      <a:lnTo>
                        <a:pt x="1233" y="4189"/>
                      </a:lnTo>
                      <a:lnTo>
                        <a:pt x="1378" y="4189"/>
                      </a:lnTo>
                      <a:lnTo>
                        <a:pt x="1522" y="4160"/>
                      </a:lnTo>
                      <a:lnTo>
                        <a:pt x="1657" y="4112"/>
                      </a:lnTo>
                      <a:lnTo>
                        <a:pt x="1792" y="4054"/>
                      </a:lnTo>
                      <a:lnTo>
                        <a:pt x="1926" y="3967"/>
                      </a:lnTo>
                      <a:lnTo>
                        <a:pt x="2051" y="3871"/>
                      </a:lnTo>
                      <a:lnTo>
                        <a:pt x="2177" y="3755"/>
                      </a:lnTo>
                      <a:lnTo>
                        <a:pt x="2283" y="3621"/>
                      </a:lnTo>
                      <a:lnTo>
                        <a:pt x="2388" y="3476"/>
                      </a:lnTo>
                      <a:lnTo>
                        <a:pt x="2485" y="3322"/>
                      </a:lnTo>
                      <a:lnTo>
                        <a:pt x="2581" y="3149"/>
                      </a:lnTo>
                      <a:lnTo>
                        <a:pt x="2658" y="2966"/>
                      </a:lnTo>
                      <a:lnTo>
                        <a:pt x="2725" y="2773"/>
                      </a:lnTo>
                      <a:lnTo>
                        <a:pt x="2774" y="2571"/>
                      </a:lnTo>
                      <a:lnTo>
                        <a:pt x="2822" y="2359"/>
                      </a:lnTo>
                      <a:lnTo>
                        <a:pt x="2841" y="2148"/>
                      </a:lnTo>
                      <a:lnTo>
                        <a:pt x="2860" y="1936"/>
                      </a:lnTo>
                      <a:lnTo>
                        <a:pt x="2851" y="1734"/>
                      </a:lnTo>
                      <a:lnTo>
                        <a:pt x="2841" y="1531"/>
                      </a:lnTo>
                      <a:lnTo>
                        <a:pt x="2812" y="1339"/>
                      </a:lnTo>
                      <a:lnTo>
                        <a:pt x="2764" y="1156"/>
                      </a:lnTo>
                      <a:lnTo>
                        <a:pt x="2716" y="983"/>
                      </a:lnTo>
                      <a:lnTo>
                        <a:pt x="2648" y="809"/>
                      </a:lnTo>
                      <a:lnTo>
                        <a:pt x="2571" y="665"/>
                      </a:lnTo>
                      <a:lnTo>
                        <a:pt x="2485" y="521"/>
                      </a:lnTo>
                      <a:lnTo>
                        <a:pt x="2388" y="395"/>
                      </a:lnTo>
                      <a:lnTo>
                        <a:pt x="2283" y="280"/>
                      </a:lnTo>
                      <a:lnTo>
                        <a:pt x="2167" y="193"/>
                      </a:lnTo>
                      <a:lnTo>
                        <a:pt x="2042" y="116"/>
                      </a:lnTo>
                      <a:lnTo>
                        <a:pt x="1907" y="58"/>
                      </a:lnTo>
                      <a:lnTo>
                        <a:pt x="1763" y="20"/>
                      </a:lnTo>
                      <a:lnTo>
                        <a:pt x="1618"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6" name="Google Shape;2526;p22"/>
                <p:cNvSpPr/>
                <p:nvPr/>
              </p:nvSpPr>
              <p:spPr>
                <a:xfrm>
                  <a:off x="4827125" y="1708875"/>
                  <a:ext cx="46725" cy="68125"/>
                </a:xfrm>
                <a:custGeom>
                  <a:rect b="b" l="l" r="r" t="t"/>
                  <a:pathLst>
                    <a:path extrusionOk="0" h="2725" w="1869">
                      <a:moveTo>
                        <a:pt x="963" y="0"/>
                      </a:moveTo>
                      <a:lnTo>
                        <a:pt x="867" y="19"/>
                      </a:lnTo>
                      <a:lnTo>
                        <a:pt x="780" y="48"/>
                      </a:lnTo>
                      <a:lnTo>
                        <a:pt x="684" y="96"/>
                      </a:lnTo>
                      <a:lnTo>
                        <a:pt x="597" y="144"/>
                      </a:lnTo>
                      <a:lnTo>
                        <a:pt x="520" y="212"/>
                      </a:lnTo>
                      <a:lnTo>
                        <a:pt x="434" y="289"/>
                      </a:lnTo>
                      <a:lnTo>
                        <a:pt x="357" y="376"/>
                      </a:lnTo>
                      <a:lnTo>
                        <a:pt x="289" y="472"/>
                      </a:lnTo>
                      <a:lnTo>
                        <a:pt x="231" y="578"/>
                      </a:lnTo>
                      <a:lnTo>
                        <a:pt x="174" y="693"/>
                      </a:lnTo>
                      <a:lnTo>
                        <a:pt x="116" y="809"/>
                      </a:lnTo>
                      <a:lnTo>
                        <a:pt x="77" y="934"/>
                      </a:lnTo>
                      <a:lnTo>
                        <a:pt x="39" y="1069"/>
                      </a:lnTo>
                      <a:lnTo>
                        <a:pt x="10" y="1213"/>
                      </a:lnTo>
                      <a:lnTo>
                        <a:pt x="0" y="1271"/>
                      </a:lnTo>
                      <a:lnTo>
                        <a:pt x="87" y="1242"/>
                      </a:lnTo>
                      <a:lnTo>
                        <a:pt x="174" y="1232"/>
                      </a:lnTo>
                      <a:lnTo>
                        <a:pt x="260" y="1223"/>
                      </a:lnTo>
                      <a:lnTo>
                        <a:pt x="347" y="1232"/>
                      </a:lnTo>
                      <a:lnTo>
                        <a:pt x="443" y="1261"/>
                      </a:lnTo>
                      <a:lnTo>
                        <a:pt x="530" y="1300"/>
                      </a:lnTo>
                      <a:lnTo>
                        <a:pt x="607" y="1348"/>
                      </a:lnTo>
                      <a:lnTo>
                        <a:pt x="684" y="1406"/>
                      </a:lnTo>
                      <a:lnTo>
                        <a:pt x="751" y="1473"/>
                      </a:lnTo>
                      <a:lnTo>
                        <a:pt x="819" y="1550"/>
                      </a:lnTo>
                      <a:lnTo>
                        <a:pt x="877" y="1646"/>
                      </a:lnTo>
                      <a:lnTo>
                        <a:pt x="925" y="1743"/>
                      </a:lnTo>
                      <a:lnTo>
                        <a:pt x="963" y="1849"/>
                      </a:lnTo>
                      <a:lnTo>
                        <a:pt x="1002" y="1954"/>
                      </a:lnTo>
                      <a:lnTo>
                        <a:pt x="1031" y="2070"/>
                      </a:lnTo>
                      <a:lnTo>
                        <a:pt x="1050" y="2195"/>
                      </a:lnTo>
                      <a:lnTo>
                        <a:pt x="1069" y="2320"/>
                      </a:lnTo>
                      <a:lnTo>
                        <a:pt x="1069" y="2455"/>
                      </a:lnTo>
                      <a:lnTo>
                        <a:pt x="1069" y="2590"/>
                      </a:lnTo>
                      <a:lnTo>
                        <a:pt x="1050" y="2725"/>
                      </a:lnTo>
                      <a:lnTo>
                        <a:pt x="1117" y="2696"/>
                      </a:lnTo>
                      <a:lnTo>
                        <a:pt x="1194" y="2657"/>
                      </a:lnTo>
                      <a:lnTo>
                        <a:pt x="1252" y="2619"/>
                      </a:lnTo>
                      <a:lnTo>
                        <a:pt x="1319" y="2571"/>
                      </a:lnTo>
                      <a:lnTo>
                        <a:pt x="1387" y="2513"/>
                      </a:lnTo>
                      <a:lnTo>
                        <a:pt x="1445" y="2455"/>
                      </a:lnTo>
                      <a:lnTo>
                        <a:pt x="1502" y="2388"/>
                      </a:lnTo>
                      <a:lnTo>
                        <a:pt x="1550" y="2311"/>
                      </a:lnTo>
                      <a:lnTo>
                        <a:pt x="1647" y="2147"/>
                      </a:lnTo>
                      <a:lnTo>
                        <a:pt x="1733" y="1964"/>
                      </a:lnTo>
                      <a:lnTo>
                        <a:pt x="1801" y="1772"/>
                      </a:lnTo>
                      <a:lnTo>
                        <a:pt x="1849" y="1560"/>
                      </a:lnTo>
                      <a:lnTo>
                        <a:pt x="1859" y="1415"/>
                      </a:lnTo>
                      <a:lnTo>
                        <a:pt x="1868" y="1281"/>
                      </a:lnTo>
                      <a:lnTo>
                        <a:pt x="1868" y="1146"/>
                      </a:lnTo>
                      <a:lnTo>
                        <a:pt x="1859" y="1011"/>
                      </a:lnTo>
                      <a:lnTo>
                        <a:pt x="1839" y="886"/>
                      </a:lnTo>
                      <a:lnTo>
                        <a:pt x="1810" y="761"/>
                      </a:lnTo>
                      <a:lnTo>
                        <a:pt x="1782" y="645"/>
                      </a:lnTo>
                      <a:lnTo>
                        <a:pt x="1733" y="539"/>
                      </a:lnTo>
                      <a:lnTo>
                        <a:pt x="1685" y="433"/>
                      </a:lnTo>
                      <a:lnTo>
                        <a:pt x="1627" y="347"/>
                      </a:lnTo>
                      <a:lnTo>
                        <a:pt x="1560" y="260"/>
                      </a:lnTo>
                      <a:lnTo>
                        <a:pt x="1493" y="183"/>
                      </a:lnTo>
                      <a:lnTo>
                        <a:pt x="1416" y="125"/>
                      </a:lnTo>
                      <a:lnTo>
                        <a:pt x="1329" y="77"/>
                      </a:lnTo>
                      <a:lnTo>
                        <a:pt x="1242" y="39"/>
                      </a:lnTo>
                      <a:lnTo>
                        <a:pt x="1146" y="10"/>
                      </a:lnTo>
                      <a:lnTo>
                        <a:pt x="1059"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7" name="Google Shape;2527;p22"/>
                <p:cNvSpPr/>
                <p:nvPr/>
              </p:nvSpPr>
              <p:spPr>
                <a:xfrm>
                  <a:off x="4655275" y="1795025"/>
                  <a:ext cx="76075" cy="41675"/>
                </a:xfrm>
                <a:custGeom>
                  <a:rect b="b" l="l" r="r" t="t"/>
                  <a:pathLst>
                    <a:path extrusionOk="0" h="1667" w="3043">
                      <a:moveTo>
                        <a:pt x="530" y="1"/>
                      </a:moveTo>
                      <a:lnTo>
                        <a:pt x="443" y="20"/>
                      </a:lnTo>
                      <a:lnTo>
                        <a:pt x="376" y="39"/>
                      </a:lnTo>
                      <a:lnTo>
                        <a:pt x="299" y="78"/>
                      </a:lnTo>
                      <a:lnTo>
                        <a:pt x="231" y="136"/>
                      </a:lnTo>
                      <a:lnTo>
                        <a:pt x="174" y="193"/>
                      </a:lnTo>
                      <a:lnTo>
                        <a:pt x="125" y="251"/>
                      </a:lnTo>
                      <a:lnTo>
                        <a:pt x="77" y="328"/>
                      </a:lnTo>
                      <a:lnTo>
                        <a:pt x="48" y="405"/>
                      </a:lnTo>
                      <a:lnTo>
                        <a:pt x="19" y="492"/>
                      </a:lnTo>
                      <a:lnTo>
                        <a:pt x="0" y="578"/>
                      </a:lnTo>
                      <a:lnTo>
                        <a:pt x="0" y="665"/>
                      </a:lnTo>
                      <a:lnTo>
                        <a:pt x="0" y="742"/>
                      </a:lnTo>
                      <a:lnTo>
                        <a:pt x="19" y="829"/>
                      </a:lnTo>
                      <a:lnTo>
                        <a:pt x="48" y="915"/>
                      </a:lnTo>
                      <a:lnTo>
                        <a:pt x="87" y="992"/>
                      </a:lnTo>
                      <a:lnTo>
                        <a:pt x="164" y="1098"/>
                      </a:lnTo>
                      <a:lnTo>
                        <a:pt x="260" y="1195"/>
                      </a:lnTo>
                      <a:lnTo>
                        <a:pt x="376" y="1291"/>
                      </a:lnTo>
                      <a:lnTo>
                        <a:pt x="501" y="1387"/>
                      </a:lnTo>
                      <a:lnTo>
                        <a:pt x="655" y="1464"/>
                      </a:lnTo>
                      <a:lnTo>
                        <a:pt x="819" y="1532"/>
                      </a:lnTo>
                      <a:lnTo>
                        <a:pt x="1011" y="1589"/>
                      </a:lnTo>
                      <a:lnTo>
                        <a:pt x="1233" y="1637"/>
                      </a:lnTo>
                      <a:lnTo>
                        <a:pt x="1367" y="1657"/>
                      </a:lnTo>
                      <a:lnTo>
                        <a:pt x="1502" y="1666"/>
                      </a:lnTo>
                      <a:lnTo>
                        <a:pt x="1627" y="1657"/>
                      </a:lnTo>
                      <a:lnTo>
                        <a:pt x="1752" y="1647"/>
                      </a:lnTo>
                      <a:lnTo>
                        <a:pt x="1868" y="1628"/>
                      </a:lnTo>
                      <a:lnTo>
                        <a:pt x="1984" y="1599"/>
                      </a:lnTo>
                      <a:lnTo>
                        <a:pt x="2099" y="1560"/>
                      </a:lnTo>
                      <a:lnTo>
                        <a:pt x="2195" y="1522"/>
                      </a:lnTo>
                      <a:lnTo>
                        <a:pt x="2301" y="1464"/>
                      </a:lnTo>
                      <a:lnTo>
                        <a:pt x="2398" y="1416"/>
                      </a:lnTo>
                      <a:lnTo>
                        <a:pt x="2484" y="1349"/>
                      </a:lnTo>
                      <a:lnTo>
                        <a:pt x="2571" y="1281"/>
                      </a:lnTo>
                      <a:lnTo>
                        <a:pt x="2734" y="1137"/>
                      </a:lnTo>
                      <a:lnTo>
                        <a:pt x="2879" y="983"/>
                      </a:lnTo>
                      <a:lnTo>
                        <a:pt x="2937" y="906"/>
                      </a:lnTo>
                      <a:lnTo>
                        <a:pt x="2985" y="829"/>
                      </a:lnTo>
                      <a:lnTo>
                        <a:pt x="3014" y="742"/>
                      </a:lnTo>
                      <a:lnTo>
                        <a:pt x="3033" y="655"/>
                      </a:lnTo>
                      <a:lnTo>
                        <a:pt x="3043" y="569"/>
                      </a:lnTo>
                      <a:lnTo>
                        <a:pt x="3043" y="482"/>
                      </a:lnTo>
                      <a:lnTo>
                        <a:pt x="3023" y="405"/>
                      </a:lnTo>
                      <a:lnTo>
                        <a:pt x="3004" y="328"/>
                      </a:lnTo>
                      <a:lnTo>
                        <a:pt x="2975" y="251"/>
                      </a:lnTo>
                      <a:lnTo>
                        <a:pt x="2937" y="184"/>
                      </a:lnTo>
                      <a:lnTo>
                        <a:pt x="2889" y="126"/>
                      </a:lnTo>
                      <a:lnTo>
                        <a:pt x="2831" y="78"/>
                      </a:lnTo>
                      <a:lnTo>
                        <a:pt x="2763" y="39"/>
                      </a:lnTo>
                      <a:lnTo>
                        <a:pt x="2686" y="20"/>
                      </a:lnTo>
                      <a:lnTo>
                        <a:pt x="2609" y="1"/>
                      </a:lnTo>
                      <a:lnTo>
                        <a:pt x="2532" y="10"/>
                      </a:lnTo>
                      <a:lnTo>
                        <a:pt x="2263" y="30"/>
                      </a:lnTo>
                      <a:lnTo>
                        <a:pt x="2003" y="49"/>
                      </a:lnTo>
                      <a:lnTo>
                        <a:pt x="1743" y="59"/>
                      </a:lnTo>
                      <a:lnTo>
                        <a:pt x="1493" y="49"/>
                      </a:lnTo>
                      <a:lnTo>
                        <a:pt x="1021" y="39"/>
                      </a:lnTo>
                      <a:lnTo>
                        <a:pt x="607" y="1"/>
                      </a:lnTo>
                      <a:close/>
                    </a:path>
                  </a:pathLst>
                </a:custGeom>
                <a:solidFill>
                  <a:srgbClr val="2525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8" name="Google Shape;2528;p22"/>
                <p:cNvSpPr/>
                <p:nvPr/>
              </p:nvSpPr>
              <p:spPr>
                <a:xfrm>
                  <a:off x="4665125" y="1806350"/>
                  <a:ext cx="65025" cy="30350"/>
                </a:xfrm>
                <a:custGeom>
                  <a:rect b="b" l="l" r="r" t="t"/>
                  <a:pathLst>
                    <a:path extrusionOk="0" h="1214" w="2601">
                      <a:moveTo>
                        <a:pt x="1407" y="0"/>
                      </a:moveTo>
                      <a:lnTo>
                        <a:pt x="1272" y="10"/>
                      </a:lnTo>
                      <a:lnTo>
                        <a:pt x="1147" y="29"/>
                      </a:lnTo>
                      <a:lnTo>
                        <a:pt x="1021" y="58"/>
                      </a:lnTo>
                      <a:lnTo>
                        <a:pt x="916" y="87"/>
                      </a:lnTo>
                      <a:lnTo>
                        <a:pt x="800" y="135"/>
                      </a:lnTo>
                      <a:lnTo>
                        <a:pt x="704" y="183"/>
                      </a:lnTo>
                      <a:lnTo>
                        <a:pt x="598" y="241"/>
                      </a:lnTo>
                      <a:lnTo>
                        <a:pt x="511" y="299"/>
                      </a:lnTo>
                      <a:lnTo>
                        <a:pt x="425" y="366"/>
                      </a:lnTo>
                      <a:lnTo>
                        <a:pt x="338" y="443"/>
                      </a:lnTo>
                      <a:lnTo>
                        <a:pt x="261" y="520"/>
                      </a:lnTo>
                      <a:lnTo>
                        <a:pt x="126" y="684"/>
                      </a:lnTo>
                      <a:lnTo>
                        <a:pt x="1" y="857"/>
                      </a:lnTo>
                      <a:lnTo>
                        <a:pt x="78" y="915"/>
                      </a:lnTo>
                      <a:lnTo>
                        <a:pt x="165" y="963"/>
                      </a:lnTo>
                      <a:lnTo>
                        <a:pt x="251" y="1011"/>
                      </a:lnTo>
                      <a:lnTo>
                        <a:pt x="357" y="1050"/>
                      </a:lnTo>
                      <a:lnTo>
                        <a:pt x="463" y="1088"/>
                      </a:lnTo>
                      <a:lnTo>
                        <a:pt x="579" y="1127"/>
                      </a:lnTo>
                      <a:lnTo>
                        <a:pt x="704" y="1156"/>
                      </a:lnTo>
                      <a:lnTo>
                        <a:pt x="839" y="1184"/>
                      </a:lnTo>
                      <a:lnTo>
                        <a:pt x="973" y="1204"/>
                      </a:lnTo>
                      <a:lnTo>
                        <a:pt x="1108" y="1213"/>
                      </a:lnTo>
                      <a:lnTo>
                        <a:pt x="1233" y="1204"/>
                      </a:lnTo>
                      <a:lnTo>
                        <a:pt x="1358" y="1194"/>
                      </a:lnTo>
                      <a:lnTo>
                        <a:pt x="1474" y="1175"/>
                      </a:lnTo>
                      <a:lnTo>
                        <a:pt x="1590" y="1146"/>
                      </a:lnTo>
                      <a:lnTo>
                        <a:pt x="1705" y="1107"/>
                      </a:lnTo>
                      <a:lnTo>
                        <a:pt x="1801" y="1069"/>
                      </a:lnTo>
                      <a:lnTo>
                        <a:pt x="1907" y="1011"/>
                      </a:lnTo>
                      <a:lnTo>
                        <a:pt x="2004" y="963"/>
                      </a:lnTo>
                      <a:lnTo>
                        <a:pt x="2090" y="896"/>
                      </a:lnTo>
                      <a:lnTo>
                        <a:pt x="2177" y="828"/>
                      </a:lnTo>
                      <a:lnTo>
                        <a:pt x="2340" y="684"/>
                      </a:lnTo>
                      <a:lnTo>
                        <a:pt x="2485" y="530"/>
                      </a:lnTo>
                      <a:lnTo>
                        <a:pt x="2552" y="434"/>
                      </a:lnTo>
                      <a:lnTo>
                        <a:pt x="2600" y="337"/>
                      </a:lnTo>
                      <a:lnTo>
                        <a:pt x="2504" y="270"/>
                      </a:lnTo>
                      <a:lnTo>
                        <a:pt x="2408" y="212"/>
                      </a:lnTo>
                      <a:lnTo>
                        <a:pt x="2292" y="154"/>
                      </a:lnTo>
                      <a:lnTo>
                        <a:pt x="2167" y="106"/>
                      </a:lnTo>
                      <a:lnTo>
                        <a:pt x="2032" y="68"/>
                      </a:lnTo>
                      <a:lnTo>
                        <a:pt x="1888" y="29"/>
                      </a:lnTo>
                      <a:lnTo>
                        <a:pt x="1724" y="10"/>
                      </a:lnTo>
                      <a:lnTo>
                        <a:pt x="154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9" name="Google Shape;2529;p22"/>
                <p:cNvSpPr/>
                <p:nvPr/>
              </p:nvSpPr>
              <p:spPr>
                <a:xfrm>
                  <a:off x="4655750" y="1795025"/>
                  <a:ext cx="75350" cy="19775"/>
                </a:xfrm>
                <a:custGeom>
                  <a:rect b="b" l="l" r="r" t="t"/>
                  <a:pathLst>
                    <a:path extrusionOk="0" h="791" w="3014">
                      <a:moveTo>
                        <a:pt x="482" y="1"/>
                      </a:moveTo>
                      <a:lnTo>
                        <a:pt x="386" y="30"/>
                      </a:lnTo>
                      <a:lnTo>
                        <a:pt x="299" y="68"/>
                      </a:lnTo>
                      <a:lnTo>
                        <a:pt x="212" y="136"/>
                      </a:lnTo>
                      <a:lnTo>
                        <a:pt x="145" y="213"/>
                      </a:lnTo>
                      <a:lnTo>
                        <a:pt x="78" y="299"/>
                      </a:lnTo>
                      <a:lnTo>
                        <a:pt x="29" y="396"/>
                      </a:lnTo>
                      <a:lnTo>
                        <a:pt x="0" y="501"/>
                      </a:lnTo>
                      <a:lnTo>
                        <a:pt x="135" y="550"/>
                      </a:lnTo>
                      <a:lnTo>
                        <a:pt x="270" y="598"/>
                      </a:lnTo>
                      <a:lnTo>
                        <a:pt x="414" y="646"/>
                      </a:lnTo>
                      <a:lnTo>
                        <a:pt x="569" y="684"/>
                      </a:lnTo>
                      <a:lnTo>
                        <a:pt x="723" y="713"/>
                      </a:lnTo>
                      <a:lnTo>
                        <a:pt x="886" y="742"/>
                      </a:lnTo>
                      <a:lnTo>
                        <a:pt x="1050" y="761"/>
                      </a:lnTo>
                      <a:lnTo>
                        <a:pt x="1214" y="781"/>
                      </a:lnTo>
                      <a:lnTo>
                        <a:pt x="1474" y="790"/>
                      </a:lnTo>
                      <a:lnTo>
                        <a:pt x="1724" y="790"/>
                      </a:lnTo>
                      <a:lnTo>
                        <a:pt x="1974" y="771"/>
                      </a:lnTo>
                      <a:lnTo>
                        <a:pt x="2205" y="732"/>
                      </a:lnTo>
                      <a:lnTo>
                        <a:pt x="2427" y="684"/>
                      </a:lnTo>
                      <a:lnTo>
                        <a:pt x="2638" y="627"/>
                      </a:lnTo>
                      <a:lnTo>
                        <a:pt x="2841" y="550"/>
                      </a:lnTo>
                      <a:lnTo>
                        <a:pt x="3014" y="473"/>
                      </a:lnTo>
                      <a:lnTo>
                        <a:pt x="3004" y="367"/>
                      </a:lnTo>
                      <a:lnTo>
                        <a:pt x="2966" y="280"/>
                      </a:lnTo>
                      <a:lnTo>
                        <a:pt x="2918" y="193"/>
                      </a:lnTo>
                      <a:lnTo>
                        <a:pt x="2860" y="126"/>
                      </a:lnTo>
                      <a:lnTo>
                        <a:pt x="2793" y="68"/>
                      </a:lnTo>
                      <a:lnTo>
                        <a:pt x="2706" y="30"/>
                      </a:lnTo>
                      <a:lnTo>
                        <a:pt x="2610" y="10"/>
                      </a:lnTo>
                      <a:lnTo>
                        <a:pt x="2561" y="1"/>
                      </a:lnTo>
                      <a:lnTo>
                        <a:pt x="2513" y="10"/>
                      </a:lnTo>
                      <a:lnTo>
                        <a:pt x="2244" y="30"/>
                      </a:lnTo>
                      <a:lnTo>
                        <a:pt x="1984" y="49"/>
                      </a:lnTo>
                      <a:lnTo>
                        <a:pt x="1724" y="59"/>
                      </a:lnTo>
                      <a:lnTo>
                        <a:pt x="1474" y="49"/>
                      </a:lnTo>
                      <a:lnTo>
                        <a:pt x="1002" y="39"/>
                      </a:lnTo>
                      <a:lnTo>
                        <a:pt x="58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0" name="Google Shape;2530;p22"/>
                <p:cNvSpPr/>
                <p:nvPr/>
              </p:nvSpPr>
              <p:spPr>
                <a:xfrm>
                  <a:off x="4571025" y="1537975"/>
                  <a:ext cx="236375" cy="112900"/>
                </a:xfrm>
                <a:custGeom>
                  <a:rect b="b" l="l" r="r" t="t"/>
                  <a:pathLst>
                    <a:path extrusionOk="0" h="4516" w="9455">
                      <a:moveTo>
                        <a:pt x="2619" y="0"/>
                      </a:moveTo>
                      <a:lnTo>
                        <a:pt x="2311" y="10"/>
                      </a:lnTo>
                      <a:lnTo>
                        <a:pt x="2003" y="29"/>
                      </a:lnTo>
                      <a:lnTo>
                        <a:pt x="1695" y="68"/>
                      </a:lnTo>
                      <a:lnTo>
                        <a:pt x="1387" y="126"/>
                      </a:lnTo>
                      <a:lnTo>
                        <a:pt x="1088" y="203"/>
                      </a:lnTo>
                      <a:lnTo>
                        <a:pt x="800" y="299"/>
                      </a:lnTo>
                      <a:lnTo>
                        <a:pt x="511" y="405"/>
                      </a:lnTo>
                      <a:lnTo>
                        <a:pt x="232" y="530"/>
                      </a:lnTo>
                      <a:lnTo>
                        <a:pt x="20" y="645"/>
                      </a:lnTo>
                      <a:lnTo>
                        <a:pt x="1" y="655"/>
                      </a:lnTo>
                      <a:lnTo>
                        <a:pt x="1" y="3495"/>
                      </a:lnTo>
                      <a:lnTo>
                        <a:pt x="10" y="3601"/>
                      </a:lnTo>
                      <a:lnTo>
                        <a:pt x="20" y="3697"/>
                      </a:lnTo>
                      <a:lnTo>
                        <a:pt x="49" y="3794"/>
                      </a:lnTo>
                      <a:lnTo>
                        <a:pt x="78" y="3890"/>
                      </a:lnTo>
                      <a:lnTo>
                        <a:pt x="126" y="3977"/>
                      </a:lnTo>
                      <a:lnTo>
                        <a:pt x="174" y="4063"/>
                      </a:lnTo>
                      <a:lnTo>
                        <a:pt x="232" y="4140"/>
                      </a:lnTo>
                      <a:lnTo>
                        <a:pt x="299" y="4217"/>
                      </a:lnTo>
                      <a:lnTo>
                        <a:pt x="366" y="4285"/>
                      </a:lnTo>
                      <a:lnTo>
                        <a:pt x="453" y="4343"/>
                      </a:lnTo>
                      <a:lnTo>
                        <a:pt x="530" y="4391"/>
                      </a:lnTo>
                      <a:lnTo>
                        <a:pt x="626" y="4429"/>
                      </a:lnTo>
                      <a:lnTo>
                        <a:pt x="713" y="4468"/>
                      </a:lnTo>
                      <a:lnTo>
                        <a:pt x="809" y="4497"/>
                      </a:lnTo>
                      <a:lnTo>
                        <a:pt x="915" y="4506"/>
                      </a:lnTo>
                      <a:lnTo>
                        <a:pt x="1021" y="4516"/>
                      </a:lnTo>
                      <a:lnTo>
                        <a:pt x="8434" y="4516"/>
                      </a:lnTo>
                      <a:lnTo>
                        <a:pt x="8540" y="4506"/>
                      </a:lnTo>
                      <a:lnTo>
                        <a:pt x="8637" y="4497"/>
                      </a:lnTo>
                      <a:lnTo>
                        <a:pt x="8733" y="4468"/>
                      </a:lnTo>
                      <a:lnTo>
                        <a:pt x="8829" y="4429"/>
                      </a:lnTo>
                      <a:lnTo>
                        <a:pt x="8916" y="4391"/>
                      </a:lnTo>
                      <a:lnTo>
                        <a:pt x="9002" y="4343"/>
                      </a:lnTo>
                      <a:lnTo>
                        <a:pt x="9079" y="4285"/>
                      </a:lnTo>
                      <a:lnTo>
                        <a:pt x="9156" y="4217"/>
                      </a:lnTo>
                      <a:lnTo>
                        <a:pt x="9214" y="4140"/>
                      </a:lnTo>
                      <a:lnTo>
                        <a:pt x="9282" y="4063"/>
                      </a:lnTo>
                      <a:lnTo>
                        <a:pt x="9330" y="3977"/>
                      </a:lnTo>
                      <a:lnTo>
                        <a:pt x="9368" y="3890"/>
                      </a:lnTo>
                      <a:lnTo>
                        <a:pt x="9407" y="3794"/>
                      </a:lnTo>
                      <a:lnTo>
                        <a:pt x="9426" y="3697"/>
                      </a:lnTo>
                      <a:lnTo>
                        <a:pt x="9445" y="3601"/>
                      </a:lnTo>
                      <a:lnTo>
                        <a:pt x="9455" y="3495"/>
                      </a:lnTo>
                      <a:lnTo>
                        <a:pt x="9455" y="453"/>
                      </a:lnTo>
                      <a:lnTo>
                        <a:pt x="9185" y="347"/>
                      </a:lnTo>
                      <a:lnTo>
                        <a:pt x="8916" y="251"/>
                      </a:lnTo>
                      <a:lnTo>
                        <a:pt x="8646" y="174"/>
                      </a:lnTo>
                      <a:lnTo>
                        <a:pt x="8367" y="116"/>
                      </a:lnTo>
                      <a:lnTo>
                        <a:pt x="8088" y="58"/>
                      </a:lnTo>
                      <a:lnTo>
                        <a:pt x="7809" y="29"/>
                      </a:lnTo>
                      <a:lnTo>
                        <a:pt x="7520" y="10"/>
                      </a:lnTo>
                      <a:lnTo>
                        <a:pt x="724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1" name="Google Shape;2531;p22"/>
                <p:cNvSpPr/>
                <p:nvPr/>
              </p:nvSpPr>
              <p:spPr>
                <a:xfrm>
                  <a:off x="4571025" y="1572400"/>
                  <a:ext cx="236375" cy="47675"/>
                </a:xfrm>
                <a:custGeom>
                  <a:rect b="b" l="l" r="r" t="t"/>
                  <a:pathLst>
                    <a:path extrusionOk="0" h="1907" w="9455">
                      <a:moveTo>
                        <a:pt x="1" y="0"/>
                      </a:moveTo>
                      <a:lnTo>
                        <a:pt x="1" y="886"/>
                      </a:lnTo>
                      <a:lnTo>
                        <a:pt x="10" y="992"/>
                      </a:lnTo>
                      <a:lnTo>
                        <a:pt x="20" y="1088"/>
                      </a:lnTo>
                      <a:lnTo>
                        <a:pt x="49" y="1184"/>
                      </a:lnTo>
                      <a:lnTo>
                        <a:pt x="78" y="1281"/>
                      </a:lnTo>
                      <a:lnTo>
                        <a:pt x="126" y="1367"/>
                      </a:lnTo>
                      <a:lnTo>
                        <a:pt x="174" y="1454"/>
                      </a:lnTo>
                      <a:lnTo>
                        <a:pt x="232" y="1531"/>
                      </a:lnTo>
                      <a:lnTo>
                        <a:pt x="299" y="1608"/>
                      </a:lnTo>
                      <a:lnTo>
                        <a:pt x="366" y="1675"/>
                      </a:lnTo>
                      <a:lnTo>
                        <a:pt x="453" y="1733"/>
                      </a:lnTo>
                      <a:lnTo>
                        <a:pt x="530" y="1781"/>
                      </a:lnTo>
                      <a:lnTo>
                        <a:pt x="626" y="1820"/>
                      </a:lnTo>
                      <a:lnTo>
                        <a:pt x="713" y="1858"/>
                      </a:lnTo>
                      <a:lnTo>
                        <a:pt x="809" y="1887"/>
                      </a:lnTo>
                      <a:lnTo>
                        <a:pt x="915" y="1897"/>
                      </a:lnTo>
                      <a:lnTo>
                        <a:pt x="1021" y="1906"/>
                      </a:lnTo>
                      <a:lnTo>
                        <a:pt x="8434" y="1906"/>
                      </a:lnTo>
                      <a:lnTo>
                        <a:pt x="8540" y="1897"/>
                      </a:lnTo>
                      <a:lnTo>
                        <a:pt x="8637" y="1887"/>
                      </a:lnTo>
                      <a:lnTo>
                        <a:pt x="8733" y="1858"/>
                      </a:lnTo>
                      <a:lnTo>
                        <a:pt x="8829" y="1820"/>
                      </a:lnTo>
                      <a:lnTo>
                        <a:pt x="8916" y="1781"/>
                      </a:lnTo>
                      <a:lnTo>
                        <a:pt x="9002" y="1733"/>
                      </a:lnTo>
                      <a:lnTo>
                        <a:pt x="9079" y="1675"/>
                      </a:lnTo>
                      <a:lnTo>
                        <a:pt x="9156" y="1608"/>
                      </a:lnTo>
                      <a:lnTo>
                        <a:pt x="9214" y="1531"/>
                      </a:lnTo>
                      <a:lnTo>
                        <a:pt x="9282" y="1454"/>
                      </a:lnTo>
                      <a:lnTo>
                        <a:pt x="9330" y="1367"/>
                      </a:lnTo>
                      <a:lnTo>
                        <a:pt x="9368" y="1281"/>
                      </a:lnTo>
                      <a:lnTo>
                        <a:pt x="9407" y="1184"/>
                      </a:lnTo>
                      <a:lnTo>
                        <a:pt x="9426" y="1088"/>
                      </a:lnTo>
                      <a:lnTo>
                        <a:pt x="9445" y="992"/>
                      </a:lnTo>
                      <a:lnTo>
                        <a:pt x="9455" y="886"/>
                      </a:lnTo>
                      <a:lnTo>
                        <a:pt x="9455" y="0"/>
                      </a:lnTo>
                      <a:lnTo>
                        <a:pt x="9445" y="106"/>
                      </a:lnTo>
                      <a:lnTo>
                        <a:pt x="9426" y="212"/>
                      </a:lnTo>
                      <a:lnTo>
                        <a:pt x="9407" y="308"/>
                      </a:lnTo>
                      <a:lnTo>
                        <a:pt x="9368" y="405"/>
                      </a:lnTo>
                      <a:lnTo>
                        <a:pt x="9330" y="491"/>
                      </a:lnTo>
                      <a:lnTo>
                        <a:pt x="9282" y="578"/>
                      </a:lnTo>
                      <a:lnTo>
                        <a:pt x="9214" y="655"/>
                      </a:lnTo>
                      <a:lnTo>
                        <a:pt x="9156" y="722"/>
                      </a:lnTo>
                      <a:lnTo>
                        <a:pt x="9079" y="790"/>
                      </a:lnTo>
                      <a:lnTo>
                        <a:pt x="9002" y="847"/>
                      </a:lnTo>
                      <a:lnTo>
                        <a:pt x="8916" y="896"/>
                      </a:lnTo>
                      <a:lnTo>
                        <a:pt x="8829" y="944"/>
                      </a:lnTo>
                      <a:lnTo>
                        <a:pt x="8733" y="973"/>
                      </a:lnTo>
                      <a:lnTo>
                        <a:pt x="8637" y="1001"/>
                      </a:lnTo>
                      <a:lnTo>
                        <a:pt x="8540" y="1021"/>
                      </a:lnTo>
                      <a:lnTo>
                        <a:pt x="915" y="1021"/>
                      </a:lnTo>
                      <a:lnTo>
                        <a:pt x="809" y="1001"/>
                      </a:lnTo>
                      <a:lnTo>
                        <a:pt x="713" y="973"/>
                      </a:lnTo>
                      <a:lnTo>
                        <a:pt x="626" y="944"/>
                      </a:lnTo>
                      <a:lnTo>
                        <a:pt x="530" y="896"/>
                      </a:lnTo>
                      <a:lnTo>
                        <a:pt x="453" y="847"/>
                      </a:lnTo>
                      <a:lnTo>
                        <a:pt x="366" y="790"/>
                      </a:lnTo>
                      <a:lnTo>
                        <a:pt x="299" y="722"/>
                      </a:lnTo>
                      <a:lnTo>
                        <a:pt x="232" y="655"/>
                      </a:lnTo>
                      <a:lnTo>
                        <a:pt x="174" y="578"/>
                      </a:lnTo>
                      <a:lnTo>
                        <a:pt x="126" y="491"/>
                      </a:lnTo>
                      <a:lnTo>
                        <a:pt x="78" y="405"/>
                      </a:lnTo>
                      <a:lnTo>
                        <a:pt x="49" y="308"/>
                      </a:lnTo>
                      <a:lnTo>
                        <a:pt x="20" y="212"/>
                      </a:lnTo>
                      <a:lnTo>
                        <a:pt x="10" y="10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2" name="Google Shape;2532;p22"/>
                <p:cNvSpPr/>
                <p:nvPr/>
              </p:nvSpPr>
              <p:spPr>
                <a:xfrm>
                  <a:off x="4607375" y="1980600"/>
                  <a:ext cx="174275" cy="66700"/>
                </a:xfrm>
                <a:custGeom>
                  <a:rect b="b" l="l" r="r" t="t"/>
                  <a:pathLst>
                    <a:path extrusionOk="0" h="2668" w="6971">
                      <a:moveTo>
                        <a:pt x="934" y="1"/>
                      </a:moveTo>
                      <a:lnTo>
                        <a:pt x="848" y="78"/>
                      </a:lnTo>
                      <a:lnTo>
                        <a:pt x="742" y="174"/>
                      </a:lnTo>
                      <a:lnTo>
                        <a:pt x="616" y="290"/>
                      </a:lnTo>
                      <a:lnTo>
                        <a:pt x="482" y="434"/>
                      </a:lnTo>
                      <a:lnTo>
                        <a:pt x="347" y="598"/>
                      </a:lnTo>
                      <a:lnTo>
                        <a:pt x="212" y="781"/>
                      </a:lnTo>
                      <a:lnTo>
                        <a:pt x="164" y="877"/>
                      </a:lnTo>
                      <a:lnTo>
                        <a:pt x="106" y="973"/>
                      </a:lnTo>
                      <a:lnTo>
                        <a:pt x="68" y="1079"/>
                      </a:lnTo>
                      <a:lnTo>
                        <a:pt x="39" y="1175"/>
                      </a:lnTo>
                      <a:lnTo>
                        <a:pt x="10" y="1281"/>
                      </a:lnTo>
                      <a:lnTo>
                        <a:pt x="0" y="1387"/>
                      </a:lnTo>
                      <a:lnTo>
                        <a:pt x="10" y="1493"/>
                      </a:lnTo>
                      <a:lnTo>
                        <a:pt x="29" y="1599"/>
                      </a:lnTo>
                      <a:lnTo>
                        <a:pt x="58" y="1705"/>
                      </a:lnTo>
                      <a:lnTo>
                        <a:pt x="106" y="1811"/>
                      </a:lnTo>
                      <a:lnTo>
                        <a:pt x="183" y="1907"/>
                      </a:lnTo>
                      <a:lnTo>
                        <a:pt x="270" y="2013"/>
                      </a:lnTo>
                      <a:lnTo>
                        <a:pt x="385" y="2109"/>
                      </a:lnTo>
                      <a:lnTo>
                        <a:pt x="520" y="2205"/>
                      </a:lnTo>
                      <a:lnTo>
                        <a:pt x="674" y="2292"/>
                      </a:lnTo>
                      <a:lnTo>
                        <a:pt x="857" y="2379"/>
                      </a:lnTo>
                      <a:lnTo>
                        <a:pt x="1069" y="2465"/>
                      </a:lnTo>
                      <a:lnTo>
                        <a:pt x="1310" y="2542"/>
                      </a:lnTo>
                      <a:lnTo>
                        <a:pt x="1560" y="2610"/>
                      </a:lnTo>
                      <a:lnTo>
                        <a:pt x="1801" y="2648"/>
                      </a:lnTo>
                      <a:lnTo>
                        <a:pt x="2022" y="2668"/>
                      </a:lnTo>
                      <a:lnTo>
                        <a:pt x="2215" y="2658"/>
                      </a:lnTo>
                      <a:lnTo>
                        <a:pt x="2398" y="2639"/>
                      </a:lnTo>
                      <a:lnTo>
                        <a:pt x="2561" y="2600"/>
                      </a:lnTo>
                      <a:lnTo>
                        <a:pt x="2715" y="2542"/>
                      </a:lnTo>
                      <a:lnTo>
                        <a:pt x="2850" y="2475"/>
                      </a:lnTo>
                      <a:lnTo>
                        <a:pt x="2975" y="2388"/>
                      </a:lnTo>
                      <a:lnTo>
                        <a:pt x="3081" y="2292"/>
                      </a:lnTo>
                      <a:lnTo>
                        <a:pt x="3177" y="2186"/>
                      </a:lnTo>
                      <a:lnTo>
                        <a:pt x="3254" y="2071"/>
                      </a:lnTo>
                      <a:lnTo>
                        <a:pt x="3331" y="1955"/>
                      </a:lnTo>
                      <a:lnTo>
                        <a:pt x="3389" y="1830"/>
                      </a:lnTo>
                      <a:lnTo>
                        <a:pt x="3447" y="1695"/>
                      </a:lnTo>
                      <a:lnTo>
                        <a:pt x="3486" y="1570"/>
                      </a:lnTo>
                      <a:lnTo>
                        <a:pt x="3534" y="1695"/>
                      </a:lnTo>
                      <a:lnTo>
                        <a:pt x="3582" y="1830"/>
                      </a:lnTo>
                      <a:lnTo>
                        <a:pt x="3649" y="1955"/>
                      </a:lnTo>
                      <a:lnTo>
                        <a:pt x="3717" y="2071"/>
                      </a:lnTo>
                      <a:lnTo>
                        <a:pt x="3803" y="2186"/>
                      </a:lnTo>
                      <a:lnTo>
                        <a:pt x="3900" y="2292"/>
                      </a:lnTo>
                      <a:lnTo>
                        <a:pt x="4005" y="2388"/>
                      </a:lnTo>
                      <a:lnTo>
                        <a:pt x="4121" y="2475"/>
                      </a:lnTo>
                      <a:lnTo>
                        <a:pt x="4256" y="2542"/>
                      </a:lnTo>
                      <a:lnTo>
                        <a:pt x="4410" y="2600"/>
                      </a:lnTo>
                      <a:lnTo>
                        <a:pt x="4573" y="2639"/>
                      </a:lnTo>
                      <a:lnTo>
                        <a:pt x="4756" y="2658"/>
                      </a:lnTo>
                      <a:lnTo>
                        <a:pt x="4959" y="2668"/>
                      </a:lnTo>
                      <a:lnTo>
                        <a:pt x="5170" y="2648"/>
                      </a:lnTo>
                      <a:lnTo>
                        <a:pt x="5411" y="2610"/>
                      </a:lnTo>
                      <a:lnTo>
                        <a:pt x="5671" y="2542"/>
                      </a:lnTo>
                      <a:lnTo>
                        <a:pt x="5902" y="2465"/>
                      </a:lnTo>
                      <a:lnTo>
                        <a:pt x="6114" y="2379"/>
                      </a:lnTo>
                      <a:lnTo>
                        <a:pt x="6297" y="2292"/>
                      </a:lnTo>
                      <a:lnTo>
                        <a:pt x="6461" y="2205"/>
                      </a:lnTo>
                      <a:lnTo>
                        <a:pt x="6595" y="2109"/>
                      </a:lnTo>
                      <a:lnTo>
                        <a:pt x="6701" y="2013"/>
                      </a:lnTo>
                      <a:lnTo>
                        <a:pt x="6797" y="1907"/>
                      </a:lnTo>
                      <a:lnTo>
                        <a:pt x="6865" y="1811"/>
                      </a:lnTo>
                      <a:lnTo>
                        <a:pt x="6913" y="1705"/>
                      </a:lnTo>
                      <a:lnTo>
                        <a:pt x="6952" y="1599"/>
                      </a:lnTo>
                      <a:lnTo>
                        <a:pt x="6971" y="1493"/>
                      </a:lnTo>
                      <a:lnTo>
                        <a:pt x="6971" y="1387"/>
                      </a:lnTo>
                      <a:lnTo>
                        <a:pt x="6961" y="1281"/>
                      </a:lnTo>
                      <a:lnTo>
                        <a:pt x="6942" y="1175"/>
                      </a:lnTo>
                      <a:lnTo>
                        <a:pt x="6903" y="1079"/>
                      </a:lnTo>
                      <a:lnTo>
                        <a:pt x="6865" y="973"/>
                      </a:lnTo>
                      <a:lnTo>
                        <a:pt x="6817" y="877"/>
                      </a:lnTo>
                      <a:lnTo>
                        <a:pt x="6759" y="781"/>
                      </a:lnTo>
                      <a:lnTo>
                        <a:pt x="6634" y="598"/>
                      </a:lnTo>
                      <a:lnTo>
                        <a:pt x="6499" y="434"/>
                      </a:lnTo>
                      <a:lnTo>
                        <a:pt x="6355" y="290"/>
                      </a:lnTo>
                      <a:lnTo>
                        <a:pt x="6239" y="174"/>
                      </a:lnTo>
                      <a:lnTo>
                        <a:pt x="6133" y="78"/>
                      </a:lnTo>
                      <a:lnTo>
                        <a:pt x="6037" y="1"/>
                      </a:lnTo>
                      <a:lnTo>
                        <a:pt x="3486" y="482"/>
                      </a:lnTo>
                      <a:lnTo>
                        <a:pt x="93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3" name="Google Shape;2533;p22"/>
                <p:cNvSpPr/>
                <p:nvPr/>
              </p:nvSpPr>
              <p:spPr>
                <a:xfrm>
                  <a:off x="4564775" y="3097650"/>
                  <a:ext cx="105925" cy="550250"/>
                </a:xfrm>
                <a:custGeom>
                  <a:rect b="b" l="l" r="r" t="t"/>
                  <a:pathLst>
                    <a:path extrusionOk="0" h="22010" w="4237">
                      <a:moveTo>
                        <a:pt x="578" y="1"/>
                      </a:moveTo>
                      <a:lnTo>
                        <a:pt x="472" y="434"/>
                      </a:lnTo>
                      <a:lnTo>
                        <a:pt x="356" y="915"/>
                      </a:lnTo>
                      <a:lnTo>
                        <a:pt x="241" y="1445"/>
                      </a:lnTo>
                      <a:lnTo>
                        <a:pt x="116" y="2051"/>
                      </a:lnTo>
                      <a:lnTo>
                        <a:pt x="87" y="2225"/>
                      </a:lnTo>
                      <a:lnTo>
                        <a:pt x="68" y="2398"/>
                      </a:lnTo>
                      <a:lnTo>
                        <a:pt x="29" y="2793"/>
                      </a:lnTo>
                      <a:lnTo>
                        <a:pt x="10" y="3236"/>
                      </a:lnTo>
                      <a:lnTo>
                        <a:pt x="0" y="3717"/>
                      </a:lnTo>
                      <a:lnTo>
                        <a:pt x="0" y="4227"/>
                      </a:lnTo>
                      <a:lnTo>
                        <a:pt x="19" y="4776"/>
                      </a:lnTo>
                      <a:lnTo>
                        <a:pt x="39" y="5354"/>
                      </a:lnTo>
                      <a:lnTo>
                        <a:pt x="77" y="5960"/>
                      </a:lnTo>
                      <a:lnTo>
                        <a:pt x="125" y="6586"/>
                      </a:lnTo>
                      <a:lnTo>
                        <a:pt x="174" y="7231"/>
                      </a:lnTo>
                      <a:lnTo>
                        <a:pt x="299" y="8569"/>
                      </a:lnTo>
                      <a:lnTo>
                        <a:pt x="443" y="9936"/>
                      </a:lnTo>
                      <a:lnTo>
                        <a:pt x="597" y="11303"/>
                      </a:lnTo>
                      <a:lnTo>
                        <a:pt x="915" y="13941"/>
                      </a:lnTo>
                      <a:lnTo>
                        <a:pt x="1194" y="16252"/>
                      </a:lnTo>
                      <a:lnTo>
                        <a:pt x="1300" y="17215"/>
                      </a:lnTo>
                      <a:lnTo>
                        <a:pt x="1377" y="18014"/>
                      </a:lnTo>
                      <a:lnTo>
                        <a:pt x="1396" y="18332"/>
                      </a:lnTo>
                      <a:lnTo>
                        <a:pt x="1406" y="18611"/>
                      </a:lnTo>
                      <a:lnTo>
                        <a:pt x="1406" y="18823"/>
                      </a:lnTo>
                      <a:lnTo>
                        <a:pt x="1396" y="18986"/>
                      </a:lnTo>
                      <a:lnTo>
                        <a:pt x="1348" y="19208"/>
                      </a:lnTo>
                      <a:lnTo>
                        <a:pt x="1300" y="19391"/>
                      </a:lnTo>
                      <a:lnTo>
                        <a:pt x="1233" y="19535"/>
                      </a:lnTo>
                      <a:lnTo>
                        <a:pt x="1175" y="19641"/>
                      </a:lnTo>
                      <a:lnTo>
                        <a:pt x="1098" y="19728"/>
                      </a:lnTo>
                      <a:lnTo>
                        <a:pt x="1030" y="19795"/>
                      </a:lnTo>
                      <a:lnTo>
                        <a:pt x="886" y="19901"/>
                      </a:lnTo>
                      <a:lnTo>
                        <a:pt x="819" y="19959"/>
                      </a:lnTo>
                      <a:lnTo>
                        <a:pt x="761" y="20026"/>
                      </a:lnTo>
                      <a:lnTo>
                        <a:pt x="703" y="20113"/>
                      </a:lnTo>
                      <a:lnTo>
                        <a:pt x="645" y="20219"/>
                      </a:lnTo>
                      <a:lnTo>
                        <a:pt x="607" y="20363"/>
                      </a:lnTo>
                      <a:lnTo>
                        <a:pt x="568" y="20536"/>
                      </a:lnTo>
                      <a:lnTo>
                        <a:pt x="549" y="20758"/>
                      </a:lnTo>
                      <a:lnTo>
                        <a:pt x="549" y="21037"/>
                      </a:lnTo>
                      <a:lnTo>
                        <a:pt x="549" y="21143"/>
                      </a:lnTo>
                      <a:lnTo>
                        <a:pt x="578" y="21249"/>
                      </a:lnTo>
                      <a:lnTo>
                        <a:pt x="626" y="21345"/>
                      </a:lnTo>
                      <a:lnTo>
                        <a:pt x="684" y="21432"/>
                      </a:lnTo>
                      <a:lnTo>
                        <a:pt x="761" y="21509"/>
                      </a:lnTo>
                      <a:lnTo>
                        <a:pt x="838" y="21586"/>
                      </a:lnTo>
                      <a:lnTo>
                        <a:pt x="944" y="21653"/>
                      </a:lnTo>
                      <a:lnTo>
                        <a:pt x="1050" y="21711"/>
                      </a:lnTo>
                      <a:lnTo>
                        <a:pt x="1175" y="21769"/>
                      </a:lnTo>
                      <a:lnTo>
                        <a:pt x="1300" y="21807"/>
                      </a:lnTo>
                      <a:lnTo>
                        <a:pt x="1435" y="21855"/>
                      </a:lnTo>
                      <a:lnTo>
                        <a:pt x="1579" y="21884"/>
                      </a:lnTo>
                      <a:lnTo>
                        <a:pt x="1724" y="21923"/>
                      </a:lnTo>
                      <a:lnTo>
                        <a:pt x="1878" y="21942"/>
                      </a:lnTo>
                      <a:lnTo>
                        <a:pt x="2195" y="21981"/>
                      </a:lnTo>
                      <a:lnTo>
                        <a:pt x="2513" y="22000"/>
                      </a:lnTo>
                      <a:lnTo>
                        <a:pt x="2821" y="22009"/>
                      </a:lnTo>
                      <a:lnTo>
                        <a:pt x="3129" y="22000"/>
                      </a:lnTo>
                      <a:lnTo>
                        <a:pt x="3408" y="21981"/>
                      </a:lnTo>
                      <a:lnTo>
                        <a:pt x="3649" y="21961"/>
                      </a:lnTo>
                      <a:lnTo>
                        <a:pt x="3861" y="21923"/>
                      </a:lnTo>
                      <a:lnTo>
                        <a:pt x="4015" y="21894"/>
                      </a:lnTo>
                      <a:lnTo>
                        <a:pt x="4121" y="21855"/>
                      </a:lnTo>
                      <a:lnTo>
                        <a:pt x="4150" y="21826"/>
                      </a:lnTo>
                      <a:lnTo>
                        <a:pt x="4179" y="21788"/>
                      </a:lnTo>
                      <a:lnTo>
                        <a:pt x="4198" y="21730"/>
                      </a:lnTo>
                      <a:lnTo>
                        <a:pt x="4217" y="21663"/>
                      </a:lnTo>
                      <a:lnTo>
                        <a:pt x="4236" y="21499"/>
                      </a:lnTo>
                      <a:lnTo>
                        <a:pt x="4236" y="21297"/>
                      </a:lnTo>
                      <a:lnTo>
                        <a:pt x="4217" y="21056"/>
                      </a:lnTo>
                      <a:lnTo>
                        <a:pt x="4198" y="20806"/>
                      </a:lnTo>
                      <a:lnTo>
                        <a:pt x="4159" y="20536"/>
                      </a:lnTo>
                      <a:lnTo>
                        <a:pt x="4111" y="20257"/>
                      </a:lnTo>
                      <a:lnTo>
                        <a:pt x="4025" y="19728"/>
                      </a:lnTo>
                      <a:lnTo>
                        <a:pt x="3928" y="19266"/>
                      </a:lnTo>
                      <a:lnTo>
                        <a:pt x="3832" y="18813"/>
                      </a:lnTo>
                      <a:lnTo>
                        <a:pt x="3851" y="17138"/>
                      </a:lnTo>
                      <a:lnTo>
                        <a:pt x="3899" y="13152"/>
                      </a:lnTo>
                      <a:lnTo>
                        <a:pt x="3919" y="10784"/>
                      </a:lnTo>
                      <a:lnTo>
                        <a:pt x="3928" y="8425"/>
                      </a:lnTo>
                      <a:lnTo>
                        <a:pt x="3919" y="6278"/>
                      </a:lnTo>
                      <a:lnTo>
                        <a:pt x="3909" y="5344"/>
                      </a:lnTo>
                      <a:lnTo>
                        <a:pt x="3899" y="4535"/>
                      </a:lnTo>
                      <a:lnTo>
                        <a:pt x="3890" y="3919"/>
                      </a:lnTo>
                      <a:lnTo>
                        <a:pt x="3909" y="3322"/>
                      </a:lnTo>
                      <a:lnTo>
                        <a:pt x="3928" y="2725"/>
                      </a:lnTo>
                      <a:lnTo>
                        <a:pt x="3967" y="2148"/>
                      </a:lnTo>
                      <a:lnTo>
                        <a:pt x="4015" y="1589"/>
                      </a:lnTo>
                      <a:lnTo>
                        <a:pt x="4073" y="1040"/>
                      </a:lnTo>
                      <a:lnTo>
                        <a:pt x="4130" y="511"/>
                      </a:lnTo>
                      <a:lnTo>
                        <a:pt x="419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4" name="Google Shape;2534;p22"/>
                <p:cNvSpPr/>
                <p:nvPr/>
              </p:nvSpPr>
              <p:spPr>
                <a:xfrm>
                  <a:off x="4718100" y="3097650"/>
                  <a:ext cx="105925" cy="550250"/>
                </a:xfrm>
                <a:custGeom>
                  <a:rect b="b" l="l" r="r" t="t"/>
                  <a:pathLst>
                    <a:path extrusionOk="0" h="22010" w="4237">
                      <a:moveTo>
                        <a:pt x="39" y="1"/>
                      </a:moveTo>
                      <a:lnTo>
                        <a:pt x="106" y="511"/>
                      </a:lnTo>
                      <a:lnTo>
                        <a:pt x="164" y="1040"/>
                      </a:lnTo>
                      <a:lnTo>
                        <a:pt x="221" y="1589"/>
                      </a:lnTo>
                      <a:lnTo>
                        <a:pt x="270" y="2148"/>
                      </a:lnTo>
                      <a:lnTo>
                        <a:pt x="308" y="2725"/>
                      </a:lnTo>
                      <a:lnTo>
                        <a:pt x="327" y="3322"/>
                      </a:lnTo>
                      <a:lnTo>
                        <a:pt x="337" y="3919"/>
                      </a:lnTo>
                      <a:lnTo>
                        <a:pt x="337" y="4535"/>
                      </a:lnTo>
                      <a:lnTo>
                        <a:pt x="318" y="5344"/>
                      </a:lnTo>
                      <a:lnTo>
                        <a:pt x="318" y="6278"/>
                      </a:lnTo>
                      <a:lnTo>
                        <a:pt x="308" y="8425"/>
                      </a:lnTo>
                      <a:lnTo>
                        <a:pt x="318" y="10784"/>
                      </a:lnTo>
                      <a:lnTo>
                        <a:pt x="337" y="13152"/>
                      </a:lnTo>
                      <a:lnTo>
                        <a:pt x="385" y="17138"/>
                      </a:lnTo>
                      <a:lnTo>
                        <a:pt x="404" y="18813"/>
                      </a:lnTo>
                      <a:lnTo>
                        <a:pt x="308" y="19266"/>
                      </a:lnTo>
                      <a:lnTo>
                        <a:pt x="212" y="19728"/>
                      </a:lnTo>
                      <a:lnTo>
                        <a:pt x="116" y="20257"/>
                      </a:lnTo>
                      <a:lnTo>
                        <a:pt x="77" y="20536"/>
                      </a:lnTo>
                      <a:lnTo>
                        <a:pt x="39" y="20806"/>
                      </a:lnTo>
                      <a:lnTo>
                        <a:pt x="19" y="21056"/>
                      </a:lnTo>
                      <a:lnTo>
                        <a:pt x="0" y="21297"/>
                      </a:lnTo>
                      <a:lnTo>
                        <a:pt x="0" y="21499"/>
                      </a:lnTo>
                      <a:lnTo>
                        <a:pt x="19" y="21663"/>
                      </a:lnTo>
                      <a:lnTo>
                        <a:pt x="39" y="21730"/>
                      </a:lnTo>
                      <a:lnTo>
                        <a:pt x="58" y="21788"/>
                      </a:lnTo>
                      <a:lnTo>
                        <a:pt x="87" y="21826"/>
                      </a:lnTo>
                      <a:lnTo>
                        <a:pt x="116" y="21855"/>
                      </a:lnTo>
                      <a:lnTo>
                        <a:pt x="212" y="21894"/>
                      </a:lnTo>
                      <a:lnTo>
                        <a:pt x="376" y="21923"/>
                      </a:lnTo>
                      <a:lnTo>
                        <a:pt x="587" y="21961"/>
                      </a:lnTo>
                      <a:lnTo>
                        <a:pt x="828" y="21981"/>
                      </a:lnTo>
                      <a:lnTo>
                        <a:pt x="1107" y="22000"/>
                      </a:lnTo>
                      <a:lnTo>
                        <a:pt x="1406" y="22009"/>
                      </a:lnTo>
                      <a:lnTo>
                        <a:pt x="1723" y="22000"/>
                      </a:lnTo>
                      <a:lnTo>
                        <a:pt x="2041" y="21981"/>
                      </a:lnTo>
                      <a:lnTo>
                        <a:pt x="2359" y="21942"/>
                      </a:lnTo>
                      <a:lnTo>
                        <a:pt x="2513" y="21923"/>
                      </a:lnTo>
                      <a:lnTo>
                        <a:pt x="2657" y="21884"/>
                      </a:lnTo>
                      <a:lnTo>
                        <a:pt x="2802" y="21855"/>
                      </a:lnTo>
                      <a:lnTo>
                        <a:pt x="2937" y="21807"/>
                      </a:lnTo>
                      <a:lnTo>
                        <a:pt x="3062" y="21769"/>
                      </a:lnTo>
                      <a:lnTo>
                        <a:pt x="3187" y="21711"/>
                      </a:lnTo>
                      <a:lnTo>
                        <a:pt x="3293" y="21653"/>
                      </a:lnTo>
                      <a:lnTo>
                        <a:pt x="3389" y="21586"/>
                      </a:lnTo>
                      <a:lnTo>
                        <a:pt x="3476" y="21509"/>
                      </a:lnTo>
                      <a:lnTo>
                        <a:pt x="3553" y="21432"/>
                      </a:lnTo>
                      <a:lnTo>
                        <a:pt x="3610" y="21345"/>
                      </a:lnTo>
                      <a:lnTo>
                        <a:pt x="3659" y="21249"/>
                      </a:lnTo>
                      <a:lnTo>
                        <a:pt x="3678" y="21143"/>
                      </a:lnTo>
                      <a:lnTo>
                        <a:pt x="3687" y="21037"/>
                      </a:lnTo>
                      <a:lnTo>
                        <a:pt x="3687" y="20758"/>
                      </a:lnTo>
                      <a:lnTo>
                        <a:pt x="3659" y="20536"/>
                      </a:lnTo>
                      <a:lnTo>
                        <a:pt x="3630" y="20363"/>
                      </a:lnTo>
                      <a:lnTo>
                        <a:pt x="3591" y="20219"/>
                      </a:lnTo>
                      <a:lnTo>
                        <a:pt x="3533" y="20113"/>
                      </a:lnTo>
                      <a:lnTo>
                        <a:pt x="3476" y="20026"/>
                      </a:lnTo>
                      <a:lnTo>
                        <a:pt x="3418" y="19959"/>
                      </a:lnTo>
                      <a:lnTo>
                        <a:pt x="3350" y="19901"/>
                      </a:lnTo>
                      <a:lnTo>
                        <a:pt x="3206" y="19795"/>
                      </a:lnTo>
                      <a:lnTo>
                        <a:pt x="3129" y="19728"/>
                      </a:lnTo>
                      <a:lnTo>
                        <a:pt x="3062" y="19641"/>
                      </a:lnTo>
                      <a:lnTo>
                        <a:pt x="3004" y="19535"/>
                      </a:lnTo>
                      <a:lnTo>
                        <a:pt x="2937" y="19391"/>
                      </a:lnTo>
                      <a:lnTo>
                        <a:pt x="2888" y="19208"/>
                      </a:lnTo>
                      <a:lnTo>
                        <a:pt x="2840" y="18986"/>
                      </a:lnTo>
                      <a:lnTo>
                        <a:pt x="2831" y="18823"/>
                      </a:lnTo>
                      <a:lnTo>
                        <a:pt x="2831" y="18611"/>
                      </a:lnTo>
                      <a:lnTo>
                        <a:pt x="2840" y="18332"/>
                      </a:lnTo>
                      <a:lnTo>
                        <a:pt x="2859" y="18014"/>
                      </a:lnTo>
                      <a:lnTo>
                        <a:pt x="2937" y="17215"/>
                      </a:lnTo>
                      <a:lnTo>
                        <a:pt x="3042" y="16252"/>
                      </a:lnTo>
                      <a:lnTo>
                        <a:pt x="3322" y="13941"/>
                      </a:lnTo>
                      <a:lnTo>
                        <a:pt x="3639" y="11303"/>
                      </a:lnTo>
                      <a:lnTo>
                        <a:pt x="3793" y="9936"/>
                      </a:lnTo>
                      <a:lnTo>
                        <a:pt x="3938" y="8569"/>
                      </a:lnTo>
                      <a:lnTo>
                        <a:pt x="4063" y="7231"/>
                      </a:lnTo>
                      <a:lnTo>
                        <a:pt x="4111" y="6586"/>
                      </a:lnTo>
                      <a:lnTo>
                        <a:pt x="4159" y="5960"/>
                      </a:lnTo>
                      <a:lnTo>
                        <a:pt x="4198" y="5354"/>
                      </a:lnTo>
                      <a:lnTo>
                        <a:pt x="4217" y="4776"/>
                      </a:lnTo>
                      <a:lnTo>
                        <a:pt x="4236" y="4227"/>
                      </a:lnTo>
                      <a:lnTo>
                        <a:pt x="4236" y="3717"/>
                      </a:lnTo>
                      <a:lnTo>
                        <a:pt x="4227" y="3236"/>
                      </a:lnTo>
                      <a:lnTo>
                        <a:pt x="4207" y="2793"/>
                      </a:lnTo>
                      <a:lnTo>
                        <a:pt x="4169" y="2398"/>
                      </a:lnTo>
                      <a:lnTo>
                        <a:pt x="4150" y="2225"/>
                      </a:lnTo>
                      <a:lnTo>
                        <a:pt x="4121" y="2051"/>
                      </a:lnTo>
                      <a:lnTo>
                        <a:pt x="3996" y="1445"/>
                      </a:lnTo>
                      <a:lnTo>
                        <a:pt x="3880" y="915"/>
                      </a:lnTo>
                      <a:lnTo>
                        <a:pt x="3764" y="434"/>
                      </a:lnTo>
                      <a:lnTo>
                        <a:pt x="364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5" name="Google Shape;2535;p22"/>
                <p:cNvSpPr/>
                <p:nvPr/>
              </p:nvSpPr>
              <p:spPr>
                <a:xfrm>
                  <a:off x="4457900" y="3551600"/>
                  <a:ext cx="226275" cy="119175"/>
                </a:xfrm>
                <a:custGeom>
                  <a:rect b="b" l="l" r="r" t="t"/>
                  <a:pathLst>
                    <a:path extrusionOk="0" h="4767" w="9051">
                      <a:moveTo>
                        <a:pt x="5017" y="0"/>
                      </a:moveTo>
                      <a:lnTo>
                        <a:pt x="4911" y="20"/>
                      </a:lnTo>
                      <a:lnTo>
                        <a:pt x="4805" y="49"/>
                      </a:lnTo>
                      <a:lnTo>
                        <a:pt x="4699" y="77"/>
                      </a:lnTo>
                      <a:lnTo>
                        <a:pt x="4603" y="126"/>
                      </a:lnTo>
                      <a:lnTo>
                        <a:pt x="4516" y="174"/>
                      </a:lnTo>
                      <a:lnTo>
                        <a:pt x="4429" y="231"/>
                      </a:lnTo>
                      <a:lnTo>
                        <a:pt x="4352" y="299"/>
                      </a:lnTo>
                      <a:lnTo>
                        <a:pt x="4275" y="376"/>
                      </a:lnTo>
                      <a:lnTo>
                        <a:pt x="4208" y="453"/>
                      </a:lnTo>
                      <a:lnTo>
                        <a:pt x="4150" y="540"/>
                      </a:lnTo>
                      <a:lnTo>
                        <a:pt x="4092" y="636"/>
                      </a:lnTo>
                      <a:lnTo>
                        <a:pt x="4054" y="732"/>
                      </a:lnTo>
                      <a:lnTo>
                        <a:pt x="4015" y="828"/>
                      </a:lnTo>
                      <a:lnTo>
                        <a:pt x="3986" y="934"/>
                      </a:lnTo>
                      <a:lnTo>
                        <a:pt x="3977" y="1050"/>
                      </a:lnTo>
                      <a:lnTo>
                        <a:pt x="3630" y="1117"/>
                      </a:lnTo>
                      <a:lnTo>
                        <a:pt x="3312" y="1194"/>
                      </a:lnTo>
                      <a:lnTo>
                        <a:pt x="3004" y="1281"/>
                      </a:lnTo>
                      <a:lnTo>
                        <a:pt x="2725" y="1387"/>
                      </a:lnTo>
                      <a:lnTo>
                        <a:pt x="2456" y="1502"/>
                      </a:lnTo>
                      <a:lnTo>
                        <a:pt x="2215" y="1627"/>
                      </a:lnTo>
                      <a:lnTo>
                        <a:pt x="1984" y="1753"/>
                      </a:lnTo>
                      <a:lnTo>
                        <a:pt x="1762" y="1897"/>
                      </a:lnTo>
                      <a:lnTo>
                        <a:pt x="1570" y="2041"/>
                      </a:lnTo>
                      <a:lnTo>
                        <a:pt x="1387" y="2186"/>
                      </a:lnTo>
                      <a:lnTo>
                        <a:pt x="1214" y="2340"/>
                      </a:lnTo>
                      <a:lnTo>
                        <a:pt x="1060" y="2504"/>
                      </a:lnTo>
                      <a:lnTo>
                        <a:pt x="925" y="2658"/>
                      </a:lnTo>
                      <a:lnTo>
                        <a:pt x="800" y="2821"/>
                      </a:lnTo>
                      <a:lnTo>
                        <a:pt x="684" y="2985"/>
                      </a:lnTo>
                      <a:lnTo>
                        <a:pt x="578" y="3139"/>
                      </a:lnTo>
                      <a:lnTo>
                        <a:pt x="482" y="3303"/>
                      </a:lnTo>
                      <a:lnTo>
                        <a:pt x="405" y="3457"/>
                      </a:lnTo>
                      <a:lnTo>
                        <a:pt x="328" y="3611"/>
                      </a:lnTo>
                      <a:lnTo>
                        <a:pt x="260" y="3755"/>
                      </a:lnTo>
                      <a:lnTo>
                        <a:pt x="164" y="4034"/>
                      </a:lnTo>
                      <a:lnTo>
                        <a:pt x="87" y="4275"/>
                      </a:lnTo>
                      <a:lnTo>
                        <a:pt x="39" y="4477"/>
                      </a:lnTo>
                      <a:lnTo>
                        <a:pt x="10" y="4631"/>
                      </a:lnTo>
                      <a:lnTo>
                        <a:pt x="1" y="4766"/>
                      </a:lnTo>
                      <a:lnTo>
                        <a:pt x="9051" y="4766"/>
                      </a:lnTo>
                      <a:lnTo>
                        <a:pt x="9051" y="1185"/>
                      </a:lnTo>
                      <a:lnTo>
                        <a:pt x="9041" y="1069"/>
                      </a:lnTo>
                      <a:lnTo>
                        <a:pt x="9022" y="944"/>
                      </a:lnTo>
                      <a:lnTo>
                        <a:pt x="8993" y="828"/>
                      </a:lnTo>
                      <a:lnTo>
                        <a:pt x="8954" y="722"/>
                      </a:lnTo>
                      <a:lnTo>
                        <a:pt x="8906" y="617"/>
                      </a:lnTo>
                      <a:lnTo>
                        <a:pt x="8848" y="520"/>
                      </a:lnTo>
                      <a:lnTo>
                        <a:pt x="8781" y="434"/>
                      </a:lnTo>
                      <a:lnTo>
                        <a:pt x="8704" y="347"/>
                      </a:lnTo>
                      <a:lnTo>
                        <a:pt x="8617" y="270"/>
                      </a:lnTo>
                      <a:lnTo>
                        <a:pt x="8521" y="203"/>
                      </a:lnTo>
                      <a:lnTo>
                        <a:pt x="8425" y="145"/>
                      </a:lnTo>
                      <a:lnTo>
                        <a:pt x="8319" y="97"/>
                      </a:lnTo>
                      <a:lnTo>
                        <a:pt x="8213" y="49"/>
                      </a:lnTo>
                      <a:lnTo>
                        <a:pt x="8097" y="20"/>
                      </a:lnTo>
                      <a:lnTo>
                        <a:pt x="798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6" name="Google Shape;2536;p22"/>
                <p:cNvSpPr/>
                <p:nvPr/>
              </p:nvSpPr>
              <p:spPr>
                <a:xfrm>
                  <a:off x="4451650" y="3664725"/>
                  <a:ext cx="235650" cy="24800"/>
                </a:xfrm>
                <a:custGeom>
                  <a:rect b="b" l="l" r="r" t="t"/>
                  <a:pathLst>
                    <a:path extrusionOk="0" h="992" w="9426">
                      <a:moveTo>
                        <a:pt x="0" y="0"/>
                      </a:moveTo>
                      <a:lnTo>
                        <a:pt x="0" y="992"/>
                      </a:lnTo>
                      <a:lnTo>
                        <a:pt x="9426" y="992"/>
                      </a:lnTo>
                      <a:lnTo>
                        <a:pt x="942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7" name="Google Shape;2537;p22"/>
                <p:cNvSpPr/>
                <p:nvPr/>
              </p:nvSpPr>
              <p:spPr>
                <a:xfrm>
                  <a:off x="4703175" y="3551600"/>
                  <a:ext cx="226275" cy="119175"/>
                </a:xfrm>
                <a:custGeom>
                  <a:rect b="b" l="l" r="r" t="t"/>
                  <a:pathLst>
                    <a:path extrusionOk="0" h="4767" w="9051">
                      <a:moveTo>
                        <a:pt x="1069" y="0"/>
                      </a:moveTo>
                      <a:lnTo>
                        <a:pt x="953" y="20"/>
                      </a:lnTo>
                      <a:lnTo>
                        <a:pt x="838" y="49"/>
                      </a:lnTo>
                      <a:lnTo>
                        <a:pt x="732" y="97"/>
                      </a:lnTo>
                      <a:lnTo>
                        <a:pt x="626" y="145"/>
                      </a:lnTo>
                      <a:lnTo>
                        <a:pt x="530" y="203"/>
                      </a:lnTo>
                      <a:lnTo>
                        <a:pt x="433" y="270"/>
                      </a:lnTo>
                      <a:lnTo>
                        <a:pt x="347" y="347"/>
                      </a:lnTo>
                      <a:lnTo>
                        <a:pt x="270" y="434"/>
                      </a:lnTo>
                      <a:lnTo>
                        <a:pt x="202" y="520"/>
                      </a:lnTo>
                      <a:lnTo>
                        <a:pt x="145" y="617"/>
                      </a:lnTo>
                      <a:lnTo>
                        <a:pt x="96" y="722"/>
                      </a:lnTo>
                      <a:lnTo>
                        <a:pt x="58" y="828"/>
                      </a:lnTo>
                      <a:lnTo>
                        <a:pt x="29" y="944"/>
                      </a:lnTo>
                      <a:lnTo>
                        <a:pt x="10" y="1069"/>
                      </a:lnTo>
                      <a:lnTo>
                        <a:pt x="0" y="1185"/>
                      </a:lnTo>
                      <a:lnTo>
                        <a:pt x="0" y="4766"/>
                      </a:lnTo>
                      <a:lnTo>
                        <a:pt x="9050" y="4766"/>
                      </a:lnTo>
                      <a:lnTo>
                        <a:pt x="9031" y="4631"/>
                      </a:lnTo>
                      <a:lnTo>
                        <a:pt x="9012" y="4477"/>
                      </a:lnTo>
                      <a:lnTo>
                        <a:pt x="8964" y="4275"/>
                      </a:lnTo>
                      <a:lnTo>
                        <a:pt x="8887" y="4034"/>
                      </a:lnTo>
                      <a:lnTo>
                        <a:pt x="8781" y="3755"/>
                      </a:lnTo>
                      <a:lnTo>
                        <a:pt x="8723" y="3611"/>
                      </a:lnTo>
                      <a:lnTo>
                        <a:pt x="8646" y="3457"/>
                      </a:lnTo>
                      <a:lnTo>
                        <a:pt x="8569" y="3303"/>
                      </a:lnTo>
                      <a:lnTo>
                        <a:pt x="8473" y="3139"/>
                      </a:lnTo>
                      <a:lnTo>
                        <a:pt x="8367" y="2985"/>
                      </a:lnTo>
                      <a:lnTo>
                        <a:pt x="8251" y="2821"/>
                      </a:lnTo>
                      <a:lnTo>
                        <a:pt x="8126" y="2658"/>
                      </a:lnTo>
                      <a:lnTo>
                        <a:pt x="7981" y="2504"/>
                      </a:lnTo>
                      <a:lnTo>
                        <a:pt x="7827" y="2340"/>
                      </a:lnTo>
                      <a:lnTo>
                        <a:pt x="7664" y="2186"/>
                      </a:lnTo>
                      <a:lnTo>
                        <a:pt x="7481" y="2041"/>
                      </a:lnTo>
                      <a:lnTo>
                        <a:pt x="7279" y="1897"/>
                      </a:lnTo>
                      <a:lnTo>
                        <a:pt x="7067" y="1753"/>
                      </a:lnTo>
                      <a:lnTo>
                        <a:pt x="6836" y="1627"/>
                      </a:lnTo>
                      <a:lnTo>
                        <a:pt x="6595" y="1502"/>
                      </a:lnTo>
                      <a:lnTo>
                        <a:pt x="6326" y="1387"/>
                      </a:lnTo>
                      <a:lnTo>
                        <a:pt x="6046" y="1281"/>
                      </a:lnTo>
                      <a:lnTo>
                        <a:pt x="5738" y="1194"/>
                      </a:lnTo>
                      <a:lnTo>
                        <a:pt x="5421" y="1117"/>
                      </a:lnTo>
                      <a:lnTo>
                        <a:pt x="5074" y="1050"/>
                      </a:lnTo>
                      <a:lnTo>
                        <a:pt x="5055" y="934"/>
                      </a:lnTo>
                      <a:lnTo>
                        <a:pt x="5035" y="828"/>
                      </a:lnTo>
                      <a:lnTo>
                        <a:pt x="4997" y="732"/>
                      </a:lnTo>
                      <a:lnTo>
                        <a:pt x="4958" y="636"/>
                      </a:lnTo>
                      <a:lnTo>
                        <a:pt x="4901" y="540"/>
                      </a:lnTo>
                      <a:lnTo>
                        <a:pt x="4843" y="453"/>
                      </a:lnTo>
                      <a:lnTo>
                        <a:pt x="4775" y="376"/>
                      </a:lnTo>
                      <a:lnTo>
                        <a:pt x="4698" y="299"/>
                      </a:lnTo>
                      <a:lnTo>
                        <a:pt x="4621" y="231"/>
                      </a:lnTo>
                      <a:lnTo>
                        <a:pt x="4535" y="174"/>
                      </a:lnTo>
                      <a:lnTo>
                        <a:pt x="4439" y="126"/>
                      </a:lnTo>
                      <a:lnTo>
                        <a:pt x="4342" y="77"/>
                      </a:lnTo>
                      <a:lnTo>
                        <a:pt x="4246" y="49"/>
                      </a:lnTo>
                      <a:lnTo>
                        <a:pt x="4140" y="20"/>
                      </a:lnTo>
                      <a:lnTo>
                        <a:pt x="403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8" name="Google Shape;2538;p22"/>
                <p:cNvSpPr/>
                <p:nvPr/>
              </p:nvSpPr>
              <p:spPr>
                <a:xfrm>
                  <a:off x="4699800" y="3664725"/>
                  <a:ext cx="235900" cy="24800"/>
                </a:xfrm>
                <a:custGeom>
                  <a:rect b="b" l="l" r="r" t="t"/>
                  <a:pathLst>
                    <a:path extrusionOk="0" h="992" w="9436">
                      <a:moveTo>
                        <a:pt x="0" y="0"/>
                      </a:moveTo>
                      <a:lnTo>
                        <a:pt x="0" y="992"/>
                      </a:lnTo>
                      <a:lnTo>
                        <a:pt x="9435" y="992"/>
                      </a:lnTo>
                      <a:lnTo>
                        <a:pt x="943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9" name="Google Shape;2539;p22"/>
                <p:cNvSpPr/>
                <p:nvPr/>
              </p:nvSpPr>
              <p:spPr>
                <a:xfrm>
                  <a:off x="4874300" y="2637200"/>
                  <a:ext cx="152875" cy="170925"/>
                </a:xfrm>
                <a:custGeom>
                  <a:rect b="b" l="l" r="r" t="t"/>
                  <a:pathLst>
                    <a:path extrusionOk="0" h="6837" w="6115">
                      <a:moveTo>
                        <a:pt x="3274" y="1"/>
                      </a:moveTo>
                      <a:lnTo>
                        <a:pt x="3139" y="11"/>
                      </a:lnTo>
                      <a:lnTo>
                        <a:pt x="3014" y="30"/>
                      </a:lnTo>
                      <a:lnTo>
                        <a:pt x="2889" y="59"/>
                      </a:lnTo>
                      <a:lnTo>
                        <a:pt x="2773" y="107"/>
                      </a:lnTo>
                      <a:lnTo>
                        <a:pt x="2667" y="165"/>
                      </a:lnTo>
                      <a:lnTo>
                        <a:pt x="2561" y="232"/>
                      </a:lnTo>
                      <a:lnTo>
                        <a:pt x="2465" y="309"/>
                      </a:lnTo>
                      <a:lnTo>
                        <a:pt x="2369" y="386"/>
                      </a:lnTo>
                      <a:lnTo>
                        <a:pt x="2282" y="482"/>
                      </a:lnTo>
                      <a:lnTo>
                        <a:pt x="2196" y="579"/>
                      </a:lnTo>
                      <a:lnTo>
                        <a:pt x="2119" y="675"/>
                      </a:lnTo>
                      <a:lnTo>
                        <a:pt x="2042" y="781"/>
                      </a:lnTo>
                      <a:lnTo>
                        <a:pt x="1916" y="993"/>
                      </a:lnTo>
                      <a:lnTo>
                        <a:pt x="1801" y="1204"/>
                      </a:lnTo>
                      <a:lnTo>
                        <a:pt x="1705" y="1407"/>
                      </a:lnTo>
                      <a:lnTo>
                        <a:pt x="1628" y="1599"/>
                      </a:lnTo>
                      <a:lnTo>
                        <a:pt x="1570" y="1753"/>
                      </a:lnTo>
                      <a:lnTo>
                        <a:pt x="1531" y="1878"/>
                      </a:lnTo>
                      <a:lnTo>
                        <a:pt x="1502" y="1994"/>
                      </a:lnTo>
                      <a:lnTo>
                        <a:pt x="0" y="3140"/>
                      </a:lnTo>
                      <a:lnTo>
                        <a:pt x="49" y="3197"/>
                      </a:lnTo>
                      <a:lnTo>
                        <a:pt x="183" y="3322"/>
                      </a:lnTo>
                      <a:lnTo>
                        <a:pt x="280" y="3399"/>
                      </a:lnTo>
                      <a:lnTo>
                        <a:pt x="395" y="3486"/>
                      </a:lnTo>
                      <a:lnTo>
                        <a:pt x="530" y="3563"/>
                      </a:lnTo>
                      <a:lnTo>
                        <a:pt x="674" y="3631"/>
                      </a:lnTo>
                      <a:lnTo>
                        <a:pt x="838" y="3679"/>
                      </a:lnTo>
                      <a:lnTo>
                        <a:pt x="915" y="3698"/>
                      </a:lnTo>
                      <a:lnTo>
                        <a:pt x="1002" y="3708"/>
                      </a:lnTo>
                      <a:lnTo>
                        <a:pt x="1098" y="3717"/>
                      </a:lnTo>
                      <a:lnTo>
                        <a:pt x="1185" y="3717"/>
                      </a:lnTo>
                      <a:lnTo>
                        <a:pt x="1281" y="3708"/>
                      </a:lnTo>
                      <a:lnTo>
                        <a:pt x="1368" y="3688"/>
                      </a:lnTo>
                      <a:lnTo>
                        <a:pt x="1464" y="3659"/>
                      </a:lnTo>
                      <a:lnTo>
                        <a:pt x="1560" y="3621"/>
                      </a:lnTo>
                      <a:lnTo>
                        <a:pt x="1666" y="3573"/>
                      </a:lnTo>
                      <a:lnTo>
                        <a:pt x="1762" y="3515"/>
                      </a:lnTo>
                      <a:lnTo>
                        <a:pt x="1868" y="3438"/>
                      </a:lnTo>
                      <a:lnTo>
                        <a:pt x="1964" y="3351"/>
                      </a:lnTo>
                      <a:lnTo>
                        <a:pt x="2070" y="3255"/>
                      </a:lnTo>
                      <a:lnTo>
                        <a:pt x="2167" y="3140"/>
                      </a:lnTo>
                      <a:lnTo>
                        <a:pt x="2167" y="3217"/>
                      </a:lnTo>
                      <a:lnTo>
                        <a:pt x="2176" y="3419"/>
                      </a:lnTo>
                      <a:lnTo>
                        <a:pt x="2167" y="3727"/>
                      </a:lnTo>
                      <a:lnTo>
                        <a:pt x="2157" y="3910"/>
                      </a:lnTo>
                      <a:lnTo>
                        <a:pt x="2138" y="4112"/>
                      </a:lnTo>
                      <a:lnTo>
                        <a:pt x="2119" y="4324"/>
                      </a:lnTo>
                      <a:lnTo>
                        <a:pt x="2080" y="4545"/>
                      </a:lnTo>
                      <a:lnTo>
                        <a:pt x="2032" y="4776"/>
                      </a:lnTo>
                      <a:lnTo>
                        <a:pt x="1974" y="5007"/>
                      </a:lnTo>
                      <a:lnTo>
                        <a:pt x="1907" y="5229"/>
                      </a:lnTo>
                      <a:lnTo>
                        <a:pt x="1820" y="5460"/>
                      </a:lnTo>
                      <a:lnTo>
                        <a:pt x="1724" y="5672"/>
                      </a:lnTo>
                      <a:lnTo>
                        <a:pt x="1599" y="5883"/>
                      </a:lnTo>
                      <a:lnTo>
                        <a:pt x="1541" y="5999"/>
                      </a:lnTo>
                      <a:lnTo>
                        <a:pt x="1502" y="6105"/>
                      </a:lnTo>
                      <a:lnTo>
                        <a:pt x="1483" y="6211"/>
                      </a:lnTo>
                      <a:lnTo>
                        <a:pt x="1493" y="6297"/>
                      </a:lnTo>
                      <a:lnTo>
                        <a:pt x="1512" y="6384"/>
                      </a:lnTo>
                      <a:lnTo>
                        <a:pt x="1560" y="6461"/>
                      </a:lnTo>
                      <a:lnTo>
                        <a:pt x="1628" y="6538"/>
                      </a:lnTo>
                      <a:lnTo>
                        <a:pt x="1714" y="6596"/>
                      </a:lnTo>
                      <a:lnTo>
                        <a:pt x="1810" y="6654"/>
                      </a:lnTo>
                      <a:lnTo>
                        <a:pt x="1926" y="6702"/>
                      </a:lnTo>
                      <a:lnTo>
                        <a:pt x="2051" y="6740"/>
                      </a:lnTo>
                      <a:lnTo>
                        <a:pt x="2186" y="6779"/>
                      </a:lnTo>
                      <a:lnTo>
                        <a:pt x="2340" y="6798"/>
                      </a:lnTo>
                      <a:lnTo>
                        <a:pt x="2494" y="6817"/>
                      </a:lnTo>
                      <a:lnTo>
                        <a:pt x="2667" y="6837"/>
                      </a:lnTo>
                      <a:lnTo>
                        <a:pt x="3024" y="6837"/>
                      </a:lnTo>
                      <a:lnTo>
                        <a:pt x="3206" y="6827"/>
                      </a:lnTo>
                      <a:lnTo>
                        <a:pt x="3399" y="6817"/>
                      </a:lnTo>
                      <a:lnTo>
                        <a:pt x="3592" y="6798"/>
                      </a:lnTo>
                      <a:lnTo>
                        <a:pt x="3784" y="6769"/>
                      </a:lnTo>
                      <a:lnTo>
                        <a:pt x="3967" y="6731"/>
                      </a:lnTo>
                      <a:lnTo>
                        <a:pt x="4160" y="6692"/>
                      </a:lnTo>
                      <a:lnTo>
                        <a:pt x="4352" y="6644"/>
                      </a:lnTo>
                      <a:lnTo>
                        <a:pt x="4535" y="6596"/>
                      </a:lnTo>
                      <a:lnTo>
                        <a:pt x="4708" y="6538"/>
                      </a:lnTo>
                      <a:lnTo>
                        <a:pt x="4882" y="6471"/>
                      </a:lnTo>
                      <a:lnTo>
                        <a:pt x="5045" y="6403"/>
                      </a:lnTo>
                      <a:lnTo>
                        <a:pt x="5199" y="6326"/>
                      </a:lnTo>
                      <a:lnTo>
                        <a:pt x="5344" y="6249"/>
                      </a:lnTo>
                      <a:lnTo>
                        <a:pt x="5469" y="6163"/>
                      </a:lnTo>
                      <a:lnTo>
                        <a:pt x="5594" y="6066"/>
                      </a:lnTo>
                      <a:lnTo>
                        <a:pt x="5652" y="6018"/>
                      </a:lnTo>
                      <a:lnTo>
                        <a:pt x="5700" y="5960"/>
                      </a:lnTo>
                      <a:lnTo>
                        <a:pt x="5739" y="5903"/>
                      </a:lnTo>
                      <a:lnTo>
                        <a:pt x="5777" y="5835"/>
                      </a:lnTo>
                      <a:lnTo>
                        <a:pt x="5816" y="5778"/>
                      </a:lnTo>
                      <a:lnTo>
                        <a:pt x="5835" y="5710"/>
                      </a:lnTo>
                      <a:lnTo>
                        <a:pt x="5883" y="5566"/>
                      </a:lnTo>
                      <a:lnTo>
                        <a:pt x="5902" y="5412"/>
                      </a:lnTo>
                      <a:lnTo>
                        <a:pt x="5912" y="5248"/>
                      </a:lnTo>
                      <a:lnTo>
                        <a:pt x="5912" y="5075"/>
                      </a:lnTo>
                      <a:lnTo>
                        <a:pt x="5902" y="4901"/>
                      </a:lnTo>
                      <a:lnTo>
                        <a:pt x="5883" y="4536"/>
                      </a:lnTo>
                      <a:lnTo>
                        <a:pt x="5873" y="4343"/>
                      </a:lnTo>
                      <a:lnTo>
                        <a:pt x="5864" y="4150"/>
                      </a:lnTo>
                      <a:lnTo>
                        <a:pt x="5873" y="3958"/>
                      </a:lnTo>
                      <a:lnTo>
                        <a:pt x="5883" y="3765"/>
                      </a:lnTo>
                      <a:lnTo>
                        <a:pt x="5912" y="3573"/>
                      </a:lnTo>
                      <a:lnTo>
                        <a:pt x="5960" y="3380"/>
                      </a:lnTo>
                      <a:lnTo>
                        <a:pt x="6037" y="3101"/>
                      </a:lnTo>
                      <a:lnTo>
                        <a:pt x="6085" y="2812"/>
                      </a:lnTo>
                      <a:lnTo>
                        <a:pt x="6104" y="2668"/>
                      </a:lnTo>
                      <a:lnTo>
                        <a:pt x="6114" y="2514"/>
                      </a:lnTo>
                      <a:lnTo>
                        <a:pt x="6114" y="2369"/>
                      </a:lnTo>
                      <a:lnTo>
                        <a:pt x="6114" y="2225"/>
                      </a:lnTo>
                      <a:lnTo>
                        <a:pt x="6114" y="2071"/>
                      </a:lnTo>
                      <a:lnTo>
                        <a:pt x="6095" y="1926"/>
                      </a:lnTo>
                      <a:lnTo>
                        <a:pt x="6076" y="1782"/>
                      </a:lnTo>
                      <a:lnTo>
                        <a:pt x="6047" y="1638"/>
                      </a:lnTo>
                      <a:lnTo>
                        <a:pt x="6018" y="1493"/>
                      </a:lnTo>
                      <a:lnTo>
                        <a:pt x="5979" y="1358"/>
                      </a:lnTo>
                      <a:lnTo>
                        <a:pt x="5931" y="1224"/>
                      </a:lnTo>
                      <a:lnTo>
                        <a:pt x="5873" y="1098"/>
                      </a:lnTo>
                      <a:lnTo>
                        <a:pt x="5816" y="973"/>
                      </a:lnTo>
                      <a:lnTo>
                        <a:pt x="5739" y="858"/>
                      </a:lnTo>
                      <a:lnTo>
                        <a:pt x="5662" y="742"/>
                      </a:lnTo>
                      <a:lnTo>
                        <a:pt x="5575" y="636"/>
                      </a:lnTo>
                      <a:lnTo>
                        <a:pt x="5488" y="540"/>
                      </a:lnTo>
                      <a:lnTo>
                        <a:pt x="5382" y="453"/>
                      </a:lnTo>
                      <a:lnTo>
                        <a:pt x="5267" y="376"/>
                      </a:lnTo>
                      <a:lnTo>
                        <a:pt x="5151" y="299"/>
                      </a:lnTo>
                      <a:lnTo>
                        <a:pt x="5026" y="242"/>
                      </a:lnTo>
                      <a:lnTo>
                        <a:pt x="4882" y="193"/>
                      </a:lnTo>
                      <a:lnTo>
                        <a:pt x="4737" y="155"/>
                      </a:lnTo>
                      <a:lnTo>
                        <a:pt x="4583" y="126"/>
                      </a:lnTo>
                      <a:lnTo>
                        <a:pt x="4420" y="107"/>
                      </a:lnTo>
                      <a:lnTo>
                        <a:pt x="4237" y="107"/>
                      </a:lnTo>
                      <a:lnTo>
                        <a:pt x="4054" y="116"/>
                      </a:lnTo>
                      <a:lnTo>
                        <a:pt x="3861" y="145"/>
                      </a:lnTo>
                      <a:lnTo>
                        <a:pt x="3697" y="78"/>
                      </a:lnTo>
                      <a:lnTo>
                        <a:pt x="3553" y="39"/>
                      </a:lnTo>
                      <a:lnTo>
                        <a:pt x="3409" y="11"/>
                      </a:lnTo>
                      <a:lnTo>
                        <a:pt x="3274"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0" name="Google Shape;2540;p22"/>
                <p:cNvSpPr/>
                <p:nvPr/>
              </p:nvSpPr>
              <p:spPr>
                <a:xfrm>
                  <a:off x="4968650" y="2725075"/>
                  <a:ext cx="13500" cy="81375"/>
                </a:xfrm>
                <a:custGeom>
                  <a:rect b="b" l="l" r="r" t="t"/>
                  <a:pathLst>
                    <a:path extrusionOk="0" h="3255" w="540">
                      <a:moveTo>
                        <a:pt x="443" y="0"/>
                      </a:moveTo>
                      <a:lnTo>
                        <a:pt x="299" y="10"/>
                      </a:lnTo>
                      <a:lnTo>
                        <a:pt x="347" y="308"/>
                      </a:lnTo>
                      <a:lnTo>
                        <a:pt x="386" y="587"/>
                      </a:lnTo>
                      <a:lnTo>
                        <a:pt x="405" y="866"/>
                      </a:lnTo>
                      <a:lnTo>
                        <a:pt x="414" y="1126"/>
                      </a:lnTo>
                      <a:lnTo>
                        <a:pt x="414" y="1367"/>
                      </a:lnTo>
                      <a:lnTo>
                        <a:pt x="405" y="1608"/>
                      </a:lnTo>
                      <a:lnTo>
                        <a:pt x="386" y="1829"/>
                      </a:lnTo>
                      <a:lnTo>
                        <a:pt x="357" y="2031"/>
                      </a:lnTo>
                      <a:lnTo>
                        <a:pt x="328" y="2234"/>
                      </a:lnTo>
                      <a:lnTo>
                        <a:pt x="289" y="2417"/>
                      </a:lnTo>
                      <a:lnTo>
                        <a:pt x="241" y="2580"/>
                      </a:lnTo>
                      <a:lnTo>
                        <a:pt x="193" y="2744"/>
                      </a:lnTo>
                      <a:lnTo>
                        <a:pt x="145" y="2888"/>
                      </a:lnTo>
                      <a:lnTo>
                        <a:pt x="97" y="3023"/>
                      </a:lnTo>
                      <a:lnTo>
                        <a:pt x="0" y="3254"/>
                      </a:lnTo>
                      <a:lnTo>
                        <a:pt x="241" y="3206"/>
                      </a:lnTo>
                      <a:lnTo>
                        <a:pt x="328" y="2936"/>
                      </a:lnTo>
                      <a:lnTo>
                        <a:pt x="405" y="2657"/>
                      </a:lnTo>
                      <a:lnTo>
                        <a:pt x="453" y="2388"/>
                      </a:lnTo>
                      <a:lnTo>
                        <a:pt x="501" y="2108"/>
                      </a:lnTo>
                      <a:lnTo>
                        <a:pt x="520" y="1829"/>
                      </a:lnTo>
                      <a:lnTo>
                        <a:pt x="540" y="1569"/>
                      </a:lnTo>
                      <a:lnTo>
                        <a:pt x="540" y="1309"/>
                      </a:lnTo>
                      <a:lnTo>
                        <a:pt x="540" y="1069"/>
                      </a:lnTo>
                      <a:lnTo>
                        <a:pt x="530" y="847"/>
                      </a:lnTo>
                      <a:lnTo>
                        <a:pt x="520" y="635"/>
                      </a:lnTo>
                      <a:lnTo>
                        <a:pt x="482" y="298"/>
                      </a:lnTo>
                      <a:lnTo>
                        <a:pt x="453" y="77"/>
                      </a:lnTo>
                      <a:lnTo>
                        <a:pt x="443"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1" name="Google Shape;2541;p22"/>
                <p:cNvSpPr/>
                <p:nvPr/>
              </p:nvSpPr>
              <p:spPr>
                <a:xfrm>
                  <a:off x="4997775" y="2725550"/>
                  <a:ext cx="8200" cy="72950"/>
                </a:xfrm>
                <a:custGeom>
                  <a:rect b="b" l="l" r="r" t="t"/>
                  <a:pathLst>
                    <a:path extrusionOk="0" h="2918" w="328">
                      <a:moveTo>
                        <a:pt x="10" y="0"/>
                      </a:moveTo>
                      <a:lnTo>
                        <a:pt x="49" y="251"/>
                      </a:lnTo>
                      <a:lnTo>
                        <a:pt x="87" y="501"/>
                      </a:lnTo>
                      <a:lnTo>
                        <a:pt x="106" y="732"/>
                      </a:lnTo>
                      <a:lnTo>
                        <a:pt x="126" y="963"/>
                      </a:lnTo>
                      <a:lnTo>
                        <a:pt x="145" y="1175"/>
                      </a:lnTo>
                      <a:lnTo>
                        <a:pt x="145" y="1387"/>
                      </a:lnTo>
                      <a:lnTo>
                        <a:pt x="145" y="1772"/>
                      </a:lnTo>
                      <a:lnTo>
                        <a:pt x="116" y="2128"/>
                      </a:lnTo>
                      <a:lnTo>
                        <a:pt x="87" y="2436"/>
                      </a:lnTo>
                      <a:lnTo>
                        <a:pt x="49" y="2696"/>
                      </a:lnTo>
                      <a:lnTo>
                        <a:pt x="0" y="2917"/>
                      </a:lnTo>
                      <a:lnTo>
                        <a:pt x="0" y="2917"/>
                      </a:lnTo>
                      <a:lnTo>
                        <a:pt x="241" y="2802"/>
                      </a:lnTo>
                      <a:lnTo>
                        <a:pt x="270" y="2571"/>
                      </a:lnTo>
                      <a:lnTo>
                        <a:pt x="299" y="2340"/>
                      </a:lnTo>
                      <a:lnTo>
                        <a:pt x="318" y="2099"/>
                      </a:lnTo>
                      <a:lnTo>
                        <a:pt x="328" y="1858"/>
                      </a:lnTo>
                      <a:lnTo>
                        <a:pt x="318" y="1627"/>
                      </a:lnTo>
                      <a:lnTo>
                        <a:pt x="318" y="1387"/>
                      </a:lnTo>
                      <a:lnTo>
                        <a:pt x="280" y="953"/>
                      </a:lnTo>
                      <a:lnTo>
                        <a:pt x="241" y="568"/>
                      </a:lnTo>
                      <a:lnTo>
                        <a:pt x="203" y="270"/>
                      </a:lnTo>
                      <a:lnTo>
                        <a:pt x="154"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2" name="Google Shape;2542;p22"/>
                <p:cNvSpPr/>
                <p:nvPr/>
              </p:nvSpPr>
              <p:spPr>
                <a:xfrm>
                  <a:off x="4930850" y="2724825"/>
                  <a:ext cx="23875" cy="83050"/>
                </a:xfrm>
                <a:custGeom>
                  <a:rect b="b" l="l" r="r" t="t"/>
                  <a:pathLst>
                    <a:path extrusionOk="0" h="3322" w="955">
                      <a:moveTo>
                        <a:pt x="877" y="0"/>
                      </a:moveTo>
                      <a:lnTo>
                        <a:pt x="781" y="10"/>
                      </a:lnTo>
                      <a:lnTo>
                        <a:pt x="800" y="308"/>
                      </a:lnTo>
                      <a:lnTo>
                        <a:pt x="800" y="588"/>
                      </a:lnTo>
                      <a:lnTo>
                        <a:pt x="790" y="857"/>
                      </a:lnTo>
                      <a:lnTo>
                        <a:pt x="762" y="1117"/>
                      </a:lnTo>
                      <a:lnTo>
                        <a:pt x="733" y="1358"/>
                      </a:lnTo>
                      <a:lnTo>
                        <a:pt x="694" y="1599"/>
                      </a:lnTo>
                      <a:lnTo>
                        <a:pt x="636" y="1820"/>
                      </a:lnTo>
                      <a:lnTo>
                        <a:pt x="579" y="2032"/>
                      </a:lnTo>
                      <a:lnTo>
                        <a:pt x="521" y="2224"/>
                      </a:lnTo>
                      <a:lnTo>
                        <a:pt x="444" y="2417"/>
                      </a:lnTo>
                      <a:lnTo>
                        <a:pt x="376" y="2590"/>
                      </a:lnTo>
                      <a:lnTo>
                        <a:pt x="299" y="2754"/>
                      </a:lnTo>
                      <a:lnTo>
                        <a:pt x="222" y="2898"/>
                      </a:lnTo>
                      <a:lnTo>
                        <a:pt x="145" y="3043"/>
                      </a:lnTo>
                      <a:lnTo>
                        <a:pt x="1" y="3283"/>
                      </a:lnTo>
                      <a:lnTo>
                        <a:pt x="155" y="3303"/>
                      </a:lnTo>
                      <a:lnTo>
                        <a:pt x="328" y="3322"/>
                      </a:lnTo>
                      <a:lnTo>
                        <a:pt x="415" y="3178"/>
                      </a:lnTo>
                      <a:lnTo>
                        <a:pt x="492" y="3033"/>
                      </a:lnTo>
                      <a:lnTo>
                        <a:pt x="559" y="2889"/>
                      </a:lnTo>
                      <a:lnTo>
                        <a:pt x="617" y="2744"/>
                      </a:lnTo>
                      <a:lnTo>
                        <a:pt x="675" y="2600"/>
                      </a:lnTo>
                      <a:lnTo>
                        <a:pt x="733" y="2455"/>
                      </a:lnTo>
                      <a:lnTo>
                        <a:pt x="810" y="2167"/>
                      </a:lnTo>
                      <a:lnTo>
                        <a:pt x="877" y="1878"/>
                      </a:lnTo>
                      <a:lnTo>
                        <a:pt x="916" y="1608"/>
                      </a:lnTo>
                      <a:lnTo>
                        <a:pt x="944" y="1348"/>
                      </a:lnTo>
                      <a:lnTo>
                        <a:pt x="954" y="1098"/>
                      </a:lnTo>
                      <a:lnTo>
                        <a:pt x="954" y="867"/>
                      </a:lnTo>
                      <a:lnTo>
                        <a:pt x="954" y="655"/>
                      </a:lnTo>
                      <a:lnTo>
                        <a:pt x="935" y="463"/>
                      </a:lnTo>
                      <a:lnTo>
                        <a:pt x="925" y="308"/>
                      </a:lnTo>
                      <a:lnTo>
                        <a:pt x="887" y="77"/>
                      </a:lnTo>
                      <a:lnTo>
                        <a:pt x="877"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3" name="Google Shape;2543;p22"/>
                <p:cNvSpPr/>
                <p:nvPr/>
              </p:nvSpPr>
              <p:spPr>
                <a:xfrm>
                  <a:off x="4127200" y="1551450"/>
                  <a:ext cx="141550" cy="132400"/>
                </a:xfrm>
                <a:custGeom>
                  <a:rect b="b" l="l" r="r" t="t"/>
                  <a:pathLst>
                    <a:path extrusionOk="0" h="5296" w="5662">
                      <a:moveTo>
                        <a:pt x="2956" y="1"/>
                      </a:moveTo>
                      <a:lnTo>
                        <a:pt x="2821" y="10"/>
                      </a:lnTo>
                      <a:lnTo>
                        <a:pt x="2696" y="29"/>
                      </a:lnTo>
                      <a:lnTo>
                        <a:pt x="2571" y="49"/>
                      </a:lnTo>
                      <a:lnTo>
                        <a:pt x="2436" y="78"/>
                      </a:lnTo>
                      <a:lnTo>
                        <a:pt x="1926" y="212"/>
                      </a:lnTo>
                      <a:lnTo>
                        <a:pt x="1800" y="251"/>
                      </a:lnTo>
                      <a:lnTo>
                        <a:pt x="1675" y="299"/>
                      </a:lnTo>
                      <a:lnTo>
                        <a:pt x="1550" y="347"/>
                      </a:lnTo>
                      <a:lnTo>
                        <a:pt x="1435" y="395"/>
                      </a:lnTo>
                      <a:lnTo>
                        <a:pt x="1319" y="453"/>
                      </a:lnTo>
                      <a:lnTo>
                        <a:pt x="1213" y="520"/>
                      </a:lnTo>
                      <a:lnTo>
                        <a:pt x="1107" y="588"/>
                      </a:lnTo>
                      <a:lnTo>
                        <a:pt x="1011" y="665"/>
                      </a:lnTo>
                      <a:lnTo>
                        <a:pt x="905" y="742"/>
                      </a:lnTo>
                      <a:lnTo>
                        <a:pt x="818" y="829"/>
                      </a:lnTo>
                      <a:lnTo>
                        <a:pt x="732" y="915"/>
                      </a:lnTo>
                      <a:lnTo>
                        <a:pt x="645" y="1002"/>
                      </a:lnTo>
                      <a:lnTo>
                        <a:pt x="568" y="1098"/>
                      </a:lnTo>
                      <a:lnTo>
                        <a:pt x="491" y="1194"/>
                      </a:lnTo>
                      <a:lnTo>
                        <a:pt x="424" y="1300"/>
                      </a:lnTo>
                      <a:lnTo>
                        <a:pt x="356" y="1406"/>
                      </a:lnTo>
                      <a:lnTo>
                        <a:pt x="299" y="1512"/>
                      </a:lnTo>
                      <a:lnTo>
                        <a:pt x="241" y="1618"/>
                      </a:lnTo>
                      <a:lnTo>
                        <a:pt x="193" y="1734"/>
                      </a:lnTo>
                      <a:lnTo>
                        <a:pt x="144" y="1849"/>
                      </a:lnTo>
                      <a:lnTo>
                        <a:pt x="106" y="1965"/>
                      </a:lnTo>
                      <a:lnTo>
                        <a:pt x="77" y="2090"/>
                      </a:lnTo>
                      <a:lnTo>
                        <a:pt x="48" y="2205"/>
                      </a:lnTo>
                      <a:lnTo>
                        <a:pt x="29" y="2330"/>
                      </a:lnTo>
                      <a:lnTo>
                        <a:pt x="10" y="2456"/>
                      </a:lnTo>
                      <a:lnTo>
                        <a:pt x="0" y="2581"/>
                      </a:lnTo>
                      <a:lnTo>
                        <a:pt x="0" y="2706"/>
                      </a:lnTo>
                      <a:lnTo>
                        <a:pt x="10" y="2841"/>
                      </a:lnTo>
                      <a:lnTo>
                        <a:pt x="19" y="2966"/>
                      </a:lnTo>
                      <a:lnTo>
                        <a:pt x="29" y="3091"/>
                      </a:lnTo>
                      <a:lnTo>
                        <a:pt x="58" y="3226"/>
                      </a:lnTo>
                      <a:lnTo>
                        <a:pt x="87" y="3351"/>
                      </a:lnTo>
                      <a:lnTo>
                        <a:pt x="87" y="3370"/>
                      </a:lnTo>
                      <a:lnTo>
                        <a:pt x="125" y="3505"/>
                      </a:lnTo>
                      <a:lnTo>
                        <a:pt x="173" y="3621"/>
                      </a:lnTo>
                      <a:lnTo>
                        <a:pt x="222" y="3746"/>
                      </a:lnTo>
                      <a:lnTo>
                        <a:pt x="270" y="3861"/>
                      </a:lnTo>
                      <a:lnTo>
                        <a:pt x="327" y="3977"/>
                      </a:lnTo>
                      <a:lnTo>
                        <a:pt x="395" y="4083"/>
                      </a:lnTo>
                      <a:lnTo>
                        <a:pt x="462" y="4189"/>
                      </a:lnTo>
                      <a:lnTo>
                        <a:pt x="539" y="4295"/>
                      </a:lnTo>
                      <a:lnTo>
                        <a:pt x="616" y="4391"/>
                      </a:lnTo>
                      <a:lnTo>
                        <a:pt x="703" y="4477"/>
                      </a:lnTo>
                      <a:lnTo>
                        <a:pt x="790" y="4574"/>
                      </a:lnTo>
                      <a:lnTo>
                        <a:pt x="876" y="4651"/>
                      </a:lnTo>
                      <a:lnTo>
                        <a:pt x="972" y="4737"/>
                      </a:lnTo>
                      <a:lnTo>
                        <a:pt x="1069" y="4805"/>
                      </a:lnTo>
                      <a:lnTo>
                        <a:pt x="1175" y="4882"/>
                      </a:lnTo>
                      <a:lnTo>
                        <a:pt x="1281" y="4940"/>
                      </a:lnTo>
                      <a:lnTo>
                        <a:pt x="1386" y="5007"/>
                      </a:lnTo>
                      <a:lnTo>
                        <a:pt x="1492" y="5055"/>
                      </a:lnTo>
                      <a:lnTo>
                        <a:pt x="1608" y="5103"/>
                      </a:lnTo>
                      <a:lnTo>
                        <a:pt x="1723" y="5151"/>
                      </a:lnTo>
                      <a:lnTo>
                        <a:pt x="1839" y="5190"/>
                      </a:lnTo>
                      <a:lnTo>
                        <a:pt x="1964" y="5219"/>
                      </a:lnTo>
                      <a:lnTo>
                        <a:pt x="2089" y="5248"/>
                      </a:lnTo>
                      <a:lnTo>
                        <a:pt x="2205" y="5267"/>
                      </a:lnTo>
                      <a:lnTo>
                        <a:pt x="2330" y="5286"/>
                      </a:lnTo>
                      <a:lnTo>
                        <a:pt x="2455" y="5296"/>
                      </a:lnTo>
                      <a:lnTo>
                        <a:pt x="2715" y="5296"/>
                      </a:lnTo>
                      <a:lnTo>
                        <a:pt x="2840" y="5286"/>
                      </a:lnTo>
                      <a:lnTo>
                        <a:pt x="2965" y="5267"/>
                      </a:lnTo>
                      <a:lnTo>
                        <a:pt x="3100" y="5238"/>
                      </a:lnTo>
                      <a:lnTo>
                        <a:pt x="3225" y="5209"/>
                      </a:lnTo>
                      <a:lnTo>
                        <a:pt x="3745" y="5074"/>
                      </a:lnTo>
                      <a:lnTo>
                        <a:pt x="3870" y="5045"/>
                      </a:lnTo>
                      <a:lnTo>
                        <a:pt x="3996" y="4997"/>
                      </a:lnTo>
                      <a:lnTo>
                        <a:pt x="4111" y="4949"/>
                      </a:lnTo>
                      <a:lnTo>
                        <a:pt x="4227" y="4901"/>
                      </a:lnTo>
                      <a:lnTo>
                        <a:pt x="4342" y="4834"/>
                      </a:lnTo>
                      <a:lnTo>
                        <a:pt x="4448" y="4776"/>
                      </a:lnTo>
                      <a:lnTo>
                        <a:pt x="4554" y="4709"/>
                      </a:lnTo>
                      <a:lnTo>
                        <a:pt x="4660" y="4631"/>
                      </a:lnTo>
                      <a:lnTo>
                        <a:pt x="4756" y="4554"/>
                      </a:lnTo>
                      <a:lnTo>
                        <a:pt x="4852" y="4468"/>
                      </a:lnTo>
                      <a:lnTo>
                        <a:pt x="4939" y="4381"/>
                      </a:lnTo>
                      <a:lnTo>
                        <a:pt x="5026" y="4295"/>
                      </a:lnTo>
                      <a:lnTo>
                        <a:pt x="5103" y="4198"/>
                      </a:lnTo>
                      <a:lnTo>
                        <a:pt x="5180" y="4102"/>
                      </a:lnTo>
                      <a:lnTo>
                        <a:pt x="5247" y="3996"/>
                      </a:lnTo>
                      <a:lnTo>
                        <a:pt x="5315" y="3890"/>
                      </a:lnTo>
                      <a:lnTo>
                        <a:pt x="5372" y="3784"/>
                      </a:lnTo>
                      <a:lnTo>
                        <a:pt x="5430" y="3669"/>
                      </a:lnTo>
                      <a:lnTo>
                        <a:pt x="5478" y="3563"/>
                      </a:lnTo>
                      <a:lnTo>
                        <a:pt x="5517" y="3447"/>
                      </a:lnTo>
                      <a:lnTo>
                        <a:pt x="5555" y="3322"/>
                      </a:lnTo>
                      <a:lnTo>
                        <a:pt x="5594" y="3207"/>
                      </a:lnTo>
                      <a:lnTo>
                        <a:pt x="5613" y="3081"/>
                      </a:lnTo>
                      <a:lnTo>
                        <a:pt x="5642" y="2956"/>
                      </a:lnTo>
                      <a:lnTo>
                        <a:pt x="5652" y="2841"/>
                      </a:lnTo>
                      <a:lnTo>
                        <a:pt x="5661" y="2706"/>
                      </a:lnTo>
                      <a:lnTo>
                        <a:pt x="5661" y="2581"/>
                      </a:lnTo>
                      <a:lnTo>
                        <a:pt x="5661" y="2456"/>
                      </a:lnTo>
                      <a:lnTo>
                        <a:pt x="5652" y="2330"/>
                      </a:lnTo>
                      <a:lnTo>
                        <a:pt x="5632" y="2196"/>
                      </a:lnTo>
                      <a:lnTo>
                        <a:pt x="5613" y="2071"/>
                      </a:lnTo>
                      <a:lnTo>
                        <a:pt x="5584" y="1945"/>
                      </a:lnTo>
                      <a:lnTo>
                        <a:pt x="5575" y="1916"/>
                      </a:lnTo>
                      <a:lnTo>
                        <a:pt x="5536" y="1791"/>
                      </a:lnTo>
                      <a:lnTo>
                        <a:pt x="5497" y="1666"/>
                      </a:lnTo>
                      <a:lnTo>
                        <a:pt x="5449" y="1551"/>
                      </a:lnTo>
                      <a:lnTo>
                        <a:pt x="5392" y="1435"/>
                      </a:lnTo>
                      <a:lnTo>
                        <a:pt x="5334" y="1320"/>
                      </a:lnTo>
                      <a:lnTo>
                        <a:pt x="5266" y="1214"/>
                      </a:lnTo>
                      <a:lnTo>
                        <a:pt x="5199" y="1108"/>
                      </a:lnTo>
                      <a:lnTo>
                        <a:pt x="5132" y="1002"/>
                      </a:lnTo>
                      <a:lnTo>
                        <a:pt x="5045" y="906"/>
                      </a:lnTo>
                      <a:lnTo>
                        <a:pt x="4968" y="809"/>
                      </a:lnTo>
                      <a:lnTo>
                        <a:pt x="4881" y="723"/>
                      </a:lnTo>
                      <a:lnTo>
                        <a:pt x="4785" y="636"/>
                      </a:lnTo>
                      <a:lnTo>
                        <a:pt x="4689" y="559"/>
                      </a:lnTo>
                      <a:lnTo>
                        <a:pt x="4592" y="482"/>
                      </a:lnTo>
                      <a:lnTo>
                        <a:pt x="4496" y="415"/>
                      </a:lnTo>
                      <a:lnTo>
                        <a:pt x="4390" y="347"/>
                      </a:lnTo>
                      <a:lnTo>
                        <a:pt x="4284" y="289"/>
                      </a:lnTo>
                      <a:lnTo>
                        <a:pt x="4169" y="232"/>
                      </a:lnTo>
                      <a:lnTo>
                        <a:pt x="4053" y="184"/>
                      </a:lnTo>
                      <a:lnTo>
                        <a:pt x="3938" y="145"/>
                      </a:lnTo>
                      <a:lnTo>
                        <a:pt x="3822" y="106"/>
                      </a:lnTo>
                      <a:lnTo>
                        <a:pt x="3707" y="68"/>
                      </a:lnTo>
                      <a:lnTo>
                        <a:pt x="3582" y="49"/>
                      </a:lnTo>
                      <a:lnTo>
                        <a:pt x="3456" y="20"/>
                      </a:lnTo>
                      <a:lnTo>
                        <a:pt x="3331" y="10"/>
                      </a:lnTo>
                      <a:lnTo>
                        <a:pt x="3206" y="1"/>
                      </a:lnTo>
                      <a:close/>
                    </a:path>
                  </a:pathLst>
                </a:custGeom>
                <a:solidFill>
                  <a:srgbClr val="EFC0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4" name="Google Shape;2544;p22"/>
                <p:cNvSpPr/>
                <p:nvPr/>
              </p:nvSpPr>
              <p:spPr>
                <a:xfrm>
                  <a:off x="4207825" y="1453975"/>
                  <a:ext cx="41425" cy="125175"/>
                </a:xfrm>
                <a:custGeom>
                  <a:rect b="b" l="l" r="r" t="t"/>
                  <a:pathLst>
                    <a:path extrusionOk="0" h="5007" w="1657">
                      <a:moveTo>
                        <a:pt x="684" y="0"/>
                      </a:moveTo>
                      <a:lnTo>
                        <a:pt x="617" y="10"/>
                      </a:lnTo>
                      <a:lnTo>
                        <a:pt x="549" y="20"/>
                      </a:lnTo>
                      <a:lnTo>
                        <a:pt x="482" y="29"/>
                      </a:lnTo>
                      <a:lnTo>
                        <a:pt x="414" y="49"/>
                      </a:lnTo>
                      <a:lnTo>
                        <a:pt x="357" y="77"/>
                      </a:lnTo>
                      <a:lnTo>
                        <a:pt x="299" y="116"/>
                      </a:lnTo>
                      <a:lnTo>
                        <a:pt x="251" y="154"/>
                      </a:lnTo>
                      <a:lnTo>
                        <a:pt x="203" y="193"/>
                      </a:lnTo>
                      <a:lnTo>
                        <a:pt x="154" y="241"/>
                      </a:lnTo>
                      <a:lnTo>
                        <a:pt x="116" y="299"/>
                      </a:lnTo>
                      <a:lnTo>
                        <a:pt x="87" y="347"/>
                      </a:lnTo>
                      <a:lnTo>
                        <a:pt x="58" y="405"/>
                      </a:lnTo>
                      <a:lnTo>
                        <a:pt x="29" y="472"/>
                      </a:lnTo>
                      <a:lnTo>
                        <a:pt x="20" y="530"/>
                      </a:lnTo>
                      <a:lnTo>
                        <a:pt x="0" y="597"/>
                      </a:lnTo>
                      <a:lnTo>
                        <a:pt x="0" y="665"/>
                      </a:lnTo>
                      <a:lnTo>
                        <a:pt x="0" y="732"/>
                      </a:lnTo>
                      <a:lnTo>
                        <a:pt x="318" y="4391"/>
                      </a:lnTo>
                      <a:lnTo>
                        <a:pt x="328" y="4458"/>
                      </a:lnTo>
                      <a:lnTo>
                        <a:pt x="337" y="4525"/>
                      </a:lnTo>
                      <a:lnTo>
                        <a:pt x="366" y="4593"/>
                      </a:lnTo>
                      <a:lnTo>
                        <a:pt x="385" y="4651"/>
                      </a:lnTo>
                      <a:lnTo>
                        <a:pt x="424" y="4708"/>
                      </a:lnTo>
                      <a:lnTo>
                        <a:pt x="462" y="4756"/>
                      </a:lnTo>
                      <a:lnTo>
                        <a:pt x="501" y="4805"/>
                      </a:lnTo>
                      <a:lnTo>
                        <a:pt x="549" y="4853"/>
                      </a:lnTo>
                      <a:lnTo>
                        <a:pt x="607" y="4891"/>
                      </a:lnTo>
                      <a:lnTo>
                        <a:pt x="655" y="4920"/>
                      </a:lnTo>
                      <a:lnTo>
                        <a:pt x="713" y="4949"/>
                      </a:lnTo>
                      <a:lnTo>
                        <a:pt x="780" y="4978"/>
                      </a:lnTo>
                      <a:lnTo>
                        <a:pt x="838" y="4997"/>
                      </a:lnTo>
                      <a:lnTo>
                        <a:pt x="905" y="5007"/>
                      </a:lnTo>
                      <a:lnTo>
                        <a:pt x="1040" y="5007"/>
                      </a:lnTo>
                      <a:lnTo>
                        <a:pt x="1108" y="4997"/>
                      </a:lnTo>
                      <a:lnTo>
                        <a:pt x="1175" y="4978"/>
                      </a:lnTo>
                      <a:lnTo>
                        <a:pt x="1242" y="4959"/>
                      </a:lnTo>
                      <a:lnTo>
                        <a:pt x="1300" y="4930"/>
                      </a:lnTo>
                      <a:lnTo>
                        <a:pt x="1358" y="4901"/>
                      </a:lnTo>
                      <a:lnTo>
                        <a:pt x="1406" y="4862"/>
                      </a:lnTo>
                      <a:lnTo>
                        <a:pt x="1454" y="4814"/>
                      </a:lnTo>
                      <a:lnTo>
                        <a:pt x="1502" y="4766"/>
                      </a:lnTo>
                      <a:lnTo>
                        <a:pt x="1541" y="4718"/>
                      </a:lnTo>
                      <a:lnTo>
                        <a:pt x="1570" y="4660"/>
                      </a:lnTo>
                      <a:lnTo>
                        <a:pt x="1599" y="4602"/>
                      </a:lnTo>
                      <a:lnTo>
                        <a:pt x="1627" y="4545"/>
                      </a:lnTo>
                      <a:lnTo>
                        <a:pt x="1637" y="4477"/>
                      </a:lnTo>
                      <a:lnTo>
                        <a:pt x="1656" y="4419"/>
                      </a:lnTo>
                      <a:lnTo>
                        <a:pt x="1656" y="4352"/>
                      </a:lnTo>
                      <a:lnTo>
                        <a:pt x="1656" y="4275"/>
                      </a:lnTo>
                      <a:lnTo>
                        <a:pt x="1339" y="617"/>
                      </a:lnTo>
                      <a:lnTo>
                        <a:pt x="1329" y="549"/>
                      </a:lnTo>
                      <a:lnTo>
                        <a:pt x="1319" y="482"/>
                      </a:lnTo>
                      <a:lnTo>
                        <a:pt x="1300" y="424"/>
                      </a:lnTo>
                      <a:lnTo>
                        <a:pt x="1271" y="366"/>
                      </a:lnTo>
                      <a:lnTo>
                        <a:pt x="1233" y="308"/>
                      </a:lnTo>
                      <a:lnTo>
                        <a:pt x="1194" y="251"/>
                      </a:lnTo>
                      <a:lnTo>
                        <a:pt x="1156" y="203"/>
                      </a:lnTo>
                      <a:lnTo>
                        <a:pt x="1108" y="164"/>
                      </a:lnTo>
                      <a:lnTo>
                        <a:pt x="1050" y="126"/>
                      </a:lnTo>
                      <a:lnTo>
                        <a:pt x="1002" y="87"/>
                      </a:lnTo>
                      <a:lnTo>
                        <a:pt x="944" y="58"/>
                      </a:lnTo>
                      <a:lnTo>
                        <a:pt x="876" y="39"/>
                      </a:lnTo>
                      <a:lnTo>
                        <a:pt x="819" y="20"/>
                      </a:lnTo>
                      <a:lnTo>
                        <a:pt x="751" y="10"/>
                      </a:lnTo>
                      <a:lnTo>
                        <a:pt x="684"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5" name="Google Shape;2545;p22"/>
                <p:cNvSpPr/>
                <p:nvPr/>
              </p:nvSpPr>
              <p:spPr>
                <a:xfrm>
                  <a:off x="4153900" y="1467450"/>
                  <a:ext cx="61400" cy="121325"/>
                </a:xfrm>
                <a:custGeom>
                  <a:rect b="b" l="l" r="r" t="t"/>
                  <a:pathLst>
                    <a:path extrusionOk="0" h="4853" w="2456">
                      <a:moveTo>
                        <a:pt x="665" y="1"/>
                      </a:moveTo>
                      <a:lnTo>
                        <a:pt x="607" y="10"/>
                      </a:lnTo>
                      <a:lnTo>
                        <a:pt x="540" y="20"/>
                      </a:lnTo>
                      <a:lnTo>
                        <a:pt x="472" y="29"/>
                      </a:lnTo>
                      <a:lnTo>
                        <a:pt x="463" y="39"/>
                      </a:lnTo>
                      <a:lnTo>
                        <a:pt x="405" y="58"/>
                      </a:lnTo>
                      <a:lnTo>
                        <a:pt x="338" y="87"/>
                      </a:lnTo>
                      <a:lnTo>
                        <a:pt x="290" y="126"/>
                      </a:lnTo>
                      <a:lnTo>
                        <a:pt x="232" y="164"/>
                      </a:lnTo>
                      <a:lnTo>
                        <a:pt x="184" y="212"/>
                      </a:lnTo>
                      <a:lnTo>
                        <a:pt x="145" y="260"/>
                      </a:lnTo>
                      <a:lnTo>
                        <a:pt x="107" y="309"/>
                      </a:lnTo>
                      <a:lnTo>
                        <a:pt x="78" y="366"/>
                      </a:lnTo>
                      <a:lnTo>
                        <a:pt x="49" y="424"/>
                      </a:lnTo>
                      <a:lnTo>
                        <a:pt x="30" y="482"/>
                      </a:lnTo>
                      <a:lnTo>
                        <a:pt x="10" y="549"/>
                      </a:lnTo>
                      <a:lnTo>
                        <a:pt x="1" y="617"/>
                      </a:lnTo>
                      <a:lnTo>
                        <a:pt x="1" y="674"/>
                      </a:lnTo>
                      <a:lnTo>
                        <a:pt x="1" y="742"/>
                      </a:lnTo>
                      <a:lnTo>
                        <a:pt x="10" y="809"/>
                      </a:lnTo>
                      <a:lnTo>
                        <a:pt x="30" y="877"/>
                      </a:lnTo>
                      <a:lnTo>
                        <a:pt x="1137" y="4381"/>
                      </a:lnTo>
                      <a:lnTo>
                        <a:pt x="1166" y="4449"/>
                      </a:lnTo>
                      <a:lnTo>
                        <a:pt x="1195" y="4506"/>
                      </a:lnTo>
                      <a:lnTo>
                        <a:pt x="1233" y="4564"/>
                      </a:lnTo>
                      <a:lnTo>
                        <a:pt x="1272" y="4612"/>
                      </a:lnTo>
                      <a:lnTo>
                        <a:pt x="1310" y="4660"/>
                      </a:lnTo>
                      <a:lnTo>
                        <a:pt x="1358" y="4708"/>
                      </a:lnTo>
                      <a:lnTo>
                        <a:pt x="1416" y="4747"/>
                      </a:lnTo>
                      <a:lnTo>
                        <a:pt x="1474" y="4776"/>
                      </a:lnTo>
                      <a:lnTo>
                        <a:pt x="1532" y="4805"/>
                      </a:lnTo>
                      <a:lnTo>
                        <a:pt x="1589" y="4824"/>
                      </a:lnTo>
                      <a:lnTo>
                        <a:pt x="1657" y="4843"/>
                      </a:lnTo>
                      <a:lnTo>
                        <a:pt x="1714" y="4843"/>
                      </a:lnTo>
                      <a:lnTo>
                        <a:pt x="1782" y="4853"/>
                      </a:lnTo>
                      <a:lnTo>
                        <a:pt x="1849" y="4843"/>
                      </a:lnTo>
                      <a:lnTo>
                        <a:pt x="1917" y="4834"/>
                      </a:lnTo>
                      <a:lnTo>
                        <a:pt x="1984" y="4824"/>
                      </a:lnTo>
                      <a:lnTo>
                        <a:pt x="1984" y="4814"/>
                      </a:lnTo>
                      <a:lnTo>
                        <a:pt x="2051" y="4795"/>
                      </a:lnTo>
                      <a:lnTo>
                        <a:pt x="2109" y="4766"/>
                      </a:lnTo>
                      <a:lnTo>
                        <a:pt x="2167" y="4728"/>
                      </a:lnTo>
                      <a:lnTo>
                        <a:pt x="2215" y="4689"/>
                      </a:lnTo>
                      <a:lnTo>
                        <a:pt x="2263" y="4641"/>
                      </a:lnTo>
                      <a:lnTo>
                        <a:pt x="2311" y="4593"/>
                      </a:lnTo>
                      <a:lnTo>
                        <a:pt x="2350" y="4545"/>
                      </a:lnTo>
                      <a:lnTo>
                        <a:pt x="2379" y="4487"/>
                      </a:lnTo>
                      <a:lnTo>
                        <a:pt x="2408" y="4429"/>
                      </a:lnTo>
                      <a:lnTo>
                        <a:pt x="2427" y="4371"/>
                      </a:lnTo>
                      <a:lnTo>
                        <a:pt x="2446" y="4304"/>
                      </a:lnTo>
                      <a:lnTo>
                        <a:pt x="2456" y="4237"/>
                      </a:lnTo>
                      <a:lnTo>
                        <a:pt x="2456" y="4179"/>
                      </a:lnTo>
                      <a:lnTo>
                        <a:pt x="2446" y="4112"/>
                      </a:lnTo>
                      <a:lnTo>
                        <a:pt x="2437" y="4044"/>
                      </a:lnTo>
                      <a:lnTo>
                        <a:pt x="2427" y="3977"/>
                      </a:lnTo>
                      <a:lnTo>
                        <a:pt x="1310" y="472"/>
                      </a:lnTo>
                      <a:lnTo>
                        <a:pt x="1291" y="405"/>
                      </a:lnTo>
                      <a:lnTo>
                        <a:pt x="1262" y="347"/>
                      </a:lnTo>
                      <a:lnTo>
                        <a:pt x="1223" y="289"/>
                      </a:lnTo>
                      <a:lnTo>
                        <a:pt x="1185" y="241"/>
                      </a:lnTo>
                      <a:lnTo>
                        <a:pt x="1137" y="193"/>
                      </a:lnTo>
                      <a:lnTo>
                        <a:pt x="1089" y="145"/>
                      </a:lnTo>
                      <a:lnTo>
                        <a:pt x="1041" y="106"/>
                      </a:lnTo>
                      <a:lnTo>
                        <a:pt x="983" y="78"/>
                      </a:lnTo>
                      <a:lnTo>
                        <a:pt x="925" y="49"/>
                      </a:lnTo>
                      <a:lnTo>
                        <a:pt x="858" y="29"/>
                      </a:lnTo>
                      <a:lnTo>
                        <a:pt x="800" y="10"/>
                      </a:lnTo>
                      <a:lnTo>
                        <a:pt x="732"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6" name="Google Shape;2546;p22"/>
                <p:cNvSpPr/>
                <p:nvPr/>
              </p:nvSpPr>
              <p:spPr>
                <a:xfrm>
                  <a:off x="4145475" y="1549275"/>
                  <a:ext cx="51300" cy="99925"/>
                </a:xfrm>
                <a:custGeom>
                  <a:rect b="b" l="l" r="r" t="t"/>
                  <a:pathLst>
                    <a:path extrusionOk="0" h="3997" w="2052">
                      <a:moveTo>
                        <a:pt x="665" y="1"/>
                      </a:moveTo>
                      <a:lnTo>
                        <a:pt x="598" y="11"/>
                      </a:lnTo>
                      <a:lnTo>
                        <a:pt x="530" y="20"/>
                      </a:lnTo>
                      <a:lnTo>
                        <a:pt x="463" y="30"/>
                      </a:lnTo>
                      <a:lnTo>
                        <a:pt x="405" y="59"/>
                      </a:lnTo>
                      <a:lnTo>
                        <a:pt x="338" y="88"/>
                      </a:lnTo>
                      <a:lnTo>
                        <a:pt x="290" y="126"/>
                      </a:lnTo>
                      <a:lnTo>
                        <a:pt x="232" y="165"/>
                      </a:lnTo>
                      <a:lnTo>
                        <a:pt x="184" y="213"/>
                      </a:lnTo>
                      <a:lnTo>
                        <a:pt x="145" y="261"/>
                      </a:lnTo>
                      <a:lnTo>
                        <a:pt x="107" y="309"/>
                      </a:lnTo>
                      <a:lnTo>
                        <a:pt x="78" y="367"/>
                      </a:lnTo>
                      <a:lnTo>
                        <a:pt x="49" y="425"/>
                      </a:lnTo>
                      <a:lnTo>
                        <a:pt x="30" y="482"/>
                      </a:lnTo>
                      <a:lnTo>
                        <a:pt x="10" y="550"/>
                      </a:lnTo>
                      <a:lnTo>
                        <a:pt x="1" y="617"/>
                      </a:lnTo>
                      <a:lnTo>
                        <a:pt x="1" y="675"/>
                      </a:lnTo>
                      <a:lnTo>
                        <a:pt x="1" y="742"/>
                      </a:lnTo>
                      <a:lnTo>
                        <a:pt x="10" y="810"/>
                      </a:lnTo>
                      <a:lnTo>
                        <a:pt x="30" y="877"/>
                      </a:lnTo>
                      <a:lnTo>
                        <a:pt x="742" y="3525"/>
                      </a:lnTo>
                      <a:lnTo>
                        <a:pt x="761" y="3592"/>
                      </a:lnTo>
                      <a:lnTo>
                        <a:pt x="800" y="3650"/>
                      </a:lnTo>
                      <a:lnTo>
                        <a:pt x="829" y="3708"/>
                      </a:lnTo>
                      <a:lnTo>
                        <a:pt x="867" y="3765"/>
                      </a:lnTo>
                      <a:lnTo>
                        <a:pt x="915" y="3813"/>
                      </a:lnTo>
                      <a:lnTo>
                        <a:pt x="964" y="3852"/>
                      </a:lnTo>
                      <a:lnTo>
                        <a:pt x="1021" y="3891"/>
                      </a:lnTo>
                      <a:lnTo>
                        <a:pt x="1069" y="3919"/>
                      </a:lnTo>
                      <a:lnTo>
                        <a:pt x="1137" y="3948"/>
                      </a:lnTo>
                      <a:lnTo>
                        <a:pt x="1195" y="3968"/>
                      </a:lnTo>
                      <a:lnTo>
                        <a:pt x="1252" y="3987"/>
                      </a:lnTo>
                      <a:lnTo>
                        <a:pt x="1320" y="3996"/>
                      </a:lnTo>
                      <a:lnTo>
                        <a:pt x="1455" y="3996"/>
                      </a:lnTo>
                      <a:lnTo>
                        <a:pt x="1522" y="3987"/>
                      </a:lnTo>
                      <a:lnTo>
                        <a:pt x="1589" y="3968"/>
                      </a:lnTo>
                      <a:lnTo>
                        <a:pt x="1647" y="3939"/>
                      </a:lnTo>
                      <a:lnTo>
                        <a:pt x="1714" y="3910"/>
                      </a:lnTo>
                      <a:lnTo>
                        <a:pt x="1772" y="3881"/>
                      </a:lnTo>
                      <a:lnTo>
                        <a:pt x="1820" y="3842"/>
                      </a:lnTo>
                      <a:lnTo>
                        <a:pt x="1869" y="3794"/>
                      </a:lnTo>
                      <a:lnTo>
                        <a:pt x="1907" y="3746"/>
                      </a:lnTo>
                      <a:lnTo>
                        <a:pt x="1946" y="3688"/>
                      </a:lnTo>
                      <a:lnTo>
                        <a:pt x="1984" y="3631"/>
                      </a:lnTo>
                      <a:lnTo>
                        <a:pt x="2003" y="3573"/>
                      </a:lnTo>
                      <a:lnTo>
                        <a:pt x="2032" y="3515"/>
                      </a:lnTo>
                      <a:lnTo>
                        <a:pt x="2042" y="3448"/>
                      </a:lnTo>
                      <a:lnTo>
                        <a:pt x="2051" y="3390"/>
                      </a:lnTo>
                      <a:lnTo>
                        <a:pt x="2051" y="3322"/>
                      </a:lnTo>
                      <a:lnTo>
                        <a:pt x="2051" y="3255"/>
                      </a:lnTo>
                      <a:lnTo>
                        <a:pt x="2042" y="3188"/>
                      </a:lnTo>
                      <a:lnTo>
                        <a:pt x="2023" y="3120"/>
                      </a:lnTo>
                      <a:lnTo>
                        <a:pt x="1310" y="473"/>
                      </a:lnTo>
                      <a:lnTo>
                        <a:pt x="1291" y="405"/>
                      </a:lnTo>
                      <a:lnTo>
                        <a:pt x="1262" y="348"/>
                      </a:lnTo>
                      <a:lnTo>
                        <a:pt x="1223" y="290"/>
                      </a:lnTo>
                      <a:lnTo>
                        <a:pt x="1185" y="242"/>
                      </a:lnTo>
                      <a:lnTo>
                        <a:pt x="1137" y="193"/>
                      </a:lnTo>
                      <a:lnTo>
                        <a:pt x="1089" y="145"/>
                      </a:lnTo>
                      <a:lnTo>
                        <a:pt x="1031" y="107"/>
                      </a:lnTo>
                      <a:lnTo>
                        <a:pt x="983" y="78"/>
                      </a:lnTo>
                      <a:lnTo>
                        <a:pt x="925" y="49"/>
                      </a:lnTo>
                      <a:lnTo>
                        <a:pt x="858" y="30"/>
                      </a:lnTo>
                      <a:lnTo>
                        <a:pt x="800" y="11"/>
                      </a:lnTo>
                      <a:lnTo>
                        <a:pt x="732"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7" name="Google Shape;2547;p22"/>
                <p:cNvSpPr/>
                <p:nvPr/>
              </p:nvSpPr>
              <p:spPr>
                <a:xfrm>
                  <a:off x="4115875" y="1562775"/>
                  <a:ext cx="55625" cy="98700"/>
                </a:xfrm>
                <a:custGeom>
                  <a:rect b="b" l="l" r="r" t="t"/>
                  <a:pathLst>
                    <a:path extrusionOk="0" h="3948" w="2225">
                      <a:moveTo>
                        <a:pt x="626" y="0"/>
                      </a:moveTo>
                      <a:lnTo>
                        <a:pt x="559" y="10"/>
                      </a:lnTo>
                      <a:lnTo>
                        <a:pt x="501" y="19"/>
                      </a:lnTo>
                      <a:lnTo>
                        <a:pt x="434" y="48"/>
                      </a:lnTo>
                      <a:lnTo>
                        <a:pt x="366" y="77"/>
                      </a:lnTo>
                      <a:lnTo>
                        <a:pt x="309" y="106"/>
                      </a:lnTo>
                      <a:lnTo>
                        <a:pt x="261" y="145"/>
                      </a:lnTo>
                      <a:lnTo>
                        <a:pt x="212" y="193"/>
                      </a:lnTo>
                      <a:lnTo>
                        <a:pt x="164" y="241"/>
                      </a:lnTo>
                      <a:lnTo>
                        <a:pt x="126" y="289"/>
                      </a:lnTo>
                      <a:lnTo>
                        <a:pt x="87" y="347"/>
                      </a:lnTo>
                      <a:lnTo>
                        <a:pt x="58" y="404"/>
                      </a:lnTo>
                      <a:lnTo>
                        <a:pt x="39" y="462"/>
                      </a:lnTo>
                      <a:lnTo>
                        <a:pt x="20" y="520"/>
                      </a:lnTo>
                      <a:lnTo>
                        <a:pt x="10" y="587"/>
                      </a:lnTo>
                      <a:lnTo>
                        <a:pt x="1" y="655"/>
                      </a:lnTo>
                      <a:lnTo>
                        <a:pt x="1" y="722"/>
                      </a:lnTo>
                      <a:lnTo>
                        <a:pt x="10" y="780"/>
                      </a:lnTo>
                      <a:lnTo>
                        <a:pt x="29" y="847"/>
                      </a:lnTo>
                      <a:lnTo>
                        <a:pt x="49" y="915"/>
                      </a:lnTo>
                      <a:lnTo>
                        <a:pt x="925" y="3514"/>
                      </a:lnTo>
                      <a:lnTo>
                        <a:pt x="954" y="3582"/>
                      </a:lnTo>
                      <a:lnTo>
                        <a:pt x="992" y="3639"/>
                      </a:lnTo>
                      <a:lnTo>
                        <a:pt x="1031" y="3687"/>
                      </a:lnTo>
                      <a:lnTo>
                        <a:pt x="1069" y="3736"/>
                      </a:lnTo>
                      <a:lnTo>
                        <a:pt x="1117" y="3784"/>
                      </a:lnTo>
                      <a:lnTo>
                        <a:pt x="1175" y="3822"/>
                      </a:lnTo>
                      <a:lnTo>
                        <a:pt x="1223" y="3861"/>
                      </a:lnTo>
                      <a:lnTo>
                        <a:pt x="1291" y="3890"/>
                      </a:lnTo>
                      <a:lnTo>
                        <a:pt x="1348" y="3909"/>
                      </a:lnTo>
                      <a:lnTo>
                        <a:pt x="1406" y="3928"/>
                      </a:lnTo>
                      <a:lnTo>
                        <a:pt x="1474" y="3938"/>
                      </a:lnTo>
                      <a:lnTo>
                        <a:pt x="1541" y="3947"/>
                      </a:lnTo>
                      <a:lnTo>
                        <a:pt x="1599" y="3938"/>
                      </a:lnTo>
                      <a:lnTo>
                        <a:pt x="1666" y="3938"/>
                      </a:lnTo>
                      <a:lnTo>
                        <a:pt x="1734" y="3919"/>
                      </a:lnTo>
                      <a:lnTo>
                        <a:pt x="1801" y="3899"/>
                      </a:lnTo>
                      <a:lnTo>
                        <a:pt x="1859" y="3870"/>
                      </a:lnTo>
                      <a:lnTo>
                        <a:pt x="1926" y="3842"/>
                      </a:lnTo>
                      <a:lnTo>
                        <a:pt x="1974" y="3793"/>
                      </a:lnTo>
                      <a:lnTo>
                        <a:pt x="2022" y="3755"/>
                      </a:lnTo>
                      <a:lnTo>
                        <a:pt x="2071" y="3707"/>
                      </a:lnTo>
                      <a:lnTo>
                        <a:pt x="2109" y="3659"/>
                      </a:lnTo>
                      <a:lnTo>
                        <a:pt x="2148" y="3601"/>
                      </a:lnTo>
                      <a:lnTo>
                        <a:pt x="2176" y="3543"/>
                      </a:lnTo>
                      <a:lnTo>
                        <a:pt x="2196" y="3485"/>
                      </a:lnTo>
                      <a:lnTo>
                        <a:pt x="2215" y="3418"/>
                      </a:lnTo>
                      <a:lnTo>
                        <a:pt x="2225" y="3360"/>
                      </a:lnTo>
                      <a:lnTo>
                        <a:pt x="2225" y="3293"/>
                      </a:lnTo>
                      <a:lnTo>
                        <a:pt x="2225" y="3225"/>
                      </a:lnTo>
                      <a:lnTo>
                        <a:pt x="2225" y="3158"/>
                      </a:lnTo>
                      <a:lnTo>
                        <a:pt x="2205" y="3091"/>
                      </a:lnTo>
                      <a:lnTo>
                        <a:pt x="2186" y="3023"/>
                      </a:lnTo>
                      <a:lnTo>
                        <a:pt x="1300" y="424"/>
                      </a:lnTo>
                      <a:lnTo>
                        <a:pt x="1271" y="366"/>
                      </a:lnTo>
                      <a:lnTo>
                        <a:pt x="1243" y="308"/>
                      </a:lnTo>
                      <a:lnTo>
                        <a:pt x="1204" y="250"/>
                      </a:lnTo>
                      <a:lnTo>
                        <a:pt x="1156" y="202"/>
                      </a:lnTo>
                      <a:lnTo>
                        <a:pt x="1108" y="154"/>
                      </a:lnTo>
                      <a:lnTo>
                        <a:pt x="1060" y="116"/>
                      </a:lnTo>
                      <a:lnTo>
                        <a:pt x="1002" y="87"/>
                      </a:lnTo>
                      <a:lnTo>
                        <a:pt x="944" y="58"/>
                      </a:lnTo>
                      <a:lnTo>
                        <a:pt x="886" y="29"/>
                      </a:lnTo>
                      <a:lnTo>
                        <a:pt x="829" y="19"/>
                      </a:lnTo>
                      <a:lnTo>
                        <a:pt x="761"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8" name="Google Shape;2548;p22"/>
                <p:cNvSpPr/>
                <p:nvPr/>
              </p:nvSpPr>
              <p:spPr>
                <a:xfrm>
                  <a:off x="4187350" y="1594525"/>
                  <a:ext cx="97275" cy="75125"/>
                </a:xfrm>
                <a:custGeom>
                  <a:rect b="b" l="l" r="r" t="t"/>
                  <a:pathLst>
                    <a:path extrusionOk="0" h="3005" w="3891">
                      <a:moveTo>
                        <a:pt x="3640" y="1"/>
                      </a:moveTo>
                      <a:lnTo>
                        <a:pt x="973" y="145"/>
                      </a:lnTo>
                      <a:lnTo>
                        <a:pt x="867" y="232"/>
                      </a:lnTo>
                      <a:lnTo>
                        <a:pt x="771" y="328"/>
                      </a:lnTo>
                      <a:lnTo>
                        <a:pt x="675" y="425"/>
                      </a:lnTo>
                      <a:lnTo>
                        <a:pt x="588" y="530"/>
                      </a:lnTo>
                      <a:lnTo>
                        <a:pt x="511" y="636"/>
                      </a:lnTo>
                      <a:lnTo>
                        <a:pt x="434" y="752"/>
                      </a:lnTo>
                      <a:lnTo>
                        <a:pt x="357" y="867"/>
                      </a:lnTo>
                      <a:lnTo>
                        <a:pt x="299" y="983"/>
                      </a:lnTo>
                      <a:lnTo>
                        <a:pt x="232" y="1108"/>
                      </a:lnTo>
                      <a:lnTo>
                        <a:pt x="184" y="1224"/>
                      </a:lnTo>
                      <a:lnTo>
                        <a:pt x="136" y="1358"/>
                      </a:lnTo>
                      <a:lnTo>
                        <a:pt x="97" y="1484"/>
                      </a:lnTo>
                      <a:lnTo>
                        <a:pt x="59" y="1618"/>
                      </a:lnTo>
                      <a:lnTo>
                        <a:pt x="30" y="1753"/>
                      </a:lnTo>
                      <a:lnTo>
                        <a:pt x="11" y="1888"/>
                      </a:lnTo>
                      <a:lnTo>
                        <a:pt x="1" y="2023"/>
                      </a:lnTo>
                      <a:lnTo>
                        <a:pt x="20" y="2148"/>
                      </a:lnTo>
                      <a:lnTo>
                        <a:pt x="49" y="2263"/>
                      </a:lnTo>
                      <a:lnTo>
                        <a:pt x="88" y="2369"/>
                      </a:lnTo>
                      <a:lnTo>
                        <a:pt x="145" y="2475"/>
                      </a:lnTo>
                      <a:lnTo>
                        <a:pt x="213" y="2572"/>
                      </a:lnTo>
                      <a:lnTo>
                        <a:pt x="280" y="2658"/>
                      </a:lnTo>
                      <a:lnTo>
                        <a:pt x="367" y="2745"/>
                      </a:lnTo>
                      <a:lnTo>
                        <a:pt x="453" y="2812"/>
                      </a:lnTo>
                      <a:lnTo>
                        <a:pt x="559" y="2870"/>
                      </a:lnTo>
                      <a:lnTo>
                        <a:pt x="656" y="2928"/>
                      </a:lnTo>
                      <a:lnTo>
                        <a:pt x="771" y="2966"/>
                      </a:lnTo>
                      <a:lnTo>
                        <a:pt x="877" y="2986"/>
                      </a:lnTo>
                      <a:lnTo>
                        <a:pt x="1002" y="3005"/>
                      </a:lnTo>
                      <a:lnTo>
                        <a:pt x="1118" y="3005"/>
                      </a:lnTo>
                      <a:lnTo>
                        <a:pt x="1233" y="2995"/>
                      </a:lnTo>
                      <a:lnTo>
                        <a:pt x="1358" y="2976"/>
                      </a:lnTo>
                      <a:lnTo>
                        <a:pt x="3082" y="2523"/>
                      </a:lnTo>
                      <a:lnTo>
                        <a:pt x="3178" y="2495"/>
                      </a:lnTo>
                      <a:lnTo>
                        <a:pt x="3274" y="2456"/>
                      </a:lnTo>
                      <a:lnTo>
                        <a:pt x="3371" y="2408"/>
                      </a:lnTo>
                      <a:lnTo>
                        <a:pt x="3448" y="2350"/>
                      </a:lnTo>
                      <a:lnTo>
                        <a:pt x="3534" y="2283"/>
                      </a:lnTo>
                      <a:lnTo>
                        <a:pt x="3602" y="2215"/>
                      </a:lnTo>
                      <a:lnTo>
                        <a:pt x="3669" y="2138"/>
                      </a:lnTo>
                      <a:lnTo>
                        <a:pt x="3727" y="2052"/>
                      </a:lnTo>
                      <a:lnTo>
                        <a:pt x="3775" y="1965"/>
                      </a:lnTo>
                      <a:lnTo>
                        <a:pt x="3814" y="1878"/>
                      </a:lnTo>
                      <a:lnTo>
                        <a:pt x="3852" y="1782"/>
                      </a:lnTo>
                      <a:lnTo>
                        <a:pt x="3871" y="1686"/>
                      </a:lnTo>
                      <a:lnTo>
                        <a:pt x="3891" y="1580"/>
                      </a:lnTo>
                      <a:lnTo>
                        <a:pt x="3891" y="1484"/>
                      </a:lnTo>
                      <a:lnTo>
                        <a:pt x="3891" y="1378"/>
                      </a:lnTo>
                      <a:lnTo>
                        <a:pt x="3881" y="1272"/>
                      </a:lnTo>
                      <a:lnTo>
                        <a:pt x="3640" y="1"/>
                      </a:lnTo>
                      <a:close/>
                    </a:path>
                  </a:pathLst>
                </a:custGeom>
                <a:solidFill>
                  <a:srgbClr val="EFC0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9" name="Google Shape;2549;p22"/>
                <p:cNvSpPr/>
                <p:nvPr/>
              </p:nvSpPr>
              <p:spPr>
                <a:xfrm>
                  <a:off x="4191700" y="1595250"/>
                  <a:ext cx="72225" cy="33975"/>
                </a:xfrm>
                <a:custGeom>
                  <a:rect b="b" l="l" r="r" t="t"/>
                  <a:pathLst>
                    <a:path extrusionOk="0" h="1359" w="2889">
                      <a:moveTo>
                        <a:pt x="2889" y="1"/>
                      </a:moveTo>
                      <a:lnTo>
                        <a:pt x="799" y="116"/>
                      </a:lnTo>
                      <a:lnTo>
                        <a:pt x="665" y="232"/>
                      </a:lnTo>
                      <a:lnTo>
                        <a:pt x="549" y="357"/>
                      </a:lnTo>
                      <a:lnTo>
                        <a:pt x="434" y="482"/>
                      </a:lnTo>
                      <a:lnTo>
                        <a:pt x="328" y="627"/>
                      </a:lnTo>
                      <a:lnTo>
                        <a:pt x="231" y="771"/>
                      </a:lnTo>
                      <a:lnTo>
                        <a:pt x="145" y="915"/>
                      </a:lnTo>
                      <a:lnTo>
                        <a:pt x="68" y="1069"/>
                      </a:lnTo>
                      <a:lnTo>
                        <a:pt x="0" y="1233"/>
                      </a:lnTo>
                      <a:lnTo>
                        <a:pt x="116" y="1272"/>
                      </a:lnTo>
                      <a:lnTo>
                        <a:pt x="231" y="1310"/>
                      </a:lnTo>
                      <a:lnTo>
                        <a:pt x="347" y="1329"/>
                      </a:lnTo>
                      <a:lnTo>
                        <a:pt x="462" y="1349"/>
                      </a:lnTo>
                      <a:lnTo>
                        <a:pt x="578" y="1358"/>
                      </a:lnTo>
                      <a:lnTo>
                        <a:pt x="684" y="1358"/>
                      </a:lnTo>
                      <a:lnTo>
                        <a:pt x="799" y="1349"/>
                      </a:lnTo>
                      <a:lnTo>
                        <a:pt x="905" y="1339"/>
                      </a:lnTo>
                      <a:lnTo>
                        <a:pt x="1011" y="1320"/>
                      </a:lnTo>
                      <a:lnTo>
                        <a:pt x="1117" y="1291"/>
                      </a:lnTo>
                      <a:lnTo>
                        <a:pt x="1329" y="1233"/>
                      </a:lnTo>
                      <a:lnTo>
                        <a:pt x="1521" y="1147"/>
                      </a:lnTo>
                      <a:lnTo>
                        <a:pt x="1714" y="1050"/>
                      </a:lnTo>
                      <a:lnTo>
                        <a:pt x="1897" y="935"/>
                      </a:lnTo>
                      <a:lnTo>
                        <a:pt x="2070" y="810"/>
                      </a:lnTo>
                      <a:lnTo>
                        <a:pt x="2234" y="684"/>
                      </a:lnTo>
                      <a:lnTo>
                        <a:pt x="2388" y="540"/>
                      </a:lnTo>
                      <a:lnTo>
                        <a:pt x="2532" y="405"/>
                      </a:lnTo>
                      <a:lnTo>
                        <a:pt x="2658" y="261"/>
                      </a:lnTo>
                      <a:lnTo>
                        <a:pt x="2783" y="126"/>
                      </a:lnTo>
                      <a:lnTo>
                        <a:pt x="2889" y="1"/>
                      </a:lnTo>
                      <a:close/>
                    </a:path>
                  </a:pathLst>
                </a:custGeom>
                <a:solidFill>
                  <a:srgbClr val="F2A1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0" name="Google Shape;2550;p22"/>
                <p:cNvSpPr/>
                <p:nvPr/>
              </p:nvSpPr>
              <p:spPr>
                <a:xfrm>
                  <a:off x="4183500" y="1563725"/>
                  <a:ext cx="94875" cy="46000"/>
                </a:xfrm>
                <a:custGeom>
                  <a:rect b="b" l="l" r="r" t="t"/>
                  <a:pathLst>
                    <a:path extrusionOk="0" h="1840" w="3795">
                      <a:moveTo>
                        <a:pt x="2889" y="1"/>
                      </a:moveTo>
                      <a:lnTo>
                        <a:pt x="2812" y="10"/>
                      </a:lnTo>
                      <a:lnTo>
                        <a:pt x="2745" y="29"/>
                      </a:lnTo>
                      <a:lnTo>
                        <a:pt x="11" y="742"/>
                      </a:lnTo>
                      <a:lnTo>
                        <a:pt x="1" y="752"/>
                      </a:lnTo>
                      <a:lnTo>
                        <a:pt x="11" y="800"/>
                      </a:lnTo>
                      <a:lnTo>
                        <a:pt x="49" y="934"/>
                      </a:lnTo>
                      <a:lnTo>
                        <a:pt x="88" y="1060"/>
                      </a:lnTo>
                      <a:lnTo>
                        <a:pt x="145" y="1185"/>
                      </a:lnTo>
                      <a:lnTo>
                        <a:pt x="213" y="1291"/>
                      </a:lnTo>
                      <a:lnTo>
                        <a:pt x="299" y="1397"/>
                      </a:lnTo>
                      <a:lnTo>
                        <a:pt x="386" y="1493"/>
                      </a:lnTo>
                      <a:lnTo>
                        <a:pt x="482" y="1570"/>
                      </a:lnTo>
                      <a:lnTo>
                        <a:pt x="588" y="1647"/>
                      </a:lnTo>
                      <a:lnTo>
                        <a:pt x="704" y="1705"/>
                      </a:lnTo>
                      <a:lnTo>
                        <a:pt x="819" y="1762"/>
                      </a:lnTo>
                      <a:lnTo>
                        <a:pt x="944" y="1801"/>
                      </a:lnTo>
                      <a:lnTo>
                        <a:pt x="1070" y="1830"/>
                      </a:lnTo>
                      <a:lnTo>
                        <a:pt x="1204" y="1839"/>
                      </a:lnTo>
                      <a:lnTo>
                        <a:pt x="1339" y="1839"/>
                      </a:lnTo>
                      <a:lnTo>
                        <a:pt x="1474" y="1830"/>
                      </a:lnTo>
                      <a:lnTo>
                        <a:pt x="1609" y="1801"/>
                      </a:lnTo>
                      <a:lnTo>
                        <a:pt x="3794" y="1233"/>
                      </a:lnTo>
                      <a:lnTo>
                        <a:pt x="3621" y="540"/>
                      </a:lnTo>
                      <a:lnTo>
                        <a:pt x="3592" y="463"/>
                      </a:lnTo>
                      <a:lnTo>
                        <a:pt x="3563" y="405"/>
                      </a:lnTo>
                      <a:lnTo>
                        <a:pt x="3534" y="338"/>
                      </a:lnTo>
                      <a:lnTo>
                        <a:pt x="3496" y="280"/>
                      </a:lnTo>
                      <a:lnTo>
                        <a:pt x="3448" y="232"/>
                      </a:lnTo>
                      <a:lnTo>
                        <a:pt x="3400" y="184"/>
                      </a:lnTo>
                      <a:lnTo>
                        <a:pt x="3342" y="135"/>
                      </a:lnTo>
                      <a:lnTo>
                        <a:pt x="3284" y="97"/>
                      </a:lnTo>
                      <a:lnTo>
                        <a:pt x="3226" y="68"/>
                      </a:lnTo>
                      <a:lnTo>
                        <a:pt x="3159" y="39"/>
                      </a:lnTo>
                      <a:lnTo>
                        <a:pt x="3091" y="20"/>
                      </a:lnTo>
                      <a:lnTo>
                        <a:pt x="3024" y="10"/>
                      </a:lnTo>
                      <a:lnTo>
                        <a:pt x="2957" y="1"/>
                      </a:lnTo>
                      <a:close/>
                    </a:path>
                  </a:pathLst>
                </a:custGeom>
                <a:solidFill>
                  <a:srgbClr val="EFC0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551" name="Google Shape;2551;p22"/>
            <p:cNvSpPr/>
            <p:nvPr/>
          </p:nvSpPr>
          <p:spPr>
            <a:xfrm>
              <a:off x="4283400" y="2163200"/>
              <a:ext cx="184200" cy="1842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552" name="Google Shape;2552;p22"/>
          <p:cNvCxnSpPr>
            <a:stCxn id="2461" idx="2"/>
            <a:endCxn id="2551" idx="2"/>
          </p:cNvCxnSpPr>
          <p:nvPr/>
        </p:nvCxnSpPr>
        <p:spPr>
          <a:xfrm flipH="1" rot="10800000">
            <a:off x="3181800" y="2255442"/>
            <a:ext cx="1101600" cy="2136300"/>
          </a:xfrm>
          <a:prstGeom prst="curvedConnector3">
            <a:avLst>
              <a:gd fmla="val -21616" name="adj1"/>
            </a:avLst>
          </a:prstGeom>
          <a:noFill/>
          <a:ln cap="flat" cmpd="sng" w="9525">
            <a:solidFill>
              <a:schemeClr val="dk2"/>
            </a:solidFill>
            <a:prstDash val="dash"/>
            <a:round/>
            <a:headEnd len="sm" w="sm" type="none"/>
            <a:tailEnd len="med" w="med" type="triangle"/>
          </a:ln>
        </p:spPr>
      </p:cxnSp>
      <p:grpSp>
        <p:nvGrpSpPr>
          <p:cNvPr id="2553" name="Google Shape;2553;p22"/>
          <p:cNvGrpSpPr/>
          <p:nvPr/>
        </p:nvGrpSpPr>
        <p:grpSpPr>
          <a:xfrm>
            <a:off x="7788900" y="2163200"/>
            <a:ext cx="897900" cy="2568875"/>
            <a:chOff x="7788900" y="2163200"/>
            <a:chExt cx="897900" cy="2568875"/>
          </a:xfrm>
        </p:grpSpPr>
        <p:grpSp>
          <p:nvGrpSpPr>
            <p:cNvPr id="2554" name="Google Shape;2554;p22"/>
            <p:cNvGrpSpPr/>
            <p:nvPr/>
          </p:nvGrpSpPr>
          <p:grpSpPr>
            <a:xfrm>
              <a:off x="7788900" y="2163200"/>
              <a:ext cx="897900" cy="2568875"/>
              <a:chOff x="7788900" y="2163200"/>
              <a:chExt cx="897900" cy="2568875"/>
            </a:xfrm>
          </p:grpSpPr>
          <p:sp>
            <p:nvSpPr>
              <p:cNvPr id="2555" name="Google Shape;2555;p22"/>
              <p:cNvSpPr/>
              <p:nvPr/>
            </p:nvSpPr>
            <p:spPr>
              <a:xfrm>
                <a:off x="7788900" y="4589875"/>
                <a:ext cx="897900" cy="1422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56" name="Google Shape;2556;p22"/>
              <p:cNvGrpSpPr/>
              <p:nvPr/>
            </p:nvGrpSpPr>
            <p:grpSpPr>
              <a:xfrm>
                <a:off x="7871500" y="2163200"/>
                <a:ext cx="732700" cy="2496225"/>
                <a:chOff x="7954100" y="2235850"/>
                <a:chExt cx="732700" cy="2496225"/>
              </a:xfrm>
            </p:grpSpPr>
            <p:sp>
              <p:nvSpPr>
                <p:cNvPr id="2557" name="Google Shape;2557;p22"/>
                <p:cNvSpPr/>
                <p:nvPr/>
              </p:nvSpPr>
              <p:spPr>
                <a:xfrm>
                  <a:off x="8370738" y="2457050"/>
                  <a:ext cx="203650" cy="511000"/>
                </a:xfrm>
                <a:custGeom>
                  <a:rect b="b" l="l" r="r" t="t"/>
                  <a:pathLst>
                    <a:path extrusionOk="0" h="20440" w="8146">
                      <a:moveTo>
                        <a:pt x="0" y="0"/>
                      </a:moveTo>
                      <a:lnTo>
                        <a:pt x="0" y="12295"/>
                      </a:lnTo>
                      <a:lnTo>
                        <a:pt x="10" y="12719"/>
                      </a:lnTo>
                      <a:lnTo>
                        <a:pt x="49" y="13133"/>
                      </a:lnTo>
                      <a:lnTo>
                        <a:pt x="97" y="13537"/>
                      </a:lnTo>
                      <a:lnTo>
                        <a:pt x="174" y="13941"/>
                      </a:lnTo>
                      <a:lnTo>
                        <a:pt x="260" y="14336"/>
                      </a:lnTo>
                      <a:lnTo>
                        <a:pt x="366" y="14721"/>
                      </a:lnTo>
                      <a:lnTo>
                        <a:pt x="501" y="15097"/>
                      </a:lnTo>
                      <a:lnTo>
                        <a:pt x="645" y="15462"/>
                      </a:lnTo>
                      <a:lnTo>
                        <a:pt x="809" y="15828"/>
                      </a:lnTo>
                      <a:lnTo>
                        <a:pt x="982" y="16175"/>
                      </a:lnTo>
                      <a:lnTo>
                        <a:pt x="1185" y="16522"/>
                      </a:lnTo>
                      <a:lnTo>
                        <a:pt x="1396" y="16849"/>
                      </a:lnTo>
                      <a:lnTo>
                        <a:pt x="1618" y="17167"/>
                      </a:lnTo>
                      <a:lnTo>
                        <a:pt x="1859" y="17475"/>
                      </a:lnTo>
                      <a:lnTo>
                        <a:pt x="2119" y="17773"/>
                      </a:lnTo>
                      <a:lnTo>
                        <a:pt x="2388" y="18052"/>
                      </a:lnTo>
                      <a:lnTo>
                        <a:pt x="2667" y="18322"/>
                      </a:lnTo>
                      <a:lnTo>
                        <a:pt x="2966" y="18582"/>
                      </a:lnTo>
                      <a:lnTo>
                        <a:pt x="3274" y="18823"/>
                      </a:lnTo>
                      <a:lnTo>
                        <a:pt x="3592" y="19044"/>
                      </a:lnTo>
                      <a:lnTo>
                        <a:pt x="3919" y="19256"/>
                      </a:lnTo>
                      <a:lnTo>
                        <a:pt x="4265" y="19458"/>
                      </a:lnTo>
                      <a:lnTo>
                        <a:pt x="4612" y="19631"/>
                      </a:lnTo>
                      <a:lnTo>
                        <a:pt x="4978" y="19795"/>
                      </a:lnTo>
                      <a:lnTo>
                        <a:pt x="5344" y="19939"/>
                      </a:lnTo>
                      <a:lnTo>
                        <a:pt x="5719" y="20074"/>
                      </a:lnTo>
                      <a:lnTo>
                        <a:pt x="6114" y="20180"/>
                      </a:lnTo>
                      <a:lnTo>
                        <a:pt x="6499" y="20276"/>
                      </a:lnTo>
                      <a:lnTo>
                        <a:pt x="6903" y="20344"/>
                      </a:lnTo>
                      <a:lnTo>
                        <a:pt x="7308" y="20392"/>
                      </a:lnTo>
                      <a:lnTo>
                        <a:pt x="7722" y="20430"/>
                      </a:lnTo>
                      <a:lnTo>
                        <a:pt x="8145" y="20440"/>
                      </a:lnTo>
                      <a:lnTo>
                        <a:pt x="8145" y="8136"/>
                      </a:lnTo>
                      <a:lnTo>
                        <a:pt x="8136" y="7722"/>
                      </a:lnTo>
                      <a:lnTo>
                        <a:pt x="8097" y="7308"/>
                      </a:lnTo>
                      <a:lnTo>
                        <a:pt x="8049" y="6903"/>
                      </a:lnTo>
                      <a:lnTo>
                        <a:pt x="7982" y="6499"/>
                      </a:lnTo>
                      <a:lnTo>
                        <a:pt x="7886" y="6104"/>
                      </a:lnTo>
                      <a:lnTo>
                        <a:pt x="7780" y="5719"/>
                      </a:lnTo>
                      <a:lnTo>
                        <a:pt x="7654" y="5344"/>
                      </a:lnTo>
                      <a:lnTo>
                        <a:pt x="7500" y="4968"/>
                      </a:lnTo>
                      <a:lnTo>
                        <a:pt x="7337" y="4612"/>
                      </a:lnTo>
                      <a:lnTo>
                        <a:pt x="7163" y="4256"/>
                      </a:lnTo>
                      <a:lnTo>
                        <a:pt x="6961" y="3919"/>
                      </a:lnTo>
                      <a:lnTo>
                        <a:pt x="6749" y="3592"/>
                      </a:lnTo>
                      <a:lnTo>
                        <a:pt x="6528" y="3264"/>
                      </a:lnTo>
                      <a:lnTo>
                        <a:pt x="6287" y="2966"/>
                      </a:lnTo>
                      <a:lnTo>
                        <a:pt x="6027" y="2667"/>
                      </a:lnTo>
                      <a:lnTo>
                        <a:pt x="5758" y="2388"/>
                      </a:lnTo>
                      <a:lnTo>
                        <a:pt x="5479" y="2119"/>
                      </a:lnTo>
                      <a:lnTo>
                        <a:pt x="5180" y="1859"/>
                      </a:lnTo>
                      <a:lnTo>
                        <a:pt x="4872" y="1618"/>
                      </a:lnTo>
                      <a:lnTo>
                        <a:pt x="4554" y="1387"/>
                      </a:lnTo>
                      <a:lnTo>
                        <a:pt x="4227" y="1175"/>
                      </a:lnTo>
                      <a:lnTo>
                        <a:pt x="3880" y="982"/>
                      </a:lnTo>
                      <a:lnTo>
                        <a:pt x="3534" y="800"/>
                      </a:lnTo>
                      <a:lnTo>
                        <a:pt x="3168" y="636"/>
                      </a:lnTo>
                      <a:lnTo>
                        <a:pt x="2802" y="491"/>
                      </a:lnTo>
                      <a:lnTo>
                        <a:pt x="2427" y="366"/>
                      </a:lnTo>
                      <a:lnTo>
                        <a:pt x="2041" y="251"/>
                      </a:lnTo>
                      <a:lnTo>
                        <a:pt x="1647" y="164"/>
                      </a:lnTo>
                      <a:lnTo>
                        <a:pt x="1242" y="97"/>
                      </a:lnTo>
                      <a:lnTo>
                        <a:pt x="838" y="39"/>
                      </a:lnTo>
                      <a:lnTo>
                        <a:pt x="424" y="10"/>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8" name="Google Shape;2558;p22"/>
                <p:cNvSpPr/>
                <p:nvPr/>
              </p:nvSpPr>
              <p:spPr>
                <a:xfrm>
                  <a:off x="8244125" y="2678000"/>
                  <a:ext cx="146625" cy="36625"/>
                </a:xfrm>
                <a:custGeom>
                  <a:rect b="b" l="l" r="r" t="t"/>
                  <a:pathLst>
                    <a:path extrusionOk="0" h="1465" w="5865">
                      <a:moveTo>
                        <a:pt x="2706" y="1"/>
                      </a:moveTo>
                      <a:lnTo>
                        <a:pt x="2504" y="20"/>
                      </a:lnTo>
                      <a:lnTo>
                        <a:pt x="2302" y="39"/>
                      </a:lnTo>
                      <a:lnTo>
                        <a:pt x="2109" y="68"/>
                      </a:lnTo>
                      <a:lnTo>
                        <a:pt x="1907" y="107"/>
                      </a:lnTo>
                      <a:lnTo>
                        <a:pt x="1714" y="164"/>
                      </a:lnTo>
                      <a:lnTo>
                        <a:pt x="1532" y="212"/>
                      </a:lnTo>
                      <a:lnTo>
                        <a:pt x="1339" y="280"/>
                      </a:lnTo>
                      <a:lnTo>
                        <a:pt x="1156" y="357"/>
                      </a:lnTo>
                      <a:lnTo>
                        <a:pt x="983" y="434"/>
                      </a:lnTo>
                      <a:lnTo>
                        <a:pt x="800" y="530"/>
                      </a:lnTo>
                      <a:lnTo>
                        <a:pt x="636" y="626"/>
                      </a:lnTo>
                      <a:lnTo>
                        <a:pt x="463" y="732"/>
                      </a:lnTo>
                      <a:lnTo>
                        <a:pt x="309" y="848"/>
                      </a:lnTo>
                      <a:lnTo>
                        <a:pt x="155" y="963"/>
                      </a:lnTo>
                      <a:lnTo>
                        <a:pt x="1" y="1098"/>
                      </a:lnTo>
                      <a:lnTo>
                        <a:pt x="299" y="1426"/>
                      </a:lnTo>
                      <a:lnTo>
                        <a:pt x="434" y="1310"/>
                      </a:lnTo>
                      <a:lnTo>
                        <a:pt x="578" y="1204"/>
                      </a:lnTo>
                      <a:lnTo>
                        <a:pt x="723" y="1108"/>
                      </a:lnTo>
                      <a:lnTo>
                        <a:pt x="867" y="1012"/>
                      </a:lnTo>
                      <a:lnTo>
                        <a:pt x="1021" y="925"/>
                      </a:lnTo>
                      <a:lnTo>
                        <a:pt x="1175" y="838"/>
                      </a:lnTo>
                      <a:lnTo>
                        <a:pt x="1339" y="771"/>
                      </a:lnTo>
                      <a:lnTo>
                        <a:pt x="1503" y="703"/>
                      </a:lnTo>
                      <a:lnTo>
                        <a:pt x="1666" y="646"/>
                      </a:lnTo>
                      <a:lnTo>
                        <a:pt x="1840" y="588"/>
                      </a:lnTo>
                      <a:lnTo>
                        <a:pt x="2013" y="549"/>
                      </a:lnTo>
                      <a:lnTo>
                        <a:pt x="2186" y="511"/>
                      </a:lnTo>
                      <a:lnTo>
                        <a:pt x="2369" y="482"/>
                      </a:lnTo>
                      <a:lnTo>
                        <a:pt x="2542" y="463"/>
                      </a:lnTo>
                      <a:lnTo>
                        <a:pt x="2725" y="453"/>
                      </a:lnTo>
                      <a:lnTo>
                        <a:pt x="2908" y="444"/>
                      </a:lnTo>
                      <a:lnTo>
                        <a:pt x="3101" y="453"/>
                      </a:lnTo>
                      <a:lnTo>
                        <a:pt x="3284" y="463"/>
                      </a:lnTo>
                      <a:lnTo>
                        <a:pt x="3467" y="482"/>
                      </a:lnTo>
                      <a:lnTo>
                        <a:pt x="3650" y="511"/>
                      </a:lnTo>
                      <a:lnTo>
                        <a:pt x="3833" y="549"/>
                      </a:lnTo>
                      <a:lnTo>
                        <a:pt x="4006" y="598"/>
                      </a:lnTo>
                      <a:lnTo>
                        <a:pt x="4179" y="646"/>
                      </a:lnTo>
                      <a:lnTo>
                        <a:pt x="4343" y="713"/>
                      </a:lnTo>
                      <a:lnTo>
                        <a:pt x="4516" y="780"/>
                      </a:lnTo>
                      <a:lnTo>
                        <a:pt x="4680" y="858"/>
                      </a:lnTo>
                      <a:lnTo>
                        <a:pt x="4834" y="944"/>
                      </a:lnTo>
                      <a:lnTo>
                        <a:pt x="4988" y="1031"/>
                      </a:lnTo>
                      <a:lnTo>
                        <a:pt x="5142" y="1127"/>
                      </a:lnTo>
                      <a:lnTo>
                        <a:pt x="5286" y="1233"/>
                      </a:lnTo>
                      <a:lnTo>
                        <a:pt x="5431" y="1349"/>
                      </a:lnTo>
                      <a:lnTo>
                        <a:pt x="5566" y="1464"/>
                      </a:lnTo>
                      <a:lnTo>
                        <a:pt x="5864" y="1137"/>
                      </a:lnTo>
                      <a:lnTo>
                        <a:pt x="5720" y="1002"/>
                      </a:lnTo>
                      <a:lnTo>
                        <a:pt x="5556" y="877"/>
                      </a:lnTo>
                      <a:lnTo>
                        <a:pt x="5392" y="761"/>
                      </a:lnTo>
                      <a:lnTo>
                        <a:pt x="5229" y="646"/>
                      </a:lnTo>
                      <a:lnTo>
                        <a:pt x="5055" y="549"/>
                      </a:lnTo>
                      <a:lnTo>
                        <a:pt x="4882" y="453"/>
                      </a:lnTo>
                      <a:lnTo>
                        <a:pt x="4699" y="366"/>
                      </a:lnTo>
                      <a:lnTo>
                        <a:pt x="4516" y="289"/>
                      </a:lnTo>
                      <a:lnTo>
                        <a:pt x="4324" y="222"/>
                      </a:lnTo>
                      <a:lnTo>
                        <a:pt x="4131" y="164"/>
                      </a:lnTo>
                      <a:lnTo>
                        <a:pt x="3929" y="116"/>
                      </a:lnTo>
                      <a:lnTo>
                        <a:pt x="3736" y="78"/>
                      </a:lnTo>
                      <a:lnTo>
                        <a:pt x="3534" y="39"/>
                      </a:lnTo>
                      <a:lnTo>
                        <a:pt x="3322" y="20"/>
                      </a:lnTo>
                      <a:lnTo>
                        <a:pt x="3120"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9" name="Google Shape;2559;p22"/>
                <p:cNvSpPr/>
                <p:nvPr/>
              </p:nvSpPr>
              <p:spPr>
                <a:xfrm>
                  <a:off x="8134850" y="2235850"/>
                  <a:ext cx="363725" cy="388025"/>
                </a:xfrm>
                <a:custGeom>
                  <a:rect b="b" l="l" r="r" t="t"/>
                  <a:pathLst>
                    <a:path extrusionOk="0" h="15521" w="14549">
                      <a:moveTo>
                        <a:pt x="7279" y="1"/>
                      </a:moveTo>
                      <a:lnTo>
                        <a:pt x="6904" y="10"/>
                      </a:lnTo>
                      <a:lnTo>
                        <a:pt x="6528" y="39"/>
                      </a:lnTo>
                      <a:lnTo>
                        <a:pt x="6163" y="87"/>
                      </a:lnTo>
                      <a:lnTo>
                        <a:pt x="5806" y="164"/>
                      </a:lnTo>
                      <a:lnTo>
                        <a:pt x="5460" y="251"/>
                      </a:lnTo>
                      <a:lnTo>
                        <a:pt x="5113" y="347"/>
                      </a:lnTo>
                      <a:lnTo>
                        <a:pt x="4776" y="472"/>
                      </a:lnTo>
                      <a:lnTo>
                        <a:pt x="4439" y="607"/>
                      </a:lnTo>
                      <a:lnTo>
                        <a:pt x="4121" y="771"/>
                      </a:lnTo>
                      <a:lnTo>
                        <a:pt x="3804" y="935"/>
                      </a:lnTo>
                      <a:lnTo>
                        <a:pt x="3505" y="1127"/>
                      </a:lnTo>
                      <a:lnTo>
                        <a:pt x="3207" y="1329"/>
                      </a:lnTo>
                      <a:lnTo>
                        <a:pt x="2918" y="1541"/>
                      </a:lnTo>
                      <a:lnTo>
                        <a:pt x="2648" y="1772"/>
                      </a:lnTo>
                      <a:lnTo>
                        <a:pt x="2379" y="2022"/>
                      </a:lnTo>
                      <a:lnTo>
                        <a:pt x="2129" y="2273"/>
                      </a:lnTo>
                      <a:lnTo>
                        <a:pt x="1888" y="2542"/>
                      </a:lnTo>
                      <a:lnTo>
                        <a:pt x="1657" y="2822"/>
                      </a:lnTo>
                      <a:lnTo>
                        <a:pt x="1445" y="3120"/>
                      </a:lnTo>
                      <a:lnTo>
                        <a:pt x="1243" y="3418"/>
                      </a:lnTo>
                      <a:lnTo>
                        <a:pt x="1050" y="3736"/>
                      </a:lnTo>
                      <a:lnTo>
                        <a:pt x="877" y="4064"/>
                      </a:lnTo>
                      <a:lnTo>
                        <a:pt x="713" y="4400"/>
                      </a:lnTo>
                      <a:lnTo>
                        <a:pt x="569" y="4737"/>
                      </a:lnTo>
                      <a:lnTo>
                        <a:pt x="444" y="5094"/>
                      </a:lnTo>
                      <a:lnTo>
                        <a:pt x="328" y="5450"/>
                      </a:lnTo>
                      <a:lnTo>
                        <a:pt x="232" y="5825"/>
                      </a:lnTo>
                      <a:lnTo>
                        <a:pt x="145" y="6201"/>
                      </a:lnTo>
                      <a:lnTo>
                        <a:pt x="87" y="6576"/>
                      </a:lnTo>
                      <a:lnTo>
                        <a:pt x="39" y="6971"/>
                      </a:lnTo>
                      <a:lnTo>
                        <a:pt x="10" y="7366"/>
                      </a:lnTo>
                      <a:lnTo>
                        <a:pt x="1" y="7761"/>
                      </a:lnTo>
                      <a:lnTo>
                        <a:pt x="10" y="8165"/>
                      </a:lnTo>
                      <a:lnTo>
                        <a:pt x="39" y="8550"/>
                      </a:lnTo>
                      <a:lnTo>
                        <a:pt x="87" y="8945"/>
                      </a:lnTo>
                      <a:lnTo>
                        <a:pt x="145" y="9330"/>
                      </a:lnTo>
                      <a:lnTo>
                        <a:pt x="232" y="9705"/>
                      </a:lnTo>
                      <a:lnTo>
                        <a:pt x="328" y="10071"/>
                      </a:lnTo>
                      <a:lnTo>
                        <a:pt x="444" y="10427"/>
                      </a:lnTo>
                      <a:lnTo>
                        <a:pt x="569" y="10784"/>
                      </a:lnTo>
                      <a:lnTo>
                        <a:pt x="713" y="11121"/>
                      </a:lnTo>
                      <a:lnTo>
                        <a:pt x="877" y="11458"/>
                      </a:lnTo>
                      <a:lnTo>
                        <a:pt x="1050" y="11785"/>
                      </a:lnTo>
                      <a:lnTo>
                        <a:pt x="1243" y="12103"/>
                      </a:lnTo>
                      <a:lnTo>
                        <a:pt x="1445" y="12401"/>
                      </a:lnTo>
                      <a:lnTo>
                        <a:pt x="1657" y="12700"/>
                      </a:lnTo>
                      <a:lnTo>
                        <a:pt x="1888" y="12979"/>
                      </a:lnTo>
                      <a:lnTo>
                        <a:pt x="2129" y="13248"/>
                      </a:lnTo>
                      <a:lnTo>
                        <a:pt x="2379" y="13508"/>
                      </a:lnTo>
                      <a:lnTo>
                        <a:pt x="2648" y="13749"/>
                      </a:lnTo>
                      <a:lnTo>
                        <a:pt x="2918" y="13980"/>
                      </a:lnTo>
                      <a:lnTo>
                        <a:pt x="3207" y="14192"/>
                      </a:lnTo>
                      <a:lnTo>
                        <a:pt x="3505" y="14394"/>
                      </a:lnTo>
                      <a:lnTo>
                        <a:pt x="3804" y="14587"/>
                      </a:lnTo>
                      <a:lnTo>
                        <a:pt x="4121" y="14760"/>
                      </a:lnTo>
                      <a:lnTo>
                        <a:pt x="4439" y="14914"/>
                      </a:lnTo>
                      <a:lnTo>
                        <a:pt x="4776" y="15049"/>
                      </a:lnTo>
                      <a:lnTo>
                        <a:pt x="5113" y="15174"/>
                      </a:lnTo>
                      <a:lnTo>
                        <a:pt x="5460" y="15280"/>
                      </a:lnTo>
                      <a:lnTo>
                        <a:pt x="5806" y="15366"/>
                      </a:lnTo>
                      <a:lnTo>
                        <a:pt x="6163" y="15434"/>
                      </a:lnTo>
                      <a:lnTo>
                        <a:pt x="6528" y="15482"/>
                      </a:lnTo>
                      <a:lnTo>
                        <a:pt x="6904" y="15511"/>
                      </a:lnTo>
                      <a:lnTo>
                        <a:pt x="7279" y="15520"/>
                      </a:lnTo>
                      <a:lnTo>
                        <a:pt x="7645" y="15511"/>
                      </a:lnTo>
                      <a:lnTo>
                        <a:pt x="8021" y="15482"/>
                      </a:lnTo>
                      <a:lnTo>
                        <a:pt x="8387" y="15434"/>
                      </a:lnTo>
                      <a:lnTo>
                        <a:pt x="8743" y="15366"/>
                      </a:lnTo>
                      <a:lnTo>
                        <a:pt x="9089" y="15280"/>
                      </a:lnTo>
                      <a:lnTo>
                        <a:pt x="9436" y="15174"/>
                      </a:lnTo>
                      <a:lnTo>
                        <a:pt x="9773" y="15049"/>
                      </a:lnTo>
                      <a:lnTo>
                        <a:pt x="10110" y="14914"/>
                      </a:lnTo>
                      <a:lnTo>
                        <a:pt x="10428" y="14760"/>
                      </a:lnTo>
                      <a:lnTo>
                        <a:pt x="10745" y="14587"/>
                      </a:lnTo>
                      <a:lnTo>
                        <a:pt x="11044" y="14394"/>
                      </a:lnTo>
                      <a:lnTo>
                        <a:pt x="11342" y="14192"/>
                      </a:lnTo>
                      <a:lnTo>
                        <a:pt x="11631" y="13980"/>
                      </a:lnTo>
                      <a:lnTo>
                        <a:pt x="11901" y="13749"/>
                      </a:lnTo>
                      <a:lnTo>
                        <a:pt x="12170" y="13508"/>
                      </a:lnTo>
                      <a:lnTo>
                        <a:pt x="12421" y="13248"/>
                      </a:lnTo>
                      <a:lnTo>
                        <a:pt x="12661" y="12979"/>
                      </a:lnTo>
                      <a:lnTo>
                        <a:pt x="12892" y="12700"/>
                      </a:lnTo>
                      <a:lnTo>
                        <a:pt x="13104" y="12401"/>
                      </a:lnTo>
                      <a:lnTo>
                        <a:pt x="13306" y="12103"/>
                      </a:lnTo>
                      <a:lnTo>
                        <a:pt x="13499" y="11785"/>
                      </a:lnTo>
                      <a:lnTo>
                        <a:pt x="13672" y="11458"/>
                      </a:lnTo>
                      <a:lnTo>
                        <a:pt x="13836" y="11121"/>
                      </a:lnTo>
                      <a:lnTo>
                        <a:pt x="13980" y="10784"/>
                      </a:lnTo>
                      <a:lnTo>
                        <a:pt x="14105" y="10427"/>
                      </a:lnTo>
                      <a:lnTo>
                        <a:pt x="14221" y="10071"/>
                      </a:lnTo>
                      <a:lnTo>
                        <a:pt x="14317" y="9705"/>
                      </a:lnTo>
                      <a:lnTo>
                        <a:pt x="14404" y="9330"/>
                      </a:lnTo>
                      <a:lnTo>
                        <a:pt x="14462" y="8945"/>
                      </a:lnTo>
                      <a:lnTo>
                        <a:pt x="14510" y="8550"/>
                      </a:lnTo>
                      <a:lnTo>
                        <a:pt x="14539" y="8165"/>
                      </a:lnTo>
                      <a:lnTo>
                        <a:pt x="14548" y="7761"/>
                      </a:lnTo>
                      <a:lnTo>
                        <a:pt x="14539" y="7366"/>
                      </a:lnTo>
                      <a:lnTo>
                        <a:pt x="14510" y="6971"/>
                      </a:lnTo>
                      <a:lnTo>
                        <a:pt x="14462" y="6576"/>
                      </a:lnTo>
                      <a:lnTo>
                        <a:pt x="14404" y="6201"/>
                      </a:lnTo>
                      <a:lnTo>
                        <a:pt x="14317" y="5825"/>
                      </a:lnTo>
                      <a:lnTo>
                        <a:pt x="14221" y="5450"/>
                      </a:lnTo>
                      <a:lnTo>
                        <a:pt x="14105" y="5094"/>
                      </a:lnTo>
                      <a:lnTo>
                        <a:pt x="13980" y="4737"/>
                      </a:lnTo>
                      <a:lnTo>
                        <a:pt x="13836" y="4400"/>
                      </a:lnTo>
                      <a:lnTo>
                        <a:pt x="13672" y="4064"/>
                      </a:lnTo>
                      <a:lnTo>
                        <a:pt x="13499" y="3736"/>
                      </a:lnTo>
                      <a:lnTo>
                        <a:pt x="13306" y="3418"/>
                      </a:lnTo>
                      <a:lnTo>
                        <a:pt x="13104" y="3120"/>
                      </a:lnTo>
                      <a:lnTo>
                        <a:pt x="12892" y="2822"/>
                      </a:lnTo>
                      <a:lnTo>
                        <a:pt x="12661" y="2542"/>
                      </a:lnTo>
                      <a:lnTo>
                        <a:pt x="12421" y="2273"/>
                      </a:lnTo>
                      <a:lnTo>
                        <a:pt x="12170" y="2022"/>
                      </a:lnTo>
                      <a:lnTo>
                        <a:pt x="11901" y="1772"/>
                      </a:lnTo>
                      <a:lnTo>
                        <a:pt x="11631" y="1541"/>
                      </a:lnTo>
                      <a:lnTo>
                        <a:pt x="11342" y="1329"/>
                      </a:lnTo>
                      <a:lnTo>
                        <a:pt x="11044" y="1127"/>
                      </a:lnTo>
                      <a:lnTo>
                        <a:pt x="10745" y="935"/>
                      </a:lnTo>
                      <a:lnTo>
                        <a:pt x="10428" y="771"/>
                      </a:lnTo>
                      <a:lnTo>
                        <a:pt x="10110" y="607"/>
                      </a:lnTo>
                      <a:lnTo>
                        <a:pt x="9773" y="472"/>
                      </a:lnTo>
                      <a:lnTo>
                        <a:pt x="9436" y="347"/>
                      </a:lnTo>
                      <a:lnTo>
                        <a:pt x="9089" y="251"/>
                      </a:lnTo>
                      <a:lnTo>
                        <a:pt x="8743" y="164"/>
                      </a:lnTo>
                      <a:lnTo>
                        <a:pt x="8387" y="87"/>
                      </a:lnTo>
                      <a:lnTo>
                        <a:pt x="8021" y="39"/>
                      </a:lnTo>
                      <a:lnTo>
                        <a:pt x="7645" y="10"/>
                      </a:lnTo>
                      <a:lnTo>
                        <a:pt x="727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0" name="Google Shape;2560;p22"/>
                <p:cNvSpPr/>
                <p:nvPr/>
              </p:nvSpPr>
              <p:spPr>
                <a:xfrm>
                  <a:off x="8075875" y="3298750"/>
                  <a:ext cx="233275" cy="1402775"/>
                </a:xfrm>
                <a:custGeom>
                  <a:rect b="b" l="l" r="r" t="t"/>
                  <a:pathLst>
                    <a:path extrusionOk="0" h="56111" w="9331">
                      <a:moveTo>
                        <a:pt x="1" y="0"/>
                      </a:moveTo>
                      <a:lnTo>
                        <a:pt x="11" y="1329"/>
                      </a:lnTo>
                      <a:lnTo>
                        <a:pt x="30" y="2590"/>
                      </a:lnTo>
                      <a:lnTo>
                        <a:pt x="68" y="3794"/>
                      </a:lnTo>
                      <a:lnTo>
                        <a:pt x="117" y="4949"/>
                      </a:lnTo>
                      <a:lnTo>
                        <a:pt x="174" y="6047"/>
                      </a:lnTo>
                      <a:lnTo>
                        <a:pt x="251" y="7096"/>
                      </a:lnTo>
                      <a:lnTo>
                        <a:pt x="328" y="8088"/>
                      </a:lnTo>
                      <a:lnTo>
                        <a:pt x="425" y="9041"/>
                      </a:lnTo>
                      <a:lnTo>
                        <a:pt x="531" y="9936"/>
                      </a:lnTo>
                      <a:lnTo>
                        <a:pt x="636" y="10803"/>
                      </a:lnTo>
                      <a:lnTo>
                        <a:pt x="752" y="11611"/>
                      </a:lnTo>
                      <a:lnTo>
                        <a:pt x="877" y="12391"/>
                      </a:lnTo>
                      <a:lnTo>
                        <a:pt x="1012" y="13132"/>
                      </a:lnTo>
                      <a:lnTo>
                        <a:pt x="1147" y="13835"/>
                      </a:lnTo>
                      <a:lnTo>
                        <a:pt x="1291" y="14500"/>
                      </a:lnTo>
                      <a:lnTo>
                        <a:pt x="1436" y="15135"/>
                      </a:lnTo>
                      <a:lnTo>
                        <a:pt x="1580" y="15732"/>
                      </a:lnTo>
                      <a:lnTo>
                        <a:pt x="1734" y="16310"/>
                      </a:lnTo>
                      <a:lnTo>
                        <a:pt x="1888" y="16858"/>
                      </a:lnTo>
                      <a:lnTo>
                        <a:pt x="2042" y="17378"/>
                      </a:lnTo>
                      <a:lnTo>
                        <a:pt x="2196" y="17879"/>
                      </a:lnTo>
                      <a:lnTo>
                        <a:pt x="2350" y="18360"/>
                      </a:lnTo>
                      <a:lnTo>
                        <a:pt x="2649" y="19256"/>
                      </a:lnTo>
                      <a:lnTo>
                        <a:pt x="3217" y="20883"/>
                      </a:lnTo>
                      <a:lnTo>
                        <a:pt x="3467" y="21643"/>
                      </a:lnTo>
                      <a:lnTo>
                        <a:pt x="3582" y="22009"/>
                      </a:lnTo>
                      <a:lnTo>
                        <a:pt x="3688" y="22385"/>
                      </a:lnTo>
                      <a:lnTo>
                        <a:pt x="3785" y="22741"/>
                      </a:lnTo>
                      <a:lnTo>
                        <a:pt x="3862" y="23078"/>
                      </a:lnTo>
                      <a:lnTo>
                        <a:pt x="3939" y="23396"/>
                      </a:lnTo>
                      <a:lnTo>
                        <a:pt x="4006" y="23694"/>
                      </a:lnTo>
                      <a:lnTo>
                        <a:pt x="4054" y="23983"/>
                      </a:lnTo>
                      <a:lnTo>
                        <a:pt x="4102" y="24252"/>
                      </a:lnTo>
                      <a:lnTo>
                        <a:pt x="4131" y="24503"/>
                      </a:lnTo>
                      <a:lnTo>
                        <a:pt x="4151" y="24753"/>
                      </a:lnTo>
                      <a:lnTo>
                        <a:pt x="4170" y="24984"/>
                      </a:lnTo>
                      <a:lnTo>
                        <a:pt x="4179" y="25206"/>
                      </a:lnTo>
                      <a:lnTo>
                        <a:pt x="4170" y="25427"/>
                      </a:lnTo>
                      <a:lnTo>
                        <a:pt x="4160" y="25639"/>
                      </a:lnTo>
                      <a:lnTo>
                        <a:pt x="4151" y="25841"/>
                      </a:lnTo>
                      <a:lnTo>
                        <a:pt x="4122" y="26043"/>
                      </a:lnTo>
                      <a:lnTo>
                        <a:pt x="4093" y="26245"/>
                      </a:lnTo>
                      <a:lnTo>
                        <a:pt x="4054" y="26448"/>
                      </a:lnTo>
                      <a:lnTo>
                        <a:pt x="3968" y="26852"/>
                      </a:lnTo>
                      <a:lnTo>
                        <a:pt x="3862" y="27266"/>
                      </a:lnTo>
                      <a:lnTo>
                        <a:pt x="3592" y="28200"/>
                      </a:lnTo>
                      <a:lnTo>
                        <a:pt x="3438" y="28739"/>
                      </a:lnTo>
                      <a:lnTo>
                        <a:pt x="3284" y="29336"/>
                      </a:lnTo>
                      <a:lnTo>
                        <a:pt x="3120" y="30010"/>
                      </a:lnTo>
                      <a:lnTo>
                        <a:pt x="2957" y="30761"/>
                      </a:lnTo>
                      <a:lnTo>
                        <a:pt x="2918" y="30973"/>
                      </a:lnTo>
                      <a:lnTo>
                        <a:pt x="2889" y="31194"/>
                      </a:lnTo>
                      <a:lnTo>
                        <a:pt x="2860" y="31425"/>
                      </a:lnTo>
                      <a:lnTo>
                        <a:pt x="2841" y="31666"/>
                      </a:lnTo>
                      <a:lnTo>
                        <a:pt x="2812" y="32186"/>
                      </a:lnTo>
                      <a:lnTo>
                        <a:pt x="2803" y="32744"/>
                      </a:lnTo>
                      <a:lnTo>
                        <a:pt x="2812" y="33341"/>
                      </a:lnTo>
                      <a:lnTo>
                        <a:pt x="2841" y="33976"/>
                      </a:lnTo>
                      <a:lnTo>
                        <a:pt x="2880" y="34641"/>
                      </a:lnTo>
                      <a:lnTo>
                        <a:pt x="2937" y="35324"/>
                      </a:lnTo>
                      <a:lnTo>
                        <a:pt x="3005" y="36037"/>
                      </a:lnTo>
                      <a:lnTo>
                        <a:pt x="3082" y="36759"/>
                      </a:lnTo>
                      <a:lnTo>
                        <a:pt x="3178" y="37500"/>
                      </a:lnTo>
                      <a:lnTo>
                        <a:pt x="3274" y="38251"/>
                      </a:lnTo>
                      <a:lnTo>
                        <a:pt x="3486" y="39782"/>
                      </a:lnTo>
                      <a:lnTo>
                        <a:pt x="3717" y="41303"/>
                      </a:lnTo>
                      <a:lnTo>
                        <a:pt x="3958" y="42795"/>
                      </a:lnTo>
                      <a:lnTo>
                        <a:pt x="4199" y="44230"/>
                      </a:lnTo>
                      <a:lnTo>
                        <a:pt x="4420" y="45578"/>
                      </a:lnTo>
                      <a:lnTo>
                        <a:pt x="4613" y="46800"/>
                      </a:lnTo>
                      <a:lnTo>
                        <a:pt x="4776" y="47869"/>
                      </a:lnTo>
                      <a:lnTo>
                        <a:pt x="4834" y="48341"/>
                      </a:lnTo>
                      <a:lnTo>
                        <a:pt x="4882" y="48764"/>
                      </a:lnTo>
                      <a:lnTo>
                        <a:pt x="4921" y="49130"/>
                      </a:lnTo>
                      <a:lnTo>
                        <a:pt x="4940" y="49448"/>
                      </a:lnTo>
                      <a:lnTo>
                        <a:pt x="4940" y="49698"/>
                      </a:lnTo>
                      <a:lnTo>
                        <a:pt x="4930" y="49804"/>
                      </a:lnTo>
                      <a:lnTo>
                        <a:pt x="4921" y="49891"/>
                      </a:lnTo>
                      <a:lnTo>
                        <a:pt x="4863" y="50199"/>
                      </a:lnTo>
                      <a:lnTo>
                        <a:pt x="4776" y="50507"/>
                      </a:lnTo>
                      <a:lnTo>
                        <a:pt x="4690" y="50805"/>
                      </a:lnTo>
                      <a:lnTo>
                        <a:pt x="4584" y="51094"/>
                      </a:lnTo>
                      <a:lnTo>
                        <a:pt x="4468" y="51393"/>
                      </a:lnTo>
                      <a:lnTo>
                        <a:pt x="4353" y="51682"/>
                      </a:lnTo>
                      <a:lnTo>
                        <a:pt x="4122" y="52269"/>
                      </a:lnTo>
                      <a:lnTo>
                        <a:pt x="4006" y="52567"/>
                      </a:lnTo>
                      <a:lnTo>
                        <a:pt x="3900" y="52875"/>
                      </a:lnTo>
                      <a:lnTo>
                        <a:pt x="3804" y="53183"/>
                      </a:lnTo>
                      <a:lnTo>
                        <a:pt x="3717" y="53501"/>
                      </a:lnTo>
                      <a:lnTo>
                        <a:pt x="3640" y="53838"/>
                      </a:lnTo>
                      <a:lnTo>
                        <a:pt x="3582" y="54175"/>
                      </a:lnTo>
                      <a:lnTo>
                        <a:pt x="3563" y="54358"/>
                      </a:lnTo>
                      <a:lnTo>
                        <a:pt x="3554" y="54531"/>
                      </a:lnTo>
                      <a:lnTo>
                        <a:pt x="3544" y="54714"/>
                      </a:lnTo>
                      <a:lnTo>
                        <a:pt x="3544" y="54907"/>
                      </a:lnTo>
                      <a:lnTo>
                        <a:pt x="3544" y="54974"/>
                      </a:lnTo>
                      <a:lnTo>
                        <a:pt x="3554" y="55042"/>
                      </a:lnTo>
                      <a:lnTo>
                        <a:pt x="3563" y="55109"/>
                      </a:lnTo>
                      <a:lnTo>
                        <a:pt x="3592" y="55176"/>
                      </a:lnTo>
                      <a:lnTo>
                        <a:pt x="3611" y="55234"/>
                      </a:lnTo>
                      <a:lnTo>
                        <a:pt x="3650" y="55292"/>
                      </a:lnTo>
                      <a:lnTo>
                        <a:pt x="3727" y="55398"/>
                      </a:lnTo>
                      <a:lnTo>
                        <a:pt x="3833" y="55504"/>
                      </a:lnTo>
                      <a:lnTo>
                        <a:pt x="3948" y="55590"/>
                      </a:lnTo>
                      <a:lnTo>
                        <a:pt x="4083" y="55667"/>
                      </a:lnTo>
                      <a:lnTo>
                        <a:pt x="4228" y="55744"/>
                      </a:lnTo>
                      <a:lnTo>
                        <a:pt x="4391" y="55812"/>
                      </a:lnTo>
                      <a:lnTo>
                        <a:pt x="4565" y="55870"/>
                      </a:lnTo>
                      <a:lnTo>
                        <a:pt x="4757" y="55918"/>
                      </a:lnTo>
                      <a:lnTo>
                        <a:pt x="4950" y="55966"/>
                      </a:lnTo>
                      <a:lnTo>
                        <a:pt x="5152" y="56004"/>
                      </a:lnTo>
                      <a:lnTo>
                        <a:pt x="5354" y="56033"/>
                      </a:lnTo>
                      <a:lnTo>
                        <a:pt x="5575" y="56062"/>
                      </a:lnTo>
                      <a:lnTo>
                        <a:pt x="5787" y="56081"/>
                      </a:lnTo>
                      <a:lnTo>
                        <a:pt x="6220" y="56110"/>
                      </a:lnTo>
                      <a:lnTo>
                        <a:pt x="7058" y="56110"/>
                      </a:lnTo>
                      <a:lnTo>
                        <a:pt x="7443" y="56081"/>
                      </a:lnTo>
                      <a:lnTo>
                        <a:pt x="7780" y="56053"/>
                      </a:lnTo>
                      <a:lnTo>
                        <a:pt x="8059" y="56014"/>
                      </a:lnTo>
                      <a:lnTo>
                        <a:pt x="8281" y="55966"/>
                      </a:lnTo>
                      <a:lnTo>
                        <a:pt x="8358" y="55947"/>
                      </a:lnTo>
                      <a:lnTo>
                        <a:pt x="8416" y="55918"/>
                      </a:lnTo>
                      <a:lnTo>
                        <a:pt x="8435" y="55908"/>
                      </a:lnTo>
                      <a:lnTo>
                        <a:pt x="8464" y="55889"/>
                      </a:lnTo>
                      <a:lnTo>
                        <a:pt x="8493" y="55821"/>
                      </a:lnTo>
                      <a:lnTo>
                        <a:pt x="8531" y="55735"/>
                      </a:lnTo>
                      <a:lnTo>
                        <a:pt x="8550" y="55629"/>
                      </a:lnTo>
                      <a:lnTo>
                        <a:pt x="8570" y="55494"/>
                      </a:lnTo>
                      <a:lnTo>
                        <a:pt x="8579" y="55350"/>
                      </a:lnTo>
                      <a:lnTo>
                        <a:pt x="8589" y="55003"/>
                      </a:lnTo>
                      <a:lnTo>
                        <a:pt x="8570" y="54608"/>
                      </a:lnTo>
                      <a:lnTo>
                        <a:pt x="8541" y="54166"/>
                      </a:lnTo>
                      <a:lnTo>
                        <a:pt x="8502" y="53703"/>
                      </a:lnTo>
                      <a:lnTo>
                        <a:pt x="8454" y="53232"/>
                      </a:lnTo>
                      <a:lnTo>
                        <a:pt x="8348" y="52307"/>
                      </a:lnTo>
                      <a:lnTo>
                        <a:pt x="8233" y="51508"/>
                      </a:lnTo>
                      <a:lnTo>
                        <a:pt x="8117" y="50728"/>
                      </a:lnTo>
                      <a:lnTo>
                        <a:pt x="8127" y="48784"/>
                      </a:lnTo>
                      <a:lnTo>
                        <a:pt x="8156" y="44133"/>
                      </a:lnTo>
                      <a:lnTo>
                        <a:pt x="8165" y="41341"/>
                      </a:lnTo>
                      <a:lnTo>
                        <a:pt x="8165" y="38559"/>
                      </a:lnTo>
                      <a:lnTo>
                        <a:pt x="8146" y="35989"/>
                      </a:lnTo>
                      <a:lnTo>
                        <a:pt x="8136" y="34852"/>
                      </a:lnTo>
                      <a:lnTo>
                        <a:pt x="8117" y="33851"/>
                      </a:lnTo>
                      <a:lnTo>
                        <a:pt x="8108" y="33399"/>
                      </a:lnTo>
                      <a:lnTo>
                        <a:pt x="8108" y="32946"/>
                      </a:lnTo>
                      <a:lnTo>
                        <a:pt x="8117" y="32494"/>
                      </a:lnTo>
                      <a:lnTo>
                        <a:pt x="8136" y="32051"/>
                      </a:lnTo>
                      <a:lnTo>
                        <a:pt x="8156" y="31618"/>
                      </a:lnTo>
                      <a:lnTo>
                        <a:pt x="8185" y="31184"/>
                      </a:lnTo>
                      <a:lnTo>
                        <a:pt x="8252" y="30347"/>
                      </a:lnTo>
                      <a:lnTo>
                        <a:pt x="8339" y="29528"/>
                      </a:lnTo>
                      <a:lnTo>
                        <a:pt x="8444" y="28749"/>
                      </a:lnTo>
                      <a:lnTo>
                        <a:pt x="8560" y="27998"/>
                      </a:lnTo>
                      <a:lnTo>
                        <a:pt x="8676" y="27275"/>
                      </a:lnTo>
                      <a:lnTo>
                        <a:pt x="8916" y="25947"/>
                      </a:lnTo>
                      <a:lnTo>
                        <a:pt x="9118" y="24792"/>
                      </a:lnTo>
                      <a:lnTo>
                        <a:pt x="9205" y="24281"/>
                      </a:lnTo>
                      <a:lnTo>
                        <a:pt x="9272" y="23819"/>
                      </a:lnTo>
                      <a:lnTo>
                        <a:pt x="9321" y="23415"/>
                      </a:lnTo>
                      <a:lnTo>
                        <a:pt x="9330" y="23222"/>
                      </a:lnTo>
                      <a:lnTo>
                        <a:pt x="9330" y="23049"/>
                      </a:lnTo>
                      <a:lnTo>
                        <a:pt x="9330" y="10870"/>
                      </a:lnTo>
                      <a:lnTo>
                        <a:pt x="9330"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1" name="Google Shape;2561;p22"/>
                <p:cNvSpPr/>
                <p:nvPr/>
              </p:nvSpPr>
              <p:spPr>
                <a:xfrm>
                  <a:off x="8333900" y="3298750"/>
                  <a:ext cx="231100" cy="1402775"/>
                </a:xfrm>
                <a:custGeom>
                  <a:rect b="b" l="l" r="r" t="t"/>
                  <a:pathLst>
                    <a:path extrusionOk="0" h="56111" w="9244">
                      <a:moveTo>
                        <a:pt x="1" y="0"/>
                      </a:moveTo>
                      <a:lnTo>
                        <a:pt x="1" y="10870"/>
                      </a:lnTo>
                      <a:lnTo>
                        <a:pt x="1" y="23049"/>
                      </a:lnTo>
                      <a:lnTo>
                        <a:pt x="1" y="23222"/>
                      </a:lnTo>
                      <a:lnTo>
                        <a:pt x="11" y="23415"/>
                      </a:lnTo>
                      <a:lnTo>
                        <a:pt x="59" y="23819"/>
                      </a:lnTo>
                      <a:lnTo>
                        <a:pt x="126" y="24281"/>
                      </a:lnTo>
                      <a:lnTo>
                        <a:pt x="203" y="24792"/>
                      </a:lnTo>
                      <a:lnTo>
                        <a:pt x="415" y="25947"/>
                      </a:lnTo>
                      <a:lnTo>
                        <a:pt x="646" y="27275"/>
                      </a:lnTo>
                      <a:lnTo>
                        <a:pt x="761" y="27998"/>
                      </a:lnTo>
                      <a:lnTo>
                        <a:pt x="877" y="28749"/>
                      </a:lnTo>
                      <a:lnTo>
                        <a:pt x="983" y="29528"/>
                      </a:lnTo>
                      <a:lnTo>
                        <a:pt x="1070" y="30347"/>
                      </a:lnTo>
                      <a:lnTo>
                        <a:pt x="1137" y="31184"/>
                      </a:lnTo>
                      <a:lnTo>
                        <a:pt x="1166" y="31618"/>
                      </a:lnTo>
                      <a:lnTo>
                        <a:pt x="1185" y="32051"/>
                      </a:lnTo>
                      <a:lnTo>
                        <a:pt x="1204" y="32494"/>
                      </a:lnTo>
                      <a:lnTo>
                        <a:pt x="1214" y="32946"/>
                      </a:lnTo>
                      <a:lnTo>
                        <a:pt x="1214" y="33399"/>
                      </a:lnTo>
                      <a:lnTo>
                        <a:pt x="1204" y="33851"/>
                      </a:lnTo>
                      <a:lnTo>
                        <a:pt x="1185" y="34852"/>
                      </a:lnTo>
                      <a:lnTo>
                        <a:pt x="1175" y="35989"/>
                      </a:lnTo>
                      <a:lnTo>
                        <a:pt x="1156" y="38559"/>
                      </a:lnTo>
                      <a:lnTo>
                        <a:pt x="1156" y="41341"/>
                      </a:lnTo>
                      <a:lnTo>
                        <a:pt x="1166" y="44133"/>
                      </a:lnTo>
                      <a:lnTo>
                        <a:pt x="1185" y="48784"/>
                      </a:lnTo>
                      <a:lnTo>
                        <a:pt x="1204" y="50728"/>
                      </a:lnTo>
                      <a:lnTo>
                        <a:pt x="1089" y="51508"/>
                      </a:lnTo>
                      <a:lnTo>
                        <a:pt x="973" y="52307"/>
                      </a:lnTo>
                      <a:lnTo>
                        <a:pt x="867" y="53232"/>
                      </a:lnTo>
                      <a:lnTo>
                        <a:pt x="819" y="53703"/>
                      </a:lnTo>
                      <a:lnTo>
                        <a:pt x="781" y="54166"/>
                      </a:lnTo>
                      <a:lnTo>
                        <a:pt x="752" y="54608"/>
                      </a:lnTo>
                      <a:lnTo>
                        <a:pt x="742" y="55003"/>
                      </a:lnTo>
                      <a:lnTo>
                        <a:pt x="742" y="55350"/>
                      </a:lnTo>
                      <a:lnTo>
                        <a:pt x="761" y="55494"/>
                      </a:lnTo>
                      <a:lnTo>
                        <a:pt x="771" y="55629"/>
                      </a:lnTo>
                      <a:lnTo>
                        <a:pt x="800" y="55735"/>
                      </a:lnTo>
                      <a:lnTo>
                        <a:pt x="829" y="55821"/>
                      </a:lnTo>
                      <a:lnTo>
                        <a:pt x="867" y="55889"/>
                      </a:lnTo>
                      <a:lnTo>
                        <a:pt x="887" y="55908"/>
                      </a:lnTo>
                      <a:lnTo>
                        <a:pt x="906" y="55918"/>
                      </a:lnTo>
                      <a:lnTo>
                        <a:pt x="964" y="55947"/>
                      </a:lnTo>
                      <a:lnTo>
                        <a:pt x="1041" y="55966"/>
                      </a:lnTo>
                      <a:lnTo>
                        <a:pt x="1262" y="56014"/>
                      </a:lnTo>
                      <a:lnTo>
                        <a:pt x="1541" y="56053"/>
                      </a:lnTo>
                      <a:lnTo>
                        <a:pt x="1878" y="56081"/>
                      </a:lnTo>
                      <a:lnTo>
                        <a:pt x="2254" y="56110"/>
                      </a:lnTo>
                      <a:lnTo>
                        <a:pt x="3082" y="56110"/>
                      </a:lnTo>
                      <a:lnTo>
                        <a:pt x="3515" y="56081"/>
                      </a:lnTo>
                      <a:lnTo>
                        <a:pt x="3727" y="56062"/>
                      </a:lnTo>
                      <a:lnTo>
                        <a:pt x="3939" y="56033"/>
                      </a:lnTo>
                      <a:lnTo>
                        <a:pt x="4141" y="56004"/>
                      </a:lnTo>
                      <a:lnTo>
                        <a:pt x="4343" y="55966"/>
                      </a:lnTo>
                      <a:lnTo>
                        <a:pt x="4536" y="55918"/>
                      </a:lnTo>
                      <a:lnTo>
                        <a:pt x="4718" y="55870"/>
                      </a:lnTo>
                      <a:lnTo>
                        <a:pt x="4892" y="55812"/>
                      </a:lnTo>
                      <a:lnTo>
                        <a:pt x="5055" y="55744"/>
                      </a:lnTo>
                      <a:lnTo>
                        <a:pt x="5209" y="55667"/>
                      </a:lnTo>
                      <a:lnTo>
                        <a:pt x="5335" y="55590"/>
                      </a:lnTo>
                      <a:lnTo>
                        <a:pt x="5460" y="55504"/>
                      </a:lnTo>
                      <a:lnTo>
                        <a:pt x="5556" y="55398"/>
                      </a:lnTo>
                      <a:lnTo>
                        <a:pt x="5633" y="55292"/>
                      </a:lnTo>
                      <a:lnTo>
                        <a:pt x="5662" y="55234"/>
                      </a:lnTo>
                      <a:lnTo>
                        <a:pt x="5691" y="55176"/>
                      </a:lnTo>
                      <a:lnTo>
                        <a:pt x="5710" y="55109"/>
                      </a:lnTo>
                      <a:lnTo>
                        <a:pt x="5729" y="55042"/>
                      </a:lnTo>
                      <a:lnTo>
                        <a:pt x="5739" y="54974"/>
                      </a:lnTo>
                      <a:lnTo>
                        <a:pt x="5739" y="54907"/>
                      </a:lnTo>
                      <a:lnTo>
                        <a:pt x="5739" y="54714"/>
                      </a:lnTo>
                      <a:lnTo>
                        <a:pt x="5729" y="54531"/>
                      </a:lnTo>
                      <a:lnTo>
                        <a:pt x="5691" y="54175"/>
                      </a:lnTo>
                      <a:lnTo>
                        <a:pt x="5643" y="53838"/>
                      </a:lnTo>
                      <a:lnTo>
                        <a:pt x="5566" y="53501"/>
                      </a:lnTo>
                      <a:lnTo>
                        <a:pt x="5479" y="53183"/>
                      </a:lnTo>
                      <a:lnTo>
                        <a:pt x="5383" y="52875"/>
                      </a:lnTo>
                      <a:lnTo>
                        <a:pt x="5277" y="52567"/>
                      </a:lnTo>
                      <a:lnTo>
                        <a:pt x="5161" y="52269"/>
                      </a:lnTo>
                      <a:lnTo>
                        <a:pt x="4930" y="51682"/>
                      </a:lnTo>
                      <a:lnTo>
                        <a:pt x="4815" y="51393"/>
                      </a:lnTo>
                      <a:lnTo>
                        <a:pt x="4709" y="51094"/>
                      </a:lnTo>
                      <a:lnTo>
                        <a:pt x="4603" y="50805"/>
                      </a:lnTo>
                      <a:lnTo>
                        <a:pt x="4516" y="50507"/>
                      </a:lnTo>
                      <a:lnTo>
                        <a:pt x="4430" y="50199"/>
                      </a:lnTo>
                      <a:lnTo>
                        <a:pt x="4372" y="49891"/>
                      </a:lnTo>
                      <a:lnTo>
                        <a:pt x="4362" y="49804"/>
                      </a:lnTo>
                      <a:lnTo>
                        <a:pt x="4353" y="49698"/>
                      </a:lnTo>
                      <a:lnTo>
                        <a:pt x="4353" y="49448"/>
                      </a:lnTo>
                      <a:lnTo>
                        <a:pt x="4372" y="49130"/>
                      </a:lnTo>
                      <a:lnTo>
                        <a:pt x="4410" y="48764"/>
                      </a:lnTo>
                      <a:lnTo>
                        <a:pt x="4459" y="48341"/>
                      </a:lnTo>
                      <a:lnTo>
                        <a:pt x="4516" y="47869"/>
                      </a:lnTo>
                      <a:lnTo>
                        <a:pt x="4670" y="46800"/>
                      </a:lnTo>
                      <a:lnTo>
                        <a:pt x="4873" y="45578"/>
                      </a:lnTo>
                      <a:lnTo>
                        <a:pt x="5084" y="44230"/>
                      </a:lnTo>
                      <a:lnTo>
                        <a:pt x="5325" y="42795"/>
                      </a:lnTo>
                      <a:lnTo>
                        <a:pt x="5566" y="41303"/>
                      </a:lnTo>
                      <a:lnTo>
                        <a:pt x="5797" y="39782"/>
                      </a:lnTo>
                      <a:lnTo>
                        <a:pt x="6009" y="38251"/>
                      </a:lnTo>
                      <a:lnTo>
                        <a:pt x="6105" y="37500"/>
                      </a:lnTo>
                      <a:lnTo>
                        <a:pt x="6191" y="36759"/>
                      </a:lnTo>
                      <a:lnTo>
                        <a:pt x="6269" y="36037"/>
                      </a:lnTo>
                      <a:lnTo>
                        <a:pt x="6336" y="35324"/>
                      </a:lnTo>
                      <a:lnTo>
                        <a:pt x="6394" y="34641"/>
                      </a:lnTo>
                      <a:lnTo>
                        <a:pt x="6432" y="33976"/>
                      </a:lnTo>
                      <a:lnTo>
                        <a:pt x="6461" y="33341"/>
                      </a:lnTo>
                      <a:lnTo>
                        <a:pt x="6471" y="32744"/>
                      </a:lnTo>
                      <a:lnTo>
                        <a:pt x="6461" y="32186"/>
                      </a:lnTo>
                      <a:lnTo>
                        <a:pt x="6432" y="31666"/>
                      </a:lnTo>
                      <a:lnTo>
                        <a:pt x="6413" y="31425"/>
                      </a:lnTo>
                      <a:lnTo>
                        <a:pt x="6384" y="31194"/>
                      </a:lnTo>
                      <a:lnTo>
                        <a:pt x="6355" y="30973"/>
                      </a:lnTo>
                      <a:lnTo>
                        <a:pt x="6317" y="30761"/>
                      </a:lnTo>
                      <a:lnTo>
                        <a:pt x="6153" y="30010"/>
                      </a:lnTo>
                      <a:lnTo>
                        <a:pt x="5999" y="29336"/>
                      </a:lnTo>
                      <a:lnTo>
                        <a:pt x="5835" y="28739"/>
                      </a:lnTo>
                      <a:lnTo>
                        <a:pt x="5691" y="28200"/>
                      </a:lnTo>
                      <a:lnTo>
                        <a:pt x="5421" y="27266"/>
                      </a:lnTo>
                      <a:lnTo>
                        <a:pt x="5315" y="26852"/>
                      </a:lnTo>
                      <a:lnTo>
                        <a:pt x="5229" y="26448"/>
                      </a:lnTo>
                      <a:lnTo>
                        <a:pt x="5190" y="26245"/>
                      </a:lnTo>
                      <a:lnTo>
                        <a:pt x="5161" y="26043"/>
                      </a:lnTo>
                      <a:lnTo>
                        <a:pt x="5142" y="25841"/>
                      </a:lnTo>
                      <a:lnTo>
                        <a:pt x="5123" y="25639"/>
                      </a:lnTo>
                      <a:lnTo>
                        <a:pt x="5113" y="25427"/>
                      </a:lnTo>
                      <a:lnTo>
                        <a:pt x="5113" y="25206"/>
                      </a:lnTo>
                      <a:lnTo>
                        <a:pt x="5113" y="24984"/>
                      </a:lnTo>
                      <a:lnTo>
                        <a:pt x="5132" y="24753"/>
                      </a:lnTo>
                      <a:lnTo>
                        <a:pt x="5152" y="24503"/>
                      </a:lnTo>
                      <a:lnTo>
                        <a:pt x="5190" y="24252"/>
                      </a:lnTo>
                      <a:lnTo>
                        <a:pt x="5229" y="23983"/>
                      </a:lnTo>
                      <a:lnTo>
                        <a:pt x="5286" y="23694"/>
                      </a:lnTo>
                      <a:lnTo>
                        <a:pt x="5344" y="23396"/>
                      </a:lnTo>
                      <a:lnTo>
                        <a:pt x="5421" y="23078"/>
                      </a:lnTo>
                      <a:lnTo>
                        <a:pt x="5498" y="22741"/>
                      </a:lnTo>
                      <a:lnTo>
                        <a:pt x="5595" y="22385"/>
                      </a:lnTo>
                      <a:lnTo>
                        <a:pt x="5700" y="22009"/>
                      </a:lnTo>
                      <a:lnTo>
                        <a:pt x="5816" y="21643"/>
                      </a:lnTo>
                      <a:lnTo>
                        <a:pt x="6066" y="20883"/>
                      </a:lnTo>
                      <a:lnTo>
                        <a:pt x="6625" y="19256"/>
                      </a:lnTo>
                      <a:lnTo>
                        <a:pt x="6923" y="18360"/>
                      </a:lnTo>
                      <a:lnTo>
                        <a:pt x="7077" y="17879"/>
                      </a:lnTo>
                      <a:lnTo>
                        <a:pt x="7231" y="17378"/>
                      </a:lnTo>
                      <a:lnTo>
                        <a:pt x="7376" y="16858"/>
                      </a:lnTo>
                      <a:lnTo>
                        <a:pt x="7530" y="16310"/>
                      </a:lnTo>
                      <a:lnTo>
                        <a:pt x="7684" y="15732"/>
                      </a:lnTo>
                      <a:lnTo>
                        <a:pt x="7828" y="15135"/>
                      </a:lnTo>
                      <a:lnTo>
                        <a:pt x="7973" y="14500"/>
                      </a:lnTo>
                      <a:lnTo>
                        <a:pt x="8107" y="13835"/>
                      </a:lnTo>
                      <a:lnTo>
                        <a:pt x="8242" y="13132"/>
                      </a:lnTo>
                      <a:lnTo>
                        <a:pt x="8377" y="12391"/>
                      </a:lnTo>
                      <a:lnTo>
                        <a:pt x="8502" y="11611"/>
                      </a:lnTo>
                      <a:lnTo>
                        <a:pt x="8618" y="10803"/>
                      </a:lnTo>
                      <a:lnTo>
                        <a:pt x="8724" y="9936"/>
                      </a:lnTo>
                      <a:lnTo>
                        <a:pt x="8829" y="9041"/>
                      </a:lnTo>
                      <a:lnTo>
                        <a:pt x="8916" y="8088"/>
                      </a:lnTo>
                      <a:lnTo>
                        <a:pt x="9003" y="7096"/>
                      </a:lnTo>
                      <a:lnTo>
                        <a:pt x="9070" y="6047"/>
                      </a:lnTo>
                      <a:lnTo>
                        <a:pt x="9138" y="4949"/>
                      </a:lnTo>
                      <a:lnTo>
                        <a:pt x="9186" y="3794"/>
                      </a:lnTo>
                      <a:lnTo>
                        <a:pt x="9215" y="2590"/>
                      </a:lnTo>
                      <a:lnTo>
                        <a:pt x="9243" y="1329"/>
                      </a:lnTo>
                      <a:lnTo>
                        <a:pt x="9243"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2" name="Google Shape;2562;p22"/>
                <p:cNvSpPr/>
                <p:nvPr/>
              </p:nvSpPr>
              <p:spPr>
                <a:xfrm>
                  <a:off x="8053025" y="3077800"/>
                  <a:ext cx="533400" cy="357925"/>
                </a:xfrm>
                <a:custGeom>
                  <a:rect b="b" l="l" r="r" t="t"/>
                  <a:pathLst>
                    <a:path extrusionOk="0" h="14317" w="21336">
                      <a:moveTo>
                        <a:pt x="7818" y="0"/>
                      </a:moveTo>
                      <a:lnTo>
                        <a:pt x="7414" y="10"/>
                      </a:lnTo>
                      <a:lnTo>
                        <a:pt x="7019" y="39"/>
                      </a:lnTo>
                      <a:lnTo>
                        <a:pt x="6624" y="77"/>
                      </a:lnTo>
                      <a:lnTo>
                        <a:pt x="6249" y="145"/>
                      </a:lnTo>
                      <a:lnTo>
                        <a:pt x="5864" y="222"/>
                      </a:lnTo>
                      <a:lnTo>
                        <a:pt x="5498" y="318"/>
                      </a:lnTo>
                      <a:lnTo>
                        <a:pt x="5132" y="433"/>
                      </a:lnTo>
                      <a:lnTo>
                        <a:pt x="4776" y="559"/>
                      </a:lnTo>
                      <a:lnTo>
                        <a:pt x="4439" y="703"/>
                      </a:lnTo>
                      <a:lnTo>
                        <a:pt x="4102" y="867"/>
                      </a:lnTo>
                      <a:lnTo>
                        <a:pt x="3774" y="1040"/>
                      </a:lnTo>
                      <a:lnTo>
                        <a:pt x="3457" y="1223"/>
                      </a:lnTo>
                      <a:lnTo>
                        <a:pt x="3149" y="1425"/>
                      </a:lnTo>
                      <a:lnTo>
                        <a:pt x="2850" y="1637"/>
                      </a:lnTo>
                      <a:lnTo>
                        <a:pt x="2571" y="1868"/>
                      </a:lnTo>
                      <a:lnTo>
                        <a:pt x="2292" y="2099"/>
                      </a:lnTo>
                      <a:lnTo>
                        <a:pt x="2032" y="2349"/>
                      </a:lnTo>
                      <a:lnTo>
                        <a:pt x="1791" y="2609"/>
                      </a:lnTo>
                      <a:lnTo>
                        <a:pt x="1560" y="2879"/>
                      </a:lnTo>
                      <a:lnTo>
                        <a:pt x="1339" y="3158"/>
                      </a:lnTo>
                      <a:lnTo>
                        <a:pt x="1136" y="3456"/>
                      </a:lnTo>
                      <a:lnTo>
                        <a:pt x="944" y="3755"/>
                      </a:lnTo>
                      <a:lnTo>
                        <a:pt x="771" y="4063"/>
                      </a:lnTo>
                      <a:lnTo>
                        <a:pt x="617" y="4381"/>
                      </a:lnTo>
                      <a:lnTo>
                        <a:pt x="472" y="4698"/>
                      </a:lnTo>
                      <a:lnTo>
                        <a:pt x="357" y="5035"/>
                      </a:lnTo>
                      <a:lnTo>
                        <a:pt x="251" y="5372"/>
                      </a:lnTo>
                      <a:lnTo>
                        <a:pt x="154" y="5719"/>
                      </a:lnTo>
                      <a:lnTo>
                        <a:pt x="87" y="6066"/>
                      </a:lnTo>
                      <a:lnTo>
                        <a:pt x="39" y="6431"/>
                      </a:lnTo>
                      <a:lnTo>
                        <a:pt x="10" y="6788"/>
                      </a:lnTo>
                      <a:lnTo>
                        <a:pt x="0" y="7154"/>
                      </a:lnTo>
                      <a:lnTo>
                        <a:pt x="10" y="7519"/>
                      </a:lnTo>
                      <a:lnTo>
                        <a:pt x="39" y="7885"/>
                      </a:lnTo>
                      <a:lnTo>
                        <a:pt x="87" y="8241"/>
                      </a:lnTo>
                      <a:lnTo>
                        <a:pt x="154" y="8598"/>
                      </a:lnTo>
                      <a:lnTo>
                        <a:pt x="251" y="8944"/>
                      </a:lnTo>
                      <a:lnTo>
                        <a:pt x="357" y="9281"/>
                      </a:lnTo>
                      <a:lnTo>
                        <a:pt x="472" y="9609"/>
                      </a:lnTo>
                      <a:lnTo>
                        <a:pt x="617" y="9936"/>
                      </a:lnTo>
                      <a:lnTo>
                        <a:pt x="771" y="10254"/>
                      </a:lnTo>
                      <a:lnTo>
                        <a:pt x="944" y="10562"/>
                      </a:lnTo>
                      <a:lnTo>
                        <a:pt x="1136" y="10860"/>
                      </a:lnTo>
                      <a:lnTo>
                        <a:pt x="1339" y="11149"/>
                      </a:lnTo>
                      <a:lnTo>
                        <a:pt x="1560" y="11428"/>
                      </a:lnTo>
                      <a:lnTo>
                        <a:pt x="1791" y="11707"/>
                      </a:lnTo>
                      <a:lnTo>
                        <a:pt x="2032" y="11967"/>
                      </a:lnTo>
                      <a:lnTo>
                        <a:pt x="2292" y="12208"/>
                      </a:lnTo>
                      <a:lnTo>
                        <a:pt x="2571" y="12449"/>
                      </a:lnTo>
                      <a:lnTo>
                        <a:pt x="2850" y="12680"/>
                      </a:lnTo>
                      <a:lnTo>
                        <a:pt x="3149" y="12892"/>
                      </a:lnTo>
                      <a:lnTo>
                        <a:pt x="3457" y="13084"/>
                      </a:lnTo>
                      <a:lnTo>
                        <a:pt x="3774" y="13277"/>
                      </a:lnTo>
                      <a:lnTo>
                        <a:pt x="4102" y="13450"/>
                      </a:lnTo>
                      <a:lnTo>
                        <a:pt x="4439" y="13604"/>
                      </a:lnTo>
                      <a:lnTo>
                        <a:pt x="4776" y="13748"/>
                      </a:lnTo>
                      <a:lnTo>
                        <a:pt x="5132" y="13883"/>
                      </a:lnTo>
                      <a:lnTo>
                        <a:pt x="5498" y="13989"/>
                      </a:lnTo>
                      <a:lnTo>
                        <a:pt x="5864" y="14085"/>
                      </a:lnTo>
                      <a:lnTo>
                        <a:pt x="6249" y="14172"/>
                      </a:lnTo>
                      <a:lnTo>
                        <a:pt x="6624" y="14230"/>
                      </a:lnTo>
                      <a:lnTo>
                        <a:pt x="7019" y="14278"/>
                      </a:lnTo>
                      <a:lnTo>
                        <a:pt x="7414" y="14307"/>
                      </a:lnTo>
                      <a:lnTo>
                        <a:pt x="7818" y="14316"/>
                      </a:lnTo>
                      <a:lnTo>
                        <a:pt x="13518" y="14316"/>
                      </a:lnTo>
                      <a:lnTo>
                        <a:pt x="13922" y="14307"/>
                      </a:lnTo>
                      <a:lnTo>
                        <a:pt x="14317" y="14278"/>
                      </a:lnTo>
                      <a:lnTo>
                        <a:pt x="14702" y="14230"/>
                      </a:lnTo>
                      <a:lnTo>
                        <a:pt x="15087" y="14172"/>
                      </a:lnTo>
                      <a:lnTo>
                        <a:pt x="15462" y="14085"/>
                      </a:lnTo>
                      <a:lnTo>
                        <a:pt x="15838" y="13989"/>
                      </a:lnTo>
                      <a:lnTo>
                        <a:pt x="16204" y="13883"/>
                      </a:lnTo>
                      <a:lnTo>
                        <a:pt x="16550" y="13748"/>
                      </a:lnTo>
                      <a:lnTo>
                        <a:pt x="16897" y="13604"/>
                      </a:lnTo>
                      <a:lnTo>
                        <a:pt x="17234" y="13450"/>
                      </a:lnTo>
                      <a:lnTo>
                        <a:pt x="17561" y="13277"/>
                      </a:lnTo>
                      <a:lnTo>
                        <a:pt x="17879" y="13084"/>
                      </a:lnTo>
                      <a:lnTo>
                        <a:pt x="18187" y="12892"/>
                      </a:lnTo>
                      <a:lnTo>
                        <a:pt x="18486" y="12680"/>
                      </a:lnTo>
                      <a:lnTo>
                        <a:pt x="18765" y="12449"/>
                      </a:lnTo>
                      <a:lnTo>
                        <a:pt x="19034" y="12208"/>
                      </a:lnTo>
                      <a:lnTo>
                        <a:pt x="19294" y="11967"/>
                      </a:lnTo>
                      <a:lnTo>
                        <a:pt x="19545" y="11707"/>
                      </a:lnTo>
                      <a:lnTo>
                        <a:pt x="19776" y="11428"/>
                      </a:lnTo>
                      <a:lnTo>
                        <a:pt x="19997" y="11149"/>
                      </a:lnTo>
                      <a:lnTo>
                        <a:pt x="20199" y="10860"/>
                      </a:lnTo>
                      <a:lnTo>
                        <a:pt x="20392" y="10562"/>
                      </a:lnTo>
                      <a:lnTo>
                        <a:pt x="20565" y="10254"/>
                      </a:lnTo>
                      <a:lnTo>
                        <a:pt x="20719" y="9936"/>
                      </a:lnTo>
                      <a:lnTo>
                        <a:pt x="20854" y="9609"/>
                      </a:lnTo>
                      <a:lnTo>
                        <a:pt x="20979" y="9281"/>
                      </a:lnTo>
                      <a:lnTo>
                        <a:pt x="21085" y="8944"/>
                      </a:lnTo>
                      <a:lnTo>
                        <a:pt x="21172" y="8598"/>
                      </a:lnTo>
                      <a:lnTo>
                        <a:pt x="21239" y="8241"/>
                      </a:lnTo>
                      <a:lnTo>
                        <a:pt x="21297" y="7885"/>
                      </a:lnTo>
                      <a:lnTo>
                        <a:pt x="21326" y="7519"/>
                      </a:lnTo>
                      <a:lnTo>
                        <a:pt x="21335" y="7154"/>
                      </a:lnTo>
                      <a:lnTo>
                        <a:pt x="21326" y="6788"/>
                      </a:lnTo>
                      <a:lnTo>
                        <a:pt x="21297" y="6431"/>
                      </a:lnTo>
                      <a:lnTo>
                        <a:pt x="21239" y="6066"/>
                      </a:lnTo>
                      <a:lnTo>
                        <a:pt x="21172" y="5719"/>
                      </a:lnTo>
                      <a:lnTo>
                        <a:pt x="21085" y="5372"/>
                      </a:lnTo>
                      <a:lnTo>
                        <a:pt x="20979" y="5035"/>
                      </a:lnTo>
                      <a:lnTo>
                        <a:pt x="20854" y="4698"/>
                      </a:lnTo>
                      <a:lnTo>
                        <a:pt x="20719" y="4381"/>
                      </a:lnTo>
                      <a:lnTo>
                        <a:pt x="20565" y="4063"/>
                      </a:lnTo>
                      <a:lnTo>
                        <a:pt x="20392" y="3755"/>
                      </a:lnTo>
                      <a:lnTo>
                        <a:pt x="20199" y="3456"/>
                      </a:lnTo>
                      <a:lnTo>
                        <a:pt x="19997" y="3158"/>
                      </a:lnTo>
                      <a:lnTo>
                        <a:pt x="19776" y="2879"/>
                      </a:lnTo>
                      <a:lnTo>
                        <a:pt x="19545" y="2609"/>
                      </a:lnTo>
                      <a:lnTo>
                        <a:pt x="19294" y="2349"/>
                      </a:lnTo>
                      <a:lnTo>
                        <a:pt x="19034" y="2099"/>
                      </a:lnTo>
                      <a:lnTo>
                        <a:pt x="18765" y="1868"/>
                      </a:lnTo>
                      <a:lnTo>
                        <a:pt x="18486" y="1637"/>
                      </a:lnTo>
                      <a:lnTo>
                        <a:pt x="18187" y="1425"/>
                      </a:lnTo>
                      <a:lnTo>
                        <a:pt x="17879" y="1223"/>
                      </a:lnTo>
                      <a:lnTo>
                        <a:pt x="17561" y="1040"/>
                      </a:lnTo>
                      <a:lnTo>
                        <a:pt x="17234" y="867"/>
                      </a:lnTo>
                      <a:lnTo>
                        <a:pt x="16897" y="703"/>
                      </a:lnTo>
                      <a:lnTo>
                        <a:pt x="16550" y="559"/>
                      </a:lnTo>
                      <a:lnTo>
                        <a:pt x="16204" y="433"/>
                      </a:lnTo>
                      <a:lnTo>
                        <a:pt x="15838" y="318"/>
                      </a:lnTo>
                      <a:lnTo>
                        <a:pt x="15462" y="222"/>
                      </a:lnTo>
                      <a:lnTo>
                        <a:pt x="15087" y="145"/>
                      </a:lnTo>
                      <a:lnTo>
                        <a:pt x="14702" y="77"/>
                      </a:lnTo>
                      <a:lnTo>
                        <a:pt x="14317" y="39"/>
                      </a:lnTo>
                      <a:lnTo>
                        <a:pt x="13922" y="10"/>
                      </a:lnTo>
                      <a:lnTo>
                        <a:pt x="1351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3" name="Google Shape;2563;p22"/>
                <p:cNvSpPr/>
                <p:nvPr/>
              </p:nvSpPr>
              <p:spPr>
                <a:xfrm>
                  <a:off x="8062400" y="2715300"/>
                  <a:ext cx="514625" cy="520650"/>
                </a:xfrm>
                <a:custGeom>
                  <a:rect b="b" l="l" r="r" t="t"/>
                  <a:pathLst>
                    <a:path extrusionOk="0" h="20826" w="20585">
                      <a:moveTo>
                        <a:pt x="5903" y="1"/>
                      </a:moveTo>
                      <a:lnTo>
                        <a:pt x="5652" y="20"/>
                      </a:lnTo>
                      <a:lnTo>
                        <a:pt x="5412" y="39"/>
                      </a:lnTo>
                      <a:lnTo>
                        <a:pt x="5181" y="68"/>
                      </a:lnTo>
                      <a:lnTo>
                        <a:pt x="4969" y="107"/>
                      </a:lnTo>
                      <a:lnTo>
                        <a:pt x="4767" y="155"/>
                      </a:lnTo>
                      <a:lnTo>
                        <a:pt x="4584" y="203"/>
                      </a:lnTo>
                      <a:lnTo>
                        <a:pt x="4401" y="271"/>
                      </a:lnTo>
                      <a:lnTo>
                        <a:pt x="4237" y="338"/>
                      </a:lnTo>
                      <a:lnTo>
                        <a:pt x="4083" y="415"/>
                      </a:lnTo>
                      <a:lnTo>
                        <a:pt x="3939" y="502"/>
                      </a:lnTo>
                      <a:lnTo>
                        <a:pt x="3804" y="588"/>
                      </a:lnTo>
                      <a:lnTo>
                        <a:pt x="3679" y="684"/>
                      </a:lnTo>
                      <a:lnTo>
                        <a:pt x="3563" y="781"/>
                      </a:lnTo>
                      <a:lnTo>
                        <a:pt x="3467" y="896"/>
                      </a:lnTo>
                      <a:lnTo>
                        <a:pt x="3371" y="1012"/>
                      </a:lnTo>
                      <a:lnTo>
                        <a:pt x="3274" y="1127"/>
                      </a:lnTo>
                      <a:lnTo>
                        <a:pt x="3197" y="1253"/>
                      </a:lnTo>
                      <a:lnTo>
                        <a:pt x="3130" y="1378"/>
                      </a:lnTo>
                      <a:lnTo>
                        <a:pt x="3062" y="1512"/>
                      </a:lnTo>
                      <a:lnTo>
                        <a:pt x="3005" y="1657"/>
                      </a:lnTo>
                      <a:lnTo>
                        <a:pt x="2957" y="1801"/>
                      </a:lnTo>
                      <a:lnTo>
                        <a:pt x="2908" y="1946"/>
                      </a:lnTo>
                      <a:lnTo>
                        <a:pt x="2870" y="2100"/>
                      </a:lnTo>
                      <a:lnTo>
                        <a:pt x="2841" y="2254"/>
                      </a:lnTo>
                      <a:lnTo>
                        <a:pt x="2812" y="2417"/>
                      </a:lnTo>
                      <a:lnTo>
                        <a:pt x="2774" y="2745"/>
                      </a:lnTo>
                      <a:lnTo>
                        <a:pt x="2754" y="3091"/>
                      </a:lnTo>
                      <a:lnTo>
                        <a:pt x="2745" y="3438"/>
                      </a:lnTo>
                      <a:lnTo>
                        <a:pt x="2754" y="4487"/>
                      </a:lnTo>
                      <a:lnTo>
                        <a:pt x="2764" y="5431"/>
                      </a:lnTo>
                      <a:lnTo>
                        <a:pt x="2783" y="7106"/>
                      </a:lnTo>
                      <a:lnTo>
                        <a:pt x="2812" y="8598"/>
                      </a:lnTo>
                      <a:lnTo>
                        <a:pt x="2822" y="10052"/>
                      </a:lnTo>
                      <a:lnTo>
                        <a:pt x="2812" y="10303"/>
                      </a:lnTo>
                      <a:lnTo>
                        <a:pt x="2783" y="10562"/>
                      </a:lnTo>
                      <a:lnTo>
                        <a:pt x="2754" y="10813"/>
                      </a:lnTo>
                      <a:lnTo>
                        <a:pt x="2697" y="11073"/>
                      </a:lnTo>
                      <a:lnTo>
                        <a:pt x="2639" y="11333"/>
                      </a:lnTo>
                      <a:lnTo>
                        <a:pt x="2562" y="11593"/>
                      </a:lnTo>
                      <a:lnTo>
                        <a:pt x="2475" y="11862"/>
                      </a:lnTo>
                      <a:lnTo>
                        <a:pt x="2379" y="12122"/>
                      </a:lnTo>
                      <a:lnTo>
                        <a:pt x="2273" y="12392"/>
                      </a:lnTo>
                      <a:lnTo>
                        <a:pt x="2167" y="12661"/>
                      </a:lnTo>
                      <a:lnTo>
                        <a:pt x="1926" y="13210"/>
                      </a:lnTo>
                      <a:lnTo>
                        <a:pt x="1406" y="14346"/>
                      </a:lnTo>
                      <a:lnTo>
                        <a:pt x="1147" y="14933"/>
                      </a:lnTo>
                      <a:lnTo>
                        <a:pt x="887" y="15540"/>
                      </a:lnTo>
                      <a:lnTo>
                        <a:pt x="771" y="15858"/>
                      </a:lnTo>
                      <a:lnTo>
                        <a:pt x="656" y="16166"/>
                      </a:lnTo>
                      <a:lnTo>
                        <a:pt x="540" y="16493"/>
                      </a:lnTo>
                      <a:lnTo>
                        <a:pt x="434" y="16820"/>
                      </a:lnTo>
                      <a:lnTo>
                        <a:pt x="347" y="17148"/>
                      </a:lnTo>
                      <a:lnTo>
                        <a:pt x="261" y="17485"/>
                      </a:lnTo>
                      <a:lnTo>
                        <a:pt x="184" y="17831"/>
                      </a:lnTo>
                      <a:lnTo>
                        <a:pt x="116" y="18178"/>
                      </a:lnTo>
                      <a:lnTo>
                        <a:pt x="68" y="18534"/>
                      </a:lnTo>
                      <a:lnTo>
                        <a:pt x="30" y="18900"/>
                      </a:lnTo>
                      <a:lnTo>
                        <a:pt x="1" y="19266"/>
                      </a:lnTo>
                      <a:lnTo>
                        <a:pt x="1" y="19641"/>
                      </a:lnTo>
                      <a:lnTo>
                        <a:pt x="569" y="19786"/>
                      </a:lnTo>
                      <a:lnTo>
                        <a:pt x="1175" y="19930"/>
                      </a:lnTo>
                      <a:lnTo>
                        <a:pt x="1811" y="20075"/>
                      </a:lnTo>
                      <a:lnTo>
                        <a:pt x="2466" y="20200"/>
                      </a:lnTo>
                      <a:lnTo>
                        <a:pt x="3159" y="20325"/>
                      </a:lnTo>
                      <a:lnTo>
                        <a:pt x="3871" y="20440"/>
                      </a:lnTo>
                      <a:lnTo>
                        <a:pt x="4622" y="20537"/>
                      </a:lnTo>
                      <a:lnTo>
                        <a:pt x="5392" y="20623"/>
                      </a:lnTo>
                      <a:lnTo>
                        <a:pt x="5874" y="20671"/>
                      </a:lnTo>
                      <a:lnTo>
                        <a:pt x="6345" y="20710"/>
                      </a:lnTo>
                      <a:lnTo>
                        <a:pt x="6817" y="20749"/>
                      </a:lnTo>
                      <a:lnTo>
                        <a:pt x="7279" y="20777"/>
                      </a:lnTo>
                      <a:lnTo>
                        <a:pt x="8194" y="20806"/>
                      </a:lnTo>
                      <a:lnTo>
                        <a:pt x="9089" y="20826"/>
                      </a:lnTo>
                      <a:lnTo>
                        <a:pt x="9696" y="20826"/>
                      </a:lnTo>
                      <a:lnTo>
                        <a:pt x="10871" y="20806"/>
                      </a:lnTo>
                      <a:lnTo>
                        <a:pt x="12401" y="20777"/>
                      </a:lnTo>
                      <a:lnTo>
                        <a:pt x="13200" y="20749"/>
                      </a:lnTo>
                      <a:lnTo>
                        <a:pt x="13961" y="20710"/>
                      </a:lnTo>
                      <a:lnTo>
                        <a:pt x="14635" y="20671"/>
                      </a:lnTo>
                      <a:lnTo>
                        <a:pt x="15193" y="20623"/>
                      </a:lnTo>
                      <a:lnTo>
                        <a:pt x="15964" y="20537"/>
                      </a:lnTo>
                      <a:lnTo>
                        <a:pt x="16715" y="20440"/>
                      </a:lnTo>
                      <a:lnTo>
                        <a:pt x="17427" y="20325"/>
                      </a:lnTo>
                      <a:lnTo>
                        <a:pt x="18120" y="20200"/>
                      </a:lnTo>
                      <a:lnTo>
                        <a:pt x="18775" y="20075"/>
                      </a:lnTo>
                      <a:lnTo>
                        <a:pt x="19410" y="19930"/>
                      </a:lnTo>
                      <a:lnTo>
                        <a:pt x="20017" y="19786"/>
                      </a:lnTo>
                      <a:lnTo>
                        <a:pt x="20585" y="19641"/>
                      </a:lnTo>
                      <a:lnTo>
                        <a:pt x="20575" y="19266"/>
                      </a:lnTo>
                      <a:lnTo>
                        <a:pt x="20556" y="18900"/>
                      </a:lnTo>
                      <a:lnTo>
                        <a:pt x="20517" y="18544"/>
                      </a:lnTo>
                      <a:lnTo>
                        <a:pt x="20469" y="18197"/>
                      </a:lnTo>
                      <a:lnTo>
                        <a:pt x="20402" y="17851"/>
                      </a:lnTo>
                      <a:lnTo>
                        <a:pt x="20335" y="17523"/>
                      </a:lnTo>
                      <a:lnTo>
                        <a:pt x="20248" y="17196"/>
                      </a:lnTo>
                      <a:lnTo>
                        <a:pt x="20152" y="16869"/>
                      </a:lnTo>
                      <a:lnTo>
                        <a:pt x="20046" y="16560"/>
                      </a:lnTo>
                      <a:lnTo>
                        <a:pt x="19940" y="16252"/>
                      </a:lnTo>
                      <a:lnTo>
                        <a:pt x="19824" y="15954"/>
                      </a:lnTo>
                      <a:lnTo>
                        <a:pt x="19709" y="15655"/>
                      </a:lnTo>
                      <a:lnTo>
                        <a:pt x="19458" y="15087"/>
                      </a:lnTo>
                      <a:lnTo>
                        <a:pt x="19198" y="14529"/>
                      </a:lnTo>
                      <a:lnTo>
                        <a:pt x="18679" y="13460"/>
                      </a:lnTo>
                      <a:lnTo>
                        <a:pt x="18448" y="12940"/>
                      </a:lnTo>
                      <a:lnTo>
                        <a:pt x="18342" y="12690"/>
                      </a:lnTo>
                      <a:lnTo>
                        <a:pt x="18236" y="12430"/>
                      </a:lnTo>
                      <a:lnTo>
                        <a:pt x="18139" y="12180"/>
                      </a:lnTo>
                      <a:lnTo>
                        <a:pt x="18062" y="11930"/>
                      </a:lnTo>
                      <a:lnTo>
                        <a:pt x="17985" y="11679"/>
                      </a:lnTo>
                      <a:lnTo>
                        <a:pt x="17918" y="11419"/>
                      </a:lnTo>
                      <a:lnTo>
                        <a:pt x="17870" y="11169"/>
                      </a:lnTo>
                      <a:lnTo>
                        <a:pt x="17831" y="10919"/>
                      </a:lnTo>
                      <a:lnTo>
                        <a:pt x="17812" y="10668"/>
                      </a:lnTo>
                      <a:lnTo>
                        <a:pt x="17802" y="10418"/>
                      </a:lnTo>
                      <a:lnTo>
                        <a:pt x="17802" y="8907"/>
                      </a:lnTo>
                      <a:lnTo>
                        <a:pt x="17822" y="7289"/>
                      </a:lnTo>
                      <a:lnTo>
                        <a:pt x="17831" y="5489"/>
                      </a:lnTo>
                      <a:lnTo>
                        <a:pt x="17831" y="3438"/>
                      </a:lnTo>
                      <a:lnTo>
                        <a:pt x="17831" y="3091"/>
                      </a:lnTo>
                      <a:lnTo>
                        <a:pt x="17812" y="2745"/>
                      </a:lnTo>
                      <a:lnTo>
                        <a:pt x="17774" y="2417"/>
                      </a:lnTo>
                      <a:lnTo>
                        <a:pt x="17745" y="2254"/>
                      </a:lnTo>
                      <a:lnTo>
                        <a:pt x="17706" y="2100"/>
                      </a:lnTo>
                      <a:lnTo>
                        <a:pt x="17677" y="1946"/>
                      </a:lnTo>
                      <a:lnTo>
                        <a:pt x="17629" y="1801"/>
                      </a:lnTo>
                      <a:lnTo>
                        <a:pt x="17581" y="1657"/>
                      </a:lnTo>
                      <a:lnTo>
                        <a:pt x="17523" y="1512"/>
                      </a:lnTo>
                      <a:lnTo>
                        <a:pt x="17456" y="1378"/>
                      </a:lnTo>
                      <a:lnTo>
                        <a:pt x="17388" y="1253"/>
                      </a:lnTo>
                      <a:lnTo>
                        <a:pt x="17302" y="1127"/>
                      </a:lnTo>
                      <a:lnTo>
                        <a:pt x="17215" y="1012"/>
                      </a:lnTo>
                      <a:lnTo>
                        <a:pt x="17119" y="896"/>
                      </a:lnTo>
                      <a:lnTo>
                        <a:pt x="17013" y="781"/>
                      </a:lnTo>
                      <a:lnTo>
                        <a:pt x="16897" y="684"/>
                      </a:lnTo>
                      <a:lnTo>
                        <a:pt x="16782" y="588"/>
                      </a:lnTo>
                      <a:lnTo>
                        <a:pt x="16647" y="502"/>
                      </a:lnTo>
                      <a:lnTo>
                        <a:pt x="16503" y="415"/>
                      </a:lnTo>
                      <a:lnTo>
                        <a:pt x="16349" y="338"/>
                      </a:lnTo>
                      <a:lnTo>
                        <a:pt x="16175" y="271"/>
                      </a:lnTo>
                      <a:lnTo>
                        <a:pt x="16002" y="203"/>
                      </a:lnTo>
                      <a:lnTo>
                        <a:pt x="15810" y="155"/>
                      </a:lnTo>
                      <a:lnTo>
                        <a:pt x="15617" y="107"/>
                      </a:lnTo>
                      <a:lnTo>
                        <a:pt x="15396" y="68"/>
                      </a:lnTo>
                      <a:lnTo>
                        <a:pt x="15174" y="39"/>
                      </a:lnTo>
                      <a:lnTo>
                        <a:pt x="14933" y="20"/>
                      </a:lnTo>
                      <a:lnTo>
                        <a:pt x="1468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4" name="Google Shape;2564;p22"/>
                <p:cNvSpPr/>
                <p:nvPr/>
              </p:nvSpPr>
              <p:spPr>
                <a:xfrm>
                  <a:off x="8227525" y="2715300"/>
                  <a:ext cx="178625" cy="99925"/>
                </a:xfrm>
                <a:custGeom>
                  <a:rect b="b" l="l" r="r" t="t"/>
                  <a:pathLst>
                    <a:path extrusionOk="0" h="3997" w="7145">
                      <a:moveTo>
                        <a:pt x="0" y="1"/>
                      </a:moveTo>
                      <a:lnTo>
                        <a:pt x="0" y="1753"/>
                      </a:lnTo>
                      <a:lnTo>
                        <a:pt x="10" y="1869"/>
                      </a:lnTo>
                      <a:lnTo>
                        <a:pt x="20" y="1984"/>
                      </a:lnTo>
                      <a:lnTo>
                        <a:pt x="49" y="2206"/>
                      </a:lnTo>
                      <a:lnTo>
                        <a:pt x="106" y="2417"/>
                      </a:lnTo>
                      <a:lnTo>
                        <a:pt x="183" y="2629"/>
                      </a:lnTo>
                      <a:lnTo>
                        <a:pt x="280" y="2822"/>
                      </a:lnTo>
                      <a:lnTo>
                        <a:pt x="386" y="3005"/>
                      </a:lnTo>
                      <a:lnTo>
                        <a:pt x="520" y="3178"/>
                      </a:lnTo>
                      <a:lnTo>
                        <a:pt x="665" y="3332"/>
                      </a:lnTo>
                      <a:lnTo>
                        <a:pt x="819" y="3477"/>
                      </a:lnTo>
                      <a:lnTo>
                        <a:pt x="992" y="3611"/>
                      </a:lnTo>
                      <a:lnTo>
                        <a:pt x="1175" y="3717"/>
                      </a:lnTo>
                      <a:lnTo>
                        <a:pt x="1368" y="3813"/>
                      </a:lnTo>
                      <a:lnTo>
                        <a:pt x="1579" y="3890"/>
                      </a:lnTo>
                      <a:lnTo>
                        <a:pt x="1791" y="3948"/>
                      </a:lnTo>
                      <a:lnTo>
                        <a:pt x="2013" y="3977"/>
                      </a:lnTo>
                      <a:lnTo>
                        <a:pt x="2128" y="3987"/>
                      </a:lnTo>
                      <a:lnTo>
                        <a:pt x="2244" y="3996"/>
                      </a:lnTo>
                      <a:lnTo>
                        <a:pt x="4911" y="3996"/>
                      </a:lnTo>
                      <a:lnTo>
                        <a:pt x="5026" y="3987"/>
                      </a:lnTo>
                      <a:lnTo>
                        <a:pt x="5142" y="3977"/>
                      </a:lnTo>
                      <a:lnTo>
                        <a:pt x="5363" y="3948"/>
                      </a:lnTo>
                      <a:lnTo>
                        <a:pt x="5575" y="3890"/>
                      </a:lnTo>
                      <a:lnTo>
                        <a:pt x="5777" y="3813"/>
                      </a:lnTo>
                      <a:lnTo>
                        <a:pt x="5979" y="3717"/>
                      </a:lnTo>
                      <a:lnTo>
                        <a:pt x="6162" y="3611"/>
                      </a:lnTo>
                      <a:lnTo>
                        <a:pt x="6335" y="3477"/>
                      </a:lnTo>
                      <a:lnTo>
                        <a:pt x="6490" y="3332"/>
                      </a:lnTo>
                      <a:lnTo>
                        <a:pt x="6634" y="3178"/>
                      </a:lnTo>
                      <a:lnTo>
                        <a:pt x="6769" y="3005"/>
                      </a:lnTo>
                      <a:lnTo>
                        <a:pt x="6875" y="2822"/>
                      </a:lnTo>
                      <a:lnTo>
                        <a:pt x="6971" y="2629"/>
                      </a:lnTo>
                      <a:lnTo>
                        <a:pt x="7048" y="2417"/>
                      </a:lnTo>
                      <a:lnTo>
                        <a:pt x="7106" y="2206"/>
                      </a:lnTo>
                      <a:lnTo>
                        <a:pt x="7135" y="1984"/>
                      </a:lnTo>
                      <a:lnTo>
                        <a:pt x="7144" y="1869"/>
                      </a:lnTo>
                      <a:lnTo>
                        <a:pt x="7144" y="1753"/>
                      </a:lnTo>
                      <a:lnTo>
                        <a:pt x="7144"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5" name="Google Shape;2565;p22"/>
                <p:cNvSpPr/>
                <p:nvPr/>
              </p:nvSpPr>
              <p:spPr>
                <a:xfrm>
                  <a:off x="8253025" y="2573050"/>
                  <a:ext cx="127375" cy="156475"/>
                </a:xfrm>
                <a:custGeom>
                  <a:rect b="b" l="l" r="r" t="t"/>
                  <a:pathLst>
                    <a:path extrusionOk="0" h="6259" w="5095">
                      <a:moveTo>
                        <a:pt x="1" y="1"/>
                      </a:moveTo>
                      <a:lnTo>
                        <a:pt x="1" y="6259"/>
                      </a:lnTo>
                      <a:lnTo>
                        <a:pt x="5094" y="6259"/>
                      </a:lnTo>
                      <a:lnTo>
                        <a:pt x="5094"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6" name="Google Shape;2566;p22"/>
                <p:cNvSpPr/>
                <p:nvPr/>
              </p:nvSpPr>
              <p:spPr>
                <a:xfrm>
                  <a:off x="8253025" y="2573050"/>
                  <a:ext cx="127375" cy="94150"/>
                </a:xfrm>
                <a:custGeom>
                  <a:rect b="b" l="l" r="r" t="t"/>
                  <a:pathLst>
                    <a:path extrusionOk="0" h="3766" w="5095">
                      <a:moveTo>
                        <a:pt x="1" y="1"/>
                      </a:moveTo>
                      <a:lnTo>
                        <a:pt x="1" y="3149"/>
                      </a:lnTo>
                      <a:lnTo>
                        <a:pt x="280" y="3284"/>
                      </a:lnTo>
                      <a:lnTo>
                        <a:pt x="579" y="3409"/>
                      </a:lnTo>
                      <a:lnTo>
                        <a:pt x="887" y="3515"/>
                      </a:lnTo>
                      <a:lnTo>
                        <a:pt x="1204" y="3611"/>
                      </a:lnTo>
                      <a:lnTo>
                        <a:pt x="1522" y="3679"/>
                      </a:lnTo>
                      <a:lnTo>
                        <a:pt x="1859" y="3727"/>
                      </a:lnTo>
                      <a:lnTo>
                        <a:pt x="2196" y="3756"/>
                      </a:lnTo>
                      <a:lnTo>
                        <a:pt x="2552" y="3765"/>
                      </a:lnTo>
                      <a:lnTo>
                        <a:pt x="2899" y="3756"/>
                      </a:lnTo>
                      <a:lnTo>
                        <a:pt x="3236" y="3727"/>
                      </a:lnTo>
                      <a:lnTo>
                        <a:pt x="3573" y="3679"/>
                      </a:lnTo>
                      <a:lnTo>
                        <a:pt x="3891" y="3611"/>
                      </a:lnTo>
                      <a:lnTo>
                        <a:pt x="4208" y="3515"/>
                      </a:lnTo>
                      <a:lnTo>
                        <a:pt x="4516" y="3409"/>
                      </a:lnTo>
                      <a:lnTo>
                        <a:pt x="4815" y="3284"/>
                      </a:lnTo>
                      <a:lnTo>
                        <a:pt x="5094" y="3149"/>
                      </a:lnTo>
                      <a:lnTo>
                        <a:pt x="5094"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7" name="Google Shape;2567;p22"/>
                <p:cNvSpPr/>
                <p:nvPr/>
              </p:nvSpPr>
              <p:spPr>
                <a:xfrm>
                  <a:off x="8178900" y="2297225"/>
                  <a:ext cx="275625" cy="351675"/>
                </a:xfrm>
                <a:custGeom>
                  <a:rect b="b" l="l" r="r" t="t"/>
                  <a:pathLst>
                    <a:path extrusionOk="0" h="14067" w="11025">
                      <a:moveTo>
                        <a:pt x="3746" y="1"/>
                      </a:moveTo>
                      <a:lnTo>
                        <a:pt x="3544" y="20"/>
                      </a:lnTo>
                      <a:lnTo>
                        <a:pt x="3351" y="39"/>
                      </a:lnTo>
                      <a:lnTo>
                        <a:pt x="3149" y="78"/>
                      </a:lnTo>
                      <a:lnTo>
                        <a:pt x="2966" y="126"/>
                      </a:lnTo>
                      <a:lnTo>
                        <a:pt x="2773" y="174"/>
                      </a:lnTo>
                      <a:lnTo>
                        <a:pt x="2591" y="241"/>
                      </a:lnTo>
                      <a:lnTo>
                        <a:pt x="2417" y="309"/>
                      </a:lnTo>
                      <a:lnTo>
                        <a:pt x="2234" y="386"/>
                      </a:lnTo>
                      <a:lnTo>
                        <a:pt x="2071" y="472"/>
                      </a:lnTo>
                      <a:lnTo>
                        <a:pt x="1907" y="569"/>
                      </a:lnTo>
                      <a:lnTo>
                        <a:pt x="1743" y="675"/>
                      </a:lnTo>
                      <a:lnTo>
                        <a:pt x="1589" y="781"/>
                      </a:lnTo>
                      <a:lnTo>
                        <a:pt x="1435" y="906"/>
                      </a:lnTo>
                      <a:lnTo>
                        <a:pt x="1291" y="1031"/>
                      </a:lnTo>
                      <a:lnTo>
                        <a:pt x="1156" y="1156"/>
                      </a:lnTo>
                      <a:lnTo>
                        <a:pt x="1031" y="1291"/>
                      </a:lnTo>
                      <a:lnTo>
                        <a:pt x="906" y="1435"/>
                      </a:lnTo>
                      <a:lnTo>
                        <a:pt x="780" y="1589"/>
                      </a:lnTo>
                      <a:lnTo>
                        <a:pt x="675" y="1743"/>
                      </a:lnTo>
                      <a:lnTo>
                        <a:pt x="569" y="1907"/>
                      </a:lnTo>
                      <a:lnTo>
                        <a:pt x="472" y="2071"/>
                      </a:lnTo>
                      <a:lnTo>
                        <a:pt x="386" y="2234"/>
                      </a:lnTo>
                      <a:lnTo>
                        <a:pt x="309" y="2417"/>
                      </a:lnTo>
                      <a:lnTo>
                        <a:pt x="241" y="2591"/>
                      </a:lnTo>
                      <a:lnTo>
                        <a:pt x="174" y="2773"/>
                      </a:lnTo>
                      <a:lnTo>
                        <a:pt x="126" y="2966"/>
                      </a:lnTo>
                      <a:lnTo>
                        <a:pt x="78" y="3159"/>
                      </a:lnTo>
                      <a:lnTo>
                        <a:pt x="39" y="3351"/>
                      </a:lnTo>
                      <a:lnTo>
                        <a:pt x="20" y="3544"/>
                      </a:lnTo>
                      <a:lnTo>
                        <a:pt x="1" y="3746"/>
                      </a:lnTo>
                      <a:lnTo>
                        <a:pt x="1" y="3948"/>
                      </a:lnTo>
                      <a:lnTo>
                        <a:pt x="1" y="8550"/>
                      </a:lnTo>
                      <a:lnTo>
                        <a:pt x="1" y="8829"/>
                      </a:lnTo>
                      <a:lnTo>
                        <a:pt x="30" y="9108"/>
                      </a:lnTo>
                      <a:lnTo>
                        <a:pt x="58" y="9388"/>
                      </a:lnTo>
                      <a:lnTo>
                        <a:pt x="107" y="9657"/>
                      </a:lnTo>
                      <a:lnTo>
                        <a:pt x="174" y="9927"/>
                      </a:lnTo>
                      <a:lnTo>
                        <a:pt x="251" y="10187"/>
                      </a:lnTo>
                      <a:lnTo>
                        <a:pt x="338" y="10437"/>
                      </a:lnTo>
                      <a:lnTo>
                        <a:pt x="434" y="10687"/>
                      </a:lnTo>
                      <a:lnTo>
                        <a:pt x="540" y="10938"/>
                      </a:lnTo>
                      <a:lnTo>
                        <a:pt x="665" y="11178"/>
                      </a:lnTo>
                      <a:lnTo>
                        <a:pt x="800" y="11409"/>
                      </a:lnTo>
                      <a:lnTo>
                        <a:pt x="944" y="11631"/>
                      </a:lnTo>
                      <a:lnTo>
                        <a:pt x="1098" y="11843"/>
                      </a:lnTo>
                      <a:lnTo>
                        <a:pt x="1262" y="12055"/>
                      </a:lnTo>
                      <a:lnTo>
                        <a:pt x="1435" y="12257"/>
                      </a:lnTo>
                      <a:lnTo>
                        <a:pt x="1618" y="12449"/>
                      </a:lnTo>
                      <a:lnTo>
                        <a:pt x="1811" y="12632"/>
                      </a:lnTo>
                      <a:lnTo>
                        <a:pt x="2013" y="12805"/>
                      </a:lnTo>
                      <a:lnTo>
                        <a:pt x="2215" y="12969"/>
                      </a:lnTo>
                      <a:lnTo>
                        <a:pt x="2436" y="13123"/>
                      </a:lnTo>
                      <a:lnTo>
                        <a:pt x="2658" y="13268"/>
                      </a:lnTo>
                      <a:lnTo>
                        <a:pt x="2889" y="13402"/>
                      </a:lnTo>
                      <a:lnTo>
                        <a:pt x="3130" y="13518"/>
                      </a:lnTo>
                      <a:lnTo>
                        <a:pt x="3370" y="13633"/>
                      </a:lnTo>
                      <a:lnTo>
                        <a:pt x="3621" y="13730"/>
                      </a:lnTo>
                      <a:lnTo>
                        <a:pt x="3881" y="13816"/>
                      </a:lnTo>
                      <a:lnTo>
                        <a:pt x="4141" y="13893"/>
                      </a:lnTo>
                      <a:lnTo>
                        <a:pt x="4401" y="13951"/>
                      </a:lnTo>
                      <a:lnTo>
                        <a:pt x="4680" y="13999"/>
                      </a:lnTo>
                      <a:lnTo>
                        <a:pt x="4949" y="14038"/>
                      </a:lnTo>
                      <a:lnTo>
                        <a:pt x="5228" y="14057"/>
                      </a:lnTo>
                      <a:lnTo>
                        <a:pt x="5517" y="14067"/>
                      </a:lnTo>
                      <a:lnTo>
                        <a:pt x="5797" y="14057"/>
                      </a:lnTo>
                      <a:lnTo>
                        <a:pt x="6076" y="14038"/>
                      </a:lnTo>
                      <a:lnTo>
                        <a:pt x="6345" y="13999"/>
                      </a:lnTo>
                      <a:lnTo>
                        <a:pt x="6625" y="13951"/>
                      </a:lnTo>
                      <a:lnTo>
                        <a:pt x="6884" y="13893"/>
                      </a:lnTo>
                      <a:lnTo>
                        <a:pt x="7144" y="13816"/>
                      </a:lnTo>
                      <a:lnTo>
                        <a:pt x="7404" y="13730"/>
                      </a:lnTo>
                      <a:lnTo>
                        <a:pt x="7655" y="13633"/>
                      </a:lnTo>
                      <a:lnTo>
                        <a:pt x="7895" y="13518"/>
                      </a:lnTo>
                      <a:lnTo>
                        <a:pt x="8136" y="13402"/>
                      </a:lnTo>
                      <a:lnTo>
                        <a:pt x="8367" y="13268"/>
                      </a:lnTo>
                      <a:lnTo>
                        <a:pt x="8589" y="13123"/>
                      </a:lnTo>
                      <a:lnTo>
                        <a:pt x="8810" y="12969"/>
                      </a:lnTo>
                      <a:lnTo>
                        <a:pt x="9012" y="12805"/>
                      </a:lnTo>
                      <a:lnTo>
                        <a:pt x="9214" y="12632"/>
                      </a:lnTo>
                      <a:lnTo>
                        <a:pt x="9407" y="12449"/>
                      </a:lnTo>
                      <a:lnTo>
                        <a:pt x="9590" y="12257"/>
                      </a:lnTo>
                      <a:lnTo>
                        <a:pt x="9763" y="12055"/>
                      </a:lnTo>
                      <a:lnTo>
                        <a:pt x="9927" y="11843"/>
                      </a:lnTo>
                      <a:lnTo>
                        <a:pt x="10081" y="11631"/>
                      </a:lnTo>
                      <a:lnTo>
                        <a:pt x="10225" y="11409"/>
                      </a:lnTo>
                      <a:lnTo>
                        <a:pt x="10360" y="11178"/>
                      </a:lnTo>
                      <a:lnTo>
                        <a:pt x="10485" y="10938"/>
                      </a:lnTo>
                      <a:lnTo>
                        <a:pt x="10591" y="10687"/>
                      </a:lnTo>
                      <a:lnTo>
                        <a:pt x="10687" y="10437"/>
                      </a:lnTo>
                      <a:lnTo>
                        <a:pt x="10784" y="10187"/>
                      </a:lnTo>
                      <a:lnTo>
                        <a:pt x="10851" y="9927"/>
                      </a:lnTo>
                      <a:lnTo>
                        <a:pt x="10918" y="9657"/>
                      </a:lnTo>
                      <a:lnTo>
                        <a:pt x="10967" y="9388"/>
                      </a:lnTo>
                      <a:lnTo>
                        <a:pt x="10995" y="9108"/>
                      </a:lnTo>
                      <a:lnTo>
                        <a:pt x="11024" y="8829"/>
                      </a:lnTo>
                      <a:lnTo>
                        <a:pt x="11024" y="8550"/>
                      </a:lnTo>
                      <a:lnTo>
                        <a:pt x="11024" y="4295"/>
                      </a:lnTo>
                      <a:lnTo>
                        <a:pt x="11024" y="4073"/>
                      </a:lnTo>
                      <a:lnTo>
                        <a:pt x="11005" y="3861"/>
                      </a:lnTo>
                      <a:lnTo>
                        <a:pt x="10976" y="3640"/>
                      </a:lnTo>
                      <a:lnTo>
                        <a:pt x="10938" y="3428"/>
                      </a:lnTo>
                      <a:lnTo>
                        <a:pt x="10890" y="3226"/>
                      </a:lnTo>
                      <a:lnTo>
                        <a:pt x="10832" y="3024"/>
                      </a:lnTo>
                      <a:lnTo>
                        <a:pt x="10764" y="2822"/>
                      </a:lnTo>
                      <a:lnTo>
                        <a:pt x="10687" y="2629"/>
                      </a:lnTo>
                      <a:lnTo>
                        <a:pt x="10601" y="2436"/>
                      </a:lnTo>
                      <a:lnTo>
                        <a:pt x="10504" y="2254"/>
                      </a:lnTo>
                      <a:lnTo>
                        <a:pt x="10408" y="2071"/>
                      </a:lnTo>
                      <a:lnTo>
                        <a:pt x="10293" y="1897"/>
                      </a:lnTo>
                      <a:lnTo>
                        <a:pt x="10167" y="1724"/>
                      </a:lnTo>
                      <a:lnTo>
                        <a:pt x="10042" y="1570"/>
                      </a:lnTo>
                      <a:lnTo>
                        <a:pt x="9908" y="1406"/>
                      </a:lnTo>
                      <a:lnTo>
                        <a:pt x="9763" y="1262"/>
                      </a:lnTo>
                      <a:lnTo>
                        <a:pt x="9619" y="1118"/>
                      </a:lnTo>
                      <a:lnTo>
                        <a:pt x="9465" y="983"/>
                      </a:lnTo>
                      <a:lnTo>
                        <a:pt x="9301" y="858"/>
                      </a:lnTo>
                      <a:lnTo>
                        <a:pt x="9128" y="732"/>
                      </a:lnTo>
                      <a:lnTo>
                        <a:pt x="8954" y="626"/>
                      </a:lnTo>
                      <a:lnTo>
                        <a:pt x="8771" y="521"/>
                      </a:lnTo>
                      <a:lnTo>
                        <a:pt x="8589" y="424"/>
                      </a:lnTo>
                      <a:lnTo>
                        <a:pt x="8396" y="338"/>
                      </a:lnTo>
                      <a:lnTo>
                        <a:pt x="8203" y="261"/>
                      </a:lnTo>
                      <a:lnTo>
                        <a:pt x="8001" y="193"/>
                      </a:lnTo>
                      <a:lnTo>
                        <a:pt x="7799" y="135"/>
                      </a:lnTo>
                      <a:lnTo>
                        <a:pt x="7597" y="87"/>
                      </a:lnTo>
                      <a:lnTo>
                        <a:pt x="7385" y="49"/>
                      </a:lnTo>
                      <a:lnTo>
                        <a:pt x="7173" y="20"/>
                      </a:lnTo>
                      <a:lnTo>
                        <a:pt x="6952"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8" name="Google Shape;2568;p22"/>
                <p:cNvSpPr/>
                <p:nvPr/>
              </p:nvSpPr>
              <p:spPr>
                <a:xfrm>
                  <a:off x="8286725" y="2499650"/>
                  <a:ext cx="40000" cy="23850"/>
                </a:xfrm>
                <a:custGeom>
                  <a:rect b="b" l="l" r="r" t="t"/>
                  <a:pathLst>
                    <a:path extrusionOk="0" h="954" w="1600">
                      <a:moveTo>
                        <a:pt x="1" y="1"/>
                      </a:moveTo>
                      <a:lnTo>
                        <a:pt x="59" y="126"/>
                      </a:lnTo>
                      <a:lnTo>
                        <a:pt x="222" y="405"/>
                      </a:lnTo>
                      <a:lnTo>
                        <a:pt x="328" y="569"/>
                      </a:lnTo>
                      <a:lnTo>
                        <a:pt x="434" y="713"/>
                      </a:lnTo>
                      <a:lnTo>
                        <a:pt x="530" y="838"/>
                      </a:lnTo>
                      <a:lnTo>
                        <a:pt x="579" y="877"/>
                      </a:lnTo>
                      <a:lnTo>
                        <a:pt x="617" y="906"/>
                      </a:lnTo>
                      <a:lnTo>
                        <a:pt x="665" y="934"/>
                      </a:lnTo>
                      <a:lnTo>
                        <a:pt x="723" y="944"/>
                      </a:lnTo>
                      <a:lnTo>
                        <a:pt x="790" y="954"/>
                      </a:lnTo>
                      <a:lnTo>
                        <a:pt x="858" y="954"/>
                      </a:lnTo>
                      <a:lnTo>
                        <a:pt x="1021" y="944"/>
                      </a:lnTo>
                      <a:lnTo>
                        <a:pt x="1195" y="915"/>
                      </a:lnTo>
                      <a:lnTo>
                        <a:pt x="1272" y="886"/>
                      </a:lnTo>
                      <a:lnTo>
                        <a:pt x="1349" y="857"/>
                      </a:lnTo>
                      <a:lnTo>
                        <a:pt x="1416" y="829"/>
                      </a:lnTo>
                      <a:lnTo>
                        <a:pt x="1484" y="790"/>
                      </a:lnTo>
                      <a:lnTo>
                        <a:pt x="1532" y="752"/>
                      </a:lnTo>
                      <a:lnTo>
                        <a:pt x="1570" y="703"/>
                      </a:lnTo>
                      <a:lnTo>
                        <a:pt x="1589" y="646"/>
                      </a:lnTo>
                      <a:lnTo>
                        <a:pt x="1599" y="597"/>
                      </a:lnTo>
                      <a:lnTo>
                        <a:pt x="1599" y="569"/>
                      </a:lnTo>
                      <a:lnTo>
                        <a:pt x="1580" y="540"/>
                      </a:lnTo>
                      <a:lnTo>
                        <a:pt x="1561" y="511"/>
                      </a:lnTo>
                      <a:lnTo>
                        <a:pt x="1532" y="482"/>
                      </a:lnTo>
                      <a:lnTo>
                        <a:pt x="1445" y="434"/>
                      </a:lnTo>
                      <a:lnTo>
                        <a:pt x="1349" y="376"/>
                      </a:lnTo>
                      <a:lnTo>
                        <a:pt x="1224" y="328"/>
                      </a:lnTo>
                      <a:lnTo>
                        <a:pt x="1089" y="280"/>
                      </a:lnTo>
                      <a:lnTo>
                        <a:pt x="800" y="183"/>
                      </a:lnTo>
                      <a:lnTo>
                        <a:pt x="501" y="116"/>
                      </a:lnTo>
                      <a:lnTo>
                        <a:pt x="242" y="58"/>
                      </a:lnTo>
                      <a:lnTo>
                        <a:pt x="1"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9" name="Google Shape;2569;p22"/>
                <p:cNvSpPr/>
                <p:nvPr/>
              </p:nvSpPr>
              <p:spPr>
                <a:xfrm>
                  <a:off x="8240275" y="2430825"/>
                  <a:ext cx="33725" cy="33475"/>
                </a:xfrm>
                <a:custGeom>
                  <a:rect b="b" l="l" r="r" t="t"/>
                  <a:pathLst>
                    <a:path extrusionOk="0" h="1339" w="1349">
                      <a:moveTo>
                        <a:pt x="607" y="0"/>
                      </a:moveTo>
                      <a:lnTo>
                        <a:pt x="540" y="10"/>
                      </a:lnTo>
                      <a:lnTo>
                        <a:pt x="472" y="29"/>
                      </a:lnTo>
                      <a:lnTo>
                        <a:pt x="415" y="48"/>
                      </a:lnTo>
                      <a:lnTo>
                        <a:pt x="357" y="77"/>
                      </a:lnTo>
                      <a:lnTo>
                        <a:pt x="299" y="106"/>
                      </a:lnTo>
                      <a:lnTo>
                        <a:pt x="251" y="154"/>
                      </a:lnTo>
                      <a:lnTo>
                        <a:pt x="203" y="193"/>
                      </a:lnTo>
                      <a:lnTo>
                        <a:pt x="155" y="241"/>
                      </a:lnTo>
                      <a:lnTo>
                        <a:pt x="116" y="289"/>
                      </a:lnTo>
                      <a:lnTo>
                        <a:pt x="87" y="347"/>
                      </a:lnTo>
                      <a:lnTo>
                        <a:pt x="58" y="404"/>
                      </a:lnTo>
                      <a:lnTo>
                        <a:pt x="30" y="472"/>
                      </a:lnTo>
                      <a:lnTo>
                        <a:pt x="20" y="530"/>
                      </a:lnTo>
                      <a:lnTo>
                        <a:pt x="10" y="597"/>
                      </a:lnTo>
                      <a:lnTo>
                        <a:pt x="1" y="664"/>
                      </a:lnTo>
                      <a:lnTo>
                        <a:pt x="10" y="741"/>
                      </a:lnTo>
                      <a:lnTo>
                        <a:pt x="20" y="809"/>
                      </a:lnTo>
                      <a:lnTo>
                        <a:pt x="30" y="867"/>
                      </a:lnTo>
                      <a:lnTo>
                        <a:pt x="58" y="934"/>
                      </a:lnTo>
                      <a:lnTo>
                        <a:pt x="87" y="992"/>
                      </a:lnTo>
                      <a:lnTo>
                        <a:pt x="116" y="1049"/>
                      </a:lnTo>
                      <a:lnTo>
                        <a:pt x="155" y="1098"/>
                      </a:lnTo>
                      <a:lnTo>
                        <a:pt x="203" y="1146"/>
                      </a:lnTo>
                      <a:lnTo>
                        <a:pt x="251" y="1184"/>
                      </a:lnTo>
                      <a:lnTo>
                        <a:pt x="299" y="1223"/>
                      </a:lnTo>
                      <a:lnTo>
                        <a:pt x="357" y="1261"/>
                      </a:lnTo>
                      <a:lnTo>
                        <a:pt x="415" y="1290"/>
                      </a:lnTo>
                      <a:lnTo>
                        <a:pt x="472" y="1309"/>
                      </a:lnTo>
                      <a:lnTo>
                        <a:pt x="540" y="1329"/>
                      </a:lnTo>
                      <a:lnTo>
                        <a:pt x="607" y="1338"/>
                      </a:lnTo>
                      <a:lnTo>
                        <a:pt x="742" y="1338"/>
                      </a:lnTo>
                      <a:lnTo>
                        <a:pt x="809" y="1329"/>
                      </a:lnTo>
                      <a:lnTo>
                        <a:pt x="877" y="1309"/>
                      </a:lnTo>
                      <a:lnTo>
                        <a:pt x="935" y="1290"/>
                      </a:lnTo>
                      <a:lnTo>
                        <a:pt x="992" y="1261"/>
                      </a:lnTo>
                      <a:lnTo>
                        <a:pt x="1050" y="1223"/>
                      </a:lnTo>
                      <a:lnTo>
                        <a:pt x="1108" y="1184"/>
                      </a:lnTo>
                      <a:lnTo>
                        <a:pt x="1156" y="1146"/>
                      </a:lnTo>
                      <a:lnTo>
                        <a:pt x="1195" y="1098"/>
                      </a:lnTo>
                      <a:lnTo>
                        <a:pt x="1233" y="1049"/>
                      </a:lnTo>
                      <a:lnTo>
                        <a:pt x="1272" y="992"/>
                      </a:lnTo>
                      <a:lnTo>
                        <a:pt x="1291" y="934"/>
                      </a:lnTo>
                      <a:lnTo>
                        <a:pt x="1320" y="867"/>
                      </a:lnTo>
                      <a:lnTo>
                        <a:pt x="1339" y="809"/>
                      </a:lnTo>
                      <a:lnTo>
                        <a:pt x="1349" y="741"/>
                      </a:lnTo>
                      <a:lnTo>
                        <a:pt x="1349" y="664"/>
                      </a:lnTo>
                      <a:lnTo>
                        <a:pt x="1349" y="597"/>
                      </a:lnTo>
                      <a:lnTo>
                        <a:pt x="1339" y="530"/>
                      </a:lnTo>
                      <a:lnTo>
                        <a:pt x="1320" y="472"/>
                      </a:lnTo>
                      <a:lnTo>
                        <a:pt x="1291" y="404"/>
                      </a:lnTo>
                      <a:lnTo>
                        <a:pt x="1272" y="347"/>
                      </a:lnTo>
                      <a:lnTo>
                        <a:pt x="1233" y="289"/>
                      </a:lnTo>
                      <a:lnTo>
                        <a:pt x="1195" y="241"/>
                      </a:lnTo>
                      <a:lnTo>
                        <a:pt x="1156" y="193"/>
                      </a:lnTo>
                      <a:lnTo>
                        <a:pt x="1108" y="154"/>
                      </a:lnTo>
                      <a:lnTo>
                        <a:pt x="1050" y="106"/>
                      </a:lnTo>
                      <a:lnTo>
                        <a:pt x="992" y="77"/>
                      </a:lnTo>
                      <a:lnTo>
                        <a:pt x="935" y="48"/>
                      </a:lnTo>
                      <a:lnTo>
                        <a:pt x="877" y="29"/>
                      </a:lnTo>
                      <a:lnTo>
                        <a:pt x="809" y="10"/>
                      </a:lnTo>
                      <a:lnTo>
                        <a:pt x="74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0" name="Google Shape;2570;p22"/>
                <p:cNvSpPr/>
                <p:nvPr/>
              </p:nvSpPr>
              <p:spPr>
                <a:xfrm>
                  <a:off x="8361350" y="2430825"/>
                  <a:ext cx="33475" cy="33475"/>
                </a:xfrm>
                <a:custGeom>
                  <a:rect b="b" l="l" r="r" t="t"/>
                  <a:pathLst>
                    <a:path extrusionOk="0" h="1339" w="1339">
                      <a:moveTo>
                        <a:pt x="597" y="0"/>
                      </a:moveTo>
                      <a:lnTo>
                        <a:pt x="530" y="10"/>
                      </a:lnTo>
                      <a:lnTo>
                        <a:pt x="472" y="29"/>
                      </a:lnTo>
                      <a:lnTo>
                        <a:pt x="405" y="48"/>
                      </a:lnTo>
                      <a:lnTo>
                        <a:pt x="347" y="77"/>
                      </a:lnTo>
                      <a:lnTo>
                        <a:pt x="289" y="106"/>
                      </a:lnTo>
                      <a:lnTo>
                        <a:pt x="241" y="154"/>
                      </a:lnTo>
                      <a:lnTo>
                        <a:pt x="193" y="193"/>
                      </a:lnTo>
                      <a:lnTo>
                        <a:pt x="154" y="241"/>
                      </a:lnTo>
                      <a:lnTo>
                        <a:pt x="116" y="289"/>
                      </a:lnTo>
                      <a:lnTo>
                        <a:pt x="77" y="347"/>
                      </a:lnTo>
                      <a:lnTo>
                        <a:pt x="49" y="404"/>
                      </a:lnTo>
                      <a:lnTo>
                        <a:pt x="29" y="472"/>
                      </a:lnTo>
                      <a:lnTo>
                        <a:pt x="10" y="530"/>
                      </a:lnTo>
                      <a:lnTo>
                        <a:pt x="0" y="597"/>
                      </a:lnTo>
                      <a:lnTo>
                        <a:pt x="0" y="664"/>
                      </a:lnTo>
                      <a:lnTo>
                        <a:pt x="0" y="741"/>
                      </a:lnTo>
                      <a:lnTo>
                        <a:pt x="10" y="809"/>
                      </a:lnTo>
                      <a:lnTo>
                        <a:pt x="29" y="867"/>
                      </a:lnTo>
                      <a:lnTo>
                        <a:pt x="49" y="934"/>
                      </a:lnTo>
                      <a:lnTo>
                        <a:pt x="77" y="992"/>
                      </a:lnTo>
                      <a:lnTo>
                        <a:pt x="116" y="1049"/>
                      </a:lnTo>
                      <a:lnTo>
                        <a:pt x="154" y="1098"/>
                      </a:lnTo>
                      <a:lnTo>
                        <a:pt x="193" y="1146"/>
                      </a:lnTo>
                      <a:lnTo>
                        <a:pt x="241" y="1184"/>
                      </a:lnTo>
                      <a:lnTo>
                        <a:pt x="289" y="1223"/>
                      </a:lnTo>
                      <a:lnTo>
                        <a:pt x="347" y="1261"/>
                      </a:lnTo>
                      <a:lnTo>
                        <a:pt x="405" y="1290"/>
                      </a:lnTo>
                      <a:lnTo>
                        <a:pt x="472" y="1309"/>
                      </a:lnTo>
                      <a:lnTo>
                        <a:pt x="530" y="1329"/>
                      </a:lnTo>
                      <a:lnTo>
                        <a:pt x="597" y="1338"/>
                      </a:lnTo>
                      <a:lnTo>
                        <a:pt x="742" y="1338"/>
                      </a:lnTo>
                      <a:lnTo>
                        <a:pt x="809" y="1329"/>
                      </a:lnTo>
                      <a:lnTo>
                        <a:pt x="867" y="1309"/>
                      </a:lnTo>
                      <a:lnTo>
                        <a:pt x="934" y="1290"/>
                      </a:lnTo>
                      <a:lnTo>
                        <a:pt x="992" y="1261"/>
                      </a:lnTo>
                      <a:lnTo>
                        <a:pt x="1050" y="1223"/>
                      </a:lnTo>
                      <a:lnTo>
                        <a:pt x="1098" y="1184"/>
                      </a:lnTo>
                      <a:lnTo>
                        <a:pt x="1146" y="1146"/>
                      </a:lnTo>
                      <a:lnTo>
                        <a:pt x="1185" y="1098"/>
                      </a:lnTo>
                      <a:lnTo>
                        <a:pt x="1223" y="1049"/>
                      </a:lnTo>
                      <a:lnTo>
                        <a:pt x="1262" y="992"/>
                      </a:lnTo>
                      <a:lnTo>
                        <a:pt x="1291" y="934"/>
                      </a:lnTo>
                      <a:lnTo>
                        <a:pt x="1310" y="867"/>
                      </a:lnTo>
                      <a:lnTo>
                        <a:pt x="1329" y="809"/>
                      </a:lnTo>
                      <a:lnTo>
                        <a:pt x="1339" y="741"/>
                      </a:lnTo>
                      <a:lnTo>
                        <a:pt x="1339" y="664"/>
                      </a:lnTo>
                      <a:lnTo>
                        <a:pt x="1339" y="597"/>
                      </a:lnTo>
                      <a:lnTo>
                        <a:pt x="1329" y="530"/>
                      </a:lnTo>
                      <a:lnTo>
                        <a:pt x="1310" y="472"/>
                      </a:lnTo>
                      <a:lnTo>
                        <a:pt x="1291" y="404"/>
                      </a:lnTo>
                      <a:lnTo>
                        <a:pt x="1262" y="347"/>
                      </a:lnTo>
                      <a:lnTo>
                        <a:pt x="1223" y="289"/>
                      </a:lnTo>
                      <a:lnTo>
                        <a:pt x="1185" y="241"/>
                      </a:lnTo>
                      <a:lnTo>
                        <a:pt x="1146" y="193"/>
                      </a:lnTo>
                      <a:lnTo>
                        <a:pt x="1098" y="154"/>
                      </a:lnTo>
                      <a:lnTo>
                        <a:pt x="1050" y="106"/>
                      </a:lnTo>
                      <a:lnTo>
                        <a:pt x="992" y="77"/>
                      </a:lnTo>
                      <a:lnTo>
                        <a:pt x="934" y="48"/>
                      </a:lnTo>
                      <a:lnTo>
                        <a:pt x="867" y="29"/>
                      </a:lnTo>
                      <a:lnTo>
                        <a:pt x="809" y="10"/>
                      </a:lnTo>
                      <a:lnTo>
                        <a:pt x="74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1" name="Google Shape;2571;p22"/>
                <p:cNvSpPr/>
                <p:nvPr/>
              </p:nvSpPr>
              <p:spPr>
                <a:xfrm>
                  <a:off x="8283375" y="2413000"/>
                  <a:ext cx="35400" cy="102550"/>
                </a:xfrm>
                <a:custGeom>
                  <a:rect b="b" l="l" r="r" t="t"/>
                  <a:pathLst>
                    <a:path extrusionOk="0" h="4102" w="1416">
                      <a:moveTo>
                        <a:pt x="1415" y="1"/>
                      </a:moveTo>
                      <a:lnTo>
                        <a:pt x="1281" y="270"/>
                      </a:lnTo>
                      <a:lnTo>
                        <a:pt x="1155" y="540"/>
                      </a:lnTo>
                      <a:lnTo>
                        <a:pt x="905" y="1079"/>
                      </a:lnTo>
                      <a:lnTo>
                        <a:pt x="674" y="1628"/>
                      </a:lnTo>
                      <a:lnTo>
                        <a:pt x="443" y="2176"/>
                      </a:lnTo>
                      <a:lnTo>
                        <a:pt x="231" y="2735"/>
                      </a:lnTo>
                      <a:lnTo>
                        <a:pt x="39" y="3293"/>
                      </a:lnTo>
                      <a:lnTo>
                        <a:pt x="10" y="3361"/>
                      </a:lnTo>
                      <a:lnTo>
                        <a:pt x="10" y="3370"/>
                      </a:lnTo>
                      <a:lnTo>
                        <a:pt x="0" y="3409"/>
                      </a:lnTo>
                      <a:lnTo>
                        <a:pt x="10" y="3467"/>
                      </a:lnTo>
                      <a:lnTo>
                        <a:pt x="19" y="3495"/>
                      </a:lnTo>
                      <a:lnTo>
                        <a:pt x="39" y="3544"/>
                      </a:lnTo>
                      <a:lnTo>
                        <a:pt x="58" y="3572"/>
                      </a:lnTo>
                      <a:lnTo>
                        <a:pt x="125" y="3649"/>
                      </a:lnTo>
                      <a:lnTo>
                        <a:pt x="193" y="3707"/>
                      </a:lnTo>
                      <a:lnTo>
                        <a:pt x="318" y="3794"/>
                      </a:lnTo>
                      <a:lnTo>
                        <a:pt x="453" y="3871"/>
                      </a:lnTo>
                      <a:lnTo>
                        <a:pt x="587" y="3948"/>
                      </a:lnTo>
                      <a:lnTo>
                        <a:pt x="732" y="4006"/>
                      </a:lnTo>
                      <a:lnTo>
                        <a:pt x="867" y="4063"/>
                      </a:lnTo>
                      <a:lnTo>
                        <a:pt x="1021" y="4102"/>
                      </a:lnTo>
                      <a:lnTo>
                        <a:pt x="1021" y="4102"/>
                      </a:lnTo>
                      <a:lnTo>
                        <a:pt x="924" y="3986"/>
                      </a:lnTo>
                      <a:lnTo>
                        <a:pt x="818" y="3871"/>
                      </a:lnTo>
                      <a:lnTo>
                        <a:pt x="616" y="3659"/>
                      </a:lnTo>
                      <a:lnTo>
                        <a:pt x="414" y="3457"/>
                      </a:lnTo>
                      <a:lnTo>
                        <a:pt x="380" y="3414"/>
                      </a:lnTo>
                      <a:lnTo>
                        <a:pt x="395" y="3380"/>
                      </a:lnTo>
                      <a:lnTo>
                        <a:pt x="597" y="2831"/>
                      </a:lnTo>
                      <a:lnTo>
                        <a:pt x="780" y="2273"/>
                      </a:lnTo>
                      <a:lnTo>
                        <a:pt x="963" y="1714"/>
                      </a:lnTo>
                      <a:lnTo>
                        <a:pt x="1127" y="1156"/>
                      </a:lnTo>
                      <a:lnTo>
                        <a:pt x="1281" y="578"/>
                      </a:lnTo>
                      <a:lnTo>
                        <a:pt x="1358" y="299"/>
                      </a:lnTo>
                      <a:lnTo>
                        <a:pt x="141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2" name="Google Shape;2572;p22"/>
                <p:cNvSpPr/>
                <p:nvPr/>
              </p:nvSpPr>
              <p:spPr>
                <a:xfrm>
                  <a:off x="8222700" y="2387000"/>
                  <a:ext cx="56350" cy="29400"/>
                </a:xfrm>
                <a:custGeom>
                  <a:rect b="b" l="l" r="r" t="t"/>
                  <a:pathLst>
                    <a:path extrusionOk="0" h="1176" w="2254">
                      <a:moveTo>
                        <a:pt x="1898" y="1"/>
                      </a:moveTo>
                      <a:lnTo>
                        <a:pt x="1821" y="20"/>
                      </a:lnTo>
                      <a:lnTo>
                        <a:pt x="1734" y="39"/>
                      </a:lnTo>
                      <a:lnTo>
                        <a:pt x="1647" y="68"/>
                      </a:lnTo>
                      <a:lnTo>
                        <a:pt x="1455" y="145"/>
                      </a:lnTo>
                      <a:lnTo>
                        <a:pt x="1252" y="251"/>
                      </a:lnTo>
                      <a:lnTo>
                        <a:pt x="1050" y="376"/>
                      </a:lnTo>
                      <a:lnTo>
                        <a:pt x="858" y="511"/>
                      </a:lnTo>
                      <a:lnTo>
                        <a:pt x="665" y="646"/>
                      </a:lnTo>
                      <a:lnTo>
                        <a:pt x="328" y="906"/>
                      </a:lnTo>
                      <a:lnTo>
                        <a:pt x="88" y="1098"/>
                      </a:lnTo>
                      <a:lnTo>
                        <a:pt x="1" y="1175"/>
                      </a:lnTo>
                      <a:lnTo>
                        <a:pt x="107" y="1166"/>
                      </a:lnTo>
                      <a:lnTo>
                        <a:pt x="376" y="1147"/>
                      </a:lnTo>
                      <a:lnTo>
                        <a:pt x="752" y="1108"/>
                      </a:lnTo>
                      <a:lnTo>
                        <a:pt x="964" y="1079"/>
                      </a:lnTo>
                      <a:lnTo>
                        <a:pt x="1185" y="1041"/>
                      </a:lnTo>
                      <a:lnTo>
                        <a:pt x="1407" y="992"/>
                      </a:lnTo>
                      <a:lnTo>
                        <a:pt x="1609" y="925"/>
                      </a:lnTo>
                      <a:lnTo>
                        <a:pt x="1801" y="848"/>
                      </a:lnTo>
                      <a:lnTo>
                        <a:pt x="1888" y="810"/>
                      </a:lnTo>
                      <a:lnTo>
                        <a:pt x="1965" y="761"/>
                      </a:lnTo>
                      <a:lnTo>
                        <a:pt x="2032" y="713"/>
                      </a:lnTo>
                      <a:lnTo>
                        <a:pt x="2100" y="655"/>
                      </a:lnTo>
                      <a:lnTo>
                        <a:pt x="2157" y="598"/>
                      </a:lnTo>
                      <a:lnTo>
                        <a:pt x="2196" y="540"/>
                      </a:lnTo>
                      <a:lnTo>
                        <a:pt x="2225" y="473"/>
                      </a:lnTo>
                      <a:lnTo>
                        <a:pt x="2244" y="396"/>
                      </a:lnTo>
                      <a:lnTo>
                        <a:pt x="2254" y="328"/>
                      </a:lnTo>
                      <a:lnTo>
                        <a:pt x="2244" y="242"/>
                      </a:lnTo>
                      <a:lnTo>
                        <a:pt x="2215" y="164"/>
                      </a:lnTo>
                      <a:lnTo>
                        <a:pt x="2186" y="107"/>
                      </a:lnTo>
                      <a:lnTo>
                        <a:pt x="2148" y="59"/>
                      </a:lnTo>
                      <a:lnTo>
                        <a:pt x="2090" y="30"/>
                      </a:lnTo>
                      <a:lnTo>
                        <a:pt x="2032" y="10"/>
                      </a:lnTo>
                      <a:lnTo>
                        <a:pt x="1965"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3" name="Google Shape;2573;p22"/>
                <p:cNvSpPr/>
                <p:nvPr/>
              </p:nvSpPr>
              <p:spPr>
                <a:xfrm>
                  <a:off x="8353650" y="2387250"/>
                  <a:ext cx="57075" cy="28900"/>
                </a:xfrm>
                <a:custGeom>
                  <a:rect b="b" l="l" r="r" t="t"/>
                  <a:pathLst>
                    <a:path extrusionOk="0" h="1156" w="2283">
                      <a:moveTo>
                        <a:pt x="376" y="0"/>
                      </a:moveTo>
                      <a:lnTo>
                        <a:pt x="299" y="10"/>
                      </a:lnTo>
                      <a:lnTo>
                        <a:pt x="231" y="39"/>
                      </a:lnTo>
                      <a:lnTo>
                        <a:pt x="174" y="77"/>
                      </a:lnTo>
                      <a:lnTo>
                        <a:pt x="116" y="126"/>
                      </a:lnTo>
                      <a:lnTo>
                        <a:pt x="58" y="183"/>
                      </a:lnTo>
                      <a:lnTo>
                        <a:pt x="20" y="251"/>
                      </a:lnTo>
                      <a:lnTo>
                        <a:pt x="0" y="318"/>
                      </a:lnTo>
                      <a:lnTo>
                        <a:pt x="0" y="376"/>
                      </a:lnTo>
                      <a:lnTo>
                        <a:pt x="10" y="443"/>
                      </a:lnTo>
                      <a:lnTo>
                        <a:pt x="39" y="491"/>
                      </a:lnTo>
                      <a:lnTo>
                        <a:pt x="77" y="549"/>
                      </a:lnTo>
                      <a:lnTo>
                        <a:pt x="126" y="597"/>
                      </a:lnTo>
                      <a:lnTo>
                        <a:pt x="193" y="645"/>
                      </a:lnTo>
                      <a:lnTo>
                        <a:pt x="270" y="694"/>
                      </a:lnTo>
                      <a:lnTo>
                        <a:pt x="347" y="742"/>
                      </a:lnTo>
                      <a:lnTo>
                        <a:pt x="540" y="819"/>
                      </a:lnTo>
                      <a:lnTo>
                        <a:pt x="751" y="886"/>
                      </a:lnTo>
                      <a:lnTo>
                        <a:pt x="982" y="944"/>
                      </a:lnTo>
                      <a:lnTo>
                        <a:pt x="1213" y="1002"/>
                      </a:lnTo>
                      <a:lnTo>
                        <a:pt x="1445" y="1040"/>
                      </a:lnTo>
                      <a:lnTo>
                        <a:pt x="1868" y="1108"/>
                      </a:lnTo>
                      <a:lnTo>
                        <a:pt x="2167" y="1146"/>
                      </a:lnTo>
                      <a:lnTo>
                        <a:pt x="2282" y="1156"/>
                      </a:lnTo>
                      <a:lnTo>
                        <a:pt x="2282" y="1156"/>
                      </a:lnTo>
                      <a:lnTo>
                        <a:pt x="2205" y="1079"/>
                      </a:lnTo>
                      <a:lnTo>
                        <a:pt x="2013" y="896"/>
                      </a:lnTo>
                      <a:lnTo>
                        <a:pt x="1714" y="655"/>
                      </a:lnTo>
                      <a:lnTo>
                        <a:pt x="1541" y="520"/>
                      </a:lnTo>
                      <a:lnTo>
                        <a:pt x="1367" y="395"/>
                      </a:lnTo>
                      <a:lnTo>
                        <a:pt x="1175" y="270"/>
                      </a:lnTo>
                      <a:lnTo>
                        <a:pt x="992" y="164"/>
                      </a:lnTo>
                      <a:lnTo>
                        <a:pt x="799" y="77"/>
                      </a:lnTo>
                      <a:lnTo>
                        <a:pt x="713" y="49"/>
                      </a:lnTo>
                      <a:lnTo>
                        <a:pt x="626" y="20"/>
                      </a:lnTo>
                      <a:lnTo>
                        <a:pt x="540" y="10"/>
                      </a:lnTo>
                      <a:lnTo>
                        <a:pt x="45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4" name="Google Shape;2574;p22"/>
                <p:cNvSpPr/>
                <p:nvPr/>
              </p:nvSpPr>
              <p:spPr>
                <a:xfrm>
                  <a:off x="8125225" y="2427450"/>
                  <a:ext cx="71275" cy="104725"/>
                </a:xfrm>
                <a:custGeom>
                  <a:rect b="b" l="l" r="r" t="t"/>
                  <a:pathLst>
                    <a:path extrusionOk="0" h="4189" w="2851">
                      <a:moveTo>
                        <a:pt x="1233" y="0"/>
                      </a:moveTo>
                      <a:lnTo>
                        <a:pt x="1089" y="10"/>
                      </a:lnTo>
                      <a:lnTo>
                        <a:pt x="954" y="48"/>
                      </a:lnTo>
                      <a:lnTo>
                        <a:pt x="819" y="106"/>
                      </a:lnTo>
                      <a:lnTo>
                        <a:pt x="694" y="183"/>
                      </a:lnTo>
                      <a:lnTo>
                        <a:pt x="578" y="279"/>
                      </a:lnTo>
                      <a:lnTo>
                        <a:pt x="472" y="385"/>
                      </a:lnTo>
                      <a:lnTo>
                        <a:pt x="367" y="511"/>
                      </a:lnTo>
                      <a:lnTo>
                        <a:pt x="280" y="655"/>
                      </a:lnTo>
                      <a:lnTo>
                        <a:pt x="203" y="809"/>
                      </a:lnTo>
                      <a:lnTo>
                        <a:pt x="145" y="973"/>
                      </a:lnTo>
                      <a:lnTo>
                        <a:pt x="87" y="1146"/>
                      </a:lnTo>
                      <a:lnTo>
                        <a:pt x="49" y="1329"/>
                      </a:lnTo>
                      <a:lnTo>
                        <a:pt x="20" y="1521"/>
                      </a:lnTo>
                      <a:lnTo>
                        <a:pt x="1" y="1724"/>
                      </a:lnTo>
                      <a:lnTo>
                        <a:pt x="1" y="1926"/>
                      </a:lnTo>
                      <a:lnTo>
                        <a:pt x="10" y="2138"/>
                      </a:lnTo>
                      <a:lnTo>
                        <a:pt x="39" y="2349"/>
                      </a:lnTo>
                      <a:lnTo>
                        <a:pt x="78" y="2561"/>
                      </a:lnTo>
                      <a:lnTo>
                        <a:pt x="135" y="2763"/>
                      </a:lnTo>
                      <a:lnTo>
                        <a:pt x="203" y="2956"/>
                      </a:lnTo>
                      <a:lnTo>
                        <a:pt x="280" y="3139"/>
                      </a:lnTo>
                      <a:lnTo>
                        <a:pt x="367" y="3312"/>
                      </a:lnTo>
                      <a:lnTo>
                        <a:pt x="463" y="3466"/>
                      </a:lnTo>
                      <a:lnTo>
                        <a:pt x="569" y="3611"/>
                      </a:lnTo>
                      <a:lnTo>
                        <a:pt x="684" y="3745"/>
                      </a:lnTo>
                      <a:lnTo>
                        <a:pt x="800" y="3861"/>
                      </a:lnTo>
                      <a:lnTo>
                        <a:pt x="925" y="3957"/>
                      </a:lnTo>
                      <a:lnTo>
                        <a:pt x="1060" y="4044"/>
                      </a:lnTo>
                      <a:lnTo>
                        <a:pt x="1195" y="4111"/>
                      </a:lnTo>
                      <a:lnTo>
                        <a:pt x="1339" y="4150"/>
                      </a:lnTo>
                      <a:lnTo>
                        <a:pt x="1474" y="4179"/>
                      </a:lnTo>
                      <a:lnTo>
                        <a:pt x="1618" y="4188"/>
                      </a:lnTo>
                      <a:lnTo>
                        <a:pt x="1763" y="4169"/>
                      </a:lnTo>
                      <a:lnTo>
                        <a:pt x="1907" y="4131"/>
                      </a:lnTo>
                      <a:lnTo>
                        <a:pt x="2032" y="4073"/>
                      </a:lnTo>
                      <a:lnTo>
                        <a:pt x="2157" y="3996"/>
                      </a:lnTo>
                      <a:lnTo>
                        <a:pt x="2273" y="3899"/>
                      </a:lnTo>
                      <a:lnTo>
                        <a:pt x="2388" y="3794"/>
                      </a:lnTo>
                      <a:lnTo>
                        <a:pt x="2485" y="3668"/>
                      </a:lnTo>
                      <a:lnTo>
                        <a:pt x="2571" y="3524"/>
                      </a:lnTo>
                      <a:lnTo>
                        <a:pt x="2648" y="3370"/>
                      </a:lnTo>
                      <a:lnTo>
                        <a:pt x="2716" y="3206"/>
                      </a:lnTo>
                      <a:lnTo>
                        <a:pt x="2764" y="3033"/>
                      </a:lnTo>
                      <a:lnTo>
                        <a:pt x="2812" y="2850"/>
                      </a:lnTo>
                      <a:lnTo>
                        <a:pt x="2841" y="2657"/>
                      </a:lnTo>
                      <a:lnTo>
                        <a:pt x="2850" y="2455"/>
                      </a:lnTo>
                      <a:lnTo>
                        <a:pt x="2850" y="2253"/>
                      </a:lnTo>
                      <a:lnTo>
                        <a:pt x="2841" y="2041"/>
                      </a:lnTo>
                      <a:lnTo>
                        <a:pt x="2812" y="1830"/>
                      </a:lnTo>
                      <a:lnTo>
                        <a:pt x="2773" y="1618"/>
                      </a:lnTo>
                      <a:lnTo>
                        <a:pt x="2716" y="1416"/>
                      </a:lnTo>
                      <a:lnTo>
                        <a:pt x="2648" y="1223"/>
                      </a:lnTo>
                      <a:lnTo>
                        <a:pt x="2571" y="1040"/>
                      </a:lnTo>
                      <a:lnTo>
                        <a:pt x="2485" y="867"/>
                      </a:lnTo>
                      <a:lnTo>
                        <a:pt x="2388" y="713"/>
                      </a:lnTo>
                      <a:lnTo>
                        <a:pt x="2282" y="568"/>
                      </a:lnTo>
                      <a:lnTo>
                        <a:pt x="2167" y="434"/>
                      </a:lnTo>
                      <a:lnTo>
                        <a:pt x="2051" y="318"/>
                      </a:lnTo>
                      <a:lnTo>
                        <a:pt x="1926" y="222"/>
                      </a:lnTo>
                      <a:lnTo>
                        <a:pt x="1791" y="135"/>
                      </a:lnTo>
                      <a:lnTo>
                        <a:pt x="1657" y="77"/>
                      </a:lnTo>
                      <a:lnTo>
                        <a:pt x="1522" y="29"/>
                      </a:lnTo>
                      <a:lnTo>
                        <a:pt x="1377"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5" name="Google Shape;2575;p22"/>
                <p:cNvSpPr/>
                <p:nvPr/>
              </p:nvSpPr>
              <p:spPr>
                <a:xfrm>
                  <a:off x="8137275" y="2445025"/>
                  <a:ext cx="46700" cy="68125"/>
                </a:xfrm>
                <a:custGeom>
                  <a:rect b="b" l="l" r="r" t="t"/>
                  <a:pathLst>
                    <a:path extrusionOk="0" h="2725" w="1868">
                      <a:moveTo>
                        <a:pt x="818" y="0"/>
                      </a:moveTo>
                      <a:lnTo>
                        <a:pt x="722" y="10"/>
                      </a:lnTo>
                      <a:lnTo>
                        <a:pt x="626" y="39"/>
                      </a:lnTo>
                      <a:lnTo>
                        <a:pt x="539" y="77"/>
                      </a:lnTo>
                      <a:lnTo>
                        <a:pt x="462" y="125"/>
                      </a:lnTo>
                      <a:lnTo>
                        <a:pt x="385" y="193"/>
                      </a:lnTo>
                      <a:lnTo>
                        <a:pt x="308" y="260"/>
                      </a:lnTo>
                      <a:lnTo>
                        <a:pt x="250" y="347"/>
                      </a:lnTo>
                      <a:lnTo>
                        <a:pt x="193" y="443"/>
                      </a:lnTo>
                      <a:lnTo>
                        <a:pt x="135" y="539"/>
                      </a:lnTo>
                      <a:lnTo>
                        <a:pt x="96" y="645"/>
                      </a:lnTo>
                      <a:lnTo>
                        <a:pt x="58" y="761"/>
                      </a:lnTo>
                      <a:lnTo>
                        <a:pt x="29" y="886"/>
                      </a:lnTo>
                      <a:lnTo>
                        <a:pt x="10" y="1011"/>
                      </a:lnTo>
                      <a:lnTo>
                        <a:pt x="0" y="1146"/>
                      </a:lnTo>
                      <a:lnTo>
                        <a:pt x="0" y="1281"/>
                      </a:lnTo>
                      <a:lnTo>
                        <a:pt x="10" y="1415"/>
                      </a:lnTo>
                      <a:lnTo>
                        <a:pt x="29" y="1560"/>
                      </a:lnTo>
                      <a:lnTo>
                        <a:pt x="77" y="1772"/>
                      </a:lnTo>
                      <a:lnTo>
                        <a:pt x="135" y="1974"/>
                      </a:lnTo>
                      <a:lnTo>
                        <a:pt x="221" y="2147"/>
                      </a:lnTo>
                      <a:lnTo>
                        <a:pt x="318" y="2311"/>
                      </a:lnTo>
                      <a:lnTo>
                        <a:pt x="376" y="2388"/>
                      </a:lnTo>
                      <a:lnTo>
                        <a:pt x="433" y="2455"/>
                      </a:lnTo>
                      <a:lnTo>
                        <a:pt x="491" y="2513"/>
                      </a:lnTo>
                      <a:lnTo>
                        <a:pt x="549" y="2571"/>
                      </a:lnTo>
                      <a:lnTo>
                        <a:pt x="616" y="2619"/>
                      </a:lnTo>
                      <a:lnTo>
                        <a:pt x="684" y="2667"/>
                      </a:lnTo>
                      <a:lnTo>
                        <a:pt x="751" y="2696"/>
                      </a:lnTo>
                      <a:lnTo>
                        <a:pt x="818" y="2725"/>
                      </a:lnTo>
                      <a:lnTo>
                        <a:pt x="809" y="2590"/>
                      </a:lnTo>
                      <a:lnTo>
                        <a:pt x="799" y="2455"/>
                      </a:lnTo>
                      <a:lnTo>
                        <a:pt x="809" y="2330"/>
                      </a:lnTo>
                      <a:lnTo>
                        <a:pt x="818" y="2195"/>
                      </a:lnTo>
                      <a:lnTo>
                        <a:pt x="838" y="2080"/>
                      </a:lnTo>
                      <a:lnTo>
                        <a:pt x="867" y="1954"/>
                      </a:lnTo>
                      <a:lnTo>
                        <a:pt x="905" y="1849"/>
                      </a:lnTo>
                      <a:lnTo>
                        <a:pt x="953" y="1743"/>
                      </a:lnTo>
                      <a:lnTo>
                        <a:pt x="1001" y="1646"/>
                      </a:lnTo>
                      <a:lnTo>
                        <a:pt x="1059" y="1560"/>
                      </a:lnTo>
                      <a:lnTo>
                        <a:pt x="1117" y="1473"/>
                      </a:lnTo>
                      <a:lnTo>
                        <a:pt x="1194" y="1406"/>
                      </a:lnTo>
                      <a:lnTo>
                        <a:pt x="1261" y="1348"/>
                      </a:lnTo>
                      <a:lnTo>
                        <a:pt x="1348" y="1300"/>
                      </a:lnTo>
                      <a:lnTo>
                        <a:pt x="1435" y="1261"/>
                      </a:lnTo>
                      <a:lnTo>
                        <a:pt x="1521" y="1242"/>
                      </a:lnTo>
                      <a:lnTo>
                        <a:pt x="1608" y="1232"/>
                      </a:lnTo>
                      <a:lnTo>
                        <a:pt x="1695" y="1232"/>
                      </a:lnTo>
                      <a:lnTo>
                        <a:pt x="1781" y="1242"/>
                      </a:lnTo>
                      <a:lnTo>
                        <a:pt x="1868" y="1271"/>
                      </a:lnTo>
                      <a:lnTo>
                        <a:pt x="1858" y="1213"/>
                      </a:lnTo>
                      <a:lnTo>
                        <a:pt x="1839" y="1069"/>
                      </a:lnTo>
                      <a:lnTo>
                        <a:pt x="1800" y="944"/>
                      </a:lnTo>
                      <a:lnTo>
                        <a:pt x="1752" y="809"/>
                      </a:lnTo>
                      <a:lnTo>
                        <a:pt x="1704" y="693"/>
                      </a:lnTo>
                      <a:lnTo>
                        <a:pt x="1646" y="578"/>
                      </a:lnTo>
                      <a:lnTo>
                        <a:pt x="1579" y="472"/>
                      </a:lnTo>
                      <a:lnTo>
                        <a:pt x="1512" y="376"/>
                      </a:lnTo>
                      <a:lnTo>
                        <a:pt x="1435" y="289"/>
                      </a:lnTo>
                      <a:lnTo>
                        <a:pt x="1358" y="222"/>
                      </a:lnTo>
                      <a:lnTo>
                        <a:pt x="1271" y="154"/>
                      </a:lnTo>
                      <a:lnTo>
                        <a:pt x="1184" y="96"/>
                      </a:lnTo>
                      <a:lnTo>
                        <a:pt x="1098" y="58"/>
                      </a:lnTo>
                      <a:lnTo>
                        <a:pt x="1001" y="29"/>
                      </a:lnTo>
                      <a:lnTo>
                        <a:pt x="915" y="10"/>
                      </a:lnTo>
                      <a:lnTo>
                        <a:pt x="818"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6" name="Google Shape;2576;p22"/>
                <p:cNvSpPr/>
                <p:nvPr/>
              </p:nvSpPr>
              <p:spPr>
                <a:xfrm>
                  <a:off x="8436925" y="2427450"/>
                  <a:ext cx="71275" cy="104725"/>
                </a:xfrm>
                <a:custGeom>
                  <a:rect b="b" l="l" r="r" t="t"/>
                  <a:pathLst>
                    <a:path extrusionOk="0" h="4189" w="2851">
                      <a:moveTo>
                        <a:pt x="1474" y="0"/>
                      </a:moveTo>
                      <a:lnTo>
                        <a:pt x="1329" y="29"/>
                      </a:lnTo>
                      <a:lnTo>
                        <a:pt x="1194" y="77"/>
                      </a:lnTo>
                      <a:lnTo>
                        <a:pt x="1060" y="135"/>
                      </a:lnTo>
                      <a:lnTo>
                        <a:pt x="925" y="222"/>
                      </a:lnTo>
                      <a:lnTo>
                        <a:pt x="800" y="318"/>
                      </a:lnTo>
                      <a:lnTo>
                        <a:pt x="684" y="434"/>
                      </a:lnTo>
                      <a:lnTo>
                        <a:pt x="569" y="568"/>
                      </a:lnTo>
                      <a:lnTo>
                        <a:pt x="463" y="713"/>
                      </a:lnTo>
                      <a:lnTo>
                        <a:pt x="366" y="867"/>
                      </a:lnTo>
                      <a:lnTo>
                        <a:pt x="280" y="1040"/>
                      </a:lnTo>
                      <a:lnTo>
                        <a:pt x="203" y="1223"/>
                      </a:lnTo>
                      <a:lnTo>
                        <a:pt x="135" y="1416"/>
                      </a:lnTo>
                      <a:lnTo>
                        <a:pt x="78" y="1618"/>
                      </a:lnTo>
                      <a:lnTo>
                        <a:pt x="39" y="1830"/>
                      </a:lnTo>
                      <a:lnTo>
                        <a:pt x="10" y="2041"/>
                      </a:lnTo>
                      <a:lnTo>
                        <a:pt x="1" y="2253"/>
                      </a:lnTo>
                      <a:lnTo>
                        <a:pt x="1" y="2455"/>
                      </a:lnTo>
                      <a:lnTo>
                        <a:pt x="10" y="2657"/>
                      </a:lnTo>
                      <a:lnTo>
                        <a:pt x="39" y="2850"/>
                      </a:lnTo>
                      <a:lnTo>
                        <a:pt x="87" y="3033"/>
                      </a:lnTo>
                      <a:lnTo>
                        <a:pt x="135" y="3206"/>
                      </a:lnTo>
                      <a:lnTo>
                        <a:pt x="203" y="3370"/>
                      </a:lnTo>
                      <a:lnTo>
                        <a:pt x="280" y="3524"/>
                      </a:lnTo>
                      <a:lnTo>
                        <a:pt x="366" y="3668"/>
                      </a:lnTo>
                      <a:lnTo>
                        <a:pt x="463" y="3794"/>
                      </a:lnTo>
                      <a:lnTo>
                        <a:pt x="578" y="3899"/>
                      </a:lnTo>
                      <a:lnTo>
                        <a:pt x="694" y="3996"/>
                      </a:lnTo>
                      <a:lnTo>
                        <a:pt x="819" y="4073"/>
                      </a:lnTo>
                      <a:lnTo>
                        <a:pt x="944" y="4131"/>
                      </a:lnTo>
                      <a:lnTo>
                        <a:pt x="1088" y="4169"/>
                      </a:lnTo>
                      <a:lnTo>
                        <a:pt x="1233" y="4188"/>
                      </a:lnTo>
                      <a:lnTo>
                        <a:pt x="1377" y="4179"/>
                      </a:lnTo>
                      <a:lnTo>
                        <a:pt x="1512" y="4150"/>
                      </a:lnTo>
                      <a:lnTo>
                        <a:pt x="1657" y="4111"/>
                      </a:lnTo>
                      <a:lnTo>
                        <a:pt x="1791" y="4044"/>
                      </a:lnTo>
                      <a:lnTo>
                        <a:pt x="1926" y="3957"/>
                      </a:lnTo>
                      <a:lnTo>
                        <a:pt x="2051" y="3861"/>
                      </a:lnTo>
                      <a:lnTo>
                        <a:pt x="2167" y="3745"/>
                      </a:lnTo>
                      <a:lnTo>
                        <a:pt x="2282" y="3611"/>
                      </a:lnTo>
                      <a:lnTo>
                        <a:pt x="2388" y="3466"/>
                      </a:lnTo>
                      <a:lnTo>
                        <a:pt x="2484" y="3312"/>
                      </a:lnTo>
                      <a:lnTo>
                        <a:pt x="2571" y="3139"/>
                      </a:lnTo>
                      <a:lnTo>
                        <a:pt x="2648" y="2956"/>
                      </a:lnTo>
                      <a:lnTo>
                        <a:pt x="2716" y="2763"/>
                      </a:lnTo>
                      <a:lnTo>
                        <a:pt x="2773" y="2561"/>
                      </a:lnTo>
                      <a:lnTo>
                        <a:pt x="2812" y="2349"/>
                      </a:lnTo>
                      <a:lnTo>
                        <a:pt x="2841" y="2138"/>
                      </a:lnTo>
                      <a:lnTo>
                        <a:pt x="2850" y="1926"/>
                      </a:lnTo>
                      <a:lnTo>
                        <a:pt x="2850" y="1724"/>
                      </a:lnTo>
                      <a:lnTo>
                        <a:pt x="2831" y="1521"/>
                      </a:lnTo>
                      <a:lnTo>
                        <a:pt x="2802" y="1329"/>
                      </a:lnTo>
                      <a:lnTo>
                        <a:pt x="2764" y="1146"/>
                      </a:lnTo>
                      <a:lnTo>
                        <a:pt x="2716" y="973"/>
                      </a:lnTo>
                      <a:lnTo>
                        <a:pt x="2648" y="809"/>
                      </a:lnTo>
                      <a:lnTo>
                        <a:pt x="2571" y="655"/>
                      </a:lnTo>
                      <a:lnTo>
                        <a:pt x="2484" y="511"/>
                      </a:lnTo>
                      <a:lnTo>
                        <a:pt x="2379" y="385"/>
                      </a:lnTo>
                      <a:lnTo>
                        <a:pt x="2273" y="279"/>
                      </a:lnTo>
                      <a:lnTo>
                        <a:pt x="2157" y="183"/>
                      </a:lnTo>
                      <a:lnTo>
                        <a:pt x="2032" y="106"/>
                      </a:lnTo>
                      <a:lnTo>
                        <a:pt x="1907" y="48"/>
                      </a:lnTo>
                      <a:lnTo>
                        <a:pt x="1762" y="10"/>
                      </a:lnTo>
                      <a:lnTo>
                        <a:pt x="1618"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7" name="Google Shape;2577;p22"/>
                <p:cNvSpPr/>
                <p:nvPr/>
              </p:nvSpPr>
              <p:spPr>
                <a:xfrm>
                  <a:off x="8449450" y="2445025"/>
                  <a:ext cx="46700" cy="68125"/>
                </a:xfrm>
                <a:custGeom>
                  <a:rect b="b" l="l" r="r" t="t"/>
                  <a:pathLst>
                    <a:path extrusionOk="0" h="2725" w="1868">
                      <a:moveTo>
                        <a:pt x="1050" y="0"/>
                      </a:moveTo>
                      <a:lnTo>
                        <a:pt x="953" y="10"/>
                      </a:lnTo>
                      <a:lnTo>
                        <a:pt x="867" y="29"/>
                      </a:lnTo>
                      <a:lnTo>
                        <a:pt x="770" y="58"/>
                      </a:lnTo>
                      <a:lnTo>
                        <a:pt x="684" y="96"/>
                      </a:lnTo>
                      <a:lnTo>
                        <a:pt x="597" y="154"/>
                      </a:lnTo>
                      <a:lnTo>
                        <a:pt x="510" y="222"/>
                      </a:lnTo>
                      <a:lnTo>
                        <a:pt x="433" y="289"/>
                      </a:lnTo>
                      <a:lnTo>
                        <a:pt x="356" y="376"/>
                      </a:lnTo>
                      <a:lnTo>
                        <a:pt x="289" y="472"/>
                      </a:lnTo>
                      <a:lnTo>
                        <a:pt x="222" y="578"/>
                      </a:lnTo>
                      <a:lnTo>
                        <a:pt x="164" y="693"/>
                      </a:lnTo>
                      <a:lnTo>
                        <a:pt x="116" y="809"/>
                      </a:lnTo>
                      <a:lnTo>
                        <a:pt x="68" y="944"/>
                      </a:lnTo>
                      <a:lnTo>
                        <a:pt x="39" y="1069"/>
                      </a:lnTo>
                      <a:lnTo>
                        <a:pt x="10" y="1213"/>
                      </a:lnTo>
                      <a:lnTo>
                        <a:pt x="0" y="1271"/>
                      </a:lnTo>
                      <a:lnTo>
                        <a:pt x="87" y="1242"/>
                      </a:lnTo>
                      <a:lnTo>
                        <a:pt x="173" y="1232"/>
                      </a:lnTo>
                      <a:lnTo>
                        <a:pt x="260" y="1232"/>
                      </a:lnTo>
                      <a:lnTo>
                        <a:pt x="347" y="1242"/>
                      </a:lnTo>
                      <a:lnTo>
                        <a:pt x="433" y="1261"/>
                      </a:lnTo>
                      <a:lnTo>
                        <a:pt x="520" y="1300"/>
                      </a:lnTo>
                      <a:lnTo>
                        <a:pt x="607" y="1348"/>
                      </a:lnTo>
                      <a:lnTo>
                        <a:pt x="674" y="1406"/>
                      </a:lnTo>
                      <a:lnTo>
                        <a:pt x="751" y="1473"/>
                      </a:lnTo>
                      <a:lnTo>
                        <a:pt x="809" y="1560"/>
                      </a:lnTo>
                      <a:lnTo>
                        <a:pt x="867" y="1646"/>
                      </a:lnTo>
                      <a:lnTo>
                        <a:pt x="915" y="1743"/>
                      </a:lnTo>
                      <a:lnTo>
                        <a:pt x="963" y="1849"/>
                      </a:lnTo>
                      <a:lnTo>
                        <a:pt x="1001" y="1954"/>
                      </a:lnTo>
                      <a:lnTo>
                        <a:pt x="1030" y="2080"/>
                      </a:lnTo>
                      <a:lnTo>
                        <a:pt x="1050" y="2195"/>
                      </a:lnTo>
                      <a:lnTo>
                        <a:pt x="1059" y="2330"/>
                      </a:lnTo>
                      <a:lnTo>
                        <a:pt x="1069" y="2455"/>
                      </a:lnTo>
                      <a:lnTo>
                        <a:pt x="1059" y="2590"/>
                      </a:lnTo>
                      <a:lnTo>
                        <a:pt x="1050" y="2725"/>
                      </a:lnTo>
                      <a:lnTo>
                        <a:pt x="1050" y="2725"/>
                      </a:lnTo>
                      <a:lnTo>
                        <a:pt x="1117" y="2696"/>
                      </a:lnTo>
                      <a:lnTo>
                        <a:pt x="1184" y="2667"/>
                      </a:lnTo>
                      <a:lnTo>
                        <a:pt x="1252" y="2619"/>
                      </a:lnTo>
                      <a:lnTo>
                        <a:pt x="1319" y="2571"/>
                      </a:lnTo>
                      <a:lnTo>
                        <a:pt x="1377" y="2513"/>
                      </a:lnTo>
                      <a:lnTo>
                        <a:pt x="1435" y="2455"/>
                      </a:lnTo>
                      <a:lnTo>
                        <a:pt x="1492" y="2388"/>
                      </a:lnTo>
                      <a:lnTo>
                        <a:pt x="1550" y="2311"/>
                      </a:lnTo>
                      <a:lnTo>
                        <a:pt x="1647" y="2147"/>
                      </a:lnTo>
                      <a:lnTo>
                        <a:pt x="1733" y="1974"/>
                      </a:lnTo>
                      <a:lnTo>
                        <a:pt x="1791" y="1772"/>
                      </a:lnTo>
                      <a:lnTo>
                        <a:pt x="1820" y="1666"/>
                      </a:lnTo>
                      <a:lnTo>
                        <a:pt x="1839" y="1560"/>
                      </a:lnTo>
                      <a:lnTo>
                        <a:pt x="1858" y="1415"/>
                      </a:lnTo>
                      <a:lnTo>
                        <a:pt x="1868" y="1281"/>
                      </a:lnTo>
                      <a:lnTo>
                        <a:pt x="1868" y="1146"/>
                      </a:lnTo>
                      <a:lnTo>
                        <a:pt x="1858" y="1011"/>
                      </a:lnTo>
                      <a:lnTo>
                        <a:pt x="1839" y="886"/>
                      </a:lnTo>
                      <a:lnTo>
                        <a:pt x="1810" y="761"/>
                      </a:lnTo>
                      <a:lnTo>
                        <a:pt x="1772" y="645"/>
                      </a:lnTo>
                      <a:lnTo>
                        <a:pt x="1733" y="539"/>
                      </a:lnTo>
                      <a:lnTo>
                        <a:pt x="1675" y="443"/>
                      </a:lnTo>
                      <a:lnTo>
                        <a:pt x="1618" y="347"/>
                      </a:lnTo>
                      <a:lnTo>
                        <a:pt x="1560" y="260"/>
                      </a:lnTo>
                      <a:lnTo>
                        <a:pt x="1483" y="193"/>
                      </a:lnTo>
                      <a:lnTo>
                        <a:pt x="1406" y="125"/>
                      </a:lnTo>
                      <a:lnTo>
                        <a:pt x="1329" y="77"/>
                      </a:lnTo>
                      <a:lnTo>
                        <a:pt x="1242" y="39"/>
                      </a:lnTo>
                      <a:lnTo>
                        <a:pt x="1146" y="10"/>
                      </a:lnTo>
                      <a:lnTo>
                        <a:pt x="1050"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8" name="Google Shape;2578;p22"/>
                <p:cNvSpPr/>
                <p:nvPr/>
              </p:nvSpPr>
              <p:spPr>
                <a:xfrm>
                  <a:off x="8276375" y="2534800"/>
                  <a:ext cx="80175" cy="18300"/>
                </a:xfrm>
                <a:custGeom>
                  <a:rect b="b" l="l" r="r" t="t"/>
                  <a:pathLst>
                    <a:path extrusionOk="0" h="732" w="3207">
                      <a:moveTo>
                        <a:pt x="1262" y="0"/>
                      </a:moveTo>
                      <a:lnTo>
                        <a:pt x="1156" y="10"/>
                      </a:lnTo>
                      <a:lnTo>
                        <a:pt x="1050" y="19"/>
                      </a:lnTo>
                      <a:lnTo>
                        <a:pt x="954" y="39"/>
                      </a:lnTo>
                      <a:lnTo>
                        <a:pt x="771" y="87"/>
                      </a:lnTo>
                      <a:lnTo>
                        <a:pt x="617" y="145"/>
                      </a:lnTo>
                      <a:lnTo>
                        <a:pt x="473" y="222"/>
                      </a:lnTo>
                      <a:lnTo>
                        <a:pt x="347" y="308"/>
                      </a:lnTo>
                      <a:lnTo>
                        <a:pt x="242" y="414"/>
                      </a:lnTo>
                      <a:lnTo>
                        <a:pt x="145" y="510"/>
                      </a:lnTo>
                      <a:lnTo>
                        <a:pt x="68" y="626"/>
                      </a:lnTo>
                      <a:lnTo>
                        <a:pt x="1" y="732"/>
                      </a:lnTo>
                      <a:lnTo>
                        <a:pt x="3207" y="568"/>
                      </a:lnTo>
                      <a:lnTo>
                        <a:pt x="2831" y="385"/>
                      </a:lnTo>
                      <a:lnTo>
                        <a:pt x="2494" y="251"/>
                      </a:lnTo>
                      <a:lnTo>
                        <a:pt x="2331" y="193"/>
                      </a:lnTo>
                      <a:lnTo>
                        <a:pt x="2177" y="145"/>
                      </a:lnTo>
                      <a:lnTo>
                        <a:pt x="2023" y="96"/>
                      </a:lnTo>
                      <a:lnTo>
                        <a:pt x="1878" y="68"/>
                      </a:lnTo>
                      <a:lnTo>
                        <a:pt x="1743" y="39"/>
                      </a:lnTo>
                      <a:lnTo>
                        <a:pt x="1618" y="19"/>
                      </a:lnTo>
                      <a:lnTo>
                        <a:pt x="1493" y="10"/>
                      </a:lnTo>
                      <a:lnTo>
                        <a:pt x="1368" y="0"/>
                      </a:lnTo>
                      <a:close/>
                    </a:path>
                  </a:pathLst>
                </a:custGeom>
                <a:solidFill>
                  <a:srgbClr val="D371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9" name="Google Shape;2579;p22"/>
                <p:cNvSpPr/>
                <p:nvPr/>
              </p:nvSpPr>
              <p:spPr>
                <a:xfrm>
                  <a:off x="8276375" y="2549000"/>
                  <a:ext cx="80175" cy="23375"/>
                </a:xfrm>
                <a:custGeom>
                  <a:rect b="b" l="l" r="r" t="t"/>
                  <a:pathLst>
                    <a:path extrusionOk="0" h="935" w="3207">
                      <a:moveTo>
                        <a:pt x="3207" y="0"/>
                      </a:moveTo>
                      <a:lnTo>
                        <a:pt x="1" y="164"/>
                      </a:lnTo>
                      <a:lnTo>
                        <a:pt x="39" y="241"/>
                      </a:lnTo>
                      <a:lnTo>
                        <a:pt x="97" y="318"/>
                      </a:lnTo>
                      <a:lnTo>
                        <a:pt x="174" y="424"/>
                      </a:lnTo>
                      <a:lnTo>
                        <a:pt x="270" y="530"/>
                      </a:lnTo>
                      <a:lnTo>
                        <a:pt x="405" y="636"/>
                      </a:lnTo>
                      <a:lnTo>
                        <a:pt x="473" y="693"/>
                      </a:lnTo>
                      <a:lnTo>
                        <a:pt x="550" y="742"/>
                      </a:lnTo>
                      <a:lnTo>
                        <a:pt x="636" y="790"/>
                      </a:lnTo>
                      <a:lnTo>
                        <a:pt x="733" y="838"/>
                      </a:lnTo>
                      <a:lnTo>
                        <a:pt x="829" y="867"/>
                      </a:lnTo>
                      <a:lnTo>
                        <a:pt x="935" y="896"/>
                      </a:lnTo>
                      <a:lnTo>
                        <a:pt x="1050" y="924"/>
                      </a:lnTo>
                      <a:lnTo>
                        <a:pt x="1166" y="934"/>
                      </a:lnTo>
                      <a:lnTo>
                        <a:pt x="1291" y="934"/>
                      </a:lnTo>
                      <a:lnTo>
                        <a:pt x="1426" y="924"/>
                      </a:lnTo>
                      <a:lnTo>
                        <a:pt x="1570" y="905"/>
                      </a:lnTo>
                      <a:lnTo>
                        <a:pt x="1724" y="876"/>
                      </a:lnTo>
                      <a:lnTo>
                        <a:pt x="1878" y="828"/>
                      </a:lnTo>
                      <a:lnTo>
                        <a:pt x="2042" y="761"/>
                      </a:lnTo>
                      <a:lnTo>
                        <a:pt x="2215" y="684"/>
                      </a:lnTo>
                      <a:lnTo>
                        <a:pt x="2398" y="588"/>
                      </a:lnTo>
                      <a:lnTo>
                        <a:pt x="2591" y="472"/>
                      </a:lnTo>
                      <a:lnTo>
                        <a:pt x="2783" y="328"/>
                      </a:lnTo>
                      <a:lnTo>
                        <a:pt x="2995" y="174"/>
                      </a:lnTo>
                      <a:lnTo>
                        <a:pt x="3207" y="0"/>
                      </a:lnTo>
                      <a:close/>
                    </a:path>
                  </a:pathLst>
                </a:custGeom>
                <a:solidFill>
                  <a:srgbClr val="BF62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0" name="Google Shape;2580;p22"/>
                <p:cNvSpPr/>
                <p:nvPr/>
              </p:nvSpPr>
              <p:spPr>
                <a:xfrm>
                  <a:off x="8148325" y="2235850"/>
                  <a:ext cx="277075" cy="139625"/>
                </a:xfrm>
                <a:custGeom>
                  <a:rect b="b" l="l" r="r" t="t"/>
                  <a:pathLst>
                    <a:path extrusionOk="0" h="5585" w="11083">
                      <a:moveTo>
                        <a:pt x="6740" y="1"/>
                      </a:moveTo>
                      <a:lnTo>
                        <a:pt x="6451" y="10"/>
                      </a:lnTo>
                      <a:lnTo>
                        <a:pt x="6172" y="30"/>
                      </a:lnTo>
                      <a:lnTo>
                        <a:pt x="5893" y="58"/>
                      </a:lnTo>
                      <a:lnTo>
                        <a:pt x="5614" y="97"/>
                      </a:lnTo>
                      <a:lnTo>
                        <a:pt x="5344" y="145"/>
                      </a:lnTo>
                      <a:lnTo>
                        <a:pt x="5075" y="203"/>
                      </a:lnTo>
                      <a:lnTo>
                        <a:pt x="4815" y="280"/>
                      </a:lnTo>
                      <a:lnTo>
                        <a:pt x="4555" y="357"/>
                      </a:lnTo>
                      <a:lnTo>
                        <a:pt x="4295" y="453"/>
                      </a:lnTo>
                      <a:lnTo>
                        <a:pt x="4045" y="549"/>
                      </a:lnTo>
                      <a:lnTo>
                        <a:pt x="3794" y="665"/>
                      </a:lnTo>
                      <a:lnTo>
                        <a:pt x="3554" y="780"/>
                      </a:lnTo>
                      <a:lnTo>
                        <a:pt x="3313" y="915"/>
                      </a:lnTo>
                      <a:lnTo>
                        <a:pt x="3082" y="1050"/>
                      </a:lnTo>
                      <a:lnTo>
                        <a:pt x="2851" y="1204"/>
                      </a:lnTo>
                      <a:lnTo>
                        <a:pt x="2629" y="1358"/>
                      </a:lnTo>
                      <a:lnTo>
                        <a:pt x="2417" y="1522"/>
                      </a:lnTo>
                      <a:lnTo>
                        <a:pt x="2206" y="1695"/>
                      </a:lnTo>
                      <a:lnTo>
                        <a:pt x="2003" y="1868"/>
                      </a:lnTo>
                      <a:lnTo>
                        <a:pt x="1801" y="2061"/>
                      </a:lnTo>
                      <a:lnTo>
                        <a:pt x="1618" y="2254"/>
                      </a:lnTo>
                      <a:lnTo>
                        <a:pt x="1426" y="2456"/>
                      </a:lnTo>
                      <a:lnTo>
                        <a:pt x="1253" y="2668"/>
                      </a:lnTo>
                      <a:lnTo>
                        <a:pt x="1079" y="2879"/>
                      </a:lnTo>
                      <a:lnTo>
                        <a:pt x="916" y="3110"/>
                      </a:lnTo>
                      <a:lnTo>
                        <a:pt x="762" y="3332"/>
                      </a:lnTo>
                      <a:lnTo>
                        <a:pt x="617" y="3573"/>
                      </a:lnTo>
                      <a:lnTo>
                        <a:pt x="473" y="3813"/>
                      </a:lnTo>
                      <a:lnTo>
                        <a:pt x="348" y="4064"/>
                      </a:lnTo>
                      <a:lnTo>
                        <a:pt x="222" y="4314"/>
                      </a:lnTo>
                      <a:lnTo>
                        <a:pt x="107" y="4574"/>
                      </a:lnTo>
                      <a:lnTo>
                        <a:pt x="1" y="4834"/>
                      </a:lnTo>
                      <a:lnTo>
                        <a:pt x="271" y="4940"/>
                      </a:lnTo>
                      <a:lnTo>
                        <a:pt x="530" y="5046"/>
                      </a:lnTo>
                      <a:lnTo>
                        <a:pt x="790" y="5132"/>
                      </a:lnTo>
                      <a:lnTo>
                        <a:pt x="1050" y="5219"/>
                      </a:lnTo>
                      <a:lnTo>
                        <a:pt x="1310" y="5286"/>
                      </a:lnTo>
                      <a:lnTo>
                        <a:pt x="1561" y="5354"/>
                      </a:lnTo>
                      <a:lnTo>
                        <a:pt x="1811" y="5411"/>
                      </a:lnTo>
                      <a:lnTo>
                        <a:pt x="2061" y="5460"/>
                      </a:lnTo>
                      <a:lnTo>
                        <a:pt x="2312" y="5498"/>
                      </a:lnTo>
                      <a:lnTo>
                        <a:pt x="2552" y="5527"/>
                      </a:lnTo>
                      <a:lnTo>
                        <a:pt x="2793" y="5556"/>
                      </a:lnTo>
                      <a:lnTo>
                        <a:pt x="3034" y="5575"/>
                      </a:lnTo>
                      <a:lnTo>
                        <a:pt x="3265" y="5585"/>
                      </a:lnTo>
                      <a:lnTo>
                        <a:pt x="3727" y="5585"/>
                      </a:lnTo>
                      <a:lnTo>
                        <a:pt x="3958" y="5575"/>
                      </a:lnTo>
                      <a:lnTo>
                        <a:pt x="4179" y="5556"/>
                      </a:lnTo>
                      <a:lnTo>
                        <a:pt x="4401" y="5537"/>
                      </a:lnTo>
                      <a:lnTo>
                        <a:pt x="4622" y="5508"/>
                      </a:lnTo>
                      <a:lnTo>
                        <a:pt x="4834" y="5479"/>
                      </a:lnTo>
                      <a:lnTo>
                        <a:pt x="5258" y="5392"/>
                      </a:lnTo>
                      <a:lnTo>
                        <a:pt x="5672" y="5286"/>
                      </a:lnTo>
                      <a:lnTo>
                        <a:pt x="6066" y="5171"/>
                      </a:lnTo>
                      <a:lnTo>
                        <a:pt x="6451" y="5026"/>
                      </a:lnTo>
                      <a:lnTo>
                        <a:pt x="6827" y="4872"/>
                      </a:lnTo>
                      <a:lnTo>
                        <a:pt x="7193" y="4709"/>
                      </a:lnTo>
                      <a:lnTo>
                        <a:pt x="7539" y="4535"/>
                      </a:lnTo>
                      <a:lnTo>
                        <a:pt x="7876" y="4343"/>
                      </a:lnTo>
                      <a:lnTo>
                        <a:pt x="8194" y="4141"/>
                      </a:lnTo>
                      <a:lnTo>
                        <a:pt x="8502" y="3938"/>
                      </a:lnTo>
                      <a:lnTo>
                        <a:pt x="8801" y="3727"/>
                      </a:lnTo>
                      <a:lnTo>
                        <a:pt x="9080" y="3515"/>
                      </a:lnTo>
                      <a:lnTo>
                        <a:pt x="9340" y="3303"/>
                      </a:lnTo>
                      <a:lnTo>
                        <a:pt x="9600" y="3081"/>
                      </a:lnTo>
                      <a:lnTo>
                        <a:pt x="9831" y="2870"/>
                      </a:lnTo>
                      <a:lnTo>
                        <a:pt x="10062" y="2658"/>
                      </a:lnTo>
                      <a:lnTo>
                        <a:pt x="10264" y="2456"/>
                      </a:lnTo>
                      <a:lnTo>
                        <a:pt x="10457" y="2254"/>
                      </a:lnTo>
                      <a:lnTo>
                        <a:pt x="10803" y="1878"/>
                      </a:lnTo>
                      <a:lnTo>
                        <a:pt x="11082" y="1551"/>
                      </a:lnTo>
                      <a:lnTo>
                        <a:pt x="10851" y="1368"/>
                      </a:lnTo>
                      <a:lnTo>
                        <a:pt x="10611" y="1204"/>
                      </a:lnTo>
                      <a:lnTo>
                        <a:pt x="10370" y="1050"/>
                      </a:lnTo>
                      <a:lnTo>
                        <a:pt x="10120" y="896"/>
                      </a:lnTo>
                      <a:lnTo>
                        <a:pt x="9860" y="761"/>
                      </a:lnTo>
                      <a:lnTo>
                        <a:pt x="9600" y="636"/>
                      </a:lnTo>
                      <a:lnTo>
                        <a:pt x="9330" y="521"/>
                      </a:lnTo>
                      <a:lnTo>
                        <a:pt x="9061" y="415"/>
                      </a:lnTo>
                      <a:lnTo>
                        <a:pt x="8791" y="318"/>
                      </a:lnTo>
                      <a:lnTo>
                        <a:pt x="8502" y="232"/>
                      </a:lnTo>
                      <a:lnTo>
                        <a:pt x="8223" y="164"/>
                      </a:lnTo>
                      <a:lnTo>
                        <a:pt x="7934" y="107"/>
                      </a:lnTo>
                      <a:lnTo>
                        <a:pt x="7636" y="58"/>
                      </a:lnTo>
                      <a:lnTo>
                        <a:pt x="7337" y="30"/>
                      </a:lnTo>
                      <a:lnTo>
                        <a:pt x="7039" y="10"/>
                      </a:lnTo>
                      <a:lnTo>
                        <a:pt x="674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1" name="Google Shape;2581;p22"/>
                <p:cNvSpPr/>
                <p:nvPr/>
              </p:nvSpPr>
              <p:spPr>
                <a:xfrm>
                  <a:off x="8157000" y="2254150"/>
                  <a:ext cx="243850" cy="89325"/>
                </a:xfrm>
                <a:custGeom>
                  <a:rect b="b" l="l" r="r" t="t"/>
                  <a:pathLst>
                    <a:path extrusionOk="0" h="3573" w="9754">
                      <a:moveTo>
                        <a:pt x="9445" y="0"/>
                      </a:moveTo>
                      <a:lnTo>
                        <a:pt x="9205" y="318"/>
                      </a:lnTo>
                      <a:lnTo>
                        <a:pt x="8925" y="674"/>
                      </a:lnTo>
                      <a:lnTo>
                        <a:pt x="8762" y="857"/>
                      </a:lnTo>
                      <a:lnTo>
                        <a:pt x="8598" y="1050"/>
                      </a:lnTo>
                      <a:lnTo>
                        <a:pt x="8415" y="1233"/>
                      </a:lnTo>
                      <a:lnTo>
                        <a:pt x="8223" y="1425"/>
                      </a:lnTo>
                      <a:lnTo>
                        <a:pt x="8020" y="1618"/>
                      </a:lnTo>
                      <a:lnTo>
                        <a:pt x="7809" y="1801"/>
                      </a:lnTo>
                      <a:lnTo>
                        <a:pt x="7587" y="1984"/>
                      </a:lnTo>
                      <a:lnTo>
                        <a:pt x="7346" y="2157"/>
                      </a:lnTo>
                      <a:lnTo>
                        <a:pt x="7106" y="2330"/>
                      </a:lnTo>
                      <a:lnTo>
                        <a:pt x="6846" y="2494"/>
                      </a:lnTo>
                      <a:lnTo>
                        <a:pt x="6576" y="2648"/>
                      </a:lnTo>
                      <a:lnTo>
                        <a:pt x="6307" y="2783"/>
                      </a:lnTo>
                      <a:lnTo>
                        <a:pt x="6018" y="2918"/>
                      </a:lnTo>
                      <a:lnTo>
                        <a:pt x="5719" y="3033"/>
                      </a:lnTo>
                      <a:lnTo>
                        <a:pt x="5411" y="3129"/>
                      </a:lnTo>
                      <a:lnTo>
                        <a:pt x="5094" y="3216"/>
                      </a:lnTo>
                      <a:lnTo>
                        <a:pt x="4766" y="3283"/>
                      </a:lnTo>
                      <a:lnTo>
                        <a:pt x="4429" y="3332"/>
                      </a:lnTo>
                      <a:lnTo>
                        <a:pt x="4083" y="3360"/>
                      </a:lnTo>
                      <a:lnTo>
                        <a:pt x="3544" y="3360"/>
                      </a:lnTo>
                      <a:lnTo>
                        <a:pt x="3361" y="3341"/>
                      </a:lnTo>
                      <a:lnTo>
                        <a:pt x="3178" y="3332"/>
                      </a:lnTo>
                      <a:lnTo>
                        <a:pt x="2985" y="3303"/>
                      </a:lnTo>
                      <a:lnTo>
                        <a:pt x="2793" y="3274"/>
                      </a:lnTo>
                      <a:lnTo>
                        <a:pt x="2600" y="3235"/>
                      </a:lnTo>
                      <a:lnTo>
                        <a:pt x="2407" y="3187"/>
                      </a:lnTo>
                      <a:lnTo>
                        <a:pt x="2205" y="3139"/>
                      </a:lnTo>
                      <a:lnTo>
                        <a:pt x="2003" y="3072"/>
                      </a:lnTo>
                      <a:lnTo>
                        <a:pt x="1801" y="3004"/>
                      </a:lnTo>
                      <a:lnTo>
                        <a:pt x="1599" y="2937"/>
                      </a:lnTo>
                      <a:lnTo>
                        <a:pt x="1387" y="2850"/>
                      </a:lnTo>
                      <a:lnTo>
                        <a:pt x="1175" y="2763"/>
                      </a:lnTo>
                      <a:lnTo>
                        <a:pt x="963" y="2667"/>
                      </a:lnTo>
                      <a:lnTo>
                        <a:pt x="751" y="2552"/>
                      </a:lnTo>
                      <a:lnTo>
                        <a:pt x="530" y="2436"/>
                      </a:lnTo>
                      <a:lnTo>
                        <a:pt x="386" y="2648"/>
                      </a:lnTo>
                      <a:lnTo>
                        <a:pt x="251" y="2869"/>
                      </a:lnTo>
                      <a:lnTo>
                        <a:pt x="126" y="3091"/>
                      </a:lnTo>
                      <a:lnTo>
                        <a:pt x="1" y="3312"/>
                      </a:lnTo>
                      <a:lnTo>
                        <a:pt x="588" y="3409"/>
                      </a:lnTo>
                      <a:lnTo>
                        <a:pt x="1165" y="3486"/>
                      </a:lnTo>
                      <a:lnTo>
                        <a:pt x="1705" y="3534"/>
                      </a:lnTo>
                      <a:lnTo>
                        <a:pt x="2234" y="3563"/>
                      </a:lnTo>
                      <a:lnTo>
                        <a:pt x="2735" y="3572"/>
                      </a:lnTo>
                      <a:lnTo>
                        <a:pt x="3216" y="3563"/>
                      </a:lnTo>
                      <a:lnTo>
                        <a:pt x="3678" y="3543"/>
                      </a:lnTo>
                      <a:lnTo>
                        <a:pt x="4121" y="3505"/>
                      </a:lnTo>
                      <a:lnTo>
                        <a:pt x="4545" y="3447"/>
                      </a:lnTo>
                      <a:lnTo>
                        <a:pt x="4949" y="3380"/>
                      </a:lnTo>
                      <a:lnTo>
                        <a:pt x="5334" y="3293"/>
                      </a:lnTo>
                      <a:lnTo>
                        <a:pt x="5690" y="3197"/>
                      </a:lnTo>
                      <a:lnTo>
                        <a:pt x="6037" y="3091"/>
                      </a:lnTo>
                      <a:lnTo>
                        <a:pt x="6374" y="2975"/>
                      </a:lnTo>
                      <a:lnTo>
                        <a:pt x="6682" y="2850"/>
                      </a:lnTo>
                      <a:lnTo>
                        <a:pt x="6981" y="2715"/>
                      </a:lnTo>
                      <a:lnTo>
                        <a:pt x="7260" y="2571"/>
                      </a:lnTo>
                      <a:lnTo>
                        <a:pt x="7520" y="2427"/>
                      </a:lnTo>
                      <a:lnTo>
                        <a:pt x="7760" y="2272"/>
                      </a:lnTo>
                      <a:lnTo>
                        <a:pt x="8001" y="2109"/>
                      </a:lnTo>
                      <a:lnTo>
                        <a:pt x="8213" y="1945"/>
                      </a:lnTo>
                      <a:lnTo>
                        <a:pt x="8415" y="1781"/>
                      </a:lnTo>
                      <a:lnTo>
                        <a:pt x="8608" y="1608"/>
                      </a:lnTo>
                      <a:lnTo>
                        <a:pt x="8781" y="1435"/>
                      </a:lnTo>
                      <a:lnTo>
                        <a:pt x="8945" y="1271"/>
                      </a:lnTo>
                      <a:lnTo>
                        <a:pt x="9099" y="1098"/>
                      </a:lnTo>
                      <a:lnTo>
                        <a:pt x="9233" y="934"/>
                      </a:lnTo>
                      <a:lnTo>
                        <a:pt x="9359" y="771"/>
                      </a:lnTo>
                      <a:lnTo>
                        <a:pt x="9474" y="607"/>
                      </a:lnTo>
                      <a:lnTo>
                        <a:pt x="9580" y="453"/>
                      </a:lnTo>
                      <a:lnTo>
                        <a:pt x="9753" y="154"/>
                      </a:lnTo>
                      <a:lnTo>
                        <a:pt x="9599" y="77"/>
                      </a:lnTo>
                      <a:lnTo>
                        <a:pt x="944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2" name="Google Shape;2582;p22"/>
                <p:cNvSpPr/>
                <p:nvPr/>
              </p:nvSpPr>
              <p:spPr>
                <a:xfrm>
                  <a:off x="8160600" y="2523000"/>
                  <a:ext cx="15200" cy="60200"/>
                </a:xfrm>
                <a:custGeom>
                  <a:rect b="b" l="l" r="r" t="t"/>
                  <a:pathLst>
                    <a:path extrusionOk="0" h="2408" w="608">
                      <a:moveTo>
                        <a:pt x="309" y="0"/>
                      </a:moveTo>
                      <a:lnTo>
                        <a:pt x="271" y="10"/>
                      </a:lnTo>
                      <a:lnTo>
                        <a:pt x="242" y="29"/>
                      </a:lnTo>
                      <a:lnTo>
                        <a:pt x="213" y="58"/>
                      </a:lnTo>
                      <a:lnTo>
                        <a:pt x="184" y="97"/>
                      </a:lnTo>
                      <a:lnTo>
                        <a:pt x="136" y="203"/>
                      </a:lnTo>
                      <a:lnTo>
                        <a:pt x="88" y="357"/>
                      </a:lnTo>
                      <a:lnTo>
                        <a:pt x="49" y="530"/>
                      </a:lnTo>
                      <a:lnTo>
                        <a:pt x="30" y="732"/>
                      </a:lnTo>
                      <a:lnTo>
                        <a:pt x="11" y="963"/>
                      </a:lnTo>
                      <a:lnTo>
                        <a:pt x="1" y="1204"/>
                      </a:lnTo>
                      <a:lnTo>
                        <a:pt x="11" y="1445"/>
                      </a:lnTo>
                      <a:lnTo>
                        <a:pt x="30" y="1666"/>
                      </a:lnTo>
                      <a:lnTo>
                        <a:pt x="49" y="1878"/>
                      </a:lnTo>
                      <a:lnTo>
                        <a:pt x="88" y="2051"/>
                      </a:lnTo>
                      <a:lnTo>
                        <a:pt x="136" y="2196"/>
                      </a:lnTo>
                      <a:lnTo>
                        <a:pt x="184" y="2311"/>
                      </a:lnTo>
                      <a:lnTo>
                        <a:pt x="213" y="2350"/>
                      </a:lnTo>
                      <a:lnTo>
                        <a:pt x="242" y="2378"/>
                      </a:lnTo>
                      <a:lnTo>
                        <a:pt x="271" y="2398"/>
                      </a:lnTo>
                      <a:lnTo>
                        <a:pt x="309" y="2407"/>
                      </a:lnTo>
                      <a:lnTo>
                        <a:pt x="338" y="2398"/>
                      </a:lnTo>
                      <a:lnTo>
                        <a:pt x="367" y="2378"/>
                      </a:lnTo>
                      <a:lnTo>
                        <a:pt x="396" y="2350"/>
                      </a:lnTo>
                      <a:lnTo>
                        <a:pt x="425" y="2311"/>
                      </a:lnTo>
                      <a:lnTo>
                        <a:pt x="473" y="2196"/>
                      </a:lnTo>
                      <a:lnTo>
                        <a:pt x="521" y="2051"/>
                      </a:lnTo>
                      <a:lnTo>
                        <a:pt x="559" y="1878"/>
                      </a:lnTo>
                      <a:lnTo>
                        <a:pt x="588" y="1666"/>
                      </a:lnTo>
                      <a:lnTo>
                        <a:pt x="607" y="1445"/>
                      </a:lnTo>
                      <a:lnTo>
                        <a:pt x="607" y="1204"/>
                      </a:lnTo>
                      <a:lnTo>
                        <a:pt x="607" y="963"/>
                      </a:lnTo>
                      <a:lnTo>
                        <a:pt x="588" y="732"/>
                      </a:lnTo>
                      <a:lnTo>
                        <a:pt x="559" y="530"/>
                      </a:lnTo>
                      <a:lnTo>
                        <a:pt x="521" y="357"/>
                      </a:lnTo>
                      <a:lnTo>
                        <a:pt x="473" y="203"/>
                      </a:lnTo>
                      <a:lnTo>
                        <a:pt x="425" y="97"/>
                      </a:lnTo>
                      <a:lnTo>
                        <a:pt x="396" y="58"/>
                      </a:lnTo>
                      <a:lnTo>
                        <a:pt x="367" y="29"/>
                      </a:lnTo>
                      <a:lnTo>
                        <a:pt x="338" y="10"/>
                      </a:lnTo>
                      <a:lnTo>
                        <a:pt x="309"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3" name="Google Shape;2583;p22"/>
                <p:cNvSpPr/>
                <p:nvPr/>
              </p:nvSpPr>
              <p:spPr>
                <a:xfrm>
                  <a:off x="8457625" y="2523000"/>
                  <a:ext cx="15200" cy="60200"/>
                </a:xfrm>
                <a:custGeom>
                  <a:rect b="b" l="l" r="r" t="t"/>
                  <a:pathLst>
                    <a:path extrusionOk="0" h="2408" w="608">
                      <a:moveTo>
                        <a:pt x="299" y="0"/>
                      </a:moveTo>
                      <a:lnTo>
                        <a:pt x="270" y="10"/>
                      </a:lnTo>
                      <a:lnTo>
                        <a:pt x="241" y="29"/>
                      </a:lnTo>
                      <a:lnTo>
                        <a:pt x="212" y="58"/>
                      </a:lnTo>
                      <a:lnTo>
                        <a:pt x="183" y="97"/>
                      </a:lnTo>
                      <a:lnTo>
                        <a:pt x="135" y="203"/>
                      </a:lnTo>
                      <a:lnTo>
                        <a:pt x="87" y="357"/>
                      </a:lnTo>
                      <a:lnTo>
                        <a:pt x="49" y="530"/>
                      </a:lnTo>
                      <a:lnTo>
                        <a:pt x="20" y="732"/>
                      </a:lnTo>
                      <a:lnTo>
                        <a:pt x="10" y="963"/>
                      </a:lnTo>
                      <a:lnTo>
                        <a:pt x="1" y="1204"/>
                      </a:lnTo>
                      <a:lnTo>
                        <a:pt x="10" y="1445"/>
                      </a:lnTo>
                      <a:lnTo>
                        <a:pt x="20" y="1666"/>
                      </a:lnTo>
                      <a:lnTo>
                        <a:pt x="49" y="1878"/>
                      </a:lnTo>
                      <a:lnTo>
                        <a:pt x="87" y="2051"/>
                      </a:lnTo>
                      <a:lnTo>
                        <a:pt x="135" y="2196"/>
                      </a:lnTo>
                      <a:lnTo>
                        <a:pt x="183" y="2311"/>
                      </a:lnTo>
                      <a:lnTo>
                        <a:pt x="212" y="2350"/>
                      </a:lnTo>
                      <a:lnTo>
                        <a:pt x="241" y="2378"/>
                      </a:lnTo>
                      <a:lnTo>
                        <a:pt x="270" y="2398"/>
                      </a:lnTo>
                      <a:lnTo>
                        <a:pt x="299" y="2407"/>
                      </a:lnTo>
                      <a:lnTo>
                        <a:pt x="337" y="2398"/>
                      </a:lnTo>
                      <a:lnTo>
                        <a:pt x="366" y="2378"/>
                      </a:lnTo>
                      <a:lnTo>
                        <a:pt x="395" y="2350"/>
                      </a:lnTo>
                      <a:lnTo>
                        <a:pt x="424" y="2311"/>
                      </a:lnTo>
                      <a:lnTo>
                        <a:pt x="472" y="2196"/>
                      </a:lnTo>
                      <a:lnTo>
                        <a:pt x="520" y="2051"/>
                      </a:lnTo>
                      <a:lnTo>
                        <a:pt x="559" y="1878"/>
                      </a:lnTo>
                      <a:lnTo>
                        <a:pt x="578" y="1666"/>
                      </a:lnTo>
                      <a:lnTo>
                        <a:pt x="597" y="1445"/>
                      </a:lnTo>
                      <a:lnTo>
                        <a:pt x="607" y="1204"/>
                      </a:lnTo>
                      <a:lnTo>
                        <a:pt x="597" y="963"/>
                      </a:lnTo>
                      <a:lnTo>
                        <a:pt x="578" y="732"/>
                      </a:lnTo>
                      <a:lnTo>
                        <a:pt x="559" y="530"/>
                      </a:lnTo>
                      <a:lnTo>
                        <a:pt x="520" y="357"/>
                      </a:lnTo>
                      <a:lnTo>
                        <a:pt x="472" y="203"/>
                      </a:lnTo>
                      <a:lnTo>
                        <a:pt x="424" y="97"/>
                      </a:lnTo>
                      <a:lnTo>
                        <a:pt x="395" y="58"/>
                      </a:lnTo>
                      <a:lnTo>
                        <a:pt x="366" y="29"/>
                      </a:lnTo>
                      <a:lnTo>
                        <a:pt x="337" y="10"/>
                      </a:lnTo>
                      <a:lnTo>
                        <a:pt x="299"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4" name="Google Shape;2584;p22"/>
                <p:cNvSpPr/>
                <p:nvPr/>
              </p:nvSpPr>
              <p:spPr>
                <a:xfrm>
                  <a:off x="8053025" y="3256625"/>
                  <a:ext cx="261175" cy="1230925"/>
                </a:xfrm>
                <a:custGeom>
                  <a:rect b="b" l="l" r="r" t="t"/>
                  <a:pathLst>
                    <a:path extrusionOk="0" h="49237" w="10447">
                      <a:moveTo>
                        <a:pt x="0" y="1"/>
                      </a:moveTo>
                      <a:lnTo>
                        <a:pt x="3274" y="49236"/>
                      </a:lnTo>
                      <a:lnTo>
                        <a:pt x="10090" y="49236"/>
                      </a:lnTo>
                      <a:lnTo>
                        <a:pt x="10446" y="5103"/>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5" name="Google Shape;2585;p22"/>
                <p:cNvSpPr/>
                <p:nvPr/>
              </p:nvSpPr>
              <p:spPr>
                <a:xfrm>
                  <a:off x="8328125" y="3257825"/>
                  <a:ext cx="259025" cy="1230925"/>
                </a:xfrm>
                <a:custGeom>
                  <a:rect b="b" l="l" r="r" t="t"/>
                  <a:pathLst>
                    <a:path extrusionOk="0" h="49237" w="10361">
                      <a:moveTo>
                        <a:pt x="10360" y="1"/>
                      </a:moveTo>
                      <a:lnTo>
                        <a:pt x="1" y="5103"/>
                      </a:lnTo>
                      <a:lnTo>
                        <a:pt x="270" y="49236"/>
                      </a:lnTo>
                      <a:lnTo>
                        <a:pt x="7087" y="49236"/>
                      </a:lnTo>
                      <a:lnTo>
                        <a:pt x="1036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6" name="Google Shape;2586;p22"/>
                <p:cNvSpPr/>
                <p:nvPr/>
              </p:nvSpPr>
              <p:spPr>
                <a:xfrm>
                  <a:off x="7970475" y="2759350"/>
                  <a:ext cx="236125" cy="725475"/>
                </a:xfrm>
                <a:custGeom>
                  <a:rect b="b" l="l" r="r" t="t"/>
                  <a:pathLst>
                    <a:path extrusionOk="0" h="29019" w="9445">
                      <a:moveTo>
                        <a:pt x="7028" y="1"/>
                      </a:moveTo>
                      <a:lnTo>
                        <a:pt x="6730" y="598"/>
                      </a:lnTo>
                      <a:lnTo>
                        <a:pt x="5969" y="2157"/>
                      </a:lnTo>
                      <a:lnTo>
                        <a:pt x="4901" y="4381"/>
                      </a:lnTo>
                      <a:lnTo>
                        <a:pt x="4294" y="5652"/>
                      </a:lnTo>
                      <a:lnTo>
                        <a:pt x="3668" y="6971"/>
                      </a:lnTo>
                      <a:lnTo>
                        <a:pt x="3062" y="8281"/>
                      </a:lnTo>
                      <a:lnTo>
                        <a:pt x="2523" y="9455"/>
                      </a:lnTo>
                      <a:lnTo>
                        <a:pt x="2051" y="10485"/>
                      </a:lnTo>
                      <a:lnTo>
                        <a:pt x="1646" y="11400"/>
                      </a:lnTo>
                      <a:lnTo>
                        <a:pt x="1309" y="12199"/>
                      </a:lnTo>
                      <a:lnTo>
                        <a:pt x="1011" y="12892"/>
                      </a:lnTo>
                      <a:lnTo>
                        <a:pt x="780" y="13479"/>
                      </a:lnTo>
                      <a:lnTo>
                        <a:pt x="578" y="13980"/>
                      </a:lnTo>
                      <a:lnTo>
                        <a:pt x="424" y="14404"/>
                      </a:lnTo>
                      <a:lnTo>
                        <a:pt x="308" y="14750"/>
                      </a:lnTo>
                      <a:lnTo>
                        <a:pt x="212" y="15030"/>
                      </a:lnTo>
                      <a:lnTo>
                        <a:pt x="154" y="15251"/>
                      </a:lnTo>
                      <a:lnTo>
                        <a:pt x="106" y="15434"/>
                      </a:lnTo>
                      <a:lnTo>
                        <a:pt x="87" y="15569"/>
                      </a:lnTo>
                      <a:lnTo>
                        <a:pt x="58" y="15771"/>
                      </a:lnTo>
                      <a:lnTo>
                        <a:pt x="39" y="15973"/>
                      </a:lnTo>
                      <a:lnTo>
                        <a:pt x="29" y="16223"/>
                      </a:lnTo>
                      <a:lnTo>
                        <a:pt x="10" y="16849"/>
                      </a:lnTo>
                      <a:lnTo>
                        <a:pt x="0" y="17610"/>
                      </a:lnTo>
                      <a:lnTo>
                        <a:pt x="10" y="18496"/>
                      </a:lnTo>
                      <a:lnTo>
                        <a:pt x="29" y="19468"/>
                      </a:lnTo>
                      <a:lnTo>
                        <a:pt x="48" y="20508"/>
                      </a:lnTo>
                      <a:lnTo>
                        <a:pt x="116" y="22684"/>
                      </a:lnTo>
                      <a:lnTo>
                        <a:pt x="193" y="24830"/>
                      </a:lnTo>
                      <a:lnTo>
                        <a:pt x="260" y="26737"/>
                      </a:lnTo>
                      <a:lnTo>
                        <a:pt x="366" y="29019"/>
                      </a:lnTo>
                      <a:lnTo>
                        <a:pt x="3052" y="28893"/>
                      </a:lnTo>
                      <a:lnTo>
                        <a:pt x="2975" y="27122"/>
                      </a:lnTo>
                      <a:lnTo>
                        <a:pt x="2898" y="25196"/>
                      </a:lnTo>
                      <a:lnTo>
                        <a:pt x="2831" y="23232"/>
                      </a:lnTo>
                      <a:lnTo>
                        <a:pt x="2763" y="21307"/>
                      </a:lnTo>
                      <a:lnTo>
                        <a:pt x="2725" y="19526"/>
                      </a:lnTo>
                      <a:lnTo>
                        <a:pt x="2696" y="17995"/>
                      </a:lnTo>
                      <a:lnTo>
                        <a:pt x="2696" y="17350"/>
                      </a:lnTo>
                      <a:lnTo>
                        <a:pt x="2705" y="16801"/>
                      </a:lnTo>
                      <a:lnTo>
                        <a:pt x="2715" y="16368"/>
                      </a:lnTo>
                      <a:lnTo>
                        <a:pt x="2734" y="16050"/>
                      </a:lnTo>
                      <a:lnTo>
                        <a:pt x="2763" y="15925"/>
                      </a:lnTo>
                      <a:lnTo>
                        <a:pt x="2840" y="15655"/>
                      </a:lnTo>
                      <a:lnTo>
                        <a:pt x="3014" y="15174"/>
                      </a:lnTo>
                      <a:lnTo>
                        <a:pt x="3293" y="14452"/>
                      </a:lnTo>
                      <a:lnTo>
                        <a:pt x="3485" y="13980"/>
                      </a:lnTo>
                      <a:lnTo>
                        <a:pt x="3716" y="13431"/>
                      </a:lnTo>
                      <a:lnTo>
                        <a:pt x="3986" y="12786"/>
                      </a:lnTo>
                      <a:lnTo>
                        <a:pt x="4313" y="12055"/>
                      </a:lnTo>
                      <a:lnTo>
                        <a:pt x="4679" y="11217"/>
                      </a:lnTo>
                      <a:lnTo>
                        <a:pt x="5112" y="10273"/>
                      </a:lnTo>
                      <a:lnTo>
                        <a:pt x="5594" y="9224"/>
                      </a:lnTo>
                      <a:lnTo>
                        <a:pt x="6143" y="8050"/>
                      </a:lnTo>
                      <a:lnTo>
                        <a:pt x="6759" y="6750"/>
                      </a:lnTo>
                      <a:lnTo>
                        <a:pt x="7346" y="5498"/>
                      </a:lnTo>
                      <a:lnTo>
                        <a:pt x="8405" y="3313"/>
                      </a:lnTo>
                      <a:lnTo>
                        <a:pt x="9156" y="1782"/>
                      </a:lnTo>
                      <a:lnTo>
                        <a:pt x="9445" y="1195"/>
                      </a:lnTo>
                      <a:lnTo>
                        <a:pt x="7028"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7" name="Google Shape;2587;p22"/>
                <p:cNvSpPr/>
                <p:nvPr/>
              </p:nvSpPr>
              <p:spPr>
                <a:xfrm>
                  <a:off x="7954100" y="3436175"/>
                  <a:ext cx="174525" cy="195000"/>
                </a:xfrm>
                <a:custGeom>
                  <a:rect b="b" l="l" r="r" t="t"/>
                  <a:pathLst>
                    <a:path extrusionOk="0" h="7800" w="6981">
                      <a:moveTo>
                        <a:pt x="3245" y="1"/>
                      </a:moveTo>
                      <a:lnTo>
                        <a:pt x="3091" y="20"/>
                      </a:lnTo>
                      <a:lnTo>
                        <a:pt x="2927" y="49"/>
                      </a:lnTo>
                      <a:lnTo>
                        <a:pt x="2754" y="97"/>
                      </a:lnTo>
                      <a:lnTo>
                        <a:pt x="2571" y="164"/>
                      </a:lnTo>
                      <a:lnTo>
                        <a:pt x="2350" y="136"/>
                      </a:lnTo>
                      <a:lnTo>
                        <a:pt x="2138" y="126"/>
                      </a:lnTo>
                      <a:lnTo>
                        <a:pt x="1936" y="126"/>
                      </a:lnTo>
                      <a:lnTo>
                        <a:pt x="1753" y="145"/>
                      </a:lnTo>
                      <a:lnTo>
                        <a:pt x="1570" y="174"/>
                      </a:lnTo>
                      <a:lnTo>
                        <a:pt x="1406" y="222"/>
                      </a:lnTo>
                      <a:lnTo>
                        <a:pt x="1242" y="280"/>
                      </a:lnTo>
                      <a:lnTo>
                        <a:pt x="1098" y="347"/>
                      </a:lnTo>
                      <a:lnTo>
                        <a:pt x="963" y="434"/>
                      </a:lnTo>
                      <a:lnTo>
                        <a:pt x="838" y="521"/>
                      </a:lnTo>
                      <a:lnTo>
                        <a:pt x="722" y="627"/>
                      </a:lnTo>
                      <a:lnTo>
                        <a:pt x="617" y="732"/>
                      </a:lnTo>
                      <a:lnTo>
                        <a:pt x="511" y="848"/>
                      </a:lnTo>
                      <a:lnTo>
                        <a:pt x="424" y="983"/>
                      </a:lnTo>
                      <a:lnTo>
                        <a:pt x="347" y="1108"/>
                      </a:lnTo>
                      <a:lnTo>
                        <a:pt x="270" y="1252"/>
                      </a:lnTo>
                      <a:lnTo>
                        <a:pt x="212" y="1397"/>
                      </a:lnTo>
                      <a:lnTo>
                        <a:pt x="154" y="1551"/>
                      </a:lnTo>
                      <a:lnTo>
                        <a:pt x="116" y="1705"/>
                      </a:lnTo>
                      <a:lnTo>
                        <a:pt x="77" y="1869"/>
                      </a:lnTo>
                      <a:lnTo>
                        <a:pt x="49" y="2032"/>
                      </a:lnTo>
                      <a:lnTo>
                        <a:pt x="20" y="2196"/>
                      </a:lnTo>
                      <a:lnTo>
                        <a:pt x="10" y="2369"/>
                      </a:lnTo>
                      <a:lnTo>
                        <a:pt x="0" y="2533"/>
                      </a:lnTo>
                      <a:lnTo>
                        <a:pt x="0" y="2706"/>
                      </a:lnTo>
                      <a:lnTo>
                        <a:pt x="0" y="2879"/>
                      </a:lnTo>
                      <a:lnTo>
                        <a:pt x="20" y="3043"/>
                      </a:lnTo>
                      <a:lnTo>
                        <a:pt x="39" y="3216"/>
                      </a:lnTo>
                      <a:lnTo>
                        <a:pt x="58" y="3380"/>
                      </a:lnTo>
                      <a:lnTo>
                        <a:pt x="97" y="3544"/>
                      </a:lnTo>
                      <a:lnTo>
                        <a:pt x="135" y="3698"/>
                      </a:lnTo>
                      <a:lnTo>
                        <a:pt x="174" y="3852"/>
                      </a:lnTo>
                      <a:lnTo>
                        <a:pt x="231" y="4073"/>
                      </a:lnTo>
                      <a:lnTo>
                        <a:pt x="260" y="4295"/>
                      </a:lnTo>
                      <a:lnTo>
                        <a:pt x="280" y="4516"/>
                      </a:lnTo>
                      <a:lnTo>
                        <a:pt x="289" y="4738"/>
                      </a:lnTo>
                      <a:lnTo>
                        <a:pt x="280" y="4959"/>
                      </a:lnTo>
                      <a:lnTo>
                        <a:pt x="270" y="5180"/>
                      </a:lnTo>
                      <a:lnTo>
                        <a:pt x="241" y="5594"/>
                      </a:lnTo>
                      <a:lnTo>
                        <a:pt x="231" y="5797"/>
                      </a:lnTo>
                      <a:lnTo>
                        <a:pt x="231" y="5989"/>
                      </a:lnTo>
                      <a:lnTo>
                        <a:pt x="241" y="6172"/>
                      </a:lnTo>
                      <a:lnTo>
                        <a:pt x="270" y="6345"/>
                      </a:lnTo>
                      <a:lnTo>
                        <a:pt x="289" y="6432"/>
                      </a:lnTo>
                      <a:lnTo>
                        <a:pt x="318" y="6509"/>
                      </a:lnTo>
                      <a:lnTo>
                        <a:pt x="347" y="6586"/>
                      </a:lnTo>
                      <a:lnTo>
                        <a:pt x="385" y="6663"/>
                      </a:lnTo>
                      <a:lnTo>
                        <a:pt x="424" y="6730"/>
                      </a:lnTo>
                      <a:lnTo>
                        <a:pt x="472" y="6798"/>
                      </a:lnTo>
                      <a:lnTo>
                        <a:pt x="530" y="6865"/>
                      </a:lnTo>
                      <a:lnTo>
                        <a:pt x="597" y="6923"/>
                      </a:lnTo>
                      <a:lnTo>
                        <a:pt x="732" y="7029"/>
                      </a:lnTo>
                      <a:lnTo>
                        <a:pt x="886" y="7125"/>
                      </a:lnTo>
                      <a:lnTo>
                        <a:pt x="1050" y="7221"/>
                      </a:lnTo>
                      <a:lnTo>
                        <a:pt x="1223" y="7308"/>
                      </a:lnTo>
                      <a:lnTo>
                        <a:pt x="1406" y="7385"/>
                      </a:lnTo>
                      <a:lnTo>
                        <a:pt x="1608" y="7462"/>
                      </a:lnTo>
                      <a:lnTo>
                        <a:pt x="1810" y="7530"/>
                      </a:lnTo>
                      <a:lnTo>
                        <a:pt x="2013" y="7587"/>
                      </a:lnTo>
                      <a:lnTo>
                        <a:pt x="2224" y="7635"/>
                      </a:lnTo>
                      <a:lnTo>
                        <a:pt x="2446" y="7684"/>
                      </a:lnTo>
                      <a:lnTo>
                        <a:pt x="2667" y="7722"/>
                      </a:lnTo>
                      <a:lnTo>
                        <a:pt x="2879" y="7751"/>
                      </a:lnTo>
                      <a:lnTo>
                        <a:pt x="3101" y="7780"/>
                      </a:lnTo>
                      <a:lnTo>
                        <a:pt x="3322" y="7790"/>
                      </a:lnTo>
                      <a:lnTo>
                        <a:pt x="3534" y="7799"/>
                      </a:lnTo>
                      <a:lnTo>
                        <a:pt x="3938" y="7799"/>
                      </a:lnTo>
                      <a:lnTo>
                        <a:pt x="4131" y="7780"/>
                      </a:lnTo>
                      <a:lnTo>
                        <a:pt x="4314" y="7761"/>
                      </a:lnTo>
                      <a:lnTo>
                        <a:pt x="4477" y="7732"/>
                      </a:lnTo>
                      <a:lnTo>
                        <a:pt x="4641" y="7693"/>
                      </a:lnTo>
                      <a:lnTo>
                        <a:pt x="4785" y="7645"/>
                      </a:lnTo>
                      <a:lnTo>
                        <a:pt x="4911" y="7597"/>
                      </a:lnTo>
                      <a:lnTo>
                        <a:pt x="5026" y="7530"/>
                      </a:lnTo>
                      <a:lnTo>
                        <a:pt x="5122" y="7462"/>
                      </a:lnTo>
                      <a:lnTo>
                        <a:pt x="5190" y="7376"/>
                      </a:lnTo>
                      <a:lnTo>
                        <a:pt x="5228" y="7337"/>
                      </a:lnTo>
                      <a:lnTo>
                        <a:pt x="5247" y="7289"/>
                      </a:lnTo>
                      <a:lnTo>
                        <a:pt x="5267" y="7241"/>
                      </a:lnTo>
                      <a:lnTo>
                        <a:pt x="5276" y="7193"/>
                      </a:lnTo>
                      <a:lnTo>
                        <a:pt x="5286" y="7135"/>
                      </a:lnTo>
                      <a:lnTo>
                        <a:pt x="5286" y="7087"/>
                      </a:lnTo>
                      <a:lnTo>
                        <a:pt x="5276" y="7029"/>
                      </a:lnTo>
                      <a:lnTo>
                        <a:pt x="5267" y="6971"/>
                      </a:lnTo>
                      <a:lnTo>
                        <a:pt x="5219" y="6846"/>
                      </a:lnTo>
                      <a:lnTo>
                        <a:pt x="5151" y="6711"/>
                      </a:lnTo>
                      <a:lnTo>
                        <a:pt x="5074" y="6596"/>
                      </a:lnTo>
                      <a:lnTo>
                        <a:pt x="5016" y="6480"/>
                      </a:lnTo>
                      <a:lnTo>
                        <a:pt x="4901" y="6230"/>
                      </a:lnTo>
                      <a:lnTo>
                        <a:pt x="4805" y="5970"/>
                      </a:lnTo>
                      <a:lnTo>
                        <a:pt x="4718" y="5710"/>
                      </a:lnTo>
                      <a:lnTo>
                        <a:pt x="4660" y="5450"/>
                      </a:lnTo>
                      <a:lnTo>
                        <a:pt x="4602" y="5190"/>
                      </a:lnTo>
                      <a:lnTo>
                        <a:pt x="4564" y="4940"/>
                      </a:lnTo>
                      <a:lnTo>
                        <a:pt x="4535" y="4689"/>
                      </a:lnTo>
                      <a:lnTo>
                        <a:pt x="4516" y="4468"/>
                      </a:lnTo>
                      <a:lnTo>
                        <a:pt x="4506" y="4256"/>
                      </a:lnTo>
                      <a:lnTo>
                        <a:pt x="4497" y="3900"/>
                      </a:lnTo>
                      <a:lnTo>
                        <a:pt x="4497" y="3669"/>
                      </a:lnTo>
                      <a:lnTo>
                        <a:pt x="4506" y="3582"/>
                      </a:lnTo>
                      <a:lnTo>
                        <a:pt x="4622" y="3717"/>
                      </a:lnTo>
                      <a:lnTo>
                        <a:pt x="4737" y="3833"/>
                      </a:lnTo>
                      <a:lnTo>
                        <a:pt x="4853" y="3929"/>
                      </a:lnTo>
                      <a:lnTo>
                        <a:pt x="4968" y="4006"/>
                      </a:lnTo>
                      <a:lnTo>
                        <a:pt x="5074" y="4083"/>
                      </a:lnTo>
                      <a:lnTo>
                        <a:pt x="5190" y="4131"/>
                      </a:lnTo>
                      <a:lnTo>
                        <a:pt x="5305" y="4179"/>
                      </a:lnTo>
                      <a:lnTo>
                        <a:pt x="5411" y="4208"/>
                      </a:lnTo>
                      <a:lnTo>
                        <a:pt x="5517" y="4227"/>
                      </a:lnTo>
                      <a:lnTo>
                        <a:pt x="5623" y="4237"/>
                      </a:lnTo>
                      <a:lnTo>
                        <a:pt x="5729" y="4247"/>
                      </a:lnTo>
                      <a:lnTo>
                        <a:pt x="5825" y="4237"/>
                      </a:lnTo>
                      <a:lnTo>
                        <a:pt x="5931" y="4218"/>
                      </a:lnTo>
                      <a:lnTo>
                        <a:pt x="6027" y="4198"/>
                      </a:lnTo>
                      <a:lnTo>
                        <a:pt x="6114" y="4170"/>
                      </a:lnTo>
                      <a:lnTo>
                        <a:pt x="6201" y="4141"/>
                      </a:lnTo>
                      <a:lnTo>
                        <a:pt x="6374" y="4064"/>
                      </a:lnTo>
                      <a:lnTo>
                        <a:pt x="6518" y="3977"/>
                      </a:lnTo>
                      <a:lnTo>
                        <a:pt x="6653" y="3890"/>
                      </a:lnTo>
                      <a:lnTo>
                        <a:pt x="6769" y="3794"/>
                      </a:lnTo>
                      <a:lnTo>
                        <a:pt x="6855" y="3717"/>
                      </a:lnTo>
                      <a:lnTo>
                        <a:pt x="6923" y="3650"/>
                      </a:lnTo>
                      <a:lnTo>
                        <a:pt x="6980" y="3592"/>
                      </a:lnTo>
                      <a:lnTo>
                        <a:pt x="5267" y="2273"/>
                      </a:lnTo>
                      <a:lnTo>
                        <a:pt x="5228" y="2148"/>
                      </a:lnTo>
                      <a:lnTo>
                        <a:pt x="5180" y="2003"/>
                      </a:lnTo>
                      <a:lnTo>
                        <a:pt x="5113" y="1820"/>
                      </a:lnTo>
                      <a:lnTo>
                        <a:pt x="5036" y="1609"/>
                      </a:lnTo>
                      <a:lnTo>
                        <a:pt x="4920" y="1377"/>
                      </a:lnTo>
                      <a:lnTo>
                        <a:pt x="4795" y="1137"/>
                      </a:lnTo>
                      <a:lnTo>
                        <a:pt x="4641" y="886"/>
                      </a:lnTo>
                      <a:lnTo>
                        <a:pt x="4564" y="771"/>
                      </a:lnTo>
                      <a:lnTo>
                        <a:pt x="4468" y="655"/>
                      </a:lnTo>
                      <a:lnTo>
                        <a:pt x="4381" y="550"/>
                      </a:lnTo>
                      <a:lnTo>
                        <a:pt x="4275" y="444"/>
                      </a:lnTo>
                      <a:lnTo>
                        <a:pt x="4169" y="347"/>
                      </a:lnTo>
                      <a:lnTo>
                        <a:pt x="4054" y="261"/>
                      </a:lnTo>
                      <a:lnTo>
                        <a:pt x="3938" y="184"/>
                      </a:lnTo>
                      <a:lnTo>
                        <a:pt x="3813" y="126"/>
                      </a:lnTo>
                      <a:lnTo>
                        <a:pt x="3678" y="68"/>
                      </a:lnTo>
                      <a:lnTo>
                        <a:pt x="3543" y="30"/>
                      </a:lnTo>
                      <a:lnTo>
                        <a:pt x="3399" y="10"/>
                      </a:lnTo>
                      <a:lnTo>
                        <a:pt x="3245"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8" name="Google Shape;2588;p22"/>
                <p:cNvSpPr/>
                <p:nvPr/>
              </p:nvSpPr>
              <p:spPr>
                <a:xfrm>
                  <a:off x="8005375" y="3536550"/>
                  <a:ext cx="15650" cy="92700"/>
                </a:xfrm>
                <a:custGeom>
                  <a:rect b="b" l="l" r="r" t="t"/>
                  <a:pathLst>
                    <a:path extrusionOk="0" h="3708" w="626">
                      <a:moveTo>
                        <a:pt x="116" y="0"/>
                      </a:moveTo>
                      <a:lnTo>
                        <a:pt x="106" y="87"/>
                      </a:lnTo>
                      <a:lnTo>
                        <a:pt x="67" y="337"/>
                      </a:lnTo>
                      <a:lnTo>
                        <a:pt x="29" y="723"/>
                      </a:lnTo>
                      <a:lnTo>
                        <a:pt x="19" y="963"/>
                      </a:lnTo>
                      <a:lnTo>
                        <a:pt x="0" y="1214"/>
                      </a:lnTo>
                      <a:lnTo>
                        <a:pt x="0" y="1493"/>
                      </a:lnTo>
                      <a:lnTo>
                        <a:pt x="10" y="1782"/>
                      </a:lnTo>
                      <a:lnTo>
                        <a:pt x="19" y="2090"/>
                      </a:lnTo>
                      <a:lnTo>
                        <a:pt x="58" y="2398"/>
                      </a:lnTo>
                      <a:lnTo>
                        <a:pt x="96" y="2715"/>
                      </a:lnTo>
                      <a:lnTo>
                        <a:pt x="164" y="3033"/>
                      </a:lnTo>
                      <a:lnTo>
                        <a:pt x="241" y="3351"/>
                      </a:lnTo>
                      <a:lnTo>
                        <a:pt x="289" y="3505"/>
                      </a:lnTo>
                      <a:lnTo>
                        <a:pt x="347" y="3659"/>
                      </a:lnTo>
                      <a:lnTo>
                        <a:pt x="626" y="3707"/>
                      </a:lnTo>
                      <a:lnTo>
                        <a:pt x="626" y="3707"/>
                      </a:lnTo>
                      <a:lnTo>
                        <a:pt x="510" y="3447"/>
                      </a:lnTo>
                      <a:lnTo>
                        <a:pt x="453" y="3293"/>
                      </a:lnTo>
                      <a:lnTo>
                        <a:pt x="395" y="3129"/>
                      </a:lnTo>
                      <a:lnTo>
                        <a:pt x="347" y="2947"/>
                      </a:lnTo>
                      <a:lnTo>
                        <a:pt x="299" y="2754"/>
                      </a:lnTo>
                      <a:lnTo>
                        <a:pt x="250" y="2542"/>
                      </a:lnTo>
                      <a:lnTo>
                        <a:pt x="212" y="2321"/>
                      </a:lnTo>
                      <a:lnTo>
                        <a:pt x="183" y="2080"/>
                      </a:lnTo>
                      <a:lnTo>
                        <a:pt x="164" y="1830"/>
                      </a:lnTo>
                      <a:lnTo>
                        <a:pt x="154" y="1560"/>
                      </a:lnTo>
                      <a:lnTo>
                        <a:pt x="154" y="1281"/>
                      </a:lnTo>
                      <a:lnTo>
                        <a:pt x="164" y="982"/>
                      </a:lnTo>
                      <a:lnTo>
                        <a:pt x="183" y="674"/>
                      </a:lnTo>
                      <a:lnTo>
                        <a:pt x="222" y="347"/>
                      </a:lnTo>
                      <a:lnTo>
                        <a:pt x="279" y="10"/>
                      </a:lnTo>
                      <a:lnTo>
                        <a:pt x="116"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9" name="Google Shape;2589;p22"/>
                <p:cNvSpPr/>
                <p:nvPr/>
              </p:nvSpPr>
              <p:spPr>
                <a:xfrm>
                  <a:off x="7978400" y="3537025"/>
                  <a:ext cx="9175" cy="83075"/>
                </a:xfrm>
                <a:custGeom>
                  <a:rect b="b" l="l" r="r" t="t"/>
                  <a:pathLst>
                    <a:path extrusionOk="0" h="3323" w="367">
                      <a:moveTo>
                        <a:pt x="193" y="1"/>
                      </a:moveTo>
                      <a:lnTo>
                        <a:pt x="145" y="309"/>
                      </a:lnTo>
                      <a:lnTo>
                        <a:pt x="97" y="655"/>
                      </a:lnTo>
                      <a:lnTo>
                        <a:pt x="49" y="1089"/>
                      </a:lnTo>
                      <a:lnTo>
                        <a:pt x="30" y="1329"/>
                      </a:lnTo>
                      <a:lnTo>
                        <a:pt x="10" y="1589"/>
                      </a:lnTo>
                      <a:lnTo>
                        <a:pt x="1" y="1849"/>
                      </a:lnTo>
                      <a:lnTo>
                        <a:pt x="1" y="2119"/>
                      </a:lnTo>
                      <a:lnTo>
                        <a:pt x="10" y="2398"/>
                      </a:lnTo>
                      <a:lnTo>
                        <a:pt x="30" y="2668"/>
                      </a:lnTo>
                      <a:lnTo>
                        <a:pt x="59" y="2937"/>
                      </a:lnTo>
                      <a:lnTo>
                        <a:pt x="97" y="3197"/>
                      </a:lnTo>
                      <a:lnTo>
                        <a:pt x="232" y="3264"/>
                      </a:lnTo>
                      <a:lnTo>
                        <a:pt x="367" y="3322"/>
                      </a:lnTo>
                      <a:lnTo>
                        <a:pt x="367" y="3322"/>
                      </a:lnTo>
                      <a:lnTo>
                        <a:pt x="318" y="3082"/>
                      </a:lnTo>
                      <a:lnTo>
                        <a:pt x="270" y="2773"/>
                      </a:lnTo>
                      <a:lnTo>
                        <a:pt x="232" y="2427"/>
                      </a:lnTo>
                      <a:lnTo>
                        <a:pt x="213" y="2023"/>
                      </a:lnTo>
                      <a:lnTo>
                        <a:pt x="203" y="1811"/>
                      </a:lnTo>
                      <a:lnTo>
                        <a:pt x="203" y="1580"/>
                      </a:lnTo>
                      <a:lnTo>
                        <a:pt x="213" y="1339"/>
                      </a:lnTo>
                      <a:lnTo>
                        <a:pt x="222" y="1098"/>
                      </a:lnTo>
                      <a:lnTo>
                        <a:pt x="241" y="838"/>
                      </a:lnTo>
                      <a:lnTo>
                        <a:pt x="270" y="569"/>
                      </a:lnTo>
                      <a:lnTo>
                        <a:pt x="309" y="290"/>
                      </a:lnTo>
                      <a:lnTo>
                        <a:pt x="357"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0" name="Google Shape;2590;p22"/>
                <p:cNvSpPr/>
                <p:nvPr/>
              </p:nvSpPr>
              <p:spPr>
                <a:xfrm>
                  <a:off x="8036650" y="3536300"/>
                  <a:ext cx="27475" cy="94625"/>
                </a:xfrm>
                <a:custGeom>
                  <a:rect b="b" l="l" r="r" t="t"/>
                  <a:pathLst>
                    <a:path extrusionOk="0" h="3785" w="1099">
                      <a:moveTo>
                        <a:pt x="97" y="1"/>
                      </a:moveTo>
                      <a:lnTo>
                        <a:pt x="78" y="87"/>
                      </a:lnTo>
                      <a:lnTo>
                        <a:pt x="39" y="347"/>
                      </a:lnTo>
                      <a:lnTo>
                        <a:pt x="20" y="530"/>
                      </a:lnTo>
                      <a:lnTo>
                        <a:pt x="10" y="742"/>
                      </a:lnTo>
                      <a:lnTo>
                        <a:pt x="1" y="983"/>
                      </a:lnTo>
                      <a:lnTo>
                        <a:pt x="1" y="1243"/>
                      </a:lnTo>
                      <a:lnTo>
                        <a:pt x="20" y="1532"/>
                      </a:lnTo>
                      <a:lnTo>
                        <a:pt x="49" y="1830"/>
                      </a:lnTo>
                      <a:lnTo>
                        <a:pt x="97" y="2148"/>
                      </a:lnTo>
                      <a:lnTo>
                        <a:pt x="164" y="2466"/>
                      </a:lnTo>
                      <a:lnTo>
                        <a:pt x="212" y="2629"/>
                      </a:lnTo>
                      <a:lnTo>
                        <a:pt x="261" y="2793"/>
                      </a:lnTo>
                      <a:lnTo>
                        <a:pt x="318" y="2966"/>
                      </a:lnTo>
                      <a:lnTo>
                        <a:pt x="386" y="3130"/>
                      </a:lnTo>
                      <a:lnTo>
                        <a:pt x="453" y="3293"/>
                      </a:lnTo>
                      <a:lnTo>
                        <a:pt x="540" y="3457"/>
                      </a:lnTo>
                      <a:lnTo>
                        <a:pt x="626" y="3621"/>
                      </a:lnTo>
                      <a:lnTo>
                        <a:pt x="723" y="3785"/>
                      </a:lnTo>
                      <a:lnTo>
                        <a:pt x="915" y="3765"/>
                      </a:lnTo>
                      <a:lnTo>
                        <a:pt x="1098" y="3736"/>
                      </a:lnTo>
                      <a:lnTo>
                        <a:pt x="925" y="3467"/>
                      </a:lnTo>
                      <a:lnTo>
                        <a:pt x="838" y="3303"/>
                      </a:lnTo>
                      <a:lnTo>
                        <a:pt x="752" y="3130"/>
                      </a:lnTo>
                      <a:lnTo>
                        <a:pt x="665" y="2947"/>
                      </a:lnTo>
                      <a:lnTo>
                        <a:pt x="588" y="2745"/>
                      </a:lnTo>
                      <a:lnTo>
                        <a:pt x="501" y="2533"/>
                      </a:lnTo>
                      <a:lnTo>
                        <a:pt x="434" y="2311"/>
                      </a:lnTo>
                      <a:lnTo>
                        <a:pt x="367" y="2071"/>
                      </a:lnTo>
                      <a:lnTo>
                        <a:pt x="309" y="1811"/>
                      </a:lnTo>
                      <a:lnTo>
                        <a:pt x="261" y="1551"/>
                      </a:lnTo>
                      <a:lnTo>
                        <a:pt x="222" y="1272"/>
                      </a:lnTo>
                      <a:lnTo>
                        <a:pt x="193" y="973"/>
                      </a:lnTo>
                      <a:lnTo>
                        <a:pt x="184" y="665"/>
                      </a:lnTo>
                      <a:lnTo>
                        <a:pt x="184" y="347"/>
                      </a:lnTo>
                      <a:lnTo>
                        <a:pt x="203" y="10"/>
                      </a:lnTo>
                      <a:lnTo>
                        <a:pt x="97"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1" name="Google Shape;2591;p22"/>
                <p:cNvSpPr/>
                <p:nvPr/>
              </p:nvSpPr>
              <p:spPr>
                <a:xfrm>
                  <a:off x="7995725" y="2729025"/>
                  <a:ext cx="231825" cy="288125"/>
                </a:xfrm>
                <a:custGeom>
                  <a:rect b="b" l="l" r="r" t="t"/>
                  <a:pathLst>
                    <a:path extrusionOk="0" h="11525" w="9273">
                      <a:moveTo>
                        <a:pt x="6606" y="1"/>
                      </a:moveTo>
                      <a:lnTo>
                        <a:pt x="6480" y="10"/>
                      </a:lnTo>
                      <a:lnTo>
                        <a:pt x="6346" y="20"/>
                      </a:lnTo>
                      <a:lnTo>
                        <a:pt x="6230" y="39"/>
                      </a:lnTo>
                      <a:lnTo>
                        <a:pt x="6105" y="58"/>
                      </a:lnTo>
                      <a:lnTo>
                        <a:pt x="5980" y="87"/>
                      </a:lnTo>
                      <a:lnTo>
                        <a:pt x="5864" y="126"/>
                      </a:lnTo>
                      <a:lnTo>
                        <a:pt x="5739" y="164"/>
                      </a:lnTo>
                      <a:lnTo>
                        <a:pt x="5624" y="213"/>
                      </a:lnTo>
                      <a:lnTo>
                        <a:pt x="5508" y="261"/>
                      </a:lnTo>
                      <a:lnTo>
                        <a:pt x="5402" y="318"/>
                      </a:lnTo>
                      <a:lnTo>
                        <a:pt x="5287" y="386"/>
                      </a:lnTo>
                      <a:lnTo>
                        <a:pt x="5181" y="453"/>
                      </a:lnTo>
                      <a:lnTo>
                        <a:pt x="5075" y="530"/>
                      </a:lnTo>
                      <a:lnTo>
                        <a:pt x="4978" y="607"/>
                      </a:lnTo>
                      <a:lnTo>
                        <a:pt x="4882" y="694"/>
                      </a:lnTo>
                      <a:lnTo>
                        <a:pt x="4786" y="781"/>
                      </a:lnTo>
                      <a:lnTo>
                        <a:pt x="4699" y="877"/>
                      </a:lnTo>
                      <a:lnTo>
                        <a:pt x="4613" y="983"/>
                      </a:lnTo>
                      <a:lnTo>
                        <a:pt x="4536" y="1089"/>
                      </a:lnTo>
                      <a:lnTo>
                        <a:pt x="4459" y="1195"/>
                      </a:lnTo>
                      <a:lnTo>
                        <a:pt x="4391" y="1310"/>
                      </a:lnTo>
                      <a:lnTo>
                        <a:pt x="1" y="8906"/>
                      </a:lnTo>
                      <a:lnTo>
                        <a:pt x="4545" y="11525"/>
                      </a:lnTo>
                      <a:lnTo>
                        <a:pt x="8926" y="3929"/>
                      </a:lnTo>
                      <a:lnTo>
                        <a:pt x="8993" y="3813"/>
                      </a:lnTo>
                      <a:lnTo>
                        <a:pt x="9051" y="3688"/>
                      </a:lnTo>
                      <a:lnTo>
                        <a:pt x="9099" y="3573"/>
                      </a:lnTo>
                      <a:lnTo>
                        <a:pt x="9147" y="3447"/>
                      </a:lnTo>
                      <a:lnTo>
                        <a:pt x="9186" y="3322"/>
                      </a:lnTo>
                      <a:lnTo>
                        <a:pt x="9215" y="3197"/>
                      </a:lnTo>
                      <a:lnTo>
                        <a:pt x="9234" y="3072"/>
                      </a:lnTo>
                      <a:lnTo>
                        <a:pt x="9253" y="2947"/>
                      </a:lnTo>
                      <a:lnTo>
                        <a:pt x="9272" y="2812"/>
                      </a:lnTo>
                      <a:lnTo>
                        <a:pt x="9272" y="2687"/>
                      </a:lnTo>
                      <a:lnTo>
                        <a:pt x="9272" y="2562"/>
                      </a:lnTo>
                      <a:lnTo>
                        <a:pt x="9272" y="2436"/>
                      </a:lnTo>
                      <a:lnTo>
                        <a:pt x="9263" y="2311"/>
                      </a:lnTo>
                      <a:lnTo>
                        <a:pt x="9244" y="2186"/>
                      </a:lnTo>
                      <a:lnTo>
                        <a:pt x="9215" y="2061"/>
                      </a:lnTo>
                      <a:lnTo>
                        <a:pt x="9186" y="1945"/>
                      </a:lnTo>
                      <a:lnTo>
                        <a:pt x="9147" y="1820"/>
                      </a:lnTo>
                      <a:lnTo>
                        <a:pt x="9109" y="1705"/>
                      </a:lnTo>
                      <a:lnTo>
                        <a:pt x="9061" y="1589"/>
                      </a:lnTo>
                      <a:lnTo>
                        <a:pt x="9012" y="1474"/>
                      </a:lnTo>
                      <a:lnTo>
                        <a:pt x="8955" y="1358"/>
                      </a:lnTo>
                      <a:lnTo>
                        <a:pt x="8887" y="1252"/>
                      </a:lnTo>
                      <a:lnTo>
                        <a:pt x="8820" y="1146"/>
                      </a:lnTo>
                      <a:lnTo>
                        <a:pt x="8743" y="1040"/>
                      </a:lnTo>
                      <a:lnTo>
                        <a:pt x="8666" y="935"/>
                      </a:lnTo>
                      <a:lnTo>
                        <a:pt x="8579" y="838"/>
                      </a:lnTo>
                      <a:lnTo>
                        <a:pt x="8493" y="752"/>
                      </a:lnTo>
                      <a:lnTo>
                        <a:pt x="8396" y="665"/>
                      </a:lnTo>
                      <a:lnTo>
                        <a:pt x="8300" y="578"/>
                      </a:lnTo>
                      <a:lnTo>
                        <a:pt x="8194" y="501"/>
                      </a:lnTo>
                      <a:lnTo>
                        <a:pt x="8079" y="424"/>
                      </a:lnTo>
                      <a:lnTo>
                        <a:pt x="7963" y="347"/>
                      </a:lnTo>
                      <a:lnTo>
                        <a:pt x="7848" y="290"/>
                      </a:lnTo>
                      <a:lnTo>
                        <a:pt x="7732" y="232"/>
                      </a:lnTo>
                      <a:lnTo>
                        <a:pt x="7607" y="174"/>
                      </a:lnTo>
                      <a:lnTo>
                        <a:pt x="7482" y="135"/>
                      </a:lnTo>
                      <a:lnTo>
                        <a:pt x="7357" y="97"/>
                      </a:lnTo>
                      <a:lnTo>
                        <a:pt x="7231" y="68"/>
                      </a:lnTo>
                      <a:lnTo>
                        <a:pt x="7106" y="39"/>
                      </a:lnTo>
                      <a:lnTo>
                        <a:pt x="6981" y="20"/>
                      </a:lnTo>
                      <a:lnTo>
                        <a:pt x="6856" y="10"/>
                      </a:lnTo>
                      <a:lnTo>
                        <a:pt x="673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2" name="Google Shape;2592;p22"/>
                <p:cNvSpPr/>
                <p:nvPr/>
              </p:nvSpPr>
              <p:spPr>
                <a:xfrm>
                  <a:off x="8434275" y="2759350"/>
                  <a:ext cx="235900" cy="725475"/>
                </a:xfrm>
                <a:custGeom>
                  <a:rect b="b" l="l" r="r" t="t"/>
                  <a:pathLst>
                    <a:path extrusionOk="0" h="29019" w="9436">
                      <a:moveTo>
                        <a:pt x="2417" y="1"/>
                      </a:moveTo>
                      <a:lnTo>
                        <a:pt x="1" y="1195"/>
                      </a:lnTo>
                      <a:lnTo>
                        <a:pt x="289" y="1782"/>
                      </a:lnTo>
                      <a:lnTo>
                        <a:pt x="1031" y="3313"/>
                      </a:lnTo>
                      <a:lnTo>
                        <a:pt x="2090" y="5498"/>
                      </a:lnTo>
                      <a:lnTo>
                        <a:pt x="2687" y="6740"/>
                      </a:lnTo>
                      <a:lnTo>
                        <a:pt x="3293" y="8040"/>
                      </a:lnTo>
                      <a:lnTo>
                        <a:pt x="3842" y="9214"/>
                      </a:lnTo>
                      <a:lnTo>
                        <a:pt x="4333" y="10273"/>
                      </a:lnTo>
                      <a:lnTo>
                        <a:pt x="4757" y="11217"/>
                      </a:lnTo>
                      <a:lnTo>
                        <a:pt x="5132" y="12055"/>
                      </a:lnTo>
                      <a:lnTo>
                        <a:pt x="5450" y="12786"/>
                      </a:lnTo>
                      <a:lnTo>
                        <a:pt x="5729" y="13422"/>
                      </a:lnTo>
                      <a:lnTo>
                        <a:pt x="5960" y="13980"/>
                      </a:lnTo>
                      <a:lnTo>
                        <a:pt x="6153" y="14452"/>
                      </a:lnTo>
                      <a:lnTo>
                        <a:pt x="6432" y="15174"/>
                      </a:lnTo>
                      <a:lnTo>
                        <a:pt x="6596" y="15655"/>
                      </a:lnTo>
                      <a:lnTo>
                        <a:pt x="6673" y="15925"/>
                      </a:lnTo>
                      <a:lnTo>
                        <a:pt x="6702" y="16050"/>
                      </a:lnTo>
                      <a:lnTo>
                        <a:pt x="6721" y="16368"/>
                      </a:lnTo>
                      <a:lnTo>
                        <a:pt x="6740" y="16801"/>
                      </a:lnTo>
                      <a:lnTo>
                        <a:pt x="6740" y="17350"/>
                      </a:lnTo>
                      <a:lnTo>
                        <a:pt x="6740" y="17995"/>
                      </a:lnTo>
                      <a:lnTo>
                        <a:pt x="6721" y="19526"/>
                      </a:lnTo>
                      <a:lnTo>
                        <a:pt x="6673" y="21307"/>
                      </a:lnTo>
                      <a:lnTo>
                        <a:pt x="6615" y="23232"/>
                      </a:lnTo>
                      <a:lnTo>
                        <a:pt x="6538" y="25196"/>
                      </a:lnTo>
                      <a:lnTo>
                        <a:pt x="6461" y="27122"/>
                      </a:lnTo>
                      <a:lnTo>
                        <a:pt x="6384" y="28893"/>
                      </a:lnTo>
                      <a:lnTo>
                        <a:pt x="9080" y="29019"/>
                      </a:lnTo>
                      <a:lnTo>
                        <a:pt x="9176" y="26737"/>
                      </a:lnTo>
                      <a:lnTo>
                        <a:pt x="9253" y="24830"/>
                      </a:lnTo>
                      <a:lnTo>
                        <a:pt x="9330" y="22684"/>
                      </a:lnTo>
                      <a:lnTo>
                        <a:pt x="9388" y="20508"/>
                      </a:lnTo>
                      <a:lnTo>
                        <a:pt x="9417" y="19468"/>
                      </a:lnTo>
                      <a:lnTo>
                        <a:pt x="9426" y="18496"/>
                      </a:lnTo>
                      <a:lnTo>
                        <a:pt x="9436" y="17610"/>
                      </a:lnTo>
                      <a:lnTo>
                        <a:pt x="9436" y="16849"/>
                      </a:lnTo>
                      <a:lnTo>
                        <a:pt x="9417" y="16223"/>
                      </a:lnTo>
                      <a:lnTo>
                        <a:pt x="9397" y="15973"/>
                      </a:lnTo>
                      <a:lnTo>
                        <a:pt x="9388" y="15771"/>
                      </a:lnTo>
                      <a:lnTo>
                        <a:pt x="9359" y="15569"/>
                      </a:lnTo>
                      <a:lnTo>
                        <a:pt x="9330" y="15434"/>
                      </a:lnTo>
                      <a:lnTo>
                        <a:pt x="9291" y="15251"/>
                      </a:lnTo>
                      <a:lnTo>
                        <a:pt x="9224" y="15030"/>
                      </a:lnTo>
                      <a:lnTo>
                        <a:pt x="9137" y="14750"/>
                      </a:lnTo>
                      <a:lnTo>
                        <a:pt x="9012" y="14404"/>
                      </a:lnTo>
                      <a:lnTo>
                        <a:pt x="8858" y="13980"/>
                      </a:lnTo>
                      <a:lnTo>
                        <a:pt x="8666" y="13479"/>
                      </a:lnTo>
                      <a:lnTo>
                        <a:pt x="8425" y="12892"/>
                      </a:lnTo>
                      <a:lnTo>
                        <a:pt x="8136" y="12199"/>
                      </a:lnTo>
                      <a:lnTo>
                        <a:pt x="7789" y="11400"/>
                      </a:lnTo>
                      <a:lnTo>
                        <a:pt x="7385" y="10485"/>
                      </a:lnTo>
                      <a:lnTo>
                        <a:pt x="6913" y="9455"/>
                      </a:lnTo>
                      <a:lnTo>
                        <a:pt x="6384" y="8281"/>
                      </a:lnTo>
                      <a:lnTo>
                        <a:pt x="5768" y="6971"/>
                      </a:lnTo>
                      <a:lnTo>
                        <a:pt x="5142" y="5652"/>
                      </a:lnTo>
                      <a:lnTo>
                        <a:pt x="4545" y="4381"/>
                      </a:lnTo>
                      <a:lnTo>
                        <a:pt x="3467" y="2157"/>
                      </a:lnTo>
                      <a:lnTo>
                        <a:pt x="2706" y="598"/>
                      </a:lnTo>
                      <a:lnTo>
                        <a:pt x="2417"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3" name="Google Shape;2593;p22"/>
                <p:cNvSpPr/>
                <p:nvPr/>
              </p:nvSpPr>
              <p:spPr>
                <a:xfrm>
                  <a:off x="8512275" y="3436175"/>
                  <a:ext cx="174525" cy="195000"/>
                </a:xfrm>
                <a:custGeom>
                  <a:rect b="b" l="l" r="r" t="t"/>
                  <a:pathLst>
                    <a:path extrusionOk="0" h="7800" w="6981">
                      <a:moveTo>
                        <a:pt x="3726" y="1"/>
                      </a:moveTo>
                      <a:lnTo>
                        <a:pt x="3582" y="10"/>
                      </a:lnTo>
                      <a:lnTo>
                        <a:pt x="3437" y="30"/>
                      </a:lnTo>
                      <a:lnTo>
                        <a:pt x="3293" y="68"/>
                      </a:lnTo>
                      <a:lnTo>
                        <a:pt x="3168" y="126"/>
                      </a:lnTo>
                      <a:lnTo>
                        <a:pt x="3042" y="184"/>
                      </a:lnTo>
                      <a:lnTo>
                        <a:pt x="2917" y="261"/>
                      </a:lnTo>
                      <a:lnTo>
                        <a:pt x="2811" y="347"/>
                      </a:lnTo>
                      <a:lnTo>
                        <a:pt x="2696" y="444"/>
                      </a:lnTo>
                      <a:lnTo>
                        <a:pt x="2599" y="550"/>
                      </a:lnTo>
                      <a:lnTo>
                        <a:pt x="2503" y="655"/>
                      </a:lnTo>
                      <a:lnTo>
                        <a:pt x="2417" y="771"/>
                      </a:lnTo>
                      <a:lnTo>
                        <a:pt x="2330" y="886"/>
                      </a:lnTo>
                      <a:lnTo>
                        <a:pt x="2176" y="1137"/>
                      </a:lnTo>
                      <a:lnTo>
                        <a:pt x="2051" y="1377"/>
                      </a:lnTo>
                      <a:lnTo>
                        <a:pt x="1945" y="1609"/>
                      </a:lnTo>
                      <a:lnTo>
                        <a:pt x="1858" y="1820"/>
                      </a:lnTo>
                      <a:lnTo>
                        <a:pt x="1791" y="2003"/>
                      </a:lnTo>
                      <a:lnTo>
                        <a:pt x="1743" y="2148"/>
                      </a:lnTo>
                      <a:lnTo>
                        <a:pt x="1704" y="2273"/>
                      </a:lnTo>
                      <a:lnTo>
                        <a:pt x="0" y="3592"/>
                      </a:lnTo>
                      <a:lnTo>
                        <a:pt x="58" y="3650"/>
                      </a:lnTo>
                      <a:lnTo>
                        <a:pt x="116" y="3717"/>
                      </a:lnTo>
                      <a:lnTo>
                        <a:pt x="212" y="3794"/>
                      </a:lnTo>
                      <a:lnTo>
                        <a:pt x="318" y="3890"/>
                      </a:lnTo>
                      <a:lnTo>
                        <a:pt x="453" y="3977"/>
                      </a:lnTo>
                      <a:lnTo>
                        <a:pt x="607" y="4064"/>
                      </a:lnTo>
                      <a:lnTo>
                        <a:pt x="770" y="4141"/>
                      </a:lnTo>
                      <a:lnTo>
                        <a:pt x="857" y="4170"/>
                      </a:lnTo>
                      <a:lnTo>
                        <a:pt x="953" y="4198"/>
                      </a:lnTo>
                      <a:lnTo>
                        <a:pt x="1049" y="4218"/>
                      </a:lnTo>
                      <a:lnTo>
                        <a:pt x="1146" y="4237"/>
                      </a:lnTo>
                      <a:lnTo>
                        <a:pt x="1242" y="4247"/>
                      </a:lnTo>
                      <a:lnTo>
                        <a:pt x="1348" y="4237"/>
                      </a:lnTo>
                      <a:lnTo>
                        <a:pt x="1454" y="4227"/>
                      </a:lnTo>
                      <a:lnTo>
                        <a:pt x="1560" y="4208"/>
                      </a:lnTo>
                      <a:lnTo>
                        <a:pt x="1675" y="4179"/>
                      </a:lnTo>
                      <a:lnTo>
                        <a:pt x="1781" y="4131"/>
                      </a:lnTo>
                      <a:lnTo>
                        <a:pt x="1897" y="4083"/>
                      </a:lnTo>
                      <a:lnTo>
                        <a:pt x="2012" y="4006"/>
                      </a:lnTo>
                      <a:lnTo>
                        <a:pt x="2128" y="3929"/>
                      </a:lnTo>
                      <a:lnTo>
                        <a:pt x="2243" y="3833"/>
                      </a:lnTo>
                      <a:lnTo>
                        <a:pt x="2359" y="3717"/>
                      </a:lnTo>
                      <a:lnTo>
                        <a:pt x="2474" y="3582"/>
                      </a:lnTo>
                      <a:lnTo>
                        <a:pt x="2474" y="3669"/>
                      </a:lnTo>
                      <a:lnTo>
                        <a:pt x="2484" y="3900"/>
                      </a:lnTo>
                      <a:lnTo>
                        <a:pt x="2474" y="4256"/>
                      </a:lnTo>
                      <a:lnTo>
                        <a:pt x="2455" y="4468"/>
                      </a:lnTo>
                      <a:lnTo>
                        <a:pt x="2436" y="4689"/>
                      </a:lnTo>
                      <a:lnTo>
                        <a:pt x="2407" y="4940"/>
                      </a:lnTo>
                      <a:lnTo>
                        <a:pt x="2368" y="5190"/>
                      </a:lnTo>
                      <a:lnTo>
                        <a:pt x="2320" y="5450"/>
                      </a:lnTo>
                      <a:lnTo>
                        <a:pt x="2253" y="5710"/>
                      </a:lnTo>
                      <a:lnTo>
                        <a:pt x="2176" y="5970"/>
                      </a:lnTo>
                      <a:lnTo>
                        <a:pt x="2080" y="6230"/>
                      </a:lnTo>
                      <a:lnTo>
                        <a:pt x="1964" y="6480"/>
                      </a:lnTo>
                      <a:lnTo>
                        <a:pt x="1897" y="6596"/>
                      </a:lnTo>
                      <a:lnTo>
                        <a:pt x="1829" y="6711"/>
                      </a:lnTo>
                      <a:lnTo>
                        <a:pt x="1752" y="6846"/>
                      </a:lnTo>
                      <a:lnTo>
                        <a:pt x="1704" y="6971"/>
                      </a:lnTo>
                      <a:lnTo>
                        <a:pt x="1694" y="7029"/>
                      </a:lnTo>
                      <a:lnTo>
                        <a:pt x="1685" y="7087"/>
                      </a:lnTo>
                      <a:lnTo>
                        <a:pt x="1694" y="7135"/>
                      </a:lnTo>
                      <a:lnTo>
                        <a:pt x="1694" y="7193"/>
                      </a:lnTo>
                      <a:lnTo>
                        <a:pt x="1714" y="7241"/>
                      </a:lnTo>
                      <a:lnTo>
                        <a:pt x="1723" y="7289"/>
                      </a:lnTo>
                      <a:lnTo>
                        <a:pt x="1752" y="7337"/>
                      </a:lnTo>
                      <a:lnTo>
                        <a:pt x="1781" y="7376"/>
                      </a:lnTo>
                      <a:lnTo>
                        <a:pt x="1858" y="7462"/>
                      </a:lnTo>
                      <a:lnTo>
                        <a:pt x="1945" y="7530"/>
                      </a:lnTo>
                      <a:lnTo>
                        <a:pt x="2060" y="7597"/>
                      </a:lnTo>
                      <a:lnTo>
                        <a:pt x="2195" y="7645"/>
                      </a:lnTo>
                      <a:lnTo>
                        <a:pt x="2340" y="7693"/>
                      </a:lnTo>
                      <a:lnTo>
                        <a:pt x="2494" y="7732"/>
                      </a:lnTo>
                      <a:lnTo>
                        <a:pt x="2667" y="7761"/>
                      </a:lnTo>
                      <a:lnTo>
                        <a:pt x="2850" y="7780"/>
                      </a:lnTo>
                      <a:lnTo>
                        <a:pt x="3042" y="7799"/>
                      </a:lnTo>
                      <a:lnTo>
                        <a:pt x="3447" y="7799"/>
                      </a:lnTo>
                      <a:lnTo>
                        <a:pt x="3659" y="7790"/>
                      </a:lnTo>
                      <a:lnTo>
                        <a:pt x="3870" y="7780"/>
                      </a:lnTo>
                      <a:lnTo>
                        <a:pt x="4092" y="7751"/>
                      </a:lnTo>
                      <a:lnTo>
                        <a:pt x="4313" y="7722"/>
                      </a:lnTo>
                      <a:lnTo>
                        <a:pt x="4525" y="7684"/>
                      </a:lnTo>
                      <a:lnTo>
                        <a:pt x="4746" y="7635"/>
                      </a:lnTo>
                      <a:lnTo>
                        <a:pt x="4958" y="7587"/>
                      </a:lnTo>
                      <a:lnTo>
                        <a:pt x="5170" y="7530"/>
                      </a:lnTo>
                      <a:lnTo>
                        <a:pt x="5372" y="7462"/>
                      </a:lnTo>
                      <a:lnTo>
                        <a:pt x="5565" y="7385"/>
                      </a:lnTo>
                      <a:lnTo>
                        <a:pt x="5748" y="7308"/>
                      </a:lnTo>
                      <a:lnTo>
                        <a:pt x="5931" y="7221"/>
                      </a:lnTo>
                      <a:lnTo>
                        <a:pt x="6094" y="7125"/>
                      </a:lnTo>
                      <a:lnTo>
                        <a:pt x="6239" y="7029"/>
                      </a:lnTo>
                      <a:lnTo>
                        <a:pt x="6374" y="6923"/>
                      </a:lnTo>
                      <a:lnTo>
                        <a:pt x="6441" y="6865"/>
                      </a:lnTo>
                      <a:lnTo>
                        <a:pt x="6499" y="6798"/>
                      </a:lnTo>
                      <a:lnTo>
                        <a:pt x="6547" y="6730"/>
                      </a:lnTo>
                      <a:lnTo>
                        <a:pt x="6595" y="6663"/>
                      </a:lnTo>
                      <a:lnTo>
                        <a:pt x="6624" y="6586"/>
                      </a:lnTo>
                      <a:lnTo>
                        <a:pt x="6662" y="6509"/>
                      </a:lnTo>
                      <a:lnTo>
                        <a:pt x="6682" y="6432"/>
                      </a:lnTo>
                      <a:lnTo>
                        <a:pt x="6701" y="6345"/>
                      </a:lnTo>
                      <a:lnTo>
                        <a:pt x="6730" y="6172"/>
                      </a:lnTo>
                      <a:lnTo>
                        <a:pt x="6739" y="5989"/>
                      </a:lnTo>
                      <a:lnTo>
                        <a:pt x="6739" y="5797"/>
                      </a:lnTo>
                      <a:lnTo>
                        <a:pt x="6730" y="5594"/>
                      </a:lnTo>
                      <a:lnTo>
                        <a:pt x="6711" y="5180"/>
                      </a:lnTo>
                      <a:lnTo>
                        <a:pt x="6691" y="4959"/>
                      </a:lnTo>
                      <a:lnTo>
                        <a:pt x="6691" y="4738"/>
                      </a:lnTo>
                      <a:lnTo>
                        <a:pt x="6691" y="4516"/>
                      </a:lnTo>
                      <a:lnTo>
                        <a:pt x="6711" y="4295"/>
                      </a:lnTo>
                      <a:lnTo>
                        <a:pt x="6749" y="4073"/>
                      </a:lnTo>
                      <a:lnTo>
                        <a:pt x="6797" y="3852"/>
                      </a:lnTo>
                      <a:lnTo>
                        <a:pt x="6845" y="3698"/>
                      </a:lnTo>
                      <a:lnTo>
                        <a:pt x="6884" y="3544"/>
                      </a:lnTo>
                      <a:lnTo>
                        <a:pt x="6913" y="3380"/>
                      </a:lnTo>
                      <a:lnTo>
                        <a:pt x="6942" y="3216"/>
                      </a:lnTo>
                      <a:lnTo>
                        <a:pt x="6961" y="3043"/>
                      </a:lnTo>
                      <a:lnTo>
                        <a:pt x="6970" y="2879"/>
                      </a:lnTo>
                      <a:lnTo>
                        <a:pt x="6980" y="2706"/>
                      </a:lnTo>
                      <a:lnTo>
                        <a:pt x="6980" y="2533"/>
                      </a:lnTo>
                      <a:lnTo>
                        <a:pt x="6970" y="2369"/>
                      </a:lnTo>
                      <a:lnTo>
                        <a:pt x="6951" y="2196"/>
                      </a:lnTo>
                      <a:lnTo>
                        <a:pt x="6932" y="2032"/>
                      </a:lnTo>
                      <a:lnTo>
                        <a:pt x="6903" y="1869"/>
                      </a:lnTo>
                      <a:lnTo>
                        <a:pt x="6865" y="1705"/>
                      </a:lnTo>
                      <a:lnTo>
                        <a:pt x="6816" y="1551"/>
                      </a:lnTo>
                      <a:lnTo>
                        <a:pt x="6759" y="1397"/>
                      </a:lnTo>
                      <a:lnTo>
                        <a:pt x="6701" y="1252"/>
                      </a:lnTo>
                      <a:lnTo>
                        <a:pt x="6633" y="1108"/>
                      </a:lnTo>
                      <a:lnTo>
                        <a:pt x="6547" y="983"/>
                      </a:lnTo>
                      <a:lnTo>
                        <a:pt x="6460" y="848"/>
                      </a:lnTo>
                      <a:lnTo>
                        <a:pt x="6364" y="732"/>
                      </a:lnTo>
                      <a:lnTo>
                        <a:pt x="6258" y="627"/>
                      </a:lnTo>
                      <a:lnTo>
                        <a:pt x="6142" y="521"/>
                      </a:lnTo>
                      <a:lnTo>
                        <a:pt x="6008" y="434"/>
                      </a:lnTo>
                      <a:lnTo>
                        <a:pt x="5873" y="347"/>
                      </a:lnTo>
                      <a:lnTo>
                        <a:pt x="5728" y="280"/>
                      </a:lnTo>
                      <a:lnTo>
                        <a:pt x="5574" y="222"/>
                      </a:lnTo>
                      <a:lnTo>
                        <a:pt x="5401" y="174"/>
                      </a:lnTo>
                      <a:lnTo>
                        <a:pt x="5228" y="145"/>
                      </a:lnTo>
                      <a:lnTo>
                        <a:pt x="5035" y="126"/>
                      </a:lnTo>
                      <a:lnTo>
                        <a:pt x="4833" y="126"/>
                      </a:lnTo>
                      <a:lnTo>
                        <a:pt x="4621" y="136"/>
                      </a:lnTo>
                      <a:lnTo>
                        <a:pt x="4400" y="164"/>
                      </a:lnTo>
                      <a:lnTo>
                        <a:pt x="4217" y="97"/>
                      </a:lnTo>
                      <a:lnTo>
                        <a:pt x="4053" y="49"/>
                      </a:lnTo>
                      <a:lnTo>
                        <a:pt x="3890" y="20"/>
                      </a:lnTo>
                      <a:lnTo>
                        <a:pt x="3726"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4" name="Google Shape;2594;p22"/>
                <p:cNvSpPr/>
                <p:nvPr/>
              </p:nvSpPr>
              <p:spPr>
                <a:xfrm>
                  <a:off x="8619850" y="3536550"/>
                  <a:ext cx="15425" cy="92700"/>
                </a:xfrm>
                <a:custGeom>
                  <a:rect b="b" l="l" r="r" t="t"/>
                  <a:pathLst>
                    <a:path extrusionOk="0" h="3708" w="617">
                      <a:moveTo>
                        <a:pt x="501" y="0"/>
                      </a:moveTo>
                      <a:lnTo>
                        <a:pt x="347" y="10"/>
                      </a:lnTo>
                      <a:lnTo>
                        <a:pt x="395" y="347"/>
                      </a:lnTo>
                      <a:lnTo>
                        <a:pt x="434" y="674"/>
                      </a:lnTo>
                      <a:lnTo>
                        <a:pt x="463" y="982"/>
                      </a:lnTo>
                      <a:lnTo>
                        <a:pt x="472" y="1281"/>
                      </a:lnTo>
                      <a:lnTo>
                        <a:pt x="472" y="1560"/>
                      </a:lnTo>
                      <a:lnTo>
                        <a:pt x="463" y="1830"/>
                      </a:lnTo>
                      <a:lnTo>
                        <a:pt x="434" y="2080"/>
                      </a:lnTo>
                      <a:lnTo>
                        <a:pt x="405" y="2321"/>
                      </a:lnTo>
                      <a:lnTo>
                        <a:pt x="366" y="2542"/>
                      </a:lnTo>
                      <a:lnTo>
                        <a:pt x="328" y="2754"/>
                      </a:lnTo>
                      <a:lnTo>
                        <a:pt x="280" y="2947"/>
                      </a:lnTo>
                      <a:lnTo>
                        <a:pt x="222" y="3129"/>
                      </a:lnTo>
                      <a:lnTo>
                        <a:pt x="174" y="3293"/>
                      </a:lnTo>
                      <a:lnTo>
                        <a:pt x="116" y="3447"/>
                      </a:lnTo>
                      <a:lnTo>
                        <a:pt x="1" y="3707"/>
                      </a:lnTo>
                      <a:lnTo>
                        <a:pt x="1" y="3707"/>
                      </a:lnTo>
                      <a:lnTo>
                        <a:pt x="280" y="3659"/>
                      </a:lnTo>
                      <a:lnTo>
                        <a:pt x="328" y="3505"/>
                      </a:lnTo>
                      <a:lnTo>
                        <a:pt x="376" y="3351"/>
                      </a:lnTo>
                      <a:lnTo>
                        <a:pt x="463" y="3033"/>
                      </a:lnTo>
                      <a:lnTo>
                        <a:pt x="520" y="2715"/>
                      </a:lnTo>
                      <a:lnTo>
                        <a:pt x="569" y="2398"/>
                      </a:lnTo>
                      <a:lnTo>
                        <a:pt x="598" y="2090"/>
                      </a:lnTo>
                      <a:lnTo>
                        <a:pt x="617" y="1782"/>
                      </a:lnTo>
                      <a:lnTo>
                        <a:pt x="617" y="1493"/>
                      </a:lnTo>
                      <a:lnTo>
                        <a:pt x="617" y="1214"/>
                      </a:lnTo>
                      <a:lnTo>
                        <a:pt x="607" y="963"/>
                      </a:lnTo>
                      <a:lnTo>
                        <a:pt x="588" y="723"/>
                      </a:lnTo>
                      <a:lnTo>
                        <a:pt x="549" y="337"/>
                      </a:lnTo>
                      <a:lnTo>
                        <a:pt x="520" y="87"/>
                      </a:lnTo>
                      <a:lnTo>
                        <a:pt x="501"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5" name="Google Shape;2595;p22"/>
                <p:cNvSpPr/>
                <p:nvPr/>
              </p:nvSpPr>
              <p:spPr>
                <a:xfrm>
                  <a:off x="8653075" y="3537025"/>
                  <a:ext cx="9175" cy="83075"/>
                </a:xfrm>
                <a:custGeom>
                  <a:rect b="b" l="l" r="r" t="t"/>
                  <a:pathLst>
                    <a:path extrusionOk="0" h="3323" w="367">
                      <a:moveTo>
                        <a:pt x="10" y="1"/>
                      </a:moveTo>
                      <a:lnTo>
                        <a:pt x="58" y="290"/>
                      </a:lnTo>
                      <a:lnTo>
                        <a:pt x="96" y="569"/>
                      </a:lnTo>
                      <a:lnTo>
                        <a:pt x="125" y="838"/>
                      </a:lnTo>
                      <a:lnTo>
                        <a:pt x="145" y="1098"/>
                      </a:lnTo>
                      <a:lnTo>
                        <a:pt x="164" y="1339"/>
                      </a:lnTo>
                      <a:lnTo>
                        <a:pt x="164" y="1580"/>
                      </a:lnTo>
                      <a:lnTo>
                        <a:pt x="164" y="1811"/>
                      </a:lnTo>
                      <a:lnTo>
                        <a:pt x="164" y="2023"/>
                      </a:lnTo>
                      <a:lnTo>
                        <a:pt x="135" y="2427"/>
                      </a:lnTo>
                      <a:lnTo>
                        <a:pt x="96" y="2773"/>
                      </a:lnTo>
                      <a:lnTo>
                        <a:pt x="48" y="3082"/>
                      </a:lnTo>
                      <a:lnTo>
                        <a:pt x="0" y="3322"/>
                      </a:lnTo>
                      <a:lnTo>
                        <a:pt x="145" y="3264"/>
                      </a:lnTo>
                      <a:lnTo>
                        <a:pt x="270" y="3197"/>
                      </a:lnTo>
                      <a:lnTo>
                        <a:pt x="318" y="2937"/>
                      </a:lnTo>
                      <a:lnTo>
                        <a:pt x="347" y="2668"/>
                      </a:lnTo>
                      <a:lnTo>
                        <a:pt x="366" y="2398"/>
                      </a:lnTo>
                      <a:lnTo>
                        <a:pt x="366" y="2119"/>
                      </a:lnTo>
                      <a:lnTo>
                        <a:pt x="366" y="1849"/>
                      </a:lnTo>
                      <a:lnTo>
                        <a:pt x="356" y="1589"/>
                      </a:lnTo>
                      <a:lnTo>
                        <a:pt x="347" y="1329"/>
                      </a:lnTo>
                      <a:lnTo>
                        <a:pt x="328" y="1089"/>
                      </a:lnTo>
                      <a:lnTo>
                        <a:pt x="279" y="655"/>
                      </a:lnTo>
                      <a:lnTo>
                        <a:pt x="231" y="309"/>
                      </a:lnTo>
                      <a:lnTo>
                        <a:pt x="174"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6" name="Google Shape;2596;p22"/>
                <p:cNvSpPr/>
                <p:nvPr/>
              </p:nvSpPr>
              <p:spPr>
                <a:xfrm>
                  <a:off x="8576775" y="3536300"/>
                  <a:ext cx="27225" cy="94625"/>
                </a:xfrm>
                <a:custGeom>
                  <a:rect b="b" l="l" r="r" t="t"/>
                  <a:pathLst>
                    <a:path extrusionOk="0" h="3785" w="1089">
                      <a:moveTo>
                        <a:pt x="1002" y="1"/>
                      </a:moveTo>
                      <a:lnTo>
                        <a:pt x="886" y="10"/>
                      </a:lnTo>
                      <a:lnTo>
                        <a:pt x="905" y="347"/>
                      </a:lnTo>
                      <a:lnTo>
                        <a:pt x="915" y="665"/>
                      </a:lnTo>
                      <a:lnTo>
                        <a:pt x="896" y="973"/>
                      </a:lnTo>
                      <a:lnTo>
                        <a:pt x="876" y="1272"/>
                      </a:lnTo>
                      <a:lnTo>
                        <a:pt x="838" y="1551"/>
                      </a:lnTo>
                      <a:lnTo>
                        <a:pt x="790" y="1811"/>
                      </a:lnTo>
                      <a:lnTo>
                        <a:pt x="732" y="2071"/>
                      </a:lnTo>
                      <a:lnTo>
                        <a:pt x="665" y="2311"/>
                      </a:lnTo>
                      <a:lnTo>
                        <a:pt x="588" y="2533"/>
                      </a:lnTo>
                      <a:lnTo>
                        <a:pt x="510" y="2745"/>
                      </a:lnTo>
                      <a:lnTo>
                        <a:pt x="424" y="2947"/>
                      </a:lnTo>
                      <a:lnTo>
                        <a:pt x="337" y="3130"/>
                      </a:lnTo>
                      <a:lnTo>
                        <a:pt x="251" y="3303"/>
                      </a:lnTo>
                      <a:lnTo>
                        <a:pt x="164" y="3467"/>
                      </a:lnTo>
                      <a:lnTo>
                        <a:pt x="0" y="3736"/>
                      </a:lnTo>
                      <a:lnTo>
                        <a:pt x="183" y="3765"/>
                      </a:lnTo>
                      <a:lnTo>
                        <a:pt x="376" y="3785"/>
                      </a:lnTo>
                      <a:lnTo>
                        <a:pt x="472" y="3621"/>
                      </a:lnTo>
                      <a:lnTo>
                        <a:pt x="559" y="3457"/>
                      </a:lnTo>
                      <a:lnTo>
                        <a:pt x="636" y="3293"/>
                      </a:lnTo>
                      <a:lnTo>
                        <a:pt x="713" y="3130"/>
                      </a:lnTo>
                      <a:lnTo>
                        <a:pt x="770" y="2966"/>
                      </a:lnTo>
                      <a:lnTo>
                        <a:pt x="828" y="2793"/>
                      </a:lnTo>
                      <a:lnTo>
                        <a:pt x="876" y="2629"/>
                      </a:lnTo>
                      <a:lnTo>
                        <a:pt x="924" y="2466"/>
                      </a:lnTo>
                      <a:lnTo>
                        <a:pt x="992" y="2148"/>
                      </a:lnTo>
                      <a:lnTo>
                        <a:pt x="1040" y="1830"/>
                      </a:lnTo>
                      <a:lnTo>
                        <a:pt x="1069" y="1532"/>
                      </a:lnTo>
                      <a:lnTo>
                        <a:pt x="1088" y="1243"/>
                      </a:lnTo>
                      <a:lnTo>
                        <a:pt x="1088" y="983"/>
                      </a:lnTo>
                      <a:lnTo>
                        <a:pt x="1088" y="742"/>
                      </a:lnTo>
                      <a:lnTo>
                        <a:pt x="1069" y="530"/>
                      </a:lnTo>
                      <a:lnTo>
                        <a:pt x="1050" y="347"/>
                      </a:lnTo>
                      <a:lnTo>
                        <a:pt x="1011" y="87"/>
                      </a:lnTo>
                      <a:lnTo>
                        <a:pt x="1002"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7" name="Google Shape;2597;p22"/>
                <p:cNvSpPr/>
                <p:nvPr/>
              </p:nvSpPr>
              <p:spPr>
                <a:xfrm>
                  <a:off x="8413100" y="2729025"/>
                  <a:ext cx="231800" cy="288125"/>
                </a:xfrm>
                <a:custGeom>
                  <a:rect b="b" l="l" r="r" t="t"/>
                  <a:pathLst>
                    <a:path extrusionOk="0" h="11525" w="9272">
                      <a:moveTo>
                        <a:pt x="2552" y="1"/>
                      </a:moveTo>
                      <a:lnTo>
                        <a:pt x="2417" y="10"/>
                      </a:lnTo>
                      <a:lnTo>
                        <a:pt x="2292" y="20"/>
                      </a:lnTo>
                      <a:lnTo>
                        <a:pt x="2167" y="39"/>
                      </a:lnTo>
                      <a:lnTo>
                        <a:pt x="2041" y="68"/>
                      </a:lnTo>
                      <a:lnTo>
                        <a:pt x="1916" y="97"/>
                      </a:lnTo>
                      <a:lnTo>
                        <a:pt x="1791" y="135"/>
                      </a:lnTo>
                      <a:lnTo>
                        <a:pt x="1666" y="174"/>
                      </a:lnTo>
                      <a:lnTo>
                        <a:pt x="1550" y="232"/>
                      </a:lnTo>
                      <a:lnTo>
                        <a:pt x="1425" y="290"/>
                      </a:lnTo>
                      <a:lnTo>
                        <a:pt x="1310" y="347"/>
                      </a:lnTo>
                      <a:lnTo>
                        <a:pt x="1194" y="424"/>
                      </a:lnTo>
                      <a:lnTo>
                        <a:pt x="1088" y="501"/>
                      </a:lnTo>
                      <a:lnTo>
                        <a:pt x="982" y="578"/>
                      </a:lnTo>
                      <a:lnTo>
                        <a:pt x="877" y="665"/>
                      </a:lnTo>
                      <a:lnTo>
                        <a:pt x="780" y="752"/>
                      </a:lnTo>
                      <a:lnTo>
                        <a:pt x="694" y="838"/>
                      </a:lnTo>
                      <a:lnTo>
                        <a:pt x="607" y="935"/>
                      </a:lnTo>
                      <a:lnTo>
                        <a:pt x="530" y="1040"/>
                      </a:lnTo>
                      <a:lnTo>
                        <a:pt x="453" y="1146"/>
                      </a:lnTo>
                      <a:lnTo>
                        <a:pt x="386" y="1252"/>
                      </a:lnTo>
                      <a:lnTo>
                        <a:pt x="328" y="1358"/>
                      </a:lnTo>
                      <a:lnTo>
                        <a:pt x="260" y="1474"/>
                      </a:lnTo>
                      <a:lnTo>
                        <a:pt x="212" y="1589"/>
                      </a:lnTo>
                      <a:lnTo>
                        <a:pt x="164" y="1705"/>
                      </a:lnTo>
                      <a:lnTo>
                        <a:pt x="126" y="1820"/>
                      </a:lnTo>
                      <a:lnTo>
                        <a:pt x="87" y="1945"/>
                      </a:lnTo>
                      <a:lnTo>
                        <a:pt x="58" y="2061"/>
                      </a:lnTo>
                      <a:lnTo>
                        <a:pt x="39" y="2186"/>
                      </a:lnTo>
                      <a:lnTo>
                        <a:pt x="20" y="2311"/>
                      </a:lnTo>
                      <a:lnTo>
                        <a:pt x="10" y="2436"/>
                      </a:lnTo>
                      <a:lnTo>
                        <a:pt x="0" y="2562"/>
                      </a:lnTo>
                      <a:lnTo>
                        <a:pt x="0" y="2687"/>
                      </a:lnTo>
                      <a:lnTo>
                        <a:pt x="10" y="2812"/>
                      </a:lnTo>
                      <a:lnTo>
                        <a:pt x="20" y="2947"/>
                      </a:lnTo>
                      <a:lnTo>
                        <a:pt x="39" y="3072"/>
                      </a:lnTo>
                      <a:lnTo>
                        <a:pt x="68" y="3197"/>
                      </a:lnTo>
                      <a:lnTo>
                        <a:pt x="97" y="3322"/>
                      </a:lnTo>
                      <a:lnTo>
                        <a:pt x="135" y="3447"/>
                      </a:lnTo>
                      <a:lnTo>
                        <a:pt x="174" y="3573"/>
                      </a:lnTo>
                      <a:lnTo>
                        <a:pt x="231" y="3688"/>
                      </a:lnTo>
                      <a:lnTo>
                        <a:pt x="289" y="3813"/>
                      </a:lnTo>
                      <a:lnTo>
                        <a:pt x="347" y="3929"/>
                      </a:lnTo>
                      <a:lnTo>
                        <a:pt x="4737" y="11525"/>
                      </a:lnTo>
                      <a:lnTo>
                        <a:pt x="9272" y="8906"/>
                      </a:lnTo>
                      <a:lnTo>
                        <a:pt x="4891" y="1310"/>
                      </a:lnTo>
                      <a:lnTo>
                        <a:pt x="4814" y="1195"/>
                      </a:lnTo>
                      <a:lnTo>
                        <a:pt x="4737" y="1089"/>
                      </a:lnTo>
                      <a:lnTo>
                        <a:pt x="4660" y="983"/>
                      </a:lnTo>
                      <a:lnTo>
                        <a:pt x="4574" y="877"/>
                      </a:lnTo>
                      <a:lnTo>
                        <a:pt x="4487" y="781"/>
                      </a:lnTo>
                      <a:lnTo>
                        <a:pt x="4391" y="694"/>
                      </a:lnTo>
                      <a:lnTo>
                        <a:pt x="4294" y="607"/>
                      </a:lnTo>
                      <a:lnTo>
                        <a:pt x="4198" y="530"/>
                      </a:lnTo>
                      <a:lnTo>
                        <a:pt x="4092" y="453"/>
                      </a:lnTo>
                      <a:lnTo>
                        <a:pt x="3986" y="386"/>
                      </a:lnTo>
                      <a:lnTo>
                        <a:pt x="3880" y="318"/>
                      </a:lnTo>
                      <a:lnTo>
                        <a:pt x="3765" y="261"/>
                      </a:lnTo>
                      <a:lnTo>
                        <a:pt x="3649" y="213"/>
                      </a:lnTo>
                      <a:lnTo>
                        <a:pt x="3534" y="164"/>
                      </a:lnTo>
                      <a:lnTo>
                        <a:pt x="3418" y="126"/>
                      </a:lnTo>
                      <a:lnTo>
                        <a:pt x="3293" y="87"/>
                      </a:lnTo>
                      <a:lnTo>
                        <a:pt x="3178" y="58"/>
                      </a:lnTo>
                      <a:lnTo>
                        <a:pt x="3052" y="39"/>
                      </a:lnTo>
                      <a:lnTo>
                        <a:pt x="2927" y="20"/>
                      </a:lnTo>
                      <a:lnTo>
                        <a:pt x="2802" y="10"/>
                      </a:lnTo>
                      <a:lnTo>
                        <a:pt x="267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8" name="Google Shape;2598;p22"/>
                <p:cNvSpPr/>
                <p:nvPr/>
              </p:nvSpPr>
              <p:spPr>
                <a:xfrm>
                  <a:off x="8212125" y="2705450"/>
                  <a:ext cx="209425" cy="167775"/>
                </a:xfrm>
                <a:custGeom>
                  <a:rect b="b" l="l" r="r" t="t"/>
                  <a:pathLst>
                    <a:path extrusionOk="0" h="6711" w="8377">
                      <a:moveTo>
                        <a:pt x="1281" y="0"/>
                      </a:moveTo>
                      <a:lnTo>
                        <a:pt x="1127" y="145"/>
                      </a:lnTo>
                      <a:lnTo>
                        <a:pt x="992" y="289"/>
                      </a:lnTo>
                      <a:lnTo>
                        <a:pt x="857" y="443"/>
                      </a:lnTo>
                      <a:lnTo>
                        <a:pt x="732" y="597"/>
                      </a:lnTo>
                      <a:lnTo>
                        <a:pt x="616" y="761"/>
                      </a:lnTo>
                      <a:lnTo>
                        <a:pt x="511" y="934"/>
                      </a:lnTo>
                      <a:lnTo>
                        <a:pt x="424" y="1107"/>
                      </a:lnTo>
                      <a:lnTo>
                        <a:pt x="337" y="1281"/>
                      </a:lnTo>
                      <a:lnTo>
                        <a:pt x="260" y="1464"/>
                      </a:lnTo>
                      <a:lnTo>
                        <a:pt x="193" y="1647"/>
                      </a:lnTo>
                      <a:lnTo>
                        <a:pt x="135" y="1829"/>
                      </a:lnTo>
                      <a:lnTo>
                        <a:pt x="87" y="2022"/>
                      </a:lnTo>
                      <a:lnTo>
                        <a:pt x="48" y="2215"/>
                      </a:lnTo>
                      <a:lnTo>
                        <a:pt x="29" y="2407"/>
                      </a:lnTo>
                      <a:lnTo>
                        <a:pt x="10" y="2609"/>
                      </a:lnTo>
                      <a:lnTo>
                        <a:pt x="0" y="2811"/>
                      </a:lnTo>
                      <a:lnTo>
                        <a:pt x="10" y="3004"/>
                      </a:lnTo>
                      <a:lnTo>
                        <a:pt x="29" y="3206"/>
                      </a:lnTo>
                      <a:lnTo>
                        <a:pt x="48" y="3399"/>
                      </a:lnTo>
                      <a:lnTo>
                        <a:pt x="87" y="3591"/>
                      </a:lnTo>
                      <a:lnTo>
                        <a:pt x="135" y="3784"/>
                      </a:lnTo>
                      <a:lnTo>
                        <a:pt x="193" y="3967"/>
                      </a:lnTo>
                      <a:lnTo>
                        <a:pt x="260" y="4150"/>
                      </a:lnTo>
                      <a:lnTo>
                        <a:pt x="337" y="4323"/>
                      </a:lnTo>
                      <a:lnTo>
                        <a:pt x="414" y="4496"/>
                      </a:lnTo>
                      <a:lnTo>
                        <a:pt x="511" y="4670"/>
                      </a:lnTo>
                      <a:lnTo>
                        <a:pt x="607" y="4833"/>
                      </a:lnTo>
                      <a:lnTo>
                        <a:pt x="722" y="4987"/>
                      </a:lnTo>
                      <a:lnTo>
                        <a:pt x="838" y="5141"/>
                      </a:lnTo>
                      <a:lnTo>
                        <a:pt x="963" y="5286"/>
                      </a:lnTo>
                      <a:lnTo>
                        <a:pt x="1088" y="5430"/>
                      </a:lnTo>
                      <a:lnTo>
                        <a:pt x="1233" y="5565"/>
                      </a:lnTo>
                      <a:lnTo>
                        <a:pt x="1377" y="5700"/>
                      </a:lnTo>
                      <a:lnTo>
                        <a:pt x="1531" y="5815"/>
                      </a:lnTo>
                      <a:lnTo>
                        <a:pt x="1685" y="5940"/>
                      </a:lnTo>
                      <a:lnTo>
                        <a:pt x="1849" y="6046"/>
                      </a:lnTo>
                      <a:lnTo>
                        <a:pt x="2022" y="6143"/>
                      </a:lnTo>
                      <a:lnTo>
                        <a:pt x="2195" y="6239"/>
                      </a:lnTo>
                      <a:lnTo>
                        <a:pt x="2378" y="6326"/>
                      </a:lnTo>
                      <a:lnTo>
                        <a:pt x="2561" y="6403"/>
                      </a:lnTo>
                      <a:lnTo>
                        <a:pt x="2754" y="6480"/>
                      </a:lnTo>
                      <a:lnTo>
                        <a:pt x="2946" y="6537"/>
                      </a:lnTo>
                      <a:lnTo>
                        <a:pt x="3149" y="6586"/>
                      </a:lnTo>
                      <a:lnTo>
                        <a:pt x="3351" y="6634"/>
                      </a:lnTo>
                      <a:lnTo>
                        <a:pt x="3553" y="6672"/>
                      </a:lnTo>
                      <a:lnTo>
                        <a:pt x="3765" y="6691"/>
                      </a:lnTo>
                      <a:lnTo>
                        <a:pt x="3977" y="6711"/>
                      </a:lnTo>
                      <a:lnTo>
                        <a:pt x="4410" y="6711"/>
                      </a:lnTo>
                      <a:lnTo>
                        <a:pt x="4622" y="6691"/>
                      </a:lnTo>
                      <a:lnTo>
                        <a:pt x="4833" y="6672"/>
                      </a:lnTo>
                      <a:lnTo>
                        <a:pt x="5036" y="6634"/>
                      </a:lnTo>
                      <a:lnTo>
                        <a:pt x="5238" y="6586"/>
                      </a:lnTo>
                      <a:lnTo>
                        <a:pt x="5440" y="6537"/>
                      </a:lnTo>
                      <a:lnTo>
                        <a:pt x="5632" y="6480"/>
                      </a:lnTo>
                      <a:lnTo>
                        <a:pt x="5825" y="6403"/>
                      </a:lnTo>
                      <a:lnTo>
                        <a:pt x="6008" y="6326"/>
                      </a:lnTo>
                      <a:lnTo>
                        <a:pt x="6191" y="6239"/>
                      </a:lnTo>
                      <a:lnTo>
                        <a:pt x="6364" y="6143"/>
                      </a:lnTo>
                      <a:lnTo>
                        <a:pt x="6528" y="6046"/>
                      </a:lnTo>
                      <a:lnTo>
                        <a:pt x="6701" y="5940"/>
                      </a:lnTo>
                      <a:lnTo>
                        <a:pt x="6855" y="5815"/>
                      </a:lnTo>
                      <a:lnTo>
                        <a:pt x="7009" y="5700"/>
                      </a:lnTo>
                      <a:lnTo>
                        <a:pt x="7154" y="5565"/>
                      </a:lnTo>
                      <a:lnTo>
                        <a:pt x="7288" y="5430"/>
                      </a:lnTo>
                      <a:lnTo>
                        <a:pt x="7423" y="5286"/>
                      </a:lnTo>
                      <a:lnTo>
                        <a:pt x="7548" y="5141"/>
                      </a:lnTo>
                      <a:lnTo>
                        <a:pt x="7664" y="4987"/>
                      </a:lnTo>
                      <a:lnTo>
                        <a:pt x="7770" y="4833"/>
                      </a:lnTo>
                      <a:lnTo>
                        <a:pt x="7876" y="4670"/>
                      </a:lnTo>
                      <a:lnTo>
                        <a:pt x="7962" y="4496"/>
                      </a:lnTo>
                      <a:lnTo>
                        <a:pt x="8049" y="4323"/>
                      </a:lnTo>
                      <a:lnTo>
                        <a:pt x="8126" y="4150"/>
                      </a:lnTo>
                      <a:lnTo>
                        <a:pt x="8193" y="3967"/>
                      </a:lnTo>
                      <a:lnTo>
                        <a:pt x="8251" y="3784"/>
                      </a:lnTo>
                      <a:lnTo>
                        <a:pt x="8299" y="3591"/>
                      </a:lnTo>
                      <a:lnTo>
                        <a:pt x="8328" y="3399"/>
                      </a:lnTo>
                      <a:lnTo>
                        <a:pt x="8357" y="3206"/>
                      </a:lnTo>
                      <a:lnTo>
                        <a:pt x="8376" y="3004"/>
                      </a:lnTo>
                      <a:lnTo>
                        <a:pt x="8376" y="2811"/>
                      </a:lnTo>
                      <a:lnTo>
                        <a:pt x="8376" y="2609"/>
                      </a:lnTo>
                      <a:lnTo>
                        <a:pt x="8357" y="2417"/>
                      </a:lnTo>
                      <a:lnTo>
                        <a:pt x="8338" y="2224"/>
                      </a:lnTo>
                      <a:lnTo>
                        <a:pt x="8299" y="2041"/>
                      </a:lnTo>
                      <a:lnTo>
                        <a:pt x="8251" y="1849"/>
                      </a:lnTo>
                      <a:lnTo>
                        <a:pt x="8203" y="1666"/>
                      </a:lnTo>
                      <a:lnTo>
                        <a:pt x="8136" y="1483"/>
                      </a:lnTo>
                      <a:lnTo>
                        <a:pt x="8059" y="1310"/>
                      </a:lnTo>
                      <a:lnTo>
                        <a:pt x="7982" y="1136"/>
                      </a:lnTo>
                      <a:lnTo>
                        <a:pt x="7885" y="963"/>
                      </a:lnTo>
                      <a:lnTo>
                        <a:pt x="7789" y="799"/>
                      </a:lnTo>
                      <a:lnTo>
                        <a:pt x="7674" y="636"/>
                      </a:lnTo>
                      <a:lnTo>
                        <a:pt x="7558" y="482"/>
                      </a:lnTo>
                      <a:lnTo>
                        <a:pt x="7433" y="328"/>
                      </a:lnTo>
                      <a:lnTo>
                        <a:pt x="7288" y="183"/>
                      </a:lnTo>
                      <a:lnTo>
                        <a:pt x="7144" y="39"/>
                      </a:lnTo>
                      <a:lnTo>
                        <a:pt x="6846" y="366"/>
                      </a:lnTo>
                      <a:lnTo>
                        <a:pt x="6971" y="491"/>
                      </a:lnTo>
                      <a:lnTo>
                        <a:pt x="7086" y="626"/>
                      </a:lnTo>
                      <a:lnTo>
                        <a:pt x="7202" y="761"/>
                      </a:lnTo>
                      <a:lnTo>
                        <a:pt x="7308" y="896"/>
                      </a:lnTo>
                      <a:lnTo>
                        <a:pt x="7404" y="1040"/>
                      </a:lnTo>
                      <a:lnTo>
                        <a:pt x="7491" y="1184"/>
                      </a:lnTo>
                      <a:lnTo>
                        <a:pt x="7577" y="1338"/>
                      </a:lnTo>
                      <a:lnTo>
                        <a:pt x="7654" y="1483"/>
                      </a:lnTo>
                      <a:lnTo>
                        <a:pt x="7712" y="1647"/>
                      </a:lnTo>
                      <a:lnTo>
                        <a:pt x="7770" y="1801"/>
                      </a:lnTo>
                      <a:lnTo>
                        <a:pt x="7818" y="1964"/>
                      </a:lnTo>
                      <a:lnTo>
                        <a:pt x="7856" y="2128"/>
                      </a:lnTo>
                      <a:lnTo>
                        <a:pt x="7895" y="2292"/>
                      </a:lnTo>
                      <a:lnTo>
                        <a:pt x="7914" y="2465"/>
                      </a:lnTo>
                      <a:lnTo>
                        <a:pt x="7924" y="2638"/>
                      </a:lnTo>
                      <a:lnTo>
                        <a:pt x="7933" y="2811"/>
                      </a:lnTo>
                      <a:lnTo>
                        <a:pt x="7924" y="2985"/>
                      </a:lnTo>
                      <a:lnTo>
                        <a:pt x="7914" y="3158"/>
                      </a:lnTo>
                      <a:lnTo>
                        <a:pt x="7885" y="3331"/>
                      </a:lnTo>
                      <a:lnTo>
                        <a:pt x="7856" y="3505"/>
                      </a:lnTo>
                      <a:lnTo>
                        <a:pt x="7818" y="3668"/>
                      </a:lnTo>
                      <a:lnTo>
                        <a:pt x="7760" y="3832"/>
                      </a:lnTo>
                      <a:lnTo>
                        <a:pt x="7702" y="3996"/>
                      </a:lnTo>
                      <a:lnTo>
                        <a:pt x="7635" y="4150"/>
                      </a:lnTo>
                      <a:lnTo>
                        <a:pt x="7558" y="4304"/>
                      </a:lnTo>
                      <a:lnTo>
                        <a:pt x="7481" y="4458"/>
                      </a:lnTo>
                      <a:lnTo>
                        <a:pt x="7385" y="4602"/>
                      </a:lnTo>
                      <a:lnTo>
                        <a:pt x="7288" y="4737"/>
                      </a:lnTo>
                      <a:lnTo>
                        <a:pt x="7192" y="4872"/>
                      </a:lnTo>
                      <a:lnTo>
                        <a:pt x="7077" y="5007"/>
                      </a:lnTo>
                      <a:lnTo>
                        <a:pt x="6961" y="5132"/>
                      </a:lnTo>
                      <a:lnTo>
                        <a:pt x="6836" y="5247"/>
                      </a:lnTo>
                      <a:lnTo>
                        <a:pt x="6701" y="5363"/>
                      </a:lnTo>
                      <a:lnTo>
                        <a:pt x="6566" y="5469"/>
                      </a:lnTo>
                      <a:lnTo>
                        <a:pt x="6432" y="5575"/>
                      </a:lnTo>
                      <a:lnTo>
                        <a:pt x="6278" y="5671"/>
                      </a:lnTo>
                      <a:lnTo>
                        <a:pt x="6133" y="5767"/>
                      </a:lnTo>
                      <a:lnTo>
                        <a:pt x="5969" y="5844"/>
                      </a:lnTo>
                      <a:lnTo>
                        <a:pt x="5815" y="5921"/>
                      </a:lnTo>
                      <a:lnTo>
                        <a:pt x="5642" y="5989"/>
                      </a:lnTo>
                      <a:lnTo>
                        <a:pt x="5478" y="6056"/>
                      </a:lnTo>
                      <a:lnTo>
                        <a:pt x="5305" y="6104"/>
                      </a:lnTo>
                      <a:lnTo>
                        <a:pt x="5122" y="6152"/>
                      </a:lnTo>
                      <a:lnTo>
                        <a:pt x="4949" y="6191"/>
                      </a:lnTo>
                      <a:lnTo>
                        <a:pt x="4756" y="6220"/>
                      </a:lnTo>
                      <a:lnTo>
                        <a:pt x="4573" y="6249"/>
                      </a:lnTo>
                      <a:lnTo>
                        <a:pt x="4381" y="6258"/>
                      </a:lnTo>
                      <a:lnTo>
                        <a:pt x="4188" y="6268"/>
                      </a:lnTo>
                      <a:lnTo>
                        <a:pt x="3996" y="6258"/>
                      </a:lnTo>
                      <a:lnTo>
                        <a:pt x="3813" y="6249"/>
                      </a:lnTo>
                      <a:lnTo>
                        <a:pt x="3620" y="6220"/>
                      </a:lnTo>
                      <a:lnTo>
                        <a:pt x="3437" y="6191"/>
                      </a:lnTo>
                      <a:lnTo>
                        <a:pt x="3254" y="6152"/>
                      </a:lnTo>
                      <a:lnTo>
                        <a:pt x="3081" y="6104"/>
                      </a:lnTo>
                      <a:lnTo>
                        <a:pt x="2908" y="6056"/>
                      </a:lnTo>
                      <a:lnTo>
                        <a:pt x="2735" y="5989"/>
                      </a:lnTo>
                      <a:lnTo>
                        <a:pt x="2571" y="5921"/>
                      </a:lnTo>
                      <a:lnTo>
                        <a:pt x="2407" y="5844"/>
                      </a:lnTo>
                      <a:lnTo>
                        <a:pt x="2253" y="5767"/>
                      </a:lnTo>
                      <a:lnTo>
                        <a:pt x="2099" y="5671"/>
                      </a:lnTo>
                      <a:lnTo>
                        <a:pt x="1955" y="5575"/>
                      </a:lnTo>
                      <a:lnTo>
                        <a:pt x="1810" y="5469"/>
                      </a:lnTo>
                      <a:lnTo>
                        <a:pt x="1675" y="5363"/>
                      </a:lnTo>
                      <a:lnTo>
                        <a:pt x="1550" y="5247"/>
                      </a:lnTo>
                      <a:lnTo>
                        <a:pt x="1425" y="5132"/>
                      </a:lnTo>
                      <a:lnTo>
                        <a:pt x="1310" y="5007"/>
                      </a:lnTo>
                      <a:lnTo>
                        <a:pt x="1194" y="4872"/>
                      </a:lnTo>
                      <a:lnTo>
                        <a:pt x="1088" y="4737"/>
                      </a:lnTo>
                      <a:lnTo>
                        <a:pt x="992" y="4602"/>
                      </a:lnTo>
                      <a:lnTo>
                        <a:pt x="905" y="4458"/>
                      </a:lnTo>
                      <a:lnTo>
                        <a:pt x="819" y="4304"/>
                      </a:lnTo>
                      <a:lnTo>
                        <a:pt x="751" y="4150"/>
                      </a:lnTo>
                      <a:lnTo>
                        <a:pt x="684" y="3996"/>
                      </a:lnTo>
                      <a:lnTo>
                        <a:pt x="616" y="3832"/>
                      </a:lnTo>
                      <a:lnTo>
                        <a:pt x="568" y="3668"/>
                      </a:lnTo>
                      <a:lnTo>
                        <a:pt x="530" y="3505"/>
                      </a:lnTo>
                      <a:lnTo>
                        <a:pt x="491" y="3331"/>
                      </a:lnTo>
                      <a:lnTo>
                        <a:pt x="472" y="3158"/>
                      </a:lnTo>
                      <a:lnTo>
                        <a:pt x="462" y="2985"/>
                      </a:lnTo>
                      <a:lnTo>
                        <a:pt x="453" y="2811"/>
                      </a:lnTo>
                      <a:lnTo>
                        <a:pt x="453" y="2629"/>
                      </a:lnTo>
                      <a:lnTo>
                        <a:pt x="472" y="2455"/>
                      </a:lnTo>
                      <a:lnTo>
                        <a:pt x="491" y="2282"/>
                      </a:lnTo>
                      <a:lnTo>
                        <a:pt x="530" y="2118"/>
                      </a:lnTo>
                      <a:lnTo>
                        <a:pt x="568" y="1945"/>
                      </a:lnTo>
                      <a:lnTo>
                        <a:pt x="616" y="1781"/>
                      </a:lnTo>
                      <a:lnTo>
                        <a:pt x="674" y="1618"/>
                      </a:lnTo>
                      <a:lnTo>
                        <a:pt x="742" y="1464"/>
                      </a:lnTo>
                      <a:lnTo>
                        <a:pt x="819" y="1310"/>
                      </a:lnTo>
                      <a:lnTo>
                        <a:pt x="905" y="1156"/>
                      </a:lnTo>
                      <a:lnTo>
                        <a:pt x="1002" y="1011"/>
                      </a:lnTo>
                      <a:lnTo>
                        <a:pt x="1098" y="867"/>
                      </a:lnTo>
                      <a:lnTo>
                        <a:pt x="1204" y="722"/>
                      </a:lnTo>
                      <a:lnTo>
                        <a:pt x="1329" y="587"/>
                      </a:lnTo>
                      <a:lnTo>
                        <a:pt x="1444" y="462"/>
                      </a:lnTo>
                      <a:lnTo>
                        <a:pt x="1579" y="328"/>
                      </a:lnTo>
                      <a:lnTo>
                        <a:pt x="1281"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9" name="Google Shape;2599;p22"/>
                <p:cNvSpPr/>
                <p:nvPr/>
              </p:nvSpPr>
              <p:spPr>
                <a:xfrm>
                  <a:off x="8296350" y="2846975"/>
                  <a:ext cx="41200" cy="41425"/>
                </a:xfrm>
                <a:custGeom>
                  <a:rect b="b" l="l" r="r" t="t"/>
                  <a:pathLst>
                    <a:path extrusionOk="0" h="1657" w="1648">
                      <a:moveTo>
                        <a:pt x="819" y="0"/>
                      </a:moveTo>
                      <a:lnTo>
                        <a:pt x="742" y="10"/>
                      </a:lnTo>
                      <a:lnTo>
                        <a:pt x="656" y="20"/>
                      </a:lnTo>
                      <a:lnTo>
                        <a:pt x="579" y="39"/>
                      </a:lnTo>
                      <a:lnTo>
                        <a:pt x="502" y="68"/>
                      </a:lnTo>
                      <a:lnTo>
                        <a:pt x="434" y="106"/>
                      </a:lnTo>
                      <a:lnTo>
                        <a:pt x="357" y="145"/>
                      </a:lnTo>
                      <a:lnTo>
                        <a:pt x="299" y="193"/>
                      </a:lnTo>
                      <a:lnTo>
                        <a:pt x="242" y="241"/>
                      </a:lnTo>
                      <a:lnTo>
                        <a:pt x="184" y="299"/>
                      </a:lnTo>
                      <a:lnTo>
                        <a:pt x="136" y="366"/>
                      </a:lnTo>
                      <a:lnTo>
                        <a:pt x="97" y="433"/>
                      </a:lnTo>
                      <a:lnTo>
                        <a:pt x="59" y="511"/>
                      </a:lnTo>
                      <a:lnTo>
                        <a:pt x="39" y="578"/>
                      </a:lnTo>
                      <a:lnTo>
                        <a:pt x="11" y="665"/>
                      </a:lnTo>
                      <a:lnTo>
                        <a:pt x="1" y="742"/>
                      </a:lnTo>
                      <a:lnTo>
                        <a:pt x="1" y="828"/>
                      </a:lnTo>
                      <a:lnTo>
                        <a:pt x="1" y="915"/>
                      </a:lnTo>
                      <a:lnTo>
                        <a:pt x="11" y="992"/>
                      </a:lnTo>
                      <a:lnTo>
                        <a:pt x="39" y="1069"/>
                      </a:lnTo>
                      <a:lnTo>
                        <a:pt x="59" y="1146"/>
                      </a:lnTo>
                      <a:lnTo>
                        <a:pt x="97" y="1223"/>
                      </a:lnTo>
                      <a:lnTo>
                        <a:pt x="136" y="1290"/>
                      </a:lnTo>
                      <a:lnTo>
                        <a:pt x="184" y="1348"/>
                      </a:lnTo>
                      <a:lnTo>
                        <a:pt x="242" y="1406"/>
                      </a:lnTo>
                      <a:lnTo>
                        <a:pt x="299" y="1464"/>
                      </a:lnTo>
                      <a:lnTo>
                        <a:pt x="357" y="1512"/>
                      </a:lnTo>
                      <a:lnTo>
                        <a:pt x="434" y="1550"/>
                      </a:lnTo>
                      <a:lnTo>
                        <a:pt x="502" y="1589"/>
                      </a:lnTo>
                      <a:lnTo>
                        <a:pt x="579" y="1618"/>
                      </a:lnTo>
                      <a:lnTo>
                        <a:pt x="656" y="1637"/>
                      </a:lnTo>
                      <a:lnTo>
                        <a:pt x="742" y="1647"/>
                      </a:lnTo>
                      <a:lnTo>
                        <a:pt x="819" y="1656"/>
                      </a:lnTo>
                      <a:lnTo>
                        <a:pt x="906" y="1647"/>
                      </a:lnTo>
                      <a:lnTo>
                        <a:pt x="993" y="1637"/>
                      </a:lnTo>
                      <a:lnTo>
                        <a:pt x="1070" y="1618"/>
                      </a:lnTo>
                      <a:lnTo>
                        <a:pt x="1147" y="1589"/>
                      </a:lnTo>
                      <a:lnTo>
                        <a:pt x="1214" y="1550"/>
                      </a:lnTo>
                      <a:lnTo>
                        <a:pt x="1281" y="1512"/>
                      </a:lnTo>
                      <a:lnTo>
                        <a:pt x="1349" y="1464"/>
                      </a:lnTo>
                      <a:lnTo>
                        <a:pt x="1407" y="1406"/>
                      </a:lnTo>
                      <a:lnTo>
                        <a:pt x="1455" y="1348"/>
                      </a:lnTo>
                      <a:lnTo>
                        <a:pt x="1503" y="1290"/>
                      </a:lnTo>
                      <a:lnTo>
                        <a:pt x="1551" y="1223"/>
                      </a:lnTo>
                      <a:lnTo>
                        <a:pt x="1580" y="1146"/>
                      </a:lnTo>
                      <a:lnTo>
                        <a:pt x="1609" y="1069"/>
                      </a:lnTo>
                      <a:lnTo>
                        <a:pt x="1628" y="992"/>
                      </a:lnTo>
                      <a:lnTo>
                        <a:pt x="1647" y="915"/>
                      </a:lnTo>
                      <a:lnTo>
                        <a:pt x="1647" y="828"/>
                      </a:lnTo>
                      <a:lnTo>
                        <a:pt x="1647" y="742"/>
                      </a:lnTo>
                      <a:lnTo>
                        <a:pt x="1628" y="665"/>
                      </a:lnTo>
                      <a:lnTo>
                        <a:pt x="1609" y="578"/>
                      </a:lnTo>
                      <a:lnTo>
                        <a:pt x="1580" y="511"/>
                      </a:lnTo>
                      <a:lnTo>
                        <a:pt x="1551" y="433"/>
                      </a:lnTo>
                      <a:lnTo>
                        <a:pt x="1503" y="366"/>
                      </a:lnTo>
                      <a:lnTo>
                        <a:pt x="1455" y="299"/>
                      </a:lnTo>
                      <a:lnTo>
                        <a:pt x="1407" y="241"/>
                      </a:lnTo>
                      <a:lnTo>
                        <a:pt x="1349" y="193"/>
                      </a:lnTo>
                      <a:lnTo>
                        <a:pt x="1281" y="145"/>
                      </a:lnTo>
                      <a:lnTo>
                        <a:pt x="1214" y="106"/>
                      </a:lnTo>
                      <a:lnTo>
                        <a:pt x="1147" y="68"/>
                      </a:lnTo>
                      <a:lnTo>
                        <a:pt x="1070" y="39"/>
                      </a:lnTo>
                      <a:lnTo>
                        <a:pt x="993" y="20"/>
                      </a:lnTo>
                      <a:lnTo>
                        <a:pt x="906" y="10"/>
                      </a:lnTo>
                      <a:lnTo>
                        <a:pt x="819"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0" name="Google Shape;2600;p22"/>
                <p:cNvSpPr/>
                <p:nvPr/>
              </p:nvSpPr>
              <p:spPr>
                <a:xfrm>
                  <a:off x="8303575" y="2854200"/>
                  <a:ext cx="26750" cy="26975"/>
                </a:xfrm>
                <a:custGeom>
                  <a:rect b="b" l="l" r="r" t="t"/>
                  <a:pathLst>
                    <a:path extrusionOk="0" h="1079" w="1070">
                      <a:moveTo>
                        <a:pt x="530" y="0"/>
                      </a:moveTo>
                      <a:lnTo>
                        <a:pt x="424" y="10"/>
                      </a:lnTo>
                      <a:lnTo>
                        <a:pt x="328" y="48"/>
                      </a:lnTo>
                      <a:lnTo>
                        <a:pt x="232" y="96"/>
                      </a:lnTo>
                      <a:lnTo>
                        <a:pt x="155" y="154"/>
                      </a:lnTo>
                      <a:lnTo>
                        <a:pt x="87" y="241"/>
                      </a:lnTo>
                      <a:lnTo>
                        <a:pt x="39" y="327"/>
                      </a:lnTo>
                      <a:lnTo>
                        <a:pt x="10" y="433"/>
                      </a:lnTo>
                      <a:lnTo>
                        <a:pt x="1" y="539"/>
                      </a:lnTo>
                      <a:lnTo>
                        <a:pt x="10" y="645"/>
                      </a:lnTo>
                      <a:lnTo>
                        <a:pt x="39" y="751"/>
                      </a:lnTo>
                      <a:lnTo>
                        <a:pt x="87" y="838"/>
                      </a:lnTo>
                      <a:lnTo>
                        <a:pt x="155" y="915"/>
                      </a:lnTo>
                      <a:lnTo>
                        <a:pt x="232" y="982"/>
                      </a:lnTo>
                      <a:lnTo>
                        <a:pt x="328" y="1030"/>
                      </a:lnTo>
                      <a:lnTo>
                        <a:pt x="424" y="1069"/>
                      </a:lnTo>
                      <a:lnTo>
                        <a:pt x="530" y="1078"/>
                      </a:lnTo>
                      <a:lnTo>
                        <a:pt x="646" y="1069"/>
                      </a:lnTo>
                      <a:lnTo>
                        <a:pt x="742" y="1030"/>
                      </a:lnTo>
                      <a:lnTo>
                        <a:pt x="838" y="982"/>
                      </a:lnTo>
                      <a:lnTo>
                        <a:pt x="915" y="915"/>
                      </a:lnTo>
                      <a:lnTo>
                        <a:pt x="983" y="838"/>
                      </a:lnTo>
                      <a:lnTo>
                        <a:pt x="1031" y="751"/>
                      </a:lnTo>
                      <a:lnTo>
                        <a:pt x="1060" y="645"/>
                      </a:lnTo>
                      <a:lnTo>
                        <a:pt x="1069" y="539"/>
                      </a:lnTo>
                      <a:lnTo>
                        <a:pt x="1060" y="433"/>
                      </a:lnTo>
                      <a:lnTo>
                        <a:pt x="1031" y="327"/>
                      </a:lnTo>
                      <a:lnTo>
                        <a:pt x="983" y="241"/>
                      </a:lnTo>
                      <a:lnTo>
                        <a:pt x="915" y="154"/>
                      </a:lnTo>
                      <a:lnTo>
                        <a:pt x="838" y="96"/>
                      </a:lnTo>
                      <a:lnTo>
                        <a:pt x="742" y="48"/>
                      </a:lnTo>
                      <a:lnTo>
                        <a:pt x="646" y="10"/>
                      </a:lnTo>
                      <a:lnTo>
                        <a:pt x="53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1" name="Google Shape;2601;p22"/>
                <p:cNvSpPr/>
                <p:nvPr/>
              </p:nvSpPr>
              <p:spPr>
                <a:xfrm>
                  <a:off x="8342825" y="4579225"/>
                  <a:ext cx="244075" cy="134100"/>
                </a:xfrm>
                <a:custGeom>
                  <a:rect b="b" l="l" r="r" t="t"/>
                  <a:pathLst>
                    <a:path extrusionOk="0" h="5364" w="9763">
                      <a:moveTo>
                        <a:pt x="828" y="0"/>
                      </a:moveTo>
                      <a:lnTo>
                        <a:pt x="732" y="20"/>
                      </a:lnTo>
                      <a:lnTo>
                        <a:pt x="645" y="39"/>
                      </a:lnTo>
                      <a:lnTo>
                        <a:pt x="559" y="68"/>
                      </a:lnTo>
                      <a:lnTo>
                        <a:pt x="481" y="106"/>
                      </a:lnTo>
                      <a:lnTo>
                        <a:pt x="404" y="154"/>
                      </a:lnTo>
                      <a:lnTo>
                        <a:pt x="337" y="203"/>
                      </a:lnTo>
                      <a:lnTo>
                        <a:pt x="270" y="270"/>
                      </a:lnTo>
                      <a:lnTo>
                        <a:pt x="212" y="328"/>
                      </a:lnTo>
                      <a:lnTo>
                        <a:pt x="154" y="405"/>
                      </a:lnTo>
                      <a:lnTo>
                        <a:pt x="116" y="482"/>
                      </a:lnTo>
                      <a:lnTo>
                        <a:pt x="77" y="559"/>
                      </a:lnTo>
                      <a:lnTo>
                        <a:pt x="39" y="646"/>
                      </a:lnTo>
                      <a:lnTo>
                        <a:pt x="19" y="732"/>
                      </a:lnTo>
                      <a:lnTo>
                        <a:pt x="10" y="819"/>
                      </a:lnTo>
                      <a:lnTo>
                        <a:pt x="0" y="915"/>
                      </a:lnTo>
                      <a:lnTo>
                        <a:pt x="0" y="5363"/>
                      </a:lnTo>
                      <a:lnTo>
                        <a:pt x="9763" y="5363"/>
                      </a:lnTo>
                      <a:lnTo>
                        <a:pt x="9753" y="5228"/>
                      </a:lnTo>
                      <a:lnTo>
                        <a:pt x="9724" y="5074"/>
                      </a:lnTo>
                      <a:lnTo>
                        <a:pt x="9676" y="4872"/>
                      </a:lnTo>
                      <a:lnTo>
                        <a:pt x="9599" y="4631"/>
                      </a:lnTo>
                      <a:lnTo>
                        <a:pt x="9503" y="4352"/>
                      </a:lnTo>
                      <a:lnTo>
                        <a:pt x="9435" y="4208"/>
                      </a:lnTo>
                      <a:lnTo>
                        <a:pt x="9368" y="4054"/>
                      </a:lnTo>
                      <a:lnTo>
                        <a:pt x="9281" y="3900"/>
                      </a:lnTo>
                      <a:lnTo>
                        <a:pt x="9185" y="3736"/>
                      </a:lnTo>
                      <a:lnTo>
                        <a:pt x="9089" y="3582"/>
                      </a:lnTo>
                      <a:lnTo>
                        <a:pt x="8973" y="3418"/>
                      </a:lnTo>
                      <a:lnTo>
                        <a:pt x="8838" y="3255"/>
                      </a:lnTo>
                      <a:lnTo>
                        <a:pt x="8704" y="3101"/>
                      </a:lnTo>
                      <a:lnTo>
                        <a:pt x="8550" y="2937"/>
                      </a:lnTo>
                      <a:lnTo>
                        <a:pt x="8376" y="2783"/>
                      </a:lnTo>
                      <a:lnTo>
                        <a:pt x="8193" y="2638"/>
                      </a:lnTo>
                      <a:lnTo>
                        <a:pt x="8001" y="2494"/>
                      </a:lnTo>
                      <a:lnTo>
                        <a:pt x="7789" y="2350"/>
                      </a:lnTo>
                      <a:lnTo>
                        <a:pt x="7558" y="2224"/>
                      </a:lnTo>
                      <a:lnTo>
                        <a:pt x="7308" y="2099"/>
                      </a:lnTo>
                      <a:lnTo>
                        <a:pt x="7038" y="1984"/>
                      </a:lnTo>
                      <a:lnTo>
                        <a:pt x="6759" y="1878"/>
                      </a:lnTo>
                      <a:lnTo>
                        <a:pt x="6451" y="1791"/>
                      </a:lnTo>
                      <a:lnTo>
                        <a:pt x="6133" y="1714"/>
                      </a:lnTo>
                      <a:lnTo>
                        <a:pt x="5786" y="1647"/>
                      </a:lnTo>
                      <a:lnTo>
                        <a:pt x="5748" y="857"/>
                      </a:lnTo>
                      <a:lnTo>
                        <a:pt x="5729" y="771"/>
                      </a:lnTo>
                      <a:lnTo>
                        <a:pt x="5719" y="684"/>
                      </a:lnTo>
                      <a:lnTo>
                        <a:pt x="5690" y="597"/>
                      </a:lnTo>
                      <a:lnTo>
                        <a:pt x="5652" y="520"/>
                      </a:lnTo>
                      <a:lnTo>
                        <a:pt x="5613" y="443"/>
                      </a:lnTo>
                      <a:lnTo>
                        <a:pt x="5565" y="376"/>
                      </a:lnTo>
                      <a:lnTo>
                        <a:pt x="5517" y="309"/>
                      </a:lnTo>
                      <a:lnTo>
                        <a:pt x="5459" y="251"/>
                      </a:lnTo>
                      <a:lnTo>
                        <a:pt x="5392" y="193"/>
                      </a:lnTo>
                      <a:lnTo>
                        <a:pt x="5324" y="145"/>
                      </a:lnTo>
                      <a:lnTo>
                        <a:pt x="5247" y="97"/>
                      </a:lnTo>
                      <a:lnTo>
                        <a:pt x="5170" y="68"/>
                      </a:lnTo>
                      <a:lnTo>
                        <a:pt x="5084" y="39"/>
                      </a:lnTo>
                      <a:lnTo>
                        <a:pt x="5007" y="10"/>
                      </a:lnTo>
                      <a:lnTo>
                        <a:pt x="491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2" name="Google Shape;2602;p22"/>
                <p:cNvSpPr/>
                <p:nvPr/>
              </p:nvSpPr>
              <p:spPr>
                <a:xfrm>
                  <a:off x="8339450" y="4707275"/>
                  <a:ext cx="253700" cy="24800"/>
                </a:xfrm>
                <a:custGeom>
                  <a:rect b="b" l="l" r="r" t="t"/>
                  <a:pathLst>
                    <a:path extrusionOk="0" h="992" w="10148">
                      <a:moveTo>
                        <a:pt x="0" y="0"/>
                      </a:moveTo>
                      <a:lnTo>
                        <a:pt x="0" y="992"/>
                      </a:lnTo>
                      <a:lnTo>
                        <a:pt x="10148" y="992"/>
                      </a:lnTo>
                      <a:lnTo>
                        <a:pt x="1014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3" name="Google Shape;2603;p22"/>
                <p:cNvSpPr/>
                <p:nvPr/>
              </p:nvSpPr>
              <p:spPr>
                <a:xfrm>
                  <a:off x="8065050" y="4579225"/>
                  <a:ext cx="244100" cy="134100"/>
                </a:xfrm>
                <a:custGeom>
                  <a:rect b="b" l="l" r="r" t="t"/>
                  <a:pathLst>
                    <a:path extrusionOk="0" h="5364" w="9764">
                      <a:moveTo>
                        <a:pt x="4853" y="0"/>
                      </a:moveTo>
                      <a:lnTo>
                        <a:pt x="4766" y="10"/>
                      </a:lnTo>
                      <a:lnTo>
                        <a:pt x="4680" y="39"/>
                      </a:lnTo>
                      <a:lnTo>
                        <a:pt x="4603" y="68"/>
                      </a:lnTo>
                      <a:lnTo>
                        <a:pt x="4526" y="97"/>
                      </a:lnTo>
                      <a:lnTo>
                        <a:pt x="4449" y="145"/>
                      </a:lnTo>
                      <a:lnTo>
                        <a:pt x="4381" y="193"/>
                      </a:lnTo>
                      <a:lnTo>
                        <a:pt x="4314" y="251"/>
                      </a:lnTo>
                      <a:lnTo>
                        <a:pt x="4256" y="309"/>
                      </a:lnTo>
                      <a:lnTo>
                        <a:pt x="4198" y="376"/>
                      </a:lnTo>
                      <a:lnTo>
                        <a:pt x="4150" y="443"/>
                      </a:lnTo>
                      <a:lnTo>
                        <a:pt x="4112" y="520"/>
                      </a:lnTo>
                      <a:lnTo>
                        <a:pt x="4083" y="597"/>
                      </a:lnTo>
                      <a:lnTo>
                        <a:pt x="4054" y="684"/>
                      </a:lnTo>
                      <a:lnTo>
                        <a:pt x="4035" y="771"/>
                      </a:lnTo>
                      <a:lnTo>
                        <a:pt x="4025" y="857"/>
                      </a:lnTo>
                      <a:lnTo>
                        <a:pt x="3977" y="1647"/>
                      </a:lnTo>
                      <a:lnTo>
                        <a:pt x="3640" y="1714"/>
                      </a:lnTo>
                      <a:lnTo>
                        <a:pt x="3313" y="1791"/>
                      </a:lnTo>
                      <a:lnTo>
                        <a:pt x="3014" y="1878"/>
                      </a:lnTo>
                      <a:lnTo>
                        <a:pt x="2725" y="1984"/>
                      </a:lnTo>
                      <a:lnTo>
                        <a:pt x="2465" y="2099"/>
                      </a:lnTo>
                      <a:lnTo>
                        <a:pt x="2215" y="2224"/>
                      </a:lnTo>
                      <a:lnTo>
                        <a:pt x="1984" y="2350"/>
                      </a:lnTo>
                      <a:lnTo>
                        <a:pt x="1772" y="2494"/>
                      </a:lnTo>
                      <a:lnTo>
                        <a:pt x="1570" y="2638"/>
                      </a:lnTo>
                      <a:lnTo>
                        <a:pt x="1387" y="2783"/>
                      </a:lnTo>
                      <a:lnTo>
                        <a:pt x="1223" y="2937"/>
                      </a:lnTo>
                      <a:lnTo>
                        <a:pt x="1069" y="3101"/>
                      </a:lnTo>
                      <a:lnTo>
                        <a:pt x="925" y="3255"/>
                      </a:lnTo>
                      <a:lnTo>
                        <a:pt x="800" y="3418"/>
                      </a:lnTo>
                      <a:lnTo>
                        <a:pt x="684" y="3582"/>
                      </a:lnTo>
                      <a:lnTo>
                        <a:pt x="578" y="3736"/>
                      </a:lnTo>
                      <a:lnTo>
                        <a:pt x="482" y="3900"/>
                      </a:lnTo>
                      <a:lnTo>
                        <a:pt x="405" y="4054"/>
                      </a:lnTo>
                      <a:lnTo>
                        <a:pt x="328" y="4208"/>
                      </a:lnTo>
                      <a:lnTo>
                        <a:pt x="270" y="4352"/>
                      </a:lnTo>
                      <a:lnTo>
                        <a:pt x="164" y="4631"/>
                      </a:lnTo>
                      <a:lnTo>
                        <a:pt x="97" y="4872"/>
                      </a:lnTo>
                      <a:lnTo>
                        <a:pt x="49" y="5074"/>
                      </a:lnTo>
                      <a:lnTo>
                        <a:pt x="20" y="5228"/>
                      </a:lnTo>
                      <a:lnTo>
                        <a:pt x="1" y="5363"/>
                      </a:lnTo>
                      <a:lnTo>
                        <a:pt x="9763" y="5363"/>
                      </a:lnTo>
                      <a:lnTo>
                        <a:pt x="9763" y="915"/>
                      </a:lnTo>
                      <a:lnTo>
                        <a:pt x="9763" y="819"/>
                      </a:lnTo>
                      <a:lnTo>
                        <a:pt x="9754" y="732"/>
                      </a:lnTo>
                      <a:lnTo>
                        <a:pt x="9725" y="646"/>
                      </a:lnTo>
                      <a:lnTo>
                        <a:pt x="9696" y="559"/>
                      </a:lnTo>
                      <a:lnTo>
                        <a:pt x="9657" y="482"/>
                      </a:lnTo>
                      <a:lnTo>
                        <a:pt x="9609" y="405"/>
                      </a:lnTo>
                      <a:lnTo>
                        <a:pt x="9561" y="328"/>
                      </a:lnTo>
                      <a:lnTo>
                        <a:pt x="9494" y="270"/>
                      </a:lnTo>
                      <a:lnTo>
                        <a:pt x="9436" y="203"/>
                      </a:lnTo>
                      <a:lnTo>
                        <a:pt x="9359" y="154"/>
                      </a:lnTo>
                      <a:lnTo>
                        <a:pt x="9282" y="106"/>
                      </a:lnTo>
                      <a:lnTo>
                        <a:pt x="9205" y="68"/>
                      </a:lnTo>
                      <a:lnTo>
                        <a:pt x="9118" y="39"/>
                      </a:lnTo>
                      <a:lnTo>
                        <a:pt x="9032" y="20"/>
                      </a:lnTo>
                      <a:lnTo>
                        <a:pt x="894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4" name="Google Shape;2604;p22"/>
                <p:cNvSpPr/>
                <p:nvPr/>
              </p:nvSpPr>
              <p:spPr>
                <a:xfrm>
                  <a:off x="8058800" y="4707275"/>
                  <a:ext cx="253725" cy="24800"/>
                </a:xfrm>
                <a:custGeom>
                  <a:rect b="b" l="l" r="r" t="t"/>
                  <a:pathLst>
                    <a:path extrusionOk="0" h="992" w="10149">
                      <a:moveTo>
                        <a:pt x="0" y="0"/>
                      </a:moveTo>
                      <a:lnTo>
                        <a:pt x="0" y="992"/>
                      </a:lnTo>
                      <a:lnTo>
                        <a:pt x="10148" y="992"/>
                      </a:lnTo>
                      <a:lnTo>
                        <a:pt x="1014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605" name="Google Shape;2605;p22"/>
            <p:cNvSpPr/>
            <p:nvPr/>
          </p:nvSpPr>
          <p:spPr>
            <a:xfrm>
              <a:off x="7869450" y="3615875"/>
              <a:ext cx="184200" cy="1842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606" name="Google Shape;2606;p22"/>
          <p:cNvCxnSpPr>
            <a:stCxn id="2466" idx="4"/>
            <a:endCxn id="2605" idx="3"/>
          </p:cNvCxnSpPr>
          <p:nvPr/>
        </p:nvCxnSpPr>
        <p:spPr>
          <a:xfrm flipH="1" rot="-5400000">
            <a:off x="6193813" y="2070460"/>
            <a:ext cx="1736700" cy="1668300"/>
          </a:xfrm>
          <a:prstGeom prst="curvedConnector3">
            <a:avLst>
              <a:gd fmla="val 115273" name="adj1"/>
            </a:avLst>
          </a:prstGeom>
          <a:noFill/>
          <a:ln cap="flat" cmpd="sng" w="9525">
            <a:solidFill>
              <a:schemeClr val="dk2"/>
            </a:solidFill>
            <a:prstDash val="dash"/>
            <a:round/>
            <a:headEnd len="sm" w="sm"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0" name="Shape 2610"/>
        <p:cNvGrpSpPr/>
        <p:nvPr/>
      </p:nvGrpSpPr>
      <p:grpSpPr>
        <a:xfrm>
          <a:off x="0" y="0"/>
          <a:ext cx="0" cy="0"/>
          <a:chOff x="0" y="0"/>
          <a:chExt cx="0" cy="0"/>
        </a:xfrm>
      </p:grpSpPr>
      <p:sp>
        <p:nvSpPr>
          <p:cNvPr id="2611" name="Google Shape;2611;p23"/>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Human life cycle infographics</a:t>
            </a:r>
            <a:endParaRPr/>
          </a:p>
        </p:txBody>
      </p:sp>
      <p:grpSp>
        <p:nvGrpSpPr>
          <p:cNvPr id="2612" name="Google Shape;2612;p23"/>
          <p:cNvGrpSpPr/>
          <p:nvPr/>
        </p:nvGrpSpPr>
        <p:grpSpPr>
          <a:xfrm>
            <a:off x="7511138" y="1153775"/>
            <a:ext cx="1175650" cy="1417975"/>
            <a:chOff x="4291925" y="238125"/>
            <a:chExt cx="1175650" cy="1417975"/>
          </a:xfrm>
        </p:grpSpPr>
        <p:sp>
          <p:nvSpPr>
            <p:cNvPr id="2613" name="Google Shape;2613;p23"/>
            <p:cNvSpPr/>
            <p:nvPr/>
          </p:nvSpPr>
          <p:spPr>
            <a:xfrm>
              <a:off x="4291925" y="480450"/>
              <a:ext cx="1175650" cy="1175650"/>
            </a:xfrm>
            <a:custGeom>
              <a:rect b="b" l="l" r="r" t="t"/>
              <a:pathLst>
                <a:path extrusionOk="0" h="47026" w="47026">
                  <a:moveTo>
                    <a:pt x="23513" y="1"/>
                  </a:moveTo>
                  <a:lnTo>
                    <a:pt x="22905" y="11"/>
                  </a:lnTo>
                  <a:lnTo>
                    <a:pt x="22298" y="31"/>
                  </a:lnTo>
                  <a:lnTo>
                    <a:pt x="21700" y="71"/>
                  </a:lnTo>
                  <a:lnTo>
                    <a:pt x="21102" y="130"/>
                  </a:lnTo>
                  <a:lnTo>
                    <a:pt x="20514" y="190"/>
                  </a:lnTo>
                  <a:lnTo>
                    <a:pt x="19926" y="280"/>
                  </a:lnTo>
                  <a:lnTo>
                    <a:pt x="19349" y="370"/>
                  </a:lnTo>
                  <a:lnTo>
                    <a:pt x="18771" y="479"/>
                  </a:lnTo>
                  <a:lnTo>
                    <a:pt x="18203" y="609"/>
                  </a:lnTo>
                  <a:lnTo>
                    <a:pt x="17635" y="748"/>
                  </a:lnTo>
                  <a:lnTo>
                    <a:pt x="17077" y="898"/>
                  </a:lnTo>
                  <a:lnTo>
                    <a:pt x="16519" y="1057"/>
                  </a:lnTo>
                  <a:lnTo>
                    <a:pt x="15971" y="1236"/>
                  </a:lnTo>
                  <a:lnTo>
                    <a:pt x="15423" y="1436"/>
                  </a:lnTo>
                  <a:lnTo>
                    <a:pt x="14885" y="1635"/>
                  </a:lnTo>
                  <a:lnTo>
                    <a:pt x="14357" y="1854"/>
                  </a:lnTo>
                  <a:lnTo>
                    <a:pt x="13839" y="2083"/>
                  </a:lnTo>
                  <a:lnTo>
                    <a:pt x="13321" y="2322"/>
                  </a:lnTo>
                  <a:lnTo>
                    <a:pt x="12803" y="2581"/>
                  </a:lnTo>
                  <a:lnTo>
                    <a:pt x="12305" y="2840"/>
                  </a:lnTo>
                  <a:lnTo>
                    <a:pt x="11807" y="3119"/>
                  </a:lnTo>
                  <a:lnTo>
                    <a:pt x="11319" y="3408"/>
                  </a:lnTo>
                  <a:lnTo>
                    <a:pt x="10840" y="3707"/>
                  </a:lnTo>
                  <a:lnTo>
                    <a:pt x="10362" y="4016"/>
                  </a:lnTo>
                  <a:lnTo>
                    <a:pt x="9904" y="4345"/>
                  </a:lnTo>
                  <a:lnTo>
                    <a:pt x="9446" y="4674"/>
                  </a:lnTo>
                  <a:lnTo>
                    <a:pt x="8997" y="5022"/>
                  </a:lnTo>
                  <a:lnTo>
                    <a:pt x="8559" y="5371"/>
                  </a:lnTo>
                  <a:lnTo>
                    <a:pt x="8120" y="5740"/>
                  </a:lnTo>
                  <a:lnTo>
                    <a:pt x="7702" y="6108"/>
                  </a:lnTo>
                  <a:lnTo>
                    <a:pt x="7294" y="6497"/>
                  </a:lnTo>
                  <a:lnTo>
                    <a:pt x="6885" y="6895"/>
                  </a:lnTo>
                  <a:lnTo>
                    <a:pt x="6487" y="7294"/>
                  </a:lnTo>
                  <a:lnTo>
                    <a:pt x="6108" y="7712"/>
                  </a:lnTo>
                  <a:lnTo>
                    <a:pt x="5729" y="8131"/>
                  </a:lnTo>
                  <a:lnTo>
                    <a:pt x="5371" y="8559"/>
                  </a:lnTo>
                  <a:lnTo>
                    <a:pt x="5012" y="8997"/>
                  </a:lnTo>
                  <a:lnTo>
                    <a:pt x="4673" y="9446"/>
                  </a:lnTo>
                  <a:lnTo>
                    <a:pt x="4335" y="9904"/>
                  </a:lnTo>
                  <a:lnTo>
                    <a:pt x="4016" y="10372"/>
                  </a:lnTo>
                  <a:lnTo>
                    <a:pt x="3707" y="10841"/>
                  </a:lnTo>
                  <a:lnTo>
                    <a:pt x="3398" y="11329"/>
                  </a:lnTo>
                  <a:lnTo>
                    <a:pt x="3109" y="11817"/>
                  </a:lnTo>
                  <a:lnTo>
                    <a:pt x="2840" y="12305"/>
                  </a:lnTo>
                  <a:lnTo>
                    <a:pt x="2571" y="12813"/>
                  </a:lnTo>
                  <a:lnTo>
                    <a:pt x="2312" y="13321"/>
                  </a:lnTo>
                  <a:lnTo>
                    <a:pt x="2073" y="13839"/>
                  </a:lnTo>
                  <a:lnTo>
                    <a:pt x="1844" y="14367"/>
                  </a:lnTo>
                  <a:lnTo>
                    <a:pt x="1625" y="14895"/>
                  </a:lnTo>
                  <a:lnTo>
                    <a:pt x="1425" y="15433"/>
                  </a:lnTo>
                  <a:lnTo>
                    <a:pt x="1236" y="15971"/>
                  </a:lnTo>
                  <a:lnTo>
                    <a:pt x="1057" y="16529"/>
                  </a:lnTo>
                  <a:lnTo>
                    <a:pt x="887" y="17077"/>
                  </a:lnTo>
                  <a:lnTo>
                    <a:pt x="738" y="17645"/>
                  </a:lnTo>
                  <a:lnTo>
                    <a:pt x="598" y="18203"/>
                  </a:lnTo>
                  <a:lnTo>
                    <a:pt x="479" y="18781"/>
                  </a:lnTo>
                  <a:lnTo>
                    <a:pt x="369" y="19359"/>
                  </a:lnTo>
                  <a:lnTo>
                    <a:pt x="270" y="19937"/>
                  </a:lnTo>
                  <a:lnTo>
                    <a:pt x="190" y="20525"/>
                  </a:lnTo>
                  <a:lnTo>
                    <a:pt x="120" y="21112"/>
                  </a:lnTo>
                  <a:lnTo>
                    <a:pt x="70" y="21710"/>
                  </a:lnTo>
                  <a:lnTo>
                    <a:pt x="31" y="22308"/>
                  </a:lnTo>
                  <a:lnTo>
                    <a:pt x="11" y="22906"/>
                  </a:lnTo>
                  <a:lnTo>
                    <a:pt x="1" y="23513"/>
                  </a:lnTo>
                  <a:lnTo>
                    <a:pt x="11" y="24121"/>
                  </a:lnTo>
                  <a:lnTo>
                    <a:pt x="31" y="24729"/>
                  </a:lnTo>
                  <a:lnTo>
                    <a:pt x="70" y="25327"/>
                  </a:lnTo>
                  <a:lnTo>
                    <a:pt x="120" y="25924"/>
                  </a:lnTo>
                  <a:lnTo>
                    <a:pt x="190" y="26512"/>
                  </a:lnTo>
                  <a:lnTo>
                    <a:pt x="270" y="27100"/>
                  </a:lnTo>
                  <a:lnTo>
                    <a:pt x="369" y="27678"/>
                  </a:lnTo>
                  <a:lnTo>
                    <a:pt x="479" y="28256"/>
                  </a:lnTo>
                  <a:lnTo>
                    <a:pt x="598" y="28824"/>
                  </a:lnTo>
                  <a:lnTo>
                    <a:pt x="738" y="29392"/>
                  </a:lnTo>
                  <a:lnTo>
                    <a:pt x="887" y="29949"/>
                  </a:lnTo>
                  <a:lnTo>
                    <a:pt x="1057" y="30507"/>
                  </a:lnTo>
                  <a:lnTo>
                    <a:pt x="1236" y="31055"/>
                  </a:lnTo>
                  <a:lnTo>
                    <a:pt x="1425" y="31603"/>
                  </a:lnTo>
                  <a:lnTo>
                    <a:pt x="1625" y="32141"/>
                  </a:lnTo>
                  <a:lnTo>
                    <a:pt x="1844" y="32669"/>
                  </a:lnTo>
                  <a:lnTo>
                    <a:pt x="2073" y="33197"/>
                  </a:lnTo>
                  <a:lnTo>
                    <a:pt x="2312" y="33715"/>
                  </a:lnTo>
                  <a:lnTo>
                    <a:pt x="2571" y="34224"/>
                  </a:lnTo>
                  <a:lnTo>
                    <a:pt x="2840" y="34722"/>
                  </a:lnTo>
                  <a:lnTo>
                    <a:pt x="3109" y="35220"/>
                  </a:lnTo>
                  <a:lnTo>
                    <a:pt x="3398" y="35708"/>
                  </a:lnTo>
                  <a:lnTo>
                    <a:pt x="3707" y="36186"/>
                  </a:lnTo>
                  <a:lnTo>
                    <a:pt x="4016" y="36664"/>
                  </a:lnTo>
                  <a:lnTo>
                    <a:pt x="4335" y="37133"/>
                  </a:lnTo>
                  <a:lnTo>
                    <a:pt x="4673" y="37581"/>
                  </a:lnTo>
                  <a:lnTo>
                    <a:pt x="5012" y="38029"/>
                  </a:lnTo>
                  <a:lnTo>
                    <a:pt x="5371" y="38478"/>
                  </a:lnTo>
                  <a:lnTo>
                    <a:pt x="5729" y="38906"/>
                  </a:lnTo>
                  <a:lnTo>
                    <a:pt x="6108" y="39325"/>
                  </a:lnTo>
                  <a:lnTo>
                    <a:pt x="6487" y="39743"/>
                  </a:lnTo>
                  <a:lnTo>
                    <a:pt x="6885" y="40142"/>
                  </a:lnTo>
                  <a:lnTo>
                    <a:pt x="7294" y="40540"/>
                  </a:lnTo>
                  <a:lnTo>
                    <a:pt x="7702" y="40919"/>
                  </a:lnTo>
                  <a:lnTo>
                    <a:pt x="8120" y="41297"/>
                  </a:lnTo>
                  <a:lnTo>
                    <a:pt x="8559" y="41656"/>
                  </a:lnTo>
                  <a:lnTo>
                    <a:pt x="8997" y="42015"/>
                  </a:lnTo>
                  <a:lnTo>
                    <a:pt x="9446" y="42363"/>
                  </a:lnTo>
                  <a:lnTo>
                    <a:pt x="9904" y="42692"/>
                  </a:lnTo>
                  <a:lnTo>
                    <a:pt x="10362" y="43011"/>
                  </a:lnTo>
                  <a:lnTo>
                    <a:pt x="10840" y="43330"/>
                  </a:lnTo>
                  <a:lnTo>
                    <a:pt x="11319" y="43629"/>
                  </a:lnTo>
                  <a:lnTo>
                    <a:pt x="11807" y="43917"/>
                  </a:lnTo>
                  <a:lnTo>
                    <a:pt x="12305" y="44196"/>
                  </a:lnTo>
                  <a:lnTo>
                    <a:pt x="12803" y="44455"/>
                  </a:lnTo>
                  <a:lnTo>
                    <a:pt x="13321" y="44714"/>
                  </a:lnTo>
                  <a:lnTo>
                    <a:pt x="13839" y="44954"/>
                  </a:lnTo>
                  <a:lnTo>
                    <a:pt x="14357" y="45183"/>
                  </a:lnTo>
                  <a:lnTo>
                    <a:pt x="14885" y="45402"/>
                  </a:lnTo>
                  <a:lnTo>
                    <a:pt x="15423" y="45601"/>
                  </a:lnTo>
                  <a:lnTo>
                    <a:pt x="15971" y="45790"/>
                  </a:lnTo>
                  <a:lnTo>
                    <a:pt x="16519" y="45970"/>
                  </a:lnTo>
                  <a:lnTo>
                    <a:pt x="17077" y="46139"/>
                  </a:lnTo>
                  <a:lnTo>
                    <a:pt x="17635" y="46289"/>
                  </a:lnTo>
                  <a:lnTo>
                    <a:pt x="18203" y="46428"/>
                  </a:lnTo>
                  <a:lnTo>
                    <a:pt x="18771" y="46548"/>
                  </a:lnTo>
                  <a:lnTo>
                    <a:pt x="19349" y="46667"/>
                  </a:lnTo>
                  <a:lnTo>
                    <a:pt x="19926" y="46757"/>
                  </a:lnTo>
                  <a:lnTo>
                    <a:pt x="20514" y="46837"/>
                  </a:lnTo>
                  <a:lnTo>
                    <a:pt x="21102" y="46906"/>
                  </a:lnTo>
                  <a:lnTo>
                    <a:pt x="21700" y="46966"/>
                  </a:lnTo>
                  <a:lnTo>
                    <a:pt x="22298" y="46996"/>
                  </a:lnTo>
                  <a:lnTo>
                    <a:pt x="22905" y="47026"/>
                  </a:lnTo>
                  <a:lnTo>
                    <a:pt x="24121" y="47026"/>
                  </a:lnTo>
                  <a:lnTo>
                    <a:pt x="24719" y="46996"/>
                  </a:lnTo>
                  <a:lnTo>
                    <a:pt x="25316" y="46966"/>
                  </a:lnTo>
                  <a:lnTo>
                    <a:pt x="25914" y="46906"/>
                  </a:lnTo>
                  <a:lnTo>
                    <a:pt x="26502" y="46837"/>
                  </a:lnTo>
                  <a:lnTo>
                    <a:pt x="27090" y="46757"/>
                  </a:lnTo>
                  <a:lnTo>
                    <a:pt x="27678" y="46667"/>
                  </a:lnTo>
                  <a:lnTo>
                    <a:pt x="28245" y="46548"/>
                  </a:lnTo>
                  <a:lnTo>
                    <a:pt x="28823" y="46428"/>
                  </a:lnTo>
                  <a:lnTo>
                    <a:pt x="29391" y="46289"/>
                  </a:lnTo>
                  <a:lnTo>
                    <a:pt x="29949" y="46139"/>
                  </a:lnTo>
                  <a:lnTo>
                    <a:pt x="30507" y="45970"/>
                  </a:lnTo>
                  <a:lnTo>
                    <a:pt x="31055" y="45790"/>
                  </a:lnTo>
                  <a:lnTo>
                    <a:pt x="31593" y="45601"/>
                  </a:lnTo>
                  <a:lnTo>
                    <a:pt x="32131" y="45402"/>
                  </a:lnTo>
                  <a:lnTo>
                    <a:pt x="32659" y="45183"/>
                  </a:lnTo>
                  <a:lnTo>
                    <a:pt x="33187" y="44954"/>
                  </a:lnTo>
                  <a:lnTo>
                    <a:pt x="33705" y="44714"/>
                  </a:lnTo>
                  <a:lnTo>
                    <a:pt x="34213" y="44455"/>
                  </a:lnTo>
                  <a:lnTo>
                    <a:pt x="34721" y="44196"/>
                  </a:lnTo>
                  <a:lnTo>
                    <a:pt x="35210" y="43917"/>
                  </a:lnTo>
                  <a:lnTo>
                    <a:pt x="35708" y="43629"/>
                  </a:lnTo>
                  <a:lnTo>
                    <a:pt x="36186" y="43330"/>
                  </a:lnTo>
                  <a:lnTo>
                    <a:pt x="36654" y="43011"/>
                  </a:lnTo>
                  <a:lnTo>
                    <a:pt x="37122" y="42692"/>
                  </a:lnTo>
                  <a:lnTo>
                    <a:pt x="37581" y="42363"/>
                  </a:lnTo>
                  <a:lnTo>
                    <a:pt x="38029" y="42015"/>
                  </a:lnTo>
                  <a:lnTo>
                    <a:pt x="38467" y="41656"/>
                  </a:lnTo>
                  <a:lnTo>
                    <a:pt x="38896" y="41297"/>
                  </a:lnTo>
                  <a:lnTo>
                    <a:pt x="39324" y="40919"/>
                  </a:lnTo>
                  <a:lnTo>
                    <a:pt x="39733" y="40540"/>
                  </a:lnTo>
                  <a:lnTo>
                    <a:pt x="40141" y="40142"/>
                  </a:lnTo>
                  <a:lnTo>
                    <a:pt x="40530" y="39743"/>
                  </a:lnTo>
                  <a:lnTo>
                    <a:pt x="40918" y="39325"/>
                  </a:lnTo>
                  <a:lnTo>
                    <a:pt x="41287" y="38906"/>
                  </a:lnTo>
                  <a:lnTo>
                    <a:pt x="41656" y="38478"/>
                  </a:lnTo>
                  <a:lnTo>
                    <a:pt x="42004" y="38029"/>
                  </a:lnTo>
                  <a:lnTo>
                    <a:pt x="42353" y="37581"/>
                  </a:lnTo>
                  <a:lnTo>
                    <a:pt x="42682" y="37133"/>
                  </a:lnTo>
                  <a:lnTo>
                    <a:pt x="43010" y="36664"/>
                  </a:lnTo>
                  <a:lnTo>
                    <a:pt x="43319" y="36186"/>
                  </a:lnTo>
                  <a:lnTo>
                    <a:pt x="43618" y="35708"/>
                  </a:lnTo>
                  <a:lnTo>
                    <a:pt x="43907" y="35220"/>
                  </a:lnTo>
                  <a:lnTo>
                    <a:pt x="44186" y="34722"/>
                  </a:lnTo>
                  <a:lnTo>
                    <a:pt x="44455" y="34224"/>
                  </a:lnTo>
                  <a:lnTo>
                    <a:pt x="44704" y="33715"/>
                  </a:lnTo>
                  <a:lnTo>
                    <a:pt x="44943" y="33197"/>
                  </a:lnTo>
                  <a:lnTo>
                    <a:pt x="45172" y="32669"/>
                  </a:lnTo>
                  <a:lnTo>
                    <a:pt x="45392" y="32141"/>
                  </a:lnTo>
                  <a:lnTo>
                    <a:pt x="45601" y="31603"/>
                  </a:lnTo>
                  <a:lnTo>
                    <a:pt x="45790" y="31055"/>
                  </a:lnTo>
                  <a:lnTo>
                    <a:pt x="45969" y="30507"/>
                  </a:lnTo>
                  <a:lnTo>
                    <a:pt x="46129" y="29949"/>
                  </a:lnTo>
                  <a:lnTo>
                    <a:pt x="46278" y="29392"/>
                  </a:lnTo>
                  <a:lnTo>
                    <a:pt x="46418" y="28824"/>
                  </a:lnTo>
                  <a:lnTo>
                    <a:pt x="46547" y="28256"/>
                  </a:lnTo>
                  <a:lnTo>
                    <a:pt x="46657" y="27678"/>
                  </a:lnTo>
                  <a:lnTo>
                    <a:pt x="46757" y="27100"/>
                  </a:lnTo>
                  <a:lnTo>
                    <a:pt x="46836" y="26512"/>
                  </a:lnTo>
                  <a:lnTo>
                    <a:pt x="46906" y="25924"/>
                  </a:lnTo>
                  <a:lnTo>
                    <a:pt x="46956" y="25327"/>
                  </a:lnTo>
                  <a:lnTo>
                    <a:pt x="46996" y="24729"/>
                  </a:lnTo>
                  <a:lnTo>
                    <a:pt x="47016" y="24121"/>
                  </a:lnTo>
                  <a:lnTo>
                    <a:pt x="47026" y="23513"/>
                  </a:lnTo>
                  <a:lnTo>
                    <a:pt x="47016" y="22906"/>
                  </a:lnTo>
                  <a:lnTo>
                    <a:pt x="46996" y="22308"/>
                  </a:lnTo>
                  <a:lnTo>
                    <a:pt x="46956" y="21710"/>
                  </a:lnTo>
                  <a:lnTo>
                    <a:pt x="46906" y="21112"/>
                  </a:lnTo>
                  <a:lnTo>
                    <a:pt x="46836" y="20525"/>
                  </a:lnTo>
                  <a:lnTo>
                    <a:pt x="46757" y="19937"/>
                  </a:lnTo>
                  <a:lnTo>
                    <a:pt x="46657" y="19359"/>
                  </a:lnTo>
                  <a:lnTo>
                    <a:pt x="46547" y="18781"/>
                  </a:lnTo>
                  <a:lnTo>
                    <a:pt x="46418" y="18203"/>
                  </a:lnTo>
                  <a:lnTo>
                    <a:pt x="46278" y="17645"/>
                  </a:lnTo>
                  <a:lnTo>
                    <a:pt x="46129" y="17077"/>
                  </a:lnTo>
                  <a:lnTo>
                    <a:pt x="45969" y="16529"/>
                  </a:lnTo>
                  <a:lnTo>
                    <a:pt x="45790" y="15971"/>
                  </a:lnTo>
                  <a:lnTo>
                    <a:pt x="45601" y="15433"/>
                  </a:lnTo>
                  <a:lnTo>
                    <a:pt x="45392" y="14895"/>
                  </a:lnTo>
                  <a:lnTo>
                    <a:pt x="45172" y="14367"/>
                  </a:lnTo>
                  <a:lnTo>
                    <a:pt x="44943" y="13839"/>
                  </a:lnTo>
                  <a:lnTo>
                    <a:pt x="44704" y="13321"/>
                  </a:lnTo>
                  <a:lnTo>
                    <a:pt x="44455" y="12813"/>
                  </a:lnTo>
                  <a:lnTo>
                    <a:pt x="44186" y="12305"/>
                  </a:lnTo>
                  <a:lnTo>
                    <a:pt x="43907" y="11817"/>
                  </a:lnTo>
                  <a:lnTo>
                    <a:pt x="43618" y="11329"/>
                  </a:lnTo>
                  <a:lnTo>
                    <a:pt x="43319" y="10841"/>
                  </a:lnTo>
                  <a:lnTo>
                    <a:pt x="43010" y="10372"/>
                  </a:lnTo>
                  <a:lnTo>
                    <a:pt x="42682" y="9904"/>
                  </a:lnTo>
                  <a:lnTo>
                    <a:pt x="42353" y="9446"/>
                  </a:lnTo>
                  <a:lnTo>
                    <a:pt x="42004" y="8997"/>
                  </a:lnTo>
                  <a:lnTo>
                    <a:pt x="41656" y="8559"/>
                  </a:lnTo>
                  <a:lnTo>
                    <a:pt x="41287" y="8131"/>
                  </a:lnTo>
                  <a:lnTo>
                    <a:pt x="40918" y="7712"/>
                  </a:lnTo>
                  <a:lnTo>
                    <a:pt x="40530" y="7294"/>
                  </a:lnTo>
                  <a:lnTo>
                    <a:pt x="40141" y="6895"/>
                  </a:lnTo>
                  <a:lnTo>
                    <a:pt x="39733" y="6497"/>
                  </a:lnTo>
                  <a:lnTo>
                    <a:pt x="39324" y="6108"/>
                  </a:lnTo>
                  <a:lnTo>
                    <a:pt x="38896" y="5740"/>
                  </a:lnTo>
                  <a:lnTo>
                    <a:pt x="38467" y="5371"/>
                  </a:lnTo>
                  <a:lnTo>
                    <a:pt x="38029" y="5022"/>
                  </a:lnTo>
                  <a:lnTo>
                    <a:pt x="37581" y="4674"/>
                  </a:lnTo>
                  <a:lnTo>
                    <a:pt x="37122" y="4345"/>
                  </a:lnTo>
                  <a:lnTo>
                    <a:pt x="36654" y="4016"/>
                  </a:lnTo>
                  <a:lnTo>
                    <a:pt x="36186" y="3707"/>
                  </a:lnTo>
                  <a:lnTo>
                    <a:pt x="35708" y="3408"/>
                  </a:lnTo>
                  <a:lnTo>
                    <a:pt x="35210" y="3119"/>
                  </a:lnTo>
                  <a:lnTo>
                    <a:pt x="34721" y="2840"/>
                  </a:lnTo>
                  <a:lnTo>
                    <a:pt x="34213" y="2581"/>
                  </a:lnTo>
                  <a:lnTo>
                    <a:pt x="33705" y="2322"/>
                  </a:lnTo>
                  <a:lnTo>
                    <a:pt x="33187" y="2083"/>
                  </a:lnTo>
                  <a:lnTo>
                    <a:pt x="32659" y="1854"/>
                  </a:lnTo>
                  <a:lnTo>
                    <a:pt x="32131" y="1635"/>
                  </a:lnTo>
                  <a:lnTo>
                    <a:pt x="31593" y="1436"/>
                  </a:lnTo>
                  <a:lnTo>
                    <a:pt x="31055" y="1236"/>
                  </a:lnTo>
                  <a:lnTo>
                    <a:pt x="30507" y="1057"/>
                  </a:lnTo>
                  <a:lnTo>
                    <a:pt x="29949" y="898"/>
                  </a:lnTo>
                  <a:lnTo>
                    <a:pt x="29391" y="748"/>
                  </a:lnTo>
                  <a:lnTo>
                    <a:pt x="28823" y="609"/>
                  </a:lnTo>
                  <a:lnTo>
                    <a:pt x="28245" y="479"/>
                  </a:lnTo>
                  <a:lnTo>
                    <a:pt x="27678" y="370"/>
                  </a:lnTo>
                  <a:lnTo>
                    <a:pt x="27090" y="280"/>
                  </a:lnTo>
                  <a:lnTo>
                    <a:pt x="26502" y="190"/>
                  </a:lnTo>
                  <a:lnTo>
                    <a:pt x="25914" y="130"/>
                  </a:lnTo>
                  <a:lnTo>
                    <a:pt x="25316" y="71"/>
                  </a:lnTo>
                  <a:lnTo>
                    <a:pt x="24719" y="31"/>
                  </a:lnTo>
                  <a:lnTo>
                    <a:pt x="24121" y="11"/>
                  </a:lnTo>
                  <a:lnTo>
                    <a:pt x="23513" y="1"/>
                  </a:lnTo>
                  <a:close/>
                </a:path>
              </a:pathLst>
            </a:custGeom>
            <a:solidFill>
              <a:srgbClr val="018FA5">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4" name="Google Shape;2614;p23"/>
            <p:cNvSpPr/>
            <p:nvPr/>
          </p:nvSpPr>
          <p:spPr>
            <a:xfrm>
              <a:off x="4374375" y="377600"/>
              <a:ext cx="994075" cy="426925"/>
            </a:xfrm>
            <a:custGeom>
              <a:rect b="b" l="l" r="r" t="t"/>
              <a:pathLst>
                <a:path extrusionOk="0" h="17077" w="39763">
                  <a:moveTo>
                    <a:pt x="19876" y="0"/>
                  </a:moveTo>
                  <a:lnTo>
                    <a:pt x="18860" y="10"/>
                  </a:lnTo>
                  <a:lnTo>
                    <a:pt x="17844" y="50"/>
                  </a:lnTo>
                  <a:lnTo>
                    <a:pt x="16848" y="100"/>
                  </a:lnTo>
                  <a:lnTo>
                    <a:pt x="15871" y="180"/>
                  </a:lnTo>
                  <a:lnTo>
                    <a:pt x="14915" y="269"/>
                  </a:lnTo>
                  <a:lnTo>
                    <a:pt x="13968" y="389"/>
                  </a:lnTo>
                  <a:lnTo>
                    <a:pt x="13042" y="518"/>
                  </a:lnTo>
                  <a:lnTo>
                    <a:pt x="12135" y="678"/>
                  </a:lnTo>
                  <a:lnTo>
                    <a:pt x="11258" y="847"/>
                  </a:lnTo>
                  <a:lnTo>
                    <a:pt x="10402" y="1036"/>
                  </a:lnTo>
                  <a:lnTo>
                    <a:pt x="9565" y="1236"/>
                  </a:lnTo>
                  <a:lnTo>
                    <a:pt x="8758" y="1465"/>
                  </a:lnTo>
                  <a:lnTo>
                    <a:pt x="7981" y="1704"/>
                  </a:lnTo>
                  <a:lnTo>
                    <a:pt x="7233" y="1953"/>
                  </a:lnTo>
                  <a:lnTo>
                    <a:pt x="6865" y="2082"/>
                  </a:lnTo>
                  <a:lnTo>
                    <a:pt x="6506" y="2222"/>
                  </a:lnTo>
                  <a:lnTo>
                    <a:pt x="6157" y="2361"/>
                  </a:lnTo>
                  <a:lnTo>
                    <a:pt x="5819" y="2501"/>
                  </a:lnTo>
                  <a:lnTo>
                    <a:pt x="5490" y="2650"/>
                  </a:lnTo>
                  <a:lnTo>
                    <a:pt x="5161" y="2800"/>
                  </a:lnTo>
                  <a:lnTo>
                    <a:pt x="4842" y="2949"/>
                  </a:lnTo>
                  <a:lnTo>
                    <a:pt x="4534" y="3109"/>
                  </a:lnTo>
                  <a:lnTo>
                    <a:pt x="4235" y="3268"/>
                  </a:lnTo>
                  <a:lnTo>
                    <a:pt x="3946" y="3437"/>
                  </a:lnTo>
                  <a:lnTo>
                    <a:pt x="3667" y="3597"/>
                  </a:lnTo>
                  <a:lnTo>
                    <a:pt x="3388" y="3766"/>
                  </a:lnTo>
                  <a:lnTo>
                    <a:pt x="3129" y="3936"/>
                  </a:lnTo>
                  <a:lnTo>
                    <a:pt x="2870" y="4115"/>
                  </a:lnTo>
                  <a:lnTo>
                    <a:pt x="2631" y="4294"/>
                  </a:lnTo>
                  <a:lnTo>
                    <a:pt x="2392" y="4474"/>
                  </a:lnTo>
                  <a:lnTo>
                    <a:pt x="2172" y="4653"/>
                  </a:lnTo>
                  <a:lnTo>
                    <a:pt x="1953" y="4842"/>
                  </a:lnTo>
                  <a:lnTo>
                    <a:pt x="1754" y="5032"/>
                  </a:lnTo>
                  <a:lnTo>
                    <a:pt x="1555" y="5221"/>
                  </a:lnTo>
                  <a:lnTo>
                    <a:pt x="1375" y="5410"/>
                  </a:lnTo>
                  <a:lnTo>
                    <a:pt x="1206" y="5609"/>
                  </a:lnTo>
                  <a:lnTo>
                    <a:pt x="1037" y="5799"/>
                  </a:lnTo>
                  <a:lnTo>
                    <a:pt x="887" y="5998"/>
                  </a:lnTo>
                  <a:lnTo>
                    <a:pt x="748" y="6207"/>
                  </a:lnTo>
                  <a:lnTo>
                    <a:pt x="618" y="6406"/>
                  </a:lnTo>
                  <a:lnTo>
                    <a:pt x="509" y="6616"/>
                  </a:lnTo>
                  <a:lnTo>
                    <a:pt x="399" y="6825"/>
                  </a:lnTo>
                  <a:lnTo>
                    <a:pt x="309" y="7034"/>
                  </a:lnTo>
                  <a:lnTo>
                    <a:pt x="230" y="7243"/>
                  </a:lnTo>
                  <a:lnTo>
                    <a:pt x="160" y="7452"/>
                  </a:lnTo>
                  <a:lnTo>
                    <a:pt x="100" y="7672"/>
                  </a:lnTo>
                  <a:lnTo>
                    <a:pt x="50" y="7881"/>
                  </a:lnTo>
                  <a:lnTo>
                    <a:pt x="20" y="8100"/>
                  </a:lnTo>
                  <a:lnTo>
                    <a:pt x="0" y="8319"/>
                  </a:lnTo>
                  <a:lnTo>
                    <a:pt x="0" y="8538"/>
                  </a:lnTo>
                  <a:lnTo>
                    <a:pt x="0" y="8758"/>
                  </a:lnTo>
                  <a:lnTo>
                    <a:pt x="20" y="8977"/>
                  </a:lnTo>
                  <a:lnTo>
                    <a:pt x="50" y="9196"/>
                  </a:lnTo>
                  <a:lnTo>
                    <a:pt x="100" y="9415"/>
                  </a:lnTo>
                  <a:lnTo>
                    <a:pt x="160" y="9624"/>
                  </a:lnTo>
                  <a:lnTo>
                    <a:pt x="230" y="9844"/>
                  </a:lnTo>
                  <a:lnTo>
                    <a:pt x="309" y="10053"/>
                  </a:lnTo>
                  <a:lnTo>
                    <a:pt x="399" y="10262"/>
                  </a:lnTo>
                  <a:lnTo>
                    <a:pt x="509" y="10471"/>
                  </a:lnTo>
                  <a:lnTo>
                    <a:pt x="618" y="10671"/>
                  </a:lnTo>
                  <a:lnTo>
                    <a:pt x="748" y="10880"/>
                  </a:lnTo>
                  <a:lnTo>
                    <a:pt x="887" y="11079"/>
                  </a:lnTo>
                  <a:lnTo>
                    <a:pt x="1037" y="11278"/>
                  </a:lnTo>
                  <a:lnTo>
                    <a:pt x="1206" y="11478"/>
                  </a:lnTo>
                  <a:lnTo>
                    <a:pt x="1375" y="11677"/>
                  </a:lnTo>
                  <a:lnTo>
                    <a:pt x="1555" y="11866"/>
                  </a:lnTo>
                  <a:lnTo>
                    <a:pt x="1754" y="12055"/>
                  </a:lnTo>
                  <a:lnTo>
                    <a:pt x="1953" y="12245"/>
                  </a:lnTo>
                  <a:lnTo>
                    <a:pt x="2172" y="12424"/>
                  </a:lnTo>
                  <a:lnTo>
                    <a:pt x="2392" y="12613"/>
                  </a:lnTo>
                  <a:lnTo>
                    <a:pt x="2631" y="12793"/>
                  </a:lnTo>
                  <a:lnTo>
                    <a:pt x="2870" y="12972"/>
                  </a:lnTo>
                  <a:lnTo>
                    <a:pt x="3129" y="13141"/>
                  </a:lnTo>
                  <a:lnTo>
                    <a:pt x="3388" y="13311"/>
                  </a:lnTo>
                  <a:lnTo>
                    <a:pt x="3667" y="13480"/>
                  </a:lnTo>
                  <a:lnTo>
                    <a:pt x="3946" y="13649"/>
                  </a:lnTo>
                  <a:lnTo>
                    <a:pt x="4235" y="13809"/>
                  </a:lnTo>
                  <a:lnTo>
                    <a:pt x="4534" y="13968"/>
                  </a:lnTo>
                  <a:lnTo>
                    <a:pt x="4842" y="14128"/>
                  </a:lnTo>
                  <a:lnTo>
                    <a:pt x="5161" y="14287"/>
                  </a:lnTo>
                  <a:lnTo>
                    <a:pt x="5490" y="14436"/>
                  </a:lnTo>
                  <a:lnTo>
                    <a:pt x="5819" y="14576"/>
                  </a:lnTo>
                  <a:lnTo>
                    <a:pt x="6157" y="14725"/>
                  </a:lnTo>
                  <a:lnTo>
                    <a:pt x="6506" y="14865"/>
                  </a:lnTo>
                  <a:lnTo>
                    <a:pt x="6865" y="14994"/>
                  </a:lnTo>
                  <a:lnTo>
                    <a:pt x="7233" y="15134"/>
                  </a:lnTo>
                  <a:lnTo>
                    <a:pt x="7981" y="15383"/>
                  </a:lnTo>
                  <a:lnTo>
                    <a:pt x="8758" y="15622"/>
                  </a:lnTo>
                  <a:lnTo>
                    <a:pt x="9565" y="15841"/>
                  </a:lnTo>
                  <a:lnTo>
                    <a:pt x="10402" y="16050"/>
                  </a:lnTo>
                  <a:lnTo>
                    <a:pt x="11258" y="16240"/>
                  </a:lnTo>
                  <a:lnTo>
                    <a:pt x="12135" y="16409"/>
                  </a:lnTo>
                  <a:lnTo>
                    <a:pt x="13042" y="16559"/>
                  </a:lnTo>
                  <a:lnTo>
                    <a:pt x="13968" y="16698"/>
                  </a:lnTo>
                  <a:lnTo>
                    <a:pt x="14915" y="16808"/>
                  </a:lnTo>
                  <a:lnTo>
                    <a:pt x="15871" y="16907"/>
                  </a:lnTo>
                  <a:lnTo>
                    <a:pt x="16848" y="16977"/>
                  </a:lnTo>
                  <a:lnTo>
                    <a:pt x="17844" y="17037"/>
                  </a:lnTo>
                  <a:lnTo>
                    <a:pt x="18860" y="17067"/>
                  </a:lnTo>
                  <a:lnTo>
                    <a:pt x="19876" y="17077"/>
                  </a:lnTo>
                  <a:lnTo>
                    <a:pt x="20903" y="17067"/>
                  </a:lnTo>
                  <a:lnTo>
                    <a:pt x="21909" y="17037"/>
                  </a:lnTo>
                  <a:lnTo>
                    <a:pt x="22905" y="16977"/>
                  </a:lnTo>
                  <a:lnTo>
                    <a:pt x="23891" y="16907"/>
                  </a:lnTo>
                  <a:lnTo>
                    <a:pt x="24848" y="16808"/>
                  </a:lnTo>
                  <a:lnTo>
                    <a:pt x="25794" y="16698"/>
                  </a:lnTo>
                  <a:lnTo>
                    <a:pt x="26711" y="16559"/>
                  </a:lnTo>
                  <a:lnTo>
                    <a:pt x="27618" y="16409"/>
                  </a:lnTo>
                  <a:lnTo>
                    <a:pt x="28504" y="16240"/>
                  </a:lnTo>
                  <a:lnTo>
                    <a:pt x="29361" y="16050"/>
                  </a:lnTo>
                  <a:lnTo>
                    <a:pt x="30188" y="15841"/>
                  </a:lnTo>
                  <a:lnTo>
                    <a:pt x="30995" y="15622"/>
                  </a:lnTo>
                  <a:lnTo>
                    <a:pt x="31772" y="15383"/>
                  </a:lnTo>
                  <a:lnTo>
                    <a:pt x="32529" y="15134"/>
                  </a:lnTo>
                  <a:lnTo>
                    <a:pt x="32888" y="14994"/>
                  </a:lnTo>
                  <a:lnTo>
                    <a:pt x="33247" y="14865"/>
                  </a:lnTo>
                  <a:lnTo>
                    <a:pt x="33595" y="14725"/>
                  </a:lnTo>
                  <a:lnTo>
                    <a:pt x="33934" y="14576"/>
                  </a:lnTo>
                  <a:lnTo>
                    <a:pt x="34273" y="14436"/>
                  </a:lnTo>
                  <a:lnTo>
                    <a:pt x="34602" y="14287"/>
                  </a:lnTo>
                  <a:lnTo>
                    <a:pt x="34910" y="14128"/>
                  </a:lnTo>
                  <a:lnTo>
                    <a:pt x="35219" y="13968"/>
                  </a:lnTo>
                  <a:lnTo>
                    <a:pt x="35518" y="13809"/>
                  </a:lnTo>
                  <a:lnTo>
                    <a:pt x="35817" y="13649"/>
                  </a:lnTo>
                  <a:lnTo>
                    <a:pt x="36096" y="13480"/>
                  </a:lnTo>
                  <a:lnTo>
                    <a:pt x="36365" y="13311"/>
                  </a:lnTo>
                  <a:lnTo>
                    <a:pt x="36634" y="13141"/>
                  </a:lnTo>
                  <a:lnTo>
                    <a:pt x="36883" y="12972"/>
                  </a:lnTo>
                  <a:lnTo>
                    <a:pt x="37132" y="12793"/>
                  </a:lnTo>
                  <a:lnTo>
                    <a:pt x="37361" y="12613"/>
                  </a:lnTo>
                  <a:lnTo>
                    <a:pt x="37590" y="12424"/>
                  </a:lnTo>
                  <a:lnTo>
                    <a:pt x="37800" y="12245"/>
                  </a:lnTo>
                  <a:lnTo>
                    <a:pt x="38009" y="12055"/>
                  </a:lnTo>
                  <a:lnTo>
                    <a:pt x="38198" y="11866"/>
                  </a:lnTo>
                  <a:lnTo>
                    <a:pt x="38387" y="11677"/>
                  </a:lnTo>
                  <a:lnTo>
                    <a:pt x="38557" y="11478"/>
                  </a:lnTo>
                  <a:lnTo>
                    <a:pt x="38716" y="11278"/>
                  </a:lnTo>
                  <a:lnTo>
                    <a:pt x="38866" y="11079"/>
                  </a:lnTo>
                  <a:lnTo>
                    <a:pt x="39005" y="10880"/>
                  </a:lnTo>
                  <a:lnTo>
                    <a:pt x="39135" y="10671"/>
                  </a:lnTo>
                  <a:lnTo>
                    <a:pt x="39254" y="10471"/>
                  </a:lnTo>
                  <a:lnTo>
                    <a:pt x="39354" y="10262"/>
                  </a:lnTo>
                  <a:lnTo>
                    <a:pt x="39453" y="10053"/>
                  </a:lnTo>
                  <a:lnTo>
                    <a:pt x="39533" y="9844"/>
                  </a:lnTo>
                  <a:lnTo>
                    <a:pt x="39603" y="9624"/>
                  </a:lnTo>
                  <a:lnTo>
                    <a:pt x="39663" y="9415"/>
                  </a:lnTo>
                  <a:lnTo>
                    <a:pt x="39703" y="9196"/>
                  </a:lnTo>
                  <a:lnTo>
                    <a:pt x="39732" y="8977"/>
                  </a:lnTo>
                  <a:lnTo>
                    <a:pt x="39752" y="8758"/>
                  </a:lnTo>
                  <a:lnTo>
                    <a:pt x="39762" y="8538"/>
                  </a:lnTo>
                  <a:lnTo>
                    <a:pt x="39752" y="8319"/>
                  </a:lnTo>
                  <a:lnTo>
                    <a:pt x="39732" y="8100"/>
                  </a:lnTo>
                  <a:lnTo>
                    <a:pt x="39703" y="7881"/>
                  </a:lnTo>
                  <a:lnTo>
                    <a:pt x="39663" y="7672"/>
                  </a:lnTo>
                  <a:lnTo>
                    <a:pt x="39603" y="7452"/>
                  </a:lnTo>
                  <a:lnTo>
                    <a:pt x="39533" y="7243"/>
                  </a:lnTo>
                  <a:lnTo>
                    <a:pt x="39453" y="7034"/>
                  </a:lnTo>
                  <a:lnTo>
                    <a:pt x="39354" y="6825"/>
                  </a:lnTo>
                  <a:lnTo>
                    <a:pt x="39254" y="6616"/>
                  </a:lnTo>
                  <a:lnTo>
                    <a:pt x="39135" y="6406"/>
                  </a:lnTo>
                  <a:lnTo>
                    <a:pt x="39005" y="6207"/>
                  </a:lnTo>
                  <a:lnTo>
                    <a:pt x="38866" y="5998"/>
                  </a:lnTo>
                  <a:lnTo>
                    <a:pt x="38716" y="5799"/>
                  </a:lnTo>
                  <a:lnTo>
                    <a:pt x="38557" y="5609"/>
                  </a:lnTo>
                  <a:lnTo>
                    <a:pt x="38387" y="5410"/>
                  </a:lnTo>
                  <a:lnTo>
                    <a:pt x="38198" y="5221"/>
                  </a:lnTo>
                  <a:lnTo>
                    <a:pt x="38009" y="5032"/>
                  </a:lnTo>
                  <a:lnTo>
                    <a:pt x="37800" y="4842"/>
                  </a:lnTo>
                  <a:lnTo>
                    <a:pt x="37590" y="4653"/>
                  </a:lnTo>
                  <a:lnTo>
                    <a:pt x="37361" y="4474"/>
                  </a:lnTo>
                  <a:lnTo>
                    <a:pt x="37132" y="4294"/>
                  </a:lnTo>
                  <a:lnTo>
                    <a:pt x="36883" y="4115"/>
                  </a:lnTo>
                  <a:lnTo>
                    <a:pt x="36634" y="3936"/>
                  </a:lnTo>
                  <a:lnTo>
                    <a:pt x="36365" y="3766"/>
                  </a:lnTo>
                  <a:lnTo>
                    <a:pt x="36096" y="3597"/>
                  </a:lnTo>
                  <a:lnTo>
                    <a:pt x="35817" y="3437"/>
                  </a:lnTo>
                  <a:lnTo>
                    <a:pt x="35518" y="3268"/>
                  </a:lnTo>
                  <a:lnTo>
                    <a:pt x="35219" y="3109"/>
                  </a:lnTo>
                  <a:lnTo>
                    <a:pt x="34910" y="2949"/>
                  </a:lnTo>
                  <a:lnTo>
                    <a:pt x="34602" y="2800"/>
                  </a:lnTo>
                  <a:lnTo>
                    <a:pt x="34273" y="2650"/>
                  </a:lnTo>
                  <a:lnTo>
                    <a:pt x="33934" y="2501"/>
                  </a:lnTo>
                  <a:lnTo>
                    <a:pt x="33595" y="2361"/>
                  </a:lnTo>
                  <a:lnTo>
                    <a:pt x="33247" y="2222"/>
                  </a:lnTo>
                  <a:lnTo>
                    <a:pt x="32888" y="2082"/>
                  </a:lnTo>
                  <a:lnTo>
                    <a:pt x="32529" y="1953"/>
                  </a:lnTo>
                  <a:lnTo>
                    <a:pt x="31772" y="1704"/>
                  </a:lnTo>
                  <a:lnTo>
                    <a:pt x="30995" y="1465"/>
                  </a:lnTo>
                  <a:lnTo>
                    <a:pt x="30188" y="1236"/>
                  </a:lnTo>
                  <a:lnTo>
                    <a:pt x="29361" y="1036"/>
                  </a:lnTo>
                  <a:lnTo>
                    <a:pt x="28504" y="847"/>
                  </a:lnTo>
                  <a:lnTo>
                    <a:pt x="27618" y="678"/>
                  </a:lnTo>
                  <a:lnTo>
                    <a:pt x="26711" y="518"/>
                  </a:lnTo>
                  <a:lnTo>
                    <a:pt x="25794" y="389"/>
                  </a:lnTo>
                  <a:lnTo>
                    <a:pt x="24848" y="269"/>
                  </a:lnTo>
                  <a:lnTo>
                    <a:pt x="23891" y="180"/>
                  </a:lnTo>
                  <a:lnTo>
                    <a:pt x="22905" y="100"/>
                  </a:lnTo>
                  <a:lnTo>
                    <a:pt x="21909" y="50"/>
                  </a:lnTo>
                  <a:lnTo>
                    <a:pt x="20903" y="10"/>
                  </a:lnTo>
                  <a:lnTo>
                    <a:pt x="1987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5" name="Google Shape;2615;p23"/>
            <p:cNvSpPr/>
            <p:nvPr/>
          </p:nvSpPr>
          <p:spPr>
            <a:xfrm>
              <a:off x="4410725" y="1315600"/>
              <a:ext cx="934800" cy="340500"/>
            </a:xfrm>
            <a:custGeom>
              <a:rect b="b" l="l" r="r" t="t"/>
              <a:pathLst>
                <a:path extrusionOk="0" h="13620" w="37392">
                  <a:moveTo>
                    <a:pt x="18373" y="1"/>
                  </a:moveTo>
                  <a:lnTo>
                    <a:pt x="1" y="4295"/>
                  </a:lnTo>
                  <a:lnTo>
                    <a:pt x="390" y="4793"/>
                  </a:lnTo>
                  <a:lnTo>
                    <a:pt x="798" y="5271"/>
                  </a:lnTo>
                  <a:lnTo>
                    <a:pt x="1207" y="5749"/>
                  </a:lnTo>
                  <a:lnTo>
                    <a:pt x="1635" y="6217"/>
                  </a:lnTo>
                  <a:lnTo>
                    <a:pt x="2073" y="6666"/>
                  </a:lnTo>
                  <a:lnTo>
                    <a:pt x="2522" y="7114"/>
                  </a:lnTo>
                  <a:lnTo>
                    <a:pt x="2980" y="7543"/>
                  </a:lnTo>
                  <a:lnTo>
                    <a:pt x="3448" y="7961"/>
                  </a:lnTo>
                  <a:lnTo>
                    <a:pt x="3936" y="8359"/>
                  </a:lnTo>
                  <a:lnTo>
                    <a:pt x="4434" y="8748"/>
                  </a:lnTo>
                  <a:lnTo>
                    <a:pt x="4933" y="9127"/>
                  </a:lnTo>
                  <a:lnTo>
                    <a:pt x="5451" y="9495"/>
                  </a:lnTo>
                  <a:lnTo>
                    <a:pt x="5979" y="9844"/>
                  </a:lnTo>
                  <a:lnTo>
                    <a:pt x="6507" y="10183"/>
                  </a:lnTo>
                  <a:lnTo>
                    <a:pt x="7055" y="10511"/>
                  </a:lnTo>
                  <a:lnTo>
                    <a:pt x="7613" y="10820"/>
                  </a:lnTo>
                  <a:lnTo>
                    <a:pt x="8171" y="11109"/>
                  </a:lnTo>
                  <a:lnTo>
                    <a:pt x="8748" y="11388"/>
                  </a:lnTo>
                  <a:lnTo>
                    <a:pt x="9326" y="11657"/>
                  </a:lnTo>
                  <a:lnTo>
                    <a:pt x="9914" y="11906"/>
                  </a:lnTo>
                  <a:lnTo>
                    <a:pt x="10512" y="12135"/>
                  </a:lnTo>
                  <a:lnTo>
                    <a:pt x="11120" y="12355"/>
                  </a:lnTo>
                  <a:lnTo>
                    <a:pt x="11727" y="12554"/>
                  </a:lnTo>
                  <a:lnTo>
                    <a:pt x="12345" y="12743"/>
                  </a:lnTo>
                  <a:lnTo>
                    <a:pt x="12973" y="12903"/>
                  </a:lnTo>
                  <a:lnTo>
                    <a:pt x="13610" y="13062"/>
                  </a:lnTo>
                  <a:lnTo>
                    <a:pt x="14248" y="13191"/>
                  </a:lnTo>
                  <a:lnTo>
                    <a:pt x="14896" y="13311"/>
                  </a:lnTo>
                  <a:lnTo>
                    <a:pt x="15543" y="13411"/>
                  </a:lnTo>
                  <a:lnTo>
                    <a:pt x="16201" y="13490"/>
                  </a:lnTo>
                  <a:lnTo>
                    <a:pt x="16868" y="13550"/>
                  </a:lnTo>
                  <a:lnTo>
                    <a:pt x="17536" y="13590"/>
                  </a:lnTo>
                  <a:lnTo>
                    <a:pt x="18153" y="13610"/>
                  </a:lnTo>
                  <a:lnTo>
                    <a:pt x="18771" y="13620"/>
                  </a:lnTo>
                  <a:lnTo>
                    <a:pt x="19478" y="13610"/>
                  </a:lnTo>
                  <a:lnTo>
                    <a:pt x="20186" y="13580"/>
                  </a:lnTo>
                  <a:lnTo>
                    <a:pt x="20883" y="13530"/>
                  </a:lnTo>
                  <a:lnTo>
                    <a:pt x="21571" y="13460"/>
                  </a:lnTo>
                  <a:lnTo>
                    <a:pt x="22258" y="13361"/>
                  </a:lnTo>
                  <a:lnTo>
                    <a:pt x="22936" y="13251"/>
                  </a:lnTo>
                  <a:lnTo>
                    <a:pt x="23613" y="13122"/>
                  </a:lnTo>
                  <a:lnTo>
                    <a:pt x="24281" y="12972"/>
                  </a:lnTo>
                  <a:lnTo>
                    <a:pt x="24938" y="12803"/>
                  </a:lnTo>
                  <a:lnTo>
                    <a:pt x="25586" y="12614"/>
                  </a:lnTo>
                  <a:lnTo>
                    <a:pt x="26223" y="12414"/>
                  </a:lnTo>
                  <a:lnTo>
                    <a:pt x="26861" y="12185"/>
                  </a:lnTo>
                  <a:lnTo>
                    <a:pt x="27489" y="11946"/>
                  </a:lnTo>
                  <a:lnTo>
                    <a:pt x="28106" y="11687"/>
                  </a:lnTo>
                  <a:lnTo>
                    <a:pt x="28714" y="11418"/>
                  </a:lnTo>
                  <a:lnTo>
                    <a:pt x="29312" y="11119"/>
                  </a:lnTo>
                  <a:lnTo>
                    <a:pt x="29900" y="10820"/>
                  </a:lnTo>
                  <a:lnTo>
                    <a:pt x="30487" y="10492"/>
                  </a:lnTo>
                  <a:lnTo>
                    <a:pt x="31055" y="10153"/>
                  </a:lnTo>
                  <a:lnTo>
                    <a:pt x="31613" y="9794"/>
                  </a:lnTo>
                  <a:lnTo>
                    <a:pt x="32161" y="9425"/>
                  </a:lnTo>
                  <a:lnTo>
                    <a:pt x="32699" y="9047"/>
                  </a:lnTo>
                  <a:lnTo>
                    <a:pt x="33227" y="8648"/>
                  </a:lnTo>
                  <a:lnTo>
                    <a:pt x="33735" y="8230"/>
                  </a:lnTo>
                  <a:lnTo>
                    <a:pt x="34233" y="7802"/>
                  </a:lnTo>
                  <a:lnTo>
                    <a:pt x="34732" y="7363"/>
                  </a:lnTo>
                  <a:lnTo>
                    <a:pt x="35210" y="6905"/>
                  </a:lnTo>
                  <a:lnTo>
                    <a:pt x="35668" y="6437"/>
                  </a:lnTo>
                  <a:lnTo>
                    <a:pt x="36116" y="5958"/>
                  </a:lnTo>
                  <a:lnTo>
                    <a:pt x="36555" y="5470"/>
                  </a:lnTo>
                  <a:lnTo>
                    <a:pt x="36983" y="4962"/>
                  </a:lnTo>
                  <a:lnTo>
                    <a:pt x="37392" y="4444"/>
                  </a:lnTo>
                  <a:lnTo>
                    <a:pt x="1837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6" name="Google Shape;2616;p23"/>
            <p:cNvSpPr/>
            <p:nvPr/>
          </p:nvSpPr>
          <p:spPr>
            <a:xfrm>
              <a:off x="4703150" y="921325"/>
              <a:ext cx="348725" cy="624950"/>
            </a:xfrm>
            <a:custGeom>
              <a:rect b="b" l="l" r="r" t="t"/>
              <a:pathLst>
                <a:path extrusionOk="0" h="24998" w="13949">
                  <a:moveTo>
                    <a:pt x="6686" y="0"/>
                  </a:moveTo>
                  <a:lnTo>
                    <a:pt x="6337" y="10"/>
                  </a:lnTo>
                  <a:lnTo>
                    <a:pt x="5998" y="30"/>
                  </a:lnTo>
                  <a:lnTo>
                    <a:pt x="5669" y="70"/>
                  </a:lnTo>
                  <a:lnTo>
                    <a:pt x="5341" y="130"/>
                  </a:lnTo>
                  <a:lnTo>
                    <a:pt x="5012" y="210"/>
                  </a:lnTo>
                  <a:lnTo>
                    <a:pt x="4693" y="299"/>
                  </a:lnTo>
                  <a:lnTo>
                    <a:pt x="4384" y="399"/>
                  </a:lnTo>
                  <a:lnTo>
                    <a:pt x="4085" y="518"/>
                  </a:lnTo>
                  <a:lnTo>
                    <a:pt x="3786" y="658"/>
                  </a:lnTo>
                  <a:lnTo>
                    <a:pt x="3497" y="807"/>
                  </a:lnTo>
                  <a:lnTo>
                    <a:pt x="3218" y="967"/>
                  </a:lnTo>
                  <a:lnTo>
                    <a:pt x="2939" y="1136"/>
                  </a:lnTo>
                  <a:lnTo>
                    <a:pt x="2680" y="1325"/>
                  </a:lnTo>
                  <a:lnTo>
                    <a:pt x="2431" y="1525"/>
                  </a:lnTo>
                  <a:lnTo>
                    <a:pt x="2182" y="1734"/>
                  </a:lnTo>
                  <a:lnTo>
                    <a:pt x="1953" y="1953"/>
                  </a:lnTo>
                  <a:lnTo>
                    <a:pt x="1734" y="2192"/>
                  </a:lnTo>
                  <a:lnTo>
                    <a:pt x="1525" y="2431"/>
                  </a:lnTo>
                  <a:lnTo>
                    <a:pt x="1325" y="2680"/>
                  </a:lnTo>
                  <a:lnTo>
                    <a:pt x="1136" y="2949"/>
                  </a:lnTo>
                  <a:lnTo>
                    <a:pt x="967" y="3218"/>
                  </a:lnTo>
                  <a:lnTo>
                    <a:pt x="807" y="3497"/>
                  </a:lnTo>
                  <a:lnTo>
                    <a:pt x="658" y="3786"/>
                  </a:lnTo>
                  <a:lnTo>
                    <a:pt x="518" y="4085"/>
                  </a:lnTo>
                  <a:lnTo>
                    <a:pt x="399" y="4384"/>
                  </a:lnTo>
                  <a:lnTo>
                    <a:pt x="299" y="4693"/>
                  </a:lnTo>
                  <a:lnTo>
                    <a:pt x="210" y="5012"/>
                  </a:lnTo>
                  <a:lnTo>
                    <a:pt x="130" y="5340"/>
                  </a:lnTo>
                  <a:lnTo>
                    <a:pt x="70" y="5669"/>
                  </a:lnTo>
                  <a:lnTo>
                    <a:pt x="30" y="5998"/>
                  </a:lnTo>
                  <a:lnTo>
                    <a:pt x="0" y="6337"/>
                  </a:lnTo>
                  <a:lnTo>
                    <a:pt x="0" y="6685"/>
                  </a:lnTo>
                  <a:lnTo>
                    <a:pt x="0" y="18023"/>
                  </a:lnTo>
                  <a:lnTo>
                    <a:pt x="0" y="18382"/>
                  </a:lnTo>
                  <a:lnTo>
                    <a:pt x="30" y="18731"/>
                  </a:lnTo>
                  <a:lnTo>
                    <a:pt x="80" y="19089"/>
                  </a:lnTo>
                  <a:lnTo>
                    <a:pt x="140" y="19428"/>
                  </a:lnTo>
                  <a:lnTo>
                    <a:pt x="220" y="19767"/>
                  </a:lnTo>
                  <a:lnTo>
                    <a:pt x="309" y="20095"/>
                  </a:lnTo>
                  <a:lnTo>
                    <a:pt x="419" y="20424"/>
                  </a:lnTo>
                  <a:lnTo>
                    <a:pt x="548" y="20733"/>
                  </a:lnTo>
                  <a:lnTo>
                    <a:pt x="688" y="21042"/>
                  </a:lnTo>
                  <a:lnTo>
                    <a:pt x="837" y="21351"/>
                  </a:lnTo>
                  <a:lnTo>
                    <a:pt x="1007" y="21640"/>
                  </a:lnTo>
                  <a:lnTo>
                    <a:pt x="1186" y="21919"/>
                  </a:lnTo>
                  <a:lnTo>
                    <a:pt x="1385" y="22198"/>
                  </a:lnTo>
                  <a:lnTo>
                    <a:pt x="1585" y="22457"/>
                  </a:lnTo>
                  <a:lnTo>
                    <a:pt x="1804" y="22716"/>
                  </a:lnTo>
                  <a:lnTo>
                    <a:pt x="2043" y="22955"/>
                  </a:lnTo>
                  <a:lnTo>
                    <a:pt x="2282" y="23184"/>
                  </a:lnTo>
                  <a:lnTo>
                    <a:pt x="2531" y="23403"/>
                  </a:lnTo>
                  <a:lnTo>
                    <a:pt x="2800" y="23612"/>
                  </a:lnTo>
                  <a:lnTo>
                    <a:pt x="3069" y="23812"/>
                  </a:lnTo>
                  <a:lnTo>
                    <a:pt x="3358" y="23991"/>
                  </a:lnTo>
                  <a:lnTo>
                    <a:pt x="3647" y="24160"/>
                  </a:lnTo>
                  <a:lnTo>
                    <a:pt x="3946" y="24310"/>
                  </a:lnTo>
                  <a:lnTo>
                    <a:pt x="4255" y="24449"/>
                  </a:lnTo>
                  <a:lnTo>
                    <a:pt x="4573" y="24579"/>
                  </a:lnTo>
                  <a:lnTo>
                    <a:pt x="4902" y="24688"/>
                  </a:lnTo>
                  <a:lnTo>
                    <a:pt x="5231" y="24778"/>
                  </a:lnTo>
                  <a:lnTo>
                    <a:pt x="5570" y="24858"/>
                  </a:lnTo>
                  <a:lnTo>
                    <a:pt x="5908" y="24918"/>
                  </a:lnTo>
                  <a:lnTo>
                    <a:pt x="6257" y="24967"/>
                  </a:lnTo>
                  <a:lnTo>
                    <a:pt x="6616" y="24987"/>
                  </a:lnTo>
                  <a:lnTo>
                    <a:pt x="6974" y="24997"/>
                  </a:lnTo>
                  <a:lnTo>
                    <a:pt x="7333" y="24987"/>
                  </a:lnTo>
                  <a:lnTo>
                    <a:pt x="7682" y="24967"/>
                  </a:lnTo>
                  <a:lnTo>
                    <a:pt x="8031" y="24918"/>
                  </a:lnTo>
                  <a:lnTo>
                    <a:pt x="8379" y="24858"/>
                  </a:lnTo>
                  <a:lnTo>
                    <a:pt x="8718" y="24778"/>
                  </a:lnTo>
                  <a:lnTo>
                    <a:pt x="9047" y="24688"/>
                  </a:lnTo>
                  <a:lnTo>
                    <a:pt x="9376" y="24579"/>
                  </a:lnTo>
                  <a:lnTo>
                    <a:pt x="9684" y="24449"/>
                  </a:lnTo>
                  <a:lnTo>
                    <a:pt x="9993" y="24310"/>
                  </a:lnTo>
                  <a:lnTo>
                    <a:pt x="10302" y="24160"/>
                  </a:lnTo>
                  <a:lnTo>
                    <a:pt x="10591" y="23991"/>
                  </a:lnTo>
                  <a:lnTo>
                    <a:pt x="10870" y="23812"/>
                  </a:lnTo>
                  <a:lnTo>
                    <a:pt x="11149" y="23612"/>
                  </a:lnTo>
                  <a:lnTo>
                    <a:pt x="11408" y="23403"/>
                  </a:lnTo>
                  <a:lnTo>
                    <a:pt x="11667" y="23184"/>
                  </a:lnTo>
                  <a:lnTo>
                    <a:pt x="11906" y="22955"/>
                  </a:lnTo>
                  <a:lnTo>
                    <a:pt x="12135" y="22716"/>
                  </a:lnTo>
                  <a:lnTo>
                    <a:pt x="12354" y="22457"/>
                  </a:lnTo>
                  <a:lnTo>
                    <a:pt x="12564" y="22198"/>
                  </a:lnTo>
                  <a:lnTo>
                    <a:pt x="12753" y="21919"/>
                  </a:lnTo>
                  <a:lnTo>
                    <a:pt x="12942" y="21640"/>
                  </a:lnTo>
                  <a:lnTo>
                    <a:pt x="13102" y="21351"/>
                  </a:lnTo>
                  <a:lnTo>
                    <a:pt x="13261" y="21042"/>
                  </a:lnTo>
                  <a:lnTo>
                    <a:pt x="13401" y="20733"/>
                  </a:lnTo>
                  <a:lnTo>
                    <a:pt x="13520" y="20424"/>
                  </a:lnTo>
                  <a:lnTo>
                    <a:pt x="13640" y="20095"/>
                  </a:lnTo>
                  <a:lnTo>
                    <a:pt x="13729" y="19767"/>
                  </a:lnTo>
                  <a:lnTo>
                    <a:pt x="13809" y="19428"/>
                  </a:lnTo>
                  <a:lnTo>
                    <a:pt x="13869" y="19089"/>
                  </a:lnTo>
                  <a:lnTo>
                    <a:pt x="13909" y="18731"/>
                  </a:lnTo>
                  <a:lnTo>
                    <a:pt x="13939" y="18382"/>
                  </a:lnTo>
                  <a:lnTo>
                    <a:pt x="13948" y="18023"/>
                  </a:lnTo>
                  <a:lnTo>
                    <a:pt x="13948" y="6685"/>
                  </a:lnTo>
                  <a:lnTo>
                    <a:pt x="13939" y="6337"/>
                  </a:lnTo>
                  <a:lnTo>
                    <a:pt x="13919" y="5998"/>
                  </a:lnTo>
                  <a:lnTo>
                    <a:pt x="13869" y="5669"/>
                  </a:lnTo>
                  <a:lnTo>
                    <a:pt x="13809" y="5340"/>
                  </a:lnTo>
                  <a:lnTo>
                    <a:pt x="13739" y="5012"/>
                  </a:lnTo>
                  <a:lnTo>
                    <a:pt x="13650" y="4693"/>
                  </a:lnTo>
                  <a:lnTo>
                    <a:pt x="13540" y="4384"/>
                  </a:lnTo>
                  <a:lnTo>
                    <a:pt x="13420" y="4085"/>
                  </a:lnTo>
                  <a:lnTo>
                    <a:pt x="13291" y="3786"/>
                  </a:lnTo>
                  <a:lnTo>
                    <a:pt x="13141" y="3497"/>
                  </a:lnTo>
                  <a:lnTo>
                    <a:pt x="12982" y="3218"/>
                  </a:lnTo>
                  <a:lnTo>
                    <a:pt x="12803" y="2949"/>
                  </a:lnTo>
                  <a:lnTo>
                    <a:pt x="12623" y="2680"/>
                  </a:lnTo>
                  <a:lnTo>
                    <a:pt x="12424" y="2431"/>
                  </a:lnTo>
                  <a:lnTo>
                    <a:pt x="12215" y="2192"/>
                  </a:lnTo>
                  <a:lnTo>
                    <a:pt x="11986" y="1953"/>
                  </a:lnTo>
                  <a:lnTo>
                    <a:pt x="11757" y="1734"/>
                  </a:lnTo>
                  <a:lnTo>
                    <a:pt x="11518" y="1525"/>
                  </a:lnTo>
                  <a:lnTo>
                    <a:pt x="11258" y="1325"/>
                  </a:lnTo>
                  <a:lnTo>
                    <a:pt x="10999" y="1136"/>
                  </a:lnTo>
                  <a:lnTo>
                    <a:pt x="10730" y="967"/>
                  </a:lnTo>
                  <a:lnTo>
                    <a:pt x="10451" y="807"/>
                  </a:lnTo>
                  <a:lnTo>
                    <a:pt x="10163" y="658"/>
                  </a:lnTo>
                  <a:lnTo>
                    <a:pt x="9864" y="518"/>
                  </a:lnTo>
                  <a:lnTo>
                    <a:pt x="9555" y="399"/>
                  </a:lnTo>
                  <a:lnTo>
                    <a:pt x="9246" y="299"/>
                  </a:lnTo>
                  <a:lnTo>
                    <a:pt x="8927" y="210"/>
                  </a:lnTo>
                  <a:lnTo>
                    <a:pt x="8608" y="130"/>
                  </a:lnTo>
                  <a:lnTo>
                    <a:pt x="8280" y="70"/>
                  </a:lnTo>
                  <a:lnTo>
                    <a:pt x="7941" y="30"/>
                  </a:lnTo>
                  <a:lnTo>
                    <a:pt x="7602" y="10"/>
                  </a:lnTo>
                  <a:lnTo>
                    <a:pt x="7263"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7" name="Google Shape;2617;p23"/>
            <p:cNvSpPr/>
            <p:nvPr/>
          </p:nvSpPr>
          <p:spPr>
            <a:xfrm>
              <a:off x="4463050" y="801775"/>
              <a:ext cx="833175" cy="114100"/>
            </a:xfrm>
            <a:custGeom>
              <a:rect b="b" l="l" r="r" t="t"/>
              <a:pathLst>
                <a:path extrusionOk="0" h="4564" w="33327">
                  <a:moveTo>
                    <a:pt x="2172" y="0"/>
                  </a:moveTo>
                  <a:lnTo>
                    <a:pt x="1943" y="10"/>
                  </a:lnTo>
                  <a:lnTo>
                    <a:pt x="1734" y="40"/>
                  </a:lnTo>
                  <a:lnTo>
                    <a:pt x="1525" y="100"/>
                  </a:lnTo>
                  <a:lnTo>
                    <a:pt x="1325" y="169"/>
                  </a:lnTo>
                  <a:lnTo>
                    <a:pt x="1136" y="259"/>
                  </a:lnTo>
                  <a:lnTo>
                    <a:pt x="957" y="369"/>
                  </a:lnTo>
                  <a:lnTo>
                    <a:pt x="787" y="498"/>
                  </a:lnTo>
                  <a:lnTo>
                    <a:pt x="638" y="638"/>
                  </a:lnTo>
                  <a:lnTo>
                    <a:pt x="498" y="787"/>
                  </a:lnTo>
                  <a:lnTo>
                    <a:pt x="369" y="957"/>
                  </a:lnTo>
                  <a:lnTo>
                    <a:pt x="259" y="1136"/>
                  </a:lnTo>
                  <a:lnTo>
                    <a:pt x="170" y="1325"/>
                  </a:lnTo>
                  <a:lnTo>
                    <a:pt x="100" y="1524"/>
                  </a:lnTo>
                  <a:lnTo>
                    <a:pt x="50" y="1734"/>
                  </a:lnTo>
                  <a:lnTo>
                    <a:pt x="10" y="1943"/>
                  </a:lnTo>
                  <a:lnTo>
                    <a:pt x="0" y="2172"/>
                  </a:lnTo>
                  <a:lnTo>
                    <a:pt x="0" y="2391"/>
                  </a:lnTo>
                  <a:lnTo>
                    <a:pt x="10" y="2610"/>
                  </a:lnTo>
                  <a:lnTo>
                    <a:pt x="50" y="2830"/>
                  </a:lnTo>
                  <a:lnTo>
                    <a:pt x="100" y="3039"/>
                  </a:lnTo>
                  <a:lnTo>
                    <a:pt x="170" y="3238"/>
                  </a:lnTo>
                  <a:lnTo>
                    <a:pt x="259" y="3427"/>
                  </a:lnTo>
                  <a:lnTo>
                    <a:pt x="369" y="3607"/>
                  </a:lnTo>
                  <a:lnTo>
                    <a:pt x="498" y="3766"/>
                  </a:lnTo>
                  <a:lnTo>
                    <a:pt x="638" y="3925"/>
                  </a:lnTo>
                  <a:lnTo>
                    <a:pt x="787" y="4065"/>
                  </a:lnTo>
                  <a:lnTo>
                    <a:pt x="957" y="4185"/>
                  </a:lnTo>
                  <a:lnTo>
                    <a:pt x="1136" y="4294"/>
                  </a:lnTo>
                  <a:lnTo>
                    <a:pt x="1325" y="4384"/>
                  </a:lnTo>
                  <a:lnTo>
                    <a:pt x="1525" y="4463"/>
                  </a:lnTo>
                  <a:lnTo>
                    <a:pt x="1734" y="4513"/>
                  </a:lnTo>
                  <a:lnTo>
                    <a:pt x="1943" y="4543"/>
                  </a:lnTo>
                  <a:lnTo>
                    <a:pt x="2172" y="4563"/>
                  </a:lnTo>
                  <a:lnTo>
                    <a:pt x="31164" y="4563"/>
                  </a:lnTo>
                  <a:lnTo>
                    <a:pt x="31383" y="4543"/>
                  </a:lnTo>
                  <a:lnTo>
                    <a:pt x="31602" y="4513"/>
                  </a:lnTo>
                  <a:lnTo>
                    <a:pt x="31812" y="4463"/>
                  </a:lnTo>
                  <a:lnTo>
                    <a:pt x="32011" y="4384"/>
                  </a:lnTo>
                  <a:lnTo>
                    <a:pt x="32200" y="4294"/>
                  </a:lnTo>
                  <a:lnTo>
                    <a:pt x="32380" y="4185"/>
                  </a:lnTo>
                  <a:lnTo>
                    <a:pt x="32539" y="4065"/>
                  </a:lnTo>
                  <a:lnTo>
                    <a:pt x="32698" y="3925"/>
                  </a:lnTo>
                  <a:lnTo>
                    <a:pt x="32838" y="3766"/>
                  </a:lnTo>
                  <a:lnTo>
                    <a:pt x="32957" y="3607"/>
                  </a:lnTo>
                  <a:lnTo>
                    <a:pt x="33067" y="3427"/>
                  </a:lnTo>
                  <a:lnTo>
                    <a:pt x="33157" y="3238"/>
                  </a:lnTo>
                  <a:lnTo>
                    <a:pt x="33236" y="3039"/>
                  </a:lnTo>
                  <a:lnTo>
                    <a:pt x="33286" y="2830"/>
                  </a:lnTo>
                  <a:lnTo>
                    <a:pt x="33316" y="2610"/>
                  </a:lnTo>
                  <a:lnTo>
                    <a:pt x="33326" y="2391"/>
                  </a:lnTo>
                  <a:lnTo>
                    <a:pt x="33326" y="2172"/>
                  </a:lnTo>
                  <a:lnTo>
                    <a:pt x="33316" y="1943"/>
                  </a:lnTo>
                  <a:lnTo>
                    <a:pt x="33286" y="1734"/>
                  </a:lnTo>
                  <a:lnTo>
                    <a:pt x="33236" y="1524"/>
                  </a:lnTo>
                  <a:lnTo>
                    <a:pt x="33157" y="1325"/>
                  </a:lnTo>
                  <a:lnTo>
                    <a:pt x="33067" y="1136"/>
                  </a:lnTo>
                  <a:lnTo>
                    <a:pt x="32957" y="957"/>
                  </a:lnTo>
                  <a:lnTo>
                    <a:pt x="32838" y="787"/>
                  </a:lnTo>
                  <a:lnTo>
                    <a:pt x="32698" y="638"/>
                  </a:lnTo>
                  <a:lnTo>
                    <a:pt x="32539" y="498"/>
                  </a:lnTo>
                  <a:lnTo>
                    <a:pt x="32380" y="369"/>
                  </a:lnTo>
                  <a:lnTo>
                    <a:pt x="32200" y="259"/>
                  </a:lnTo>
                  <a:lnTo>
                    <a:pt x="32011" y="169"/>
                  </a:lnTo>
                  <a:lnTo>
                    <a:pt x="31812" y="100"/>
                  </a:lnTo>
                  <a:lnTo>
                    <a:pt x="31602" y="40"/>
                  </a:lnTo>
                  <a:lnTo>
                    <a:pt x="31383" y="10"/>
                  </a:lnTo>
                  <a:lnTo>
                    <a:pt x="3116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8" name="Google Shape;2618;p23"/>
            <p:cNvSpPr/>
            <p:nvPr/>
          </p:nvSpPr>
          <p:spPr>
            <a:xfrm>
              <a:off x="4561675" y="355675"/>
              <a:ext cx="636150" cy="959950"/>
            </a:xfrm>
            <a:custGeom>
              <a:rect b="b" l="l" r="r" t="t"/>
              <a:pathLst>
                <a:path extrusionOk="0" h="38398" w="25446">
                  <a:moveTo>
                    <a:pt x="11876" y="0"/>
                  </a:moveTo>
                  <a:lnTo>
                    <a:pt x="11567" y="20"/>
                  </a:lnTo>
                  <a:lnTo>
                    <a:pt x="11259" y="40"/>
                  </a:lnTo>
                  <a:lnTo>
                    <a:pt x="10950" y="60"/>
                  </a:lnTo>
                  <a:lnTo>
                    <a:pt x="10641" y="100"/>
                  </a:lnTo>
                  <a:lnTo>
                    <a:pt x="10342" y="140"/>
                  </a:lnTo>
                  <a:lnTo>
                    <a:pt x="10033" y="190"/>
                  </a:lnTo>
                  <a:lnTo>
                    <a:pt x="9734" y="250"/>
                  </a:lnTo>
                  <a:lnTo>
                    <a:pt x="9445" y="309"/>
                  </a:lnTo>
                  <a:lnTo>
                    <a:pt x="9146" y="379"/>
                  </a:lnTo>
                  <a:lnTo>
                    <a:pt x="8858" y="459"/>
                  </a:lnTo>
                  <a:lnTo>
                    <a:pt x="8569" y="548"/>
                  </a:lnTo>
                  <a:lnTo>
                    <a:pt x="8280" y="638"/>
                  </a:lnTo>
                  <a:lnTo>
                    <a:pt x="8001" y="738"/>
                  </a:lnTo>
                  <a:lnTo>
                    <a:pt x="7722" y="847"/>
                  </a:lnTo>
                  <a:lnTo>
                    <a:pt x="7453" y="957"/>
                  </a:lnTo>
                  <a:lnTo>
                    <a:pt x="7174" y="1076"/>
                  </a:lnTo>
                  <a:lnTo>
                    <a:pt x="6905" y="1206"/>
                  </a:lnTo>
                  <a:lnTo>
                    <a:pt x="6646" y="1336"/>
                  </a:lnTo>
                  <a:lnTo>
                    <a:pt x="6387" y="1475"/>
                  </a:lnTo>
                  <a:lnTo>
                    <a:pt x="6128" y="1614"/>
                  </a:lnTo>
                  <a:lnTo>
                    <a:pt x="5869" y="1764"/>
                  </a:lnTo>
                  <a:lnTo>
                    <a:pt x="5620" y="1923"/>
                  </a:lnTo>
                  <a:lnTo>
                    <a:pt x="5380" y="2083"/>
                  </a:lnTo>
                  <a:lnTo>
                    <a:pt x="5131" y="2252"/>
                  </a:lnTo>
                  <a:lnTo>
                    <a:pt x="4902" y="2421"/>
                  </a:lnTo>
                  <a:lnTo>
                    <a:pt x="4663" y="2601"/>
                  </a:lnTo>
                  <a:lnTo>
                    <a:pt x="4434" y="2780"/>
                  </a:lnTo>
                  <a:lnTo>
                    <a:pt x="4215" y="2969"/>
                  </a:lnTo>
                  <a:lnTo>
                    <a:pt x="3996" y="3169"/>
                  </a:lnTo>
                  <a:lnTo>
                    <a:pt x="3776" y="3368"/>
                  </a:lnTo>
                  <a:lnTo>
                    <a:pt x="3567" y="3577"/>
                  </a:lnTo>
                  <a:lnTo>
                    <a:pt x="3368" y="3786"/>
                  </a:lnTo>
                  <a:lnTo>
                    <a:pt x="3169" y="3996"/>
                  </a:lnTo>
                  <a:lnTo>
                    <a:pt x="2969" y="4215"/>
                  </a:lnTo>
                  <a:lnTo>
                    <a:pt x="2780" y="4434"/>
                  </a:lnTo>
                  <a:lnTo>
                    <a:pt x="2601" y="4663"/>
                  </a:lnTo>
                  <a:lnTo>
                    <a:pt x="2421" y="4902"/>
                  </a:lnTo>
                  <a:lnTo>
                    <a:pt x="2252" y="5131"/>
                  </a:lnTo>
                  <a:lnTo>
                    <a:pt x="2083" y="5380"/>
                  </a:lnTo>
                  <a:lnTo>
                    <a:pt x="1923" y="5620"/>
                  </a:lnTo>
                  <a:lnTo>
                    <a:pt x="1764" y="5869"/>
                  </a:lnTo>
                  <a:lnTo>
                    <a:pt x="1614" y="6128"/>
                  </a:lnTo>
                  <a:lnTo>
                    <a:pt x="1475" y="6387"/>
                  </a:lnTo>
                  <a:lnTo>
                    <a:pt x="1336" y="6646"/>
                  </a:lnTo>
                  <a:lnTo>
                    <a:pt x="1206" y="6905"/>
                  </a:lnTo>
                  <a:lnTo>
                    <a:pt x="1076" y="7174"/>
                  </a:lnTo>
                  <a:lnTo>
                    <a:pt x="957" y="7453"/>
                  </a:lnTo>
                  <a:lnTo>
                    <a:pt x="847" y="7722"/>
                  </a:lnTo>
                  <a:lnTo>
                    <a:pt x="738" y="8001"/>
                  </a:lnTo>
                  <a:lnTo>
                    <a:pt x="638" y="8290"/>
                  </a:lnTo>
                  <a:lnTo>
                    <a:pt x="548" y="8569"/>
                  </a:lnTo>
                  <a:lnTo>
                    <a:pt x="459" y="8858"/>
                  </a:lnTo>
                  <a:lnTo>
                    <a:pt x="379" y="9146"/>
                  </a:lnTo>
                  <a:lnTo>
                    <a:pt x="309" y="9445"/>
                  </a:lnTo>
                  <a:lnTo>
                    <a:pt x="250" y="9734"/>
                  </a:lnTo>
                  <a:lnTo>
                    <a:pt x="190" y="10033"/>
                  </a:lnTo>
                  <a:lnTo>
                    <a:pt x="140" y="10342"/>
                  </a:lnTo>
                  <a:lnTo>
                    <a:pt x="100" y="10641"/>
                  </a:lnTo>
                  <a:lnTo>
                    <a:pt x="60" y="10950"/>
                  </a:lnTo>
                  <a:lnTo>
                    <a:pt x="30" y="11259"/>
                  </a:lnTo>
                  <a:lnTo>
                    <a:pt x="10" y="11567"/>
                  </a:lnTo>
                  <a:lnTo>
                    <a:pt x="1" y="11886"/>
                  </a:lnTo>
                  <a:lnTo>
                    <a:pt x="1" y="12195"/>
                  </a:lnTo>
                  <a:lnTo>
                    <a:pt x="1" y="25675"/>
                  </a:lnTo>
                  <a:lnTo>
                    <a:pt x="1" y="26004"/>
                  </a:lnTo>
                  <a:lnTo>
                    <a:pt x="10" y="26323"/>
                  </a:lnTo>
                  <a:lnTo>
                    <a:pt x="40" y="26651"/>
                  </a:lnTo>
                  <a:lnTo>
                    <a:pt x="60" y="26970"/>
                  </a:lnTo>
                  <a:lnTo>
                    <a:pt x="100" y="27289"/>
                  </a:lnTo>
                  <a:lnTo>
                    <a:pt x="150" y="27608"/>
                  </a:lnTo>
                  <a:lnTo>
                    <a:pt x="200" y="27927"/>
                  </a:lnTo>
                  <a:lnTo>
                    <a:pt x="260" y="28235"/>
                  </a:lnTo>
                  <a:lnTo>
                    <a:pt x="329" y="28544"/>
                  </a:lnTo>
                  <a:lnTo>
                    <a:pt x="399" y="28853"/>
                  </a:lnTo>
                  <a:lnTo>
                    <a:pt x="479" y="29152"/>
                  </a:lnTo>
                  <a:lnTo>
                    <a:pt x="568" y="29451"/>
                  </a:lnTo>
                  <a:lnTo>
                    <a:pt x="668" y="29750"/>
                  </a:lnTo>
                  <a:lnTo>
                    <a:pt x="768" y="30049"/>
                  </a:lnTo>
                  <a:lnTo>
                    <a:pt x="877" y="30338"/>
                  </a:lnTo>
                  <a:lnTo>
                    <a:pt x="997" y="30627"/>
                  </a:lnTo>
                  <a:lnTo>
                    <a:pt x="1126" y="30905"/>
                  </a:lnTo>
                  <a:lnTo>
                    <a:pt x="1256" y="31184"/>
                  </a:lnTo>
                  <a:lnTo>
                    <a:pt x="1395" y="31463"/>
                  </a:lnTo>
                  <a:lnTo>
                    <a:pt x="1535" y="31732"/>
                  </a:lnTo>
                  <a:lnTo>
                    <a:pt x="1684" y="32001"/>
                  </a:lnTo>
                  <a:lnTo>
                    <a:pt x="1844" y="32270"/>
                  </a:lnTo>
                  <a:lnTo>
                    <a:pt x="2003" y="32529"/>
                  </a:lnTo>
                  <a:lnTo>
                    <a:pt x="2172" y="32788"/>
                  </a:lnTo>
                  <a:lnTo>
                    <a:pt x="2342" y="33038"/>
                  </a:lnTo>
                  <a:lnTo>
                    <a:pt x="2521" y="33287"/>
                  </a:lnTo>
                  <a:lnTo>
                    <a:pt x="2710" y="33526"/>
                  </a:lnTo>
                  <a:lnTo>
                    <a:pt x="2900" y="33765"/>
                  </a:lnTo>
                  <a:lnTo>
                    <a:pt x="3099" y="33994"/>
                  </a:lnTo>
                  <a:lnTo>
                    <a:pt x="3308" y="34223"/>
                  </a:lnTo>
                  <a:lnTo>
                    <a:pt x="3507" y="34452"/>
                  </a:lnTo>
                  <a:lnTo>
                    <a:pt x="3727" y="34671"/>
                  </a:lnTo>
                  <a:lnTo>
                    <a:pt x="3946" y="34881"/>
                  </a:lnTo>
                  <a:lnTo>
                    <a:pt x="4165" y="35090"/>
                  </a:lnTo>
                  <a:lnTo>
                    <a:pt x="4394" y="35289"/>
                  </a:lnTo>
                  <a:lnTo>
                    <a:pt x="4633" y="35488"/>
                  </a:lnTo>
                  <a:lnTo>
                    <a:pt x="4862" y="35678"/>
                  </a:lnTo>
                  <a:lnTo>
                    <a:pt x="5111" y="35867"/>
                  </a:lnTo>
                  <a:lnTo>
                    <a:pt x="5361" y="36046"/>
                  </a:lnTo>
                  <a:lnTo>
                    <a:pt x="5610" y="36216"/>
                  </a:lnTo>
                  <a:lnTo>
                    <a:pt x="5869" y="36385"/>
                  </a:lnTo>
                  <a:lnTo>
                    <a:pt x="6128" y="36554"/>
                  </a:lnTo>
                  <a:lnTo>
                    <a:pt x="6387" y="36704"/>
                  </a:lnTo>
                  <a:lnTo>
                    <a:pt x="6656" y="36853"/>
                  </a:lnTo>
                  <a:lnTo>
                    <a:pt x="6925" y="37003"/>
                  </a:lnTo>
                  <a:lnTo>
                    <a:pt x="7204" y="37142"/>
                  </a:lnTo>
                  <a:lnTo>
                    <a:pt x="7483" y="37272"/>
                  </a:lnTo>
                  <a:lnTo>
                    <a:pt x="7772" y="37391"/>
                  </a:lnTo>
                  <a:lnTo>
                    <a:pt x="8060" y="37511"/>
                  </a:lnTo>
                  <a:lnTo>
                    <a:pt x="8349" y="37620"/>
                  </a:lnTo>
                  <a:lnTo>
                    <a:pt x="8638" y="37720"/>
                  </a:lnTo>
                  <a:lnTo>
                    <a:pt x="8937" y="37820"/>
                  </a:lnTo>
                  <a:lnTo>
                    <a:pt x="9236" y="37909"/>
                  </a:lnTo>
                  <a:lnTo>
                    <a:pt x="9545" y="37989"/>
                  </a:lnTo>
                  <a:lnTo>
                    <a:pt x="9844" y="38069"/>
                  </a:lnTo>
                  <a:lnTo>
                    <a:pt x="10153" y="38139"/>
                  </a:lnTo>
                  <a:lnTo>
                    <a:pt x="10471" y="38198"/>
                  </a:lnTo>
                  <a:lnTo>
                    <a:pt x="10780" y="38248"/>
                  </a:lnTo>
                  <a:lnTo>
                    <a:pt x="11099" y="38288"/>
                  </a:lnTo>
                  <a:lnTo>
                    <a:pt x="11418" y="38328"/>
                  </a:lnTo>
                  <a:lnTo>
                    <a:pt x="11747" y="38358"/>
                  </a:lnTo>
                  <a:lnTo>
                    <a:pt x="12066" y="38378"/>
                  </a:lnTo>
                  <a:lnTo>
                    <a:pt x="12394" y="38388"/>
                  </a:lnTo>
                  <a:lnTo>
                    <a:pt x="12723" y="38398"/>
                  </a:lnTo>
                  <a:lnTo>
                    <a:pt x="13052" y="38388"/>
                  </a:lnTo>
                  <a:lnTo>
                    <a:pt x="13371" y="38378"/>
                  </a:lnTo>
                  <a:lnTo>
                    <a:pt x="13699" y="38358"/>
                  </a:lnTo>
                  <a:lnTo>
                    <a:pt x="14018" y="38328"/>
                  </a:lnTo>
                  <a:lnTo>
                    <a:pt x="14337" y="38288"/>
                  </a:lnTo>
                  <a:lnTo>
                    <a:pt x="14656" y="38248"/>
                  </a:lnTo>
                  <a:lnTo>
                    <a:pt x="14975" y="38198"/>
                  </a:lnTo>
                  <a:lnTo>
                    <a:pt x="15284" y="38139"/>
                  </a:lnTo>
                  <a:lnTo>
                    <a:pt x="15592" y="38069"/>
                  </a:lnTo>
                  <a:lnTo>
                    <a:pt x="15901" y="37989"/>
                  </a:lnTo>
                  <a:lnTo>
                    <a:pt x="16200" y="37909"/>
                  </a:lnTo>
                  <a:lnTo>
                    <a:pt x="16509" y="37820"/>
                  </a:lnTo>
                  <a:lnTo>
                    <a:pt x="16798" y="37720"/>
                  </a:lnTo>
                  <a:lnTo>
                    <a:pt x="17097" y="37620"/>
                  </a:lnTo>
                  <a:lnTo>
                    <a:pt x="17386" y="37511"/>
                  </a:lnTo>
                  <a:lnTo>
                    <a:pt x="17675" y="37391"/>
                  </a:lnTo>
                  <a:lnTo>
                    <a:pt x="17954" y="37272"/>
                  </a:lnTo>
                  <a:lnTo>
                    <a:pt x="18233" y="37142"/>
                  </a:lnTo>
                  <a:lnTo>
                    <a:pt x="18512" y="37003"/>
                  </a:lnTo>
                  <a:lnTo>
                    <a:pt x="18781" y="36853"/>
                  </a:lnTo>
                  <a:lnTo>
                    <a:pt x="19050" y="36704"/>
                  </a:lnTo>
                  <a:lnTo>
                    <a:pt x="19319" y="36554"/>
                  </a:lnTo>
                  <a:lnTo>
                    <a:pt x="19578" y="36385"/>
                  </a:lnTo>
                  <a:lnTo>
                    <a:pt x="19837" y="36216"/>
                  </a:lnTo>
                  <a:lnTo>
                    <a:pt x="20086" y="36046"/>
                  </a:lnTo>
                  <a:lnTo>
                    <a:pt x="20335" y="35867"/>
                  </a:lnTo>
                  <a:lnTo>
                    <a:pt x="20574" y="35678"/>
                  </a:lnTo>
                  <a:lnTo>
                    <a:pt x="20813" y="35488"/>
                  </a:lnTo>
                  <a:lnTo>
                    <a:pt x="21042" y="35289"/>
                  </a:lnTo>
                  <a:lnTo>
                    <a:pt x="21271" y="35090"/>
                  </a:lnTo>
                  <a:lnTo>
                    <a:pt x="21500" y="34881"/>
                  </a:lnTo>
                  <a:lnTo>
                    <a:pt x="21720" y="34671"/>
                  </a:lnTo>
                  <a:lnTo>
                    <a:pt x="21929" y="34452"/>
                  </a:lnTo>
                  <a:lnTo>
                    <a:pt x="22138" y="34223"/>
                  </a:lnTo>
                  <a:lnTo>
                    <a:pt x="22337" y="33994"/>
                  </a:lnTo>
                  <a:lnTo>
                    <a:pt x="22537" y="33765"/>
                  </a:lnTo>
                  <a:lnTo>
                    <a:pt x="22726" y="33526"/>
                  </a:lnTo>
                  <a:lnTo>
                    <a:pt x="22915" y="33287"/>
                  </a:lnTo>
                  <a:lnTo>
                    <a:pt x="23094" y="33038"/>
                  </a:lnTo>
                  <a:lnTo>
                    <a:pt x="23274" y="32788"/>
                  </a:lnTo>
                  <a:lnTo>
                    <a:pt x="23443" y="32529"/>
                  </a:lnTo>
                  <a:lnTo>
                    <a:pt x="23603" y="32270"/>
                  </a:lnTo>
                  <a:lnTo>
                    <a:pt x="23762" y="32001"/>
                  </a:lnTo>
                  <a:lnTo>
                    <a:pt x="23911" y="31732"/>
                  </a:lnTo>
                  <a:lnTo>
                    <a:pt x="24051" y="31463"/>
                  </a:lnTo>
                  <a:lnTo>
                    <a:pt x="24190" y="31184"/>
                  </a:lnTo>
                  <a:lnTo>
                    <a:pt x="24320" y="30905"/>
                  </a:lnTo>
                  <a:lnTo>
                    <a:pt x="24439" y="30627"/>
                  </a:lnTo>
                  <a:lnTo>
                    <a:pt x="24559" y="30338"/>
                  </a:lnTo>
                  <a:lnTo>
                    <a:pt x="24669" y="30049"/>
                  </a:lnTo>
                  <a:lnTo>
                    <a:pt x="24778" y="29750"/>
                  </a:lnTo>
                  <a:lnTo>
                    <a:pt x="24868" y="29451"/>
                  </a:lnTo>
                  <a:lnTo>
                    <a:pt x="24958" y="29152"/>
                  </a:lnTo>
                  <a:lnTo>
                    <a:pt x="25047" y="28853"/>
                  </a:lnTo>
                  <a:lnTo>
                    <a:pt x="25117" y="28544"/>
                  </a:lnTo>
                  <a:lnTo>
                    <a:pt x="25187" y="28235"/>
                  </a:lnTo>
                  <a:lnTo>
                    <a:pt x="25246" y="27927"/>
                  </a:lnTo>
                  <a:lnTo>
                    <a:pt x="25296" y="27608"/>
                  </a:lnTo>
                  <a:lnTo>
                    <a:pt x="25336" y="27289"/>
                  </a:lnTo>
                  <a:lnTo>
                    <a:pt x="25376" y="26970"/>
                  </a:lnTo>
                  <a:lnTo>
                    <a:pt x="25406" y="26651"/>
                  </a:lnTo>
                  <a:lnTo>
                    <a:pt x="25426" y="26323"/>
                  </a:lnTo>
                  <a:lnTo>
                    <a:pt x="25436" y="26004"/>
                  </a:lnTo>
                  <a:lnTo>
                    <a:pt x="25446" y="25675"/>
                  </a:lnTo>
                  <a:lnTo>
                    <a:pt x="25446" y="12195"/>
                  </a:lnTo>
                  <a:lnTo>
                    <a:pt x="25436" y="11886"/>
                  </a:lnTo>
                  <a:lnTo>
                    <a:pt x="25426" y="11567"/>
                  </a:lnTo>
                  <a:lnTo>
                    <a:pt x="25406" y="11259"/>
                  </a:lnTo>
                  <a:lnTo>
                    <a:pt x="25376" y="10950"/>
                  </a:lnTo>
                  <a:lnTo>
                    <a:pt x="25346" y="10641"/>
                  </a:lnTo>
                  <a:lnTo>
                    <a:pt x="25306" y="10342"/>
                  </a:lnTo>
                  <a:lnTo>
                    <a:pt x="25256" y="10033"/>
                  </a:lnTo>
                  <a:lnTo>
                    <a:pt x="25197" y="9734"/>
                  </a:lnTo>
                  <a:lnTo>
                    <a:pt x="25127" y="9445"/>
                  </a:lnTo>
                  <a:lnTo>
                    <a:pt x="25057" y="9146"/>
                  </a:lnTo>
                  <a:lnTo>
                    <a:pt x="24977" y="8858"/>
                  </a:lnTo>
                  <a:lnTo>
                    <a:pt x="24898" y="8569"/>
                  </a:lnTo>
                  <a:lnTo>
                    <a:pt x="24798" y="8290"/>
                  </a:lnTo>
                  <a:lnTo>
                    <a:pt x="24699" y="8001"/>
                  </a:lnTo>
                  <a:lnTo>
                    <a:pt x="24599" y="7722"/>
                  </a:lnTo>
                  <a:lnTo>
                    <a:pt x="24489" y="7453"/>
                  </a:lnTo>
                  <a:lnTo>
                    <a:pt x="24370" y="7174"/>
                  </a:lnTo>
                  <a:lnTo>
                    <a:pt x="24240" y="6905"/>
                  </a:lnTo>
                  <a:lnTo>
                    <a:pt x="24111" y="6646"/>
                  </a:lnTo>
                  <a:lnTo>
                    <a:pt x="23971" y="6387"/>
                  </a:lnTo>
                  <a:lnTo>
                    <a:pt x="23832" y="6128"/>
                  </a:lnTo>
                  <a:lnTo>
                    <a:pt x="23682" y="5869"/>
                  </a:lnTo>
                  <a:lnTo>
                    <a:pt x="23523" y="5620"/>
                  </a:lnTo>
                  <a:lnTo>
                    <a:pt x="23363" y="5380"/>
                  </a:lnTo>
                  <a:lnTo>
                    <a:pt x="23194" y="5131"/>
                  </a:lnTo>
                  <a:lnTo>
                    <a:pt x="23025" y="4902"/>
                  </a:lnTo>
                  <a:lnTo>
                    <a:pt x="22845" y="4663"/>
                  </a:lnTo>
                  <a:lnTo>
                    <a:pt x="22656" y="4434"/>
                  </a:lnTo>
                  <a:lnTo>
                    <a:pt x="22467" y="4215"/>
                  </a:lnTo>
                  <a:lnTo>
                    <a:pt x="22278" y="3996"/>
                  </a:lnTo>
                  <a:lnTo>
                    <a:pt x="22078" y="3786"/>
                  </a:lnTo>
                  <a:lnTo>
                    <a:pt x="21869" y="3577"/>
                  </a:lnTo>
                  <a:lnTo>
                    <a:pt x="21660" y="3368"/>
                  </a:lnTo>
                  <a:lnTo>
                    <a:pt x="21451" y="3169"/>
                  </a:lnTo>
                  <a:lnTo>
                    <a:pt x="21231" y="2969"/>
                  </a:lnTo>
                  <a:lnTo>
                    <a:pt x="21002" y="2780"/>
                  </a:lnTo>
                  <a:lnTo>
                    <a:pt x="20773" y="2601"/>
                  </a:lnTo>
                  <a:lnTo>
                    <a:pt x="20544" y="2421"/>
                  </a:lnTo>
                  <a:lnTo>
                    <a:pt x="20305" y="2252"/>
                  </a:lnTo>
                  <a:lnTo>
                    <a:pt x="20066" y="2083"/>
                  </a:lnTo>
                  <a:lnTo>
                    <a:pt x="19817" y="1923"/>
                  </a:lnTo>
                  <a:lnTo>
                    <a:pt x="19568" y="1764"/>
                  </a:lnTo>
                  <a:lnTo>
                    <a:pt x="19319" y="1614"/>
                  </a:lnTo>
                  <a:lnTo>
                    <a:pt x="19060" y="1475"/>
                  </a:lnTo>
                  <a:lnTo>
                    <a:pt x="18800" y="1336"/>
                  </a:lnTo>
                  <a:lnTo>
                    <a:pt x="18531" y="1206"/>
                  </a:lnTo>
                  <a:lnTo>
                    <a:pt x="18262" y="1076"/>
                  </a:lnTo>
                  <a:lnTo>
                    <a:pt x="17993" y="957"/>
                  </a:lnTo>
                  <a:lnTo>
                    <a:pt x="17715" y="847"/>
                  </a:lnTo>
                  <a:lnTo>
                    <a:pt x="17436" y="738"/>
                  </a:lnTo>
                  <a:lnTo>
                    <a:pt x="17157" y="638"/>
                  </a:lnTo>
                  <a:lnTo>
                    <a:pt x="16878" y="548"/>
                  </a:lnTo>
                  <a:lnTo>
                    <a:pt x="16589" y="459"/>
                  </a:lnTo>
                  <a:lnTo>
                    <a:pt x="16290" y="379"/>
                  </a:lnTo>
                  <a:lnTo>
                    <a:pt x="16001" y="309"/>
                  </a:lnTo>
                  <a:lnTo>
                    <a:pt x="15702" y="250"/>
                  </a:lnTo>
                  <a:lnTo>
                    <a:pt x="15403" y="190"/>
                  </a:lnTo>
                  <a:lnTo>
                    <a:pt x="15104" y="140"/>
                  </a:lnTo>
                  <a:lnTo>
                    <a:pt x="14795" y="100"/>
                  </a:lnTo>
                  <a:lnTo>
                    <a:pt x="14497" y="60"/>
                  </a:lnTo>
                  <a:lnTo>
                    <a:pt x="14188" y="40"/>
                  </a:lnTo>
                  <a:lnTo>
                    <a:pt x="13879" y="20"/>
                  </a:lnTo>
                  <a:lnTo>
                    <a:pt x="13560"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9" name="Google Shape;2619;p23"/>
            <p:cNvSpPr/>
            <p:nvPr/>
          </p:nvSpPr>
          <p:spPr>
            <a:xfrm>
              <a:off x="4561675" y="423425"/>
              <a:ext cx="636150" cy="959950"/>
            </a:xfrm>
            <a:custGeom>
              <a:rect b="b" l="l" r="r" t="t"/>
              <a:pathLst>
                <a:path extrusionOk="0" h="38398" w="25446">
                  <a:moveTo>
                    <a:pt x="13132" y="2282"/>
                  </a:moveTo>
                  <a:lnTo>
                    <a:pt x="13381" y="2292"/>
                  </a:lnTo>
                  <a:lnTo>
                    <a:pt x="13630" y="2302"/>
                  </a:lnTo>
                  <a:lnTo>
                    <a:pt x="13879" y="2312"/>
                  </a:lnTo>
                  <a:lnTo>
                    <a:pt x="14118" y="2332"/>
                  </a:lnTo>
                  <a:lnTo>
                    <a:pt x="14357" y="2362"/>
                  </a:lnTo>
                  <a:lnTo>
                    <a:pt x="14596" y="2392"/>
                  </a:lnTo>
                  <a:lnTo>
                    <a:pt x="14835" y="2431"/>
                  </a:lnTo>
                  <a:lnTo>
                    <a:pt x="15074" y="2481"/>
                  </a:lnTo>
                  <a:lnTo>
                    <a:pt x="15303" y="2531"/>
                  </a:lnTo>
                  <a:lnTo>
                    <a:pt x="15533" y="2591"/>
                  </a:lnTo>
                  <a:lnTo>
                    <a:pt x="15991" y="2720"/>
                  </a:lnTo>
                  <a:lnTo>
                    <a:pt x="16439" y="2870"/>
                  </a:lnTo>
                  <a:lnTo>
                    <a:pt x="16878" y="3039"/>
                  </a:lnTo>
                  <a:lnTo>
                    <a:pt x="17306" y="3238"/>
                  </a:lnTo>
                  <a:lnTo>
                    <a:pt x="17715" y="3448"/>
                  </a:lnTo>
                  <a:lnTo>
                    <a:pt x="18123" y="3677"/>
                  </a:lnTo>
                  <a:lnTo>
                    <a:pt x="18512" y="3926"/>
                  </a:lnTo>
                  <a:lnTo>
                    <a:pt x="18890" y="4195"/>
                  </a:lnTo>
                  <a:lnTo>
                    <a:pt x="19249" y="4484"/>
                  </a:lnTo>
                  <a:lnTo>
                    <a:pt x="19598" y="4783"/>
                  </a:lnTo>
                  <a:lnTo>
                    <a:pt x="19936" y="5101"/>
                  </a:lnTo>
                  <a:lnTo>
                    <a:pt x="20245" y="5430"/>
                  </a:lnTo>
                  <a:lnTo>
                    <a:pt x="20554" y="5779"/>
                  </a:lnTo>
                  <a:lnTo>
                    <a:pt x="20833" y="6148"/>
                  </a:lnTo>
                  <a:lnTo>
                    <a:pt x="21102" y="6526"/>
                  </a:lnTo>
                  <a:lnTo>
                    <a:pt x="21351" y="6915"/>
                  </a:lnTo>
                  <a:lnTo>
                    <a:pt x="21590" y="7313"/>
                  </a:lnTo>
                  <a:lnTo>
                    <a:pt x="21799" y="7732"/>
                  </a:lnTo>
                  <a:lnTo>
                    <a:pt x="21989" y="8160"/>
                  </a:lnTo>
                  <a:lnTo>
                    <a:pt x="22168" y="8588"/>
                  </a:lnTo>
                  <a:lnTo>
                    <a:pt x="22317" y="9037"/>
                  </a:lnTo>
                  <a:lnTo>
                    <a:pt x="22447" y="9495"/>
                  </a:lnTo>
                  <a:lnTo>
                    <a:pt x="22497" y="9724"/>
                  </a:lnTo>
                  <a:lnTo>
                    <a:pt x="22556" y="9963"/>
                  </a:lnTo>
                  <a:lnTo>
                    <a:pt x="22596" y="10192"/>
                  </a:lnTo>
                  <a:lnTo>
                    <a:pt x="22636" y="10432"/>
                  </a:lnTo>
                  <a:lnTo>
                    <a:pt x="22666" y="10671"/>
                  </a:lnTo>
                  <a:lnTo>
                    <a:pt x="22696" y="10920"/>
                  </a:lnTo>
                  <a:lnTo>
                    <a:pt x="22716" y="11159"/>
                  </a:lnTo>
                  <a:lnTo>
                    <a:pt x="22736" y="11408"/>
                  </a:lnTo>
                  <a:lnTo>
                    <a:pt x="22746" y="11647"/>
                  </a:lnTo>
                  <a:lnTo>
                    <a:pt x="22746" y="11896"/>
                  </a:lnTo>
                  <a:lnTo>
                    <a:pt x="22746" y="22517"/>
                  </a:lnTo>
                  <a:lnTo>
                    <a:pt x="22746" y="22776"/>
                  </a:lnTo>
                  <a:lnTo>
                    <a:pt x="22736" y="23035"/>
                  </a:lnTo>
                  <a:lnTo>
                    <a:pt x="22716" y="23284"/>
                  </a:lnTo>
                  <a:lnTo>
                    <a:pt x="22696" y="23543"/>
                  </a:lnTo>
                  <a:lnTo>
                    <a:pt x="22666" y="23792"/>
                  </a:lnTo>
                  <a:lnTo>
                    <a:pt x="22636" y="24041"/>
                  </a:lnTo>
                  <a:lnTo>
                    <a:pt x="22586" y="24290"/>
                  </a:lnTo>
                  <a:lnTo>
                    <a:pt x="22547" y="24539"/>
                  </a:lnTo>
                  <a:lnTo>
                    <a:pt x="22487" y="24778"/>
                  </a:lnTo>
                  <a:lnTo>
                    <a:pt x="22427" y="25017"/>
                  </a:lnTo>
                  <a:lnTo>
                    <a:pt x="22367" y="25256"/>
                  </a:lnTo>
                  <a:lnTo>
                    <a:pt x="22297" y="25496"/>
                  </a:lnTo>
                  <a:lnTo>
                    <a:pt x="22218" y="25735"/>
                  </a:lnTo>
                  <a:lnTo>
                    <a:pt x="22138" y="25964"/>
                  </a:lnTo>
                  <a:lnTo>
                    <a:pt x="22048" y="26193"/>
                  </a:lnTo>
                  <a:lnTo>
                    <a:pt x="21959" y="26422"/>
                  </a:lnTo>
                  <a:lnTo>
                    <a:pt x="21759" y="26860"/>
                  </a:lnTo>
                  <a:lnTo>
                    <a:pt x="21540" y="27299"/>
                  </a:lnTo>
                  <a:lnTo>
                    <a:pt x="21291" y="27717"/>
                  </a:lnTo>
                  <a:lnTo>
                    <a:pt x="21032" y="28126"/>
                  </a:lnTo>
                  <a:lnTo>
                    <a:pt x="20753" y="28514"/>
                  </a:lnTo>
                  <a:lnTo>
                    <a:pt x="20454" y="28893"/>
                  </a:lnTo>
                  <a:lnTo>
                    <a:pt x="20145" y="29261"/>
                  </a:lnTo>
                  <a:lnTo>
                    <a:pt x="19807" y="29600"/>
                  </a:lnTo>
                  <a:lnTo>
                    <a:pt x="19458" y="29939"/>
                  </a:lnTo>
                  <a:lnTo>
                    <a:pt x="19099" y="30248"/>
                  </a:lnTo>
                  <a:lnTo>
                    <a:pt x="18721" y="30547"/>
                  </a:lnTo>
                  <a:lnTo>
                    <a:pt x="18322" y="30826"/>
                  </a:lnTo>
                  <a:lnTo>
                    <a:pt x="17924" y="31095"/>
                  </a:lnTo>
                  <a:lnTo>
                    <a:pt x="17495" y="31334"/>
                  </a:lnTo>
                  <a:lnTo>
                    <a:pt x="17067" y="31553"/>
                  </a:lnTo>
                  <a:lnTo>
                    <a:pt x="16619" y="31752"/>
                  </a:lnTo>
                  <a:lnTo>
                    <a:pt x="16399" y="31842"/>
                  </a:lnTo>
                  <a:lnTo>
                    <a:pt x="16170" y="31932"/>
                  </a:lnTo>
                  <a:lnTo>
                    <a:pt x="15941" y="32011"/>
                  </a:lnTo>
                  <a:lnTo>
                    <a:pt x="15702" y="32091"/>
                  </a:lnTo>
                  <a:lnTo>
                    <a:pt x="15463" y="32161"/>
                  </a:lnTo>
                  <a:lnTo>
                    <a:pt x="15224" y="32230"/>
                  </a:lnTo>
                  <a:lnTo>
                    <a:pt x="14985" y="32280"/>
                  </a:lnTo>
                  <a:lnTo>
                    <a:pt x="14746" y="32340"/>
                  </a:lnTo>
                  <a:lnTo>
                    <a:pt x="14497" y="32390"/>
                  </a:lnTo>
                  <a:lnTo>
                    <a:pt x="14247" y="32430"/>
                  </a:lnTo>
                  <a:lnTo>
                    <a:pt x="13998" y="32460"/>
                  </a:lnTo>
                  <a:lnTo>
                    <a:pt x="13749" y="32489"/>
                  </a:lnTo>
                  <a:lnTo>
                    <a:pt x="13490" y="32509"/>
                  </a:lnTo>
                  <a:lnTo>
                    <a:pt x="13241" y="32529"/>
                  </a:lnTo>
                  <a:lnTo>
                    <a:pt x="12982" y="32539"/>
                  </a:lnTo>
                  <a:lnTo>
                    <a:pt x="12464" y="32539"/>
                  </a:lnTo>
                  <a:lnTo>
                    <a:pt x="12205" y="32529"/>
                  </a:lnTo>
                  <a:lnTo>
                    <a:pt x="11946" y="32509"/>
                  </a:lnTo>
                  <a:lnTo>
                    <a:pt x="11697" y="32489"/>
                  </a:lnTo>
                  <a:lnTo>
                    <a:pt x="11448" y="32460"/>
                  </a:lnTo>
                  <a:lnTo>
                    <a:pt x="11199" y="32430"/>
                  </a:lnTo>
                  <a:lnTo>
                    <a:pt x="10950" y="32390"/>
                  </a:lnTo>
                  <a:lnTo>
                    <a:pt x="10701" y="32340"/>
                  </a:lnTo>
                  <a:lnTo>
                    <a:pt x="10462" y="32280"/>
                  </a:lnTo>
                  <a:lnTo>
                    <a:pt x="10212" y="32230"/>
                  </a:lnTo>
                  <a:lnTo>
                    <a:pt x="9973" y="32161"/>
                  </a:lnTo>
                  <a:lnTo>
                    <a:pt x="9744" y="32091"/>
                  </a:lnTo>
                  <a:lnTo>
                    <a:pt x="9505" y="32011"/>
                  </a:lnTo>
                  <a:lnTo>
                    <a:pt x="9276" y="31932"/>
                  </a:lnTo>
                  <a:lnTo>
                    <a:pt x="9047" y="31842"/>
                  </a:lnTo>
                  <a:lnTo>
                    <a:pt x="8818" y="31752"/>
                  </a:lnTo>
                  <a:lnTo>
                    <a:pt x="8369" y="31553"/>
                  </a:lnTo>
                  <a:lnTo>
                    <a:pt x="7941" y="31334"/>
                  </a:lnTo>
                  <a:lnTo>
                    <a:pt x="7522" y="31095"/>
                  </a:lnTo>
                  <a:lnTo>
                    <a:pt x="7114" y="30826"/>
                  </a:lnTo>
                  <a:lnTo>
                    <a:pt x="6725" y="30547"/>
                  </a:lnTo>
                  <a:lnTo>
                    <a:pt x="6347" y="30248"/>
                  </a:lnTo>
                  <a:lnTo>
                    <a:pt x="5978" y="29939"/>
                  </a:lnTo>
                  <a:lnTo>
                    <a:pt x="5630" y="29600"/>
                  </a:lnTo>
                  <a:lnTo>
                    <a:pt x="5301" y="29261"/>
                  </a:lnTo>
                  <a:lnTo>
                    <a:pt x="4982" y="28893"/>
                  </a:lnTo>
                  <a:lnTo>
                    <a:pt x="4683" y="28514"/>
                  </a:lnTo>
                  <a:lnTo>
                    <a:pt x="4404" y="28126"/>
                  </a:lnTo>
                  <a:lnTo>
                    <a:pt x="4145" y="27717"/>
                  </a:lnTo>
                  <a:lnTo>
                    <a:pt x="3906" y="27299"/>
                  </a:lnTo>
                  <a:lnTo>
                    <a:pt x="3687" y="26860"/>
                  </a:lnTo>
                  <a:lnTo>
                    <a:pt x="3488" y="26422"/>
                  </a:lnTo>
                  <a:lnTo>
                    <a:pt x="3388" y="26193"/>
                  </a:lnTo>
                  <a:lnTo>
                    <a:pt x="3308" y="25964"/>
                  </a:lnTo>
                  <a:lnTo>
                    <a:pt x="3219" y="25735"/>
                  </a:lnTo>
                  <a:lnTo>
                    <a:pt x="3149" y="25496"/>
                  </a:lnTo>
                  <a:lnTo>
                    <a:pt x="3079" y="25256"/>
                  </a:lnTo>
                  <a:lnTo>
                    <a:pt x="3009" y="25017"/>
                  </a:lnTo>
                  <a:lnTo>
                    <a:pt x="2950" y="24778"/>
                  </a:lnTo>
                  <a:lnTo>
                    <a:pt x="2900" y="24539"/>
                  </a:lnTo>
                  <a:lnTo>
                    <a:pt x="2850" y="24290"/>
                  </a:lnTo>
                  <a:lnTo>
                    <a:pt x="2810" y="24041"/>
                  </a:lnTo>
                  <a:lnTo>
                    <a:pt x="2780" y="23792"/>
                  </a:lnTo>
                  <a:lnTo>
                    <a:pt x="2750" y="23543"/>
                  </a:lnTo>
                  <a:lnTo>
                    <a:pt x="2720" y="23284"/>
                  </a:lnTo>
                  <a:lnTo>
                    <a:pt x="2710" y="23035"/>
                  </a:lnTo>
                  <a:lnTo>
                    <a:pt x="2700" y="22776"/>
                  </a:lnTo>
                  <a:lnTo>
                    <a:pt x="2690" y="22517"/>
                  </a:lnTo>
                  <a:lnTo>
                    <a:pt x="2690" y="11896"/>
                  </a:lnTo>
                  <a:lnTo>
                    <a:pt x="2700" y="11647"/>
                  </a:lnTo>
                  <a:lnTo>
                    <a:pt x="2710" y="11408"/>
                  </a:lnTo>
                  <a:lnTo>
                    <a:pt x="2720" y="11159"/>
                  </a:lnTo>
                  <a:lnTo>
                    <a:pt x="2740" y="10920"/>
                  </a:lnTo>
                  <a:lnTo>
                    <a:pt x="2770" y="10671"/>
                  </a:lnTo>
                  <a:lnTo>
                    <a:pt x="2810" y="10432"/>
                  </a:lnTo>
                  <a:lnTo>
                    <a:pt x="2850" y="10192"/>
                  </a:lnTo>
                  <a:lnTo>
                    <a:pt x="2890" y="9963"/>
                  </a:lnTo>
                  <a:lnTo>
                    <a:pt x="2940" y="9724"/>
                  </a:lnTo>
                  <a:lnTo>
                    <a:pt x="2999" y="9495"/>
                  </a:lnTo>
                  <a:lnTo>
                    <a:pt x="3129" y="9037"/>
                  </a:lnTo>
                  <a:lnTo>
                    <a:pt x="3278" y="8588"/>
                  </a:lnTo>
                  <a:lnTo>
                    <a:pt x="3448" y="8160"/>
                  </a:lnTo>
                  <a:lnTo>
                    <a:pt x="3647" y="7732"/>
                  </a:lnTo>
                  <a:lnTo>
                    <a:pt x="3856" y="7313"/>
                  </a:lnTo>
                  <a:lnTo>
                    <a:pt x="4085" y="6915"/>
                  </a:lnTo>
                  <a:lnTo>
                    <a:pt x="4334" y="6526"/>
                  </a:lnTo>
                  <a:lnTo>
                    <a:pt x="4603" y="6148"/>
                  </a:lnTo>
                  <a:lnTo>
                    <a:pt x="4892" y="5779"/>
                  </a:lnTo>
                  <a:lnTo>
                    <a:pt x="5191" y="5430"/>
                  </a:lnTo>
                  <a:lnTo>
                    <a:pt x="5510" y="5101"/>
                  </a:lnTo>
                  <a:lnTo>
                    <a:pt x="5849" y="4783"/>
                  </a:lnTo>
                  <a:lnTo>
                    <a:pt x="6197" y="4484"/>
                  </a:lnTo>
                  <a:lnTo>
                    <a:pt x="6556" y="4195"/>
                  </a:lnTo>
                  <a:lnTo>
                    <a:pt x="6935" y="3926"/>
                  </a:lnTo>
                  <a:lnTo>
                    <a:pt x="7323" y="3677"/>
                  </a:lnTo>
                  <a:lnTo>
                    <a:pt x="7722" y="3448"/>
                  </a:lnTo>
                  <a:lnTo>
                    <a:pt x="8140" y="3238"/>
                  </a:lnTo>
                  <a:lnTo>
                    <a:pt x="8569" y="3039"/>
                  </a:lnTo>
                  <a:lnTo>
                    <a:pt x="9007" y="2870"/>
                  </a:lnTo>
                  <a:lnTo>
                    <a:pt x="9445" y="2720"/>
                  </a:lnTo>
                  <a:lnTo>
                    <a:pt x="9904" y="2591"/>
                  </a:lnTo>
                  <a:lnTo>
                    <a:pt x="10133" y="2531"/>
                  </a:lnTo>
                  <a:lnTo>
                    <a:pt x="10372" y="2481"/>
                  </a:lnTo>
                  <a:lnTo>
                    <a:pt x="10601" y="2431"/>
                  </a:lnTo>
                  <a:lnTo>
                    <a:pt x="10840" y="2392"/>
                  </a:lnTo>
                  <a:lnTo>
                    <a:pt x="11079" y="2362"/>
                  </a:lnTo>
                  <a:lnTo>
                    <a:pt x="11328" y="2332"/>
                  </a:lnTo>
                  <a:lnTo>
                    <a:pt x="11567" y="2312"/>
                  </a:lnTo>
                  <a:lnTo>
                    <a:pt x="11816" y="2302"/>
                  </a:lnTo>
                  <a:lnTo>
                    <a:pt x="12056" y="2292"/>
                  </a:lnTo>
                  <a:lnTo>
                    <a:pt x="12305" y="2282"/>
                  </a:lnTo>
                  <a:close/>
                  <a:moveTo>
                    <a:pt x="12195" y="0"/>
                  </a:moveTo>
                  <a:lnTo>
                    <a:pt x="11876" y="10"/>
                  </a:lnTo>
                  <a:lnTo>
                    <a:pt x="11567" y="20"/>
                  </a:lnTo>
                  <a:lnTo>
                    <a:pt x="11259" y="40"/>
                  </a:lnTo>
                  <a:lnTo>
                    <a:pt x="10950" y="70"/>
                  </a:lnTo>
                  <a:lnTo>
                    <a:pt x="10641" y="100"/>
                  </a:lnTo>
                  <a:lnTo>
                    <a:pt x="10342" y="140"/>
                  </a:lnTo>
                  <a:lnTo>
                    <a:pt x="10033" y="190"/>
                  </a:lnTo>
                  <a:lnTo>
                    <a:pt x="9734" y="249"/>
                  </a:lnTo>
                  <a:lnTo>
                    <a:pt x="9445" y="319"/>
                  </a:lnTo>
                  <a:lnTo>
                    <a:pt x="9146" y="389"/>
                  </a:lnTo>
                  <a:lnTo>
                    <a:pt x="8858" y="469"/>
                  </a:lnTo>
                  <a:lnTo>
                    <a:pt x="8569" y="548"/>
                  </a:lnTo>
                  <a:lnTo>
                    <a:pt x="8280" y="648"/>
                  </a:lnTo>
                  <a:lnTo>
                    <a:pt x="8001" y="748"/>
                  </a:lnTo>
                  <a:lnTo>
                    <a:pt x="7722" y="847"/>
                  </a:lnTo>
                  <a:lnTo>
                    <a:pt x="7453" y="957"/>
                  </a:lnTo>
                  <a:lnTo>
                    <a:pt x="7174" y="1076"/>
                  </a:lnTo>
                  <a:lnTo>
                    <a:pt x="6905" y="1206"/>
                  </a:lnTo>
                  <a:lnTo>
                    <a:pt x="6646" y="1335"/>
                  </a:lnTo>
                  <a:lnTo>
                    <a:pt x="6387" y="1475"/>
                  </a:lnTo>
                  <a:lnTo>
                    <a:pt x="6128" y="1614"/>
                  </a:lnTo>
                  <a:lnTo>
                    <a:pt x="5869" y="1774"/>
                  </a:lnTo>
                  <a:lnTo>
                    <a:pt x="5620" y="1923"/>
                  </a:lnTo>
                  <a:lnTo>
                    <a:pt x="5380" y="2083"/>
                  </a:lnTo>
                  <a:lnTo>
                    <a:pt x="5131" y="2252"/>
                  </a:lnTo>
                  <a:lnTo>
                    <a:pt x="4902" y="2421"/>
                  </a:lnTo>
                  <a:lnTo>
                    <a:pt x="4663" y="2601"/>
                  </a:lnTo>
                  <a:lnTo>
                    <a:pt x="4434" y="2790"/>
                  </a:lnTo>
                  <a:lnTo>
                    <a:pt x="4215" y="2979"/>
                  </a:lnTo>
                  <a:lnTo>
                    <a:pt x="3996" y="3169"/>
                  </a:lnTo>
                  <a:lnTo>
                    <a:pt x="3776" y="3368"/>
                  </a:lnTo>
                  <a:lnTo>
                    <a:pt x="3567" y="3577"/>
                  </a:lnTo>
                  <a:lnTo>
                    <a:pt x="3368" y="3786"/>
                  </a:lnTo>
                  <a:lnTo>
                    <a:pt x="3169" y="3996"/>
                  </a:lnTo>
                  <a:lnTo>
                    <a:pt x="2969" y="4215"/>
                  </a:lnTo>
                  <a:lnTo>
                    <a:pt x="2780" y="4444"/>
                  </a:lnTo>
                  <a:lnTo>
                    <a:pt x="2601" y="4673"/>
                  </a:lnTo>
                  <a:lnTo>
                    <a:pt x="2421" y="4902"/>
                  </a:lnTo>
                  <a:lnTo>
                    <a:pt x="2252" y="5141"/>
                  </a:lnTo>
                  <a:lnTo>
                    <a:pt x="2083" y="5380"/>
                  </a:lnTo>
                  <a:lnTo>
                    <a:pt x="1923" y="5629"/>
                  </a:lnTo>
                  <a:lnTo>
                    <a:pt x="1764" y="5879"/>
                  </a:lnTo>
                  <a:lnTo>
                    <a:pt x="1614" y="6128"/>
                  </a:lnTo>
                  <a:lnTo>
                    <a:pt x="1475" y="6387"/>
                  </a:lnTo>
                  <a:lnTo>
                    <a:pt x="1336" y="6646"/>
                  </a:lnTo>
                  <a:lnTo>
                    <a:pt x="1206" y="6915"/>
                  </a:lnTo>
                  <a:lnTo>
                    <a:pt x="1076" y="7184"/>
                  </a:lnTo>
                  <a:lnTo>
                    <a:pt x="957" y="7453"/>
                  </a:lnTo>
                  <a:lnTo>
                    <a:pt x="847" y="7732"/>
                  </a:lnTo>
                  <a:lnTo>
                    <a:pt x="738" y="8011"/>
                  </a:lnTo>
                  <a:lnTo>
                    <a:pt x="638" y="8290"/>
                  </a:lnTo>
                  <a:lnTo>
                    <a:pt x="548" y="8569"/>
                  </a:lnTo>
                  <a:lnTo>
                    <a:pt x="459" y="8857"/>
                  </a:lnTo>
                  <a:lnTo>
                    <a:pt x="379" y="9156"/>
                  </a:lnTo>
                  <a:lnTo>
                    <a:pt x="309" y="9445"/>
                  </a:lnTo>
                  <a:lnTo>
                    <a:pt x="250" y="9744"/>
                  </a:lnTo>
                  <a:lnTo>
                    <a:pt x="190" y="10043"/>
                  </a:lnTo>
                  <a:lnTo>
                    <a:pt x="140" y="10342"/>
                  </a:lnTo>
                  <a:lnTo>
                    <a:pt x="100" y="10651"/>
                  </a:lnTo>
                  <a:lnTo>
                    <a:pt x="60" y="10950"/>
                  </a:lnTo>
                  <a:lnTo>
                    <a:pt x="30" y="11259"/>
                  </a:lnTo>
                  <a:lnTo>
                    <a:pt x="10" y="11577"/>
                  </a:lnTo>
                  <a:lnTo>
                    <a:pt x="1" y="11886"/>
                  </a:lnTo>
                  <a:lnTo>
                    <a:pt x="1" y="12205"/>
                  </a:lnTo>
                  <a:lnTo>
                    <a:pt x="1" y="25675"/>
                  </a:lnTo>
                  <a:lnTo>
                    <a:pt x="1" y="26004"/>
                  </a:lnTo>
                  <a:lnTo>
                    <a:pt x="10" y="26332"/>
                  </a:lnTo>
                  <a:lnTo>
                    <a:pt x="40" y="26651"/>
                  </a:lnTo>
                  <a:lnTo>
                    <a:pt x="60" y="26970"/>
                  </a:lnTo>
                  <a:lnTo>
                    <a:pt x="100" y="27299"/>
                  </a:lnTo>
                  <a:lnTo>
                    <a:pt x="150" y="27608"/>
                  </a:lnTo>
                  <a:lnTo>
                    <a:pt x="200" y="27926"/>
                  </a:lnTo>
                  <a:lnTo>
                    <a:pt x="260" y="28235"/>
                  </a:lnTo>
                  <a:lnTo>
                    <a:pt x="329" y="28544"/>
                  </a:lnTo>
                  <a:lnTo>
                    <a:pt x="399" y="28853"/>
                  </a:lnTo>
                  <a:lnTo>
                    <a:pt x="479" y="29152"/>
                  </a:lnTo>
                  <a:lnTo>
                    <a:pt x="568" y="29461"/>
                  </a:lnTo>
                  <a:lnTo>
                    <a:pt x="668" y="29750"/>
                  </a:lnTo>
                  <a:lnTo>
                    <a:pt x="768" y="30049"/>
                  </a:lnTo>
                  <a:lnTo>
                    <a:pt x="877" y="30337"/>
                  </a:lnTo>
                  <a:lnTo>
                    <a:pt x="997" y="30626"/>
                  </a:lnTo>
                  <a:lnTo>
                    <a:pt x="1126" y="30905"/>
                  </a:lnTo>
                  <a:lnTo>
                    <a:pt x="1256" y="31184"/>
                  </a:lnTo>
                  <a:lnTo>
                    <a:pt x="1395" y="31463"/>
                  </a:lnTo>
                  <a:lnTo>
                    <a:pt x="1535" y="31742"/>
                  </a:lnTo>
                  <a:lnTo>
                    <a:pt x="1684" y="32001"/>
                  </a:lnTo>
                  <a:lnTo>
                    <a:pt x="1844" y="32270"/>
                  </a:lnTo>
                  <a:lnTo>
                    <a:pt x="2003" y="32529"/>
                  </a:lnTo>
                  <a:lnTo>
                    <a:pt x="2172" y="32788"/>
                  </a:lnTo>
                  <a:lnTo>
                    <a:pt x="2342" y="33037"/>
                  </a:lnTo>
                  <a:lnTo>
                    <a:pt x="2521" y="33287"/>
                  </a:lnTo>
                  <a:lnTo>
                    <a:pt x="2710" y="33526"/>
                  </a:lnTo>
                  <a:lnTo>
                    <a:pt x="2900" y="33765"/>
                  </a:lnTo>
                  <a:lnTo>
                    <a:pt x="3099" y="34004"/>
                  </a:lnTo>
                  <a:lnTo>
                    <a:pt x="3308" y="34223"/>
                  </a:lnTo>
                  <a:lnTo>
                    <a:pt x="3507" y="34452"/>
                  </a:lnTo>
                  <a:lnTo>
                    <a:pt x="3727" y="34671"/>
                  </a:lnTo>
                  <a:lnTo>
                    <a:pt x="3946" y="34881"/>
                  </a:lnTo>
                  <a:lnTo>
                    <a:pt x="4165" y="35090"/>
                  </a:lnTo>
                  <a:lnTo>
                    <a:pt x="4394" y="35289"/>
                  </a:lnTo>
                  <a:lnTo>
                    <a:pt x="4633" y="35488"/>
                  </a:lnTo>
                  <a:lnTo>
                    <a:pt x="4862" y="35678"/>
                  </a:lnTo>
                  <a:lnTo>
                    <a:pt x="5111" y="35867"/>
                  </a:lnTo>
                  <a:lnTo>
                    <a:pt x="5361" y="36046"/>
                  </a:lnTo>
                  <a:lnTo>
                    <a:pt x="5610" y="36226"/>
                  </a:lnTo>
                  <a:lnTo>
                    <a:pt x="5869" y="36395"/>
                  </a:lnTo>
                  <a:lnTo>
                    <a:pt x="6128" y="36554"/>
                  </a:lnTo>
                  <a:lnTo>
                    <a:pt x="6387" y="36714"/>
                  </a:lnTo>
                  <a:lnTo>
                    <a:pt x="6656" y="36863"/>
                  </a:lnTo>
                  <a:lnTo>
                    <a:pt x="6925" y="37003"/>
                  </a:lnTo>
                  <a:lnTo>
                    <a:pt x="7204" y="37142"/>
                  </a:lnTo>
                  <a:lnTo>
                    <a:pt x="7483" y="37272"/>
                  </a:lnTo>
                  <a:lnTo>
                    <a:pt x="7772" y="37401"/>
                  </a:lnTo>
                  <a:lnTo>
                    <a:pt x="8060" y="37511"/>
                  </a:lnTo>
                  <a:lnTo>
                    <a:pt x="8349" y="37620"/>
                  </a:lnTo>
                  <a:lnTo>
                    <a:pt x="8638" y="37730"/>
                  </a:lnTo>
                  <a:lnTo>
                    <a:pt x="8937" y="37820"/>
                  </a:lnTo>
                  <a:lnTo>
                    <a:pt x="9236" y="37909"/>
                  </a:lnTo>
                  <a:lnTo>
                    <a:pt x="9545" y="37999"/>
                  </a:lnTo>
                  <a:lnTo>
                    <a:pt x="9844" y="38069"/>
                  </a:lnTo>
                  <a:lnTo>
                    <a:pt x="10153" y="38138"/>
                  </a:lnTo>
                  <a:lnTo>
                    <a:pt x="10471" y="38198"/>
                  </a:lnTo>
                  <a:lnTo>
                    <a:pt x="10780" y="38248"/>
                  </a:lnTo>
                  <a:lnTo>
                    <a:pt x="11099" y="38298"/>
                  </a:lnTo>
                  <a:lnTo>
                    <a:pt x="11418" y="38328"/>
                  </a:lnTo>
                  <a:lnTo>
                    <a:pt x="11747" y="38358"/>
                  </a:lnTo>
                  <a:lnTo>
                    <a:pt x="12066" y="38378"/>
                  </a:lnTo>
                  <a:lnTo>
                    <a:pt x="12394" y="38388"/>
                  </a:lnTo>
                  <a:lnTo>
                    <a:pt x="12723" y="38397"/>
                  </a:lnTo>
                  <a:lnTo>
                    <a:pt x="13052" y="38388"/>
                  </a:lnTo>
                  <a:lnTo>
                    <a:pt x="13371" y="38378"/>
                  </a:lnTo>
                  <a:lnTo>
                    <a:pt x="13699" y="38358"/>
                  </a:lnTo>
                  <a:lnTo>
                    <a:pt x="14018" y="38328"/>
                  </a:lnTo>
                  <a:lnTo>
                    <a:pt x="14337" y="38298"/>
                  </a:lnTo>
                  <a:lnTo>
                    <a:pt x="14656" y="38248"/>
                  </a:lnTo>
                  <a:lnTo>
                    <a:pt x="14975" y="38198"/>
                  </a:lnTo>
                  <a:lnTo>
                    <a:pt x="15284" y="38138"/>
                  </a:lnTo>
                  <a:lnTo>
                    <a:pt x="15592" y="38069"/>
                  </a:lnTo>
                  <a:lnTo>
                    <a:pt x="15901" y="37999"/>
                  </a:lnTo>
                  <a:lnTo>
                    <a:pt x="16200" y="37909"/>
                  </a:lnTo>
                  <a:lnTo>
                    <a:pt x="16509" y="37820"/>
                  </a:lnTo>
                  <a:lnTo>
                    <a:pt x="16798" y="37730"/>
                  </a:lnTo>
                  <a:lnTo>
                    <a:pt x="17097" y="37620"/>
                  </a:lnTo>
                  <a:lnTo>
                    <a:pt x="17386" y="37511"/>
                  </a:lnTo>
                  <a:lnTo>
                    <a:pt x="17675" y="37401"/>
                  </a:lnTo>
                  <a:lnTo>
                    <a:pt x="17954" y="37272"/>
                  </a:lnTo>
                  <a:lnTo>
                    <a:pt x="18233" y="37142"/>
                  </a:lnTo>
                  <a:lnTo>
                    <a:pt x="18512" y="37003"/>
                  </a:lnTo>
                  <a:lnTo>
                    <a:pt x="18781" y="36863"/>
                  </a:lnTo>
                  <a:lnTo>
                    <a:pt x="19050" y="36714"/>
                  </a:lnTo>
                  <a:lnTo>
                    <a:pt x="19319" y="36554"/>
                  </a:lnTo>
                  <a:lnTo>
                    <a:pt x="19578" y="36395"/>
                  </a:lnTo>
                  <a:lnTo>
                    <a:pt x="19837" y="36226"/>
                  </a:lnTo>
                  <a:lnTo>
                    <a:pt x="20086" y="36046"/>
                  </a:lnTo>
                  <a:lnTo>
                    <a:pt x="20335" y="35867"/>
                  </a:lnTo>
                  <a:lnTo>
                    <a:pt x="20574" y="35678"/>
                  </a:lnTo>
                  <a:lnTo>
                    <a:pt x="20813" y="35488"/>
                  </a:lnTo>
                  <a:lnTo>
                    <a:pt x="21042" y="35289"/>
                  </a:lnTo>
                  <a:lnTo>
                    <a:pt x="21271" y="35090"/>
                  </a:lnTo>
                  <a:lnTo>
                    <a:pt x="21500" y="34881"/>
                  </a:lnTo>
                  <a:lnTo>
                    <a:pt x="21720" y="34671"/>
                  </a:lnTo>
                  <a:lnTo>
                    <a:pt x="21929" y="34452"/>
                  </a:lnTo>
                  <a:lnTo>
                    <a:pt x="22138" y="34223"/>
                  </a:lnTo>
                  <a:lnTo>
                    <a:pt x="22337" y="34004"/>
                  </a:lnTo>
                  <a:lnTo>
                    <a:pt x="22537" y="33765"/>
                  </a:lnTo>
                  <a:lnTo>
                    <a:pt x="22726" y="33526"/>
                  </a:lnTo>
                  <a:lnTo>
                    <a:pt x="22915" y="33287"/>
                  </a:lnTo>
                  <a:lnTo>
                    <a:pt x="23094" y="33037"/>
                  </a:lnTo>
                  <a:lnTo>
                    <a:pt x="23274" y="32788"/>
                  </a:lnTo>
                  <a:lnTo>
                    <a:pt x="23443" y="32529"/>
                  </a:lnTo>
                  <a:lnTo>
                    <a:pt x="23603" y="32270"/>
                  </a:lnTo>
                  <a:lnTo>
                    <a:pt x="23762" y="32001"/>
                  </a:lnTo>
                  <a:lnTo>
                    <a:pt x="23911" y="31742"/>
                  </a:lnTo>
                  <a:lnTo>
                    <a:pt x="24051" y="31463"/>
                  </a:lnTo>
                  <a:lnTo>
                    <a:pt x="24190" y="31184"/>
                  </a:lnTo>
                  <a:lnTo>
                    <a:pt x="24320" y="30905"/>
                  </a:lnTo>
                  <a:lnTo>
                    <a:pt x="24439" y="30626"/>
                  </a:lnTo>
                  <a:lnTo>
                    <a:pt x="24559" y="30337"/>
                  </a:lnTo>
                  <a:lnTo>
                    <a:pt x="24669" y="30049"/>
                  </a:lnTo>
                  <a:lnTo>
                    <a:pt x="24778" y="29750"/>
                  </a:lnTo>
                  <a:lnTo>
                    <a:pt x="24868" y="29461"/>
                  </a:lnTo>
                  <a:lnTo>
                    <a:pt x="24958" y="29152"/>
                  </a:lnTo>
                  <a:lnTo>
                    <a:pt x="25047" y="28853"/>
                  </a:lnTo>
                  <a:lnTo>
                    <a:pt x="25117" y="28544"/>
                  </a:lnTo>
                  <a:lnTo>
                    <a:pt x="25187" y="28235"/>
                  </a:lnTo>
                  <a:lnTo>
                    <a:pt x="25246" y="27926"/>
                  </a:lnTo>
                  <a:lnTo>
                    <a:pt x="25296" y="27608"/>
                  </a:lnTo>
                  <a:lnTo>
                    <a:pt x="25336" y="27299"/>
                  </a:lnTo>
                  <a:lnTo>
                    <a:pt x="25376" y="26970"/>
                  </a:lnTo>
                  <a:lnTo>
                    <a:pt x="25406" y="26651"/>
                  </a:lnTo>
                  <a:lnTo>
                    <a:pt x="25426" y="26332"/>
                  </a:lnTo>
                  <a:lnTo>
                    <a:pt x="25436" y="26004"/>
                  </a:lnTo>
                  <a:lnTo>
                    <a:pt x="25446" y="25675"/>
                  </a:lnTo>
                  <a:lnTo>
                    <a:pt x="25446" y="12205"/>
                  </a:lnTo>
                  <a:lnTo>
                    <a:pt x="25436" y="11886"/>
                  </a:lnTo>
                  <a:lnTo>
                    <a:pt x="25426" y="11577"/>
                  </a:lnTo>
                  <a:lnTo>
                    <a:pt x="25406" y="11259"/>
                  </a:lnTo>
                  <a:lnTo>
                    <a:pt x="25376" y="10950"/>
                  </a:lnTo>
                  <a:lnTo>
                    <a:pt x="25346" y="10651"/>
                  </a:lnTo>
                  <a:lnTo>
                    <a:pt x="25306" y="10342"/>
                  </a:lnTo>
                  <a:lnTo>
                    <a:pt x="25256" y="10043"/>
                  </a:lnTo>
                  <a:lnTo>
                    <a:pt x="25197" y="9744"/>
                  </a:lnTo>
                  <a:lnTo>
                    <a:pt x="25127" y="9445"/>
                  </a:lnTo>
                  <a:lnTo>
                    <a:pt x="25057" y="9156"/>
                  </a:lnTo>
                  <a:lnTo>
                    <a:pt x="24977" y="8857"/>
                  </a:lnTo>
                  <a:lnTo>
                    <a:pt x="24898" y="8569"/>
                  </a:lnTo>
                  <a:lnTo>
                    <a:pt x="24798" y="8290"/>
                  </a:lnTo>
                  <a:lnTo>
                    <a:pt x="24699" y="8011"/>
                  </a:lnTo>
                  <a:lnTo>
                    <a:pt x="24599" y="7732"/>
                  </a:lnTo>
                  <a:lnTo>
                    <a:pt x="24489" y="7453"/>
                  </a:lnTo>
                  <a:lnTo>
                    <a:pt x="24370" y="7184"/>
                  </a:lnTo>
                  <a:lnTo>
                    <a:pt x="24240" y="6915"/>
                  </a:lnTo>
                  <a:lnTo>
                    <a:pt x="24111" y="6646"/>
                  </a:lnTo>
                  <a:lnTo>
                    <a:pt x="23971" y="6387"/>
                  </a:lnTo>
                  <a:lnTo>
                    <a:pt x="23832" y="6128"/>
                  </a:lnTo>
                  <a:lnTo>
                    <a:pt x="23682" y="5879"/>
                  </a:lnTo>
                  <a:lnTo>
                    <a:pt x="23523" y="5629"/>
                  </a:lnTo>
                  <a:lnTo>
                    <a:pt x="23363" y="5380"/>
                  </a:lnTo>
                  <a:lnTo>
                    <a:pt x="23194" y="5141"/>
                  </a:lnTo>
                  <a:lnTo>
                    <a:pt x="23025" y="4902"/>
                  </a:lnTo>
                  <a:lnTo>
                    <a:pt x="22845" y="4673"/>
                  </a:lnTo>
                  <a:lnTo>
                    <a:pt x="22656" y="4444"/>
                  </a:lnTo>
                  <a:lnTo>
                    <a:pt x="22467" y="4215"/>
                  </a:lnTo>
                  <a:lnTo>
                    <a:pt x="22278" y="3996"/>
                  </a:lnTo>
                  <a:lnTo>
                    <a:pt x="22078" y="3786"/>
                  </a:lnTo>
                  <a:lnTo>
                    <a:pt x="21869" y="3577"/>
                  </a:lnTo>
                  <a:lnTo>
                    <a:pt x="21660" y="3368"/>
                  </a:lnTo>
                  <a:lnTo>
                    <a:pt x="21451" y="3169"/>
                  </a:lnTo>
                  <a:lnTo>
                    <a:pt x="21231" y="2979"/>
                  </a:lnTo>
                  <a:lnTo>
                    <a:pt x="21002" y="2790"/>
                  </a:lnTo>
                  <a:lnTo>
                    <a:pt x="20773" y="2601"/>
                  </a:lnTo>
                  <a:lnTo>
                    <a:pt x="20544" y="2421"/>
                  </a:lnTo>
                  <a:lnTo>
                    <a:pt x="20305" y="2252"/>
                  </a:lnTo>
                  <a:lnTo>
                    <a:pt x="20066" y="2083"/>
                  </a:lnTo>
                  <a:lnTo>
                    <a:pt x="19817" y="1923"/>
                  </a:lnTo>
                  <a:lnTo>
                    <a:pt x="19568" y="1774"/>
                  </a:lnTo>
                  <a:lnTo>
                    <a:pt x="19319" y="1614"/>
                  </a:lnTo>
                  <a:lnTo>
                    <a:pt x="19060" y="1475"/>
                  </a:lnTo>
                  <a:lnTo>
                    <a:pt x="18800" y="1335"/>
                  </a:lnTo>
                  <a:lnTo>
                    <a:pt x="18531" y="1206"/>
                  </a:lnTo>
                  <a:lnTo>
                    <a:pt x="18262" y="1076"/>
                  </a:lnTo>
                  <a:lnTo>
                    <a:pt x="17993" y="957"/>
                  </a:lnTo>
                  <a:lnTo>
                    <a:pt x="17715" y="847"/>
                  </a:lnTo>
                  <a:lnTo>
                    <a:pt x="17436" y="748"/>
                  </a:lnTo>
                  <a:lnTo>
                    <a:pt x="17157" y="648"/>
                  </a:lnTo>
                  <a:lnTo>
                    <a:pt x="16878" y="548"/>
                  </a:lnTo>
                  <a:lnTo>
                    <a:pt x="16589" y="469"/>
                  </a:lnTo>
                  <a:lnTo>
                    <a:pt x="16290" y="389"/>
                  </a:lnTo>
                  <a:lnTo>
                    <a:pt x="16001" y="319"/>
                  </a:lnTo>
                  <a:lnTo>
                    <a:pt x="15702" y="249"/>
                  </a:lnTo>
                  <a:lnTo>
                    <a:pt x="15403" y="190"/>
                  </a:lnTo>
                  <a:lnTo>
                    <a:pt x="15104" y="140"/>
                  </a:lnTo>
                  <a:lnTo>
                    <a:pt x="14795" y="100"/>
                  </a:lnTo>
                  <a:lnTo>
                    <a:pt x="14497" y="70"/>
                  </a:lnTo>
                  <a:lnTo>
                    <a:pt x="14188" y="40"/>
                  </a:lnTo>
                  <a:lnTo>
                    <a:pt x="13879" y="20"/>
                  </a:lnTo>
                  <a:lnTo>
                    <a:pt x="13560" y="10"/>
                  </a:lnTo>
                  <a:lnTo>
                    <a:pt x="132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0" name="Google Shape;2620;p23"/>
            <p:cNvSpPr/>
            <p:nvPr/>
          </p:nvSpPr>
          <p:spPr>
            <a:xfrm>
              <a:off x="4549725" y="238125"/>
              <a:ext cx="660050" cy="245850"/>
            </a:xfrm>
            <a:custGeom>
              <a:rect b="b" l="l" r="r" t="t"/>
              <a:pathLst>
                <a:path extrusionOk="0" h="9834" w="26402">
                  <a:moveTo>
                    <a:pt x="12862" y="0"/>
                  </a:moveTo>
                  <a:lnTo>
                    <a:pt x="12524" y="10"/>
                  </a:lnTo>
                  <a:lnTo>
                    <a:pt x="12185" y="30"/>
                  </a:lnTo>
                  <a:lnTo>
                    <a:pt x="11846" y="50"/>
                  </a:lnTo>
                  <a:lnTo>
                    <a:pt x="11517" y="80"/>
                  </a:lnTo>
                  <a:lnTo>
                    <a:pt x="11189" y="110"/>
                  </a:lnTo>
                  <a:lnTo>
                    <a:pt x="10860" y="149"/>
                  </a:lnTo>
                  <a:lnTo>
                    <a:pt x="10541" y="199"/>
                  </a:lnTo>
                  <a:lnTo>
                    <a:pt x="10222" y="249"/>
                  </a:lnTo>
                  <a:lnTo>
                    <a:pt x="9903" y="309"/>
                  </a:lnTo>
                  <a:lnTo>
                    <a:pt x="9585" y="369"/>
                  </a:lnTo>
                  <a:lnTo>
                    <a:pt x="9276" y="438"/>
                  </a:lnTo>
                  <a:lnTo>
                    <a:pt x="8967" y="518"/>
                  </a:lnTo>
                  <a:lnTo>
                    <a:pt x="8658" y="598"/>
                  </a:lnTo>
                  <a:lnTo>
                    <a:pt x="8359" y="677"/>
                  </a:lnTo>
                  <a:lnTo>
                    <a:pt x="8060" y="767"/>
                  </a:lnTo>
                  <a:lnTo>
                    <a:pt x="7761" y="867"/>
                  </a:lnTo>
                  <a:lnTo>
                    <a:pt x="7472" y="966"/>
                  </a:lnTo>
                  <a:lnTo>
                    <a:pt x="7184" y="1076"/>
                  </a:lnTo>
                  <a:lnTo>
                    <a:pt x="6905" y="1186"/>
                  </a:lnTo>
                  <a:lnTo>
                    <a:pt x="6626" y="1305"/>
                  </a:lnTo>
                  <a:lnTo>
                    <a:pt x="6357" y="1425"/>
                  </a:lnTo>
                  <a:lnTo>
                    <a:pt x="6088" y="1544"/>
                  </a:lnTo>
                  <a:lnTo>
                    <a:pt x="5819" y="1674"/>
                  </a:lnTo>
                  <a:lnTo>
                    <a:pt x="5560" y="1813"/>
                  </a:lnTo>
                  <a:lnTo>
                    <a:pt x="5301" y="1953"/>
                  </a:lnTo>
                  <a:lnTo>
                    <a:pt x="5051" y="2092"/>
                  </a:lnTo>
                  <a:lnTo>
                    <a:pt x="4802" y="2242"/>
                  </a:lnTo>
                  <a:lnTo>
                    <a:pt x="4563" y="2401"/>
                  </a:lnTo>
                  <a:lnTo>
                    <a:pt x="4324" y="2551"/>
                  </a:lnTo>
                  <a:lnTo>
                    <a:pt x="4085" y="2710"/>
                  </a:lnTo>
                  <a:lnTo>
                    <a:pt x="3866" y="2879"/>
                  </a:lnTo>
                  <a:lnTo>
                    <a:pt x="3647" y="3049"/>
                  </a:lnTo>
                  <a:lnTo>
                    <a:pt x="3428" y="3218"/>
                  </a:lnTo>
                  <a:lnTo>
                    <a:pt x="3218" y="3397"/>
                  </a:lnTo>
                  <a:lnTo>
                    <a:pt x="3009" y="3577"/>
                  </a:lnTo>
                  <a:lnTo>
                    <a:pt x="2810" y="3756"/>
                  </a:lnTo>
                  <a:lnTo>
                    <a:pt x="2621" y="3945"/>
                  </a:lnTo>
                  <a:lnTo>
                    <a:pt x="2431" y="4135"/>
                  </a:lnTo>
                  <a:lnTo>
                    <a:pt x="2252" y="4334"/>
                  </a:lnTo>
                  <a:lnTo>
                    <a:pt x="2073" y="4533"/>
                  </a:lnTo>
                  <a:lnTo>
                    <a:pt x="1903" y="4732"/>
                  </a:lnTo>
                  <a:lnTo>
                    <a:pt x="1744" y="4942"/>
                  </a:lnTo>
                  <a:lnTo>
                    <a:pt x="1594" y="5141"/>
                  </a:lnTo>
                  <a:lnTo>
                    <a:pt x="1445" y="5350"/>
                  </a:lnTo>
                  <a:lnTo>
                    <a:pt x="1295" y="5569"/>
                  </a:lnTo>
                  <a:lnTo>
                    <a:pt x="1166" y="5788"/>
                  </a:lnTo>
                  <a:lnTo>
                    <a:pt x="1036" y="6008"/>
                  </a:lnTo>
                  <a:lnTo>
                    <a:pt x="917" y="6227"/>
                  </a:lnTo>
                  <a:lnTo>
                    <a:pt x="797" y="6446"/>
                  </a:lnTo>
                  <a:lnTo>
                    <a:pt x="688" y="6675"/>
                  </a:lnTo>
                  <a:lnTo>
                    <a:pt x="588" y="6904"/>
                  </a:lnTo>
                  <a:lnTo>
                    <a:pt x="498" y="7143"/>
                  </a:lnTo>
                  <a:lnTo>
                    <a:pt x="409" y="7373"/>
                  </a:lnTo>
                  <a:lnTo>
                    <a:pt x="339" y="7612"/>
                  </a:lnTo>
                  <a:lnTo>
                    <a:pt x="269" y="7851"/>
                  </a:lnTo>
                  <a:lnTo>
                    <a:pt x="200" y="8090"/>
                  </a:lnTo>
                  <a:lnTo>
                    <a:pt x="150" y="8339"/>
                  </a:lnTo>
                  <a:lnTo>
                    <a:pt x="100" y="8578"/>
                  </a:lnTo>
                  <a:lnTo>
                    <a:pt x="60" y="8827"/>
                  </a:lnTo>
                  <a:lnTo>
                    <a:pt x="30" y="9076"/>
                  </a:lnTo>
                  <a:lnTo>
                    <a:pt x="10" y="9325"/>
                  </a:lnTo>
                  <a:lnTo>
                    <a:pt x="0" y="9574"/>
                  </a:lnTo>
                  <a:lnTo>
                    <a:pt x="0" y="9833"/>
                  </a:lnTo>
                  <a:lnTo>
                    <a:pt x="26402" y="9833"/>
                  </a:lnTo>
                  <a:lnTo>
                    <a:pt x="26402" y="9574"/>
                  </a:lnTo>
                  <a:lnTo>
                    <a:pt x="26382" y="9325"/>
                  </a:lnTo>
                  <a:lnTo>
                    <a:pt x="26362" y="9076"/>
                  </a:lnTo>
                  <a:lnTo>
                    <a:pt x="26332" y="8827"/>
                  </a:lnTo>
                  <a:lnTo>
                    <a:pt x="26292" y="8578"/>
                  </a:lnTo>
                  <a:lnTo>
                    <a:pt x="26252" y="8339"/>
                  </a:lnTo>
                  <a:lnTo>
                    <a:pt x="26193" y="8090"/>
                  </a:lnTo>
                  <a:lnTo>
                    <a:pt x="26133" y="7851"/>
                  </a:lnTo>
                  <a:lnTo>
                    <a:pt x="26063" y="7612"/>
                  </a:lnTo>
                  <a:lnTo>
                    <a:pt x="25983" y="7373"/>
                  </a:lnTo>
                  <a:lnTo>
                    <a:pt x="25904" y="7143"/>
                  </a:lnTo>
                  <a:lnTo>
                    <a:pt x="25804" y="6904"/>
                  </a:lnTo>
                  <a:lnTo>
                    <a:pt x="25705" y="6675"/>
                  </a:lnTo>
                  <a:lnTo>
                    <a:pt x="25605" y="6446"/>
                  </a:lnTo>
                  <a:lnTo>
                    <a:pt x="25485" y="6227"/>
                  </a:lnTo>
                  <a:lnTo>
                    <a:pt x="25366" y="6008"/>
                  </a:lnTo>
                  <a:lnTo>
                    <a:pt x="25236" y="5788"/>
                  </a:lnTo>
                  <a:lnTo>
                    <a:pt x="25097" y="5569"/>
                  </a:lnTo>
                  <a:lnTo>
                    <a:pt x="24957" y="5350"/>
                  </a:lnTo>
                  <a:lnTo>
                    <a:pt x="24808" y="5141"/>
                  </a:lnTo>
                  <a:lnTo>
                    <a:pt x="24648" y="4942"/>
                  </a:lnTo>
                  <a:lnTo>
                    <a:pt x="24489" y="4732"/>
                  </a:lnTo>
                  <a:lnTo>
                    <a:pt x="24320" y="4533"/>
                  </a:lnTo>
                  <a:lnTo>
                    <a:pt x="24150" y="4334"/>
                  </a:lnTo>
                  <a:lnTo>
                    <a:pt x="23961" y="4135"/>
                  </a:lnTo>
                  <a:lnTo>
                    <a:pt x="23782" y="3945"/>
                  </a:lnTo>
                  <a:lnTo>
                    <a:pt x="23582" y="3756"/>
                  </a:lnTo>
                  <a:lnTo>
                    <a:pt x="23383" y="3577"/>
                  </a:lnTo>
                  <a:lnTo>
                    <a:pt x="23184" y="3397"/>
                  </a:lnTo>
                  <a:lnTo>
                    <a:pt x="22975" y="3218"/>
                  </a:lnTo>
                  <a:lnTo>
                    <a:pt x="22756" y="3049"/>
                  </a:lnTo>
                  <a:lnTo>
                    <a:pt x="22536" y="2879"/>
                  </a:lnTo>
                  <a:lnTo>
                    <a:pt x="22307" y="2710"/>
                  </a:lnTo>
                  <a:lnTo>
                    <a:pt x="22078" y="2551"/>
                  </a:lnTo>
                  <a:lnTo>
                    <a:pt x="21839" y="2401"/>
                  </a:lnTo>
                  <a:lnTo>
                    <a:pt x="21600" y="2242"/>
                  </a:lnTo>
                  <a:lnTo>
                    <a:pt x="21351" y="2092"/>
                  </a:lnTo>
                  <a:lnTo>
                    <a:pt x="21102" y="1953"/>
                  </a:lnTo>
                  <a:lnTo>
                    <a:pt x="20843" y="1813"/>
                  </a:lnTo>
                  <a:lnTo>
                    <a:pt x="20584" y="1674"/>
                  </a:lnTo>
                  <a:lnTo>
                    <a:pt x="20315" y="1544"/>
                  </a:lnTo>
                  <a:lnTo>
                    <a:pt x="20046" y="1425"/>
                  </a:lnTo>
                  <a:lnTo>
                    <a:pt x="19767" y="1305"/>
                  </a:lnTo>
                  <a:lnTo>
                    <a:pt x="19488" y="1186"/>
                  </a:lnTo>
                  <a:lnTo>
                    <a:pt x="19209" y="1076"/>
                  </a:lnTo>
                  <a:lnTo>
                    <a:pt x="18920" y="966"/>
                  </a:lnTo>
                  <a:lnTo>
                    <a:pt x="18631" y="867"/>
                  </a:lnTo>
                  <a:lnTo>
                    <a:pt x="18342" y="767"/>
                  </a:lnTo>
                  <a:lnTo>
                    <a:pt x="18043" y="677"/>
                  </a:lnTo>
                  <a:lnTo>
                    <a:pt x="17734" y="598"/>
                  </a:lnTo>
                  <a:lnTo>
                    <a:pt x="17435" y="518"/>
                  </a:lnTo>
                  <a:lnTo>
                    <a:pt x="17126" y="438"/>
                  </a:lnTo>
                  <a:lnTo>
                    <a:pt x="16818" y="369"/>
                  </a:lnTo>
                  <a:lnTo>
                    <a:pt x="16499" y="309"/>
                  </a:lnTo>
                  <a:lnTo>
                    <a:pt x="16180" y="249"/>
                  </a:lnTo>
                  <a:lnTo>
                    <a:pt x="15861" y="199"/>
                  </a:lnTo>
                  <a:lnTo>
                    <a:pt x="15532" y="149"/>
                  </a:lnTo>
                  <a:lnTo>
                    <a:pt x="15214" y="110"/>
                  </a:lnTo>
                  <a:lnTo>
                    <a:pt x="14885" y="80"/>
                  </a:lnTo>
                  <a:lnTo>
                    <a:pt x="14546" y="50"/>
                  </a:lnTo>
                  <a:lnTo>
                    <a:pt x="14217" y="30"/>
                  </a:lnTo>
                  <a:lnTo>
                    <a:pt x="13879" y="10"/>
                  </a:lnTo>
                  <a:lnTo>
                    <a:pt x="1354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1" name="Google Shape;2621;p23"/>
            <p:cNvSpPr/>
            <p:nvPr/>
          </p:nvSpPr>
          <p:spPr>
            <a:xfrm>
              <a:off x="4549725" y="323800"/>
              <a:ext cx="660050" cy="160175"/>
            </a:xfrm>
            <a:custGeom>
              <a:rect b="b" l="l" r="r" t="t"/>
              <a:pathLst>
                <a:path extrusionOk="0" h="6407" w="26402">
                  <a:moveTo>
                    <a:pt x="12773" y="0"/>
                  </a:moveTo>
                  <a:lnTo>
                    <a:pt x="12354" y="10"/>
                  </a:lnTo>
                  <a:lnTo>
                    <a:pt x="11926" y="20"/>
                  </a:lnTo>
                  <a:lnTo>
                    <a:pt x="11507" y="40"/>
                  </a:lnTo>
                  <a:lnTo>
                    <a:pt x="10681" y="100"/>
                  </a:lnTo>
                  <a:lnTo>
                    <a:pt x="9854" y="190"/>
                  </a:lnTo>
                  <a:lnTo>
                    <a:pt x="9037" y="289"/>
                  </a:lnTo>
                  <a:lnTo>
                    <a:pt x="8240" y="419"/>
                  </a:lnTo>
                  <a:lnTo>
                    <a:pt x="7443" y="568"/>
                  </a:lnTo>
                  <a:lnTo>
                    <a:pt x="6665" y="737"/>
                  </a:lnTo>
                  <a:lnTo>
                    <a:pt x="5898" y="927"/>
                  </a:lnTo>
                  <a:lnTo>
                    <a:pt x="5141" y="1136"/>
                  </a:lnTo>
                  <a:lnTo>
                    <a:pt x="4404" y="1365"/>
                  </a:lnTo>
                  <a:lnTo>
                    <a:pt x="3677" y="1614"/>
                  </a:lnTo>
                  <a:lnTo>
                    <a:pt x="2959" y="1883"/>
                  </a:lnTo>
                  <a:lnTo>
                    <a:pt x="2262" y="2172"/>
                  </a:lnTo>
                  <a:lnTo>
                    <a:pt x="1584" y="2471"/>
                  </a:lnTo>
                  <a:lnTo>
                    <a:pt x="917" y="2800"/>
                  </a:lnTo>
                  <a:lnTo>
                    <a:pt x="807" y="3009"/>
                  </a:lnTo>
                  <a:lnTo>
                    <a:pt x="708" y="3218"/>
                  </a:lnTo>
                  <a:lnTo>
                    <a:pt x="708" y="3228"/>
                  </a:lnTo>
                  <a:lnTo>
                    <a:pt x="618" y="3437"/>
                  </a:lnTo>
                  <a:lnTo>
                    <a:pt x="528" y="3647"/>
                  </a:lnTo>
                  <a:lnTo>
                    <a:pt x="518" y="3677"/>
                  </a:lnTo>
                  <a:lnTo>
                    <a:pt x="369" y="4075"/>
                  </a:lnTo>
                  <a:lnTo>
                    <a:pt x="349" y="4145"/>
                  </a:lnTo>
                  <a:lnTo>
                    <a:pt x="239" y="4523"/>
                  </a:lnTo>
                  <a:lnTo>
                    <a:pt x="219" y="4633"/>
                  </a:lnTo>
                  <a:lnTo>
                    <a:pt x="140" y="4972"/>
                  </a:lnTo>
                  <a:lnTo>
                    <a:pt x="110" y="5141"/>
                  </a:lnTo>
                  <a:lnTo>
                    <a:pt x="60" y="5440"/>
                  </a:lnTo>
                  <a:lnTo>
                    <a:pt x="30" y="5689"/>
                  </a:lnTo>
                  <a:lnTo>
                    <a:pt x="10" y="5918"/>
                  </a:lnTo>
                  <a:lnTo>
                    <a:pt x="0" y="6157"/>
                  </a:lnTo>
                  <a:lnTo>
                    <a:pt x="0" y="6406"/>
                  </a:lnTo>
                  <a:lnTo>
                    <a:pt x="26402" y="6406"/>
                  </a:lnTo>
                  <a:lnTo>
                    <a:pt x="26402" y="6157"/>
                  </a:lnTo>
                  <a:lnTo>
                    <a:pt x="26382" y="5918"/>
                  </a:lnTo>
                  <a:lnTo>
                    <a:pt x="26362" y="5689"/>
                  </a:lnTo>
                  <a:lnTo>
                    <a:pt x="26342" y="5440"/>
                  </a:lnTo>
                  <a:lnTo>
                    <a:pt x="26292" y="5141"/>
                  </a:lnTo>
                  <a:lnTo>
                    <a:pt x="26262" y="4972"/>
                  </a:lnTo>
                  <a:lnTo>
                    <a:pt x="26183" y="4633"/>
                  </a:lnTo>
                  <a:lnTo>
                    <a:pt x="26153" y="4523"/>
                  </a:lnTo>
                  <a:lnTo>
                    <a:pt x="26043" y="4145"/>
                  </a:lnTo>
                  <a:lnTo>
                    <a:pt x="26023" y="4075"/>
                  </a:lnTo>
                  <a:lnTo>
                    <a:pt x="25884" y="3677"/>
                  </a:lnTo>
                  <a:lnTo>
                    <a:pt x="25874" y="3647"/>
                  </a:lnTo>
                  <a:lnTo>
                    <a:pt x="25784" y="3437"/>
                  </a:lnTo>
                  <a:lnTo>
                    <a:pt x="25695" y="3228"/>
                  </a:lnTo>
                  <a:lnTo>
                    <a:pt x="25685" y="3218"/>
                  </a:lnTo>
                  <a:lnTo>
                    <a:pt x="25585" y="3009"/>
                  </a:lnTo>
                  <a:lnTo>
                    <a:pt x="25485" y="2800"/>
                  </a:lnTo>
                  <a:lnTo>
                    <a:pt x="24818" y="2471"/>
                  </a:lnTo>
                  <a:lnTo>
                    <a:pt x="24130" y="2172"/>
                  </a:lnTo>
                  <a:lnTo>
                    <a:pt x="23433" y="1883"/>
                  </a:lnTo>
                  <a:lnTo>
                    <a:pt x="22726" y="1614"/>
                  </a:lnTo>
                  <a:lnTo>
                    <a:pt x="21998" y="1365"/>
                  </a:lnTo>
                  <a:lnTo>
                    <a:pt x="21251" y="1136"/>
                  </a:lnTo>
                  <a:lnTo>
                    <a:pt x="20504" y="927"/>
                  </a:lnTo>
                  <a:lnTo>
                    <a:pt x="19737" y="737"/>
                  </a:lnTo>
                  <a:lnTo>
                    <a:pt x="18950" y="568"/>
                  </a:lnTo>
                  <a:lnTo>
                    <a:pt x="18163" y="419"/>
                  </a:lnTo>
                  <a:lnTo>
                    <a:pt x="17356" y="289"/>
                  </a:lnTo>
                  <a:lnTo>
                    <a:pt x="16549" y="190"/>
                  </a:lnTo>
                  <a:lnTo>
                    <a:pt x="15722" y="100"/>
                  </a:lnTo>
                  <a:lnTo>
                    <a:pt x="14885" y="40"/>
                  </a:lnTo>
                  <a:lnTo>
                    <a:pt x="14466" y="20"/>
                  </a:lnTo>
                  <a:lnTo>
                    <a:pt x="14048" y="10"/>
                  </a:lnTo>
                  <a:lnTo>
                    <a:pt x="1363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2" name="Google Shape;2622;p23"/>
            <p:cNvSpPr/>
            <p:nvPr/>
          </p:nvSpPr>
          <p:spPr>
            <a:xfrm>
              <a:off x="4649350" y="789300"/>
              <a:ext cx="135025" cy="61050"/>
            </a:xfrm>
            <a:custGeom>
              <a:rect b="b" l="l" r="r" t="t"/>
              <a:pathLst>
                <a:path extrusionOk="0" h="2442" w="5401">
                  <a:moveTo>
                    <a:pt x="1216" y="1"/>
                  </a:moveTo>
                  <a:lnTo>
                    <a:pt x="1096" y="11"/>
                  </a:lnTo>
                  <a:lnTo>
                    <a:pt x="977" y="21"/>
                  </a:lnTo>
                  <a:lnTo>
                    <a:pt x="857" y="61"/>
                  </a:lnTo>
                  <a:lnTo>
                    <a:pt x="748" y="101"/>
                  </a:lnTo>
                  <a:lnTo>
                    <a:pt x="638" y="150"/>
                  </a:lnTo>
                  <a:lnTo>
                    <a:pt x="538" y="210"/>
                  </a:lnTo>
                  <a:lnTo>
                    <a:pt x="439" y="280"/>
                  </a:lnTo>
                  <a:lnTo>
                    <a:pt x="359" y="360"/>
                  </a:lnTo>
                  <a:lnTo>
                    <a:pt x="279" y="449"/>
                  </a:lnTo>
                  <a:lnTo>
                    <a:pt x="210" y="539"/>
                  </a:lnTo>
                  <a:lnTo>
                    <a:pt x="150" y="639"/>
                  </a:lnTo>
                  <a:lnTo>
                    <a:pt x="100" y="748"/>
                  </a:lnTo>
                  <a:lnTo>
                    <a:pt x="50" y="858"/>
                  </a:lnTo>
                  <a:lnTo>
                    <a:pt x="20" y="977"/>
                  </a:lnTo>
                  <a:lnTo>
                    <a:pt x="10" y="1097"/>
                  </a:lnTo>
                  <a:lnTo>
                    <a:pt x="0" y="1216"/>
                  </a:lnTo>
                  <a:lnTo>
                    <a:pt x="10" y="1346"/>
                  </a:lnTo>
                  <a:lnTo>
                    <a:pt x="20" y="1465"/>
                  </a:lnTo>
                  <a:lnTo>
                    <a:pt x="50" y="1585"/>
                  </a:lnTo>
                  <a:lnTo>
                    <a:pt x="100" y="1695"/>
                  </a:lnTo>
                  <a:lnTo>
                    <a:pt x="150" y="1804"/>
                  </a:lnTo>
                  <a:lnTo>
                    <a:pt x="210" y="1904"/>
                  </a:lnTo>
                  <a:lnTo>
                    <a:pt x="279" y="1994"/>
                  </a:lnTo>
                  <a:lnTo>
                    <a:pt x="359" y="2083"/>
                  </a:lnTo>
                  <a:lnTo>
                    <a:pt x="439" y="2163"/>
                  </a:lnTo>
                  <a:lnTo>
                    <a:pt x="538" y="2233"/>
                  </a:lnTo>
                  <a:lnTo>
                    <a:pt x="638" y="2292"/>
                  </a:lnTo>
                  <a:lnTo>
                    <a:pt x="748" y="2342"/>
                  </a:lnTo>
                  <a:lnTo>
                    <a:pt x="857" y="2382"/>
                  </a:lnTo>
                  <a:lnTo>
                    <a:pt x="977" y="2412"/>
                  </a:lnTo>
                  <a:lnTo>
                    <a:pt x="1096" y="2432"/>
                  </a:lnTo>
                  <a:lnTo>
                    <a:pt x="1216" y="2442"/>
                  </a:lnTo>
                  <a:lnTo>
                    <a:pt x="4175" y="2442"/>
                  </a:lnTo>
                  <a:lnTo>
                    <a:pt x="4304" y="2432"/>
                  </a:lnTo>
                  <a:lnTo>
                    <a:pt x="4424" y="2412"/>
                  </a:lnTo>
                  <a:lnTo>
                    <a:pt x="4544" y="2382"/>
                  </a:lnTo>
                  <a:lnTo>
                    <a:pt x="4653" y="2342"/>
                  </a:lnTo>
                  <a:lnTo>
                    <a:pt x="4753" y="2292"/>
                  </a:lnTo>
                  <a:lnTo>
                    <a:pt x="4862" y="2233"/>
                  </a:lnTo>
                  <a:lnTo>
                    <a:pt x="4952" y="2163"/>
                  </a:lnTo>
                  <a:lnTo>
                    <a:pt x="5042" y="2083"/>
                  </a:lnTo>
                  <a:lnTo>
                    <a:pt x="5121" y="1994"/>
                  </a:lnTo>
                  <a:lnTo>
                    <a:pt x="5191" y="1904"/>
                  </a:lnTo>
                  <a:lnTo>
                    <a:pt x="5251" y="1804"/>
                  </a:lnTo>
                  <a:lnTo>
                    <a:pt x="5301" y="1695"/>
                  </a:lnTo>
                  <a:lnTo>
                    <a:pt x="5341" y="1585"/>
                  </a:lnTo>
                  <a:lnTo>
                    <a:pt x="5370" y="1465"/>
                  </a:lnTo>
                  <a:lnTo>
                    <a:pt x="5390" y="1346"/>
                  </a:lnTo>
                  <a:lnTo>
                    <a:pt x="5400" y="1216"/>
                  </a:lnTo>
                  <a:lnTo>
                    <a:pt x="5390" y="1097"/>
                  </a:lnTo>
                  <a:lnTo>
                    <a:pt x="5370" y="977"/>
                  </a:lnTo>
                  <a:lnTo>
                    <a:pt x="5341" y="858"/>
                  </a:lnTo>
                  <a:lnTo>
                    <a:pt x="5301" y="748"/>
                  </a:lnTo>
                  <a:lnTo>
                    <a:pt x="5251" y="639"/>
                  </a:lnTo>
                  <a:lnTo>
                    <a:pt x="5191" y="539"/>
                  </a:lnTo>
                  <a:lnTo>
                    <a:pt x="5121" y="449"/>
                  </a:lnTo>
                  <a:lnTo>
                    <a:pt x="5042" y="360"/>
                  </a:lnTo>
                  <a:lnTo>
                    <a:pt x="4952" y="280"/>
                  </a:lnTo>
                  <a:lnTo>
                    <a:pt x="4862" y="210"/>
                  </a:lnTo>
                  <a:lnTo>
                    <a:pt x="4753" y="150"/>
                  </a:lnTo>
                  <a:lnTo>
                    <a:pt x="4653" y="101"/>
                  </a:lnTo>
                  <a:lnTo>
                    <a:pt x="4544" y="61"/>
                  </a:lnTo>
                  <a:lnTo>
                    <a:pt x="4424" y="21"/>
                  </a:lnTo>
                  <a:lnTo>
                    <a:pt x="4304" y="11"/>
                  </a:lnTo>
                  <a:lnTo>
                    <a:pt x="4175"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3" name="Google Shape;2623;p23"/>
            <p:cNvSpPr/>
            <p:nvPr/>
          </p:nvSpPr>
          <p:spPr>
            <a:xfrm>
              <a:off x="4975125" y="789300"/>
              <a:ext cx="135025" cy="61050"/>
            </a:xfrm>
            <a:custGeom>
              <a:rect b="b" l="l" r="r" t="t"/>
              <a:pathLst>
                <a:path extrusionOk="0" h="2442" w="5401">
                  <a:moveTo>
                    <a:pt x="1216" y="1"/>
                  </a:moveTo>
                  <a:lnTo>
                    <a:pt x="1097" y="11"/>
                  </a:lnTo>
                  <a:lnTo>
                    <a:pt x="977" y="21"/>
                  </a:lnTo>
                  <a:lnTo>
                    <a:pt x="858" y="61"/>
                  </a:lnTo>
                  <a:lnTo>
                    <a:pt x="748" y="101"/>
                  </a:lnTo>
                  <a:lnTo>
                    <a:pt x="639" y="150"/>
                  </a:lnTo>
                  <a:lnTo>
                    <a:pt x="539" y="210"/>
                  </a:lnTo>
                  <a:lnTo>
                    <a:pt x="449" y="280"/>
                  </a:lnTo>
                  <a:lnTo>
                    <a:pt x="360" y="360"/>
                  </a:lnTo>
                  <a:lnTo>
                    <a:pt x="280" y="449"/>
                  </a:lnTo>
                  <a:lnTo>
                    <a:pt x="210" y="539"/>
                  </a:lnTo>
                  <a:lnTo>
                    <a:pt x="150" y="639"/>
                  </a:lnTo>
                  <a:lnTo>
                    <a:pt x="101" y="748"/>
                  </a:lnTo>
                  <a:lnTo>
                    <a:pt x="61" y="858"/>
                  </a:lnTo>
                  <a:lnTo>
                    <a:pt x="31" y="977"/>
                  </a:lnTo>
                  <a:lnTo>
                    <a:pt x="11" y="1097"/>
                  </a:lnTo>
                  <a:lnTo>
                    <a:pt x="1" y="1216"/>
                  </a:lnTo>
                  <a:lnTo>
                    <a:pt x="11" y="1346"/>
                  </a:lnTo>
                  <a:lnTo>
                    <a:pt x="31" y="1465"/>
                  </a:lnTo>
                  <a:lnTo>
                    <a:pt x="61" y="1585"/>
                  </a:lnTo>
                  <a:lnTo>
                    <a:pt x="101" y="1695"/>
                  </a:lnTo>
                  <a:lnTo>
                    <a:pt x="150" y="1804"/>
                  </a:lnTo>
                  <a:lnTo>
                    <a:pt x="210" y="1904"/>
                  </a:lnTo>
                  <a:lnTo>
                    <a:pt x="280" y="1994"/>
                  </a:lnTo>
                  <a:lnTo>
                    <a:pt x="360" y="2083"/>
                  </a:lnTo>
                  <a:lnTo>
                    <a:pt x="449" y="2163"/>
                  </a:lnTo>
                  <a:lnTo>
                    <a:pt x="539" y="2233"/>
                  </a:lnTo>
                  <a:lnTo>
                    <a:pt x="639" y="2292"/>
                  </a:lnTo>
                  <a:lnTo>
                    <a:pt x="748" y="2342"/>
                  </a:lnTo>
                  <a:lnTo>
                    <a:pt x="858" y="2382"/>
                  </a:lnTo>
                  <a:lnTo>
                    <a:pt x="977" y="2412"/>
                  </a:lnTo>
                  <a:lnTo>
                    <a:pt x="1097" y="2432"/>
                  </a:lnTo>
                  <a:lnTo>
                    <a:pt x="1216" y="2442"/>
                  </a:lnTo>
                  <a:lnTo>
                    <a:pt x="4175" y="2442"/>
                  </a:lnTo>
                  <a:lnTo>
                    <a:pt x="4305" y="2432"/>
                  </a:lnTo>
                  <a:lnTo>
                    <a:pt x="4424" y="2412"/>
                  </a:lnTo>
                  <a:lnTo>
                    <a:pt x="4544" y="2382"/>
                  </a:lnTo>
                  <a:lnTo>
                    <a:pt x="4654" y="2342"/>
                  </a:lnTo>
                  <a:lnTo>
                    <a:pt x="4763" y="2292"/>
                  </a:lnTo>
                  <a:lnTo>
                    <a:pt x="4863" y="2233"/>
                  </a:lnTo>
                  <a:lnTo>
                    <a:pt x="4952" y="2163"/>
                  </a:lnTo>
                  <a:lnTo>
                    <a:pt x="5042" y="2083"/>
                  </a:lnTo>
                  <a:lnTo>
                    <a:pt x="5122" y="1994"/>
                  </a:lnTo>
                  <a:lnTo>
                    <a:pt x="5192" y="1904"/>
                  </a:lnTo>
                  <a:lnTo>
                    <a:pt x="5251" y="1804"/>
                  </a:lnTo>
                  <a:lnTo>
                    <a:pt x="5301" y="1695"/>
                  </a:lnTo>
                  <a:lnTo>
                    <a:pt x="5341" y="1585"/>
                  </a:lnTo>
                  <a:lnTo>
                    <a:pt x="5371" y="1465"/>
                  </a:lnTo>
                  <a:lnTo>
                    <a:pt x="5391" y="1346"/>
                  </a:lnTo>
                  <a:lnTo>
                    <a:pt x="5401" y="1216"/>
                  </a:lnTo>
                  <a:lnTo>
                    <a:pt x="5391" y="1097"/>
                  </a:lnTo>
                  <a:lnTo>
                    <a:pt x="5371" y="977"/>
                  </a:lnTo>
                  <a:lnTo>
                    <a:pt x="5341" y="858"/>
                  </a:lnTo>
                  <a:lnTo>
                    <a:pt x="5301" y="748"/>
                  </a:lnTo>
                  <a:lnTo>
                    <a:pt x="5251" y="639"/>
                  </a:lnTo>
                  <a:lnTo>
                    <a:pt x="5192" y="539"/>
                  </a:lnTo>
                  <a:lnTo>
                    <a:pt x="5122" y="449"/>
                  </a:lnTo>
                  <a:lnTo>
                    <a:pt x="5042" y="360"/>
                  </a:lnTo>
                  <a:lnTo>
                    <a:pt x="4952" y="280"/>
                  </a:lnTo>
                  <a:lnTo>
                    <a:pt x="4863" y="210"/>
                  </a:lnTo>
                  <a:lnTo>
                    <a:pt x="4763" y="150"/>
                  </a:lnTo>
                  <a:lnTo>
                    <a:pt x="4654" y="101"/>
                  </a:lnTo>
                  <a:lnTo>
                    <a:pt x="4544" y="61"/>
                  </a:lnTo>
                  <a:lnTo>
                    <a:pt x="4424" y="21"/>
                  </a:lnTo>
                  <a:lnTo>
                    <a:pt x="4305" y="11"/>
                  </a:lnTo>
                  <a:lnTo>
                    <a:pt x="4175"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4" name="Google Shape;2624;p23"/>
            <p:cNvSpPr/>
            <p:nvPr/>
          </p:nvSpPr>
          <p:spPr>
            <a:xfrm>
              <a:off x="4701400" y="782575"/>
              <a:ext cx="74500" cy="74500"/>
            </a:xfrm>
            <a:custGeom>
              <a:rect b="b" l="l" r="r" t="t"/>
              <a:pathLst>
                <a:path extrusionOk="0" h="2980" w="2980">
                  <a:moveTo>
                    <a:pt x="1495" y="1"/>
                  </a:moveTo>
                  <a:lnTo>
                    <a:pt x="1336" y="11"/>
                  </a:lnTo>
                  <a:lnTo>
                    <a:pt x="1186" y="31"/>
                  </a:lnTo>
                  <a:lnTo>
                    <a:pt x="1047" y="71"/>
                  </a:lnTo>
                  <a:lnTo>
                    <a:pt x="907" y="120"/>
                  </a:lnTo>
                  <a:lnTo>
                    <a:pt x="778" y="180"/>
                  </a:lnTo>
                  <a:lnTo>
                    <a:pt x="658" y="250"/>
                  </a:lnTo>
                  <a:lnTo>
                    <a:pt x="549" y="340"/>
                  </a:lnTo>
                  <a:lnTo>
                    <a:pt x="439" y="439"/>
                  </a:lnTo>
                  <a:lnTo>
                    <a:pt x="339" y="539"/>
                  </a:lnTo>
                  <a:lnTo>
                    <a:pt x="260" y="658"/>
                  </a:lnTo>
                  <a:lnTo>
                    <a:pt x="180" y="778"/>
                  </a:lnTo>
                  <a:lnTo>
                    <a:pt x="120" y="908"/>
                  </a:lnTo>
                  <a:lnTo>
                    <a:pt x="70" y="1047"/>
                  </a:lnTo>
                  <a:lnTo>
                    <a:pt x="31" y="1187"/>
                  </a:lnTo>
                  <a:lnTo>
                    <a:pt x="11" y="1336"/>
                  </a:lnTo>
                  <a:lnTo>
                    <a:pt x="1" y="1485"/>
                  </a:lnTo>
                  <a:lnTo>
                    <a:pt x="11" y="1645"/>
                  </a:lnTo>
                  <a:lnTo>
                    <a:pt x="31" y="1784"/>
                  </a:lnTo>
                  <a:lnTo>
                    <a:pt x="70" y="1934"/>
                  </a:lnTo>
                  <a:lnTo>
                    <a:pt x="120" y="2073"/>
                  </a:lnTo>
                  <a:lnTo>
                    <a:pt x="180" y="2203"/>
                  </a:lnTo>
                  <a:lnTo>
                    <a:pt x="260" y="2322"/>
                  </a:lnTo>
                  <a:lnTo>
                    <a:pt x="339" y="2432"/>
                  </a:lnTo>
                  <a:lnTo>
                    <a:pt x="439" y="2541"/>
                  </a:lnTo>
                  <a:lnTo>
                    <a:pt x="549" y="2641"/>
                  </a:lnTo>
                  <a:lnTo>
                    <a:pt x="658" y="2721"/>
                  </a:lnTo>
                  <a:lnTo>
                    <a:pt x="778" y="2801"/>
                  </a:lnTo>
                  <a:lnTo>
                    <a:pt x="907" y="2860"/>
                  </a:lnTo>
                  <a:lnTo>
                    <a:pt x="1047" y="2910"/>
                  </a:lnTo>
                  <a:lnTo>
                    <a:pt x="1186" y="2950"/>
                  </a:lnTo>
                  <a:lnTo>
                    <a:pt x="1336" y="2970"/>
                  </a:lnTo>
                  <a:lnTo>
                    <a:pt x="1495" y="2980"/>
                  </a:lnTo>
                  <a:lnTo>
                    <a:pt x="1645" y="2970"/>
                  </a:lnTo>
                  <a:lnTo>
                    <a:pt x="1794" y="2950"/>
                  </a:lnTo>
                  <a:lnTo>
                    <a:pt x="1933" y="2910"/>
                  </a:lnTo>
                  <a:lnTo>
                    <a:pt x="2073" y="2860"/>
                  </a:lnTo>
                  <a:lnTo>
                    <a:pt x="2202" y="2801"/>
                  </a:lnTo>
                  <a:lnTo>
                    <a:pt x="2322" y="2721"/>
                  </a:lnTo>
                  <a:lnTo>
                    <a:pt x="2442" y="2641"/>
                  </a:lnTo>
                  <a:lnTo>
                    <a:pt x="2541" y="2541"/>
                  </a:lnTo>
                  <a:lnTo>
                    <a:pt x="2641" y="2432"/>
                  </a:lnTo>
                  <a:lnTo>
                    <a:pt x="2731" y="2322"/>
                  </a:lnTo>
                  <a:lnTo>
                    <a:pt x="2800" y="2203"/>
                  </a:lnTo>
                  <a:lnTo>
                    <a:pt x="2860" y="2073"/>
                  </a:lnTo>
                  <a:lnTo>
                    <a:pt x="2910" y="1934"/>
                  </a:lnTo>
                  <a:lnTo>
                    <a:pt x="2950" y="1784"/>
                  </a:lnTo>
                  <a:lnTo>
                    <a:pt x="2970" y="1645"/>
                  </a:lnTo>
                  <a:lnTo>
                    <a:pt x="2980" y="1485"/>
                  </a:lnTo>
                  <a:lnTo>
                    <a:pt x="2970" y="1336"/>
                  </a:lnTo>
                  <a:lnTo>
                    <a:pt x="2950" y="1187"/>
                  </a:lnTo>
                  <a:lnTo>
                    <a:pt x="2910" y="1047"/>
                  </a:lnTo>
                  <a:lnTo>
                    <a:pt x="2860" y="908"/>
                  </a:lnTo>
                  <a:lnTo>
                    <a:pt x="2800" y="778"/>
                  </a:lnTo>
                  <a:lnTo>
                    <a:pt x="2731" y="658"/>
                  </a:lnTo>
                  <a:lnTo>
                    <a:pt x="2641" y="539"/>
                  </a:lnTo>
                  <a:lnTo>
                    <a:pt x="2541" y="439"/>
                  </a:lnTo>
                  <a:lnTo>
                    <a:pt x="2442" y="340"/>
                  </a:lnTo>
                  <a:lnTo>
                    <a:pt x="2322" y="250"/>
                  </a:lnTo>
                  <a:lnTo>
                    <a:pt x="2202" y="180"/>
                  </a:lnTo>
                  <a:lnTo>
                    <a:pt x="2073" y="120"/>
                  </a:lnTo>
                  <a:lnTo>
                    <a:pt x="1933" y="71"/>
                  </a:lnTo>
                  <a:lnTo>
                    <a:pt x="1794" y="31"/>
                  </a:lnTo>
                  <a:lnTo>
                    <a:pt x="1645" y="11"/>
                  </a:lnTo>
                  <a:lnTo>
                    <a:pt x="149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5" name="Google Shape;2625;p23"/>
            <p:cNvSpPr/>
            <p:nvPr/>
          </p:nvSpPr>
          <p:spPr>
            <a:xfrm>
              <a:off x="4983600" y="782575"/>
              <a:ext cx="74250" cy="74500"/>
            </a:xfrm>
            <a:custGeom>
              <a:rect b="b" l="l" r="r" t="t"/>
              <a:pathLst>
                <a:path extrusionOk="0" h="2980" w="2970">
                  <a:moveTo>
                    <a:pt x="1485" y="1"/>
                  </a:moveTo>
                  <a:lnTo>
                    <a:pt x="1336" y="11"/>
                  </a:lnTo>
                  <a:lnTo>
                    <a:pt x="1186" y="31"/>
                  </a:lnTo>
                  <a:lnTo>
                    <a:pt x="1047" y="71"/>
                  </a:lnTo>
                  <a:lnTo>
                    <a:pt x="907" y="120"/>
                  </a:lnTo>
                  <a:lnTo>
                    <a:pt x="778" y="180"/>
                  </a:lnTo>
                  <a:lnTo>
                    <a:pt x="648" y="250"/>
                  </a:lnTo>
                  <a:lnTo>
                    <a:pt x="539" y="340"/>
                  </a:lnTo>
                  <a:lnTo>
                    <a:pt x="429" y="439"/>
                  </a:lnTo>
                  <a:lnTo>
                    <a:pt x="339" y="539"/>
                  </a:lnTo>
                  <a:lnTo>
                    <a:pt x="250" y="658"/>
                  </a:lnTo>
                  <a:lnTo>
                    <a:pt x="180" y="778"/>
                  </a:lnTo>
                  <a:lnTo>
                    <a:pt x="110" y="908"/>
                  </a:lnTo>
                  <a:lnTo>
                    <a:pt x="60" y="1047"/>
                  </a:lnTo>
                  <a:lnTo>
                    <a:pt x="31" y="1187"/>
                  </a:lnTo>
                  <a:lnTo>
                    <a:pt x="1" y="1336"/>
                  </a:lnTo>
                  <a:lnTo>
                    <a:pt x="1" y="1485"/>
                  </a:lnTo>
                  <a:lnTo>
                    <a:pt x="1" y="1645"/>
                  </a:lnTo>
                  <a:lnTo>
                    <a:pt x="31" y="1784"/>
                  </a:lnTo>
                  <a:lnTo>
                    <a:pt x="60" y="1934"/>
                  </a:lnTo>
                  <a:lnTo>
                    <a:pt x="110" y="2073"/>
                  </a:lnTo>
                  <a:lnTo>
                    <a:pt x="180" y="2203"/>
                  </a:lnTo>
                  <a:lnTo>
                    <a:pt x="250" y="2322"/>
                  </a:lnTo>
                  <a:lnTo>
                    <a:pt x="339" y="2432"/>
                  </a:lnTo>
                  <a:lnTo>
                    <a:pt x="429" y="2541"/>
                  </a:lnTo>
                  <a:lnTo>
                    <a:pt x="539" y="2641"/>
                  </a:lnTo>
                  <a:lnTo>
                    <a:pt x="648" y="2721"/>
                  </a:lnTo>
                  <a:lnTo>
                    <a:pt x="778" y="2801"/>
                  </a:lnTo>
                  <a:lnTo>
                    <a:pt x="907" y="2860"/>
                  </a:lnTo>
                  <a:lnTo>
                    <a:pt x="1047" y="2910"/>
                  </a:lnTo>
                  <a:lnTo>
                    <a:pt x="1186" y="2950"/>
                  </a:lnTo>
                  <a:lnTo>
                    <a:pt x="1336" y="2970"/>
                  </a:lnTo>
                  <a:lnTo>
                    <a:pt x="1485" y="2980"/>
                  </a:lnTo>
                  <a:lnTo>
                    <a:pt x="1635" y="2970"/>
                  </a:lnTo>
                  <a:lnTo>
                    <a:pt x="1784" y="2950"/>
                  </a:lnTo>
                  <a:lnTo>
                    <a:pt x="1923" y="2910"/>
                  </a:lnTo>
                  <a:lnTo>
                    <a:pt x="2063" y="2860"/>
                  </a:lnTo>
                  <a:lnTo>
                    <a:pt x="2192" y="2801"/>
                  </a:lnTo>
                  <a:lnTo>
                    <a:pt x="2322" y="2721"/>
                  </a:lnTo>
                  <a:lnTo>
                    <a:pt x="2432" y="2641"/>
                  </a:lnTo>
                  <a:lnTo>
                    <a:pt x="2541" y="2541"/>
                  </a:lnTo>
                  <a:lnTo>
                    <a:pt x="2631" y="2432"/>
                  </a:lnTo>
                  <a:lnTo>
                    <a:pt x="2721" y="2322"/>
                  </a:lnTo>
                  <a:lnTo>
                    <a:pt x="2790" y="2203"/>
                  </a:lnTo>
                  <a:lnTo>
                    <a:pt x="2860" y="2073"/>
                  </a:lnTo>
                  <a:lnTo>
                    <a:pt x="2910" y="1934"/>
                  </a:lnTo>
                  <a:lnTo>
                    <a:pt x="2940" y="1784"/>
                  </a:lnTo>
                  <a:lnTo>
                    <a:pt x="2970" y="1645"/>
                  </a:lnTo>
                  <a:lnTo>
                    <a:pt x="2970" y="1485"/>
                  </a:lnTo>
                  <a:lnTo>
                    <a:pt x="2970" y="1336"/>
                  </a:lnTo>
                  <a:lnTo>
                    <a:pt x="2940" y="1187"/>
                  </a:lnTo>
                  <a:lnTo>
                    <a:pt x="2910" y="1047"/>
                  </a:lnTo>
                  <a:lnTo>
                    <a:pt x="2860" y="908"/>
                  </a:lnTo>
                  <a:lnTo>
                    <a:pt x="2790" y="778"/>
                  </a:lnTo>
                  <a:lnTo>
                    <a:pt x="2721" y="658"/>
                  </a:lnTo>
                  <a:lnTo>
                    <a:pt x="2631" y="539"/>
                  </a:lnTo>
                  <a:lnTo>
                    <a:pt x="2541" y="439"/>
                  </a:lnTo>
                  <a:lnTo>
                    <a:pt x="2432" y="340"/>
                  </a:lnTo>
                  <a:lnTo>
                    <a:pt x="2322" y="250"/>
                  </a:lnTo>
                  <a:lnTo>
                    <a:pt x="2192" y="180"/>
                  </a:lnTo>
                  <a:lnTo>
                    <a:pt x="2063" y="120"/>
                  </a:lnTo>
                  <a:lnTo>
                    <a:pt x="1923" y="71"/>
                  </a:lnTo>
                  <a:lnTo>
                    <a:pt x="1784" y="31"/>
                  </a:lnTo>
                  <a:lnTo>
                    <a:pt x="1635" y="11"/>
                  </a:lnTo>
                  <a:lnTo>
                    <a:pt x="148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6" name="Google Shape;2626;p23"/>
            <p:cNvSpPr/>
            <p:nvPr/>
          </p:nvSpPr>
          <p:spPr>
            <a:xfrm>
              <a:off x="4983600" y="692675"/>
              <a:ext cx="118100" cy="74000"/>
            </a:xfrm>
            <a:custGeom>
              <a:rect b="b" l="l" r="r" t="t"/>
              <a:pathLst>
                <a:path extrusionOk="0" h="2960" w="4724">
                  <a:moveTo>
                    <a:pt x="967" y="0"/>
                  </a:moveTo>
                  <a:lnTo>
                    <a:pt x="867" y="20"/>
                  </a:lnTo>
                  <a:lnTo>
                    <a:pt x="768" y="40"/>
                  </a:lnTo>
                  <a:lnTo>
                    <a:pt x="668" y="80"/>
                  </a:lnTo>
                  <a:lnTo>
                    <a:pt x="578" y="120"/>
                  </a:lnTo>
                  <a:lnTo>
                    <a:pt x="489" y="170"/>
                  </a:lnTo>
                  <a:lnTo>
                    <a:pt x="399" y="229"/>
                  </a:lnTo>
                  <a:lnTo>
                    <a:pt x="319" y="299"/>
                  </a:lnTo>
                  <a:lnTo>
                    <a:pt x="250" y="379"/>
                  </a:lnTo>
                  <a:lnTo>
                    <a:pt x="190" y="459"/>
                  </a:lnTo>
                  <a:lnTo>
                    <a:pt x="130" y="548"/>
                  </a:lnTo>
                  <a:lnTo>
                    <a:pt x="80" y="648"/>
                  </a:lnTo>
                  <a:lnTo>
                    <a:pt x="50" y="748"/>
                  </a:lnTo>
                  <a:lnTo>
                    <a:pt x="21" y="857"/>
                  </a:lnTo>
                  <a:lnTo>
                    <a:pt x="1" y="957"/>
                  </a:lnTo>
                  <a:lnTo>
                    <a:pt x="1" y="1066"/>
                  </a:lnTo>
                  <a:lnTo>
                    <a:pt x="1" y="1176"/>
                  </a:lnTo>
                  <a:lnTo>
                    <a:pt x="11" y="1276"/>
                  </a:lnTo>
                  <a:lnTo>
                    <a:pt x="40" y="1375"/>
                  </a:lnTo>
                  <a:lnTo>
                    <a:pt x="70" y="1475"/>
                  </a:lnTo>
                  <a:lnTo>
                    <a:pt x="120" y="1564"/>
                  </a:lnTo>
                  <a:lnTo>
                    <a:pt x="170" y="1654"/>
                  </a:lnTo>
                  <a:lnTo>
                    <a:pt x="230" y="1744"/>
                  </a:lnTo>
                  <a:lnTo>
                    <a:pt x="300" y="1814"/>
                  </a:lnTo>
                  <a:lnTo>
                    <a:pt x="369" y="1893"/>
                  </a:lnTo>
                  <a:lnTo>
                    <a:pt x="459" y="1953"/>
                  </a:lnTo>
                  <a:lnTo>
                    <a:pt x="549" y="2013"/>
                  </a:lnTo>
                  <a:lnTo>
                    <a:pt x="648" y="2053"/>
                  </a:lnTo>
                  <a:lnTo>
                    <a:pt x="748" y="2093"/>
                  </a:lnTo>
                  <a:lnTo>
                    <a:pt x="3328" y="2909"/>
                  </a:lnTo>
                  <a:lnTo>
                    <a:pt x="3438" y="2939"/>
                  </a:lnTo>
                  <a:lnTo>
                    <a:pt x="3537" y="2949"/>
                  </a:lnTo>
                  <a:lnTo>
                    <a:pt x="3647" y="2959"/>
                  </a:lnTo>
                  <a:lnTo>
                    <a:pt x="3757" y="2949"/>
                  </a:lnTo>
                  <a:lnTo>
                    <a:pt x="3856" y="2939"/>
                  </a:lnTo>
                  <a:lnTo>
                    <a:pt x="3956" y="2909"/>
                  </a:lnTo>
                  <a:lnTo>
                    <a:pt x="4056" y="2880"/>
                  </a:lnTo>
                  <a:lnTo>
                    <a:pt x="4145" y="2840"/>
                  </a:lnTo>
                  <a:lnTo>
                    <a:pt x="4235" y="2780"/>
                  </a:lnTo>
                  <a:lnTo>
                    <a:pt x="4325" y="2720"/>
                  </a:lnTo>
                  <a:lnTo>
                    <a:pt x="4394" y="2660"/>
                  </a:lnTo>
                  <a:lnTo>
                    <a:pt x="4464" y="2581"/>
                  </a:lnTo>
                  <a:lnTo>
                    <a:pt x="4534" y="2501"/>
                  </a:lnTo>
                  <a:lnTo>
                    <a:pt x="4594" y="2401"/>
                  </a:lnTo>
                  <a:lnTo>
                    <a:pt x="4633" y="2312"/>
                  </a:lnTo>
                  <a:lnTo>
                    <a:pt x="4673" y="2202"/>
                  </a:lnTo>
                  <a:lnTo>
                    <a:pt x="4703" y="2102"/>
                  </a:lnTo>
                  <a:lnTo>
                    <a:pt x="4723" y="1993"/>
                  </a:lnTo>
                  <a:lnTo>
                    <a:pt x="4723" y="1883"/>
                  </a:lnTo>
                  <a:lnTo>
                    <a:pt x="4723" y="1784"/>
                  </a:lnTo>
                  <a:lnTo>
                    <a:pt x="4703" y="1684"/>
                  </a:lnTo>
                  <a:lnTo>
                    <a:pt x="4683" y="1574"/>
                  </a:lnTo>
                  <a:lnTo>
                    <a:pt x="4643" y="1485"/>
                  </a:lnTo>
                  <a:lnTo>
                    <a:pt x="4603" y="1385"/>
                  </a:lnTo>
                  <a:lnTo>
                    <a:pt x="4554" y="1296"/>
                  </a:lnTo>
                  <a:lnTo>
                    <a:pt x="4494" y="1216"/>
                  </a:lnTo>
                  <a:lnTo>
                    <a:pt x="4424" y="1136"/>
                  </a:lnTo>
                  <a:lnTo>
                    <a:pt x="4344" y="1066"/>
                  </a:lnTo>
                  <a:lnTo>
                    <a:pt x="4265" y="997"/>
                  </a:lnTo>
                  <a:lnTo>
                    <a:pt x="4175" y="947"/>
                  </a:lnTo>
                  <a:lnTo>
                    <a:pt x="4075" y="897"/>
                  </a:lnTo>
                  <a:lnTo>
                    <a:pt x="3976" y="857"/>
                  </a:lnTo>
                  <a:lnTo>
                    <a:pt x="1395" y="50"/>
                  </a:lnTo>
                  <a:lnTo>
                    <a:pt x="1286" y="20"/>
                  </a:lnTo>
                  <a:lnTo>
                    <a:pt x="117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7" name="Google Shape;2627;p23"/>
            <p:cNvSpPr/>
            <p:nvPr/>
          </p:nvSpPr>
          <p:spPr>
            <a:xfrm>
              <a:off x="4657575" y="692675"/>
              <a:ext cx="118325" cy="74000"/>
            </a:xfrm>
            <a:custGeom>
              <a:rect b="b" l="l" r="r" t="t"/>
              <a:pathLst>
                <a:path extrusionOk="0" h="2960" w="4733">
                  <a:moveTo>
                    <a:pt x="3547" y="0"/>
                  </a:moveTo>
                  <a:lnTo>
                    <a:pt x="3447" y="20"/>
                  </a:lnTo>
                  <a:lnTo>
                    <a:pt x="3338" y="50"/>
                  </a:lnTo>
                  <a:lnTo>
                    <a:pt x="757" y="857"/>
                  </a:lnTo>
                  <a:lnTo>
                    <a:pt x="648" y="897"/>
                  </a:lnTo>
                  <a:lnTo>
                    <a:pt x="558" y="947"/>
                  </a:lnTo>
                  <a:lnTo>
                    <a:pt x="468" y="997"/>
                  </a:lnTo>
                  <a:lnTo>
                    <a:pt x="379" y="1066"/>
                  </a:lnTo>
                  <a:lnTo>
                    <a:pt x="309" y="1136"/>
                  </a:lnTo>
                  <a:lnTo>
                    <a:pt x="239" y="1216"/>
                  </a:lnTo>
                  <a:lnTo>
                    <a:pt x="180" y="1296"/>
                  </a:lnTo>
                  <a:lnTo>
                    <a:pt x="130" y="1385"/>
                  </a:lnTo>
                  <a:lnTo>
                    <a:pt x="80" y="1485"/>
                  </a:lnTo>
                  <a:lnTo>
                    <a:pt x="50" y="1574"/>
                  </a:lnTo>
                  <a:lnTo>
                    <a:pt x="20" y="1684"/>
                  </a:lnTo>
                  <a:lnTo>
                    <a:pt x="10" y="1784"/>
                  </a:lnTo>
                  <a:lnTo>
                    <a:pt x="0" y="1883"/>
                  </a:lnTo>
                  <a:lnTo>
                    <a:pt x="10" y="1993"/>
                  </a:lnTo>
                  <a:lnTo>
                    <a:pt x="30" y="2102"/>
                  </a:lnTo>
                  <a:lnTo>
                    <a:pt x="50" y="2202"/>
                  </a:lnTo>
                  <a:lnTo>
                    <a:pt x="90" y="2312"/>
                  </a:lnTo>
                  <a:lnTo>
                    <a:pt x="140" y="2401"/>
                  </a:lnTo>
                  <a:lnTo>
                    <a:pt x="199" y="2501"/>
                  </a:lnTo>
                  <a:lnTo>
                    <a:pt x="259" y="2581"/>
                  </a:lnTo>
                  <a:lnTo>
                    <a:pt x="329" y="2660"/>
                  </a:lnTo>
                  <a:lnTo>
                    <a:pt x="409" y="2720"/>
                  </a:lnTo>
                  <a:lnTo>
                    <a:pt x="488" y="2780"/>
                  </a:lnTo>
                  <a:lnTo>
                    <a:pt x="578" y="2840"/>
                  </a:lnTo>
                  <a:lnTo>
                    <a:pt x="678" y="2880"/>
                  </a:lnTo>
                  <a:lnTo>
                    <a:pt x="777" y="2909"/>
                  </a:lnTo>
                  <a:lnTo>
                    <a:pt x="877" y="2939"/>
                  </a:lnTo>
                  <a:lnTo>
                    <a:pt x="977" y="2949"/>
                  </a:lnTo>
                  <a:lnTo>
                    <a:pt x="1086" y="2959"/>
                  </a:lnTo>
                  <a:lnTo>
                    <a:pt x="1186" y="2949"/>
                  </a:lnTo>
                  <a:lnTo>
                    <a:pt x="1295" y="2939"/>
                  </a:lnTo>
                  <a:lnTo>
                    <a:pt x="1405" y="2909"/>
                  </a:lnTo>
                  <a:lnTo>
                    <a:pt x="3985" y="2093"/>
                  </a:lnTo>
                  <a:lnTo>
                    <a:pt x="4085" y="2053"/>
                  </a:lnTo>
                  <a:lnTo>
                    <a:pt x="4185" y="2013"/>
                  </a:lnTo>
                  <a:lnTo>
                    <a:pt x="4274" y="1953"/>
                  </a:lnTo>
                  <a:lnTo>
                    <a:pt x="4354" y="1893"/>
                  </a:lnTo>
                  <a:lnTo>
                    <a:pt x="4434" y="1814"/>
                  </a:lnTo>
                  <a:lnTo>
                    <a:pt x="4503" y="1744"/>
                  </a:lnTo>
                  <a:lnTo>
                    <a:pt x="4563" y="1654"/>
                  </a:lnTo>
                  <a:lnTo>
                    <a:pt x="4613" y="1564"/>
                  </a:lnTo>
                  <a:lnTo>
                    <a:pt x="4653" y="1475"/>
                  </a:lnTo>
                  <a:lnTo>
                    <a:pt x="4693" y="1375"/>
                  </a:lnTo>
                  <a:lnTo>
                    <a:pt x="4713" y="1276"/>
                  </a:lnTo>
                  <a:lnTo>
                    <a:pt x="4733" y="1176"/>
                  </a:lnTo>
                  <a:lnTo>
                    <a:pt x="4733" y="1066"/>
                  </a:lnTo>
                  <a:lnTo>
                    <a:pt x="4723" y="957"/>
                  </a:lnTo>
                  <a:lnTo>
                    <a:pt x="4713" y="857"/>
                  </a:lnTo>
                  <a:lnTo>
                    <a:pt x="4683" y="748"/>
                  </a:lnTo>
                  <a:lnTo>
                    <a:pt x="4643" y="648"/>
                  </a:lnTo>
                  <a:lnTo>
                    <a:pt x="4593" y="548"/>
                  </a:lnTo>
                  <a:lnTo>
                    <a:pt x="4543" y="459"/>
                  </a:lnTo>
                  <a:lnTo>
                    <a:pt x="4474" y="379"/>
                  </a:lnTo>
                  <a:lnTo>
                    <a:pt x="4404" y="299"/>
                  </a:lnTo>
                  <a:lnTo>
                    <a:pt x="4324" y="229"/>
                  </a:lnTo>
                  <a:lnTo>
                    <a:pt x="4244" y="170"/>
                  </a:lnTo>
                  <a:lnTo>
                    <a:pt x="4155" y="120"/>
                  </a:lnTo>
                  <a:lnTo>
                    <a:pt x="4065" y="80"/>
                  </a:lnTo>
                  <a:lnTo>
                    <a:pt x="3965" y="40"/>
                  </a:lnTo>
                  <a:lnTo>
                    <a:pt x="3866" y="20"/>
                  </a:lnTo>
                  <a:lnTo>
                    <a:pt x="375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8" name="Google Shape;2628;p23"/>
            <p:cNvSpPr/>
            <p:nvPr/>
          </p:nvSpPr>
          <p:spPr>
            <a:xfrm>
              <a:off x="4776375" y="1010975"/>
              <a:ext cx="190075" cy="67775"/>
            </a:xfrm>
            <a:custGeom>
              <a:rect b="b" l="l" r="r" t="t"/>
              <a:pathLst>
                <a:path extrusionOk="0" h="2711" w="7603">
                  <a:moveTo>
                    <a:pt x="6895" y="1"/>
                  </a:moveTo>
                  <a:lnTo>
                    <a:pt x="6815" y="11"/>
                  </a:lnTo>
                  <a:lnTo>
                    <a:pt x="6715" y="31"/>
                  </a:lnTo>
                  <a:lnTo>
                    <a:pt x="6626" y="51"/>
                  </a:lnTo>
                  <a:lnTo>
                    <a:pt x="6895" y="270"/>
                  </a:lnTo>
                  <a:lnTo>
                    <a:pt x="6765" y="419"/>
                  </a:lnTo>
                  <a:lnTo>
                    <a:pt x="6626" y="549"/>
                  </a:lnTo>
                  <a:lnTo>
                    <a:pt x="6456" y="708"/>
                  </a:lnTo>
                  <a:lnTo>
                    <a:pt x="6237" y="878"/>
                  </a:lnTo>
                  <a:lnTo>
                    <a:pt x="5968" y="1077"/>
                  </a:lnTo>
                  <a:lnTo>
                    <a:pt x="5669" y="1276"/>
                  </a:lnTo>
                  <a:lnTo>
                    <a:pt x="5500" y="1376"/>
                  </a:lnTo>
                  <a:lnTo>
                    <a:pt x="5311" y="1475"/>
                  </a:lnTo>
                  <a:lnTo>
                    <a:pt x="5121" y="1575"/>
                  </a:lnTo>
                  <a:lnTo>
                    <a:pt x="4922" y="1675"/>
                  </a:lnTo>
                  <a:lnTo>
                    <a:pt x="4703" y="1764"/>
                  </a:lnTo>
                  <a:lnTo>
                    <a:pt x="4484" y="1854"/>
                  </a:lnTo>
                  <a:lnTo>
                    <a:pt x="4245" y="1934"/>
                  </a:lnTo>
                  <a:lnTo>
                    <a:pt x="3996" y="2013"/>
                  </a:lnTo>
                  <a:lnTo>
                    <a:pt x="3737" y="2083"/>
                  </a:lnTo>
                  <a:lnTo>
                    <a:pt x="3458" y="2153"/>
                  </a:lnTo>
                  <a:lnTo>
                    <a:pt x="3179" y="2213"/>
                  </a:lnTo>
                  <a:lnTo>
                    <a:pt x="2880" y="2253"/>
                  </a:lnTo>
                  <a:lnTo>
                    <a:pt x="2571" y="2292"/>
                  </a:lnTo>
                  <a:lnTo>
                    <a:pt x="2252" y="2322"/>
                  </a:lnTo>
                  <a:lnTo>
                    <a:pt x="1923" y="2342"/>
                  </a:lnTo>
                  <a:lnTo>
                    <a:pt x="1585" y="2342"/>
                  </a:lnTo>
                  <a:lnTo>
                    <a:pt x="1226" y="2332"/>
                  </a:lnTo>
                  <a:lnTo>
                    <a:pt x="857" y="2302"/>
                  </a:lnTo>
                  <a:lnTo>
                    <a:pt x="1196" y="2013"/>
                  </a:lnTo>
                  <a:lnTo>
                    <a:pt x="957" y="1734"/>
                  </a:lnTo>
                  <a:lnTo>
                    <a:pt x="1" y="2581"/>
                  </a:lnTo>
                  <a:lnTo>
                    <a:pt x="399" y="2631"/>
                  </a:lnTo>
                  <a:lnTo>
                    <a:pt x="738" y="2661"/>
                  </a:lnTo>
                  <a:lnTo>
                    <a:pt x="1067" y="2691"/>
                  </a:lnTo>
                  <a:lnTo>
                    <a:pt x="1385" y="2701"/>
                  </a:lnTo>
                  <a:lnTo>
                    <a:pt x="1694" y="2711"/>
                  </a:lnTo>
                  <a:lnTo>
                    <a:pt x="2023" y="2701"/>
                  </a:lnTo>
                  <a:lnTo>
                    <a:pt x="2352" y="2691"/>
                  </a:lnTo>
                  <a:lnTo>
                    <a:pt x="2661" y="2661"/>
                  </a:lnTo>
                  <a:lnTo>
                    <a:pt x="2959" y="2621"/>
                  </a:lnTo>
                  <a:lnTo>
                    <a:pt x="3248" y="2571"/>
                  </a:lnTo>
                  <a:lnTo>
                    <a:pt x="3527" y="2522"/>
                  </a:lnTo>
                  <a:lnTo>
                    <a:pt x="3796" y="2462"/>
                  </a:lnTo>
                  <a:lnTo>
                    <a:pt x="4055" y="2392"/>
                  </a:lnTo>
                  <a:lnTo>
                    <a:pt x="4304" y="2312"/>
                  </a:lnTo>
                  <a:lnTo>
                    <a:pt x="4534" y="2233"/>
                  </a:lnTo>
                  <a:lnTo>
                    <a:pt x="4763" y="2153"/>
                  </a:lnTo>
                  <a:lnTo>
                    <a:pt x="4982" y="2063"/>
                  </a:lnTo>
                  <a:lnTo>
                    <a:pt x="5181" y="1964"/>
                  </a:lnTo>
                  <a:lnTo>
                    <a:pt x="5380" y="1874"/>
                  </a:lnTo>
                  <a:lnTo>
                    <a:pt x="5560" y="1774"/>
                  </a:lnTo>
                  <a:lnTo>
                    <a:pt x="5739" y="1675"/>
                  </a:lnTo>
                  <a:lnTo>
                    <a:pt x="6058" y="1475"/>
                  </a:lnTo>
                  <a:lnTo>
                    <a:pt x="6327" y="1286"/>
                  </a:lnTo>
                  <a:lnTo>
                    <a:pt x="6566" y="1097"/>
                  </a:lnTo>
                  <a:lnTo>
                    <a:pt x="6765" y="927"/>
                  </a:lnTo>
                  <a:lnTo>
                    <a:pt x="6925" y="768"/>
                  </a:lnTo>
                  <a:lnTo>
                    <a:pt x="7054" y="649"/>
                  </a:lnTo>
                  <a:lnTo>
                    <a:pt x="7184" y="489"/>
                  </a:lnTo>
                  <a:lnTo>
                    <a:pt x="7592" y="818"/>
                  </a:lnTo>
                  <a:lnTo>
                    <a:pt x="7602" y="768"/>
                  </a:lnTo>
                  <a:lnTo>
                    <a:pt x="7592" y="658"/>
                  </a:lnTo>
                  <a:lnTo>
                    <a:pt x="7592" y="579"/>
                  </a:lnTo>
                  <a:lnTo>
                    <a:pt x="7572" y="499"/>
                  </a:lnTo>
                  <a:lnTo>
                    <a:pt x="7552" y="409"/>
                  </a:lnTo>
                  <a:lnTo>
                    <a:pt x="7513" y="330"/>
                  </a:lnTo>
                  <a:lnTo>
                    <a:pt x="7473" y="240"/>
                  </a:lnTo>
                  <a:lnTo>
                    <a:pt x="7403" y="170"/>
                  </a:lnTo>
                  <a:lnTo>
                    <a:pt x="7333" y="101"/>
                  </a:lnTo>
                  <a:lnTo>
                    <a:pt x="7234" y="51"/>
                  </a:lnTo>
                  <a:lnTo>
                    <a:pt x="7174" y="31"/>
                  </a:lnTo>
                  <a:lnTo>
                    <a:pt x="7114" y="11"/>
                  </a:lnTo>
                  <a:lnTo>
                    <a:pt x="7044"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9" name="Google Shape;2629;p23"/>
            <p:cNvSpPr/>
            <p:nvPr/>
          </p:nvSpPr>
          <p:spPr>
            <a:xfrm>
              <a:off x="4682725" y="657300"/>
              <a:ext cx="394050" cy="18450"/>
            </a:xfrm>
            <a:custGeom>
              <a:rect b="b" l="l" r="r" t="t"/>
              <a:pathLst>
                <a:path extrusionOk="0" h="738" w="15762">
                  <a:moveTo>
                    <a:pt x="369" y="1"/>
                  </a:moveTo>
                  <a:lnTo>
                    <a:pt x="289" y="11"/>
                  </a:lnTo>
                  <a:lnTo>
                    <a:pt x="220" y="30"/>
                  </a:lnTo>
                  <a:lnTo>
                    <a:pt x="160" y="60"/>
                  </a:lnTo>
                  <a:lnTo>
                    <a:pt x="110" y="110"/>
                  </a:lnTo>
                  <a:lnTo>
                    <a:pt x="60" y="160"/>
                  </a:lnTo>
                  <a:lnTo>
                    <a:pt x="30" y="230"/>
                  </a:lnTo>
                  <a:lnTo>
                    <a:pt x="0" y="290"/>
                  </a:lnTo>
                  <a:lnTo>
                    <a:pt x="0" y="369"/>
                  </a:lnTo>
                  <a:lnTo>
                    <a:pt x="0" y="439"/>
                  </a:lnTo>
                  <a:lnTo>
                    <a:pt x="30" y="509"/>
                  </a:lnTo>
                  <a:lnTo>
                    <a:pt x="60" y="578"/>
                  </a:lnTo>
                  <a:lnTo>
                    <a:pt x="110" y="628"/>
                  </a:lnTo>
                  <a:lnTo>
                    <a:pt x="160" y="678"/>
                  </a:lnTo>
                  <a:lnTo>
                    <a:pt x="220" y="708"/>
                  </a:lnTo>
                  <a:lnTo>
                    <a:pt x="289" y="728"/>
                  </a:lnTo>
                  <a:lnTo>
                    <a:pt x="369" y="738"/>
                  </a:lnTo>
                  <a:lnTo>
                    <a:pt x="15393" y="738"/>
                  </a:lnTo>
                  <a:lnTo>
                    <a:pt x="15463" y="728"/>
                  </a:lnTo>
                  <a:lnTo>
                    <a:pt x="15533" y="708"/>
                  </a:lnTo>
                  <a:lnTo>
                    <a:pt x="15602" y="678"/>
                  </a:lnTo>
                  <a:lnTo>
                    <a:pt x="15652" y="628"/>
                  </a:lnTo>
                  <a:lnTo>
                    <a:pt x="15702" y="578"/>
                  </a:lnTo>
                  <a:lnTo>
                    <a:pt x="15732" y="509"/>
                  </a:lnTo>
                  <a:lnTo>
                    <a:pt x="15752" y="439"/>
                  </a:lnTo>
                  <a:lnTo>
                    <a:pt x="15762" y="369"/>
                  </a:lnTo>
                  <a:lnTo>
                    <a:pt x="15752" y="290"/>
                  </a:lnTo>
                  <a:lnTo>
                    <a:pt x="15732" y="230"/>
                  </a:lnTo>
                  <a:lnTo>
                    <a:pt x="15702" y="160"/>
                  </a:lnTo>
                  <a:lnTo>
                    <a:pt x="15652" y="110"/>
                  </a:lnTo>
                  <a:lnTo>
                    <a:pt x="15602" y="60"/>
                  </a:lnTo>
                  <a:lnTo>
                    <a:pt x="15533" y="30"/>
                  </a:lnTo>
                  <a:lnTo>
                    <a:pt x="15463" y="11"/>
                  </a:lnTo>
                  <a:lnTo>
                    <a:pt x="15393"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0" name="Google Shape;2630;p23"/>
            <p:cNvSpPr/>
            <p:nvPr/>
          </p:nvSpPr>
          <p:spPr>
            <a:xfrm>
              <a:off x="4506875" y="607725"/>
              <a:ext cx="202025" cy="194075"/>
            </a:xfrm>
            <a:custGeom>
              <a:rect b="b" l="l" r="r" t="t"/>
              <a:pathLst>
                <a:path extrusionOk="0" h="7763" w="8081">
                  <a:moveTo>
                    <a:pt x="638" y="1"/>
                  </a:moveTo>
                  <a:lnTo>
                    <a:pt x="549" y="220"/>
                  </a:lnTo>
                  <a:lnTo>
                    <a:pt x="459" y="489"/>
                  </a:lnTo>
                  <a:lnTo>
                    <a:pt x="349" y="838"/>
                  </a:lnTo>
                  <a:lnTo>
                    <a:pt x="240" y="1266"/>
                  </a:lnTo>
                  <a:lnTo>
                    <a:pt x="190" y="1505"/>
                  </a:lnTo>
                  <a:lnTo>
                    <a:pt x="140" y="1754"/>
                  </a:lnTo>
                  <a:lnTo>
                    <a:pt x="100" y="2023"/>
                  </a:lnTo>
                  <a:lnTo>
                    <a:pt x="60" y="2302"/>
                  </a:lnTo>
                  <a:lnTo>
                    <a:pt x="31" y="2581"/>
                  </a:lnTo>
                  <a:lnTo>
                    <a:pt x="11" y="2880"/>
                  </a:lnTo>
                  <a:lnTo>
                    <a:pt x="1" y="3189"/>
                  </a:lnTo>
                  <a:lnTo>
                    <a:pt x="1" y="3498"/>
                  </a:lnTo>
                  <a:lnTo>
                    <a:pt x="21" y="3817"/>
                  </a:lnTo>
                  <a:lnTo>
                    <a:pt x="50" y="4136"/>
                  </a:lnTo>
                  <a:lnTo>
                    <a:pt x="100" y="4464"/>
                  </a:lnTo>
                  <a:lnTo>
                    <a:pt x="170" y="4783"/>
                  </a:lnTo>
                  <a:lnTo>
                    <a:pt x="260" y="5102"/>
                  </a:lnTo>
                  <a:lnTo>
                    <a:pt x="369" y="5431"/>
                  </a:lnTo>
                  <a:lnTo>
                    <a:pt x="499" y="5750"/>
                  </a:lnTo>
                  <a:lnTo>
                    <a:pt x="579" y="5899"/>
                  </a:lnTo>
                  <a:lnTo>
                    <a:pt x="658" y="6058"/>
                  </a:lnTo>
                  <a:lnTo>
                    <a:pt x="748" y="6208"/>
                  </a:lnTo>
                  <a:lnTo>
                    <a:pt x="838" y="6367"/>
                  </a:lnTo>
                  <a:lnTo>
                    <a:pt x="937" y="6517"/>
                  </a:lnTo>
                  <a:lnTo>
                    <a:pt x="1047" y="6666"/>
                  </a:lnTo>
                  <a:lnTo>
                    <a:pt x="1166" y="6816"/>
                  </a:lnTo>
                  <a:lnTo>
                    <a:pt x="1286" y="6955"/>
                  </a:lnTo>
                  <a:lnTo>
                    <a:pt x="1415" y="7095"/>
                  </a:lnTo>
                  <a:lnTo>
                    <a:pt x="1555" y="7234"/>
                  </a:lnTo>
                  <a:lnTo>
                    <a:pt x="1704" y="7374"/>
                  </a:lnTo>
                  <a:lnTo>
                    <a:pt x="1854" y="7503"/>
                  </a:lnTo>
                  <a:lnTo>
                    <a:pt x="2023" y="7633"/>
                  </a:lnTo>
                  <a:lnTo>
                    <a:pt x="2193" y="7762"/>
                  </a:lnTo>
                  <a:lnTo>
                    <a:pt x="2471" y="7752"/>
                  </a:lnTo>
                  <a:lnTo>
                    <a:pt x="2721" y="7732"/>
                  </a:lnTo>
                  <a:lnTo>
                    <a:pt x="2960" y="7702"/>
                  </a:lnTo>
                  <a:lnTo>
                    <a:pt x="3189" y="7652"/>
                  </a:lnTo>
                  <a:lnTo>
                    <a:pt x="3388" y="7603"/>
                  </a:lnTo>
                  <a:lnTo>
                    <a:pt x="3577" y="7533"/>
                  </a:lnTo>
                  <a:lnTo>
                    <a:pt x="3747" y="7453"/>
                  </a:lnTo>
                  <a:lnTo>
                    <a:pt x="3906" y="7364"/>
                  </a:lnTo>
                  <a:lnTo>
                    <a:pt x="4056" y="7264"/>
                  </a:lnTo>
                  <a:lnTo>
                    <a:pt x="4185" y="7154"/>
                  </a:lnTo>
                  <a:lnTo>
                    <a:pt x="4295" y="7035"/>
                  </a:lnTo>
                  <a:lnTo>
                    <a:pt x="4404" y="6915"/>
                  </a:lnTo>
                  <a:lnTo>
                    <a:pt x="4494" y="6786"/>
                  </a:lnTo>
                  <a:lnTo>
                    <a:pt x="4584" y="6646"/>
                  </a:lnTo>
                  <a:lnTo>
                    <a:pt x="4653" y="6497"/>
                  </a:lnTo>
                  <a:lnTo>
                    <a:pt x="4713" y="6347"/>
                  </a:lnTo>
                  <a:lnTo>
                    <a:pt x="4773" y="6198"/>
                  </a:lnTo>
                  <a:lnTo>
                    <a:pt x="4813" y="6038"/>
                  </a:lnTo>
                  <a:lnTo>
                    <a:pt x="4853" y="5869"/>
                  </a:lnTo>
                  <a:lnTo>
                    <a:pt x="4882" y="5710"/>
                  </a:lnTo>
                  <a:lnTo>
                    <a:pt x="4912" y="5540"/>
                  </a:lnTo>
                  <a:lnTo>
                    <a:pt x="4932" y="5361"/>
                  </a:lnTo>
                  <a:lnTo>
                    <a:pt x="4952" y="5022"/>
                  </a:lnTo>
                  <a:lnTo>
                    <a:pt x="4962" y="4674"/>
                  </a:lnTo>
                  <a:lnTo>
                    <a:pt x="4962" y="4325"/>
                  </a:lnTo>
                  <a:lnTo>
                    <a:pt x="4952" y="3657"/>
                  </a:lnTo>
                  <a:lnTo>
                    <a:pt x="5082" y="3647"/>
                  </a:lnTo>
                  <a:lnTo>
                    <a:pt x="5231" y="3618"/>
                  </a:lnTo>
                  <a:lnTo>
                    <a:pt x="5420" y="3578"/>
                  </a:lnTo>
                  <a:lnTo>
                    <a:pt x="5650" y="3508"/>
                  </a:lnTo>
                  <a:lnTo>
                    <a:pt x="5899" y="3418"/>
                  </a:lnTo>
                  <a:lnTo>
                    <a:pt x="6028" y="3358"/>
                  </a:lnTo>
                  <a:lnTo>
                    <a:pt x="6168" y="3299"/>
                  </a:lnTo>
                  <a:lnTo>
                    <a:pt x="6307" y="3219"/>
                  </a:lnTo>
                  <a:lnTo>
                    <a:pt x="6447" y="3139"/>
                  </a:lnTo>
                  <a:lnTo>
                    <a:pt x="6596" y="3040"/>
                  </a:lnTo>
                  <a:lnTo>
                    <a:pt x="6736" y="2930"/>
                  </a:lnTo>
                  <a:lnTo>
                    <a:pt x="6875" y="2820"/>
                  </a:lnTo>
                  <a:lnTo>
                    <a:pt x="7015" y="2691"/>
                  </a:lnTo>
                  <a:lnTo>
                    <a:pt x="7144" y="2542"/>
                  </a:lnTo>
                  <a:lnTo>
                    <a:pt x="7274" y="2392"/>
                  </a:lnTo>
                  <a:lnTo>
                    <a:pt x="7393" y="2223"/>
                  </a:lnTo>
                  <a:lnTo>
                    <a:pt x="7513" y="2043"/>
                  </a:lnTo>
                  <a:lnTo>
                    <a:pt x="7622" y="1844"/>
                  </a:lnTo>
                  <a:lnTo>
                    <a:pt x="7722" y="1635"/>
                  </a:lnTo>
                  <a:lnTo>
                    <a:pt x="7812" y="1406"/>
                  </a:lnTo>
                  <a:lnTo>
                    <a:pt x="7891" y="1157"/>
                  </a:lnTo>
                  <a:lnTo>
                    <a:pt x="7961" y="898"/>
                  </a:lnTo>
                  <a:lnTo>
                    <a:pt x="8011" y="619"/>
                  </a:lnTo>
                  <a:lnTo>
                    <a:pt x="8051" y="320"/>
                  </a:lnTo>
                  <a:lnTo>
                    <a:pt x="808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1" name="Google Shape;2631;p23"/>
            <p:cNvSpPr/>
            <p:nvPr/>
          </p:nvSpPr>
          <p:spPr>
            <a:xfrm>
              <a:off x="5052100" y="607725"/>
              <a:ext cx="202025" cy="194075"/>
            </a:xfrm>
            <a:custGeom>
              <a:rect b="b" l="l" r="r" t="t"/>
              <a:pathLst>
                <a:path extrusionOk="0" h="7763" w="8081">
                  <a:moveTo>
                    <a:pt x="0" y="1"/>
                  </a:moveTo>
                  <a:lnTo>
                    <a:pt x="30" y="320"/>
                  </a:lnTo>
                  <a:lnTo>
                    <a:pt x="70" y="619"/>
                  </a:lnTo>
                  <a:lnTo>
                    <a:pt x="120" y="898"/>
                  </a:lnTo>
                  <a:lnTo>
                    <a:pt x="190" y="1157"/>
                  </a:lnTo>
                  <a:lnTo>
                    <a:pt x="269" y="1406"/>
                  </a:lnTo>
                  <a:lnTo>
                    <a:pt x="359" y="1635"/>
                  </a:lnTo>
                  <a:lnTo>
                    <a:pt x="459" y="1844"/>
                  </a:lnTo>
                  <a:lnTo>
                    <a:pt x="568" y="2043"/>
                  </a:lnTo>
                  <a:lnTo>
                    <a:pt x="678" y="2223"/>
                  </a:lnTo>
                  <a:lnTo>
                    <a:pt x="807" y="2392"/>
                  </a:lnTo>
                  <a:lnTo>
                    <a:pt x="937" y="2542"/>
                  </a:lnTo>
                  <a:lnTo>
                    <a:pt x="1066" y="2691"/>
                  </a:lnTo>
                  <a:lnTo>
                    <a:pt x="1206" y="2820"/>
                  </a:lnTo>
                  <a:lnTo>
                    <a:pt x="1345" y="2930"/>
                  </a:lnTo>
                  <a:lnTo>
                    <a:pt x="1485" y="3040"/>
                  </a:lnTo>
                  <a:lnTo>
                    <a:pt x="1624" y="3139"/>
                  </a:lnTo>
                  <a:lnTo>
                    <a:pt x="1774" y="3219"/>
                  </a:lnTo>
                  <a:lnTo>
                    <a:pt x="1913" y="3299"/>
                  </a:lnTo>
                  <a:lnTo>
                    <a:pt x="2053" y="3358"/>
                  </a:lnTo>
                  <a:lnTo>
                    <a:pt x="2182" y="3418"/>
                  </a:lnTo>
                  <a:lnTo>
                    <a:pt x="2431" y="3508"/>
                  </a:lnTo>
                  <a:lnTo>
                    <a:pt x="2661" y="3578"/>
                  </a:lnTo>
                  <a:lnTo>
                    <a:pt x="2850" y="3618"/>
                  </a:lnTo>
                  <a:lnTo>
                    <a:pt x="2999" y="3647"/>
                  </a:lnTo>
                  <a:lnTo>
                    <a:pt x="3119" y="3657"/>
                  </a:lnTo>
                  <a:lnTo>
                    <a:pt x="3119" y="4325"/>
                  </a:lnTo>
                  <a:lnTo>
                    <a:pt x="3119" y="4674"/>
                  </a:lnTo>
                  <a:lnTo>
                    <a:pt x="3129" y="5022"/>
                  </a:lnTo>
                  <a:lnTo>
                    <a:pt x="3149" y="5361"/>
                  </a:lnTo>
                  <a:lnTo>
                    <a:pt x="3169" y="5540"/>
                  </a:lnTo>
                  <a:lnTo>
                    <a:pt x="3199" y="5710"/>
                  </a:lnTo>
                  <a:lnTo>
                    <a:pt x="3228" y="5869"/>
                  </a:lnTo>
                  <a:lnTo>
                    <a:pt x="3258" y="6038"/>
                  </a:lnTo>
                  <a:lnTo>
                    <a:pt x="3308" y="6198"/>
                  </a:lnTo>
                  <a:lnTo>
                    <a:pt x="3358" y="6347"/>
                  </a:lnTo>
                  <a:lnTo>
                    <a:pt x="3428" y="6497"/>
                  </a:lnTo>
                  <a:lnTo>
                    <a:pt x="3497" y="6646"/>
                  </a:lnTo>
                  <a:lnTo>
                    <a:pt x="3577" y="6786"/>
                  </a:lnTo>
                  <a:lnTo>
                    <a:pt x="3677" y="6915"/>
                  </a:lnTo>
                  <a:lnTo>
                    <a:pt x="3776" y="7035"/>
                  </a:lnTo>
                  <a:lnTo>
                    <a:pt x="3896" y="7154"/>
                  </a:lnTo>
                  <a:lnTo>
                    <a:pt x="4025" y="7264"/>
                  </a:lnTo>
                  <a:lnTo>
                    <a:pt x="4175" y="7364"/>
                  </a:lnTo>
                  <a:lnTo>
                    <a:pt x="4324" y="7453"/>
                  </a:lnTo>
                  <a:lnTo>
                    <a:pt x="4504" y="7533"/>
                  </a:lnTo>
                  <a:lnTo>
                    <a:pt x="4693" y="7603"/>
                  </a:lnTo>
                  <a:lnTo>
                    <a:pt x="4892" y="7652"/>
                  </a:lnTo>
                  <a:lnTo>
                    <a:pt x="5111" y="7702"/>
                  </a:lnTo>
                  <a:lnTo>
                    <a:pt x="5350" y="7732"/>
                  </a:lnTo>
                  <a:lnTo>
                    <a:pt x="5610" y="7752"/>
                  </a:lnTo>
                  <a:lnTo>
                    <a:pt x="5888" y="7762"/>
                  </a:lnTo>
                  <a:lnTo>
                    <a:pt x="6058" y="7633"/>
                  </a:lnTo>
                  <a:lnTo>
                    <a:pt x="6227" y="7503"/>
                  </a:lnTo>
                  <a:lnTo>
                    <a:pt x="6377" y="7374"/>
                  </a:lnTo>
                  <a:lnTo>
                    <a:pt x="6526" y="7234"/>
                  </a:lnTo>
                  <a:lnTo>
                    <a:pt x="6666" y="7095"/>
                  </a:lnTo>
                  <a:lnTo>
                    <a:pt x="6795" y="6955"/>
                  </a:lnTo>
                  <a:lnTo>
                    <a:pt x="6915" y="6816"/>
                  </a:lnTo>
                  <a:lnTo>
                    <a:pt x="7034" y="6666"/>
                  </a:lnTo>
                  <a:lnTo>
                    <a:pt x="7144" y="6517"/>
                  </a:lnTo>
                  <a:lnTo>
                    <a:pt x="7243" y="6367"/>
                  </a:lnTo>
                  <a:lnTo>
                    <a:pt x="7333" y="6208"/>
                  </a:lnTo>
                  <a:lnTo>
                    <a:pt x="7423" y="6058"/>
                  </a:lnTo>
                  <a:lnTo>
                    <a:pt x="7502" y="5899"/>
                  </a:lnTo>
                  <a:lnTo>
                    <a:pt x="7582" y="5750"/>
                  </a:lnTo>
                  <a:lnTo>
                    <a:pt x="7712" y="5431"/>
                  </a:lnTo>
                  <a:lnTo>
                    <a:pt x="7821" y="5102"/>
                  </a:lnTo>
                  <a:lnTo>
                    <a:pt x="7911" y="4783"/>
                  </a:lnTo>
                  <a:lnTo>
                    <a:pt x="7981" y="4464"/>
                  </a:lnTo>
                  <a:lnTo>
                    <a:pt x="8031" y="4136"/>
                  </a:lnTo>
                  <a:lnTo>
                    <a:pt x="8060" y="3817"/>
                  </a:lnTo>
                  <a:lnTo>
                    <a:pt x="8080" y="3498"/>
                  </a:lnTo>
                  <a:lnTo>
                    <a:pt x="8080" y="3189"/>
                  </a:lnTo>
                  <a:lnTo>
                    <a:pt x="8070" y="2880"/>
                  </a:lnTo>
                  <a:lnTo>
                    <a:pt x="8050" y="2581"/>
                  </a:lnTo>
                  <a:lnTo>
                    <a:pt x="8021" y="2302"/>
                  </a:lnTo>
                  <a:lnTo>
                    <a:pt x="7981" y="2023"/>
                  </a:lnTo>
                  <a:lnTo>
                    <a:pt x="7941" y="1754"/>
                  </a:lnTo>
                  <a:lnTo>
                    <a:pt x="7891" y="1505"/>
                  </a:lnTo>
                  <a:lnTo>
                    <a:pt x="7841" y="1266"/>
                  </a:lnTo>
                  <a:lnTo>
                    <a:pt x="7732" y="838"/>
                  </a:lnTo>
                  <a:lnTo>
                    <a:pt x="7622" y="489"/>
                  </a:lnTo>
                  <a:lnTo>
                    <a:pt x="7532" y="220"/>
                  </a:lnTo>
                  <a:lnTo>
                    <a:pt x="744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2" name="Google Shape;2632;p23"/>
            <p:cNvSpPr/>
            <p:nvPr/>
          </p:nvSpPr>
          <p:spPr>
            <a:xfrm>
              <a:off x="4764675" y="574100"/>
              <a:ext cx="229900" cy="18475"/>
            </a:xfrm>
            <a:custGeom>
              <a:rect b="b" l="l" r="r" t="t"/>
              <a:pathLst>
                <a:path extrusionOk="0" h="739" w="9196">
                  <a:moveTo>
                    <a:pt x="369" y="1"/>
                  </a:moveTo>
                  <a:lnTo>
                    <a:pt x="299" y="11"/>
                  </a:lnTo>
                  <a:lnTo>
                    <a:pt x="229" y="31"/>
                  </a:lnTo>
                  <a:lnTo>
                    <a:pt x="160" y="61"/>
                  </a:lnTo>
                  <a:lnTo>
                    <a:pt x="110" y="111"/>
                  </a:lnTo>
                  <a:lnTo>
                    <a:pt x="60" y="160"/>
                  </a:lnTo>
                  <a:lnTo>
                    <a:pt x="30" y="220"/>
                  </a:lnTo>
                  <a:lnTo>
                    <a:pt x="10" y="290"/>
                  </a:lnTo>
                  <a:lnTo>
                    <a:pt x="0" y="370"/>
                  </a:lnTo>
                  <a:lnTo>
                    <a:pt x="10" y="439"/>
                  </a:lnTo>
                  <a:lnTo>
                    <a:pt x="30" y="509"/>
                  </a:lnTo>
                  <a:lnTo>
                    <a:pt x="60" y="569"/>
                  </a:lnTo>
                  <a:lnTo>
                    <a:pt x="110" y="629"/>
                  </a:lnTo>
                  <a:lnTo>
                    <a:pt x="160" y="668"/>
                  </a:lnTo>
                  <a:lnTo>
                    <a:pt x="229" y="708"/>
                  </a:lnTo>
                  <a:lnTo>
                    <a:pt x="299" y="728"/>
                  </a:lnTo>
                  <a:lnTo>
                    <a:pt x="369" y="738"/>
                  </a:lnTo>
                  <a:lnTo>
                    <a:pt x="8827" y="738"/>
                  </a:lnTo>
                  <a:lnTo>
                    <a:pt x="8907" y="728"/>
                  </a:lnTo>
                  <a:lnTo>
                    <a:pt x="8977" y="708"/>
                  </a:lnTo>
                  <a:lnTo>
                    <a:pt x="9037" y="668"/>
                  </a:lnTo>
                  <a:lnTo>
                    <a:pt x="9096" y="629"/>
                  </a:lnTo>
                  <a:lnTo>
                    <a:pt x="9136" y="569"/>
                  </a:lnTo>
                  <a:lnTo>
                    <a:pt x="9176" y="509"/>
                  </a:lnTo>
                  <a:lnTo>
                    <a:pt x="9196" y="439"/>
                  </a:lnTo>
                  <a:lnTo>
                    <a:pt x="9196" y="370"/>
                  </a:lnTo>
                  <a:lnTo>
                    <a:pt x="9196" y="290"/>
                  </a:lnTo>
                  <a:lnTo>
                    <a:pt x="9176" y="220"/>
                  </a:lnTo>
                  <a:lnTo>
                    <a:pt x="9136" y="160"/>
                  </a:lnTo>
                  <a:lnTo>
                    <a:pt x="9096" y="111"/>
                  </a:lnTo>
                  <a:lnTo>
                    <a:pt x="9037" y="61"/>
                  </a:lnTo>
                  <a:lnTo>
                    <a:pt x="8977" y="31"/>
                  </a:lnTo>
                  <a:lnTo>
                    <a:pt x="8907" y="11"/>
                  </a:lnTo>
                  <a:lnTo>
                    <a:pt x="8827"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3" name="Google Shape;2633;p23"/>
            <p:cNvSpPr/>
            <p:nvPr/>
          </p:nvSpPr>
          <p:spPr>
            <a:xfrm>
              <a:off x="4834900" y="829900"/>
              <a:ext cx="85225" cy="171650"/>
            </a:xfrm>
            <a:custGeom>
              <a:rect b="b" l="l" r="r" t="t"/>
              <a:pathLst>
                <a:path extrusionOk="0" h="6866" w="3409">
                  <a:moveTo>
                    <a:pt x="1704" y="1"/>
                  </a:moveTo>
                  <a:lnTo>
                    <a:pt x="1525" y="11"/>
                  </a:lnTo>
                  <a:lnTo>
                    <a:pt x="1356" y="31"/>
                  </a:lnTo>
                  <a:lnTo>
                    <a:pt x="1196" y="81"/>
                  </a:lnTo>
                  <a:lnTo>
                    <a:pt x="1037" y="130"/>
                  </a:lnTo>
                  <a:lnTo>
                    <a:pt x="887" y="210"/>
                  </a:lnTo>
                  <a:lnTo>
                    <a:pt x="748" y="290"/>
                  </a:lnTo>
                  <a:lnTo>
                    <a:pt x="618" y="389"/>
                  </a:lnTo>
                  <a:lnTo>
                    <a:pt x="499" y="499"/>
                  </a:lnTo>
                  <a:lnTo>
                    <a:pt x="389" y="619"/>
                  </a:lnTo>
                  <a:lnTo>
                    <a:pt x="290" y="748"/>
                  </a:lnTo>
                  <a:lnTo>
                    <a:pt x="210" y="888"/>
                  </a:lnTo>
                  <a:lnTo>
                    <a:pt x="130" y="1037"/>
                  </a:lnTo>
                  <a:lnTo>
                    <a:pt x="80" y="1196"/>
                  </a:lnTo>
                  <a:lnTo>
                    <a:pt x="31" y="1356"/>
                  </a:lnTo>
                  <a:lnTo>
                    <a:pt x="11" y="1525"/>
                  </a:lnTo>
                  <a:lnTo>
                    <a:pt x="1" y="1705"/>
                  </a:lnTo>
                  <a:lnTo>
                    <a:pt x="1" y="5162"/>
                  </a:lnTo>
                  <a:lnTo>
                    <a:pt x="11" y="5341"/>
                  </a:lnTo>
                  <a:lnTo>
                    <a:pt x="31" y="5510"/>
                  </a:lnTo>
                  <a:lnTo>
                    <a:pt x="80" y="5670"/>
                  </a:lnTo>
                  <a:lnTo>
                    <a:pt x="130" y="5829"/>
                  </a:lnTo>
                  <a:lnTo>
                    <a:pt x="210" y="5979"/>
                  </a:lnTo>
                  <a:lnTo>
                    <a:pt x="290" y="6118"/>
                  </a:lnTo>
                  <a:lnTo>
                    <a:pt x="389" y="6248"/>
                  </a:lnTo>
                  <a:lnTo>
                    <a:pt x="499" y="6367"/>
                  </a:lnTo>
                  <a:lnTo>
                    <a:pt x="618" y="6477"/>
                  </a:lnTo>
                  <a:lnTo>
                    <a:pt x="748" y="6576"/>
                  </a:lnTo>
                  <a:lnTo>
                    <a:pt x="887" y="6666"/>
                  </a:lnTo>
                  <a:lnTo>
                    <a:pt x="1037" y="6736"/>
                  </a:lnTo>
                  <a:lnTo>
                    <a:pt x="1196" y="6796"/>
                  </a:lnTo>
                  <a:lnTo>
                    <a:pt x="1356" y="6835"/>
                  </a:lnTo>
                  <a:lnTo>
                    <a:pt x="1525" y="6855"/>
                  </a:lnTo>
                  <a:lnTo>
                    <a:pt x="1704" y="6865"/>
                  </a:lnTo>
                  <a:lnTo>
                    <a:pt x="1874" y="6855"/>
                  </a:lnTo>
                  <a:lnTo>
                    <a:pt x="2043" y="6835"/>
                  </a:lnTo>
                  <a:lnTo>
                    <a:pt x="2213" y="6796"/>
                  </a:lnTo>
                  <a:lnTo>
                    <a:pt x="2362" y="6736"/>
                  </a:lnTo>
                  <a:lnTo>
                    <a:pt x="2511" y="6666"/>
                  </a:lnTo>
                  <a:lnTo>
                    <a:pt x="2651" y="6576"/>
                  </a:lnTo>
                  <a:lnTo>
                    <a:pt x="2780" y="6477"/>
                  </a:lnTo>
                  <a:lnTo>
                    <a:pt x="2910" y="6367"/>
                  </a:lnTo>
                  <a:lnTo>
                    <a:pt x="3020" y="6248"/>
                  </a:lnTo>
                  <a:lnTo>
                    <a:pt x="3109" y="6118"/>
                  </a:lnTo>
                  <a:lnTo>
                    <a:pt x="3199" y="5979"/>
                  </a:lnTo>
                  <a:lnTo>
                    <a:pt x="3269" y="5829"/>
                  </a:lnTo>
                  <a:lnTo>
                    <a:pt x="3328" y="5670"/>
                  </a:lnTo>
                  <a:lnTo>
                    <a:pt x="3368" y="5510"/>
                  </a:lnTo>
                  <a:lnTo>
                    <a:pt x="3398" y="5341"/>
                  </a:lnTo>
                  <a:lnTo>
                    <a:pt x="3408" y="5162"/>
                  </a:lnTo>
                  <a:lnTo>
                    <a:pt x="3408" y="1705"/>
                  </a:lnTo>
                  <a:lnTo>
                    <a:pt x="3398" y="1525"/>
                  </a:lnTo>
                  <a:lnTo>
                    <a:pt x="3368" y="1356"/>
                  </a:lnTo>
                  <a:lnTo>
                    <a:pt x="3328" y="1196"/>
                  </a:lnTo>
                  <a:lnTo>
                    <a:pt x="3269" y="1037"/>
                  </a:lnTo>
                  <a:lnTo>
                    <a:pt x="3199" y="888"/>
                  </a:lnTo>
                  <a:lnTo>
                    <a:pt x="3109" y="748"/>
                  </a:lnTo>
                  <a:lnTo>
                    <a:pt x="3020" y="619"/>
                  </a:lnTo>
                  <a:lnTo>
                    <a:pt x="2910" y="499"/>
                  </a:lnTo>
                  <a:lnTo>
                    <a:pt x="2780" y="389"/>
                  </a:lnTo>
                  <a:lnTo>
                    <a:pt x="2651" y="290"/>
                  </a:lnTo>
                  <a:lnTo>
                    <a:pt x="2511" y="210"/>
                  </a:lnTo>
                  <a:lnTo>
                    <a:pt x="2362" y="130"/>
                  </a:lnTo>
                  <a:lnTo>
                    <a:pt x="2213" y="81"/>
                  </a:lnTo>
                  <a:lnTo>
                    <a:pt x="2043" y="31"/>
                  </a:lnTo>
                  <a:lnTo>
                    <a:pt x="1874" y="11"/>
                  </a:lnTo>
                  <a:lnTo>
                    <a:pt x="1704"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4" name="Google Shape;2634;p23"/>
            <p:cNvSpPr/>
            <p:nvPr/>
          </p:nvSpPr>
          <p:spPr>
            <a:xfrm>
              <a:off x="4374375" y="377600"/>
              <a:ext cx="994075" cy="258800"/>
            </a:xfrm>
            <a:custGeom>
              <a:rect b="b" l="l" r="r" t="t"/>
              <a:pathLst>
                <a:path extrusionOk="0" h="10352" w="39763">
                  <a:moveTo>
                    <a:pt x="19876" y="0"/>
                  </a:moveTo>
                  <a:lnTo>
                    <a:pt x="18860" y="10"/>
                  </a:lnTo>
                  <a:lnTo>
                    <a:pt x="17844" y="50"/>
                  </a:lnTo>
                  <a:lnTo>
                    <a:pt x="16848" y="100"/>
                  </a:lnTo>
                  <a:lnTo>
                    <a:pt x="15871" y="180"/>
                  </a:lnTo>
                  <a:lnTo>
                    <a:pt x="14915" y="269"/>
                  </a:lnTo>
                  <a:lnTo>
                    <a:pt x="13968" y="389"/>
                  </a:lnTo>
                  <a:lnTo>
                    <a:pt x="13042" y="518"/>
                  </a:lnTo>
                  <a:lnTo>
                    <a:pt x="12135" y="678"/>
                  </a:lnTo>
                  <a:lnTo>
                    <a:pt x="11258" y="847"/>
                  </a:lnTo>
                  <a:lnTo>
                    <a:pt x="10402" y="1036"/>
                  </a:lnTo>
                  <a:lnTo>
                    <a:pt x="9565" y="1236"/>
                  </a:lnTo>
                  <a:lnTo>
                    <a:pt x="8758" y="1465"/>
                  </a:lnTo>
                  <a:lnTo>
                    <a:pt x="7981" y="1704"/>
                  </a:lnTo>
                  <a:lnTo>
                    <a:pt x="7233" y="1953"/>
                  </a:lnTo>
                  <a:lnTo>
                    <a:pt x="6865" y="2082"/>
                  </a:lnTo>
                  <a:lnTo>
                    <a:pt x="6506" y="2222"/>
                  </a:lnTo>
                  <a:lnTo>
                    <a:pt x="6157" y="2361"/>
                  </a:lnTo>
                  <a:lnTo>
                    <a:pt x="5819" y="2501"/>
                  </a:lnTo>
                  <a:lnTo>
                    <a:pt x="5490" y="2650"/>
                  </a:lnTo>
                  <a:lnTo>
                    <a:pt x="5161" y="2800"/>
                  </a:lnTo>
                  <a:lnTo>
                    <a:pt x="4842" y="2949"/>
                  </a:lnTo>
                  <a:lnTo>
                    <a:pt x="4534" y="3109"/>
                  </a:lnTo>
                  <a:lnTo>
                    <a:pt x="4235" y="3268"/>
                  </a:lnTo>
                  <a:lnTo>
                    <a:pt x="3946" y="3437"/>
                  </a:lnTo>
                  <a:lnTo>
                    <a:pt x="3667" y="3597"/>
                  </a:lnTo>
                  <a:lnTo>
                    <a:pt x="3388" y="3766"/>
                  </a:lnTo>
                  <a:lnTo>
                    <a:pt x="3129" y="3936"/>
                  </a:lnTo>
                  <a:lnTo>
                    <a:pt x="2870" y="4115"/>
                  </a:lnTo>
                  <a:lnTo>
                    <a:pt x="2631" y="4294"/>
                  </a:lnTo>
                  <a:lnTo>
                    <a:pt x="2392" y="4474"/>
                  </a:lnTo>
                  <a:lnTo>
                    <a:pt x="2172" y="4653"/>
                  </a:lnTo>
                  <a:lnTo>
                    <a:pt x="1953" y="4842"/>
                  </a:lnTo>
                  <a:lnTo>
                    <a:pt x="1754" y="5032"/>
                  </a:lnTo>
                  <a:lnTo>
                    <a:pt x="1555" y="5221"/>
                  </a:lnTo>
                  <a:lnTo>
                    <a:pt x="1375" y="5410"/>
                  </a:lnTo>
                  <a:lnTo>
                    <a:pt x="1206" y="5609"/>
                  </a:lnTo>
                  <a:lnTo>
                    <a:pt x="1037" y="5799"/>
                  </a:lnTo>
                  <a:lnTo>
                    <a:pt x="887" y="5998"/>
                  </a:lnTo>
                  <a:lnTo>
                    <a:pt x="748" y="6207"/>
                  </a:lnTo>
                  <a:lnTo>
                    <a:pt x="618" y="6406"/>
                  </a:lnTo>
                  <a:lnTo>
                    <a:pt x="509" y="6616"/>
                  </a:lnTo>
                  <a:lnTo>
                    <a:pt x="399" y="6825"/>
                  </a:lnTo>
                  <a:lnTo>
                    <a:pt x="309" y="7034"/>
                  </a:lnTo>
                  <a:lnTo>
                    <a:pt x="230" y="7243"/>
                  </a:lnTo>
                  <a:lnTo>
                    <a:pt x="160" y="7452"/>
                  </a:lnTo>
                  <a:lnTo>
                    <a:pt x="100" y="7672"/>
                  </a:lnTo>
                  <a:lnTo>
                    <a:pt x="50" y="7881"/>
                  </a:lnTo>
                  <a:lnTo>
                    <a:pt x="20" y="8100"/>
                  </a:lnTo>
                  <a:lnTo>
                    <a:pt x="0" y="8319"/>
                  </a:lnTo>
                  <a:lnTo>
                    <a:pt x="0" y="8538"/>
                  </a:lnTo>
                  <a:lnTo>
                    <a:pt x="0" y="8778"/>
                  </a:lnTo>
                  <a:lnTo>
                    <a:pt x="30" y="9007"/>
                  </a:lnTo>
                  <a:lnTo>
                    <a:pt x="60" y="9236"/>
                  </a:lnTo>
                  <a:lnTo>
                    <a:pt x="110" y="9465"/>
                  </a:lnTo>
                  <a:lnTo>
                    <a:pt x="180" y="9684"/>
                  </a:lnTo>
                  <a:lnTo>
                    <a:pt x="249" y="9913"/>
                  </a:lnTo>
                  <a:lnTo>
                    <a:pt x="349" y="10133"/>
                  </a:lnTo>
                  <a:lnTo>
                    <a:pt x="449" y="10352"/>
                  </a:lnTo>
                  <a:lnTo>
                    <a:pt x="39314" y="10352"/>
                  </a:lnTo>
                  <a:lnTo>
                    <a:pt x="39414" y="10133"/>
                  </a:lnTo>
                  <a:lnTo>
                    <a:pt x="39503" y="9913"/>
                  </a:lnTo>
                  <a:lnTo>
                    <a:pt x="39583" y="9684"/>
                  </a:lnTo>
                  <a:lnTo>
                    <a:pt x="39643" y="9465"/>
                  </a:lnTo>
                  <a:lnTo>
                    <a:pt x="39693" y="9236"/>
                  </a:lnTo>
                  <a:lnTo>
                    <a:pt x="39732" y="9007"/>
                  </a:lnTo>
                  <a:lnTo>
                    <a:pt x="39752" y="8778"/>
                  </a:lnTo>
                  <a:lnTo>
                    <a:pt x="39762" y="8538"/>
                  </a:lnTo>
                  <a:lnTo>
                    <a:pt x="39752" y="8319"/>
                  </a:lnTo>
                  <a:lnTo>
                    <a:pt x="39732" y="8100"/>
                  </a:lnTo>
                  <a:lnTo>
                    <a:pt x="39703" y="7881"/>
                  </a:lnTo>
                  <a:lnTo>
                    <a:pt x="39663" y="7672"/>
                  </a:lnTo>
                  <a:lnTo>
                    <a:pt x="39603" y="7452"/>
                  </a:lnTo>
                  <a:lnTo>
                    <a:pt x="39533" y="7243"/>
                  </a:lnTo>
                  <a:lnTo>
                    <a:pt x="39453" y="7034"/>
                  </a:lnTo>
                  <a:lnTo>
                    <a:pt x="39354" y="6825"/>
                  </a:lnTo>
                  <a:lnTo>
                    <a:pt x="39254" y="6616"/>
                  </a:lnTo>
                  <a:lnTo>
                    <a:pt x="39135" y="6406"/>
                  </a:lnTo>
                  <a:lnTo>
                    <a:pt x="39005" y="6207"/>
                  </a:lnTo>
                  <a:lnTo>
                    <a:pt x="38866" y="5998"/>
                  </a:lnTo>
                  <a:lnTo>
                    <a:pt x="38716" y="5799"/>
                  </a:lnTo>
                  <a:lnTo>
                    <a:pt x="38557" y="5609"/>
                  </a:lnTo>
                  <a:lnTo>
                    <a:pt x="38387" y="5410"/>
                  </a:lnTo>
                  <a:lnTo>
                    <a:pt x="38198" y="5221"/>
                  </a:lnTo>
                  <a:lnTo>
                    <a:pt x="38009" y="5032"/>
                  </a:lnTo>
                  <a:lnTo>
                    <a:pt x="37800" y="4842"/>
                  </a:lnTo>
                  <a:lnTo>
                    <a:pt x="37590" y="4653"/>
                  </a:lnTo>
                  <a:lnTo>
                    <a:pt x="37361" y="4474"/>
                  </a:lnTo>
                  <a:lnTo>
                    <a:pt x="37132" y="4294"/>
                  </a:lnTo>
                  <a:lnTo>
                    <a:pt x="36883" y="4115"/>
                  </a:lnTo>
                  <a:lnTo>
                    <a:pt x="36634" y="3936"/>
                  </a:lnTo>
                  <a:lnTo>
                    <a:pt x="36365" y="3766"/>
                  </a:lnTo>
                  <a:lnTo>
                    <a:pt x="36096" y="3597"/>
                  </a:lnTo>
                  <a:lnTo>
                    <a:pt x="35817" y="3437"/>
                  </a:lnTo>
                  <a:lnTo>
                    <a:pt x="35518" y="3268"/>
                  </a:lnTo>
                  <a:lnTo>
                    <a:pt x="35219" y="3109"/>
                  </a:lnTo>
                  <a:lnTo>
                    <a:pt x="34910" y="2949"/>
                  </a:lnTo>
                  <a:lnTo>
                    <a:pt x="34602" y="2800"/>
                  </a:lnTo>
                  <a:lnTo>
                    <a:pt x="34273" y="2650"/>
                  </a:lnTo>
                  <a:lnTo>
                    <a:pt x="33934" y="2501"/>
                  </a:lnTo>
                  <a:lnTo>
                    <a:pt x="33595" y="2361"/>
                  </a:lnTo>
                  <a:lnTo>
                    <a:pt x="33247" y="2222"/>
                  </a:lnTo>
                  <a:lnTo>
                    <a:pt x="32888" y="2082"/>
                  </a:lnTo>
                  <a:lnTo>
                    <a:pt x="32529" y="1953"/>
                  </a:lnTo>
                  <a:lnTo>
                    <a:pt x="31772" y="1704"/>
                  </a:lnTo>
                  <a:lnTo>
                    <a:pt x="30995" y="1465"/>
                  </a:lnTo>
                  <a:lnTo>
                    <a:pt x="30188" y="1236"/>
                  </a:lnTo>
                  <a:lnTo>
                    <a:pt x="29361" y="1036"/>
                  </a:lnTo>
                  <a:lnTo>
                    <a:pt x="28504" y="847"/>
                  </a:lnTo>
                  <a:lnTo>
                    <a:pt x="27618" y="678"/>
                  </a:lnTo>
                  <a:lnTo>
                    <a:pt x="26711" y="518"/>
                  </a:lnTo>
                  <a:lnTo>
                    <a:pt x="25794" y="389"/>
                  </a:lnTo>
                  <a:lnTo>
                    <a:pt x="24848" y="269"/>
                  </a:lnTo>
                  <a:lnTo>
                    <a:pt x="23891" y="180"/>
                  </a:lnTo>
                  <a:lnTo>
                    <a:pt x="22905" y="100"/>
                  </a:lnTo>
                  <a:lnTo>
                    <a:pt x="21909" y="50"/>
                  </a:lnTo>
                  <a:lnTo>
                    <a:pt x="20903" y="10"/>
                  </a:lnTo>
                  <a:lnTo>
                    <a:pt x="1987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35" name="Google Shape;2635;p23"/>
          <p:cNvGrpSpPr/>
          <p:nvPr/>
        </p:nvGrpSpPr>
        <p:grpSpPr>
          <a:xfrm>
            <a:off x="1252213" y="1250650"/>
            <a:ext cx="1175650" cy="1321100"/>
            <a:chOff x="4283450" y="2245400"/>
            <a:chExt cx="1175650" cy="1321100"/>
          </a:xfrm>
        </p:grpSpPr>
        <p:sp>
          <p:nvSpPr>
            <p:cNvPr id="2636" name="Google Shape;2636;p23"/>
            <p:cNvSpPr/>
            <p:nvPr/>
          </p:nvSpPr>
          <p:spPr>
            <a:xfrm>
              <a:off x="4283450" y="2390850"/>
              <a:ext cx="1175650" cy="1175650"/>
            </a:xfrm>
            <a:custGeom>
              <a:rect b="b" l="l" r="r" t="t"/>
              <a:pathLst>
                <a:path extrusionOk="0" h="47026" w="47026">
                  <a:moveTo>
                    <a:pt x="23513" y="0"/>
                  </a:moveTo>
                  <a:lnTo>
                    <a:pt x="22906" y="10"/>
                  </a:lnTo>
                  <a:lnTo>
                    <a:pt x="22308" y="30"/>
                  </a:lnTo>
                  <a:lnTo>
                    <a:pt x="21710" y="70"/>
                  </a:lnTo>
                  <a:lnTo>
                    <a:pt x="21112" y="120"/>
                  </a:lnTo>
                  <a:lnTo>
                    <a:pt x="20525" y="190"/>
                  </a:lnTo>
                  <a:lnTo>
                    <a:pt x="19937" y="269"/>
                  </a:lnTo>
                  <a:lnTo>
                    <a:pt x="19359" y="369"/>
                  </a:lnTo>
                  <a:lnTo>
                    <a:pt x="18781" y="479"/>
                  </a:lnTo>
                  <a:lnTo>
                    <a:pt x="18203" y="608"/>
                  </a:lnTo>
                  <a:lnTo>
                    <a:pt x="17635" y="738"/>
                  </a:lnTo>
                  <a:lnTo>
                    <a:pt x="17077" y="897"/>
                  </a:lnTo>
                  <a:lnTo>
                    <a:pt x="16519" y="1057"/>
                  </a:lnTo>
                  <a:lnTo>
                    <a:pt x="15971" y="1236"/>
                  </a:lnTo>
                  <a:lnTo>
                    <a:pt x="15433" y="1425"/>
                  </a:lnTo>
                  <a:lnTo>
                    <a:pt x="14895" y="1634"/>
                  </a:lnTo>
                  <a:lnTo>
                    <a:pt x="14367" y="1854"/>
                  </a:lnTo>
                  <a:lnTo>
                    <a:pt x="13839" y="2083"/>
                  </a:lnTo>
                  <a:lnTo>
                    <a:pt x="13321" y="2322"/>
                  </a:lnTo>
                  <a:lnTo>
                    <a:pt x="12813" y="2571"/>
                  </a:lnTo>
                  <a:lnTo>
                    <a:pt x="12305" y="2840"/>
                  </a:lnTo>
                  <a:lnTo>
                    <a:pt x="11817" y="3119"/>
                  </a:lnTo>
                  <a:lnTo>
                    <a:pt x="11329" y="3408"/>
                  </a:lnTo>
                  <a:lnTo>
                    <a:pt x="10841" y="3707"/>
                  </a:lnTo>
                  <a:lnTo>
                    <a:pt x="10372" y="4016"/>
                  </a:lnTo>
                  <a:lnTo>
                    <a:pt x="9904" y="4344"/>
                  </a:lnTo>
                  <a:lnTo>
                    <a:pt x="9446" y="4673"/>
                  </a:lnTo>
                  <a:lnTo>
                    <a:pt x="8997" y="5012"/>
                  </a:lnTo>
                  <a:lnTo>
                    <a:pt x="8559" y="5370"/>
                  </a:lnTo>
                  <a:lnTo>
                    <a:pt x="8131" y="5739"/>
                  </a:lnTo>
                  <a:lnTo>
                    <a:pt x="7702" y="6108"/>
                  </a:lnTo>
                  <a:lnTo>
                    <a:pt x="7294" y="6496"/>
                  </a:lnTo>
                  <a:lnTo>
                    <a:pt x="6895" y="6885"/>
                  </a:lnTo>
                  <a:lnTo>
                    <a:pt x="6497" y="7293"/>
                  </a:lnTo>
                  <a:lnTo>
                    <a:pt x="6108" y="7702"/>
                  </a:lnTo>
                  <a:lnTo>
                    <a:pt x="5740" y="8130"/>
                  </a:lnTo>
                  <a:lnTo>
                    <a:pt x="5371" y="8559"/>
                  </a:lnTo>
                  <a:lnTo>
                    <a:pt x="5022" y="8997"/>
                  </a:lnTo>
                  <a:lnTo>
                    <a:pt x="4674" y="9445"/>
                  </a:lnTo>
                  <a:lnTo>
                    <a:pt x="4345" y="9904"/>
                  </a:lnTo>
                  <a:lnTo>
                    <a:pt x="4016" y="10372"/>
                  </a:lnTo>
                  <a:lnTo>
                    <a:pt x="3707" y="10840"/>
                  </a:lnTo>
                  <a:lnTo>
                    <a:pt x="3408" y="11318"/>
                  </a:lnTo>
                  <a:lnTo>
                    <a:pt x="3119" y="11807"/>
                  </a:lnTo>
                  <a:lnTo>
                    <a:pt x="2840" y="12305"/>
                  </a:lnTo>
                  <a:lnTo>
                    <a:pt x="2571" y="12813"/>
                  </a:lnTo>
                  <a:lnTo>
                    <a:pt x="2322" y="13321"/>
                  </a:lnTo>
                  <a:lnTo>
                    <a:pt x="2083" y="13839"/>
                  </a:lnTo>
                  <a:lnTo>
                    <a:pt x="1854" y="14367"/>
                  </a:lnTo>
                  <a:lnTo>
                    <a:pt x="1635" y="14895"/>
                  </a:lnTo>
                  <a:lnTo>
                    <a:pt x="1426" y="15433"/>
                  </a:lnTo>
                  <a:lnTo>
                    <a:pt x="1236" y="15971"/>
                  </a:lnTo>
                  <a:lnTo>
                    <a:pt x="1057" y="16519"/>
                  </a:lnTo>
                  <a:lnTo>
                    <a:pt x="898" y="17077"/>
                  </a:lnTo>
                  <a:lnTo>
                    <a:pt x="748" y="17635"/>
                  </a:lnTo>
                  <a:lnTo>
                    <a:pt x="609" y="18203"/>
                  </a:lnTo>
                  <a:lnTo>
                    <a:pt x="479" y="18781"/>
                  </a:lnTo>
                  <a:lnTo>
                    <a:pt x="370" y="19348"/>
                  </a:lnTo>
                  <a:lnTo>
                    <a:pt x="270" y="19936"/>
                  </a:lnTo>
                  <a:lnTo>
                    <a:pt x="190" y="20524"/>
                  </a:lnTo>
                  <a:lnTo>
                    <a:pt x="121" y="21112"/>
                  </a:lnTo>
                  <a:lnTo>
                    <a:pt x="71" y="21710"/>
                  </a:lnTo>
                  <a:lnTo>
                    <a:pt x="31" y="22307"/>
                  </a:lnTo>
                  <a:lnTo>
                    <a:pt x="11" y="22905"/>
                  </a:lnTo>
                  <a:lnTo>
                    <a:pt x="1" y="23513"/>
                  </a:lnTo>
                  <a:lnTo>
                    <a:pt x="11" y="24121"/>
                  </a:lnTo>
                  <a:lnTo>
                    <a:pt x="31" y="24728"/>
                  </a:lnTo>
                  <a:lnTo>
                    <a:pt x="71" y="25326"/>
                  </a:lnTo>
                  <a:lnTo>
                    <a:pt x="121" y="25914"/>
                  </a:lnTo>
                  <a:lnTo>
                    <a:pt x="190" y="26512"/>
                  </a:lnTo>
                  <a:lnTo>
                    <a:pt x="270" y="27100"/>
                  </a:lnTo>
                  <a:lnTo>
                    <a:pt x="370" y="27677"/>
                  </a:lnTo>
                  <a:lnTo>
                    <a:pt x="479" y="28255"/>
                  </a:lnTo>
                  <a:lnTo>
                    <a:pt x="609" y="28823"/>
                  </a:lnTo>
                  <a:lnTo>
                    <a:pt x="748" y="29391"/>
                  </a:lnTo>
                  <a:lnTo>
                    <a:pt x="898" y="29949"/>
                  </a:lnTo>
                  <a:lnTo>
                    <a:pt x="1057" y="30507"/>
                  </a:lnTo>
                  <a:lnTo>
                    <a:pt x="1236" y="31055"/>
                  </a:lnTo>
                  <a:lnTo>
                    <a:pt x="1426" y="31603"/>
                  </a:lnTo>
                  <a:lnTo>
                    <a:pt x="1635" y="32131"/>
                  </a:lnTo>
                  <a:lnTo>
                    <a:pt x="1854" y="32669"/>
                  </a:lnTo>
                  <a:lnTo>
                    <a:pt x="2083" y="33187"/>
                  </a:lnTo>
                  <a:lnTo>
                    <a:pt x="2322" y="33705"/>
                  </a:lnTo>
                  <a:lnTo>
                    <a:pt x="2571" y="34223"/>
                  </a:lnTo>
                  <a:lnTo>
                    <a:pt x="2840" y="34721"/>
                  </a:lnTo>
                  <a:lnTo>
                    <a:pt x="3119" y="35219"/>
                  </a:lnTo>
                  <a:lnTo>
                    <a:pt x="3408" y="35708"/>
                  </a:lnTo>
                  <a:lnTo>
                    <a:pt x="3707" y="36186"/>
                  </a:lnTo>
                  <a:lnTo>
                    <a:pt x="4016" y="36664"/>
                  </a:lnTo>
                  <a:lnTo>
                    <a:pt x="4345" y="37122"/>
                  </a:lnTo>
                  <a:lnTo>
                    <a:pt x="4674" y="37581"/>
                  </a:lnTo>
                  <a:lnTo>
                    <a:pt x="5022" y="38029"/>
                  </a:lnTo>
                  <a:lnTo>
                    <a:pt x="5371" y="38467"/>
                  </a:lnTo>
                  <a:lnTo>
                    <a:pt x="5740" y="38906"/>
                  </a:lnTo>
                  <a:lnTo>
                    <a:pt x="6108" y="39324"/>
                  </a:lnTo>
                  <a:lnTo>
                    <a:pt x="6497" y="39733"/>
                  </a:lnTo>
                  <a:lnTo>
                    <a:pt x="6895" y="40141"/>
                  </a:lnTo>
                  <a:lnTo>
                    <a:pt x="7294" y="40530"/>
                  </a:lnTo>
                  <a:lnTo>
                    <a:pt x="7702" y="40918"/>
                  </a:lnTo>
                  <a:lnTo>
                    <a:pt x="8131" y="41297"/>
                  </a:lnTo>
                  <a:lnTo>
                    <a:pt x="8559" y="41655"/>
                  </a:lnTo>
                  <a:lnTo>
                    <a:pt x="8997" y="42014"/>
                  </a:lnTo>
                  <a:lnTo>
                    <a:pt x="9446" y="42353"/>
                  </a:lnTo>
                  <a:lnTo>
                    <a:pt x="9904" y="42692"/>
                  </a:lnTo>
                  <a:lnTo>
                    <a:pt x="10372" y="43010"/>
                  </a:lnTo>
                  <a:lnTo>
                    <a:pt x="10841" y="43319"/>
                  </a:lnTo>
                  <a:lnTo>
                    <a:pt x="11329" y="43618"/>
                  </a:lnTo>
                  <a:lnTo>
                    <a:pt x="11817" y="43907"/>
                  </a:lnTo>
                  <a:lnTo>
                    <a:pt x="12305" y="44186"/>
                  </a:lnTo>
                  <a:lnTo>
                    <a:pt x="12813" y="44455"/>
                  </a:lnTo>
                  <a:lnTo>
                    <a:pt x="13321" y="44704"/>
                  </a:lnTo>
                  <a:lnTo>
                    <a:pt x="13839" y="44953"/>
                  </a:lnTo>
                  <a:lnTo>
                    <a:pt x="14367" y="45182"/>
                  </a:lnTo>
                  <a:lnTo>
                    <a:pt x="14895" y="45392"/>
                  </a:lnTo>
                  <a:lnTo>
                    <a:pt x="15433" y="45601"/>
                  </a:lnTo>
                  <a:lnTo>
                    <a:pt x="15971" y="45790"/>
                  </a:lnTo>
                  <a:lnTo>
                    <a:pt x="16519" y="45969"/>
                  </a:lnTo>
                  <a:lnTo>
                    <a:pt x="17077" y="46139"/>
                  </a:lnTo>
                  <a:lnTo>
                    <a:pt x="17635" y="46288"/>
                  </a:lnTo>
                  <a:lnTo>
                    <a:pt x="18203" y="46428"/>
                  </a:lnTo>
                  <a:lnTo>
                    <a:pt x="18781" y="46547"/>
                  </a:lnTo>
                  <a:lnTo>
                    <a:pt x="19359" y="46657"/>
                  </a:lnTo>
                  <a:lnTo>
                    <a:pt x="19937" y="46756"/>
                  </a:lnTo>
                  <a:lnTo>
                    <a:pt x="20525" y="46836"/>
                  </a:lnTo>
                  <a:lnTo>
                    <a:pt x="21112" y="46906"/>
                  </a:lnTo>
                  <a:lnTo>
                    <a:pt x="21710" y="46956"/>
                  </a:lnTo>
                  <a:lnTo>
                    <a:pt x="22308" y="46996"/>
                  </a:lnTo>
                  <a:lnTo>
                    <a:pt x="22906" y="47015"/>
                  </a:lnTo>
                  <a:lnTo>
                    <a:pt x="23513" y="47025"/>
                  </a:lnTo>
                  <a:lnTo>
                    <a:pt x="24121" y="47015"/>
                  </a:lnTo>
                  <a:lnTo>
                    <a:pt x="24729" y="46996"/>
                  </a:lnTo>
                  <a:lnTo>
                    <a:pt x="25327" y="46956"/>
                  </a:lnTo>
                  <a:lnTo>
                    <a:pt x="25924" y="46906"/>
                  </a:lnTo>
                  <a:lnTo>
                    <a:pt x="26512" y="46836"/>
                  </a:lnTo>
                  <a:lnTo>
                    <a:pt x="27100" y="46756"/>
                  </a:lnTo>
                  <a:lnTo>
                    <a:pt x="27678" y="46657"/>
                  </a:lnTo>
                  <a:lnTo>
                    <a:pt x="28256" y="46547"/>
                  </a:lnTo>
                  <a:lnTo>
                    <a:pt x="28824" y="46428"/>
                  </a:lnTo>
                  <a:lnTo>
                    <a:pt x="29391" y="46288"/>
                  </a:lnTo>
                  <a:lnTo>
                    <a:pt x="29949" y="46139"/>
                  </a:lnTo>
                  <a:lnTo>
                    <a:pt x="30507" y="45969"/>
                  </a:lnTo>
                  <a:lnTo>
                    <a:pt x="31055" y="45790"/>
                  </a:lnTo>
                  <a:lnTo>
                    <a:pt x="31603" y="45601"/>
                  </a:lnTo>
                  <a:lnTo>
                    <a:pt x="32141" y="45392"/>
                  </a:lnTo>
                  <a:lnTo>
                    <a:pt x="32669" y="45182"/>
                  </a:lnTo>
                  <a:lnTo>
                    <a:pt x="33197" y="44953"/>
                  </a:lnTo>
                  <a:lnTo>
                    <a:pt x="33705" y="44704"/>
                  </a:lnTo>
                  <a:lnTo>
                    <a:pt x="34223" y="44455"/>
                  </a:lnTo>
                  <a:lnTo>
                    <a:pt x="34722" y="44186"/>
                  </a:lnTo>
                  <a:lnTo>
                    <a:pt x="35220" y="43907"/>
                  </a:lnTo>
                  <a:lnTo>
                    <a:pt x="35708" y="43618"/>
                  </a:lnTo>
                  <a:lnTo>
                    <a:pt x="36186" y="43319"/>
                  </a:lnTo>
                  <a:lnTo>
                    <a:pt x="36664" y="43010"/>
                  </a:lnTo>
                  <a:lnTo>
                    <a:pt x="37123" y="42692"/>
                  </a:lnTo>
                  <a:lnTo>
                    <a:pt x="37581" y="42353"/>
                  </a:lnTo>
                  <a:lnTo>
                    <a:pt x="38029" y="42014"/>
                  </a:lnTo>
                  <a:lnTo>
                    <a:pt x="38468" y="41655"/>
                  </a:lnTo>
                  <a:lnTo>
                    <a:pt x="38906" y="41297"/>
                  </a:lnTo>
                  <a:lnTo>
                    <a:pt x="39324" y="40918"/>
                  </a:lnTo>
                  <a:lnTo>
                    <a:pt x="39743" y="40530"/>
                  </a:lnTo>
                  <a:lnTo>
                    <a:pt x="40141" y="40141"/>
                  </a:lnTo>
                  <a:lnTo>
                    <a:pt x="40540" y="39733"/>
                  </a:lnTo>
                  <a:lnTo>
                    <a:pt x="40919" y="39324"/>
                  </a:lnTo>
                  <a:lnTo>
                    <a:pt x="41297" y="38906"/>
                  </a:lnTo>
                  <a:lnTo>
                    <a:pt x="41656" y="38467"/>
                  </a:lnTo>
                  <a:lnTo>
                    <a:pt x="42014" y="38029"/>
                  </a:lnTo>
                  <a:lnTo>
                    <a:pt x="42353" y="37581"/>
                  </a:lnTo>
                  <a:lnTo>
                    <a:pt x="42692" y="37122"/>
                  </a:lnTo>
                  <a:lnTo>
                    <a:pt x="43011" y="36664"/>
                  </a:lnTo>
                  <a:lnTo>
                    <a:pt x="43330" y="36186"/>
                  </a:lnTo>
                  <a:lnTo>
                    <a:pt x="43628" y="35708"/>
                  </a:lnTo>
                  <a:lnTo>
                    <a:pt x="43917" y="35219"/>
                  </a:lnTo>
                  <a:lnTo>
                    <a:pt x="44186" y="34721"/>
                  </a:lnTo>
                  <a:lnTo>
                    <a:pt x="44455" y="34223"/>
                  </a:lnTo>
                  <a:lnTo>
                    <a:pt x="44714" y="33705"/>
                  </a:lnTo>
                  <a:lnTo>
                    <a:pt x="44954" y="33187"/>
                  </a:lnTo>
                  <a:lnTo>
                    <a:pt x="45183" y="32669"/>
                  </a:lnTo>
                  <a:lnTo>
                    <a:pt x="45402" y="32131"/>
                  </a:lnTo>
                  <a:lnTo>
                    <a:pt x="45601" y="31603"/>
                  </a:lnTo>
                  <a:lnTo>
                    <a:pt x="45790" y="31055"/>
                  </a:lnTo>
                  <a:lnTo>
                    <a:pt x="45970" y="30507"/>
                  </a:lnTo>
                  <a:lnTo>
                    <a:pt x="46139" y="29949"/>
                  </a:lnTo>
                  <a:lnTo>
                    <a:pt x="46289" y="29391"/>
                  </a:lnTo>
                  <a:lnTo>
                    <a:pt x="46428" y="28823"/>
                  </a:lnTo>
                  <a:lnTo>
                    <a:pt x="46548" y="28255"/>
                  </a:lnTo>
                  <a:lnTo>
                    <a:pt x="46657" y="27677"/>
                  </a:lnTo>
                  <a:lnTo>
                    <a:pt x="46757" y="27100"/>
                  </a:lnTo>
                  <a:lnTo>
                    <a:pt x="46836" y="26512"/>
                  </a:lnTo>
                  <a:lnTo>
                    <a:pt x="46906" y="25914"/>
                  </a:lnTo>
                  <a:lnTo>
                    <a:pt x="46956" y="25326"/>
                  </a:lnTo>
                  <a:lnTo>
                    <a:pt x="46996" y="24728"/>
                  </a:lnTo>
                  <a:lnTo>
                    <a:pt x="47026" y="24121"/>
                  </a:lnTo>
                  <a:lnTo>
                    <a:pt x="47026" y="23513"/>
                  </a:lnTo>
                  <a:lnTo>
                    <a:pt x="47026" y="22905"/>
                  </a:lnTo>
                  <a:lnTo>
                    <a:pt x="46996" y="22307"/>
                  </a:lnTo>
                  <a:lnTo>
                    <a:pt x="46956" y="21710"/>
                  </a:lnTo>
                  <a:lnTo>
                    <a:pt x="46906" y="21112"/>
                  </a:lnTo>
                  <a:lnTo>
                    <a:pt x="46836" y="20524"/>
                  </a:lnTo>
                  <a:lnTo>
                    <a:pt x="46757" y="19936"/>
                  </a:lnTo>
                  <a:lnTo>
                    <a:pt x="46657" y="19348"/>
                  </a:lnTo>
                  <a:lnTo>
                    <a:pt x="46548" y="18781"/>
                  </a:lnTo>
                  <a:lnTo>
                    <a:pt x="46428" y="18203"/>
                  </a:lnTo>
                  <a:lnTo>
                    <a:pt x="46289" y="17635"/>
                  </a:lnTo>
                  <a:lnTo>
                    <a:pt x="46139" y="17077"/>
                  </a:lnTo>
                  <a:lnTo>
                    <a:pt x="45970" y="16519"/>
                  </a:lnTo>
                  <a:lnTo>
                    <a:pt x="45790" y="15971"/>
                  </a:lnTo>
                  <a:lnTo>
                    <a:pt x="45601" y="15433"/>
                  </a:lnTo>
                  <a:lnTo>
                    <a:pt x="45402" y="14895"/>
                  </a:lnTo>
                  <a:lnTo>
                    <a:pt x="45183" y="14367"/>
                  </a:lnTo>
                  <a:lnTo>
                    <a:pt x="44954" y="13839"/>
                  </a:lnTo>
                  <a:lnTo>
                    <a:pt x="44714" y="13321"/>
                  </a:lnTo>
                  <a:lnTo>
                    <a:pt x="44455" y="12813"/>
                  </a:lnTo>
                  <a:lnTo>
                    <a:pt x="44186" y="12305"/>
                  </a:lnTo>
                  <a:lnTo>
                    <a:pt x="43917" y="11807"/>
                  </a:lnTo>
                  <a:lnTo>
                    <a:pt x="43628" y="11318"/>
                  </a:lnTo>
                  <a:lnTo>
                    <a:pt x="43330" y="10840"/>
                  </a:lnTo>
                  <a:lnTo>
                    <a:pt x="43011" y="10372"/>
                  </a:lnTo>
                  <a:lnTo>
                    <a:pt x="42692" y="9904"/>
                  </a:lnTo>
                  <a:lnTo>
                    <a:pt x="42353" y="9445"/>
                  </a:lnTo>
                  <a:lnTo>
                    <a:pt x="42014" y="8997"/>
                  </a:lnTo>
                  <a:lnTo>
                    <a:pt x="41656" y="8559"/>
                  </a:lnTo>
                  <a:lnTo>
                    <a:pt x="41297" y="8130"/>
                  </a:lnTo>
                  <a:lnTo>
                    <a:pt x="40919" y="7702"/>
                  </a:lnTo>
                  <a:lnTo>
                    <a:pt x="40540" y="7293"/>
                  </a:lnTo>
                  <a:lnTo>
                    <a:pt x="40141" y="6885"/>
                  </a:lnTo>
                  <a:lnTo>
                    <a:pt x="39743" y="6496"/>
                  </a:lnTo>
                  <a:lnTo>
                    <a:pt x="39324" y="6108"/>
                  </a:lnTo>
                  <a:lnTo>
                    <a:pt x="38906" y="5739"/>
                  </a:lnTo>
                  <a:lnTo>
                    <a:pt x="38468" y="5370"/>
                  </a:lnTo>
                  <a:lnTo>
                    <a:pt x="38029" y="5012"/>
                  </a:lnTo>
                  <a:lnTo>
                    <a:pt x="37581" y="4673"/>
                  </a:lnTo>
                  <a:lnTo>
                    <a:pt x="37123" y="4344"/>
                  </a:lnTo>
                  <a:lnTo>
                    <a:pt x="36664" y="4016"/>
                  </a:lnTo>
                  <a:lnTo>
                    <a:pt x="36186" y="3707"/>
                  </a:lnTo>
                  <a:lnTo>
                    <a:pt x="35708" y="3408"/>
                  </a:lnTo>
                  <a:lnTo>
                    <a:pt x="35220" y="3119"/>
                  </a:lnTo>
                  <a:lnTo>
                    <a:pt x="34722" y="2840"/>
                  </a:lnTo>
                  <a:lnTo>
                    <a:pt x="34223" y="2571"/>
                  </a:lnTo>
                  <a:lnTo>
                    <a:pt x="33705" y="2322"/>
                  </a:lnTo>
                  <a:lnTo>
                    <a:pt x="33197" y="2083"/>
                  </a:lnTo>
                  <a:lnTo>
                    <a:pt x="32669" y="1854"/>
                  </a:lnTo>
                  <a:lnTo>
                    <a:pt x="32141" y="1634"/>
                  </a:lnTo>
                  <a:lnTo>
                    <a:pt x="31603" y="1425"/>
                  </a:lnTo>
                  <a:lnTo>
                    <a:pt x="31055" y="1236"/>
                  </a:lnTo>
                  <a:lnTo>
                    <a:pt x="30507" y="1057"/>
                  </a:lnTo>
                  <a:lnTo>
                    <a:pt x="29949" y="897"/>
                  </a:lnTo>
                  <a:lnTo>
                    <a:pt x="29391" y="738"/>
                  </a:lnTo>
                  <a:lnTo>
                    <a:pt x="28824" y="608"/>
                  </a:lnTo>
                  <a:lnTo>
                    <a:pt x="28256" y="479"/>
                  </a:lnTo>
                  <a:lnTo>
                    <a:pt x="27678" y="369"/>
                  </a:lnTo>
                  <a:lnTo>
                    <a:pt x="27100" y="269"/>
                  </a:lnTo>
                  <a:lnTo>
                    <a:pt x="26512" y="190"/>
                  </a:lnTo>
                  <a:lnTo>
                    <a:pt x="25924" y="120"/>
                  </a:lnTo>
                  <a:lnTo>
                    <a:pt x="25327" y="70"/>
                  </a:lnTo>
                  <a:lnTo>
                    <a:pt x="24729" y="30"/>
                  </a:lnTo>
                  <a:lnTo>
                    <a:pt x="24121" y="10"/>
                  </a:lnTo>
                  <a:lnTo>
                    <a:pt x="23513" y="0"/>
                  </a:lnTo>
                  <a:close/>
                </a:path>
              </a:pathLst>
            </a:custGeom>
            <a:solidFill>
              <a:srgbClr val="B76F61">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7" name="Google Shape;2637;p23"/>
            <p:cNvSpPr/>
            <p:nvPr/>
          </p:nvSpPr>
          <p:spPr>
            <a:xfrm>
              <a:off x="5176625" y="2870575"/>
              <a:ext cx="84225" cy="97400"/>
            </a:xfrm>
            <a:custGeom>
              <a:rect b="b" l="l" r="r" t="t"/>
              <a:pathLst>
                <a:path extrusionOk="0" h="3896" w="3369">
                  <a:moveTo>
                    <a:pt x="2312" y="0"/>
                  </a:moveTo>
                  <a:lnTo>
                    <a:pt x="2193" y="10"/>
                  </a:lnTo>
                  <a:lnTo>
                    <a:pt x="2073" y="20"/>
                  </a:lnTo>
                  <a:lnTo>
                    <a:pt x="1964" y="50"/>
                  </a:lnTo>
                  <a:lnTo>
                    <a:pt x="1844" y="80"/>
                  </a:lnTo>
                  <a:lnTo>
                    <a:pt x="1734" y="120"/>
                  </a:lnTo>
                  <a:lnTo>
                    <a:pt x="1625" y="179"/>
                  </a:lnTo>
                  <a:lnTo>
                    <a:pt x="1515" y="239"/>
                  </a:lnTo>
                  <a:lnTo>
                    <a:pt x="1406" y="309"/>
                  </a:lnTo>
                  <a:lnTo>
                    <a:pt x="1306" y="379"/>
                  </a:lnTo>
                  <a:lnTo>
                    <a:pt x="1206" y="468"/>
                  </a:lnTo>
                  <a:lnTo>
                    <a:pt x="1107" y="558"/>
                  </a:lnTo>
                  <a:lnTo>
                    <a:pt x="1017" y="658"/>
                  </a:lnTo>
                  <a:lnTo>
                    <a:pt x="927" y="767"/>
                  </a:lnTo>
                  <a:lnTo>
                    <a:pt x="838" y="877"/>
                  </a:lnTo>
                  <a:lnTo>
                    <a:pt x="758" y="1006"/>
                  </a:lnTo>
                  <a:lnTo>
                    <a:pt x="678" y="1126"/>
                  </a:lnTo>
                  <a:lnTo>
                    <a:pt x="599" y="1265"/>
                  </a:lnTo>
                  <a:lnTo>
                    <a:pt x="529" y="1405"/>
                  </a:lnTo>
                  <a:lnTo>
                    <a:pt x="459" y="1554"/>
                  </a:lnTo>
                  <a:lnTo>
                    <a:pt x="399" y="1704"/>
                  </a:lnTo>
                  <a:lnTo>
                    <a:pt x="340" y="1863"/>
                  </a:lnTo>
                  <a:lnTo>
                    <a:pt x="280" y="2023"/>
                  </a:lnTo>
                  <a:lnTo>
                    <a:pt x="180" y="2361"/>
                  </a:lnTo>
                  <a:lnTo>
                    <a:pt x="110" y="2720"/>
                  </a:lnTo>
                  <a:lnTo>
                    <a:pt x="51" y="3099"/>
                  </a:lnTo>
                  <a:lnTo>
                    <a:pt x="21" y="3487"/>
                  </a:lnTo>
                  <a:lnTo>
                    <a:pt x="1" y="3896"/>
                  </a:lnTo>
                  <a:lnTo>
                    <a:pt x="549" y="3896"/>
                  </a:lnTo>
                  <a:lnTo>
                    <a:pt x="559" y="3557"/>
                  </a:lnTo>
                  <a:lnTo>
                    <a:pt x="579" y="3228"/>
                  </a:lnTo>
                  <a:lnTo>
                    <a:pt x="629" y="2909"/>
                  </a:lnTo>
                  <a:lnTo>
                    <a:pt x="688" y="2600"/>
                  </a:lnTo>
                  <a:lnTo>
                    <a:pt x="758" y="2311"/>
                  </a:lnTo>
                  <a:lnTo>
                    <a:pt x="858" y="2032"/>
                  </a:lnTo>
                  <a:lnTo>
                    <a:pt x="957" y="1773"/>
                  </a:lnTo>
                  <a:lnTo>
                    <a:pt x="1067" y="1534"/>
                  </a:lnTo>
                  <a:lnTo>
                    <a:pt x="1196" y="1315"/>
                  </a:lnTo>
                  <a:lnTo>
                    <a:pt x="1336" y="1126"/>
                  </a:lnTo>
                  <a:lnTo>
                    <a:pt x="1475" y="956"/>
                  </a:lnTo>
                  <a:lnTo>
                    <a:pt x="1555" y="877"/>
                  </a:lnTo>
                  <a:lnTo>
                    <a:pt x="1635" y="807"/>
                  </a:lnTo>
                  <a:lnTo>
                    <a:pt x="1714" y="747"/>
                  </a:lnTo>
                  <a:lnTo>
                    <a:pt x="1794" y="697"/>
                  </a:lnTo>
                  <a:lnTo>
                    <a:pt x="1884" y="648"/>
                  </a:lnTo>
                  <a:lnTo>
                    <a:pt x="1964" y="618"/>
                  </a:lnTo>
                  <a:lnTo>
                    <a:pt x="2053" y="588"/>
                  </a:lnTo>
                  <a:lnTo>
                    <a:pt x="2143" y="558"/>
                  </a:lnTo>
                  <a:lnTo>
                    <a:pt x="2223" y="548"/>
                  </a:lnTo>
                  <a:lnTo>
                    <a:pt x="2402" y="548"/>
                  </a:lnTo>
                  <a:lnTo>
                    <a:pt x="2502" y="558"/>
                  </a:lnTo>
                  <a:lnTo>
                    <a:pt x="2591" y="588"/>
                  </a:lnTo>
                  <a:lnTo>
                    <a:pt x="2671" y="618"/>
                  </a:lnTo>
                  <a:lnTo>
                    <a:pt x="2761" y="658"/>
                  </a:lnTo>
                  <a:lnTo>
                    <a:pt x="2850" y="707"/>
                  </a:lnTo>
                  <a:lnTo>
                    <a:pt x="2940" y="767"/>
                  </a:lnTo>
                  <a:lnTo>
                    <a:pt x="3020" y="837"/>
                  </a:lnTo>
                  <a:lnTo>
                    <a:pt x="3368" y="418"/>
                  </a:lnTo>
                  <a:lnTo>
                    <a:pt x="3249" y="329"/>
                  </a:lnTo>
                  <a:lnTo>
                    <a:pt x="3119" y="239"/>
                  </a:lnTo>
                  <a:lnTo>
                    <a:pt x="2990" y="169"/>
                  </a:lnTo>
                  <a:lnTo>
                    <a:pt x="2860" y="110"/>
                  </a:lnTo>
                  <a:lnTo>
                    <a:pt x="2731" y="60"/>
                  </a:lnTo>
                  <a:lnTo>
                    <a:pt x="2591" y="30"/>
                  </a:lnTo>
                  <a:lnTo>
                    <a:pt x="2452" y="10"/>
                  </a:lnTo>
                  <a:lnTo>
                    <a:pt x="231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8" name="Google Shape;2638;p23"/>
            <p:cNvSpPr/>
            <p:nvPr/>
          </p:nvSpPr>
          <p:spPr>
            <a:xfrm>
              <a:off x="4479475" y="2870575"/>
              <a:ext cx="83975" cy="97400"/>
            </a:xfrm>
            <a:custGeom>
              <a:rect b="b" l="l" r="r" t="t"/>
              <a:pathLst>
                <a:path extrusionOk="0" h="3896" w="3359">
                  <a:moveTo>
                    <a:pt x="1047" y="0"/>
                  </a:moveTo>
                  <a:lnTo>
                    <a:pt x="917" y="10"/>
                  </a:lnTo>
                  <a:lnTo>
                    <a:pt x="778" y="30"/>
                  </a:lnTo>
                  <a:lnTo>
                    <a:pt x="638" y="60"/>
                  </a:lnTo>
                  <a:lnTo>
                    <a:pt x="509" y="110"/>
                  </a:lnTo>
                  <a:lnTo>
                    <a:pt x="369" y="169"/>
                  </a:lnTo>
                  <a:lnTo>
                    <a:pt x="250" y="239"/>
                  </a:lnTo>
                  <a:lnTo>
                    <a:pt x="120" y="329"/>
                  </a:lnTo>
                  <a:lnTo>
                    <a:pt x="1" y="418"/>
                  </a:lnTo>
                  <a:lnTo>
                    <a:pt x="349" y="837"/>
                  </a:lnTo>
                  <a:lnTo>
                    <a:pt x="429" y="767"/>
                  </a:lnTo>
                  <a:lnTo>
                    <a:pt x="519" y="707"/>
                  </a:lnTo>
                  <a:lnTo>
                    <a:pt x="608" y="658"/>
                  </a:lnTo>
                  <a:lnTo>
                    <a:pt x="688" y="618"/>
                  </a:lnTo>
                  <a:lnTo>
                    <a:pt x="778" y="588"/>
                  </a:lnTo>
                  <a:lnTo>
                    <a:pt x="868" y="558"/>
                  </a:lnTo>
                  <a:lnTo>
                    <a:pt x="957" y="548"/>
                  </a:lnTo>
                  <a:lnTo>
                    <a:pt x="1137" y="548"/>
                  </a:lnTo>
                  <a:lnTo>
                    <a:pt x="1226" y="558"/>
                  </a:lnTo>
                  <a:lnTo>
                    <a:pt x="1316" y="588"/>
                  </a:lnTo>
                  <a:lnTo>
                    <a:pt x="1406" y="618"/>
                  </a:lnTo>
                  <a:lnTo>
                    <a:pt x="1485" y="648"/>
                  </a:lnTo>
                  <a:lnTo>
                    <a:pt x="1575" y="697"/>
                  </a:lnTo>
                  <a:lnTo>
                    <a:pt x="1655" y="747"/>
                  </a:lnTo>
                  <a:lnTo>
                    <a:pt x="1734" y="807"/>
                  </a:lnTo>
                  <a:lnTo>
                    <a:pt x="1814" y="877"/>
                  </a:lnTo>
                  <a:lnTo>
                    <a:pt x="1884" y="956"/>
                  </a:lnTo>
                  <a:lnTo>
                    <a:pt x="2033" y="1126"/>
                  </a:lnTo>
                  <a:lnTo>
                    <a:pt x="2173" y="1315"/>
                  </a:lnTo>
                  <a:lnTo>
                    <a:pt x="2292" y="1534"/>
                  </a:lnTo>
                  <a:lnTo>
                    <a:pt x="2412" y="1773"/>
                  </a:lnTo>
                  <a:lnTo>
                    <a:pt x="2511" y="2032"/>
                  </a:lnTo>
                  <a:lnTo>
                    <a:pt x="2601" y="2311"/>
                  </a:lnTo>
                  <a:lnTo>
                    <a:pt x="2681" y="2600"/>
                  </a:lnTo>
                  <a:lnTo>
                    <a:pt x="2741" y="2909"/>
                  </a:lnTo>
                  <a:lnTo>
                    <a:pt x="2780" y="3228"/>
                  </a:lnTo>
                  <a:lnTo>
                    <a:pt x="2810" y="3557"/>
                  </a:lnTo>
                  <a:lnTo>
                    <a:pt x="2820" y="3896"/>
                  </a:lnTo>
                  <a:lnTo>
                    <a:pt x="3358" y="3896"/>
                  </a:lnTo>
                  <a:lnTo>
                    <a:pt x="3348" y="3487"/>
                  </a:lnTo>
                  <a:lnTo>
                    <a:pt x="3318" y="3099"/>
                  </a:lnTo>
                  <a:lnTo>
                    <a:pt x="3259" y="2720"/>
                  </a:lnTo>
                  <a:lnTo>
                    <a:pt x="3179" y="2361"/>
                  </a:lnTo>
                  <a:lnTo>
                    <a:pt x="3089" y="2023"/>
                  </a:lnTo>
                  <a:lnTo>
                    <a:pt x="3029" y="1863"/>
                  </a:lnTo>
                  <a:lnTo>
                    <a:pt x="2970" y="1704"/>
                  </a:lnTo>
                  <a:lnTo>
                    <a:pt x="2910" y="1554"/>
                  </a:lnTo>
                  <a:lnTo>
                    <a:pt x="2840" y="1405"/>
                  </a:lnTo>
                  <a:lnTo>
                    <a:pt x="2770" y="1265"/>
                  </a:lnTo>
                  <a:lnTo>
                    <a:pt x="2691" y="1126"/>
                  </a:lnTo>
                  <a:lnTo>
                    <a:pt x="2611" y="1006"/>
                  </a:lnTo>
                  <a:lnTo>
                    <a:pt x="2531" y="877"/>
                  </a:lnTo>
                  <a:lnTo>
                    <a:pt x="2442" y="767"/>
                  </a:lnTo>
                  <a:lnTo>
                    <a:pt x="2352" y="658"/>
                  </a:lnTo>
                  <a:lnTo>
                    <a:pt x="2262" y="558"/>
                  </a:lnTo>
                  <a:lnTo>
                    <a:pt x="2163" y="468"/>
                  </a:lnTo>
                  <a:lnTo>
                    <a:pt x="2063" y="379"/>
                  </a:lnTo>
                  <a:lnTo>
                    <a:pt x="1963" y="309"/>
                  </a:lnTo>
                  <a:lnTo>
                    <a:pt x="1854" y="239"/>
                  </a:lnTo>
                  <a:lnTo>
                    <a:pt x="1744" y="179"/>
                  </a:lnTo>
                  <a:lnTo>
                    <a:pt x="1635" y="120"/>
                  </a:lnTo>
                  <a:lnTo>
                    <a:pt x="1525" y="80"/>
                  </a:lnTo>
                  <a:lnTo>
                    <a:pt x="1406" y="50"/>
                  </a:lnTo>
                  <a:lnTo>
                    <a:pt x="1286" y="20"/>
                  </a:lnTo>
                  <a:lnTo>
                    <a:pt x="1176" y="10"/>
                  </a:lnTo>
                  <a:lnTo>
                    <a:pt x="104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9" name="Google Shape;2639;p23"/>
            <p:cNvSpPr/>
            <p:nvPr/>
          </p:nvSpPr>
          <p:spPr>
            <a:xfrm>
              <a:off x="4413475" y="3242425"/>
              <a:ext cx="912875" cy="324075"/>
            </a:xfrm>
            <a:custGeom>
              <a:rect b="b" l="l" r="r" t="t"/>
              <a:pathLst>
                <a:path extrusionOk="0" h="12963" w="36515">
                  <a:moveTo>
                    <a:pt x="17944" y="1"/>
                  </a:moveTo>
                  <a:lnTo>
                    <a:pt x="1" y="4195"/>
                  </a:lnTo>
                  <a:lnTo>
                    <a:pt x="389" y="4663"/>
                  </a:lnTo>
                  <a:lnTo>
                    <a:pt x="788" y="5122"/>
                  </a:lnTo>
                  <a:lnTo>
                    <a:pt x="1196" y="5570"/>
                  </a:lnTo>
                  <a:lnTo>
                    <a:pt x="1625" y="6008"/>
                  </a:lnTo>
                  <a:lnTo>
                    <a:pt x="2053" y="6427"/>
                  </a:lnTo>
                  <a:lnTo>
                    <a:pt x="2501" y="6845"/>
                  </a:lnTo>
                  <a:lnTo>
                    <a:pt x="2960" y="7244"/>
                  </a:lnTo>
                  <a:lnTo>
                    <a:pt x="3418" y="7642"/>
                  </a:lnTo>
                  <a:lnTo>
                    <a:pt x="3896" y="8021"/>
                  </a:lnTo>
                  <a:lnTo>
                    <a:pt x="4384" y="8389"/>
                  </a:lnTo>
                  <a:lnTo>
                    <a:pt x="4872" y="8738"/>
                  </a:lnTo>
                  <a:lnTo>
                    <a:pt x="5381" y="9087"/>
                  </a:lnTo>
                  <a:lnTo>
                    <a:pt x="5889" y="9416"/>
                  </a:lnTo>
                  <a:lnTo>
                    <a:pt x="6417" y="9734"/>
                  </a:lnTo>
                  <a:lnTo>
                    <a:pt x="6945" y="10033"/>
                  </a:lnTo>
                  <a:lnTo>
                    <a:pt x="7483" y="10322"/>
                  </a:lnTo>
                  <a:lnTo>
                    <a:pt x="8031" y="10601"/>
                  </a:lnTo>
                  <a:lnTo>
                    <a:pt x="8589" y="10860"/>
                  </a:lnTo>
                  <a:lnTo>
                    <a:pt x="9156" y="11109"/>
                  </a:lnTo>
                  <a:lnTo>
                    <a:pt x="9724" y="11348"/>
                  </a:lnTo>
                  <a:lnTo>
                    <a:pt x="10302" y="11558"/>
                  </a:lnTo>
                  <a:lnTo>
                    <a:pt x="10890" y="11767"/>
                  </a:lnTo>
                  <a:lnTo>
                    <a:pt x="11488" y="11956"/>
                  </a:lnTo>
                  <a:lnTo>
                    <a:pt x="12086" y="12126"/>
                  </a:lnTo>
                  <a:lnTo>
                    <a:pt x="12693" y="12285"/>
                  </a:lnTo>
                  <a:lnTo>
                    <a:pt x="13301" y="12424"/>
                  </a:lnTo>
                  <a:lnTo>
                    <a:pt x="13919" y="12554"/>
                  </a:lnTo>
                  <a:lnTo>
                    <a:pt x="14546" y="12664"/>
                  </a:lnTo>
                  <a:lnTo>
                    <a:pt x="15174" y="12753"/>
                  </a:lnTo>
                  <a:lnTo>
                    <a:pt x="15812" y="12833"/>
                  </a:lnTo>
                  <a:lnTo>
                    <a:pt x="16449" y="12893"/>
                  </a:lnTo>
                  <a:lnTo>
                    <a:pt x="17097" y="12933"/>
                  </a:lnTo>
                  <a:lnTo>
                    <a:pt x="17705" y="12952"/>
                  </a:lnTo>
                  <a:lnTo>
                    <a:pt x="18322" y="12962"/>
                  </a:lnTo>
                  <a:lnTo>
                    <a:pt x="19010" y="12952"/>
                  </a:lnTo>
                  <a:lnTo>
                    <a:pt x="19687" y="12923"/>
                  </a:lnTo>
                  <a:lnTo>
                    <a:pt x="20365" y="12873"/>
                  </a:lnTo>
                  <a:lnTo>
                    <a:pt x="21032" y="12813"/>
                  </a:lnTo>
                  <a:lnTo>
                    <a:pt x="21700" y="12723"/>
                  </a:lnTo>
                  <a:lnTo>
                    <a:pt x="22357" y="12614"/>
                  </a:lnTo>
                  <a:lnTo>
                    <a:pt x="23005" y="12494"/>
                  </a:lnTo>
                  <a:lnTo>
                    <a:pt x="23652" y="12355"/>
                  </a:lnTo>
                  <a:lnTo>
                    <a:pt x="24290" y="12195"/>
                  </a:lnTo>
                  <a:lnTo>
                    <a:pt x="24928" y="12026"/>
                  </a:lnTo>
                  <a:lnTo>
                    <a:pt x="25545" y="11827"/>
                  </a:lnTo>
                  <a:lnTo>
                    <a:pt x="26163" y="11617"/>
                  </a:lnTo>
                  <a:lnTo>
                    <a:pt x="26771" y="11398"/>
                  </a:lnTo>
                  <a:lnTo>
                    <a:pt x="27379" y="11149"/>
                  </a:lnTo>
                  <a:lnTo>
                    <a:pt x="27966" y="10900"/>
                  </a:lnTo>
                  <a:lnTo>
                    <a:pt x="28554" y="10621"/>
                  </a:lnTo>
                  <a:lnTo>
                    <a:pt x="29132" y="10332"/>
                  </a:lnTo>
                  <a:lnTo>
                    <a:pt x="29690" y="10033"/>
                  </a:lnTo>
                  <a:lnTo>
                    <a:pt x="30248" y="9715"/>
                  </a:lnTo>
                  <a:lnTo>
                    <a:pt x="30796" y="9376"/>
                  </a:lnTo>
                  <a:lnTo>
                    <a:pt x="31334" y="9027"/>
                  </a:lnTo>
                  <a:lnTo>
                    <a:pt x="31862" y="8668"/>
                  </a:lnTo>
                  <a:lnTo>
                    <a:pt x="32380" y="8290"/>
                  </a:lnTo>
                  <a:lnTo>
                    <a:pt x="32888" y="7901"/>
                  </a:lnTo>
                  <a:lnTo>
                    <a:pt x="33376" y="7503"/>
                  </a:lnTo>
                  <a:lnTo>
                    <a:pt x="33864" y="7084"/>
                  </a:lnTo>
                  <a:lnTo>
                    <a:pt x="34333" y="6656"/>
                  </a:lnTo>
                  <a:lnTo>
                    <a:pt x="34791" y="6218"/>
                  </a:lnTo>
                  <a:lnTo>
                    <a:pt x="35239" y="5769"/>
                  </a:lnTo>
                  <a:lnTo>
                    <a:pt x="35678" y="5301"/>
                  </a:lnTo>
                  <a:lnTo>
                    <a:pt x="36106" y="4823"/>
                  </a:lnTo>
                  <a:lnTo>
                    <a:pt x="36515" y="4335"/>
                  </a:lnTo>
                  <a:lnTo>
                    <a:pt x="1794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0" name="Google Shape;2640;p23"/>
            <p:cNvSpPr/>
            <p:nvPr/>
          </p:nvSpPr>
          <p:spPr>
            <a:xfrm>
              <a:off x="4563425" y="3242425"/>
              <a:ext cx="597300" cy="189825"/>
            </a:xfrm>
            <a:custGeom>
              <a:rect b="b" l="l" r="r" t="t"/>
              <a:pathLst>
                <a:path extrusionOk="0" h="7593" w="23892">
                  <a:moveTo>
                    <a:pt x="11946" y="1"/>
                  </a:moveTo>
                  <a:lnTo>
                    <a:pt x="0" y="2790"/>
                  </a:lnTo>
                  <a:lnTo>
                    <a:pt x="130" y="3049"/>
                  </a:lnTo>
                  <a:lnTo>
                    <a:pt x="279" y="3298"/>
                  </a:lnTo>
                  <a:lnTo>
                    <a:pt x="439" y="3547"/>
                  </a:lnTo>
                  <a:lnTo>
                    <a:pt x="628" y="3787"/>
                  </a:lnTo>
                  <a:lnTo>
                    <a:pt x="837" y="4026"/>
                  </a:lnTo>
                  <a:lnTo>
                    <a:pt x="1066" y="4255"/>
                  </a:lnTo>
                  <a:lnTo>
                    <a:pt x="1305" y="4474"/>
                  </a:lnTo>
                  <a:lnTo>
                    <a:pt x="1564" y="4703"/>
                  </a:lnTo>
                  <a:lnTo>
                    <a:pt x="1843" y="4912"/>
                  </a:lnTo>
                  <a:lnTo>
                    <a:pt x="2142" y="5122"/>
                  </a:lnTo>
                  <a:lnTo>
                    <a:pt x="2461" y="5321"/>
                  </a:lnTo>
                  <a:lnTo>
                    <a:pt x="2790" y="5520"/>
                  </a:lnTo>
                  <a:lnTo>
                    <a:pt x="3129" y="5699"/>
                  </a:lnTo>
                  <a:lnTo>
                    <a:pt x="3487" y="5879"/>
                  </a:lnTo>
                  <a:lnTo>
                    <a:pt x="3866" y="6058"/>
                  </a:lnTo>
                  <a:lnTo>
                    <a:pt x="4254" y="6218"/>
                  </a:lnTo>
                  <a:lnTo>
                    <a:pt x="4653" y="6377"/>
                  </a:lnTo>
                  <a:lnTo>
                    <a:pt x="5061" y="6526"/>
                  </a:lnTo>
                  <a:lnTo>
                    <a:pt x="5490" y="6666"/>
                  </a:lnTo>
                  <a:lnTo>
                    <a:pt x="5928" y="6795"/>
                  </a:lnTo>
                  <a:lnTo>
                    <a:pt x="6376" y="6915"/>
                  </a:lnTo>
                  <a:lnTo>
                    <a:pt x="6845" y="7025"/>
                  </a:lnTo>
                  <a:lnTo>
                    <a:pt x="7313" y="7134"/>
                  </a:lnTo>
                  <a:lnTo>
                    <a:pt x="7791" y="7224"/>
                  </a:lnTo>
                  <a:lnTo>
                    <a:pt x="8279" y="7304"/>
                  </a:lnTo>
                  <a:lnTo>
                    <a:pt x="8788" y="7383"/>
                  </a:lnTo>
                  <a:lnTo>
                    <a:pt x="9296" y="7443"/>
                  </a:lnTo>
                  <a:lnTo>
                    <a:pt x="9814" y="7493"/>
                  </a:lnTo>
                  <a:lnTo>
                    <a:pt x="10332" y="7533"/>
                  </a:lnTo>
                  <a:lnTo>
                    <a:pt x="10870" y="7563"/>
                  </a:lnTo>
                  <a:lnTo>
                    <a:pt x="11408" y="7582"/>
                  </a:lnTo>
                  <a:lnTo>
                    <a:pt x="11946" y="7592"/>
                  </a:lnTo>
                  <a:lnTo>
                    <a:pt x="12494" y="7582"/>
                  </a:lnTo>
                  <a:lnTo>
                    <a:pt x="13032" y="7563"/>
                  </a:lnTo>
                  <a:lnTo>
                    <a:pt x="13560" y="7533"/>
                  </a:lnTo>
                  <a:lnTo>
                    <a:pt x="14088" y="7493"/>
                  </a:lnTo>
                  <a:lnTo>
                    <a:pt x="14606" y="7443"/>
                  </a:lnTo>
                  <a:lnTo>
                    <a:pt x="15114" y="7383"/>
                  </a:lnTo>
                  <a:lnTo>
                    <a:pt x="15612" y="7304"/>
                  </a:lnTo>
                  <a:lnTo>
                    <a:pt x="16100" y="7224"/>
                  </a:lnTo>
                  <a:lnTo>
                    <a:pt x="16578" y="7134"/>
                  </a:lnTo>
                  <a:lnTo>
                    <a:pt x="17057" y="7025"/>
                  </a:lnTo>
                  <a:lnTo>
                    <a:pt x="17515" y="6915"/>
                  </a:lnTo>
                  <a:lnTo>
                    <a:pt x="17963" y="6795"/>
                  </a:lnTo>
                  <a:lnTo>
                    <a:pt x="18402" y="6666"/>
                  </a:lnTo>
                  <a:lnTo>
                    <a:pt x="18830" y="6526"/>
                  </a:lnTo>
                  <a:lnTo>
                    <a:pt x="19239" y="6377"/>
                  </a:lnTo>
                  <a:lnTo>
                    <a:pt x="19647" y="6218"/>
                  </a:lnTo>
                  <a:lnTo>
                    <a:pt x="20036" y="6058"/>
                  </a:lnTo>
                  <a:lnTo>
                    <a:pt x="20404" y="5879"/>
                  </a:lnTo>
                  <a:lnTo>
                    <a:pt x="20763" y="5699"/>
                  </a:lnTo>
                  <a:lnTo>
                    <a:pt x="21112" y="5520"/>
                  </a:lnTo>
                  <a:lnTo>
                    <a:pt x="21440" y="5321"/>
                  </a:lnTo>
                  <a:lnTo>
                    <a:pt x="21749" y="5122"/>
                  </a:lnTo>
                  <a:lnTo>
                    <a:pt x="22048" y="4912"/>
                  </a:lnTo>
                  <a:lnTo>
                    <a:pt x="22327" y="4703"/>
                  </a:lnTo>
                  <a:lnTo>
                    <a:pt x="22586" y="4474"/>
                  </a:lnTo>
                  <a:lnTo>
                    <a:pt x="22835" y="4255"/>
                  </a:lnTo>
                  <a:lnTo>
                    <a:pt x="23054" y="4026"/>
                  </a:lnTo>
                  <a:lnTo>
                    <a:pt x="23264" y="3787"/>
                  </a:lnTo>
                  <a:lnTo>
                    <a:pt x="23453" y="3547"/>
                  </a:lnTo>
                  <a:lnTo>
                    <a:pt x="23622" y="3298"/>
                  </a:lnTo>
                  <a:lnTo>
                    <a:pt x="23762" y="3049"/>
                  </a:lnTo>
                  <a:lnTo>
                    <a:pt x="23891" y="2790"/>
                  </a:lnTo>
                  <a:lnTo>
                    <a:pt x="11946"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1" name="Google Shape;2641;p23"/>
            <p:cNvSpPr/>
            <p:nvPr/>
          </p:nvSpPr>
          <p:spPr>
            <a:xfrm>
              <a:off x="4702150" y="2813775"/>
              <a:ext cx="338525" cy="606775"/>
            </a:xfrm>
            <a:custGeom>
              <a:rect b="b" l="l" r="r" t="t"/>
              <a:pathLst>
                <a:path extrusionOk="0" h="24271" w="13541">
                  <a:moveTo>
                    <a:pt x="6486" y="1"/>
                  </a:moveTo>
                  <a:lnTo>
                    <a:pt x="6158" y="10"/>
                  </a:lnTo>
                  <a:lnTo>
                    <a:pt x="5829" y="30"/>
                  </a:lnTo>
                  <a:lnTo>
                    <a:pt x="5500" y="70"/>
                  </a:lnTo>
                  <a:lnTo>
                    <a:pt x="5181" y="130"/>
                  </a:lnTo>
                  <a:lnTo>
                    <a:pt x="4862" y="200"/>
                  </a:lnTo>
                  <a:lnTo>
                    <a:pt x="4554" y="289"/>
                  </a:lnTo>
                  <a:lnTo>
                    <a:pt x="4255" y="389"/>
                  </a:lnTo>
                  <a:lnTo>
                    <a:pt x="3966" y="509"/>
                  </a:lnTo>
                  <a:lnTo>
                    <a:pt x="3677" y="638"/>
                  </a:lnTo>
                  <a:lnTo>
                    <a:pt x="3398" y="778"/>
                  </a:lnTo>
                  <a:lnTo>
                    <a:pt x="3119" y="937"/>
                  </a:lnTo>
                  <a:lnTo>
                    <a:pt x="2860" y="1106"/>
                  </a:lnTo>
                  <a:lnTo>
                    <a:pt x="2601" y="1286"/>
                  </a:lnTo>
                  <a:lnTo>
                    <a:pt x="2362" y="1485"/>
                  </a:lnTo>
                  <a:lnTo>
                    <a:pt x="2123" y="1684"/>
                  </a:lnTo>
                  <a:lnTo>
                    <a:pt x="1894" y="1903"/>
                  </a:lnTo>
                  <a:lnTo>
                    <a:pt x="1684" y="2123"/>
                  </a:lnTo>
                  <a:lnTo>
                    <a:pt x="1475" y="2362"/>
                  </a:lnTo>
                  <a:lnTo>
                    <a:pt x="1286" y="2611"/>
                  </a:lnTo>
                  <a:lnTo>
                    <a:pt x="1106" y="2860"/>
                  </a:lnTo>
                  <a:lnTo>
                    <a:pt x="937" y="3129"/>
                  </a:lnTo>
                  <a:lnTo>
                    <a:pt x="778" y="3398"/>
                  </a:lnTo>
                  <a:lnTo>
                    <a:pt x="638" y="3677"/>
                  </a:lnTo>
                  <a:lnTo>
                    <a:pt x="509" y="3966"/>
                  </a:lnTo>
                  <a:lnTo>
                    <a:pt x="389" y="4255"/>
                  </a:lnTo>
                  <a:lnTo>
                    <a:pt x="289" y="4564"/>
                  </a:lnTo>
                  <a:lnTo>
                    <a:pt x="200" y="4872"/>
                  </a:lnTo>
                  <a:lnTo>
                    <a:pt x="130" y="5181"/>
                  </a:lnTo>
                  <a:lnTo>
                    <a:pt x="70" y="5500"/>
                  </a:lnTo>
                  <a:lnTo>
                    <a:pt x="30" y="5829"/>
                  </a:lnTo>
                  <a:lnTo>
                    <a:pt x="1" y="6158"/>
                  </a:lnTo>
                  <a:lnTo>
                    <a:pt x="1" y="6486"/>
                  </a:lnTo>
                  <a:lnTo>
                    <a:pt x="1" y="17495"/>
                  </a:lnTo>
                  <a:lnTo>
                    <a:pt x="1" y="17844"/>
                  </a:lnTo>
                  <a:lnTo>
                    <a:pt x="30" y="18183"/>
                  </a:lnTo>
                  <a:lnTo>
                    <a:pt x="70" y="18522"/>
                  </a:lnTo>
                  <a:lnTo>
                    <a:pt x="130" y="18860"/>
                  </a:lnTo>
                  <a:lnTo>
                    <a:pt x="210" y="19189"/>
                  </a:lnTo>
                  <a:lnTo>
                    <a:pt x="299" y="19508"/>
                  </a:lnTo>
                  <a:lnTo>
                    <a:pt x="409" y="19827"/>
                  </a:lnTo>
                  <a:lnTo>
                    <a:pt x="529" y="20126"/>
                  </a:lnTo>
                  <a:lnTo>
                    <a:pt x="668" y="20434"/>
                  </a:lnTo>
                  <a:lnTo>
                    <a:pt x="818" y="20723"/>
                  </a:lnTo>
                  <a:lnTo>
                    <a:pt x="977" y="21002"/>
                  </a:lnTo>
                  <a:lnTo>
                    <a:pt x="1156" y="21281"/>
                  </a:lnTo>
                  <a:lnTo>
                    <a:pt x="1346" y="21550"/>
                  </a:lnTo>
                  <a:lnTo>
                    <a:pt x="1545" y="21799"/>
                  </a:lnTo>
                  <a:lnTo>
                    <a:pt x="1754" y="22048"/>
                  </a:lnTo>
                  <a:lnTo>
                    <a:pt x="1983" y="22288"/>
                  </a:lnTo>
                  <a:lnTo>
                    <a:pt x="2212" y="22507"/>
                  </a:lnTo>
                  <a:lnTo>
                    <a:pt x="2461" y="22716"/>
                  </a:lnTo>
                  <a:lnTo>
                    <a:pt x="2720" y="22925"/>
                  </a:lnTo>
                  <a:lnTo>
                    <a:pt x="2979" y="23114"/>
                  </a:lnTo>
                  <a:lnTo>
                    <a:pt x="3258" y="23284"/>
                  </a:lnTo>
                  <a:lnTo>
                    <a:pt x="3537" y="23453"/>
                  </a:lnTo>
                  <a:lnTo>
                    <a:pt x="3836" y="23603"/>
                  </a:lnTo>
                  <a:lnTo>
                    <a:pt x="4135" y="23732"/>
                  </a:lnTo>
                  <a:lnTo>
                    <a:pt x="4444" y="23852"/>
                  </a:lnTo>
                  <a:lnTo>
                    <a:pt x="4753" y="23961"/>
                  </a:lnTo>
                  <a:lnTo>
                    <a:pt x="5072" y="24051"/>
                  </a:lnTo>
                  <a:lnTo>
                    <a:pt x="5400" y="24131"/>
                  </a:lnTo>
                  <a:lnTo>
                    <a:pt x="5739" y="24190"/>
                  </a:lnTo>
                  <a:lnTo>
                    <a:pt x="6078" y="24230"/>
                  </a:lnTo>
                  <a:lnTo>
                    <a:pt x="6417" y="24260"/>
                  </a:lnTo>
                  <a:lnTo>
                    <a:pt x="6765" y="24270"/>
                  </a:lnTo>
                  <a:lnTo>
                    <a:pt x="7114" y="24260"/>
                  </a:lnTo>
                  <a:lnTo>
                    <a:pt x="7463" y="24230"/>
                  </a:lnTo>
                  <a:lnTo>
                    <a:pt x="7802" y="24190"/>
                  </a:lnTo>
                  <a:lnTo>
                    <a:pt x="8130" y="24131"/>
                  </a:lnTo>
                  <a:lnTo>
                    <a:pt x="8459" y="24051"/>
                  </a:lnTo>
                  <a:lnTo>
                    <a:pt x="8778" y="23961"/>
                  </a:lnTo>
                  <a:lnTo>
                    <a:pt x="9097" y="23852"/>
                  </a:lnTo>
                  <a:lnTo>
                    <a:pt x="9406" y="23732"/>
                  </a:lnTo>
                  <a:lnTo>
                    <a:pt x="9704" y="23603"/>
                  </a:lnTo>
                  <a:lnTo>
                    <a:pt x="9993" y="23453"/>
                  </a:lnTo>
                  <a:lnTo>
                    <a:pt x="10282" y="23284"/>
                  </a:lnTo>
                  <a:lnTo>
                    <a:pt x="10551" y="23114"/>
                  </a:lnTo>
                  <a:lnTo>
                    <a:pt x="10820" y="22925"/>
                  </a:lnTo>
                  <a:lnTo>
                    <a:pt x="11079" y="22716"/>
                  </a:lnTo>
                  <a:lnTo>
                    <a:pt x="11318" y="22507"/>
                  </a:lnTo>
                  <a:lnTo>
                    <a:pt x="11558" y="22288"/>
                  </a:lnTo>
                  <a:lnTo>
                    <a:pt x="11777" y="22048"/>
                  </a:lnTo>
                  <a:lnTo>
                    <a:pt x="11996" y="21799"/>
                  </a:lnTo>
                  <a:lnTo>
                    <a:pt x="12195" y="21550"/>
                  </a:lnTo>
                  <a:lnTo>
                    <a:pt x="12384" y="21281"/>
                  </a:lnTo>
                  <a:lnTo>
                    <a:pt x="12564" y="21002"/>
                  </a:lnTo>
                  <a:lnTo>
                    <a:pt x="12723" y="20723"/>
                  </a:lnTo>
                  <a:lnTo>
                    <a:pt x="12873" y="20434"/>
                  </a:lnTo>
                  <a:lnTo>
                    <a:pt x="13012" y="20126"/>
                  </a:lnTo>
                  <a:lnTo>
                    <a:pt x="13132" y="19827"/>
                  </a:lnTo>
                  <a:lnTo>
                    <a:pt x="13231" y="19508"/>
                  </a:lnTo>
                  <a:lnTo>
                    <a:pt x="13331" y="19189"/>
                  </a:lnTo>
                  <a:lnTo>
                    <a:pt x="13401" y="18860"/>
                  </a:lnTo>
                  <a:lnTo>
                    <a:pt x="13460" y="18522"/>
                  </a:lnTo>
                  <a:lnTo>
                    <a:pt x="13500" y="18183"/>
                  </a:lnTo>
                  <a:lnTo>
                    <a:pt x="13530" y="17844"/>
                  </a:lnTo>
                  <a:lnTo>
                    <a:pt x="13540" y="17495"/>
                  </a:lnTo>
                  <a:lnTo>
                    <a:pt x="13540" y="6486"/>
                  </a:lnTo>
                  <a:lnTo>
                    <a:pt x="13530" y="6158"/>
                  </a:lnTo>
                  <a:lnTo>
                    <a:pt x="13510" y="5829"/>
                  </a:lnTo>
                  <a:lnTo>
                    <a:pt x="13460" y="5500"/>
                  </a:lnTo>
                  <a:lnTo>
                    <a:pt x="13411" y="5181"/>
                  </a:lnTo>
                  <a:lnTo>
                    <a:pt x="13331" y="4872"/>
                  </a:lnTo>
                  <a:lnTo>
                    <a:pt x="13251" y="4564"/>
                  </a:lnTo>
                  <a:lnTo>
                    <a:pt x="13142" y="4255"/>
                  </a:lnTo>
                  <a:lnTo>
                    <a:pt x="13032" y="3966"/>
                  </a:lnTo>
                  <a:lnTo>
                    <a:pt x="12903" y="3677"/>
                  </a:lnTo>
                  <a:lnTo>
                    <a:pt x="12753" y="3398"/>
                  </a:lnTo>
                  <a:lnTo>
                    <a:pt x="12604" y="3129"/>
                  </a:lnTo>
                  <a:lnTo>
                    <a:pt x="12434" y="2860"/>
                  </a:lnTo>
                  <a:lnTo>
                    <a:pt x="12255" y="2611"/>
                  </a:lnTo>
                  <a:lnTo>
                    <a:pt x="12056" y="2362"/>
                  </a:lnTo>
                  <a:lnTo>
                    <a:pt x="11856" y="2123"/>
                  </a:lnTo>
                  <a:lnTo>
                    <a:pt x="11637" y="1903"/>
                  </a:lnTo>
                  <a:lnTo>
                    <a:pt x="11408" y="1684"/>
                  </a:lnTo>
                  <a:lnTo>
                    <a:pt x="11179" y="1485"/>
                  </a:lnTo>
                  <a:lnTo>
                    <a:pt x="10930" y="1286"/>
                  </a:lnTo>
                  <a:lnTo>
                    <a:pt x="10681" y="1106"/>
                  </a:lnTo>
                  <a:lnTo>
                    <a:pt x="10412" y="937"/>
                  </a:lnTo>
                  <a:lnTo>
                    <a:pt x="10143" y="778"/>
                  </a:lnTo>
                  <a:lnTo>
                    <a:pt x="9864" y="638"/>
                  </a:lnTo>
                  <a:lnTo>
                    <a:pt x="9575" y="509"/>
                  </a:lnTo>
                  <a:lnTo>
                    <a:pt x="9276" y="389"/>
                  </a:lnTo>
                  <a:lnTo>
                    <a:pt x="8977" y="289"/>
                  </a:lnTo>
                  <a:lnTo>
                    <a:pt x="8668" y="200"/>
                  </a:lnTo>
                  <a:lnTo>
                    <a:pt x="8359" y="130"/>
                  </a:lnTo>
                  <a:lnTo>
                    <a:pt x="8041" y="70"/>
                  </a:lnTo>
                  <a:lnTo>
                    <a:pt x="7712" y="30"/>
                  </a:lnTo>
                  <a:lnTo>
                    <a:pt x="7383" y="10"/>
                  </a:lnTo>
                  <a:lnTo>
                    <a:pt x="7044"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2" name="Google Shape;2642;p23"/>
            <p:cNvSpPr/>
            <p:nvPr/>
          </p:nvSpPr>
          <p:spPr>
            <a:xfrm>
              <a:off x="4454825" y="2802825"/>
              <a:ext cx="833175" cy="114100"/>
            </a:xfrm>
            <a:custGeom>
              <a:rect b="b" l="l" r="r" t="t"/>
              <a:pathLst>
                <a:path extrusionOk="0" h="4564" w="33327">
                  <a:moveTo>
                    <a:pt x="2162" y="0"/>
                  </a:moveTo>
                  <a:lnTo>
                    <a:pt x="1943" y="10"/>
                  </a:lnTo>
                  <a:lnTo>
                    <a:pt x="1724" y="40"/>
                  </a:lnTo>
                  <a:lnTo>
                    <a:pt x="1515" y="100"/>
                  </a:lnTo>
                  <a:lnTo>
                    <a:pt x="1316" y="170"/>
                  </a:lnTo>
                  <a:lnTo>
                    <a:pt x="1126" y="259"/>
                  </a:lnTo>
                  <a:lnTo>
                    <a:pt x="957" y="369"/>
                  </a:lnTo>
                  <a:lnTo>
                    <a:pt x="787" y="498"/>
                  </a:lnTo>
                  <a:lnTo>
                    <a:pt x="628" y="638"/>
                  </a:lnTo>
                  <a:lnTo>
                    <a:pt x="489" y="787"/>
                  </a:lnTo>
                  <a:lnTo>
                    <a:pt x="369" y="957"/>
                  </a:lnTo>
                  <a:lnTo>
                    <a:pt x="259" y="1136"/>
                  </a:lnTo>
                  <a:lnTo>
                    <a:pt x="170" y="1325"/>
                  </a:lnTo>
                  <a:lnTo>
                    <a:pt x="90" y="1524"/>
                  </a:lnTo>
                  <a:lnTo>
                    <a:pt x="40" y="1734"/>
                  </a:lnTo>
                  <a:lnTo>
                    <a:pt x="10" y="1943"/>
                  </a:lnTo>
                  <a:lnTo>
                    <a:pt x="0" y="2172"/>
                  </a:lnTo>
                  <a:lnTo>
                    <a:pt x="0" y="2391"/>
                  </a:lnTo>
                  <a:lnTo>
                    <a:pt x="10" y="2610"/>
                  </a:lnTo>
                  <a:lnTo>
                    <a:pt x="40" y="2830"/>
                  </a:lnTo>
                  <a:lnTo>
                    <a:pt x="90" y="3039"/>
                  </a:lnTo>
                  <a:lnTo>
                    <a:pt x="170" y="3238"/>
                  </a:lnTo>
                  <a:lnTo>
                    <a:pt x="259" y="3427"/>
                  </a:lnTo>
                  <a:lnTo>
                    <a:pt x="369" y="3607"/>
                  </a:lnTo>
                  <a:lnTo>
                    <a:pt x="489" y="3766"/>
                  </a:lnTo>
                  <a:lnTo>
                    <a:pt x="628" y="3926"/>
                  </a:lnTo>
                  <a:lnTo>
                    <a:pt x="787" y="4065"/>
                  </a:lnTo>
                  <a:lnTo>
                    <a:pt x="957" y="4185"/>
                  </a:lnTo>
                  <a:lnTo>
                    <a:pt x="1126" y="4294"/>
                  </a:lnTo>
                  <a:lnTo>
                    <a:pt x="1316" y="4384"/>
                  </a:lnTo>
                  <a:lnTo>
                    <a:pt x="1515" y="4464"/>
                  </a:lnTo>
                  <a:lnTo>
                    <a:pt x="1724" y="4513"/>
                  </a:lnTo>
                  <a:lnTo>
                    <a:pt x="1943" y="4543"/>
                  </a:lnTo>
                  <a:lnTo>
                    <a:pt x="2162" y="4563"/>
                  </a:lnTo>
                  <a:lnTo>
                    <a:pt x="31154" y="4563"/>
                  </a:lnTo>
                  <a:lnTo>
                    <a:pt x="31384" y="4543"/>
                  </a:lnTo>
                  <a:lnTo>
                    <a:pt x="31593" y="4513"/>
                  </a:lnTo>
                  <a:lnTo>
                    <a:pt x="31802" y="4464"/>
                  </a:lnTo>
                  <a:lnTo>
                    <a:pt x="32001" y="4384"/>
                  </a:lnTo>
                  <a:lnTo>
                    <a:pt x="32191" y="4294"/>
                  </a:lnTo>
                  <a:lnTo>
                    <a:pt x="32370" y="4185"/>
                  </a:lnTo>
                  <a:lnTo>
                    <a:pt x="32539" y="4065"/>
                  </a:lnTo>
                  <a:lnTo>
                    <a:pt x="32689" y="3926"/>
                  </a:lnTo>
                  <a:lnTo>
                    <a:pt x="32828" y="3766"/>
                  </a:lnTo>
                  <a:lnTo>
                    <a:pt x="32958" y="3607"/>
                  </a:lnTo>
                  <a:lnTo>
                    <a:pt x="33067" y="3427"/>
                  </a:lnTo>
                  <a:lnTo>
                    <a:pt x="33157" y="3238"/>
                  </a:lnTo>
                  <a:lnTo>
                    <a:pt x="33227" y="3039"/>
                  </a:lnTo>
                  <a:lnTo>
                    <a:pt x="33286" y="2830"/>
                  </a:lnTo>
                  <a:lnTo>
                    <a:pt x="33316" y="2610"/>
                  </a:lnTo>
                  <a:lnTo>
                    <a:pt x="33326" y="2391"/>
                  </a:lnTo>
                  <a:lnTo>
                    <a:pt x="33326" y="2172"/>
                  </a:lnTo>
                  <a:lnTo>
                    <a:pt x="33316" y="1943"/>
                  </a:lnTo>
                  <a:lnTo>
                    <a:pt x="33286" y="1734"/>
                  </a:lnTo>
                  <a:lnTo>
                    <a:pt x="33227" y="1524"/>
                  </a:lnTo>
                  <a:lnTo>
                    <a:pt x="33157" y="1325"/>
                  </a:lnTo>
                  <a:lnTo>
                    <a:pt x="33067" y="1136"/>
                  </a:lnTo>
                  <a:lnTo>
                    <a:pt x="32958" y="957"/>
                  </a:lnTo>
                  <a:lnTo>
                    <a:pt x="32828" y="787"/>
                  </a:lnTo>
                  <a:lnTo>
                    <a:pt x="32689" y="638"/>
                  </a:lnTo>
                  <a:lnTo>
                    <a:pt x="32539" y="498"/>
                  </a:lnTo>
                  <a:lnTo>
                    <a:pt x="32370" y="369"/>
                  </a:lnTo>
                  <a:lnTo>
                    <a:pt x="32191" y="259"/>
                  </a:lnTo>
                  <a:lnTo>
                    <a:pt x="32001" y="170"/>
                  </a:lnTo>
                  <a:lnTo>
                    <a:pt x="31802" y="100"/>
                  </a:lnTo>
                  <a:lnTo>
                    <a:pt x="31593" y="40"/>
                  </a:lnTo>
                  <a:lnTo>
                    <a:pt x="31384" y="10"/>
                  </a:lnTo>
                  <a:lnTo>
                    <a:pt x="3115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3" name="Google Shape;2643;p23"/>
            <p:cNvSpPr/>
            <p:nvPr/>
          </p:nvSpPr>
          <p:spPr>
            <a:xfrm>
              <a:off x="4524800" y="2310650"/>
              <a:ext cx="693200" cy="943250"/>
            </a:xfrm>
            <a:custGeom>
              <a:rect b="b" l="l" r="r" t="t"/>
              <a:pathLst>
                <a:path extrusionOk="0" h="37730" w="27728">
                  <a:moveTo>
                    <a:pt x="12943" y="0"/>
                  </a:moveTo>
                  <a:lnTo>
                    <a:pt x="12604" y="10"/>
                  </a:lnTo>
                  <a:lnTo>
                    <a:pt x="12265" y="40"/>
                  </a:lnTo>
                  <a:lnTo>
                    <a:pt x="11927" y="70"/>
                  </a:lnTo>
                  <a:lnTo>
                    <a:pt x="11598" y="100"/>
                  </a:lnTo>
                  <a:lnTo>
                    <a:pt x="11269" y="150"/>
                  </a:lnTo>
                  <a:lnTo>
                    <a:pt x="10940" y="200"/>
                  </a:lnTo>
                  <a:lnTo>
                    <a:pt x="10611" y="269"/>
                  </a:lnTo>
                  <a:lnTo>
                    <a:pt x="10293" y="339"/>
                  </a:lnTo>
                  <a:lnTo>
                    <a:pt x="9964" y="419"/>
                  </a:lnTo>
                  <a:lnTo>
                    <a:pt x="9655" y="499"/>
                  </a:lnTo>
                  <a:lnTo>
                    <a:pt x="9336" y="598"/>
                  </a:lnTo>
                  <a:lnTo>
                    <a:pt x="9027" y="698"/>
                  </a:lnTo>
                  <a:lnTo>
                    <a:pt x="8719" y="807"/>
                  </a:lnTo>
                  <a:lnTo>
                    <a:pt x="8420" y="917"/>
                  </a:lnTo>
                  <a:lnTo>
                    <a:pt x="8121" y="1037"/>
                  </a:lnTo>
                  <a:lnTo>
                    <a:pt x="7822" y="1166"/>
                  </a:lnTo>
                  <a:lnTo>
                    <a:pt x="7523" y="1306"/>
                  </a:lnTo>
                  <a:lnTo>
                    <a:pt x="7234" y="1455"/>
                  </a:lnTo>
                  <a:lnTo>
                    <a:pt x="6955" y="1604"/>
                  </a:lnTo>
                  <a:lnTo>
                    <a:pt x="6676" y="1754"/>
                  </a:lnTo>
                  <a:lnTo>
                    <a:pt x="6397" y="1923"/>
                  </a:lnTo>
                  <a:lnTo>
                    <a:pt x="6128" y="2093"/>
                  </a:lnTo>
                  <a:lnTo>
                    <a:pt x="5859" y="2262"/>
                  </a:lnTo>
                  <a:lnTo>
                    <a:pt x="5590" y="2451"/>
                  </a:lnTo>
                  <a:lnTo>
                    <a:pt x="5341" y="2641"/>
                  </a:lnTo>
                  <a:lnTo>
                    <a:pt x="5082" y="2830"/>
                  </a:lnTo>
                  <a:lnTo>
                    <a:pt x="4833" y="3029"/>
                  </a:lnTo>
                  <a:lnTo>
                    <a:pt x="4594" y="3238"/>
                  </a:lnTo>
                  <a:lnTo>
                    <a:pt x="4355" y="3448"/>
                  </a:lnTo>
                  <a:lnTo>
                    <a:pt x="4116" y="3667"/>
                  </a:lnTo>
                  <a:lnTo>
                    <a:pt x="3887" y="3886"/>
                  </a:lnTo>
                  <a:lnTo>
                    <a:pt x="3667" y="4115"/>
                  </a:lnTo>
                  <a:lnTo>
                    <a:pt x="3448" y="4354"/>
                  </a:lnTo>
                  <a:lnTo>
                    <a:pt x="3239" y="4593"/>
                  </a:lnTo>
                  <a:lnTo>
                    <a:pt x="3030" y="4832"/>
                  </a:lnTo>
                  <a:lnTo>
                    <a:pt x="2830" y="5082"/>
                  </a:lnTo>
                  <a:lnTo>
                    <a:pt x="2641" y="5341"/>
                  </a:lnTo>
                  <a:lnTo>
                    <a:pt x="2452" y="5590"/>
                  </a:lnTo>
                  <a:lnTo>
                    <a:pt x="2273" y="5859"/>
                  </a:lnTo>
                  <a:lnTo>
                    <a:pt x="2093" y="6128"/>
                  </a:lnTo>
                  <a:lnTo>
                    <a:pt x="1924" y="6397"/>
                  </a:lnTo>
                  <a:lnTo>
                    <a:pt x="1754" y="6676"/>
                  </a:lnTo>
                  <a:lnTo>
                    <a:pt x="1605" y="6955"/>
                  </a:lnTo>
                  <a:lnTo>
                    <a:pt x="1456" y="7233"/>
                  </a:lnTo>
                  <a:lnTo>
                    <a:pt x="1306" y="7522"/>
                  </a:lnTo>
                  <a:lnTo>
                    <a:pt x="1177" y="7821"/>
                  </a:lnTo>
                  <a:lnTo>
                    <a:pt x="1047" y="8110"/>
                  </a:lnTo>
                  <a:lnTo>
                    <a:pt x="918" y="8419"/>
                  </a:lnTo>
                  <a:lnTo>
                    <a:pt x="808" y="8718"/>
                  </a:lnTo>
                  <a:lnTo>
                    <a:pt x="698" y="9027"/>
                  </a:lnTo>
                  <a:lnTo>
                    <a:pt x="599" y="9336"/>
                  </a:lnTo>
                  <a:lnTo>
                    <a:pt x="499" y="9654"/>
                  </a:lnTo>
                  <a:lnTo>
                    <a:pt x="419" y="9963"/>
                  </a:lnTo>
                  <a:lnTo>
                    <a:pt x="340" y="10282"/>
                  </a:lnTo>
                  <a:lnTo>
                    <a:pt x="270" y="10611"/>
                  </a:lnTo>
                  <a:lnTo>
                    <a:pt x="210" y="10940"/>
                  </a:lnTo>
                  <a:lnTo>
                    <a:pt x="150" y="11268"/>
                  </a:lnTo>
                  <a:lnTo>
                    <a:pt x="101" y="11597"/>
                  </a:lnTo>
                  <a:lnTo>
                    <a:pt x="71" y="11926"/>
                  </a:lnTo>
                  <a:lnTo>
                    <a:pt x="41" y="12265"/>
                  </a:lnTo>
                  <a:lnTo>
                    <a:pt x="11" y="12604"/>
                  </a:lnTo>
                  <a:lnTo>
                    <a:pt x="1" y="12942"/>
                  </a:lnTo>
                  <a:lnTo>
                    <a:pt x="1" y="13291"/>
                  </a:lnTo>
                  <a:lnTo>
                    <a:pt x="3249" y="28544"/>
                  </a:lnTo>
                  <a:lnTo>
                    <a:pt x="3299" y="28903"/>
                  </a:lnTo>
                  <a:lnTo>
                    <a:pt x="3358" y="29252"/>
                  </a:lnTo>
                  <a:lnTo>
                    <a:pt x="3438" y="29590"/>
                  </a:lnTo>
                  <a:lnTo>
                    <a:pt x="3518" y="29919"/>
                  </a:lnTo>
                  <a:lnTo>
                    <a:pt x="3618" y="30248"/>
                  </a:lnTo>
                  <a:lnTo>
                    <a:pt x="3717" y="30557"/>
                  </a:lnTo>
                  <a:lnTo>
                    <a:pt x="3827" y="30866"/>
                  </a:lnTo>
                  <a:lnTo>
                    <a:pt x="3946" y="31154"/>
                  </a:lnTo>
                  <a:lnTo>
                    <a:pt x="4066" y="31443"/>
                  </a:lnTo>
                  <a:lnTo>
                    <a:pt x="4205" y="31722"/>
                  </a:lnTo>
                  <a:lnTo>
                    <a:pt x="4345" y="32001"/>
                  </a:lnTo>
                  <a:lnTo>
                    <a:pt x="4494" y="32260"/>
                  </a:lnTo>
                  <a:lnTo>
                    <a:pt x="4644" y="32519"/>
                  </a:lnTo>
                  <a:lnTo>
                    <a:pt x="4803" y="32768"/>
                  </a:lnTo>
                  <a:lnTo>
                    <a:pt x="4972" y="33008"/>
                  </a:lnTo>
                  <a:lnTo>
                    <a:pt x="5152" y="33237"/>
                  </a:lnTo>
                  <a:lnTo>
                    <a:pt x="5321" y="33466"/>
                  </a:lnTo>
                  <a:lnTo>
                    <a:pt x="5510" y="33685"/>
                  </a:lnTo>
                  <a:lnTo>
                    <a:pt x="5700" y="33894"/>
                  </a:lnTo>
                  <a:lnTo>
                    <a:pt x="5889" y="34094"/>
                  </a:lnTo>
                  <a:lnTo>
                    <a:pt x="6088" y="34293"/>
                  </a:lnTo>
                  <a:lnTo>
                    <a:pt x="6288" y="34482"/>
                  </a:lnTo>
                  <a:lnTo>
                    <a:pt x="6487" y="34671"/>
                  </a:lnTo>
                  <a:lnTo>
                    <a:pt x="6696" y="34851"/>
                  </a:lnTo>
                  <a:lnTo>
                    <a:pt x="6905" y="35020"/>
                  </a:lnTo>
                  <a:lnTo>
                    <a:pt x="7114" y="35179"/>
                  </a:lnTo>
                  <a:lnTo>
                    <a:pt x="7334" y="35339"/>
                  </a:lnTo>
                  <a:lnTo>
                    <a:pt x="7553" y="35488"/>
                  </a:lnTo>
                  <a:lnTo>
                    <a:pt x="7981" y="35777"/>
                  </a:lnTo>
                  <a:lnTo>
                    <a:pt x="8430" y="36036"/>
                  </a:lnTo>
                  <a:lnTo>
                    <a:pt x="8868" y="36275"/>
                  </a:lnTo>
                  <a:lnTo>
                    <a:pt x="9306" y="36485"/>
                  </a:lnTo>
                  <a:lnTo>
                    <a:pt x="9745" y="36684"/>
                  </a:lnTo>
                  <a:lnTo>
                    <a:pt x="10173" y="36863"/>
                  </a:lnTo>
                  <a:lnTo>
                    <a:pt x="10592" y="37023"/>
                  </a:lnTo>
                  <a:lnTo>
                    <a:pt x="11000" y="37152"/>
                  </a:lnTo>
                  <a:lnTo>
                    <a:pt x="11389" y="37282"/>
                  </a:lnTo>
                  <a:lnTo>
                    <a:pt x="11767" y="37381"/>
                  </a:lnTo>
                  <a:lnTo>
                    <a:pt x="12126" y="37471"/>
                  </a:lnTo>
                  <a:lnTo>
                    <a:pt x="12465" y="37541"/>
                  </a:lnTo>
                  <a:lnTo>
                    <a:pt x="12773" y="37610"/>
                  </a:lnTo>
                  <a:lnTo>
                    <a:pt x="13052" y="37650"/>
                  </a:lnTo>
                  <a:lnTo>
                    <a:pt x="13311" y="37690"/>
                  </a:lnTo>
                  <a:lnTo>
                    <a:pt x="13531" y="37710"/>
                  </a:lnTo>
                  <a:lnTo>
                    <a:pt x="13710" y="37730"/>
                  </a:lnTo>
                  <a:lnTo>
                    <a:pt x="13859" y="37730"/>
                  </a:lnTo>
                  <a:lnTo>
                    <a:pt x="13859" y="37710"/>
                  </a:lnTo>
                  <a:lnTo>
                    <a:pt x="14009" y="37700"/>
                  </a:lnTo>
                  <a:lnTo>
                    <a:pt x="14188" y="37690"/>
                  </a:lnTo>
                  <a:lnTo>
                    <a:pt x="14407" y="37670"/>
                  </a:lnTo>
                  <a:lnTo>
                    <a:pt x="14666" y="37630"/>
                  </a:lnTo>
                  <a:lnTo>
                    <a:pt x="14945" y="37591"/>
                  </a:lnTo>
                  <a:lnTo>
                    <a:pt x="15254" y="37531"/>
                  </a:lnTo>
                  <a:lnTo>
                    <a:pt x="15593" y="37461"/>
                  </a:lnTo>
                  <a:lnTo>
                    <a:pt x="15952" y="37371"/>
                  </a:lnTo>
                  <a:lnTo>
                    <a:pt x="16320" y="37272"/>
                  </a:lnTo>
                  <a:lnTo>
                    <a:pt x="16719" y="37152"/>
                  </a:lnTo>
                  <a:lnTo>
                    <a:pt x="17127" y="37023"/>
                  </a:lnTo>
                  <a:lnTo>
                    <a:pt x="17546" y="36863"/>
                  </a:lnTo>
                  <a:lnTo>
                    <a:pt x="17984" y="36694"/>
                  </a:lnTo>
                  <a:lnTo>
                    <a:pt x="18422" y="36505"/>
                  </a:lnTo>
                  <a:lnTo>
                    <a:pt x="18861" y="36285"/>
                  </a:lnTo>
                  <a:lnTo>
                    <a:pt x="19299" y="36056"/>
                  </a:lnTo>
                  <a:lnTo>
                    <a:pt x="19747" y="35797"/>
                  </a:lnTo>
                  <a:lnTo>
                    <a:pt x="20186" y="35508"/>
                  </a:lnTo>
                  <a:lnTo>
                    <a:pt x="20395" y="35359"/>
                  </a:lnTo>
                  <a:lnTo>
                    <a:pt x="20614" y="35209"/>
                  </a:lnTo>
                  <a:lnTo>
                    <a:pt x="20823" y="35040"/>
                  </a:lnTo>
                  <a:lnTo>
                    <a:pt x="21043" y="34871"/>
                  </a:lnTo>
                  <a:lnTo>
                    <a:pt x="21242" y="34701"/>
                  </a:lnTo>
                  <a:lnTo>
                    <a:pt x="21451" y="34512"/>
                  </a:lnTo>
                  <a:lnTo>
                    <a:pt x="21650" y="34323"/>
                  </a:lnTo>
                  <a:lnTo>
                    <a:pt x="21850" y="34133"/>
                  </a:lnTo>
                  <a:lnTo>
                    <a:pt x="22039" y="33924"/>
                  </a:lnTo>
                  <a:lnTo>
                    <a:pt x="22228" y="33715"/>
                  </a:lnTo>
                  <a:lnTo>
                    <a:pt x="22408" y="33496"/>
                  </a:lnTo>
                  <a:lnTo>
                    <a:pt x="22587" y="33267"/>
                  </a:lnTo>
                  <a:lnTo>
                    <a:pt x="22766" y="33037"/>
                  </a:lnTo>
                  <a:lnTo>
                    <a:pt x="22936" y="32798"/>
                  </a:lnTo>
                  <a:lnTo>
                    <a:pt x="23095" y="32549"/>
                  </a:lnTo>
                  <a:lnTo>
                    <a:pt x="23244" y="32290"/>
                  </a:lnTo>
                  <a:lnTo>
                    <a:pt x="23394" y="32021"/>
                  </a:lnTo>
                  <a:lnTo>
                    <a:pt x="23533" y="31752"/>
                  </a:lnTo>
                  <a:lnTo>
                    <a:pt x="23673" y="31473"/>
                  </a:lnTo>
                  <a:lnTo>
                    <a:pt x="23792" y="31184"/>
                  </a:lnTo>
                  <a:lnTo>
                    <a:pt x="23912" y="30885"/>
                  </a:lnTo>
                  <a:lnTo>
                    <a:pt x="24022" y="30577"/>
                  </a:lnTo>
                  <a:lnTo>
                    <a:pt x="24121" y="30258"/>
                  </a:lnTo>
                  <a:lnTo>
                    <a:pt x="24211" y="29939"/>
                  </a:lnTo>
                  <a:lnTo>
                    <a:pt x="24291" y="29600"/>
                  </a:lnTo>
                  <a:lnTo>
                    <a:pt x="24370" y="29262"/>
                  </a:lnTo>
                  <a:lnTo>
                    <a:pt x="24430" y="28913"/>
                  </a:lnTo>
                  <a:lnTo>
                    <a:pt x="24480" y="28544"/>
                  </a:lnTo>
                  <a:lnTo>
                    <a:pt x="27728" y="13291"/>
                  </a:lnTo>
                  <a:lnTo>
                    <a:pt x="27718" y="12942"/>
                  </a:lnTo>
                  <a:lnTo>
                    <a:pt x="27708" y="12604"/>
                  </a:lnTo>
                  <a:lnTo>
                    <a:pt x="27688" y="12265"/>
                  </a:lnTo>
                  <a:lnTo>
                    <a:pt x="27658" y="11926"/>
                  </a:lnTo>
                  <a:lnTo>
                    <a:pt x="27618" y="11597"/>
                  </a:lnTo>
                  <a:lnTo>
                    <a:pt x="27578" y="11268"/>
                  </a:lnTo>
                  <a:lnTo>
                    <a:pt x="27518" y="10940"/>
                  </a:lnTo>
                  <a:lnTo>
                    <a:pt x="27459" y="10611"/>
                  </a:lnTo>
                  <a:lnTo>
                    <a:pt x="27389" y="10282"/>
                  </a:lnTo>
                  <a:lnTo>
                    <a:pt x="27309" y="9963"/>
                  </a:lnTo>
                  <a:lnTo>
                    <a:pt x="27220" y="9654"/>
                  </a:lnTo>
                  <a:lnTo>
                    <a:pt x="27130" y="9336"/>
                  </a:lnTo>
                  <a:lnTo>
                    <a:pt x="27030" y="9027"/>
                  </a:lnTo>
                  <a:lnTo>
                    <a:pt x="26921" y="8718"/>
                  </a:lnTo>
                  <a:lnTo>
                    <a:pt x="26801" y="8419"/>
                  </a:lnTo>
                  <a:lnTo>
                    <a:pt x="26682" y="8110"/>
                  </a:lnTo>
                  <a:lnTo>
                    <a:pt x="26552" y="7821"/>
                  </a:lnTo>
                  <a:lnTo>
                    <a:pt x="26413" y="7522"/>
                  </a:lnTo>
                  <a:lnTo>
                    <a:pt x="26273" y="7233"/>
                  </a:lnTo>
                  <a:lnTo>
                    <a:pt x="26124" y="6955"/>
                  </a:lnTo>
                  <a:lnTo>
                    <a:pt x="25964" y="6676"/>
                  </a:lnTo>
                  <a:lnTo>
                    <a:pt x="25805" y="6397"/>
                  </a:lnTo>
                  <a:lnTo>
                    <a:pt x="25636" y="6128"/>
                  </a:lnTo>
                  <a:lnTo>
                    <a:pt x="25456" y="5859"/>
                  </a:lnTo>
                  <a:lnTo>
                    <a:pt x="25277" y="5590"/>
                  </a:lnTo>
                  <a:lnTo>
                    <a:pt x="25088" y="5341"/>
                  </a:lnTo>
                  <a:lnTo>
                    <a:pt x="24888" y="5082"/>
                  </a:lnTo>
                  <a:lnTo>
                    <a:pt x="24689" y="4832"/>
                  </a:lnTo>
                  <a:lnTo>
                    <a:pt x="24490" y="4593"/>
                  </a:lnTo>
                  <a:lnTo>
                    <a:pt x="24271" y="4354"/>
                  </a:lnTo>
                  <a:lnTo>
                    <a:pt x="24061" y="4115"/>
                  </a:lnTo>
                  <a:lnTo>
                    <a:pt x="23832" y="3886"/>
                  </a:lnTo>
                  <a:lnTo>
                    <a:pt x="23603" y="3667"/>
                  </a:lnTo>
                  <a:lnTo>
                    <a:pt x="23374" y="3448"/>
                  </a:lnTo>
                  <a:lnTo>
                    <a:pt x="23135" y="3238"/>
                  </a:lnTo>
                  <a:lnTo>
                    <a:pt x="22886" y="3029"/>
                  </a:lnTo>
                  <a:lnTo>
                    <a:pt x="22637" y="2830"/>
                  </a:lnTo>
                  <a:lnTo>
                    <a:pt x="22388" y="2641"/>
                  </a:lnTo>
                  <a:lnTo>
                    <a:pt x="22129" y="2451"/>
                  </a:lnTo>
                  <a:lnTo>
                    <a:pt x="21870" y="2262"/>
                  </a:lnTo>
                  <a:lnTo>
                    <a:pt x="21601" y="2093"/>
                  </a:lnTo>
                  <a:lnTo>
                    <a:pt x="21332" y="1923"/>
                  </a:lnTo>
                  <a:lnTo>
                    <a:pt x="21053" y="1754"/>
                  </a:lnTo>
                  <a:lnTo>
                    <a:pt x="20774" y="1604"/>
                  </a:lnTo>
                  <a:lnTo>
                    <a:pt x="20485" y="1455"/>
                  </a:lnTo>
                  <a:lnTo>
                    <a:pt x="20196" y="1306"/>
                  </a:lnTo>
                  <a:lnTo>
                    <a:pt x="19907" y="1166"/>
                  </a:lnTo>
                  <a:lnTo>
                    <a:pt x="19608" y="1037"/>
                  </a:lnTo>
                  <a:lnTo>
                    <a:pt x="19309" y="917"/>
                  </a:lnTo>
                  <a:lnTo>
                    <a:pt x="19000" y="807"/>
                  </a:lnTo>
                  <a:lnTo>
                    <a:pt x="18701" y="698"/>
                  </a:lnTo>
                  <a:lnTo>
                    <a:pt x="18383" y="598"/>
                  </a:lnTo>
                  <a:lnTo>
                    <a:pt x="18074" y="499"/>
                  </a:lnTo>
                  <a:lnTo>
                    <a:pt x="17755" y="419"/>
                  </a:lnTo>
                  <a:lnTo>
                    <a:pt x="17436" y="339"/>
                  </a:lnTo>
                  <a:lnTo>
                    <a:pt x="17117" y="269"/>
                  </a:lnTo>
                  <a:lnTo>
                    <a:pt x="16788" y="200"/>
                  </a:lnTo>
                  <a:lnTo>
                    <a:pt x="16460" y="150"/>
                  </a:lnTo>
                  <a:lnTo>
                    <a:pt x="16131" y="100"/>
                  </a:lnTo>
                  <a:lnTo>
                    <a:pt x="15792" y="70"/>
                  </a:lnTo>
                  <a:lnTo>
                    <a:pt x="15453" y="40"/>
                  </a:lnTo>
                  <a:lnTo>
                    <a:pt x="15115" y="10"/>
                  </a:lnTo>
                  <a:lnTo>
                    <a:pt x="14776"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4" name="Google Shape;2644;p23"/>
            <p:cNvSpPr/>
            <p:nvPr/>
          </p:nvSpPr>
          <p:spPr>
            <a:xfrm>
              <a:off x="4640875" y="2770675"/>
              <a:ext cx="135025" cy="60800"/>
            </a:xfrm>
            <a:custGeom>
              <a:rect b="b" l="l" r="r" t="t"/>
              <a:pathLst>
                <a:path extrusionOk="0" h="2432" w="5401">
                  <a:moveTo>
                    <a:pt x="1097" y="1"/>
                  </a:moveTo>
                  <a:lnTo>
                    <a:pt x="977" y="21"/>
                  </a:lnTo>
                  <a:lnTo>
                    <a:pt x="858" y="51"/>
                  </a:lnTo>
                  <a:lnTo>
                    <a:pt x="748" y="91"/>
                  </a:lnTo>
                  <a:lnTo>
                    <a:pt x="638" y="150"/>
                  </a:lnTo>
                  <a:lnTo>
                    <a:pt x="539" y="210"/>
                  </a:lnTo>
                  <a:lnTo>
                    <a:pt x="449" y="280"/>
                  </a:lnTo>
                  <a:lnTo>
                    <a:pt x="359" y="360"/>
                  </a:lnTo>
                  <a:lnTo>
                    <a:pt x="280" y="439"/>
                  </a:lnTo>
                  <a:lnTo>
                    <a:pt x="210" y="539"/>
                  </a:lnTo>
                  <a:lnTo>
                    <a:pt x="150" y="639"/>
                  </a:lnTo>
                  <a:lnTo>
                    <a:pt x="100" y="738"/>
                  </a:lnTo>
                  <a:lnTo>
                    <a:pt x="60" y="858"/>
                  </a:lnTo>
                  <a:lnTo>
                    <a:pt x="31" y="967"/>
                  </a:lnTo>
                  <a:lnTo>
                    <a:pt x="11" y="1097"/>
                  </a:lnTo>
                  <a:lnTo>
                    <a:pt x="1" y="1216"/>
                  </a:lnTo>
                  <a:lnTo>
                    <a:pt x="11" y="1346"/>
                  </a:lnTo>
                  <a:lnTo>
                    <a:pt x="31" y="1465"/>
                  </a:lnTo>
                  <a:lnTo>
                    <a:pt x="60" y="1575"/>
                  </a:lnTo>
                  <a:lnTo>
                    <a:pt x="100" y="1695"/>
                  </a:lnTo>
                  <a:lnTo>
                    <a:pt x="150" y="1794"/>
                  </a:lnTo>
                  <a:lnTo>
                    <a:pt x="210" y="1904"/>
                  </a:lnTo>
                  <a:lnTo>
                    <a:pt x="280" y="1994"/>
                  </a:lnTo>
                  <a:lnTo>
                    <a:pt x="359" y="2083"/>
                  </a:lnTo>
                  <a:lnTo>
                    <a:pt x="449" y="2163"/>
                  </a:lnTo>
                  <a:lnTo>
                    <a:pt x="539" y="2233"/>
                  </a:lnTo>
                  <a:lnTo>
                    <a:pt x="638" y="2292"/>
                  </a:lnTo>
                  <a:lnTo>
                    <a:pt x="748" y="2342"/>
                  </a:lnTo>
                  <a:lnTo>
                    <a:pt x="858" y="2382"/>
                  </a:lnTo>
                  <a:lnTo>
                    <a:pt x="977" y="2412"/>
                  </a:lnTo>
                  <a:lnTo>
                    <a:pt x="1097" y="2432"/>
                  </a:lnTo>
                  <a:lnTo>
                    <a:pt x="4305" y="2432"/>
                  </a:lnTo>
                  <a:lnTo>
                    <a:pt x="4424" y="2412"/>
                  </a:lnTo>
                  <a:lnTo>
                    <a:pt x="4544" y="2382"/>
                  </a:lnTo>
                  <a:lnTo>
                    <a:pt x="4653" y="2342"/>
                  </a:lnTo>
                  <a:lnTo>
                    <a:pt x="4763" y="2292"/>
                  </a:lnTo>
                  <a:lnTo>
                    <a:pt x="4863" y="2233"/>
                  </a:lnTo>
                  <a:lnTo>
                    <a:pt x="4952" y="2163"/>
                  </a:lnTo>
                  <a:lnTo>
                    <a:pt x="5042" y="2083"/>
                  </a:lnTo>
                  <a:lnTo>
                    <a:pt x="5122" y="1994"/>
                  </a:lnTo>
                  <a:lnTo>
                    <a:pt x="5191" y="1904"/>
                  </a:lnTo>
                  <a:lnTo>
                    <a:pt x="5251" y="1794"/>
                  </a:lnTo>
                  <a:lnTo>
                    <a:pt x="5301" y="1695"/>
                  </a:lnTo>
                  <a:lnTo>
                    <a:pt x="5351" y="1575"/>
                  </a:lnTo>
                  <a:lnTo>
                    <a:pt x="5381" y="1465"/>
                  </a:lnTo>
                  <a:lnTo>
                    <a:pt x="5391" y="1346"/>
                  </a:lnTo>
                  <a:lnTo>
                    <a:pt x="5401" y="1216"/>
                  </a:lnTo>
                  <a:lnTo>
                    <a:pt x="5391" y="1097"/>
                  </a:lnTo>
                  <a:lnTo>
                    <a:pt x="5381" y="967"/>
                  </a:lnTo>
                  <a:lnTo>
                    <a:pt x="5351" y="858"/>
                  </a:lnTo>
                  <a:lnTo>
                    <a:pt x="5301" y="738"/>
                  </a:lnTo>
                  <a:lnTo>
                    <a:pt x="5251" y="639"/>
                  </a:lnTo>
                  <a:lnTo>
                    <a:pt x="5191" y="539"/>
                  </a:lnTo>
                  <a:lnTo>
                    <a:pt x="5122" y="439"/>
                  </a:lnTo>
                  <a:lnTo>
                    <a:pt x="5042" y="360"/>
                  </a:lnTo>
                  <a:lnTo>
                    <a:pt x="4952" y="280"/>
                  </a:lnTo>
                  <a:lnTo>
                    <a:pt x="4863" y="210"/>
                  </a:lnTo>
                  <a:lnTo>
                    <a:pt x="4763" y="150"/>
                  </a:lnTo>
                  <a:lnTo>
                    <a:pt x="4653" y="91"/>
                  </a:lnTo>
                  <a:lnTo>
                    <a:pt x="4544" y="51"/>
                  </a:lnTo>
                  <a:lnTo>
                    <a:pt x="4424" y="21"/>
                  </a:lnTo>
                  <a:lnTo>
                    <a:pt x="4305"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5" name="Google Shape;2645;p23"/>
            <p:cNvSpPr/>
            <p:nvPr/>
          </p:nvSpPr>
          <p:spPr>
            <a:xfrm>
              <a:off x="4966925" y="2770675"/>
              <a:ext cx="134775" cy="60800"/>
            </a:xfrm>
            <a:custGeom>
              <a:rect b="b" l="l" r="r" t="t"/>
              <a:pathLst>
                <a:path extrusionOk="0" h="2432" w="5391">
                  <a:moveTo>
                    <a:pt x="1086" y="1"/>
                  </a:moveTo>
                  <a:lnTo>
                    <a:pt x="967" y="21"/>
                  </a:lnTo>
                  <a:lnTo>
                    <a:pt x="857" y="51"/>
                  </a:lnTo>
                  <a:lnTo>
                    <a:pt x="737" y="91"/>
                  </a:lnTo>
                  <a:lnTo>
                    <a:pt x="638" y="150"/>
                  </a:lnTo>
                  <a:lnTo>
                    <a:pt x="538" y="210"/>
                  </a:lnTo>
                  <a:lnTo>
                    <a:pt x="438" y="280"/>
                  </a:lnTo>
                  <a:lnTo>
                    <a:pt x="349" y="360"/>
                  </a:lnTo>
                  <a:lnTo>
                    <a:pt x="279" y="439"/>
                  </a:lnTo>
                  <a:lnTo>
                    <a:pt x="199" y="539"/>
                  </a:lnTo>
                  <a:lnTo>
                    <a:pt x="140" y="639"/>
                  </a:lnTo>
                  <a:lnTo>
                    <a:pt x="90" y="738"/>
                  </a:lnTo>
                  <a:lnTo>
                    <a:pt x="50" y="858"/>
                  </a:lnTo>
                  <a:lnTo>
                    <a:pt x="20" y="967"/>
                  </a:lnTo>
                  <a:lnTo>
                    <a:pt x="0" y="1097"/>
                  </a:lnTo>
                  <a:lnTo>
                    <a:pt x="0" y="1216"/>
                  </a:lnTo>
                  <a:lnTo>
                    <a:pt x="0" y="1346"/>
                  </a:lnTo>
                  <a:lnTo>
                    <a:pt x="20" y="1465"/>
                  </a:lnTo>
                  <a:lnTo>
                    <a:pt x="50" y="1575"/>
                  </a:lnTo>
                  <a:lnTo>
                    <a:pt x="90" y="1695"/>
                  </a:lnTo>
                  <a:lnTo>
                    <a:pt x="140" y="1794"/>
                  </a:lnTo>
                  <a:lnTo>
                    <a:pt x="199" y="1904"/>
                  </a:lnTo>
                  <a:lnTo>
                    <a:pt x="279" y="1994"/>
                  </a:lnTo>
                  <a:lnTo>
                    <a:pt x="349" y="2083"/>
                  </a:lnTo>
                  <a:lnTo>
                    <a:pt x="438" y="2163"/>
                  </a:lnTo>
                  <a:lnTo>
                    <a:pt x="538" y="2233"/>
                  </a:lnTo>
                  <a:lnTo>
                    <a:pt x="638" y="2292"/>
                  </a:lnTo>
                  <a:lnTo>
                    <a:pt x="737" y="2342"/>
                  </a:lnTo>
                  <a:lnTo>
                    <a:pt x="857" y="2382"/>
                  </a:lnTo>
                  <a:lnTo>
                    <a:pt x="967" y="2412"/>
                  </a:lnTo>
                  <a:lnTo>
                    <a:pt x="1086" y="2432"/>
                  </a:lnTo>
                  <a:lnTo>
                    <a:pt x="4294" y="2432"/>
                  </a:lnTo>
                  <a:lnTo>
                    <a:pt x="4414" y="2412"/>
                  </a:lnTo>
                  <a:lnTo>
                    <a:pt x="4533" y="2382"/>
                  </a:lnTo>
                  <a:lnTo>
                    <a:pt x="4643" y="2342"/>
                  </a:lnTo>
                  <a:lnTo>
                    <a:pt x="4752" y="2292"/>
                  </a:lnTo>
                  <a:lnTo>
                    <a:pt x="4852" y="2233"/>
                  </a:lnTo>
                  <a:lnTo>
                    <a:pt x="4952" y="2163"/>
                  </a:lnTo>
                  <a:lnTo>
                    <a:pt x="5031" y="2083"/>
                  </a:lnTo>
                  <a:lnTo>
                    <a:pt x="5111" y="1994"/>
                  </a:lnTo>
                  <a:lnTo>
                    <a:pt x="5181" y="1904"/>
                  </a:lnTo>
                  <a:lnTo>
                    <a:pt x="5241" y="1794"/>
                  </a:lnTo>
                  <a:lnTo>
                    <a:pt x="5300" y="1695"/>
                  </a:lnTo>
                  <a:lnTo>
                    <a:pt x="5340" y="1575"/>
                  </a:lnTo>
                  <a:lnTo>
                    <a:pt x="5370" y="1465"/>
                  </a:lnTo>
                  <a:lnTo>
                    <a:pt x="5390" y="1346"/>
                  </a:lnTo>
                  <a:lnTo>
                    <a:pt x="5390" y="1216"/>
                  </a:lnTo>
                  <a:lnTo>
                    <a:pt x="5390" y="1097"/>
                  </a:lnTo>
                  <a:lnTo>
                    <a:pt x="5370" y="967"/>
                  </a:lnTo>
                  <a:lnTo>
                    <a:pt x="5340" y="858"/>
                  </a:lnTo>
                  <a:lnTo>
                    <a:pt x="5300" y="738"/>
                  </a:lnTo>
                  <a:lnTo>
                    <a:pt x="5241" y="639"/>
                  </a:lnTo>
                  <a:lnTo>
                    <a:pt x="5181" y="539"/>
                  </a:lnTo>
                  <a:lnTo>
                    <a:pt x="5111" y="439"/>
                  </a:lnTo>
                  <a:lnTo>
                    <a:pt x="5031" y="360"/>
                  </a:lnTo>
                  <a:lnTo>
                    <a:pt x="4952" y="280"/>
                  </a:lnTo>
                  <a:lnTo>
                    <a:pt x="4852" y="210"/>
                  </a:lnTo>
                  <a:lnTo>
                    <a:pt x="4752" y="150"/>
                  </a:lnTo>
                  <a:lnTo>
                    <a:pt x="4643" y="91"/>
                  </a:lnTo>
                  <a:lnTo>
                    <a:pt x="4533" y="51"/>
                  </a:lnTo>
                  <a:lnTo>
                    <a:pt x="4414" y="21"/>
                  </a:lnTo>
                  <a:lnTo>
                    <a:pt x="4294"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6" name="Google Shape;2646;p23"/>
            <p:cNvSpPr/>
            <p:nvPr/>
          </p:nvSpPr>
          <p:spPr>
            <a:xfrm>
              <a:off x="4693175" y="2763950"/>
              <a:ext cx="74500" cy="74500"/>
            </a:xfrm>
            <a:custGeom>
              <a:rect b="b" l="l" r="r" t="t"/>
              <a:pathLst>
                <a:path extrusionOk="0" h="2980" w="2980">
                  <a:moveTo>
                    <a:pt x="1336" y="1"/>
                  </a:moveTo>
                  <a:lnTo>
                    <a:pt x="1186" y="31"/>
                  </a:lnTo>
                  <a:lnTo>
                    <a:pt x="1047" y="61"/>
                  </a:lnTo>
                  <a:lnTo>
                    <a:pt x="908" y="111"/>
                  </a:lnTo>
                  <a:lnTo>
                    <a:pt x="778" y="180"/>
                  </a:lnTo>
                  <a:lnTo>
                    <a:pt x="658" y="250"/>
                  </a:lnTo>
                  <a:lnTo>
                    <a:pt x="539" y="340"/>
                  </a:lnTo>
                  <a:lnTo>
                    <a:pt x="429" y="429"/>
                  </a:lnTo>
                  <a:lnTo>
                    <a:pt x="340" y="539"/>
                  </a:lnTo>
                  <a:lnTo>
                    <a:pt x="250" y="658"/>
                  </a:lnTo>
                  <a:lnTo>
                    <a:pt x="180" y="778"/>
                  </a:lnTo>
                  <a:lnTo>
                    <a:pt x="110" y="908"/>
                  </a:lnTo>
                  <a:lnTo>
                    <a:pt x="61" y="1047"/>
                  </a:lnTo>
                  <a:lnTo>
                    <a:pt x="31" y="1187"/>
                  </a:lnTo>
                  <a:lnTo>
                    <a:pt x="1" y="1336"/>
                  </a:lnTo>
                  <a:lnTo>
                    <a:pt x="1" y="1485"/>
                  </a:lnTo>
                  <a:lnTo>
                    <a:pt x="1" y="1635"/>
                  </a:lnTo>
                  <a:lnTo>
                    <a:pt x="31" y="1784"/>
                  </a:lnTo>
                  <a:lnTo>
                    <a:pt x="61" y="1934"/>
                  </a:lnTo>
                  <a:lnTo>
                    <a:pt x="110" y="2063"/>
                  </a:lnTo>
                  <a:lnTo>
                    <a:pt x="180" y="2193"/>
                  </a:lnTo>
                  <a:lnTo>
                    <a:pt x="250" y="2322"/>
                  </a:lnTo>
                  <a:lnTo>
                    <a:pt x="340" y="2432"/>
                  </a:lnTo>
                  <a:lnTo>
                    <a:pt x="429" y="2541"/>
                  </a:lnTo>
                  <a:lnTo>
                    <a:pt x="539" y="2631"/>
                  </a:lnTo>
                  <a:lnTo>
                    <a:pt x="658" y="2721"/>
                  </a:lnTo>
                  <a:lnTo>
                    <a:pt x="778" y="2801"/>
                  </a:lnTo>
                  <a:lnTo>
                    <a:pt x="908" y="2860"/>
                  </a:lnTo>
                  <a:lnTo>
                    <a:pt x="1047" y="2910"/>
                  </a:lnTo>
                  <a:lnTo>
                    <a:pt x="1186" y="2950"/>
                  </a:lnTo>
                  <a:lnTo>
                    <a:pt x="1336" y="2970"/>
                  </a:lnTo>
                  <a:lnTo>
                    <a:pt x="1485" y="2980"/>
                  </a:lnTo>
                  <a:lnTo>
                    <a:pt x="1635" y="2970"/>
                  </a:lnTo>
                  <a:lnTo>
                    <a:pt x="1784" y="2950"/>
                  </a:lnTo>
                  <a:lnTo>
                    <a:pt x="1934" y="2910"/>
                  </a:lnTo>
                  <a:lnTo>
                    <a:pt x="2063" y="2860"/>
                  </a:lnTo>
                  <a:lnTo>
                    <a:pt x="2193" y="2801"/>
                  </a:lnTo>
                  <a:lnTo>
                    <a:pt x="2322" y="2721"/>
                  </a:lnTo>
                  <a:lnTo>
                    <a:pt x="2432" y="2631"/>
                  </a:lnTo>
                  <a:lnTo>
                    <a:pt x="2541" y="2541"/>
                  </a:lnTo>
                  <a:lnTo>
                    <a:pt x="2631" y="2432"/>
                  </a:lnTo>
                  <a:lnTo>
                    <a:pt x="2721" y="2322"/>
                  </a:lnTo>
                  <a:lnTo>
                    <a:pt x="2800" y="2193"/>
                  </a:lnTo>
                  <a:lnTo>
                    <a:pt x="2860" y="2063"/>
                  </a:lnTo>
                  <a:lnTo>
                    <a:pt x="2910" y="1934"/>
                  </a:lnTo>
                  <a:lnTo>
                    <a:pt x="2950" y="1784"/>
                  </a:lnTo>
                  <a:lnTo>
                    <a:pt x="2970" y="1635"/>
                  </a:lnTo>
                  <a:lnTo>
                    <a:pt x="2980" y="1485"/>
                  </a:lnTo>
                  <a:lnTo>
                    <a:pt x="2970" y="1336"/>
                  </a:lnTo>
                  <a:lnTo>
                    <a:pt x="2950" y="1187"/>
                  </a:lnTo>
                  <a:lnTo>
                    <a:pt x="2910" y="1047"/>
                  </a:lnTo>
                  <a:lnTo>
                    <a:pt x="2860" y="908"/>
                  </a:lnTo>
                  <a:lnTo>
                    <a:pt x="2800" y="778"/>
                  </a:lnTo>
                  <a:lnTo>
                    <a:pt x="2721" y="658"/>
                  </a:lnTo>
                  <a:lnTo>
                    <a:pt x="2631" y="539"/>
                  </a:lnTo>
                  <a:lnTo>
                    <a:pt x="2541" y="429"/>
                  </a:lnTo>
                  <a:lnTo>
                    <a:pt x="2432" y="340"/>
                  </a:lnTo>
                  <a:lnTo>
                    <a:pt x="2322" y="250"/>
                  </a:lnTo>
                  <a:lnTo>
                    <a:pt x="2193" y="180"/>
                  </a:lnTo>
                  <a:lnTo>
                    <a:pt x="2063" y="111"/>
                  </a:lnTo>
                  <a:lnTo>
                    <a:pt x="1934" y="61"/>
                  </a:lnTo>
                  <a:lnTo>
                    <a:pt x="1784" y="31"/>
                  </a:lnTo>
                  <a:lnTo>
                    <a:pt x="163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7" name="Google Shape;2647;p23"/>
            <p:cNvSpPr/>
            <p:nvPr/>
          </p:nvSpPr>
          <p:spPr>
            <a:xfrm>
              <a:off x="4660800" y="2764200"/>
              <a:ext cx="70275" cy="37900"/>
            </a:xfrm>
            <a:custGeom>
              <a:rect b="b" l="l" r="r" t="t"/>
              <a:pathLst>
                <a:path extrusionOk="0" h="1516" w="2811">
                  <a:moveTo>
                    <a:pt x="1" y="1"/>
                  </a:moveTo>
                  <a:lnTo>
                    <a:pt x="1296" y="1515"/>
                  </a:lnTo>
                  <a:lnTo>
                    <a:pt x="281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8" name="Google Shape;2648;p23"/>
            <p:cNvSpPr/>
            <p:nvPr/>
          </p:nvSpPr>
          <p:spPr>
            <a:xfrm>
              <a:off x="5007775" y="2764200"/>
              <a:ext cx="70500" cy="37900"/>
            </a:xfrm>
            <a:custGeom>
              <a:rect b="b" l="l" r="r" t="t"/>
              <a:pathLst>
                <a:path extrusionOk="0" h="1516" w="2820">
                  <a:moveTo>
                    <a:pt x="0" y="1"/>
                  </a:moveTo>
                  <a:lnTo>
                    <a:pt x="1514" y="1515"/>
                  </a:lnTo>
                  <a:lnTo>
                    <a:pt x="282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9" name="Google Shape;2649;p23"/>
            <p:cNvSpPr/>
            <p:nvPr/>
          </p:nvSpPr>
          <p:spPr>
            <a:xfrm>
              <a:off x="4975125" y="2763950"/>
              <a:ext cx="74500" cy="74500"/>
            </a:xfrm>
            <a:custGeom>
              <a:rect b="b" l="l" r="r" t="t"/>
              <a:pathLst>
                <a:path extrusionOk="0" h="2980" w="2980">
                  <a:moveTo>
                    <a:pt x="1336" y="1"/>
                  </a:moveTo>
                  <a:lnTo>
                    <a:pt x="1186" y="31"/>
                  </a:lnTo>
                  <a:lnTo>
                    <a:pt x="1047" y="61"/>
                  </a:lnTo>
                  <a:lnTo>
                    <a:pt x="908" y="111"/>
                  </a:lnTo>
                  <a:lnTo>
                    <a:pt x="778" y="180"/>
                  </a:lnTo>
                  <a:lnTo>
                    <a:pt x="658" y="250"/>
                  </a:lnTo>
                  <a:lnTo>
                    <a:pt x="539" y="340"/>
                  </a:lnTo>
                  <a:lnTo>
                    <a:pt x="439" y="429"/>
                  </a:lnTo>
                  <a:lnTo>
                    <a:pt x="340" y="539"/>
                  </a:lnTo>
                  <a:lnTo>
                    <a:pt x="260" y="658"/>
                  </a:lnTo>
                  <a:lnTo>
                    <a:pt x="180" y="778"/>
                  </a:lnTo>
                  <a:lnTo>
                    <a:pt x="120" y="908"/>
                  </a:lnTo>
                  <a:lnTo>
                    <a:pt x="71" y="1047"/>
                  </a:lnTo>
                  <a:lnTo>
                    <a:pt x="31" y="1187"/>
                  </a:lnTo>
                  <a:lnTo>
                    <a:pt x="11" y="1336"/>
                  </a:lnTo>
                  <a:lnTo>
                    <a:pt x="1" y="1485"/>
                  </a:lnTo>
                  <a:lnTo>
                    <a:pt x="11" y="1635"/>
                  </a:lnTo>
                  <a:lnTo>
                    <a:pt x="31" y="1784"/>
                  </a:lnTo>
                  <a:lnTo>
                    <a:pt x="71" y="1934"/>
                  </a:lnTo>
                  <a:lnTo>
                    <a:pt x="120" y="2063"/>
                  </a:lnTo>
                  <a:lnTo>
                    <a:pt x="180" y="2193"/>
                  </a:lnTo>
                  <a:lnTo>
                    <a:pt x="260" y="2322"/>
                  </a:lnTo>
                  <a:lnTo>
                    <a:pt x="340" y="2432"/>
                  </a:lnTo>
                  <a:lnTo>
                    <a:pt x="439" y="2541"/>
                  </a:lnTo>
                  <a:lnTo>
                    <a:pt x="539" y="2631"/>
                  </a:lnTo>
                  <a:lnTo>
                    <a:pt x="658" y="2721"/>
                  </a:lnTo>
                  <a:lnTo>
                    <a:pt x="778" y="2801"/>
                  </a:lnTo>
                  <a:lnTo>
                    <a:pt x="908" y="2860"/>
                  </a:lnTo>
                  <a:lnTo>
                    <a:pt x="1047" y="2910"/>
                  </a:lnTo>
                  <a:lnTo>
                    <a:pt x="1186" y="2950"/>
                  </a:lnTo>
                  <a:lnTo>
                    <a:pt x="1336" y="2970"/>
                  </a:lnTo>
                  <a:lnTo>
                    <a:pt x="1485" y="2980"/>
                  </a:lnTo>
                  <a:lnTo>
                    <a:pt x="1645" y="2970"/>
                  </a:lnTo>
                  <a:lnTo>
                    <a:pt x="1794" y="2950"/>
                  </a:lnTo>
                  <a:lnTo>
                    <a:pt x="1934" y="2910"/>
                  </a:lnTo>
                  <a:lnTo>
                    <a:pt x="2073" y="2860"/>
                  </a:lnTo>
                  <a:lnTo>
                    <a:pt x="2203" y="2801"/>
                  </a:lnTo>
                  <a:lnTo>
                    <a:pt x="2322" y="2721"/>
                  </a:lnTo>
                  <a:lnTo>
                    <a:pt x="2442" y="2631"/>
                  </a:lnTo>
                  <a:lnTo>
                    <a:pt x="2541" y="2541"/>
                  </a:lnTo>
                  <a:lnTo>
                    <a:pt x="2641" y="2432"/>
                  </a:lnTo>
                  <a:lnTo>
                    <a:pt x="2721" y="2322"/>
                  </a:lnTo>
                  <a:lnTo>
                    <a:pt x="2800" y="2193"/>
                  </a:lnTo>
                  <a:lnTo>
                    <a:pt x="2860" y="2063"/>
                  </a:lnTo>
                  <a:lnTo>
                    <a:pt x="2910" y="1934"/>
                  </a:lnTo>
                  <a:lnTo>
                    <a:pt x="2950" y="1784"/>
                  </a:lnTo>
                  <a:lnTo>
                    <a:pt x="2970" y="1635"/>
                  </a:lnTo>
                  <a:lnTo>
                    <a:pt x="2980" y="1485"/>
                  </a:lnTo>
                  <a:lnTo>
                    <a:pt x="2970" y="1336"/>
                  </a:lnTo>
                  <a:lnTo>
                    <a:pt x="2950" y="1187"/>
                  </a:lnTo>
                  <a:lnTo>
                    <a:pt x="2910" y="1047"/>
                  </a:lnTo>
                  <a:lnTo>
                    <a:pt x="2860" y="908"/>
                  </a:lnTo>
                  <a:lnTo>
                    <a:pt x="2800" y="778"/>
                  </a:lnTo>
                  <a:lnTo>
                    <a:pt x="2721" y="658"/>
                  </a:lnTo>
                  <a:lnTo>
                    <a:pt x="2641" y="539"/>
                  </a:lnTo>
                  <a:lnTo>
                    <a:pt x="2541" y="429"/>
                  </a:lnTo>
                  <a:lnTo>
                    <a:pt x="2442" y="340"/>
                  </a:lnTo>
                  <a:lnTo>
                    <a:pt x="2322" y="250"/>
                  </a:lnTo>
                  <a:lnTo>
                    <a:pt x="2203" y="180"/>
                  </a:lnTo>
                  <a:lnTo>
                    <a:pt x="2073" y="111"/>
                  </a:lnTo>
                  <a:lnTo>
                    <a:pt x="1934" y="61"/>
                  </a:lnTo>
                  <a:lnTo>
                    <a:pt x="1794" y="31"/>
                  </a:lnTo>
                  <a:lnTo>
                    <a:pt x="164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0" name="Google Shape;2650;p23"/>
            <p:cNvSpPr/>
            <p:nvPr/>
          </p:nvSpPr>
          <p:spPr>
            <a:xfrm>
              <a:off x="4975125" y="2673800"/>
              <a:ext cx="118350" cy="74250"/>
            </a:xfrm>
            <a:custGeom>
              <a:rect b="b" l="l" r="r" t="t"/>
              <a:pathLst>
                <a:path extrusionOk="0" h="2970" w="4734">
                  <a:moveTo>
                    <a:pt x="1077" y="0"/>
                  </a:moveTo>
                  <a:lnTo>
                    <a:pt x="977" y="10"/>
                  </a:lnTo>
                  <a:lnTo>
                    <a:pt x="868" y="20"/>
                  </a:lnTo>
                  <a:lnTo>
                    <a:pt x="768" y="50"/>
                  </a:lnTo>
                  <a:lnTo>
                    <a:pt x="668" y="80"/>
                  </a:lnTo>
                  <a:lnTo>
                    <a:pt x="579" y="130"/>
                  </a:lnTo>
                  <a:lnTo>
                    <a:pt x="489" y="180"/>
                  </a:lnTo>
                  <a:lnTo>
                    <a:pt x="409" y="239"/>
                  </a:lnTo>
                  <a:lnTo>
                    <a:pt x="330" y="309"/>
                  </a:lnTo>
                  <a:lnTo>
                    <a:pt x="260" y="379"/>
                  </a:lnTo>
                  <a:lnTo>
                    <a:pt x="190" y="469"/>
                  </a:lnTo>
                  <a:lnTo>
                    <a:pt x="140" y="558"/>
                  </a:lnTo>
                  <a:lnTo>
                    <a:pt x="91" y="648"/>
                  </a:lnTo>
                  <a:lnTo>
                    <a:pt x="51" y="758"/>
                  </a:lnTo>
                  <a:lnTo>
                    <a:pt x="21" y="857"/>
                  </a:lnTo>
                  <a:lnTo>
                    <a:pt x="11" y="967"/>
                  </a:lnTo>
                  <a:lnTo>
                    <a:pt x="1" y="1076"/>
                  </a:lnTo>
                  <a:lnTo>
                    <a:pt x="11" y="1176"/>
                  </a:lnTo>
                  <a:lnTo>
                    <a:pt x="21" y="1286"/>
                  </a:lnTo>
                  <a:lnTo>
                    <a:pt x="41" y="1385"/>
                  </a:lnTo>
                  <a:lnTo>
                    <a:pt x="81" y="1485"/>
                  </a:lnTo>
                  <a:lnTo>
                    <a:pt x="120" y="1574"/>
                  </a:lnTo>
                  <a:lnTo>
                    <a:pt x="170" y="1664"/>
                  </a:lnTo>
                  <a:lnTo>
                    <a:pt x="240" y="1744"/>
                  </a:lnTo>
                  <a:lnTo>
                    <a:pt x="300" y="1824"/>
                  </a:lnTo>
                  <a:lnTo>
                    <a:pt x="379" y="1893"/>
                  </a:lnTo>
                  <a:lnTo>
                    <a:pt x="459" y="1963"/>
                  </a:lnTo>
                  <a:lnTo>
                    <a:pt x="549" y="2013"/>
                  </a:lnTo>
                  <a:lnTo>
                    <a:pt x="648" y="2063"/>
                  </a:lnTo>
                  <a:lnTo>
                    <a:pt x="748" y="2103"/>
                  </a:lnTo>
                  <a:lnTo>
                    <a:pt x="3329" y="2919"/>
                  </a:lnTo>
                  <a:lnTo>
                    <a:pt x="3438" y="2939"/>
                  </a:lnTo>
                  <a:lnTo>
                    <a:pt x="3548" y="2959"/>
                  </a:lnTo>
                  <a:lnTo>
                    <a:pt x="3657" y="2969"/>
                  </a:lnTo>
                  <a:lnTo>
                    <a:pt x="3757" y="2959"/>
                  </a:lnTo>
                  <a:lnTo>
                    <a:pt x="3857" y="2949"/>
                  </a:lnTo>
                  <a:lnTo>
                    <a:pt x="3966" y="2919"/>
                  </a:lnTo>
                  <a:lnTo>
                    <a:pt x="4056" y="2890"/>
                  </a:lnTo>
                  <a:lnTo>
                    <a:pt x="4155" y="2840"/>
                  </a:lnTo>
                  <a:lnTo>
                    <a:pt x="4245" y="2790"/>
                  </a:lnTo>
                  <a:lnTo>
                    <a:pt x="4325" y="2730"/>
                  </a:lnTo>
                  <a:lnTo>
                    <a:pt x="4404" y="2660"/>
                  </a:lnTo>
                  <a:lnTo>
                    <a:pt x="4474" y="2591"/>
                  </a:lnTo>
                  <a:lnTo>
                    <a:pt x="4534" y="2501"/>
                  </a:lnTo>
                  <a:lnTo>
                    <a:pt x="4594" y="2411"/>
                  </a:lnTo>
                  <a:lnTo>
                    <a:pt x="4644" y="2312"/>
                  </a:lnTo>
                  <a:lnTo>
                    <a:pt x="4683" y="2212"/>
                  </a:lnTo>
                  <a:lnTo>
                    <a:pt x="4703" y="2103"/>
                  </a:lnTo>
                  <a:lnTo>
                    <a:pt x="4723" y="2003"/>
                  </a:lnTo>
                  <a:lnTo>
                    <a:pt x="4733" y="1893"/>
                  </a:lnTo>
                  <a:lnTo>
                    <a:pt x="4723" y="1794"/>
                  </a:lnTo>
                  <a:lnTo>
                    <a:pt x="4713" y="1684"/>
                  </a:lnTo>
                  <a:lnTo>
                    <a:pt x="4683" y="1584"/>
                  </a:lnTo>
                  <a:lnTo>
                    <a:pt x="4654" y="1485"/>
                  </a:lnTo>
                  <a:lnTo>
                    <a:pt x="4604" y="1395"/>
                  </a:lnTo>
                  <a:lnTo>
                    <a:pt x="4554" y="1305"/>
                  </a:lnTo>
                  <a:lnTo>
                    <a:pt x="4494" y="1226"/>
                  </a:lnTo>
                  <a:lnTo>
                    <a:pt x="4424" y="1146"/>
                  </a:lnTo>
                  <a:lnTo>
                    <a:pt x="4355" y="1076"/>
                  </a:lnTo>
                  <a:lnTo>
                    <a:pt x="4265" y="1007"/>
                  </a:lnTo>
                  <a:lnTo>
                    <a:pt x="4175" y="957"/>
                  </a:lnTo>
                  <a:lnTo>
                    <a:pt x="4086" y="907"/>
                  </a:lnTo>
                  <a:lnTo>
                    <a:pt x="3976" y="867"/>
                  </a:lnTo>
                  <a:lnTo>
                    <a:pt x="1396" y="50"/>
                  </a:lnTo>
                  <a:lnTo>
                    <a:pt x="1296" y="30"/>
                  </a:lnTo>
                  <a:lnTo>
                    <a:pt x="1186" y="10"/>
                  </a:lnTo>
                  <a:lnTo>
                    <a:pt x="107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1" name="Google Shape;2651;p23"/>
            <p:cNvSpPr/>
            <p:nvPr/>
          </p:nvSpPr>
          <p:spPr>
            <a:xfrm>
              <a:off x="4649350" y="2673800"/>
              <a:ext cx="118325" cy="74250"/>
            </a:xfrm>
            <a:custGeom>
              <a:rect b="b" l="l" r="r" t="t"/>
              <a:pathLst>
                <a:path extrusionOk="0" h="2970" w="4733">
                  <a:moveTo>
                    <a:pt x="3647" y="0"/>
                  </a:moveTo>
                  <a:lnTo>
                    <a:pt x="3547" y="10"/>
                  </a:lnTo>
                  <a:lnTo>
                    <a:pt x="3438" y="30"/>
                  </a:lnTo>
                  <a:lnTo>
                    <a:pt x="3328" y="50"/>
                  </a:lnTo>
                  <a:lnTo>
                    <a:pt x="748" y="867"/>
                  </a:lnTo>
                  <a:lnTo>
                    <a:pt x="648" y="907"/>
                  </a:lnTo>
                  <a:lnTo>
                    <a:pt x="548" y="957"/>
                  </a:lnTo>
                  <a:lnTo>
                    <a:pt x="459" y="1007"/>
                  </a:lnTo>
                  <a:lnTo>
                    <a:pt x="379" y="1076"/>
                  </a:lnTo>
                  <a:lnTo>
                    <a:pt x="299" y="1146"/>
                  </a:lnTo>
                  <a:lnTo>
                    <a:pt x="230" y="1226"/>
                  </a:lnTo>
                  <a:lnTo>
                    <a:pt x="170" y="1305"/>
                  </a:lnTo>
                  <a:lnTo>
                    <a:pt x="120" y="1395"/>
                  </a:lnTo>
                  <a:lnTo>
                    <a:pt x="80" y="1485"/>
                  </a:lnTo>
                  <a:lnTo>
                    <a:pt x="40" y="1584"/>
                  </a:lnTo>
                  <a:lnTo>
                    <a:pt x="20" y="1684"/>
                  </a:lnTo>
                  <a:lnTo>
                    <a:pt x="0" y="1794"/>
                  </a:lnTo>
                  <a:lnTo>
                    <a:pt x="0" y="1893"/>
                  </a:lnTo>
                  <a:lnTo>
                    <a:pt x="0" y="2003"/>
                  </a:lnTo>
                  <a:lnTo>
                    <a:pt x="20" y="2103"/>
                  </a:lnTo>
                  <a:lnTo>
                    <a:pt x="50" y="2212"/>
                  </a:lnTo>
                  <a:lnTo>
                    <a:pt x="90" y="2312"/>
                  </a:lnTo>
                  <a:lnTo>
                    <a:pt x="140" y="2411"/>
                  </a:lnTo>
                  <a:lnTo>
                    <a:pt x="190" y="2501"/>
                  </a:lnTo>
                  <a:lnTo>
                    <a:pt x="259" y="2591"/>
                  </a:lnTo>
                  <a:lnTo>
                    <a:pt x="329" y="2660"/>
                  </a:lnTo>
                  <a:lnTo>
                    <a:pt x="409" y="2730"/>
                  </a:lnTo>
                  <a:lnTo>
                    <a:pt x="489" y="2790"/>
                  </a:lnTo>
                  <a:lnTo>
                    <a:pt x="578" y="2840"/>
                  </a:lnTo>
                  <a:lnTo>
                    <a:pt x="668" y="2890"/>
                  </a:lnTo>
                  <a:lnTo>
                    <a:pt x="768" y="2919"/>
                  </a:lnTo>
                  <a:lnTo>
                    <a:pt x="867" y="2949"/>
                  </a:lnTo>
                  <a:lnTo>
                    <a:pt x="977" y="2959"/>
                  </a:lnTo>
                  <a:lnTo>
                    <a:pt x="1076" y="2969"/>
                  </a:lnTo>
                  <a:lnTo>
                    <a:pt x="1186" y="2959"/>
                  </a:lnTo>
                  <a:lnTo>
                    <a:pt x="1286" y="2939"/>
                  </a:lnTo>
                  <a:lnTo>
                    <a:pt x="1395" y="2919"/>
                  </a:lnTo>
                  <a:lnTo>
                    <a:pt x="3976" y="2103"/>
                  </a:lnTo>
                  <a:lnTo>
                    <a:pt x="4075" y="2063"/>
                  </a:lnTo>
                  <a:lnTo>
                    <a:pt x="4175" y="2013"/>
                  </a:lnTo>
                  <a:lnTo>
                    <a:pt x="4265" y="1963"/>
                  </a:lnTo>
                  <a:lnTo>
                    <a:pt x="4354" y="1893"/>
                  </a:lnTo>
                  <a:lnTo>
                    <a:pt x="4424" y="1824"/>
                  </a:lnTo>
                  <a:lnTo>
                    <a:pt x="4494" y="1744"/>
                  </a:lnTo>
                  <a:lnTo>
                    <a:pt x="4553" y="1664"/>
                  </a:lnTo>
                  <a:lnTo>
                    <a:pt x="4603" y="1574"/>
                  </a:lnTo>
                  <a:lnTo>
                    <a:pt x="4653" y="1485"/>
                  </a:lnTo>
                  <a:lnTo>
                    <a:pt x="4683" y="1385"/>
                  </a:lnTo>
                  <a:lnTo>
                    <a:pt x="4713" y="1286"/>
                  </a:lnTo>
                  <a:lnTo>
                    <a:pt x="4723" y="1176"/>
                  </a:lnTo>
                  <a:lnTo>
                    <a:pt x="4733" y="1076"/>
                  </a:lnTo>
                  <a:lnTo>
                    <a:pt x="4723" y="967"/>
                  </a:lnTo>
                  <a:lnTo>
                    <a:pt x="4703" y="857"/>
                  </a:lnTo>
                  <a:lnTo>
                    <a:pt x="4683" y="758"/>
                  </a:lnTo>
                  <a:lnTo>
                    <a:pt x="4643" y="648"/>
                  </a:lnTo>
                  <a:lnTo>
                    <a:pt x="4593" y="558"/>
                  </a:lnTo>
                  <a:lnTo>
                    <a:pt x="4534" y="469"/>
                  </a:lnTo>
                  <a:lnTo>
                    <a:pt x="4474" y="379"/>
                  </a:lnTo>
                  <a:lnTo>
                    <a:pt x="4404" y="309"/>
                  </a:lnTo>
                  <a:lnTo>
                    <a:pt x="4324" y="239"/>
                  </a:lnTo>
                  <a:lnTo>
                    <a:pt x="4235" y="180"/>
                  </a:lnTo>
                  <a:lnTo>
                    <a:pt x="4155" y="130"/>
                  </a:lnTo>
                  <a:lnTo>
                    <a:pt x="4055" y="80"/>
                  </a:lnTo>
                  <a:lnTo>
                    <a:pt x="3956" y="50"/>
                  </a:lnTo>
                  <a:lnTo>
                    <a:pt x="3856" y="20"/>
                  </a:lnTo>
                  <a:lnTo>
                    <a:pt x="3756" y="10"/>
                  </a:lnTo>
                  <a:lnTo>
                    <a:pt x="364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2" name="Google Shape;2652;p23"/>
            <p:cNvSpPr/>
            <p:nvPr/>
          </p:nvSpPr>
          <p:spPr>
            <a:xfrm>
              <a:off x="4809750" y="2869825"/>
              <a:ext cx="118325" cy="67775"/>
            </a:xfrm>
            <a:custGeom>
              <a:rect b="b" l="l" r="r" t="t"/>
              <a:pathLst>
                <a:path extrusionOk="0" h="2711" w="4733">
                  <a:moveTo>
                    <a:pt x="2372" y="0"/>
                  </a:moveTo>
                  <a:lnTo>
                    <a:pt x="2242" y="10"/>
                  </a:lnTo>
                  <a:lnTo>
                    <a:pt x="2123" y="20"/>
                  </a:lnTo>
                  <a:lnTo>
                    <a:pt x="2003" y="30"/>
                  </a:lnTo>
                  <a:lnTo>
                    <a:pt x="1893" y="50"/>
                  </a:lnTo>
                  <a:lnTo>
                    <a:pt x="1664" y="110"/>
                  </a:lnTo>
                  <a:lnTo>
                    <a:pt x="1445" y="189"/>
                  </a:lnTo>
                  <a:lnTo>
                    <a:pt x="1236" y="289"/>
                  </a:lnTo>
                  <a:lnTo>
                    <a:pt x="1047" y="409"/>
                  </a:lnTo>
                  <a:lnTo>
                    <a:pt x="867" y="548"/>
                  </a:lnTo>
                  <a:lnTo>
                    <a:pt x="698" y="698"/>
                  </a:lnTo>
                  <a:lnTo>
                    <a:pt x="539" y="867"/>
                  </a:lnTo>
                  <a:lnTo>
                    <a:pt x="409" y="1046"/>
                  </a:lnTo>
                  <a:lnTo>
                    <a:pt x="289" y="1246"/>
                  </a:lnTo>
                  <a:lnTo>
                    <a:pt x="190" y="1445"/>
                  </a:lnTo>
                  <a:lnTo>
                    <a:pt x="110" y="1664"/>
                  </a:lnTo>
                  <a:lnTo>
                    <a:pt x="50" y="1893"/>
                  </a:lnTo>
                  <a:lnTo>
                    <a:pt x="30" y="2013"/>
                  </a:lnTo>
                  <a:lnTo>
                    <a:pt x="11" y="2122"/>
                  </a:lnTo>
                  <a:lnTo>
                    <a:pt x="1" y="2252"/>
                  </a:lnTo>
                  <a:lnTo>
                    <a:pt x="1" y="2371"/>
                  </a:lnTo>
                  <a:lnTo>
                    <a:pt x="1" y="2710"/>
                  </a:lnTo>
                  <a:lnTo>
                    <a:pt x="4733" y="2710"/>
                  </a:lnTo>
                  <a:lnTo>
                    <a:pt x="4733" y="2371"/>
                  </a:lnTo>
                  <a:lnTo>
                    <a:pt x="4733" y="2252"/>
                  </a:lnTo>
                  <a:lnTo>
                    <a:pt x="4723" y="2122"/>
                  </a:lnTo>
                  <a:lnTo>
                    <a:pt x="4703" y="2013"/>
                  </a:lnTo>
                  <a:lnTo>
                    <a:pt x="4683" y="1893"/>
                  </a:lnTo>
                  <a:lnTo>
                    <a:pt x="4623" y="1664"/>
                  </a:lnTo>
                  <a:lnTo>
                    <a:pt x="4544" y="1445"/>
                  </a:lnTo>
                  <a:lnTo>
                    <a:pt x="4444" y="1246"/>
                  </a:lnTo>
                  <a:lnTo>
                    <a:pt x="4324" y="1046"/>
                  </a:lnTo>
                  <a:lnTo>
                    <a:pt x="4195" y="867"/>
                  </a:lnTo>
                  <a:lnTo>
                    <a:pt x="4036" y="698"/>
                  </a:lnTo>
                  <a:lnTo>
                    <a:pt x="3876" y="548"/>
                  </a:lnTo>
                  <a:lnTo>
                    <a:pt x="3687" y="409"/>
                  </a:lnTo>
                  <a:lnTo>
                    <a:pt x="3498" y="289"/>
                  </a:lnTo>
                  <a:lnTo>
                    <a:pt x="3288" y="189"/>
                  </a:lnTo>
                  <a:lnTo>
                    <a:pt x="3069" y="110"/>
                  </a:lnTo>
                  <a:lnTo>
                    <a:pt x="2840" y="50"/>
                  </a:lnTo>
                  <a:lnTo>
                    <a:pt x="2730" y="30"/>
                  </a:lnTo>
                  <a:lnTo>
                    <a:pt x="2611" y="20"/>
                  </a:lnTo>
                  <a:lnTo>
                    <a:pt x="2491" y="10"/>
                  </a:lnTo>
                  <a:lnTo>
                    <a:pt x="237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3" name="Google Shape;2653;p23"/>
            <p:cNvSpPr/>
            <p:nvPr/>
          </p:nvSpPr>
          <p:spPr>
            <a:xfrm>
              <a:off x="4447850" y="2881025"/>
              <a:ext cx="115600" cy="184100"/>
            </a:xfrm>
            <a:custGeom>
              <a:rect b="b" l="l" r="r" t="t"/>
              <a:pathLst>
                <a:path extrusionOk="0" h="7364" w="4624">
                  <a:moveTo>
                    <a:pt x="1266" y="0"/>
                  </a:moveTo>
                  <a:lnTo>
                    <a:pt x="1116" y="130"/>
                  </a:lnTo>
                  <a:lnTo>
                    <a:pt x="987" y="279"/>
                  </a:lnTo>
                  <a:lnTo>
                    <a:pt x="857" y="439"/>
                  </a:lnTo>
                  <a:lnTo>
                    <a:pt x="738" y="618"/>
                  </a:lnTo>
                  <a:lnTo>
                    <a:pt x="628" y="798"/>
                  </a:lnTo>
                  <a:lnTo>
                    <a:pt x="528" y="997"/>
                  </a:lnTo>
                  <a:lnTo>
                    <a:pt x="429" y="1206"/>
                  </a:lnTo>
                  <a:lnTo>
                    <a:pt x="339" y="1425"/>
                  </a:lnTo>
                  <a:lnTo>
                    <a:pt x="269" y="1654"/>
                  </a:lnTo>
                  <a:lnTo>
                    <a:pt x="200" y="1893"/>
                  </a:lnTo>
                  <a:lnTo>
                    <a:pt x="140" y="2143"/>
                  </a:lnTo>
                  <a:lnTo>
                    <a:pt x="90" y="2402"/>
                  </a:lnTo>
                  <a:lnTo>
                    <a:pt x="50" y="2661"/>
                  </a:lnTo>
                  <a:lnTo>
                    <a:pt x="30" y="2930"/>
                  </a:lnTo>
                  <a:lnTo>
                    <a:pt x="10" y="3199"/>
                  </a:lnTo>
                  <a:lnTo>
                    <a:pt x="0" y="3478"/>
                  </a:lnTo>
                  <a:lnTo>
                    <a:pt x="20" y="3876"/>
                  </a:lnTo>
                  <a:lnTo>
                    <a:pt x="50" y="4265"/>
                  </a:lnTo>
                  <a:lnTo>
                    <a:pt x="110" y="4643"/>
                  </a:lnTo>
                  <a:lnTo>
                    <a:pt x="180" y="5002"/>
                  </a:lnTo>
                  <a:lnTo>
                    <a:pt x="279" y="5341"/>
                  </a:lnTo>
                  <a:lnTo>
                    <a:pt x="339" y="5500"/>
                  </a:lnTo>
                  <a:lnTo>
                    <a:pt x="399" y="5659"/>
                  </a:lnTo>
                  <a:lnTo>
                    <a:pt x="459" y="5809"/>
                  </a:lnTo>
                  <a:lnTo>
                    <a:pt x="528" y="5958"/>
                  </a:lnTo>
                  <a:lnTo>
                    <a:pt x="598" y="6098"/>
                  </a:lnTo>
                  <a:lnTo>
                    <a:pt x="678" y="6237"/>
                  </a:lnTo>
                  <a:lnTo>
                    <a:pt x="758" y="6367"/>
                  </a:lnTo>
                  <a:lnTo>
                    <a:pt x="837" y="6486"/>
                  </a:lnTo>
                  <a:lnTo>
                    <a:pt x="927" y="6596"/>
                  </a:lnTo>
                  <a:lnTo>
                    <a:pt x="1017" y="6706"/>
                  </a:lnTo>
                  <a:lnTo>
                    <a:pt x="1106" y="6805"/>
                  </a:lnTo>
                  <a:lnTo>
                    <a:pt x="1206" y="6895"/>
                  </a:lnTo>
                  <a:lnTo>
                    <a:pt x="1306" y="6985"/>
                  </a:lnTo>
                  <a:lnTo>
                    <a:pt x="1405" y="7064"/>
                  </a:lnTo>
                  <a:lnTo>
                    <a:pt x="1515" y="7124"/>
                  </a:lnTo>
                  <a:lnTo>
                    <a:pt x="1624" y="7184"/>
                  </a:lnTo>
                  <a:lnTo>
                    <a:pt x="1734" y="7244"/>
                  </a:lnTo>
                  <a:lnTo>
                    <a:pt x="1844" y="7283"/>
                  </a:lnTo>
                  <a:lnTo>
                    <a:pt x="1963" y="7313"/>
                  </a:lnTo>
                  <a:lnTo>
                    <a:pt x="2073" y="7343"/>
                  </a:lnTo>
                  <a:lnTo>
                    <a:pt x="2192" y="7353"/>
                  </a:lnTo>
                  <a:lnTo>
                    <a:pt x="2312" y="7363"/>
                  </a:lnTo>
                  <a:lnTo>
                    <a:pt x="2441" y="7353"/>
                  </a:lnTo>
                  <a:lnTo>
                    <a:pt x="2551" y="7343"/>
                  </a:lnTo>
                  <a:lnTo>
                    <a:pt x="2671" y="7313"/>
                  </a:lnTo>
                  <a:lnTo>
                    <a:pt x="2790" y="7283"/>
                  </a:lnTo>
                  <a:lnTo>
                    <a:pt x="2900" y="7244"/>
                  </a:lnTo>
                  <a:lnTo>
                    <a:pt x="3009" y="7184"/>
                  </a:lnTo>
                  <a:lnTo>
                    <a:pt x="3119" y="7124"/>
                  </a:lnTo>
                  <a:lnTo>
                    <a:pt x="3228" y="7064"/>
                  </a:lnTo>
                  <a:lnTo>
                    <a:pt x="3328" y="6985"/>
                  </a:lnTo>
                  <a:lnTo>
                    <a:pt x="3428" y="6895"/>
                  </a:lnTo>
                  <a:lnTo>
                    <a:pt x="3527" y="6805"/>
                  </a:lnTo>
                  <a:lnTo>
                    <a:pt x="3617" y="6706"/>
                  </a:lnTo>
                  <a:lnTo>
                    <a:pt x="3707" y="6596"/>
                  </a:lnTo>
                  <a:lnTo>
                    <a:pt x="3796" y="6486"/>
                  </a:lnTo>
                  <a:lnTo>
                    <a:pt x="3876" y="6367"/>
                  </a:lnTo>
                  <a:lnTo>
                    <a:pt x="3956" y="6237"/>
                  </a:lnTo>
                  <a:lnTo>
                    <a:pt x="4035" y="6098"/>
                  </a:lnTo>
                  <a:lnTo>
                    <a:pt x="4105" y="5958"/>
                  </a:lnTo>
                  <a:lnTo>
                    <a:pt x="4175" y="5809"/>
                  </a:lnTo>
                  <a:lnTo>
                    <a:pt x="4235" y="5659"/>
                  </a:lnTo>
                  <a:lnTo>
                    <a:pt x="4294" y="5500"/>
                  </a:lnTo>
                  <a:lnTo>
                    <a:pt x="4354" y="5341"/>
                  </a:lnTo>
                  <a:lnTo>
                    <a:pt x="4444" y="5002"/>
                  </a:lnTo>
                  <a:lnTo>
                    <a:pt x="4524" y="4643"/>
                  </a:lnTo>
                  <a:lnTo>
                    <a:pt x="4583" y="4265"/>
                  </a:lnTo>
                  <a:lnTo>
                    <a:pt x="4613" y="3876"/>
                  </a:lnTo>
                  <a:lnTo>
                    <a:pt x="4623" y="3478"/>
                  </a:lnTo>
                  <a:lnTo>
                    <a:pt x="4085" y="3478"/>
                  </a:lnTo>
                  <a:lnTo>
                    <a:pt x="4075" y="3806"/>
                  </a:lnTo>
                  <a:lnTo>
                    <a:pt x="4045" y="4135"/>
                  </a:lnTo>
                  <a:lnTo>
                    <a:pt x="4006" y="4454"/>
                  </a:lnTo>
                  <a:lnTo>
                    <a:pt x="3946" y="4763"/>
                  </a:lnTo>
                  <a:lnTo>
                    <a:pt x="3866" y="5052"/>
                  </a:lnTo>
                  <a:lnTo>
                    <a:pt x="3776" y="5331"/>
                  </a:lnTo>
                  <a:lnTo>
                    <a:pt x="3677" y="5590"/>
                  </a:lnTo>
                  <a:lnTo>
                    <a:pt x="3557" y="5829"/>
                  </a:lnTo>
                  <a:lnTo>
                    <a:pt x="3438" y="6048"/>
                  </a:lnTo>
                  <a:lnTo>
                    <a:pt x="3298" y="6237"/>
                  </a:lnTo>
                  <a:lnTo>
                    <a:pt x="3149" y="6407"/>
                  </a:lnTo>
                  <a:lnTo>
                    <a:pt x="3079" y="6486"/>
                  </a:lnTo>
                  <a:lnTo>
                    <a:pt x="2999" y="6556"/>
                  </a:lnTo>
                  <a:lnTo>
                    <a:pt x="2920" y="6616"/>
                  </a:lnTo>
                  <a:lnTo>
                    <a:pt x="2840" y="6666"/>
                  </a:lnTo>
                  <a:lnTo>
                    <a:pt x="2750" y="6716"/>
                  </a:lnTo>
                  <a:lnTo>
                    <a:pt x="2671" y="6755"/>
                  </a:lnTo>
                  <a:lnTo>
                    <a:pt x="2581" y="6785"/>
                  </a:lnTo>
                  <a:lnTo>
                    <a:pt x="2491" y="6805"/>
                  </a:lnTo>
                  <a:lnTo>
                    <a:pt x="2402" y="6815"/>
                  </a:lnTo>
                  <a:lnTo>
                    <a:pt x="2312" y="6825"/>
                  </a:lnTo>
                  <a:lnTo>
                    <a:pt x="2222" y="6815"/>
                  </a:lnTo>
                  <a:lnTo>
                    <a:pt x="2142" y="6805"/>
                  </a:lnTo>
                  <a:lnTo>
                    <a:pt x="2053" y="6785"/>
                  </a:lnTo>
                  <a:lnTo>
                    <a:pt x="1963" y="6755"/>
                  </a:lnTo>
                  <a:lnTo>
                    <a:pt x="1883" y="6716"/>
                  </a:lnTo>
                  <a:lnTo>
                    <a:pt x="1794" y="6666"/>
                  </a:lnTo>
                  <a:lnTo>
                    <a:pt x="1714" y="6616"/>
                  </a:lnTo>
                  <a:lnTo>
                    <a:pt x="1634" y="6556"/>
                  </a:lnTo>
                  <a:lnTo>
                    <a:pt x="1555" y="6486"/>
                  </a:lnTo>
                  <a:lnTo>
                    <a:pt x="1485" y="6407"/>
                  </a:lnTo>
                  <a:lnTo>
                    <a:pt x="1335" y="6237"/>
                  </a:lnTo>
                  <a:lnTo>
                    <a:pt x="1196" y="6048"/>
                  </a:lnTo>
                  <a:lnTo>
                    <a:pt x="1066" y="5829"/>
                  </a:lnTo>
                  <a:lnTo>
                    <a:pt x="957" y="5590"/>
                  </a:lnTo>
                  <a:lnTo>
                    <a:pt x="857" y="5331"/>
                  </a:lnTo>
                  <a:lnTo>
                    <a:pt x="768" y="5052"/>
                  </a:lnTo>
                  <a:lnTo>
                    <a:pt x="688" y="4763"/>
                  </a:lnTo>
                  <a:lnTo>
                    <a:pt x="628" y="4454"/>
                  </a:lnTo>
                  <a:lnTo>
                    <a:pt x="578" y="4135"/>
                  </a:lnTo>
                  <a:lnTo>
                    <a:pt x="558" y="3806"/>
                  </a:lnTo>
                  <a:lnTo>
                    <a:pt x="548" y="3478"/>
                  </a:lnTo>
                  <a:lnTo>
                    <a:pt x="548" y="3228"/>
                  </a:lnTo>
                  <a:lnTo>
                    <a:pt x="568" y="2989"/>
                  </a:lnTo>
                  <a:lnTo>
                    <a:pt x="588" y="2750"/>
                  </a:lnTo>
                  <a:lnTo>
                    <a:pt x="618" y="2521"/>
                  </a:lnTo>
                  <a:lnTo>
                    <a:pt x="658" y="2292"/>
                  </a:lnTo>
                  <a:lnTo>
                    <a:pt x="708" y="2073"/>
                  </a:lnTo>
                  <a:lnTo>
                    <a:pt x="768" y="1864"/>
                  </a:lnTo>
                  <a:lnTo>
                    <a:pt x="837" y="1654"/>
                  </a:lnTo>
                  <a:lnTo>
                    <a:pt x="907" y="1465"/>
                  </a:lnTo>
                  <a:lnTo>
                    <a:pt x="987" y="1276"/>
                  </a:lnTo>
                  <a:lnTo>
                    <a:pt x="1076" y="1106"/>
                  </a:lnTo>
                  <a:lnTo>
                    <a:pt x="1176" y="937"/>
                  </a:lnTo>
                  <a:lnTo>
                    <a:pt x="1276" y="788"/>
                  </a:lnTo>
                  <a:lnTo>
                    <a:pt x="1375" y="648"/>
                  </a:lnTo>
                  <a:lnTo>
                    <a:pt x="1495" y="529"/>
                  </a:lnTo>
                  <a:lnTo>
                    <a:pt x="1614" y="419"/>
                  </a:lnTo>
                  <a:lnTo>
                    <a:pt x="126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4" name="Google Shape;2654;p23"/>
            <p:cNvSpPr/>
            <p:nvPr/>
          </p:nvSpPr>
          <p:spPr>
            <a:xfrm>
              <a:off x="5176625" y="2881025"/>
              <a:ext cx="115600" cy="184100"/>
            </a:xfrm>
            <a:custGeom>
              <a:rect b="b" l="l" r="r" t="t"/>
              <a:pathLst>
                <a:path extrusionOk="0" h="7364" w="4624">
                  <a:moveTo>
                    <a:pt x="3368" y="0"/>
                  </a:moveTo>
                  <a:lnTo>
                    <a:pt x="3020" y="419"/>
                  </a:lnTo>
                  <a:lnTo>
                    <a:pt x="3139" y="529"/>
                  </a:lnTo>
                  <a:lnTo>
                    <a:pt x="3249" y="648"/>
                  </a:lnTo>
                  <a:lnTo>
                    <a:pt x="3358" y="788"/>
                  </a:lnTo>
                  <a:lnTo>
                    <a:pt x="3458" y="937"/>
                  </a:lnTo>
                  <a:lnTo>
                    <a:pt x="3558" y="1106"/>
                  </a:lnTo>
                  <a:lnTo>
                    <a:pt x="3647" y="1276"/>
                  </a:lnTo>
                  <a:lnTo>
                    <a:pt x="3727" y="1465"/>
                  </a:lnTo>
                  <a:lnTo>
                    <a:pt x="3797" y="1654"/>
                  </a:lnTo>
                  <a:lnTo>
                    <a:pt x="3866" y="1864"/>
                  </a:lnTo>
                  <a:lnTo>
                    <a:pt x="3916" y="2073"/>
                  </a:lnTo>
                  <a:lnTo>
                    <a:pt x="3966" y="2292"/>
                  </a:lnTo>
                  <a:lnTo>
                    <a:pt x="4016" y="2521"/>
                  </a:lnTo>
                  <a:lnTo>
                    <a:pt x="4046" y="2750"/>
                  </a:lnTo>
                  <a:lnTo>
                    <a:pt x="4066" y="2989"/>
                  </a:lnTo>
                  <a:lnTo>
                    <a:pt x="4086" y="3228"/>
                  </a:lnTo>
                  <a:lnTo>
                    <a:pt x="4086" y="3478"/>
                  </a:lnTo>
                  <a:lnTo>
                    <a:pt x="4076" y="3806"/>
                  </a:lnTo>
                  <a:lnTo>
                    <a:pt x="4046" y="4135"/>
                  </a:lnTo>
                  <a:lnTo>
                    <a:pt x="4006" y="4454"/>
                  </a:lnTo>
                  <a:lnTo>
                    <a:pt x="3946" y="4763"/>
                  </a:lnTo>
                  <a:lnTo>
                    <a:pt x="3866" y="5052"/>
                  </a:lnTo>
                  <a:lnTo>
                    <a:pt x="3777" y="5331"/>
                  </a:lnTo>
                  <a:lnTo>
                    <a:pt x="3677" y="5590"/>
                  </a:lnTo>
                  <a:lnTo>
                    <a:pt x="3558" y="5829"/>
                  </a:lnTo>
                  <a:lnTo>
                    <a:pt x="3438" y="6048"/>
                  </a:lnTo>
                  <a:lnTo>
                    <a:pt x="3299" y="6237"/>
                  </a:lnTo>
                  <a:lnTo>
                    <a:pt x="3149" y="6407"/>
                  </a:lnTo>
                  <a:lnTo>
                    <a:pt x="3079" y="6486"/>
                  </a:lnTo>
                  <a:lnTo>
                    <a:pt x="3000" y="6556"/>
                  </a:lnTo>
                  <a:lnTo>
                    <a:pt x="2920" y="6616"/>
                  </a:lnTo>
                  <a:lnTo>
                    <a:pt x="2840" y="6666"/>
                  </a:lnTo>
                  <a:lnTo>
                    <a:pt x="2751" y="6716"/>
                  </a:lnTo>
                  <a:lnTo>
                    <a:pt x="2671" y="6755"/>
                  </a:lnTo>
                  <a:lnTo>
                    <a:pt x="2581" y="6785"/>
                  </a:lnTo>
                  <a:lnTo>
                    <a:pt x="2492" y="6805"/>
                  </a:lnTo>
                  <a:lnTo>
                    <a:pt x="2402" y="6815"/>
                  </a:lnTo>
                  <a:lnTo>
                    <a:pt x="2312" y="6825"/>
                  </a:lnTo>
                  <a:lnTo>
                    <a:pt x="2223" y="6815"/>
                  </a:lnTo>
                  <a:lnTo>
                    <a:pt x="2143" y="6805"/>
                  </a:lnTo>
                  <a:lnTo>
                    <a:pt x="2053" y="6785"/>
                  </a:lnTo>
                  <a:lnTo>
                    <a:pt x="1964" y="6755"/>
                  </a:lnTo>
                  <a:lnTo>
                    <a:pt x="1884" y="6716"/>
                  </a:lnTo>
                  <a:lnTo>
                    <a:pt x="1794" y="6666"/>
                  </a:lnTo>
                  <a:lnTo>
                    <a:pt x="1714" y="6616"/>
                  </a:lnTo>
                  <a:lnTo>
                    <a:pt x="1635" y="6556"/>
                  </a:lnTo>
                  <a:lnTo>
                    <a:pt x="1555" y="6486"/>
                  </a:lnTo>
                  <a:lnTo>
                    <a:pt x="1475" y="6407"/>
                  </a:lnTo>
                  <a:lnTo>
                    <a:pt x="1336" y="6237"/>
                  </a:lnTo>
                  <a:lnTo>
                    <a:pt x="1196" y="6048"/>
                  </a:lnTo>
                  <a:lnTo>
                    <a:pt x="1067" y="5829"/>
                  </a:lnTo>
                  <a:lnTo>
                    <a:pt x="957" y="5590"/>
                  </a:lnTo>
                  <a:lnTo>
                    <a:pt x="858" y="5331"/>
                  </a:lnTo>
                  <a:lnTo>
                    <a:pt x="758" y="5052"/>
                  </a:lnTo>
                  <a:lnTo>
                    <a:pt x="688" y="4763"/>
                  </a:lnTo>
                  <a:lnTo>
                    <a:pt x="629" y="4454"/>
                  </a:lnTo>
                  <a:lnTo>
                    <a:pt x="579" y="4135"/>
                  </a:lnTo>
                  <a:lnTo>
                    <a:pt x="559" y="3806"/>
                  </a:lnTo>
                  <a:lnTo>
                    <a:pt x="549" y="3478"/>
                  </a:lnTo>
                  <a:lnTo>
                    <a:pt x="1" y="3478"/>
                  </a:lnTo>
                  <a:lnTo>
                    <a:pt x="21" y="3876"/>
                  </a:lnTo>
                  <a:lnTo>
                    <a:pt x="51" y="4265"/>
                  </a:lnTo>
                  <a:lnTo>
                    <a:pt x="110" y="4643"/>
                  </a:lnTo>
                  <a:lnTo>
                    <a:pt x="180" y="5002"/>
                  </a:lnTo>
                  <a:lnTo>
                    <a:pt x="280" y="5341"/>
                  </a:lnTo>
                  <a:lnTo>
                    <a:pt x="340" y="5500"/>
                  </a:lnTo>
                  <a:lnTo>
                    <a:pt x="399" y="5659"/>
                  </a:lnTo>
                  <a:lnTo>
                    <a:pt x="459" y="5809"/>
                  </a:lnTo>
                  <a:lnTo>
                    <a:pt x="529" y="5958"/>
                  </a:lnTo>
                  <a:lnTo>
                    <a:pt x="599" y="6098"/>
                  </a:lnTo>
                  <a:lnTo>
                    <a:pt x="678" y="6237"/>
                  </a:lnTo>
                  <a:lnTo>
                    <a:pt x="758" y="6367"/>
                  </a:lnTo>
                  <a:lnTo>
                    <a:pt x="838" y="6486"/>
                  </a:lnTo>
                  <a:lnTo>
                    <a:pt x="927" y="6596"/>
                  </a:lnTo>
                  <a:lnTo>
                    <a:pt x="1017" y="6706"/>
                  </a:lnTo>
                  <a:lnTo>
                    <a:pt x="1107" y="6805"/>
                  </a:lnTo>
                  <a:lnTo>
                    <a:pt x="1206" y="6895"/>
                  </a:lnTo>
                  <a:lnTo>
                    <a:pt x="1306" y="6985"/>
                  </a:lnTo>
                  <a:lnTo>
                    <a:pt x="1406" y="7064"/>
                  </a:lnTo>
                  <a:lnTo>
                    <a:pt x="1515" y="7124"/>
                  </a:lnTo>
                  <a:lnTo>
                    <a:pt x="1625" y="7184"/>
                  </a:lnTo>
                  <a:lnTo>
                    <a:pt x="1734" y="7244"/>
                  </a:lnTo>
                  <a:lnTo>
                    <a:pt x="1844" y="7283"/>
                  </a:lnTo>
                  <a:lnTo>
                    <a:pt x="1964" y="7313"/>
                  </a:lnTo>
                  <a:lnTo>
                    <a:pt x="2073" y="7343"/>
                  </a:lnTo>
                  <a:lnTo>
                    <a:pt x="2193" y="7353"/>
                  </a:lnTo>
                  <a:lnTo>
                    <a:pt x="2312" y="7363"/>
                  </a:lnTo>
                  <a:lnTo>
                    <a:pt x="2442" y="7353"/>
                  </a:lnTo>
                  <a:lnTo>
                    <a:pt x="2551" y="7343"/>
                  </a:lnTo>
                  <a:lnTo>
                    <a:pt x="2671" y="7313"/>
                  </a:lnTo>
                  <a:lnTo>
                    <a:pt x="2790" y="7283"/>
                  </a:lnTo>
                  <a:lnTo>
                    <a:pt x="2900" y="7244"/>
                  </a:lnTo>
                  <a:lnTo>
                    <a:pt x="3010" y="7184"/>
                  </a:lnTo>
                  <a:lnTo>
                    <a:pt x="3119" y="7124"/>
                  </a:lnTo>
                  <a:lnTo>
                    <a:pt x="3229" y="7064"/>
                  </a:lnTo>
                  <a:lnTo>
                    <a:pt x="3328" y="6985"/>
                  </a:lnTo>
                  <a:lnTo>
                    <a:pt x="3428" y="6895"/>
                  </a:lnTo>
                  <a:lnTo>
                    <a:pt x="3528" y="6805"/>
                  </a:lnTo>
                  <a:lnTo>
                    <a:pt x="3617" y="6706"/>
                  </a:lnTo>
                  <a:lnTo>
                    <a:pt x="3707" y="6596"/>
                  </a:lnTo>
                  <a:lnTo>
                    <a:pt x="3797" y="6486"/>
                  </a:lnTo>
                  <a:lnTo>
                    <a:pt x="3876" y="6367"/>
                  </a:lnTo>
                  <a:lnTo>
                    <a:pt x="3956" y="6237"/>
                  </a:lnTo>
                  <a:lnTo>
                    <a:pt x="4036" y="6098"/>
                  </a:lnTo>
                  <a:lnTo>
                    <a:pt x="4106" y="5958"/>
                  </a:lnTo>
                  <a:lnTo>
                    <a:pt x="4175" y="5809"/>
                  </a:lnTo>
                  <a:lnTo>
                    <a:pt x="4235" y="5659"/>
                  </a:lnTo>
                  <a:lnTo>
                    <a:pt x="4295" y="5500"/>
                  </a:lnTo>
                  <a:lnTo>
                    <a:pt x="4355" y="5341"/>
                  </a:lnTo>
                  <a:lnTo>
                    <a:pt x="4444" y="5002"/>
                  </a:lnTo>
                  <a:lnTo>
                    <a:pt x="4524" y="4643"/>
                  </a:lnTo>
                  <a:lnTo>
                    <a:pt x="4584" y="4265"/>
                  </a:lnTo>
                  <a:lnTo>
                    <a:pt x="4614" y="3876"/>
                  </a:lnTo>
                  <a:lnTo>
                    <a:pt x="4624" y="3478"/>
                  </a:lnTo>
                  <a:lnTo>
                    <a:pt x="4624" y="3199"/>
                  </a:lnTo>
                  <a:lnTo>
                    <a:pt x="4604" y="2930"/>
                  </a:lnTo>
                  <a:lnTo>
                    <a:pt x="4574" y="2661"/>
                  </a:lnTo>
                  <a:lnTo>
                    <a:pt x="4544" y="2402"/>
                  </a:lnTo>
                  <a:lnTo>
                    <a:pt x="4494" y="2143"/>
                  </a:lnTo>
                  <a:lnTo>
                    <a:pt x="4434" y="1893"/>
                  </a:lnTo>
                  <a:lnTo>
                    <a:pt x="4365" y="1654"/>
                  </a:lnTo>
                  <a:lnTo>
                    <a:pt x="4285" y="1425"/>
                  </a:lnTo>
                  <a:lnTo>
                    <a:pt x="4205" y="1206"/>
                  </a:lnTo>
                  <a:lnTo>
                    <a:pt x="4106" y="997"/>
                  </a:lnTo>
                  <a:lnTo>
                    <a:pt x="4006" y="798"/>
                  </a:lnTo>
                  <a:lnTo>
                    <a:pt x="3896" y="618"/>
                  </a:lnTo>
                  <a:lnTo>
                    <a:pt x="3777" y="439"/>
                  </a:lnTo>
                  <a:lnTo>
                    <a:pt x="3647" y="279"/>
                  </a:lnTo>
                  <a:lnTo>
                    <a:pt x="3508" y="130"/>
                  </a:lnTo>
                  <a:lnTo>
                    <a:pt x="33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5" name="Google Shape;2655;p23"/>
            <p:cNvSpPr/>
            <p:nvPr/>
          </p:nvSpPr>
          <p:spPr>
            <a:xfrm>
              <a:off x="4468775" y="2245400"/>
              <a:ext cx="806275" cy="640875"/>
            </a:xfrm>
            <a:custGeom>
              <a:rect b="b" l="l" r="r" t="t"/>
              <a:pathLst>
                <a:path extrusionOk="0" h="25635" w="32251">
                  <a:moveTo>
                    <a:pt x="15552" y="0"/>
                  </a:moveTo>
                  <a:lnTo>
                    <a:pt x="15323" y="20"/>
                  </a:lnTo>
                  <a:lnTo>
                    <a:pt x="15094" y="50"/>
                  </a:lnTo>
                  <a:lnTo>
                    <a:pt x="14875" y="100"/>
                  </a:lnTo>
                  <a:lnTo>
                    <a:pt x="14656" y="150"/>
                  </a:lnTo>
                  <a:lnTo>
                    <a:pt x="14447" y="219"/>
                  </a:lnTo>
                  <a:lnTo>
                    <a:pt x="14237" y="299"/>
                  </a:lnTo>
                  <a:lnTo>
                    <a:pt x="14028" y="389"/>
                  </a:lnTo>
                  <a:lnTo>
                    <a:pt x="13829" y="488"/>
                  </a:lnTo>
                  <a:lnTo>
                    <a:pt x="13640" y="598"/>
                  </a:lnTo>
                  <a:lnTo>
                    <a:pt x="13460" y="717"/>
                  </a:lnTo>
                  <a:lnTo>
                    <a:pt x="13281" y="847"/>
                  </a:lnTo>
                  <a:lnTo>
                    <a:pt x="13112" y="986"/>
                  </a:lnTo>
                  <a:lnTo>
                    <a:pt x="12942" y="1126"/>
                  </a:lnTo>
                  <a:lnTo>
                    <a:pt x="12783" y="1285"/>
                  </a:lnTo>
                  <a:lnTo>
                    <a:pt x="12643" y="1445"/>
                  </a:lnTo>
                  <a:lnTo>
                    <a:pt x="12394" y="1305"/>
                  </a:lnTo>
                  <a:lnTo>
                    <a:pt x="12145" y="1186"/>
                  </a:lnTo>
                  <a:lnTo>
                    <a:pt x="11886" y="1076"/>
                  </a:lnTo>
                  <a:lnTo>
                    <a:pt x="11617" y="986"/>
                  </a:lnTo>
                  <a:lnTo>
                    <a:pt x="11338" y="917"/>
                  </a:lnTo>
                  <a:lnTo>
                    <a:pt x="11049" y="867"/>
                  </a:lnTo>
                  <a:lnTo>
                    <a:pt x="10760" y="837"/>
                  </a:lnTo>
                  <a:lnTo>
                    <a:pt x="10461" y="827"/>
                  </a:lnTo>
                  <a:lnTo>
                    <a:pt x="10252" y="827"/>
                  </a:lnTo>
                  <a:lnTo>
                    <a:pt x="10033" y="847"/>
                  </a:lnTo>
                  <a:lnTo>
                    <a:pt x="9824" y="877"/>
                  </a:lnTo>
                  <a:lnTo>
                    <a:pt x="9624" y="907"/>
                  </a:lnTo>
                  <a:lnTo>
                    <a:pt x="9425" y="957"/>
                  </a:lnTo>
                  <a:lnTo>
                    <a:pt x="9226" y="1006"/>
                  </a:lnTo>
                  <a:lnTo>
                    <a:pt x="9027" y="1076"/>
                  </a:lnTo>
                  <a:lnTo>
                    <a:pt x="8847" y="1156"/>
                  </a:lnTo>
                  <a:lnTo>
                    <a:pt x="8658" y="1236"/>
                  </a:lnTo>
                  <a:lnTo>
                    <a:pt x="8479" y="1325"/>
                  </a:lnTo>
                  <a:lnTo>
                    <a:pt x="8309" y="1425"/>
                  </a:lnTo>
                  <a:lnTo>
                    <a:pt x="8140" y="1534"/>
                  </a:lnTo>
                  <a:lnTo>
                    <a:pt x="7971" y="1654"/>
                  </a:lnTo>
                  <a:lnTo>
                    <a:pt x="7811" y="1774"/>
                  </a:lnTo>
                  <a:lnTo>
                    <a:pt x="7662" y="1903"/>
                  </a:lnTo>
                  <a:lnTo>
                    <a:pt x="7522" y="2043"/>
                  </a:lnTo>
                  <a:lnTo>
                    <a:pt x="7383" y="2192"/>
                  </a:lnTo>
                  <a:lnTo>
                    <a:pt x="7253" y="2341"/>
                  </a:lnTo>
                  <a:lnTo>
                    <a:pt x="7124" y="2491"/>
                  </a:lnTo>
                  <a:lnTo>
                    <a:pt x="7014" y="2660"/>
                  </a:lnTo>
                  <a:lnTo>
                    <a:pt x="6905" y="2830"/>
                  </a:lnTo>
                  <a:lnTo>
                    <a:pt x="6805" y="2999"/>
                  </a:lnTo>
                  <a:lnTo>
                    <a:pt x="6715" y="3178"/>
                  </a:lnTo>
                  <a:lnTo>
                    <a:pt x="6626" y="3368"/>
                  </a:lnTo>
                  <a:lnTo>
                    <a:pt x="6556" y="3557"/>
                  </a:lnTo>
                  <a:lnTo>
                    <a:pt x="6486" y="3746"/>
                  </a:lnTo>
                  <a:lnTo>
                    <a:pt x="6436" y="3945"/>
                  </a:lnTo>
                  <a:lnTo>
                    <a:pt x="6387" y="4145"/>
                  </a:lnTo>
                  <a:lnTo>
                    <a:pt x="6347" y="4354"/>
                  </a:lnTo>
                  <a:lnTo>
                    <a:pt x="6327" y="4563"/>
                  </a:lnTo>
                  <a:lnTo>
                    <a:pt x="6307" y="4772"/>
                  </a:lnTo>
                  <a:lnTo>
                    <a:pt x="6297" y="4982"/>
                  </a:lnTo>
                  <a:lnTo>
                    <a:pt x="6088" y="4992"/>
                  </a:lnTo>
                  <a:lnTo>
                    <a:pt x="5878" y="5011"/>
                  </a:lnTo>
                  <a:lnTo>
                    <a:pt x="5669" y="5031"/>
                  </a:lnTo>
                  <a:lnTo>
                    <a:pt x="5460" y="5071"/>
                  </a:lnTo>
                  <a:lnTo>
                    <a:pt x="5261" y="5121"/>
                  </a:lnTo>
                  <a:lnTo>
                    <a:pt x="5061" y="5171"/>
                  </a:lnTo>
                  <a:lnTo>
                    <a:pt x="4872" y="5241"/>
                  </a:lnTo>
                  <a:lnTo>
                    <a:pt x="4683" y="5310"/>
                  </a:lnTo>
                  <a:lnTo>
                    <a:pt x="4494" y="5400"/>
                  </a:lnTo>
                  <a:lnTo>
                    <a:pt x="4314" y="5490"/>
                  </a:lnTo>
                  <a:lnTo>
                    <a:pt x="4145" y="5589"/>
                  </a:lnTo>
                  <a:lnTo>
                    <a:pt x="3976" y="5699"/>
                  </a:lnTo>
                  <a:lnTo>
                    <a:pt x="3806" y="5809"/>
                  </a:lnTo>
                  <a:lnTo>
                    <a:pt x="3657" y="5938"/>
                  </a:lnTo>
                  <a:lnTo>
                    <a:pt x="3507" y="6068"/>
                  </a:lnTo>
                  <a:lnTo>
                    <a:pt x="3358" y="6207"/>
                  </a:lnTo>
                  <a:lnTo>
                    <a:pt x="3218" y="6347"/>
                  </a:lnTo>
                  <a:lnTo>
                    <a:pt x="3089" y="6496"/>
                  </a:lnTo>
                  <a:lnTo>
                    <a:pt x="2969" y="6655"/>
                  </a:lnTo>
                  <a:lnTo>
                    <a:pt x="2850" y="6825"/>
                  </a:lnTo>
                  <a:lnTo>
                    <a:pt x="2740" y="6994"/>
                  </a:lnTo>
                  <a:lnTo>
                    <a:pt x="2641" y="7163"/>
                  </a:lnTo>
                  <a:lnTo>
                    <a:pt x="2551" y="7343"/>
                  </a:lnTo>
                  <a:lnTo>
                    <a:pt x="2471" y="7532"/>
                  </a:lnTo>
                  <a:lnTo>
                    <a:pt x="2391" y="7711"/>
                  </a:lnTo>
                  <a:lnTo>
                    <a:pt x="2322" y="7911"/>
                  </a:lnTo>
                  <a:lnTo>
                    <a:pt x="2272" y="8110"/>
                  </a:lnTo>
                  <a:lnTo>
                    <a:pt x="2222" y="8309"/>
                  </a:lnTo>
                  <a:lnTo>
                    <a:pt x="2192" y="8508"/>
                  </a:lnTo>
                  <a:lnTo>
                    <a:pt x="2162" y="8718"/>
                  </a:lnTo>
                  <a:lnTo>
                    <a:pt x="2142" y="8937"/>
                  </a:lnTo>
                  <a:lnTo>
                    <a:pt x="2142" y="9146"/>
                  </a:lnTo>
                  <a:lnTo>
                    <a:pt x="2142" y="9266"/>
                  </a:lnTo>
                  <a:lnTo>
                    <a:pt x="2152" y="9385"/>
                  </a:lnTo>
                  <a:lnTo>
                    <a:pt x="1923" y="9495"/>
                  </a:lnTo>
                  <a:lnTo>
                    <a:pt x="1694" y="9614"/>
                  </a:lnTo>
                  <a:lnTo>
                    <a:pt x="1485" y="9744"/>
                  </a:lnTo>
                  <a:lnTo>
                    <a:pt x="1286" y="9903"/>
                  </a:lnTo>
                  <a:lnTo>
                    <a:pt x="1096" y="10063"/>
                  </a:lnTo>
                  <a:lnTo>
                    <a:pt x="917" y="10242"/>
                  </a:lnTo>
                  <a:lnTo>
                    <a:pt x="758" y="10431"/>
                  </a:lnTo>
                  <a:lnTo>
                    <a:pt x="608" y="10631"/>
                  </a:lnTo>
                  <a:lnTo>
                    <a:pt x="469" y="10850"/>
                  </a:lnTo>
                  <a:lnTo>
                    <a:pt x="349" y="11069"/>
                  </a:lnTo>
                  <a:lnTo>
                    <a:pt x="249" y="11298"/>
                  </a:lnTo>
                  <a:lnTo>
                    <a:pt x="160" y="11537"/>
                  </a:lnTo>
                  <a:lnTo>
                    <a:pt x="90" y="11786"/>
                  </a:lnTo>
                  <a:lnTo>
                    <a:pt x="40" y="12045"/>
                  </a:lnTo>
                  <a:lnTo>
                    <a:pt x="10" y="12304"/>
                  </a:lnTo>
                  <a:lnTo>
                    <a:pt x="0" y="12573"/>
                  </a:lnTo>
                  <a:lnTo>
                    <a:pt x="10" y="12822"/>
                  </a:lnTo>
                  <a:lnTo>
                    <a:pt x="40" y="13071"/>
                  </a:lnTo>
                  <a:lnTo>
                    <a:pt x="80" y="13311"/>
                  </a:lnTo>
                  <a:lnTo>
                    <a:pt x="140" y="13550"/>
                  </a:lnTo>
                  <a:lnTo>
                    <a:pt x="220" y="13769"/>
                  </a:lnTo>
                  <a:lnTo>
                    <a:pt x="309" y="13988"/>
                  </a:lnTo>
                  <a:lnTo>
                    <a:pt x="409" y="14207"/>
                  </a:lnTo>
                  <a:lnTo>
                    <a:pt x="528" y="14407"/>
                  </a:lnTo>
                  <a:lnTo>
                    <a:pt x="658" y="14596"/>
                  </a:lnTo>
                  <a:lnTo>
                    <a:pt x="807" y="14785"/>
                  </a:lnTo>
                  <a:lnTo>
                    <a:pt x="967" y="14954"/>
                  </a:lnTo>
                  <a:lnTo>
                    <a:pt x="1126" y="15124"/>
                  </a:lnTo>
                  <a:lnTo>
                    <a:pt x="1305" y="15273"/>
                  </a:lnTo>
                  <a:lnTo>
                    <a:pt x="1495" y="15413"/>
                  </a:lnTo>
                  <a:lnTo>
                    <a:pt x="1694" y="15542"/>
                  </a:lnTo>
                  <a:lnTo>
                    <a:pt x="1903" y="15652"/>
                  </a:lnTo>
                  <a:lnTo>
                    <a:pt x="3617" y="25635"/>
                  </a:lnTo>
                  <a:lnTo>
                    <a:pt x="4942" y="25635"/>
                  </a:lnTo>
                  <a:lnTo>
                    <a:pt x="4942" y="19767"/>
                  </a:lnTo>
                  <a:lnTo>
                    <a:pt x="5042" y="19697"/>
                  </a:lnTo>
                  <a:lnTo>
                    <a:pt x="5171" y="19607"/>
                  </a:lnTo>
                  <a:lnTo>
                    <a:pt x="5330" y="19478"/>
                  </a:lnTo>
                  <a:lnTo>
                    <a:pt x="5520" y="19308"/>
                  </a:lnTo>
                  <a:lnTo>
                    <a:pt x="5729" y="19099"/>
                  </a:lnTo>
                  <a:lnTo>
                    <a:pt x="5968" y="18850"/>
                  </a:lnTo>
                  <a:lnTo>
                    <a:pt x="6217" y="18551"/>
                  </a:lnTo>
                  <a:lnTo>
                    <a:pt x="6337" y="18392"/>
                  </a:lnTo>
                  <a:lnTo>
                    <a:pt x="6466" y="18222"/>
                  </a:lnTo>
                  <a:lnTo>
                    <a:pt x="6586" y="18033"/>
                  </a:lnTo>
                  <a:lnTo>
                    <a:pt x="6715" y="17834"/>
                  </a:lnTo>
                  <a:lnTo>
                    <a:pt x="6835" y="17625"/>
                  </a:lnTo>
                  <a:lnTo>
                    <a:pt x="6964" y="17405"/>
                  </a:lnTo>
                  <a:lnTo>
                    <a:pt x="7074" y="17176"/>
                  </a:lnTo>
                  <a:lnTo>
                    <a:pt x="7194" y="16927"/>
                  </a:lnTo>
                  <a:lnTo>
                    <a:pt x="7303" y="16668"/>
                  </a:lnTo>
                  <a:lnTo>
                    <a:pt x="7403" y="16399"/>
                  </a:lnTo>
                  <a:lnTo>
                    <a:pt x="7492" y="16120"/>
                  </a:lnTo>
                  <a:lnTo>
                    <a:pt x="7582" y="15831"/>
                  </a:lnTo>
                  <a:lnTo>
                    <a:pt x="7662" y="15522"/>
                  </a:lnTo>
                  <a:lnTo>
                    <a:pt x="7742" y="15204"/>
                  </a:lnTo>
                  <a:lnTo>
                    <a:pt x="7801" y="14865"/>
                  </a:lnTo>
                  <a:lnTo>
                    <a:pt x="7851" y="14516"/>
                  </a:lnTo>
                  <a:lnTo>
                    <a:pt x="8050" y="14606"/>
                  </a:lnTo>
                  <a:lnTo>
                    <a:pt x="8260" y="14685"/>
                  </a:lnTo>
                  <a:lnTo>
                    <a:pt x="8469" y="14745"/>
                  </a:lnTo>
                  <a:lnTo>
                    <a:pt x="8688" y="14805"/>
                  </a:lnTo>
                  <a:lnTo>
                    <a:pt x="8907" y="14845"/>
                  </a:lnTo>
                  <a:lnTo>
                    <a:pt x="9126" y="14875"/>
                  </a:lnTo>
                  <a:lnTo>
                    <a:pt x="9355" y="14895"/>
                  </a:lnTo>
                  <a:lnTo>
                    <a:pt x="9585" y="14905"/>
                  </a:lnTo>
                  <a:lnTo>
                    <a:pt x="9854" y="14895"/>
                  </a:lnTo>
                  <a:lnTo>
                    <a:pt x="10113" y="14875"/>
                  </a:lnTo>
                  <a:lnTo>
                    <a:pt x="10372" y="14835"/>
                  </a:lnTo>
                  <a:lnTo>
                    <a:pt x="10621" y="14775"/>
                  </a:lnTo>
                  <a:lnTo>
                    <a:pt x="10870" y="14705"/>
                  </a:lnTo>
                  <a:lnTo>
                    <a:pt x="11109" y="14616"/>
                  </a:lnTo>
                  <a:lnTo>
                    <a:pt x="11338" y="14516"/>
                  </a:lnTo>
                  <a:lnTo>
                    <a:pt x="11557" y="14407"/>
                  </a:lnTo>
                  <a:lnTo>
                    <a:pt x="11776" y="14277"/>
                  </a:lnTo>
                  <a:lnTo>
                    <a:pt x="11986" y="14138"/>
                  </a:lnTo>
                  <a:lnTo>
                    <a:pt x="12185" y="13988"/>
                  </a:lnTo>
                  <a:lnTo>
                    <a:pt x="12374" y="13829"/>
                  </a:lnTo>
                  <a:lnTo>
                    <a:pt x="12554" y="13659"/>
                  </a:lnTo>
                  <a:lnTo>
                    <a:pt x="12713" y="13480"/>
                  </a:lnTo>
                  <a:lnTo>
                    <a:pt x="12872" y="13281"/>
                  </a:lnTo>
                  <a:lnTo>
                    <a:pt x="13022" y="13081"/>
                  </a:lnTo>
                  <a:lnTo>
                    <a:pt x="13161" y="13201"/>
                  </a:lnTo>
                  <a:lnTo>
                    <a:pt x="13311" y="13321"/>
                  </a:lnTo>
                  <a:lnTo>
                    <a:pt x="13460" y="13420"/>
                  </a:lnTo>
                  <a:lnTo>
                    <a:pt x="13620" y="13530"/>
                  </a:lnTo>
                  <a:lnTo>
                    <a:pt x="13779" y="13619"/>
                  </a:lnTo>
                  <a:lnTo>
                    <a:pt x="13938" y="13709"/>
                  </a:lnTo>
                  <a:lnTo>
                    <a:pt x="14108" y="13789"/>
                  </a:lnTo>
                  <a:lnTo>
                    <a:pt x="14287" y="13859"/>
                  </a:lnTo>
                  <a:lnTo>
                    <a:pt x="14456" y="13928"/>
                  </a:lnTo>
                  <a:lnTo>
                    <a:pt x="14646" y="13978"/>
                  </a:lnTo>
                  <a:lnTo>
                    <a:pt x="14825" y="14028"/>
                  </a:lnTo>
                  <a:lnTo>
                    <a:pt x="15014" y="14068"/>
                  </a:lnTo>
                  <a:lnTo>
                    <a:pt x="15204" y="14098"/>
                  </a:lnTo>
                  <a:lnTo>
                    <a:pt x="15393" y="14128"/>
                  </a:lnTo>
                  <a:lnTo>
                    <a:pt x="15592" y="14138"/>
                  </a:lnTo>
                  <a:lnTo>
                    <a:pt x="15792" y="14147"/>
                  </a:lnTo>
                  <a:lnTo>
                    <a:pt x="15961" y="14138"/>
                  </a:lnTo>
                  <a:lnTo>
                    <a:pt x="16130" y="14128"/>
                  </a:lnTo>
                  <a:lnTo>
                    <a:pt x="16290" y="14138"/>
                  </a:lnTo>
                  <a:lnTo>
                    <a:pt x="16459" y="14147"/>
                  </a:lnTo>
                  <a:lnTo>
                    <a:pt x="16658" y="14138"/>
                  </a:lnTo>
                  <a:lnTo>
                    <a:pt x="16858" y="14128"/>
                  </a:lnTo>
                  <a:lnTo>
                    <a:pt x="17047" y="14098"/>
                  </a:lnTo>
                  <a:lnTo>
                    <a:pt x="17236" y="14068"/>
                  </a:lnTo>
                  <a:lnTo>
                    <a:pt x="17425" y="14028"/>
                  </a:lnTo>
                  <a:lnTo>
                    <a:pt x="17615" y="13978"/>
                  </a:lnTo>
                  <a:lnTo>
                    <a:pt x="17794" y="13928"/>
                  </a:lnTo>
                  <a:lnTo>
                    <a:pt x="17973" y="13859"/>
                  </a:lnTo>
                  <a:lnTo>
                    <a:pt x="18143" y="13789"/>
                  </a:lnTo>
                  <a:lnTo>
                    <a:pt x="18312" y="13709"/>
                  </a:lnTo>
                  <a:lnTo>
                    <a:pt x="18482" y="13619"/>
                  </a:lnTo>
                  <a:lnTo>
                    <a:pt x="18641" y="13530"/>
                  </a:lnTo>
                  <a:lnTo>
                    <a:pt x="18790" y="13420"/>
                  </a:lnTo>
                  <a:lnTo>
                    <a:pt x="18940" y="13321"/>
                  </a:lnTo>
                  <a:lnTo>
                    <a:pt x="19089" y="13201"/>
                  </a:lnTo>
                  <a:lnTo>
                    <a:pt x="19229" y="13081"/>
                  </a:lnTo>
                  <a:lnTo>
                    <a:pt x="19378" y="13281"/>
                  </a:lnTo>
                  <a:lnTo>
                    <a:pt x="19538" y="13480"/>
                  </a:lnTo>
                  <a:lnTo>
                    <a:pt x="19707" y="13659"/>
                  </a:lnTo>
                  <a:lnTo>
                    <a:pt x="19886" y="13829"/>
                  </a:lnTo>
                  <a:lnTo>
                    <a:pt x="20076" y="13988"/>
                  </a:lnTo>
                  <a:lnTo>
                    <a:pt x="20265" y="14138"/>
                  </a:lnTo>
                  <a:lnTo>
                    <a:pt x="20474" y="14277"/>
                  </a:lnTo>
                  <a:lnTo>
                    <a:pt x="20693" y="14407"/>
                  </a:lnTo>
                  <a:lnTo>
                    <a:pt x="20912" y="14516"/>
                  </a:lnTo>
                  <a:lnTo>
                    <a:pt x="21152" y="14616"/>
                  </a:lnTo>
                  <a:lnTo>
                    <a:pt x="21391" y="14705"/>
                  </a:lnTo>
                  <a:lnTo>
                    <a:pt x="21630" y="14775"/>
                  </a:lnTo>
                  <a:lnTo>
                    <a:pt x="21879" y="14835"/>
                  </a:lnTo>
                  <a:lnTo>
                    <a:pt x="22138" y="14875"/>
                  </a:lnTo>
                  <a:lnTo>
                    <a:pt x="22397" y="14895"/>
                  </a:lnTo>
                  <a:lnTo>
                    <a:pt x="22666" y="14905"/>
                  </a:lnTo>
                  <a:lnTo>
                    <a:pt x="22895" y="14895"/>
                  </a:lnTo>
                  <a:lnTo>
                    <a:pt x="23124" y="14875"/>
                  </a:lnTo>
                  <a:lnTo>
                    <a:pt x="23353" y="14845"/>
                  </a:lnTo>
                  <a:lnTo>
                    <a:pt x="23573" y="14805"/>
                  </a:lnTo>
                  <a:lnTo>
                    <a:pt x="23782" y="14745"/>
                  </a:lnTo>
                  <a:lnTo>
                    <a:pt x="23991" y="14685"/>
                  </a:lnTo>
                  <a:lnTo>
                    <a:pt x="24200" y="14606"/>
                  </a:lnTo>
                  <a:lnTo>
                    <a:pt x="24399" y="14516"/>
                  </a:lnTo>
                  <a:lnTo>
                    <a:pt x="24449" y="14865"/>
                  </a:lnTo>
                  <a:lnTo>
                    <a:pt x="24519" y="15204"/>
                  </a:lnTo>
                  <a:lnTo>
                    <a:pt x="24589" y="15522"/>
                  </a:lnTo>
                  <a:lnTo>
                    <a:pt x="24668" y="15831"/>
                  </a:lnTo>
                  <a:lnTo>
                    <a:pt x="24758" y="16120"/>
                  </a:lnTo>
                  <a:lnTo>
                    <a:pt x="24848" y="16399"/>
                  </a:lnTo>
                  <a:lnTo>
                    <a:pt x="24957" y="16668"/>
                  </a:lnTo>
                  <a:lnTo>
                    <a:pt x="25067" y="16927"/>
                  </a:lnTo>
                  <a:lnTo>
                    <a:pt x="25177" y="17176"/>
                  </a:lnTo>
                  <a:lnTo>
                    <a:pt x="25296" y="17405"/>
                  </a:lnTo>
                  <a:lnTo>
                    <a:pt x="25416" y="17625"/>
                  </a:lnTo>
                  <a:lnTo>
                    <a:pt x="25535" y="17834"/>
                  </a:lnTo>
                  <a:lnTo>
                    <a:pt x="25665" y="18033"/>
                  </a:lnTo>
                  <a:lnTo>
                    <a:pt x="25784" y="18222"/>
                  </a:lnTo>
                  <a:lnTo>
                    <a:pt x="25914" y="18392"/>
                  </a:lnTo>
                  <a:lnTo>
                    <a:pt x="26043" y="18551"/>
                  </a:lnTo>
                  <a:lnTo>
                    <a:pt x="26282" y="18850"/>
                  </a:lnTo>
                  <a:lnTo>
                    <a:pt x="26522" y="19099"/>
                  </a:lnTo>
                  <a:lnTo>
                    <a:pt x="26731" y="19308"/>
                  </a:lnTo>
                  <a:lnTo>
                    <a:pt x="26930" y="19478"/>
                  </a:lnTo>
                  <a:lnTo>
                    <a:pt x="27089" y="19607"/>
                  </a:lnTo>
                  <a:lnTo>
                    <a:pt x="27209" y="19697"/>
                  </a:lnTo>
                  <a:lnTo>
                    <a:pt x="27309" y="19767"/>
                  </a:lnTo>
                  <a:lnTo>
                    <a:pt x="27309" y="25635"/>
                  </a:lnTo>
                  <a:lnTo>
                    <a:pt x="28634" y="25635"/>
                  </a:lnTo>
                  <a:lnTo>
                    <a:pt x="30347" y="15652"/>
                  </a:lnTo>
                  <a:lnTo>
                    <a:pt x="30557" y="15542"/>
                  </a:lnTo>
                  <a:lnTo>
                    <a:pt x="30756" y="15413"/>
                  </a:lnTo>
                  <a:lnTo>
                    <a:pt x="30945" y="15273"/>
                  </a:lnTo>
                  <a:lnTo>
                    <a:pt x="31124" y="15124"/>
                  </a:lnTo>
                  <a:lnTo>
                    <a:pt x="31294" y="14954"/>
                  </a:lnTo>
                  <a:lnTo>
                    <a:pt x="31443" y="14785"/>
                  </a:lnTo>
                  <a:lnTo>
                    <a:pt x="31593" y="14596"/>
                  </a:lnTo>
                  <a:lnTo>
                    <a:pt x="31722" y="14407"/>
                  </a:lnTo>
                  <a:lnTo>
                    <a:pt x="31842" y="14207"/>
                  </a:lnTo>
                  <a:lnTo>
                    <a:pt x="31941" y="13988"/>
                  </a:lnTo>
                  <a:lnTo>
                    <a:pt x="32041" y="13769"/>
                  </a:lnTo>
                  <a:lnTo>
                    <a:pt x="32111" y="13550"/>
                  </a:lnTo>
                  <a:lnTo>
                    <a:pt x="32171" y="13311"/>
                  </a:lnTo>
                  <a:lnTo>
                    <a:pt x="32210" y="13071"/>
                  </a:lnTo>
                  <a:lnTo>
                    <a:pt x="32240" y="12822"/>
                  </a:lnTo>
                  <a:lnTo>
                    <a:pt x="32250" y="12573"/>
                  </a:lnTo>
                  <a:lnTo>
                    <a:pt x="32240" y="12304"/>
                  </a:lnTo>
                  <a:lnTo>
                    <a:pt x="32210" y="12045"/>
                  </a:lnTo>
                  <a:lnTo>
                    <a:pt x="32161" y="11786"/>
                  </a:lnTo>
                  <a:lnTo>
                    <a:pt x="32091" y="11537"/>
                  </a:lnTo>
                  <a:lnTo>
                    <a:pt x="32001" y="11298"/>
                  </a:lnTo>
                  <a:lnTo>
                    <a:pt x="31902" y="11069"/>
                  </a:lnTo>
                  <a:lnTo>
                    <a:pt x="31782" y="10850"/>
                  </a:lnTo>
                  <a:lnTo>
                    <a:pt x="31652" y="10631"/>
                  </a:lnTo>
                  <a:lnTo>
                    <a:pt x="31503" y="10431"/>
                  </a:lnTo>
                  <a:lnTo>
                    <a:pt x="31334" y="10242"/>
                  </a:lnTo>
                  <a:lnTo>
                    <a:pt x="31154" y="10063"/>
                  </a:lnTo>
                  <a:lnTo>
                    <a:pt x="30965" y="9903"/>
                  </a:lnTo>
                  <a:lnTo>
                    <a:pt x="30766" y="9744"/>
                  </a:lnTo>
                  <a:lnTo>
                    <a:pt x="30557" y="9614"/>
                  </a:lnTo>
                  <a:lnTo>
                    <a:pt x="30337" y="9495"/>
                  </a:lnTo>
                  <a:lnTo>
                    <a:pt x="30098" y="9385"/>
                  </a:lnTo>
                  <a:lnTo>
                    <a:pt x="30108" y="9266"/>
                  </a:lnTo>
                  <a:lnTo>
                    <a:pt x="30118" y="9146"/>
                  </a:lnTo>
                  <a:lnTo>
                    <a:pt x="30108" y="8937"/>
                  </a:lnTo>
                  <a:lnTo>
                    <a:pt x="30088" y="8718"/>
                  </a:lnTo>
                  <a:lnTo>
                    <a:pt x="30068" y="8508"/>
                  </a:lnTo>
                  <a:lnTo>
                    <a:pt x="30028" y="8309"/>
                  </a:lnTo>
                  <a:lnTo>
                    <a:pt x="29979" y="8110"/>
                  </a:lnTo>
                  <a:lnTo>
                    <a:pt x="29929" y="7911"/>
                  </a:lnTo>
                  <a:lnTo>
                    <a:pt x="29859" y="7711"/>
                  </a:lnTo>
                  <a:lnTo>
                    <a:pt x="29789" y="7532"/>
                  </a:lnTo>
                  <a:lnTo>
                    <a:pt x="29700" y="7343"/>
                  </a:lnTo>
                  <a:lnTo>
                    <a:pt x="29610" y="7163"/>
                  </a:lnTo>
                  <a:lnTo>
                    <a:pt x="29510" y="6994"/>
                  </a:lnTo>
                  <a:lnTo>
                    <a:pt x="29401" y="6825"/>
                  </a:lnTo>
                  <a:lnTo>
                    <a:pt x="29291" y="6655"/>
                  </a:lnTo>
                  <a:lnTo>
                    <a:pt x="29162" y="6496"/>
                  </a:lnTo>
                  <a:lnTo>
                    <a:pt x="29032" y="6347"/>
                  </a:lnTo>
                  <a:lnTo>
                    <a:pt x="28893" y="6207"/>
                  </a:lnTo>
                  <a:lnTo>
                    <a:pt x="28753" y="6068"/>
                  </a:lnTo>
                  <a:lnTo>
                    <a:pt x="28604" y="5938"/>
                  </a:lnTo>
                  <a:lnTo>
                    <a:pt x="28444" y="5809"/>
                  </a:lnTo>
                  <a:lnTo>
                    <a:pt x="28275" y="5699"/>
                  </a:lnTo>
                  <a:lnTo>
                    <a:pt x="28106" y="5589"/>
                  </a:lnTo>
                  <a:lnTo>
                    <a:pt x="27936" y="5490"/>
                  </a:lnTo>
                  <a:lnTo>
                    <a:pt x="27757" y="5400"/>
                  </a:lnTo>
                  <a:lnTo>
                    <a:pt x="27568" y="5310"/>
                  </a:lnTo>
                  <a:lnTo>
                    <a:pt x="27378" y="5241"/>
                  </a:lnTo>
                  <a:lnTo>
                    <a:pt x="27189" y="5171"/>
                  </a:lnTo>
                  <a:lnTo>
                    <a:pt x="26990" y="5121"/>
                  </a:lnTo>
                  <a:lnTo>
                    <a:pt x="26791" y="5071"/>
                  </a:lnTo>
                  <a:lnTo>
                    <a:pt x="26581" y="5031"/>
                  </a:lnTo>
                  <a:lnTo>
                    <a:pt x="26382" y="5011"/>
                  </a:lnTo>
                  <a:lnTo>
                    <a:pt x="26163" y="4992"/>
                  </a:lnTo>
                  <a:lnTo>
                    <a:pt x="25954" y="4982"/>
                  </a:lnTo>
                  <a:lnTo>
                    <a:pt x="25944" y="4772"/>
                  </a:lnTo>
                  <a:lnTo>
                    <a:pt x="25934" y="4563"/>
                  </a:lnTo>
                  <a:lnTo>
                    <a:pt x="25904" y="4354"/>
                  </a:lnTo>
                  <a:lnTo>
                    <a:pt x="25864" y="4145"/>
                  </a:lnTo>
                  <a:lnTo>
                    <a:pt x="25824" y="3945"/>
                  </a:lnTo>
                  <a:lnTo>
                    <a:pt x="25764" y="3746"/>
                  </a:lnTo>
                  <a:lnTo>
                    <a:pt x="25695" y="3557"/>
                  </a:lnTo>
                  <a:lnTo>
                    <a:pt x="25625" y="3368"/>
                  </a:lnTo>
                  <a:lnTo>
                    <a:pt x="25545" y="3178"/>
                  </a:lnTo>
                  <a:lnTo>
                    <a:pt x="25446" y="2999"/>
                  </a:lnTo>
                  <a:lnTo>
                    <a:pt x="25346" y="2830"/>
                  </a:lnTo>
                  <a:lnTo>
                    <a:pt x="25236" y="2660"/>
                  </a:lnTo>
                  <a:lnTo>
                    <a:pt x="25127" y="2491"/>
                  </a:lnTo>
                  <a:lnTo>
                    <a:pt x="24997" y="2341"/>
                  </a:lnTo>
                  <a:lnTo>
                    <a:pt x="24868" y="2192"/>
                  </a:lnTo>
                  <a:lnTo>
                    <a:pt x="24728" y="2043"/>
                  </a:lnTo>
                  <a:lnTo>
                    <a:pt x="24589" y="1903"/>
                  </a:lnTo>
                  <a:lnTo>
                    <a:pt x="24439" y="1774"/>
                  </a:lnTo>
                  <a:lnTo>
                    <a:pt x="24280" y="1654"/>
                  </a:lnTo>
                  <a:lnTo>
                    <a:pt x="24120" y="1534"/>
                  </a:lnTo>
                  <a:lnTo>
                    <a:pt x="23951" y="1425"/>
                  </a:lnTo>
                  <a:lnTo>
                    <a:pt x="23772" y="1325"/>
                  </a:lnTo>
                  <a:lnTo>
                    <a:pt x="23592" y="1236"/>
                  </a:lnTo>
                  <a:lnTo>
                    <a:pt x="23413" y="1156"/>
                  </a:lnTo>
                  <a:lnTo>
                    <a:pt x="23224" y="1076"/>
                  </a:lnTo>
                  <a:lnTo>
                    <a:pt x="23025" y="1006"/>
                  </a:lnTo>
                  <a:lnTo>
                    <a:pt x="22835" y="957"/>
                  </a:lnTo>
                  <a:lnTo>
                    <a:pt x="22626" y="907"/>
                  </a:lnTo>
                  <a:lnTo>
                    <a:pt x="22427" y="877"/>
                  </a:lnTo>
                  <a:lnTo>
                    <a:pt x="22218" y="847"/>
                  </a:lnTo>
                  <a:lnTo>
                    <a:pt x="22008" y="827"/>
                  </a:lnTo>
                  <a:lnTo>
                    <a:pt x="21789" y="827"/>
                  </a:lnTo>
                  <a:lnTo>
                    <a:pt x="21490" y="837"/>
                  </a:lnTo>
                  <a:lnTo>
                    <a:pt x="21201" y="867"/>
                  </a:lnTo>
                  <a:lnTo>
                    <a:pt x="20912" y="917"/>
                  </a:lnTo>
                  <a:lnTo>
                    <a:pt x="20643" y="986"/>
                  </a:lnTo>
                  <a:lnTo>
                    <a:pt x="20364" y="1076"/>
                  </a:lnTo>
                  <a:lnTo>
                    <a:pt x="20105" y="1186"/>
                  </a:lnTo>
                  <a:lnTo>
                    <a:pt x="19856" y="1305"/>
                  </a:lnTo>
                  <a:lnTo>
                    <a:pt x="19617" y="1445"/>
                  </a:lnTo>
                  <a:lnTo>
                    <a:pt x="19468" y="1285"/>
                  </a:lnTo>
                  <a:lnTo>
                    <a:pt x="19308" y="1126"/>
                  </a:lnTo>
                  <a:lnTo>
                    <a:pt x="19149" y="986"/>
                  </a:lnTo>
                  <a:lnTo>
                    <a:pt x="18980" y="847"/>
                  </a:lnTo>
                  <a:lnTo>
                    <a:pt x="18800" y="717"/>
                  </a:lnTo>
                  <a:lnTo>
                    <a:pt x="18611" y="598"/>
                  </a:lnTo>
                  <a:lnTo>
                    <a:pt x="18422" y="488"/>
                  </a:lnTo>
                  <a:lnTo>
                    <a:pt x="18222" y="389"/>
                  </a:lnTo>
                  <a:lnTo>
                    <a:pt x="18023" y="299"/>
                  </a:lnTo>
                  <a:lnTo>
                    <a:pt x="17814" y="219"/>
                  </a:lnTo>
                  <a:lnTo>
                    <a:pt x="17595" y="150"/>
                  </a:lnTo>
                  <a:lnTo>
                    <a:pt x="17376" y="100"/>
                  </a:lnTo>
                  <a:lnTo>
                    <a:pt x="17156" y="50"/>
                  </a:lnTo>
                  <a:lnTo>
                    <a:pt x="16927" y="20"/>
                  </a:lnTo>
                  <a:lnTo>
                    <a:pt x="16698" y="0"/>
                  </a:lnTo>
                  <a:lnTo>
                    <a:pt x="16290" y="0"/>
                  </a:lnTo>
                  <a:lnTo>
                    <a:pt x="16130" y="20"/>
                  </a:lnTo>
                  <a:lnTo>
                    <a:pt x="1596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6" name="Google Shape;2656;p23"/>
            <p:cNvSpPr/>
            <p:nvPr/>
          </p:nvSpPr>
          <p:spPr>
            <a:xfrm>
              <a:off x="4777625" y="2961475"/>
              <a:ext cx="182600" cy="99650"/>
            </a:xfrm>
            <a:custGeom>
              <a:rect b="b" l="l" r="r" t="t"/>
              <a:pathLst>
                <a:path extrusionOk="0" h="3986" w="7304">
                  <a:moveTo>
                    <a:pt x="1266" y="1"/>
                  </a:moveTo>
                  <a:lnTo>
                    <a:pt x="1176" y="10"/>
                  </a:lnTo>
                  <a:lnTo>
                    <a:pt x="1076" y="30"/>
                  </a:lnTo>
                  <a:lnTo>
                    <a:pt x="987" y="60"/>
                  </a:lnTo>
                  <a:lnTo>
                    <a:pt x="897" y="100"/>
                  </a:lnTo>
                  <a:lnTo>
                    <a:pt x="807" y="140"/>
                  </a:lnTo>
                  <a:lnTo>
                    <a:pt x="728" y="190"/>
                  </a:lnTo>
                  <a:lnTo>
                    <a:pt x="648" y="250"/>
                  </a:lnTo>
                  <a:lnTo>
                    <a:pt x="568" y="309"/>
                  </a:lnTo>
                  <a:lnTo>
                    <a:pt x="498" y="379"/>
                  </a:lnTo>
                  <a:lnTo>
                    <a:pt x="429" y="449"/>
                  </a:lnTo>
                  <a:lnTo>
                    <a:pt x="369" y="529"/>
                  </a:lnTo>
                  <a:lnTo>
                    <a:pt x="309" y="608"/>
                  </a:lnTo>
                  <a:lnTo>
                    <a:pt x="200" y="788"/>
                  </a:lnTo>
                  <a:lnTo>
                    <a:pt x="120" y="977"/>
                  </a:lnTo>
                  <a:lnTo>
                    <a:pt x="80" y="1067"/>
                  </a:lnTo>
                  <a:lnTo>
                    <a:pt x="50" y="1166"/>
                  </a:lnTo>
                  <a:lnTo>
                    <a:pt x="30" y="1276"/>
                  </a:lnTo>
                  <a:lnTo>
                    <a:pt x="10" y="1375"/>
                  </a:lnTo>
                  <a:lnTo>
                    <a:pt x="0" y="1475"/>
                  </a:lnTo>
                  <a:lnTo>
                    <a:pt x="0" y="1585"/>
                  </a:lnTo>
                  <a:lnTo>
                    <a:pt x="0" y="1684"/>
                  </a:lnTo>
                  <a:lnTo>
                    <a:pt x="10" y="1784"/>
                  </a:lnTo>
                  <a:lnTo>
                    <a:pt x="30" y="1893"/>
                  </a:lnTo>
                  <a:lnTo>
                    <a:pt x="50" y="1993"/>
                  </a:lnTo>
                  <a:lnTo>
                    <a:pt x="80" y="2093"/>
                  </a:lnTo>
                  <a:lnTo>
                    <a:pt x="120" y="2192"/>
                  </a:lnTo>
                  <a:lnTo>
                    <a:pt x="170" y="2282"/>
                  </a:lnTo>
                  <a:lnTo>
                    <a:pt x="220" y="2372"/>
                  </a:lnTo>
                  <a:lnTo>
                    <a:pt x="309" y="2501"/>
                  </a:lnTo>
                  <a:lnTo>
                    <a:pt x="409" y="2631"/>
                  </a:lnTo>
                  <a:lnTo>
                    <a:pt x="518" y="2750"/>
                  </a:lnTo>
                  <a:lnTo>
                    <a:pt x="638" y="2870"/>
                  </a:lnTo>
                  <a:lnTo>
                    <a:pt x="758" y="2989"/>
                  </a:lnTo>
                  <a:lnTo>
                    <a:pt x="897" y="3099"/>
                  </a:lnTo>
                  <a:lnTo>
                    <a:pt x="1046" y="3209"/>
                  </a:lnTo>
                  <a:lnTo>
                    <a:pt x="1206" y="3318"/>
                  </a:lnTo>
                  <a:lnTo>
                    <a:pt x="1385" y="3418"/>
                  </a:lnTo>
                  <a:lnTo>
                    <a:pt x="1565" y="3507"/>
                  </a:lnTo>
                  <a:lnTo>
                    <a:pt x="1764" y="3597"/>
                  </a:lnTo>
                  <a:lnTo>
                    <a:pt x="1973" y="3677"/>
                  </a:lnTo>
                  <a:lnTo>
                    <a:pt x="2202" y="3747"/>
                  </a:lnTo>
                  <a:lnTo>
                    <a:pt x="2441" y="3816"/>
                  </a:lnTo>
                  <a:lnTo>
                    <a:pt x="2700" y="3876"/>
                  </a:lnTo>
                  <a:lnTo>
                    <a:pt x="2969" y="3926"/>
                  </a:lnTo>
                  <a:lnTo>
                    <a:pt x="3129" y="3946"/>
                  </a:lnTo>
                  <a:lnTo>
                    <a:pt x="3298" y="3966"/>
                  </a:lnTo>
                  <a:lnTo>
                    <a:pt x="3457" y="3976"/>
                  </a:lnTo>
                  <a:lnTo>
                    <a:pt x="3617" y="3986"/>
                  </a:lnTo>
                  <a:lnTo>
                    <a:pt x="3926" y="3976"/>
                  </a:lnTo>
                  <a:lnTo>
                    <a:pt x="4215" y="3946"/>
                  </a:lnTo>
                  <a:lnTo>
                    <a:pt x="4504" y="3896"/>
                  </a:lnTo>
                  <a:lnTo>
                    <a:pt x="4773" y="3826"/>
                  </a:lnTo>
                  <a:lnTo>
                    <a:pt x="5032" y="3747"/>
                  </a:lnTo>
                  <a:lnTo>
                    <a:pt x="5291" y="3637"/>
                  </a:lnTo>
                  <a:lnTo>
                    <a:pt x="5530" y="3517"/>
                  </a:lnTo>
                  <a:lnTo>
                    <a:pt x="5759" y="3388"/>
                  </a:lnTo>
                  <a:lnTo>
                    <a:pt x="5978" y="3238"/>
                  </a:lnTo>
                  <a:lnTo>
                    <a:pt x="6187" y="3079"/>
                  </a:lnTo>
                  <a:lnTo>
                    <a:pt x="6377" y="2910"/>
                  </a:lnTo>
                  <a:lnTo>
                    <a:pt x="6566" y="2730"/>
                  </a:lnTo>
                  <a:lnTo>
                    <a:pt x="6745" y="2551"/>
                  </a:lnTo>
                  <a:lnTo>
                    <a:pt x="6915" y="2362"/>
                  </a:lnTo>
                  <a:lnTo>
                    <a:pt x="6984" y="2262"/>
                  </a:lnTo>
                  <a:lnTo>
                    <a:pt x="7054" y="2172"/>
                  </a:lnTo>
                  <a:lnTo>
                    <a:pt x="7114" y="2073"/>
                  </a:lnTo>
                  <a:lnTo>
                    <a:pt x="7164" y="1973"/>
                  </a:lnTo>
                  <a:lnTo>
                    <a:pt x="7203" y="1874"/>
                  </a:lnTo>
                  <a:lnTo>
                    <a:pt x="7233" y="1774"/>
                  </a:lnTo>
                  <a:lnTo>
                    <a:pt x="7263" y="1674"/>
                  </a:lnTo>
                  <a:lnTo>
                    <a:pt x="7283" y="1565"/>
                  </a:lnTo>
                  <a:lnTo>
                    <a:pt x="7303" y="1465"/>
                  </a:lnTo>
                  <a:lnTo>
                    <a:pt x="7303" y="1365"/>
                  </a:lnTo>
                  <a:lnTo>
                    <a:pt x="7303" y="1256"/>
                  </a:lnTo>
                  <a:lnTo>
                    <a:pt x="7303" y="1156"/>
                  </a:lnTo>
                  <a:lnTo>
                    <a:pt x="7293" y="1057"/>
                  </a:lnTo>
                  <a:lnTo>
                    <a:pt x="7273" y="967"/>
                  </a:lnTo>
                  <a:lnTo>
                    <a:pt x="7243" y="867"/>
                  </a:lnTo>
                  <a:lnTo>
                    <a:pt x="7213" y="778"/>
                  </a:lnTo>
                  <a:lnTo>
                    <a:pt x="7184" y="688"/>
                  </a:lnTo>
                  <a:lnTo>
                    <a:pt x="7144" y="598"/>
                  </a:lnTo>
                  <a:lnTo>
                    <a:pt x="7094" y="519"/>
                  </a:lnTo>
                  <a:lnTo>
                    <a:pt x="7044" y="449"/>
                  </a:lnTo>
                  <a:lnTo>
                    <a:pt x="6984" y="369"/>
                  </a:lnTo>
                  <a:lnTo>
                    <a:pt x="6925" y="309"/>
                  </a:lnTo>
                  <a:lnTo>
                    <a:pt x="6865" y="250"/>
                  </a:lnTo>
                  <a:lnTo>
                    <a:pt x="6795" y="190"/>
                  </a:lnTo>
                  <a:lnTo>
                    <a:pt x="6715" y="140"/>
                  </a:lnTo>
                  <a:lnTo>
                    <a:pt x="6636" y="100"/>
                  </a:lnTo>
                  <a:lnTo>
                    <a:pt x="6556" y="60"/>
                  </a:lnTo>
                  <a:lnTo>
                    <a:pt x="6466" y="40"/>
                  </a:lnTo>
                  <a:lnTo>
                    <a:pt x="6377" y="20"/>
                  </a:lnTo>
                  <a:lnTo>
                    <a:pt x="6277" y="10"/>
                  </a:lnTo>
                  <a:lnTo>
                    <a:pt x="6177" y="1"/>
                  </a:lnTo>
                  <a:lnTo>
                    <a:pt x="6078" y="10"/>
                  </a:lnTo>
                  <a:lnTo>
                    <a:pt x="5759" y="50"/>
                  </a:lnTo>
                  <a:lnTo>
                    <a:pt x="5440" y="70"/>
                  </a:lnTo>
                  <a:lnTo>
                    <a:pt x="4812" y="110"/>
                  </a:lnTo>
                  <a:lnTo>
                    <a:pt x="4195" y="120"/>
                  </a:lnTo>
                  <a:lnTo>
                    <a:pt x="3597" y="120"/>
                  </a:lnTo>
                  <a:lnTo>
                    <a:pt x="3019" y="110"/>
                  </a:lnTo>
                  <a:lnTo>
                    <a:pt x="2461" y="80"/>
                  </a:lnTo>
                  <a:lnTo>
                    <a:pt x="1943" y="40"/>
                  </a:lnTo>
                  <a:lnTo>
                    <a:pt x="146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7" name="Google Shape;2657;p23"/>
            <p:cNvSpPr/>
            <p:nvPr/>
          </p:nvSpPr>
          <p:spPr>
            <a:xfrm>
              <a:off x="4801525" y="2988375"/>
              <a:ext cx="155950" cy="72750"/>
            </a:xfrm>
            <a:custGeom>
              <a:rect b="b" l="l" r="r" t="t"/>
              <a:pathLst>
                <a:path extrusionOk="0" h="2910" w="6238">
                  <a:moveTo>
                    <a:pt x="3368" y="1"/>
                  </a:moveTo>
                  <a:lnTo>
                    <a:pt x="3209" y="10"/>
                  </a:lnTo>
                  <a:lnTo>
                    <a:pt x="3049" y="20"/>
                  </a:lnTo>
                  <a:lnTo>
                    <a:pt x="2751" y="70"/>
                  </a:lnTo>
                  <a:lnTo>
                    <a:pt x="2462" y="130"/>
                  </a:lnTo>
                  <a:lnTo>
                    <a:pt x="2183" y="220"/>
                  </a:lnTo>
                  <a:lnTo>
                    <a:pt x="1924" y="319"/>
                  </a:lnTo>
                  <a:lnTo>
                    <a:pt x="1675" y="449"/>
                  </a:lnTo>
                  <a:lnTo>
                    <a:pt x="1445" y="578"/>
                  </a:lnTo>
                  <a:lnTo>
                    <a:pt x="1216" y="728"/>
                  </a:lnTo>
                  <a:lnTo>
                    <a:pt x="1007" y="897"/>
                  </a:lnTo>
                  <a:lnTo>
                    <a:pt x="818" y="1067"/>
                  </a:lnTo>
                  <a:lnTo>
                    <a:pt x="628" y="1246"/>
                  </a:lnTo>
                  <a:lnTo>
                    <a:pt x="459" y="1445"/>
                  </a:lnTo>
                  <a:lnTo>
                    <a:pt x="300" y="1644"/>
                  </a:lnTo>
                  <a:lnTo>
                    <a:pt x="140" y="1844"/>
                  </a:lnTo>
                  <a:lnTo>
                    <a:pt x="1" y="2053"/>
                  </a:lnTo>
                  <a:lnTo>
                    <a:pt x="1" y="2063"/>
                  </a:lnTo>
                  <a:lnTo>
                    <a:pt x="190" y="2192"/>
                  </a:lnTo>
                  <a:lnTo>
                    <a:pt x="389" y="2312"/>
                  </a:lnTo>
                  <a:lnTo>
                    <a:pt x="609" y="2431"/>
                  </a:lnTo>
                  <a:lnTo>
                    <a:pt x="848" y="2531"/>
                  </a:lnTo>
                  <a:lnTo>
                    <a:pt x="1107" y="2631"/>
                  </a:lnTo>
                  <a:lnTo>
                    <a:pt x="1386" y="2710"/>
                  </a:lnTo>
                  <a:lnTo>
                    <a:pt x="1684" y="2790"/>
                  </a:lnTo>
                  <a:lnTo>
                    <a:pt x="2013" y="2850"/>
                  </a:lnTo>
                  <a:lnTo>
                    <a:pt x="2173" y="2870"/>
                  </a:lnTo>
                  <a:lnTo>
                    <a:pt x="2342" y="2890"/>
                  </a:lnTo>
                  <a:lnTo>
                    <a:pt x="2501" y="2900"/>
                  </a:lnTo>
                  <a:lnTo>
                    <a:pt x="2661" y="2910"/>
                  </a:lnTo>
                  <a:lnTo>
                    <a:pt x="2970" y="2900"/>
                  </a:lnTo>
                  <a:lnTo>
                    <a:pt x="3259" y="2870"/>
                  </a:lnTo>
                  <a:lnTo>
                    <a:pt x="3548" y="2820"/>
                  </a:lnTo>
                  <a:lnTo>
                    <a:pt x="3817" y="2750"/>
                  </a:lnTo>
                  <a:lnTo>
                    <a:pt x="4076" y="2671"/>
                  </a:lnTo>
                  <a:lnTo>
                    <a:pt x="4335" y="2561"/>
                  </a:lnTo>
                  <a:lnTo>
                    <a:pt x="4574" y="2441"/>
                  </a:lnTo>
                  <a:lnTo>
                    <a:pt x="4803" y="2312"/>
                  </a:lnTo>
                  <a:lnTo>
                    <a:pt x="5022" y="2162"/>
                  </a:lnTo>
                  <a:lnTo>
                    <a:pt x="5231" y="2003"/>
                  </a:lnTo>
                  <a:lnTo>
                    <a:pt x="5421" y="1834"/>
                  </a:lnTo>
                  <a:lnTo>
                    <a:pt x="5610" y="1654"/>
                  </a:lnTo>
                  <a:lnTo>
                    <a:pt x="5789" y="1475"/>
                  </a:lnTo>
                  <a:lnTo>
                    <a:pt x="5959" y="1286"/>
                  </a:lnTo>
                  <a:lnTo>
                    <a:pt x="6048" y="1176"/>
                  </a:lnTo>
                  <a:lnTo>
                    <a:pt x="6118" y="1057"/>
                  </a:lnTo>
                  <a:lnTo>
                    <a:pt x="6178" y="937"/>
                  </a:lnTo>
                  <a:lnTo>
                    <a:pt x="6238" y="817"/>
                  </a:lnTo>
                  <a:lnTo>
                    <a:pt x="6128" y="738"/>
                  </a:lnTo>
                  <a:lnTo>
                    <a:pt x="6018" y="658"/>
                  </a:lnTo>
                  <a:lnTo>
                    <a:pt x="5899" y="578"/>
                  </a:lnTo>
                  <a:lnTo>
                    <a:pt x="5769" y="509"/>
                  </a:lnTo>
                  <a:lnTo>
                    <a:pt x="5640" y="439"/>
                  </a:lnTo>
                  <a:lnTo>
                    <a:pt x="5500" y="379"/>
                  </a:lnTo>
                  <a:lnTo>
                    <a:pt x="5351" y="319"/>
                  </a:lnTo>
                  <a:lnTo>
                    <a:pt x="5201" y="260"/>
                  </a:lnTo>
                  <a:lnTo>
                    <a:pt x="5042" y="210"/>
                  </a:lnTo>
                  <a:lnTo>
                    <a:pt x="4873" y="160"/>
                  </a:lnTo>
                  <a:lnTo>
                    <a:pt x="4703" y="120"/>
                  </a:lnTo>
                  <a:lnTo>
                    <a:pt x="4514" y="90"/>
                  </a:lnTo>
                  <a:lnTo>
                    <a:pt x="4325" y="60"/>
                  </a:lnTo>
                  <a:lnTo>
                    <a:pt x="4125" y="30"/>
                  </a:lnTo>
                  <a:lnTo>
                    <a:pt x="3916" y="10"/>
                  </a:lnTo>
                  <a:lnTo>
                    <a:pt x="370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8" name="Google Shape;2658;p23"/>
            <p:cNvSpPr/>
            <p:nvPr/>
          </p:nvSpPr>
          <p:spPr>
            <a:xfrm>
              <a:off x="4778875" y="2961475"/>
              <a:ext cx="181100" cy="47350"/>
            </a:xfrm>
            <a:custGeom>
              <a:rect b="b" l="l" r="r" t="t"/>
              <a:pathLst>
                <a:path extrusionOk="0" h="1894" w="7244">
                  <a:moveTo>
                    <a:pt x="1166" y="1"/>
                  </a:moveTo>
                  <a:lnTo>
                    <a:pt x="1046" y="30"/>
                  </a:lnTo>
                  <a:lnTo>
                    <a:pt x="937" y="60"/>
                  </a:lnTo>
                  <a:lnTo>
                    <a:pt x="817" y="110"/>
                  </a:lnTo>
                  <a:lnTo>
                    <a:pt x="717" y="170"/>
                  </a:lnTo>
                  <a:lnTo>
                    <a:pt x="618" y="240"/>
                  </a:lnTo>
                  <a:lnTo>
                    <a:pt x="518" y="319"/>
                  </a:lnTo>
                  <a:lnTo>
                    <a:pt x="429" y="399"/>
                  </a:lnTo>
                  <a:lnTo>
                    <a:pt x="339" y="499"/>
                  </a:lnTo>
                  <a:lnTo>
                    <a:pt x="269" y="598"/>
                  </a:lnTo>
                  <a:lnTo>
                    <a:pt x="199" y="708"/>
                  </a:lnTo>
                  <a:lnTo>
                    <a:pt x="140" y="817"/>
                  </a:lnTo>
                  <a:lnTo>
                    <a:pt x="80" y="937"/>
                  </a:lnTo>
                  <a:lnTo>
                    <a:pt x="40" y="1067"/>
                  </a:lnTo>
                  <a:lnTo>
                    <a:pt x="0" y="1186"/>
                  </a:lnTo>
                  <a:lnTo>
                    <a:pt x="319" y="1316"/>
                  </a:lnTo>
                  <a:lnTo>
                    <a:pt x="658" y="1435"/>
                  </a:lnTo>
                  <a:lnTo>
                    <a:pt x="1006" y="1535"/>
                  </a:lnTo>
                  <a:lnTo>
                    <a:pt x="1365" y="1634"/>
                  </a:lnTo>
                  <a:lnTo>
                    <a:pt x="1744" y="1714"/>
                  </a:lnTo>
                  <a:lnTo>
                    <a:pt x="2122" y="1774"/>
                  </a:lnTo>
                  <a:lnTo>
                    <a:pt x="2511" y="1824"/>
                  </a:lnTo>
                  <a:lnTo>
                    <a:pt x="2919" y="1864"/>
                  </a:lnTo>
                  <a:lnTo>
                    <a:pt x="3228" y="1884"/>
                  </a:lnTo>
                  <a:lnTo>
                    <a:pt x="3537" y="1893"/>
                  </a:lnTo>
                  <a:lnTo>
                    <a:pt x="3846" y="1893"/>
                  </a:lnTo>
                  <a:lnTo>
                    <a:pt x="4145" y="1884"/>
                  </a:lnTo>
                  <a:lnTo>
                    <a:pt x="4444" y="1864"/>
                  </a:lnTo>
                  <a:lnTo>
                    <a:pt x="4733" y="1834"/>
                  </a:lnTo>
                  <a:lnTo>
                    <a:pt x="5021" y="1804"/>
                  </a:lnTo>
                  <a:lnTo>
                    <a:pt x="5290" y="1754"/>
                  </a:lnTo>
                  <a:lnTo>
                    <a:pt x="5569" y="1704"/>
                  </a:lnTo>
                  <a:lnTo>
                    <a:pt x="5828" y="1644"/>
                  </a:lnTo>
                  <a:lnTo>
                    <a:pt x="6087" y="1575"/>
                  </a:lnTo>
                  <a:lnTo>
                    <a:pt x="6337" y="1495"/>
                  </a:lnTo>
                  <a:lnTo>
                    <a:pt x="6576" y="1415"/>
                  </a:lnTo>
                  <a:lnTo>
                    <a:pt x="6815" y="1326"/>
                  </a:lnTo>
                  <a:lnTo>
                    <a:pt x="7034" y="1226"/>
                  </a:lnTo>
                  <a:lnTo>
                    <a:pt x="7243" y="1126"/>
                  </a:lnTo>
                  <a:lnTo>
                    <a:pt x="7223" y="1007"/>
                  </a:lnTo>
                  <a:lnTo>
                    <a:pt x="7203" y="887"/>
                  </a:lnTo>
                  <a:lnTo>
                    <a:pt x="7163" y="778"/>
                  </a:lnTo>
                  <a:lnTo>
                    <a:pt x="7124" y="668"/>
                  </a:lnTo>
                  <a:lnTo>
                    <a:pt x="7074" y="558"/>
                  </a:lnTo>
                  <a:lnTo>
                    <a:pt x="7004" y="469"/>
                  </a:lnTo>
                  <a:lnTo>
                    <a:pt x="6944" y="379"/>
                  </a:lnTo>
                  <a:lnTo>
                    <a:pt x="6865" y="299"/>
                  </a:lnTo>
                  <a:lnTo>
                    <a:pt x="6785" y="220"/>
                  </a:lnTo>
                  <a:lnTo>
                    <a:pt x="6695" y="160"/>
                  </a:lnTo>
                  <a:lnTo>
                    <a:pt x="6596" y="100"/>
                  </a:lnTo>
                  <a:lnTo>
                    <a:pt x="6496" y="60"/>
                  </a:lnTo>
                  <a:lnTo>
                    <a:pt x="6386" y="30"/>
                  </a:lnTo>
                  <a:lnTo>
                    <a:pt x="6277" y="10"/>
                  </a:lnTo>
                  <a:lnTo>
                    <a:pt x="6147" y="1"/>
                  </a:lnTo>
                  <a:lnTo>
                    <a:pt x="6028" y="10"/>
                  </a:lnTo>
                  <a:lnTo>
                    <a:pt x="5709" y="50"/>
                  </a:lnTo>
                  <a:lnTo>
                    <a:pt x="5390" y="70"/>
                  </a:lnTo>
                  <a:lnTo>
                    <a:pt x="4762" y="110"/>
                  </a:lnTo>
                  <a:lnTo>
                    <a:pt x="4145" y="120"/>
                  </a:lnTo>
                  <a:lnTo>
                    <a:pt x="3547" y="120"/>
                  </a:lnTo>
                  <a:lnTo>
                    <a:pt x="2969" y="110"/>
                  </a:lnTo>
                  <a:lnTo>
                    <a:pt x="2411" y="80"/>
                  </a:lnTo>
                  <a:lnTo>
                    <a:pt x="1893" y="40"/>
                  </a:lnTo>
                  <a:lnTo>
                    <a:pt x="141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59" name="Google Shape;2659;p23"/>
          <p:cNvGrpSpPr/>
          <p:nvPr/>
        </p:nvGrpSpPr>
        <p:grpSpPr>
          <a:xfrm>
            <a:off x="4381688" y="1232975"/>
            <a:ext cx="1175625" cy="1338775"/>
            <a:chOff x="558350" y="4138100"/>
            <a:chExt cx="1175625" cy="1338775"/>
          </a:xfrm>
        </p:grpSpPr>
        <p:sp>
          <p:nvSpPr>
            <p:cNvPr id="2660" name="Google Shape;2660;p23"/>
            <p:cNvSpPr/>
            <p:nvPr/>
          </p:nvSpPr>
          <p:spPr>
            <a:xfrm>
              <a:off x="558350" y="4301250"/>
              <a:ext cx="1175625" cy="1175625"/>
            </a:xfrm>
            <a:custGeom>
              <a:rect b="b" l="l" r="r" t="t"/>
              <a:pathLst>
                <a:path extrusionOk="0" h="47025" w="47025">
                  <a:moveTo>
                    <a:pt x="23512" y="0"/>
                  </a:moveTo>
                  <a:lnTo>
                    <a:pt x="22905" y="10"/>
                  </a:lnTo>
                  <a:lnTo>
                    <a:pt x="22307" y="30"/>
                  </a:lnTo>
                  <a:lnTo>
                    <a:pt x="21709" y="70"/>
                  </a:lnTo>
                  <a:lnTo>
                    <a:pt x="21111" y="120"/>
                  </a:lnTo>
                  <a:lnTo>
                    <a:pt x="20524" y="189"/>
                  </a:lnTo>
                  <a:lnTo>
                    <a:pt x="19936" y="269"/>
                  </a:lnTo>
                  <a:lnTo>
                    <a:pt x="19348" y="369"/>
                  </a:lnTo>
                  <a:lnTo>
                    <a:pt x="18780" y="478"/>
                  </a:lnTo>
                  <a:lnTo>
                    <a:pt x="18202" y="598"/>
                  </a:lnTo>
                  <a:lnTo>
                    <a:pt x="17634" y="737"/>
                  </a:lnTo>
                  <a:lnTo>
                    <a:pt x="17076" y="887"/>
                  </a:lnTo>
                  <a:lnTo>
                    <a:pt x="16518" y="1056"/>
                  </a:lnTo>
                  <a:lnTo>
                    <a:pt x="15971" y="1235"/>
                  </a:lnTo>
                  <a:lnTo>
                    <a:pt x="15433" y="1425"/>
                  </a:lnTo>
                  <a:lnTo>
                    <a:pt x="14895" y="1634"/>
                  </a:lnTo>
                  <a:lnTo>
                    <a:pt x="14366" y="1843"/>
                  </a:lnTo>
                  <a:lnTo>
                    <a:pt x="13838" y="2072"/>
                  </a:lnTo>
                  <a:lnTo>
                    <a:pt x="13320" y="2321"/>
                  </a:lnTo>
                  <a:lnTo>
                    <a:pt x="12812" y="2570"/>
                  </a:lnTo>
                  <a:lnTo>
                    <a:pt x="12304" y="2839"/>
                  </a:lnTo>
                  <a:lnTo>
                    <a:pt x="11816" y="3118"/>
                  </a:lnTo>
                  <a:lnTo>
                    <a:pt x="11318" y="3407"/>
                  </a:lnTo>
                  <a:lnTo>
                    <a:pt x="10840" y="3706"/>
                  </a:lnTo>
                  <a:lnTo>
                    <a:pt x="10371" y="4015"/>
                  </a:lnTo>
                  <a:lnTo>
                    <a:pt x="9903" y="4334"/>
                  </a:lnTo>
                  <a:lnTo>
                    <a:pt x="9445" y="4673"/>
                  </a:lnTo>
                  <a:lnTo>
                    <a:pt x="8996" y="5011"/>
                  </a:lnTo>
                  <a:lnTo>
                    <a:pt x="8558" y="5370"/>
                  </a:lnTo>
                  <a:lnTo>
                    <a:pt x="8130" y="5729"/>
                  </a:lnTo>
                  <a:lnTo>
                    <a:pt x="7701" y="6107"/>
                  </a:lnTo>
                  <a:lnTo>
                    <a:pt x="7293" y="6496"/>
                  </a:lnTo>
                  <a:lnTo>
                    <a:pt x="6884" y="6884"/>
                  </a:lnTo>
                  <a:lnTo>
                    <a:pt x="6496" y="7293"/>
                  </a:lnTo>
                  <a:lnTo>
                    <a:pt x="6107" y="7701"/>
                  </a:lnTo>
                  <a:lnTo>
                    <a:pt x="5739" y="8120"/>
                  </a:lnTo>
                  <a:lnTo>
                    <a:pt x="5370" y="8558"/>
                  </a:lnTo>
                  <a:lnTo>
                    <a:pt x="5021" y="8997"/>
                  </a:lnTo>
                  <a:lnTo>
                    <a:pt x="4673" y="9445"/>
                  </a:lnTo>
                  <a:lnTo>
                    <a:pt x="4344" y="9903"/>
                  </a:lnTo>
                  <a:lnTo>
                    <a:pt x="4015" y="10361"/>
                  </a:lnTo>
                  <a:lnTo>
                    <a:pt x="3706" y="10840"/>
                  </a:lnTo>
                  <a:lnTo>
                    <a:pt x="3407" y="11318"/>
                  </a:lnTo>
                  <a:lnTo>
                    <a:pt x="3118" y="11806"/>
                  </a:lnTo>
                  <a:lnTo>
                    <a:pt x="2839" y="12304"/>
                  </a:lnTo>
                  <a:lnTo>
                    <a:pt x="2570" y="12812"/>
                  </a:lnTo>
                  <a:lnTo>
                    <a:pt x="2321" y="13320"/>
                  </a:lnTo>
                  <a:lnTo>
                    <a:pt x="2082" y="13839"/>
                  </a:lnTo>
                  <a:lnTo>
                    <a:pt x="1853" y="14357"/>
                  </a:lnTo>
                  <a:lnTo>
                    <a:pt x="1634" y="14895"/>
                  </a:lnTo>
                  <a:lnTo>
                    <a:pt x="1425" y="15423"/>
                  </a:lnTo>
                  <a:lnTo>
                    <a:pt x="1235" y="15971"/>
                  </a:lnTo>
                  <a:lnTo>
                    <a:pt x="1056" y="16519"/>
                  </a:lnTo>
                  <a:lnTo>
                    <a:pt x="897" y="17076"/>
                  </a:lnTo>
                  <a:lnTo>
                    <a:pt x="747" y="17634"/>
                  </a:lnTo>
                  <a:lnTo>
                    <a:pt x="608" y="18202"/>
                  </a:lnTo>
                  <a:lnTo>
                    <a:pt x="478" y="18770"/>
                  </a:lnTo>
                  <a:lnTo>
                    <a:pt x="369" y="19348"/>
                  </a:lnTo>
                  <a:lnTo>
                    <a:pt x="269" y="19926"/>
                  </a:lnTo>
                  <a:lnTo>
                    <a:pt x="189" y="20514"/>
                  </a:lnTo>
                  <a:lnTo>
                    <a:pt x="120" y="21111"/>
                  </a:lnTo>
                  <a:lnTo>
                    <a:pt x="70" y="21699"/>
                  </a:lnTo>
                  <a:lnTo>
                    <a:pt x="30" y="22297"/>
                  </a:lnTo>
                  <a:lnTo>
                    <a:pt x="10" y="22905"/>
                  </a:lnTo>
                  <a:lnTo>
                    <a:pt x="0" y="23513"/>
                  </a:lnTo>
                  <a:lnTo>
                    <a:pt x="10" y="24120"/>
                  </a:lnTo>
                  <a:lnTo>
                    <a:pt x="30" y="24718"/>
                  </a:lnTo>
                  <a:lnTo>
                    <a:pt x="70" y="25316"/>
                  </a:lnTo>
                  <a:lnTo>
                    <a:pt x="120" y="25914"/>
                  </a:lnTo>
                  <a:lnTo>
                    <a:pt x="189" y="26501"/>
                  </a:lnTo>
                  <a:lnTo>
                    <a:pt x="269" y="27089"/>
                  </a:lnTo>
                  <a:lnTo>
                    <a:pt x="369" y="27677"/>
                  </a:lnTo>
                  <a:lnTo>
                    <a:pt x="478" y="28255"/>
                  </a:lnTo>
                  <a:lnTo>
                    <a:pt x="608" y="28823"/>
                  </a:lnTo>
                  <a:lnTo>
                    <a:pt x="747" y="29391"/>
                  </a:lnTo>
                  <a:lnTo>
                    <a:pt x="897" y="29949"/>
                  </a:lnTo>
                  <a:lnTo>
                    <a:pt x="1056" y="30506"/>
                  </a:lnTo>
                  <a:lnTo>
                    <a:pt x="1235" y="31054"/>
                  </a:lnTo>
                  <a:lnTo>
                    <a:pt x="1425" y="31592"/>
                  </a:lnTo>
                  <a:lnTo>
                    <a:pt x="1634" y="32130"/>
                  </a:lnTo>
                  <a:lnTo>
                    <a:pt x="1853" y="32668"/>
                  </a:lnTo>
                  <a:lnTo>
                    <a:pt x="2082" y="33187"/>
                  </a:lnTo>
                  <a:lnTo>
                    <a:pt x="2321" y="33705"/>
                  </a:lnTo>
                  <a:lnTo>
                    <a:pt x="2570" y="34213"/>
                  </a:lnTo>
                  <a:lnTo>
                    <a:pt x="2839" y="34721"/>
                  </a:lnTo>
                  <a:lnTo>
                    <a:pt x="3118" y="35219"/>
                  </a:lnTo>
                  <a:lnTo>
                    <a:pt x="3407" y="35707"/>
                  </a:lnTo>
                  <a:lnTo>
                    <a:pt x="3706" y="36185"/>
                  </a:lnTo>
                  <a:lnTo>
                    <a:pt x="4015" y="36654"/>
                  </a:lnTo>
                  <a:lnTo>
                    <a:pt x="4344" y="37122"/>
                  </a:lnTo>
                  <a:lnTo>
                    <a:pt x="4673" y="37580"/>
                  </a:lnTo>
                  <a:lnTo>
                    <a:pt x="5021" y="38028"/>
                  </a:lnTo>
                  <a:lnTo>
                    <a:pt x="5370" y="38467"/>
                  </a:lnTo>
                  <a:lnTo>
                    <a:pt x="5739" y="38895"/>
                  </a:lnTo>
                  <a:lnTo>
                    <a:pt x="6107" y="39324"/>
                  </a:lnTo>
                  <a:lnTo>
                    <a:pt x="6496" y="39732"/>
                  </a:lnTo>
                  <a:lnTo>
                    <a:pt x="6884" y="40141"/>
                  </a:lnTo>
                  <a:lnTo>
                    <a:pt x="7293" y="40529"/>
                  </a:lnTo>
                  <a:lnTo>
                    <a:pt x="7701" y="40918"/>
                  </a:lnTo>
                  <a:lnTo>
                    <a:pt x="8130" y="41286"/>
                  </a:lnTo>
                  <a:lnTo>
                    <a:pt x="8558" y="41655"/>
                  </a:lnTo>
                  <a:lnTo>
                    <a:pt x="8996" y="42014"/>
                  </a:lnTo>
                  <a:lnTo>
                    <a:pt x="9445" y="42352"/>
                  </a:lnTo>
                  <a:lnTo>
                    <a:pt x="9903" y="42691"/>
                  </a:lnTo>
                  <a:lnTo>
                    <a:pt x="10371" y="43010"/>
                  </a:lnTo>
                  <a:lnTo>
                    <a:pt x="10840" y="43319"/>
                  </a:lnTo>
                  <a:lnTo>
                    <a:pt x="11318" y="43618"/>
                  </a:lnTo>
                  <a:lnTo>
                    <a:pt x="11816" y="43907"/>
                  </a:lnTo>
                  <a:lnTo>
                    <a:pt x="12304" y="44186"/>
                  </a:lnTo>
                  <a:lnTo>
                    <a:pt x="12812" y="44455"/>
                  </a:lnTo>
                  <a:lnTo>
                    <a:pt x="13320" y="44704"/>
                  </a:lnTo>
                  <a:lnTo>
                    <a:pt x="13838" y="44943"/>
                  </a:lnTo>
                  <a:lnTo>
                    <a:pt x="14366" y="45172"/>
                  </a:lnTo>
                  <a:lnTo>
                    <a:pt x="14895" y="45391"/>
                  </a:lnTo>
                  <a:lnTo>
                    <a:pt x="15433" y="45600"/>
                  </a:lnTo>
                  <a:lnTo>
                    <a:pt x="15971" y="45790"/>
                  </a:lnTo>
                  <a:lnTo>
                    <a:pt x="16518" y="45969"/>
                  </a:lnTo>
                  <a:lnTo>
                    <a:pt x="17076" y="46128"/>
                  </a:lnTo>
                  <a:lnTo>
                    <a:pt x="17634" y="46288"/>
                  </a:lnTo>
                  <a:lnTo>
                    <a:pt x="18202" y="46417"/>
                  </a:lnTo>
                  <a:lnTo>
                    <a:pt x="18780" y="46547"/>
                  </a:lnTo>
                  <a:lnTo>
                    <a:pt x="19348" y="46656"/>
                  </a:lnTo>
                  <a:lnTo>
                    <a:pt x="19936" y="46756"/>
                  </a:lnTo>
                  <a:lnTo>
                    <a:pt x="20524" y="46836"/>
                  </a:lnTo>
                  <a:lnTo>
                    <a:pt x="21111" y="46905"/>
                  </a:lnTo>
                  <a:lnTo>
                    <a:pt x="21709" y="46955"/>
                  </a:lnTo>
                  <a:lnTo>
                    <a:pt x="22307" y="46995"/>
                  </a:lnTo>
                  <a:lnTo>
                    <a:pt x="22905" y="47015"/>
                  </a:lnTo>
                  <a:lnTo>
                    <a:pt x="23512" y="47025"/>
                  </a:lnTo>
                  <a:lnTo>
                    <a:pt x="24120" y="47015"/>
                  </a:lnTo>
                  <a:lnTo>
                    <a:pt x="24728" y="46995"/>
                  </a:lnTo>
                  <a:lnTo>
                    <a:pt x="25326" y="46955"/>
                  </a:lnTo>
                  <a:lnTo>
                    <a:pt x="25923" y="46905"/>
                  </a:lnTo>
                  <a:lnTo>
                    <a:pt x="26511" y="46836"/>
                  </a:lnTo>
                  <a:lnTo>
                    <a:pt x="27099" y="46756"/>
                  </a:lnTo>
                  <a:lnTo>
                    <a:pt x="27677" y="46656"/>
                  </a:lnTo>
                  <a:lnTo>
                    <a:pt x="28255" y="46547"/>
                  </a:lnTo>
                  <a:lnTo>
                    <a:pt x="28823" y="46417"/>
                  </a:lnTo>
                  <a:lnTo>
                    <a:pt x="29391" y="46288"/>
                  </a:lnTo>
                  <a:lnTo>
                    <a:pt x="29948" y="46128"/>
                  </a:lnTo>
                  <a:lnTo>
                    <a:pt x="30506" y="45969"/>
                  </a:lnTo>
                  <a:lnTo>
                    <a:pt x="31054" y="45790"/>
                  </a:lnTo>
                  <a:lnTo>
                    <a:pt x="31602" y="45600"/>
                  </a:lnTo>
                  <a:lnTo>
                    <a:pt x="32140" y="45391"/>
                  </a:lnTo>
                  <a:lnTo>
                    <a:pt x="32668" y="45172"/>
                  </a:lnTo>
                  <a:lnTo>
                    <a:pt x="33186" y="44943"/>
                  </a:lnTo>
                  <a:lnTo>
                    <a:pt x="33704" y="44704"/>
                  </a:lnTo>
                  <a:lnTo>
                    <a:pt x="34223" y="44455"/>
                  </a:lnTo>
                  <a:lnTo>
                    <a:pt x="34721" y="44186"/>
                  </a:lnTo>
                  <a:lnTo>
                    <a:pt x="35219" y="43907"/>
                  </a:lnTo>
                  <a:lnTo>
                    <a:pt x="35707" y="43618"/>
                  </a:lnTo>
                  <a:lnTo>
                    <a:pt x="36185" y="43319"/>
                  </a:lnTo>
                  <a:lnTo>
                    <a:pt x="36663" y="43010"/>
                  </a:lnTo>
                  <a:lnTo>
                    <a:pt x="37122" y="42691"/>
                  </a:lnTo>
                  <a:lnTo>
                    <a:pt x="37580" y="42352"/>
                  </a:lnTo>
                  <a:lnTo>
                    <a:pt x="38028" y="42014"/>
                  </a:lnTo>
                  <a:lnTo>
                    <a:pt x="38467" y="41655"/>
                  </a:lnTo>
                  <a:lnTo>
                    <a:pt x="38905" y="41286"/>
                  </a:lnTo>
                  <a:lnTo>
                    <a:pt x="39324" y="40918"/>
                  </a:lnTo>
                  <a:lnTo>
                    <a:pt x="39732" y="40529"/>
                  </a:lnTo>
                  <a:lnTo>
                    <a:pt x="40140" y="40141"/>
                  </a:lnTo>
                  <a:lnTo>
                    <a:pt x="40539" y="39732"/>
                  </a:lnTo>
                  <a:lnTo>
                    <a:pt x="40918" y="39324"/>
                  </a:lnTo>
                  <a:lnTo>
                    <a:pt x="41296" y="38895"/>
                  </a:lnTo>
                  <a:lnTo>
                    <a:pt x="41655" y="38467"/>
                  </a:lnTo>
                  <a:lnTo>
                    <a:pt x="42013" y="38028"/>
                  </a:lnTo>
                  <a:lnTo>
                    <a:pt x="42352" y="37580"/>
                  </a:lnTo>
                  <a:lnTo>
                    <a:pt x="42691" y="37122"/>
                  </a:lnTo>
                  <a:lnTo>
                    <a:pt x="43010" y="36654"/>
                  </a:lnTo>
                  <a:lnTo>
                    <a:pt x="43319" y="36185"/>
                  </a:lnTo>
                  <a:lnTo>
                    <a:pt x="43627" y="35707"/>
                  </a:lnTo>
                  <a:lnTo>
                    <a:pt x="43916" y="35219"/>
                  </a:lnTo>
                  <a:lnTo>
                    <a:pt x="44185" y="34721"/>
                  </a:lnTo>
                  <a:lnTo>
                    <a:pt x="44454" y="34213"/>
                  </a:lnTo>
                  <a:lnTo>
                    <a:pt x="44703" y="33705"/>
                  </a:lnTo>
                  <a:lnTo>
                    <a:pt x="44953" y="33187"/>
                  </a:lnTo>
                  <a:lnTo>
                    <a:pt x="45182" y="32668"/>
                  </a:lnTo>
                  <a:lnTo>
                    <a:pt x="45401" y="32130"/>
                  </a:lnTo>
                  <a:lnTo>
                    <a:pt x="45600" y="31592"/>
                  </a:lnTo>
                  <a:lnTo>
                    <a:pt x="45789" y="31054"/>
                  </a:lnTo>
                  <a:lnTo>
                    <a:pt x="45969" y="30506"/>
                  </a:lnTo>
                  <a:lnTo>
                    <a:pt x="46138" y="29949"/>
                  </a:lnTo>
                  <a:lnTo>
                    <a:pt x="46288" y="29391"/>
                  </a:lnTo>
                  <a:lnTo>
                    <a:pt x="46427" y="28823"/>
                  </a:lnTo>
                  <a:lnTo>
                    <a:pt x="46547" y="28255"/>
                  </a:lnTo>
                  <a:lnTo>
                    <a:pt x="46656" y="27677"/>
                  </a:lnTo>
                  <a:lnTo>
                    <a:pt x="46756" y="27089"/>
                  </a:lnTo>
                  <a:lnTo>
                    <a:pt x="46836" y="26501"/>
                  </a:lnTo>
                  <a:lnTo>
                    <a:pt x="46905" y="25914"/>
                  </a:lnTo>
                  <a:lnTo>
                    <a:pt x="46955" y="25316"/>
                  </a:lnTo>
                  <a:lnTo>
                    <a:pt x="46995" y="24718"/>
                  </a:lnTo>
                  <a:lnTo>
                    <a:pt x="47015" y="24120"/>
                  </a:lnTo>
                  <a:lnTo>
                    <a:pt x="47025" y="23513"/>
                  </a:lnTo>
                  <a:lnTo>
                    <a:pt x="47015" y="22905"/>
                  </a:lnTo>
                  <a:lnTo>
                    <a:pt x="46995" y="22297"/>
                  </a:lnTo>
                  <a:lnTo>
                    <a:pt x="46955" y="21699"/>
                  </a:lnTo>
                  <a:lnTo>
                    <a:pt x="46905" y="21111"/>
                  </a:lnTo>
                  <a:lnTo>
                    <a:pt x="46836" y="20514"/>
                  </a:lnTo>
                  <a:lnTo>
                    <a:pt x="46756" y="19926"/>
                  </a:lnTo>
                  <a:lnTo>
                    <a:pt x="46656" y="19348"/>
                  </a:lnTo>
                  <a:lnTo>
                    <a:pt x="46547" y="18770"/>
                  </a:lnTo>
                  <a:lnTo>
                    <a:pt x="46427" y="18202"/>
                  </a:lnTo>
                  <a:lnTo>
                    <a:pt x="46288" y="17634"/>
                  </a:lnTo>
                  <a:lnTo>
                    <a:pt x="46138" y="17076"/>
                  </a:lnTo>
                  <a:lnTo>
                    <a:pt x="45969" y="16519"/>
                  </a:lnTo>
                  <a:lnTo>
                    <a:pt x="45789" y="15971"/>
                  </a:lnTo>
                  <a:lnTo>
                    <a:pt x="45600" y="15423"/>
                  </a:lnTo>
                  <a:lnTo>
                    <a:pt x="45401" y="14895"/>
                  </a:lnTo>
                  <a:lnTo>
                    <a:pt x="45182" y="14357"/>
                  </a:lnTo>
                  <a:lnTo>
                    <a:pt x="44953" y="13839"/>
                  </a:lnTo>
                  <a:lnTo>
                    <a:pt x="44703" y="13320"/>
                  </a:lnTo>
                  <a:lnTo>
                    <a:pt x="44454" y="12812"/>
                  </a:lnTo>
                  <a:lnTo>
                    <a:pt x="44185" y="12304"/>
                  </a:lnTo>
                  <a:lnTo>
                    <a:pt x="43916" y="11806"/>
                  </a:lnTo>
                  <a:lnTo>
                    <a:pt x="43627" y="11318"/>
                  </a:lnTo>
                  <a:lnTo>
                    <a:pt x="43319" y="10840"/>
                  </a:lnTo>
                  <a:lnTo>
                    <a:pt x="43010" y="10361"/>
                  </a:lnTo>
                  <a:lnTo>
                    <a:pt x="42691" y="9903"/>
                  </a:lnTo>
                  <a:lnTo>
                    <a:pt x="42352" y="9445"/>
                  </a:lnTo>
                  <a:lnTo>
                    <a:pt x="42013" y="8997"/>
                  </a:lnTo>
                  <a:lnTo>
                    <a:pt x="41655" y="8558"/>
                  </a:lnTo>
                  <a:lnTo>
                    <a:pt x="41296" y="8120"/>
                  </a:lnTo>
                  <a:lnTo>
                    <a:pt x="40918" y="7701"/>
                  </a:lnTo>
                  <a:lnTo>
                    <a:pt x="40539" y="7293"/>
                  </a:lnTo>
                  <a:lnTo>
                    <a:pt x="40140" y="6884"/>
                  </a:lnTo>
                  <a:lnTo>
                    <a:pt x="39732" y="6496"/>
                  </a:lnTo>
                  <a:lnTo>
                    <a:pt x="39324" y="6107"/>
                  </a:lnTo>
                  <a:lnTo>
                    <a:pt x="38905" y="5729"/>
                  </a:lnTo>
                  <a:lnTo>
                    <a:pt x="38467" y="5370"/>
                  </a:lnTo>
                  <a:lnTo>
                    <a:pt x="38028" y="5011"/>
                  </a:lnTo>
                  <a:lnTo>
                    <a:pt x="37580" y="4673"/>
                  </a:lnTo>
                  <a:lnTo>
                    <a:pt x="37122" y="4334"/>
                  </a:lnTo>
                  <a:lnTo>
                    <a:pt x="36663" y="4015"/>
                  </a:lnTo>
                  <a:lnTo>
                    <a:pt x="36185" y="3706"/>
                  </a:lnTo>
                  <a:lnTo>
                    <a:pt x="35707" y="3407"/>
                  </a:lnTo>
                  <a:lnTo>
                    <a:pt x="35219" y="3118"/>
                  </a:lnTo>
                  <a:lnTo>
                    <a:pt x="34721" y="2839"/>
                  </a:lnTo>
                  <a:lnTo>
                    <a:pt x="34223" y="2570"/>
                  </a:lnTo>
                  <a:lnTo>
                    <a:pt x="33704" y="2321"/>
                  </a:lnTo>
                  <a:lnTo>
                    <a:pt x="33186" y="2072"/>
                  </a:lnTo>
                  <a:lnTo>
                    <a:pt x="32668" y="1843"/>
                  </a:lnTo>
                  <a:lnTo>
                    <a:pt x="32140" y="1634"/>
                  </a:lnTo>
                  <a:lnTo>
                    <a:pt x="31602" y="1425"/>
                  </a:lnTo>
                  <a:lnTo>
                    <a:pt x="31054" y="1235"/>
                  </a:lnTo>
                  <a:lnTo>
                    <a:pt x="30506" y="1056"/>
                  </a:lnTo>
                  <a:lnTo>
                    <a:pt x="29948" y="887"/>
                  </a:lnTo>
                  <a:lnTo>
                    <a:pt x="29391" y="737"/>
                  </a:lnTo>
                  <a:lnTo>
                    <a:pt x="28823" y="598"/>
                  </a:lnTo>
                  <a:lnTo>
                    <a:pt x="28255" y="478"/>
                  </a:lnTo>
                  <a:lnTo>
                    <a:pt x="27677" y="369"/>
                  </a:lnTo>
                  <a:lnTo>
                    <a:pt x="27099" y="269"/>
                  </a:lnTo>
                  <a:lnTo>
                    <a:pt x="26511" y="189"/>
                  </a:lnTo>
                  <a:lnTo>
                    <a:pt x="25923" y="120"/>
                  </a:lnTo>
                  <a:lnTo>
                    <a:pt x="25326" y="70"/>
                  </a:lnTo>
                  <a:lnTo>
                    <a:pt x="24728" y="30"/>
                  </a:lnTo>
                  <a:lnTo>
                    <a:pt x="24120" y="10"/>
                  </a:lnTo>
                  <a:lnTo>
                    <a:pt x="23512" y="0"/>
                  </a:lnTo>
                  <a:close/>
                </a:path>
              </a:pathLst>
            </a:custGeom>
            <a:solidFill>
              <a:srgbClr val="2BB9E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1" name="Google Shape;2661;p23"/>
            <p:cNvSpPr/>
            <p:nvPr/>
          </p:nvSpPr>
          <p:spPr>
            <a:xfrm>
              <a:off x="677400" y="5136125"/>
              <a:ext cx="934550" cy="340750"/>
            </a:xfrm>
            <a:custGeom>
              <a:rect b="b" l="l" r="r" t="t"/>
              <a:pathLst>
                <a:path extrusionOk="0" h="13630" w="37382">
                  <a:moveTo>
                    <a:pt x="18362" y="1"/>
                  </a:moveTo>
                  <a:lnTo>
                    <a:pt x="0" y="4295"/>
                  </a:lnTo>
                  <a:lnTo>
                    <a:pt x="389" y="4793"/>
                  </a:lnTo>
                  <a:lnTo>
                    <a:pt x="787" y="5281"/>
                  </a:lnTo>
                  <a:lnTo>
                    <a:pt x="1196" y="5759"/>
                  </a:lnTo>
                  <a:lnTo>
                    <a:pt x="1624" y="6218"/>
                  </a:lnTo>
                  <a:lnTo>
                    <a:pt x="2063" y="6676"/>
                  </a:lnTo>
                  <a:lnTo>
                    <a:pt x="2511" y="7114"/>
                  </a:lnTo>
                  <a:lnTo>
                    <a:pt x="2969" y="7543"/>
                  </a:lnTo>
                  <a:lnTo>
                    <a:pt x="3447" y="7961"/>
                  </a:lnTo>
                  <a:lnTo>
                    <a:pt x="3926" y="8370"/>
                  </a:lnTo>
                  <a:lnTo>
                    <a:pt x="4424" y="8758"/>
                  </a:lnTo>
                  <a:lnTo>
                    <a:pt x="4932" y="9137"/>
                  </a:lnTo>
                  <a:lnTo>
                    <a:pt x="5440" y="9495"/>
                  </a:lnTo>
                  <a:lnTo>
                    <a:pt x="5968" y="9854"/>
                  </a:lnTo>
                  <a:lnTo>
                    <a:pt x="6506" y="10193"/>
                  </a:lnTo>
                  <a:lnTo>
                    <a:pt x="7054" y="10512"/>
                  </a:lnTo>
                  <a:lnTo>
                    <a:pt x="7602" y="10820"/>
                  </a:lnTo>
                  <a:lnTo>
                    <a:pt x="8170" y="11119"/>
                  </a:lnTo>
                  <a:lnTo>
                    <a:pt x="8738" y="11398"/>
                  </a:lnTo>
                  <a:lnTo>
                    <a:pt x="9316" y="11657"/>
                  </a:lnTo>
                  <a:lnTo>
                    <a:pt x="9913" y="11906"/>
                  </a:lnTo>
                  <a:lnTo>
                    <a:pt x="10501" y="12146"/>
                  </a:lnTo>
                  <a:lnTo>
                    <a:pt x="11109" y="12355"/>
                  </a:lnTo>
                  <a:lnTo>
                    <a:pt x="11727" y="12564"/>
                  </a:lnTo>
                  <a:lnTo>
                    <a:pt x="12344" y="12743"/>
                  </a:lnTo>
                  <a:lnTo>
                    <a:pt x="12972" y="12913"/>
                  </a:lnTo>
                  <a:lnTo>
                    <a:pt x="13600" y="13062"/>
                  </a:lnTo>
                  <a:lnTo>
                    <a:pt x="14237" y="13192"/>
                  </a:lnTo>
                  <a:lnTo>
                    <a:pt x="14885" y="13311"/>
                  </a:lnTo>
                  <a:lnTo>
                    <a:pt x="15542" y="13411"/>
                  </a:lnTo>
                  <a:lnTo>
                    <a:pt x="16200" y="13491"/>
                  </a:lnTo>
                  <a:lnTo>
                    <a:pt x="16857" y="13550"/>
                  </a:lnTo>
                  <a:lnTo>
                    <a:pt x="17525" y="13600"/>
                  </a:lnTo>
                  <a:lnTo>
                    <a:pt x="18143" y="13620"/>
                  </a:lnTo>
                  <a:lnTo>
                    <a:pt x="18760" y="13630"/>
                  </a:lnTo>
                  <a:lnTo>
                    <a:pt x="19478" y="13620"/>
                  </a:lnTo>
                  <a:lnTo>
                    <a:pt x="20175" y="13590"/>
                  </a:lnTo>
                  <a:lnTo>
                    <a:pt x="20873" y="13530"/>
                  </a:lnTo>
                  <a:lnTo>
                    <a:pt x="21570" y="13461"/>
                  </a:lnTo>
                  <a:lnTo>
                    <a:pt x="22247" y="13371"/>
                  </a:lnTo>
                  <a:lnTo>
                    <a:pt x="22935" y="13261"/>
                  </a:lnTo>
                  <a:lnTo>
                    <a:pt x="23602" y="13132"/>
                  </a:lnTo>
                  <a:lnTo>
                    <a:pt x="24270" y="12972"/>
                  </a:lnTo>
                  <a:lnTo>
                    <a:pt x="24927" y="12813"/>
                  </a:lnTo>
                  <a:lnTo>
                    <a:pt x="25575" y="12624"/>
                  </a:lnTo>
                  <a:lnTo>
                    <a:pt x="26223" y="12415"/>
                  </a:lnTo>
                  <a:lnTo>
                    <a:pt x="26860" y="12195"/>
                  </a:lnTo>
                  <a:lnTo>
                    <a:pt x="27478" y="11956"/>
                  </a:lnTo>
                  <a:lnTo>
                    <a:pt x="28096" y="11697"/>
                  </a:lnTo>
                  <a:lnTo>
                    <a:pt x="28713" y="11418"/>
                  </a:lnTo>
                  <a:lnTo>
                    <a:pt x="29311" y="11129"/>
                  </a:lnTo>
                  <a:lnTo>
                    <a:pt x="29899" y="10820"/>
                  </a:lnTo>
                  <a:lnTo>
                    <a:pt x="30477" y="10502"/>
                  </a:lnTo>
                  <a:lnTo>
                    <a:pt x="31045" y="10163"/>
                  </a:lnTo>
                  <a:lnTo>
                    <a:pt x="31603" y="9804"/>
                  </a:lnTo>
                  <a:lnTo>
                    <a:pt x="32151" y="9436"/>
                  </a:lnTo>
                  <a:lnTo>
                    <a:pt x="32688" y="9047"/>
                  </a:lnTo>
                  <a:lnTo>
                    <a:pt x="33217" y="8649"/>
                  </a:lnTo>
                  <a:lnTo>
                    <a:pt x="33735" y="8240"/>
                  </a:lnTo>
                  <a:lnTo>
                    <a:pt x="34233" y="7812"/>
                  </a:lnTo>
                  <a:lnTo>
                    <a:pt x="34721" y="7363"/>
                  </a:lnTo>
                  <a:lnTo>
                    <a:pt x="35199" y="6915"/>
                  </a:lnTo>
                  <a:lnTo>
                    <a:pt x="35667" y="6447"/>
                  </a:lnTo>
                  <a:lnTo>
                    <a:pt x="36116" y="5969"/>
                  </a:lnTo>
                  <a:lnTo>
                    <a:pt x="36554" y="5470"/>
                  </a:lnTo>
                  <a:lnTo>
                    <a:pt x="36973" y="4962"/>
                  </a:lnTo>
                  <a:lnTo>
                    <a:pt x="37381" y="4454"/>
                  </a:lnTo>
                  <a:lnTo>
                    <a:pt x="1836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2" name="Google Shape;2662;p23"/>
            <p:cNvSpPr/>
            <p:nvPr/>
          </p:nvSpPr>
          <p:spPr>
            <a:xfrm>
              <a:off x="969550" y="4741850"/>
              <a:ext cx="348725" cy="625200"/>
            </a:xfrm>
            <a:custGeom>
              <a:rect b="b" l="l" r="r" t="t"/>
              <a:pathLst>
                <a:path extrusionOk="0" h="25008" w="13949">
                  <a:moveTo>
                    <a:pt x="6686" y="0"/>
                  </a:moveTo>
                  <a:lnTo>
                    <a:pt x="6347" y="10"/>
                  </a:lnTo>
                  <a:lnTo>
                    <a:pt x="6008" y="40"/>
                  </a:lnTo>
                  <a:lnTo>
                    <a:pt x="5670" y="80"/>
                  </a:lnTo>
                  <a:lnTo>
                    <a:pt x="5341" y="140"/>
                  </a:lnTo>
                  <a:lnTo>
                    <a:pt x="5012" y="210"/>
                  </a:lnTo>
                  <a:lnTo>
                    <a:pt x="4703" y="299"/>
                  </a:lnTo>
                  <a:lnTo>
                    <a:pt x="4384" y="409"/>
                  </a:lnTo>
                  <a:lnTo>
                    <a:pt x="4086" y="528"/>
                  </a:lnTo>
                  <a:lnTo>
                    <a:pt x="3787" y="658"/>
                  </a:lnTo>
                  <a:lnTo>
                    <a:pt x="3498" y="807"/>
                  </a:lnTo>
                  <a:lnTo>
                    <a:pt x="3219" y="967"/>
                  </a:lnTo>
                  <a:lnTo>
                    <a:pt x="2950" y="1146"/>
                  </a:lnTo>
                  <a:lnTo>
                    <a:pt x="2691" y="1335"/>
                  </a:lnTo>
                  <a:lnTo>
                    <a:pt x="2432" y="1525"/>
                  </a:lnTo>
                  <a:lnTo>
                    <a:pt x="2193" y="1744"/>
                  </a:lnTo>
                  <a:lnTo>
                    <a:pt x="1963" y="1963"/>
                  </a:lnTo>
                  <a:lnTo>
                    <a:pt x="1734" y="2192"/>
                  </a:lnTo>
                  <a:lnTo>
                    <a:pt x="1525" y="2431"/>
                  </a:lnTo>
                  <a:lnTo>
                    <a:pt x="1326" y="2690"/>
                  </a:lnTo>
                  <a:lnTo>
                    <a:pt x="1146" y="2949"/>
                  </a:lnTo>
                  <a:lnTo>
                    <a:pt x="967" y="3218"/>
                  </a:lnTo>
                  <a:lnTo>
                    <a:pt x="808" y="3507"/>
                  </a:lnTo>
                  <a:lnTo>
                    <a:pt x="658" y="3786"/>
                  </a:lnTo>
                  <a:lnTo>
                    <a:pt x="529" y="4085"/>
                  </a:lnTo>
                  <a:lnTo>
                    <a:pt x="409" y="4394"/>
                  </a:lnTo>
                  <a:lnTo>
                    <a:pt x="300" y="4703"/>
                  </a:lnTo>
                  <a:lnTo>
                    <a:pt x="210" y="5022"/>
                  </a:lnTo>
                  <a:lnTo>
                    <a:pt x="140" y="5341"/>
                  </a:lnTo>
                  <a:lnTo>
                    <a:pt x="80" y="5669"/>
                  </a:lnTo>
                  <a:lnTo>
                    <a:pt x="31" y="6008"/>
                  </a:lnTo>
                  <a:lnTo>
                    <a:pt x="11" y="6347"/>
                  </a:lnTo>
                  <a:lnTo>
                    <a:pt x="1" y="6696"/>
                  </a:lnTo>
                  <a:lnTo>
                    <a:pt x="1" y="18023"/>
                  </a:lnTo>
                  <a:lnTo>
                    <a:pt x="11" y="18382"/>
                  </a:lnTo>
                  <a:lnTo>
                    <a:pt x="41" y="18741"/>
                  </a:lnTo>
                  <a:lnTo>
                    <a:pt x="80" y="19089"/>
                  </a:lnTo>
                  <a:lnTo>
                    <a:pt x="140" y="19438"/>
                  </a:lnTo>
                  <a:lnTo>
                    <a:pt x="220" y="19767"/>
                  </a:lnTo>
                  <a:lnTo>
                    <a:pt x="310" y="20106"/>
                  </a:lnTo>
                  <a:lnTo>
                    <a:pt x="419" y="20424"/>
                  </a:lnTo>
                  <a:lnTo>
                    <a:pt x="549" y="20743"/>
                  </a:lnTo>
                  <a:lnTo>
                    <a:pt x="688" y="21052"/>
                  </a:lnTo>
                  <a:lnTo>
                    <a:pt x="838" y="21351"/>
                  </a:lnTo>
                  <a:lnTo>
                    <a:pt x="1007" y="21650"/>
                  </a:lnTo>
                  <a:lnTo>
                    <a:pt x="1196" y="21929"/>
                  </a:lnTo>
                  <a:lnTo>
                    <a:pt x="1386" y="22198"/>
                  </a:lnTo>
                  <a:lnTo>
                    <a:pt x="1595" y="22467"/>
                  </a:lnTo>
                  <a:lnTo>
                    <a:pt x="1814" y="22716"/>
                  </a:lnTo>
                  <a:lnTo>
                    <a:pt x="2043" y="22965"/>
                  </a:lnTo>
                  <a:lnTo>
                    <a:pt x="2282" y="23194"/>
                  </a:lnTo>
                  <a:lnTo>
                    <a:pt x="2541" y="23413"/>
                  </a:lnTo>
                  <a:lnTo>
                    <a:pt x="2800" y="23623"/>
                  </a:lnTo>
                  <a:lnTo>
                    <a:pt x="3079" y="23812"/>
                  </a:lnTo>
                  <a:lnTo>
                    <a:pt x="3358" y="23991"/>
                  </a:lnTo>
                  <a:lnTo>
                    <a:pt x="3647" y="24161"/>
                  </a:lnTo>
                  <a:lnTo>
                    <a:pt x="3956" y="24320"/>
                  </a:lnTo>
                  <a:lnTo>
                    <a:pt x="4265" y="24459"/>
                  </a:lnTo>
                  <a:lnTo>
                    <a:pt x="4574" y="24579"/>
                  </a:lnTo>
                  <a:lnTo>
                    <a:pt x="4902" y="24689"/>
                  </a:lnTo>
                  <a:lnTo>
                    <a:pt x="5231" y="24788"/>
                  </a:lnTo>
                  <a:lnTo>
                    <a:pt x="5570" y="24858"/>
                  </a:lnTo>
                  <a:lnTo>
                    <a:pt x="5919" y="24928"/>
                  </a:lnTo>
                  <a:lnTo>
                    <a:pt x="6267" y="24968"/>
                  </a:lnTo>
                  <a:lnTo>
                    <a:pt x="6616" y="24997"/>
                  </a:lnTo>
                  <a:lnTo>
                    <a:pt x="6975" y="25007"/>
                  </a:lnTo>
                  <a:lnTo>
                    <a:pt x="7333" y="24997"/>
                  </a:lnTo>
                  <a:lnTo>
                    <a:pt x="7692" y="24968"/>
                  </a:lnTo>
                  <a:lnTo>
                    <a:pt x="8041" y="24928"/>
                  </a:lnTo>
                  <a:lnTo>
                    <a:pt x="8380" y="24858"/>
                  </a:lnTo>
                  <a:lnTo>
                    <a:pt x="8718" y="24788"/>
                  </a:lnTo>
                  <a:lnTo>
                    <a:pt x="9047" y="24689"/>
                  </a:lnTo>
                  <a:lnTo>
                    <a:pt x="9376" y="24579"/>
                  </a:lnTo>
                  <a:lnTo>
                    <a:pt x="9695" y="24459"/>
                  </a:lnTo>
                  <a:lnTo>
                    <a:pt x="10003" y="24320"/>
                  </a:lnTo>
                  <a:lnTo>
                    <a:pt x="10302" y="24161"/>
                  </a:lnTo>
                  <a:lnTo>
                    <a:pt x="10591" y="23991"/>
                  </a:lnTo>
                  <a:lnTo>
                    <a:pt x="10880" y="23812"/>
                  </a:lnTo>
                  <a:lnTo>
                    <a:pt x="11149" y="23623"/>
                  </a:lnTo>
                  <a:lnTo>
                    <a:pt x="11418" y="23413"/>
                  </a:lnTo>
                  <a:lnTo>
                    <a:pt x="11667" y="23194"/>
                  </a:lnTo>
                  <a:lnTo>
                    <a:pt x="11906" y="22965"/>
                  </a:lnTo>
                  <a:lnTo>
                    <a:pt x="12145" y="22716"/>
                  </a:lnTo>
                  <a:lnTo>
                    <a:pt x="12365" y="22467"/>
                  </a:lnTo>
                  <a:lnTo>
                    <a:pt x="12564" y="22198"/>
                  </a:lnTo>
                  <a:lnTo>
                    <a:pt x="12763" y="21929"/>
                  </a:lnTo>
                  <a:lnTo>
                    <a:pt x="12943" y="21650"/>
                  </a:lnTo>
                  <a:lnTo>
                    <a:pt x="13112" y="21351"/>
                  </a:lnTo>
                  <a:lnTo>
                    <a:pt x="13261" y="21052"/>
                  </a:lnTo>
                  <a:lnTo>
                    <a:pt x="13401" y="20743"/>
                  </a:lnTo>
                  <a:lnTo>
                    <a:pt x="13530" y="20424"/>
                  </a:lnTo>
                  <a:lnTo>
                    <a:pt x="13640" y="20106"/>
                  </a:lnTo>
                  <a:lnTo>
                    <a:pt x="13730" y="19767"/>
                  </a:lnTo>
                  <a:lnTo>
                    <a:pt x="13809" y="19438"/>
                  </a:lnTo>
                  <a:lnTo>
                    <a:pt x="13869" y="19089"/>
                  </a:lnTo>
                  <a:lnTo>
                    <a:pt x="13919" y="18741"/>
                  </a:lnTo>
                  <a:lnTo>
                    <a:pt x="13949" y="18382"/>
                  </a:lnTo>
                  <a:lnTo>
                    <a:pt x="13949" y="18023"/>
                  </a:lnTo>
                  <a:lnTo>
                    <a:pt x="13949" y="6696"/>
                  </a:lnTo>
                  <a:lnTo>
                    <a:pt x="13949" y="6347"/>
                  </a:lnTo>
                  <a:lnTo>
                    <a:pt x="13919" y="6008"/>
                  </a:lnTo>
                  <a:lnTo>
                    <a:pt x="13879" y="5669"/>
                  </a:lnTo>
                  <a:lnTo>
                    <a:pt x="13819" y="5341"/>
                  </a:lnTo>
                  <a:lnTo>
                    <a:pt x="13740" y="5022"/>
                  </a:lnTo>
                  <a:lnTo>
                    <a:pt x="13650" y="4703"/>
                  </a:lnTo>
                  <a:lnTo>
                    <a:pt x="13550" y="4394"/>
                  </a:lnTo>
                  <a:lnTo>
                    <a:pt x="13431" y="4085"/>
                  </a:lnTo>
                  <a:lnTo>
                    <a:pt x="13291" y="3786"/>
                  </a:lnTo>
                  <a:lnTo>
                    <a:pt x="13142" y="3507"/>
                  </a:lnTo>
                  <a:lnTo>
                    <a:pt x="12982" y="3218"/>
                  </a:lnTo>
                  <a:lnTo>
                    <a:pt x="12813" y="2949"/>
                  </a:lnTo>
                  <a:lnTo>
                    <a:pt x="12624" y="2690"/>
                  </a:lnTo>
                  <a:lnTo>
                    <a:pt x="12424" y="2431"/>
                  </a:lnTo>
                  <a:lnTo>
                    <a:pt x="12215" y="2192"/>
                  </a:lnTo>
                  <a:lnTo>
                    <a:pt x="11996" y="1963"/>
                  </a:lnTo>
                  <a:lnTo>
                    <a:pt x="11757" y="1744"/>
                  </a:lnTo>
                  <a:lnTo>
                    <a:pt x="11518" y="1525"/>
                  </a:lnTo>
                  <a:lnTo>
                    <a:pt x="11269" y="1335"/>
                  </a:lnTo>
                  <a:lnTo>
                    <a:pt x="11000" y="1146"/>
                  </a:lnTo>
                  <a:lnTo>
                    <a:pt x="10731" y="967"/>
                  </a:lnTo>
                  <a:lnTo>
                    <a:pt x="10452" y="807"/>
                  </a:lnTo>
                  <a:lnTo>
                    <a:pt x="10163" y="658"/>
                  </a:lnTo>
                  <a:lnTo>
                    <a:pt x="9864" y="528"/>
                  </a:lnTo>
                  <a:lnTo>
                    <a:pt x="9565" y="409"/>
                  </a:lnTo>
                  <a:lnTo>
                    <a:pt x="9256" y="299"/>
                  </a:lnTo>
                  <a:lnTo>
                    <a:pt x="8937" y="210"/>
                  </a:lnTo>
                  <a:lnTo>
                    <a:pt x="8609" y="140"/>
                  </a:lnTo>
                  <a:lnTo>
                    <a:pt x="8280" y="80"/>
                  </a:lnTo>
                  <a:lnTo>
                    <a:pt x="7951" y="40"/>
                  </a:lnTo>
                  <a:lnTo>
                    <a:pt x="7612" y="10"/>
                  </a:lnTo>
                  <a:lnTo>
                    <a:pt x="7264"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3" name="Google Shape;2663;p23"/>
            <p:cNvSpPr/>
            <p:nvPr/>
          </p:nvSpPr>
          <p:spPr>
            <a:xfrm>
              <a:off x="729700" y="4622550"/>
              <a:ext cx="833175" cy="113850"/>
            </a:xfrm>
            <a:custGeom>
              <a:rect b="b" l="l" r="r" t="t"/>
              <a:pathLst>
                <a:path extrusionOk="0" h="4554" w="33327">
                  <a:moveTo>
                    <a:pt x="2162" y="0"/>
                  </a:moveTo>
                  <a:lnTo>
                    <a:pt x="1943" y="10"/>
                  </a:lnTo>
                  <a:lnTo>
                    <a:pt x="1724" y="40"/>
                  </a:lnTo>
                  <a:lnTo>
                    <a:pt x="1515" y="90"/>
                  </a:lnTo>
                  <a:lnTo>
                    <a:pt x="1316" y="170"/>
                  </a:lnTo>
                  <a:lnTo>
                    <a:pt x="1126" y="259"/>
                  </a:lnTo>
                  <a:lnTo>
                    <a:pt x="947" y="369"/>
                  </a:lnTo>
                  <a:lnTo>
                    <a:pt x="788" y="488"/>
                  </a:lnTo>
                  <a:lnTo>
                    <a:pt x="628" y="628"/>
                  </a:lnTo>
                  <a:lnTo>
                    <a:pt x="489" y="787"/>
                  </a:lnTo>
                  <a:lnTo>
                    <a:pt x="369" y="947"/>
                  </a:lnTo>
                  <a:lnTo>
                    <a:pt x="260" y="1126"/>
                  </a:lnTo>
                  <a:lnTo>
                    <a:pt x="170" y="1315"/>
                  </a:lnTo>
                  <a:lnTo>
                    <a:pt x="90" y="1515"/>
                  </a:lnTo>
                  <a:lnTo>
                    <a:pt x="40" y="1724"/>
                  </a:lnTo>
                  <a:lnTo>
                    <a:pt x="10" y="1943"/>
                  </a:lnTo>
                  <a:lnTo>
                    <a:pt x="0" y="2162"/>
                  </a:lnTo>
                  <a:lnTo>
                    <a:pt x="0" y="2391"/>
                  </a:lnTo>
                  <a:lnTo>
                    <a:pt x="10" y="2610"/>
                  </a:lnTo>
                  <a:lnTo>
                    <a:pt x="40" y="2820"/>
                  </a:lnTo>
                  <a:lnTo>
                    <a:pt x="90" y="3029"/>
                  </a:lnTo>
                  <a:lnTo>
                    <a:pt x="170" y="3228"/>
                  </a:lnTo>
                  <a:lnTo>
                    <a:pt x="260" y="3417"/>
                  </a:lnTo>
                  <a:lnTo>
                    <a:pt x="369" y="3597"/>
                  </a:lnTo>
                  <a:lnTo>
                    <a:pt x="489" y="3766"/>
                  </a:lnTo>
                  <a:lnTo>
                    <a:pt x="628" y="3916"/>
                  </a:lnTo>
                  <a:lnTo>
                    <a:pt x="788" y="4055"/>
                  </a:lnTo>
                  <a:lnTo>
                    <a:pt x="947" y="4185"/>
                  </a:lnTo>
                  <a:lnTo>
                    <a:pt x="1126" y="4294"/>
                  </a:lnTo>
                  <a:lnTo>
                    <a:pt x="1316" y="4384"/>
                  </a:lnTo>
                  <a:lnTo>
                    <a:pt x="1515" y="4454"/>
                  </a:lnTo>
                  <a:lnTo>
                    <a:pt x="1724" y="4513"/>
                  </a:lnTo>
                  <a:lnTo>
                    <a:pt x="1943" y="4543"/>
                  </a:lnTo>
                  <a:lnTo>
                    <a:pt x="2162" y="4553"/>
                  </a:lnTo>
                  <a:lnTo>
                    <a:pt x="31154" y="4553"/>
                  </a:lnTo>
                  <a:lnTo>
                    <a:pt x="31384" y="4543"/>
                  </a:lnTo>
                  <a:lnTo>
                    <a:pt x="31593" y="4513"/>
                  </a:lnTo>
                  <a:lnTo>
                    <a:pt x="31802" y="4454"/>
                  </a:lnTo>
                  <a:lnTo>
                    <a:pt x="32001" y="4384"/>
                  </a:lnTo>
                  <a:lnTo>
                    <a:pt x="32191" y="4294"/>
                  </a:lnTo>
                  <a:lnTo>
                    <a:pt x="32370" y="4185"/>
                  </a:lnTo>
                  <a:lnTo>
                    <a:pt x="32539" y="4055"/>
                  </a:lnTo>
                  <a:lnTo>
                    <a:pt x="32689" y="3916"/>
                  </a:lnTo>
                  <a:lnTo>
                    <a:pt x="32828" y="3766"/>
                  </a:lnTo>
                  <a:lnTo>
                    <a:pt x="32958" y="3597"/>
                  </a:lnTo>
                  <a:lnTo>
                    <a:pt x="33067" y="3417"/>
                  </a:lnTo>
                  <a:lnTo>
                    <a:pt x="33157" y="3228"/>
                  </a:lnTo>
                  <a:lnTo>
                    <a:pt x="33227" y="3029"/>
                  </a:lnTo>
                  <a:lnTo>
                    <a:pt x="33277" y="2820"/>
                  </a:lnTo>
                  <a:lnTo>
                    <a:pt x="33316" y="2610"/>
                  </a:lnTo>
                  <a:lnTo>
                    <a:pt x="33326" y="2391"/>
                  </a:lnTo>
                  <a:lnTo>
                    <a:pt x="33326" y="2162"/>
                  </a:lnTo>
                  <a:lnTo>
                    <a:pt x="33316" y="1943"/>
                  </a:lnTo>
                  <a:lnTo>
                    <a:pt x="33277" y="1724"/>
                  </a:lnTo>
                  <a:lnTo>
                    <a:pt x="33227" y="1515"/>
                  </a:lnTo>
                  <a:lnTo>
                    <a:pt x="33157" y="1315"/>
                  </a:lnTo>
                  <a:lnTo>
                    <a:pt x="33067" y="1126"/>
                  </a:lnTo>
                  <a:lnTo>
                    <a:pt x="32958" y="947"/>
                  </a:lnTo>
                  <a:lnTo>
                    <a:pt x="32828" y="787"/>
                  </a:lnTo>
                  <a:lnTo>
                    <a:pt x="32689" y="628"/>
                  </a:lnTo>
                  <a:lnTo>
                    <a:pt x="32539" y="488"/>
                  </a:lnTo>
                  <a:lnTo>
                    <a:pt x="32370" y="369"/>
                  </a:lnTo>
                  <a:lnTo>
                    <a:pt x="32191" y="259"/>
                  </a:lnTo>
                  <a:lnTo>
                    <a:pt x="32001" y="170"/>
                  </a:lnTo>
                  <a:lnTo>
                    <a:pt x="31802" y="90"/>
                  </a:lnTo>
                  <a:lnTo>
                    <a:pt x="31593" y="40"/>
                  </a:lnTo>
                  <a:lnTo>
                    <a:pt x="31384" y="10"/>
                  </a:lnTo>
                  <a:lnTo>
                    <a:pt x="31154"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4" name="Google Shape;2664;p23"/>
            <p:cNvSpPr/>
            <p:nvPr/>
          </p:nvSpPr>
          <p:spPr>
            <a:xfrm>
              <a:off x="828075" y="4176200"/>
              <a:ext cx="636175" cy="959950"/>
            </a:xfrm>
            <a:custGeom>
              <a:rect b="b" l="l" r="r" t="t"/>
              <a:pathLst>
                <a:path extrusionOk="0" h="38398" w="25447">
                  <a:moveTo>
                    <a:pt x="12195" y="1"/>
                  </a:moveTo>
                  <a:lnTo>
                    <a:pt x="11887" y="11"/>
                  </a:lnTo>
                  <a:lnTo>
                    <a:pt x="11568" y="21"/>
                  </a:lnTo>
                  <a:lnTo>
                    <a:pt x="11259" y="41"/>
                  </a:lnTo>
                  <a:lnTo>
                    <a:pt x="10950" y="70"/>
                  </a:lnTo>
                  <a:lnTo>
                    <a:pt x="10651" y="100"/>
                  </a:lnTo>
                  <a:lnTo>
                    <a:pt x="10342" y="150"/>
                  </a:lnTo>
                  <a:lnTo>
                    <a:pt x="10043" y="200"/>
                  </a:lnTo>
                  <a:lnTo>
                    <a:pt x="9745" y="250"/>
                  </a:lnTo>
                  <a:lnTo>
                    <a:pt x="9446" y="319"/>
                  </a:lnTo>
                  <a:lnTo>
                    <a:pt x="9157" y="389"/>
                  </a:lnTo>
                  <a:lnTo>
                    <a:pt x="8858" y="469"/>
                  </a:lnTo>
                  <a:lnTo>
                    <a:pt x="8569" y="549"/>
                  </a:lnTo>
                  <a:lnTo>
                    <a:pt x="8290" y="648"/>
                  </a:lnTo>
                  <a:lnTo>
                    <a:pt x="8011" y="748"/>
                  </a:lnTo>
                  <a:lnTo>
                    <a:pt x="7732" y="848"/>
                  </a:lnTo>
                  <a:lnTo>
                    <a:pt x="7453" y="967"/>
                  </a:lnTo>
                  <a:lnTo>
                    <a:pt x="7184" y="1087"/>
                  </a:lnTo>
                  <a:lnTo>
                    <a:pt x="6915" y="1206"/>
                  </a:lnTo>
                  <a:lnTo>
                    <a:pt x="6646" y="1336"/>
                  </a:lnTo>
                  <a:lnTo>
                    <a:pt x="6387" y="1475"/>
                  </a:lnTo>
                  <a:lnTo>
                    <a:pt x="6128" y="1625"/>
                  </a:lnTo>
                  <a:lnTo>
                    <a:pt x="5879" y="1774"/>
                  </a:lnTo>
                  <a:lnTo>
                    <a:pt x="5630" y="1924"/>
                  </a:lnTo>
                  <a:lnTo>
                    <a:pt x="5381" y="2093"/>
                  </a:lnTo>
                  <a:lnTo>
                    <a:pt x="5142" y="2252"/>
                  </a:lnTo>
                  <a:lnTo>
                    <a:pt x="4903" y="2432"/>
                  </a:lnTo>
                  <a:lnTo>
                    <a:pt x="4673" y="2611"/>
                  </a:lnTo>
                  <a:lnTo>
                    <a:pt x="4444" y="2790"/>
                  </a:lnTo>
                  <a:lnTo>
                    <a:pt x="4215" y="2980"/>
                  </a:lnTo>
                  <a:lnTo>
                    <a:pt x="3996" y="3169"/>
                  </a:lnTo>
                  <a:lnTo>
                    <a:pt x="3787" y="3378"/>
                  </a:lnTo>
                  <a:lnTo>
                    <a:pt x="3577" y="3577"/>
                  </a:lnTo>
                  <a:lnTo>
                    <a:pt x="3368" y="3787"/>
                  </a:lnTo>
                  <a:lnTo>
                    <a:pt x="3169" y="4006"/>
                  </a:lnTo>
                  <a:lnTo>
                    <a:pt x="2980" y="4225"/>
                  </a:lnTo>
                  <a:lnTo>
                    <a:pt x="2790" y="4444"/>
                  </a:lnTo>
                  <a:lnTo>
                    <a:pt x="2601" y="4673"/>
                  </a:lnTo>
                  <a:lnTo>
                    <a:pt x="2422" y="4902"/>
                  </a:lnTo>
                  <a:lnTo>
                    <a:pt x="2252" y="5142"/>
                  </a:lnTo>
                  <a:lnTo>
                    <a:pt x="2083" y="5381"/>
                  </a:lnTo>
                  <a:lnTo>
                    <a:pt x="1924" y="5630"/>
                  </a:lnTo>
                  <a:lnTo>
                    <a:pt x="1764" y="5879"/>
                  </a:lnTo>
                  <a:lnTo>
                    <a:pt x="1615" y="6128"/>
                  </a:lnTo>
                  <a:lnTo>
                    <a:pt x="1475" y="6387"/>
                  </a:lnTo>
                  <a:lnTo>
                    <a:pt x="1336" y="6646"/>
                  </a:lnTo>
                  <a:lnTo>
                    <a:pt x="1206" y="6915"/>
                  </a:lnTo>
                  <a:lnTo>
                    <a:pt x="1077" y="7184"/>
                  </a:lnTo>
                  <a:lnTo>
                    <a:pt x="957" y="7453"/>
                  </a:lnTo>
                  <a:lnTo>
                    <a:pt x="848" y="7732"/>
                  </a:lnTo>
                  <a:lnTo>
                    <a:pt x="748" y="8011"/>
                  </a:lnTo>
                  <a:lnTo>
                    <a:pt x="648" y="8290"/>
                  </a:lnTo>
                  <a:lnTo>
                    <a:pt x="549" y="8579"/>
                  </a:lnTo>
                  <a:lnTo>
                    <a:pt x="469" y="8868"/>
                  </a:lnTo>
                  <a:lnTo>
                    <a:pt x="389" y="9157"/>
                  </a:lnTo>
                  <a:lnTo>
                    <a:pt x="320" y="9446"/>
                  </a:lnTo>
                  <a:lnTo>
                    <a:pt x="250" y="9744"/>
                  </a:lnTo>
                  <a:lnTo>
                    <a:pt x="190" y="10043"/>
                  </a:lnTo>
                  <a:lnTo>
                    <a:pt x="140" y="10342"/>
                  </a:lnTo>
                  <a:lnTo>
                    <a:pt x="100" y="10651"/>
                  </a:lnTo>
                  <a:lnTo>
                    <a:pt x="71" y="10960"/>
                  </a:lnTo>
                  <a:lnTo>
                    <a:pt x="41" y="11269"/>
                  </a:lnTo>
                  <a:lnTo>
                    <a:pt x="21" y="11578"/>
                  </a:lnTo>
                  <a:lnTo>
                    <a:pt x="11" y="11886"/>
                  </a:lnTo>
                  <a:lnTo>
                    <a:pt x="1" y="12205"/>
                  </a:lnTo>
                  <a:lnTo>
                    <a:pt x="1" y="23075"/>
                  </a:lnTo>
                  <a:lnTo>
                    <a:pt x="11" y="23523"/>
                  </a:lnTo>
                  <a:lnTo>
                    <a:pt x="21" y="23961"/>
                  </a:lnTo>
                  <a:lnTo>
                    <a:pt x="41" y="24400"/>
                  </a:lnTo>
                  <a:lnTo>
                    <a:pt x="81" y="24838"/>
                  </a:lnTo>
                  <a:lnTo>
                    <a:pt x="120" y="25277"/>
                  </a:lnTo>
                  <a:lnTo>
                    <a:pt x="170" y="25715"/>
                  </a:lnTo>
                  <a:lnTo>
                    <a:pt x="240" y="26143"/>
                  </a:lnTo>
                  <a:lnTo>
                    <a:pt x="310" y="26582"/>
                  </a:lnTo>
                  <a:lnTo>
                    <a:pt x="399" y="27010"/>
                  </a:lnTo>
                  <a:lnTo>
                    <a:pt x="489" y="27439"/>
                  </a:lnTo>
                  <a:lnTo>
                    <a:pt x="599" y="27867"/>
                  </a:lnTo>
                  <a:lnTo>
                    <a:pt x="718" y="28285"/>
                  </a:lnTo>
                  <a:lnTo>
                    <a:pt x="838" y="28704"/>
                  </a:lnTo>
                  <a:lnTo>
                    <a:pt x="977" y="29122"/>
                  </a:lnTo>
                  <a:lnTo>
                    <a:pt x="1137" y="29541"/>
                  </a:lnTo>
                  <a:lnTo>
                    <a:pt x="1296" y="29949"/>
                  </a:lnTo>
                  <a:lnTo>
                    <a:pt x="1495" y="30417"/>
                  </a:lnTo>
                  <a:lnTo>
                    <a:pt x="1704" y="30876"/>
                  </a:lnTo>
                  <a:lnTo>
                    <a:pt x="1924" y="31324"/>
                  </a:lnTo>
                  <a:lnTo>
                    <a:pt x="2153" y="31752"/>
                  </a:lnTo>
                  <a:lnTo>
                    <a:pt x="2392" y="32181"/>
                  </a:lnTo>
                  <a:lnTo>
                    <a:pt x="2651" y="32599"/>
                  </a:lnTo>
                  <a:lnTo>
                    <a:pt x="2910" y="32998"/>
                  </a:lnTo>
                  <a:lnTo>
                    <a:pt x="3179" y="33396"/>
                  </a:lnTo>
                  <a:lnTo>
                    <a:pt x="3458" y="33775"/>
                  </a:lnTo>
                  <a:lnTo>
                    <a:pt x="3747" y="34144"/>
                  </a:lnTo>
                  <a:lnTo>
                    <a:pt x="4046" y="34492"/>
                  </a:lnTo>
                  <a:lnTo>
                    <a:pt x="4365" y="34831"/>
                  </a:lnTo>
                  <a:lnTo>
                    <a:pt x="4683" y="35160"/>
                  </a:lnTo>
                  <a:lnTo>
                    <a:pt x="5012" y="35479"/>
                  </a:lnTo>
                  <a:lnTo>
                    <a:pt x="5351" y="35777"/>
                  </a:lnTo>
                  <a:lnTo>
                    <a:pt x="5710" y="36056"/>
                  </a:lnTo>
                  <a:lnTo>
                    <a:pt x="6068" y="36335"/>
                  </a:lnTo>
                  <a:lnTo>
                    <a:pt x="6437" y="36584"/>
                  </a:lnTo>
                  <a:lnTo>
                    <a:pt x="6815" y="36824"/>
                  </a:lnTo>
                  <a:lnTo>
                    <a:pt x="7214" y="37053"/>
                  </a:lnTo>
                  <a:lnTo>
                    <a:pt x="7612" y="37262"/>
                  </a:lnTo>
                  <a:lnTo>
                    <a:pt x="8031" y="37451"/>
                  </a:lnTo>
                  <a:lnTo>
                    <a:pt x="8449" y="37631"/>
                  </a:lnTo>
                  <a:lnTo>
                    <a:pt x="8888" y="37790"/>
                  </a:lnTo>
                  <a:lnTo>
                    <a:pt x="9326" y="37929"/>
                  </a:lnTo>
                  <a:lnTo>
                    <a:pt x="9784" y="38049"/>
                  </a:lnTo>
                  <a:lnTo>
                    <a:pt x="10243" y="38159"/>
                  </a:lnTo>
                  <a:lnTo>
                    <a:pt x="10721" y="38238"/>
                  </a:lnTo>
                  <a:lnTo>
                    <a:pt x="11209" y="38308"/>
                  </a:lnTo>
                  <a:lnTo>
                    <a:pt x="11707" y="38358"/>
                  </a:lnTo>
                  <a:lnTo>
                    <a:pt x="12205" y="38388"/>
                  </a:lnTo>
                  <a:lnTo>
                    <a:pt x="12723" y="38398"/>
                  </a:lnTo>
                  <a:lnTo>
                    <a:pt x="13142" y="38388"/>
                  </a:lnTo>
                  <a:lnTo>
                    <a:pt x="13560" y="38368"/>
                  </a:lnTo>
                  <a:lnTo>
                    <a:pt x="13969" y="38328"/>
                  </a:lnTo>
                  <a:lnTo>
                    <a:pt x="14367" y="38278"/>
                  </a:lnTo>
                  <a:lnTo>
                    <a:pt x="14756" y="38218"/>
                  </a:lnTo>
                  <a:lnTo>
                    <a:pt x="15144" y="38139"/>
                  </a:lnTo>
                  <a:lnTo>
                    <a:pt x="15523" y="38049"/>
                  </a:lnTo>
                  <a:lnTo>
                    <a:pt x="15892" y="37949"/>
                  </a:lnTo>
                  <a:lnTo>
                    <a:pt x="16260" y="37830"/>
                  </a:lnTo>
                  <a:lnTo>
                    <a:pt x="16619" y="37700"/>
                  </a:lnTo>
                  <a:lnTo>
                    <a:pt x="16968" y="37561"/>
                  </a:lnTo>
                  <a:lnTo>
                    <a:pt x="17316" y="37411"/>
                  </a:lnTo>
                  <a:lnTo>
                    <a:pt x="17645" y="37252"/>
                  </a:lnTo>
                  <a:lnTo>
                    <a:pt x="17984" y="37073"/>
                  </a:lnTo>
                  <a:lnTo>
                    <a:pt x="18303" y="36893"/>
                  </a:lnTo>
                  <a:lnTo>
                    <a:pt x="18621" y="36694"/>
                  </a:lnTo>
                  <a:lnTo>
                    <a:pt x="18930" y="36485"/>
                  </a:lnTo>
                  <a:lnTo>
                    <a:pt x="19239" y="36266"/>
                  </a:lnTo>
                  <a:lnTo>
                    <a:pt x="19538" y="36046"/>
                  </a:lnTo>
                  <a:lnTo>
                    <a:pt x="19827" y="35807"/>
                  </a:lnTo>
                  <a:lnTo>
                    <a:pt x="20106" y="35558"/>
                  </a:lnTo>
                  <a:lnTo>
                    <a:pt x="20385" y="35309"/>
                  </a:lnTo>
                  <a:lnTo>
                    <a:pt x="20654" y="35040"/>
                  </a:lnTo>
                  <a:lnTo>
                    <a:pt x="20923" y="34771"/>
                  </a:lnTo>
                  <a:lnTo>
                    <a:pt x="21182" y="34492"/>
                  </a:lnTo>
                  <a:lnTo>
                    <a:pt x="21431" y="34203"/>
                  </a:lnTo>
                  <a:lnTo>
                    <a:pt x="21670" y="33904"/>
                  </a:lnTo>
                  <a:lnTo>
                    <a:pt x="21909" y="33596"/>
                  </a:lnTo>
                  <a:lnTo>
                    <a:pt x="22138" y="33287"/>
                  </a:lnTo>
                  <a:lnTo>
                    <a:pt x="22367" y="32968"/>
                  </a:lnTo>
                  <a:lnTo>
                    <a:pt x="22577" y="32649"/>
                  </a:lnTo>
                  <a:lnTo>
                    <a:pt x="22796" y="32320"/>
                  </a:lnTo>
                  <a:lnTo>
                    <a:pt x="22955" y="32041"/>
                  </a:lnTo>
                  <a:lnTo>
                    <a:pt x="23115" y="31772"/>
                  </a:lnTo>
                  <a:lnTo>
                    <a:pt x="23274" y="31493"/>
                  </a:lnTo>
                  <a:lnTo>
                    <a:pt x="23424" y="31214"/>
                  </a:lnTo>
                  <a:lnTo>
                    <a:pt x="23703" y="30647"/>
                  </a:lnTo>
                  <a:lnTo>
                    <a:pt x="23962" y="30069"/>
                  </a:lnTo>
                  <a:lnTo>
                    <a:pt x="24201" y="29481"/>
                  </a:lnTo>
                  <a:lnTo>
                    <a:pt x="24420" y="28883"/>
                  </a:lnTo>
                  <a:lnTo>
                    <a:pt x="24619" y="28285"/>
                  </a:lnTo>
                  <a:lnTo>
                    <a:pt x="24788" y="27678"/>
                  </a:lnTo>
                  <a:lnTo>
                    <a:pt x="24948" y="27060"/>
                  </a:lnTo>
                  <a:lnTo>
                    <a:pt x="25077" y="26442"/>
                  </a:lnTo>
                  <a:lnTo>
                    <a:pt x="25197" y="25815"/>
                  </a:lnTo>
                  <a:lnTo>
                    <a:pt x="25287" y="25187"/>
                  </a:lnTo>
                  <a:lnTo>
                    <a:pt x="25356" y="24559"/>
                  </a:lnTo>
                  <a:lnTo>
                    <a:pt x="25406" y="23922"/>
                  </a:lnTo>
                  <a:lnTo>
                    <a:pt x="25436" y="23284"/>
                  </a:lnTo>
                  <a:lnTo>
                    <a:pt x="25446" y="22646"/>
                  </a:lnTo>
                  <a:lnTo>
                    <a:pt x="25446" y="12205"/>
                  </a:lnTo>
                  <a:lnTo>
                    <a:pt x="25446" y="11886"/>
                  </a:lnTo>
                  <a:lnTo>
                    <a:pt x="25436" y="11578"/>
                  </a:lnTo>
                  <a:lnTo>
                    <a:pt x="25416" y="11269"/>
                  </a:lnTo>
                  <a:lnTo>
                    <a:pt x="25386" y="10960"/>
                  </a:lnTo>
                  <a:lnTo>
                    <a:pt x="25346" y="10651"/>
                  </a:lnTo>
                  <a:lnTo>
                    <a:pt x="25307" y="10342"/>
                  </a:lnTo>
                  <a:lnTo>
                    <a:pt x="25257" y="10043"/>
                  </a:lnTo>
                  <a:lnTo>
                    <a:pt x="25197" y="9744"/>
                  </a:lnTo>
                  <a:lnTo>
                    <a:pt x="25137" y="9446"/>
                  </a:lnTo>
                  <a:lnTo>
                    <a:pt x="25067" y="9157"/>
                  </a:lnTo>
                  <a:lnTo>
                    <a:pt x="24988" y="8868"/>
                  </a:lnTo>
                  <a:lnTo>
                    <a:pt x="24898" y="8579"/>
                  </a:lnTo>
                  <a:lnTo>
                    <a:pt x="24808" y="8290"/>
                  </a:lnTo>
                  <a:lnTo>
                    <a:pt x="24709" y="8011"/>
                  </a:lnTo>
                  <a:lnTo>
                    <a:pt x="24599" y="7732"/>
                  </a:lnTo>
                  <a:lnTo>
                    <a:pt x="24490" y="7453"/>
                  </a:lnTo>
                  <a:lnTo>
                    <a:pt x="24370" y="7184"/>
                  </a:lnTo>
                  <a:lnTo>
                    <a:pt x="24241" y="6915"/>
                  </a:lnTo>
                  <a:lnTo>
                    <a:pt x="24111" y="6646"/>
                  </a:lnTo>
                  <a:lnTo>
                    <a:pt x="23972" y="6387"/>
                  </a:lnTo>
                  <a:lnTo>
                    <a:pt x="23832" y="6128"/>
                  </a:lnTo>
                  <a:lnTo>
                    <a:pt x="23683" y="5879"/>
                  </a:lnTo>
                  <a:lnTo>
                    <a:pt x="23523" y="5630"/>
                  </a:lnTo>
                  <a:lnTo>
                    <a:pt x="23364" y="5381"/>
                  </a:lnTo>
                  <a:lnTo>
                    <a:pt x="23194" y="5142"/>
                  </a:lnTo>
                  <a:lnTo>
                    <a:pt x="23025" y="4902"/>
                  </a:lnTo>
                  <a:lnTo>
                    <a:pt x="22846" y="4673"/>
                  </a:lnTo>
                  <a:lnTo>
                    <a:pt x="22666" y="4444"/>
                  </a:lnTo>
                  <a:lnTo>
                    <a:pt x="22477" y="4225"/>
                  </a:lnTo>
                  <a:lnTo>
                    <a:pt x="22278" y="4006"/>
                  </a:lnTo>
                  <a:lnTo>
                    <a:pt x="22079" y="3787"/>
                  </a:lnTo>
                  <a:lnTo>
                    <a:pt x="21879" y="3577"/>
                  </a:lnTo>
                  <a:lnTo>
                    <a:pt x="21670" y="3378"/>
                  </a:lnTo>
                  <a:lnTo>
                    <a:pt x="21451" y="3169"/>
                  </a:lnTo>
                  <a:lnTo>
                    <a:pt x="21232" y="2980"/>
                  </a:lnTo>
                  <a:lnTo>
                    <a:pt x="21013" y="2790"/>
                  </a:lnTo>
                  <a:lnTo>
                    <a:pt x="20783" y="2611"/>
                  </a:lnTo>
                  <a:lnTo>
                    <a:pt x="20544" y="2432"/>
                  </a:lnTo>
                  <a:lnTo>
                    <a:pt x="20315" y="2252"/>
                  </a:lnTo>
                  <a:lnTo>
                    <a:pt x="20066" y="2093"/>
                  </a:lnTo>
                  <a:lnTo>
                    <a:pt x="19827" y="1924"/>
                  </a:lnTo>
                  <a:lnTo>
                    <a:pt x="19578" y="1774"/>
                  </a:lnTo>
                  <a:lnTo>
                    <a:pt x="19319" y="1625"/>
                  </a:lnTo>
                  <a:lnTo>
                    <a:pt x="19060" y="1475"/>
                  </a:lnTo>
                  <a:lnTo>
                    <a:pt x="18801" y="1336"/>
                  </a:lnTo>
                  <a:lnTo>
                    <a:pt x="18542" y="1206"/>
                  </a:lnTo>
                  <a:lnTo>
                    <a:pt x="18273" y="1087"/>
                  </a:lnTo>
                  <a:lnTo>
                    <a:pt x="17994" y="967"/>
                  </a:lnTo>
                  <a:lnTo>
                    <a:pt x="17725" y="848"/>
                  </a:lnTo>
                  <a:lnTo>
                    <a:pt x="17446" y="748"/>
                  </a:lnTo>
                  <a:lnTo>
                    <a:pt x="17167" y="648"/>
                  </a:lnTo>
                  <a:lnTo>
                    <a:pt x="16878" y="549"/>
                  </a:lnTo>
                  <a:lnTo>
                    <a:pt x="16589" y="469"/>
                  </a:lnTo>
                  <a:lnTo>
                    <a:pt x="16300" y="389"/>
                  </a:lnTo>
                  <a:lnTo>
                    <a:pt x="16001" y="319"/>
                  </a:lnTo>
                  <a:lnTo>
                    <a:pt x="15712" y="250"/>
                  </a:lnTo>
                  <a:lnTo>
                    <a:pt x="15413" y="200"/>
                  </a:lnTo>
                  <a:lnTo>
                    <a:pt x="15105" y="150"/>
                  </a:lnTo>
                  <a:lnTo>
                    <a:pt x="14806" y="100"/>
                  </a:lnTo>
                  <a:lnTo>
                    <a:pt x="14497" y="70"/>
                  </a:lnTo>
                  <a:lnTo>
                    <a:pt x="14188" y="41"/>
                  </a:lnTo>
                  <a:lnTo>
                    <a:pt x="13879" y="21"/>
                  </a:lnTo>
                  <a:lnTo>
                    <a:pt x="13570" y="11"/>
                  </a:lnTo>
                  <a:lnTo>
                    <a:pt x="13251"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5" name="Google Shape;2665;p23"/>
            <p:cNvSpPr/>
            <p:nvPr/>
          </p:nvSpPr>
          <p:spPr>
            <a:xfrm>
              <a:off x="915750" y="4610100"/>
              <a:ext cx="135025" cy="60775"/>
            </a:xfrm>
            <a:custGeom>
              <a:rect b="b" l="l" r="r" t="t"/>
              <a:pathLst>
                <a:path extrusionOk="0" h="2431" w="5401">
                  <a:moveTo>
                    <a:pt x="1097" y="0"/>
                  </a:moveTo>
                  <a:lnTo>
                    <a:pt x="977" y="20"/>
                  </a:lnTo>
                  <a:lnTo>
                    <a:pt x="858" y="50"/>
                  </a:lnTo>
                  <a:lnTo>
                    <a:pt x="748" y="90"/>
                  </a:lnTo>
                  <a:lnTo>
                    <a:pt x="638" y="140"/>
                  </a:lnTo>
                  <a:lnTo>
                    <a:pt x="539" y="199"/>
                  </a:lnTo>
                  <a:lnTo>
                    <a:pt x="449" y="269"/>
                  </a:lnTo>
                  <a:lnTo>
                    <a:pt x="359" y="349"/>
                  </a:lnTo>
                  <a:lnTo>
                    <a:pt x="280" y="438"/>
                  </a:lnTo>
                  <a:lnTo>
                    <a:pt x="210" y="528"/>
                  </a:lnTo>
                  <a:lnTo>
                    <a:pt x="150" y="638"/>
                  </a:lnTo>
                  <a:lnTo>
                    <a:pt x="100" y="737"/>
                  </a:lnTo>
                  <a:lnTo>
                    <a:pt x="61" y="857"/>
                  </a:lnTo>
                  <a:lnTo>
                    <a:pt x="31" y="966"/>
                  </a:lnTo>
                  <a:lnTo>
                    <a:pt x="11" y="1086"/>
                  </a:lnTo>
                  <a:lnTo>
                    <a:pt x="1" y="1216"/>
                  </a:lnTo>
                  <a:lnTo>
                    <a:pt x="11" y="1335"/>
                  </a:lnTo>
                  <a:lnTo>
                    <a:pt x="31" y="1465"/>
                  </a:lnTo>
                  <a:lnTo>
                    <a:pt x="61" y="1574"/>
                  </a:lnTo>
                  <a:lnTo>
                    <a:pt x="100" y="1694"/>
                  </a:lnTo>
                  <a:lnTo>
                    <a:pt x="150" y="1793"/>
                  </a:lnTo>
                  <a:lnTo>
                    <a:pt x="210" y="1893"/>
                  </a:lnTo>
                  <a:lnTo>
                    <a:pt x="280" y="1993"/>
                  </a:lnTo>
                  <a:lnTo>
                    <a:pt x="359" y="2072"/>
                  </a:lnTo>
                  <a:lnTo>
                    <a:pt x="449" y="2152"/>
                  </a:lnTo>
                  <a:lnTo>
                    <a:pt x="539" y="2222"/>
                  </a:lnTo>
                  <a:lnTo>
                    <a:pt x="638" y="2282"/>
                  </a:lnTo>
                  <a:lnTo>
                    <a:pt x="748" y="2341"/>
                  </a:lnTo>
                  <a:lnTo>
                    <a:pt x="858" y="2381"/>
                  </a:lnTo>
                  <a:lnTo>
                    <a:pt x="977" y="2411"/>
                  </a:lnTo>
                  <a:lnTo>
                    <a:pt x="1097" y="2431"/>
                  </a:lnTo>
                  <a:lnTo>
                    <a:pt x="4305" y="2431"/>
                  </a:lnTo>
                  <a:lnTo>
                    <a:pt x="4424" y="2411"/>
                  </a:lnTo>
                  <a:lnTo>
                    <a:pt x="4544" y="2381"/>
                  </a:lnTo>
                  <a:lnTo>
                    <a:pt x="4653" y="2341"/>
                  </a:lnTo>
                  <a:lnTo>
                    <a:pt x="4763" y="2282"/>
                  </a:lnTo>
                  <a:lnTo>
                    <a:pt x="4863" y="2222"/>
                  </a:lnTo>
                  <a:lnTo>
                    <a:pt x="4952" y="2152"/>
                  </a:lnTo>
                  <a:lnTo>
                    <a:pt x="5042" y="2072"/>
                  </a:lnTo>
                  <a:lnTo>
                    <a:pt x="5122" y="1993"/>
                  </a:lnTo>
                  <a:lnTo>
                    <a:pt x="5191" y="1893"/>
                  </a:lnTo>
                  <a:lnTo>
                    <a:pt x="5251" y="1793"/>
                  </a:lnTo>
                  <a:lnTo>
                    <a:pt x="5301" y="1694"/>
                  </a:lnTo>
                  <a:lnTo>
                    <a:pt x="5341" y="1574"/>
                  </a:lnTo>
                  <a:lnTo>
                    <a:pt x="5371" y="1465"/>
                  </a:lnTo>
                  <a:lnTo>
                    <a:pt x="5391" y="1335"/>
                  </a:lnTo>
                  <a:lnTo>
                    <a:pt x="5401" y="1216"/>
                  </a:lnTo>
                  <a:lnTo>
                    <a:pt x="5391" y="1086"/>
                  </a:lnTo>
                  <a:lnTo>
                    <a:pt x="5371" y="966"/>
                  </a:lnTo>
                  <a:lnTo>
                    <a:pt x="5341" y="857"/>
                  </a:lnTo>
                  <a:lnTo>
                    <a:pt x="5301" y="737"/>
                  </a:lnTo>
                  <a:lnTo>
                    <a:pt x="5251" y="638"/>
                  </a:lnTo>
                  <a:lnTo>
                    <a:pt x="5191" y="528"/>
                  </a:lnTo>
                  <a:lnTo>
                    <a:pt x="5122" y="438"/>
                  </a:lnTo>
                  <a:lnTo>
                    <a:pt x="5042" y="349"/>
                  </a:lnTo>
                  <a:lnTo>
                    <a:pt x="4952" y="269"/>
                  </a:lnTo>
                  <a:lnTo>
                    <a:pt x="4863" y="199"/>
                  </a:lnTo>
                  <a:lnTo>
                    <a:pt x="4763" y="140"/>
                  </a:lnTo>
                  <a:lnTo>
                    <a:pt x="4653" y="90"/>
                  </a:lnTo>
                  <a:lnTo>
                    <a:pt x="4544" y="50"/>
                  </a:lnTo>
                  <a:lnTo>
                    <a:pt x="4424" y="20"/>
                  </a:lnTo>
                  <a:lnTo>
                    <a:pt x="4305"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6" name="Google Shape;2666;p23"/>
            <p:cNvSpPr/>
            <p:nvPr/>
          </p:nvSpPr>
          <p:spPr>
            <a:xfrm>
              <a:off x="1241550" y="4610100"/>
              <a:ext cx="135025" cy="60775"/>
            </a:xfrm>
            <a:custGeom>
              <a:rect b="b" l="l" r="r" t="t"/>
              <a:pathLst>
                <a:path extrusionOk="0" h="2431" w="5401">
                  <a:moveTo>
                    <a:pt x="1096" y="0"/>
                  </a:moveTo>
                  <a:lnTo>
                    <a:pt x="977" y="20"/>
                  </a:lnTo>
                  <a:lnTo>
                    <a:pt x="857" y="50"/>
                  </a:lnTo>
                  <a:lnTo>
                    <a:pt x="747" y="90"/>
                  </a:lnTo>
                  <a:lnTo>
                    <a:pt x="648" y="140"/>
                  </a:lnTo>
                  <a:lnTo>
                    <a:pt x="538" y="199"/>
                  </a:lnTo>
                  <a:lnTo>
                    <a:pt x="449" y="269"/>
                  </a:lnTo>
                  <a:lnTo>
                    <a:pt x="359" y="349"/>
                  </a:lnTo>
                  <a:lnTo>
                    <a:pt x="279" y="438"/>
                  </a:lnTo>
                  <a:lnTo>
                    <a:pt x="209" y="528"/>
                  </a:lnTo>
                  <a:lnTo>
                    <a:pt x="150" y="638"/>
                  </a:lnTo>
                  <a:lnTo>
                    <a:pt x="100" y="737"/>
                  </a:lnTo>
                  <a:lnTo>
                    <a:pt x="60" y="857"/>
                  </a:lnTo>
                  <a:lnTo>
                    <a:pt x="30" y="966"/>
                  </a:lnTo>
                  <a:lnTo>
                    <a:pt x="10" y="1086"/>
                  </a:lnTo>
                  <a:lnTo>
                    <a:pt x="0" y="1216"/>
                  </a:lnTo>
                  <a:lnTo>
                    <a:pt x="10" y="1335"/>
                  </a:lnTo>
                  <a:lnTo>
                    <a:pt x="30" y="1465"/>
                  </a:lnTo>
                  <a:lnTo>
                    <a:pt x="60" y="1574"/>
                  </a:lnTo>
                  <a:lnTo>
                    <a:pt x="100" y="1694"/>
                  </a:lnTo>
                  <a:lnTo>
                    <a:pt x="150" y="1793"/>
                  </a:lnTo>
                  <a:lnTo>
                    <a:pt x="209" y="1893"/>
                  </a:lnTo>
                  <a:lnTo>
                    <a:pt x="279" y="1993"/>
                  </a:lnTo>
                  <a:lnTo>
                    <a:pt x="359" y="2072"/>
                  </a:lnTo>
                  <a:lnTo>
                    <a:pt x="449" y="2152"/>
                  </a:lnTo>
                  <a:lnTo>
                    <a:pt x="538" y="2222"/>
                  </a:lnTo>
                  <a:lnTo>
                    <a:pt x="648" y="2282"/>
                  </a:lnTo>
                  <a:lnTo>
                    <a:pt x="747" y="2341"/>
                  </a:lnTo>
                  <a:lnTo>
                    <a:pt x="857" y="2381"/>
                  </a:lnTo>
                  <a:lnTo>
                    <a:pt x="977" y="2411"/>
                  </a:lnTo>
                  <a:lnTo>
                    <a:pt x="1096" y="2431"/>
                  </a:lnTo>
                  <a:lnTo>
                    <a:pt x="4304" y="2431"/>
                  </a:lnTo>
                  <a:lnTo>
                    <a:pt x="4424" y="2411"/>
                  </a:lnTo>
                  <a:lnTo>
                    <a:pt x="4543" y="2381"/>
                  </a:lnTo>
                  <a:lnTo>
                    <a:pt x="4653" y="2341"/>
                  </a:lnTo>
                  <a:lnTo>
                    <a:pt x="4762" y="2282"/>
                  </a:lnTo>
                  <a:lnTo>
                    <a:pt x="4862" y="2222"/>
                  </a:lnTo>
                  <a:lnTo>
                    <a:pt x="4962" y="2152"/>
                  </a:lnTo>
                  <a:lnTo>
                    <a:pt x="5041" y="2072"/>
                  </a:lnTo>
                  <a:lnTo>
                    <a:pt x="5121" y="1993"/>
                  </a:lnTo>
                  <a:lnTo>
                    <a:pt x="5191" y="1893"/>
                  </a:lnTo>
                  <a:lnTo>
                    <a:pt x="5251" y="1793"/>
                  </a:lnTo>
                  <a:lnTo>
                    <a:pt x="5300" y="1694"/>
                  </a:lnTo>
                  <a:lnTo>
                    <a:pt x="5350" y="1574"/>
                  </a:lnTo>
                  <a:lnTo>
                    <a:pt x="5380" y="1465"/>
                  </a:lnTo>
                  <a:lnTo>
                    <a:pt x="5390" y="1335"/>
                  </a:lnTo>
                  <a:lnTo>
                    <a:pt x="5400" y="1216"/>
                  </a:lnTo>
                  <a:lnTo>
                    <a:pt x="5390" y="1086"/>
                  </a:lnTo>
                  <a:lnTo>
                    <a:pt x="5380" y="966"/>
                  </a:lnTo>
                  <a:lnTo>
                    <a:pt x="5350" y="857"/>
                  </a:lnTo>
                  <a:lnTo>
                    <a:pt x="5300" y="737"/>
                  </a:lnTo>
                  <a:lnTo>
                    <a:pt x="5251" y="638"/>
                  </a:lnTo>
                  <a:lnTo>
                    <a:pt x="5191" y="528"/>
                  </a:lnTo>
                  <a:lnTo>
                    <a:pt x="5121" y="438"/>
                  </a:lnTo>
                  <a:lnTo>
                    <a:pt x="5041" y="349"/>
                  </a:lnTo>
                  <a:lnTo>
                    <a:pt x="4962" y="269"/>
                  </a:lnTo>
                  <a:lnTo>
                    <a:pt x="4862" y="199"/>
                  </a:lnTo>
                  <a:lnTo>
                    <a:pt x="4762" y="140"/>
                  </a:lnTo>
                  <a:lnTo>
                    <a:pt x="4653" y="90"/>
                  </a:lnTo>
                  <a:lnTo>
                    <a:pt x="4543" y="50"/>
                  </a:lnTo>
                  <a:lnTo>
                    <a:pt x="4424" y="20"/>
                  </a:lnTo>
                  <a:lnTo>
                    <a:pt x="4304"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7" name="Google Shape;2667;p23"/>
            <p:cNvSpPr/>
            <p:nvPr/>
          </p:nvSpPr>
          <p:spPr>
            <a:xfrm>
              <a:off x="968050" y="4603125"/>
              <a:ext cx="74250" cy="74475"/>
            </a:xfrm>
            <a:custGeom>
              <a:rect b="b" l="l" r="r" t="t"/>
              <a:pathLst>
                <a:path extrusionOk="0" h="2979" w="2970">
                  <a:moveTo>
                    <a:pt x="1485" y="0"/>
                  </a:moveTo>
                  <a:lnTo>
                    <a:pt x="1336" y="10"/>
                  </a:lnTo>
                  <a:lnTo>
                    <a:pt x="1187" y="30"/>
                  </a:lnTo>
                  <a:lnTo>
                    <a:pt x="1047" y="70"/>
                  </a:lnTo>
                  <a:lnTo>
                    <a:pt x="908" y="120"/>
                  </a:lnTo>
                  <a:lnTo>
                    <a:pt x="778" y="179"/>
                  </a:lnTo>
                  <a:lnTo>
                    <a:pt x="649" y="259"/>
                  </a:lnTo>
                  <a:lnTo>
                    <a:pt x="539" y="349"/>
                  </a:lnTo>
                  <a:lnTo>
                    <a:pt x="429" y="438"/>
                  </a:lnTo>
                  <a:lnTo>
                    <a:pt x="340" y="548"/>
                  </a:lnTo>
                  <a:lnTo>
                    <a:pt x="250" y="658"/>
                  </a:lnTo>
                  <a:lnTo>
                    <a:pt x="180" y="787"/>
                  </a:lnTo>
                  <a:lnTo>
                    <a:pt x="111" y="917"/>
                  </a:lnTo>
                  <a:lnTo>
                    <a:pt x="61" y="1046"/>
                  </a:lnTo>
                  <a:lnTo>
                    <a:pt x="31" y="1196"/>
                  </a:lnTo>
                  <a:lnTo>
                    <a:pt x="1" y="1345"/>
                  </a:lnTo>
                  <a:lnTo>
                    <a:pt x="1" y="1495"/>
                  </a:lnTo>
                  <a:lnTo>
                    <a:pt x="1" y="1644"/>
                  </a:lnTo>
                  <a:lnTo>
                    <a:pt x="31" y="1793"/>
                  </a:lnTo>
                  <a:lnTo>
                    <a:pt x="61" y="1933"/>
                  </a:lnTo>
                  <a:lnTo>
                    <a:pt x="111" y="2072"/>
                  </a:lnTo>
                  <a:lnTo>
                    <a:pt x="180" y="2202"/>
                  </a:lnTo>
                  <a:lnTo>
                    <a:pt x="250" y="2321"/>
                  </a:lnTo>
                  <a:lnTo>
                    <a:pt x="340" y="2441"/>
                  </a:lnTo>
                  <a:lnTo>
                    <a:pt x="429" y="2551"/>
                  </a:lnTo>
                  <a:lnTo>
                    <a:pt x="539" y="2640"/>
                  </a:lnTo>
                  <a:lnTo>
                    <a:pt x="649" y="2730"/>
                  </a:lnTo>
                  <a:lnTo>
                    <a:pt x="778" y="2800"/>
                  </a:lnTo>
                  <a:lnTo>
                    <a:pt x="908" y="2869"/>
                  </a:lnTo>
                  <a:lnTo>
                    <a:pt x="1047" y="2919"/>
                  </a:lnTo>
                  <a:lnTo>
                    <a:pt x="1187" y="2949"/>
                  </a:lnTo>
                  <a:lnTo>
                    <a:pt x="1336" y="2979"/>
                  </a:lnTo>
                  <a:lnTo>
                    <a:pt x="1635" y="2979"/>
                  </a:lnTo>
                  <a:lnTo>
                    <a:pt x="1784" y="2949"/>
                  </a:lnTo>
                  <a:lnTo>
                    <a:pt x="1924" y="2919"/>
                  </a:lnTo>
                  <a:lnTo>
                    <a:pt x="2063" y="2869"/>
                  </a:lnTo>
                  <a:lnTo>
                    <a:pt x="2193" y="2800"/>
                  </a:lnTo>
                  <a:lnTo>
                    <a:pt x="2322" y="2730"/>
                  </a:lnTo>
                  <a:lnTo>
                    <a:pt x="2432" y="2640"/>
                  </a:lnTo>
                  <a:lnTo>
                    <a:pt x="2541" y="2551"/>
                  </a:lnTo>
                  <a:lnTo>
                    <a:pt x="2631" y="2441"/>
                  </a:lnTo>
                  <a:lnTo>
                    <a:pt x="2721" y="2321"/>
                  </a:lnTo>
                  <a:lnTo>
                    <a:pt x="2791" y="2202"/>
                  </a:lnTo>
                  <a:lnTo>
                    <a:pt x="2860" y="2072"/>
                  </a:lnTo>
                  <a:lnTo>
                    <a:pt x="2910" y="1933"/>
                  </a:lnTo>
                  <a:lnTo>
                    <a:pt x="2940" y="1793"/>
                  </a:lnTo>
                  <a:lnTo>
                    <a:pt x="2970" y="1644"/>
                  </a:lnTo>
                  <a:lnTo>
                    <a:pt x="2970" y="1495"/>
                  </a:lnTo>
                  <a:lnTo>
                    <a:pt x="2970" y="1345"/>
                  </a:lnTo>
                  <a:lnTo>
                    <a:pt x="2940" y="1196"/>
                  </a:lnTo>
                  <a:lnTo>
                    <a:pt x="2910" y="1046"/>
                  </a:lnTo>
                  <a:lnTo>
                    <a:pt x="2860" y="917"/>
                  </a:lnTo>
                  <a:lnTo>
                    <a:pt x="2791" y="787"/>
                  </a:lnTo>
                  <a:lnTo>
                    <a:pt x="2721" y="658"/>
                  </a:lnTo>
                  <a:lnTo>
                    <a:pt x="2631" y="548"/>
                  </a:lnTo>
                  <a:lnTo>
                    <a:pt x="2541" y="438"/>
                  </a:lnTo>
                  <a:lnTo>
                    <a:pt x="2432" y="349"/>
                  </a:lnTo>
                  <a:lnTo>
                    <a:pt x="2322" y="259"/>
                  </a:lnTo>
                  <a:lnTo>
                    <a:pt x="2193" y="179"/>
                  </a:lnTo>
                  <a:lnTo>
                    <a:pt x="2063" y="120"/>
                  </a:lnTo>
                  <a:lnTo>
                    <a:pt x="1924" y="70"/>
                  </a:lnTo>
                  <a:lnTo>
                    <a:pt x="1784" y="30"/>
                  </a:lnTo>
                  <a:lnTo>
                    <a:pt x="1635" y="10"/>
                  </a:lnTo>
                  <a:lnTo>
                    <a:pt x="148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8" name="Google Shape;2668;p23"/>
            <p:cNvSpPr/>
            <p:nvPr/>
          </p:nvSpPr>
          <p:spPr>
            <a:xfrm>
              <a:off x="1250000" y="4603125"/>
              <a:ext cx="74500" cy="74475"/>
            </a:xfrm>
            <a:custGeom>
              <a:rect b="b" l="l" r="r" t="t"/>
              <a:pathLst>
                <a:path extrusionOk="0" h="2979" w="2980">
                  <a:moveTo>
                    <a:pt x="1485" y="0"/>
                  </a:moveTo>
                  <a:lnTo>
                    <a:pt x="1336" y="10"/>
                  </a:lnTo>
                  <a:lnTo>
                    <a:pt x="1187" y="30"/>
                  </a:lnTo>
                  <a:lnTo>
                    <a:pt x="1047" y="70"/>
                  </a:lnTo>
                  <a:lnTo>
                    <a:pt x="908" y="120"/>
                  </a:lnTo>
                  <a:lnTo>
                    <a:pt x="778" y="179"/>
                  </a:lnTo>
                  <a:lnTo>
                    <a:pt x="658" y="259"/>
                  </a:lnTo>
                  <a:lnTo>
                    <a:pt x="539" y="349"/>
                  </a:lnTo>
                  <a:lnTo>
                    <a:pt x="439" y="438"/>
                  </a:lnTo>
                  <a:lnTo>
                    <a:pt x="340" y="548"/>
                  </a:lnTo>
                  <a:lnTo>
                    <a:pt x="250" y="658"/>
                  </a:lnTo>
                  <a:lnTo>
                    <a:pt x="180" y="787"/>
                  </a:lnTo>
                  <a:lnTo>
                    <a:pt x="120" y="917"/>
                  </a:lnTo>
                  <a:lnTo>
                    <a:pt x="71" y="1046"/>
                  </a:lnTo>
                  <a:lnTo>
                    <a:pt x="31" y="1196"/>
                  </a:lnTo>
                  <a:lnTo>
                    <a:pt x="11" y="1345"/>
                  </a:lnTo>
                  <a:lnTo>
                    <a:pt x="1" y="1495"/>
                  </a:lnTo>
                  <a:lnTo>
                    <a:pt x="11" y="1644"/>
                  </a:lnTo>
                  <a:lnTo>
                    <a:pt x="31" y="1793"/>
                  </a:lnTo>
                  <a:lnTo>
                    <a:pt x="71" y="1933"/>
                  </a:lnTo>
                  <a:lnTo>
                    <a:pt x="120" y="2072"/>
                  </a:lnTo>
                  <a:lnTo>
                    <a:pt x="180" y="2202"/>
                  </a:lnTo>
                  <a:lnTo>
                    <a:pt x="250" y="2321"/>
                  </a:lnTo>
                  <a:lnTo>
                    <a:pt x="340" y="2441"/>
                  </a:lnTo>
                  <a:lnTo>
                    <a:pt x="439" y="2551"/>
                  </a:lnTo>
                  <a:lnTo>
                    <a:pt x="539" y="2640"/>
                  </a:lnTo>
                  <a:lnTo>
                    <a:pt x="658" y="2730"/>
                  </a:lnTo>
                  <a:lnTo>
                    <a:pt x="778" y="2800"/>
                  </a:lnTo>
                  <a:lnTo>
                    <a:pt x="908" y="2869"/>
                  </a:lnTo>
                  <a:lnTo>
                    <a:pt x="1047" y="2919"/>
                  </a:lnTo>
                  <a:lnTo>
                    <a:pt x="1187" y="2949"/>
                  </a:lnTo>
                  <a:lnTo>
                    <a:pt x="1336" y="2979"/>
                  </a:lnTo>
                  <a:lnTo>
                    <a:pt x="1645" y="2979"/>
                  </a:lnTo>
                  <a:lnTo>
                    <a:pt x="1794" y="2949"/>
                  </a:lnTo>
                  <a:lnTo>
                    <a:pt x="1934" y="2919"/>
                  </a:lnTo>
                  <a:lnTo>
                    <a:pt x="2073" y="2869"/>
                  </a:lnTo>
                  <a:lnTo>
                    <a:pt x="2203" y="2800"/>
                  </a:lnTo>
                  <a:lnTo>
                    <a:pt x="2322" y="2730"/>
                  </a:lnTo>
                  <a:lnTo>
                    <a:pt x="2432" y="2640"/>
                  </a:lnTo>
                  <a:lnTo>
                    <a:pt x="2541" y="2551"/>
                  </a:lnTo>
                  <a:lnTo>
                    <a:pt x="2641" y="2441"/>
                  </a:lnTo>
                  <a:lnTo>
                    <a:pt x="2721" y="2321"/>
                  </a:lnTo>
                  <a:lnTo>
                    <a:pt x="2801" y="2202"/>
                  </a:lnTo>
                  <a:lnTo>
                    <a:pt x="2860" y="2072"/>
                  </a:lnTo>
                  <a:lnTo>
                    <a:pt x="2910" y="1933"/>
                  </a:lnTo>
                  <a:lnTo>
                    <a:pt x="2950" y="1793"/>
                  </a:lnTo>
                  <a:lnTo>
                    <a:pt x="2970" y="1644"/>
                  </a:lnTo>
                  <a:lnTo>
                    <a:pt x="2980" y="1495"/>
                  </a:lnTo>
                  <a:lnTo>
                    <a:pt x="2970" y="1345"/>
                  </a:lnTo>
                  <a:lnTo>
                    <a:pt x="2950" y="1196"/>
                  </a:lnTo>
                  <a:lnTo>
                    <a:pt x="2910" y="1046"/>
                  </a:lnTo>
                  <a:lnTo>
                    <a:pt x="2860" y="917"/>
                  </a:lnTo>
                  <a:lnTo>
                    <a:pt x="2801" y="787"/>
                  </a:lnTo>
                  <a:lnTo>
                    <a:pt x="2721" y="658"/>
                  </a:lnTo>
                  <a:lnTo>
                    <a:pt x="2641" y="548"/>
                  </a:lnTo>
                  <a:lnTo>
                    <a:pt x="2541" y="438"/>
                  </a:lnTo>
                  <a:lnTo>
                    <a:pt x="2432" y="349"/>
                  </a:lnTo>
                  <a:lnTo>
                    <a:pt x="2322" y="259"/>
                  </a:lnTo>
                  <a:lnTo>
                    <a:pt x="2203" y="179"/>
                  </a:lnTo>
                  <a:lnTo>
                    <a:pt x="2073" y="120"/>
                  </a:lnTo>
                  <a:lnTo>
                    <a:pt x="1934" y="70"/>
                  </a:lnTo>
                  <a:lnTo>
                    <a:pt x="1794" y="30"/>
                  </a:lnTo>
                  <a:lnTo>
                    <a:pt x="1645" y="10"/>
                  </a:lnTo>
                  <a:lnTo>
                    <a:pt x="148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9" name="Google Shape;2669;p23"/>
            <p:cNvSpPr/>
            <p:nvPr/>
          </p:nvSpPr>
          <p:spPr>
            <a:xfrm>
              <a:off x="1250000" y="4513200"/>
              <a:ext cx="118350" cy="74000"/>
            </a:xfrm>
            <a:custGeom>
              <a:rect b="b" l="l" r="r" t="t"/>
              <a:pathLst>
                <a:path extrusionOk="0" h="2960" w="4734">
                  <a:moveTo>
                    <a:pt x="1077" y="0"/>
                  </a:moveTo>
                  <a:lnTo>
                    <a:pt x="977" y="10"/>
                  </a:lnTo>
                  <a:lnTo>
                    <a:pt x="868" y="20"/>
                  </a:lnTo>
                  <a:lnTo>
                    <a:pt x="768" y="50"/>
                  </a:lnTo>
                  <a:lnTo>
                    <a:pt x="668" y="80"/>
                  </a:lnTo>
                  <a:lnTo>
                    <a:pt x="579" y="120"/>
                  </a:lnTo>
                  <a:lnTo>
                    <a:pt x="489" y="180"/>
                  </a:lnTo>
                  <a:lnTo>
                    <a:pt x="409" y="240"/>
                  </a:lnTo>
                  <a:lnTo>
                    <a:pt x="330" y="299"/>
                  </a:lnTo>
                  <a:lnTo>
                    <a:pt x="260" y="379"/>
                  </a:lnTo>
                  <a:lnTo>
                    <a:pt x="190" y="459"/>
                  </a:lnTo>
                  <a:lnTo>
                    <a:pt x="140" y="558"/>
                  </a:lnTo>
                  <a:lnTo>
                    <a:pt x="91" y="648"/>
                  </a:lnTo>
                  <a:lnTo>
                    <a:pt x="51" y="758"/>
                  </a:lnTo>
                  <a:lnTo>
                    <a:pt x="21" y="857"/>
                  </a:lnTo>
                  <a:lnTo>
                    <a:pt x="11" y="967"/>
                  </a:lnTo>
                  <a:lnTo>
                    <a:pt x="1" y="1076"/>
                  </a:lnTo>
                  <a:lnTo>
                    <a:pt x="1" y="1176"/>
                  </a:lnTo>
                  <a:lnTo>
                    <a:pt x="21" y="1276"/>
                  </a:lnTo>
                  <a:lnTo>
                    <a:pt x="41" y="1385"/>
                  </a:lnTo>
                  <a:lnTo>
                    <a:pt x="81" y="1475"/>
                  </a:lnTo>
                  <a:lnTo>
                    <a:pt x="120" y="1575"/>
                  </a:lnTo>
                  <a:lnTo>
                    <a:pt x="170" y="1664"/>
                  </a:lnTo>
                  <a:lnTo>
                    <a:pt x="230" y="1744"/>
                  </a:lnTo>
                  <a:lnTo>
                    <a:pt x="300" y="1824"/>
                  </a:lnTo>
                  <a:lnTo>
                    <a:pt x="380" y="1893"/>
                  </a:lnTo>
                  <a:lnTo>
                    <a:pt x="459" y="1953"/>
                  </a:lnTo>
                  <a:lnTo>
                    <a:pt x="549" y="2013"/>
                  </a:lnTo>
                  <a:lnTo>
                    <a:pt x="649" y="2063"/>
                  </a:lnTo>
                  <a:lnTo>
                    <a:pt x="748" y="2103"/>
                  </a:lnTo>
                  <a:lnTo>
                    <a:pt x="3329" y="2910"/>
                  </a:lnTo>
                  <a:lnTo>
                    <a:pt x="3438" y="2940"/>
                  </a:lnTo>
                  <a:lnTo>
                    <a:pt x="3548" y="2959"/>
                  </a:lnTo>
                  <a:lnTo>
                    <a:pt x="3757" y="2959"/>
                  </a:lnTo>
                  <a:lnTo>
                    <a:pt x="3857" y="2940"/>
                  </a:lnTo>
                  <a:lnTo>
                    <a:pt x="3956" y="2920"/>
                  </a:lnTo>
                  <a:lnTo>
                    <a:pt x="4056" y="2880"/>
                  </a:lnTo>
                  <a:lnTo>
                    <a:pt x="4155" y="2840"/>
                  </a:lnTo>
                  <a:lnTo>
                    <a:pt x="4245" y="2790"/>
                  </a:lnTo>
                  <a:lnTo>
                    <a:pt x="4325" y="2730"/>
                  </a:lnTo>
                  <a:lnTo>
                    <a:pt x="4405" y="2661"/>
                  </a:lnTo>
                  <a:lnTo>
                    <a:pt x="4474" y="2581"/>
                  </a:lnTo>
                  <a:lnTo>
                    <a:pt x="4534" y="2501"/>
                  </a:lnTo>
                  <a:lnTo>
                    <a:pt x="4594" y="2412"/>
                  </a:lnTo>
                  <a:lnTo>
                    <a:pt x="4644" y="2312"/>
                  </a:lnTo>
                  <a:lnTo>
                    <a:pt x="4683" y="2212"/>
                  </a:lnTo>
                  <a:lnTo>
                    <a:pt x="4703" y="2103"/>
                  </a:lnTo>
                  <a:lnTo>
                    <a:pt x="4723" y="2003"/>
                  </a:lnTo>
                  <a:lnTo>
                    <a:pt x="4733" y="1893"/>
                  </a:lnTo>
                  <a:lnTo>
                    <a:pt x="4723" y="1784"/>
                  </a:lnTo>
                  <a:lnTo>
                    <a:pt x="4713" y="1684"/>
                  </a:lnTo>
                  <a:lnTo>
                    <a:pt x="4683" y="1585"/>
                  </a:lnTo>
                  <a:lnTo>
                    <a:pt x="4654" y="1485"/>
                  </a:lnTo>
                  <a:lnTo>
                    <a:pt x="4604" y="1395"/>
                  </a:lnTo>
                  <a:lnTo>
                    <a:pt x="4554" y="1306"/>
                  </a:lnTo>
                  <a:lnTo>
                    <a:pt x="4494" y="1216"/>
                  </a:lnTo>
                  <a:lnTo>
                    <a:pt x="4424" y="1146"/>
                  </a:lnTo>
                  <a:lnTo>
                    <a:pt x="4355" y="1067"/>
                  </a:lnTo>
                  <a:lnTo>
                    <a:pt x="4265" y="1007"/>
                  </a:lnTo>
                  <a:lnTo>
                    <a:pt x="4175" y="947"/>
                  </a:lnTo>
                  <a:lnTo>
                    <a:pt x="4086" y="907"/>
                  </a:lnTo>
                  <a:lnTo>
                    <a:pt x="3976" y="867"/>
                  </a:lnTo>
                  <a:lnTo>
                    <a:pt x="1396" y="50"/>
                  </a:lnTo>
                  <a:lnTo>
                    <a:pt x="1286" y="20"/>
                  </a:lnTo>
                  <a:lnTo>
                    <a:pt x="1187" y="10"/>
                  </a:lnTo>
                  <a:lnTo>
                    <a:pt x="107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0" name="Google Shape;2670;p23"/>
            <p:cNvSpPr/>
            <p:nvPr/>
          </p:nvSpPr>
          <p:spPr>
            <a:xfrm>
              <a:off x="924225" y="4513200"/>
              <a:ext cx="118075" cy="74000"/>
            </a:xfrm>
            <a:custGeom>
              <a:rect b="b" l="l" r="r" t="t"/>
              <a:pathLst>
                <a:path extrusionOk="0" h="2960" w="4723">
                  <a:moveTo>
                    <a:pt x="3647" y="0"/>
                  </a:moveTo>
                  <a:lnTo>
                    <a:pt x="3547" y="10"/>
                  </a:lnTo>
                  <a:lnTo>
                    <a:pt x="3438" y="20"/>
                  </a:lnTo>
                  <a:lnTo>
                    <a:pt x="3328" y="50"/>
                  </a:lnTo>
                  <a:lnTo>
                    <a:pt x="748" y="867"/>
                  </a:lnTo>
                  <a:lnTo>
                    <a:pt x="648" y="907"/>
                  </a:lnTo>
                  <a:lnTo>
                    <a:pt x="548" y="947"/>
                  </a:lnTo>
                  <a:lnTo>
                    <a:pt x="459" y="1007"/>
                  </a:lnTo>
                  <a:lnTo>
                    <a:pt x="379" y="1067"/>
                  </a:lnTo>
                  <a:lnTo>
                    <a:pt x="299" y="1146"/>
                  </a:lnTo>
                  <a:lnTo>
                    <a:pt x="230" y="1216"/>
                  </a:lnTo>
                  <a:lnTo>
                    <a:pt x="170" y="1306"/>
                  </a:lnTo>
                  <a:lnTo>
                    <a:pt x="120" y="1395"/>
                  </a:lnTo>
                  <a:lnTo>
                    <a:pt x="80" y="1485"/>
                  </a:lnTo>
                  <a:lnTo>
                    <a:pt x="40" y="1585"/>
                  </a:lnTo>
                  <a:lnTo>
                    <a:pt x="20" y="1684"/>
                  </a:lnTo>
                  <a:lnTo>
                    <a:pt x="0" y="1784"/>
                  </a:lnTo>
                  <a:lnTo>
                    <a:pt x="0" y="1893"/>
                  </a:lnTo>
                  <a:lnTo>
                    <a:pt x="0" y="2003"/>
                  </a:lnTo>
                  <a:lnTo>
                    <a:pt x="20" y="2103"/>
                  </a:lnTo>
                  <a:lnTo>
                    <a:pt x="50" y="2212"/>
                  </a:lnTo>
                  <a:lnTo>
                    <a:pt x="90" y="2312"/>
                  </a:lnTo>
                  <a:lnTo>
                    <a:pt x="130" y="2412"/>
                  </a:lnTo>
                  <a:lnTo>
                    <a:pt x="190" y="2501"/>
                  </a:lnTo>
                  <a:lnTo>
                    <a:pt x="260" y="2581"/>
                  </a:lnTo>
                  <a:lnTo>
                    <a:pt x="329" y="2661"/>
                  </a:lnTo>
                  <a:lnTo>
                    <a:pt x="399" y="2730"/>
                  </a:lnTo>
                  <a:lnTo>
                    <a:pt x="489" y="2790"/>
                  </a:lnTo>
                  <a:lnTo>
                    <a:pt x="578" y="2840"/>
                  </a:lnTo>
                  <a:lnTo>
                    <a:pt x="668" y="2880"/>
                  </a:lnTo>
                  <a:lnTo>
                    <a:pt x="768" y="2920"/>
                  </a:lnTo>
                  <a:lnTo>
                    <a:pt x="867" y="2940"/>
                  </a:lnTo>
                  <a:lnTo>
                    <a:pt x="967" y="2959"/>
                  </a:lnTo>
                  <a:lnTo>
                    <a:pt x="1186" y="2959"/>
                  </a:lnTo>
                  <a:lnTo>
                    <a:pt x="1286" y="2940"/>
                  </a:lnTo>
                  <a:lnTo>
                    <a:pt x="1395" y="2910"/>
                  </a:lnTo>
                  <a:lnTo>
                    <a:pt x="3976" y="2103"/>
                  </a:lnTo>
                  <a:lnTo>
                    <a:pt x="4075" y="2063"/>
                  </a:lnTo>
                  <a:lnTo>
                    <a:pt x="4175" y="2013"/>
                  </a:lnTo>
                  <a:lnTo>
                    <a:pt x="4265" y="1953"/>
                  </a:lnTo>
                  <a:lnTo>
                    <a:pt x="4354" y="1893"/>
                  </a:lnTo>
                  <a:lnTo>
                    <a:pt x="4424" y="1824"/>
                  </a:lnTo>
                  <a:lnTo>
                    <a:pt x="4494" y="1744"/>
                  </a:lnTo>
                  <a:lnTo>
                    <a:pt x="4554" y="1664"/>
                  </a:lnTo>
                  <a:lnTo>
                    <a:pt x="4603" y="1575"/>
                  </a:lnTo>
                  <a:lnTo>
                    <a:pt x="4653" y="1475"/>
                  </a:lnTo>
                  <a:lnTo>
                    <a:pt x="4683" y="1385"/>
                  </a:lnTo>
                  <a:lnTo>
                    <a:pt x="4703" y="1276"/>
                  </a:lnTo>
                  <a:lnTo>
                    <a:pt x="4723" y="1176"/>
                  </a:lnTo>
                  <a:lnTo>
                    <a:pt x="4723" y="1076"/>
                  </a:lnTo>
                  <a:lnTo>
                    <a:pt x="4723" y="967"/>
                  </a:lnTo>
                  <a:lnTo>
                    <a:pt x="4703" y="857"/>
                  </a:lnTo>
                  <a:lnTo>
                    <a:pt x="4673" y="758"/>
                  </a:lnTo>
                  <a:lnTo>
                    <a:pt x="4643" y="648"/>
                  </a:lnTo>
                  <a:lnTo>
                    <a:pt x="4593" y="558"/>
                  </a:lnTo>
                  <a:lnTo>
                    <a:pt x="4534" y="459"/>
                  </a:lnTo>
                  <a:lnTo>
                    <a:pt x="4474" y="379"/>
                  </a:lnTo>
                  <a:lnTo>
                    <a:pt x="4404" y="299"/>
                  </a:lnTo>
                  <a:lnTo>
                    <a:pt x="4324" y="240"/>
                  </a:lnTo>
                  <a:lnTo>
                    <a:pt x="4235" y="180"/>
                  </a:lnTo>
                  <a:lnTo>
                    <a:pt x="4145" y="120"/>
                  </a:lnTo>
                  <a:lnTo>
                    <a:pt x="4055" y="80"/>
                  </a:lnTo>
                  <a:lnTo>
                    <a:pt x="3956" y="50"/>
                  </a:lnTo>
                  <a:lnTo>
                    <a:pt x="3856" y="20"/>
                  </a:lnTo>
                  <a:lnTo>
                    <a:pt x="3756" y="10"/>
                  </a:lnTo>
                  <a:lnTo>
                    <a:pt x="364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1" name="Google Shape;2671;p23"/>
            <p:cNvSpPr/>
            <p:nvPr/>
          </p:nvSpPr>
          <p:spPr>
            <a:xfrm>
              <a:off x="1101325" y="4650450"/>
              <a:ext cx="85200" cy="171875"/>
            </a:xfrm>
            <a:custGeom>
              <a:rect b="b" l="l" r="r" t="t"/>
              <a:pathLst>
                <a:path extrusionOk="0" h="6875" w="3408">
                  <a:moveTo>
                    <a:pt x="1704" y="0"/>
                  </a:moveTo>
                  <a:lnTo>
                    <a:pt x="1534" y="10"/>
                  </a:lnTo>
                  <a:lnTo>
                    <a:pt x="1365" y="40"/>
                  </a:lnTo>
                  <a:lnTo>
                    <a:pt x="1196" y="80"/>
                  </a:lnTo>
                  <a:lnTo>
                    <a:pt x="1046" y="140"/>
                  </a:lnTo>
                  <a:lnTo>
                    <a:pt x="897" y="209"/>
                  </a:lnTo>
                  <a:lnTo>
                    <a:pt x="757" y="299"/>
                  </a:lnTo>
                  <a:lnTo>
                    <a:pt x="628" y="389"/>
                  </a:lnTo>
                  <a:lnTo>
                    <a:pt x="498" y="498"/>
                  </a:lnTo>
                  <a:lnTo>
                    <a:pt x="389" y="628"/>
                  </a:lnTo>
                  <a:lnTo>
                    <a:pt x="299" y="757"/>
                  </a:lnTo>
                  <a:lnTo>
                    <a:pt x="209" y="897"/>
                  </a:lnTo>
                  <a:lnTo>
                    <a:pt x="140" y="1046"/>
                  </a:lnTo>
                  <a:lnTo>
                    <a:pt x="80" y="1196"/>
                  </a:lnTo>
                  <a:lnTo>
                    <a:pt x="40" y="1365"/>
                  </a:lnTo>
                  <a:lnTo>
                    <a:pt x="10" y="1534"/>
                  </a:lnTo>
                  <a:lnTo>
                    <a:pt x="0" y="1704"/>
                  </a:lnTo>
                  <a:lnTo>
                    <a:pt x="0" y="5171"/>
                  </a:lnTo>
                  <a:lnTo>
                    <a:pt x="10" y="5340"/>
                  </a:lnTo>
                  <a:lnTo>
                    <a:pt x="40" y="5510"/>
                  </a:lnTo>
                  <a:lnTo>
                    <a:pt x="80" y="5679"/>
                  </a:lnTo>
                  <a:lnTo>
                    <a:pt x="140" y="5828"/>
                  </a:lnTo>
                  <a:lnTo>
                    <a:pt x="209" y="5978"/>
                  </a:lnTo>
                  <a:lnTo>
                    <a:pt x="299" y="6117"/>
                  </a:lnTo>
                  <a:lnTo>
                    <a:pt x="389" y="6257"/>
                  </a:lnTo>
                  <a:lnTo>
                    <a:pt x="498" y="6376"/>
                  </a:lnTo>
                  <a:lnTo>
                    <a:pt x="628" y="6486"/>
                  </a:lnTo>
                  <a:lnTo>
                    <a:pt x="757" y="6586"/>
                  </a:lnTo>
                  <a:lnTo>
                    <a:pt x="897" y="6665"/>
                  </a:lnTo>
                  <a:lnTo>
                    <a:pt x="1046" y="6735"/>
                  </a:lnTo>
                  <a:lnTo>
                    <a:pt x="1196" y="6795"/>
                  </a:lnTo>
                  <a:lnTo>
                    <a:pt x="1365" y="6835"/>
                  </a:lnTo>
                  <a:lnTo>
                    <a:pt x="1534" y="6865"/>
                  </a:lnTo>
                  <a:lnTo>
                    <a:pt x="1704" y="6874"/>
                  </a:lnTo>
                  <a:lnTo>
                    <a:pt x="1883" y="6865"/>
                  </a:lnTo>
                  <a:lnTo>
                    <a:pt x="2052" y="6835"/>
                  </a:lnTo>
                  <a:lnTo>
                    <a:pt x="2212" y="6795"/>
                  </a:lnTo>
                  <a:lnTo>
                    <a:pt x="2371" y="6735"/>
                  </a:lnTo>
                  <a:lnTo>
                    <a:pt x="2521" y="6665"/>
                  </a:lnTo>
                  <a:lnTo>
                    <a:pt x="2660" y="6586"/>
                  </a:lnTo>
                  <a:lnTo>
                    <a:pt x="2790" y="6486"/>
                  </a:lnTo>
                  <a:lnTo>
                    <a:pt x="2909" y="6376"/>
                  </a:lnTo>
                  <a:lnTo>
                    <a:pt x="3019" y="6257"/>
                  </a:lnTo>
                  <a:lnTo>
                    <a:pt x="3118" y="6117"/>
                  </a:lnTo>
                  <a:lnTo>
                    <a:pt x="3198" y="5978"/>
                  </a:lnTo>
                  <a:lnTo>
                    <a:pt x="3278" y="5828"/>
                  </a:lnTo>
                  <a:lnTo>
                    <a:pt x="3328" y="5679"/>
                  </a:lnTo>
                  <a:lnTo>
                    <a:pt x="3368" y="5510"/>
                  </a:lnTo>
                  <a:lnTo>
                    <a:pt x="3397" y="5340"/>
                  </a:lnTo>
                  <a:lnTo>
                    <a:pt x="3407" y="5171"/>
                  </a:lnTo>
                  <a:lnTo>
                    <a:pt x="3407" y="1704"/>
                  </a:lnTo>
                  <a:lnTo>
                    <a:pt x="3397" y="1534"/>
                  </a:lnTo>
                  <a:lnTo>
                    <a:pt x="3368" y="1365"/>
                  </a:lnTo>
                  <a:lnTo>
                    <a:pt x="3328" y="1196"/>
                  </a:lnTo>
                  <a:lnTo>
                    <a:pt x="3278" y="1046"/>
                  </a:lnTo>
                  <a:lnTo>
                    <a:pt x="3198" y="897"/>
                  </a:lnTo>
                  <a:lnTo>
                    <a:pt x="3118" y="757"/>
                  </a:lnTo>
                  <a:lnTo>
                    <a:pt x="3019" y="628"/>
                  </a:lnTo>
                  <a:lnTo>
                    <a:pt x="2909" y="498"/>
                  </a:lnTo>
                  <a:lnTo>
                    <a:pt x="2790" y="389"/>
                  </a:lnTo>
                  <a:lnTo>
                    <a:pt x="2660" y="299"/>
                  </a:lnTo>
                  <a:lnTo>
                    <a:pt x="2521" y="209"/>
                  </a:lnTo>
                  <a:lnTo>
                    <a:pt x="2371" y="140"/>
                  </a:lnTo>
                  <a:lnTo>
                    <a:pt x="2212" y="80"/>
                  </a:lnTo>
                  <a:lnTo>
                    <a:pt x="2052" y="40"/>
                  </a:lnTo>
                  <a:lnTo>
                    <a:pt x="1883" y="10"/>
                  </a:lnTo>
                  <a:lnTo>
                    <a:pt x="1704"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2" name="Google Shape;2672;p23"/>
            <p:cNvSpPr/>
            <p:nvPr/>
          </p:nvSpPr>
          <p:spPr>
            <a:xfrm>
              <a:off x="1060225" y="4879100"/>
              <a:ext cx="173375" cy="94650"/>
            </a:xfrm>
            <a:custGeom>
              <a:rect b="b" l="l" r="r" t="t"/>
              <a:pathLst>
                <a:path extrusionOk="0" h="3786" w="6935">
                  <a:moveTo>
                    <a:pt x="1206" y="0"/>
                  </a:moveTo>
                  <a:lnTo>
                    <a:pt x="1116" y="20"/>
                  </a:lnTo>
                  <a:lnTo>
                    <a:pt x="1026" y="30"/>
                  </a:lnTo>
                  <a:lnTo>
                    <a:pt x="937" y="60"/>
                  </a:lnTo>
                  <a:lnTo>
                    <a:pt x="857" y="100"/>
                  </a:lnTo>
                  <a:lnTo>
                    <a:pt x="767" y="139"/>
                  </a:lnTo>
                  <a:lnTo>
                    <a:pt x="688" y="189"/>
                  </a:lnTo>
                  <a:lnTo>
                    <a:pt x="618" y="239"/>
                  </a:lnTo>
                  <a:lnTo>
                    <a:pt x="548" y="299"/>
                  </a:lnTo>
                  <a:lnTo>
                    <a:pt x="478" y="359"/>
                  </a:lnTo>
                  <a:lnTo>
                    <a:pt x="409" y="428"/>
                  </a:lnTo>
                  <a:lnTo>
                    <a:pt x="289" y="578"/>
                  </a:lnTo>
                  <a:lnTo>
                    <a:pt x="190" y="747"/>
                  </a:lnTo>
                  <a:lnTo>
                    <a:pt x="110" y="927"/>
                  </a:lnTo>
                  <a:lnTo>
                    <a:pt x="50" y="1116"/>
                  </a:lnTo>
                  <a:lnTo>
                    <a:pt x="10" y="1305"/>
                  </a:lnTo>
                  <a:lnTo>
                    <a:pt x="0" y="1405"/>
                  </a:lnTo>
                  <a:lnTo>
                    <a:pt x="0" y="1504"/>
                  </a:lnTo>
                  <a:lnTo>
                    <a:pt x="0" y="1604"/>
                  </a:lnTo>
                  <a:lnTo>
                    <a:pt x="10" y="1694"/>
                  </a:lnTo>
                  <a:lnTo>
                    <a:pt x="20" y="1793"/>
                  </a:lnTo>
                  <a:lnTo>
                    <a:pt x="50" y="1893"/>
                  </a:lnTo>
                  <a:lnTo>
                    <a:pt x="80" y="1983"/>
                  </a:lnTo>
                  <a:lnTo>
                    <a:pt x="110" y="2082"/>
                  </a:lnTo>
                  <a:lnTo>
                    <a:pt x="160" y="2172"/>
                  </a:lnTo>
                  <a:lnTo>
                    <a:pt x="209" y="2252"/>
                  </a:lnTo>
                  <a:lnTo>
                    <a:pt x="299" y="2381"/>
                  </a:lnTo>
                  <a:lnTo>
                    <a:pt x="389" y="2501"/>
                  </a:lnTo>
                  <a:lnTo>
                    <a:pt x="488" y="2610"/>
                  </a:lnTo>
                  <a:lnTo>
                    <a:pt x="598" y="2730"/>
                  </a:lnTo>
                  <a:lnTo>
                    <a:pt x="718" y="2839"/>
                  </a:lnTo>
                  <a:lnTo>
                    <a:pt x="857" y="2949"/>
                  </a:lnTo>
                  <a:lnTo>
                    <a:pt x="997" y="3049"/>
                  </a:lnTo>
                  <a:lnTo>
                    <a:pt x="1146" y="3148"/>
                  </a:lnTo>
                  <a:lnTo>
                    <a:pt x="1315" y="3238"/>
                  </a:lnTo>
                  <a:lnTo>
                    <a:pt x="1485" y="3328"/>
                  </a:lnTo>
                  <a:lnTo>
                    <a:pt x="1674" y="3407"/>
                  </a:lnTo>
                  <a:lnTo>
                    <a:pt x="1873" y="3487"/>
                  </a:lnTo>
                  <a:lnTo>
                    <a:pt x="2092" y="3557"/>
                  </a:lnTo>
                  <a:lnTo>
                    <a:pt x="2312" y="3617"/>
                  </a:lnTo>
                  <a:lnTo>
                    <a:pt x="2561" y="3676"/>
                  </a:lnTo>
                  <a:lnTo>
                    <a:pt x="2810" y="3726"/>
                  </a:lnTo>
                  <a:lnTo>
                    <a:pt x="3129" y="3766"/>
                  </a:lnTo>
                  <a:lnTo>
                    <a:pt x="3427" y="3786"/>
                  </a:lnTo>
                  <a:lnTo>
                    <a:pt x="3716" y="3776"/>
                  </a:lnTo>
                  <a:lnTo>
                    <a:pt x="3995" y="3746"/>
                  </a:lnTo>
                  <a:lnTo>
                    <a:pt x="4274" y="3706"/>
                  </a:lnTo>
                  <a:lnTo>
                    <a:pt x="4523" y="3636"/>
                  </a:lnTo>
                  <a:lnTo>
                    <a:pt x="4772" y="3557"/>
                  </a:lnTo>
                  <a:lnTo>
                    <a:pt x="5012" y="3457"/>
                  </a:lnTo>
                  <a:lnTo>
                    <a:pt x="5241" y="3338"/>
                  </a:lnTo>
                  <a:lnTo>
                    <a:pt x="5460" y="3208"/>
                  </a:lnTo>
                  <a:lnTo>
                    <a:pt x="5669" y="3069"/>
                  </a:lnTo>
                  <a:lnTo>
                    <a:pt x="5868" y="2919"/>
                  </a:lnTo>
                  <a:lnTo>
                    <a:pt x="6048" y="2760"/>
                  </a:lnTo>
                  <a:lnTo>
                    <a:pt x="6227" y="2590"/>
                  </a:lnTo>
                  <a:lnTo>
                    <a:pt x="6396" y="2421"/>
                  </a:lnTo>
                  <a:lnTo>
                    <a:pt x="6556" y="2242"/>
                  </a:lnTo>
                  <a:lnTo>
                    <a:pt x="6626" y="2152"/>
                  </a:lnTo>
                  <a:lnTo>
                    <a:pt x="6685" y="2062"/>
                  </a:lnTo>
                  <a:lnTo>
                    <a:pt x="6745" y="1973"/>
                  </a:lnTo>
                  <a:lnTo>
                    <a:pt x="6785" y="1873"/>
                  </a:lnTo>
                  <a:lnTo>
                    <a:pt x="6825" y="1783"/>
                  </a:lnTo>
                  <a:lnTo>
                    <a:pt x="6865" y="1684"/>
                  </a:lnTo>
                  <a:lnTo>
                    <a:pt x="6885" y="1584"/>
                  </a:lnTo>
                  <a:lnTo>
                    <a:pt x="6905" y="1494"/>
                  </a:lnTo>
                  <a:lnTo>
                    <a:pt x="6924" y="1395"/>
                  </a:lnTo>
                  <a:lnTo>
                    <a:pt x="6924" y="1295"/>
                  </a:lnTo>
                  <a:lnTo>
                    <a:pt x="6934" y="1196"/>
                  </a:lnTo>
                  <a:lnTo>
                    <a:pt x="6924" y="1106"/>
                  </a:lnTo>
                  <a:lnTo>
                    <a:pt x="6914" y="1006"/>
                  </a:lnTo>
                  <a:lnTo>
                    <a:pt x="6895" y="917"/>
                  </a:lnTo>
                  <a:lnTo>
                    <a:pt x="6875" y="827"/>
                  </a:lnTo>
                  <a:lnTo>
                    <a:pt x="6845" y="737"/>
                  </a:lnTo>
                  <a:lnTo>
                    <a:pt x="6815" y="658"/>
                  </a:lnTo>
                  <a:lnTo>
                    <a:pt x="6775" y="578"/>
                  </a:lnTo>
                  <a:lnTo>
                    <a:pt x="6735" y="498"/>
                  </a:lnTo>
                  <a:lnTo>
                    <a:pt x="6685" y="428"/>
                  </a:lnTo>
                  <a:lnTo>
                    <a:pt x="6626" y="359"/>
                  </a:lnTo>
                  <a:lnTo>
                    <a:pt x="6566" y="289"/>
                  </a:lnTo>
                  <a:lnTo>
                    <a:pt x="6506" y="239"/>
                  </a:lnTo>
                  <a:lnTo>
                    <a:pt x="6436" y="179"/>
                  </a:lnTo>
                  <a:lnTo>
                    <a:pt x="6367" y="139"/>
                  </a:lnTo>
                  <a:lnTo>
                    <a:pt x="6297" y="100"/>
                  </a:lnTo>
                  <a:lnTo>
                    <a:pt x="6217" y="60"/>
                  </a:lnTo>
                  <a:lnTo>
                    <a:pt x="6127" y="40"/>
                  </a:lnTo>
                  <a:lnTo>
                    <a:pt x="6048" y="20"/>
                  </a:lnTo>
                  <a:lnTo>
                    <a:pt x="5958" y="10"/>
                  </a:lnTo>
                  <a:lnTo>
                    <a:pt x="5858" y="10"/>
                  </a:lnTo>
                  <a:lnTo>
                    <a:pt x="5759" y="20"/>
                  </a:lnTo>
                  <a:lnTo>
                    <a:pt x="5161" y="70"/>
                  </a:lnTo>
                  <a:lnTo>
                    <a:pt x="4563" y="110"/>
                  </a:lnTo>
                  <a:lnTo>
                    <a:pt x="3985" y="120"/>
                  </a:lnTo>
                  <a:lnTo>
                    <a:pt x="3408" y="120"/>
                  </a:lnTo>
                  <a:lnTo>
                    <a:pt x="2860" y="110"/>
                  </a:lnTo>
                  <a:lnTo>
                    <a:pt x="2332" y="80"/>
                  </a:lnTo>
                  <a:lnTo>
                    <a:pt x="1843" y="40"/>
                  </a:lnTo>
                  <a:lnTo>
                    <a:pt x="1395" y="0"/>
                  </a:lnTo>
                  <a:close/>
                </a:path>
              </a:pathLst>
            </a:custGeom>
            <a:solidFill>
              <a:srgbClr val="2525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3" name="Google Shape;2673;p23"/>
            <p:cNvSpPr/>
            <p:nvPr/>
          </p:nvSpPr>
          <p:spPr>
            <a:xfrm>
              <a:off x="1082875" y="4904750"/>
              <a:ext cx="147725" cy="69000"/>
            </a:xfrm>
            <a:custGeom>
              <a:rect b="b" l="l" r="r" t="t"/>
              <a:pathLst>
                <a:path extrusionOk="0" h="2760" w="5909">
                  <a:moveTo>
                    <a:pt x="3199" y="0"/>
                  </a:moveTo>
                  <a:lnTo>
                    <a:pt x="2890" y="20"/>
                  </a:lnTo>
                  <a:lnTo>
                    <a:pt x="2611" y="60"/>
                  </a:lnTo>
                  <a:lnTo>
                    <a:pt x="2332" y="130"/>
                  </a:lnTo>
                  <a:lnTo>
                    <a:pt x="2073" y="209"/>
                  </a:lnTo>
                  <a:lnTo>
                    <a:pt x="1824" y="309"/>
                  </a:lnTo>
                  <a:lnTo>
                    <a:pt x="1595" y="419"/>
                  </a:lnTo>
                  <a:lnTo>
                    <a:pt x="1366" y="548"/>
                  </a:lnTo>
                  <a:lnTo>
                    <a:pt x="1157" y="688"/>
                  </a:lnTo>
                  <a:lnTo>
                    <a:pt x="957" y="847"/>
                  </a:lnTo>
                  <a:lnTo>
                    <a:pt x="778" y="1006"/>
                  </a:lnTo>
                  <a:lnTo>
                    <a:pt x="599" y="1186"/>
                  </a:lnTo>
                  <a:lnTo>
                    <a:pt x="439" y="1365"/>
                  </a:lnTo>
                  <a:lnTo>
                    <a:pt x="280" y="1554"/>
                  </a:lnTo>
                  <a:lnTo>
                    <a:pt x="140" y="1754"/>
                  </a:lnTo>
                  <a:lnTo>
                    <a:pt x="1" y="1953"/>
                  </a:lnTo>
                  <a:lnTo>
                    <a:pt x="180" y="2072"/>
                  </a:lnTo>
                  <a:lnTo>
                    <a:pt x="369" y="2192"/>
                  </a:lnTo>
                  <a:lnTo>
                    <a:pt x="579" y="2302"/>
                  </a:lnTo>
                  <a:lnTo>
                    <a:pt x="808" y="2401"/>
                  </a:lnTo>
                  <a:lnTo>
                    <a:pt x="1057" y="2491"/>
                  </a:lnTo>
                  <a:lnTo>
                    <a:pt x="1316" y="2571"/>
                  </a:lnTo>
                  <a:lnTo>
                    <a:pt x="1605" y="2640"/>
                  </a:lnTo>
                  <a:lnTo>
                    <a:pt x="1904" y="2700"/>
                  </a:lnTo>
                  <a:lnTo>
                    <a:pt x="2223" y="2740"/>
                  </a:lnTo>
                  <a:lnTo>
                    <a:pt x="2521" y="2760"/>
                  </a:lnTo>
                  <a:lnTo>
                    <a:pt x="2810" y="2750"/>
                  </a:lnTo>
                  <a:lnTo>
                    <a:pt x="3089" y="2720"/>
                  </a:lnTo>
                  <a:lnTo>
                    <a:pt x="3368" y="2680"/>
                  </a:lnTo>
                  <a:lnTo>
                    <a:pt x="3617" y="2610"/>
                  </a:lnTo>
                  <a:lnTo>
                    <a:pt x="3866" y="2531"/>
                  </a:lnTo>
                  <a:lnTo>
                    <a:pt x="4106" y="2431"/>
                  </a:lnTo>
                  <a:lnTo>
                    <a:pt x="4335" y="2312"/>
                  </a:lnTo>
                  <a:lnTo>
                    <a:pt x="4554" y="2182"/>
                  </a:lnTo>
                  <a:lnTo>
                    <a:pt x="4763" y="2043"/>
                  </a:lnTo>
                  <a:lnTo>
                    <a:pt x="4962" y="1893"/>
                  </a:lnTo>
                  <a:lnTo>
                    <a:pt x="5142" y="1734"/>
                  </a:lnTo>
                  <a:lnTo>
                    <a:pt x="5321" y="1564"/>
                  </a:lnTo>
                  <a:lnTo>
                    <a:pt x="5490" y="1395"/>
                  </a:lnTo>
                  <a:lnTo>
                    <a:pt x="5650" y="1216"/>
                  </a:lnTo>
                  <a:lnTo>
                    <a:pt x="5730" y="1106"/>
                  </a:lnTo>
                  <a:lnTo>
                    <a:pt x="5799" y="996"/>
                  </a:lnTo>
                  <a:lnTo>
                    <a:pt x="5859" y="887"/>
                  </a:lnTo>
                  <a:lnTo>
                    <a:pt x="5909" y="777"/>
                  </a:lnTo>
                  <a:lnTo>
                    <a:pt x="5710" y="618"/>
                  </a:lnTo>
                  <a:lnTo>
                    <a:pt x="5590" y="548"/>
                  </a:lnTo>
                  <a:lnTo>
                    <a:pt x="5470" y="478"/>
                  </a:lnTo>
                  <a:lnTo>
                    <a:pt x="5351" y="419"/>
                  </a:lnTo>
                  <a:lnTo>
                    <a:pt x="5221" y="359"/>
                  </a:lnTo>
                  <a:lnTo>
                    <a:pt x="5082" y="299"/>
                  </a:lnTo>
                  <a:lnTo>
                    <a:pt x="4932" y="249"/>
                  </a:lnTo>
                  <a:lnTo>
                    <a:pt x="4783" y="199"/>
                  </a:lnTo>
                  <a:lnTo>
                    <a:pt x="4624" y="150"/>
                  </a:lnTo>
                  <a:lnTo>
                    <a:pt x="4454" y="110"/>
                  </a:lnTo>
                  <a:lnTo>
                    <a:pt x="4285" y="80"/>
                  </a:lnTo>
                  <a:lnTo>
                    <a:pt x="4106" y="50"/>
                  </a:lnTo>
                  <a:lnTo>
                    <a:pt x="3916" y="30"/>
                  </a:lnTo>
                  <a:lnTo>
                    <a:pt x="3717" y="10"/>
                  </a:lnTo>
                  <a:lnTo>
                    <a:pt x="350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4" name="Google Shape;2674;p23"/>
            <p:cNvSpPr/>
            <p:nvPr/>
          </p:nvSpPr>
          <p:spPr>
            <a:xfrm>
              <a:off x="1061475" y="4879100"/>
              <a:ext cx="171875" cy="44850"/>
            </a:xfrm>
            <a:custGeom>
              <a:rect b="b" l="l" r="r" t="t"/>
              <a:pathLst>
                <a:path extrusionOk="0" h="1794" w="6875">
                  <a:moveTo>
                    <a:pt x="1225" y="0"/>
                  </a:moveTo>
                  <a:lnTo>
                    <a:pt x="1106" y="10"/>
                  </a:lnTo>
                  <a:lnTo>
                    <a:pt x="996" y="30"/>
                  </a:lnTo>
                  <a:lnTo>
                    <a:pt x="887" y="60"/>
                  </a:lnTo>
                  <a:lnTo>
                    <a:pt x="777" y="110"/>
                  </a:lnTo>
                  <a:lnTo>
                    <a:pt x="678" y="159"/>
                  </a:lnTo>
                  <a:lnTo>
                    <a:pt x="578" y="229"/>
                  </a:lnTo>
                  <a:lnTo>
                    <a:pt x="488" y="299"/>
                  </a:lnTo>
                  <a:lnTo>
                    <a:pt x="399" y="389"/>
                  </a:lnTo>
                  <a:lnTo>
                    <a:pt x="319" y="478"/>
                  </a:lnTo>
                  <a:lnTo>
                    <a:pt x="249" y="568"/>
                  </a:lnTo>
                  <a:lnTo>
                    <a:pt x="189" y="677"/>
                  </a:lnTo>
                  <a:lnTo>
                    <a:pt x="130" y="777"/>
                  </a:lnTo>
                  <a:lnTo>
                    <a:pt x="70" y="897"/>
                  </a:lnTo>
                  <a:lnTo>
                    <a:pt x="30" y="1006"/>
                  </a:lnTo>
                  <a:lnTo>
                    <a:pt x="0" y="1126"/>
                  </a:lnTo>
                  <a:lnTo>
                    <a:pt x="299" y="1255"/>
                  </a:lnTo>
                  <a:lnTo>
                    <a:pt x="628" y="1365"/>
                  </a:lnTo>
                  <a:lnTo>
                    <a:pt x="956" y="1465"/>
                  </a:lnTo>
                  <a:lnTo>
                    <a:pt x="1295" y="1544"/>
                  </a:lnTo>
                  <a:lnTo>
                    <a:pt x="1654" y="1624"/>
                  </a:lnTo>
                  <a:lnTo>
                    <a:pt x="2013" y="1684"/>
                  </a:lnTo>
                  <a:lnTo>
                    <a:pt x="2381" y="1734"/>
                  </a:lnTo>
                  <a:lnTo>
                    <a:pt x="2760" y="1773"/>
                  </a:lnTo>
                  <a:lnTo>
                    <a:pt x="3059" y="1793"/>
                  </a:lnTo>
                  <a:lnTo>
                    <a:pt x="3925" y="1793"/>
                  </a:lnTo>
                  <a:lnTo>
                    <a:pt x="4214" y="1773"/>
                  </a:lnTo>
                  <a:lnTo>
                    <a:pt x="4483" y="1744"/>
                  </a:lnTo>
                  <a:lnTo>
                    <a:pt x="4752" y="1714"/>
                  </a:lnTo>
                  <a:lnTo>
                    <a:pt x="5021" y="1664"/>
                  </a:lnTo>
                  <a:lnTo>
                    <a:pt x="5280" y="1614"/>
                  </a:lnTo>
                  <a:lnTo>
                    <a:pt x="5529" y="1564"/>
                  </a:lnTo>
                  <a:lnTo>
                    <a:pt x="5769" y="1494"/>
                  </a:lnTo>
                  <a:lnTo>
                    <a:pt x="6008" y="1425"/>
                  </a:lnTo>
                  <a:lnTo>
                    <a:pt x="6237" y="1345"/>
                  </a:lnTo>
                  <a:lnTo>
                    <a:pt x="6456" y="1265"/>
                  </a:lnTo>
                  <a:lnTo>
                    <a:pt x="6665" y="1166"/>
                  </a:lnTo>
                  <a:lnTo>
                    <a:pt x="6874" y="1066"/>
                  </a:lnTo>
                  <a:lnTo>
                    <a:pt x="6855" y="956"/>
                  </a:lnTo>
                  <a:lnTo>
                    <a:pt x="6825" y="847"/>
                  </a:lnTo>
                  <a:lnTo>
                    <a:pt x="6795" y="737"/>
                  </a:lnTo>
                  <a:lnTo>
                    <a:pt x="6755" y="638"/>
                  </a:lnTo>
                  <a:lnTo>
                    <a:pt x="6705" y="538"/>
                  </a:lnTo>
                  <a:lnTo>
                    <a:pt x="6645" y="448"/>
                  </a:lnTo>
                  <a:lnTo>
                    <a:pt x="6576" y="359"/>
                  </a:lnTo>
                  <a:lnTo>
                    <a:pt x="6506" y="279"/>
                  </a:lnTo>
                  <a:lnTo>
                    <a:pt x="6426" y="219"/>
                  </a:lnTo>
                  <a:lnTo>
                    <a:pt x="6346" y="149"/>
                  </a:lnTo>
                  <a:lnTo>
                    <a:pt x="6257" y="100"/>
                  </a:lnTo>
                  <a:lnTo>
                    <a:pt x="6157" y="60"/>
                  </a:lnTo>
                  <a:lnTo>
                    <a:pt x="6057" y="30"/>
                  </a:lnTo>
                  <a:lnTo>
                    <a:pt x="5948" y="10"/>
                  </a:lnTo>
                  <a:lnTo>
                    <a:pt x="5828" y="10"/>
                  </a:lnTo>
                  <a:lnTo>
                    <a:pt x="5709" y="20"/>
                  </a:lnTo>
                  <a:lnTo>
                    <a:pt x="5111" y="70"/>
                  </a:lnTo>
                  <a:lnTo>
                    <a:pt x="4513" y="110"/>
                  </a:lnTo>
                  <a:lnTo>
                    <a:pt x="3935" y="120"/>
                  </a:lnTo>
                  <a:lnTo>
                    <a:pt x="3358" y="120"/>
                  </a:lnTo>
                  <a:lnTo>
                    <a:pt x="2810" y="110"/>
                  </a:lnTo>
                  <a:lnTo>
                    <a:pt x="2282" y="80"/>
                  </a:lnTo>
                  <a:lnTo>
                    <a:pt x="1793" y="40"/>
                  </a:lnTo>
                  <a:lnTo>
                    <a:pt x="134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5" name="Google Shape;2675;p23"/>
            <p:cNvSpPr/>
            <p:nvPr/>
          </p:nvSpPr>
          <p:spPr>
            <a:xfrm>
              <a:off x="814875" y="4138100"/>
              <a:ext cx="662075" cy="487200"/>
            </a:xfrm>
            <a:custGeom>
              <a:rect b="b" l="l" r="r" t="t"/>
              <a:pathLst>
                <a:path extrusionOk="0" h="19488" w="26483">
                  <a:moveTo>
                    <a:pt x="12624" y="0"/>
                  </a:moveTo>
                  <a:lnTo>
                    <a:pt x="12006" y="10"/>
                  </a:lnTo>
                  <a:lnTo>
                    <a:pt x="11418" y="30"/>
                  </a:lnTo>
                  <a:lnTo>
                    <a:pt x="10850" y="80"/>
                  </a:lnTo>
                  <a:lnTo>
                    <a:pt x="10312" y="140"/>
                  </a:lnTo>
                  <a:lnTo>
                    <a:pt x="9794" y="210"/>
                  </a:lnTo>
                  <a:lnTo>
                    <a:pt x="9306" y="299"/>
                  </a:lnTo>
                  <a:lnTo>
                    <a:pt x="8838" y="399"/>
                  </a:lnTo>
                  <a:lnTo>
                    <a:pt x="8399" y="518"/>
                  </a:lnTo>
                  <a:lnTo>
                    <a:pt x="7971" y="638"/>
                  </a:lnTo>
                  <a:lnTo>
                    <a:pt x="7573" y="767"/>
                  </a:lnTo>
                  <a:lnTo>
                    <a:pt x="7204" y="907"/>
                  </a:lnTo>
                  <a:lnTo>
                    <a:pt x="6845" y="1046"/>
                  </a:lnTo>
                  <a:lnTo>
                    <a:pt x="6517" y="1196"/>
                  </a:lnTo>
                  <a:lnTo>
                    <a:pt x="6208" y="1345"/>
                  </a:lnTo>
                  <a:lnTo>
                    <a:pt x="5919" y="1495"/>
                  </a:lnTo>
                  <a:lnTo>
                    <a:pt x="5640" y="1654"/>
                  </a:lnTo>
                  <a:lnTo>
                    <a:pt x="5391" y="1814"/>
                  </a:lnTo>
                  <a:lnTo>
                    <a:pt x="5162" y="1963"/>
                  </a:lnTo>
                  <a:lnTo>
                    <a:pt x="4952" y="2112"/>
                  </a:lnTo>
                  <a:lnTo>
                    <a:pt x="4753" y="2262"/>
                  </a:lnTo>
                  <a:lnTo>
                    <a:pt x="4574" y="2401"/>
                  </a:lnTo>
                  <a:lnTo>
                    <a:pt x="4424" y="2541"/>
                  </a:lnTo>
                  <a:lnTo>
                    <a:pt x="4155" y="2790"/>
                  </a:lnTo>
                  <a:lnTo>
                    <a:pt x="3956" y="3009"/>
                  </a:lnTo>
                  <a:lnTo>
                    <a:pt x="3817" y="3169"/>
                  </a:lnTo>
                  <a:lnTo>
                    <a:pt x="3707" y="3308"/>
                  </a:lnTo>
                  <a:lnTo>
                    <a:pt x="3647" y="3328"/>
                  </a:lnTo>
                  <a:lnTo>
                    <a:pt x="3478" y="3398"/>
                  </a:lnTo>
                  <a:lnTo>
                    <a:pt x="3358" y="3457"/>
                  </a:lnTo>
                  <a:lnTo>
                    <a:pt x="3229" y="3537"/>
                  </a:lnTo>
                  <a:lnTo>
                    <a:pt x="3069" y="3637"/>
                  </a:lnTo>
                  <a:lnTo>
                    <a:pt x="2900" y="3766"/>
                  </a:lnTo>
                  <a:lnTo>
                    <a:pt x="2721" y="3916"/>
                  </a:lnTo>
                  <a:lnTo>
                    <a:pt x="2531" y="4085"/>
                  </a:lnTo>
                  <a:lnTo>
                    <a:pt x="2332" y="4294"/>
                  </a:lnTo>
                  <a:lnTo>
                    <a:pt x="2133" y="4533"/>
                  </a:lnTo>
                  <a:lnTo>
                    <a:pt x="1924" y="4812"/>
                  </a:lnTo>
                  <a:lnTo>
                    <a:pt x="1714" y="5121"/>
                  </a:lnTo>
                  <a:lnTo>
                    <a:pt x="1505" y="5470"/>
                  </a:lnTo>
                  <a:lnTo>
                    <a:pt x="1406" y="5659"/>
                  </a:lnTo>
                  <a:lnTo>
                    <a:pt x="1306" y="5859"/>
                  </a:lnTo>
                  <a:lnTo>
                    <a:pt x="1206" y="6078"/>
                  </a:lnTo>
                  <a:lnTo>
                    <a:pt x="1107" y="6297"/>
                  </a:lnTo>
                  <a:lnTo>
                    <a:pt x="1007" y="6526"/>
                  </a:lnTo>
                  <a:lnTo>
                    <a:pt x="917" y="6775"/>
                  </a:lnTo>
                  <a:lnTo>
                    <a:pt x="828" y="7034"/>
                  </a:lnTo>
                  <a:lnTo>
                    <a:pt x="738" y="7303"/>
                  </a:lnTo>
                  <a:lnTo>
                    <a:pt x="658" y="7582"/>
                  </a:lnTo>
                  <a:lnTo>
                    <a:pt x="579" y="7881"/>
                  </a:lnTo>
                  <a:lnTo>
                    <a:pt x="499" y="8190"/>
                  </a:lnTo>
                  <a:lnTo>
                    <a:pt x="429" y="8509"/>
                  </a:lnTo>
                  <a:lnTo>
                    <a:pt x="359" y="8847"/>
                  </a:lnTo>
                  <a:lnTo>
                    <a:pt x="300" y="9196"/>
                  </a:lnTo>
                  <a:lnTo>
                    <a:pt x="240" y="9555"/>
                  </a:lnTo>
                  <a:lnTo>
                    <a:pt x="190" y="9933"/>
                  </a:lnTo>
                  <a:lnTo>
                    <a:pt x="140" y="10322"/>
                  </a:lnTo>
                  <a:lnTo>
                    <a:pt x="100" y="10730"/>
                  </a:lnTo>
                  <a:lnTo>
                    <a:pt x="61" y="11149"/>
                  </a:lnTo>
                  <a:lnTo>
                    <a:pt x="41" y="11587"/>
                  </a:lnTo>
                  <a:lnTo>
                    <a:pt x="21" y="12046"/>
                  </a:lnTo>
                  <a:lnTo>
                    <a:pt x="1" y="12514"/>
                  </a:lnTo>
                  <a:lnTo>
                    <a:pt x="1" y="12992"/>
                  </a:lnTo>
                  <a:lnTo>
                    <a:pt x="1" y="13500"/>
                  </a:lnTo>
                  <a:lnTo>
                    <a:pt x="11" y="14018"/>
                  </a:lnTo>
                  <a:lnTo>
                    <a:pt x="21" y="14556"/>
                  </a:lnTo>
                  <a:lnTo>
                    <a:pt x="51" y="15104"/>
                  </a:lnTo>
                  <a:lnTo>
                    <a:pt x="80" y="15672"/>
                  </a:lnTo>
                  <a:lnTo>
                    <a:pt x="130" y="16260"/>
                  </a:lnTo>
                  <a:lnTo>
                    <a:pt x="180" y="16868"/>
                  </a:lnTo>
                  <a:lnTo>
                    <a:pt x="250" y="17495"/>
                  </a:lnTo>
                  <a:lnTo>
                    <a:pt x="320" y="18143"/>
                  </a:lnTo>
                  <a:lnTo>
                    <a:pt x="399" y="18800"/>
                  </a:lnTo>
                  <a:lnTo>
                    <a:pt x="499" y="19488"/>
                  </a:lnTo>
                  <a:lnTo>
                    <a:pt x="599" y="19488"/>
                  </a:lnTo>
                  <a:lnTo>
                    <a:pt x="708" y="19478"/>
                  </a:lnTo>
                  <a:lnTo>
                    <a:pt x="858" y="19438"/>
                  </a:lnTo>
                  <a:lnTo>
                    <a:pt x="947" y="19408"/>
                  </a:lnTo>
                  <a:lnTo>
                    <a:pt x="1037" y="19368"/>
                  </a:lnTo>
                  <a:lnTo>
                    <a:pt x="1137" y="19318"/>
                  </a:lnTo>
                  <a:lnTo>
                    <a:pt x="1236" y="19259"/>
                  </a:lnTo>
                  <a:lnTo>
                    <a:pt x="1336" y="19179"/>
                  </a:lnTo>
                  <a:lnTo>
                    <a:pt x="1435" y="19079"/>
                  </a:lnTo>
                  <a:lnTo>
                    <a:pt x="1545" y="18970"/>
                  </a:lnTo>
                  <a:lnTo>
                    <a:pt x="1655" y="18850"/>
                  </a:lnTo>
                  <a:lnTo>
                    <a:pt x="1764" y="18701"/>
                  </a:lnTo>
                  <a:lnTo>
                    <a:pt x="1864" y="18531"/>
                  </a:lnTo>
                  <a:lnTo>
                    <a:pt x="1973" y="18342"/>
                  </a:lnTo>
                  <a:lnTo>
                    <a:pt x="2073" y="18133"/>
                  </a:lnTo>
                  <a:lnTo>
                    <a:pt x="2173" y="17904"/>
                  </a:lnTo>
                  <a:lnTo>
                    <a:pt x="2262" y="17635"/>
                  </a:lnTo>
                  <a:lnTo>
                    <a:pt x="2352" y="17346"/>
                  </a:lnTo>
                  <a:lnTo>
                    <a:pt x="2432" y="17037"/>
                  </a:lnTo>
                  <a:lnTo>
                    <a:pt x="2501" y="16688"/>
                  </a:lnTo>
                  <a:lnTo>
                    <a:pt x="2571" y="16310"/>
                  </a:lnTo>
                  <a:lnTo>
                    <a:pt x="2631" y="15901"/>
                  </a:lnTo>
                  <a:lnTo>
                    <a:pt x="2671" y="15453"/>
                  </a:lnTo>
                  <a:lnTo>
                    <a:pt x="2711" y="14975"/>
                  </a:lnTo>
                  <a:lnTo>
                    <a:pt x="2731" y="14466"/>
                  </a:lnTo>
                  <a:lnTo>
                    <a:pt x="2741" y="13909"/>
                  </a:lnTo>
                  <a:lnTo>
                    <a:pt x="2741" y="13321"/>
                  </a:lnTo>
                  <a:lnTo>
                    <a:pt x="3020" y="13291"/>
                  </a:lnTo>
                  <a:lnTo>
                    <a:pt x="3348" y="13251"/>
                  </a:lnTo>
                  <a:lnTo>
                    <a:pt x="3767" y="13191"/>
                  </a:lnTo>
                  <a:lnTo>
                    <a:pt x="4265" y="13092"/>
                  </a:lnTo>
                  <a:lnTo>
                    <a:pt x="4534" y="13032"/>
                  </a:lnTo>
                  <a:lnTo>
                    <a:pt x="4823" y="12962"/>
                  </a:lnTo>
                  <a:lnTo>
                    <a:pt x="5122" y="12882"/>
                  </a:lnTo>
                  <a:lnTo>
                    <a:pt x="5421" y="12793"/>
                  </a:lnTo>
                  <a:lnTo>
                    <a:pt x="5739" y="12683"/>
                  </a:lnTo>
                  <a:lnTo>
                    <a:pt x="6048" y="12574"/>
                  </a:lnTo>
                  <a:lnTo>
                    <a:pt x="6078" y="12663"/>
                  </a:lnTo>
                  <a:lnTo>
                    <a:pt x="6108" y="12753"/>
                  </a:lnTo>
                  <a:lnTo>
                    <a:pt x="6148" y="12843"/>
                  </a:lnTo>
                  <a:lnTo>
                    <a:pt x="6198" y="12932"/>
                  </a:lnTo>
                  <a:lnTo>
                    <a:pt x="6257" y="13012"/>
                  </a:lnTo>
                  <a:lnTo>
                    <a:pt x="6317" y="13092"/>
                  </a:lnTo>
                  <a:lnTo>
                    <a:pt x="6387" y="13161"/>
                  </a:lnTo>
                  <a:lnTo>
                    <a:pt x="6467" y="13231"/>
                  </a:lnTo>
                  <a:lnTo>
                    <a:pt x="6556" y="13301"/>
                  </a:lnTo>
                  <a:lnTo>
                    <a:pt x="6646" y="13361"/>
                  </a:lnTo>
                  <a:lnTo>
                    <a:pt x="6756" y="13410"/>
                  </a:lnTo>
                  <a:lnTo>
                    <a:pt x="6875" y="13460"/>
                  </a:lnTo>
                  <a:lnTo>
                    <a:pt x="7005" y="13510"/>
                  </a:lnTo>
                  <a:lnTo>
                    <a:pt x="7134" y="13550"/>
                  </a:lnTo>
                  <a:lnTo>
                    <a:pt x="7284" y="13580"/>
                  </a:lnTo>
                  <a:lnTo>
                    <a:pt x="7443" y="13600"/>
                  </a:lnTo>
                  <a:lnTo>
                    <a:pt x="7712" y="13630"/>
                  </a:lnTo>
                  <a:lnTo>
                    <a:pt x="7991" y="13640"/>
                  </a:lnTo>
                  <a:lnTo>
                    <a:pt x="8270" y="13630"/>
                  </a:lnTo>
                  <a:lnTo>
                    <a:pt x="8569" y="13610"/>
                  </a:lnTo>
                  <a:lnTo>
                    <a:pt x="8878" y="13580"/>
                  </a:lnTo>
                  <a:lnTo>
                    <a:pt x="9187" y="13530"/>
                  </a:lnTo>
                  <a:lnTo>
                    <a:pt x="9505" y="13480"/>
                  </a:lnTo>
                  <a:lnTo>
                    <a:pt x="9824" y="13410"/>
                  </a:lnTo>
                  <a:lnTo>
                    <a:pt x="10153" y="13331"/>
                  </a:lnTo>
                  <a:lnTo>
                    <a:pt x="10472" y="13251"/>
                  </a:lnTo>
                  <a:lnTo>
                    <a:pt x="10801" y="13161"/>
                  </a:lnTo>
                  <a:lnTo>
                    <a:pt x="11129" y="13062"/>
                  </a:lnTo>
                  <a:lnTo>
                    <a:pt x="11767" y="12852"/>
                  </a:lnTo>
                  <a:lnTo>
                    <a:pt x="12385" y="12633"/>
                  </a:lnTo>
                  <a:lnTo>
                    <a:pt x="12962" y="12414"/>
                  </a:lnTo>
                  <a:lnTo>
                    <a:pt x="13510" y="12195"/>
                  </a:lnTo>
                  <a:lnTo>
                    <a:pt x="13989" y="11986"/>
                  </a:lnTo>
                  <a:lnTo>
                    <a:pt x="14417" y="11796"/>
                  </a:lnTo>
                  <a:lnTo>
                    <a:pt x="15025" y="11508"/>
                  </a:lnTo>
                  <a:lnTo>
                    <a:pt x="15244" y="11398"/>
                  </a:lnTo>
                  <a:lnTo>
                    <a:pt x="15124" y="11517"/>
                  </a:lnTo>
                  <a:lnTo>
                    <a:pt x="15015" y="11647"/>
                  </a:lnTo>
                  <a:lnTo>
                    <a:pt x="14905" y="11786"/>
                  </a:lnTo>
                  <a:lnTo>
                    <a:pt x="14816" y="11936"/>
                  </a:lnTo>
                  <a:lnTo>
                    <a:pt x="14736" y="12095"/>
                  </a:lnTo>
                  <a:lnTo>
                    <a:pt x="14666" y="12255"/>
                  </a:lnTo>
                  <a:lnTo>
                    <a:pt x="14616" y="12424"/>
                  </a:lnTo>
                  <a:lnTo>
                    <a:pt x="14576" y="12593"/>
                  </a:lnTo>
                  <a:lnTo>
                    <a:pt x="14557" y="12753"/>
                  </a:lnTo>
                  <a:lnTo>
                    <a:pt x="14547" y="12922"/>
                  </a:lnTo>
                  <a:lnTo>
                    <a:pt x="14557" y="13082"/>
                  </a:lnTo>
                  <a:lnTo>
                    <a:pt x="14586" y="13231"/>
                  </a:lnTo>
                  <a:lnTo>
                    <a:pt x="14636" y="13381"/>
                  </a:lnTo>
                  <a:lnTo>
                    <a:pt x="14696" y="13520"/>
                  </a:lnTo>
                  <a:lnTo>
                    <a:pt x="14736" y="13590"/>
                  </a:lnTo>
                  <a:lnTo>
                    <a:pt x="14786" y="13650"/>
                  </a:lnTo>
                  <a:lnTo>
                    <a:pt x="14836" y="13709"/>
                  </a:lnTo>
                  <a:lnTo>
                    <a:pt x="14895" y="13769"/>
                  </a:lnTo>
                  <a:lnTo>
                    <a:pt x="14955" y="13819"/>
                  </a:lnTo>
                  <a:lnTo>
                    <a:pt x="15025" y="13869"/>
                  </a:lnTo>
                  <a:lnTo>
                    <a:pt x="15105" y="13909"/>
                  </a:lnTo>
                  <a:lnTo>
                    <a:pt x="15184" y="13948"/>
                  </a:lnTo>
                  <a:lnTo>
                    <a:pt x="15264" y="13988"/>
                  </a:lnTo>
                  <a:lnTo>
                    <a:pt x="15364" y="14018"/>
                  </a:lnTo>
                  <a:lnTo>
                    <a:pt x="15453" y="14048"/>
                  </a:lnTo>
                  <a:lnTo>
                    <a:pt x="15563" y="14068"/>
                  </a:lnTo>
                  <a:lnTo>
                    <a:pt x="15672" y="14088"/>
                  </a:lnTo>
                  <a:lnTo>
                    <a:pt x="15792" y="14098"/>
                  </a:lnTo>
                  <a:lnTo>
                    <a:pt x="16051" y="14098"/>
                  </a:lnTo>
                  <a:lnTo>
                    <a:pt x="16330" y="14078"/>
                  </a:lnTo>
                  <a:lnTo>
                    <a:pt x="16639" y="14038"/>
                  </a:lnTo>
                  <a:lnTo>
                    <a:pt x="16988" y="13958"/>
                  </a:lnTo>
                  <a:lnTo>
                    <a:pt x="17356" y="13859"/>
                  </a:lnTo>
                  <a:lnTo>
                    <a:pt x="17755" y="13719"/>
                  </a:lnTo>
                  <a:lnTo>
                    <a:pt x="18193" y="13550"/>
                  </a:lnTo>
                  <a:lnTo>
                    <a:pt x="18661" y="13351"/>
                  </a:lnTo>
                  <a:lnTo>
                    <a:pt x="19159" y="13112"/>
                  </a:lnTo>
                  <a:lnTo>
                    <a:pt x="19697" y="12833"/>
                  </a:lnTo>
                  <a:lnTo>
                    <a:pt x="20265" y="12514"/>
                  </a:lnTo>
                  <a:lnTo>
                    <a:pt x="20594" y="12633"/>
                  </a:lnTo>
                  <a:lnTo>
                    <a:pt x="20913" y="12753"/>
                  </a:lnTo>
                  <a:lnTo>
                    <a:pt x="21232" y="12852"/>
                  </a:lnTo>
                  <a:lnTo>
                    <a:pt x="21541" y="12932"/>
                  </a:lnTo>
                  <a:lnTo>
                    <a:pt x="21839" y="13012"/>
                  </a:lnTo>
                  <a:lnTo>
                    <a:pt x="22128" y="13072"/>
                  </a:lnTo>
                  <a:lnTo>
                    <a:pt x="22656" y="13181"/>
                  </a:lnTo>
                  <a:lnTo>
                    <a:pt x="23095" y="13251"/>
                  </a:lnTo>
                  <a:lnTo>
                    <a:pt x="23433" y="13291"/>
                  </a:lnTo>
                  <a:lnTo>
                    <a:pt x="23732" y="13321"/>
                  </a:lnTo>
                  <a:lnTo>
                    <a:pt x="23732" y="13909"/>
                  </a:lnTo>
                  <a:lnTo>
                    <a:pt x="23742" y="14466"/>
                  </a:lnTo>
                  <a:lnTo>
                    <a:pt x="23762" y="14975"/>
                  </a:lnTo>
                  <a:lnTo>
                    <a:pt x="23802" y="15453"/>
                  </a:lnTo>
                  <a:lnTo>
                    <a:pt x="23852" y="15901"/>
                  </a:lnTo>
                  <a:lnTo>
                    <a:pt x="23902" y="16310"/>
                  </a:lnTo>
                  <a:lnTo>
                    <a:pt x="23971" y="16688"/>
                  </a:lnTo>
                  <a:lnTo>
                    <a:pt x="24041" y="17037"/>
                  </a:lnTo>
                  <a:lnTo>
                    <a:pt x="24121" y="17346"/>
                  </a:lnTo>
                  <a:lnTo>
                    <a:pt x="24211" y="17635"/>
                  </a:lnTo>
                  <a:lnTo>
                    <a:pt x="24300" y="17904"/>
                  </a:lnTo>
                  <a:lnTo>
                    <a:pt x="24400" y="18133"/>
                  </a:lnTo>
                  <a:lnTo>
                    <a:pt x="24500" y="18342"/>
                  </a:lnTo>
                  <a:lnTo>
                    <a:pt x="24609" y="18531"/>
                  </a:lnTo>
                  <a:lnTo>
                    <a:pt x="24709" y="18701"/>
                  </a:lnTo>
                  <a:lnTo>
                    <a:pt x="24818" y="18850"/>
                  </a:lnTo>
                  <a:lnTo>
                    <a:pt x="24928" y="18970"/>
                  </a:lnTo>
                  <a:lnTo>
                    <a:pt x="25038" y="19079"/>
                  </a:lnTo>
                  <a:lnTo>
                    <a:pt x="25137" y="19179"/>
                  </a:lnTo>
                  <a:lnTo>
                    <a:pt x="25237" y="19259"/>
                  </a:lnTo>
                  <a:lnTo>
                    <a:pt x="25336" y="19318"/>
                  </a:lnTo>
                  <a:lnTo>
                    <a:pt x="25436" y="19368"/>
                  </a:lnTo>
                  <a:lnTo>
                    <a:pt x="25526" y="19408"/>
                  </a:lnTo>
                  <a:lnTo>
                    <a:pt x="25615" y="19438"/>
                  </a:lnTo>
                  <a:lnTo>
                    <a:pt x="25765" y="19478"/>
                  </a:lnTo>
                  <a:lnTo>
                    <a:pt x="25874" y="19488"/>
                  </a:lnTo>
                  <a:lnTo>
                    <a:pt x="25974" y="19488"/>
                  </a:lnTo>
                  <a:lnTo>
                    <a:pt x="26074" y="18800"/>
                  </a:lnTo>
                  <a:lnTo>
                    <a:pt x="26153" y="18143"/>
                  </a:lnTo>
                  <a:lnTo>
                    <a:pt x="26223" y="17495"/>
                  </a:lnTo>
                  <a:lnTo>
                    <a:pt x="26293" y="16868"/>
                  </a:lnTo>
                  <a:lnTo>
                    <a:pt x="26343" y="16260"/>
                  </a:lnTo>
                  <a:lnTo>
                    <a:pt x="26392" y="15672"/>
                  </a:lnTo>
                  <a:lnTo>
                    <a:pt x="26422" y="15104"/>
                  </a:lnTo>
                  <a:lnTo>
                    <a:pt x="26452" y="14556"/>
                  </a:lnTo>
                  <a:lnTo>
                    <a:pt x="26472" y="14018"/>
                  </a:lnTo>
                  <a:lnTo>
                    <a:pt x="26472" y="13500"/>
                  </a:lnTo>
                  <a:lnTo>
                    <a:pt x="26482" y="12992"/>
                  </a:lnTo>
                  <a:lnTo>
                    <a:pt x="26472" y="12514"/>
                  </a:lnTo>
                  <a:lnTo>
                    <a:pt x="26452" y="12046"/>
                  </a:lnTo>
                  <a:lnTo>
                    <a:pt x="26432" y="11587"/>
                  </a:lnTo>
                  <a:lnTo>
                    <a:pt x="26412" y="11149"/>
                  </a:lnTo>
                  <a:lnTo>
                    <a:pt x="26373" y="10730"/>
                  </a:lnTo>
                  <a:lnTo>
                    <a:pt x="26333" y="10322"/>
                  </a:lnTo>
                  <a:lnTo>
                    <a:pt x="26283" y="9933"/>
                  </a:lnTo>
                  <a:lnTo>
                    <a:pt x="26233" y="9555"/>
                  </a:lnTo>
                  <a:lnTo>
                    <a:pt x="26173" y="9196"/>
                  </a:lnTo>
                  <a:lnTo>
                    <a:pt x="26114" y="8847"/>
                  </a:lnTo>
                  <a:lnTo>
                    <a:pt x="26044" y="8509"/>
                  </a:lnTo>
                  <a:lnTo>
                    <a:pt x="25974" y="8190"/>
                  </a:lnTo>
                  <a:lnTo>
                    <a:pt x="25894" y="7881"/>
                  </a:lnTo>
                  <a:lnTo>
                    <a:pt x="25815" y="7582"/>
                  </a:lnTo>
                  <a:lnTo>
                    <a:pt x="25735" y="7303"/>
                  </a:lnTo>
                  <a:lnTo>
                    <a:pt x="25645" y="7034"/>
                  </a:lnTo>
                  <a:lnTo>
                    <a:pt x="25556" y="6775"/>
                  </a:lnTo>
                  <a:lnTo>
                    <a:pt x="25466" y="6526"/>
                  </a:lnTo>
                  <a:lnTo>
                    <a:pt x="25366" y="6297"/>
                  </a:lnTo>
                  <a:lnTo>
                    <a:pt x="25267" y="6078"/>
                  </a:lnTo>
                  <a:lnTo>
                    <a:pt x="25167" y="5859"/>
                  </a:lnTo>
                  <a:lnTo>
                    <a:pt x="25067" y="5659"/>
                  </a:lnTo>
                  <a:lnTo>
                    <a:pt x="24968" y="5470"/>
                  </a:lnTo>
                  <a:lnTo>
                    <a:pt x="24759" y="5121"/>
                  </a:lnTo>
                  <a:lnTo>
                    <a:pt x="24549" y="4812"/>
                  </a:lnTo>
                  <a:lnTo>
                    <a:pt x="24350" y="4533"/>
                  </a:lnTo>
                  <a:lnTo>
                    <a:pt x="24141" y="4294"/>
                  </a:lnTo>
                  <a:lnTo>
                    <a:pt x="23942" y="4085"/>
                  </a:lnTo>
                  <a:lnTo>
                    <a:pt x="23752" y="3916"/>
                  </a:lnTo>
                  <a:lnTo>
                    <a:pt x="23573" y="3766"/>
                  </a:lnTo>
                  <a:lnTo>
                    <a:pt x="23404" y="3637"/>
                  </a:lnTo>
                  <a:lnTo>
                    <a:pt x="23244" y="3537"/>
                  </a:lnTo>
                  <a:lnTo>
                    <a:pt x="23115" y="3457"/>
                  </a:lnTo>
                  <a:lnTo>
                    <a:pt x="22995" y="3398"/>
                  </a:lnTo>
                  <a:lnTo>
                    <a:pt x="22826" y="3328"/>
                  </a:lnTo>
                  <a:lnTo>
                    <a:pt x="22766" y="3308"/>
                  </a:lnTo>
                  <a:lnTo>
                    <a:pt x="22736" y="3278"/>
                  </a:lnTo>
                  <a:lnTo>
                    <a:pt x="22656" y="3169"/>
                  </a:lnTo>
                  <a:lnTo>
                    <a:pt x="22497" y="3009"/>
                  </a:lnTo>
                  <a:lnTo>
                    <a:pt x="22278" y="2790"/>
                  </a:lnTo>
                  <a:lnTo>
                    <a:pt x="22138" y="2670"/>
                  </a:lnTo>
                  <a:lnTo>
                    <a:pt x="21979" y="2541"/>
                  </a:lnTo>
                  <a:lnTo>
                    <a:pt x="21800" y="2401"/>
                  </a:lnTo>
                  <a:lnTo>
                    <a:pt x="21600" y="2262"/>
                  </a:lnTo>
                  <a:lnTo>
                    <a:pt x="21391" y="2112"/>
                  </a:lnTo>
                  <a:lnTo>
                    <a:pt x="21152" y="1963"/>
                  </a:lnTo>
                  <a:lnTo>
                    <a:pt x="20893" y="1814"/>
                  </a:lnTo>
                  <a:lnTo>
                    <a:pt x="20604" y="1654"/>
                  </a:lnTo>
                  <a:lnTo>
                    <a:pt x="20305" y="1495"/>
                  </a:lnTo>
                  <a:lnTo>
                    <a:pt x="19976" y="1345"/>
                  </a:lnTo>
                  <a:lnTo>
                    <a:pt x="19618" y="1196"/>
                  </a:lnTo>
                  <a:lnTo>
                    <a:pt x="19249" y="1046"/>
                  </a:lnTo>
                  <a:lnTo>
                    <a:pt x="18841" y="907"/>
                  </a:lnTo>
                  <a:lnTo>
                    <a:pt x="18412" y="767"/>
                  </a:lnTo>
                  <a:lnTo>
                    <a:pt x="17964" y="638"/>
                  </a:lnTo>
                  <a:lnTo>
                    <a:pt x="17486" y="518"/>
                  </a:lnTo>
                  <a:lnTo>
                    <a:pt x="16978" y="399"/>
                  </a:lnTo>
                  <a:lnTo>
                    <a:pt x="16440" y="299"/>
                  </a:lnTo>
                  <a:lnTo>
                    <a:pt x="15882" y="210"/>
                  </a:lnTo>
                  <a:lnTo>
                    <a:pt x="15284" y="140"/>
                  </a:lnTo>
                  <a:lnTo>
                    <a:pt x="14666" y="80"/>
                  </a:lnTo>
                  <a:lnTo>
                    <a:pt x="14019" y="30"/>
                  </a:lnTo>
                  <a:lnTo>
                    <a:pt x="13341" y="10"/>
                  </a:lnTo>
                  <a:lnTo>
                    <a:pt x="1262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6" name="Google Shape;2676;p23"/>
            <p:cNvSpPr/>
            <p:nvPr/>
          </p:nvSpPr>
          <p:spPr>
            <a:xfrm>
              <a:off x="814875" y="4296250"/>
              <a:ext cx="641650" cy="154700"/>
            </a:xfrm>
            <a:custGeom>
              <a:rect b="b" l="l" r="r" t="t"/>
              <a:pathLst>
                <a:path extrusionOk="0" h="6188" w="25666">
                  <a:moveTo>
                    <a:pt x="25376" y="1"/>
                  </a:moveTo>
                  <a:lnTo>
                    <a:pt x="24938" y="200"/>
                  </a:lnTo>
                  <a:lnTo>
                    <a:pt x="24400" y="429"/>
                  </a:lnTo>
                  <a:lnTo>
                    <a:pt x="23782" y="688"/>
                  </a:lnTo>
                  <a:lnTo>
                    <a:pt x="23115" y="947"/>
                  </a:lnTo>
                  <a:lnTo>
                    <a:pt x="22407" y="1196"/>
                  </a:lnTo>
                  <a:lnTo>
                    <a:pt x="22039" y="1326"/>
                  </a:lnTo>
                  <a:lnTo>
                    <a:pt x="21680" y="1435"/>
                  </a:lnTo>
                  <a:lnTo>
                    <a:pt x="21311" y="1545"/>
                  </a:lnTo>
                  <a:lnTo>
                    <a:pt x="20943" y="1645"/>
                  </a:lnTo>
                  <a:lnTo>
                    <a:pt x="20584" y="1734"/>
                  </a:lnTo>
                  <a:lnTo>
                    <a:pt x="20225" y="1804"/>
                  </a:lnTo>
                  <a:lnTo>
                    <a:pt x="19877" y="1874"/>
                  </a:lnTo>
                  <a:lnTo>
                    <a:pt x="19548" y="1914"/>
                  </a:lnTo>
                  <a:lnTo>
                    <a:pt x="19219" y="1944"/>
                  </a:lnTo>
                  <a:lnTo>
                    <a:pt x="18910" y="1963"/>
                  </a:lnTo>
                  <a:lnTo>
                    <a:pt x="18621" y="1954"/>
                  </a:lnTo>
                  <a:lnTo>
                    <a:pt x="18482" y="1934"/>
                  </a:lnTo>
                  <a:lnTo>
                    <a:pt x="18352" y="1924"/>
                  </a:lnTo>
                  <a:lnTo>
                    <a:pt x="18223" y="1894"/>
                  </a:lnTo>
                  <a:lnTo>
                    <a:pt x="18103" y="1864"/>
                  </a:lnTo>
                  <a:lnTo>
                    <a:pt x="17984" y="1824"/>
                  </a:lnTo>
                  <a:lnTo>
                    <a:pt x="17874" y="1784"/>
                  </a:lnTo>
                  <a:lnTo>
                    <a:pt x="17775" y="1734"/>
                  </a:lnTo>
                  <a:lnTo>
                    <a:pt x="17675" y="1685"/>
                  </a:lnTo>
                  <a:lnTo>
                    <a:pt x="17585" y="1615"/>
                  </a:lnTo>
                  <a:lnTo>
                    <a:pt x="17506" y="1545"/>
                  </a:lnTo>
                  <a:lnTo>
                    <a:pt x="17436" y="1475"/>
                  </a:lnTo>
                  <a:lnTo>
                    <a:pt x="17366" y="1386"/>
                  </a:lnTo>
                  <a:lnTo>
                    <a:pt x="17316" y="1296"/>
                  </a:lnTo>
                  <a:lnTo>
                    <a:pt x="17266" y="1196"/>
                  </a:lnTo>
                  <a:lnTo>
                    <a:pt x="17227" y="1087"/>
                  </a:lnTo>
                  <a:lnTo>
                    <a:pt x="17197" y="967"/>
                  </a:lnTo>
                  <a:lnTo>
                    <a:pt x="17167" y="838"/>
                  </a:lnTo>
                  <a:lnTo>
                    <a:pt x="17157" y="708"/>
                  </a:lnTo>
                  <a:lnTo>
                    <a:pt x="17157" y="559"/>
                  </a:lnTo>
                  <a:lnTo>
                    <a:pt x="17167" y="409"/>
                  </a:lnTo>
                  <a:lnTo>
                    <a:pt x="17187" y="250"/>
                  </a:lnTo>
                  <a:lnTo>
                    <a:pt x="17217" y="71"/>
                  </a:lnTo>
                  <a:lnTo>
                    <a:pt x="17217" y="71"/>
                  </a:lnTo>
                  <a:lnTo>
                    <a:pt x="16788" y="310"/>
                  </a:lnTo>
                  <a:lnTo>
                    <a:pt x="16300" y="569"/>
                  </a:lnTo>
                  <a:lnTo>
                    <a:pt x="15672" y="887"/>
                  </a:lnTo>
                  <a:lnTo>
                    <a:pt x="14935" y="1256"/>
                  </a:lnTo>
                  <a:lnTo>
                    <a:pt x="14108" y="1635"/>
                  </a:lnTo>
                  <a:lnTo>
                    <a:pt x="13670" y="1834"/>
                  </a:lnTo>
                  <a:lnTo>
                    <a:pt x="13231" y="2023"/>
                  </a:lnTo>
                  <a:lnTo>
                    <a:pt x="12773" y="2203"/>
                  </a:lnTo>
                  <a:lnTo>
                    <a:pt x="12325" y="2372"/>
                  </a:lnTo>
                  <a:lnTo>
                    <a:pt x="11877" y="2531"/>
                  </a:lnTo>
                  <a:lnTo>
                    <a:pt x="11428" y="2681"/>
                  </a:lnTo>
                  <a:lnTo>
                    <a:pt x="10990" y="2810"/>
                  </a:lnTo>
                  <a:lnTo>
                    <a:pt x="10571" y="2910"/>
                  </a:lnTo>
                  <a:lnTo>
                    <a:pt x="10163" y="3000"/>
                  </a:lnTo>
                  <a:lnTo>
                    <a:pt x="9974" y="3030"/>
                  </a:lnTo>
                  <a:lnTo>
                    <a:pt x="9774" y="3049"/>
                  </a:lnTo>
                  <a:lnTo>
                    <a:pt x="9595" y="3069"/>
                  </a:lnTo>
                  <a:lnTo>
                    <a:pt x="9416" y="3079"/>
                  </a:lnTo>
                  <a:lnTo>
                    <a:pt x="9246" y="3079"/>
                  </a:lnTo>
                  <a:lnTo>
                    <a:pt x="9087" y="3069"/>
                  </a:lnTo>
                  <a:lnTo>
                    <a:pt x="8928" y="3059"/>
                  </a:lnTo>
                  <a:lnTo>
                    <a:pt x="8778" y="3039"/>
                  </a:lnTo>
                  <a:lnTo>
                    <a:pt x="8639" y="3000"/>
                  </a:lnTo>
                  <a:lnTo>
                    <a:pt x="8509" y="2960"/>
                  </a:lnTo>
                  <a:lnTo>
                    <a:pt x="8390" y="2900"/>
                  </a:lnTo>
                  <a:lnTo>
                    <a:pt x="8280" y="2840"/>
                  </a:lnTo>
                  <a:lnTo>
                    <a:pt x="8190" y="2761"/>
                  </a:lnTo>
                  <a:lnTo>
                    <a:pt x="8101" y="2681"/>
                  </a:lnTo>
                  <a:lnTo>
                    <a:pt x="8021" y="2581"/>
                  </a:lnTo>
                  <a:lnTo>
                    <a:pt x="7961" y="2472"/>
                  </a:lnTo>
                  <a:lnTo>
                    <a:pt x="7911" y="2352"/>
                  </a:lnTo>
                  <a:lnTo>
                    <a:pt x="7871" y="2213"/>
                  </a:lnTo>
                  <a:lnTo>
                    <a:pt x="7842" y="2063"/>
                  </a:lnTo>
                  <a:lnTo>
                    <a:pt x="7832" y="1904"/>
                  </a:lnTo>
                  <a:lnTo>
                    <a:pt x="7842" y="1734"/>
                  </a:lnTo>
                  <a:lnTo>
                    <a:pt x="7861" y="1545"/>
                  </a:lnTo>
                  <a:lnTo>
                    <a:pt x="7861" y="1545"/>
                  </a:lnTo>
                  <a:lnTo>
                    <a:pt x="7672" y="1635"/>
                  </a:lnTo>
                  <a:lnTo>
                    <a:pt x="7144" y="1884"/>
                  </a:lnTo>
                  <a:lnTo>
                    <a:pt x="6776" y="2053"/>
                  </a:lnTo>
                  <a:lnTo>
                    <a:pt x="6337" y="2242"/>
                  </a:lnTo>
                  <a:lnTo>
                    <a:pt x="5849" y="2452"/>
                  </a:lnTo>
                  <a:lnTo>
                    <a:pt x="5311" y="2661"/>
                  </a:lnTo>
                  <a:lnTo>
                    <a:pt x="4733" y="2870"/>
                  </a:lnTo>
                  <a:lnTo>
                    <a:pt x="4115" y="3089"/>
                  </a:lnTo>
                  <a:lnTo>
                    <a:pt x="3478" y="3289"/>
                  </a:lnTo>
                  <a:lnTo>
                    <a:pt x="2820" y="3468"/>
                  </a:lnTo>
                  <a:lnTo>
                    <a:pt x="2491" y="3548"/>
                  </a:lnTo>
                  <a:lnTo>
                    <a:pt x="2153" y="3627"/>
                  </a:lnTo>
                  <a:lnTo>
                    <a:pt x="1814" y="3697"/>
                  </a:lnTo>
                  <a:lnTo>
                    <a:pt x="1485" y="3757"/>
                  </a:lnTo>
                  <a:lnTo>
                    <a:pt x="1147" y="3817"/>
                  </a:lnTo>
                  <a:lnTo>
                    <a:pt x="808" y="3856"/>
                  </a:lnTo>
                  <a:lnTo>
                    <a:pt x="479" y="3896"/>
                  </a:lnTo>
                  <a:lnTo>
                    <a:pt x="150" y="3916"/>
                  </a:lnTo>
                  <a:lnTo>
                    <a:pt x="100" y="4444"/>
                  </a:lnTo>
                  <a:lnTo>
                    <a:pt x="51" y="5002"/>
                  </a:lnTo>
                  <a:lnTo>
                    <a:pt x="21" y="5580"/>
                  </a:lnTo>
                  <a:lnTo>
                    <a:pt x="1" y="6188"/>
                  </a:lnTo>
                  <a:lnTo>
                    <a:pt x="349" y="6128"/>
                  </a:lnTo>
                  <a:lnTo>
                    <a:pt x="688" y="6058"/>
                  </a:lnTo>
                  <a:lnTo>
                    <a:pt x="1027" y="5979"/>
                  </a:lnTo>
                  <a:lnTo>
                    <a:pt x="1356" y="5899"/>
                  </a:lnTo>
                  <a:lnTo>
                    <a:pt x="2003" y="5729"/>
                  </a:lnTo>
                  <a:lnTo>
                    <a:pt x="2621" y="5540"/>
                  </a:lnTo>
                  <a:lnTo>
                    <a:pt x="3209" y="5341"/>
                  </a:lnTo>
                  <a:lnTo>
                    <a:pt x="3767" y="5142"/>
                  </a:lnTo>
                  <a:lnTo>
                    <a:pt x="4285" y="4942"/>
                  </a:lnTo>
                  <a:lnTo>
                    <a:pt x="4763" y="4743"/>
                  </a:lnTo>
                  <a:lnTo>
                    <a:pt x="5201" y="4554"/>
                  </a:lnTo>
                  <a:lnTo>
                    <a:pt x="5590" y="4375"/>
                  </a:lnTo>
                  <a:lnTo>
                    <a:pt x="5919" y="4215"/>
                  </a:lnTo>
                  <a:lnTo>
                    <a:pt x="6208" y="4076"/>
                  </a:lnTo>
                  <a:lnTo>
                    <a:pt x="6596" y="3866"/>
                  </a:lnTo>
                  <a:lnTo>
                    <a:pt x="6736" y="3787"/>
                  </a:lnTo>
                  <a:lnTo>
                    <a:pt x="6736" y="3827"/>
                  </a:lnTo>
                  <a:lnTo>
                    <a:pt x="6746" y="3916"/>
                  </a:lnTo>
                  <a:lnTo>
                    <a:pt x="6756" y="3986"/>
                  </a:lnTo>
                  <a:lnTo>
                    <a:pt x="6776" y="4056"/>
                  </a:lnTo>
                  <a:lnTo>
                    <a:pt x="6805" y="4135"/>
                  </a:lnTo>
                  <a:lnTo>
                    <a:pt x="6845" y="4225"/>
                  </a:lnTo>
                  <a:lnTo>
                    <a:pt x="6905" y="4305"/>
                  </a:lnTo>
                  <a:lnTo>
                    <a:pt x="6975" y="4394"/>
                  </a:lnTo>
                  <a:lnTo>
                    <a:pt x="7055" y="4484"/>
                  </a:lnTo>
                  <a:lnTo>
                    <a:pt x="7164" y="4564"/>
                  </a:lnTo>
                  <a:lnTo>
                    <a:pt x="7294" y="4644"/>
                  </a:lnTo>
                  <a:lnTo>
                    <a:pt x="7443" y="4713"/>
                  </a:lnTo>
                  <a:lnTo>
                    <a:pt x="7622" y="4763"/>
                  </a:lnTo>
                  <a:lnTo>
                    <a:pt x="7832" y="4813"/>
                  </a:lnTo>
                  <a:lnTo>
                    <a:pt x="8061" y="4843"/>
                  </a:lnTo>
                  <a:lnTo>
                    <a:pt x="8330" y="4863"/>
                  </a:lnTo>
                  <a:lnTo>
                    <a:pt x="8619" y="4863"/>
                  </a:lnTo>
                  <a:lnTo>
                    <a:pt x="8957" y="4833"/>
                  </a:lnTo>
                  <a:lnTo>
                    <a:pt x="9326" y="4793"/>
                  </a:lnTo>
                  <a:lnTo>
                    <a:pt x="9725" y="4723"/>
                  </a:lnTo>
                  <a:lnTo>
                    <a:pt x="10173" y="4624"/>
                  </a:lnTo>
                  <a:lnTo>
                    <a:pt x="10671" y="4504"/>
                  </a:lnTo>
                  <a:lnTo>
                    <a:pt x="11199" y="4345"/>
                  </a:lnTo>
                  <a:lnTo>
                    <a:pt x="11787" y="4165"/>
                  </a:lnTo>
                  <a:lnTo>
                    <a:pt x="12415" y="3936"/>
                  </a:lnTo>
                  <a:lnTo>
                    <a:pt x="13092" y="3677"/>
                  </a:lnTo>
                  <a:lnTo>
                    <a:pt x="13819" y="3378"/>
                  </a:lnTo>
                  <a:lnTo>
                    <a:pt x="14606" y="3039"/>
                  </a:lnTo>
                  <a:lnTo>
                    <a:pt x="15443" y="2661"/>
                  </a:lnTo>
                  <a:lnTo>
                    <a:pt x="16350" y="2232"/>
                  </a:lnTo>
                  <a:lnTo>
                    <a:pt x="16360" y="2282"/>
                  </a:lnTo>
                  <a:lnTo>
                    <a:pt x="16400" y="2402"/>
                  </a:lnTo>
                  <a:lnTo>
                    <a:pt x="16430" y="2492"/>
                  </a:lnTo>
                  <a:lnTo>
                    <a:pt x="16479" y="2581"/>
                  </a:lnTo>
                  <a:lnTo>
                    <a:pt x="16539" y="2691"/>
                  </a:lnTo>
                  <a:lnTo>
                    <a:pt x="16609" y="2800"/>
                  </a:lnTo>
                  <a:lnTo>
                    <a:pt x="16689" y="2920"/>
                  </a:lnTo>
                  <a:lnTo>
                    <a:pt x="16798" y="3039"/>
                  </a:lnTo>
                  <a:lnTo>
                    <a:pt x="16918" y="3149"/>
                  </a:lnTo>
                  <a:lnTo>
                    <a:pt x="17057" y="3269"/>
                  </a:lnTo>
                  <a:lnTo>
                    <a:pt x="17207" y="3368"/>
                  </a:lnTo>
                  <a:lnTo>
                    <a:pt x="17386" y="3468"/>
                  </a:lnTo>
                  <a:lnTo>
                    <a:pt x="17595" y="3558"/>
                  </a:lnTo>
                  <a:lnTo>
                    <a:pt x="17814" y="3627"/>
                  </a:lnTo>
                  <a:lnTo>
                    <a:pt x="18063" y="3687"/>
                  </a:lnTo>
                  <a:lnTo>
                    <a:pt x="18203" y="3707"/>
                  </a:lnTo>
                  <a:lnTo>
                    <a:pt x="18342" y="3717"/>
                  </a:lnTo>
                  <a:lnTo>
                    <a:pt x="18492" y="3727"/>
                  </a:lnTo>
                  <a:lnTo>
                    <a:pt x="18651" y="3737"/>
                  </a:lnTo>
                  <a:lnTo>
                    <a:pt x="18811" y="3737"/>
                  </a:lnTo>
                  <a:lnTo>
                    <a:pt x="18980" y="3727"/>
                  </a:lnTo>
                  <a:lnTo>
                    <a:pt x="19159" y="3707"/>
                  </a:lnTo>
                  <a:lnTo>
                    <a:pt x="19339" y="3687"/>
                  </a:lnTo>
                  <a:lnTo>
                    <a:pt x="19538" y="3657"/>
                  </a:lnTo>
                  <a:lnTo>
                    <a:pt x="19737" y="3617"/>
                  </a:lnTo>
                  <a:lnTo>
                    <a:pt x="19946" y="3577"/>
                  </a:lnTo>
                  <a:lnTo>
                    <a:pt x="20166" y="3518"/>
                  </a:lnTo>
                  <a:lnTo>
                    <a:pt x="20385" y="3458"/>
                  </a:lnTo>
                  <a:lnTo>
                    <a:pt x="20624" y="3388"/>
                  </a:lnTo>
                  <a:lnTo>
                    <a:pt x="20863" y="3308"/>
                  </a:lnTo>
                  <a:lnTo>
                    <a:pt x="21112" y="3219"/>
                  </a:lnTo>
                  <a:lnTo>
                    <a:pt x="21381" y="3119"/>
                  </a:lnTo>
                  <a:lnTo>
                    <a:pt x="21650" y="3010"/>
                  </a:lnTo>
                  <a:lnTo>
                    <a:pt x="21929" y="2890"/>
                  </a:lnTo>
                  <a:lnTo>
                    <a:pt x="22218" y="2751"/>
                  </a:lnTo>
                  <a:lnTo>
                    <a:pt x="22517" y="2611"/>
                  </a:lnTo>
                  <a:lnTo>
                    <a:pt x="22826" y="2462"/>
                  </a:lnTo>
                  <a:lnTo>
                    <a:pt x="23145" y="2292"/>
                  </a:lnTo>
                  <a:lnTo>
                    <a:pt x="23463" y="2113"/>
                  </a:lnTo>
                  <a:lnTo>
                    <a:pt x="23802" y="1924"/>
                  </a:lnTo>
                  <a:lnTo>
                    <a:pt x="24161" y="1714"/>
                  </a:lnTo>
                  <a:lnTo>
                    <a:pt x="24888" y="1266"/>
                  </a:lnTo>
                  <a:lnTo>
                    <a:pt x="25665" y="758"/>
                  </a:lnTo>
                  <a:lnTo>
                    <a:pt x="25526" y="369"/>
                  </a:lnTo>
                  <a:lnTo>
                    <a:pt x="25376"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77" name="Google Shape;2677;p23"/>
          <p:cNvSpPr/>
          <p:nvPr/>
        </p:nvSpPr>
        <p:spPr>
          <a:xfrm>
            <a:off x="457250" y="1232975"/>
            <a:ext cx="466800" cy="2460600"/>
          </a:xfrm>
          <a:prstGeom prst="rect">
            <a:avLst/>
          </a:prstGeom>
          <a:solidFill>
            <a:srgbClr val="B76F61">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8" name="Google Shape;2678;p23"/>
          <p:cNvSpPr/>
          <p:nvPr/>
        </p:nvSpPr>
        <p:spPr>
          <a:xfrm>
            <a:off x="457250" y="2571750"/>
            <a:ext cx="466800" cy="112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79" name="Google Shape;2679;p23"/>
          <p:cNvGrpSpPr/>
          <p:nvPr/>
        </p:nvGrpSpPr>
        <p:grpSpPr>
          <a:xfrm>
            <a:off x="457239" y="3106810"/>
            <a:ext cx="1970646" cy="1625265"/>
            <a:chOff x="457239" y="3106810"/>
            <a:chExt cx="1970646" cy="1625265"/>
          </a:xfrm>
        </p:grpSpPr>
        <p:grpSp>
          <p:nvGrpSpPr>
            <p:cNvPr id="2680" name="Google Shape;2680;p23"/>
            <p:cNvGrpSpPr/>
            <p:nvPr/>
          </p:nvGrpSpPr>
          <p:grpSpPr>
            <a:xfrm>
              <a:off x="457239" y="3907475"/>
              <a:ext cx="1970646" cy="824600"/>
              <a:chOff x="361025" y="3907475"/>
              <a:chExt cx="2016625" cy="824600"/>
            </a:xfrm>
          </p:grpSpPr>
          <p:sp>
            <p:nvSpPr>
              <p:cNvPr id="2681" name="Google Shape;2681;p23"/>
              <p:cNvSpPr txBox="1"/>
              <p:nvPr/>
            </p:nvSpPr>
            <p:spPr>
              <a:xfrm>
                <a:off x="361025" y="3907475"/>
                <a:ext cx="20166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Mercury</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2682" name="Google Shape;2682;p23"/>
              <p:cNvSpPr txBox="1"/>
              <p:nvPr/>
            </p:nvSpPr>
            <p:spPr>
              <a:xfrm>
                <a:off x="361050" y="4249075"/>
                <a:ext cx="2016600" cy="48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Mercury is the closest planet to the Sun</a:t>
                </a:r>
                <a:endParaRPr b="0" i="0" sz="1400" u="none" cap="none" strike="noStrike">
                  <a:solidFill>
                    <a:schemeClr val="dk1"/>
                  </a:solidFill>
                  <a:latin typeface="Roboto"/>
                  <a:ea typeface="Roboto"/>
                  <a:cs typeface="Roboto"/>
                  <a:sym typeface="Roboto"/>
                </a:endParaRPr>
              </a:p>
            </p:txBody>
          </p:sp>
        </p:grpSp>
        <p:sp>
          <p:nvSpPr>
            <p:cNvPr id="2683" name="Google Shape;2683;p23"/>
            <p:cNvSpPr txBox="1"/>
            <p:nvPr/>
          </p:nvSpPr>
          <p:spPr>
            <a:xfrm>
              <a:off x="1328250" y="3106810"/>
              <a:ext cx="1023600" cy="586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Fira Sans Extra Condensed"/>
                  <a:ea typeface="Fira Sans Extra Condensed"/>
                  <a:cs typeface="Fira Sans Extra Condensed"/>
                  <a:sym typeface="Fira Sans Extra Condensed"/>
                </a:rPr>
                <a:t>45%</a:t>
              </a:r>
              <a:endParaRPr b="1" i="0" sz="2400" u="none" cap="none" strike="noStrike">
                <a:solidFill>
                  <a:schemeClr val="lt1"/>
                </a:solidFill>
                <a:latin typeface="Fira Sans Extra Condensed"/>
                <a:ea typeface="Fira Sans Extra Condensed"/>
                <a:cs typeface="Fira Sans Extra Condensed"/>
                <a:sym typeface="Fira Sans Extra Condensed"/>
              </a:endParaRPr>
            </a:p>
          </p:txBody>
        </p:sp>
      </p:grpSp>
      <p:sp>
        <p:nvSpPr>
          <p:cNvPr id="2684" name="Google Shape;2684;p23"/>
          <p:cNvSpPr/>
          <p:nvPr/>
        </p:nvSpPr>
        <p:spPr>
          <a:xfrm>
            <a:off x="3586688" y="1232975"/>
            <a:ext cx="466800" cy="2460600"/>
          </a:xfrm>
          <a:prstGeom prst="rect">
            <a:avLst/>
          </a:prstGeom>
          <a:solidFill>
            <a:srgbClr val="2BB9E0">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5" name="Google Shape;2685;p23"/>
          <p:cNvSpPr/>
          <p:nvPr/>
        </p:nvSpPr>
        <p:spPr>
          <a:xfrm>
            <a:off x="3586700" y="3037775"/>
            <a:ext cx="466800" cy="6558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86" name="Google Shape;2686;p23"/>
          <p:cNvGrpSpPr/>
          <p:nvPr/>
        </p:nvGrpSpPr>
        <p:grpSpPr>
          <a:xfrm>
            <a:off x="3586702" y="3106810"/>
            <a:ext cx="1970622" cy="1625265"/>
            <a:chOff x="3586702" y="3106810"/>
            <a:chExt cx="1970622" cy="1625265"/>
          </a:xfrm>
        </p:grpSpPr>
        <p:grpSp>
          <p:nvGrpSpPr>
            <p:cNvPr id="2687" name="Google Shape;2687;p23"/>
            <p:cNvGrpSpPr/>
            <p:nvPr/>
          </p:nvGrpSpPr>
          <p:grpSpPr>
            <a:xfrm>
              <a:off x="3586702" y="3907475"/>
              <a:ext cx="1970622" cy="824600"/>
              <a:chOff x="2503675" y="3907475"/>
              <a:chExt cx="2016600" cy="824600"/>
            </a:xfrm>
          </p:grpSpPr>
          <p:sp>
            <p:nvSpPr>
              <p:cNvPr id="2688" name="Google Shape;2688;p23"/>
              <p:cNvSpPr txBox="1"/>
              <p:nvPr/>
            </p:nvSpPr>
            <p:spPr>
              <a:xfrm>
                <a:off x="2503675" y="3907475"/>
                <a:ext cx="20166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Mars</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2689" name="Google Shape;2689;p23"/>
              <p:cNvSpPr txBox="1"/>
              <p:nvPr/>
            </p:nvSpPr>
            <p:spPr>
              <a:xfrm>
                <a:off x="2503675" y="4249075"/>
                <a:ext cx="2016600" cy="48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Despite being red, Mars is a cold place</a:t>
                </a:r>
                <a:endParaRPr b="0" i="0" sz="1400" u="none" cap="none" strike="noStrike">
                  <a:solidFill>
                    <a:schemeClr val="dk1"/>
                  </a:solidFill>
                  <a:latin typeface="Roboto"/>
                  <a:ea typeface="Roboto"/>
                  <a:cs typeface="Roboto"/>
                  <a:sym typeface="Roboto"/>
                </a:endParaRPr>
              </a:p>
            </p:txBody>
          </p:sp>
        </p:grpSp>
        <p:sp>
          <p:nvSpPr>
            <p:cNvPr id="2690" name="Google Shape;2690;p23"/>
            <p:cNvSpPr txBox="1"/>
            <p:nvPr/>
          </p:nvSpPr>
          <p:spPr>
            <a:xfrm>
              <a:off x="4457700" y="3106810"/>
              <a:ext cx="1023600" cy="5868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Fira Sans Extra Condensed"/>
                  <a:ea typeface="Fira Sans Extra Condensed"/>
                  <a:cs typeface="Fira Sans Extra Condensed"/>
                  <a:sym typeface="Fira Sans Extra Condensed"/>
                </a:rPr>
                <a:t>25%</a:t>
              </a:r>
              <a:endParaRPr b="1" i="0" sz="2400" u="none" cap="none" strike="noStrike">
                <a:solidFill>
                  <a:schemeClr val="lt1"/>
                </a:solidFill>
                <a:latin typeface="Fira Sans Extra Condensed"/>
                <a:ea typeface="Fira Sans Extra Condensed"/>
                <a:cs typeface="Fira Sans Extra Condensed"/>
                <a:sym typeface="Fira Sans Extra Condensed"/>
              </a:endParaRPr>
            </a:p>
          </p:txBody>
        </p:sp>
      </p:grpSp>
      <p:sp>
        <p:nvSpPr>
          <p:cNvPr id="2691" name="Google Shape;2691;p23"/>
          <p:cNvSpPr/>
          <p:nvPr/>
        </p:nvSpPr>
        <p:spPr>
          <a:xfrm>
            <a:off x="6716138" y="1232975"/>
            <a:ext cx="466800" cy="2460600"/>
          </a:xfrm>
          <a:prstGeom prst="rect">
            <a:avLst/>
          </a:prstGeom>
          <a:solidFill>
            <a:srgbClr val="018FA5">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2" name="Google Shape;2692;p23"/>
          <p:cNvSpPr/>
          <p:nvPr/>
        </p:nvSpPr>
        <p:spPr>
          <a:xfrm>
            <a:off x="6716150" y="2869100"/>
            <a:ext cx="466800" cy="824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93" name="Google Shape;2693;p23"/>
          <p:cNvGrpSpPr/>
          <p:nvPr/>
        </p:nvGrpSpPr>
        <p:grpSpPr>
          <a:xfrm>
            <a:off x="6716140" y="3106810"/>
            <a:ext cx="1970623" cy="1625265"/>
            <a:chOff x="6716140" y="3106810"/>
            <a:chExt cx="1970623" cy="1625265"/>
          </a:xfrm>
        </p:grpSpPr>
        <p:grpSp>
          <p:nvGrpSpPr>
            <p:cNvPr id="2694" name="Google Shape;2694;p23"/>
            <p:cNvGrpSpPr/>
            <p:nvPr/>
          </p:nvGrpSpPr>
          <p:grpSpPr>
            <a:xfrm>
              <a:off x="6716140" y="3907475"/>
              <a:ext cx="1970623" cy="824600"/>
              <a:chOff x="4635012" y="3907475"/>
              <a:chExt cx="2016601" cy="824600"/>
            </a:xfrm>
          </p:grpSpPr>
          <p:sp>
            <p:nvSpPr>
              <p:cNvPr id="2695" name="Google Shape;2695;p23"/>
              <p:cNvSpPr txBox="1"/>
              <p:nvPr/>
            </p:nvSpPr>
            <p:spPr>
              <a:xfrm>
                <a:off x="4635012" y="3907475"/>
                <a:ext cx="20166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Jupiter</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2696" name="Google Shape;2696;p23"/>
              <p:cNvSpPr txBox="1"/>
              <p:nvPr/>
            </p:nvSpPr>
            <p:spPr>
              <a:xfrm>
                <a:off x="4635013" y="4249075"/>
                <a:ext cx="2016600" cy="48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Jupiter is a gas giant and the biggest planet</a:t>
                </a:r>
                <a:endParaRPr b="0" i="0" sz="1400" u="none" cap="none" strike="noStrike">
                  <a:solidFill>
                    <a:schemeClr val="dk1"/>
                  </a:solidFill>
                  <a:latin typeface="Roboto"/>
                  <a:ea typeface="Roboto"/>
                  <a:cs typeface="Roboto"/>
                  <a:sym typeface="Roboto"/>
                </a:endParaRPr>
              </a:p>
            </p:txBody>
          </p:sp>
        </p:grpSp>
        <p:sp>
          <p:nvSpPr>
            <p:cNvPr id="2697" name="Google Shape;2697;p23"/>
            <p:cNvSpPr txBox="1"/>
            <p:nvPr/>
          </p:nvSpPr>
          <p:spPr>
            <a:xfrm>
              <a:off x="7587150" y="3106810"/>
              <a:ext cx="1023600" cy="5868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Fira Sans Extra Condensed"/>
                  <a:ea typeface="Fira Sans Extra Condensed"/>
                  <a:cs typeface="Fira Sans Extra Condensed"/>
                  <a:sym typeface="Fira Sans Extra Condensed"/>
                </a:rPr>
                <a:t>30%</a:t>
              </a:r>
              <a:endParaRPr b="1" i="0" sz="2400" u="none" cap="none" strike="noStrike">
                <a:solidFill>
                  <a:schemeClr val="lt1"/>
                </a:solidFill>
                <a:latin typeface="Fira Sans Extra Condensed"/>
                <a:ea typeface="Fira Sans Extra Condensed"/>
                <a:cs typeface="Fira Sans Extra Condensed"/>
                <a:sym typeface="Fira Sans Extra Condensed"/>
              </a:endParaRPr>
            </a:p>
          </p:txBody>
        </p:sp>
      </p:grpSp>
      <p:pic>
        <p:nvPicPr>
          <p:cNvPr id="2698" name="Google Shape;2698;p23"/>
          <p:cNvPicPr preferRelativeResize="0"/>
          <p:nvPr/>
        </p:nvPicPr>
        <p:blipFill rotWithShape="1">
          <a:blip r:embed="rId3">
            <a:alphaModFix/>
          </a:blip>
          <a:srcRect b="0" l="0" r="0" t="0"/>
          <a:stretch/>
        </p:blipFill>
        <p:spPr>
          <a:xfrm>
            <a:off x="198120" y="92490"/>
            <a:ext cx="8732520" cy="809719"/>
          </a:xfrm>
          <a:prstGeom prst="rect">
            <a:avLst/>
          </a:prstGeom>
          <a:noFill/>
          <a:ln>
            <a:noFill/>
          </a:ln>
        </p:spPr>
      </p:pic>
      <p:grpSp>
        <p:nvGrpSpPr>
          <p:cNvPr id="2699" name="Google Shape;2699;p23"/>
          <p:cNvGrpSpPr/>
          <p:nvPr/>
        </p:nvGrpSpPr>
        <p:grpSpPr>
          <a:xfrm>
            <a:off x="198120" y="988398"/>
            <a:ext cx="8732520" cy="4155102"/>
            <a:chOff x="198120" y="988398"/>
            <a:chExt cx="8732520" cy="4155102"/>
          </a:xfrm>
        </p:grpSpPr>
        <p:sp>
          <p:nvSpPr>
            <p:cNvPr id="2700" name="Google Shape;2700;p23"/>
            <p:cNvSpPr/>
            <p:nvPr/>
          </p:nvSpPr>
          <p:spPr>
            <a:xfrm>
              <a:off x="198120" y="4844946"/>
              <a:ext cx="8732520" cy="298554"/>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701" name="Google Shape;2701;p23"/>
            <p:cNvCxnSpPr/>
            <p:nvPr/>
          </p:nvCxnSpPr>
          <p:spPr>
            <a:xfrm>
              <a:off x="8915400" y="1126145"/>
              <a:ext cx="0" cy="3868078"/>
            </a:xfrm>
            <a:prstGeom prst="straightConnector1">
              <a:avLst/>
            </a:prstGeom>
            <a:noFill/>
            <a:ln cap="flat" cmpd="sng" w="9525">
              <a:solidFill>
                <a:srgbClr val="2BB9E0"/>
              </a:solidFill>
              <a:prstDash val="solid"/>
              <a:round/>
              <a:headEnd len="sm" w="sm" type="none"/>
              <a:tailEnd len="sm" w="sm" type="none"/>
            </a:ln>
          </p:spPr>
        </p:cxnSp>
        <p:cxnSp>
          <p:nvCxnSpPr>
            <p:cNvPr id="2702" name="Google Shape;2702;p23"/>
            <p:cNvCxnSpPr/>
            <p:nvPr/>
          </p:nvCxnSpPr>
          <p:spPr>
            <a:xfrm>
              <a:off x="198120" y="988398"/>
              <a:ext cx="0" cy="3868078"/>
            </a:xfrm>
            <a:prstGeom prst="straightConnector1">
              <a:avLst/>
            </a:prstGeom>
            <a:noFill/>
            <a:ln cap="flat" cmpd="sng" w="9525">
              <a:solidFill>
                <a:srgbClr val="2BB9E0"/>
              </a:solidFill>
              <a:prstDash val="solid"/>
              <a:round/>
              <a:headEnd len="sm" w="sm" type="none"/>
              <a:tailEnd len="sm" w="sm" type="none"/>
            </a:ln>
          </p:spPr>
        </p:cxn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6" name="Shape 2706"/>
        <p:cNvGrpSpPr/>
        <p:nvPr/>
      </p:nvGrpSpPr>
      <p:grpSpPr>
        <a:xfrm>
          <a:off x="0" y="0"/>
          <a:ext cx="0" cy="0"/>
          <a:chOff x="0" y="0"/>
          <a:chExt cx="0" cy="0"/>
        </a:xfrm>
      </p:grpSpPr>
      <p:grpSp>
        <p:nvGrpSpPr>
          <p:cNvPr id="2707" name="Google Shape;2707;p24"/>
          <p:cNvGrpSpPr/>
          <p:nvPr/>
        </p:nvGrpSpPr>
        <p:grpSpPr>
          <a:xfrm>
            <a:off x="-11906" y="32360"/>
            <a:ext cx="9167812" cy="727075"/>
            <a:chOff x="17463" y="-1141413"/>
            <a:chExt cx="9167812" cy="727075"/>
          </a:xfrm>
        </p:grpSpPr>
        <p:sp>
          <p:nvSpPr>
            <p:cNvPr id="2708" name="Google Shape;2708;p24"/>
            <p:cNvSpPr/>
            <p:nvPr/>
          </p:nvSpPr>
          <p:spPr>
            <a:xfrm>
              <a:off x="228600" y="-958851"/>
              <a:ext cx="4745037" cy="441325"/>
            </a:xfrm>
            <a:custGeom>
              <a:rect b="b" l="l" r="r" t="t"/>
              <a:pathLst>
                <a:path extrusionOk="0" h="116" w="1264">
                  <a:moveTo>
                    <a:pt x="990" y="0"/>
                  </a:moveTo>
                  <a:cubicBezTo>
                    <a:pt x="997" y="6"/>
                    <a:pt x="1006" y="4"/>
                    <a:pt x="1013" y="4"/>
                  </a:cubicBezTo>
                  <a:cubicBezTo>
                    <a:pt x="1067" y="4"/>
                    <a:pt x="1121" y="4"/>
                    <a:pt x="1175" y="4"/>
                  </a:cubicBezTo>
                  <a:cubicBezTo>
                    <a:pt x="1187" y="3"/>
                    <a:pt x="1193" y="7"/>
                    <a:pt x="1200" y="16"/>
                  </a:cubicBezTo>
                  <a:cubicBezTo>
                    <a:pt x="1218" y="44"/>
                    <a:pt x="1236" y="70"/>
                    <a:pt x="1255" y="97"/>
                  </a:cubicBezTo>
                  <a:cubicBezTo>
                    <a:pt x="1258" y="103"/>
                    <a:pt x="1263" y="107"/>
                    <a:pt x="1264" y="116"/>
                  </a:cubicBezTo>
                  <a:cubicBezTo>
                    <a:pt x="1198" y="116"/>
                    <a:pt x="1134" y="116"/>
                    <a:pt x="1069" y="116"/>
                  </a:cubicBezTo>
                  <a:cubicBezTo>
                    <a:pt x="719" y="116"/>
                    <a:pt x="368" y="116"/>
                    <a:pt x="17" y="116"/>
                  </a:cubicBezTo>
                  <a:cubicBezTo>
                    <a:pt x="11" y="116"/>
                    <a:pt x="6" y="116"/>
                    <a:pt x="1" y="115"/>
                  </a:cubicBezTo>
                  <a:cubicBezTo>
                    <a:pt x="1" y="87"/>
                    <a:pt x="0" y="59"/>
                    <a:pt x="0" y="31"/>
                  </a:cubicBezTo>
                  <a:cubicBezTo>
                    <a:pt x="0" y="3"/>
                    <a:pt x="0" y="3"/>
                    <a:pt x="28" y="3"/>
                  </a:cubicBezTo>
                  <a:cubicBezTo>
                    <a:pt x="342" y="3"/>
                    <a:pt x="656" y="3"/>
                    <a:pt x="969" y="3"/>
                  </a:cubicBezTo>
                  <a:cubicBezTo>
                    <a:pt x="976" y="3"/>
                    <a:pt x="984" y="6"/>
                    <a:pt x="990" y="0"/>
                  </a:cubicBezTo>
                  <a:close/>
                </a:path>
              </a:pathLst>
            </a:custGeom>
            <a:solidFill>
              <a:srgbClr val="3FBB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09" name="Google Shape;2709;p24"/>
            <p:cNvSpPr/>
            <p:nvPr/>
          </p:nvSpPr>
          <p:spPr>
            <a:xfrm>
              <a:off x="17463" y="-1141413"/>
              <a:ext cx="3927475" cy="620713"/>
            </a:xfrm>
            <a:custGeom>
              <a:rect b="b" l="l" r="r" t="t"/>
              <a:pathLst>
                <a:path extrusionOk="0" h="163" w="1046">
                  <a:moveTo>
                    <a:pt x="1046" y="48"/>
                  </a:moveTo>
                  <a:cubicBezTo>
                    <a:pt x="1040" y="54"/>
                    <a:pt x="1032" y="51"/>
                    <a:pt x="1025" y="51"/>
                  </a:cubicBezTo>
                  <a:cubicBezTo>
                    <a:pt x="712" y="51"/>
                    <a:pt x="398" y="51"/>
                    <a:pt x="84" y="51"/>
                  </a:cubicBezTo>
                  <a:cubicBezTo>
                    <a:pt x="56" y="51"/>
                    <a:pt x="56" y="51"/>
                    <a:pt x="56" y="79"/>
                  </a:cubicBezTo>
                  <a:cubicBezTo>
                    <a:pt x="56" y="107"/>
                    <a:pt x="57" y="135"/>
                    <a:pt x="57" y="163"/>
                  </a:cubicBezTo>
                  <a:cubicBezTo>
                    <a:pt x="38" y="163"/>
                    <a:pt x="20" y="163"/>
                    <a:pt x="2" y="163"/>
                  </a:cubicBezTo>
                  <a:cubicBezTo>
                    <a:pt x="2" y="114"/>
                    <a:pt x="4" y="64"/>
                    <a:pt x="1" y="15"/>
                  </a:cubicBezTo>
                  <a:cubicBezTo>
                    <a:pt x="0" y="0"/>
                    <a:pt x="6" y="1"/>
                    <a:pt x="15" y="1"/>
                  </a:cubicBezTo>
                  <a:cubicBezTo>
                    <a:pt x="80" y="1"/>
                    <a:pt x="145" y="1"/>
                    <a:pt x="209" y="1"/>
                  </a:cubicBezTo>
                  <a:cubicBezTo>
                    <a:pt x="419" y="1"/>
                    <a:pt x="629" y="1"/>
                    <a:pt x="839" y="1"/>
                  </a:cubicBezTo>
                  <a:cubicBezTo>
                    <a:pt x="853" y="1"/>
                    <a:pt x="863" y="3"/>
                    <a:pt x="867" y="17"/>
                  </a:cubicBezTo>
                  <a:cubicBezTo>
                    <a:pt x="870" y="27"/>
                    <a:pt x="876" y="28"/>
                    <a:pt x="885" y="28"/>
                  </a:cubicBezTo>
                  <a:cubicBezTo>
                    <a:pt x="927" y="28"/>
                    <a:pt x="969" y="29"/>
                    <a:pt x="1011" y="28"/>
                  </a:cubicBezTo>
                  <a:cubicBezTo>
                    <a:pt x="1029" y="27"/>
                    <a:pt x="1041" y="31"/>
                    <a:pt x="1046" y="48"/>
                  </a:cubicBezTo>
                  <a:close/>
                </a:path>
              </a:pathLst>
            </a:custGeom>
            <a:solidFill>
              <a:srgbClr val="FC75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0" name="Google Shape;2710;p24"/>
            <p:cNvSpPr/>
            <p:nvPr/>
          </p:nvSpPr>
          <p:spPr>
            <a:xfrm>
              <a:off x="17463" y="-476251"/>
              <a:ext cx="9167812" cy="61913"/>
            </a:xfrm>
            <a:custGeom>
              <a:rect b="b" l="l" r="r" t="t"/>
              <a:pathLst>
                <a:path extrusionOk="0" h="16" w="2442">
                  <a:moveTo>
                    <a:pt x="1220" y="15"/>
                  </a:moveTo>
                  <a:cubicBezTo>
                    <a:pt x="820" y="15"/>
                    <a:pt x="420" y="15"/>
                    <a:pt x="20" y="15"/>
                  </a:cubicBezTo>
                  <a:cubicBezTo>
                    <a:pt x="17" y="15"/>
                    <a:pt x="14" y="16"/>
                    <a:pt x="10" y="16"/>
                  </a:cubicBezTo>
                  <a:cubicBezTo>
                    <a:pt x="6" y="16"/>
                    <a:pt x="0" y="15"/>
                    <a:pt x="0" y="10"/>
                  </a:cubicBezTo>
                  <a:cubicBezTo>
                    <a:pt x="0" y="6"/>
                    <a:pt x="4" y="0"/>
                    <a:pt x="11" y="1"/>
                  </a:cubicBezTo>
                  <a:cubicBezTo>
                    <a:pt x="14" y="1"/>
                    <a:pt x="17" y="1"/>
                    <a:pt x="21" y="1"/>
                  </a:cubicBezTo>
                  <a:cubicBezTo>
                    <a:pt x="822" y="1"/>
                    <a:pt x="1623" y="1"/>
                    <a:pt x="2424" y="1"/>
                  </a:cubicBezTo>
                  <a:cubicBezTo>
                    <a:pt x="2428" y="1"/>
                    <a:pt x="2432" y="1"/>
                    <a:pt x="2436" y="1"/>
                  </a:cubicBezTo>
                  <a:cubicBezTo>
                    <a:pt x="2440" y="1"/>
                    <a:pt x="2441" y="4"/>
                    <a:pt x="2441" y="8"/>
                  </a:cubicBezTo>
                  <a:cubicBezTo>
                    <a:pt x="2442" y="12"/>
                    <a:pt x="2440" y="15"/>
                    <a:pt x="2435" y="15"/>
                  </a:cubicBezTo>
                  <a:cubicBezTo>
                    <a:pt x="2430" y="15"/>
                    <a:pt x="2424" y="15"/>
                    <a:pt x="2419" y="15"/>
                  </a:cubicBezTo>
                  <a:cubicBezTo>
                    <a:pt x="2019" y="15"/>
                    <a:pt x="1619" y="15"/>
                    <a:pt x="1220" y="15"/>
                  </a:cubicBezTo>
                  <a:close/>
                </a:path>
              </a:pathLst>
            </a:custGeom>
            <a:solidFill>
              <a:srgbClr val="2F3B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1" name="Google Shape;2711;p24"/>
            <p:cNvSpPr/>
            <p:nvPr/>
          </p:nvSpPr>
          <p:spPr>
            <a:xfrm>
              <a:off x="8885238" y="-631826"/>
              <a:ext cx="128587" cy="128588"/>
            </a:xfrm>
            <a:custGeom>
              <a:rect b="b" l="l" r="r" t="t"/>
              <a:pathLst>
                <a:path extrusionOk="0" h="34" w="34">
                  <a:moveTo>
                    <a:pt x="31" y="20"/>
                  </a:moveTo>
                  <a:cubicBezTo>
                    <a:pt x="34" y="33"/>
                    <a:pt x="24" y="31"/>
                    <a:pt x="15" y="32"/>
                  </a:cubicBezTo>
                  <a:cubicBezTo>
                    <a:pt x="0" y="34"/>
                    <a:pt x="4" y="23"/>
                    <a:pt x="3" y="14"/>
                  </a:cubicBezTo>
                  <a:cubicBezTo>
                    <a:pt x="1" y="0"/>
                    <a:pt x="11" y="3"/>
                    <a:pt x="19" y="2"/>
                  </a:cubicBezTo>
                  <a:cubicBezTo>
                    <a:pt x="34" y="1"/>
                    <a:pt x="31" y="11"/>
                    <a:pt x="31" y="20"/>
                  </a:cubicBezTo>
                  <a:close/>
                </a:path>
              </a:pathLst>
            </a:custGeom>
            <a:solidFill>
              <a:srgbClr val="2F3B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2" name="Google Shape;2712;p24"/>
            <p:cNvSpPr/>
            <p:nvPr/>
          </p:nvSpPr>
          <p:spPr>
            <a:xfrm>
              <a:off x="9024938" y="-628651"/>
              <a:ext cx="131762" cy="125413"/>
            </a:xfrm>
            <a:custGeom>
              <a:rect b="b" l="l" r="r" t="t"/>
              <a:pathLst>
                <a:path extrusionOk="0" h="33" w="35">
                  <a:moveTo>
                    <a:pt x="3" y="16"/>
                  </a:moveTo>
                  <a:cubicBezTo>
                    <a:pt x="0" y="4"/>
                    <a:pt x="6" y="1"/>
                    <a:pt x="18" y="0"/>
                  </a:cubicBezTo>
                  <a:cubicBezTo>
                    <a:pt x="32" y="0"/>
                    <a:pt x="34" y="5"/>
                    <a:pt x="35" y="17"/>
                  </a:cubicBezTo>
                  <a:cubicBezTo>
                    <a:pt x="35" y="31"/>
                    <a:pt x="29" y="32"/>
                    <a:pt x="18" y="32"/>
                  </a:cubicBezTo>
                  <a:cubicBezTo>
                    <a:pt x="5" y="33"/>
                    <a:pt x="1" y="28"/>
                    <a:pt x="3" y="16"/>
                  </a:cubicBezTo>
                  <a:close/>
                </a:path>
              </a:pathLst>
            </a:custGeom>
            <a:solidFill>
              <a:srgbClr val="2F3B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3" name="Google Shape;2713;p24"/>
            <p:cNvSpPr/>
            <p:nvPr/>
          </p:nvSpPr>
          <p:spPr>
            <a:xfrm>
              <a:off x="8731250" y="-635001"/>
              <a:ext cx="139700" cy="131763"/>
            </a:xfrm>
            <a:custGeom>
              <a:rect b="b" l="l" r="r" t="t"/>
              <a:pathLst>
                <a:path extrusionOk="0" h="35" w="37">
                  <a:moveTo>
                    <a:pt x="34" y="19"/>
                  </a:moveTo>
                  <a:cubicBezTo>
                    <a:pt x="37" y="32"/>
                    <a:pt x="30" y="35"/>
                    <a:pt x="16" y="35"/>
                  </a:cubicBezTo>
                  <a:cubicBezTo>
                    <a:pt x="0" y="34"/>
                    <a:pt x="5" y="24"/>
                    <a:pt x="4" y="15"/>
                  </a:cubicBezTo>
                  <a:cubicBezTo>
                    <a:pt x="3" y="0"/>
                    <a:pt x="14" y="4"/>
                    <a:pt x="23" y="3"/>
                  </a:cubicBezTo>
                  <a:cubicBezTo>
                    <a:pt x="34" y="2"/>
                    <a:pt x="37" y="8"/>
                    <a:pt x="34" y="19"/>
                  </a:cubicBezTo>
                  <a:close/>
                </a:path>
              </a:pathLst>
            </a:custGeom>
            <a:solidFill>
              <a:srgbClr val="3FBB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714" name="Google Shape;2714;p24"/>
          <p:cNvGrpSpPr/>
          <p:nvPr/>
        </p:nvGrpSpPr>
        <p:grpSpPr>
          <a:xfrm>
            <a:off x="2541775" y="997500"/>
            <a:ext cx="1175650" cy="1321100"/>
            <a:chOff x="4283450" y="2245400"/>
            <a:chExt cx="1175650" cy="1321100"/>
          </a:xfrm>
        </p:grpSpPr>
        <p:sp>
          <p:nvSpPr>
            <p:cNvPr id="2715" name="Google Shape;2715;p24"/>
            <p:cNvSpPr/>
            <p:nvPr/>
          </p:nvSpPr>
          <p:spPr>
            <a:xfrm>
              <a:off x="4283450" y="2390850"/>
              <a:ext cx="1175650" cy="1175650"/>
            </a:xfrm>
            <a:custGeom>
              <a:rect b="b" l="l" r="r" t="t"/>
              <a:pathLst>
                <a:path extrusionOk="0" h="47026" w="47026">
                  <a:moveTo>
                    <a:pt x="23513" y="0"/>
                  </a:moveTo>
                  <a:lnTo>
                    <a:pt x="22906" y="10"/>
                  </a:lnTo>
                  <a:lnTo>
                    <a:pt x="22308" y="30"/>
                  </a:lnTo>
                  <a:lnTo>
                    <a:pt x="21710" y="70"/>
                  </a:lnTo>
                  <a:lnTo>
                    <a:pt x="21112" y="120"/>
                  </a:lnTo>
                  <a:lnTo>
                    <a:pt x="20525" y="190"/>
                  </a:lnTo>
                  <a:lnTo>
                    <a:pt x="19937" y="269"/>
                  </a:lnTo>
                  <a:lnTo>
                    <a:pt x="19359" y="369"/>
                  </a:lnTo>
                  <a:lnTo>
                    <a:pt x="18781" y="479"/>
                  </a:lnTo>
                  <a:lnTo>
                    <a:pt x="18203" y="608"/>
                  </a:lnTo>
                  <a:lnTo>
                    <a:pt x="17635" y="738"/>
                  </a:lnTo>
                  <a:lnTo>
                    <a:pt x="17077" y="897"/>
                  </a:lnTo>
                  <a:lnTo>
                    <a:pt x="16519" y="1057"/>
                  </a:lnTo>
                  <a:lnTo>
                    <a:pt x="15971" y="1236"/>
                  </a:lnTo>
                  <a:lnTo>
                    <a:pt x="15433" y="1425"/>
                  </a:lnTo>
                  <a:lnTo>
                    <a:pt x="14895" y="1634"/>
                  </a:lnTo>
                  <a:lnTo>
                    <a:pt x="14367" y="1854"/>
                  </a:lnTo>
                  <a:lnTo>
                    <a:pt x="13839" y="2083"/>
                  </a:lnTo>
                  <a:lnTo>
                    <a:pt x="13321" y="2322"/>
                  </a:lnTo>
                  <a:lnTo>
                    <a:pt x="12813" y="2571"/>
                  </a:lnTo>
                  <a:lnTo>
                    <a:pt x="12305" y="2840"/>
                  </a:lnTo>
                  <a:lnTo>
                    <a:pt x="11817" y="3119"/>
                  </a:lnTo>
                  <a:lnTo>
                    <a:pt x="11329" y="3408"/>
                  </a:lnTo>
                  <a:lnTo>
                    <a:pt x="10841" y="3707"/>
                  </a:lnTo>
                  <a:lnTo>
                    <a:pt x="10372" y="4016"/>
                  </a:lnTo>
                  <a:lnTo>
                    <a:pt x="9904" y="4344"/>
                  </a:lnTo>
                  <a:lnTo>
                    <a:pt x="9446" y="4673"/>
                  </a:lnTo>
                  <a:lnTo>
                    <a:pt x="8997" y="5012"/>
                  </a:lnTo>
                  <a:lnTo>
                    <a:pt x="8559" y="5370"/>
                  </a:lnTo>
                  <a:lnTo>
                    <a:pt x="8131" y="5739"/>
                  </a:lnTo>
                  <a:lnTo>
                    <a:pt x="7702" y="6108"/>
                  </a:lnTo>
                  <a:lnTo>
                    <a:pt x="7294" y="6496"/>
                  </a:lnTo>
                  <a:lnTo>
                    <a:pt x="6895" y="6885"/>
                  </a:lnTo>
                  <a:lnTo>
                    <a:pt x="6497" y="7293"/>
                  </a:lnTo>
                  <a:lnTo>
                    <a:pt x="6108" y="7702"/>
                  </a:lnTo>
                  <a:lnTo>
                    <a:pt x="5740" y="8130"/>
                  </a:lnTo>
                  <a:lnTo>
                    <a:pt x="5371" y="8559"/>
                  </a:lnTo>
                  <a:lnTo>
                    <a:pt x="5022" y="8997"/>
                  </a:lnTo>
                  <a:lnTo>
                    <a:pt x="4674" y="9445"/>
                  </a:lnTo>
                  <a:lnTo>
                    <a:pt x="4345" y="9904"/>
                  </a:lnTo>
                  <a:lnTo>
                    <a:pt x="4016" y="10372"/>
                  </a:lnTo>
                  <a:lnTo>
                    <a:pt x="3707" y="10840"/>
                  </a:lnTo>
                  <a:lnTo>
                    <a:pt x="3408" y="11318"/>
                  </a:lnTo>
                  <a:lnTo>
                    <a:pt x="3119" y="11807"/>
                  </a:lnTo>
                  <a:lnTo>
                    <a:pt x="2840" y="12305"/>
                  </a:lnTo>
                  <a:lnTo>
                    <a:pt x="2571" y="12813"/>
                  </a:lnTo>
                  <a:lnTo>
                    <a:pt x="2322" y="13321"/>
                  </a:lnTo>
                  <a:lnTo>
                    <a:pt x="2083" y="13839"/>
                  </a:lnTo>
                  <a:lnTo>
                    <a:pt x="1854" y="14367"/>
                  </a:lnTo>
                  <a:lnTo>
                    <a:pt x="1635" y="14895"/>
                  </a:lnTo>
                  <a:lnTo>
                    <a:pt x="1426" y="15433"/>
                  </a:lnTo>
                  <a:lnTo>
                    <a:pt x="1236" y="15971"/>
                  </a:lnTo>
                  <a:lnTo>
                    <a:pt x="1057" y="16519"/>
                  </a:lnTo>
                  <a:lnTo>
                    <a:pt x="898" y="17077"/>
                  </a:lnTo>
                  <a:lnTo>
                    <a:pt x="748" y="17635"/>
                  </a:lnTo>
                  <a:lnTo>
                    <a:pt x="609" y="18203"/>
                  </a:lnTo>
                  <a:lnTo>
                    <a:pt x="479" y="18781"/>
                  </a:lnTo>
                  <a:lnTo>
                    <a:pt x="370" y="19348"/>
                  </a:lnTo>
                  <a:lnTo>
                    <a:pt x="270" y="19936"/>
                  </a:lnTo>
                  <a:lnTo>
                    <a:pt x="190" y="20524"/>
                  </a:lnTo>
                  <a:lnTo>
                    <a:pt x="121" y="21112"/>
                  </a:lnTo>
                  <a:lnTo>
                    <a:pt x="71" y="21710"/>
                  </a:lnTo>
                  <a:lnTo>
                    <a:pt x="31" y="22307"/>
                  </a:lnTo>
                  <a:lnTo>
                    <a:pt x="11" y="22905"/>
                  </a:lnTo>
                  <a:lnTo>
                    <a:pt x="1" y="23513"/>
                  </a:lnTo>
                  <a:lnTo>
                    <a:pt x="11" y="24121"/>
                  </a:lnTo>
                  <a:lnTo>
                    <a:pt x="31" y="24728"/>
                  </a:lnTo>
                  <a:lnTo>
                    <a:pt x="71" y="25326"/>
                  </a:lnTo>
                  <a:lnTo>
                    <a:pt x="121" y="25914"/>
                  </a:lnTo>
                  <a:lnTo>
                    <a:pt x="190" y="26512"/>
                  </a:lnTo>
                  <a:lnTo>
                    <a:pt x="270" y="27100"/>
                  </a:lnTo>
                  <a:lnTo>
                    <a:pt x="370" y="27677"/>
                  </a:lnTo>
                  <a:lnTo>
                    <a:pt x="479" y="28255"/>
                  </a:lnTo>
                  <a:lnTo>
                    <a:pt x="609" y="28823"/>
                  </a:lnTo>
                  <a:lnTo>
                    <a:pt x="748" y="29391"/>
                  </a:lnTo>
                  <a:lnTo>
                    <a:pt x="898" y="29949"/>
                  </a:lnTo>
                  <a:lnTo>
                    <a:pt x="1057" y="30507"/>
                  </a:lnTo>
                  <a:lnTo>
                    <a:pt x="1236" y="31055"/>
                  </a:lnTo>
                  <a:lnTo>
                    <a:pt x="1426" y="31603"/>
                  </a:lnTo>
                  <a:lnTo>
                    <a:pt x="1635" y="32131"/>
                  </a:lnTo>
                  <a:lnTo>
                    <a:pt x="1854" y="32669"/>
                  </a:lnTo>
                  <a:lnTo>
                    <a:pt x="2083" y="33187"/>
                  </a:lnTo>
                  <a:lnTo>
                    <a:pt x="2322" y="33705"/>
                  </a:lnTo>
                  <a:lnTo>
                    <a:pt x="2571" y="34223"/>
                  </a:lnTo>
                  <a:lnTo>
                    <a:pt x="2840" y="34721"/>
                  </a:lnTo>
                  <a:lnTo>
                    <a:pt x="3119" y="35219"/>
                  </a:lnTo>
                  <a:lnTo>
                    <a:pt x="3408" y="35708"/>
                  </a:lnTo>
                  <a:lnTo>
                    <a:pt x="3707" y="36186"/>
                  </a:lnTo>
                  <a:lnTo>
                    <a:pt x="4016" y="36664"/>
                  </a:lnTo>
                  <a:lnTo>
                    <a:pt x="4345" y="37122"/>
                  </a:lnTo>
                  <a:lnTo>
                    <a:pt x="4674" y="37581"/>
                  </a:lnTo>
                  <a:lnTo>
                    <a:pt x="5022" y="38029"/>
                  </a:lnTo>
                  <a:lnTo>
                    <a:pt x="5371" y="38467"/>
                  </a:lnTo>
                  <a:lnTo>
                    <a:pt x="5740" y="38906"/>
                  </a:lnTo>
                  <a:lnTo>
                    <a:pt x="6108" y="39324"/>
                  </a:lnTo>
                  <a:lnTo>
                    <a:pt x="6497" y="39733"/>
                  </a:lnTo>
                  <a:lnTo>
                    <a:pt x="6895" y="40141"/>
                  </a:lnTo>
                  <a:lnTo>
                    <a:pt x="7294" y="40530"/>
                  </a:lnTo>
                  <a:lnTo>
                    <a:pt x="7702" y="40918"/>
                  </a:lnTo>
                  <a:lnTo>
                    <a:pt x="8131" y="41297"/>
                  </a:lnTo>
                  <a:lnTo>
                    <a:pt x="8559" y="41655"/>
                  </a:lnTo>
                  <a:lnTo>
                    <a:pt x="8997" y="42014"/>
                  </a:lnTo>
                  <a:lnTo>
                    <a:pt x="9446" y="42353"/>
                  </a:lnTo>
                  <a:lnTo>
                    <a:pt x="9904" y="42692"/>
                  </a:lnTo>
                  <a:lnTo>
                    <a:pt x="10372" y="43010"/>
                  </a:lnTo>
                  <a:lnTo>
                    <a:pt x="10841" y="43319"/>
                  </a:lnTo>
                  <a:lnTo>
                    <a:pt x="11329" y="43618"/>
                  </a:lnTo>
                  <a:lnTo>
                    <a:pt x="11817" y="43907"/>
                  </a:lnTo>
                  <a:lnTo>
                    <a:pt x="12305" y="44186"/>
                  </a:lnTo>
                  <a:lnTo>
                    <a:pt x="12813" y="44455"/>
                  </a:lnTo>
                  <a:lnTo>
                    <a:pt x="13321" y="44704"/>
                  </a:lnTo>
                  <a:lnTo>
                    <a:pt x="13839" y="44953"/>
                  </a:lnTo>
                  <a:lnTo>
                    <a:pt x="14367" y="45182"/>
                  </a:lnTo>
                  <a:lnTo>
                    <a:pt x="14895" y="45392"/>
                  </a:lnTo>
                  <a:lnTo>
                    <a:pt x="15433" y="45601"/>
                  </a:lnTo>
                  <a:lnTo>
                    <a:pt x="15971" y="45790"/>
                  </a:lnTo>
                  <a:lnTo>
                    <a:pt x="16519" y="45969"/>
                  </a:lnTo>
                  <a:lnTo>
                    <a:pt x="17077" y="46139"/>
                  </a:lnTo>
                  <a:lnTo>
                    <a:pt x="17635" y="46288"/>
                  </a:lnTo>
                  <a:lnTo>
                    <a:pt x="18203" y="46428"/>
                  </a:lnTo>
                  <a:lnTo>
                    <a:pt x="18781" y="46547"/>
                  </a:lnTo>
                  <a:lnTo>
                    <a:pt x="19359" y="46657"/>
                  </a:lnTo>
                  <a:lnTo>
                    <a:pt x="19937" y="46756"/>
                  </a:lnTo>
                  <a:lnTo>
                    <a:pt x="20525" y="46836"/>
                  </a:lnTo>
                  <a:lnTo>
                    <a:pt x="21112" y="46906"/>
                  </a:lnTo>
                  <a:lnTo>
                    <a:pt x="21710" y="46956"/>
                  </a:lnTo>
                  <a:lnTo>
                    <a:pt x="22308" y="46996"/>
                  </a:lnTo>
                  <a:lnTo>
                    <a:pt x="22906" y="47015"/>
                  </a:lnTo>
                  <a:lnTo>
                    <a:pt x="23513" y="47025"/>
                  </a:lnTo>
                  <a:lnTo>
                    <a:pt x="24121" y="47015"/>
                  </a:lnTo>
                  <a:lnTo>
                    <a:pt x="24729" y="46996"/>
                  </a:lnTo>
                  <a:lnTo>
                    <a:pt x="25327" y="46956"/>
                  </a:lnTo>
                  <a:lnTo>
                    <a:pt x="25924" y="46906"/>
                  </a:lnTo>
                  <a:lnTo>
                    <a:pt x="26512" y="46836"/>
                  </a:lnTo>
                  <a:lnTo>
                    <a:pt x="27100" y="46756"/>
                  </a:lnTo>
                  <a:lnTo>
                    <a:pt x="27678" y="46657"/>
                  </a:lnTo>
                  <a:lnTo>
                    <a:pt x="28256" y="46547"/>
                  </a:lnTo>
                  <a:lnTo>
                    <a:pt x="28824" y="46428"/>
                  </a:lnTo>
                  <a:lnTo>
                    <a:pt x="29391" y="46288"/>
                  </a:lnTo>
                  <a:lnTo>
                    <a:pt x="29949" y="46139"/>
                  </a:lnTo>
                  <a:lnTo>
                    <a:pt x="30507" y="45969"/>
                  </a:lnTo>
                  <a:lnTo>
                    <a:pt x="31055" y="45790"/>
                  </a:lnTo>
                  <a:lnTo>
                    <a:pt x="31603" y="45601"/>
                  </a:lnTo>
                  <a:lnTo>
                    <a:pt x="32141" y="45392"/>
                  </a:lnTo>
                  <a:lnTo>
                    <a:pt x="32669" y="45182"/>
                  </a:lnTo>
                  <a:lnTo>
                    <a:pt x="33197" y="44953"/>
                  </a:lnTo>
                  <a:lnTo>
                    <a:pt x="33705" y="44704"/>
                  </a:lnTo>
                  <a:lnTo>
                    <a:pt x="34223" y="44455"/>
                  </a:lnTo>
                  <a:lnTo>
                    <a:pt x="34722" y="44186"/>
                  </a:lnTo>
                  <a:lnTo>
                    <a:pt x="35220" y="43907"/>
                  </a:lnTo>
                  <a:lnTo>
                    <a:pt x="35708" y="43618"/>
                  </a:lnTo>
                  <a:lnTo>
                    <a:pt x="36186" y="43319"/>
                  </a:lnTo>
                  <a:lnTo>
                    <a:pt x="36664" y="43010"/>
                  </a:lnTo>
                  <a:lnTo>
                    <a:pt x="37123" y="42692"/>
                  </a:lnTo>
                  <a:lnTo>
                    <a:pt x="37581" y="42353"/>
                  </a:lnTo>
                  <a:lnTo>
                    <a:pt x="38029" y="42014"/>
                  </a:lnTo>
                  <a:lnTo>
                    <a:pt x="38468" y="41655"/>
                  </a:lnTo>
                  <a:lnTo>
                    <a:pt x="38906" y="41297"/>
                  </a:lnTo>
                  <a:lnTo>
                    <a:pt x="39324" y="40918"/>
                  </a:lnTo>
                  <a:lnTo>
                    <a:pt x="39743" y="40530"/>
                  </a:lnTo>
                  <a:lnTo>
                    <a:pt x="40141" y="40141"/>
                  </a:lnTo>
                  <a:lnTo>
                    <a:pt x="40540" y="39733"/>
                  </a:lnTo>
                  <a:lnTo>
                    <a:pt x="40919" y="39324"/>
                  </a:lnTo>
                  <a:lnTo>
                    <a:pt x="41297" y="38906"/>
                  </a:lnTo>
                  <a:lnTo>
                    <a:pt x="41656" y="38467"/>
                  </a:lnTo>
                  <a:lnTo>
                    <a:pt x="42014" y="38029"/>
                  </a:lnTo>
                  <a:lnTo>
                    <a:pt x="42353" y="37581"/>
                  </a:lnTo>
                  <a:lnTo>
                    <a:pt x="42692" y="37122"/>
                  </a:lnTo>
                  <a:lnTo>
                    <a:pt x="43011" y="36664"/>
                  </a:lnTo>
                  <a:lnTo>
                    <a:pt x="43330" y="36186"/>
                  </a:lnTo>
                  <a:lnTo>
                    <a:pt x="43628" y="35708"/>
                  </a:lnTo>
                  <a:lnTo>
                    <a:pt x="43917" y="35219"/>
                  </a:lnTo>
                  <a:lnTo>
                    <a:pt x="44186" y="34721"/>
                  </a:lnTo>
                  <a:lnTo>
                    <a:pt x="44455" y="34223"/>
                  </a:lnTo>
                  <a:lnTo>
                    <a:pt x="44714" y="33705"/>
                  </a:lnTo>
                  <a:lnTo>
                    <a:pt x="44954" y="33187"/>
                  </a:lnTo>
                  <a:lnTo>
                    <a:pt x="45183" y="32669"/>
                  </a:lnTo>
                  <a:lnTo>
                    <a:pt x="45402" y="32131"/>
                  </a:lnTo>
                  <a:lnTo>
                    <a:pt x="45601" y="31603"/>
                  </a:lnTo>
                  <a:lnTo>
                    <a:pt x="45790" y="31055"/>
                  </a:lnTo>
                  <a:lnTo>
                    <a:pt x="45970" y="30507"/>
                  </a:lnTo>
                  <a:lnTo>
                    <a:pt x="46139" y="29949"/>
                  </a:lnTo>
                  <a:lnTo>
                    <a:pt x="46289" y="29391"/>
                  </a:lnTo>
                  <a:lnTo>
                    <a:pt x="46428" y="28823"/>
                  </a:lnTo>
                  <a:lnTo>
                    <a:pt x="46548" y="28255"/>
                  </a:lnTo>
                  <a:lnTo>
                    <a:pt x="46657" y="27677"/>
                  </a:lnTo>
                  <a:lnTo>
                    <a:pt x="46757" y="27100"/>
                  </a:lnTo>
                  <a:lnTo>
                    <a:pt x="46836" y="26512"/>
                  </a:lnTo>
                  <a:lnTo>
                    <a:pt x="46906" y="25914"/>
                  </a:lnTo>
                  <a:lnTo>
                    <a:pt x="46956" y="25326"/>
                  </a:lnTo>
                  <a:lnTo>
                    <a:pt x="46996" y="24728"/>
                  </a:lnTo>
                  <a:lnTo>
                    <a:pt x="47026" y="24121"/>
                  </a:lnTo>
                  <a:lnTo>
                    <a:pt x="47026" y="23513"/>
                  </a:lnTo>
                  <a:lnTo>
                    <a:pt x="47026" y="22905"/>
                  </a:lnTo>
                  <a:lnTo>
                    <a:pt x="46996" y="22307"/>
                  </a:lnTo>
                  <a:lnTo>
                    <a:pt x="46956" y="21710"/>
                  </a:lnTo>
                  <a:lnTo>
                    <a:pt x="46906" y="21112"/>
                  </a:lnTo>
                  <a:lnTo>
                    <a:pt x="46836" y="20524"/>
                  </a:lnTo>
                  <a:lnTo>
                    <a:pt x="46757" y="19936"/>
                  </a:lnTo>
                  <a:lnTo>
                    <a:pt x="46657" y="19348"/>
                  </a:lnTo>
                  <a:lnTo>
                    <a:pt x="46548" y="18781"/>
                  </a:lnTo>
                  <a:lnTo>
                    <a:pt x="46428" y="18203"/>
                  </a:lnTo>
                  <a:lnTo>
                    <a:pt x="46289" y="17635"/>
                  </a:lnTo>
                  <a:lnTo>
                    <a:pt x="46139" y="17077"/>
                  </a:lnTo>
                  <a:lnTo>
                    <a:pt x="45970" y="16519"/>
                  </a:lnTo>
                  <a:lnTo>
                    <a:pt x="45790" y="15971"/>
                  </a:lnTo>
                  <a:lnTo>
                    <a:pt x="45601" y="15433"/>
                  </a:lnTo>
                  <a:lnTo>
                    <a:pt x="45402" y="14895"/>
                  </a:lnTo>
                  <a:lnTo>
                    <a:pt x="45183" y="14367"/>
                  </a:lnTo>
                  <a:lnTo>
                    <a:pt x="44954" y="13839"/>
                  </a:lnTo>
                  <a:lnTo>
                    <a:pt x="44714" y="13321"/>
                  </a:lnTo>
                  <a:lnTo>
                    <a:pt x="44455" y="12813"/>
                  </a:lnTo>
                  <a:lnTo>
                    <a:pt x="44186" y="12305"/>
                  </a:lnTo>
                  <a:lnTo>
                    <a:pt x="43917" y="11807"/>
                  </a:lnTo>
                  <a:lnTo>
                    <a:pt x="43628" y="11318"/>
                  </a:lnTo>
                  <a:lnTo>
                    <a:pt x="43330" y="10840"/>
                  </a:lnTo>
                  <a:lnTo>
                    <a:pt x="43011" y="10372"/>
                  </a:lnTo>
                  <a:lnTo>
                    <a:pt x="42692" y="9904"/>
                  </a:lnTo>
                  <a:lnTo>
                    <a:pt x="42353" y="9445"/>
                  </a:lnTo>
                  <a:lnTo>
                    <a:pt x="42014" y="8997"/>
                  </a:lnTo>
                  <a:lnTo>
                    <a:pt x="41656" y="8559"/>
                  </a:lnTo>
                  <a:lnTo>
                    <a:pt x="41297" y="8130"/>
                  </a:lnTo>
                  <a:lnTo>
                    <a:pt x="40919" y="7702"/>
                  </a:lnTo>
                  <a:lnTo>
                    <a:pt x="40540" y="7293"/>
                  </a:lnTo>
                  <a:lnTo>
                    <a:pt x="40141" y="6885"/>
                  </a:lnTo>
                  <a:lnTo>
                    <a:pt x="39743" y="6496"/>
                  </a:lnTo>
                  <a:lnTo>
                    <a:pt x="39324" y="6108"/>
                  </a:lnTo>
                  <a:lnTo>
                    <a:pt x="38906" y="5739"/>
                  </a:lnTo>
                  <a:lnTo>
                    <a:pt x="38468" y="5370"/>
                  </a:lnTo>
                  <a:lnTo>
                    <a:pt x="38029" y="5012"/>
                  </a:lnTo>
                  <a:lnTo>
                    <a:pt x="37581" y="4673"/>
                  </a:lnTo>
                  <a:lnTo>
                    <a:pt x="37123" y="4344"/>
                  </a:lnTo>
                  <a:lnTo>
                    <a:pt x="36664" y="4016"/>
                  </a:lnTo>
                  <a:lnTo>
                    <a:pt x="36186" y="3707"/>
                  </a:lnTo>
                  <a:lnTo>
                    <a:pt x="35708" y="3408"/>
                  </a:lnTo>
                  <a:lnTo>
                    <a:pt x="35220" y="3119"/>
                  </a:lnTo>
                  <a:lnTo>
                    <a:pt x="34722" y="2840"/>
                  </a:lnTo>
                  <a:lnTo>
                    <a:pt x="34223" y="2571"/>
                  </a:lnTo>
                  <a:lnTo>
                    <a:pt x="33705" y="2322"/>
                  </a:lnTo>
                  <a:lnTo>
                    <a:pt x="33197" y="2083"/>
                  </a:lnTo>
                  <a:lnTo>
                    <a:pt x="32669" y="1854"/>
                  </a:lnTo>
                  <a:lnTo>
                    <a:pt x="32141" y="1634"/>
                  </a:lnTo>
                  <a:lnTo>
                    <a:pt x="31603" y="1425"/>
                  </a:lnTo>
                  <a:lnTo>
                    <a:pt x="31055" y="1236"/>
                  </a:lnTo>
                  <a:lnTo>
                    <a:pt x="30507" y="1057"/>
                  </a:lnTo>
                  <a:lnTo>
                    <a:pt x="29949" y="897"/>
                  </a:lnTo>
                  <a:lnTo>
                    <a:pt x="29391" y="738"/>
                  </a:lnTo>
                  <a:lnTo>
                    <a:pt x="28824" y="608"/>
                  </a:lnTo>
                  <a:lnTo>
                    <a:pt x="28256" y="479"/>
                  </a:lnTo>
                  <a:lnTo>
                    <a:pt x="27678" y="369"/>
                  </a:lnTo>
                  <a:lnTo>
                    <a:pt x="27100" y="269"/>
                  </a:lnTo>
                  <a:lnTo>
                    <a:pt x="26512" y="190"/>
                  </a:lnTo>
                  <a:lnTo>
                    <a:pt x="25924" y="120"/>
                  </a:lnTo>
                  <a:lnTo>
                    <a:pt x="25327" y="70"/>
                  </a:lnTo>
                  <a:lnTo>
                    <a:pt x="24729" y="30"/>
                  </a:lnTo>
                  <a:lnTo>
                    <a:pt x="24121" y="10"/>
                  </a:lnTo>
                  <a:lnTo>
                    <a:pt x="23513" y="0"/>
                  </a:lnTo>
                  <a:close/>
                </a:path>
              </a:pathLst>
            </a:custGeom>
            <a:solidFill>
              <a:srgbClr val="B76F61">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6" name="Google Shape;2716;p24"/>
            <p:cNvSpPr/>
            <p:nvPr/>
          </p:nvSpPr>
          <p:spPr>
            <a:xfrm>
              <a:off x="4413475" y="3242425"/>
              <a:ext cx="912875" cy="324075"/>
            </a:xfrm>
            <a:custGeom>
              <a:rect b="b" l="l" r="r" t="t"/>
              <a:pathLst>
                <a:path extrusionOk="0" h="12963" w="36515">
                  <a:moveTo>
                    <a:pt x="17944" y="1"/>
                  </a:moveTo>
                  <a:lnTo>
                    <a:pt x="1" y="4195"/>
                  </a:lnTo>
                  <a:lnTo>
                    <a:pt x="389" y="4663"/>
                  </a:lnTo>
                  <a:lnTo>
                    <a:pt x="788" y="5122"/>
                  </a:lnTo>
                  <a:lnTo>
                    <a:pt x="1196" y="5570"/>
                  </a:lnTo>
                  <a:lnTo>
                    <a:pt x="1625" y="6008"/>
                  </a:lnTo>
                  <a:lnTo>
                    <a:pt x="2053" y="6427"/>
                  </a:lnTo>
                  <a:lnTo>
                    <a:pt x="2501" y="6845"/>
                  </a:lnTo>
                  <a:lnTo>
                    <a:pt x="2960" y="7244"/>
                  </a:lnTo>
                  <a:lnTo>
                    <a:pt x="3418" y="7642"/>
                  </a:lnTo>
                  <a:lnTo>
                    <a:pt x="3896" y="8021"/>
                  </a:lnTo>
                  <a:lnTo>
                    <a:pt x="4384" y="8389"/>
                  </a:lnTo>
                  <a:lnTo>
                    <a:pt x="4872" y="8738"/>
                  </a:lnTo>
                  <a:lnTo>
                    <a:pt x="5381" y="9087"/>
                  </a:lnTo>
                  <a:lnTo>
                    <a:pt x="5889" y="9416"/>
                  </a:lnTo>
                  <a:lnTo>
                    <a:pt x="6417" y="9734"/>
                  </a:lnTo>
                  <a:lnTo>
                    <a:pt x="6945" y="10033"/>
                  </a:lnTo>
                  <a:lnTo>
                    <a:pt x="7483" y="10322"/>
                  </a:lnTo>
                  <a:lnTo>
                    <a:pt x="8031" y="10601"/>
                  </a:lnTo>
                  <a:lnTo>
                    <a:pt x="8589" y="10860"/>
                  </a:lnTo>
                  <a:lnTo>
                    <a:pt x="9156" y="11109"/>
                  </a:lnTo>
                  <a:lnTo>
                    <a:pt x="9724" y="11348"/>
                  </a:lnTo>
                  <a:lnTo>
                    <a:pt x="10302" y="11558"/>
                  </a:lnTo>
                  <a:lnTo>
                    <a:pt x="10890" y="11767"/>
                  </a:lnTo>
                  <a:lnTo>
                    <a:pt x="11488" y="11956"/>
                  </a:lnTo>
                  <a:lnTo>
                    <a:pt x="12086" y="12126"/>
                  </a:lnTo>
                  <a:lnTo>
                    <a:pt x="12693" y="12285"/>
                  </a:lnTo>
                  <a:lnTo>
                    <a:pt x="13301" y="12424"/>
                  </a:lnTo>
                  <a:lnTo>
                    <a:pt x="13919" y="12554"/>
                  </a:lnTo>
                  <a:lnTo>
                    <a:pt x="14546" y="12664"/>
                  </a:lnTo>
                  <a:lnTo>
                    <a:pt x="15174" y="12753"/>
                  </a:lnTo>
                  <a:lnTo>
                    <a:pt x="15812" y="12833"/>
                  </a:lnTo>
                  <a:lnTo>
                    <a:pt x="16449" y="12893"/>
                  </a:lnTo>
                  <a:lnTo>
                    <a:pt x="17097" y="12933"/>
                  </a:lnTo>
                  <a:lnTo>
                    <a:pt x="17705" y="12952"/>
                  </a:lnTo>
                  <a:lnTo>
                    <a:pt x="18322" y="12962"/>
                  </a:lnTo>
                  <a:lnTo>
                    <a:pt x="19010" y="12952"/>
                  </a:lnTo>
                  <a:lnTo>
                    <a:pt x="19687" y="12923"/>
                  </a:lnTo>
                  <a:lnTo>
                    <a:pt x="20365" y="12873"/>
                  </a:lnTo>
                  <a:lnTo>
                    <a:pt x="21032" y="12813"/>
                  </a:lnTo>
                  <a:lnTo>
                    <a:pt x="21700" y="12723"/>
                  </a:lnTo>
                  <a:lnTo>
                    <a:pt x="22357" y="12614"/>
                  </a:lnTo>
                  <a:lnTo>
                    <a:pt x="23005" y="12494"/>
                  </a:lnTo>
                  <a:lnTo>
                    <a:pt x="23652" y="12355"/>
                  </a:lnTo>
                  <a:lnTo>
                    <a:pt x="24290" y="12195"/>
                  </a:lnTo>
                  <a:lnTo>
                    <a:pt x="24928" y="12026"/>
                  </a:lnTo>
                  <a:lnTo>
                    <a:pt x="25545" y="11827"/>
                  </a:lnTo>
                  <a:lnTo>
                    <a:pt x="26163" y="11617"/>
                  </a:lnTo>
                  <a:lnTo>
                    <a:pt x="26771" y="11398"/>
                  </a:lnTo>
                  <a:lnTo>
                    <a:pt x="27379" y="11149"/>
                  </a:lnTo>
                  <a:lnTo>
                    <a:pt x="27966" y="10900"/>
                  </a:lnTo>
                  <a:lnTo>
                    <a:pt x="28554" y="10621"/>
                  </a:lnTo>
                  <a:lnTo>
                    <a:pt x="29132" y="10332"/>
                  </a:lnTo>
                  <a:lnTo>
                    <a:pt x="29690" y="10033"/>
                  </a:lnTo>
                  <a:lnTo>
                    <a:pt x="30248" y="9715"/>
                  </a:lnTo>
                  <a:lnTo>
                    <a:pt x="30796" y="9376"/>
                  </a:lnTo>
                  <a:lnTo>
                    <a:pt x="31334" y="9027"/>
                  </a:lnTo>
                  <a:lnTo>
                    <a:pt x="31862" y="8668"/>
                  </a:lnTo>
                  <a:lnTo>
                    <a:pt x="32380" y="8290"/>
                  </a:lnTo>
                  <a:lnTo>
                    <a:pt x="32888" y="7901"/>
                  </a:lnTo>
                  <a:lnTo>
                    <a:pt x="33376" y="7503"/>
                  </a:lnTo>
                  <a:lnTo>
                    <a:pt x="33864" y="7084"/>
                  </a:lnTo>
                  <a:lnTo>
                    <a:pt x="34333" y="6656"/>
                  </a:lnTo>
                  <a:lnTo>
                    <a:pt x="34791" y="6218"/>
                  </a:lnTo>
                  <a:lnTo>
                    <a:pt x="35239" y="5769"/>
                  </a:lnTo>
                  <a:lnTo>
                    <a:pt x="35678" y="5301"/>
                  </a:lnTo>
                  <a:lnTo>
                    <a:pt x="36106" y="4823"/>
                  </a:lnTo>
                  <a:lnTo>
                    <a:pt x="36515" y="4335"/>
                  </a:lnTo>
                  <a:lnTo>
                    <a:pt x="1794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7" name="Google Shape;2717;p24"/>
            <p:cNvSpPr/>
            <p:nvPr/>
          </p:nvSpPr>
          <p:spPr>
            <a:xfrm>
              <a:off x="4563425" y="3242425"/>
              <a:ext cx="597300" cy="189825"/>
            </a:xfrm>
            <a:custGeom>
              <a:rect b="b" l="l" r="r" t="t"/>
              <a:pathLst>
                <a:path extrusionOk="0" h="7593" w="23892">
                  <a:moveTo>
                    <a:pt x="11946" y="1"/>
                  </a:moveTo>
                  <a:lnTo>
                    <a:pt x="0" y="2790"/>
                  </a:lnTo>
                  <a:lnTo>
                    <a:pt x="130" y="3049"/>
                  </a:lnTo>
                  <a:lnTo>
                    <a:pt x="279" y="3298"/>
                  </a:lnTo>
                  <a:lnTo>
                    <a:pt x="439" y="3547"/>
                  </a:lnTo>
                  <a:lnTo>
                    <a:pt x="628" y="3787"/>
                  </a:lnTo>
                  <a:lnTo>
                    <a:pt x="837" y="4026"/>
                  </a:lnTo>
                  <a:lnTo>
                    <a:pt x="1066" y="4255"/>
                  </a:lnTo>
                  <a:lnTo>
                    <a:pt x="1305" y="4474"/>
                  </a:lnTo>
                  <a:lnTo>
                    <a:pt x="1564" y="4703"/>
                  </a:lnTo>
                  <a:lnTo>
                    <a:pt x="1843" y="4912"/>
                  </a:lnTo>
                  <a:lnTo>
                    <a:pt x="2142" y="5122"/>
                  </a:lnTo>
                  <a:lnTo>
                    <a:pt x="2461" y="5321"/>
                  </a:lnTo>
                  <a:lnTo>
                    <a:pt x="2790" y="5520"/>
                  </a:lnTo>
                  <a:lnTo>
                    <a:pt x="3129" y="5699"/>
                  </a:lnTo>
                  <a:lnTo>
                    <a:pt x="3487" y="5879"/>
                  </a:lnTo>
                  <a:lnTo>
                    <a:pt x="3866" y="6058"/>
                  </a:lnTo>
                  <a:lnTo>
                    <a:pt x="4254" y="6218"/>
                  </a:lnTo>
                  <a:lnTo>
                    <a:pt x="4653" y="6377"/>
                  </a:lnTo>
                  <a:lnTo>
                    <a:pt x="5061" y="6526"/>
                  </a:lnTo>
                  <a:lnTo>
                    <a:pt x="5490" y="6666"/>
                  </a:lnTo>
                  <a:lnTo>
                    <a:pt x="5928" y="6795"/>
                  </a:lnTo>
                  <a:lnTo>
                    <a:pt x="6376" y="6915"/>
                  </a:lnTo>
                  <a:lnTo>
                    <a:pt x="6845" y="7025"/>
                  </a:lnTo>
                  <a:lnTo>
                    <a:pt x="7313" y="7134"/>
                  </a:lnTo>
                  <a:lnTo>
                    <a:pt x="7791" y="7224"/>
                  </a:lnTo>
                  <a:lnTo>
                    <a:pt x="8279" y="7304"/>
                  </a:lnTo>
                  <a:lnTo>
                    <a:pt x="8788" y="7383"/>
                  </a:lnTo>
                  <a:lnTo>
                    <a:pt x="9296" y="7443"/>
                  </a:lnTo>
                  <a:lnTo>
                    <a:pt x="9814" y="7493"/>
                  </a:lnTo>
                  <a:lnTo>
                    <a:pt x="10332" y="7533"/>
                  </a:lnTo>
                  <a:lnTo>
                    <a:pt x="10870" y="7563"/>
                  </a:lnTo>
                  <a:lnTo>
                    <a:pt x="11408" y="7582"/>
                  </a:lnTo>
                  <a:lnTo>
                    <a:pt x="11946" y="7592"/>
                  </a:lnTo>
                  <a:lnTo>
                    <a:pt x="12494" y="7582"/>
                  </a:lnTo>
                  <a:lnTo>
                    <a:pt x="13032" y="7563"/>
                  </a:lnTo>
                  <a:lnTo>
                    <a:pt x="13560" y="7533"/>
                  </a:lnTo>
                  <a:lnTo>
                    <a:pt x="14088" y="7493"/>
                  </a:lnTo>
                  <a:lnTo>
                    <a:pt x="14606" y="7443"/>
                  </a:lnTo>
                  <a:lnTo>
                    <a:pt x="15114" y="7383"/>
                  </a:lnTo>
                  <a:lnTo>
                    <a:pt x="15612" y="7304"/>
                  </a:lnTo>
                  <a:lnTo>
                    <a:pt x="16100" y="7224"/>
                  </a:lnTo>
                  <a:lnTo>
                    <a:pt x="16578" y="7134"/>
                  </a:lnTo>
                  <a:lnTo>
                    <a:pt x="17057" y="7025"/>
                  </a:lnTo>
                  <a:lnTo>
                    <a:pt x="17515" y="6915"/>
                  </a:lnTo>
                  <a:lnTo>
                    <a:pt x="17963" y="6795"/>
                  </a:lnTo>
                  <a:lnTo>
                    <a:pt x="18402" y="6666"/>
                  </a:lnTo>
                  <a:lnTo>
                    <a:pt x="18830" y="6526"/>
                  </a:lnTo>
                  <a:lnTo>
                    <a:pt x="19239" y="6377"/>
                  </a:lnTo>
                  <a:lnTo>
                    <a:pt x="19647" y="6218"/>
                  </a:lnTo>
                  <a:lnTo>
                    <a:pt x="20036" y="6058"/>
                  </a:lnTo>
                  <a:lnTo>
                    <a:pt x="20404" y="5879"/>
                  </a:lnTo>
                  <a:lnTo>
                    <a:pt x="20763" y="5699"/>
                  </a:lnTo>
                  <a:lnTo>
                    <a:pt x="21112" y="5520"/>
                  </a:lnTo>
                  <a:lnTo>
                    <a:pt x="21440" y="5321"/>
                  </a:lnTo>
                  <a:lnTo>
                    <a:pt x="21749" y="5122"/>
                  </a:lnTo>
                  <a:lnTo>
                    <a:pt x="22048" y="4912"/>
                  </a:lnTo>
                  <a:lnTo>
                    <a:pt x="22327" y="4703"/>
                  </a:lnTo>
                  <a:lnTo>
                    <a:pt x="22586" y="4474"/>
                  </a:lnTo>
                  <a:lnTo>
                    <a:pt x="22835" y="4255"/>
                  </a:lnTo>
                  <a:lnTo>
                    <a:pt x="23054" y="4026"/>
                  </a:lnTo>
                  <a:lnTo>
                    <a:pt x="23264" y="3787"/>
                  </a:lnTo>
                  <a:lnTo>
                    <a:pt x="23453" y="3547"/>
                  </a:lnTo>
                  <a:lnTo>
                    <a:pt x="23622" y="3298"/>
                  </a:lnTo>
                  <a:lnTo>
                    <a:pt x="23762" y="3049"/>
                  </a:lnTo>
                  <a:lnTo>
                    <a:pt x="23891" y="2790"/>
                  </a:lnTo>
                  <a:lnTo>
                    <a:pt x="11946"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8" name="Google Shape;2718;p24"/>
            <p:cNvSpPr/>
            <p:nvPr/>
          </p:nvSpPr>
          <p:spPr>
            <a:xfrm>
              <a:off x="4702150" y="2813775"/>
              <a:ext cx="338525" cy="606775"/>
            </a:xfrm>
            <a:custGeom>
              <a:rect b="b" l="l" r="r" t="t"/>
              <a:pathLst>
                <a:path extrusionOk="0" h="24271" w="13541">
                  <a:moveTo>
                    <a:pt x="6486" y="1"/>
                  </a:moveTo>
                  <a:lnTo>
                    <a:pt x="6158" y="10"/>
                  </a:lnTo>
                  <a:lnTo>
                    <a:pt x="5829" y="30"/>
                  </a:lnTo>
                  <a:lnTo>
                    <a:pt x="5500" y="70"/>
                  </a:lnTo>
                  <a:lnTo>
                    <a:pt x="5181" y="130"/>
                  </a:lnTo>
                  <a:lnTo>
                    <a:pt x="4862" y="200"/>
                  </a:lnTo>
                  <a:lnTo>
                    <a:pt x="4554" y="289"/>
                  </a:lnTo>
                  <a:lnTo>
                    <a:pt x="4255" y="389"/>
                  </a:lnTo>
                  <a:lnTo>
                    <a:pt x="3966" y="509"/>
                  </a:lnTo>
                  <a:lnTo>
                    <a:pt x="3677" y="638"/>
                  </a:lnTo>
                  <a:lnTo>
                    <a:pt x="3398" y="778"/>
                  </a:lnTo>
                  <a:lnTo>
                    <a:pt x="3119" y="937"/>
                  </a:lnTo>
                  <a:lnTo>
                    <a:pt x="2860" y="1106"/>
                  </a:lnTo>
                  <a:lnTo>
                    <a:pt x="2601" y="1286"/>
                  </a:lnTo>
                  <a:lnTo>
                    <a:pt x="2362" y="1485"/>
                  </a:lnTo>
                  <a:lnTo>
                    <a:pt x="2123" y="1684"/>
                  </a:lnTo>
                  <a:lnTo>
                    <a:pt x="1894" y="1903"/>
                  </a:lnTo>
                  <a:lnTo>
                    <a:pt x="1684" y="2123"/>
                  </a:lnTo>
                  <a:lnTo>
                    <a:pt x="1475" y="2362"/>
                  </a:lnTo>
                  <a:lnTo>
                    <a:pt x="1286" y="2611"/>
                  </a:lnTo>
                  <a:lnTo>
                    <a:pt x="1106" y="2860"/>
                  </a:lnTo>
                  <a:lnTo>
                    <a:pt x="937" y="3129"/>
                  </a:lnTo>
                  <a:lnTo>
                    <a:pt x="778" y="3398"/>
                  </a:lnTo>
                  <a:lnTo>
                    <a:pt x="638" y="3677"/>
                  </a:lnTo>
                  <a:lnTo>
                    <a:pt x="509" y="3966"/>
                  </a:lnTo>
                  <a:lnTo>
                    <a:pt x="389" y="4255"/>
                  </a:lnTo>
                  <a:lnTo>
                    <a:pt x="289" y="4564"/>
                  </a:lnTo>
                  <a:lnTo>
                    <a:pt x="200" y="4872"/>
                  </a:lnTo>
                  <a:lnTo>
                    <a:pt x="130" y="5181"/>
                  </a:lnTo>
                  <a:lnTo>
                    <a:pt x="70" y="5500"/>
                  </a:lnTo>
                  <a:lnTo>
                    <a:pt x="30" y="5829"/>
                  </a:lnTo>
                  <a:lnTo>
                    <a:pt x="1" y="6158"/>
                  </a:lnTo>
                  <a:lnTo>
                    <a:pt x="1" y="6486"/>
                  </a:lnTo>
                  <a:lnTo>
                    <a:pt x="1" y="17495"/>
                  </a:lnTo>
                  <a:lnTo>
                    <a:pt x="1" y="17844"/>
                  </a:lnTo>
                  <a:lnTo>
                    <a:pt x="30" y="18183"/>
                  </a:lnTo>
                  <a:lnTo>
                    <a:pt x="70" y="18522"/>
                  </a:lnTo>
                  <a:lnTo>
                    <a:pt x="130" y="18860"/>
                  </a:lnTo>
                  <a:lnTo>
                    <a:pt x="210" y="19189"/>
                  </a:lnTo>
                  <a:lnTo>
                    <a:pt x="299" y="19508"/>
                  </a:lnTo>
                  <a:lnTo>
                    <a:pt x="409" y="19827"/>
                  </a:lnTo>
                  <a:lnTo>
                    <a:pt x="529" y="20126"/>
                  </a:lnTo>
                  <a:lnTo>
                    <a:pt x="668" y="20434"/>
                  </a:lnTo>
                  <a:lnTo>
                    <a:pt x="818" y="20723"/>
                  </a:lnTo>
                  <a:lnTo>
                    <a:pt x="977" y="21002"/>
                  </a:lnTo>
                  <a:lnTo>
                    <a:pt x="1156" y="21281"/>
                  </a:lnTo>
                  <a:lnTo>
                    <a:pt x="1346" y="21550"/>
                  </a:lnTo>
                  <a:lnTo>
                    <a:pt x="1545" y="21799"/>
                  </a:lnTo>
                  <a:lnTo>
                    <a:pt x="1754" y="22048"/>
                  </a:lnTo>
                  <a:lnTo>
                    <a:pt x="1983" y="22288"/>
                  </a:lnTo>
                  <a:lnTo>
                    <a:pt x="2212" y="22507"/>
                  </a:lnTo>
                  <a:lnTo>
                    <a:pt x="2461" y="22716"/>
                  </a:lnTo>
                  <a:lnTo>
                    <a:pt x="2720" y="22925"/>
                  </a:lnTo>
                  <a:lnTo>
                    <a:pt x="2979" y="23114"/>
                  </a:lnTo>
                  <a:lnTo>
                    <a:pt x="3258" y="23284"/>
                  </a:lnTo>
                  <a:lnTo>
                    <a:pt x="3537" y="23453"/>
                  </a:lnTo>
                  <a:lnTo>
                    <a:pt x="3836" y="23603"/>
                  </a:lnTo>
                  <a:lnTo>
                    <a:pt x="4135" y="23732"/>
                  </a:lnTo>
                  <a:lnTo>
                    <a:pt x="4444" y="23852"/>
                  </a:lnTo>
                  <a:lnTo>
                    <a:pt x="4753" y="23961"/>
                  </a:lnTo>
                  <a:lnTo>
                    <a:pt x="5072" y="24051"/>
                  </a:lnTo>
                  <a:lnTo>
                    <a:pt x="5400" y="24131"/>
                  </a:lnTo>
                  <a:lnTo>
                    <a:pt x="5739" y="24190"/>
                  </a:lnTo>
                  <a:lnTo>
                    <a:pt x="6078" y="24230"/>
                  </a:lnTo>
                  <a:lnTo>
                    <a:pt x="6417" y="24260"/>
                  </a:lnTo>
                  <a:lnTo>
                    <a:pt x="6765" y="24270"/>
                  </a:lnTo>
                  <a:lnTo>
                    <a:pt x="7114" y="24260"/>
                  </a:lnTo>
                  <a:lnTo>
                    <a:pt x="7463" y="24230"/>
                  </a:lnTo>
                  <a:lnTo>
                    <a:pt x="7802" y="24190"/>
                  </a:lnTo>
                  <a:lnTo>
                    <a:pt x="8130" y="24131"/>
                  </a:lnTo>
                  <a:lnTo>
                    <a:pt x="8459" y="24051"/>
                  </a:lnTo>
                  <a:lnTo>
                    <a:pt x="8778" y="23961"/>
                  </a:lnTo>
                  <a:lnTo>
                    <a:pt x="9097" y="23852"/>
                  </a:lnTo>
                  <a:lnTo>
                    <a:pt x="9406" y="23732"/>
                  </a:lnTo>
                  <a:lnTo>
                    <a:pt x="9704" y="23603"/>
                  </a:lnTo>
                  <a:lnTo>
                    <a:pt x="9993" y="23453"/>
                  </a:lnTo>
                  <a:lnTo>
                    <a:pt x="10282" y="23284"/>
                  </a:lnTo>
                  <a:lnTo>
                    <a:pt x="10551" y="23114"/>
                  </a:lnTo>
                  <a:lnTo>
                    <a:pt x="10820" y="22925"/>
                  </a:lnTo>
                  <a:lnTo>
                    <a:pt x="11079" y="22716"/>
                  </a:lnTo>
                  <a:lnTo>
                    <a:pt x="11318" y="22507"/>
                  </a:lnTo>
                  <a:lnTo>
                    <a:pt x="11558" y="22288"/>
                  </a:lnTo>
                  <a:lnTo>
                    <a:pt x="11777" y="22048"/>
                  </a:lnTo>
                  <a:lnTo>
                    <a:pt x="11996" y="21799"/>
                  </a:lnTo>
                  <a:lnTo>
                    <a:pt x="12195" y="21550"/>
                  </a:lnTo>
                  <a:lnTo>
                    <a:pt x="12384" y="21281"/>
                  </a:lnTo>
                  <a:lnTo>
                    <a:pt x="12564" y="21002"/>
                  </a:lnTo>
                  <a:lnTo>
                    <a:pt x="12723" y="20723"/>
                  </a:lnTo>
                  <a:lnTo>
                    <a:pt x="12873" y="20434"/>
                  </a:lnTo>
                  <a:lnTo>
                    <a:pt x="13012" y="20126"/>
                  </a:lnTo>
                  <a:lnTo>
                    <a:pt x="13132" y="19827"/>
                  </a:lnTo>
                  <a:lnTo>
                    <a:pt x="13231" y="19508"/>
                  </a:lnTo>
                  <a:lnTo>
                    <a:pt x="13331" y="19189"/>
                  </a:lnTo>
                  <a:lnTo>
                    <a:pt x="13401" y="18860"/>
                  </a:lnTo>
                  <a:lnTo>
                    <a:pt x="13460" y="18522"/>
                  </a:lnTo>
                  <a:lnTo>
                    <a:pt x="13500" y="18183"/>
                  </a:lnTo>
                  <a:lnTo>
                    <a:pt x="13530" y="17844"/>
                  </a:lnTo>
                  <a:lnTo>
                    <a:pt x="13540" y="17495"/>
                  </a:lnTo>
                  <a:lnTo>
                    <a:pt x="13540" y="6486"/>
                  </a:lnTo>
                  <a:lnTo>
                    <a:pt x="13530" y="6158"/>
                  </a:lnTo>
                  <a:lnTo>
                    <a:pt x="13510" y="5829"/>
                  </a:lnTo>
                  <a:lnTo>
                    <a:pt x="13460" y="5500"/>
                  </a:lnTo>
                  <a:lnTo>
                    <a:pt x="13411" y="5181"/>
                  </a:lnTo>
                  <a:lnTo>
                    <a:pt x="13331" y="4872"/>
                  </a:lnTo>
                  <a:lnTo>
                    <a:pt x="13251" y="4564"/>
                  </a:lnTo>
                  <a:lnTo>
                    <a:pt x="13142" y="4255"/>
                  </a:lnTo>
                  <a:lnTo>
                    <a:pt x="13032" y="3966"/>
                  </a:lnTo>
                  <a:lnTo>
                    <a:pt x="12903" y="3677"/>
                  </a:lnTo>
                  <a:lnTo>
                    <a:pt x="12753" y="3398"/>
                  </a:lnTo>
                  <a:lnTo>
                    <a:pt x="12604" y="3129"/>
                  </a:lnTo>
                  <a:lnTo>
                    <a:pt x="12434" y="2860"/>
                  </a:lnTo>
                  <a:lnTo>
                    <a:pt x="12255" y="2611"/>
                  </a:lnTo>
                  <a:lnTo>
                    <a:pt x="12056" y="2362"/>
                  </a:lnTo>
                  <a:lnTo>
                    <a:pt x="11856" y="2123"/>
                  </a:lnTo>
                  <a:lnTo>
                    <a:pt x="11637" y="1903"/>
                  </a:lnTo>
                  <a:lnTo>
                    <a:pt x="11408" y="1684"/>
                  </a:lnTo>
                  <a:lnTo>
                    <a:pt x="11179" y="1485"/>
                  </a:lnTo>
                  <a:lnTo>
                    <a:pt x="10930" y="1286"/>
                  </a:lnTo>
                  <a:lnTo>
                    <a:pt x="10681" y="1106"/>
                  </a:lnTo>
                  <a:lnTo>
                    <a:pt x="10412" y="937"/>
                  </a:lnTo>
                  <a:lnTo>
                    <a:pt x="10143" y="778"/>
                  </a:lnTo>
                  <a:lnTo>
                    <a:pt x="9864" y="638"/>
                  </a:lnTo>
                  <a:lnTo>
                    <a:pt x="9575" y="509"/>
                  </a:lnTo>
                  <a:lnTo>
                    <a:pt x="9276" y="389"/>
                  </a:lnTo>
                  <a:lnTo>
                    <a:pt x="8977" y="289"/>
                  </a:lnTo>
                  <a:lnTo>
                    <a:pt x="8668" y="200"/>
                  </a:lnTo>
                  <a:lnTo>
                    <a:pt x="8359" y="130"/>
                  </a:lnTo>
                  <a:lnTo>
                    <a:pt x="8041" y="70"/>
                  </a:lnTo>
                  <a:lnTo>
                    <a:pt x="7712" y="30"/>
                  </a:lnTo>
                  <a:lnTo>
                    <a:pt x="7383" y="10"/>
                  </a:lnTo>
                  <a:lnTo>
                    <a:pt x="7044"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9" name="Google Shape;2719;p24"/>
            <p:cNvSpPr/>
            <p:nvPr/>
          </p:nvSpPr>
          <p:spPr>
            <a:xfrm>
              <a:off x="4454825" y="2802825"/>
              <a:ext cx="833175" cy="114100"/>
            </a:xfrm>
            <a:custGeom>
              <a:rect b="b" l="l" r="r" t="t"/>
              <a:pathLst>
                <a:path extrusionOk="0" h="4564" w="33327">
                  <a:moveTo>
                    <a:pt x="2162" y="0"/>
                  </a:moveTo>
                  <a:lnTo>
                    <a:pt x="1943" y="10"/>
                  </a:lnTo>
                  <a:lnTo>
                    <a:pt x="1724" y="40"/>
                  </a:lnTo>
                  <a:lnTo>
                    <a:pt x="1515" y="100"/>
                  </a:lnTo>
                  <a:lnTo>
                    <a:pt x="1316" y="170"/>
                  </a:lnTo>
                  <a:lnTo>
                    <a:pt x="1126" y="259"/>
                  </a:lnTo>
                  <a:lnTo>
                    <a:pt x="957" y="369"/>
                  </a:lnTo>
                  <a:lnTo>
                    <a:pt x="787" y="498"/>
                  </a:lnTo>
                  <a:lnTo>
                    <a:pt x="628" y="638"/>
                  </a:lnTo>
                  <a:lnTo>
                    <a:pt x="489" y="787"/>
                  </a:lnTo>
                  <a:lnTo>
                    <a:pt x="369" y="957"/>
                  </a:lnTo>
                  <a:lnTo>
                    <a:pt x="259" y="1136"/>
                  </a:lnTo>
                  <a:lnTo>
                    <a:pt x="170" y="1325"/>
                  </a:lnTo>
                  <a:lnTo>
                    <a:pt x="90" y="1524"/>
                  </a:lnTo>
                  <a:lnTo>
                    <a:pt x="40" y="1734"/>
                  </a:lnTo>
                  <a:lnTo>
                    <a:pt x="10" y="1943"/>
                  </a:lnTo>
                  <a:lnTo>
                    <a:pt x="0" y="2172"/>
                  </a:lnTo>
                  <a:lnTo>
                    <a:pt x="0" y="2391"/>
                  </a:lnTo>
                  <a:lnTo>
                    <a:pt x="10" y="2610"/>
                  </a:lnTo>
                  <a:lnTo>
                    <a:pt x="40" y="2830"/>
                  </a:lnTo>
                  <a:lnTo>
                    <a:pt x="90" y="3039"/>
                  </a:lnTo>
                  <a:lnTo>
                    <a:pt x="170" y="3238"/>
                  </a:lnTo>
                  <a:lnTo>
                    <a:pt x="259" y="3427"/>
                  </a:lnTo>
                  <a:lnTo>
                    <a:pt x="369" y="3607"/>
                  </a:lnTo>
                  <a:lnTo>
                    <a:pt x="489" y="3766"/>
                  </a:lnTo>
                  <a:lnTo>
                    <a:pt x="628" y="3926"/>
                  </a:lnTo>
                  <a:lnTo>
                    <a:pt x="787" y="4065"/>
                  </a:lnTo>
                  <a:lnTo>
                    <a:pt x="957" y="4185"/>
                  </a:lnTo>
                  <a:lnTo>
                    <a:pt x="1126" y="4294"/>
                  </a:lnTo>
                  <a:lnTo>
                    <a:pt x="1316" y="4384"/>
                  </a:lnTo>
                  <a:lnTo>
                    <a:pt x="1515" y="4464"/>
                  </a:lnTo>
                  <a:lnTo>
                    <a:pt x="1724" y="4513"/>
                  </a:lnTo>
                  <a:lnTo>
                    <a:pt x="1943" y="4543"/>
                  </a:lnTo>
                  <a:lnTo>
                    <a:pt x="2162" y="4563"/>
                  </a:lnTo>
                  <a:lnTo>
                    <a:pt x="31154" y="4563"/>
                  </a:lnTo>
                  <a:lnTo>
                    <a:pt x="31384" y="4543"/>
                  </a:lnTo>
                  <a:lnTo>
                    <a:pt x="31593" y="4513"/>
                  </a:lnTo>
                  <a:lnTo>
                    <a:pt x="31802" y="4464"/>
                  </a:lnTo>
                  <a:lnTo>
                    <a:pt x="32001" y="4384"/>
                  </a:lnTo>
                  <a:lnTo>
                    <a:pt x="32191" y="4294"/>
                  </a:lnTo>
                  <a:lnTo>
                    <a:pt x="32370" y="4185"/>
                  </a:lnTo>
                  <a:lnTo>
                    <a:pt x="32539" y="4065"/>
                  </a:lnTo>
                  <a:lnTo>
                    <a:pt x="32689" y="3926"/>
                  </a:lnTo>
                  <a:lnTo>
                    <a:pt x="32828" y="3766"/>
                  </a:lnTo>
                  <a:lnTo>
                    <a:pt x="32958" y="3607"/>
                  </a:lnTo>
                  <a:lnTo>
                    <a:pt x="33067" y="3427"/>
                  </a:lnTo>
                  <a:lnTo>
                    <a:pt x="33157" y="3238"/>
                  </a:lnTo>
                  <a:lnTo>
                    <a:pt x="33227" y="3039"/>
                  </a:lnTo>
                  <a:lnTo>
                    <a:pt x="33286" y="2830"/>
                  </a:lnTo>
                  <a:lnTo>
                    <a:pt x="33316" y="2610"/>
                  </a:lnTo>
                  <a:lnTo>
                    <a:pt x="33326" y="2391"/>
                  </a:lnTo>
                  <a:lnTo>
                    <a:pt x="33326" y="2172"/>
                  </a:lnTo>
                  <a:lnTo>
                    <a:pt x="33316" y="1943"/>
                  </a:lnTo>
                  <a:lnTo>
                    <a:pt x="33286" y="1734"/>
                  </a:lnTo>
                  <a:lnTo>
                    <a:pt x="33227" y="1524"/>
                  </a:lnTo>
                  <a:lnTo>
                    <a:pt x="33157" y="1325"/>
                  </a:lnTo>
                  <a:lnTo>
                    <a:pt x="33067" y="1136"/>
                  </a:lnTo>
                  <a:lnTo>
                    <a:pt x="32958" y="957"/>
                  </a:lnTo>
                  <a:lnTo>
                    <a:pt x="32828" y="787"/>
                  </a:lnTo>
                  <a:lnTo>
                    <a:pt x="32689" y="638"/>
                  </a:lnTo>
                  <a:lnTo>
                    <a:pt x="32539" y="498"/>
                  </a:lnTo>
                  <a:lnTo>
                    <a:pt x="32370" y="369"/>
                  </a:lnTo>
                  <a:lnTo>
                    <a:pt x="32191" y="259"/>
                  </a:lnTo>
                  <a:lnTo>
                    <a:pt x="32001" y="170"/>
                  </a:lnTo>
                  <a:lnTo>
                    <a:pt x="31802" y="100"/>
                  </a:lnTo>
                  <a:lnTo>
                    <a:pt x="31593" y="40"/>
                  </a:lnTo>
                  <a:lnTo>
                    <a:pt x="31384" y="10"/>
                  </a:lnTo>
                  <a:lnTo>
                    <a:pt x="3115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0" name="Google Shape;2720;p24"/>
            <p:cNvSpPr/>
            <p:nvPr/>
          </p:nvSpPr>
          <p:spPr>
            <a:xfrm>
              <a:off x="4524800" y="2310650"/>
              <a:ext cx="693200" cy="943250"/>
            </a:xfrm>
            <a:custGeom>
              <a:rect b="b" l="l" r="r" t="t"/>
              <a:pathLst>
                <a:path extrusionOk="0" h="37730" w="27728">
                  <a:moveTo>
                    <a:pt x="12943" y="0"/>
                  </a:moveTo>
                  <a:lnTo>
                    <a:pt x="12604" y="10"/>
                  </a:lnTo>
                  <a:lnTo>
                    <a:pt x="12265" y="40"/>
                  </a:lnTo>
                  <a:lnTo>
                    <a:pt x="11927" y="70"/>
                  </a:lnTo>
                  <a:lnTo>
                    <a:pt x="11598" y="100"/>
                  </a:lnTo>
                  <a:lnTo>
                    <a:pt x="11269" y="150"/>
                  </a:lnTo>
                  <a:lnTo>
                    <a:pt x="10940" y="200"/>
                  </a:lnTo>
                  <a:lnTo>
                    <a:pt x="10611" y="269"/>
                  </a:lnTo>
                  <a:lnTo>
                    <a:pt x="10293" y="339"/>
                  </a:lnTo>
                  <a:lnTo>
                    <a:pt x="9964" y="419"/>
                  </a:lnTo>
                  <a:lnTo>
                    <a:pt x="9655" y="499"/>
                  </a:lnTo>
                  <a:lnTo>
                    <a:pt x="9336" y="598"/>
                  </a:lnTo>
                  <a:lnTo>
                    <a:pt x="9027" y="698"/>
                  </a:lnTo>
                  <a:lnTo>
                    <a:pt x="8719" y="807"/>
                  </a:lnTo>
                  <a:lnTo>
                    <a:pt x="8420" y="917"/>
                  </a:lnTo>
                  <a:lnTo>
                    <a:pt x="8121" y="1037"/>
                  </a:lnTo>
                  <a:lnTo>
                    <a:pt x="7822" y="1166"/>
                  </a:lnTo>
                  <a:lnTo>
                    <a:pt x="7523" y="1306"/>
                  </a:lnTo>
                  <a:lnTo>
                    <a:pt x="7234" y="1455"/>
                  </a:lnTo>
                  <a:lnTo>
                    <a:pt x="6955" y="1604"/>
                  </a:lnTo>
                  <a:lnTo>
                    <a:pt x="6676" y="1754"/>
                  </a:lnTo>
                  <a:lnTo>
                    <a:pt x="6397" y="1923"/>
                  </a:lnTo>
                  <a:lnTo>
                    <a:pt x="6128" y="2093"/>
                  </a:lnTo>
                  <a:lnTo>
                    <a:pt x="5859" y="2262"/>
                  </a:lnTo>
                  <a:lnTo>
                    <a:pt x="5590" y="2451"/>
                  </a:lnTo>
                  <a:lnTo>
                    <a:pt x="5341" y="2641"/>
                  </a:lnTo>
                  <a:lnTo>
                    <a:pt x="5082" y="2830"/>
                  </a:lnTo>
                  <a:lnTo>
                    <a:pt x="4833" y="3029"/>
                  </a:lnTo>
                  <a:lnTo>
                    <a:pt x="4594" y="3238"/>
                  </a:lnTo>
                  <a:lnTo>
                    <a:pt x="4355" y="3448"/>
                  </a:lnTo>
                  <a:lnTo>
                    <a:pt x="4116" y="3667"/>
                  </a:lnTo>
                  <a:lnTo>
                    <a:pt x="3887" y="3886"/>
                  </a:lnTo>
                  <a:lnTo>
                    <a:pt x="3667" y="4115"/>
                  </a:lnTo>
                  <a:lnTo>
                    <a:pt x="3448" y="4354"/>
                  </a:lnTo>
                  <a:lnTo>
                    <a:pt x="3239" y="4593"/>
                  </a:lnTo>
                  <a:lnTo>
                    <a:pt x="3030" y="4832"/>
                  </a:lnTo>
                  <a:lnTo>
                    <a:pt x="2830" y="5082"/>
                  </a:lnTo>
                  <a:lnTo>
                    <a:pt x="2641" y="5341"/>
                  </a:lnTo>
                  <a:lnTo>
                    <a:pt x="2452" y="5590"/>
                  </a:lnTo>
                  <a:lnTo>
                    <a:pt x="2273" y="5859"/>
                  </a:lnTo>
                  <a:lnTo>
                    <a:pt x="2093" y="6128"/>
                  </a:lnTo>
                  <a:lnTo>
                    <a:pt x="1924" y="6397"/>
                  </a:lnTo>
                  <a:lnTo>
                    <a:pt x="1754" y="6676"/>
                  </a:lnTo>
                  <a:lnTo>
                    <a:pt x="1605" y="6955"/>
                  </a:lnTo>
                  <a:lnTo>
                    <a:pt x="1456" y="7233"/>
                  </a:lnTo>
                  <a:lnTo>
                    <a:pt x="1306" y="7522"/>
                  </a:lnTo>
                  <a:lnTo>
                    <a:pt x="1177" y="7821"/>
                  </a:lnTo>
                  <a:lnTo>
                    <a:pt x="1047" y="8110"/>
                  </a:lnTo>
                  <a:lnTo>
                    <a:pt x="918" y="8419"/>
                  </a:lnTo>
                  <a:lnTo>
                    <a:pt x="808" y="8718"/>
                  </a:lnTo>
                  <a:lnTo>
                    <a:pt x="698" y="9027"/>
                  </a:lnTo>
                  <a:lnTo>
                    <a:pt x="599" y="9336"/>
                  </a:lnTo>
                  <a:lnTo>
                    <a:pt x="499" y="9654"/>
                  </a:lnTo>
                  <a:lnTo>
                    <a:pt x="419" y="9963"/>
                  </a:lnTo>
                  <a:lnTo>
                    <a:pt x="340" y="10282"/>
                  </a:lnTo>
                  <a:lnTo>
                    <a:pt x="270" y="10611"/>
                  </a:lnTo>
                  <a:lnTo>
                    <a:pt x="210" y="10940"/>
                  </a:lnTo>
                  <a:lnTo>
                    <a:pt x="150" y="11268"/>
                  </a:lnTo>
                  <a:lnTo>
                    <a:pt x="101" y="11597"/>
                  </a:lnTo>
                  <a:lnTo>
                    <a:pt x="71" y="11926"/>
                  </a:lnTo>
                  <a:lnTo>
                    <a:pt x="41" y="12265"/>
                  </a:lnTo>
                  <a:lnTo>
                    <a:pt x="11" y="12604"/>
                  </a:lnTo>
                  <a:lnTo>
                    <a:pt x="1" y="12942"/>
                  </a:lnTo>
                  <a:lnTo>
                    <a:pt x="1" y="13291"/>
                  </a:lnTo>
                  <a:lnTo>
                    <a:pt x="3249" y="28544"/>
                  </a:lnTo>
                  <a:lnTo>
                    <a:pt x="3299" y="28903"/>
                  </a:lnTo>
                  <a:lnTo>
                    <a:pt x="3358" y="29252"/>
                  </a:lnTo>
                  <a:lnTo>
                    <a:pt x="3438" y="29590"/>
                  </a:lnTo>
                  <a:lnTo>
                    <a:pt x="3518" y="29919"/>
                  </a:lnTo>
                  <a:lnTo>
                    <a:pt x="3618" y="30248"/>
                  </a:lnTo>
                  <a:lnTo>
                    <a:pt x="3717" y="30557"/>
                  </a:lnTo>
                  <a:lnTo>
                    <a:pt x="3827" y="30866"/>
                  </a:lnTo>
                  <a:lnTo>
                    <a:pt x="3946" y="31154"/>
                  </a:lnTo>
                  <a:lnTo>
                    <a:pt x="4066" y="31443"/>
                  </a:lnTo>
                  <a:lnTo>
                    <a:pt x="4205" y="31722"/>
                  </a:lnTo>
                  <a:lnTo>
                    <a:pt x="4345" y="32001"/>
                  </a:lnTo>
                  <a:lnTo>
                    <a:pt x="4494" y="32260"/>
                  </a:lnTo>
                  <a:lnTo>
                    <a:pt x="4644" y="32519"/>
                  </a:lnTo>
                  <a:lnTo>
                    <a:pt x="4803" y="32768"/>
                  </a:lnTo>
                  <a:lnTo>
                    <a:pt x="4972" y="33008"/>
                  </a:lnTo>
                  <a:lnTo>
                    <a:pt x="5152" y="33237"/>
                  </a:lnTo>
                  <a:lnTo>
                    <a:pt x="5321" y="33466"/>
                  </a:lnTo>
                  <a:lnTo>
                    <a:pt x="5510" y="33685"/>
                  </a:lnTo>
                  <a:lnTo>
                    <a:pt x="5700" y="33894"/>
                  </a:lnTo>
                  <a:lnTo>
                    <a:pt x="5889" y="34094"/>
                  </a:lnTo>
                  <a:lnTo>
                    <a:pt x="6088" y="34293"/>
                  </a:lnTo>
                  <a:lnTo>
                    <a:pt x="6288" y="34482"/>
                  </a:lnTo>
                  <a:lnTo>
                    <a:pt x="6487" y="34671"/>
                  </a:lnTo>
                  <a:lnTo>
                    <a:pt x="6696" y="34851"/>
                  </a:lnTo>
                  <a:lnTo>
                    <a:pt x="6905" y="35020"/>
                  </a:lnTo>
                  <a:lnTo>
                    <a:pt x="7114" y="35179"/>
                  </a:lnTo>
                  <a:lnTo>
                    <a:pt x="7334" y="35339"/>
                  </a:lnTo>
                  <a:lnTo>
                    <a:pt x="7553" y="35488"/>
                  </a:lnTo>
                  <a:lnTo>
                    <a:pt x="7981" y="35777"/>
                  </a:lnTo>
                  <a:lnTo>
                    <a:pt x="8430" y="36036"/>
                  </a:lnTo>
                  <a:lnTo>
                    <a:pt x="8868" y="36275"/>
                  </a:lnTo>
                  <a:lnTo>
                    <a:pt x="9306" y="36485"/>
                  </a:lnTo>
                  <a:lnTo>
                    <a:pt x="9745" y="36684"/>
                  </a:lnTo>
                  <a:lnTo>
                    <a:pt x="10173" y="36863"/>
                  </a:lnTo>
                  <a:lnTo>
                    <a:pt x="10592" y="37023"/>
                  </a:lnTo>
                  <a:lnTo>
                    <a:pt x="11000" y="37152"/>
                  </a:lnTo>
                  <a:lnTo>
                    <a:pt x="11389" y="37282"/>
                  </a:lnTo>
                  <a:lnTo>
                    <a:pt x="11767" y="37381"/>
                  </a:lnTo>
                  <a:lnTo>
                    <a:pt x="12126" y="37471"/>
                  </a:lnTo>
                  <a:lnTo>
                    <a:pt x="12465" y="37541"/>
                  </a:lnTo>
                  <a:lnTo>
                    <a:pt x="12773" y="37610"/>
                  </a:lnTo>
                  <a:lnTo>
                    <a:pt x="13052" y="37650"/>
                  </a:lnTo>
                  <a:lnTo>
                    <a:pt x="13311" y="37690"/>
                  </a:lnTo>
                  <a:lnTo>
                    <a:pt x="13531" y="37710"/>
                  </a:lnTo>
                  <a:lnTo>
                    <a:pt x="13710" y="37730"/>
                  </a:lnTo>
                  <a:lnTo>
                    <a:pt x="13859" y="37730"/>
                  </a:lnTo>
                  <a:lnTo>
                    <a:pt x="13859" y="37710"/>
                  </a:lnTo>
                  <a:lnTo>
                    <a:pt x="14009" y="37700"/>
                  </a:lnTo>
                  <a:lnTo>
                    <a:pt x="14188" y="37690"/>
                  </a:lnTo>
                  <a:lnTo>
                    <a:pt x="14407" y="37670"/>
                  </a:lnTo>
                  <a:lnTo>
                    <a:pt x="14666" y="37630"/>
                  </a:lnTo>
                  <a:lnTo>
                    <a:pt x="14945" y="37591"/>
                  </a:lnTo>
                  <a:lnTo>
                    <a:pt x="15254" y="37531"/>
                  </a:lnTo>
                  <a:lnTo>
                    <a:pt x="15593" y="37461"/>
                  </a:lnTo>
                  <a:lnTo>
                    <a:pt x="15952" y="37371"/>
                  </a:lnTo>
                  <a:lnTo>
                    <a:pt x="16320" y="37272"/>
                  </a:lnTo>
                  <a:lnTo>
                    <a:pt x="16719" y="37152"/>
                  </a:lnTo>
                  <a:lnTo>
                    <a:pt x="17127" y="37023"/>
                  </a:lnTo>
                  <a:lnTo>
                    <a:pt x="17546" y="36863"/>
                  </a:lnTo>
                  <a:lnTo>
                    <a:pt x="17984" y="36694"/>
                  </a:lnTo>
                  <a:lnTo>
                    <a:pt x="18422" y="36505"/>
                  </a:lnTo>
                  <a:lnTo>
                    <a:pt x="18861" y="36285"/>
                  </a:lnTo>
                  <a:lnTo>
                    <a:pt x="19299" y="36056"/>
                  </a:lnTo>
                  <a:lnTo>
                    <a:pt x="19747" y="35797"/>
                  </a:lnTo>
                  <a:lnTo>
                    <a:pt x="20186" y="35508"/>
                  </a:lnTo>
                  <a:lnTo>
                    <a:pt x="20395" y="35359"/>
                  </a:lnTo>
                  <a:lnTo>
                    <a:pt x="20614" y="35209"/>
                  </a:lnTo>
                  <a:lnTo>
                    <a:pt x="20823" y="35040"/>
                  </a:lnTo>
                  <a:lnTo>
                    <a:pt x="21043" y="34871"/>
                  </a:lnTo>
                  <a:lnTo>
                    <a:pt x="21242" y="34701"/>
                  </a:lnTo>
                  <a:lnTo>
                    <a:pt x="21451" y="34512"/>
                  </a:lnTo>
                  <a:lnTo>
                    <a:pt x="21650" y="34323"/>
                  </a:lnTo>
                  <a:lnTo>
                    <a:pt x="21850" y="34133"/>
                  </a:lnTo>
                  <a:lnTo>
                    <a:pt x="22039" y="33924"/>
                  </a:lnTo>
                  <a:lnTo>
                    <a:pt x="22228" y="33715"/>
                  </a:lnTo>
                  <a:lnTo>
                    <a:pt x="22408" y="33496"/>
                  </a:lnTo>
                  <a:lnTo>
                    <a:pt x="22587" y="33267"/>
                  </a:lnTo>
                  <a:lnTo>
                    <a:pt x="22766" y="33037"/>
                  </a:lnTo>
                  <a:lnTo>
                    <a:pt x="22936" y="32798"/>
                  </a:lnTo>
                  <a:lnTo>
                    <a:pt x="23095" y="32549"/>
                  </a:lnTo>
                  <a:lnTo>
                    <a:pt x="23244" y="32290"/>
                  </a:lnTo>
                  <a:lnTo>
                    <a:pt x="23394" y="32021"/>
                  </a:lnTo>
                  <a:lnTo>
                    <a:pt x="23533" y="31752"/>
                  </a:lnTo>
                  <a:lnTo>
                    <a:pt x="23673" y="31473"/>
                  </a:lnTo>
                  <a:lnTo>
                    <a:pt x="23792" y="31184"/>
                  </a:lnTo>
                  <a:lnTo>
                    <a:pt x="23912" y="30885"/>
                  </a:lnTo>
                  <a:lnTo>
                    <a:pt x="24022" y="30577"/>
                  </a:lnTo>
                  <a:lnTo>
                    <a:pt x="24121" y="30258"/>
                  </a:lnTo>
                  <a:lnTo>
                    <a:pt x="24211" y="29939"/>
                  </a:lnTo>
                  <a:lnTo>
                    <a:pt x="24291" y="29600"/>
                  </a:lnTo>
                  <a:lnTo>
                    <a:pt x="24370" y="29262"/>
                  </a:lnTo>
                  <a:lnTo>
                    <a:pt x="24430" y="28913"/>
                  </a:lnTo>
                  <a:lnTo>
                    <a:pt x="24480" y="28544"/>
                  </a:lnTo>
                  <a:lnTo>
                    <a:pt x="27728" y="13291"/>
                  </a:lnTo>
                  <a:lnTo>
                    <a:pt x="27718" y="12942"/>
                  </a:lnTo>
                  <a:lnTo>
                    <a:pt x="27708" y="12604"/>
                  </a:lnTo>
                  <a:lnTo>
                    <a:pt x="27688" y="12265"/>
                  </a:lnTo>
                  <a:lnTo>
                    <a:pt x="27658" y="11926"/>
                  </a:lnTo>
                  <a:lnTo>
                    <a:pt x="27618" y="11597"/>
                  </a:lnTo>
                  <a:lnTo>
                    <a:pt x="27578" y="11268"/>
                  </a:lnTo>
                  <a:lnTo>
                    <a:pt x="27518" y="10940"/>
                  </a:lnTo>
                  <a:lnTo>
                    <a:pt x="27459" y="10611"/>
                  </a:lnTo>
                  <a:lnTo>
                    <a:pt x="27389" y="10282"/>
                  </a:lnTo>
                  <a:lnTo>
                    <a:pt x="27309" y="9963"/>
                  </a:lnTo>
                  <a:lnTo>
                    <a:pt x="27220" y="9654"/>
                  </a:lnTo>
                  <a:lnTo>
                    <a:pt x="27130" y="9336"/>
                  </a:lnTo>
                  <a:lnTo>
                    <a:pt x="27030" y="9027"/>
                  </a:lnTo>
                  <a:lnTo>
                    <a:pt x="26921" y="8718"/>
                  </a:lnTo>
                  <a:lnTo>
                    <a:pt x="26801" y="8419"/>
                  </a:lnTo>
                  <a:lnTo>
                    <a:pt x="26682" y="8110"/>
                  </a:lnTo>
                  <a:lnTo>
                    <a:pt x="26552" y="7821"/>
                  </a:lnTo>
                  <a:lnTo>
                    <a:pt x="26413" y="7522"/>
                  </a:lnTo>
                  <a:lnTo>
                    <a:pt x="26273" y="7233"/>
                  </a:lnTo>
                  <a:lnTo>
                    <a:pt x="26124" y="6955"/>
                  </a:lnTo>
                  <a:lnTo>
                    <a:pt x="25964" y="6676"/>
                  </a:lnTo>
                  <a:lnTo>
                    <a:pt x="25805" y="6397"/>
                  </a:lnTo>
                  <a:lnTo>
                    <a:pt x="25636" y="6128"/>
                  </a:lnTo>
                  <a:lnTo>
                    <a:pt x="25456" y="5859"/>
                  </a:lnTo>
                  <a:lnTo>
                    <a:pt x="25277" y="5590"/>
                  </a:lnTo>
                  <a:lnTo>
                    <a:pt x="25088" y="5341"/>
                  </a:lnTo>
                  <a:lnTo>
                    <a:pt x="24888" y="5082"/>
                  </a:lnTo>
                  <a:lnTo>
                    <a:pt x="24689" y="4832"/>
                  </a:lnTo>
                  <a:lnTo>
                    <a:pt x="24490" y="4593"/>
                  </a:lnTo>
                  <a:lnTo>
                    <a:pt x="24271" y="4354"/>
                  </a:lnTo>
                  <a:lnTo>
                    <a:pt x="24061" y="4115"/>
                  </a:lnTo>
                  <a:lnTo>
                    <a:pt x="23832" y="3886"/>
                  </a:lnTo>
                  <a:lnTo>
                    <a:pt x="23603" y="3667"/>
                  </a:lnTo>
                  <a:lnTo>
                    <a:pt x="23374" y="3448"/>
                  </a:lnTo>
                  <a:lnTo>
                    <a:pt x="23135" y="3238"/>
                  </a:lnTo>
                  <a:lnTo>
                    <a:pt x="22886" y="3029"/>
                  </a:lnTo>
                  <a:lnTo>
                    <a:pt x="22637" y="2830"/>
                  </a:lnTo>
                  <a:lnTo>
                    <a:pt x="22388" y="2641"/>
                  </a:lnTo>
                  <a:lnTo>
                    <a:pt x="22129" y="2451"/>
                  </a:lnTo>
                  <a:lnTo>
                    <a:pt x="21870" y="2262"/>
                  </a:lnTo>
                  <a:lnTo>
                    <a:pt x="21601" y="2093"/>
                  </a:lnTo>
                  <a:lnTo>
                    <a:pt x="21332" y="1923"/>
                  </a:lnTo>
                  <a:lnTo>
                    <a:pt x="21053" y="1754"/>
                  </a:lnTo>
                  <a:lnTo>
                    <a:pt x="20774" y="1604"/>
                  </a:lnTo>
                  <a:lnTo>
                    <a:pt x="20485" y="1455"/>
                  </a:lnTo>
                  <a:lnTo>
                    <a:pt x="20196" y="1306"/>
                  </a:lnTo>
                  <a:lnTo>
                    <a:pt x="19907" y="1166"/>
                  </a:lnTo>
                  <a:lnTo>
                    <a:pt x="19608" y="1037"/>
                  </a:lnTo>
                  <a:lnTo>
                    <a:pt x="19309" y="917"/>
                  </a:lnTo>
                  <a:lnTo>
                    <a:pt x="19000" y="807"/>
                  </a:lnTo>
                  <a:lnTo>
                    <a:pt x="18701" y="698"/>
                  </a:lnTo>
                  <a:lnTo>
                    <a:pt x="18383" y="598"/>
                  </a:lnTo>
                  <a:lnTo>
                    <a:pt x="18074" y="499"/>
                  </a:lnTo>
                  <a:lnTo>
                    <a:pt x="17755" y="419"/>
                  </a:lnTo>
                  <a:lnTo>
                    <a:pt x="17436" y="339"/>
                  </a:lnTo>
                  <a:lnTo>
                    <a:pt x="17117" y="269"/>
                  </a:lnTo>
                  <a:lnTo>
                    <a:pt x="16788" y="200"/>
                  </a:lnTo>
                  <a:lnTo>
                    <a:pt x="16460" y="150"/>
                  </a:lnTo>
                  <a:lnTo>
                    <a:pt x="16131" y="100"/>
                  </a:lnTo>
                  <a:lnTo>
                    <a:pt x="15792" y="70"/>
                  </a:lnTo>
                  <a:lnTo>
                    <a:pt x="15453" y="40"/>
                  </a:lnTo>
                  <a:lnTo>
                    <a:pt x="15115" y="10"/>
                  </a:lnTo>
                  <a:lnTo>
                    <a:pt x="14776"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1" name="Google Shape;2721;p24"/>
            <p:cNvSpPr/>
            <p:nvPr/>
          </p:nvSpPr>
          <p:spPr>
            <a:xfrm>
              <a:off x="4640875" y="2770675"/>
              <a:ext cx="135025" cy="60800"/>
            </a:xfrm>
            <a:custGeom>
              <a:rect b="b" l="l" r="r" t="t"/>
              <a:pathLst>
                <a:path extrusionOk="0" h="2432" w="5401">
                  <a:moveTo>
                    <a:pt x="1097" y="1"/>
                  </a:moveTo>
                  <a:lnTo>
                    <a:pt x="977" y="21"/>
                  </a:lnTo>
                  <a:lnTo>
                    <a:pt x="858" y="51"/>
                  </a:lnTo>
                  <a:lnTo>
                    <a:pt x="748" y="91"/>
                  </a:lnTo>
                  <a:lnTo>
                    <a:pt x="638" y="150"/>
                  </a:lnTo>
                  <a:lnTo>
                    <a:pt x="539" y="210"/>
                  </a:lnTo>
                  <a:lnTo>
                    <a:pt x="449" y="280"/>
                  </a:lnTo>
                  <a:lnTo>
                    <a:pt x="359" y="360"/>
                  </a:lnTo>
                  <a:lnTo>
                    <a:pt x="280" y="439"/>
                  </a:lnTo>
                  <a:lnTo>
                    <a:pt x="210" y="539"/>
                  </a:lnTo>
                  <a:lnTo>
                    <a:pt x="150" y="639"/>
                  </a:lnTo>
                  <a:lnTo>
                    <a:pt x="100" y="738"/>
                  </a:lnTo>
                  <a:lnTo>
                    <a:pt x="60" y="858"/>
                  </a:lnTo>
                  <a:lnTo>
                    <a:pt x="31" y="967"/>
                  </a:lnTo>
                  <a:lnTo>
                    <a:pt x="11" y="1097"/>
                  </a:lnTo>
                  <a:lnTo>
                    <a:pt x="1" y="1216"/>
                  </a:lnTo>
                  <a:lnTo>
                    <a:pt x="11" y="1346"/>
                  </a:lnTo>
                  <a:lnTo>
                    <a:pt x="31" y="1465"/>
                  </a:lnTo>
                  <a:lnTo>
                    <a:pt x="60" y="1575"/>
                  </a:lnTo>
                  <a:lnTo>
                    <a:pt x="100" y="1695"/>
                  </a:lnTo>
                  <a:lnTo>
                    <a:pt x="150" y="1794"/>
                  </a:lnTo>
                  <a:lnTo>
                    <a:pt x="210" y="1904"/>
                  </a:lnTo>
                  <a:lnTo>
                    <a:pt x="280" y="1994"/>
                  </a:lnTo>
                  <a:lnTo>
                    <a:pt x="359" y="2083"/>
                  </a:lnTo>
                  <a:lnTo>
                    <a:pt x="449" y="2163"/>
                  </a:lnTo>
                  <a:lnTo>
                    <a:pt x="539" y="2233"/>
                  </a:lnTo>
                  <a:lnTo>
                    <a:pt x="638" y="2292"/>
                  </a:lnTo>
                  <a:lnTo>
                    <a:pt x="748" y="2342"/>
                  </a:lnTo>
                  <a:lnTo>
                    <a:pt x="858" y="2382"/>
                  </a:lnTo>
                  <a:lnTo>
                    <a:pt x="977" y="2412"/>
                  </a:lnTo>
                  <a:lnTo>
                    <a:pt x="1097" y="2432"/>
                  </a:lnTo>
                  <a:lnTo>
                    <a:pt x="4305" y="2432"/>
                  </a:lnTo>
                  <a:lnTo>
                    <a:pt x="4424" y="2412"/>
                  </a:lnTo>
                  <a:lnTo>
                    <a:pt x="4544" y="2382"/>
                  </a:lnTo>
                  <a:lnTo>
                    <a:pt x="4653" y="2342"/>
                  </a:lnTo>
                  <a:lnTo>
                    <a:pt x="4763" y="2292"/>
                  </a:lnTo>
                  <a:lnTo>
                    <a:pt x="4863" y="2233"/>
                  </a:lnTo>
                  <a:lnTo>
                    <a:pt x="4952" y="2163"/>
                  </a:lnTo>
                  <a:lnTo>
                    <a:pt x="5042" y="2083"/>
                  </a:lnTo>
                  <a:lnTo>
                    <a:pt x="5122" y="1994"/>
                  </a:lnTo>
                  <a:lnTo>
                    <a:pt x="5191" y="1904"/>
                  </a:lnTo>
                  <a:lnTo>
                    <a:pt x="5251" y="1794"/>
                  </a:lnTo>
                  <a:lnTo>
                    <a:pt x="5301" y="1695"/>
                  </a:lnTo>
                  <a:lnTo>
                    <a:pt x="5351" y="1575"/>
                  </a:lnTo>
                  <a:lnTo>
                    <a:pt x="5381" y="1465"/>
                  </a:lnTo>
                  <a:lnTo>
                    <a:pt x="5391" y="1346"/>
                  </a:lnTo>
                  <a:lnTo>
                    <a:pt x="5401" y="1216"/>
                  </a:lnTo>
                  <a:lnTo>
                    <a:pt x="5391" y="1097"/>
                  </a:lnTo>
                  <a:lnTo>
                    <a:pt x="5381" y="967"/>
                  </a:lnTo>
                  <a:lnTo>
                    <a:pt x="5351" y="858"/>
                  </a:lnTo>
                  <a:lnTo>
                    <a:pt x="5301" y="738"/>
                  </a:lnTo>
                  <a:lnTo>
                    <a:pt x="5251" y="639"/>
                  </a:lnTo>
                  <a:lnTo>
                    <a:pt x="5191" y="539"/>
                  </a:lnTo>
                  <a:lnTo>
                    <a:pt x="5122" y="439"/>
                  </a:lnTo>
                  <a:lnTo>
                    <a:pt x="5042" y="360"/>
                  </a:lnTo>
                  <a:lnTo>
                    <a:pt x="4952" y="280"/>
                  </a:lnTo>
                  <a:lnTo>
                    <a:pt x="4863" y="210"/>
                  </a:lnTo>
                  <a:lnTo>
                    <a:pt x="4763" y="150"/>
                  </a:lnTo>
                  <a:lnTo>
                    <a:pt x="4653" y="91"/>
                  </a:lnTo>
                  <a:lnTo>
                    <a:pt x="4544" y="51"/>
                  </a:lnTo>
                  <a:lnTo>
                    <a:pt x="4424" y="21"/>
                  </a:lnTo>
                  <a:lnTo>
                    <a:pt x="4305"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2" name="Google Shape;2722;p24"/>
            <p:cNvSpPr/>
            <p:nvPr/>
          </p:nvSpPr>
          <p:spPr>
            <a:xfrm>
              <a:off x="4966925" y="2770675"/>
              <a:ext cx="134775" cy="60800"/>
            </a:xfrm>
            <a:custGeom>
              <a:rect b="b" l="l" r="r" t="t"/>
              <a:pathLst>
                <a:path extrusionOk="0" h="2432" w="5391">
                  <a:moveTo>
                    <a:pt x="1086" y="1"/>
                  </a:moveTo>
                  <a:lnTo>
                    <a:pt x="967" y="21"/>
                  </a:lnTo>
                  <a:lnTo>
                    <a:pt x="857" y="51"/>
                  </a:lnTo>
                  <a:lnTo>
                    <a:pt x="737" y="91"/>
                  </a:lnTo>
                  <a:lnTo>
                    <a:pt x="638" y="150"/>
                  </a:lnTo>
                  <a:lnTo>
                    <a:pt x="538" y="210"/>
                  </a:lnTo>
                  <a:lnTo>
                    <a:pt x="438" y="280"/>
                  </a:lnTo>
                  <a:lnTo>
                    <a:pt x="349" y="360"/>
                  </a:lnTo>
                  <a:lnTo>
                    <a:pt x="279" y="439"/>
                  </a:lnTo>
                  <a:lnTo>
                    <a:pt x="199" y="539"/>
                  </a:lnTo>
                  <a:lnTo>
                    <a:pt x="140" y="639"/>
                  </a:lnTo>
                  <a:lnTo>
                    <a:pt x="90" y="738"/>
                  </a:lnTo>
                  <a:lnTo>
                    <a:pt x="50" y="858"/>
                  </a:lnTo>
                  <a:lnTo>
                    <a:pt x="20" y="967"/>
                  </a:lnTo>
                  <a:lnTo>
                    <a:pt x="0" y="1097"/>
                  </a:lnTo>
                  <a:lnTo>
                    <a:pt x="0" y="1216"/>
                  </a:lnTo>
                  <a:lnTo>
                    <a:pt x="0" y="1346"/>
                  </a:lnTo>
                  <a:lnTo>
                    <a:pt x="20" y="1465"/>
                  </a:lnTo>
                  <a:lnTo>
                    <a:pt x="50" y="1575"/>
                  </a:lnTo>
                  <a:lnTo>
                    <a:pt x="90" y="1695"/>
                  </a:lnTo>
                  <a:lnTo>
                    <a:pt x="140" y="1794"/>
                  </a:lnTo>
                  <a:lnTo>
                    <a:pt x="199" y="1904"/>
                  </a:lnTo>
                  <a:lnTo>
                    <a:pt x="279" y="1994"/>
                  </a:lnTo>
                  <a:lnTo>
                    <a:pt x="349" y="2083"/>
                  </a:lnTo>
                  <a:lnTo>
                    <a:pt x="438" y="2163"/>
                  </a:lnTo>
                  <a:lnTo>
                    <a:pt x="538" y="2233"/>
                  </a:lnTo>
                  <a:lnTo>
                    <a:pt x="638" y="2292"/>
                  </a:lnTo>
                  <a:lnTo>
                    <a:pt x="737" y="2342"/>
                  </a:lnTo>
                  <a:lnTo>
                    <a:pt x="857" y="2382"/>
                  </a:lnTo>
                  <a:lnTo>
                    <a:pt x="967" y="2412"/>
                  </a:lnTo>
                  <a:lnTo>
                    <a:pt x="1086" y="2432"/>
                  </a:lnTo>
                  <a:lnTo>
                    <a:pt x="4294" y="2432"/>
                  </a:lnTo>
                  <a:lnTo>
                    <a:pt x="4414" y="2412"/>
                  </a:lnTo>
                  <a:lnTo>
                    <a:pt x="4533" y="2382"/>
                  </a:lnTo>
                  <a:lnTo>
                    <a:pt x="4643" y="2342"/>
                  </a:lnTo>
                  <a:lnTo>
                    <a:pt x="4752" y="2292"/>
                  </a:lnTo>
                  <a:lnTo>
                    <a:pt x="4852" y="2233"/>
                  </a:lnTo>
                  <a:lnTo>
                    <a:pt x="4952" y="2163"/>
                  </a:lnTo>
                  <a:lnTo>
                    <a:pt x="5031" y="2083"/>
                  </a:lnTo>
                  <a:lnTo>
                    <a:pt x="5111" y="1994"/>
                  </a:lnTo>
                  <a:lnTo>
                    <a:pt x="5181" y="1904"/>
                  </a:lnTo>
                  <a:lnTo>
                    <a:pt x="5241" y="1794"/>
                  </a:lnTo>
                  <a:lnTo>
                    <a:pt x="5300" y="1695"/>
                  </a:lnTo>
                  <a:lnTo>
                    <a:pt x="5340" y="1575"/>
                  </a:lnTo>
                  <a:lnTo>
                    <a:pt x="5370" y="1465"/>
                  </a:lnTo>
                  <a:lnTo>
                    <a:pt x="5390" y="1346"/>
                  </a:lnTo>
                  <a:lnTo>
                    <a:pt x="5390" y="1216"/>
                  </a:lnTo>
                  <a:lnTo>
                    <a:pt x="5390" y="1097"/>
                  </a:lnTo>
                  <a:lnTo>
                    <a:pt x="5370" y="967"/>
                  </a:lnTo>
                  <a:lnTo>
                    <a:pt x="5340" y="858"/>
                  </a:lnTo>
                  <a:lnTo>
                    <a:pt x="5300" y="738"/>
                  </a:lnTo>
                  <a:lnTo>
                    <a:pt x="5241" y="639"/>
                  </a:lnTo>
                  <a:lnTo>
                    <a:pt x="5181" y="539"/>
                  </a:lnTo>
                  <a:lnTo>
                    <a:pt x="5111" y="439"/>
                  </a:lnTo>
                  <a:lnTo>
                    <a:pt x="5031" y="360"/>
                  </a:lnTo>
                  <a:lnTo>
                    <a:pt x="4952" y="280"/>
                  </a:lnTo>
                  <a:lnTo>
                    <a:pt x="4852" y="210"/>
                  </a:lnTo>
                  <a:lnTo>
                    <a:pt x="4752" y="150"/>
                  </a:lnTo>
                  <a:lnTo>
                    <a:pt x="4643" y="91"/>
                  </a:lnTo>
                  <a:lnTo>
                    <a:pt x="4533" y="51"/>
                  </a:lnTo>
                  <a:lnTo>
                    <a:pt x="4414" y="21"/>
                  </a:lnTo>
                  <a:lnTo>
                    <a:pt x="4294"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3" name="Google Shape;2723;p24"/>
            <p:cNvSpPr/>
            <p:nvPr/>
          </p:nvSpPr>
          <p:spPr>
            <a:xfrm>
              <a:off x="4693175" y="2763950"/>
              <a:ext cx="74500" cy="74500"/>
            </a:xfrm>
            <a:custGeom>
              <a:rect b="b" l="l" r="r" t="t"/>
              <a:pathLst>
                <a:path extrusionOk="0" h="2980" w="2980">
                  <a:moveTo>
                    <a:pt x="1336" y="1"/>
                  </a:moveTo>
                  <a:lnTo>
                    <a:pt x="1186" y="31"/>
                  </a:lnTo>
                  <a:lnTo>
                    <a:pt x="1047" y="61"/>
                  </a:lnTo>
                  <a:lnTo>
                    <a:pt x="908" y="111"/>
                  </a:lnTo>
                  <a:lnTo>
                    <a:pt x="778" y="180"/>
                  </a:lnTo>
                  <a:lnTo>
                    <a:pt x="658" y="250"/>
                  </a:lnTo>
                  <a:lnTo>
                    <a:pt x="539" y="340"/>
                  </a:lnTo>
                  <a:lnTo>
                    <a:pt x="429" y="429"/>
                  </a:lnTo>
                  <a:lnTo>
                    <a:pt x="340" y="539"/>
                  </a:lnTo>
                  <a:lnTo>
                    <a:pt x="250" y="658"/>
                  </a:lnTo>
                  <a:lnTo>
                    <a:pt x="180" y="778"/>
                  </a:lnTo>
                  <a:lnTo>
                    <a:pt x="110" y="908"/>
                  </a:lnTo>
                  <a:lnTo>
                    <a:pt x="61" y="1047"/>
                  </a:lnTo>
                  <a:lnTo>
                    <a:pt x="31" y="1187"/>
                  </a:lnTo>
                  <a:lnTo>
                    <a:pt x="1" y="1336"/>
                  </a:lnTo>
                  <a:lnTo>
                    <a:pt x="1" y="1485"/>
                  </a:lnTo>
                  <a:lnTo>
                    <a:pt x="1" y="1635"/>
                  </a:lnTo>
                  <a:lnTo>
                    <a:pt x="31" y="1784"/>
                  </a:lnTo>
                  <a:lnTo>
                    <a:pt x="61" y="1934"/>
                  </a:lnTo>
                  <a:lnTo>
                    <a:pt x="110" y="2063"/>
                  </a:lnTo>
                  <a:lnTo>
                    <a:pt x="180" y="2193"/>
                  </a:lnTo>
                  <a:lnTo>
                    <a:pt x="250" y="2322"/>
                  </a:lnTo>
                  <a:lnTo>
                    <a:pt x="340" y="2432"/>
                  </a:lnTo>
                  <a:lnTo>
                    <a:pt x="429" y="2541"/>
                  </a:lnTo>
                  <a:lnTo>
                    <a:pt x="539" y="2631"/>
                  </a:lnTo>
                  <a:lnTo>
                    <a:pt x="658" y="2721"/>
                  </a:lnTo>
                  <a:lnTo>
                    <a:pt x="778" y="2801"/>
                  </a:lnTo>
                  <a:lnTo>
                    <a:pt x="908" y="2860"/>
                  </a:lnTo>
                  <a:lnTo>
                    <a:pt x="1047" y="2910"/>
                  </a:lnTo>
                  <a:lnTo>
                    <a:pt x="1186" y="2950"/>
                  </a:lnTo>
                  <a:lnTo>
                    <a:pt x="1336" y="2970"/>
                  </a:lnTo>
                  <a:lnTo>
                    <a:pt x="1485" y="2980"/>
                  </a:lnTo>
                  <a:lnTo>
                    <a:pt x="1635" y="2970"/>
                  </a:lnTo>
                  <a:lnTo>
                    <a:pt x="1784" y="2950"/>
                  </a:lnTo>
                  <a:lnTo>
                    <a:pt x="1934" y="2910"/>
                  </a:lnTo>
                  <a:lnTo>
                    <a:pt x="2063" y="2860"/>
                  </a:lnTo>
                  <a:lnTo>
                    <a:pt x="2193" y="2801"/>
                  </a:lnTo>
                  <a:lnTo>
                    <a:pt x="2322" y="2721"/>
                  </a:lnTo>
                  <a:lnTo>
                    <a:pt x="2432" y="2631"/>
                  </a:lnTo>
                  <a:lnTo>
                    <a:pt x="2541" y="2541"/>
                  </a:lnTo>
                  <a:lnTo>
                    <a:pt x="2631" y="2432"/>
                  </a:lnTo>
                  <a:lnTo>
                    <a:pt x="2721" y="2322"/>
                  </a:lnTo>
                  <a:lnTo>
                    <a:pt x="2800" y="2193"/>
                  </a:lnTo>
                  <a:lnTo>
                    <a:pt x="2860" y="2063"/>
                  </a:lnTo>
                  <a:lnTo>
                    <a:pt x="2910" y="1934"/>
                  </a:lnTo>
                  <a:lnTo>
                    <a:pt x="2950" y="1784"/>
                  </a:lnTo>
                  <a:lnTo>
                    <a:pt x="2970" y="1635"/>
                  </a:lnTo>
                  <a:lnTo>
                    <a:pt x="2980" y="1485"/>
                  </a:lnTo>
                  <a:lnTo>
                    <a:pt x="2970" y="1336"/>
                  </a:lnTo>
                  <a:lnTo>
                    <a:pt x="2950" y="1187"/>
                  </a:lnTo>
                  <a:lnTo>
                    <a:pt x="2910" y="1047"/>
                  </a:lnTo>
                  <a:lnTo>
                    <a:pt x="2860" y="908"/>
                  </a:lnTo>
                  <a:lnTo>
                    <a:pt x="2800" y="778"/>
                  </a:lnTo>
                  <a:lnTo>
                    <a:pt x="2721" y="658"/>
                  </a:lnTo>
                  <a:lnTo>
                    <a:pt x="2631" y="539"/>
                  </a:lnTo>
                  <a:lnTo>
                    <a:pt x="2541" y="429"/>
                  </a:lnTo>
                  <a:lnTo>
                    <a:pt x="2432" y="340"/>
                  </a:lnTo>
                  <a:lnTo>
                    <a:pt x="2322" y="250"/>
                  </a:lnTo>
                  <a:lnTo>
                    <a:pt x="2193" y="180"/>
                  </a:lnTo>
                  <a:lnTo>
                    <a:pt x="2063" y="111"/>
                  </a:lnTo>
                  <a:lnTo>
                    <a:pt x="1934" y="61"/>
                  </a:lnTo>
                  <a:lnTo>
                    <a:pt x="1784" y="31"/>
                  </a:lnTo>
                  <a:lnTo>
                    <a:pt x="163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4" name="Google Shape;2724;p24"/>
            <p:cNvSpPr/>
            <p:nvPr/>
          </p:nvSpPr>
          <p:spPr>
            <a:xfrm>
              <a:off x="4660800" y="2764200"/>
              <a:ext cx="70275" cy="37900"/>
            </a:xfrm>
            <a:custGeom>
              <a:rect b="b" l="l" r="r" t="t"/>
              <a:pathLst>
                <a:path extrusionOk="0" h="1516" w="2811">
                  <a:moveTo>
                    <a:pt x="1" y="1"/>
                  </a:moveTo>
                  <a:lnTo>
                    <a:pt x="1296" y="1515"/>
                  </a:lnTo>
                  <a:lnTo>
                    <a:pt x="281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5" name="Google Shape;2725;p24"/>
            <p:cNvSpPr/>
            <p:nvPr/>
          </p:nvSpPr>
          <p:spPr>
            <a:xfrm>
              <a:off x="5007775" y="2764200"/>
              <a:ext cx="70500" cy="37900"/>
            </a:xfrm>
            <a:custGeom>
              <a:rect b="b" l="l" r="r" t="t"/>
              <a:pathLst>
                <a:path extrusionOk="0" h="1516" w="2820">
                  <a:moveTo>
                    <a:pt x="0" y="1"/>
                  </a:moveTo>
                  <a:lnTo>
                    <a:pt x="1514" y="1515"/>
                  </a:lnTo>
                  <a:lnTo>
                    <a:pt x="282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6" name="Google Shape;2726;p24"/>
            <p:cNvSpPr/>
            <p:nvPr/>
          </p:nvSpPr>
          <p:spPr>
            <a:xfrm>
              <a:off x="4975125" y="2763950"/>
              <a:ext cx="74500" cy="74500"/>
            </a:xfrm>
            <a:custGeom>
              <a:rect b="b" l="l" r="r" t="t"/>
              <a:pathLst>
                <a:path extrusionOk="0" h="2980" w="2980">
                  <a:moveTo>
                    <a:pt x="1336" y="1"/>
                  </a:moveTo>
                  <a:lnTo>
                    <a:pt x="1186" y="31"/>
                  </a:lnTo>
                  <a:lnTo>
                    <a:pt x="1047" y="61"/>
                  </a:lnTo>
                  <a:lnTo>
                    <a:pt x="908" y="111"/>
                  </a:lnTo>
                  <a:lnTo>
                    <a:pt x="778" y="180"/>
                  </a:lnTo>
                  <a:lnTo>
                    <a:pt x="658" y="250"/>
                  </a:lnTo>
                  <a:lnTo>
                    <a:pt x="539" y="340"/>
                  </a:lnTo>
                  <a:lnTo>
                    <a:pt x="439" y="429"/>
                  </a:lnTo>
                  <a:lnTo>
                    <a:pt x="340" y="539"/>
                  </a:lnTo>
                  <a:lnTo>
                    <a:pt x="260" y="658"/>
                  </a:lnTo>
                  <a:lnTo>
                    <a:pt x="180" y="778"/>
                  </a:lnTo>
                  <a:lnTo>
                    <a:pt x="120" y="908"/>
                  </a:lnTo>
                  <a:lnTo>
                    <a:pt x="71" y="1047"/>
                  </a:lnTo>
                  <a:lnTo>
                    <a:pt x="31" y="1187"/>
                  </a:lnTo>
                  <a:lnTo>
                    <a:pt x="11" y="1336"/>
                  </a:lnTo>
                  <a:lnTo>
                    <a:pt x="1" y="1485"/>
                  </a:lnTo>
                  <a:lnTo>
                    <a:pt x="11" y="1635"/>
                  </a:lnTo>
                  <a:lnTo>
                    <a:pt x="31" y="1784"/>
                  </a:lnTo>
                  <a:lnTo>
                    <a:pt x="71" y="1934"/>
                  </a:lnTo>
                  <a:lnTo>
                    <a:pt x="120" y="2063"/>
                  </a:lnTo>
                  <a:lnTo>
                    <a:pt x="180" y="2193"/>
                  </a:lnTo>
                  <a:lnTo>
                    <a:pt x="260" y="2322"/>
                  </a:lnTo>
                  <a:lnTo>
                    <a:pt x="340" y="2432"/>
                  </a:lnTo>
                  <a:lnTo>
                    <a:pt x="439" y="2541"/>
                  </a:lnTo>
                  <a:lnTo>
                    <a:pt x="539" y="2631"/>
                  </a:lnTo>
                  <a:lnTo>
                    <a:pt x="658" y="2721"/>
                  </a:lnTo>
                  <a:lnTo>
                    <a:pt x="778" y="2801"/>
                  </a:lnTo>
                  <a:lnTo>
                    <a:pt x="908" y="2860"/>
                  </a:lnTo>
                  <a:lnTo>
                    <a:pt x="1047" y="2910"/>
                  </a:lnTo>
                  <a:lnTo>
                    <a:pt x="1186" y="2950"/>
                  </a:lnTo>
                  <a:lnTo>
                    <a:pt x="1336" y="2970"/>
                  </a:lnTo>
                  <a:lnTo>
                    <a:pt x="1485" y="2980"/>
                  </a:lnTo>
                  <a:lnTo>
                    <a:pt x="1645" y="2970"/>
                  </a:lnTo>
                  <a:lnTo>
                    <a:pt x="1794" y="2950"/>
                  </a:lnTo>
                  <a:lnTo>
                    <a:pt x="1934" y="2910"/>
                  </a:lnTo>
                  <a:lnTo>
                    <a:pt x="2073" y="2860"/>
                  </a:lnTo>
                  <a:lnTo>
                    <a:pt x="2203" y="2801"/>
                  </a:lnTo>
                  <a:lnTo>
                    <a:pt x="2322" y="2721"/>
                  </a:lnTo>
                  <a:lnTo>
                    <a:pt x="2442" y="2631"/>
                  </a:lnTo>
                  <a:lnTo>
                    <a:pt x="2541" y="2541"/>
                  </a:lnTo>
                  <a:lnTo>
                    <a:pt x="2641" y="2432"/>
                  </a:lnTo>
                  <a:lnTo>
                    <a:pt x="2721" y="2322"/>
                  </a:lnTo>
                  <a:lnTo>
                    <a:pt x="2800" y="2193"/>
                  </a:lnTo>
                  <a:lnTo>
                    <a:pt x="2860" y="2063"/>
                  </a:lnTo>
                  <a:lnTo>
                    <a:pt x="2910" y="1934"/>
                  </a:lnTo>
                  <a:lnTo>
                    <a:pt x="2950" y="1784"/>
                  </a:lnTo>
                  <a:lnTo>
                    <a:pt x="2970" y="1635"/>
                  </a:lnTo>
                  <a:lnTo>
                    <a:pt x="2980" y="1485"/>
                  </a:lnTo>
                  <a:lnTo>
                    <a:pt x="2970" y="1336"/>
                  </a:lnTo>
                  <a:lnTo>
                    <a:pt x="2950" y="1187"/>
                  </a:lnTo>
                  <a:lnTo>
                    <a:pt x="2910" y="1047"/>
                  </a:lnTo>
                  <a:lnTo>
                    <a:pt x="2860" y="908"/>
                  </a:lnTo>
                  <a:lnTo>
                    <a:pt x="2800" y="778"/>
                  </a:lnTo>
                  <a:lnTo>
                    <a:pt x="2721" y="658"/>
                  </a:lnTo>
                  <a:lnTo>
                    <a:pt x="2641" y="539"/>
                  </a:lnTo>
                  <a:lnTo>
                    <a:pt x="2541" y="429"/>
                  </a:lnTo>
                  <a:lnTo>
                    <a:pt x="2442" y="340"/>
                  </a:lnTo>
                  <a:lnTo>
                    <a:pt x="2322" y="250"/>
                  </a:lnTo>
                  <a:lnTo>
                    <a:pt x="2203" y="180"/>
                  </a:lnTo>
                  <a:lnTo>
                    <a:pt x="2073" y="111"/>
                  </a:lnTo>
                  <a:lnTo>
                    <a:pt x="1934" y="61"/>
                  </a:lnTo>
                  <a:lnTo>
                    <a:pt x="1794" y="31"/>
                  </a:lnTo>
                  <a:lnTo>
                    <a:pt x="164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7" name="Google Shape;2727;p24"/>
            <p:cNvSpPr/>
            <p:nvPr/>
          </p:nvSpPr>
          <p:spPr>
            <a:xfrm>
              <a:off x="4975125" y="2673800"/>
              <a:ext cx="118350" cy="74250"/>
            </a:xfrm>
            <a:custGeom>
              <a:rect b="b" l="l" r="r" t="t"/>
              <a:pathLst>
                <a:path extrusionOk="0" h="2970" w="4734">
                  <a:moveTo>
                    <a:pt x="1077" y="0"/>
                  </a:moveTo>
                  <a:lnTo>
                    <a:pt x="977" y="10"/>
                  </a:lnTo>
                  <a:lnTo>
                    <a:pt x="868" y="20"/>
                  </a:lnTo>
                  <a:lnTo>
                    <a:pt x="768" y="50"/>
                  </a:lnTo>
                  <a:lnTo>
                    <a:pt x="668" y="80"/>
                  </a:lnTo>
                  <a:lnTo>
                    <a:pt x="579" y="130"/>
                  </a:lnTo>
                  <a:lnTo>
                    <a:pt x="489" y="180"/>
                  </a:lnTo>
                  <a:lnTo>
                    <a:pt x="409" y="239"/>
                  </a:lnTo>
                  <a:lnTo>
                    <a:pt x="330" y="309"/>
                  </a:lnTo>
                  <a:lnTo>
                    <a:pt x="260" y="379"/>
                  </a:lnTo>
                  <a:lnTo>
                    <a:pt x="190" y="469"/>
                  </a:lnTo>
                  <a:lnTo>
                    <a:pt x="140" y="558"/>
                  </a:lnTo>
                  <a:lnTo>
                    <a:pt x="91" y="648"/>
                  </a:lnTo>
                  <a:lnTo>
                    <a:pt x="51" y="758"/>
                  </a:lnTo>
                  <a:lnTo>
                    <a:pt x="21" y="857"/>
                  </a:lnTo>
                  <a:lnTo>
                    <a:pt x="11" y="967"/>
                  </a:lnTo>
                  <a:lnTo>
                    <a:pt x="1" y="1076"/>
                  </a:lnTo>
                  <a:lnTo>
                    <a:pt x="11" y="1176"/>
                  </a:lnTo>
                  <a:lnTo>
                    <a:pt x="21" y="1286"/>
                  </a:lnTo>
                  <a:lnTo>
                    <a:pt x="41" y="1385"/>
                  </a:lnTo>
                  <a:lnTo>
                    <a:pt x="81" y="1485"/>
                  </a:lnTo>
                  <a:lnTo>
                    <a:pt x="120" y="1574"/>
                  </a:lnTo>
                  <a:lnTo>
                    <a:pt x="170" y="1664"/>
                  </a:lnTo>
                  <a:lnTo>
                    <a:pt x="240" y="1744"/>
                  </a:lnTo>
                  <a:lnTo>
                    <a:pt x="300" y="1824"/>
                  </a:lnTo>
                  <a:lnTo>
                    <a:pt x="379" y="1893"/>
                  </a:lnTo>
                  <a:lnTo>
                    <a:pt x="459" y="1963"/>
                  </a:lnTo>
                  <a:lnTo>
                    <a:pt x="549" y="2013"/>
                  </a:lnTo>
                  <a:lnTo>
                    <a:pt x="648" y="2063"/>
                  </a:lnTo>
                  <a:lnTo>
                    <a:pt x="748" y="2103"/>
                  </a:lnTo>
                  <a:lnTo>
                    <a:pt x="3329" y="2919"/>
                  </a:lnTo>
                  <a:lnTo>
                    <a:pt x="3438" y="2939"/>
                  </a:lnTo>
                  <a:lnTo>
                    <a:pt x="3548" y="2959"/>
                  </a:lnTo>
                  <a:lnTo>
                    <a:pt x="3657" y="2969"/>
                  </a:lnTo>
                  <a:lnTo>
                    <a:pt x="3757" y="2959"/>
                  </a:lnTo>
                  <a:lnTo>
                    <a:pt x="3857" y="2949"/>
                  </a:lnTo>
                  <a:lnTo>
                    <a:pt x="3966" y="2919"/>
                  </a:lnTo>
                  <a:lnTo>
                    <a:pt x="4056" y="2890"/>
                  </a:lnTo>
                  <a:lnTo>
                    <a:pt x="4155" y="2840"/>
                  </a:lnTo>
                  <a:lnTo>
                    <a:pt x="4245" y="2790"/>
                  </a:lnTo>
                  <a:lnTo>
                    <a:pt x="4325" y="2730"/>
                  </a:lnTo>
                  <a:lnTo>
                    <a:pt x="4404" y="2660"/>
                  </a:lnTo>
                  <a:lnTo>
                    <a:pt x="4474" y="2591"/>
                  </a:lnTo>
                  <a:lnTo>
                    <a:pt x="4534" y="2501"/>
                  </a:lnTo>
                  <a:lnTo>
                    <a:pt x="4594" y="2411"/>
                  </a:lnTo>
                  <a:lnTo>
                    <a:pt x="4644" y="2312"/>
                  </a:lnTo>
                  <a:lnTo>
                    <a:pt x="4683" y="2212"/>
                  </a:lnTo>
                  <a:lnTo>
                    <a:pt x="4703" y="2103"/>
                  </a:lnTo>
                  <a:lnTo>
                    <a:pt x="4723" y="2003"/>
                  </a:lnTo>
                  <a:lnTo>
                    <a:pt x="4733" y="1893"/>
                  </a:lnTo>
                  <a:lnTo>
                    <a:pt x="4723" y="1794"/>
                  </a:lnTo>
                  <a:lnTo>
                    <a:pt x="4713" y="1684"/>
                  </a:lnTo>
                  <a:lnTo>
                    <a:pt x="4683" y="1584"/>
                  </a:lnTo>
                  <a:lnTo>
                    <a:pt x="4654" y="1485"/>
                  </a:lnTo>
                  <a:lnTo>
                    <a:pt x="4604" y="1395"/>
                  </a:lnTo>
                  <a:lnTo>
                    <a:pt x="4554" y="1305"/>
                  </a:lnTo>
                  <a:lnTo>
                    <a:pt x="4494" y="1226"/>
                  </a:lnTo>
                  <a:lnTo>
                    <a:pt x="4424" y="1146"/>
                  </a:lnTo>
                  <a:lnTo>
                    <a:pt x="4355" y="1076"/>
                  </a:lnTo>
                  <a:lnTo>
                    <a:pt x="4265" y="1007"/>
                  </a:lnTo>
                  <a:lnTo>
                    <a:pt x="4175" y="957"/>
                  </a:lnTo>
                  <a:lnTo>
                    <a:pt x="4086" y="907"/>
                  </a:lnTo>
                  <a:lnTo>
                    <a:pt x="3976" y="867"/>
                  </a:lnTo>
                  <a:lnTo>
                    <a:pt x="1396" y="50"/>
                  </a:lnTo>
                  <a:lnTo>
                    <a:pt x="1296" y="30"/>
                  </a:lnTo>
                  <a:lnTo>
                    <a:pt x="1186" y="10"/>
                  </a:lnTo>
                  <a:lnTo>
                    <a:pt x="107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8" name="Google Shape;2728;p24"/>
            <p:cNvSpPr/>
            <p:nvPr/>
          </p:nvSpPr>
          <p:spPr>
            <a:xfrm>
              <a:off x="4649350" y="2673800"/>
              <a:ext cx="118325" cy="74250"/>
            </a:xfrm>
            <a:custGeom>
              <a:rect b="b" l="l" r="r" t="t"/>
              <a:pathLst>
                <a:path extrusionOk="0" h="2970" w="4733">
                  <a:moveTo>
                    <a:pt x="3647" y="0"/>
                  </a:moveTo>
                  <a:lnTo>
                    <a:pt x="3547" y="10"/>
                  </a:lnTo>
                  <a:lnTo>
                    <a:pt x="3438" y="30"/>
                  </a:lnTo>
                  <a:lnTo>
                    <a:pt x="3328" y="50"/>
                  </a:lnTo>
                  <a:lnTo>
                    <a:pt x="748" y="867"/>
                  </a:lnTo>
                  <a:lnTo>
                    <a:pt x="648" y="907"/>
                  </a:lnTo>
                  <a:lnTo>
                    <a:pt x="548" y="957"/>
                  </a:lnTo>
                  <a:lnTo>
                    <a:pt x="459" y="1007"/>
                  </a:lnTo>
                  <a:lnTo>
                    <a:pt x="379" y="1076"/>
                  </a:lnTo>
                  <a:lnTo>
                    <a:pt x="299" y="1146"/>
                  </a:lnTo>
                  <a:lnTo>
                    <a:pt x="230" y="1226"/>
                  </a:lnTo>
                  <a:lnTo>
                    <a:pt x="170" y="1305"/>
                  </a:lnTo>
                  <a:lnTo>
                    <a:pt x="120" y="1395"/>
                  </a:lnTo>
                  <a:lnTo>
                    <a:pt x="80" y="1485"/>
                  </a:lnTo>
                  <a:lnTo>
                    <a:pt x="40" y="1584"/>
                  </a:lnTo>
                  <a:lnTo>
                    <a:pt x="20" y="1684"/>
                  </a:lnTo>
                  <a:lnTo>
                    <a:pt x="0" y="1794"/>
                  </a:lnTo>
                  <a:lnTo>
                    <a:pt x="0" y="1893"/>
                  </a:lnTo>
                  <a:lnTo>
                    <a:pt x="0" y="2003"/>
                  </a:lnTo>
                  <a:lnTo>
                    <a:pt x="20" y="2103"/>
                  </a:lnTo>
                  <a:lnTo>
                    <a:pt x="50" y="2212"/>
                  </a:lnTo>
                  <a:lnTo>
                    <a:pt x="90" y="2312"/>
                  </a:lnTo>
                  <a:lnTo>
                    <a:pt x="140" y="2411"/>
                  </a:lnTo>
                  <a:lnTo>
                    <a:pt x="190" y="2501"/>
                  </a:lnTo>
                  <a:lnTo>
                    <a:pt x="259" y="2591"/>
                  </a:lnTo>
                  <a:lnTo>
                    <a:pt x="329" y="2660"/>
                  </a:lnTo>
                  <a:lnTo>
                    <a:pt x="409" y="2730"/>
                  </a:lnTo>
                  <a:lnTo>
                    <a:pt x="489" y="2790"/>
                  </a:lnTo>
                  <a:lnTo>
                    <a:pt x="578" y="2840"/>
                  </a:lnTo>
                  <a:lnTo>
                    <a:pt x="668" y="2890"/>
                  </a:lnTo>
                  <a:lnTo>
                    <a:pt x="768" y="2919"/>
                  </a:lnTo>
                  <a:lnTo>
                    <a:pt x="867" y="2949"/>
                  </a:lnTo>
                  <a:lnTo>
                    <a:pt x="977" y="2959"/>
                  </a:lnTo>
                  <a:lnTo>
                    <a:pt x="1076" y="2969"/>
                  </a:lnTo>
                  <a:lnTo>
                    <a:pt x="1186" y="2959"/>
                  </a:lnTo>
                  <a:lnTo>
                    <a:pt x="1286" y="2939"/>
                  </a:lnTo>
                  <a:lnTo>
                    <a:pt x="1395" y="2919"/>
                  </a:lnTo>
                  <a:lnTo>
                    <a:pt x="3976" y="2103"/>
                  </a:lnTo>
                  <a:lnTo>
                    <a:pt x="4075" y="2063"/>
                  </a:lnTo>
                  <a:lnTo>
                    <a:pt x="4175" y="2013"/>
                  </a:lnTo>
                  <a:lnTo>
                    <a:pt x="4265" y="1963"/>
                  </a:lnTo>
                  <a:lnTo>
                    <a:pt x="4354" y="1893"/>
                  </a:lnTo>
                  <a:lnTo>
                    <a:pt x="4424" y="1824"/>
                  </a:lnTo>
                  <a:lnTo>
                    <a:pt x="4494" y="1744"/>
                  </a:lnTo>
                  <a:lnTo>
                    <a:pt x="4553" y="1664"/>
                  </a:lnTo>
                  <a:lnTo>
                    <a:pt x="4603" y="1574"/>
                  </a:lnTo>
                  <a:lnTo>
                    <a:pt x="4653" y="1485"/>
                  </a:lnTo>
                  <a:lnTo>
                    <a:pt x="4683" y="1385"/>
                  </a:lnTo>
                  <a:lnTo>
                    <a:pt x="4713" y="1286"/>
                  </a:lnTo>
                  <a:lnTo>
                    <a:pt x="4723" y="1176"/>
                  </a:lnTo>
                  <a:lnTo>
                    <a:pt x="4733" y="1076"/>
                  </a:lnTo>
                  <a:lnTo>
                    <a:pt x="4723" y="967"/>
                  </a:lnTo>
                  <a:lnTo>
                    <a:pt x="4703" y="857"/>
                  </a:lnTo>
                  <a:lnTo>
                    <a:pt x="4683" y="758"/>
                  </a:lnTo>
                  <a:lnTo>
                    <a:pt x="4643" y="648"/>
                  </a:lnTo>
                  <a:lnTo>
                    <a:pt x="4593" y="558"/>
                  </a:lnTo>
                  <a:lnTo>
                    <a:pt x="4534" y="469"/>
                  </a:lnTo>
                  <a:lnTo>
                    <a:pt x="4474" y="379"/>
                  </a:lnTo>
                  <a:lnTo>
                    <a:pt x="4404" y="309"/>
                  </a:lnTo>
                  <a:lnTo>
                    <a:pt x="4324" y="239"/>
                  </a:lnTo>
                  <a:lnTo>
                    <a:pt x="4235" y="180"/>
                  </a:lnTo>
                  <a:lnTo>
                    <a:pt x="4155" y="130"/>
                  </a:lnTo>
                  <a:lnTo>
                    <a:pt x="4055" y="80"/>
                  </a:lnTo>
                  <a:lnTo>
                    <a:pt x="3956" y="50"/>
                  </a:lnTo>
                  <a:lnTo>
                    <a:pt x="3856" y="20"/>
                  </a:lnTo>
                  <a:lnTo>
                    <a:pt x="3756" y="10"/>
                  </a:lnTo>
                  <a:lnTo>
                    <a:pt x="364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9" name="Google Shape;2729;p24"/>
            <p:cNvSpPr/>
            <p:nvPr/>
          </p:nvSpPr>
          <p:spPr>
            <a:xfrm>
              <a:off x="4809750" y="2869825"/>
              <a:ext cx="118325" cy="67775"/>
            </a:xfrm>
            <a:custGeom>
              <a:rect b="b" l="l" r="r" t="t"/>
              <a:pathLst>
                <a:path extrusionOk="0" h="2711" w="4733">
                  <a:moveTo>
                    <a:pt x="2372" y="0"/>
                  </a:moveTo>
                  <a:lnTo>
                    <a:pt x="2242" y="10"/>
                  </a:lnTo>
                  <a:lnTo>
                    <a:pt x="2123" y="20"/>
                  </a:lnTo>
                  <a:lnTo>
                    <a:pt x="2003" y="30"/>
                  </a:lnTo>
                  <a:lnTo>
                    <a:pt x="1893" y="50"/>
                  </a:lnTo>
                  <a:lnTo>
                    <a:pt x="1664" y="110"/>
                  </a:lnTo>
                  <a:lnTo>
                    <a:pt x="1445" y="189"/>
                  </a:lnTo>
                  <a:lnTo>
                    <a:pt x="1236" y="289"/>
                  </a:lnTo>
                  <a:lnTo>
                    <a:pt x="1047" y="409"/>
                  </a:lnTo>
                  <a:lnTo>
                    <a:pt x="867" y="548"/>
                  </a:lnTo>
                  <a:lnTo>
                    <a:pt x="698" y="698"/>
                  </a:lnTo>
                  <a:lnTo>
                    <a:pt x="539" y="867"/>
                  </a:lnTo>
                  <a:lnTo>
                    <a:pt x="409" y="1046"/>
                  </a:lnTo>
                  <a:lnTo>
                    <a:pt x="289" y="1246"/>
                  </a:lnTo>
                  <a:lnTo>
                    <a:pt x="190" y="1445"/>
                  </a:lnTo>
                  <a:lnTo>
                    <a:pt x="110" y="1664"/>
                  </a:lnTo>
                  <a:lnTo>
                    <a:pt x="50" y="1893"/>
                  </a:lnTo>
                  <a:lnTo>
                    <a:pt x="30" y="2013"/>
                  </a:lnTo>
                  <a:lnTo>
                    <a:pt x="11" y="2122"/>
                  </a:lnTo>
                  <a:lnTo>
                    <a:pt x="1" y="2252"/>
                  </a:lnTo>
                  <a:lnTo>
                    <a:pt x="1" y="2371"/>
                  </a:lnTo>
                  <a:lnTo>
                    <a:pt x="1" y="2710"/>
                  </a:lnTo>
                  <a:lnTo>
                    <a:pt x="4733" y="2710"/>
                  </a:lnTo>
                  <a:lnTo>
                    <a:pt x="4733" y="2371"/>
                  </a:lnTo>
                  <a:lnTo>
                    <a:pt x="4733" y="2252"/>
                  </a:lnTo>
                  <a:lnTo>
                    <a:pt x="4723" y="2122"/>
                  </a:lnTo>
                  <a:lnTo>
                    <a:pt x="4703" y="2013"/>
                  </a:lnTo>
                  <a:lnTo>
                    <a:pt x="4683" y="1893"/>
                  </a:lnTo>
                  <a:lnTo>
                    <a:pt x="4623" y="1664"/>
                  </a:lnTo>
                  <a:lnTo>
                    <a:pt x="4544" y="1445"/>
                  </a:lnTo>
                  <a:lnTo>
                    <a:pt x="4444" y="1246"/>
                  </a:lnTo>
                  <a:lnTo>
                    <a:pt x="4324" y="1046"/>
                  </a:lnTo>
                  <a:lnTo>
                    <a:pt x="4195" y="867"/>
                  </a:lnTo>
                  <a:lnTo>
                    <a:pt x="4036" y="698"/>
                  </a:lnTo>
                  <a:lnTo>
                    <a:pt x="3876" y="548"/>
                  </a:lnTo>
                  <a:lnTo>
                    <a:pt x="3687" y="409"/>
                  </a:lnTo>
                  <a:lnTo>
                    <a:pt x="3498" y="289"/>
                  </a:lnTo>
                  <a:lnTo>
                    <a:pt x="3288" y="189"/>
                  </a:lnTo>
                  <a:lnTo>
                    <a:pt x="3069" y="110"/>
                  </a:lnTo>
                  <a:lnTo>
                    <a:pt x="2840" y="50"/>
                  </a:lnTo>
                  <a:lnTo>
                    <a:pt x="2730" y="30"/>
                  </a:lnTo>
                  <a:lnTo>
                    <a:pt x="2611" y="20"/>
                  </a:lnTo>
                  <a:lnTo>
                    <a:pt x="2491" y="10"/>
                  </a:lnTo>
                  <a:lnTo>
                    <a:pt x="237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0" name="Google Shape;2730;p24"/>
            <p:cNvSpPr/>
            <p:nvPr/>
          </p:nvSpPr>
          <p:spPr>
            <a:xfrm>
              <a:off x="4468775" y="2245400"/>
              <a:ext cx="806275" cy="640875"/>
            </a:xfrm>
            <a:custGeom>
              <a:rect b="b" l="l" r="r" t="t"/>
              <a:pathLst>
                <a:path extrusionOk="0" h="25635" w="32251">
                  <a:moveTo>
                    <a:pt x="15552" y="0"/>
                  </a:moveTo>
                  <a:lnTo>
                    <a:pt x="15323" y="20"/>
                  </a:lnTo>
                  <a:lnTo>
                    <a:pt x="15094" y="50"/>
                  </a:lnTo>
                  <a:lnTo>
                    <a:pt x="14875" y="100"/>
                  </a:lnTo>
                  <a:lnTo>
                    <a:pt x="14656" y="150"/>
                  </a:lnTo>
                  <a:lnTo>
                    <a:pt x="14447" y="219"/>
                  </a:lnTo>
                  <a:lnTo>
                    <a:pt x="14237" y="299"/>
                  </a:lnTo>
                  <a:lnTo>
                    <a:pt x="14028" y="389"/>
                  </a:lnTo>
                  <a:lnTo>
                    <a:pt x="13829" y="488"/>
                  </a:lnTo>
                  <a:lnTo>
                    <a:pt x="13640" y="598"/>
                  </a:lnTo>
                  <a:lnTo>
                    <a:pt x="13460" y="717"/>
                  </a:lnTo>
                  <a:lnTo>
                    <a:pt x="13281" y="847"/>
                  </a:lnTo>
                  <a:lnTo>
                    <a:pt x="13112" y="986"/>
                  </a:lnTo>
                  <a:lnTo>
                    <a:pt x="12942" y="1126"/>
                  </a:lnTo>
                  <a:lnTo>
                    <a:pt x="12783" y="1285"/>
                  </a:lnTo>
                  <a:lnTo>
                    <a:pt x="12643" y="1445"/>
                  </a:lnTo>
                  <a:lnTo>
                    <a:pt x="12394" y="1305"/>
                  </a:lnTo>
                  <a:lnTo>
                    <a:pt x="12145" y="1186"/>
                  </a:lnTo>
                  <a:lnTo>
                    <a:pt x="11886" y="1076"/>
                  </a:lnTo>
                  <a:lnTo>
                    <a:pt x="11617" y="986"/>
                  </a:lnTo>
                  <a:lnTo>
                    <a:pt x="11338" y="917"/>
                  </a:lnTo>
                  <a:lnTo>
                    <a:pt x="11049" y="867"/>
                  </a:lnTo>
                  <a:lnTo>
                    <a:pt x="10760" y="837"/>
                  </a:lnTo>
                  <a:lnTo>
                    <a:pt x="10461" y="827"/>
                  </a:lnTo>
                  <a:lnTo>
                    <a:pt x="10252" y="827"/>
                  </a:lnTo>
                  <a:lnTo>
                    <a:pt x="10033" y="847"/>
                  </a:lnTo>
                  <a:lnTo>
                    <a:pt x="9824" y="877"/>
                  </a:lnTo>
                  <a:lnTo>
                    <a:pt x="9624" y="907"/>
                  </a:lnTo>
                  <a:lnTo>
                    <a:pt x="9425" y="957"/>
                  </a:lnTo>
                  <a:lnTo>
                    <a:pt x="9226" y="1006"/>
                  </a:lnTo>
                  <a:lnTo>
                    <a:pt x="9027" y="1076"/>
                  </a:lnTo>
                  <a:lnTo>
                    <a:pt x="8847" y="1156"/>
                  </a:lnTo>
                  <a:lnTo>
                    <a:pt x="8658" y="1236"/>
                  </a:lnTo>
                  <a:lnTo>
                    <a:pt x="8479" y="1325"/>
                  </a:lnTo>
                  <a:lnTo>
                    <a:pt x="8309" y="1425"/>
                  </a:lnTo>
                  <a:lnTo>
                    <a:pt x="8140" y="1534"/>
                  </a:lnTo>
                  <a:lnTo>
                    <a:pt x="7971" y="1654"/>
                  </a:lnTo>
                  <a:lnTo>
                    <a:pt x="7811" y="1774"/>
                  </a:lnTo>
                  <a:lnTo>
                    <a:pt x="7662" y="1903"/>
                  </a:lnTo>
                  <a:lnTo>
                    <a:pt x="7522" y="2043"/>
                  </a:lnTo>
                  <a:lnTo>
                    <a:pt x="7383" y="2192"/>
                  </a:lnTo>
                  <a:lnTo>
                    <a:pt x="7253" y="2341"/>
                  </a:lnTo>
                  <a:lnTo>
                    <a:pt x="7124" y="2491"/>
                  </a:lnTo>
                  <a:lnTo>
                    <a:pt x="7014" y="2660"/>
                  </a:lnTo>
                  <a:lnTo>
                    <a:pt x="6905" y="2830"/>
                  </a:lnTo>
                  <a:lnTo>
                    <a:pt x="6805" y="2999"/>
                  </a:lnTo>
                  <a:lnTo>
                    <a:pt x="6715" y="3178"/>
                  </a:lnTo>
                  <a:lnTo>
                    <a:pt x="6626" y="3368"/>
                  </a:lnTo>
                  <a:lnTo>
                    <a:pt x="6556" y="3557"/>
                  </a:lnTo>
                  <a:lnTo>
                    <a:pt x="6486" y="3746"/>
                  </a:lnTo>
                  <a:lnTo>
                    <a:pt x="6436" y="3945"/>
                  </a:lnTo>
                  <a:lnTo>
                    <a:pt x="6387" y="4145"/>
                  </a:lnTo>
                  <a:lnTo>
                    <a:pt x="6347" y="4354"/>
                  </a:lnTo>
                  <a:lnTo>
                    <a:pt x="6327" y="4563"/>
                  </a:lnTo>
                  <a:lnTo>
                    <a:pt x="6307" y="4772"/>
                  </a:lnTo>
                  <a:lnTo>
                    <a:pt x="6297" y="4982"/>
                  </a:lnTo>
                  <a:lnTo>
                    <a:pt x="6088" y="4992"/>
                  </a:lnTo>
                  <a:lnTo>
                    <a:pt x="5878" y="5011"/>
                  </a:lnTo>
                  <a:lnTo>
                    <a:pt x="5669" y="5031"/>
                  </a:lnTo>
                  <a:lnTo>
                    <a:pt x="5460" y="5071"/>
                  </a:lnTo>
                  <a:lnTo>
                    <a:pt x="5261" y="5121"/>
                  </a:lnTo>
                  <a:lnTo>
                    <a:pt x="5061" y="5171"/>
                  </a:lnTo>
                  <a:lnTo>
                    <a:pt x="4872" y="5241"/>
                  </a:lnTo>
                  <a:lnTo>
                    <a:pt x="4683" y="5310"/>
                  </a:lnTo>
                  <a:lnTo>
                    <a:pt x="4494" y="5400"/>
                  </a:lnTo>
                  <a:lnTo>
                    <a:pt x="4314" y="5490"/>
                  </a:lnTo>
                  <a:lnTo>
                    <a:pt x="4145" y="5589"/>
                  </a:lnTo>
                  <a:lnTo>
                    <a:pt x="3976" y="5699"/>
                  </a:lnTo>
                  <a:lnTo>
                    <a:pt x="3806" y="5809"/>
                  </a:lnTo>
                  <a:lnTo>
                    <a:pt x="3657" y="5938"/>
                  </a:lnTo>
                  <a:lnTo>
                    <a:pt x="3507" y="6068"/>
                  </a:lnTo>
                  <a:lnTo>
                    <a:pt x="3358" y="6207"/>
                  </a:lnTo>
                  <a:lnTo>
                    <a:pt x="3218" y="6347"/>
                  </a:lnTo>
                  <a:lnTo>
                    <a:pt x="3089" y="6496"/>
                  </a:lnTo>
                  <a:lnTo>
                    <a:pt x="2969" y="6655"/>
                  </a:lnTo>
                  <a:lnTo>
                    <a:pt x="2850" y="6825"/>
                  </a:lnTo>
                  <a:lnTo>
                    <a:pt x="2740" y="6994"/>
                  </a:lnTo>
                  <a:lnTo>
                    <a:pt x="2641" y="7163"/>
                  </a:lnTo>
                  <a:lnTo>
                    <a:pt x="2551" y="7343"/>
                  </a:lnTo>
                  <a:lnTo>
                    <a:pt x="2471" y="7532"/>
                  </a:lnTo>
                  <a:lnTo>
                    <a:pt x="2391" y="7711"/>
                  </a:lnTo>
                  <a:lnTo>
                    <a:pt x="2322" y="7911"/>
                  </a:lnTo>
                  <a:lnTo>
                    <a:pt x="2272" y="8110"/>
                  </a:lnTo>
                  <a:lnTo>
                    <a:pt x="2222" y="8309"/>
                  </a:lnTo>
                  <a:lnTo>
                    <a:pt x="2192" y="8508"/>
                  </a:lnTo>
                  <a:lnTo>
                    <a:pt x="2162" y="8718"/>
                  </a:lnTo>
                  <a:lnTo>
                    <a:pt x="2142" y="8937"/>
                  </a:lnTo>
                  <a:lnTo>
                    <a:pt x="2142" y="9146"/>
                  </a:lnTo>
                  <a:lnTo>
                    <a:pt x="2142" y="9266"/>
                  </a:lnTo>
                  <a:lnTo>
                    <a:pt x="2152" y="9385"/>
                  </a:lnTo>
                  <a:lnTo>
                    <a:pt x="1923" y="9495"/>
                  </a:lnTo>
                  <a:lnTo>
                    <a:pt x="1694" y="9614"/>
                  </a:lnTo>
                  <a:lnTo>
                    <a:pt x="1485" y="9744"/>
                  </a:lnTo>
                  <a:lnTo>
                    <a:pt x="1286" y="9903"/>
                  </a:lnTo>
                  <a:lnTo>
                    <a:pt x="1096" y="10063"/>
                  </a:lnTo>
                  <a:lnTo>
                    <a:pt x="917" y="10242"/>
                  </a:lnTo>
                  <a:lnTo>
                    <a:pt x="758" y="10431"/>
                  </a:lnTo>
                  <a:lnTo>
                    <a:pt x="608" y="10631"/>
                  </a:lnTo>
                  <a:lnTo>
                    <a:pt x="469" y="10850"/>
                  </a:lnTo>
                  <a:lnTo>
                    <a:pt x="349" y="11069"/>
                  </a:lnTo>
                  <a:lnTo>
                    <a:pt x="249" y="11298"/>
                  </a:lnTo>
                  <a:lnTo>
                    <a:pt x="160" y="11537"/>
                  </a:lnTo>
                  <a:lnTo>
                    <a:pt x="90" y="11786"/>
                  </a:lnTo>
                  <a:lnTo>
                    <a:pt x="40" y="12045"/>
                  </a:lnTo>
                  <a:lnTo>
                    <a:pt x="10" y="12304"/>
                  </a:lnTo>
                  <a:lnTo>
                    <a:pt x="0" y="12573"/>
                  </a:lnTo>
                  <a:lnTo>
                    <a:pt x="10" y="12822"/>
                  </a:lnTo>
                  <a:lnTo>
                    <a:pt x="40" y="13071"/>
                  </a:lnTo>
                  <a:lnTo>
                    <a:pt x="80" y="13311"/>
                  </a:lnTo>
                  <a:lnTo>
                    <a:pt x="140" y="13550"/>
                  </a:lnTo>
                  <a:lnTo>
                    <a:pt x="220" y="13769"/>
                  </a:lnTo>
                  <a:lnTo>
                    <a:pt x="309" y="13988"/>
                  </a:lnTo>
                  <a:lnTo>
                    <a:pt x="409" y="14207"/>
                  </a:lnTo>
                  <a:lnTo>
                    <a:pt x="528" y="14407"/>
                  </a:lnTo>
                  <a:lnTo>
                    <a:pt x="658" y="14596"/>
                  </a:lnTo>
                  <a:lnTo>
                    <a:pt x="807" y="14785"/>
                  </a:lnTo>
                  <a:lnTo>
                    <a:pt x="967" y="14954"/>
                  </a:lnTo>
                  <a:lnTo>
                    <a:pt x="1126" y="15124"/>
                  </a:lnTo>
                  <a:lnTo>
                    <a:pt x="1305" y="15273"/>
                  </a:lnTo>
                  <a:lnTo>
                    <a:pt x="1495" y="15413"/>
                  </a:lnTo>
                  <a:lnTo>
                    <a:pt x="1694" y="15542"/>
                  </a:lnTo>
                  <a:lnTo>
                    <a:pt x="1903" y="15652"/>
                  </a:lnTo>
                  <a:lnTo>
                    <a:pt x="3617" y="25635"/>
                  </a:lnTo>
                  <a:lnTo>
                    <a:pt x="4942" y="25635"/>
                  </a:lnTo>
                  <a:lnTo>
                    <a:pt x="4942" y="19767"/>
                  </a:lnTo>
                  <a:lnTo>
                    <a:pt x="5042" y="19697"/>
                  </a:lnTo>
                  <a:lnTo>
                    <a:pt x="5171" y="19607"/>
                  </a:lnTo>
                  <a:lnTo>
                    <a:pt x="5330" y="19478"/>
                  </a:lnTo>
                  <a:lnTo>
                    <a:pt x="5520" y="19308"/>
                  </a:lnTo>
                  <a:lnTo>
                    <a:pt x="5729" y="19099"/>
                  </a:lnTo>
                  <a:lnTo>
                    <a:pt x="5968" y="18850"/>
                  </a:lnTo>
                  <a:lnTo>
                    <a:pt x="6217" y="18551"/>
                  </a:lnTo>
                  <a:lnTo>
                    <a:pt x="6337" y="18392"/>
                  </a:lnTo>
                  <a:lnTo>
                    <a:pt x="6466" y="18222"/>
                  </a:lnTo>
                  <a:lnTo>
                    <a:pt x="6586" y="18033"/>
                  </a:lnTo>
                  <a:lnTo>
                    <a:pt x="6715" y="17834"/>
                  </a:lnTo>
                  <a:lnTo>
                    <a:pt x="6835" y="17625"/>
                  </a:lnTo>
                  <a:lnTo>
                    <a:pt x="6964" y="17405"/>
                  </a:lnTo>
                  <a:lnTo>
                    <a:pt x="7074" y="17176"/>
                  </a:lnTo>
                  <a:lnTo>
                    <a:pt x="7194" y="16927"/>
                  </a:lnTo>
                  <a:lnTo>
                    <a:pt x="7303" y="16668"/>
                  </a:lnTo>
                  <a:lnTo>
                    <a:pt x="7403" y="16399"/>
                  </a:lnTo>
                  <a:lnTo>
                    <a:pt x="7492" y="16120"/>
                  </a:lnTo>
                  <a:lnTo>
                    <a:pt x="7582" y="15831"/>
                  </a:lnTo>
                  <a:lnTo>
                    <a:pt x="7662" y="15522"/>
                  </a:lnTo>
                  <a:lnTo>
                    <a:pt x="7742" y="15204"/>
                  </a:lnTo>
                  <a:lnTo>
                    <a:pt x="7801" y="14865"/>
                  </a:lnTo>
                  <a:lnTo>
                    <a:pt x="7851" y="14516"/>
                  </a:lnTo>
                  <a:lnTo>
                    <a:pt x="8050" y="14606"/>
                  </a:lnTo>
                  <a:lnTo>
                    <a:pt x="8260" y="14685"/>
                  </a:lnTo>
                  <a:lnTo>
                    <a:pt x="8469" y="14745"/>
                  </a:lnTo>
                  <a:lnTo>
                    <a:pt x="8688" y="14805"/>
                  </a:lnTo>
                  <a:lnTo>
                    <a:pt x="8907" y="14845"/>
                  </a:lnTo>
                  <a:lnTo>
                    <a:pt x="9126" y="14875"/>
                  </a:lnTo>
                  <a:lnTo>
                    <a:pt x="9355" y="14895"/>
                  </a:lnTo>
                  <a:lnTo>
                    <a:pt x="9585" y="14905"/>
                  </a:lnTo>
                  <a:lnTo>
                    <a:pt x="9854" y="14895"/>
                  </a:lnTo>
                  <a:lnTo>
                    <a:pt x="10113" y="14875"/>
                  </a:lnTo>
                  <a:lnTo>
                    <a:pt x="10372" y="14835"/>
                  </a:lnTo>
                  <a:lnTo>
                    <a:pt x="10621" y="14775"/>
                  </a:lnTo>
                  <a:lnTo>
                    <a:pt x="10870" y="14705"/>
                  </a:lnTo>
                  <a:lnTo>
                    <a:pt x="11109" y="14616"/>
                  </a:lnTo>
                  <a:lnTo>
                    <a:pt x="11338" y="14516"/>
                  </a:lnTo>
                  <a:lnTo>
                    <a:pt x="11557" y="14407"/>
                  </a:lnTo>
                  <a:lnTo>
                    <a:pt x="11776" y="14277"/>
                  </a:lnTo>
                  <a:lnTo>
                    <a:pt x="11986" y="14138"/>
                  </a:lnTo>
                  <a:lnTo>
                    <a:pt x="12185" y="13988"/>
                  </a:lnTo>
                  <a:lnTo>
                    <a:pt x="12374" y="13829"/>
                  </a:lnTo>
                  <a:lnTo>
                    <a:pt x="12554" y="13659"/>
                  </a:lnTo>
                  <a:lnTo>
                    <a:pt x="12713" y="13480"/>
                  </a:lnTo>
                  <a:lnTo>
                    <a:pt x="12872" y="13281"/>
                  </a:lnTo>
                  <a:lnTo>
                    <a:pt x="13022" y="13081"/>
                  </a:lnTo>
                  <a:lnTo>
                    <a:pt x="13161" y="13201"/>
                  </a:lnTo>
                  <a:lnTo>
                    <a:pt x="13311" y="13321"/>
                  </a:lnTo>
                  <a:lnTo>
                    <a:pt x="13460" y="13420"/>
                  </a:lnTo>
                  <a:lnTo>
                    <a:pt x="13620" y="13530"/>
                  </a:lnTo>
                  <a:lnTo>
                    <a:pt x="13779" y="13619"/>
                  </a:lnTo>
                  <a:lnTo>
                    <a:pt x="13938" y="13709"/>
                  </a:lnTo>
                  <a:lnTo>
                    <a:pt x="14108" y="13789"/>
                  </a:lnTo>
                  <a:lnTo>
                    <a:pt x="14287" y="13859"/>
                  </a:lnTo>
                  <a:lnTo>
                    <a:pt x="14456" y="13928"/>
                  </a:lnTo>
                  <a:lnTo>
                    <a:pt x="14646" y="13978"/>
                  </a:lnTo>
                  <a:lnTo>
                    <a:pt x="14825" y="14028"/>
                  </a:lnTo>
                  <a:lnTo>
                    <a:pt x="15014" y="14068"/>
                  </a:lnTo>
                  <a:lnTo>
                    <a:pt x="15204" y="14098"/>
                  </a:lnTo>
                  <a:lnTo>
                    <a:pt x="15393" y="14128"/>
                  </a:lnTo>
                  <a:lnTo>
                    <a:pt x="15592" y="14138"/>
                  </a:lnTo>
                  <a:lnTo>
                    <a:pt x="15792" y="14147"/>
                  </a:lnTo>
                  <a:lnTo>
                    <a:pt x="15961" y="14138"/>
                  </a:lnTo>
                  <a:lnTo>
                    <a:pt x="16130" y="14128"/>
                  </a:lnTo>
                  <a:lnTo>
                    <a:pt x="16290" y="14138"/>
                  </a:lnTo>
                  <a:lnTo>
                    <a:pt x="16459" y="14147"/>
                  </a:lnTo>
                  <a:lnTo>
                    <a:pt x="16658" y="14138"/>
                  </a:lnTo>
                  <a:lnTo>
                    <a:pt x="16858" y="14128"/>
                  </a:lnTo>
                  <a:lnTo>
                    <a:pt x="17047" y="14098"/>
                  </a:lnTo>
                  <a:lnTo>
                    <a:pt x="17236" y="14068"/>
                  </a:lnTo>
                  <a:lnTo>
                    <a:pt x="17425" y="14028"/>
                  </a:lnTo>
                  <a:lnTo>
                    <a:pt x="17615" y="13978"/>
                  </a:lnTo>
                  <a:lnTo>
                    <a:pt x="17794" y="13928"/>
                  </a:lnTo>
                  <a:lnTo>
                    <a:pt x="17973" y="13859"/>
                  </a:lnTo>
                  <a:lnTo>
                    <a:pt x="18143" y="13789"/>
                  </a:lnTo>
                  <a:lnTo>
                    <a:pt x="18312" y="13709"/>
                  </a:lnTo>
                  <a:lnTo>
                    <a:pt x="18482" y="13619"/>
                  </a:lnTo>
                  <a:lnTo>
                    <a:pt x="18641" y="13530"/>
                  </a:lnTo>
                  <a:lnTo>
                    <a:pt x="18790" y="13420"/>
                  </a:lnTo>
                  <a:lnTo>
                    <a:pt x="18940" y="13321"/>
                  </a:lnTo>
                  <a:lnTo>
                    <a:pt x="19089" y="13201"/>
                  </a:lnTo>
                  <a:lnTo>
                    <a:pt x="19229" y="13081"/>
                  </a:lnTo>
                  <a:lnTo>
                    <a:pt x="19378" y="13281"/>
                  </a:lnTo>
                  <a:lnTo>
                    <a:pt x="19538" y="13480"/>
                  </a:lnTo>
                  <a:lnTo>
                    <a:pt x="19707" y="13659"/>
                  </a:lnTo>
                  <a:lnTo>
                    <a:pt x="19886" y="13829"/>
                  </a:lnTo>
                  <a:lnTo>
                    <a:pt x="20076" y="13988"/>
                  </a:lnTo>
                  <a:lnTo>
                    <a:pt x="20265" y="14138"/>
                  </a:lnTo>
                  <a:lnTo>
                    <a:pt x="20474" y="14277"/>
                  </a:lnTo>
                  <a:lnTo>
                    <a:pt x="20693" y="14407"/>
                  </a:lnTo>
                  <a:lnTo>
                    <a:pt x="20912" y="14516"/>
                  </a:lnTo>
                  <a:lnTo>
                    <a:pt x="21152" y="14616"/>
                  </a:lnTo>
                  <a:lnTo>
                    <a:pt x="21391" y="14705"/>
                  </a:lnTo>
                  <a:lnTo>
                    <a:pt x="21630" y="14775"/>
                  </a:lnTo>
                  <a:lnTo>
                    <a:pt x="21879" y="14835"/>
                  </a:lnTo>
                  <a:lnTo>
                    <a:pt x="22138" y="14875"/>
                  </a:lnTo>
                  <a:lnTo>
                    <a:pt x="22397" y="14895"/>
                  </a:lnTo>
                  <a:lnTo>
                    <a:pt x="22666" y="14905"/>
                  </a:lnTo>
                  <a:lnTo>
                    <a:pt x="22895" y="14895"/>
                  </a:lnTo>
                  <a:lnTo>
                    <a:pt x="23124" y="14875"/>
                  </a:lnTo>
                  <a:lnTo>
                    <a:pt x="23353" y="14845"/>
                  </a:lnTo>
                  <a:lnTo>
                    <a:pt x="23573" y="14805"/>
                  </a:lnTo>
                  <a:lnTo>
                    <a:pt x="23782" y="14745"/>
                  </a:lnTo>
                  <a:lnTo>
                    <a:pt x="23991" y="14685"/>
                  </a:lnTo>
                  <a:lnTo>
                    <a:pt x="24200" y="14606"/>
                  </a:lnTo>
                  <a:lnTo>
                    <a:pt x="24399" y="14516"/>
                  </a:lnTo>
                  <a:lnTo>
                    <a:pt x="24449" y="14865"/>
                  </a:lnTo>
                  <a:lnTo>
                    <a:pt x="24519" y="15204"/>
                  </a:lnTo>
                  <a:lnTo>
                    <a:pt x="24589" y="15522"/>
                  </a:lnTo>
                  <a:lnTo>
                    <a:pt x="24668" y="15831"/>
                  </a:lnTo>
                  <a:lnTo>
                    <a:pt x="24758" y="16120"/>
                  </a:lnTo>
                  <a:lnTo>
                    <a:pt x="24848" y="16399"/>
                  </a:lnTo>
                  <a:lnTo>
                    <a:pt x="24957" y="16668"/>
                  </a:lnTo>
                  <a:lnTo>
                    <a:pt x="25067" y="16927"/>
                  </a:lnTo>
                  <a:lnTo>
                    <a:pt x="25177" y="17176"/>
                  </a:lnTo>
                  <a:lnTo>
                    <a:pt x="25296" y="17405"/>
                  </a:lnTo>
                  <a:lnTo>
                    <a:pt x="25416" y="17625"/>
                  </a:lnTo>
                  <a:lnTo>
                    <a:pt x="25535" y="17834"/>
                  </a:lnTo>
                  <a:lnTo>
                    <a:pt x="25665" y="18033"/>
                  </a:lnTo>
                  <a:lnTo>
                    <a:pt x="25784" y="18222"/>
                  </a:lnTo>
                  <a:lnTo>
                    <a:pt x="25914" y="18392"/>
                  </a:lnTo>
                  <a:lnTo>
                    <a:pt x="26043" y="18551"/>
                  </a:lnTo>
                  <a:lnTo>
                    <a:pt x="26282" y="18850"/>
                  </a:lnTo>
                  <a:lnTo>
                    <a:pt x="26522" y="19099"/>
                  </a:lnTo>
                  <a:lnTo>
                    <a:pt x="26731" y="19308"/>
                  </a:lnTo>
                  <a:lnTo>
                    <a:pt x="26930" y="19478"/>
                  </a:lnTo>
                  <a:lnTo>
                    <a:pt x="27089" y="19607"/>
                  </a:lnTo>
                  <a:lnTo>
                    <a:pt x="27209" y="19697"/>
                  </a:lnTo>
                  <a:lnTo>
                    <a:pt x="27309" y="19767"/>
                  </a:lnTo>
                  <a:lnTo>
                    <a:pt x="27309" y="25635"/>
                  </a:lnTo>
                  <a:lnTo>
                    <a:pt x="28634" y="25635"/>
                  </a:lnTo>
                  <a:lnTo>
                    <a:pt x="30347" y="15652"/>
                  </a:lnTo>
                  <a:lnTo>
                    <a:pt x="30557" y="15542"/>
                  </a:lnTo>
                  <a:lnTo>
                    <a:pt x="30756" y="15413"/>
                  </a:lnTo>
                  <a:lnTo>
                    <a:pt x="30945" y="15273"/>
                  </a:lnTo>
                  <a:lnTo>
                    <a:pt x="31124" y="15124"/>
                  </a:lnTo>
                  <a:lnTo>
                    <a:pt x="31294" y="14954"/>
                  </a:lnTo>
                  <a:lnTo>
                    <a:pt x="31443" y="14785"/>
                  </a:lnTo>
                  <a:lnTo>
                    <a:pt x="31593" y="14596"/>
                  </a:lnTo>
                  <a:lnTo>
                    <a:pt x="31722" y="14407"/>
                  </a:lnTo>
                  <a:lnTo>
                    <a:pt x="31842" y="14207"/>
                  </a:lnTo>
                  <a:lnTo>
                    <a:pt x="31941" y="13988"/>
                  </a:lnTo>
                  <a:lnTo>
                    <a:pt x="32041" y="13769"/>
                  </a:lnTo>
                  <a:lnTo>
                    <a:pt x="32111" y="13550"/>
                  </a:lnTo>
                  <a:lnTo>
                    <a:pt x="32171" y="13311"/>
                  </a:lnTo>
                  <a:lnTo>
                    <a:pt x="32210" y="13071"/>
                  </a:lnTo>
                  <a:lnTo>
                    <a:pt x="32240" y="12822"/>
                  </a:lnTo>
                  <a:lnTo>
                    <a:pt x="32250" y="12573"/>
                  </a:lnTo>
                  <a:lnTo>
                    <a:pt x="32240" y="12304"/>
                  </a:lnTo>
                  <a:lnTo>
                    <a:pt x="32210" y="12045"/>
                  </a:lnTo>
                  <a:lnTo>
                    <a:pt x="32161" y="11786"/>
                  </a:lnTo>
                  <a:lnTo>
                    <a:pt x="32091" y="11537"/>
                  </a:lnTo>
                  <a:lnTo>
                    <a:pt x="32001" y="11298"/>
                  </a:lnTo>
                  <a:lnTo>
                    <a:pt x="31902" y="11069"/>
                  </a:lnTo>
                  <a:lnTo>
                    <a:pt x="31782" y="10850"/>
                  </a:lnTo>
                  <a:lnTo>
                    <a:pt x="31652" y="10631"/>
                  </a:lnTo>
                  <a:lnTo>
                    <a:pt x="31503" y="10431"/>
                  </a:lnTo>
                  <a:lnTo>
                    <a:pt x="31334" y="10242"/>
                  </a:lnTo>
                  <a:lnTo>
                    <a:pt x="31154" y="10063"/>
                  </a:lnTo>
                  <a:lnTo>
                    <a:pt x="30965" y="9903"/>
                  </a:lnTo>
                  <a:lnTo>
                    <a:pt x="30766" y="9744"/>
                  </a:lnTo>
                  <a:lnTo>
                    <a:pt x="30557" y="9614"/>
                  </a:lnTo>
                  <a:lnTo>
                    <a:pt x="30337" y="9495"/>
                  </a:lnTo>
                  <a:lnTo>
                    <a:pt x="30098" y="9385"/>
                  </a:lnTo>
                  <a:lnTo>
                    <a:pt x="30108" y="9266"/>
                  </a:lnTo>
                  <a:lnTo>
                    <a:pt x="30118" y="9146"/>
                  </a:lnTo>
                  <a:lnTo>
                    <a:pt x="30108" y="8937"/>
                  </a:lnTo>
                  <a:lnTo>
                    <a:pt x="30088" y="8718"/>
                  </a:lnTo>
                  <a:lnTo>
                    <a:pt x="30068" y="8508"/>
                  </a:lnTo>
                  <a:lnTo>
                    <a:pt x="30028" y="8309"/>
                  </a:lnTo>
                  <a:lnTo>
                    <a:pt x="29979" y="8110"/>
                  </a:lnTo>
                  <a:lnTo>
                    <a:pt x="29929" y="7911"/>
                  </a:lnTo>
                  <a:lnTo>
                    <a:pt x="29859" y="7711"/>
                  </a:lnTo>
                  <a:lnTo>
                    <a:pt x="29789" y="7532"/>
                  </a:lnTo>
                  <a:lnTo>
                    <a:pt x="29700" y="7343"/>
                  </a:lnTo>
                  <a:lnTo>
                    <a:pt x="29610" y="7163"/>
                  </a:lnTo>
                  <a:lnTo>
                    <a:pt x="29510" y="6994"/>
                  </a:lnTo>
                  <a:lnTo>
                    <a:pt x="29401" y="6825"/>
                  </a:lnTo>
                  <a:lnTo>
                    <a:pt x="29291" y="6655"/>
                  </a:lnTo>
                  <a:lnTo>
                    <a:pt x="29162" y="6496"/>
                  </a:lnTo>
                  <a:lnTo>
                    <a:pt x="29032" y="6347"/>
                  </a:lnTo>
                  <a:lnTo>
                    <a:pt x="28893" y="6207"/>
                  </a:lnTo>
                  <a:lnTo>
                    <a:pt x="28753" y="6068"/>
                  </a:lnTo>
                  <a:lnTo>
                    <a:pt x="28604" y="5938"/>
                  </a:lnTo>
                  <a:lnTo>
                    <a:pt x="28444" y="5809"/>
                  </a:lnTo>
                  <a:lnTo>
                    <a:pt x="28275" y="5699"/>
                  </a:lnTo>
                  <a:lnTo>
                    <a:pt x="28106" y="5589"/>
                  </a:lnTo>
                  <a:lnTo>
                    <a:pt x="27936" y="5490"/>
                  </a:lnTo>
                  <a:lnTo>
                    <a:pt x="27757" y="5400"/>
                  </a:lnTo>
                  <a:lnTo>
                    <a:pt x="27568" y="5310"/>
                  </a:lnTo>
                  <a:lnTo>
                    <a:pt x="27378" y="5241"/>
                  </a:lnTo>
                  <a:lnTo>
                    <a:pt x="27189" y="5171"/>
                  </a:lnTo>
                  <a:lnTo>
                    <a:pt x="26990" y="5121"/>
                  </a:lnTo>
                  <a:lnTo>
                    <a:pt x="26791" y="5071"/>
                  </a:lnTo>
                  <a:lnTo>
                    <a:pt x="26581" y="5031"/>
                  </a:lnTo>
                  <a:lnTo>
                    <a:pt x="26382" y="5011"/>
                  </a:lnTo>
                  <a:lnTo>
                    <a:pt x="26163" y="4992"/>
                  </a:lnTo>
                  <a:lnTo>
                    <a:pt x="25954" y="4982"/>
                  </a:lnTo>
                  <a:lnTo>
                    <a:pt x="25944" y="4772"/>
                  </a:lnTo>
                  <a:lnTo>
                    <a:pt x="25934" y="4563"/>
                  </a:lnTo>
                  <a:lnTo>
                    <a:pt x="25904" y="4354"/>
                  </a:lnTo>
                  <a:lnTo>
                    <a:pt x="25864" y="4145"/>
                  </a:lnTo>
                  <a:lnTo>
                    <a:pt x="25824" y="3945"/>
                  </a:lnTo>
                  <a:lnTo>
                    <a:pt x="25764" y="3746"/>
                  </a:lnTo>
                  <a:lnTo>
                    <a:pt x="25695" y="3557"/>
                  </a:lnTo>
                  <a:lnTo>
                    <a:pt x="25625" y="3368"/>
                  </a:lnTo>
                  <a:lnTo>
                    <a:pt x="25545" y="3178"/>
                  </a:lnTo>
                  <a:lnTo>
                    <a:pt x="25446" y="2999"/>
                  </a:lnTo>
                  <a:lnTo>
                    <a:pt x="25346" y="2830"/>
                  </a:lnTo>
                  <a:lnTo>
                    <a:pt x="25236" y="2660"/>
                  </a:lnTo>
                  <a:lnTo>
                    <a:pt x="25127" y="2491"/>
                  </a:lnTo>
                  <a:lnTo>
                    <a:pt x="24997" y="2341"/>
                  </a:lnTo>
                  <a:lnTo>
                    <a:pt x="24868" y="2192"/>
                  </a:lnTo>
                  <a:lnTo>
                    <a:pt x="24728" y="2043"/>
                  </a:lnTo>
                  <a:lnTo>
                    <a:pt x="24589" y="1903"/>
                  </a:lnTo>
                  <a:lnTo>
                    <a:pt x="24439" y="1774"/>
                  </a:lnTo>
                  <a:lnTo>
                    <a:pt x="24280" y="1654"/>
                  </a:lnTo>
                  <a:lnTo>
                    <a:pt x="24120" y="1534"/>
                  </a:lnTo>
                  <a:lnTo>
                    <a:pt x="23951" y="1425"/>
                  </a:lnTo>
                  <a:lnTo>
                    <a:pt x="23772" y="1325"/>
                  </a:lnTo>
                  <a:lnTo>
                    <a:pt x="23592" y="1236"/>
                  </a:lnTo>
                  <a:lnTo>
                    <a:pt x="23413" y="1156"/>
                  </a:lnTo>
                  <a:lnTo>
                    <a:pt x="23224" y="1076"/>
                  </a:lnTo>
                  <a:lnTo>
                    <a:pt x="23025" y="1006"/>
                  </a:lnTo>
                  <a:lnTo>
                    <a:pt x="22835" y="957"/>
                  </a:lnTo>
                  <a:lnTo>
                    <a:pt x="22626" y="907"/>
                  </a:lnTo>
                  <a:lnTo>
                    <a:pt x="22427" y="877"/>
                  </a:lnTo>
                  <a:lnTo>
                    <a:pt x="22218" y="847"/>
                  </a:lnTo>
                  <a:lnTo>
                    <a:pt x="22008" y="827"/>
                  </a:lnTo>
                  <a:lnTo>
                    <a:pt x="21789" y="827"/>
                  </a:lnTo>
                  <a:lnTo>
                    <a:pt x="21490" y="837"/>
                  </a:lnTo>
                  <a:lnTo>
                    <a:pt x="21201" y="867"/>
                  </a:lnTo>
                  <a:lnTo>
                    <a:pt x="20912" y="917"/>
                  </a:lnTo>
                  <a:lnTo>
                    <a:pt x="20643" y="986"/>
                  </a:lnTo>
                  <a:lnTo>
                    <a:pt x="20364" y="1076"/>
                  </a:lnTo>
                  <a:lnTo>
                    <a:pt x="20105" y="1186"/>
                  </a:lnTo>
                  <a:lnTo>
                    <a:pt x="19856" y="1305"/>
                  </a:lnTo>
                  <a:lnTo>
                    <a:pt x="19617" y="1445"/>
                  </a:lnTo>
                  <a:lnTo>
                    <a:pt x="19468" y="1285"/>
                  </a:lnTo>
                  <a:lnTo>
                    <a:pt x="19308" y="1126"/>
                  </a:lnTo>
                  <a:lnTo>
                    <a:pt x="19149" y="986"/>
                  </a:lnTo>
                  <a:lnTo>
                    <a:pt x="18980" y="847"/>
                  </a:lnTo>
                  <a:lnTo>
                    <a:pt x="18800" y="717"/>
                  </a:lnTo>
                  <a:lnTo>
                    <a:pt x="18611" y="598"/>
                  </a:lnTo>
                  <a:lnTo>
                    <a:pt x="18422" y="488"/>
                  </a:lnTo>
                  <a:lnTo>
                    <a:pt x="18222" y="389"/>
                  </a:lnTo>
                  <a:lnTo>
                    <a:pt x="18023" y="299"/>
                  </a:lnTo>
                  <a:lnTo>
                    <a:pt x="17814" y="219"/>
                  </a:lnTo>
                  <a:lnTo>
                    <a:pt x="17595" y="150"/>
                  </a:lnTo>
                  <a:lnTo>
                    <a:pt x="17376" y="100"/>
                  </a:lnTo>
                  <a:lnTo>
                    <a:pt x="17156" y="50"/>
                  </a:lnTo>
                  <a:lnTo>
                    <a:pt x="16927" y="20"/>
                  </a:lnTo>
                  <a:lnTo>
                    <a:pt x="16698" y="0"/>
                  </a:lnTo>
                  <a:lnTo>
                    <a:pt x="16290" y="0"/>
                  </a:lnTo>
                  <a:lnTo>
                    <a:pt x="16130" y="20"/>
                  </a:lnTo>
                  <a:lnTo>
                    <a:pt x="1596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1" name="Google Shape;2731;p24"/>
            <p:cNvSpPr/>
            <p:nvPr/>
          </p:nvSpPr>
          <p:spPr>
            <a:xfrm>
              <a:off x="4777625" y="2961475"/>
              <a:ext cx="182600" cy="99650"/>
            </a:xfrm>
            <a:custGeom>
              <a:rect b="b" l="l" r="r" t="t"/>
              <a:pathLst>
                <a:path extrusionOk="0" h="3986" w="7304">
                  <a:moveTo>
                    <a:pt x="1266" y="1"/>
                  </a:moveTo>
                  <a:lnTo>
                    <a:pt x="1176" y="10"/>
                  </a:lnTo>
                  <a:lnTo>
                    <a:pt x="1076" y="30"/>
                  </a:lnTo>
                  <a:lnTo>
                    <a:pt x="987" y="60"/>
                  </a:lnTo>
                  <a:lnTo>
                    <a:pt x="897" y="100"/>
                  </a:lnTo>
                  <a:lnTo>
                    <a:pt x="807" y="140"/>
                  </a:lnTo>
                  <a:lnTo>
                    <a:pt x="728" y="190"/>
                  </a:lnTo>
                  <a:lnTo>
                    <a:pt x="648" y="250"/>
                  </a:lnTo>
                  <a:lnTo>
                    <a:pt x="568" y="309"/>
                  </a:lnTo>
                  <a:lnTo>
                    <a:pt x="498" y="379"/>
                  </a:lnTo>
                  <a:lnTo>
                    <a:pt x="429" y="449"/>
                  </a:lnTo>
                  <a:lnTo>
                    <a:pt x="369" y="529"/>
                  </a:lnTo>
                  <a:lnTo>
                    <a:pt x="309" y="608"/>
                  </a:lnTo>
                  <a:lnTo>
                    <a:pt x="200" y="788"/>
                  </a:lnTo>
                  <a:lnTo>
                    <a:pt x="120" y="977"/>
                  </a:lnTo>
                  <a:lnTo>
                    <a:pt x="80" y="1067"/>
                  </a:lnTo>
                  <a:lnTo>
                    <a:pt x="50" y="1166"/>
                  </a:lnTo>
                  <a:lnTo>
                    <a:pt x="30" y="1276"/>
                  </a:lnTo>
                  <a:lnTo>
                    <a:pt x="10" y="1375"/>
                  </a:lnTo>
                  <a:lnTo>
                    <a:pt x="0" y="1475"/>
                  </a:lnTo>
                  <a:lnTo>
                    <a:pt x="0" y="1585"/>
                  </a:lnTo>
                  <a:lnTo>
                    <a:pt x="0" y="1684"/>
                  </a:lnTo>
                  <a:lnTo>
                    <a:pt x="10" y="1784"/>
                  </a:lnTo>
                  <a:lnTo>
                    <a:pt x="30" y="1893"/>
                  </a:lnTo>
                  <a:lnTo>
                    <a:pt x="50" y="1993"/>
                  </a:lnTo>
                  <a:lnTo>
                    <a:pt x="80" y="2093"/>
                  </a:lnTo>
                  <a:lnTo>
                    <a:pt x="120" y="2192"/>
                  </a:lnTo>
                  <a:lnTo>
                    <a:pt x="170" y="2282"/>
                  </a:lnTo>
                  <a:lnTo>
                    <a:pt x="220" y="2372"/>
                  </a:lnTo>
                  <a:lnTo>
                    <a:pt x="309" y="2501"/>
                  </a:lnTo>
                  <a:lnTo>
                    <a:pt x="409" y="2631"/>
                  </a:lnTo>
                  <a:lnTo>
                    <a:pt x="518" y="2750"/>
                  </a:lnTo>
                  <a:lnTo>
                    <a:pt x="638" y="2870"/>
                  </a:lnTo>
                  <a:lnTo>
                    <a:pt x="758" y="2989"/>
                  </a:lnTo>
                  <a:lnTo>
                    <a:pt x="897" y="3099"/>
                  </a:lnTo>
                  <a:lnTo>
                    <a:pt x="1046" y="3209"/>
                  </a:lnTo>
                  <a:lnTo>
                    <a:pt x="1206" y="3318"/>
                  </a:lnTo>
                  <a:lnTo>
                    <a:pt x="1385" y="3418"/>
                  </a:lnTo>
                  <a:lnTo>
                    <a:pt x="1565" y="3507"/>
                  </a:lnTo>
                  <a:lnTo>
                    <a:pt x="1764" y="3597"/>
                  </a:lnTo>
                  <a:lnTo>
                    <a:pt x="1973" y="3677"/>
                  </a:lnTo>
                  <a:lnTo>
                    <a:pt x="2202" y="3747"/>
                  </a:lnTo>
                  <a:lnTo>
                    <a:pt x="2441" y="3816"/>
                  </a:lnTo>
                  <a:lnTo>
                    <a:pt x="2700" y="3876"/>
                  </a:lnTo>
                  <a:lnTo>
                    <a:pt x="2969" y="3926"/>
                  </a:lnTo>
                  <a:lnTo>
                    <a:pt x="3129" y="3946"/>
                  </a:lnTo>
                  <a:lnTo>
                    <a:pt x="3298" y="3966"/>
                  </a:lnTo>
                  <a:lnTo>
                    <a:pt x="3457" y="3976"/>
                  </a:lnTo>
                  <a:lnTo>
                    <a:pt x="3617" y="3986"/>
                  </a:lnTo>
                  <a:lnTo>
                    <a:pt x="3926" y="3976"/>
                  </a:lnTo>
                  <a:lnTo>
                    <a:pt x="4215" y="3946"/>
                  </a:lnTo>
                  <a:lnTo>
                    <a:pt x="4504" y="3896"/>
                  </a:lnTo>
                  <a:lnTo>
                    <a:pt x="4773" y="3826"/>
                  </a:lnTo>
                  <a:lnTo>
                    <a:pt x="5032" y="3747"/>
                  </a:lnTo>
                  <a:lnTo>
                    <a:pt x="5291" y="3637"/>
                  </a:lnTo>
                  <a:lnTo>
                    <a:pt x="5530" y="3517"/>
                  </a:lnTo>
                  <a:lnTo>
                    <a:pt x="5759" y="3388"/>
                  </a:lnTo>
                  <a:lnTo>
                    <a:pt x="5978" y="3238"/>
                  </a:lnTo>
                  <a:lnTo>
                    <a:pt x="6187" y="3079"/>
                  </a:lnTo>
                  <a:lnTo>
                    <a:pt x="6377" y="2910"/>
                  </a:lnTo>
                  <a:lnTo>
                    <a:pt x="6566" y="2730"/>
                  </a:lnTo>
                  <a:lnTo>
                    <a:pt x="6745" y="2551"/>
                  </a:lnTo>
                  <a:lnTo>
                    <a:pt x="6915" y="2362"/>
                  </a:lnTo>
                  <a:lnTo>
                    <a:pt x="6984" y="2262"/>
                  </a:lnTo>
                  <a:lnTo>
                    <a:pt x="7054" y="2172"/>
                  </a:lnTo>
                  <a:lnTo>
                    <a:pt x="7114" y="2073"/>
                  </a:lnTo>
                  <a:lnTo>
                    <a:pt x="7164" y="1973"/>
                  </a:lnTo>
                  <a:lnTo>
                    <a:pt x="7203" y="1874"/>
                  </a:lnTo>
                  <a:lnTo>
                    <a:pt x="7233" y="1774"/>
                  </a:lnTo>
                  <a:lnTo>
                    <a:pt x="7263" y="1674"/>
                  </a:lnTo>
                  <a:lnTo>
                    <a:pt x="7283" y="1565"/>
                  </a:lnTo>
                  <a:lnTo>
                    <a:pt x="7303" y="1465"/>
                  </a:lnTo>
                  <a:lnTo>
                    <a:pt x="7303" y="1365"/>
                  </a:lnTo>
                  <a:lnTo>
                    <a:pt x="7303" y="1256"/>
                  </a:lnTo>
                  <a:lnTo>
                    <a:pt x="7303" y="1156"/>
                  </a:lnTo>
                  <a:lnTo>
                    <a:pt x="7293" y="1057"/>
                  </a:lnTo>
                  <a:lnTo>
                    <a:pt x="7273" y="967"/>
                  </a:lnTo>
                  <a:lnTo>
                    <a:pt x="7243" y="867"/>
                  </a:lnTo>
                  <a:lnTo>
                    <a:pt x="7213" y="778"/>
                  </a:lnTo>
                  <a:lnTo>
                    <a:pt x="7184" y="688"/>
                  </a:lnTo>
                  <a:lnTo>
                    <a:pt x="7144" y="598"/>
                  </a:lnTo>
                  <a:lnTo>
                    <a:pt x="7094" y="519"/>
                  </a:lnTo>
                  <a:lnTo>
                    <a:pt x="7044" y="449"/>
                  </a:lnTo>
                  <a:lnTo>
                    <a:pt x="6984" y="369"/>
                  </a:lnTo>
                  <a:lnTo>
                    <a:pt x="6925" y="309"/>
                  </a:lnTo>
                  <a:lnTo>
                    <a:pt x="6865" y="250"/>
                  </a:lnTo>
                  <a:lnTo>
                    <a:pt x="6795" y="190"/>
                  </a:lnTo>
                  <a:lnTo>
                    <a:pt x="6715" y="140"/>
                  </a:lnTo>
                  <a:lnTo>
                    <a:pt x="6636" y="100"/>
                  </a:lnTo>
                  <a:lnTo>
                    <a:pt x="6556" y="60"/>
                  </a:lnTo>
                  <a:lnTo>
                    <a:pt x="6466" y="40"/>
                  </a:lnTo>
                  <a:lnTo>
                    <a:pt x="6377" y="20"/>
                  </a:lnTo>
                  <a:lnTo>
                    <a:pt x="6277" y="10"/>
                  </a:lnTo>
                  <a:lnTo>
                    <a:pt x="6177" y="1"/>
                  </a:lnTo>
                  <a:lnTo>
                    <a:pt x="6078" y="10"/>
                  </a:lnTo>
                  <a:lnTo>
                    <a:pt x="5759" y="50"/>
                  </a:lnTo>
                  <a:lnTo>
                    <a:pt x="5440" y="70"/>
                  </a:lnTo>
                  <a:lnTo>
                    <a:pt x="4812" y="110"/>
                  </a:lnTo>
                  <a:lnTo>
                    <a:pt x="4195" y="120"/>
                  </a:lnTo>
                  <a:lnTo>
                    <a:pt x="3597" y="120"/>
                  </a:lnTo>
                  <a:lnTo>
                    <a:pt x="3019" y="110"/>
                  </a:lnTo>
                  <a:lnTo>
                    <a:pt x="2461" y="80"/>
                  </a:lnTo>
                  <a:lnTo>
                    <a:pt x="1943" y="40"/>
                  </a:lnTo>
                  <a:lnTo>
                    <a:pt x="146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2" name="Google Shape;2732;p24"/>
            <p:cNvSpPr/>
            <p:nvPr/>
          </p:nvSpPr>
          <p:spPr>
            <a:xfrm>
              <a:off x="4801525" y="2988375"/>
              <a:ext cx="155950" cy="72750"/>
            </a:xfrm>
            <a:custGeom>
              <a:rect b="b" l="l" r="r" t="t"/>
              <a:pathLst>
                <a:path extrusionOk="0" h="2910" w="6238">
                  <a:moveTo>
                    <a:pt x="3368" y="1"/>
                  </a:moveTo>
                  <a:lnTo>
                    <a:pt x="3209" y="10"/>
                  </a:lnTo>
                  <a:lnTo>
                    <a:pt x="3049" y="20"/>
                  </a:lnTo>
                  <a:lnTo>
                    <a:pt x="2751" y="70"/>
                  </a:lnTo>
                  <a:lnTo>
                    <a:pt x="2462" y="130"/>
                  </a:lnTo>
                  <a:lnTo>
                    <a:pt x="2183" y="220"/>
                  </a:lnTo>
                  <a:lnTo>
                    <a:pt x="1924" y="319"/>
                  </a:lnTo>
                  <a:lnTo>
                    <a:pt x="1675" y="449"/>
                  </a:lnTo>
                  <a:lnTo>
                    <a:pt x="1445" y="578"/>
                  </a:lnTo>
                  <a:lnTo>
                    <a:pt x="1216" y="728"/>
                  </a:lnTo>
                  <a:lnTo>
                    <a:pt x="1007" y="897"/>
                  </a:lnTo>
                  <a:lnTo>
                    <a:pt x="818" y="1067"/>
                  </a:lnTo>
                  <a:lnTo>
                    <a:pt x="628" y="1246"/>
                  </a:lnTo>
                  <a:lnTo>
                    <a:pt x="459" y="1445"/>
                  </a:lnTo>
                  <a:lnTo>
                    <a:pt x="300" y="1644"/>
                  </a:lnTo>
                  <a:lnTo>
                    <a:pt x="140" y="1844"/>
                  </a:lnTo>
                  <a:lnTo>
                    <a:pt x="1" y="2053"/>
                  </a:lnTo>
                  <a:lnTo>
                    <a:pt x="1" y="2063"/>
                  </a:lnTo>
                  <a:lnTo>
                    <a:pt x="190" y="2192"/>
                  </a:lnTo>
                  <a:lnTo>
                    <a:pt x="389" y="2312"/>
                  </a:lnTo>
                  <a:lnTo>
                    <a:pt x="609" y="2431"/>
                  </a:lnTo>
                  <a:lnTo>
                    <a:pt x="848" y="2531"/>
                  </a:lnTo>
                  <a:lnTo>
                    <a:pt x="1107" y="2631"/>
                  </a:lnTo>
                  <a:lnTo>
                    <a:pt x="1386" y="2710"/>
                  </a:lnTo>
                  <a:lnTo>
                    <a:pt x="1684" y="2790"/>
                  </a:lnTo>
                  <a:lnTo>
                    <a:pt x="2013" y="2850"/>
                  </a:lnTo>
                  <a:lnTo>
                    <a:pt x="2173" y="2870"/>
                  </a:lnTo>
                  <a:lnTo>
                    <a:pt x="2342" y="2890"/>
                  </a:lnTo>
                  <a:lnTo>
                    <a:pt x="2501" y="2900"/>
                  </a:lnTo>
                  <a:lnTo>
                    <a:pt x="2661" y="2910"/>
                  </a:lnTo>
                  <a:lnTo>
                    <a:pt x="2970" y="2900"/>
                  </a:lnTo>
                  <a:lnTo>
                    <a:pt x="3259" y="2870"/>
                  </a:lnTo>
                  <a:lnTo>
                    <a:pt x="3548" y="2820"/>
                  </a:lnTo>
                  <a:lnTo>
                    <a:pt x="3817" y="2750"/>
                  </a:lnTo>
                  <a:lnTo>
                    <a:pt x="4076" y="2671"/>
                  </a:lnTo>
                  <a:lnTo>
                    <a:pt x="4335" y="2561"/>
                  </a:lnTo>
                  <a:lnTo>
                    <a:pt x="4574" y="2441"/>
                  </a:lnTo>
                  <a:lnTo>
                    <a:pt x="4803" y="2312"/>
                  </a:lnTo>
                  <a:lnTo>
                    <a:pt x="5022" y="2162"/>
                  </a:lnTo>
                  <a:lnTo>
                    <a:pt x="5231" y="2003"/>
                  </a:lnTo>
                  <a:lnTo>
                    <a:pt x="5421" y="1834"/>
                  </a:lnTo>
                  <a:lnTo>
                    <a:pt x="5610" y="1654"/>
                  </a:lnTo>
                  <a:lnTo>
                    <a:pt x="5789" y="1475"/>
                  </a:lnTo>
                  <a:lnTo>
                    <a:pt x="5959" y="1286"/>
                  </a:lnTo>
                  <a:lnTo>
                    <a:pt x="6048" y="1176"/>
                  </a:lnTo>
                  <a:lnTo>
                    <a:pt x="6118" y="1057"/>
                  </a:lnTo>
                  <a:lnTo>
                    <a:pt x="6178" y="937"/>
                  </a:lnTo>
                  <a:lnTo>
                    <a:pt x="6238" y="817"/>
                  </a:lnTo>
                  <a:lnTo>
                    <a:pt x="6128" y="738"/>
                  </a:lnTo>
                  <a:lnTo>
                    <a:pt x="6018" y="658"/>
                  </a:lnTo>
                  <a:lnTo>
                    <a:pt x="5899" y="578"/>
                  </a:lnTo>
                  <a:lnTo>
                    <a:pt x="5769" y="509"/>
                  </a:lnTo>
                  <a:lnTo>
                    <a:pt x="5640" y="439"/>
                  </a:lnTo>
                  <a:lnTo>
                    <a:pt x="5500" y="379"/>
                  </a:lnTo>
                  <a:lnTo>
                    <a:pt x="5351" y="319"/>
                  </a:lnTo>
                  <a:lnTo>
                    <a:pt x="5201" y="260"/>
                  </a:lnTo>
                  <a:lnTo>
                    <a:pt x="5042" y="210"/>
                  </a:lnTo>
                  <a:lnTo>
                    <a:pt x="4873" y="160"/>
                  </a:lnTo>
                  <a:lnTo>
                    <a:pt x="4703" y="120"/>
                  </a:lnTo>
                  <a:lnTo>
                    <a:pt x="4514" y="90"/>
                  </a:lnTo>
                  <a:lnTo>
                    <a:pt x="4325" y="60"/>
                  </a:lnTo>
                  <a:lnTo>
                    <a:pt x="4125" y="30"/>
                  </a:lnTo>
                  <a:lnTo>
                    <a:pt x="3916" y="10"/>
                  </a:lnTo>
                  <a:lnTo>
                    <a:pt x="370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3" name="Google Shape;2733;p24"/>
            <p:cNvSpPr/>
            <p:nvPr/>
          </p:nvSpPr>
          <p:spPr>
            <a:xfrm>
              <a:off x="4778875" y="2961475"/>
              <a:ext cx="181100" cy="47350"/>
            </a:xfrm>
            <a:custGeom>
              <a:rect b="b" l="l" r="r" t="t"/>
              <a:pathLst>
                <a:path extrusionOk="0" h="1894" w="7244">
                  <a:moveTo>
                    <a:pt x="1166" y="1"/>
                  </a:moveTo>
                  <a:lnTo>
                    <a:pt x="1046" y="30"/>
                  </a:lnTo>
                  <a:lnTo>
                    <a:pt x="937" y="60"/>
                  </a:lnTo>
                  <a:lnTo>
                    <a:pt x="817" y="110"/>
                  </a:lnTo>
                  <a:lnTo>
                    <a:pt x="717" y="170"/>
                  </a:lnTo>
                  <a:lnTo>
                    <a:pt x="618" y="240"/>
                  </a:lnTo>
                  <a:lnTo>
                    <a:pt x="518" y="319"/>
                  </a:lnTo>
                  <a:lnTo>
                    <a:pt x="429" y="399"/>
                  </a:lnTo>
                  <a:lnTo>
                    <a:pt x="339" y="499"/>
                  </a:lnTo>
                  <a:lnTo>
                    <a:pt x="269" y="598"/>
                  </a:lnTo>
                  <a:lnTo>
                    <a:pt x="199" y="708"/>
                  </a:lnTo>
                  <a:lnTo>
                    <a:pt x="140" y="817"/>
                  </a:lnTo>
                  <a:lnTo>
                    <a:pt x="80" y="937"/>
                  </a:lnTo>
                  <a:lnTo>
                    <a:pt x="40" y="1067"/>
                  </a:lnTo>
                  <a:lnTo>
                    <a:pt x="0" y="1186"/>
                  </a:lnTo>
                  <a:lnTo>
                    <a:pt x="319" y="1316"/>
                  </a:lnTo>
                  <a:lnTo>
                    <a:pt x="658" y="1435"/>
                  </a:lnTo>
                  <a:lnTo>
                    <a:pt x="1006" y="1535"/>
                  </a:lnTo>
                  <a:lnTo>
                    <a:pt x="1365" y="1634"/>
                  </a:lnTo>
                  <a:lnTo>
                    <a:pt x="1744" y="1714"/>
                  </a:lnTo>
                  <a:lnTo>
                    <a:pt x="2122" y="1774"/>
                  </a:lnTo>
                  <a:lnTo>
                    <a:pt x="2511" y="1824"/>
                  </a:lnTo>
                  <a:lnTo>
                    <a:pt x="2919" y="1864"/>
                  </a:lnTo>
                  <a:lnTo>
                    <a:pt x="3228" y="1884"/>
                  </a:lnTo>
                  <a:lnTo>
                    <a:pt x="3537" y="1893"/>
                  </a:lnTo>
                  <a:lnTo>
                    <a:pt x="3846" y="1893"/>
                  </a:lnTo>
                  <a:lnTo>
                    <a:pt x="4145" y="1884"/>
                  </a:lnTo>
                  <a:lnTo>
                    <a:pt x="4444" y="1864"/>
                  </a:lnTo>
                  <a:lnTo>
                    <a:pt x="4733" y="1834"/>
                  </a:lnTo>
                  <a:lnTo>
                    <a:pt x="5021" y="1804"/>
                  </a:lnTo>
                  <a:lnTo>
                    <a:pt x="5290" y="1754"/>
                  </a:lnTo>
                  <a:lnTo>
                    <a:pt x="5569" y="1704"/>
                  </a:lnTo>
                  <a:lnTo>
                    <a:pt x="5828" y="1644"/>
                  </a:lnTo>
                  <a:lnTo>
                    <a:pt x="6087" y="1575"/>
                  </a:lnTo>
                  <a:lnTo>
                    <a:pt x="6337" y="1495"/>
                  </a:lnTo>
                  <a:lnTo>
                    <a:pt x="6576" y="1415"/>
                  </a:lnTo>
                  <a:lnTo>
                    <a:pt x="6815" y="1326"/>
                  </a:lnTo>
                  <a:lnTo>
                    <a:pt x="7034" y="1226"/>
                  </a:lnTo>
                  <a:lnTo>
                    <a:pt x="7243" y="1126"/>
                  </a:lnTo>
                  <a:lnTo>
                    <a:pt x="7223" y="1007"/>
                  </a:lnTo>
                  <a:lnTo>
                    <a:pt x="7203" y="887"/>
                  </a:lnTo>
                  <a:lnTo>
                    <a:pt x="7163" y="778"/>
                  </a:lnTo>
                  <a:lnTo>
                    <a:pt x="7124" y="668"/>
                  </a:lnTo>
                  <a:lnTo>
                    <a:pt x="7074" y="558"/>
                  </a:lnTo>
                  <a:lnTo>
                    <a:pt x="7004" y="469"/>
                  </a:lnTo>
                  <a:lnTo>
                    <a:pt x="6944" y="379"/>
                  </a:lnTo>
                  <a:lnTo>
                    <a:pt x="6865" y="299"/>
                  </a:lnTo>
                  <a:lnTo>
                    <a:pt x="6785" y="220"/>
                  </a:lnTo>
                  <a:lnTo>
                    <a:pt x="6695" y="160"/>
                  </a:lnTo>
                  <a:lnTo>
                    <a:pt x="6596" y="100"/>
                  </a:lnTo>
                  <a:lnTo>
                    <a:pt x="6496" y="60"/>
                  </a:lnTo>
                  <a:lnTo>
                    <a:pt x="6386" y="30"/>
                  </a:lnTo>
                  <a:lnTo>
                    <a:pt x="6277" y="10"/>
                  </a:lnTo>
                  <a:lnTo>
                    <a:pt x="6147" y="1"/>
                  </a:lnTo>
                  <a:lnTo>
                    <a:pt x="6028" y="10"/>
                  </a:lnTo>
                  <a:lnTo>
                    <a:pt x="5709" y="50"/>
                  </a:lnTo>
                  <a:lnTo>
                    <a:pt x="5390" y="70"/>
                  </a:lnTo>
                  <a:lnTo>
                    <a:pt x="4762" y="110"/>
                  </a:lnTo>
                  <a:lnTo>
                    <a:pt x="4145" y="120"/>
                  </a:lnTo>
                  <a:lnTo>
                    <a:pt x="3547" y="120"/>
                  </a:lnTo>
                  <a:lnTo>
                    <a:pt x="2969" y="110"/>
                  </a:lnTo>
                  <a:lnTo>
                    <a:pt x="2411" y="80"/>
                  </a:lnTo>
                  <a:lnTo>
                    <a:pt x="1893" y="40"/>
                  </a:lnTo>
                  <a:lnTo>
                    <a:pt x="141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34" name="Google Shape;2734;p24"/>
          <p:cNvGrpSpPr/>
          <p:nvPr/>
        </p:nvGrpSpPr>
        <p:grpSpPr>
          <a:xfrm>
            <a:off x="5450138" y="947688"/>
            <a:ext cx="1175650" cy="1370900"/>
            <a:chOff x="4129775" y="4105975"/>
            <a:chExt cx="1175650" cy="1370900"/>
          </a:xfrm>
        </p:grpSpPr>
        <p:sp>
          <p:nvSpPr>
            <p:cNvPr id="2735" name="Google Shape;2735;p24"/>
            <p:cNvSpPr/>
            <p:nvPr/>
          </p:nvSpPr>
          <p:spPr>
            <a:xfrm>
              <a:off x="4129775" y="4301250"/>
              <a:ext cx="1175650" cy="1175625"/>
            </a:xfrm>
            <a:custGeom>
              <a:rect b="b" l="l" r="r" t="t"/>
              <a:pathLst>
                <a:path extrusionOk="0" h="47025" w="47026">
                  <a:moveTo>
                    <a:pt x="23513" y="0"/>
                  </a:moveTo>
                  <a:lnTo>
                    <a:pt x="22906" y="10"/>
                  </a:lnTo>
                  <a:lnTo>
                    <a:pt x="22308" y="30"/>
                  </a:lnTo>
                  <a:lnTo>
                    <a:pt x="21710" y="70"/>
                  </a:lnTo>
                  <a:lnTo>
                    <a:pt x="21112" y="120"/>
                  </a:lnTo>
                  <a:lnTo>
                    <a:pt x="20524" y="189"/>
                  </a:lnTo>
                  <a:lnTo>
                    <a:pt x="19937" y="269"/>
                  </a:lnTo>
                  <a:lnTo>
                    <a:pt x="19349" y="369"/>
                  </a:lnTo>
                  <a:lnTo>
                    <a:pt x="18771" y="478"/>
                  </a:lnTo>
                  <a:lnTo>
                    <a:pt x="18203" y="598"/>
                  </a:lnTo>
                  <a:lnTo>
                    <a:pt x="17635" y="737"/>
                  </a:lnTo>
                  <a:lnTo>
                    <a:pt x="17077" y="887"/>
                  </a:lnTo>
                  <a:lnTo>
                    <a:pt x="16519" y="1056"/>
                  </a:lnTo>
                  <a:lnTo>
                    <a:pt x="15971" y="1235"/>
                  </a:lnTo>
                  <a:lnTo>
                    <a:pt x="15433" y="1425"/>
                  </a:lnTo>
                  <a:lnTo>
                    <a:pt x="14895" y="1634"/>
                  </a:lnTo>
                  <a:lnTo>
                    <a:pt x="14357" y="1843"/>
                  </a:lnTo>
                  <a:lnTo>
                    <a:pt x="13839" y="2072"/>
                  </a:lnTo>
                  <a:lnTo>
                    <a:pt x="13321" y="2321"/>
                  </a:lnTo>
                  <a:lnTo>
                    <a:pt x="12813" y="2570"/>
                  </a:lnTo>
                  <a:lnTo>
                    <a:pt x="12305" y="2839"/>
                  </a:lnTo>
                  <a:lnTo>
                    <a:pt x="11807" y="3118"/>
                  </a:lnTo>
                  <a:lnTo>
                    <a:pt x="11319" y="3407"/>
                  </a:lnTo>
                  <a:lnTo>
                    <a:pt x="10840" y="3706"/>
                  </a:lnTo>
                  <a:lnTo>
                    <a:pt x="10372" y="4015"/>
                  </a:lnTo>
                  <a:lnTo>
                    <a:pt x="9904" y="4334"/>
                  </a:lnTo>
                  <a:lnTo>
                    <a:pt x="9446" y="4673"/>
                  </a:lnTo>
                  <a:lnTo>
                    <a:pt x="8997" y="5011"/>
                  </a:lnTo>
                  <a:lnTo>
                    <a:pt x="8559" y="5370"/>
                  </a:lnTo>
                  <a:lnTo>
                    <a:pt x="8131" y="5729"/>
                  </a:lnTo>
                  <a:lnTo>
                    <a:pt x="7702" y="6107"/>
                  </a:lnTo>
                  <a:lnTo>
                    <a:pt x="7294" y="6496"/>
                  </a:lnTo>
                  <a:lnTo>
                    <a:pt x="6885" y="6884"/>
                  </a:lnTo>
                  <a:lnTo>
                    <a:pt x="6497" y="7293"/>
                  </a:lnTo>
                  <a:lnTo>
                    <a:pt x="6108" y="7701"/>
                  </a:lnTo>
                  <a:lnTo>
                    <a:pt x="5739" y="8120"/>
                  </a:lnTo>
                  <a:lnTo>
                    <a:pt x="5371" y="8558"/>
                  </a:lnTo>
                  <a:lnTo>
                    <a:pt x="5012" y="8997"/>
                  </a:lnTo>
                  <a:lnTo>
                    <a:pt x="4673" y="9445"/>
                  </a:lnTo>
                  <a:lnTo>
                    <a:pt x="4335" y="9903"/>
                  </a:lnTo>
                  <a:lnTo>
                    <a:pt x="4016" y="10361"/>
                  </a:lnTo>
                  <a:lnTo>
                    <a:pt x="3707" y="10840"/>
                  </a:lnTo>
                  <a:lnTo>
                    <a:pt x="3408" y="11318"/>
                  </a:lnTo>
                  <a:lnTo>
                    <a:pt x="3119" y="11806"/>
                  </a:lnTo>
                  <a:lnTo>
                    <a:pt x="2840" y="12304"/>
                  </a:lnTo>
                  <a:lnTo>
                    <a:pt x="2571" y="12812"/>
                  </a:lnTo>
                  <a:lnTo>
                    <a:pt x="2322" y="13320"/>
                  </a:lnTo>
                  <a:lnTo>
                    <a:pt x="2083" y="13839"/>
                  </a:lnTo>
                  <a:lnTo>
                    <a:pt x="1854" y="14357"/>
                  </a:lnTo>
                  <a:lnTo>
                    <a:pt x="1635" y="14895"/>
                  </a:lnTo>
                  <a:lnTo>
                    <a:pt x="1426" y="15423"/>
                  </a:lnTo>
                  <a:lnTo>
                    <a:pt x="1236" y="15971"/>
                  </a:lnTo>
                  <a:lnTo>
                    <a:pt x="1057" y="16519"/>
                  </a:lnTo>
                  <a:lnTo>
                    <a:pt x="898" y="17076"/>
                  </a:lnTo>
                  <a:lnTo>
                    <a:pt x="738" y="17634"/>
                  </a:lnTo>
                  <a:lnTo>
                    <a:pt x="609" y="18202"/>
                  </a:lnTo>
                  <a:lnTo>
                    <a:pt x="479" y="18770"/>
                  </a:lnTo>
                  <a:lnTo>
                    <a:pt x="369" y="19348"/>
                  </a:lnTo>
                  <a:lnTo>
                    <a:pt x="270" y="19926"/>
                  </a:lnTo>
                  <a:lnTo>
                    <a:pt x="190" y="20514"/>
                  </a:lnTo>
                  <a:lnTo>
                    <a:pt x="120" y="21111"/>
                  </a:lnTo>
                  <a:lnTo>
                    <a:pt x="71" y="21699"/>
                  </a:lnTo>
                  <a:lnTo>
                    <a:pt x="31" y="22297"/>
                  </a:lnTo>
                  <a:lnTo>
                    <a:pt x="11" y="22905"/>
                  </a:lnTo>
                  <a:lnTo>
                    <a:pt x="1" y="23513"/>
                  </a:lnTo>
                  <a:lnTo>
                    <a:pt x="11" y="24120"/>
                  </a:lnTo>
                  <a:lnTo>
                    <a:pt x="31" y="24718"/>
                  </a:lnTo>
                  <a:lnTo>
                    <a:pt x="71" y="25316"/>
                  </a:lnTo>
                  <a:lnTo>
                    <a:pt x="120" y="25914"/>
                  </a:lnTo>
                  <a:lnTo>
                    <a:pt x="190" y="26501"/>
                  </a:lnTo>
                  <a:lnTo>
                    <a:pt x="270" y="27089"/>
                  </a:lnTo>
                  <a:lnTo>
                    <a:pt x="369" y="27677"/>
                  </a:lnTo>
                  <a:lnTo>
                    <a:pt x="479" y="28255"/>
                  </a:lnTo>
                  <a:lnTo>
                    <a:pt x="609" y="28823"/>
                  </a:lnTo>
                  <a:lnTo>
                    <a:pt x="738" y="29391"/>
                  </a:lnTo>
                  <a:lnTo>
                    <a:pt x="898" y="29949"/>
                  </a:lnTo>
                  <a:lnTo>
                    <a:pt x="1057" y="30506"/>
                  </a:lnTo>
                  <a:lnTo>
                    <a:pt x="1236" y="31054"/>
                  </a:lnTo>
                  <a:lnTo>
                    <a:pt x="1426" y="31592"/>
                  </a:lnTo>
                  <a:lnTo>
                    <a:pt x="1635" y="32130"/>
                  </a:lnTo>
                  <a:lnTo>
                    <a:pt x="1854" y="32668"/>
                  </a:lnTo>
                  <a:lnTo>
                    <a:pt x="2083" y="33187"/>
                  </a:lnTo>
                  <a:lnTo>
                    <a:pt x="2322" y="33705"/>
                  </a:lnTo>
                  <a:lnTo>
                    <a:pt x="2571" y="34213"/>
                  </a:lnTo>
                  <a:lnTo>
                    <a:pt x="2840" y="34721"/>
                  </a:lnTo>
                  <a:lnTo>
                    <a:pt x="3119" y="35219"/>
                  </a:lnTo>
                  <a:lnTo>
                    <a:pt x="3408" y="35707"/>
                  </a:lnTo>
                  <a:lnTo>
                    <a:pt x="3707" y="36185"/>
                  </a:lnTo>
                  <a:lnTo>
                    <a:pt x="4016" y="36654"/>
                  </a:lnTo>
                  <a:lnTo>
                    <a:pt x="4335" y="37122"/>
                  </a:lnTo>
                  <a:lnTo>
                    <a:pt x="4673" y="37580"/>
                  </a:lnTo>
                  <a:lnTo>
                    <a:pt x="5012" y="38028"/>
                  </a:lnTo>
                  <a:lnTo>
                    <a:pt x="5371" y="38467"/>
                  </a:lnTo>
                  <a:lnTo>
                    <a:pt x="5739" y="38895"/>
                  </a:lnTo>
                  <a:lnTo>
                    <a:pt x="6108" y="39324"/>
                  </a:lnTo>
                  <a:lnTo>
                    <a:pt x="6497" y="39732"/>
                  </a:lnTo>
                  <a:lnTo>
                    <a:pt x="6885" y="40141"/>
                  </a:lnTo>
                  <a:lnTo>
                    <a:pt x="7294" y="40529"/>
                  </a:lnTo>
                  <a:lnTo>
                    <a:pt x="7702" y="40918"/>
                  </a:lnTo>
                  <a:lnTo>
                    <a:pt x="8131" y="41286"/>
                  </a:lnTo>
                  <a:lnTo>
                    <a:pt x="8559" y="41655"/>
                  </a:lnTo>
                  <a:lnTo>
                    <a:pt x="8997" y="42014"/>
                  </a:lnTo>
                  <a:lnTo>
                    <a:pt x="9446" y="42352"/>
                  </a:lnTo>
                  <a:lnTo>
                    <a:pt x="9904" y="42691"/>
                  </a:lnTo>
                  <a:lnTo>
                    <a:pt x="10372" y="43010"/>
                  </a:lnTo>
                  <a:lnTo>
                    <a:pt x="10840" y="43319"/>
                  </a:lnTo>
                  <a:lnTo>
                    <a:pt x="11319" y="43618"/>
                  </a:lnTo>
                  <a:lnTo>
                    <a:pt x="11807" y="43907"/>
                  </a:lnTo>
                  <a:lnTo>
                    <a:pt x="12305" y="44186"/>
                  </a:lnTo>
                  <a:lnTo>
                    <a:pt x="12813" y="44455"/>
                  </a:lnTo>
                  <a:lnTo>
                    <a:pt x="13321" y="44704"/>
                  </a:lnTo>
                  <a:lnTo>
                    <a:pt x="13839" y="44943"/>
                  </a:lnTo>
                  <a:lnTo>
                    <a:pt x="14357" y="45172"/>
                  </a:lnTo>
                  <a:lnTo>
                    <a:pt x="14895" y="45391"/>
                  </a:lnTo>
                  <a:lnTo>
                    <a:pt x="15433" y="45600"/>
                  </a:lnTo>
                  <a:lnTo>
                    <a:pt x="15971" y="45790"/>
                  </a:lnTo>
                  <a:lnTo>
                    <a:pt x="16519" y="45969"/>
                  </a:lnTo>
                  <a:lnTo>
                    <a:pt x="17077" y="46128"/>
                  </a:lnTo>
                  <a:lnTo>
                    <a:pt x="17635" y="46288"/>
                  </a:lnTo>
                  <a:lnTo>
                    <a:pt x="18203" y="46417"/>
                  </a:lnTo>
                  <a:lnTo>
                    <a:pt x="18771" y="46547"/>
                  </a:lnTo>
                  <a:lnTo>
                    <a:pt x="19349" y="46656"/>
                  </a:lnTo>
                  <a:lnTo>
                    <a:pt x="19937" y="46756"/>
                  </a:lnTo>
                  <a:lnTo>
                    <a:pt x="20524" y="46836"/>
                  </a:lnTo>
                  <a:lnTo>
                    <a:pt x="21112" y="46905"/>
                  </a:lnTo>
                  <a:lnTo>
                    <a:pt x="21710" y="46955"/>
                  </a:lnTo>
                  <a:lnTo>
                    <a:pt x="22308" y="46995"/>
                  </a:lnTo>
                  <a:lnTo>
                    <a:pt x="22906" y="47015"/>
                  </a:lnTo>
                  <a:lnTo>
                    <a:pt x="23513" y="47025"/>
                  </a:lnTo>
                  <a:lnTo>
                    <a:pt x="24121" y="47015"/>
                  </a:lnTo>
                  <a:lnTo>
                    <a:pt x="24729" y="46995"/>
                  </a:lnTo>
                  <a:lnTo>
                    <a:pt x="25327" y="46955"/>
                  </a:lnTo>
                  <a:lnTo>
                    <a:pt x="25914" y="46905"/>
                  </a:lnTo>
                  <a:lnTo>
                    <a:pt x="26512" y="46836"/>
                  </a:lnTo>
                  <a:lnTo>
                    <a:pt x="27090" y="46756"/>
                  </a:lnTo>
                  <a:lnTo>
                    <a:pt x="27678" y="46656"/>
                  </a:lnTo>
                  <a:lnTo>
                    <a:pt x="28256" y="46547"/>
                  </a:lnTo>
                  <a:lnTo>
                    <a:pt x="28823" y="46417"/>
                  </a:lnTo>
                  <a:lnTo>
                    <a:pt x="29391" y="46288"/>
                  </a:lnTo>
                  <a:lnTo>
                    <a:pt x="29949" y="46128"/>
                  </a:lnTo>
                  <a:lnTo>
                    <a:pt x="30507" y="45969"/>
                  </a:lnTo>
                  <a:lnTo>
                    <a:pt x="31055" y="45790"/>
                  </a:lnTo>
                  <a:lnTo>
                    <a:pt x="31603" y="45600"/>
                  </a:lnTo>
                  <a:lnTo>
                    <a:pt x="32131" y="45391"/>
                  </a:lnTo>
                  <a:lnTo>
                    <a:pt x="32669" y="45172"/>
                  </a:lnTo>
                  <a:lnTo>
                    <a:pt x="33187" y="44943"/>
                  </a:lnTo>
                  <a:lnTo>
                    <a:pt x="33705" y="44704"/>
                  </a:lnTo>
                  <a:lnTo>
                    <a:pt x="34213" y="44455"/>
                  </a:lnTo>
                  <a:lnTo>
                    <a:pt x="34722" y="44186"/>
                  </a:lnTo>
                  <a:lnTo>
                    <a:pt x="35220" y="43907"/>
                  </a:lnTo>
                  <a:lnTo>
                    <a:pt x="35708" y="43618"/>
                  </a:lnTo>
                  <a:lnTo>
                    <a:pt x="36186" y="43319"/>
                  </a:lnTo>
                  <a:lnTo>
                    <a:pt x="36664" y="43010"/>
                  </a:lnTo>
                  <a:lnTo>
                    <a:pt x="37123" y="42691"/>
                  </a:lnTo>
                  <a:lnTo>
                    <a:pt x="37581" y="42352"/>
                  </a:lnTo>
                  <a:lnTo>
                    <a:pt x="38029" y="42014"/>
                  </a:lnTo>
                  <a:lnTo>
                    <a:pt x="38468" y="41655"/>
                  </a:lnTo>
                  <a:lnTo>
                    <a:pt x="38906" y="41286"/>
                  </a:lnTo>
                  <a:lnTo>
                    <a:pt x="39324" y="40918"/>
                  </a:lnTo>
                  <a:lnTo>
                    <a:pt x="39733" y="40529"/>
                  </a:lnTo>
                  <a:lnTo>
                    <a:pt x="40141" y="40141"/>
                  </a:lnTo>
                  <a:lnTo>
                    <a:pt x="40530" y="39732"/>
                  </a:lnTo>
                  <a:lnTo>
                    <a:pt x="40918" y="39324"/>
                  </a:lnTo>
                  <a:lnTo>
                    <a:pt x="41297" y="38895"/>
                  </a:lnTo>
                  <a:lnTo>
                    <a:pt x="41656" y="38467"/>
                  </a:lnTo>
                  <a:lnTo>
                    <a:pt x="42014" y="38028"/>
                  </a:lnTo>
                  <a:lnTo>
                    <a:pt x="42353" y="37580"/>
                  </a:lnTo>
                  <a:lnTo>
                    <a:pt x="42692" y="37122"/>
                  </a:lnTo>
                  <a:lnTo>
                    <a:pt x="43011" y="36654"/>
                  </a:lnTo>
                  <a:lnTo>
                    <a:pt x="43319" y="36185"/>
                  </a:lnTo>
                  <a:lnTo>
                    <a:pt x="43618" y="35707"/>
                  </a:lnTo>
                  <a:lnTo>
                    <a:pt x="43907" y="35219"/>
                  </a:lnTo>
                  <a:lnTo>
                    <a:pt x="44186" y="34721"/>
                  </a:lnTo>
                  <a:lnTo>
                    <a:pt x="44455" y="34213"/>
                  </a:lnTo>
                  <a:lnTo>
                    <a:pt x="44704" y="33705"/>
                  </a:lnTo>
                  <a:lnTo>
                    <a:pt x="44953" y="33187"/>
                  </a:lnTo>
                  <a:lnTo>
                    <a:pt x="45183" y="32668"/>
                  </a:lnTo>
                  <a:lnTo>
                    <a:pt x="45392" y="32130"/>
                  </a:lnTo>
                  <a:lnTo>
                    <a:pt x="45601" y="31592"/>
                  </a:lnTo>
                  <a:lnTo>
                    <a:pt x="45790" y="31054"/>
                  </a:lnTo>
                  <a:lnTo>
                    <a:pt x="45970" y="30506"/>
                  </a:lnTo>
                  <a:lnTo>
                    <a:pt x="46139" y="29949"/>
                  </a:lnTo>
                  <a:lnTo>
                    <a:pt x="46288" y="29391"/>
                  </a:lnTo>
                  <a:lnTo>
                    <a:pt x="46428" y="28823"/>
                  </a:lnTo>
                  <a:lnTo>
                    <a:pt x="46547" y="28255"/>
                  </a:lnTo>
                  <a:lnTo>
                    <a:pt x="46657" y="27677"/>
                  </a:lnTo>
                  <a:lnTo>
                    <a:pt x="46757" y="27089"/>
                  </a:lnTo>
                  <a:lnTo>
                    <a:pt x="46836" y="26501"/>
                  </a:lnTo>
                  <a:lnTo>
                    <a:pt x="46906" y="25914"/>
                  </a:lnTo>
                  <a:lnTo>
                    <a:pt x="46956" y="25316"/>
                  </a:lnTo>
                  <a:lnTo>
                    <a:pt x="46996" y="24718"/>
                  </a:lnTo>
                  <a:lnTo>
                    <a:pt x="47016" y="24120"/>
                  </a:lnTo>
                  <a:lnTo>
                    <a:pt x="47026" y="23513"/>
                  </a:lnTo>
                  <a:lnTo>
                    <a:pt x="47016" y="22905"/>
                  </a:lnTo>
                  <a:lnTo>
                    <a:pt x="46996" y="22297"/>
                  </a:lnTo>
                  <a:lnTo>
                    <a:pt x="46956" y="21699"/>
                  </a:lnTo>
                  <a:lnTo>
                    <a:pt x="46906" y="21111"/>
                  </a:lnTo>
                  <a:lnTo>
                    <a:pt x="46836" y="20514"/>
                  </a:lnTo>
                  <a:lnTo>
                    <a:pt x="46757" y="19926"/>
                  </a:lnTo>
                  <a:lnTo>
                    <a:pt x="46657" y="19348"/>
                  </a:lnTo>
                  <a:lnTo>
                    <a:pt x="46547" y="18770"/>
                  </a:lnTo>
                  <a:lnTo>
                    <a:pt x="46428" y="18202"/>
                  </a:lnTo>
                  <a:lnTo>
                    <a:pt x="46288" y="17634"/>
                  </a:lnTo>
                  <a:lnTo>
                    <a:pt x="46139" y="17076"/>
                  </a:lnTo>
                  <a:lnTo>
                    <a:pt x="45970" y="16519"/>
                  </a:lnTo>
                  <a:lnTo>
                    <a:pt x="45790" y="15971"/>
                  </a:lnTo>
                  <a:lnTo>
                    <a:pt x="45601" y="15423"/>
                  </a:lnTo>
                  <a:lnTo>
                    <a:pt x="45392" y="14895"/>
                  </a:lnTo>
                  <a:lnTo>
                    <a:pt x="45183" y="14357"/>
                  </a:lnTo>
                  <a:lnTo>
                    <a:pt x="44953" y="13839"/>
                  </a:lnTo>
                  <a:lnTo>
                    <a:pt x="44704" y="13320"/>
                  </a:lnTo>
                  <a:lnTo>
                    <a:pt x="44455" y="12812"/>
                  </a:lnTo>
                  <a:lnTo>
                    <a:pt x="44186" y="12304"/>
                  </a:lnTo>
                  <a:lnTo>
                    <a:pt x="43907" y="11806"/>
                  </a:lnTo>
                  <a:lnTo>
                    <a:pt x="43618" y="11318"/>
                  </a:lnTo>
                  <a:lnTo>
                    <a:pt x="43319" y="10840"/>
                  </a:lnTo>
                  <a:lnTo>
                    <a:pt x="43011" y="10361"/>
                  </a:lnTo>
                  <a:lnTo>
                    <a:pt x="42692" y="9903"/>
                  </a:lnTo>
                  <a:lnTo>
                    <a:pt x="42353" y="9445"/>
                  </a:lnTo>
                  <a:lnTo>
                    <a:pt x="42014" y="8997"/>
                  </a:lnTo>
                  <a:lnTo>
                    <a:pt x="41656" y="8558"/>
                  </a:lnTo>
                  <a:lnTo>
                    <a:pt x="41297" y="8120"/>
                  </a:lnTo>
                  <a:lnTo>
                    <a:pt x="40918" y="7701"/>
                  </a:lnTo>
                  <a:lnTo>
                    <a:pt x="40530" y="7293"/>
                  </a:lnTo>
                  <a:lnTo>
                    <a:pt x="40141" y="6884"/>
                  </a:lnTo>
                  <a:lnTo>
                    <a:pt x="39733" y="6496"/>
                  </a:lnTo>
                  <a:lnTo>
                    <a:pt x="39324" y="6107"/>
                  </a:lnTo>
                  <a:lnTo>
                    <a:pt x="38906" y="5729"/>
                  </a:lnTo>
                  <a:lnTo>
                    <a:pt x="38468" y="5370"/>
                  </a:lnTo>
                  <a:lnTo>
                    <a:pt x="38029" y="5011"/>
                  </a:lnTo>
                  <a:lnTo>
                    <a:pt x="37581" y="4673"/>
                  </a:lnTo>
                  <a:lnTo>
                    <a:pt x="37123" y="4334"/>
                  </a:lnTo>
                  <a:lnTo>
                    <a:pt x="36664" y="4015"/>
                  </a:lnTo>
                  <a:lnTo>
                    <a:pt x="36186" y="3706"/>
                  </a:lnTo>
                  <a:lnTo>
                    <a:pt x="35708" y="3407"/>
                  </a:lnTo>
                  <a:lnTo>
                    <a:pt x="35220" y="3118"/>
                  </a:lnTo>
                  <a:lnTo>
                    <a:pt x="34722" y="2839"/>
                  </a:lnTo>
                  <a:lnTo>
                    <a:pt x="34213" y="2570"/>
                  </a:lnTo>
                  <a:lnTo>
                    <a:pt x="33705" y="2321"/>
                  </a:lnTo>
                  <a:lnTo>
                    <a:pt x="33187" y="2072"/>
                  </a:lnTo>
                  <a:lnTo>
                    <a:pt x="32669" y="1843"/>
                  </a:lnTo>
                  <a:lnTo>
                    <a:pt x="32131" y="1634"/>
                  </a:lnTo>
                  <a:lnTo>
                    <a:pt x="31603" y="1425"/>
                  </a:lnTo>
                  <a:lnTo>
                    <a:pt x="31055" y="1235"/>
                  </a:lnTo>
                  <a:lnTo>
                    <a:pt x="30507" y="1056"/>
                  </a:lnTo>
                  <a:lnTo>
                    <a:pt x="29949" y="887"/>
                  </a:lnTo>
                  <a:lnTo>
                    <a:pt x="29391" y="737"/>
                  </a:lnTo>
                  <a:lnTo>
                    <a:pt x="28823" y="598"/>
                  </a:lnTo>
                  <a:lnTo>
                    <a:pt x="28256" y="478"/>
                  </a:lnTo>
                  <a:lnTo>
                    <a:pt x="27678" y="369"/>
                  </a:lnTo>
                  <a:lnTo>
                    <a:pt x="27090" y="269"/>
                  </a:lnTo>
                  <a:lnTo>
                    <a:pt x="26512" y="189"/>
                  </a:lnTo>
                  <a:lnTo>
                    <a:pt x="25914" y="120"/>
                  </a:lnTo>
                  <a:lnTo>
                    <a:pt x="25327" y="70"/>
                  </a:lnTo>
                  <a:lnTo>
                    <a:pt x="24729" y="30"/>
                  </a:lnTo>
                  <a:lnTo>
                    <a:pt x="24121" y="10"/>
                  </a:lnTo>
                  <a:lnTo>
                    <a:pt x="23513" y="0"/>
                  </a:lnTo>
                  <a:close/>
                </a:path>
              </a:pathLst>
            </a:custGeom>
            <a:solidFill>
              <a:srgbClr val="DA645C">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6" name="Google Shape;2736;p24"/>
            <p:cNvSpPr/>
            <p:nvPr/>
          </p:nvSpPr>
          <p:spPr>
            <a:xfrm>
              <a:off x="4642875" y="4105975"/>
              <a:ext cx="149475" cy="77975"/>
            </a:xfrm>
            <a:custGeom>
              <a:rect b="b" l="l" r="r" t="t"/>
              <a:pathLst>
                <a:path extrusionOk="0" h="3119" w="5979">
                  <a:moveTo>
                    <a:pt x="1834" y="0"/>
                  </a:moveTo>
                  <a:lnTo>
                    <a:pt x="1644" y="10"/>
                  </a:lnTo>
                  <a:lnTo>
                    <a:pt x="1465" y="40"/>
                  </a:lnTo>
                  <a:lnTo>
                    <a:pt x="1286" y="80"/>
                  </a:lnTo>
                  <a:lnTo>
                    <a:pt x="1116" y="150"/>
                  </a:lnTo>
                  <a:lnTo>
                    <a:pt x="957" y="219"/>
                  </a:lnTo>
                  <a:lnTo>
                    <a:pt x="807" y="319"/>
                  </a:lnTo>
                  <a:lnTo>
                    <a:pt x="668" y="419"/>
                  </a:lnTo>
                  <a:lnTo>
                    <a:pt x="538" y="538"/>
                  </a:lnTo>
                  <a:lnTo>
                    <a:pt x="419" y="668"/>
                  </a:lnTo>
                  <a:lnTo>
                    <a:pt x="309" y="807"/>
                  </a:lnTo>
                  <a:lnTo>
                    <a:pt x="220" y="967"/>
                  </a:lnTo>
                  <a:lnTo>
                    <a:pt x="140" y="1126"/>
                  </a:lnTo>
                  <a:lnTo>
                    <a:pt x="80" y="1295"/>
                  </a:lnTo>
                  <a:lnTo>
                    <a:pt x="30" y="1465"/>
                  </a:lnTo>
                  <a:lnTo>
                    <a:pt x="10" y="1654"/>
                  </a:lnTo>
                  <a:lnTo>
                    <a:pt x="0" y="1833"/>
                  </a:lnTo>
                  <a:lnTo>
                    <a:pt x="0" y="3119"/>
                  </a:lnTo>
                  <a:lnTo>
                    <a:pt x="5978" y="3119"/>
                  </a:lnTo>
                  <a:lnTo>
                    <a:pt x="5978" y="1833"/>
                  </a:lnTo>
                  <a:lnTo>
                    <a:pt x="5978" y="1654"/>
                  </a:lnTo>
                  <a:lnTo>
                    <a:pt x="5948" y="1465"/>
                  </a:lnTo>
                  <a:lnTo>
                    <a:pt x="5898" y="1295"/>
                  </a:lnTo>
                  <a:lnTo>
                    <a:pt x="5839" y="1126"/>
                  </a:lnTo>
                  <a:lnTo>
                    <a:pt x="5759" y="967"/>
                  </a:lnTo>
                  <a:lnTo>
                    <a:pt x="5669" y="807"/>
                  </a:lnTo>
                  <a:lnTo>
                    <a:pt x="5560" y="668"/>
                  </a:lnTo>
                  <a:lnTo>
                    <a:pt x="5440" y="538"/>
                  </a:lnTo>
                  <a:lnTo>
                    <a:pt x="5311" y="419"/>
                  </a:lnTo>
                  <a:lnTo>
                    <a:pt x="5171" y="319"/>
                  </a:lnTo>
                  <a:lnTo>
                    <a:pt x="5022" y="219"/>
                  </a:lnTo>
                  <a:lnTo>
                    <a:pt x="4862" y="150"/>
                  </a:lnTo>
                  <a:lnTo>
                    <a:pt x="4693" y="80"/>
                  </a:lnTo>
                  <a:lnTo>
                    <a:pt x="4514" y="40"/>
                  </a:lnTo>
                  <a:lnTo>
                    <a:pt x="4334" y="10"/>
                  </a:lnTo>
                  <a:lnTo>
                    <a:pt x="414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7" name="Google Shape;2737;p24"/>
            <p:cNvSpPr/>
            <p:nvPr/>
          </p:nvSpPr>
          <p:spPr>
            <a:xfrm>
              <a:off x="4248850" y="5136125"/>
              <a:ext cx="934525" cy="340750"/>
            </a:xfrm>
            <a:custGeom>
              <a:rect b="b" l="l" r="r" t="t"/>
              <a:pathLst>
                <a:path extrusionOk="0" h="13630" w="37381">
                  <a:moveTo>
                    <a:pt x="18362" y="1"/>
                  </a:moveTo>
                  <a:lnTo>
                    <a:pt x="0" y="4295"/>
                  </a:lnTo>
                  <a:lnTo>
                    <a:pt x="389" y="4793"/>
                  </a:lnTo>
                  <a:lnTo>
                    <a:pt x="787" y="5281"/>
                  </a:lnTo>
                  <a:lnTo>
                    <a:pt x="1196" y="5759"/>
                  </a:lnTo>
                  <a:lnTo>
                    <a:pt x="1624" y="6218"/>
                  </a:lnTo>
                  <a:lnTo>
                    <a:pt x="2062" y="6676"/>
                  </a:lnTo>
                  <a:lnTo>
                    <a:pt x="2511" y="7114"/>
                  </a:lnTo>
                  <a:lnTo>
                    <a:pt x="2969" y="7543"/>
                  </a:lnTo>
                  <a:lnTo>
                    <a:pt x="3447" y="7961"/>
                  </a:lnTo>
                  <a:lnTo>
                    <a:pt x="3925" y="8370"/>
                  </a:lnTo>
                  <a:lnTo>
                    <a:pt x="4424" y="8758"/>
                  </a:lnTo>
                  <a:lnTo>
                    <a:pt x="4932" y="9137"/>
                  </a:lnTo>
                  <a:lnTo>
                    <a:pt x="5440" y="9495"/>
                  </a:lnTo>
                  <a:lnTo>
                    <a:pt x="5968" y="9854"/>
                  </a:lnTo>
                  <a:lnTo>
                    <a:pt x="6506" y="10193"/>
                  </a:lnTo>
                  <a:lnTo>
                    <a:pt x="7044" y="10512"/>
                  </a:lnTo>
                  <a:lnTo>
                    <a:pt x="7602" y="10820"/>
                  </a:lnTo>
                  <a:lnTo>
                    <a:pt x="8170" y="11119"/>
                  </a:lnTo>
                  <a:lnTo>
                    <a:pt x="8738" y="11398"/>
                  </a:lnTo>
                  <a:lnTo>
                    <a:pt x="9315" y="11657"/>
                  </a:lnTo>
                  <a:lnTo>
                    <a:pt x="9903" y="11906"/>
                  </a:lnTo>
                  <a:lnTo>
                    <a:pt x="10501" y="12146"/>
                  </a:lnTo>
                  <a:lnTo>
                    <a:pt x="11109" y="12355"/>
                  </a:lnTo>
                  <a:lnTo>
                    <a:pt x="11716" y="12564"/>
                  </a:lnTo>
                  <a:lnTo>
                    <a:pt x="12344" y="12743"/>
                  </a:lnTo>
                  <a:lnTo>
                    <a:pt x="12972" y="12913"/>
                  </a:lnTo>
                  <a:lnTo>
                    <a:pt x="13599" y="13062"/>
                  </a:lnTo>
                  <a:lnTo>
                    <a:pt x="14237" y="13192"/>
                  </a:lnTo>
                  <a:lnTo>
                    <a:pt x="14885" y="13311"/>
                  </a:lnTo>
                  <a:lnTo>
                    <a:pt x="15542" y="13411"/>
                  </a:lnTo>
                  <a:lnTo>
                    <a:pt x="16200" y="13491"/>
                  </a:lnTo>
                  <a:lnTo>
                    <a:pt x="16857" y="13550"/>
                  </a:lnTo>
                  <a:lnTo>
                    <a:pt x="17525" y="13600"/>
                  </a:lnTo>
                  <a:lnTo>
                    <a:pt x="18143" y="13620"/>
                  </a:lnTo>
                  <a:lnTo>
                    <a:pt x="18760" y="13630"/>
                  </a:lnTo>
                  <a:lnTo>
                    <a:pt x="19468" y="13620"/>
                  </a:lnTo>
                  <a:lnTo>
                    <a:pt x="20175" y="13590"/>
                  </a:lnTo>
                  <a:lnTo>
                    <a:pt x="20872" y="13530"/>
                  </a:lnTo>
                  <a:lnTo>
                    <a:pt x="21560" y="13461"/>
                  </a:lnTo>
                  <a:lnTo>
                    <a:pt x="22247" y="13371"/>
                  </a:lnTo>
                  <a:lnTo>
                    <a:pt x="22925" y="13261"/>
                  </a:lnTo>
                  <a:lnTo>
                    <a:pt x="23602" y="13132"/>
                  </a:lnTo>
                  <a:lnTo>
                    <a:pt x="24270" y="12972"/>
                  </a:lnTo>
                  <a:lnTo>
                    <a:pt x="24927" y="12813"/>
                  </a:lnTo>
                  <a:lnTo>
                    <a:pt x="25575" y="12624"/>
                  </a:lnTo>
                  <a:lnTo>
                    <a:pt x="26222" y="12415"/>
                  </a:lnTo>
                  <a:lnTo>
                    <a:pt x="26850" y="12195"/>
                  </a:lnTo>
                  <a:lnTo>
                    <a:pt x="27478" y="11956"/>
                  </a:lnTo>
                  <a:lnTo>
                    <a:pt x="28095" y="11697"/>
                  </a:lnTo>
                  <a:lnTo>
                    <a:pt x="28703" y="11418"/>
                  </a:lnTo>
                  <a:lnTo>
                    <a:pt x="29311" y="11129"/>
                  </a:lnTo>
                  <a:lnTo>
                    <a:pt x="29899" y="10820"/>
                  </a:lnTo>
                  <a:lnTo>
                    <a:pt x="30477" y="10502"/>
                  </a:lnTo>
                  <a:lnTo>
                    <a:pt x="31044" y="10163"/>
                  </a:lnTo>
                  <a:lnTo>
                    <a:pt x="31602" y="9804"/>
                  </a:lnTo>
                  <a:lnTo>
                    <a:pt x="32150" y="9436"/>
                  </a:lnTo>
                  <a:lnTo>
                    <a:pt x="32688" y="9047"/>
                  </a:lnTo>
                  <a:lnTo>
                    <a:pt x="33216" y="8649"/>
                  </a:lnTo>
                  <a:lnTo>
                    <a:pt x="33724" y="8240"/>
                  </a:lnTo>
                  <a:lnTo>
                    <a:pt x="34233" y="7812"/>
                  </a:lnTo>
                  <a:lnTo>
                    <a:pt x="34721" y="7363"/>
                  </a:lnTo>
                  <a:lnTo>
                    <a:pt x="35199" y="6915"/>
                  </a:lnTo>
                  <a:lnTo>
                    <a:pt x="35657" y="6447"/>
                  </a:lnTo>
                  <a:lnTo>
                    <a:pt x="36116" y="5969"/>
                  </a:lnTo>
                  <a:lnTo>
                    <a:pt x="36554" y="5470"/>
                  </a:lnTo>
                  <a:lnTo>
                    <a:pt x="36972" y="4962"/>
                  </a:lnTo>
                  <a:lnTo>
                    <a:pt x="37381" y="4454"/>
                  </a:lnTo>
                  <a:lnTo>
                    <a:pt x="1836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8" name="Google Shape;2738;p24"/>
            <p:cNvSpPr/>
            <p:nvPr/>
          </p:nvSpPr>
          <p:spPr>
            <a:xfrm>
              <a:off x="4541000" y="4741850"/>
              <a:ext cx="348725" cy="625200"/>
            </a:xfrm>
            <a:custGeom>
              <a:rect b="b" l="l" r="r" t="t"/>
              <a:pathLst>
                <a:path extrusionOk="0" h="25008" w="13949">
                  <a:moveTo>
                    <a:pt x="6686" y="0"/>
                  </a:moveTo>
                  <a:lnTo>
                    <a:pt x="6347" y="10"/>
                  </a:lnTo>
                  <a:lnTo>
                    <a:pt x="6008" y="40"/>
                  </a:lnTo>
                  <a:lnTo>
                    <a:pt x="5669" y="80"/>
                  </a:lnTo>
                  <a:lnTo>
                    <a:pt x="5341" y="140"/>
                  </a:lnTo>
                  <a:lnTo>
                    <a:pt x="5012" y="210"/>
                  </a:lnTo>
                  <a:lnTo>
                    <a:pt x="4703" y="299"/>
                  </a:lnTo>
                  <a:lnTo>
                    <a:pt x="4384" y="409"/>
                  </a:lnTo>
                  <a:lnTo>
                    <a:pt x="4085" y="528"/>
                  </a:lnTo>
                  <a:lnTo>
                    <a:pt x="3786" y="658"/>
                  </a:lnTo>
                  <a:lnTo>
                    <a:pt x="3498" y="807"/>
                  </a:lnTo>
                  <a:lnTo>
                    <a:pt x="3219" y="967"/>
                  </a:lnTo>
                  <a:lnTo>
                    <a:pt x="2950" y="1146"/>
                  </a:lnTo>
                  <a:lnTo>
                    <a:pt x="2681" y="1335"/>
                  </a:lnTo>
                  <a:lnTo>
                    <a:pt x="2432" y="1525"/>
                  </a:lnTo>
                  <a:lnTo>
                    <a:pt x="2192" y="1744"/>
                  </a:lnTo>
                  <a:lnTo>
                    <a:pt x="1953" y="1963"/>
                  </a:lnTo>
                  <a:lnTo>
                    <a:pt x="1734" y="2192"/>
                  </a:lnTo>
                  <a:lnTo>
                    <a:pt x="1525" y="2431"/>
                  </a:lnTo>
                  <a:lnTo>
                    <a:pt x="1326" y="2690"/>
                  </a:lnTo>
                  <a:lnTo>
                    <a:pt x="1136" y="2949"/>
                  </a:lnTo>
                  <a:lnTo>
                    <a:pt x="967" y="3218"/>
                  </a:lnTo>
                  <a:lnTo>
                    <a:pt x="808" y="3507"/>
                  </a:lnTo>
                  <a:lnTo>
                    <a:pt x="658" y="3786"/>
                  </a:lnTo>
                  <a:lnTo>
                    <a:pt x="529" y="4085"/>
                  </a:lnTo>
                  <a:lnTo>
                    <a:pt x="409" y="4394"/>
                  </a:lnTo>
                  <a:lnTo>
                    <a:pt x="299" y="4703"/>
                  </a:lnTo>
                  <a:lnTo>
                    <a:pt x="210" y="5022"/>
                  </a:lnTo>
                  <a:lnTo>
                    <a:pt x="130" y="5341"/>
                  </a:lnTo>
                  <a:lnTo>
                    <a:pt x="80" y="5669"/>
                  </a:lnTo>
                  <a:lnTo>
                    <a:pt x="30" y="6008"/>
                  </a:lnTo>
                  <a:lnTo>
                    <a:pt x="11" y="6347"/>
                  </a:lnTo>
                  <a:lnTo>
                    <a:pt x="1" y="6696"/>
                  </a:lnTo>
                  <a:lnTo>
                    <a:pt x="1" y="18023"/>
                  </a:lnTo>
                  <a:lnTo>
                    <a:pt x="11" y="18382"/>
                  </a:lnTo>
                  <a:lnTo>
                    <a:pt x="30" y="18741"/>
                  </a:lnTo>
                  <a:lnTo>
                    <a:pt x="80" y="19089"/>
                  </a:lnTo>
                  <a:lnTo>
                    <a:pt x="140" y="19438"/>
                  </a:lnTo>
                  <a:lnTo>
                    <a:pt x="220" y="19767"/>
                  </a:lnTo>
                  <a:lnTo>
                    <a:pt x="309" y="20106"/>
                  </a:lnTo>
                  <a:lnTo>
                    <a:pt x="419" y="20424"/>
                  </a:lnTo>
                  <a:lnTo>
                    <a:pt x="549" y="20743"/>
                  </a:lnTo>
                  <a:lnTo>
                    <a:pt x="688" y="21052"/>
                  </a:lnTo>
                  <a:lnTo>
                    <a:pt x="837" y="21351"/>
                  </a:lnTo>
                  <a:lnTo>
                    <a:pt x="1007" y="21650"/>
                  </a:lnTo>
                  <a:lnTo>
                    <a:pt x="1186" y="21929"/>
                  </a:lnTo>
                  <a:lnTo>
                    <a:pt x="1385" y="22198"/>
                  </a:lnTo>
                  <a:lnTo>
                    <a:pt x="1595" y="22467"/>
                  </a:lnTo>
                  <a:lnTo>
                    <a:pt x="1814" y="22716"/>
                  </a:lnTo>
                  <a:lnTo>
                    <a:pt x="2043" y="22965"/>
                  </a:lnTo>
                  <a:lnTo>
                    <a:pt x="2282" y="23194"/>
                  </a:lnTo>
                  <a:lnTo>
                    <a:pt x="2541" y="23413"/>
                  </a:lnTo>
                  <a:lnTo>
                    <a:pt x="2800" y="23623"/>
                  </a:lnTo>
                  <a:lnTo>
                    <a:pt x="3079" y="23812"/>
                  </a:lnTo>
                  <a:lnTo>
                    <a:pt x="3358" y="23991"/>
                  </a:lnTo>
                  <a:lnTo>
                    <a:pt x="3647" y="24161"/>
                  </a:lnTo>
                  <a:lnTo>
                    <a:pt x="3946" y="24320"/>
                  </a:lnTo>
                  <a:lnTo>
                    <a:pt x="4255" y="24459"/>
                  </a:lnTo>
                  <a:lnTo>
                    <a:pt x="4574" y="24579"/>
                  </a:lnTo>
                  <a:lnTo>
                    <a:pt x="4902" y="24689"/>
                  </a:lnTo>
                  <a:lnTo>
                    <a:pt x="5231" y="24788"/>
                  </a:lnTo>
                  <a:lnTo>
                    <a:pt x="5570" y="24858"/>
                  </a:lnTo>
                  <a:lnTo>
                    <a:pt x="5909" y="24928"/>
                  </a:lnTo>
                  <a:lnTo>
                    <a:pt x="6257" y="24968"/>
                  </a:lnTo>
                  <a:lnTo>
                    <a:pt x="6616" y="24997"/>
                  </a:lnTo>
                  <a:lnTo>
                    <a:pt x="6975" y="25007"/>
                  </a:lnTo>
                  <a:lnTo>
                    <a:pt x="7333" y="24997"/>
                  </a:lnTo>
                  <a:lnTo>
                    <a:pt x="7692" y="24968"/>
                  </a:lnTo>
                  <a:lnTo>
                    <a:pt x="8041" y="24928"/>
                  </a:lnTo>
                  <a:lnTo>
                    <a:pt x="8379" y="24858"/>
                  </a:lnTo>
                  <a:lnTo>
                    <a:pt x="8718" y="24788"/>
                  </a:lnTo>
                  <a:lnTo>
                    <a:pt x="9047" y="24689"/>
                  </a:lnTo>
                  <a:lnTo>
                    <a:pt x="9376" y="24579"/>
                  </a:lnTo>
                  <a:lnTo>
                    <a:pt x="9694" y="24459"/>
                  </a:lnTo>
                  <a:lnTo>
                    <a:pt x="10003" y="24320"/>
                  </a:lnTo>
                  <a:lnTo>
                    <a:pt x="10302" y="24161"/>
                  </a:lnTo>
                  <a:lnTo>
                    <a:pt x="10591" y="23991"/>
                  </a:lnTo>
                  <a:lnTo>
                    <a:pt x="10880" y="23812"/>
                  </a:lnTo>
                  <a:lnTo>
                    <a:pt x="11149" y="23623"/>
                  </a:lnTo>
                  <a:lnTo>
                    <a:pt x="11408" y="23413"/>
                  </a:lnTo>
                  <a:lnTo>
                    <a:pt x="11667" y="23194"/>
                  </a:lnTo>
                  <a:lnTo>
                    <a:pt x="11906" y="22965"/>
                  </a:lnTo>
                  <a:lnTo>
                    <a:pt x="12135" y="22716"/>
                  </a:lnTo>
                  <a:lnTo>
                    <a:pt x="12355" y="22467"/>
                  </a:lnTo>
                  <a:lnTo>
                    <a:pt x="12564" y="22198"/>
                  </a:lnTo>
                  <a:lnTo>
                    <a:pt x="12763" y="21929"/>
                  </a:lnTo>
                  <a:lnTo>
                    <a:pt x="12942" y="21650"/>
                  </a:lnTo>
                  <a:lnTo>
                    <a:pt x="13112" y="21351"/>
                  </a:lnTo>
                  <a:lnTo>
                    <a:pt x="13261" y="21052"/>
                  </a:lnTo>
                  <a:lnTo>
                    <a:pt x="13401" y="20743"/>
                  </a:lnTo>
                  <a:lnTo>
                    <a:pt x="13530" y="20424"/>
                  </a:lnTo>
                  <a:lnTo>
                    <a:pt x="13640" y="20106"/>
                  </a:lnTo>
                  <a:lnTo>
                    <a:pt x="13729" y="19767"/>
                  </a:lnTo>
                  <a:lnTo>
                    <a:pt x="13809" y="19438"/>
                  </a:lnTo>
                  <a:lnTo>
                    <a:pt x="13869" y="19089"/>
                  </a:lnTo>
                  <a:lnTo>
                    <a:pt x="13919" y="18741"/>
                  </a:lnTo>
                  <a:lnTo>
                    <a:pt x="13939" y="18382"/>
                  </a:lnTo>
                  <a:lnTo>
                    <a:pt x="13949" y="18023"/>
                  </a:lnTo>
                  <a:lnTo>
                    <a:pt x="13949" y="6696"/>
                  </a:lnTo>
                  <a:lnTo>
                    <a:pt x="13939" y="6347"/>
                  </a:lnTo>
                  <a:lnTo>
                    <a:pt x="13919" y="6008"/>
                  </a:lnTo>
                  <a:lnTo>
                    <a:pt x="13879" y="5669"/>
                  </a:lnTo>
                  <a:lnTo>
                    <a:pt x="13819" y="5341"/>
                  </a:lnTo>
                  <a:lnTo>
                    <a:pt x="13739" y="5022"/>
                  </a:lnTo>
                  <a:lnTo>
                    <a:pt x="13650" y="4703"/>
                  </a:lnTo>
                  <a:lnTo>
                    <a:pt x="13550" y="4394"/>
                  </a:lnTo>
                  <a:lnTo>
                    <a:pt x="13431" y="4085"/>
                  </a:lnTo>
                  <a:lnTo>
                    <a:pt x="13291" y="3786"/>
                  </a:lnTo>
                  <a:lnTo>
                    <a:pt x="13142" y="3507"/>
                  </a:lnTo>
                  <a:lnTo>
                    <a:pt x="12982" y="3218"/>
                  </a:lnTo>
                  <a:lnTo>
                    <a:pt x="12813" y="2949"/>
                  </a:lnTo>
                  <a:lnTo>
                    <a:pt x="12624" y="2690"/>
                  </a:lnTo>
                  <a:lnTo>
                    <a:pt x="12424" y="2431"/>
                  </a:lnTo>
                  <a:lnTo>
                    <a:pt x="12215" y="2192"/>
                  </a:lnTo>
                  <a:lnTo>
                    <a:pt x="11996" y="1963"/>
                  </a:lnTo>
                  <a:lnTo>
                    <a:pt x="11757" y="1744"/>
                  </a:lnTo>
                  <a:lnTo>
                    <a:pt x="11518" y="1525"/>
                  </a:lnTo>
                  <a:lnTo>
                    <a:pt x="11269" y="1335"/>
                  </a:lnTo>
                  <a:lnTo>
                    <a:pt x="11000" y="1146"/>
                  </a:lnTo>
                  <a:lnTo>
                    <a:pt x="10731" y="967"/>
                  </a:lnTo>
                  <a:lnTo>
                    <a:pt x="10452" y="807"/>
                  </a:lnTo>
                  <a:lnTo>
                    <a:pt x="10163" y="658"/>
                  </a:lnTo>
                  <a:lnTo>
                    <a:pt x="9864" y="528"/>
                  </a:lnTo>
                  <a:lnTo>
                    <a:pt x="9565" y="409"/>
                  </a:lnTo>
                  <a:lnTo>
                    <a:pt x="9256" y="299"/>
                  </a:lnTo>
                  <a:lnTo>
                    <a:pt x="8937" y="210"/>
                  </a:lnTo>
                  <a:lnTo>
                    <a:pt x="8609" y="140"/>
                  </a:lnTo>
                  <a:lnTo>
                    <a:pt x="8280" y="80"/>
                  </a:lnTo>
                  <a:lnTo>
                    <a:pt x="7951" y="40"/>
                  </a:lnTo>
                  <a:lnTo>
                    <a:pt x="7612" y="10"/>
                  </a:lnTo>
                  <a:lnTo>
                    <a:pt x="726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9" name="Google Shape;2739;p24"/>
            <p:cNvSpPr/>
            <p:nvPr/>
          </p:nvSpPr>
          <p:spPr>
            <a:xfrm>
              <a:off x="4300900" y="4622550"/>
              <a:ext cx="833425" cy="113850"/>
            </a:xfrm>
            <a:custGeom>
              <a:rect b="b" l="l" r="r" t="t"/>
              <a:pathLst>
                <a:path extrusionOk="0" h="4554" w="33337">
                  <a:moveTo>
                    <a:pt x="2172" y="0"/>
                  </a:moveTo>
                  <a:lnTo>
                    <a:pt x="1953" y="10"/>
                  </a:lnTo>
                  <a:lnTo>
                    <a:pt x="1734" y="40"/>
                  </a:lnTo>
                  <a:lnTo>
                    <a:pt x="1525" y="90"/>
                  </a:lnTo>
                  <a:lnTo>
                    <a:pt x="1325" y="170"/>
                  </a:lnTo>
                  <a:lnTo>
                    <a:pt x="1136" y="259"/>
                  </a:lnTo>
                  <a:lnTo>
                    <a:pt x="957" y="369"/>
                  </a:lnTo>
                  <a:lnTo>
                    <a:pt x="797" y="488"/>
                  </a:lnTo>
                  <a:lnTo>
                    <a:pt x="638" y="628"/>
                  </a:lnTo>
                  <a:lnTo>
                    <a:pt x="499" y="787"/>
                  </a:lnTo>
                  <a:lnTo>
                    <a:pt x="379" y="947"/>
                  </a:lnTo>
                  <a:lnTo>
                    <a:pt x="269" y="1126"/>
                  </a:lnTo>
                  <a:lnTo>
                    <a:pt x="170" y="1315"/>
                  </a:lnTo>
                  <a:lnTo>
                    <a:pt x="100" y="1515"/>
                  </a:lnTo>
                  <a:lnTo>
                    <a:pt x="50" y="1724"/>
                  </a:lnTo>
                  <a:lnTo>
                    <a:pt x="20" y="1943"/>
                  </a:lnTo>
                  <a:lnTo>
                    <a:pt x="0" y="2162"/>
                  </a:lnTo>
                  <a:lnTo>
                    <a:pt x="0" y="2391"/>
                  </a:lnTo>
                  <a:lnTo>
                    <a:pt x="20" y="2610"/>
                  </a:lnTo>
                  <a:lnTo>
                    <a:pt x="50" y="2820"/>
                  </a:lnTo>
                  <a:lnTo>
                    <a:pt x="100" y="3029"/>
                  </a:lnTo>
                  <a:lnTo>
                    <a:pt x="170" y="3228"/>
                  </a:lnTo>
                  <a:lnTo>
                    <a:pt x="269" y="3417"/>
                  </a:lnTo>
                  <a:lnTo>
                    <a:pt x="379" y="3597"/>
                  </a:lnTo>
                  <a:lnTo>
                    <a:pt x="499" y="3766"/>
                  </a:lnTo>
                  <a:lnTo>
                    <a:pt x="638" y="3916"/>
                  </a:lnTo>
                  <a:lnTo>
                    <a:pt x="797" y="4055"/>
                  </a:lnTo>
                  <a:lnTo>
                    <a:pt x="957" y="4185"/>
                  </a:lnTo>
                  <a:lnTo>
                    <a:pt x="1136" y="4294"/>
                  </a:lnTo>
                  <a:lnTo>
                    <a:pt x="1325" y="4384"/>
                  </a:lnTo>
                  <a:lnTo>
                    <a:pt x="1525" y="4454"/>
                  </a:lnTo>
                  <a:lnTo>
                    <a:pt x="1734" y="4513"/>
                  </a:lnTo>
                  <a:lnTo>
                    <a:pt x="1953" y="4543"/>
                  </a:lnTo>
                  <a:lnTo>
                    <a:pt x="2172" y="4553"/>
                  </a:lnTo>
                  <a:lnTo>
                    <a:pt x="31164" y="4553"/>
                  </a:lnTo>
                  <a:lnTo>
                    <a:pt x="31383" y="4543"/>
                  </a:lnTo>
                  <a:lnTo>
                    <a:pt x="31603" y="4513"/>
                  </a:lnTo>
                  <a:lnTo>
                    <a:pt x="31812" y="4454"/>
                  </a:lnTo>
                  <a:lnTo>
                    <a:pt x="32011" y="4384"/>
                  </a:lnTo>
                  <a:lnTo>
                    <a:pt x="32200" y="4294"/>
                  </a:lnTo>
                  <a:lnTo>
                    <a:pt x="32380" y="4185"/>
                  </a:lnTo>
                  <a:lnTo>
                    <a:pt x="32549" y="4055"/>
                  </a:lnTo>
                  <a:lnTo>
                    <a:pt x="32699" y="3916"/>
                  </a:lnTo>
                  <a:lnTo>
                    <a:pt x="32838" y="3766"/>
                  </a:lnTo>
                  <a:lnTo>
                    <a:pt x="32968" y="3597"/>
                  </a:lnTo>
                  <a:lnTo>
                    <a:pt x="33077" y="3417"/>
                  </a:lnTo>
                  <a:lnTo>
                    <a:pt x="33167" y="3228"/>
                  </a:lnTo>
                  <a:lnTo>
                    <a:pt x="33237" y="3029"/>
                  </a:lnTo>
                  <a:lnTo>
                    <a:pt x="33286" y="2820"/>
                  </a:lnTo>
                  <a:lnTo>
                    <a:pt x="33326" y="2610"/>
                  </a:lnTo>
                  <a:lnTo>
                    <a:pt x="33336" y="2391"/>
                  </a:lnTo>
                  <a:lnTo>
                    <a:pt x="33336" y="2162"/>
                  </a:lnTo>
                  <a:lnTo>
                    <a:pt x="33326" y="1943"/>
                  </a:lnTo>
                  <a:lnTo>
                    <a:pt x="33286" y="1724"/>
                  </a:lnTo>
                  <a:lnTo>
                    <a:pt x="33237" y="1515"/>
                  </a:lnTo>
                  <a:lnTo>
                    <a:pt x="33167" y="1315"/>
                  </a:lnTo>
                  <a:lnTo>
                    <a:pt x="33077" y="1126"/>
                  </a:lnTo>
                  <a:lnTo>
                    <a:pt x="32968" y="947"/>
                  </a:lnTo>
                  <a:lnTo>
                    <a:pt x="32838" y="787"/>
                  </a:lnTo>
                  <a:lnTo>
                    <a:pt x="32699" y="628"/>
                  </a:lnTo>
                  <a:lnTo>
                    <a:pt x="32549" y="488"/>
                  </a:lnTo>
                  <a:lnTo>
                    <a:pt x="32380" y="369"/>
                  </a:lnTo>
                  <a:lnTo>
                    <a:pt x="32200" y="259"/>
                  </a:lnTo>
                  <a:lnTo>
                    <a:pt x="32011" y="170"/>
                  </a:lnTo>
                  <a:lnTo>
                    <a:pt x="31812" y="90"/>
                  </a:lnTo>
                  <a:lnTo>
                    <a:pt x="31603" y="40"/>
                  </a:lnTo>
                  <a:lnTo>
                    <a:pt x="31383" y="10"/>
                  </a:lnTo>
                  <a:lnTo>
                    <a:pt x="3116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0" name="Google Shape;2740;p24"/>
            <p:cNvSpPr/>
            <p:nvPr/>
          </p:nvSpPr>
          <p:spPr>
            <a:xfrm>
              <a:off x="4399525" y="4176200"/>
              <a:ext cx="636150" cy="959950"/>
            </a:xfrm>
            <a:custGeom>
              <a:rect b="b" l="l" r="r" t="t"/>
              <a:pathLst>
                <a:path extrusionOk="0" h="38398" w="25446">
                  <a:moveTo>
                    <a:pt x="12195" y="1"/>
                  </a:moveTo>
                  <a:lnTo>
                    <a:pt x="11886" y="11"/>
                  </a:lnTo>
                  <a:lnTo>
                    <a:pt x="11568" y="21"/>
                  </a:lnTo>
                  <a:lnTo>
                    <a:pt x="11259" y="41"/>
                  </a:lnTo>
                  <a:lnTo>
                    <a:pt x="10950" y="70"/>
                  </a:lnTo>
                  <a:lnTo>
                    <a:pt x="10641" y="100"/>
                  </a:lnTo>
                  <a:lnTo>
                    <a:pt x="10342" y="150"/>
                  </a:lnTo>
                  <a:lnTo>
                    <a:pt x="10043" y="200"/>
                  </a:lnTo>
                  <a:lnTo>
                    <a:pt x="9744" y="250"/>
                  </a:lnTo>
                  <a:lnTo>
                    <a:pt x="9445" y="319"/>
                  </a:lnTo>
                  <a:lnTo>
                    <a:pt x="9147" y="389"/>
                  </a:lnTo>
                  <a:lnTo>
                    <a:pt x="8858" y="469"/>
                  </a:lnTo>
                  <a:lnTo>
                    <a:pt x="8569" y="549"/>
                  </a:lnTo>
                  <a:lnTo>
                    <a:pt x="8290" y="648"/>
                  </a:lnTo>
                  <a:lnTo>
                    <a:pt x="8001" y="748"/>
                  </a:lnTo>
                  <a:lnTo>
                    <a:pt x="7722" y="848"/>
                  </a:lnTo>
                  <a:lnTo>
                    <a:pt x="7453" y="967"/>
                  </a:lnTo>
                  <a:lnTo>
                    <a:pt x="7184" y="1087"/>
                  </a:lnTo>
                  <a:lnTo>
                    <a:pt x="6915" y="1206"/>
                  </a:lnTo>
                  <a:lnTo>
                    <a:pt x="6646" y="1336"/>
                  </a:lnTo>
                  <a:lnTo>
                    <a:pt x="6387" y="1475"/>
                  </a:lnTo>
                  <a:lnTo>
                    <a:pt x="6128" y="1625"/>
                  </a:lnTo>
                  <a:lnTo>
                    <a:pt x="5879" y="1774"/>
                  </a:lnTo>
                  <a:lnTo>
                    <a:pt x="5630" y="1924"/>
                  </a:lnTo>
                  <a:lnTo>
                    <a:pt x="5381" y="2093"/>
                  </a:lnTo>
                  <a:lnTo>
                    <a:pt x="5142" y="2252"/>
                  </a:lnTo>
                  <a:lnTo>
                    <a:pt x="4902" y="2432"/>
                  </a:lnTo>
                  <a:lnTo>
                    <a:pt x="4673" y="2611"/>
                  </a:lnTo>
                  <a:lnTo>
                    <a:pt x="4444" y="2790"/>
                  </a:lnTo>
                  <a:lnTo>
                    <a:pt x="4215" y="2980"/>
                  </a:lnTo>
                  <a:lnTo>
                    <a:pt x="3996" y="3169"/>
                  </a:lnTo>
                  <a:lnTo>
                    <a:pt x="3787" y="3378"/>
                  </a:lnTo>
                  <a:lnTo>
                    <a:pt x="3577" y="3577"/>
                  </a:lnTo>
                  <a:lnTo>
                    <a:pt x="3368" y="3787"/>
                  </a:lnTo>
                  <a:lnTo>
                    <a:pt x="3169" y="4006"/>
                  </a:lnTo>
                  <a:lnTo>
                    <a:pt x="2980" y="4225"/>
                  </a:lnTo>
                  <a:lnTo>
                    <a:pt x="2790" y="4444"/>
                  </a:lnTo>
                  <a:lnTo>
                    <a:pt x="2601" y="4673"/>
                  </a:lnTo>
                  <a:lnTo>
                    <a:pt x="2422" y="4902"/>
                  </a:lnTo>
                  <a:lnTo>
                    <a:pt x="2252" y="5142"/>
                  </a:lnTo>
                  <a:lnTo>
                    <a:pt x="2083" y="5381"/>
                  </a:lnTo>
                  <a:lnTo>
                    <a:pt x="1924" y="5630"/>
                  </a:lnTo>
                  <a:lnTo>
                    <a:pt x="1764" y="5879"/>
                  </a:lnTo>
                  <a:lnTo>
                    <a:pt x="1615" y="6128"/>
                  </a:lnTo>
                  <a:lnTo>
                    <a:pt x="1475" y="6387"/>
                  </a:lnTo>
                  <a:lnTo>
                    <a:pt x="1336" y="6646"/>
                  </a:lnTo>
                  <a:lnTo>
                    <a:pt x="1206" y="6915"/>
                  </a:lnTo>
                  <a:lnTo>
                    <a:pt x="1077" y="7184"/>
                  </a:lnTo>
                  <a:lnTo>
                    <a:pt x="957" y="7453"/>
                  </a:lnTo>
                  <a:lnTo>
                    <a:pt x="848" y="7732"/>
                  </a:lnTo>
                  <a:lnTo>
                    <a:pt x="738" y="8011"/>
                  </a:lnTo>
                  <a:lnTo>
                    <a:pt x="638" y="8290"/>
                  </a:lnTo>
                  <a:lnTo>
                    <a:pt x="549" y="8579"/>
                  </a:lnTo>
                  <a:lnTo>
                    <a:pt x="469" y="8868"/>
                  </a:lnTo>
                  <a:lnTo>
                    <a:pt x="389" y="9157"/>
                  </a:lnTo>
                  <a:lnTo>
                    <a:pt x="310" y="9446"/>
                  </a:lnTo>
                  <a:lnTo>
                    <a:pt x="250" y="9744"/>
                  </a:lnTo>
                  <a:lnTo>
                    <a:pt x="190" y="10043"/>
                  </a:lnTo>
                  <a:lnTo>
                    <a:pt x="140" y="10342"/>
                  </a:lnTo>
                  <a:lnTo>
                    <a:pt x="100" y="10651"/>
                  </a:lnTo>
                  <a:lnTo>
                    <a:pt x="60" y="10960"/>
                  </a:lnTo>
                  <a:lnTo>
                    <a:pt x="41" y="11269"/>
                  </a:lnTo>
                  <a:lnTo>
                    <a:pt x="21" y="11578"/>
                  </a:lnTo>
                  <a:lnTo>
                    <a:pt x="11" y="11886"/>
                  </a:lnTo>
                  <a:lnTo>
                    <a:pt x="1" y="12205"/>
                  </a:lnTo>
                  <a:lnTo>
                    <a:pt x="1" y="23364"/>
                  </a:lnTo>
                  <a:lnTo>
                    <a:pt x="1" y="23663"/>
                  </a:lnTo>
                  <a:lnTo>
                    <a:pt x="21" y="23952"/>
                  </a:lnTo>
                  <a:lnTo>
                    <a:pt x="31" y="24250"/>
                  </a:lnTo>
                  <a:lnTo>
                    <a:pt x="60" y="24539"/>
                  </a:lnTo>
                  <a:lnTo>
                    <a:pt x="90" y="24828"/>
                  </a:lnTo>
                  <a:lnTo>
                    <a:pt x="130" y="25117"/>
                  </a:lnTo>
                  <a:lnTo>
                    <a:pt x="180" y="25416"/>
                  </a:lnTo>
                  <a:lnTo>
                    <a:pt x="230" y="25705"/>
                  </a:lnTo>
                  <a:lnTo>
                    <a:pt x="290" y="25984"/>
                  </a:lnTo>
                  <a:lnTo>
                    <a:pt x="359" y="26273"/>
                  </a:lnTo>
                  <a:lnTo>
                    <a:pt x="429" y="26552"/>
                  </a:lnTo>
                  <a:lnTo>
                    <a:pt x="509" y="26841"/>
                  </a:lnTo>
                  <a:lnTo>
                    <a:pt x="598" y="27120"/>
                  </a:lnTo>
                  <a:lnTo>
                    <a:pt x="698" y="27399"/>
                  </a:lnTo>
                  <a:lnTo>
                    <a:pt x="798" y="27678"/>
                  </a:lnTo>
                  <a:lnTo>
                    <a:pt x="907" y="27947"/>
                  </a:lnTo>
                  <a:lnTo>
                    <a:pt x="1186" y="28624"/>
                  </a:lnTo>
                  <a:lnTo>
                    <a:pt x="1465" y="29282"/>
                  </a:lnTo>
                  <a:lnTo>
                    <a:pt x="1744" y="29909"/>
                  </a:lnTo>
                  <a:lnTo>
                    <a:pt x="2023" y="30517"/>
                  </a:lnTo>
                  <a:lnTo>
                    <a:pt x="2292" y="31095"/>
                  </a:lnTo>
                  <a:lnTo>
                    <a:pt x="2571" y="31653"/>
                  </a:lnTo>
                  <a:lnTo>
                    <a:pt x="2850" y="32181"/>
                  </a:lnTo>
                  <a:lnTo>
                    <a:pt x="3129" y="32699"/>
                  </a:lnTo>
                  <a:lnTo>
                    <a:pt x="3408" y="33177"/>
                  </a:lnTo>
                  <a:lnTo>
                    <a:pt x="3697" y="33645"/>
                  </a:lnTo>
                  <a:lnTo>
                    <a:pt x="3986" y="34084"/>
                  </a:lnTo>
                  <a:lnTo>
                    <a:pt x="4285" y="34502"/>
                  </a:lnTo>
                  <a:lnTo>
                    <a:pt x="4594" y="34891"/>
                  </a:lnTo>
                  <a:lnTo>
                    <a:pt x="4902" y="35259"/>
                  </a:lnTo>
                  <a:lnTo>
                    <a:pt x="5221" y="35618"/>
                  </a:lnTo>
                  <a:lnTo>
                    <a:pt x="5550" y="35937"/>
                  </a:lnTo>
                  <a:lnTo>
                    <a:pt x="5889" y="36246"/>
                  </a:lnTo>
                  <a:lnTo>
                    <a:pt x="6237" y="36535"/>
                  </a:lnTo>
                  <a:lnTo>
                    <a:pt x="6417" y="36664"/>
                  </a:lnTo>
                  <a:lnTo>
                    <a:pt x="6596" y="36794"/>
                  </a:lnTo>
                  <a:lnTo>
                    <a:pt x="6775" y="36923"/>
                  </a:lnTo>
                  <a:lnTo>
                    <a:pt x="6965" y="37043"/>
                  </a:lnTo>
                  <a:lnTo>
                    <a:pt x="7164" y="37152"/>
                  </a:lnTo>
                  <a:lnTo>
                    <a:pt x="7353" y="37262"/>
                  </a:lnTo>
                  <a:lnTo>
                    <a:pt x="7553" y="37362"/>
                  </a:lnTo>
                  <a:lnTo>
                    <a:pt x="7752" y="37461"/>
                  </a:lnTo>
                  <a:lnTo>
                    <a:pt x="7961" y="37551"/>
                  </a:lnTo>
                  <a:lnTo>
                    <a:pt x="8170" y="37641"/>
                  </a:lnTo>
                  <a:lnTo>
                    <a:pt x="8379" y="37730"/>
                  </a:lnTo>
                  <a:lnTo>
                    <a:pt x="8599" y="37800"/>
                  </a:lnTo>
                  <a:lnTo>
                    <a:pt x="8828" y="37880"/>
                  </a:lnTo>
                  <a:lnTo>
                    <a:pt x="9047" y="37949"/>
                  </a:lnTo>
                  <a:lnTo>
                    <a:pt x="9515" y="38069"/>
                  </a:lnTo>
                  <a:lnTo>
                    <a:pt x="9993" y="38169"/>
                  </a:lnTo>
                  <a:lnTo>
                    <a:pt x="10502" y="38248"/>
                  </a:lnTo>
                  <a:lnTo>
                    <a:pt x="11030" y="38318"/>
                  </a:lnTo>
                  <a:lnTo>
                    <a:pt x="11568" y="38358"/>
                  </a:lnTo>
                  <a:lnTo>
                    <a:pt x="12135" y="38388"/>
                  </a:lnTo>
                  <a:lnTo>
                    <a:pt x="12723" y="38398"/>
                  </a:lnTo>
                  <a:lnTo>
                    <a:pt x="13012" y="38398"/>
                  </a:lnTo>
                  <a:lnTo>
                    <a:pt x="13301" y="38388"/>
                  </a:lnTo>
                  <a:lnTo>
                    <a:pt x="13590" y="38368"/>
                  </a:lnTo>
                  <a:lnTo>
                    <a:pt x="13869" y="38348"/>
                  </a:lnTo>
                  <a:lnTo>
                    <a:pt x="14138" y="38318"/>
                  </a:lnTo>
                  <a:lnTo>
                    <a:pt x="14407" y="38288"/>
                  </a:lnTo>
                  <a:lnTo>
                    <a:pt x="14676" y="38248"/>
                  </a:lnTo>
                  <a:lnTo>
                    <a:pt x="14935" y="38198"/>
                  </a:lnTo>
                  <a:lnTo>
                    <a:pt x="15194" y="38149"/>
                  </a:lnTo>
                  <a:lnTo>
                    <a:pt x="15443" y="38089"/>
                  </a:lnTo>
                  <a:lnTo>
                    <a:pt x="15702" y="38029"/>
                  </a:lnTo>
                  <a:lnTo>
                    <a:pt x="15941" y="37959"/>
                  </a:lnTo>
                  <a:lnTo>
                    <a:pt x="16180" y="37880"/>
                  </a:lnTo>
                  <a:lnTo>
                    <a:pt x="16420" y="37800"/>
                  </a:lnTo>
                  <a:lnTo>
                    <a:pt x="16659" y="37720"/>
                  </a:lnTo>
                  <a:lnTo>
                    <a:pt x="16888" y="37621"/>
                  </a:lnTo>
                  <a:lnTo>
                    <a:pt x="17117" y="37531"/>
                  </a:lnTo>
                  <a:lnTo>
                    <a:pt x="17336" y="37421"/>
                  </a:lnTo>
                  <a:lnTo>
                    <a:pt x="17555" y="37322"/>
                  </a:lnTo>
                  <a:lnTo>
                    <a:pt x="17774" y="37202"/>
                  </a:lnTo>
                  <a:lnTo>
                    <a:pt x="17984" y="37083"/>
                  </a:lnTo>
                  <a:lnTo>
                    <a:pt x="18193" y="36963"/>
                  </a:lnTo>
                  <a:lnTo>
                    <a:pt x="18402" y="36834"/>
                  </a:lnTo>
                  <a:lnTo>
                    <a:pt x="18601" y="36704"/>
                  </a:lnTo>
                  <a:lnTo>
                    <a:pt x="19000" y="36425"/>
                  </a:lnTo>
                  <a:lnTo>
                    <a:pt x="19378" y="36116"/>
                  </a:lnTo>
                  <a:lnTo>
                    <a:pt x="19747" y="35797"/>
                  </a:lnTo>
                  <a:lnTo>
                    <a:pt x="20106" y="35459"/>
                  </a:lnTo>
                  <a:lnTo>
                    <a:pt x="20454" y="35110"/>
                  </a:lnTo>
                  <a:lnTo>
                    <a:pt x="20793" y="34731"/>
                  </a:lnTo>
                  <a:lnTo>
                    <a:pt x="21122" y="34343"/>
                  </a:lnTo>
                  <a:lnTo>
                    <a:pt x="21431" y="33934"/>
                  </a:lnTo>
                  <a:lnTo>
                    <a:pt x="21740" y="33516"/>
                  </a:lnTo>
                  <a:lnTo>
                    <a:pt x="22039" y="33078"/>
                  </a:lnTo>
                  <a:lnTo>
                    <a:pt x="22327" y="32619"/>
                  </a:lnTo>
                  <a:lnTo>
                    <a:pt x="22606" y="32151"/>
                  </a:lnTo>
                  <a:lnTo>
                    <a:pt x="22875" y="31673"/>
                  </a:lnTo>
                  <a:lnTo>
                    <a:pt x="23144" y="31175"/>
                  </a:lnTo>
                  <a:lnTo>
                    <a:pt x="23403" y="30667"/>
                  </a:lnTo>
                  <a:lnTo>
                    <a:pt x="23653" y="30148"/>
                  </a:lnTo>
                  <a:lnTo>
                    <a:pt x="23902" y="29610"/>
                  </a:lnTo>
                  <a:lnTo>
                    <a:pt x="24141" y="29062"/>
                  </a:lnTo>
                  <a:lnTo>
                    <a:pt x="24370" y="28515"/>
                  </a:lnTo>
                  <a:lnTo>
                    <a:pt x="24609" y="27947"/>
                  </a:lnTo>
                  <a:lnTo>
                    <a:pt x="24709" y="27678"/>
                  </a:lnTo>
                  <a:lnTo>
                    <a:pt x="24798" y="27409"/>
                  </a:lnTo>
                  <a:lnTo>
                    <a:pt x="24888" y="27140"/>
                  </a:lnTo>
                  <a:lnTo>
                    <a:pt x="24968" y="26871"/>
                  </a:lnTo>
                  <a:lnTo>
                    <a:pt x="25047" y="26592"/>
                  </a:lnTo>
                  <a:lnTo>
                    <a:pt x="25117" y="26323"/>
                  </a:lnTo>
                  <a:lnTo>
                    <a:pt x="25177" y="26044"/>
                  </a:lnTo>
                  <a:lnTo>
                    <a:pt x="25237" y="25765"/>
                  </a:lnTo>
                  <a:lnTo>
                    <a:pt x="25286" y="25486"/>
                  </a:lnTo>
                  <a:lnTo>
                    <a:pt x="25326" y="25207"/>
                  </a:lnTo>
                  <a:lnTo>
                    <a:pt x="25366" y="24928"/>
                  </a:lnTo>
                  <a:lnTo>
                    <a:pt x="25396" y="24649"/>
                  </a:lnTo>
                  <a:lnTo>
                    <a:pt x="25416" y="24360"/>
                  </a:lnTo>
                  <a:lnTo>
                    <a:pt x="25436" y="24081"/>
                  </a:lnTo>
                  <a:lnTo>
                    <a:pt x="25446" y="23792"/>
                  </a:lnTo>
                  <a:lnTo>
                    <a:pt x="25446" y="23513"/>
                  </a:lnTo>
                  <a:lnTo>
                    <a:pt x="25446" y="12205"/>
                  </a:lnTo>
                  <a:lnTo>
                    <a:pt x="25446" y="11886"/>
                  </a:lnTo>
                  <a:lnTo>
                    <a:pt x="25426" y="11578"/>
                  </a:lnTo>
                  <a:lnTo>
                    <a:pt x="25406" y="11269"/>
                  </a:lnTo>
                  <a:lnTo>
                    <a:pt x="25386" y="10960"/>
                  </a:lnTo>
                  <a:lnTo>
                    <a:pt x="25346" y="10651"/>
                  </a:lnTo>
                  <a:lnTo>
                    <a:pt x="25306" y="10342"/>
                  </a:lnTo>
                  <a:lnTo>
                    <a:pt x="25257" y="10043"/>
                  </a:lnTo>
                  <a:lnTo>
                    <a:pt x="25197" y="9744"/>
                  </a:lnTo>
                  <a:lnTo>
                    <a:pt x="25137" y="9446"/>
                  </a:lnTo>
                  <a:lnTo>
                    <a:pt x="25067" y="9157"/>
                  </a:lnTo>
                  <a:lnTo>
                    <a:pt x="24988" y="8868"/>
                  </a:lnTo>
                  <a:lnTo>
                    <a:pt x="24898" y="8579"/>
                  </a:lnTo>
                  <a:lnTo>
                    <a:pt x="24808" y="8290"/>
                  </a:lnTo>
                  <a:lnTo>
                    <a:pt x="24709" y="8011"/>
                  </a:lnTo>
                  <a:lnTo>
                    <a:pt x="24599" y="7732"/>
                  </a:lnTo>
                  <a:lnTo>
                    <a:pt x="24489" y="7453"/>
                  </a:lnTo>
                  <a:lnTo>
                    <a:pt x="24370" y="7184"/>
                  </a:lnTo>
                  <a:lnTo>
                    <a:pt x="24240" y="6915"/>
                  </a:lnTo>
                  <a:lnTo>
                    <a:pt x="24111" y="6646"/>
                  </a:lnTo>
                  <a:lnTo>
                    <a:pt x="23971" y="6387"/>
                  </a:lnTo>
                  <a:lnTo>
                    <a:pt x="23832" y="6128"/>
                  </a:lnTo>
                  <a:lnTo>
                    <a:pt x="23682" y="5879"/>
                  </a:lnTo>
                  <a:lnTo>
                    <a:pt x="23523" y="5630"/>
                  </a:lnTo>
                  <a:lnTo>
                    <a:pt x="23364" y="5381"/>
                  </a:lnTo>
                  <a:lnTo>
                    <a:pt x="23194" y="5142"/>
                  </a:lnTo>
                  <a:lnTo>
                    <a:pt x="23025" y="4902"/>
                  </a:lnTo>
                  <a:lnTo>
                    <a:pt x="22846" y="4673"/>
                  </a:lnTo>
                  <a:lnTo>
                    <a:pt x="22666" y="4444"/>
                  </a:lnTo>
                  <a:lnTo>
                    <a:pt x="22477" y="4225"/>
                  </a:lnTo>
                  <a:lnTo>
                    <a:pt x="22278" y="4006"/>
                  </a:lnTo>
                  <a:lnTo>
                    <a:pt x="22078" y="3787"/>
                  </a:lnTo>
                  <a:lnTo>
                    <a:pt x="21869" y="3577"/>
                  </a:lnTo>
                  <a:lnTo>
                    <a:pt x="21660" y="3378"/>
                  </a:lnTo>
                  <a:lnTo>
                    <a:pt x="21451" y="3169"/>
                  </a:lnTo>
                  <a:lnTo>
                    <a:pt x="21232" y="2980"/>
                  </a:lnTo>
                  <a:lnTo>
                    <a:pt x="21012" y="2790"/>
                  </a:lnTo>
                  <a:lnTo>
                    <a:pt x="20783" y="2611"/>
                  </a:lnTo>
                  <a:lnTo>
                    <a:pt x="20544" y="2432"/>
                  </a:lnTo>
                  <a:lnTo>
                    <a:pt x="20315" y="2252"/>
                  </a:lnTo>
                  <a:lnTo>
                    <a:pt x="20066" y="2093"/>
                  </a:lnTo>
                  <a:lnTo>
                    <a:pt x="19827" y="1924"/>
                  </a:lnTo>
                  <a:lnTo>
                    <a:pt x="19578" y="1774"/>
                  </a:lnTo>
                  <a:lnTo>
                    <a:pt x="19319" y="1625"/>
                  </a:lnTo>
                  <a:lnTo>
                    <a:pt x="19060" y="1475"/>
                  </a:lnTo>
                  <a:lnTo>
                    <a:pt x="18801" y="1336"/>
                  </a:lnTo>
                  <a:lnTo>
                    <a:pt x="18542" y="1206"/>
                  </a:lnTo>
                  <a:lnTo>
                    <a:pt x="18273" y="1087"/>
                  </a:lnTo>
                  <a:lnTo>
                    <a:pt x="17994" y="967"/>
                  </a:lnTo>
                  <a:lnTo>
                    <a:pt x="17725" y="848"/>
                  </a:lnTo>
                  <a:lnTo>
                    <a:pt x="17446" y="748"/>
                  </a:lnTo>
                  <a:lnTo>
                    <a:pt x="17157" y="648"/>
                  </a:lnTo>
                  <a:lnTo>
                    <a:pt x="16878" y="549"/>
                  </a:lnTo>
                  <a:lnTo>
                    <a:pt x="16589" y="469"/>
                  </a:lnTo>
                  <a:lnTo>
                    <a:pt x="16300" y="389"/>
                  </a:lnTo>
                  <a:lnTo>
                    <a:pt x="16001" y="319"/>
                  </a:lnTo>
                  <a:lnTo>
                    <a:pt x="15712" y="250"/>
                  </a:lnTo>
                  <a:lnTo>
                    <a:pt x="15413" y="200"/>
                  </a:lnTo>
                  <a:lnTo>
                    <a:pt x="15104" y="150"/>
                  </a:lnTo>
                  <a:lnTo>
                    <a:pt x="14806" y="100"/>
                  </a:lnTo>
                  <a:lnTo>
                    <a:pt x="14497" y="70"/>
                  </a:lnTo>
                  <a:lnTo>
                    <a:pt x="14188" y="41"/>
                  </a:lnTo>
                  <a:lnTo>
                    <a:pt x="13879" y="21"/>
                  </a:lnTo>
                  <a:lnTo>
                    <a:pt x="13560" y="11"/>
                  </a:lnTo>
                  <a:lnTo>
                    <a:pt x="13251"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1" name="Google Shape;2741;p24"/>
            <p:cNvSpPr/>
            <p:nvPr/>
          </p:nvSpPr>
          <p:spPr>
            <a:xfrm>
              <a:off x="4487200" y="4610100"/>
              <a:ext cx="135025" cy="60775"/>
            </a:xfrm>
            <a:custGeom>
              <a:rect b="b" l="l" r="r" t="t"/>
              <a:pathLst>
                <a:path extrusionOk="0" h="2431" w="5401">
                  <a:moveTo>
                    <a:pt x="1097" y="0"/>
                  </a:moveTo>
                  <a:lnTo>
                    <a:pt x="977" y="20"/>
                  </a:lnTo>
                  <a:lnTo>
                    <a:pt x="857" y="50"/>
                  </a:lnTo>
                  <a:lnTo>
                    <a:pt x="748" y="90"/>
                  </a:lnTo>
                  <a:lnTo>
                    <a:pt x="638" y="140"/>
                  </a:lnTo>
                  <a:lnTo>
                    <a:pt x="539" y="199"/>
                  </a:lnTo>
                  <a:lnTo>
                    <a:pt x="449" y="269"/>
                  </a:lnTo>
                  <a:lnTo>
                    <a:pt x="359" y="349"/>
                  </a:lnTo>
                  <a:lnTo>
                    <a:pt x="280" y="438"/>
                  </a:lnTo>
                  <a:lnTo>
                    <a:pt x="210" y="528"/>
                  </a:lnTo>
                  <a:lnTo>
                    <a:pt x="150" y="638"/>
                  </a:lnTo>
                  <a:lnTo>
                    <a:pt x="100" y="737"/>
                  </a:lnTo>
                  <a:lnTo>
                    <a:pt x="60" y="857"/>
                  </a:lnTo>
                  <a:lnTo>
                    <a:pt x="30" y="966"/>
                  </a:lnTo>
                  <a:lnTo>
                    <a:pt x="11" y="1086"/>
                  </a:lnTo>
                  <a:lnTo>
                    <a:pt x="1" y="1216"/>
                  </a:lnTo>
                  <a:lnTo>
                    <a:pt x="11" y="1335"/>
                  </a:lnTo>
                  <a:lnTo>
                    <a:pt x="30" y="1465"/>
                  </a:lnTo>
                  <a:lnTo>
                    <a:pt x="60" y="1574"/>
                  </a:lnTo>
                  <a:lnTo>
                    <a:pt x="100" y="1694"/>
                  </a:lnTo>
                  <a:lnTo>
                    <a:pt x="150" y="1793"/>
                  </a:lnTo>
                  <a:lnTo>
                    <a:pt x="210" y="1893"/>
                  </a:lnTo>
                  <a:lnTo>
                    <a:pt x="280" y="1993"/>
                  </a:lnTo>
                  <a:lnTo>
                    <a:pt x="359" y="2072"/>
                  </a:lnTo>
                  <a:lnTo>
                    <a:pt x="449" y="2152"/>
                  </a:lnTo>
                  <a:lnTo>
                    <a:pt x="539" y="2222"/>
                  </a:lnTo>
                  <a:lnTo>
                    <a:pt x="638" y="2282"/>
                  </a:lnTo>
                  <a:lnTo>
                    <a:pt x="748" y="2341"/>
                  </a:lnTo>
                  <a:lnTo>
                    <a:pt x="857" y="2381"/>
                  </a:lnTo>
                  <a:lnTo>
                    <a:pt x="977" y="2411"/>
                  </a:lnTo>
                  <a:lnTo>
                    <a:pt x="1097" y="2431"/>
                  </a:lnTo>
                  <a:lnTo>
                    <a:pt x="4305" y="2431"/>
                  </a:lnTo>
                  <a:lnTo>
                    <a:pt x="4424" y="2411"/>
                  </a:lnTo>
                  <a:lnTo>
                    <a:pt x="4544" y="2381"/>
                  </a:lnTo>
                  <a:lnTo>
                    <a:pt x="4653" y="2341"/>
                  </a:lnTo>
                  <a:lnTo>
                    <a:pt x="4763" y="2282"/>
                  </a:lnTo>
                  <a:lnTo>
                    <a:pt x="4862" y="2222"/>
                  </a:lnTo>
                  <a:lnTo>
                    <a:pt x="4952" y="2152"/>
                  </a:lnTo>
                  <a:lnTo>
                    <a:pt x="5042" y="2072"/>
                  </a:lnTo>
                  <a:lnTo>
                    <a:pt x="5122" y="1993"/>
                  </a:lnTo>
                  <a:lnTo>
                    <a:pt x="5191" y="1893"/>
                  </a:lnTo>
                  <a:lnTo>
                    <a:pt x="5251" y="1793"/>
                  </a:lnTo>
                  <a:lnTo>
                    <a:pt x="5301" y="1694"/>
                  </a:lnTo>
                  <a:lnTo>
                    <a:pt x="5341" y="1574"/>
                  </a:lnTo>
                  <a:lnTo>
                    <a:pt x="5371" y="1465"/>
                  </a:lnTo>
                  <a:lnTo>
                    <a:pt x="5391" y="1335"/>
                  </a:lnTo>
                  <a:lnTo>
                    <a:pt x="5400" y="1216"/>
                  </a:lnTo>
                  <a:lnTo>
                    <a:pt x="5391" y="1086"/>
                  </a:lnTo>
                  <a:lnTo>
                    <a:pt x="5371" y="966"/>
                  </a:lnTo>
                  <a:lnTo>
                    <a:pt x="5341" y="857"/>
                  </a:lnTo>
                  <a:lnTo>
                    <a:pt x="5301" y="737"/>
                  </a:lnTo>
                  <a:lnTo>
                    <a:pt x="5251" y="638"/>
                  </a:lnTo>
                  <a:lnTo>
                    <a:pt x="5191" y="528"/>
                  </a:lnTo>
                  <a:lnTo>
                    <a:pt x="5122" y="438"/>
                  </a:lnTo>
                  <a:lnTo>
                    <a:pt x="5042" y="349"/>
                  </a:lnTo>
                  <a:lnTo>
                    <a:pt x="4952" y="269"/>
                  </a:lnTo>
                  <a:lnTo>
                    <a:pt x="4862" y="199"/>
                  </a:lnTo>
                  <a:lnTo>
                    <a:pt x="4763" y="140"/>
                  </a:lnTo>
                  <a:lnTo>
                    <a:pt x="4653" y="90"/>
                  </a:lnTo>
                  <a:lnTo>
                    <a:pt x="4544" y="50"/>
                  </a:lnTo>
                  <a:lnTo>
                    <a:pt x="4424" y="20"/>
                  </a:lnTo>
                  <a:lnTo>
                    <a:pt x="4305"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2" name="Google Shape;2742;p24"/>
            <p:cNvSpPr/>
            <p:nvPr/>
          </p:nvSpPr>
          <p:spPr>
            <a:xfrm>
              <a:off x="4813000" y="4610100"/>
              <a:ext cx="135000" cy="60775"/>
            </a:xfrm>
            <a:custGeom>
              <a:rect b="b" l="l" r="r" t="t"/>
              <a:pathLst>
                <a:path extrusionOk="0" h="2431" w="5400">
                  <a:moveTo>
                    <a:pt x="1096" y="0"/>
                  </a:moveTo>
                  <a:lnTo>
                    <a:pt x="976" y="20"/>
                  </a:lnTo>
                  <a:lnTo>
                    <a:pt x="857" y="50"/>
                  </a:lnTo>
                  <a:lnTo>
                    <a:pt x="747" y="90"/>
                  </a:lnTo>
                  <a:lnTo>
                    <a:pt x="638" y="140"/>
                  </a:lnTo>
                  <a:lnTo>
                    <a:pt x="538" y="199"/>
                  </a:lnTo>
                  <a:lnTo>
                    <a:pt x="448" y="269"/>
                  </a:lnTo>
                  <a:lnTo>
                    <a:pt x="359" y="349"/>
                  </a:lnTo>
                  <a:lnTo>
                    <a:pt x="279" y="438"/>
                  </a:lnTo>
                  <a:lnTo>
                    <a:pt x="209" y="528"/>
                  </a:lnTo>
                  <a:lnTo>
                    <a:pt x="150" y="638"/>
                  </a:lnTo>
                  <a:lnTo>
                    <a:pt x="100" y="737"/>
                  </a:lnTo>
                  <a:lnTo>
                    <a:pt x="60" y="857"/>
                  </a:lnTo>
                  <a:lnTo>
                    <a:pt x="30" y="966"/>
                  </a:lnTo>
                  <a:lnTo>
                    <a:pt x="10" y="1086"/>
                  </a:lnTo>
                  <a:lnTo>
                    <a:pt x="0" y="1216"/>
                  </a:lnTo>
                  <a:lnTo>
                    <a:pt x="10" y="1335"/>
                  </a:lnTo>
                  <a:lnTo>
                    <a:pt x="30" y="1465"/>
                  </a:lnTo>
                  <a:lnTo>
                    <a:pt x="60" y="1574"/>
                  </a:lnTo>
                  <a:lnTo>
                    <a:pt x="100" y="1694"/>
                  </a:lnTo>
                  <a:lnTo>
                    <a:pt x="150" y="1793"/>
                  </a:lnTo>
                  <a:lnTo>
                    <a:pt x="209" y="1893"/>
                  </a:lnTo>
                  <a:lnTo>
                    <a:pt x="279" y="1993"/>
                  </a:lnTo>
                  <a:lnTo>
                    <a:pt x="359" y="2072"/>
                  </a:lnTo>
                  <a:lnTo>
                    <a:pt x="448" y="2152"/>
                  </a:lnTo>
                  <a:lnTo>
                    <a:pt x="538" y="2222"/>
                  </a:lnTo>
                  <a:lnTo>
                    <a:pt x="638" y="2282"/>
                  </a:lnTo>
                  <a:lnTo>
                    <a:pt x="747" y="2341"/>
                  </a:lnTo>
                  <a:lnTo>
                    <a:pt x="857" y="2381"/>
                  </a:lnTo>
                  <a:lnTo>
                    <a:pt x="976" y="2411"/>
                  </a:lnTo>
                  <a:lnTo>
                    <a:pt x="1096" y="2431"/>
                  </a:lnTo>
                  <a:lnTo>
                    <a:pt x="4304" y="2431"/>
                  </a:lnTo>
                  <a:lnTo>
                    <a:pt x="4424" y="2411"/>
                  </a:lnTo>
                  <a:lnTo>
                    <a:pt x="4543" y="2381"/>
                  </a:lnTo>
                  <a:lnTo>
                    <a:pt x="4653" y="2341"/>
                  </a:lnTo>
                  <a:lnTo>
                    <a:pt x="4762" y="2282"/>
                  </a:lnTo>
                  <a:lnTo>
                    <a:pt x="4862" y="2222"/>
                  </a:lnTo>
                  <a:lnTo>
                    <a:pt x="4952" y="2152"/>
                  </a:lnTo>
                  <a:lnTo>
                    <a:pt x="5041" y="2072"/>
                  </a:lnTo>
                  <a:lnTo>
                    <a:pt x="5121" y="1993"/>
                  </a:lnTo>
                  <a:lnTo>
                    <a:pt x="5191" y="1893"/>
                  </a:lnTo>
                  <a:lnTo>
                    <a:pt x="5250" y="1793"/>
                  </a:lnTo>
                  <a:lnTo>
                    <a:pt x="5300" y="1694"/>
                  </a:lnTo>
                  <a:lnTo>
                    <a:pt x="5340" y="1574"/>
                  </a:lnTo>
                  <a:lnTo>
                    <a:pt x="5370" y="1465"/>
                  </a:lnTo>
                  <a:lnTo>
                    <a:pt x="5390" y="1335"/>
                  </a:lnTo>
                  <a:lnTo>
                    <a:pt x="5400" y="1216"/>
                  </a:lnTo>
                  <a:lnTo>
                    <a:pt x="5390" y="1086"/>
                  </a:lnTo>
                  <a:lnTo>
                    <a:pt x="5370" y="966"/>
                  </a:lnTo>
                  <a:lnTo>
                    <a:pt x="5340" y="857"/>
                  </a:lnTo>
                  <a:lnTo>
                    <a:pt x="5300" y="737"/>
                  </a:lnTo>
                  <a:lnTo>
                    <a:pt x="5250" y="638"/>
                  </a:lnTo>
                  <a:lnTo>
                    <a:pt x="5191" y="528"/>
                  </a:lnTo>
                  <a:lnTo>
                    <a:pt x="5121" y="438"/>
                  </a:lnTo>
                  <a:lnTo>
                    <a:pt x="5041" y="349"/>
                  </a:lnTo>
                  <a:lnTo>
                    <a:pt x="4952" y="269"/>
                  </a:lnTo>
                  <a:lnTo>
                    <a:pt x="4862" y="199"/>
                  </a:lnTo>
                  <a:lnTo>
                    <a:pt x="4762" y="140"/>
                  </a:lnTo>
                  <a:lnTo>
                    <a:pt x="4653" y="90"/>
                  </a:lnTo>
                  <a:lnTo>
                    <a:pt x="4543" y="50"/>
                  </a:lnTo>
                  <a:lnTo>
                    <a:pt x="4424" y="20"/>
                  </a:lnTo>
                  <a:lnTo>
                    <a:pt x="430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3" name="Google Shape;2743;p24"/>
            <p:cNvSpPr/>
            <p:nvPr/>
          </p:nvSpPr>
          <p:spPr>
            <a:xfrm>
              <a:off x="4539250" y="4603125"/>
              <a:ext cx="74500" cy="74475"/>
            </a:xfrm>
            <a:custGeom>
              <a:rect b="b" l="l" r="r" t="t"/>
              <a:pathLst>
                <a:path extrusionOk="0" h="2979" w="2980">
                  <a:moveTo>
                    <a:pt x="1495" y="0"/>
                  </a:moveTo>
                  <a:lnTo>
                    <a:pt x="1346" y="10"/>
                  </a:lnTo>
                  <a:lnTo>
                    <a:pt x="1196" y="30"/>
                  </a:lnTo>
                  <a:lnTo>
                    <a:pt x="1047" y="70"/>
                  </a:lnTo>
                  <a:lnTo>
                    <a:pt x="917" y="120"/>
                  </a:lnTo>
                  <a:lnTo>
                    <a:pt x="788" y="179"/>
                  </a:lnTo>
                  <a:lnTo>
                    <a:pt x="658" y="259"/>
                  </a:lnTo>
                  <a:lnTo>
                    <a:pt x="549" y="349"/>
                  </a:lnTo>
                  <a:lnTo>
                    <a:pt x="439" y="438"/>
                  </a:lnTo>
                  <a:lnTo>
                    <a:pt x="350" y="548"/>
                  </a:lnTo>
                  <a:lnTo>
                    <a:pt x="260" y="658"/>
                  </a:lnTo>
                  <a:lnTo>
                    <a:pt x="180" y="787"/>
                  </a:lnTo>
                  <a:lnTo>
                    <a:pt x="120" y="917"/>
                  </a:lnTo>
                  <a:lnTo>
                    <a:pt x="71" y="1046"/>
                  </a:lnTo>
                  <a:lnTo>
                    <a:pt x="31" y="1196"/>
                  </a:lnTo>
                  <a:lnTo>
                    <a:pt x="11" y="1345"/>
                  </a:lnTo>
                  <a:lnTo>
                    <a:pt x="1" y="1495"/>
                  </a:lnTo>
                  <a:lnTo>
                    <a:pt x="11" y="1644"/>
                  </a:lnTo>
                  <a:lnTo>
                    <a:pt x="31" y="1793"/>
                  </a:lnTo>
                  <a:lnTo>
                    <a:pt x="71" y="1933"/>
                  </a:lnTo>
                  <a:lnTo>
                    <a:pt x="120" y="2072"/>
                  </a:lnTo>
                  <a:lnTo>
                    <a:pt x="180" y="2202"/>
                  </a:lnTo>
                  <a:lnTo>
                    <a:pt x="260" y="2321"/>
                  </a:lnTo>
                  <a:lnTo>
                    <a:pt x="350" y="2441"/>
                  </a:lnTo>
                  <a:lnTo>
                    <a:pt x="439" y="2551"/>
                  </a:lnTo>
                  <a:lnTo>
                    <a:pt x="549" y="2640"/>
                  </a:lnTo>
                  <a:lnTo>
                    <a:pt x="658" y="2730"/>
                  </a:lnTo>
                  <a:lnTo>
                    <a:pt x="788" y="2800"/>
                  </a:lnTo>
                  <a:lnTo>
                    <a:pt x="917" y="2869"/>
                  </a:lnTo>
                  <a:lnTo>
                    <a:pt x="1047" y="2919"/>
                  </a:lnTo>
                  <a:lnTo>
                    <a:pt x="1196" y="2949"/>
                  </a:lnTo>
                  <a:lnTo>
                    <a:pt x="1346" y="2979"/>
                  </a:lnTo>
                  <a:lnTo>
                    <a:pt x="1645" y="2979"/>
                  </a:lnTo>
                  <a:lnTo>
                    <a:pt x="1794" y="2949"/>
                  </a:lnTo>
                  <a:lnTo>
                    <a:pt x="1934" y="2919"/>
                  </a:lnTo>
                  <a:lnTo>
                    <a:pt x="2073" y="2869"/>
                  </a:lnTo>
                  <a:lnTo>
                    <a:pt x="2203" y="2800"/>
                  </a:lnTo>
                  <a:lnTo>
                    <a:pt x="2322" y="2730"/>
                  </a:lnTo>
                  <a:lnTo>
                    <a:pt x="2442" y="2640"/>
                  </a:lnTo>
                  <a:lnTo>
                    <a:pt x="2551" y="2551"/>
                  </a:lnTo>
                  <a:lnTo>
                    <a:pt x="2641" y="2441"/>
                  </a:lnTo>
                  <a:lnTo>
                    <a:pt x="2731" y="2321"/>
                  </a:lnTo>
                  <a:lnTo>
                    <a:pt x="2800" y="2202"/>
                  </a:lnTo>
                  <a:lnTo>
                    <a:pt x="2870" y="2072"/>
                  </a:lnTo>
                  <a:lnTo>
                    <a:pt x="2920" y="1933"/>
                  </a:lnTo>
                  <a:lnTo>
                    <a:pt x="2950" y="1793"/>
                  </a:lnTo>
                  <a:lnTo>
                    <a:pt x="2980" y="1644"/>
                  </a:lnTo>
                  <a:lnTo>
                    <a:pt x="2980" y="1495"/>
                  </a:lnTo>
                  <a:lnTo>
                    <a:pt x="2980" y="1345"/>
                  </a:lnTo>
                  <a:lnTo>
                    <a:pt x="2950" y="1196"/>
                  </a:lnTo>
                  <a:lnTo>
                    <a:pt x="2920" y="1046"/>
                  </a:lnTo>
                  <a:lnTo>
                    <a:pt x="2870" y="917"/>
                  </a:lnTo>
                  <a:lnTo>
                    <a:pt x="2800" y="787"/>
                  </a:lnTo>
                  <a:lnTo>
                    <a:pt x="2731" y="658"/>
                  </a:lnTo>
                  <a:lnTo>
                    <a:pt x="2641" y="548"/>
                  </a:lnTo>
                  <a:lnTo>
                    <a:pt x="2551" y="438"/>
                  </a:lnTo>
                  <a:lnTo>
                    <a:pt x="2442" y="349"/>
                  </a:lnTo>
                  <a:lnTo>
                    <a:pt x="2322" y="259"/>
                  </a:lnTo>
                  <a:lnTo>
                    <a:pt x="2203" y="179"/>
                  </a:lnTo>
                  <a:lnTo>
                    <a:pt x="2073" y="120"/>
                  </a:lnTo>
                  <a:lnTo>
                    <a:pt x="1934" y="70"/>
                  </a:lnTo>
                  <a:lnTo>
                    <a:pt x="1794" y="30"/>
                  </a:lnTo>
                  <a:lnTo>
                    <a:pt x="1645" y="10"/>
                  </a:lnTo>
                  <a:lnTo>
                    <a:pt x="149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4" name="Google Shape;2744;p24"/>
            <p:cNvSpPr/>
            <p:nvPr/>
          </p:nvSpPr>
          <p:spPr>
            <a:xfrm>
              <a:off x="4821450" y="4603125"/>
              <a:ext cx="74500" cy="74475"/>
            </a:xfrm>
            <a:custGeom>
              <a:rect b="b" l="l" r="r" t="t"/>
              <a:pathLst>
                <a:path extrusionOk="0" h="2979" w="2980">
                  <a:moveTo>
                    <a:pt x="1485" y="0"/>
                  </a:moveTo>
                  <a:lnTo>
                    <a:pt x="1336" y="10"/>
                  </a:lnTo>
                  <a:lnTo>
                    <a:pt x="1186" y="30"/>
                  </a:lnTo>
                  <a:lnTo>
                    <a:pt x="1047" y="70"/>
                  </a:lnTo>
                  <a:lnTo>
                    <a:pt x="907" y="120"/>
                  </a:lnTo>
                  <a:lnTo>
                    <a:pt x="778" y="179"/>
                  </a:lnTo>
                  <a:lnTo>
                    <a:pt x="658" y="259"/>
                  </a:lnTo>
                  <a:lnTo>
                    <a:pt x="539" y="349"/>
                  </a:lnTo>
                  <a:lnTo>
                    <a:pt x="439" y="438"/>
                  </a:lnTo>
                  <a:lnTo>
                    <a:pt x="340" y="548"/>
                  </a:lnTo>
                  <a:lnTo>
                    <a:pt x="250" y="658"/>
                  </a:lnTo>
                  <a:lnTo>
                    <a:pt x="180" y="787"/>
                  </a:lnTo>
                  <a:lnTo>
                    <a:pt x="120" y="917"/>
                  </a:lnTo>
                  <a:lnTo>
                    <a:pt x="71" y="1046"/>
                  </a:lnTo>
                  <a:lnTo>
                    <a:pt x="31" y="1196"/>
                  </a:lnTo>
                  <a:lnTo>
                    <a:pt x="11" y="1345"/>
                  </a:lnTo>
                  <a:lnTo>
                    <a:pt x="1" y="1495"/>
                  </a:lnTo>
                  <a:lnTo>
                    <a:pt x="11" y="1644"/>
                  </a:lnTo>
                  <a:lnTo>
                    <a:pt x="31" y="1793"/>
                  </a:lnTo>
                  <a:lnTo>
                    <a:pt x="71" y="1933"/>
                  </a:lnTo>
                  <a:lnTo>
                    <a:pt x="120" y="2072"/>
                  </a:lnTo>
                  <a:lnTo>
                    <a:pt x="180" y="2202"/>
                  </a:lnTo>
                  <a:lnTo>
                    <a:pt x="250" y="2321"/>
                  </a:lnTo>
                  <a:lnTo>
                    <a:pt x="340" y="2441"/>
                  </a:lnTo>
                  <a:lnTo>
                    <a:pt x="439" y="2551"/>
                  </a:lnTo>
                  <a:lnTo>
                    <a:pt x="539" y="2640"/>
                  </a:lnTo>
                  <a:lnTo>
                    <a:pt x="658" y="2730"/>
                  </a:lnTo>
                  <a:lnTo>
                    <a:pt x="778" y="2800"/>
                  </a:lnTo>
                  <a:lnTo>
                    <a:pt x="907" y="2869"/>
                  </a:lnTo>
                  <a:lnTo>
                    <a:pt x="1047" y="2919"/>
                  </a:lnTo>
                  <a:lnTo>
                    <a:pt x="1186" y="2949"/>
                  </a:lnTo>
                  <a:lnTo>
                    <a:pt x="1336" y="2979"/>
                  </a:lnTo>
                  <a:lnTo>
                    <a:pt x="1645" y="2979"/>
                  </a:lnTo>
                  <a:lnTo>
                    <a:pt x="1784" y="2949"/>
                  </a:lnTo>
                  <a:lnTo>
                    <a:pt x="1934" y="2919"/>
                  </a:lnTo>
                  <a:lnTo>
                    <a:pt x="2063" y="2869"/>
                  </a:lnTo>
                  <a:lnTo>
                    <a:pt x="2203" y="2800"/>
                  </a:lnTo>
                  <a:lnTo>
                    <a:pt x="2322" y="2730"/>
                  </a:lnTo>
                  <a:lnTo>
                    <a:pt x="2432" y="2640"/>
                  </a:lnTo>
                  <a:lnTo>
                    <a:pt x="2541" y="2551"/>
                  </a:lnTo>
                  <a:lnTo>
                    <a:pt x="2641" y="2441"/>
                  </a:lnTo>
                  <a:lnTo>
                    <a:pt x="2721" y="2321"/>
                  </a:lnTo>
                  <a:lnTo>
                    <a:pt x="2800" y="2202"/>
                  </a:lnTo>
                  <a:lnTo>
                    <a:pt x="2860" y="2072"/>
                  </a:lnTo>
                  <a:lnTo>
                    <a:pt x="2910" y="1933"/>
                  </a:lnTo>
                  <a:lnTo>
                    <a:pt x="2950" y="1793"/>
                  </a:lnTo>
                  <a:lnTo>
                    <a:pt x="2970" y="1644"/>
                  </a:lnTo>
                  <a:lnTo>
                    <a:pt x="2980" y="1495"/>
                  </a:lnTo>
                  <a:lnTo>
                    <a:pt x="2970" y="1345"/>
                  </a:lnTo>
                  <a:lnTo>
                    <a:pt x="2950" y="1196"/>
                  </a:lnTo>
                  <a:lnTo>
                    <a:pt x="2910" y="1046"/>
                  </a:lnTo>
                  <a:lnTo>
                    <a:pt x="2860" y="917"/>
                  </a:lnTo>
                  <a:lnTo>
                    <a:pt x="2800" y="787"/>
                  </a:lnTo>
                  <a:lnTo>
                    <a:pt x="2721" y="658"/>
                  </a:lnTo>
                  <a:lnTo>
                    <a:pt x="2641" y="548"/>
                  </a:lnTo>
                  <a:lnTo>
                    <a:pt x="2541" y="438"/>
                  </a:lnTo>
                  <a:lnTo>
                    <a:pt x="2432" y="349"/>
                  </a:lnTo>
                  <a:lnTo>
                    <a:pt x="2322" y="259"/>
                  </a:lnTo>
                  <a:lnTo>
                    <a:pt x="2203" y="179"/>
                  </a:lnTo>
                  <a:lnTo>
                    <a:pt x="2063" y="120"/>
                  </a:lnTo>
                  <a:lnTo>
                    <a:pt x="1934" y="70"/>
                  </a:lnTo>
                  <a:lnTo>
                    <a:pt x="1784" y="30"/>
                  </a:lnTo>
                  <a:lnTo>
                    <a:pt x="1645" y="10"/>
                  </a:lnTo>
                  <a:lnTo>
                    <a:pt x="148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5" name="Google Shape;2745;p24"/>
            <p:cNvSpPr/>
            <p:nvPr/>
          </p:nvSpPr>
          <p:spPr>
            <a:xfrm>
              <a:off x="4821450" y="4513200"/>
              <a:ext cx="118100" cy="74000"/>
            </a:xfrm>
            <a:custGeom>
              <a:rect b="b" l="l" r="r" t="t"/>
              <a:pathLst>
                <a:path extrusionOk="0" h="2960" w="4724">
                  <a:moveTo>
                    <a:pt x="1077" y="0"/>
                  </a:moveTo>
                  <a:lnTo>
                    <a:pt x="967" y="10"/>
                  </a:lnTo>
                  <a:lnTo>
                    <a:pt x="868" y="20"/>
                  </a:lnTo>
                  <a:lnTo>
                    <a:pt x="768" y="50"/>
                  </a:lnTo>
                  <a:lnTo>
                    <a:pt x="668" y="80"/>
                  </a:lnTo>
                  <a:lnTo>
                    <a:pt x="579" y="120"/>
                  </a:lnTo>
                  <a:lnTo>
                    <a:pt x="489" y="180"/>
                  </a:lnTo>
                  <a:lnTo>
                    <a:pt x="399" y="240"/>
                  </a:lnTo>
                  <a:lnTo>
                    <a:pt x="330" y="299"/>
                  </a:lnTo>
                  <a:lnTo>
                    <a:pt x="260" y="379"/>
                  </a:lnTo>
                  <a:lnTo>
                    <a:pt x="190" y="459"/>
                  </a:lnTo>
                  <a:lnTo>
                    <a:pt x="130" y="558"/>
                  </a:lnTo>
                  <a:lnTo>
                    <a:pt x="90" y="648"/>
                  </a:lnTo>
                  <a:lnTo>
                    <a:pt x="51" y="758"/>
                  </a:lnTo>
                  <a:lnTo>
                    <a:pt x="21" y="857"/>
                  </a:lnTo>
                  <a:lnTo>
                    <a:pt x="1" y="967"/>
                  </a:lnTo>
                  <a:lnTo>
                    <a:pt x="1" y="1076"/>
                  </a:lnTo>
                  <a:lnTo>
                    <a:pt x="1" y="1176"/>
                  </a:lnTo>
                  <a:lnTo>
                    <a:pt x="21" y="1276"/>
                  </a:lnTo>
                  <a:lnTo>
                    <a:pt x="41" y="1385"/>
                  </a:lnTo>
                  <a:lnTo>
                    <a:pt x="80" y="1475"/>
                  </a:lnTo>
                  <a:lnTo>
                    <a:pt x="120" y="1575"/>
                  </a:lnTo>
                  <a:lnTo>
                    <a:pt x="170" y="1664"/>
                  </a:lnTo>
                  <a:lnTo>
                    <a:pt x="230" y="1744"/>
                  </a:lnTo>
                  <a:lnTo>
                    <a:pt x="300" y="1824"/>
                  </a:lnTo>
                  <a:lnTo>
                    <a:pt x="379" y="1893"/>
                  </a:lnTo>
                  <a:lnTo>
                    <a:pt x="459" y="1953"/>
                  </a:lnTo>
                  <a:lnTo>
                    <a:pt x="549" y="2013"/>
                  </a:lnTo>
                  <a:lnTo>
                    <a:pt x="648" y="2063"/>
                  </a:lnTo>
                  <a:lnTo>
                    <a:pt x="748" y="2103"/>
                  </a:lnTo>
                  <a:lnTo>
                    <a:pt x="3328" y="2910"/>
                  </a:lnTo>
                  <a:lnTo>
                    <a:pt x="3438" y="2940"/>
                  </a:lnTo>
                  <a:lnTo>
                    <a:pt x="3548" y="2959"/>
                  </a:lnTo>
                  <a:lnTo>
                    <a:pt x="3757" y="2959"/>
                  </a:lnTo>
                  <a:lnTo>
                    <a:pt x="3856" y="2940"/>
                  </a:lnTo>
                  <a:lnTo>
                    <a:pt x="3956" y="2920"/>
                  </a:lnTo>
                  <a:lnTo>
                    <a:pt x="4056" y="2880"/>
                  </a:lnTo>
                  <a:lnTo>
                    <a:pt x="4145" y="2840"/>
                  </a:lnTo>
                  <a:lnTo>
                    <a:pt x="4235" y="2790"/>
                  </a:lnTo>
                  <a:lnTo>
                    <a:pt x="4325" y="2730"/>
                  </a:lnTo>
                  <a:lnTo>
                    <a:pt x="4404" y="2661"/>
                  </a:lnTo>
                  <a:lnTo>
                    <a:pt x="4474" y="2581"/>
                  </a:lnTo>
                  <a:lnTo>
                    <a:pt x="4534" y="2501"/>
                  </a:lnTo>
                  <a:lnTo>
                    <a:pt x="4594" y="2412"/>
                  </a:lnTo>
                  <a:lnTo>
                    <a:pt x="4644" y="2312"/>
                  </a:lnTo>
                  <a:lnTo>
                    <a:pt x="4673" y="2212"/>
                  </a:lnTo>
                  <a:lnTo>
                    <a:pt x="4703" y="2103"/>
                  </a:lnTo>
                  <a:lnTo>
                    <a:pt x="4723" y="2003"/>
                  </a:lnTo>
                  <a:lnTo>
                    <a:pt x="4723" y="1893"/>
                  </a:lnTo>
                  <a:lnTo>
                    <a:pt x="4723" y="1784"/>
                  </a:lnTo>
                  <a:lnTo>
                    <a:pt x="4703" y="1684"/>
                  </a:lnTo>
                  <a:lnTo>
                    <a:pt x="4683" y="1585"/>
                  </a:lnTo>
                  <a:lnTo>
                    <a:pt x="4653" y="1485"/>
                  </a:lnTo>
                  <a:lnTo>
                    <a:pt x="4604" y="1395"/>
                  </a:lnTo>
                  <a:lnTo>
                    <a:pt x="4554" y="1306"/>
                  </a:lnTo>
                  <a:lnTo>
                    <a:pt x="4494" y="1216"/>
                  </a:lnTo>
                  <a:lnTo>
                    <a:pt x="4424" y="1146"/>
                  </a:lnTo>
                  <a:lnTo>
                    <a:pt x="4355" y="1067"/>
                  </a:lnTo>
                  <a:lnTo>
                    <a:pt x="4265" y="1007"/>
                  </a:lnTo>
                  <a:lnTo>
                    <a:pt x="4175" y="947"/>
                  </a:lnTo>
                  <a:lnTo>
                    <a:pt x="4076" y="907"/>
                  </a:lnTo>
                  <a:lnTo>
                    <a:pt x="3976" y="867"/>
                  </a:lnTo>
                  <a:lnTo>
                    <a:pt x="1396" y="50"/>
                  </a:lnTo>
                  <a:lnTo>
                    <a:pt x="1286" y="20"/>
                  </a:lnTo>
                  <a:lnTo>
                    <a:pt x="1186" y="10"/>
                  </a:lnTo>
                  <a:lnTo>
                    <a:pt x="107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6" name="Google Shape;2746;p24"/>
            <p:cNvSpPr/>
            <p:nvPr/>
          </p:nvSpPr>
          <p:spPr>
            <a:xfrm>
              <a:off x="4495675" y="4513200"/>
              <a:ext cx="118075" cy="74000"/>
            </a:xfrm>
            <a:custGeom>
              <a:rect b="b" l="l" r="r" t="t"/>
              <a:pathLst>
                <a:path extrusionOk="0" h="2960" w="4723">
                  <a:moveTo>
                    <a:pt x="3647" y="0"/>
                  </a:moveTo>
                  <a:lnTo>
                    <a:pt x="3547" y="10"/>
                  </a:lnTo>
                  <a:lnTo>
                    <a:pt x="3438" y="20"/>
                  </a:lnTo>
                  <a:lnTo>
                    <a:pt x="3328" y="50"/>
                  </a:lnTo>
                  <a:lnTo>
                    <a:pt x="748" y="867"/>
                  </a:lnTo>
                  <a:lnTo>
                    <a:pt x="648" y="907"/>
                  </a:lnTo>
                  <a:lnTo>
                    <a:pt x="548" y="947"/>
                  </a:lnTo>
                  <a:lnTo>
                    <a:pt x="459" y="1007"/>
                  </a:lnTo>
                  <a:lnTo>
                    <a:pt x="379" y="1067"/>
                  </a:lnTo>
                  <a:lnTo>
                    <a:pt x="299" y="1146"/>
                  </a:lnTo>
                  <a:lnTo>
                    <a:pt x="229" y="1216"/>
                  </a:lnTo>
                  <a:lnTo>
                    <a:pt x="170" y="1306"/>
                  </a:lnTo>
                  <a:lnTo>
                    <a:pt x="120" y="1395"/>
                  </a:lnTo>
                  <a:lnTo>
                    <a:pt x="80" y="1485"/>
                  </a:lnTo>
                  <a:lnTo>
                    <a:pt x="40" y="1585"/>
                  </a:lnTo>
                  <a:lnTo>
                    <a:pt x="20" y="1684"/>
                  </a:lnTo>
                  <a:lnTo>
                    <a:pt x="0" y="1784"/>
                  </a:lnTo>
                  <a:lnTo>
                    <a:pt x="0" y="1893"/>
                  </a:lnTo>
                  <a:lnTo>
                    <a:pt x="0" y="2003"/>
                  </a:lnTo>
                  <a:lnTo>
                    <a:pt x="20" y="2103"/>
                  </a:lnTo>
                  <a:lnTo>
                    <a:pt x="50" y="2212"/>
                  </a:lnTo>
                  <a:lnTo>
                    <a:pt x="90" y="2312"/>
                  </a:lnTo>
                  <a:lnTo>
                    <a:pt x="130" y="2412"/>
                  </a:lnTo>
                  <a:lnTo>
                    <a:pt x="190" y="2501"/>
                  </a:lnTo>
                  <a:lnTo>
                    <a:pt x="249" y="2581"/>
                  </a:lnTo>
                  <a:lnTo>
                    <a:pt x="329" y="2661"/>
                  </a:lnTo>
                  <a:lnTo>
                    <a:pt x="399" y="2730"/>
                  </a:lnTo>
                  <a:lnTo>
                    <a:pt x="489" y="2790"/>
                  </a:lnTo>
                  <a:lnTo>
                    <a:pt x="578" y="2840"/>
                  </a:lnTo>
                  <a:lnTo>
                    <a:pt x="668" y="2880"/>
                  </a:lnTo>
                  <a:lnTo>
                    <a:pt x="767" y="2920"/>
                  </a:lnTo>
                  <a:lnTo>
                    <a:pt x="867" y="2940"/>
                  </a:lnTo>
                  <a:lnTo>
                    <a:pt x="967" y="2959"/>
                  </a:lnTo>
                  <a:lnTo>
                    <a:pt x="1186" y="2959"/>
                  </a:lnTo>
                  <a:lnTo>
                    <a:pt x="1286" y="2940"/>
                  </a:lnTo>
                  <a:lnTo>
                    <a:pt x="1395" y="2910"/>
                  </a:lnTo>
                  <a:lnTo>
                    <a:pt x="3976" y="2103"/>
                  </a:lnTo>
                  <a:lnTo>
                    <a:pt x="4075" y="2063"/>
                  </a:lnTo>
                  <a:lnTo>
                    <a:pt x="4175" y="2013"/>
                  </a:lnTo>
                  <a:lnTo>
                    <a:pt x="4264" y="1953"/>
                  </a:lnTo>
                  <a:lnTo>
                    <a:pt x="4344" y="1893"/>
                  </a:lnTo>
                  <a:lnTo>
                    <a:pt x="4424" y="1824"/>
                  </a:lnTo>
                  <a:lnTo>
                    <a:pt x="4494" y="1744"/>
                  </a:lnTo>
                  <a:lnTo>
                    <a:pt x="4553" y="1664"/>
                  </a:lnTo>
                  <a:lnTo>
                    <a:pt x="4603" y="1575"/>
                  </a:lnTo>
                  <a:lnTo>
                    <a:pt x="4643" y="1475"/>
                  </a:lnTo>
                  <a:lnTo>
                    <a:pt x="4683" y="1385"/>
                  </a:lnTo>
                  <a:lnTo>
                    <a:pt x="4703" y="1276"/>
                  </a:lnTo>
                  <a:lnTo>
                    <a:pt x="4723" y="1176"/>
                  </a:lnTo>
                  <a:lnTo>
                    <a:pt x="4723" y="1076"/>
                  </a:lnTo>
                  <a:lnTo>
                    <a:pt x="4723" y="967"/>
                  </a:lnTo>
                  <a:lnTo>
                    <a:pt x="4703" y="857"/>
                  </a:lnTo>
                  <a:lnTo>
                    <a:pt x="4673" y="758"/>
                  </a:lnTo>
                  <a:lnTo>
                    <a:pt x="4643" y="648"/>
                  </a:lnTo>
                  <a:lnTo>
                    <a:pt x="4593" y="558"/>
                  </a:lnTo>
                  <a:lnTo>
                    <a:pt x="4533" y="459"/>
                  </a:lnTo>
                  <a:lnTo>
                    <a:pt x="4474" y="379"/>
                  </a:lnTo>
                  <a:lnTo>
                    <a:pt x="4404" y="299"/>
                  </a:lnTo>
                  <a:lnTo>
                    <a:pt x="4324" y="240"/>
                  </a:lnTo>
                  <a:lnTo>
                    <a:pt x="4235" y="180"/>
                  </a:lnTo>
                  <a:lnTo>
                    <a:pt x="4145" y="120"/>
                  </a:lnTo>
                  <a:lnTo>
                    <a:pt x="4055" y="80"/>
                  </a:lnTo>
                  <a:lnTo>
                    <a:pt x="3956" y="50"/>
                  </a:lnTo>
                  <a:lnTo>
                    <a:pt x="3856" y="20"/>
                  </a:lnTo>
                  <a:lnTo>
                    <a:pt x="3756" y="10"/>
                  </a:lnTo>
                  <a:lnTo>
                    <a:pt x="364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7" name="Google Shape;2747;p24"/>
            <p:cNvSpPr/>
            <p:nvPr/>
          </p:nvSpPr>
          <p:spPr>
            <a:xfrm>
              <a:off x="4614225" y="4831775"/>
              <a:ext cx="190075" cy="67500"/>
            </a:xfrm>
            <a:custGeom>
              <a:rect b="b" l="l" r="r" t="t"/>
              <a:pathLst>
                <a:path extrusionOk="0" h="2700" w="7603">
                  <a:moveTo>
                    <a:pt x="6895" y="0"/>
                  </a:moveTo>
                  <a:lnTo>
                    <a:pt x="6815" y="10"/>
                  </a:lnTo>
                  <a:lnTo>
                    <a:pt x="6726" y="20"/>
                  </a:lnTo>
                  <a:lnTo>
                    <a:pt x="6626" y="40"/>
                  </a:lnTo>
                  <a:lnTo>
                    <a:pt x="6905" y="259"/>
                  </a:lnTo>
                  <a:lnTo>
                    <a:pt x="6765" y="409"/>
                  </a:lnTo>
                  <a:lnTo>
                    <a:pt x="6636" y="538"/>
                  </a:lnTo>
                  <a:lnTo>
                    <a:pt x="6457" y="697"/>
                  </a:lnTo>
                  <a:lnTo>
                    <a:pt x="6237" y="877"/>
                  </a:lnTo>
                  <a:lnTo>
                    <a:pt x="5978" y="1066"/>
                  </a:lnTo>
                  <a:lnTo>
                    <a:pt x="5670" y="1265"/>
                  </a:lnTo>
                  <a:lnTo>
                    <a:pt x="5500" y="1365"/>
                  </a:lnTo>
                  <a:lnTo>
                    <a:pt x="5321" y="1475"/>
                  </a:lnTo>
                  <a:lnTo>
                    <a:pt x="5122" y="1564"/>
                  </a:lnTo>
                  <a:lnTo>
                    <a:pt x="4922" y="1664"/>
                  </a:lnTo>
                  <a:lnTo>
                    <a:pt x="4713" y="1754"/>
                  </a:lnTo>
                  <a:lnTo>
                    <a:pt x="4484" y="1843"/>
                  </a:lnTo>
                  <a:lnTo>
                    <a:pt x="4245" y="1933"/>
                  </a:lnTo>
                  <a:lnTo>
                    <a:pt x="3996" y="2013"/>
                  </a:lnTo>
                  <a:lnTo>
                    <a:pt x="3737" y="2082"/>
                  </a:lnTo>
                  <a:lnTo>
                    <a:pt x="3468" y="2142"/>
                  </a:lnTo>
                  <a:lnTo>
                    <a:pt x="3179" y="2202"/>
                  </a:lnTo>
                  <a:lnTo>
                    <a:pt x="2880" y="2252"/>
                  </a:lnTo>
                  <a:lnTo>
                    <a:pt x="2581" y="2292"/>
                  </a:lnTo>
                  <a:lnTo>
                    <a:pt x="2262" y="2311"/>
                  </a:lnTo>
                  <a:lnTo>
                    <a:pt x="1924" y="2331"/>
                  </a:lnTo>
                  <a:lnTo>
                    <a:pt x="1585" y="2331"/>
                  </a:lnTo>
                  <a:lnTo>
                    <a:pt x="1226" y="2321"/>
                  </a:lnTo>
                  <a:lnTo>
                    <a:pt x="867" y="2301"/>
                  </a:lnTo>
                  <a:lnTo>
                    <a:pt x="1196" y="2003"/>
                  </a:lnTo>
                  <a:lnTo>
                    <a:pt x="957" y="1734"/>
                  </a:lnTo>
                  <a:lnTo>
                    <a:pt x="1" y="2570"/>
                  </a:lnTo>
                  <a:lnTo>
                    <a:pt x="409" y="2620"/>
                  </a:lnTo>
                  <a:lnTo>
                    <a:pt x="748" y="2660"/>
                  </a:lnTo>
                  <a:lnTo>
                    <a:pt x="1067" y="2680"/>
                  </a:lnTo>
                  <a:lnTo>
                    <a:pt x="1386" y="2700"/>
                  </a:lnTo>
                  <a:lnTo>
                    <a:pt x="2033" y="2700"/>
                  </a:lnTo>
                  <a:lnTo>
                    <a:pt x="2352" y="2680"/>
                  </a:lnTo>
                  <a:lnTo>
                    <a:pt x="2661" y="2650"/>
                  </a:lnTo>
                  <a:lnTo>
                    <a:pt x="2960" y="2620"/>
                  </a:lnTo>
                  <a:lnTo>
                    <a:pt x="3259" y="2570"/>
                  </a:lnTo>
                  <a:lnTo>
                    <a:pt x="3528" y="2521"/>
                  </a:lnTo>
                  <a:lnTo>
                    <a:pt x="3797" y="2451"/>
                  </a:lnTo>
                  <a:lnTo>
                    <a:pt x="4056" y="2381"/>
                  </a:lnTo>
                  <a:lnTo>
                    <a:pt x="4305" y="2311"/>
                  </a:lnTo>
                  <a:lnTo>
                    <a:pt x="4544" y="2232"/>
                  </a:lnTo>
                  <a:lnTo>
                    <a:pt x="4763" y="2142"/>
                  </a:lnTo>
                  <a:lnTo>
                    <a:pt x="4982" y="2052"/>
                  </a:lnTo>
                  <a:lnTo>
                    <a:pt x="5181" y="1963"/>
                  </a:lnTo>
                  <a:lnTo>
                    <a:pt x="5381" y="1863"/>
                  </a:lnTo>
                  <a:lnTo>
                    <a:pt x="5560" y="1773"/>
                  </a:lnTo>
                  <a:lnTo>
                    <a:pt x="5739" y="1674"/>
                  </a:lnTo>
                  <a:lnTo>
                    <a:pt x="6058" y="1475"/>
                  </a:lnTo>
                  <a:lnTo>
                    <a:pt x="6337" y="1275"/>
                  </a:lnTo>
                  <a:lnTo>
                    <a:pt x="6576" y="1086"/>
                  </a:lnTo>
                  <a:lnTo>
                    <a:pt x="6775" y="917"/>
                  </a:lnTo>
                  <a:lnTo>
                    <a:pt x="6935" y="767"/>
                  </a:lnTo>
                  <a:lnTo>
                    <a:pt x="7054" y="638"/>
                  </a:lnTo>
                  <a:lnTo>
                    <a:pt x="7194" y="488"/>
                  </a:lnTo>
                  <a:lnTo>
                    <a:pt x="7602" y="807"/>
                  </a:lnTo>
                  <a:lnTo>
                    <a:pt x="7602" y="767"/>
                  </a:lnTo>
                  <a:lnTo>
                    <a:pt x="7602" y="648"/>
                  </a:lnTo>
                  <a:lnTo>
                    <a:pt x="7592" y="578"/>
                  </a:lnTo>
                  <a:lnTo>
                    <a:pt x="7572" y="488"/>
                  </a:lnTo>
                  <a:lnTo>
                    <a:pt x="7553" y="409"/>
                  </a:lnTo>
                  <a:lnTo>
                    <a:pt x="7523" y="319"/>
                  </a:lnTo>
                  <a:lnTo>
                    <a:pt x="7473" y="239"/>
                  </a:lnTo>
                  <a:lnTo>
                    <a:pt x="7413" y="159"/>
                  </a:lnTo>
                  <a:lnTo>
                    <a:pt x="7333" y="100"/>
                  </a:lnTo>
                  <a:lnTo>
                    <a:pt x="7234" y="40"/>
                  </a:lnTo>
                  <a:lnTo>
                    <a:pt x="7184" y="20"/>
                  </a:lnTo>
                  <a:lnTo>
                    <a:pt x="7114" y="10"/>
                  </a:lnTo>
                  <a:lnTo>
                    <a:pt x="705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8" name="Google Shape;2748;p24"/>
            <p:cNvSpPr/>
            <p:nvPr/>
          </p:nvSpPr>
          <p:spPr>
            <a:xfrm>
              <a:off x="4672750" y="4650450"/>
              <a:ext cx="85225" cy="171875"/>
            </a:xfrm>
            <a:custGeom>
              <a:rect b="b" l="l" r="r" t="t"/>
              <a:pathLst>
                <a:path extrusionOk="0" h="6875" w="3409">
                  <a:moveTo>
                    <a:pt x="1705" y="0"/>
                  </a:moveTo>
                  <a:lnTo>
                    <a:pt x="1535" y="10"/>
                  </a:lnTo>
                  <a:lnTo>
                    <a:pt x="1366" y="40"/>
                  </a:lnTo>
                  <a:lnTo>
                    <a:pt x="1196" y="80"/>
                  </a:lnTo>
                  <a:lnTo>
                    <a:pt x="1047" y="140"/>
                  </a:lnTo>
                  <a:lnTo>
                    <a:pt x="898" y="209"/>
                  </a:lnTo>
                  <a:lnTo>
                    <a:pt x="758" y="299"/>
                  </a:lnTo>
                  <a:lnTo>
                    <a:pt x="619" y="389"/>
                  </a:lnTo>
                  <a:lnTo>
                    <a:pt x="499" y="498"/>
                  </a:lnTo>
                  <a:lnTo>
                    <a:pt x="390" y="628"/>
                  </a:lnTo>
                  <a:lnTo>
                    <a:pt x="290" y="757"/>
                  </a:lnTo>
                  <a:lnTo>
                    <a:pt x="210" y="897"/>
                  </a:lnTo>
                  <a:lnTo>
                    <a:pt x="140" y="1046"/>
                  </a:lnTo>
                  <a:lnTo>
                    <a:pt x="81" y="1196"/>
                  </a:lnTo>
                  <a:lnTo>
                    <a:pt x="41" y="1365"/>
                  </a:lnTo>
                  <a:lnTo>
                    <a:pt x="11" y="1534"/>
                  </a:lnTo>
                  <a:lnTo>
                    <a:pt x="1" y="1704"/>
                  </a:lnTo>
                  <a:lnTo>
                    <a:pt x="1" y="5171"/>
                  </a:lnTo>
                  <a:lnTo>
                    <a:pt x="11" y="5340"/>
                  </a:lnTo>
                  <a:lnTo>
                    <a:pt x="41" y="5510"/>
                  </a:lnTo>
                  <a:lnTo>
                    <a:pt x="81" y="5679"/>
                  </a:lnTo>
                  <a:lnTo>
                    <a:pt x="140" y="5828"/>
                  </a:lnTo>
                  <a:lnTo>
                    <a:pt x="210" y="5978"/>
                  </a:lnTo>
                  <a:lnTo>
                    <a:pt x="290" y="6117"/>
                  </a:lnTo>
                  <a:lnTo>
                    <a:pt x="390" y="6257"/>
                  </a:lnTo>
                  <a:lnTo>
                    <a:pt x="499" y="6376"/>
                  </a:lnTo>
                  <a:lnTo>
                    <a:pt x="619" y="6486"/>
                  </a:lnTo>
                  <a:lnTo>
                    <a:pt x="758" y="6586"/>
                  </a:lnTo>
                  <a:lnTo>
                    <a:pt x="898" y="6665"/>
                  </a:lnTo>
                  <a:lnTo>
                    <a:pt x="1047" y="6735"/>
                  </a:lnTo>
                  <a:lnTo>
                    <a:pt x="1196" y="6795"/>
                  </a:lnTo>
                  <a:lnTo>
                    <a:pt x="1366" y="6835"/>
                  </a:lnTo>
                  <a:lnTo>
                    <a:pt x="1535" y="6865"/>
                  </a:lnTo>
                  <a:lnTo>
                    <a:pt x="1705" y="6874"/>
                  </a:lnTo>
                  <a:lnTo>
                    <a:pt x="1884" y="6865"/>
                  </a:lnTo>
                  <a:lnTo>
                    <a:pt x="2043" y="6835"/>
                  </a:lnTo>
                  <a:lnTo>
                    <a:pt x="2213" y="6795"/>
                  </a:lnTo>
                  <a:lnTo>
                    <a:pt x="2372" y="6735"/>
                  </a:lnTo>
                  <a:lnTo>
                    <a:pt x="2512" y="6665"/>
                  </a:lnTo>
                  <a:lnTo>
                    <a:pt x="2661" y="6586"/>
                  </a:lnTo>
                  <a:lnTo>
                    <a:pt x="2791" y="6486"/>
                  </a:lnTo>
                  <a:lnTo>
                    <a:pt x="2910" y="6376"/>
                  </a:lnTo>
                  <a:lnTo>
                    <a:pt x="3020" y="6257"/>
                  </a:lnTo>
                  <a:lnTo>
                    <a:pt x="3119" y="6117"/>
                  </a:lnTo>
                  <a:lnTo>
                    <a:pt x="3199" y="5978"/>
                  </a:lnTo>
                  <a:lnTo>
                    <a:pt x="3269" y="5828"/>
                  </a:lnTo>
                  <a:lnTo>
                    <a:pt x="3329" y="5679"/>
                  </a:lnTo>
                  <a:lnTo>
                    <a:pt x="3368" y="5510"/>
                  </a:lnTo>
                  <a:lnTo>
                    <a:pt x="3398" y="5340"/>
                  </a:lnTo>
                  <a:lnTo>
                    <a:pt x="3408" y="5171"/>
                  </a:lnTo>
                  <a:lnTo>
                    <a:pt x="3408" y="1704"/>
                  </a:lnTo>
                  <a:lnTo>
                    <a:pt x="3398" y="1534"/>
                  </a:lnTo>
                  <a:lnTo>
                    <a:pt x="3368" y="1365"/>
                  </a:lnTo>
                  <a:lnTo>
                    <a:pt x="3329" y="1196"/>
                  </a:lnTo>
                  <a:lnTo>
                    <a:pt x="3269" y="1046"/>
                  </a:lnTo>
                  <a:lnTo>
                    <a:pt x="3199" y="897"/>
                  </a:lnTo>
                  <a:lnTo>
                    <a:pt x="3119" y="757"/>
                  </a:lnTo>
                  <a:lnTo>
                    <a:pt x="3020" y="628"/>
                  </a:lnTo>
                  <a:lnTo>
                    <a:pt x="2910" y="498"/>
                  </a:lnTo>
                  <a:lnTo>
                    <a:pt x="2791" y="389"/>
                  </a:lnTo>
                  <a:lnTo>
                    <a:pt x="2661" y="299"/>
                  </a:lnTo>
                  <a:lnTo>
                    <a:pt x="2512" y="209"/>
                  </a:lnTo>
                  <a:lnTo>
                    <a:pt x="2372" y="140"/>
                  </a:lnTo>
                  <a:lnTo>
                    <a:pt x="2213" y="80"/>
                  </a:lnTo>
                  <a:lnTo>
                    <a:pt x="2043" y="40"/>
                  </a:lnTo>
                  <a:lnTo>
                    <a:pt x="1884" y="10"/>
                  </a:lnTo>
                  <a:lnTo>
                    <a:pt x="1705"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9" name="Google Shape;2749;p24"/>
            <p:cNvSpPr/>
            <p:nvPr/>
          </p:nvSpPr>
          <p:spPr>
            <a:xfrm>
              <a:off x="4399525" y="4135600"/>
              <a:ext cx="636150" cy="331300"/>
            </a:xfrm>
            <a:custGeom>
              <a:rect b="b" l="l" r="r" t="t"/>
              <a:pathLst>
                <a:path extrusionOk="0" h="13252" w="25446">
                  <a:moveTo>
                    <a:pt x="7812" y="1"/>
                  </a:moveTo>
                  <a:lnTo>
                    <a:pt x="7403" y="11"/>
                  </a:lnTo>
                  <a:lnTo>
                    <a:pt x="7015" y="41"/>
                  </a:lnTo>
                  <a:lnTo>
                    <a:pt x="6616" y="90"/>
                  </a:lnTo>
                  <a:lnTo>
                    <a:pt x="6237" y="160"/>
                  </a:lnTo>
                  <a:lnTo>
                    <a:pt x="5859" y="250"/>
                  </a:lnTo>
                  <a:lnTo>
                    <a:pt x="5490" y="349"/>
                  </a:lnTo>
                  <a:lnTo>
                    <a:pt x="5122" y="479"/>
                  </a:lnTo>
                  <a:lnTo>
                    <a:pt x="4773" y="618"/>
                  </a:lnTo>
                  <a:lnTo>
                    <a:pt x="4424" y="768"/>
                  </a:lnTo>
                  <a:lnTo>
                    <a:pt x="4085" y="947"/>
                  </a:lnTo>
                  <a:lnTo>
                    <a:pt x="3757" y="1127"/>
                  </a:lnTo>
                  <a:lnTo>
                    <a:pt x="3448" y="1336"/>
                  </a:lnTo>
                  <a:lnTo>
                    <a:pt x="3139" y="1555"/>
                  </a:lnTo>
                  <a:lnTo>
                    <a:pt x="2840" y="1784"/>
                  </a:lnTo>
                  <a:lnTo>
                    <a:pt x="2561" y="2033"/>
                  </a:lnTo>
                  <a:lnTo>
                    <a:pt x="2292" y="2292"/>
                  </a:lnTo>
                  <a:lnTo>
                    <a:pt x="2033" y="2561"/>
                  </a:lnTo>
                  <a:lnTo>
                    <a:pt x="1784" y="2840"/>
                  </a:lnTo>
                  <a:lnTo>
                    <a:pt x="1555" y="3139"/>
                  </a:lnTo>
                  <a:lnTo>
                    <a:pt x="1336" y="3438"/>
                  </a:lnTo>
                  <a:lnTo>
                    <a:pt x="1136" y="3757"/>
                  </a:lnTo>
                  <a:lnTo>
                    <a:pt x="947" y="4086"/>
                  </a:lnTo>
                  <a:lnTo>
                    <a:pt x="768" y="4424"/>
                  </a:lnTo>
                  <a:lnTo>
                    <a:pt x="618" y="4773"/>
                  </a:lnTo>
                  <a:lnTo>
                    <a:pt x="479" y="5122"/>
                  </a:lnTo>
                  <a:lnTo>
                    <a:pt x="349" y="5490"/>
                  </a:lnTo>
                  <a:lnTo>
                    <a:pt x="250" y="5859"/>
                  </a:lnTo>
                  <a:lnTo>
                    <a:pt x="160" y="6237"/>
                  </a:lnTo>
                  <a:lnTo>
                    <a:pt x="90" y="6616"/>
                  </a:lnTo>
                  <a:lnTo>
                    <a:pt x="41" y="7015"/>
                  </a:lnTo>
                  <a:lnTo>
                    <a:pt x="11" y="7403"/>
                  </a:lnTo>
                  <a:lnTo>
                    <a:pt x="1" y="7812"/>
                  </a:lnTo>
                  <a:lnTo>
                    <a:pt x="1" y="13251"/>
                  </a:lnTo>
                  <a:lnTo>
                    <a:pt x="25446" y="13251"/>
                  </a:lnTo>
                  <a:lnTo>
                    <a:pt x="25446" y="7812"/>
                  </a:lnTo>
                  <a:lnTo>
                    <a:pt x="25436" y="7403"/>
                  </a:lnTo>
                  <a:lnTo>
                    <a:pt x="25406" y="7015"/>
                  </a:lnTo>
                  <a:lnTo>
                    <a:pt x="25356" y="6616"/>
                  </a:lnTo>
                  <a:lnTo>
                    <a:pt x="25286" y="6237"/>
                  </a:lnTo>
                  <a:lnTo>
                    <a:pt x="25197" y="5859"/>
                  </a:lnTo>
                  <a:lnTo>
                    <a:pt x="25097" y="5490"/>
                  </a:lnTo>
                  <a:lnTo>
                    <a:pt x="24978" y="5122"/>
                  </a:lnTo>
                  <a:lnTo>
                    <a:pt x="24828" y="4773"/>
                  </a:lnTo>
                  <a:lnTo>
                    <a:pt x="24679" y="4424"/>
                  </a:lnTo>
                  <a:lnTo>
                    <a:pt x="24499" y="4086"/>
                  </a:lnTo>
                  <a:lnTo>
                    <a:pt x="24320" y="3757"/>
                  </a:lnTo>
                  <a:lnTo>
                    <a:pt x="24111" y="3438"/>
                  </a:lnTo>
                  <a:lnTo>
                    <a:pt x="23892" y="3139"/>
                  </a:lnTo>
                  <a:lnTo>
                    <a:pt x="23663" y="2840"/>
                  </a:lnTo>
                  <a:lnTo>
                    <a:pt x="23413" y="2561"/>
                  </a:lnTo>
                  <a:lnTo>
                    <a:pt x="23164" y="2292"/>
                  </a:lnTo>
                  <a:lnTo>
                    <a:pt x="22885" y="2033"/>
                  </a:lnTo>
                  <a:lnTo>
                    <a:pt x="22606" y="1784"/>
                  </a:lnTo>
                  <a:lnTo>
                    <a:pt x="22308" y="1555"/>
                  </a:lnTo>
                  <a:lnTo>
                    <a:pt x="22009" y="1336"/>
                  </a:lnTo>
                  <a:lnTo>
                    <a:pt x="21690" y="1127"/>
                  </a:lnTo>
                  <a:lnTo>
                    <a:pt x="21361" y="947"/>
                  </a:lnTo>
                  <a:lnTo>
                    <a:pt x="21022" y="768"/>
                  </a:lnTo>
                  <a:lnTo>
                    <a:pt x="20674" y="618"/>
                  </a:lnTo>
                  <a:lnTo>
                    <a:pt x="20325" y="479"/>
                  </a:lnTo>
                  <a:lnTo>
                    <a:pt x="19956" y="349"/>
                  </a:lnTo>
                  <a:lnTo>
                    <a:pt x="19588" y="250"/>
                  </a:lnTo>
                  <a:lnTo>
                    <a:pt x="19209" y="160"/>
                  </a:lnTo>
                  <a:lnTo>
                    <a:pt x="18831" y="90"/>
                  </a:lnTo>
                  <a:lnTo>
                    <a:pt x="18442" y="41"/>
                  </a:lnTo>
                  <a:lnTo>
                    <a:pt x="18043" y="11"/>
                  </a:lnTo>
                  <a:lnTo>
                    <a:pt x="1763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0" name="Google Shape;2750;p24"/>
            <p:cNvSpPr/>
            <p:nvPr/>
          </p:nvSpPr>
          <p:spPr>
            <a:xfrm>
              <a:off x="4261050" y="4457150"/>
              <a:ext cx="774625" cy="47100"/>
            </a:xfrm>
            <a:custGeom>
              <a:rect b="b" l="l" r="r" t="t"/>
              <a:pathLst>
                <a:path extrusionOk="0" h="1884" w="30985">
                  <a:moveTo>
                    <a:pt x="0" y="1"/>
                  </a:moveTo>
                  <a:lnTo>
                    <a:pt x="0" y="1884"/>
                  </a:lnTo>
                  <a:lnTo>
                    <a:pt x="30985" y="1884"/>
                  </a:lnTo>
                  <a:lnTo>
                    <a:pt x="30985"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1" name="Google Shape;2751;p24"/>
            <p:cNvSpPr/>
            <p:nvPr/>
          </p:nvSpPr>
          <p:spPr>
            <a:xfrm>
              <a:off x="4637150" y="4256150"/>
              <a:ext cx="162425" cy="162425"/>
            </a:xfrm>
            <a:custGeom>
              <a:rect b="b" l="l" r="r" t="t"/>
              <a:pathLst>
                <a:path extrusionOk="0" h="6497" w="6497">
                  <a:moveTo>
                    <a:pt x="3079" y="1"/>
                  </a:moveTo>
                  <a:lnTo>
                    <a:pt x="2909" y="21"/>
                  </a:lnTo>
                  <a:lnTo>
                    <a:pt x="2750" y="41"/>
                  </a:lnTo>
                  <a:lnTo>
                    <a:pt x="2591" y="70"/>
                  </a:lnTo>
                  <a:lnTo>
                    <a:pt x="2431" y="100"/>
                  </a:lnTo>
                  <a:lnTo>
                    <a:pt x="2282" y="150"/>
                  </a:lnTo>
                  <a:lnTo>
                    <a:pt x="2122" y="200"/>
                  </a:lnTo>
                  <a:lnTo>
                    <a:pt x="1983" y="260"/>
                  </a:lnTo>
                  <a:lnTo>
                    <a:pt x="1833" y="320"/>
                  </a:lnTo>
                  <a:lnTo>
                    <a:pt x="1694" y="389"/>
                  </a:lnTo>
                  <a:lnTo>
                    <a:pt x="1564" y="469"/>
                  </a:lnTo>
                  <a:lnTo>
                    <a:pt x="1425" y="559"/>
                  </a:lnTo>
                  <a:lnTo>
                    <a:pt x="1305" y="648"/>
                  </a:lnTo>
                  <a:lnTo>
                    <a:pt x="1176" y="738"/>
                  </a:lnTo>
                  <a:lnTo>
                    <a:pt x="1056" y="848"/>
                  </a:lnTo>
                  <a:lnTo>
                    <a:pt x="947" y="947"/>
                  </a:lnTo>
                  <a:lnTo>
                    <a:pt x="837" y="1067"/>
                  </a:lnTo>
                  <a:lnTo>
                    <a:pt x="738" y="1186"/>
                  </a:lnTo>
                  <a:lnTo>
                    <a:pt x="638" y="1306"/>
                  </a:lnTo>
                  <a:lnTo>
                    <a:pt x="548" y="1435"/>
                  </a:lnTo>
                  <a:lnTo>
                    <a:pt x="469" y="1565"/>
                  </a:lnTo>
                  <a:lnTo>
                    <a:pt x="389" y="1704"/>
                  </a:lnTo>
                  <a:lnTo>
                    <a:pt x="319" y="1844"/>
                  </a:lnTo>
                  <a:lnTo>
                    <a:pt x="249" y="1983"/>
                  </a:lnTo>
                  <a:lnTo>
                    <a:pt x="190" y="2133"/>
                  </a:lnTo>
                  <a:lnTo>
                    <a:pt x="140" y="2282"/>
                  </a:lnTo>
                  <a:lnTo>
                    <a:pt x="100" y="2432"/>
                  </a:lnTo>
                  <a:lnTo>
                    <a:pt x="60" y="2591"/>
                  </a:lnTo>
                  <a:lnTo>
                    <a:pt x="30" y="2751"/>
                  </a:lnTo>
                  <a:lnTo>
                    <a:pt x="10" y="2920"/>
                  </a:lnTo>
                  <a:lnTo>
                    <a:pt x="0" y="3079"/>
                  </a:lnTo>
                  <a:lnTo>
                    <a:pt x="0" y="3249"/>
                  </a:lnTo>
                  <a:lnTo>
                    <a:pt x="0" y="3418"/>
                  </a:lnTo>
                  <a:lnTo>
                    <a:pt x="10" y="3577"/>
                  </a:lnTo>
                  <a:lnTo>
                    <a:pt x="30" y="3747"/>
                  </a:lnTo>
                  <a:lnTo>
                    <a:pt x="60" y="3906"/>
                  </a:lnTo>
                  <a:lnTo>
                    <a:pt x="100" y="4056"/>
                  </a:lnTo>
                  <a:lnTo>
                    <a:pt x="140" y="4215"/>
                  </a:lnTo>
                  <a:lnTo>
                    <a:pt x="190" y="4365"/>
                  </a:lnTo>
                  <a:lnTo>
                    <a:pt x="249" y="4514"/>
                  </a:lnTo>
                  <a:lnTo>
                    <a:pt x="319" y="4653"/>
                  </a:lnTo>
                  <a:lnTo>
                    <a:pt x="389" y="4793"/>
                  </a:lnTo>
                  <a:lnTo>
                    <a:pt x="469" y="4932"/>
                  </a:lnTo>
                  <a:lnTo>
                    <a:pt x="548" y="5062"/>
                  </a:lnTo>
                  <a:lnTo>
                    <a:pt x="638" y="5191"/>
                  </a:lnTo>
                  <a:lnTo>
                    <a:pt x="738" y="5311"/>
                  </a:lnTo>
                  <a:lnTo>
                    <a:pt x="837" y="5431"/>
                  </a:lnTo>
                  <a:lnTo>
                    <a:pt x="947" y="5540"/>
                  </a:lnTo>
                  <a:lnTo>
                    <a:pt x="1056" y="5650"/>
                  </a:lnTo>
                  <a:lnTo>
                    <a:pt x="1176" y="5749"/>
                  </a:lnTo>
                  <a:lnTo>
                    <a:pt x="1305" y="5849"/>
                  </a:lnTo>
                  <a:lnTo>
                    <a:pt x="1425" y="5939"/>
                  </a:lnTo>
                  <a:lnTo>
                    <a:pt x="1564" y="6028"/>
                  </a:lnTo>
                  <a:lnTo>
                    <a:pt x="1694" y="6108"/>
                  </a:lnTo>
                  <a:lnTo>
                    <a:pt x="1833" y="6178"/>
                  </a:lnTo>
                  <a:lnTo>
                    <a:pt x="1983" y="6238"/>
                  </a:lnTo>
                  <a:lnTo>
                    <a:pt x="2122" y="6297"/>
                  </a:lnTo>
                  <a:lnTo>
                    <a:pt x="2282" y="6347"/>
                  </a:lnTo>
                  <a:lnTo>
                    <a:pt x="2431" y="6397"/>
                  </a:lnTo>
                  <a:lnTo>
                    <a:pt x="2591" y="6427"/>
                  </a:lnTo>
                  <a:lnTo>
                    <a:pt x="2750" y="6457"/>
                  </a:lnTo>
                  <a:lnTo>
                    <a:pt x="2909" y="6477"/>
                  </a:lnTo>
                  <a:lnTo>
                    <a:pt x="3079" y="6487"/>
                  </a:lnTo>
                  <a:lnTo>
                    <a:pt x="3248" y="6497"/>
                  </a:lnTo>
                  <a:lnTo>
                    <a:pt x="3408" y="6487"/>
                  </a:lnTo>
                  <a:lnTo>
                    <a:pt x="3577" y="6477"/>
                  </a:lnTo>
                  <a:lnTo>
                    <a:pt x="3736" y="6457"/>
                  </a:lnTo>
                  <a:lnTo>
                    <a:pt x="3896" y="6427"/>
                  </a:lnTo>
                  <a:lnTo>
                    <a:pt x="4055" y="6397"/>
                  </a:lnTo>
                  <a:lnTo>
                    <a:pt x="4205" y="6347"/>
                  </a:lnTo>
                  <a:lnTo>
                    <a:pt x="4364" y="6297"/>
                  </a:lnTo>
                  <a:lnTo>
                    <a:pt x="4503" y="6238"/>
                  </a:lnTo>
                  <a:lnTo>
                    <a:pt x="4653" y="6178"/>
                  </a:lnTo>
                  <a:lnTo>
                    <a:pt x="4792" y="6108"/>
                  </a:lnTo>
                  <a:lnTo>
                    <a:pt x="4932" y="6028"/>
                  </a:lnTo>
                  <a:lnTo>
                    <a:pt x="5061" y="5939"/>
                  </a:lnTo>
                  <a:lnTo>
                    <a:pt x="5191" y="5849"/>
                  </a:lnTo>
                  <a:lnTo>
                    <a:pt x="5310" y="5749"/>
                  </a:lnTo>
                  <a:lnTo>
                    <a:pt x="5430" y="5650"/>
                  </a:lnTo>
                  <a:lnTo>
                    <a:pt x="5540" y="5540"/>
                  </a:lnTo>
                  <a:lnTo>
                    <a:pt x="5649" y="5431"/>
                  </a:lnTo>
                  <a:lnTo>
                    <a:pt x="5749" y="5311"/>
                  </a:lnTo>
                  <a:lnTo>
                    <a:pt x="5848" y="5191"/>
                  </a:lnTo>
                  <a:lnTo>
                    <a:pt x="5938" y="5062"/>
                  </a:lnTo>
                  <a:lnTo>
                    <a:pt x="6018" y="4932"/>
                  </a:lnTo>
                  <a:lnTo>
                    <a:pt x="6098" y="4793"/>
                  </a:lnTo>
                  <a:lnTo>
                    <a:pt x="6167" y="4653"/>
                  </a:lnTo>
                  <a:lnTo>
                    <a:pt x="6237" y="4514"/>
                  </a:lnTo>
                  <a:lnTo>
                    <a:pt x="6297" y="4365"/>
                  </a:lnTo>
                  <a:lnTo>
                    <a:pt x="6347" y="4215"/>
                  </a:lnTo>
                  <a:lnTo>
                    <a:pt x="6386" y="4056"/>
                  </a:lnTo>
                  <a:lnTo>
                    <a:pt x="6426" y="3906"/>
                  </a:lnTo>
                  <a:lnTo>
                    <a:pt x="6456" y="3747"/>
                  </a:lnTo>
                  <a:lnTo>
                    <a:pt x="6476" y="3577"/>
                  </a:lnTo>
                  <a:lnTo>
                    <a:pt x="6486" y="3418"/>
                  </a:lnTo>
                  <a:lnTo>
                    <a:pt x="6496" y="3249"/>
                  </a:lnTo>
                  <a:lnTo>
                    <a:pt x="6486" y="3079"/>
                  </a:lnTo>
                  <a:lnTo>
                    <a:pt x="6476" y="2920"/>
                  </a:lnTo>
                  <a:lnTo>
                    <a:pt x="6456" y="2751"/>
                  </a:lnTo>
                  <a:lnTo>
                    <a:pt x="6426" y="2591"/>
                  </a:lnTo>
                  <a:lnTo>
                    <a:pt x="6386" y="2432"/>
                  </a:lnTo>
                  <a:lnTo>
                    <a:pt x="6347" y="2282"/>
                  </a:lnTo>
                  <a:lnTo>
                    <a:pt x="6297" y="2133"/>
                  </a:lnTo>
                  <a:lnTo>
                    <a:pt x="6237" y="1983"/>
                  </a:lnTo>
                  <a:lnTo>
                    <a:pt x="6167" y="1844"/>
                  </a:lnTo>
                  <a:lnTo>
                    <a:pt x="6098" y="1704"/>
                  </a:lnTo>
                  <a:lnTo>
                    <a:pt x="6018" y="1565"/>
                  </a:lnTo>
                  <a:lnTo>
                    <a:pt x="5938" y="1435"/>
                  </a:lnTo>
                  <a:lnTo>
                    <a:pt x="5848" y="1306"/>
                  </a:lnTo>
                  <a:lnTo>
                    <a:pt x="5749" y="1186"/>
                  </a:lnTo>
                  <a:lnTo>
                    <a:pt x="5649" y="1067"/>
                  </a:lnTo>
                  <a:lnTo>
                    <a:pt x="5540" y="947"/>
                  </a:lnTo>
                  <a:lnTo>
                    <a:pt x="5430" y="848"/>
                  </a:lnTo>
                  <a:lnTo>
                    <a:pt x="5310" y="738"/>
                  </a:lnTo>
                  <a:lnTo>
                    <a:pt x="5191" y="648"/>
                  </a:lnTo>
                  <a:lnTo>
                    <a:pt x="5061" y="559"/>
                  </a:lnTo>
                  <a:lnTo>
                    <a:pt x="4932" y="469"/>
                  </a:lnTo>
                  <a:lnTo>
                    <a:pt x="4792" y="389"/>
                  </a:lnTo>
                  <a:lnTo>
                    <a:pt x="4653" y="320"/>
                  </a:lnTo>
                  <a:lnTo>
                    <a:pt x="4503" y="260"/>
                  </a:lnTo>
                  <a:lnTo>
                    <a:pt x="4364" y="200"/>
                  </a:lnTo>
                  <a:lnTo>
                    <a:pt x="4205" y="150"/>
                  </a:lnTo>
                  <a:lnTo>
                    <a:pt x="4055" y="100"/>
                  </a:lnTo>
                  <a:lnTo>
                    <a:pt x="3896" y="70"/>
                  </a:lnTo>
                  <a:lnTo>
                    <a:pt x="3736" y="41"/>
                  </a:lnTo>
                  <a:lnTo>
                    <a:pt x="3577" y="21"/>
                  </a:lnTo>
                  <a:lnTo>
                    <a:pt x="340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52" name="Google Shape;2752;p24"/>
          <p:cNvSpPr/>
          <p:nvPr/>
        </p:nvSpPr>
        <p:spPr>
          <a:xfrm>
            <a:off x="3693775" y="2057238"/>
            <a:ext cx="1756500" cy="1756500"/>
          </a:xfrm>
          <a:prstGeom prst="arc">
            <a:avLst>
              <a:gd fmla="val 16548368" name="adj1"/>
              <a:gd fmla="val 16275016" name="adj2"/>
            </a:avLst>
          </a:prstGeom>
          <a:noFill/>
          <a:ln cap="flat" cmpd="sng" w="9525">
            <a:solidFill>
              <a:schemeClr val="dk2"/>
            </a:solidFill>
            <a:prstDash val="solid"/>
            <a:round/>
            <a:headEnd len="sm" w="sm" type="none"/>
            <a:tailEnd len="sm" w="sm" type="triangl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3" name="Google Shape;2753;p24"/>
          <p:cNvSpPr txBox="1"/>
          <p:nvPr>
            <p:ph type="title"/>
          </p:nvPr>
        </p:nvSpPr>
        <p:spPr>
          <a:xfrm>
            <a:off x="-1659557" y="273625"/>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solidFill>
                  <a:schemeClr val="lt1"/>
                </a:solidFill>
              </a:rPr>
              <a:t>Human life cycle infographics</a:t>
            </a:r>
            <a:endParaRPr>
              <a:solidFill>
                <a:schemeClr val="lt1"/>
              </a:solidFill>
            </a:endParaRPr>
          </a:p>
        </p:txBody>
      </p:sp>
      <p:grpSp>
        <p:nvGrpSpPr>
          <p:cNvPr id="2754" name="Google Shape;2754;p24"/>
          <p:cNvGrpSpPr/>
          <p:nvPr/>
        </p:nvGrpSpPr>
        <p:grpSpPr>
          <a:xfrm>
            <a:off x="3995963" y="2172175"/>
            <a:ext cx="1175625" cy="1406525"/>
            <a:chOff x="558350" y="249575"/>
            <a:chExt cx="1175625" cy="1406525"/>
          </a:xfrm>
        </p:grpSpPr>
        <p:sp>
          <p:nvSpPr>
            <p:cNvPr id="2755" name="Google Shape;2755;p24"/>
            <p:cNvSpPr/>
            <p:nvPr/>
          </p:nvSpPr>
          <p:spPr>
            <a:xfrm>
              <a:off x="558350" y="480450"/>
              <a:ext cx="1175625" cy="1175650"/>
            </a:xfrm>
            <a:custGeom>
              <a:rect b="b" l="l" r="r" t="t"/>
              <a:pathLst>
                <a:path extrusionOk="0" h="47026" w="47025">
                  <a:moveTo>
                    <a:pt x="23512" y="1"/>
                  </a:moveTo>
                  <a:lnTo>
                    <a:pt x="22905" y="11"/>
                  </a:lnTo>
                  <a:lnTo>
                    <a:pt x="22307" y="31"/>
                  </a:lnTo>
                  <a:lnTo>
                    <a:pt x="21709" y="71"/>
                  </a:lnTo>
                  <a:lnTo>
                    <a:pt x="21111" y="130"/>
                  </a:lnTo>
                  <a:lnTo>
                    <a:pt x="20524" y="190"/>
                  </a:lnTo>
                  <a:lnTo>
                    <a:pt x="19936" y="280"/>
                  </a:lnTo>
                  <a:lnTo>
                    <a:pt x="19348" y="370"/>
                  </a:lnTo>
                  <a:lnTo>
                    <a:pt x="18780" y="479"/>
                  </a:lnTo>
                  <a:lnTo>
                    <a:pt x="18202" y="609"/>
                  </a:lnTo>
                  <a:lnTo>
                    <a:pt x="17634" y="748"/>
                  </a:lnTo>
                  <a:lnTo>
                    <a:pt x="17076" y="898"/>
                  </a:lnTo>
                  <a:lnTo>
                    <a:pt x="16518" y="1057"/>
                  </a:lnTo>
                  <a:lnTo>
                    <a:pt x="15971" y="1236"/>
                  </a:lnTo>
                  <a:lnTo>
                    <a:pt x="15433" y="1436"/>
                  </a:lnTo>
                  <a:lnTo>
                    <a:pt x="14895" y="1635"/>
                  </a:lnTo>
                  <a:lnTo>
                    <a:pt x="14366" y="1854"/>
                  </a:lnTo>
                  <a:lnTo>
                    <a:pt x="13838" y="2083"/>
                  </a:lnTo>
                  <a:lnTo>
                    <a:pt x="13320" y="2322"/>
                  </a:lnTo>
                  <a:lnTo>
                    <a:pt x="12812" y="2581"/>
                  </a:lnTo>
                  <a:lnTo>
                    <a:pt x="12304" y="2840"/>
                  </a:lnTo>
                  <a:lnTo>
                    <a:pt x="11816" y="3119"/>
                  </a:lnTo>
                  <a:lnTo>
                    <a:pt x="11318" y="3408"/>
                  </a:lnTo>
                  <a:lnTo>
                    <a:pt x="10840" y="3707"/>
                  </a:lnTo>
                  <a:lnTo>
                    <a:pt x="10371" y="4016"/>
                  </a:lnTo>
                  <a:lnTo>
                    <a:pt x="9903" y="4345"/>
                  </a:lnTo>
                  <a:lnTo>
                    <a:pt x="9445" y="4674"/>
                  </a:lnTo>
                  <a:lnTo>
                    <a:pt x="8996" y="5022"/>
                  </a:lnTo>
                  <a:lnTo>
                    <a:pt x="8558" y="5371"/>
                  </a:lnTo>
                  <a:lnTo>
                    <a:pt x="8130" y="5740"/>
                  </a:lnTo>
                  <a:lnTo>
                    <a:pt x="7701" y="6108"/>
                  </a:lnTo>
                  <a:lnTo>
                    <a:pt x="7293" y="6497"/>
                  </a:lnTo>
                  <a:lnTo>
                    <a:pt x="6884" y="6895"/>
                  </a:lnTo>
                  <a:lnTo>
                    <a:pt x="6496" y="7294"/>
                  </a:lnTo>
                  <a:lnTo>
                    <a:pt x="6107" y="7712"/>
                  </a:lnTo>
                  <a:lnTo>
                    <a:pt x="5739" y="8131"/>
                  </a:lnTo>
                  <a:lnTo>
                    <a:pt x="5370" y="8559"/>
                  </a:lnTo>
                  <a:lnTo>
                    <a:pt x="5021" y="8997"/>
                  </a:lnTo>
                  <a:lnTo>
                    <a:pt x="4673" y="9446"/>
                  </a:lnTo>
                  <a:lnTo>
                    <a:pt x="4344" y="9904"/>
                  </a:lnTo>
                  <a:lnTo>
                    <a:pt x="4015" y="10372"/>
                  </a:lnTo>
                  <a:lnTo>
                    <a:pt x="3706" y="10841"/>
                  </a:lnTo>
                  <a:lnTo>
                    <a:pt x="3407" y="11329"/>
                  </a:lnTo>
                  <a:lnTo>
                    <a:pt x="3118" y="11817"/>
                  </a:lnTo>
                  <a:lnTo>
                    <a:pt x="2839" y="12305"/>
                  </a:lnTo>
                  <a:lnTo>
                    <a:pt x="2570" y="12813"/>
                  </a:lnTo>
                  <a:lnTo>
                    <a:pt x="2321" y="13321"/>
                  </a:lnTo>
                  <a:lnTo>
                    <a:pt x="2082" y="13839"/>
                  </a:lnTo>
                  <a:lnTo>
                    <a:pt x="1853" y="14367"/>
                  </a:lnTo>
                  <a:lnTo>
                    <a:pt x="1634" y="14895"/>
                  </a:lnTo>
                  <a:lnTo>
                    <a:pt x="1425" y="15433"/>
                  </a:lnTo>
                  <a:lnTo>
                    <a:pt x="1235" y="15971"/>
                  </a:lnTo>
                  <a:lnTo>
                    <a:pt x="1056" y="16529"/>
                  </a:lnTo>
                  <a:lnTo>
                    <a:pt x="897" y="17077"/>
                  </a:lnTo>
                  <a:lnTo>
                    <a:pt x="747" y="17645"/>
                  </a:lnTo>
                  <a:lnTo>
                    <a:pt x="608" y="18203"/>
                  </a:lnTo>
                  <a:lnTo>
                    <a:pt x="478" y="18781"/>
                  </a:lnTo>
                  <a:lnTo>
                    <a:pt x="369" y="19359"/>
                  </a:lnTo>
                  <a:lnTo>
                    <a:pt x="269" y="19937"/>
                  </a:lnTo>
                  <a:lnTo>
                    <a:pt x="189" y="20525"/>
                  </a:lnTo>
                  <a:lnTo>
                    <a:pt x="120" y="21112"/>
                  </a:lnTo>
                  <a:lnTo>
                    <a:pt x="70" y="21710"/>
                  </a:lnTo>
                  <a:lnTo>
                    <a:pt x="30" y="22308"/>
                  </a:lnTo>
                  <a:lnTo>
                    <a:pt x="10" y="22906"/>
                  </a:lnTo>
                  <a:lnTo>
                    <a:pt x="0" y="23513"/>
                  </a:lnTo>
                  <a:lnTo>
                    <a:pt x="10" y="24121"/>
                  </a:lnTo>
                  <a:lnTo>
                    <a:pt x="30" y="24729"/>
                  </a:lnTo>
                  <a:lnTo>
                    <a:pt x="70" y="25327"/>
                  </a:lnTo>
                  <a:lnTo>
                    <a:pt x="120" y="25924"/>
                  </a:lnTo>
                  <a:lnTo>
                    <a:pt x="189" y="26512"/>
                  </a:lnTo>
                  <a:lnTo>
                    <a:pt x="269" y="27100"/>
                  </a:lnTo>
                  <a:lnTo>
                    <a:pt x="369" y="27678"/>
                  </a:lnTo>
                  <a:lnTo>
                    <a:pt x="478" y="28256"/>
                  </a:lnTo>
                  <a:lnTo>
                    <a:pt x="608" y="28824"/>
                  </a:lnTo>
                  <a:lnTo>
                    <a:pt x="747" y="29392"/>
                  </a:lnTo>
                  <a:lnTo>
                    <a:pt x="897" y="29949"/>
                  </a:lnTo>
                  <a:lnTo>
                    <a:pt x="1056" y="30507"/>
                  </a:lnTo>
                  <a:lnTo>
                    <a:pt x="1235" y="31055"/>
                  </a:lnTo>
                  <a:lnTo>
                    <a:pt x="1425" y="31603"/>
                  </a:lnTo>
                  <a:lnTo>
                    <a:pt x="1634" y="32141"/>
                  </a:lnTo>
                  <a:lnTo>
                    <a:pt x="1853" y="32669"/>
                  </a:lnTo>
                  <a:lnTo>
                    <a:pt x="2082" y="33197"/>
                  </a:lnTo>
                  <a:lnTo>
                    <a:pt x="2321" y="33715"/>
                  </a:lnTo>
                  <a:lnTo>
                    <a:pt x="2570" y="34224"/>
                  </a:lnTo>
                  <a:lnTo>
                    <a:pt x="2839" y="34722"/>
                  </a:lnTo>
                  <a:lnTo>
                    <a:pt x="3118" y="35220"/>
                  </a:lnTo>
                  <a:lnTo>
                    <a:pt x="3407" y="35708"/>
                  </a:lnTo>
                  <a:lnTo>
                    <a:pt x="3706" y="36186"/>
                  </a:lnTo>
                  <a:lnTo>
                    <a:pt x="4015" y="36664"/>
                  </a:lnTo>
                  <a:lnTo>
                    <a:pt x="4344" y="37133"/>
                  </a:lnTo>
                  <a:lnTo>
                    <a:pt x="4673" y="37581"/>
                  </a:lnTo>
                  <a:lnTo>
                    <a:pt x="5021" y="38029"/>
                  </a:lnTo>
                  <a:lnTo>
                    <a:pt x="5370" y="38478"/>
                  </a:lnTo>
                  <a:lnTo>
                    <a:pt x="5739" y="38906"/>
                  </a:lnTo>
                  <a:lnTo>
                    <a:pt x="6107" y="39325"/>
                  </a:lnTo>
                  <a:lnTo>
                    <a:pt x="6496" y="39743"/>
                  </a:lnTo>
                  <a:lnTo>
                    <a:pt x="6884" y="40142"/>
                  </a:lnTo>
                  <a:lnTo>
                    <a:pt x="7293" y="40540"/>
                  </a:lnTo>
                  <a:lnTo>
                    <a:pt x="7701" y="40919"/>
                  </a:lnTo>
                  <a:lnTo>
                    <a:pt x="8130" y="41297"/>
                  </a:lnTo>
                  <a:lnTo>
                    <a:pt x="8558" y="41656"/>
                  </a:lnTo>
                  <a:lnTo>
                    <a:pt x="8996" y="42015"/>
                  </a:lnTo>
                  <a:lnTo>
                    <a:pt x="9445" y="42363"/>
                  </a:lnTo>
                  <a:lnTo>
                    <a:pt x="9903" y="42692"/>
                  </a:lnTo>
                  <a:lnTo>
                    <a:pt x="10371" y="43011"/>
                  </a:lnTo>
                  <a:lnTo>
                    <a:pt x="10840" y="43330"/>
                  </a:lnTo>
                  <a:lnTo>
                    <a:pt x="11318" y="43629"/>
                  </a:lnTo>
                  <a:lnTo>
                    <a:pt x="11816" y="43917"/>
                  </a:lnTo>
                  <a:lnTo>
                    <a:pt x="12304" y="44196"/>
                  </a:lnTo>
                  <a:lnTo>
                    <a:pt x="12812" y="44455"/>
                  </a:lnTo>
                  <a:lnTo>
                    <a:pt x="13320" y="44714"/>
                  </a:lnTo>
                  <a:lnTo>
                    <a:pt x="13838" y="44954"/>
                  </a:lnTo>
                  <a:lnTo>
                    <a:pt x="14366" y="45183"/>
                  </a:lnTo>
                  <a:lnTo>
                    <a:pt x="14895" y="45402"/>
                  </a:lnTo>
                  <a:lnTo>
                    <a:pt x="15433" y="45601"/>
                  </a:lnTo>
                  <a:lnTo>
                    <a:pt x="15971" y="45790"/>
                  </a:lnTo>
                  <a:lnTo>
                    <a:pt x="16518" y="45970"/>
                  </a:lnTo>
                  <a:lnTo>
                    <a:pt x="17076" y="46139"/>
                  </a:lnTo>
                  <a:lnTo>
                    <a:pt x="17634" y="46289"/>
                  </a:lnTo>
                  <a:lnTo>
                    <a:pt x="18202" y="46428"/>
                  </a:lnTo>
                  <a:lnTo>
                    <a:pt x="18780" y="46548"/>
                  </a:lnTo>
                  <a:lnTo>
                    <a:pt x="19348" y="46667"/>
                  </a:lnTo>
                  <a:lnTo>
                    <a:pt x="19936" y="46757"/>
                  </a:lnTo>
                  <a:lnTo>
                    <a:pt x="20524" y="46837"/>
                  </a:lnTo>
                  <a:lnTo>
                    <a:pt x="21111" y="46906"/>
                  </a:lnTo>
                  <a:lnTo>
                    <a:pt x="21709" y="46966"/>
                  </a:lnTo>
                  <a:lnTo>
                    <a:pt x="22307" y="46996"/>
                  </a:lnTo>
                  <a:lnTo>
                    <a:pt x="22905" y="47026"/>
                  </a:lnTo>
                  <a:lnTo>
                    <a:pt x="24120" y="47026"/>
                  </a:lnTo>
                  <a:lnTo>
                    <a:pt x="24728" y="46996"/>
                  </a:lnTo>
                  <a:lnTo>
                    <a:pt x="25326" y="46966"/>
                  </a:lnTo>
                  <a:lnTo>
                    <a:pt x="25923" y="46906"/>
                  </a:lnTo>
                  <a:lnTo>
                    <a:pt x="26511" y="46837"/>
                  </a:lnTo>
                  <a:lnTo>
                    <a:pt x="27099" y="46757"/>
                  </a:lnTo>
                  <a:lnTo>
                    <a:pt x="27677" y="46667"/>
                  </a:lnTo>
                  <a:lnTo>
                    <a:pt x="28255" y="46548"/>
                  </a:lnTo>
                  <a:lnTo>
                    <a:pt x="28823" y="46428"/>
                  </a:lnTo>
                  <a:lnTo>
                    <a:pt x="29391" y="46289"/>
                  </a:lnTo>
                  <a:lnTo>
                    <a:pt x="29948" y="46139"/>
                  </a:lnTo>
                  <a:lnTo>
                    <a:pt x="30506" y="45970"/>
                  </a:lnTo>
                  <a:lnTo>
                    <a:pt x="31054" y="45790"/>
                  </a:lnTo>
                  <a:lnTo>
                    <a:pt x="31602" y="45601"/>
                  </a:lnTo>
                  <a:lnTo>
                    <a:pt x="32140" y="45402"/>
                  </a:lnTo>
                  <a:lnTo>
                    <a:pt x="32668" y="45183"/>
                  </a:lnTo>
                  <a:lnTo>
                    <a:pt x="33186" y="44954"/>
                  </a:lnTo>
                  <a:lnTo>
                    <a:pt x="33704" y="44714"/>
                  </a:lnTo>
                  <a:lnTo>
                    <a:pt x="34223" y="44455"/>
                  </a:lnTo>
                  <a:lnTo>
                    <a:pt x="34721" y="44196"/>
                  </a:lnTo>
                  <a:lnTo>
                    <a:pt x="35219" y="43917"/>
                  </a:lnTo>
                  <a:lnTo>
                    <a:pt x="35707" y="43629"/>
                  </a:lnTo>
                  <a:lnTo>
                    <a:pt x="36185" y="43330"/>
                  </a:lnTo>
                  <a:lnTo>
                    <a:pt x="36663" y="43011"/>
                  </a:lnTo>
                  <a:lnTo>
                    <a:pt x="37122" y="42692"/>
                  </a:lnTo>
                  <a:lnTo>
                    <a:pt x="37580" y="42363"/>
                  </a:lnTo>
                  <a:lnTo>
                    <a:pt x="38028" y="42015"/>
                  </a:lnTo>
                  <a:lnTo>
                    <a:pt x="38467" y="41656"/>
                  </a:lnTo>
                  <a:lnTo>
                    <a:pt x="38905" y="41297"/>
                  </a:lnTo>
                  <a:lnTo>
                    <a:pt x="39324" y="40919"/>
                  </a:lnTo>
                  <a:lnTo>
                    <a:pt x="39732" y="40540"/>
                  </a:lnTo>
                  <a:lnTo>
                    <a:pt x="40140" y="40142"/>
                  </a:lnTo>
                  <a:lnTo>
                    <a:pt x="40539" y="39743"/>
                  </a:lnTo>
                  <a:lnTo>
                    <a:pt x="40918" y="39325"/>
                  </a:lnTo>
                  <a:lnTo>
                    <a:pt x="41296" y="38906"/>
                  </a:lnTo>
                  <a:lnTo>
                    <a:pt x="41655" y="38478"/>
                  </a:lnTo>
                  <a:lnTo>
                    <a:pt x="42013" y="38029"/>
                  </a:lnTo>
                  <a:lnTo>
                    <a:pt x="42352" y="37581"/>
                  </a:lnTo>
                  <a:lnTo>
                    <a:pt x="42691" y="37133"/>
                  </a:lnTo>
                  <a:lnTo>
                    <a:pt x="43010" y="36664"/>
                  </a:lnTo>
                  <a:lnTo>
                    <a:pt x="43319" y="36186"/>
                  </a:lnTo>
                  <a:lnTo>
                    <a:pt x="43627" y="35708"/>
                  </a:lnTo>
                  <a:lnTo>
                    <a:pt x="43916" y="35220"/>
                  </a:lnTo>
                  <a:lnTo>
                    <a:pt x="44185" y="34722"/>
                  </a:lnTo>
                  <a:lnTo>
                    <a:pt x="44454" y="34224"/>
                  </a:lnTo>
                  <a:lnTo>
                    <a:pt x="44703" y="33715"/>
                  </a:lnTo>
                  <a:lnTo>
                    <a:pt x="44953" y="33197"/>
                  </a:lnTo>
                  <a:lnTo>
                    <a:pt x="45182" y="32669"/>
                  </a:lnTo>
                  <a:lnTo>
                    <a:pt x="45401" y="32141"/>
                  </a:lnTo>
                  <a:lnTo>
                    <a:pt x="45600" y="31603"/>
                  </a:lnTo>
                  <a:lnTo>
                    <a:pt x="45789" y="31055"/>
                  </a:lnTo>
                  <a:lnTo>
                    <a:pt x="45969" y="30507"/>
                  </a:lnTo>
                  <a:lnTo>
                    <a:pt x="46138" y="29949"/>
                  </a:lnTo>
                  <a:lnTo>
                    <a:pt x="46288" y="29392"/>
                  </a:lnTo>
                  <a:lnTo>
                    <a:pt x="46427" y="28824"/>
                  </a:lnTo>
                  <a:lnTo>
                    <a:pt x="46547" y="28256"/>
                  </a:lnTo>
                  <a:lnTo>
                    <a:pt x="46656" y="27678"/>
                  </a:lnTo>
                  <a:lnTo>
                    <a:pt x="46756" y="27100"/>
                  </a:lnTo>
                  <a:lnTo>
                    <a:pt x="46836" y="26512"/>
                  </a:lnTo>
                  <a:lnTo>
                    <a:pt x="46905" y="25924"/>
                  </a:lnTo>
                  <a:lnTo>
                    <a:pt x="46955" y="25327"/>
                  </a:lnTo>
                  <a:lnTo>
                    <a:pt x="46995" y="24729"/>
                  </a:lnTo>
                  <a:lnTo>
                    <a:pt x="47015" y="24121"/>
                  </a:lnTo>
                  <a:lnTo>
                    <a:pt x="47025" y="23513"/>
                  </a:lnTo>
                  <a:lnTo>
                    <a:pt x="47015" y="22906"/>
                  </a:lnTo>
                  <a:lnTo>
                    <a:pt x="46995" y="22308"/>
                  </a:lnTo>
                  <a:lnTo>
                    <a:pt x="46955" y="21710"/>
                  </a:lnTo>
                  <a:lnTo>
                    <a:pt x="46905" y="21112"/>
                  </a:lnTo>
                  <a:lnTo>
                    <a:pt x="46836" y="20525"/>
                  </a:lnTo>
                  <a:lnTo>
                    <a:pt x="46756" y="19937"/>
                  </a:lnTo>
                  <a:lnTo>
                    <a:pt x="46656" y="19359"/>
                  </a:lnTo>
                  <a:lnTo>
                    <a:pt x="46547" y="18781"/>
                  </a:lnTo>
                  <a:lnTo>
                    <a:pt x="46427" y="18203"/>
                  </a:lnTo>
                  <a:lnTo>
                    <a:pt x="46288" y="17645"/>
                  </a:lnTo>
                  <a:lnTo>
                    <a:pt x="46138" y="17077"/>
                  </a:lnTo>
                  <a:lnTo>
                    <a:pt x="45969" y="16529"/>
                  </a:lnTo>
                  <a:lnTo>
                    <a:pt x="45789" y="15971"/>
                  </a:lnTo>
                  <a:lnTo>
                    <a:pt x="45600" y="15433"/>
                  </a:lnTo>
                  <a:lnTo>
                    <a:pt x="45401" y="14895"/>
                  </a:lnTo>
                  <a:lnTo>
                    <a:pt x="45182" y="14367"/>
                  </a:lnTo>
                  <a:lnTo>
                    <a:pt x="44953" y="13839"/>
                  </a:lnTo>
                  <a:lnTo>
                    <a:pt x="44703" y="13321"/>
                  </a:lnTo>
                  <a:lnTo>
                    <a:pt x="44454" y="12813"/>
                  </a:lnTo>
                  <a:lnTo>
                    <a:pt x="44185" y="12305"/>
                  </a:lnTo>
                  <a:lnTo>
                    <a:pt x="43916" y="11817"/>
                  </a:lnTo>
                  <a:lnTo>
                    <a:pt x="43627" y="11329"/>
                  </a:lnTo>
                  <a:lnTo>
                    <a:pt x="43319" y="10841"/>
                  </a:lnTo>
                  <a:lnTo>
                    <a:pt x="43010" y="10372"/>
                  </a:lnTo>
                  <a:lnTo>
                    <a:pt x="42691" y="9904"/>
                  </a:lnTo>
                  <a:lnTo>
                    <a:pt x="42352" y="9446"/>
                  </a:lnTo>
                  <a:lnTo>
                    <a:pt x="42013" y="8997"/>
                  </a:lnTo>
                  <a:lnTo>
                    <a:pt x="41655" y="8559"/>
                  </a:lnTo>
                  <a:lnTo>
                    <a:pt x="41296" y="8131"/>
                  </a:lnTo>
                  <a:lnTo>
                    <a:pt x="40918" y="7712"/>
                  </a:lnTo>
                  <a:lnTo>
                    <a:pt x="40539" y="7294"/>
                  </a:lnTo>
                  <a:lnTo>
                    <a:pt x="40140" y="6895"/>
                  </a:lnTo>
                  <a:lnTo>
                    <a:pt x="39732" y="6497"/>
                  </a:lnTo>
                  <a:lnTo>
                    <a:pt x="39324" y="6108"/>
                  </a:lnTo>
                  <a:lnTo>
                    <a:pt x="38905" y="5740"/>
                  </a:lnTo>
                  <a:lnTo>
                    <a:pt x="38467" y="5371"/>
                  </a:lnTo>
                  <a:lnTo>
                    <a:pt x="38028" y="5022"/>
                  </a:lnTo>
                  <a:lnTo>
                    <a:pt x="37580" y="4674"/>
                  </a:lnTo>
                  <a:lnTo>
                    <a:pt x="37122" y="4345"/>
                  </a:lnTo>
                  <a:lnTo>
                    <a:pt x="36663" y="4016"/>
                  </a:lnTo>
                  <a:lnTo>
                    <a:pt x="36185" y="3707"/>
                  </a:lnTo>
                  <a:lnTo>
                    <a:pt x="35707" y="3408"/>
                  </a:lnTo>
                  <a:lnTo>
                    <a:pt x="35219" y="3119"/>
                  </a:lnTo>
                  <a:lnTo>
                    <a:pt x="34721" y="2840"/>
                  </a:lnTo>
                  <a:lnTo>
                    <a:pt x="34223" y="2581"/>
                  </a:lnTo>
                  <a:lnTo>
                    <a:pt x="33704" y="2322"/>
                  </a:lnTo>
                  <a:lnTo>
                    <a:pt x="33186" y="2083"/>
                  </a:lnTo>
                  <a:lnTo>
                    <a:pt x="32668" y="1854"/>
                  </a:lnTo>
                  <a:lnTo>
                    <a:pt x="32140" y="1635"/>
                  </a:lnTo>
                  <a:lnTo>
                    <a:pt x="31602" y="1436"/>
                  </a:lnTo>
                  <a:lnTo>
                    <a:pt x="31054" y="1236"/>
                  </a:lnTo>
                  <a:lnTo>
                    <a:pt x="30506" y="1057"/>
                  </a:lnTo>
                  <a:lnTo>
                    <a:pt x="29948" y="898"/>
                  </a:lnTo>
                  <a:lnTo>
                    <a:pt x="29391" y="748"/>
                  </a:lnTo>
                  <a:lnTo>
                    <a:pt x="28823" y="609"/>
                  </a:lnTo>
                  <a:lnTo>
                    <a:pt x="28255" y="479"/>
                  </a:lnTo>
                  <a:lnTo>
                    <a:pt x="27677" y="370"/>
                  </a:lnTo>
                  <a:lnTo>
                    <a:pt x="27099" y="280"/>
                  </a:lnTo>
                  <a:lnTo>
                    <a:pt x="26511" y="190"/>
                  </a:lnTo>
                  <a:lnTo>
                    <a:pt x="25923" y="130"/>
                  </a:lnTo>
                  <a:lnTo>
                    <a:pt x="25326" y="71"/>
                  </a:lnTo>
                  <a:lnTo>
                    <a:pt x="24728" y="31"/>
                  </a:lnTo>
                  <a:lnTo>
                    <a:pt x="24120" y="11"/>
                  </a:lnTo>
                  <a:lnTo>
                    <a:pt x="23512" y="1"/>
                  </a:lnTo>
                  <a:close/>
                </a:path>
              </a:pathLst>
            </a:custGeom>
            <a:solidFill>
              <a:srgbClr val="16A4C3">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6" name="Google Shape;2756;p24"/>
            <p:cNvSpPr/>
            <p:nvPr/>
          </p:nvSpPr>
          <p:spPr>
            <a:xfrm>
              <a:off x="753100" y="249575"/>
              <a:ext cx="781875" cy="554950"/>
            </a:xfrm>
            <a:custGeom>
              <a:rect b="b" l="l" r="r" t="t"/>
              <a:pathLst>
                <a:path extrusionOk="0" h="22198" w="31275">
                  <a:moveTo>
                    <a:pt x="14756" y="0"/>
                  </a:moveTo>
                  <a:lnTo>
                    <a:pt x="14258" y="10"/>
                  </a:lnTo>
                  <a:lnTo>
                    <a:pt x="13760" y="30"/>
                  </a:lnTo>
                  <a:lnTo>
                    <a:pt x="13272" y="60"/>
                  </a:lnTo>
                  <a:lnTo>
                    <a:pt x="12803" y="90"/>
                  </a:lnTo>
                  <a:lnTo>
                    <a:pt x="12335" y="130"/>
                  </a:lnTo>
                  <a:lnTo>
                    <a:pt x="11877" y="170"/>
                  </a:lnTo>
                  <a:lnTo>
                    <a:pt x="11418" y="219"/>
                  </a:lnTo>
                  <a:lnTo>
                    <a:pt x="10980" y="279"/>
                  </a:lnTo>
                  <a:lnTo>
                    <a:pt x="10552" y="339"/>
                  </a:lnTo>
                  <a:lnTo>
                    <a:pt x="10123" y="409"/>
                  </a:lnTo>
                  <a:lnTo>
                    <a:pt x="9705" y="479"/>
                  </a:lnTo>
                  <a:lnTo>
                    <a:pt x="9306" y="558"/>
                  </a:lnTo>
                  <a:lnTo>
                    <a:pt x="8908" y="638"/>
                  </a:lnTo>
                  <a:lnTo>
                    <a:pt x="8131" y="807"/>
                  </a:lnTo>
                  <a:lnTo>
                    <a:pt x="7393" y="1007"/>
                  </a:lnTo>
                  <a:lnTo>
                    <a:pt x="6696" y="1206"/>
                  </a:lnTo>
                  <a:lnTo>
                    <a:pt x="6029" y="1415"/>
                  </a:lnTo>
                  <a:lnTo>
                    <a:pt x="5391" y="1644"/>
                  </a:lnTo>
                  <a:lnTo>
                    <a:pt x="4793" y="1873"/>
                  </a:lnTo>
                  <a:lnTo>
                    <a:pt x="4225" y="2112"/>
                  </a:lnTo>
                  <a:lnTo>
                    <a:pt x="3687" y="2352"/>
                  </a:lnTo>
                  <a:lnTo>
                    <a:pt x="3189" y="2591"/>
                  </a:lnTo>
                  <a:lnTo>
                    <a:pt x="2970" y="2700"/>
                  </a:lnTo>
                  <a:lnTo>
                    <a:pt x="2771" y="2820"/>
                  </a:lnTo>
                  <a:lnTo>
                    <a:pt x="2571" y="2949"/>
                  </a:lnTo>
                  <a:lnTo>
                    <a:pt x="2372" y="3079"/>
                  </a:lnTo>
                  <a:lnTo>
                    <a:pt x="2193" y="3228"/>
                  </a:lnTo>
                  <a:lnTo>
                    <a:pt x="2013" y="3378"/>
                  </a:lnTo>
                  <a:lnTo>
                    <a:pt x="1834" y="3527"/>
                  </a:lnTo>
                  <a:lnTo>
                    <a:pt x="1675" y="3687"/>
                  </a:lnTo>
                  <a:lnTo>
                    <a:pt x="1515" y="3856"/>
                  </a:lnTo>
                  <a:lnTo>
                    <a:pt x="1356" y="4035"/>
                  </a:lnTo>
                  <a:lnTo>
                    <a:pt x="1216" y="4215"/>
                  </a:lnTo>
                  <a:lnTo>
                    <a:pt x="1077" y="4394"/>
                  </a:lnTo>
                  <a:lnTo>
                    <a:pt x="947" y="4583"/>
                  </a:lnTo>
                  <a:lnTo>
                    <a:pt x="828" y="4782"/>
                  </a:lnTo>
                  <a:lnTo>
                    <a:pt x="718" y="4982"/>
                  </a:lnTo>
                  <a:lnTo>
                    <a:pt x="609" y="5181"/>
                  </a:lnTo>
                  <a:lnTo>
                    <a:pt x="509" y="5390"/>
                  </a:lnTo>
                  <a:lnTo>
                    <a:pt x="419" y="5599"/>
                  </a:lnTo>
                  <a:lnTo>
                    <a:pt x="340" y="5809"/>
                  </a:lnTo>
                  <a:lnTo>
                    <a:pt x="270" y="6028"/>
                  </a:lnTo>
                  <a:lnTo>
                    <a:pt x="200" y="6257"/>
                  </a:lnTo>
                  <a:lnTo>
                    <a:pt x="150" y="6476"/>
                  </a:lnTo>
                  <a:lnTo>
                    <a:pt x="101" y="6705"/>
                  </a:lnTo>
                  <a:lnTo>
                    <a:pt x="61" y="6934"/>
                  </a:lnTo>
                  <a:lnTo>
                    <a:pt x="31" y="7164"/>
                  </a:lnTo>
                  <a:lnTo>
                    <a:pt x="11" y="7393"/>
                  </a:lnTo>
                  <a:lnTo>
                    <a:pt x="1" y="7632"/>
                  </a:lnTo>
                  <a:lnTo>
                    <a:pt x="1" y="7861"/>
                  </a:lnTo>
                  <a:lnTo>
                    <a:pt x="11" y="8100"/>
                  </a:lnTo>
                  <a:lnTo>
                    <a:pt x="21" y="8329"/>
                  </a:lnTo>
                  <a:lnTo>
                    <a:pt x="51" y="8568"/>
                  </a:lnTo>
                  <a:lnTo>
                    <a:pt x="91" y="8808"/>
                  </a:lnTo>
                  <a:lnTo>
                    <a:pt x="2462" y="22198"/>
                  </a:lnTo>
                  <a:lnTo>
                    <a:pt x="28814" y="22198"/>
                  </a:lnTo>
                  <a:lnTo>
                    <a:pt x="31185" y="8768"/>
                  </a:lnTo>
                  <a:lnTo>
                    <a:pt x="31225" y="8539"/>
                  </a:lnTo>
                  <a:lnTo>
                    <a:pt x="31255" y="8299"/>
                  </a:lnTo>
                  <a:lnTo>
                    <a:pt x="31265" y="8060"/>
                  </a:lnTo>
                  <a:lnTo>
                    <a:pt x="31274" y="7821"/>
                  </a:lnTo>
                  <a:lnTo>
                    <a:pt x="31274" y="7582"/>
                  </a:lnTo>
                  <a:lnTo>
                    <a:pt x="31265" y="7353"/>
                  </a:lnTo>
                  <a:lnTo>
                    <a:pt x="31245" y="7114"/>
                  </a:lnTo>
                  <a:lnTo>
                    <a:pt x="31215" y="6885"/>
                  </a:lnTo>
                  <a:lnTo>
                    <a:pt x="31175" y="6656"/>
                  </a:lnTo>
                  <a:lnTo>
                    <a:pt x="31125" y="6426"/>
                  </a:lnTo>
                  <a:lnTo>
                    <a:pt x="31065" y="6207"/>
                  </a:lnTo>
                  <a:lnTo>
                    <a:pt x="31005" y="5978"/>
                  </a:lnTo>
                  <a:lnTo>
                    <a:pt x="30936" y="5759"/>
                  </a:lnTo>
                  <a:lnTo>
                    <a:pt x="30846" y="5550"/>
                  </a:lnTo>
                  <a:lnTo>
                    <a:pt x="30756" y="5330"/>
                  </a:lnTo>
                  <a:lnTo>
                    <a:pt x="30657" y="5131"/>
                  </a:lnTo>
                  <a:lnTo>
                    <a:pt x="30557" y="4922"/>
                  </a:lnTo>
                  <a:lnTo>
                    <a:pt x="30438" y="4723"/>
                  </a:lnTo>
                  <a:lnTo>
                    <a:pt x="30318" y="4533"/>
                  </a:lnTo>
                  <a:lnTo>
                    <a:pt x="30189" y="4334"/>
                  </a:lnTo>
                  <a:lnTo>
                    <a:pt x="30049" y="4155"/>
                  </a:lnTo>
                  <a:lnTo>
                    <a:pt x="29900" y="3975"/>
                  </a:lnTo>
                  <a:lnTo>
                    <a:pt x="29750" y="3796"/>
                  </a:lnTo>
                  <a:lnTo>
                    <a:pt x="29591" y="3637"/>
                  </a:lnTo>
                  <a:lnTo>
                    <a:pt x="29421" y="3467"/>
                  </a:lnTo>
                  <a:lnTo>
                    <a:pt x="29242" y="3318"/>
                  </a:lnTo>
                  <a:lnTo>
                    <a:pt x="29063" y="3169"/>
                  </a:lnTo>
                  <a:lnTo>
                    <a:pt x="28873" y="3029"/>
                  </a:lnTo>
                  <a:lnTo>
                    <a:pt x="28684" y="2890"/>
                  </a:lnTo>
                  <a:lnTo>
                    <a:pt x="28475" y="2770"/>
                  </a:lnTo>
                  <a:lnTo>
                    <a:pt x="28266" y="2650"/>
                  </a:lnTo>
                  <a:lnTo>
                    <a:pt x="28056" y="2541"/>
                  </a:lnTo>
                  <a:lnTo>
                    <a:pt x="27558" y="2302"/>
                  </a:lnTo>
                  <a:lnTo>
                    <a:pt x="27020" y="2063"/>
                  </a:lnTo>
                  <a:lnTo>
                    <a:pt x="26452" y="1833"/>
                  </a:lnTo>
                  <a:lnTo>
                    <a:pt x="25845" y="1604"/>
                  </a:lnTo>
                  <a:lnTo>
                    <a:pt x="25217" y="1385"/>
                  </a:lnTo>
                  <a:lnTo>
                    <a:pt x="24550" y="1176"/>
                  </a:lnTo>
                  <a:lnTo>
                    <a:pt x="23842" y="977"/>
                  </a:lnTo>
                  <a:lnTo>
                    <a:pt x="23115" y="797"/>
                  </a:lnTo>
                  <a:lnTo>
                    <a:pt x="22348" y="628"/>
                  </a:lnTo>
                  <a:lnTo>
                    <a:pt x="21949" y="548"/>
                  </a:lnTo>
                  <a:lnTo>
                    <a:pt x="21541" y="469"/>
                  </a:lnTo>
                  <a:lnTo>
                    <a:pt x="21122" y="399"/>
                  </a:lnTo>
                  <a:lnTo>
                    <a:pt x="20704" y="329"/>
                  </a:lnTo>
                  <a:lnTo>
                    <a:pt x="20275" y="269"/>
                  </a:lnTo>
                  <a:lnTo>
                    <a:pt x="19837" y="219"/>
                  </a:lnTo>
                  <a:lnTo>
                    <a:pt x="19389" y="170"/>
                  </a:lnTo>
                  <a:lnTo>
                    <a:pt x="18930" y="130"/>
                  </a:lnTo>
                  <a:lnTo>
                    <a:pt x="18462" y="90"/>
                  </a:lnTo>
                  <a:lnTo>
                    <a:pt x="17984" y="60"/>
                  </a:lnTo>
                  <a:lnTo>
                    <a:pt x="17506" y="30"/>
                  </a:lnTo>
                  <a:lnTo>
                    <a:pt x="17008" y="10"/>
                  </a:lnTo>
                  <a:lnTo>
                    <a:pt x="16509" y="0"/>
                  </a:lnTo>
                  <a:lnTo>
                    <a:pt x="16001" y="0"/>
                  </a:lnTo>
                  <a:lnTo>
                    <a:pt x="15633" y="10"/>
                  </a:lnTo>
                  <a:lnTo>
                    <a:pt x="15274" y="0"/>
                  </a:lnTo>
                  <a:close/>
                </a:path>
              </a:pathLst>
            </a:custGeom>
            <a:solidFill>
              <a:srgbClr val="DFE4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7" name="Google Shape;2757;p24"/>
            <p:cNvSpPr/>
            <p:nvPr/>
          </p:nvSpPr>
          <p:spPr>
            <a:xfrm>
              <a:off x="677400" y="1315600"/>
              <a:ext cx="934550" cy="340500"/>
            </a:xfrm>
            <a:custGeom>
              <a:rect b="b" l="l" r="r" t="t"/>
              <a:pathLst>
                <a:path extrusionOk="0" h="13620" w="37382">
                  <a:moveTo>
                    <a:pt x="18362" y="1"/>
                  </a:moveTo>
                  <a:lnTo>
                    <a:pt x="0" y="4295"/>
                  </a:lnTo>
                  <a:lnTo>
                    <a:pt x="389" y="4793"/>
                  </a:lnTo>
                  <a:lnTo>
                    <a:pt x="787" y="5271"/>
                  </a:lnTo>
                  <a:lnTo>
                    <a:pt x="1196" y="5749"/>
                  </a:lnTo>
                  <a:lnTo>
                    <a:pt x="1624" y="6217"/>
                  </a:lnTo>
                  <a:lnTo>
                    <a:pt x="2063" y="6666"/>
                  </a:lnTo>
                  <a:lnTo>
                    <a:pt x="2511" y="7114"/>
                  </a:lnTo>
                  <a:lnTo>
                    <a:pt x="2969" y="7543"/>
                  </a:lnTo>
                  <a:lnTo>
                    <a:pt x="3447" y="7961"/>
                  </a:lnTo>
                  <a:lnTo>
                    <a:pt x="3926" y="8359"/>
                  </a:lnTo>
                  <a:lnTo>
                    <a:pt x="4424" y="8748"/>
                  </a:lnTo>
                  <a:lnTo>
                    <a:pt x="4932" y="9127"/>
                  </a:lnTo>
                  <a:lnTo>
                    <a:pt x="5440" y="9495"/>
                  </a:lnTo>
                  <a:lnTo>
                    <a:pt x="5968" y="9844"/>
                  </a:lnTo>
                  <a:lnTo>
                    <a:pt x="6506" y="10183"/>
                  </a:lnTo>
                  <a:lnTo>
                    <a:pt x="7054" y="10511"/>
                  </a:lnTo>
                  <a:lnTo>
                    <a:pt x="7602" y="10820"/>
                  </a:lnTo>
                  <a:lnTo>
                    <a:pt x="8170" y="11109"/>
                  </a:lnTo>
                  <a:lnTo>
                    <a:pt x="8738" y="11388"/>
                  </a:lnTo>
                  <a:lnTo>
                    <a:pt x="9316" y="11657"/>
                  </a:lnTo>
                  <a:lnTo>
                    <a:pt x="9913" y="11906"/>
                  </a:lnTo>
                  <a:lnTo>
                    <a:pt x="10501" y="12135"/>
                  </a:lnTo>
                  <a:lnTo>
                    <a:pt x="11109" y="12355"/>
                  </a:lnTo>
                  <a:lnTo>
                    <a:pt x="11727" y="12554"/>
                  </a:lnTo>
                  <a:lnTo>
                    <a:pt x="12344" y="12743"/>
                  </a:lnTo>
                  <a:lnTo>
                    <a:pt x="12972" y="12903"/>
                  </a:lnTo>
                  <a:lnTo>
                    <a:pt x="13600" y="13062"/>
                  </a:lnTo>
                  <a:lnTo>
                    <a:pt x="14237" y="13191"/>
                  </a:lnTo>
                  <a:lnTo>
                    <a:pt x="14885" y="13311"/>
                  </a:lnTo>
                  <a:lnTo>
                    <a:pt x="15542" y="13411"/>
                  </a:lnTo>
                  <a:lnTo>
                    <a:pt x="16200" y="13490"/>
                  </a:lnTo>
                  <a:lnTo>
                    <a:pt x="16857" y="13550"/>
                  </a:lnTo>
                  <a:lnTo>
                    <a:pt x="17525" y="13590"/>
                  </a:lnTo>
                  <a:lnTo>
                    <a:pt x="18143" y="13610"/>
                  </a:lnTo>
                  <a:lnTo>
                    <a:pt x="18760" y="13620"/>
                  </a:lnTo>
                  <a:lnTo>
                    <a:pt x="19478" y="13610"/>
                  </a:lnTo>
                  <a:lnTo>
                    <a:pt x="20175" y="13580"/>
                  </a:lnTo>
                  <a:lnTo>
                    <a:pt x="20873" y="13530"/>
                  </a:lnTo>
                  <a:lnTo>
                    <a:pt x="21570" y="13460"/>
                  </a:lnTo>
                  <a:lnTo>
                    <a:pt x="22247" y="13361"/>
                  </a:lnTo>
                  <a:lnTo>
                    <a:pt x="22935" y="13251"/>
                  </a:lnTo>
                  <a:lnTo>
                    <a:pt x="23602" y="13122"/>
                  </a:lnTo>
                  <a:lnTo>
                    <a:pt x="24270" y="12972"/>
                  </a:lnTo>
                  <a:lnTo>
                    <a:pt x="24927" y="12803"/>
                  </a:lnTo>
                  <a:lnTo>
                    <a:pt x="25575" y="12614"/>
                  </a:lnTo>
                  <a:lnTo>
                    <a:pt x="26223" y="12414"/>
                  </a:lnTo>
                  <a:lnTo>
                    <a:pt x="26860" y="12185"/>
                  </a:lnTo>
                  <a:lnTo>
                    <a:pt x="27478" y="11946"/>
                  </a:lnTo>
                  <a:lnTo>
                    <a:pt x="28096" y="11687"/>
                  </a:lnTo>
                  <a:lnTo>
                    <a:pt x="28713" y="11418"/>
                  </a:lnTo>
                  <a:lnTo>
                    <a:pt x="29311" y="11119"/>
                  </a:lnTo>
                  <a:lnTo>
                    <a:pt x="29899" y="10820"/>
                  </a:lnTo>
                  <a:lnTo>
                    <a:pt x="30477" y="10492"/>
                  </a:lnTo>
                  <a:lnTo>
                    <a:pt x="31045" y="10153"/>
                  </a:lnTo>
                  <a:lnTo>
                    <a:pt x="31603" y="9794"/>
                  </a:lnTo>
                  <a:lnTo>
                    <a:pt x="32151" y="9425"/>
                  </a:lnTo>
                  <a:lnTo>
                    <a:pt x="32688" y="9047"/>
                  </a:lnTo>
                  <a:lnTo>
                    <a:pt x="33217" y="8648"/>
                  </a:lnTo>
                  <a:lnTo>
                    <a:pt x="33735" y="8230"/>
                  </a:lnTo>
                  <a:lnTo>
                    <a:pt x="34233" y="7802"/>
                  </a:lnTo>
                  <a:lnTo>
                    <a:pt x="34721" y="7363"/>
                  </a:lnTo>
                  <a:lnTo>
                    <a:pt x="35199" y="6905"/>
                  </a:lnTo>
                  <a:lnTo>
                    <a:pt x="35667" y="6437"/>
                  </a:lnTo>
                  <a:lnTo>
                    <a:pt x="36116" y="5958"/>
                  </a:lnTo>
                  <a:lnTo>
                    <a:pt x="36554" y="5470"/>
                  </a:lnTo>
                  <a:lnTo>
                    <a:pt x="36973" y="4962"/>
                  </a:lnTo>
                  <a:lnTo>
                    <a:pt x="37381" y="4444"/>
                  </a:lnTo>
                  <a:lnTo>
                    <a:pt x="1836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8" name="Google Shape;2758;p24"/>
            <p:cNvSpPr/>
            <p:nvPr/>
          </p:nvSpPr>
          <p:spPr>
            <a:xfrm>
              <a:off x="969550" y="921325"/>
              <a:ext cx="348725" cy="624950"/>
            </a:xfrm>
            <a:custGeom>
              <a:rect b="b" l="l" r="r" t="t"/>
              <a:pathLst>
                <a:path extrusionOk="0" h="24998" w="13949">
                  <a:moveTo>
                    <a:pt x="6686" y="0"/>
                  </a:moveTo>
                  <a:lnTo>
                    <a:pt x="6347" y="10"/>
                  </a:lnTo>
                  <a:lnTo>
                    <a:pt x="6008" y="30"/>
                  </a:lnTo>
                  <a:lnTo>
                    <a:pt x="5670" y="70"/>
                  </a:lnTo>
                  <a:lnTo>
                    <a:pt x="5341" y="130"/>
                  </a:lnTo>
                  <a:lnTo>
                    <a:pt x="5012" y="210"/>
                  </a:lnTo>
                  <a:lnTo>
                    <a:pt x="4703" y="299"/>
                  </a:lnTo>
                  <a:lnTo>
                    <a:pt x="4384" y="399"/>
                  </a:lnTo>
                  <a:lnTo>
                    <a:pt x="4086" y="518"/>
                  </a:lnTo>
                  <a:lnTo>
                    <a:pt x="3787" y="658"/>
                  </a:lnTo>
                  <a:lnTo>
                    <a:pt x="3498" y="807"/>
                  </a:lnTo>
                  <a:lnTo>
                    <a:pt x="3219" y="967"/>
                  </a:lnTo>
                  <a:lnTo>
                    <a:pt x="2950" y="1136"/>
                  </a:lnTo>
                  <a:lnTo>
                    <a:pt x="2691" y="1325"/>
                  </a:lnTo>
                  <a:lnTo>
                    <a:pt x="2432" y="1525"/>
                  </a:lnTo>
                  <a:lnTo>
                    <a:pt x="2193" y="1734"/>
                  </a:lnTo>
                  <a:lnTo>
                    <a:pt x="1963" y="1953"/>
                  </a:lnTo>
                  <a:lnTo>
                    <a:pt x="1734" y="2192"/>
                  </a:lnTo>
                  <a:lnTo>
                    <a:pt x="1525" y="2431"/>
                  </a:lnTo>
                  <a:lnTo>
                    <a:pt x="1326" y="2680"/>
                  </a:lnTo>
                  <a:lnTo>
                    <a:pt x="1146" y="2949"/>
                  </a:lnTo>
                  <a:lnTo>
                    <a:pt x="967" y="3218"/>
                  </a:lnTo>
                  <a:lnTo>
                    <a:pt x="808" y="3497"/>
                  </a:lnTo>
                  <a:lnTo>
                    <a:pt x="658" y="3786"/>
                  </a:lnTo>
                  <a:lnTo>
                    <a:pt x="529" y="4085"/>
                  </a:lnTo>
                  <a:lnTo>
                    <a:pt x="409" y="4384"/>
                  </a:lnTo>
                  <a:lnTo>
                    <a:pt x="300" y="4693"/>
                  </a:lnTo>
                  <a:lnTo>
                    <a:pt x="210" y="5012"/>
                  </a:lnTo>
                  <a:lnTo>
                    <a:pt x="140" y="5340"/>
                  </a:lnTo>
                  <a:lnTo>
                    <a:pt x="80" y="5669"/>
                  </a:lnTo>
                  <a:lnTo>
                    <a:pt x="31" y="5998"/>
                  </a:lnTo>
                  <a:lnTo>
                    <a:pt x="11" y="6337"/>
                  </a:lnTo>
                  <a:lnTo>
                    <a:pt x="1" y="6685"/>
                  </a:lnTo>
                  <a:lnTo>
                    <a:pt x="1" y="18023"/>
                  </a:lnTo>
                  <a:lnTo>
                    <a:pt x="11" y="18382"/>
                  </a:lnTo>
                  <a:lnTo>
                    <a:pt x="41" y="18731"/>
                  </a:lnTo>
                  <a:lnTo>
                    <a:pt x="80" y="19089"/>
                  </a:lnTo>
                  <a:lnTo>
                    <a:pt x="140" y="19428"/>
                  </a:lnTo>
                  <a:lnTo>
                    <a:pt x="220" y="19767"/>
                  </a:lnTo>
                  <a:lnTo>
                    <a:pt x="310" y="20095"/>
                  </a:lnTo>
                  <a:lnTo>
                    <a:pt x="419" y="20424"/>
                  </a:lnTo>
                  <a:lnTo>
                    <a:pt x="549" y="20733"/>
                  </a:lnTo>
                  <a:lnTo>
                    <a:pt x="688" y="21042"/>
                  </a:lnTo>
                  <a:lnTo>
                    <a:pt x="838" y="21351"/>
                  </a:lnTo>
                  <a:lnTo>
                    <a:pt x="1007" y="21640"/>
                  </a:lnTo>
                  <a:lnTo>
                    <a:pt x="1196" y="21919"/>
                  </a:lnTo>
                  <a:lnTo>
                    <a:pt x="1386" y="22198"/>
                  </a:lnTo>
                  <a:lnTo>
                    <a:pt x="1595" y="22457"/>
                  </a:lnTo>
                  <a:lnTo>
                    <a:pt x="1814" y="22716"/>
                  </a:lnTo>
                  <a:lnTo>
                    <a:pt x="2043" y="22955"/>
                  </a:lnTo>
                  <a:lnTo>
                    <a:pt x="2282" y="23184"/>
                  </a:lnTo>
                  <a:lnTo>
                    <a:pt x="2541" y="23403"/>
                  </a:lnTo>
                  <a:lnTo>
                    <a:pt x="2800" y="23612"/>
                  </a:lnTo>
                  <a:lnTo>
                    <a:pt x="3079" y="23812"/>
                  </a:lnTo>
                  <a:lnTo>
                    <a:pt x="3358" y="23991"/>
                  </a:lnTo>
                  <a:lnTo>
                    <a:pt x="3647" y="24160"/>
                  </a:lnTo>
                  <a:lnTo>
                    <a:pt x="3956" y="24310"/>
                  </a:lnTo>
                  <a:lnTo>
                    <a:pt x="4265" y="24449"/>
                  </a:lnTo>
                  <a:lnTo>
                    <a:pt x="4574" y="24579"/>
                  </a:lnTo>
                  <a:lnTo>
                    <a:pt x="4902" y="24688"/>
                  </a:lnTo>
                  <a:lnTo>
                    <a:pt x="5231" y="24778"/>
                  </a:lnTo>
                  <a:lnTo>
                    <a:pt x="5570" y="24858"/>
                  </a:lnTo>
                  <a:lnTo>
                    <a:pt x="5919" y="24918"/>
                  </a:lnTo>
                  <a:lnTo>
                    <a:pt x="6267" y="24967"/>
                  </a:lnTo>
                  <a:lnTo>
                    <a:pt x="6616" y="24987"/>
                  </a:lnTo>
                  <a:lnTo>
                    <a:pt x="6975" y="24997"/>
                  </a:lnTo>
                  <a:lnTo>
                    <a:pt x="7333" y="24987"/>
                  </a:lnTo>
                  <a:lnTo>
                    <a:pt x="7692" y="24967"/>
                  </a:lnTo>
                  <a:lnTo>
                    <a:pt x="8041" y="24918"/>
                  </a:lnTo>
                  <a:lnTo>
                    <a:pt x="8380" y="24858"/>
                  </a:lnTo>
                  <a:lnTo>
                    <a:pt x="8718" y="24778"/>
                  </a:lnTo>
                  <a:lnTo>
                    <a:pt x="9047" y="24688"/>
                  </a:lnTo>
                  <a:lnTo>
                    <a:pt x="9376" y="24579"/>
                  </a:lnTo>
                  <a:lnTo>
                    <a:pt x="9695" y="24449"/>
                  </a:lnTo>
                  <a:lnTo>
                    <a:pt x="10003" y="24310"/>
                  </a:lnTo>
                  <a:lnTo>
                    <a:pt x="10302" y="24160"/>
                  </a:lnTo>
                  <a:lnTo>
                    <a:pt x="10591" y="23991"/>
                  </a:lnTo>
                  <a:lnTo>
                    <a:pt x="10880" y="23812"/>
                  </a:lnTo>
                  <a:lnTo>
                    <a:pt x="11149" y="23612"/>
                  </a:lnTo>
                  <a:lnTo>
                    <a:pt x="11418" y="23403"/>
                  </a:lnTo>
                  <a:lnTo>
                    <a:pt x="11667" y="23184"/>
                  </a:lnTo>
                  <a:lnTo>
                    <a:pt x="11906" y="22955"/>
                  </a:lnTo>
                  <a:lnTo>
                    <a:pt x="12145" y="22716"/>
                  </a:lnTo>
                  <a:lnTo>
                    <a:pt x="12365" y="22457"/>
                  </a:lnTo>
                  <a:lnTo>
                    <a:pt x="12564" y="22198"/>
                  </a:lnTo>
                  <a:lnTo>
                    <a:pt x="12763" y="21919"/>
                  </a:lnTo>
                  <a:lnTo>
                    <a:pt x="12943" y="21640"/>
                  </a:lnTo>
                  <a:lnTo>
                    <a:pt x="13112" y="21351"/>
                  </a:lnTo>
                  <a:lnTo>
                    <a:pt x="13261" y="21042"/>
                  </a:lnTo>
                  <a:lnTo>
                    <a:pt x="13401" y="20733"/>
                  </a:lnTo>
                  <a:lnTo>
                    <a:pt x="13530" y="20424"/>
                  </a:lnTo>
                  <a:lnTo>
                    <a:pt x="13640" y="20095"/>
                  </a:lnTo>
                  <a:lnTo>
                    <a:pt x="13730" y="19767"/>
                  </a:lnTo>
                  <a:lnTo>
                    <a:pt x="13809" y="19428"/>
                  </a:lnTo>
                  <a:lnTo>
                    <a:pt x="13869" y="19089"/>
                  </a:lnTo>
                  <a:lnTo>
                    <a:pt x="13919" y="18731"/>
                  </a:lnTo>
                  <a:lnTo>
                    <a:pt x="13949" y="18382"/>
                  </a:lnTo>
                  <a:lnTo>
                    <a:pt x="13949" y="18023"/>
                  </a:lnTo>
                  <a:lnTo>
                    <a:pt x="13949" y="6685"/>
                  </a:lnTo>
                  <a:lnTo>
                    <a:pt x="13949" y="6337"/>
                  </a:lnTo>
                  <a:lnTo>
                    <a:pt x="13919" y="5998"/>
                  </a:lnTo>
                  <a:lnTo>
                    <a:pt x="13879" y="5669"/>
                  </a:lnTo>
                  <a:lnTo>
                    <a:pt x="13819" y="5340"/>
                  </a:lnTo>
                  <a:lnTo>
                    <a:pt x="13740" y="5012"/>
                  </a:lnTo>
                  <a:lnTo>
                    <a:pt x="13650" y="4693"/>
                  </a:lnTo>
                  <a:lnTo>
                    <a:pt x="13550" y="4384"/>
                  </a:lnTo>
                  <a:lnTo>
                    <a:pt x="13431" y="4085"/>
                  </a:lnTo>
                  <a:lnTo>
                    <a:pt x="13291" y="3786"/>
                  </a:lnTo>
                  <a:lnTo>
                    <a:pt x="13142" y="3497"/>
                  </a:lnTo>
                  <a:lnTo>
                    <a:pt x="12982" y="3218"/>
                  </a:lnTo>
                  <a:lnTo>
                    <a:pt x="12813" y="2949"/>
                  </a:lnTo>
                  <a:lnTo>
                    <a:pt x="12624" y="2680"/>
                  </a:lnTo>
                  <a:lnTo>
                    <a:pt x="12424" y="2431"/>
                  </a:lnTo>
                  <a:lnTo>
                    <a:pt x="12215" y="2192"/>
                  </a:lnTo>
                  <a:lnTo>
                    <a:pt x="11996" y="1953"/>
                  </a:lnTo>
                  <a:lnTo>
                    <a:pt x="11757" y="1734"/>
                  </a:lnTo>
                  <a:lnTo>
                    <a:pt x="11518" y="1525"/>
                  </a:lnTo>
                  <a:lnTo>
                    <a:pt x="11269" y="1325"/>
                  </a:lnTo>
                  <a:lnTo>
                    <a:pt x="11000" y="1136"/>
                  </a:lnTo>
                  <a:lnTo>
                    <a:pt x="10731" y="967"/>
                  </a:lnTo>
                  <a:lnTo>
                    <a:pt x="10452" y="807"/>
                  </a:lnTo>
                  <a:lnTo>
                    <a:pt x="10163" y="658"/>
                  </a:lnTo>
                  <a:lnTo>
                    <a:pt x="9864" y="518"/>
                  </a:lnTo>
                  <a:lnTo>
                    <a:pt x="9565" y="399"/>
                  </a:lnTo>
                  <a:lnTo>
                    <a:pt x="9256" y="299"/>
                  </a:lnTo>
                  <a:lnTo>
                    <a:pt x="8937" y="210"/>
                  </a:lnTo>
                  <a:lnTo>
                    <a:pt x="8609" y="130"/>
                  </a:lnTo>
                  <a:lnTo>
                    <a:pt x="8280" y="70"/>
                  </a:lnTo>
                  <a:lnTo>
                    <a:pt x="7951" y="30"/>
                  </a:lnTo>
                  <a:lnTo>
                    <a:pt x="7612" y="10"/>
                  </a:lnTo>
                  <a:lnTo>
                    <a:pt x="7264"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9" name="Google Shape;2759;p24"/>
            <p:cNvSpPr/>
            <p:nvPr/>
          </p:nvSpPr>
          <p:spPr>
            <a:xfrm>
              <a:off x="729700" y="801775"/>
              <a:ext cx="833175" cy="114100"/>
            </a:xfrm>
            <a:custGeom>
              <a:rect b="b" l="l" r="r" t="t"/>
              <a:pathLst>
                <a:path extrusionOk="0" h="4564" w="33327">
                  <a:moveTo>
                    <a:pt x="2162" y="0"/>
                  </a:moveTo>
                  <a:lnTo>
                    <a:pt x="1943" y="10"/>
                  </a:lnTo>
                  <a:lnTo>
                    <a:pt x="1724" y="40"/>
                  </a:lnTo>
                  <a:lnTo>
                    <a:pt x="1515" y="100"/>
                  </a:lnTo>
                  <a:lnTo>
                    <a:pt x="1316" y="169"/>
                  </a:lnTo>
                  <a:lnTo>
                    <a:pt x="1126" y="259"/>
                  </a:lnTo>
                  <a:lnTo>
                    <a:pt x="947" y="369"/>
                  </a:lnTo>
                  <a:lnTo>
                    <a:pt x="788" y="498"/>
                  </a:lnTo>
                  <a:lnTo>
                    <a:pt x="628" y="638"/>
                  </a:lnTo>
                  <a:lnTo>
                    <a:pt x="489" y="787"/>
                  </a:lnTo>
                  <a:lnTo>
                    <a:pt x="369" y="957"/>
                  </a:lnTo>
                  <a:lnTo>
                    <a:pt x="260" y="1136"/>
                  </a:lnTo>
                  <a:lnTo>
                    <a:pt x="170" y="1325"/>
                  </a:lnTo>
                  <a:lnTo>
                    <a:pt x="90" y="1524"/>
                  </a:lnTo>
                  <a:lnTo>
                    <a:pt x="40" y="1734"/>
                  </a:lnTo>
                  <a:lnTo>
                    <a:pt x="10" y="1943"/>
                  </a:lnTo>
                  <a:lnTo>
                    <a:pt x="0" y="2172"/>
                  </a:lnTo>
                  <a:lnTo>
                    <a:pt x="0" y="2391"/>
                  </a:lnTo>
                  <a:lnTo>
                    <a:pt x="10" y="2610"/>
                  </a:lnTo>
                  <a:lnTo>
                    <a:pt x="40" y="2830"/>
                  </a:lnTo>
                  <a:lnTo>
                    <a:pt x="90" y="3039"/>
                  </a:lnTo>
                  <a:lnTo>
                    <a:pt x="170" y="3238"/>
                  </a:lnTo>
                  <a:lnTo>
                    <a:pt x="260" y="3427"/>
                  </a:lnTo>
                  <a:lnTo>
                    <a:pt x="369" y="3607"/>
                  </a:lnTo>
                  <a:lnTo>
                    <a:pt x="489" y="3766"/>
                  </a:lnTo>
                  <a:lnTo>
                    <a:pt x="628" y="3925"/>
                  </a:lnTo>
                  <a:lnTo>
                    <a:pt x="788" y="4065"/>
                  </a:lnTo>
                  <a:lnTo>
                    <a:pt x="947" y="4185"/>
                  </a:lnTo>
                  <a:lnTo>
                    <a:pt x="1126" y="4294"/>
                  </a:lnTo>
                  <a:lnTo>
                    <a:pt x="1316" y="4384"/>
                  </a:lnTo>
                  <a:lnTo>
                    <a:pt x="1515" y="4463"/>
                  </a:lnTo>
                  <a:lnTo>
                    <a:pt x="1724" y="4513"/>
                  </a:lnTo>
                  <a:lnTo>
                    <a:pt x="1943" y="4543"/>
                  </a:lnTo>
                  <a:lnTo>
                    <a:pt x="2162" y="4563"/>
                  </a:lnTo>
                  <a:lnTo>
                    <a:pt x="31154" y="4563"/>
                  </a:lnTo>
                  <a:lnTo>
                    <a:pt x="31384" y="4543"/>
                  </a:lnTo>
                  <a:lnTo>
                    <a:pt x="31593" y="4513"/>
                  </a:lnTo>
                  <a:lnTo>
                    <a:pt x="31802" y="4463"/>
                  </a:lnTo>
                  <a:lnTo>
                    <a:pt x="32001" y="4384"/>
                  </a:lnTo>
                  <a:lnTo>
                    <a:pt x="32191" y="4294"/>
                  </a:lnTo>
                  <a:lnTo>
                    <a:pt x="32370" y="4185"/>
                  </a:lnTo>
                  <a:lnTo>
                    <a:pt x="32539" y="4065"/>
                  </a:lnTo>
                  <a:lnTo>
                    <a:pt x="32689" y="3925"/>
                  </a:lnTo>
                  <a:lnTo>
                    <a:pt x="32828" y="3766"/>
                  </a:lnTo>
                  <a:lnTo>
                    <a:pt x="32958" y="3607"/>
                  </a:lnTo>
                  <a:lnTo>
                    <a:pt x="33067" y="3427"/>
                  </a:lnTo>
                  <a:lnTo>
                    <a:pt x="33157" y="3238"/>
                  </a:lnTo>
                  <a:lnTo>
                    <a:pt x="33227" y="3039"/>
                  </a:lnTo>
                  <a:lnTo>
                    <a:pt x="33277" y="2830"/>
                  </a:lnTo>
                  <a:lnTo>
                    <a:pt x="33316" y="2610"/>
                  </a:lnTo>
                  <a:lnTo>
                    <a:pt x="33326" y="2391"/>
                  </a:lnTo>
                  <a:lnTo>
                    <a:pt x="33326" y="2172"/>
                  </a:lnTo>
                  <a:lnTo>
                    <a:pt x="33316" y="1943"/>
                  </a:lnTo>
                  <a:lnTo>
                    <a:pt x="33277" y="1734"/>
                  </a:lnTo>
                  <a:lnTo>
                    <a:pt x="33227" y="1524"/>
                  </a:lnTo>
                  <a:lnTo>
                    <a:pt x="33157" y="1325"/>
                  </a:lnTo>
                  <a:lnTo>
                    <a:pt x="33067" y="1136"/>
                  </a:lnTo>
                  <a:lnTo>
                    <a:pt x="32958" y="957"/>
                  </a:lnTo>
                  <a:lnTo>
                    <a:pt x="32828" y="787"/>
                  </a:lnTo>
                  <a:lnTo>
                    <a:pt x="32689" y="638"/>
                  </a:lnTo>
                  <a:lnTo>
                    <a:pt x="32539" y="498"/>
                  </a:lnTo>
                  <a:lnTo>
                    <a:pt x="32370" y="369"/>
                  </a:lnTo>
                  <a:lnTo>
                    <a:pt x="32191" y="259"/>
                  </a:lnTo>
                  <a:lnTo>
                    <a:pt x="32001" y="169"/>
                  </a:lnTo>
                  <a:lnTo>
                    <a:pt x="31802" y="100"/>
                  </a:lnTo>
                  <a:lnTo>
                    <a:pt x="31593" y="40"/>
                  </a:lnTo>
                  <a:lnTo>
                    <a:pt x="31384" y="10"/>
                  </a:lnTo>
                  <a:lnTo>
                    <a:pt x="31154"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0" name="Google Shape;2760;p24"/>
            <p:cNvSpPr/>
            <p:nvPr/>
          </p:nvSpPr>
          <p:spPr>
            <a:xfrm>
              <a:off x="828075" y="355675"/>
              <a:ext cx="636175" cy="959950"/>
            </a:xfrm>
            <a:custGeom>
              <a:rect b="b" l="l" r="r" t="t"/>
              <a:pathLst>
                <a:path extrusionOk="0" h="38398" w="25447">
                  <a:moveTo>
                    <a:pt x="11887" y="0"/>
                  </a:moveTo>
                  <a:lnTo>
                    <a:pt x="11568" y="20"/>
                  </a:lnTo>
                  <a:lnTo>
                    <a:pt x="11259" y="40"/>
                  </a:lnTo>
                  <a:lnTo>
                    <a:pt x="10950" y="60"/>
                  </a:lnTo>
                  <a:lnTo>
                    <a:pt x="10651" y="100"/>
                  </a:lnTo>
                  <a:lnTo>
                    <a:pt x="10342" y="140"/>
                  </a:lnTo>
                  <a:lnTo>
                    <a:pt x="10043" y="190"/>
                  </a:lnTo>
                  <a:lnTo>
                    <a:pt x="9745" y="250"/>
                  </a:lnTo>
                  <a:lnTo>
                    <a:pt x="9446" y="309"/>
                  </a:lnTo>
                  <a:lnTo>
                    <a:pt x="9157" y="379"/>
                  </a:lnTo>
                  <a:lnTo>
                    <a:pt x="8858" y="459"/>
                  </a:lnTo>
                  <a:lnTo>
                    <a:pt x="8569" y="548"/>
                  </a:lnTo>
                  <a:lnTo>
                    <a:pt x="8290" y="638"/>
                  </a:lnTo>
                  <a:lnTo>
                    <a:pt x="8011" y="738"/>
                  </a:lnTo>
                  <a:lnTo>
                    <a:pt x="7732" y="847"/>
                  </a:lnTo>
                  <a:lnTo>
                    <a:pt x="7453" y="957"/>
                  </a:lnTo>
                  <a:lnTo>
                    <a:pt x="7184" y="1076"/>
                  </a:lnTo>
                  <a:lnTo>
                    <a:pt x="6915" y="1206"/>
                  </a:lnTo>
                  <a:lnTo>
                    <a:pt x="6646" y="1336"/>
                  </a:lnTo>
                  <a:lnTo>
                    <a:pt x="6387" y="1475"/>
                  </a:lnTo>
                  <a:lnTo>
                    <a:pt x="6128" y="1614"/>
                  </a:lnTo>
                  <a:lnTo>
                    <a:pt x="5879" y="1764"/>
                  </a:lnTo>
                  <a:lnTo>
                    <a:pt x="5630" y="1923"/>
                  </a:lnTo>
                  <a:lnTo>
                    <a:pt x="5381" y="2083"/>
                  </a:lnTo>
                  <a:lnTo>
                    <a:pt x="5142" y="2252"/>
                  </a:lnTo>
                  <a:lnTo>
                    <a:pt x="4903" y="2421"/>
                  </a:lnTo>
                  <a:lnTo>
                    <a:pt x="4673" y="2601"/>
                  </a:lnTo>
                  <a:lnTo>
                    <a:pt x="4444" y="2780"/>
                  </a:lnTo>
                  <a:lnTo>
                    <a:pt x="4215" y="2969"/>
                  </a:lnTo>
                  <a:lnTo>
                    <a:pt x="3996" y="3169"/>
                  </a:lnTo>
                  <a:lnTo>
                    <a:pt x="3787" y="3368"/>
                  </a:lnTo>
                  <a:lnTo>
                    <a:pt x="3577" y="3577"/>
                  </a:lnTo>
                  <a:lnTo>
                    <a:pt x="3368" y="3786"/>
                  </a:lnTo>
                  <a:lnTo>
                    <a:pt x="3169" y="3996"/>
                  </a:lnTo>
                  <a:lnTo>
                    <a:pt x="2980" y="4215"/>
                  </a:lnTo>
                  <a:lnTo>
                    <a:pt x="2790" y="4434"/>
                  </a:lnTo>
                  <a:lnTo>
                    <a:pt x="2601" y="4663"/>
                  </a:lnTo>
                  <a:lnTo>
                    <a:pt x="2422" y="4902"/>
                  </a:lnTo>
                  <a:lnTo>
                    <a:pt x="2252" y="5131"/>
                  </a:lnTo>
                  <a:lnTo>
                    <a:pt x="2083" y="5380"/>
                  </a:lnTo>
                  <a:lnTo>
                    <a:pt x="1924" y="5620"/>
                  </a:lnTo>
                  <a:lnTo>
                    <a:pt x="1764" y="5869"/>
                  </a:lnTo>
                  <a:lnTo>
                    <a:pt x="1615" y="6128"/>
                  </a:lnTo>
                  <a:lnTo>
                    <a:pt x="1475" y="6387"/>
                  </a:lnTo>
                  <a:lnTo>
                    <a:pt x="1336" y="6646"/>
                  </a:lnTo>
                  <a:lnTo>
                    <a:pt x="1206" y="6905"/>
                  </a:lnTo>
                  <a:lnTo>
                    <a:pt x="1077" y="7174"/>
                  </a:lnTo>
                  <a:lnTo>
                    <a:pt x="957" y="7453"/>
                  </a:lnTo>
                  <a:lnTo>
                    <a:pt x="848" y="7722"/>
                  </a:lnTo>
                  <a:lnTo>
                    <a:pt x="748" y="8001"/>
                  </a:lnTo>
                  <a:lnTo>
                    <a:pt x="648" y="8290"/>
                  </a:lnTo>
                  <a:lnTo>
                    <a:pt x="549" y="8569"/>
                  </a:lnTo>
                  <a:lnTo>
                    <a:pt x="469" y="8858"/>
                  </a:lnTo>
                  <a:lnTo>
                    <a:pt x="389" y="9146"/>
                  </a:lnTo>
                  <a:lnTo>
                    <a:pt x="320" y="9445"/>
                  </a:lnTo>
                  <a:lnTo>
                    <a:pt x="250" y="9734"/>
                  </a:lnTo>
                  <a:lnTo>
                    <a:pt x="190" y="10033"/>
                  </a:lnTo>
                  <a:lnTo>
                    <a:pt x="140" y="10342"/>
                  </a:lnTo>
                  <a:lnTo>
                    <a:pt x="100" y="10641"/>
                  </a:lnTo>
                  <a:lnTo>
                    <a:pt x="71" y="10950"/>
                  </a:lnTo>
                  <a:lnTo>
                    <a:pt x="41" y="11259"/>
                  </a:lnTo>
                  <a:lnTo>
                    <a:pt x="21" y="11567"/>
                  </a:lnTo>
                  <a:lnTo>
                    <a:pt x="11" y="11886"/>
                  </a:lnTo>
                  <a:lnTo>
                    <a:pt x="1" y="12195"/>
                  </a:lnTo>
                  <a:lnTo>
                    <a:pt x="1" y="25675"/>
                  </a:lnTo>
                  <a:lnTo>
                    <a:pt x="11" y="26004"/>
                  </a:lnTo>
                  <a:lnTo>
                    <a:pt x="21" y="26323"/>
                  </a:lnTo>
                  <a:lnTo>
                    <a:pt x="41" y="26651"/>
                  </a:lnTo>
                  <a:lnTo>
                    <a:pt x="71" y="26970"/>
                  </a:lnTo>
                  <a:lnTo>
                    <a:pt x="100" y="27289"/>
                  </a:lnTo>
                  <a:lnTo>
                    <a:pt x="150" y="27608"/>
                  </a:lnTo>
                  <a:lnTo>
                    <a:pt x="200" y="27927"/>
                  </a:lnTo>
                  <a:lnTo>
                    <a:pt x="260" y="28235"/>
                  </a:lnTo>
                  <a:lnTo>
                    <a:pt x="330" y="28544"/>
                  </a:lnTo>
                  <a:lnTo>
                    <a:pt x="399" y="28853"/>
                  </a:lnTo>
                  <a:lnTo>
                    <a:pt x="489" y="29152"/>
                  </a:lnTo>
                  <a:lnTo>
                    <a:pt x="579" y="29451"/>
                  </a:lnTo>
                  <a:lnTo>
                    <a:pt x="668" y="29750"/>
                  </a:lnTo>
                  <a:lnTo>
                    <a:pt x="778" y="30049"/>
                  </a:lnTo>
                  <a:lnTo>
                    <a:pt x="888" y="30338"/>
                  </a:lnTo>
                  <a:lnTo>
                    <a:pt x="1007" y="30627"/>
                  </a:lnTo>
                  <a:lnTo>
                    <a:pt x="1127" y="30905"/>
                  </a:lnTo>
                  <a:lnTo>
                    <a:pt x="1256" y="31184"/>
                  </a:lnTo>
                  <a:lnTo>
                    <a:pt x="1396" y="31463"/>
                  </a:lnTo>
                  <a:lnTo>
                    <a:pt x="1535" y="31732"/>
                  </a:lnTo>
                  <a:lnTo>
                    <a:pt x="1685" y="32001"/>
                  </a:lnTo>
                  <a:lnTo>
                    <a:pt x="1844" y="32270"/>
                  </a:lnTo>
                  <a:lnTo>
                    <a:pt x="2003" y="32529"/>
                  </a:lnTo>
                  <a:lnTo>
                    <a:pt x="2173" y="32788"/>
                  </a:lnTo>
                  <a:lnTo>
                    <a:pt x="2352" y="33038"/>
                  </a:lnTo>
                  <a:lnTo>
                    <a:pt x="2531" y="33287"/>
                  </a:lnTo>
                  <a:lnTo>
                    <a:pt x="2721" y="33526"/>
                  </a:lnTo>
                  <a:lnTo>
                    <a:pt x="2910" y="33765"/>
                  </a:lnTo>
                  <a:lnTo>
                    <a:pt x="3109" y="33994"/>
                  </a:lnTo>
                  <a:lnTo>
                    <a:pt x="3308" y="34223"/>
                  </a:lnTo>
                  <a:lnTo>
                    <a:pt x="3518" y="34452"/>
                  </a:lnTo>
                  <a:lnTo>
                    <a:pt x="3727" y="34671"/>
                  </a:lnTo>
                  <a:lnTo>
                    <a:pt x="3946" y="34881"/>
                  </a:lnTo>
                  <a:lnTo>
                    <a:pt x="4175" y="35090"/>
                  </a:lnTo>
                  <a:lnTo>
                    <a:pt x="4404" y="35289"/>
                  </a:lnTo>
                  <a:lnTo>
                    <a:pt x="4634" y="35488"/>
                  </a:lnTo>
                  <a:lnTo>
                    <a:pt x="4873" y="35678"/>
                  </a:lnTo>
                  <a:lnTo>
                    <a:pt x="5112" y="35867"/>
                  </a:lnTo>
                  <a:lnTo>
                    <a:pt x="5361" y="36046"/>
                  </a:lnTo>
                  <a:lnTo>
                    <a:pt x="5610" y="36216"/>
                  </a:lnTo>
                  <a:lnTo>
                    <a:pt x="5869" y="36385"/>
                  </a:lnTo>
                  <a:lnTo>
                    <a:pt x="6128" y="36554"/>
                  </a:lnTo>
                  <a:lnTo>
                    <a:pt x="6397" y="36704"/>
                  </a:lnTo>
                  <a:lnTo>
                    <a:pt x="6666" y="36853"/>
                  </a:lnTo>
                  <a:lnTo>
                    <a:pt x="6935" y="37003"/>
                  </a:lnTo>
                  <a:lnTo>
                    <a:pt x="7214" y="37142"/>
                  </a:lnTo>
                  <a:lnTo>
                    <a:pt x="7493" y="37272"/>
                  </a:lnTo>
                  <a:lnTo>
                    <a:pt x="7772" y="37391"/>
                  </a:lnTo>
                  <a:lnTo>
                    <a:pt x="8061" y="37511"/>
                  </a:lnTo>
                  <a:lnTo>
                    <a:pt x="8350" y="37620"/>
                  </a:lnTo>
                  <a:lnTo>
                    <a:pt x="8649" y="37720"/>
                  </a:lnTo>
                  <a:lnTo>
                    <a:pt x="8938" y="37820"/>
                  </a:lnTo>
                  <a:lnTo>
                    <a:pt x="9246" y="37909"/>
                  </a:lnTo>
                  <a:lnTo>
                    <a:pt x="9545" y="37989"/>
                  </a:lnTo>
                  <a:lnTo>
                    <a:pt x="9854" y="38069"/>
                  </a:lnTo>
                  <a:lnTo>
                    <a:pt x="10163" y="38139"/>
                  </a:lnTo>
                  <a:lnTo>
                    <a:pt x="10472" y="38198"/>
                  </a:lnTo>
                  <a:lnTo>
                    <a:pt x="10791" y="38248"/>
                  </a:lnTo>
                  <a:lnTo>
                    <a:pt x="11109" y="38288"/>
                  </a:lnTo>
                  <a:lnTo>
                    <a:pt x="11428" y="38328"/>
                  </a:lnTo>
                  <a:lnTo>
                    <a:pt x="11747" y="38358"/>
                  </a:lnTo>
                  <a:lnTo>
                    <a:pt x="12076" y="38378"/>
                  </a:lnTo>
                  <a:lnTo>
                    <a:pt x="12395" y="38388"/>
                  </a:lnTo>
                  <a:lnTo>
                    <a:pt x="12723" y="38398"/>
                  </a:lnTo>
                  <a:lnTo>
                    <a:pt x="13052" y="38388"/>
                  </a:lnTo>
                  <a:lnTo>
                    <a:pt x="13381" y="38378"/>
                  </a:lnTo>
                  <a:lnTo>
                    <a:pt x="13700" y="38358"/>
                  </a:lnTo>
                  <a:lnTo>
                    <a:pt x="14029" y="38328"/>
                  </a:lnTo>
                  <a:lnTo>
                    <a:pt x="14347" y="38288"/>
                  </a:lnTo>
                  <a:lnTo>
                    <a:pt x="14666" y="38248"/>
                  </a:lnTo>
                  <a:lnTo>
                    <a:pt x="14975" y="38198"/>
                  </a:lnTo>
                  <a:lnTo>
                    <a:pt x="15294" y="38139"/>
                  </a:lnTo>
                  <a:lnTo>
                    <a:pt x="15603" y="38069"/>
                  </a:lnTo>
                  <a:lnTo>
                    <a:pt x="15902" y="37989"/>
                  </a:lnTo>
                  <a:lnTo>
                    <a:pt x="16210" y="37909"/>
                  </a:lnTo>
                  <a:lnTo>
                    <a:pt x="16509" y="37820"/>
                  </a:lnTo>
                  <a:lnTo>
                    <a:pt x="16808" y="37720"/>
                  </a:lnTo>
                  <a:lnTo>
                    <a:pt x="17097" y="37620"/>
                  </a:lnTo>
                  <a:lnTo>
                    <a:pt x="17386" y="37511"/>
                  </a:lnTo>
                  <a:lnTo>
                    <a:pt x="17675" y="37391"/>
                  </a:lnTo>
                  <a:lnTo>
                    <a:pt x="17964" y="37272"/>
                  </a:lnTo>
                  <a:lnTo>
                    <a:pt x="18243" y="37142"/>
                  </a:lnTo>
                  <a:lnTo>
                    <a:pt x="18522" y="37003"/>
                  </a:lnTo>
                  <a:lnTo>
                    <a:pt x="18791" y="36853"/>
                  </a:lnTo>
                  <a:lnTo>
                    <a:pt x="19060" y="36704"/>
                  </a:lnTo>
                  <a:lnTo>
                    <a:pt x="19319" y="36554"/>
                  </a:lnTo>
                  <a:lnTo>
                    <a:pt x="19578" y="36385"/>
                  </a:lnTo>
                  <a:lnTo>
                    <a:pt x="19837" y="36216"/>
                  </a:lnTo>
                  <a:lnTo>
                    <a:pt x="20086" y="36046"/>
                  </a:lnTo>
                  <a:lnTo>
                    <a:pt x="20335" y="35867"/>
                  </a:lnTo>
                  <a:lnTo>
                    <a:pt x="20584" y="35678"/>
                  </a:lnTo>
                  <a:lnTo>
                    <a:pt x="20813" y="35488"/>
                  </a:lnTo>
                  <a:lnTo>
                    <a:pt x="21052" y="35289"/>
                  </a:lnTo>
                  <a:lnTo>
                    <a:pt x="21282" y="35090"/>
                  </a:lnTo>
                  <a:lnTo>
                    <a:pt x="21501" y="34881"/>
                  </a:lnTo>
                  <a:lnTo>
                    <a:pt x="21720" y="34671"/>
                  </a:lnTo>
                  <a:lnTo>
                    <a:pt x="21939" y="34452"/>
                  </a:lnTo>
                  <a:lnTo>
                    <a:pt x="22138" y="34223"/>
                  </a:lnTo>
                  <a:lnTo>
                    <a:pt x="22348" y="33994"/>
                  </a:lnTo>
                  <a:lnTo>
                    <a:pt x="22547" y="33765"/>
                  </a:lnTo>
                  <a:lnTo>
                    <a:pt x="22736" y="33526"/>
                  </a:lnTo>
                  <a:lnTo>
                    <a:pt x="22915" y="33287"/>
                  </a:lnTo>
                  <a:lnTo>
                    <a:pt x="23105" y="33038"/>
                  </a:lnTo>
                  <a:lnTo>
                    <a:pt x="23274" y="32788"/>
                  </a:lnTo>
                  <a:lnTo>
                    <a:pt x="23443" y="32529"/>
                  </a:lnTo>
                  <a:lnTo>
                    <a:pt x="23603" y="32270"/>
                  </a:lnTo>
                  <a:lnTo>
                    <a:pt x="23762" y="32001"/>
                  </a:lnTo>
                  <a:lnTo>
                    <a:pt x="23912" y="31732"/>
                  </a:lnTo>
                  <a:lnTo>
                    <a:pt x="24051" y="31463"/>
                  </a:lnTo>
                  <a:lnTo>
                    <a:pt x="24191" y="31184"/>
                  </a:lnTo>
                  <a:lnTo>
                    <a:pt x="24320" y="30905"/>
                  </a:lnTo>
                  <a:lnTo>
                    <a:pt x="24450" y="30627"/>
                  </a:lnTo>
                  <a:lnTo>
                    <a:pt x="24569" y="30338"/>
                  </a:lnTo>
                  <a:lnTo>
                    <a:pt x="24679" y="30049"/>
                  </a:lnTo>
                  <a:lnTo>
                    <a:pt x="24779" y="29750"/>
                  </a:lnTo>
                  <a:lnTo>
                    <a:pt x="24878" y="29451"/>
                  </a:lnTo>
                  <a:lnTo>
                    <a:pt x="24968" y="29152"/>
                  </a:lnTo>
                  <a:lnTo>
                    <a:pt x="25048" y="28853"/>
                  </a:lnTo>
                  <a:lnTo>
                    <a:pt x="25117" y="28544"/>
                  </a:lnTo>
                  <a:lnTo>
                    <a:pt x="25187" y="28235"/>
                  </a:lnTo>
                  <a:lnTo>
                    <a:pt x="25247" y="27927"/>
                  </a:lnTo>
                  <a:lnTo>
                    <a:pt x="25297" y="27608"/>
                  </a:lnTo>
                  <a:lnTo>
                    <a:pt x="25346" y="27289"/>
                  </a:lnTo>
                  <a:lnTo>
                    <a:pt x="25386" y="26970"/>
                  </a:lnTo>
                  <a:lnTo>
                    <a:pt x="25406" y="26651"/>
                  </a:lnTo>
                  <a:lnTo>
                    <a:pt x="25436" y="26323"/>
                  </a:lnTo>
                  <a:lnTo>
                    <a:pt x="25446" y="26004"/>
                  </a:lnTo>
                  <a:lnTo>
                    <a:pt x="25446" y="25675"/>
                  </a:lnTo>
                  <a:lnTo>
                    <a:pt x="25446" y="12195"/>
                  </a:lnTo>
                  <a:lnTo>
                    <a:pt x="25446" y="11886"/>
                  </a:lnTo>
                  <a:lnTo>
                    <a:pt x="25436" y="11567"/>
                  </a:lnTo>
                  <a:lnTo>
                    <a:pt x="25416" y="11259"/>
                  </a:lnTo>
                  <a:lnTo>
                    <a:pt x="25386" y="10950"/>
                  </a:lnTo>
                  <a:lnTo>
                    <a:pt x="25346" y="10641"/>
                  </a:lnTo>
                  <a:lnTo>
                    <a:pt x="25307" y="10342"/>
                  </a:lnTo>
                  <a:lnTo>
                    <a:pt x="25257" y="10033"/>
                  </a:lnTo>
                  <a:lnTo>
                    <a:pt x="25197" y="9734"/>
                  </a:lnTo>
                  <a:lnTo>
                    <a:pt x="25137" y="9445"/>
                  </a:lnTo>
                  <a:lnTo>
                    <a:pt x="25067" y="9146"/>
                  </a:lnTo>
                  <a:lnTo>
                    <a:pt x="24988" y="8858"/>
                  </a:lnTo>
                  <a:lnTo>
                    <a:pt x="24898" y="8569"/>
                  </a:lnTo>
                  <a:lnTo>
                    <a:pt x="24808" y="8290"/>
                  </a:lnTo>
                  <a:lnTo>
                    <a:pt x="24709" y="8001"/>
                  </a:lnTo>
                  <a:lnTo>
                    <a:pt x="24599" y="7722"/>
                  </a:lnTo>
                  <a:lnTo>
                    <a:pt x="24490" y="7453"/>
                  </a:lnTo>
                  <a:lnTo>
                    <a:pt x="24370" y="7174"/>
                  </a:lnTo>
                  <a:lnTo>
                    <a:pt x="24241" y="6905"/>
                  </a:lnTo>
                  <a:lnTo>
                    <a:pt x="24111" y="6646"/>
                  </a:lnTo>
                  <a:lnTo>
                    <a:pt x="23972" y="6387"/>
                  </a:lnTo>
                  <a:lnTo>
                    <a:pt x="23832" y="6128"/>
                  </a:lnTo>
                  <a:lnTo>
                    <a:pt x="23683" y="5869"/>
                  </a:lnTo>
                  <a:lnTo>
                    <a:pt x="23523" y="5620"/>
                  </a:lnTo>
                  <a:lnTo>
                    <a:pt x="23364" y="5380"/>
                  </a:lnTo>
                  <a:lnTo>
                    <a:pt x="23194" y="5131"/>
                  </a:lnTo>
                  <a:lnTo>
                    <a:pt x="23025" y="4902"/>
                  </a:lnTo>
                  <a:lnTo>
                    <a:pt x="22846" y="4663"/>
                  </a:lnTo>
                  <a:lnTo>
                    <a:pt x="22666" y="4434"/>
                  </a:lnTo>
                  <a:lnTo>
                    <a:pt x="22477" y="4215"/>
                  </a:lnTo>
                  <a:lnTo>
                    <a:pt x="22278" y="3996"/>
                  </a:lnTo>
                  <a:lnTo>
                    <a:pt x="22079" y="3786"/>
                  </a:lnTo>
                  <a:lnTo>
                    <a:pt x="21879" y="3577"/>
                  </a:lnTo>
                  <a:lnTo>
                    <a:pt x="21670" y="3368"/>
                  </a:lnTo>
                  <a:lnTo>
                    <a:pt x="21451" y="3169"/>
                  </a:lnTo>
                  <a:lnTo>
                    <a:pt x="21232" y="2969"/>
                  </a:lnTo>
                  <a:lnTo>
                    <a:pt x="21013" y="2780"/>
                  </a:lnTo>
                  <a:lnTo>
                    <a:pt x="20783" y="2601"/>
                  </a:lnTo>
                  <a:lnTo>
                    <a:pt x="20544" y="2421"/>
                  </a:lnTo>
                  <a:lnTo>
                    <a:pt x="20315" y="2252"/>
                  </a:lnTo>
                  <a:lnTo>
                    <a:pt x="20066" y="2083"/>
                  </a:lnTo>
                  <a:lnTo>
                    <a:pt x="19827" y="1923"/>
                  </a:lnTo>
                  <a:lnTo>
                    <a:pt x="19578" y="1764"/>
                  </a:lnTo>
                  <a:lnTo>
                    <a:pt x="19319" y="1614"/>
                  </a:lnTo>
                  <a:lnTo>
                    <a:pt x="19060" y="1475"/>
                  </a:lnTo>
                  <a:lnTo>
                    <a:pt x="18801" y="1336"/>
                  </a:lnTo>
                  <a:lnTo>
                    <a:pt x="18542" y="1206"/>
                  </a:lnTo>
                  <a:lnTo>
                    <a:pt x="18273" y="1076"/>
                  </a:lnTo>
                  <a:lnTo>
                    <a:pt x="17994" y="957"/>
                  </a:lnTo>
                  <a:lnTo>
                    <a:pt x="17725" y="847"/>
                  </a:lnTo>
                  <a:lnTo>
                    <a:pt x="17446" y="738"/>
                  </a:lnTo>
                  <a:lnTo>
                    <a:pt x="17167" y="638"/>
                  </a:lnTo>
                  <a:lnTo>
                    <a:pt x="16878" y="548"/>
                  </a:lnTo>
                  <a:lnTo>
                    <a:pt x="16589" y="459"/>
                  </a:lnTo>
                  <a:lnTo>
                    <a:pt x="16300" y="379"/>
                  </a:lnTo>
                  <a:lnTo>
                    <a:pt x="16001" y="309"/>
                  </a:lnTo>
                  <a:lnTo>
                    <a:pt x="15712" y="250"/>
                  </a:lnTo>
                  <a:lnTo>
                    <a:pt x="15413" y="190"/>
                  </a:lnTo>
                  <a:lnTo>
                    <a:pt x="15105" y="140"/>
                  </a:lnTo>
                  <a:lnTo>
                    <a:pt x="14806" y="100"/>
                  </a:lnTo>
                  <a:lnTo>
                    <a:pt x="14497" y="60"/>
                  </a:lnTo>
                  <a:lnTo>
                    <a:pt x="14188" y="40"/>
                  </a:lnTo>
                  <a:lnTo>
                    <a:pt x="13879" y="20"/>
                  </a:lnTo>
                  <a:lnTo>
                    <a:pt x="13570"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1" name="Google Shape;2761;p24"/>
            <p:cNvSpPr/>
            <p:nvPr/>
          </p:nvSpPr>
          <p:spPr>
            <a:xfrm>
              <a:off x="1026600" y="1006500"/>
              <a:ext cx="240375" cy="345750"/>
            </a:xfrm>
            <a:custGeom>
              <a:rect b="b" l="l" r="r" t="t"/>
              <a:pathLst>
                <a:path extrusionOk="0" h="13830" w="9615">
                  <a:moveTo>
                    <a:pt x="3109" y="1"/>
                  </a:moveTo>
                  <a:lnTo>
                    <a:pt x="2939" y="11"/>
                  </a:lnTo>
                  <a:lnTo>
                    <a:pt x="2780" y="40"/>
                  </a:lnTo>
                  <a:lnTo>
                    <a:pt x="2611" y="60"/>
                  </a:lnTo>
                  <a:lnTo>
                    <a:pt x="2461" y="100"/>
                  </a:lnTo>
                  <a:lnTo>
                    <a:pt x="2302" y="150"/>
                  </a:lnTo>
                  <a:lnTo>
                    <a:pt x="2152" y="200"/>
                  </a:lnTo>
                  <a:lnTo>
                    <a:pt x="2003" y="260"/>
                  </a:lnTo>
                  <a:lnTo>
                    <a:pt x="1853" y="319"/>
                  </a:lnTo>
                  <a:lnTo>
                    <a:pt x="1714" y="389"/>
                  </a:lnTo>
                  <a:lnTo>
                    <a:pt x="1574" y="469"/>
                  </a:lnTo>
                  <a:lnTo>
                    <a:pt x="1445" y="559"/>
                  </a:lnTo>
                  <a:lnTo>
                    <a:pt x="1315" y="648"/>
                  </a:lnTo>
                  <a:lnTo>
                    <a:pt x="1196" y="748"/>
                  </a:lnTo>
                  <a:lnTo>
                    <a:pt x="1076" y="847"/>
                  </a:lnTo>
                  <a:lnTo>
                    <a:pt x="957" y="957"/>
                  </a:lnTo>
                  <a:lnTo>
                    <a:pt x="857" y="1067"/>
                  </a:lnTo>
                  <a:lnTo>
                    <a:pt x="747" y="1186"/>
                  </a:lnTo>
                  <a:lnTo>
                    <a:pt x="648" y="1316"/>
                  </a:lnTo>
                  <a:lnTo>
                    <a:pt x="558" y="1445"/>
                  </a:lnTo>
                  <a:lnTo>
                    <a:pt x="478" y="1575"/>
                  </a:lnTo>
                  <a:lnTo>
                    <a:pt x="399" y="1714"/>
                  </a:lnTo>
                  <a:lnTo>
                    <a:pt x="329" y="1854"/>
                  </a:lnTo>
                  <a:lnTo>
                    <a:pt x="259" y="1993"/>
                  </a:lnTo>
                  <a:lnTo>
                    <a:pt x="199" y="2143"/>
                  </a:lnTo>
                  <a:lnTo>
                    <a:pt x="150" y="2292"/>
                  </a:lnTo>
                  <a:lnTo>
                    <a:pt x="110" y="2451"/>
                  </a:lnTo>
                  <a:lnTo>
                    <a:pt x="70" y="2611"/>
                  </a:lnTo>
                  <a:lnTo>
                    <a:pt x="40" y="2770"/>
                  </a:lnTo>
                  <a:lnTo>
                    <a:pt x="20" y="2940"/>
                  </a:lnTo>
                  <a:lnTo>
                    <a:pt x="10" y="3099"/>
                  </a:lnTo>
                  <a:lnTo>
                    <a:pt x="0" y="3268"/>
                  </a:lnTo>
                  <a:lnTo>
                    <a:pt x="0" y="13829"/>
                  </a:lnTo>
                  <a:lnTo>
                    <a:pt x="9614" y="13829"/>
                  </a:lnTo>
                  <a:lnTo>
                    <a:pt x="9614" y="3268"/>
                  </a:lnTo>
                  <a:lnTo>
                    <a:pt x="9614" y="3099"/>
                  </a:lnTo>
                  <a:lnTo>
                    <a:pt x="9594" y="2940"/>
                  </a:lnTo>
                  <a:lnTo>
                    <a:pt x="9575" y="2770"/>
                  </a:lnTo>
                  <a:lnTo>
                    <a:pt x="9545" y="2611"/>
                  </a:lnTo>
                  <a:lnTo>
                    <a:pt x="9515" y="2451"/>
                  </a:lnTo>
                  <a:lnTo>
                    <a:pt x="9465" y="2292"/>
                  </a:lnTo>
                  <a:lnTo>
                    <a:pt x="9415" y="2143"/>
                  </a:lnTo>
                  <a:lnTo>
                    <a:pt x="9355" y="1993"/>
                  </a:lnTo>
                  <a:lnTo>
                    <a:pt x="9296" y="1854"/>
                  </a:lnTo>
                  <a:lnTo>
                    <a:pt x="9226" y="1714"/>
                  </a:lnTo>
                  <a:lnTo>
                    <a:pt x="9146" y="1575"/>
                  </a:lnTo>
                  <a:lnTo>
                    <a:pt x="9056" y="1445"/>
                  </a:lnTo>
                  <a:lnTo>
                    <a:pt x="8967" y="1316"/>
                  </a:lnTo>
                  <a:lnTo>
                    <a:pt x="8867" y="1186"/>
                  </a:lnTo>
                  <a:lnTo>
                    <a:pt x="8768" y="1067"/>
                  </a:lnTo>
                  <a:lnTo>
                    <a:pt x="8658" y="957"/>
                  </a:lnTo>
                  <a:lnTo>
                    <a:pt x="8548" y="847"/>
                  </a:lnTo>
                  <a:lnTo>
                    <a:pt x="8429" y="748"/>
                  </a:lnTo>
                  <a:lnTo>
                    <a:pt x="8299" y="648"/>
                  </a:lnTo>
                  <a:lnTo>
                    <a:pt x="8170" y="559"/>
                  </a:lnTo>
                  <a:lnTo>
                    <a:pt x="8040" y="469"/>
                  </a:lnTo>
                  <a:lnTo>
                    <a:pt x="7901" y="389"/>
                  </a:lnTo>
                  <a:lnTo>
                    <a:pt x="7761" y="319"/>
                  </a:lnTo>
                  <a:lnTo>
                    <a:pt x="7622" y="260"/>
                  </a:lnTo>
                  <a:lnTo>
                    <a:pt x="7472" y="200"/>
                  </a:lnTo>
                  <a:lnTo>
                    <a:pt x="7313" y="150"/>
                  </a:lnTo>
                  <a:lnTo>
                    <a:pt x="7164" y="100"/>
                  </a:lnTo>
                  <a:lnTo>
                    <a:pt x="7004" y="60"/>
                  </a:lnTo>
                  <a:lnTo>
                    <a:pt x="6845" y="40"/>
                  </a:lnTo>
                  <a:lnTo>
                    <a:pt x="6675" y="11"/>
                  </a:lnTo>
                  <a:lnTo>
                    <a:pt x="6516"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2" name="Google Shape;2762;p24"/>
            <p:cNvSpPr/>
            <p:nvPr/>
          </p:nvSpPr>
          <p:spPr>
            <a:xfrm>
              <a:off x="1053750" y="1031900"/>
              <a:ext cx="186075" cy="179125"/>
            </a:xfrm>
            <a:custGeom>
              <a:rect b="b" l="l" r="r" t="t"/>
              <a:pathLst>
                <a:path extrusionOk="0" h="7165" w="7443">
                  <a:moveTo>
                    <a:pt x="2491" y="1"/>
                  </a:moveTo>
                  <a:lnTo>
                    <a:pt x="2361" y="11"/>
                  </a:lnTo>
                  <a:lnTo>
                    <a:pt x="2232" y="31"/>
                  </a:lnTo>
                  <a:lnTo>
                    <a:pt x="2102" y="51"/>
                  </a:lnTo>
                  <a:lnTo>
                    <a:pt x="1973" y="81"/>
                  </a:lnTo>
                  <a:lnTo>
                    <a:pt x="1843" y="120"/>
                  </a:lnTo>
                  <a:lnTo>
                    <a:pt x="1724" y="160"/>
                  </a:lnTo>
                  <a:lnTo>
                    <a:pt x="1604" y="210"/>
                  </a:lnTo>
                  <a:lnTo>
                    <a:pt x="1485" y="260"/>
                  </a:lnTo>
                  <a:lnTo>
                    <a:pt x="1375" y="320"/>
                  </a:lnTo>
                  <a:lnTo>
                    <a:pt x="1265" y="379"/>
                  </a:lnTo>
                  <a:lnTo>
                    <a:pt x="1156" y="449"/>
                  </a:lnTo>
                  <a:lnTo>
                    <a:pt x="1056" y="519"/>
                  </a:lnTo>
                  <a:lnTo>
                    <a:pt x="957" y="599"/>
                  </a:lnTo>
                  <a:lnTo>
                    <a:pt x="857" y="688"/>
                  </a:lnTo>
                  <a:lnTo>
                    <a:pt x="767" y="768"/>
                  </a:lnTo>
                  <a:lnTo>
                    <a:pt x="678" y="858"/>
                  </a:lnTo>
                  <a:lnTo>
                    <a:pt x="598" y="957"/>
                  </a:lnTo>
                  <a:lnTo>
                    <a:pt x="518" y="1057"/>
                  </a:lnTo>
                  <a:lnTo>
                    <a:pt x="449" y="1157"/>
                  </a:lnTo>
                  <a:lnTo>
                    <a:pt x="379" y="1266"/>
                  </a:lnTo>
                  <a:lnTo>
                    <a:pt x="319" y="1376"/>
                  </a:lnTo>
                  <a:lnTo>
                    <a:pt x="259" y="1485"/>
                  </a:lnTo>
                  <a:lnTo>
                    <a:pt x="209" y="1605"/>
                  </a:lnTo>
                  <a:lnTo>
                    <a:pt x="160" y="1724"/>
                  </a:lnTo>
                  <a:lnTo>
                    <a:pt x="120" y="1844"/>
                  </a:lnTo>
                  <a:lnTo>
                    <a:pt x="80" y="1973"/>
                  </a:lnTo>
                  <a:lnTo>
                    <a:pt x="50" y="2103"/>
                  </a:lnTo>
                  <a:lnTo>
                    <a:pt x="30" y="2233"/>
                  </a:lnTo>
                  <a:lnTo>
                    <a:pt x="10" y="2362"/>
                  </a:lnTo>
                  <a:lnTo>
                    <a:pt x="0" y="2492"/>
                  </a:lnTo>
                  <a:lnTo>
                    <a:pt x="0" y="2631"/>
                  </a:lnTo>
                  <a:lnTo>
                    <a:pt x="0" y="7164"/>
                  </a:lnTo>
                  <a:lnTo>
                    <a:pt x="7442" y="7164"/>
                  </a:lnTo>
                  <a:lnTo>
                    <a:pt x="7442" y="2631"/>
                  </a:lnTo>
                  <a:lnTo>
                    <a:pt x="7442" y="2492"/>
                  </a:lnTo>
                  <a:lnTo>
                    <a:pt x="7433" y="2362"/>
                  </a:lnTo>
                  <a:lnTo>
                    <a:pt x="7413" y="2233"/>
                  </a:lnTo>
                  <a:lnTo>
                    <a:pt x="7393" y="2103"/>
                  </a:lnTo>
                  <a:lnTo>
                    <a:pt x="7363" y="1973"/>
                  </a:lnTo>
                  <a:lnTo>
                    <a:pt x="7333" y="1844"/>
                  </a:lnTo>
                  <a:lnTo>
                    <a:pt x="7283" y="1724"/>
                  </a:lnTo>
                  <a:lnTo>
                    <a:pt x="7243" y="1605"/>
                  </a:lnTo>
                  <a:lnTo>
                    <a:pt x="7183" y="1485"/>
                  </a:lnTo>
                  <a:lnTo>
                    <a:pt x="7134" y="1376"/>
                  </a:lnTo>
                  <a:lnTo>
                    <a:pt x="7064" y="1266"/>
                  </a:lnTo>
                  <a:lnTo>
                    <a:pt x="6994" y="1157"/>
                  </a:lnTo>
                  <a:lnTo>
                    <a:pt x="6924" y="1057"/>
                  </a:lnTo>
                  <a:lnTo>
                    <a:pt x="6845" y="957"/>
                  </a:lnTo>
                  <a:lnTo>
                    <a:pt x="6765" y="858"/>
                  </a:lnTo>
                  <a:lnTo>
                    <a:pt x="6675" y="768"/>
                  </a:lnTo>
                  <a:lnTo>
                    <a:pt x="6586" y="688"/>
                  </a:lnTo>
                  <a:lnTo>
                    <a:pt x="6486" y="599"/>
                  </a:lnTo>
                  <a:lnTo>
                    <a:pt x="6386" y="519"/>
                  </a:lnTo>
                  <a:lnTo>
                    <a:pt x="6287" y="449"/>
                  </a:lnTo>
                  <a:lnTo>
                    <a:pt x="6177" y="379"/>
                  </a:lnTo>
                  <a:lnTo>
                    <a:pt x="6068" y="320"/>
                  </a:lnTo>
                  <a:lnTo>
                    <a:pt x="5958" y="260"/>
                  </a:lnTo>
                  <a:lnTo>
                    <a:pt x="5838" y="210"/>
                  </a:lnTo>
                  <a:lnTo>
                    <a:pt x="5719" y="160"/>
                  </a:lnTo>
                  <a:lnTo>
                    <a:pt x="5599" y="120"/>
                  </a:lnTo>
                  <a:lnTo>
                    <a:pt x="5480" y="81"/>
                  </a:lnTo>
                  <a:lnTo>
                    <a:pt x="5350" y="51"/>
                  </a:lnTo>
                  <a:lnTo>
                    <a:pt x="5221" y="31"/>
                  </a:lnTo>
                  <a:lnTo>
                    <a:pt x="5091" y="11"/>
                  </a:lnTo>
                  <a:lnTo>
                    <a:pt x="4952"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3" name="Google Shape;2763;p24"/>
            <p:cNvSpPr/>
            <p:nvPr/>
          </p:nvSpPr>
          <p:spPr>
            <a:xfrm>
              <a:off x="915750" y="789300"/>
              <a:ext cx="135025" cy="61050"/>
            </a:xfrm>
            <a:custGeom>
              <a:rect b="b" l="l" r="r" t="t"/>
              <a:pathLst>
                <a:path extrusionOk="0" h="2442" w="5401">
                  <a:moveTo>
                    <a:pt x="1226" y="1"/>
                  </a:moveTo>
                  <a:lnTo>
                    <a:pt x="1097" y="11"/>
                  </a:lnTo>
                  <a:lnTo>
                    <a:pt x="977" y="21"/>
                  </a:lnTo>
                  <a:lnTo>
                    <a:pt x="858" y="61"/>
                  </a:lnTo>
                  <a:lnTo>
                    <a:pt x="748" y="101"/>
                  </a:lnTo>
                  <a:lnTo>
                    <a:pt x="638" y="150"/>
                  </a:lnTo>
                  <a:lnTo>
                    <a:pt x="539" y="210"/>
                  </a:lnTo>
                  <a:lnTo>
                    <a:pt x="449" y="280"/>
                  </a:lnTo>
                  <a:lnTo>
                    <a:pt x="359" y="360"/>
                  </a:lnTo>
                  <a:lnTo>
                    <a:pt x="280" y="449"/>
                  </a:lnTo>
                  <a:lnTo>
                    <a:pt x="210" y="539"/>
                  </a:lnTo>
                  <a:lnTo>
                    <a:pt x="150" y="639"/>
                  </a:lnTo>
                  <a:lnTo>
                    <a:pt x="100" y="748"/>
                  </a:lnTo>
                  <a:lnTo>
                    <a:pt x="61" y="858"/>
                  </a:lnTo>
                  <a:lnTo>
                    <a:pt x="31" y="977"/>
                  </a:lnTo>
                  <a:lnTo>
                    <a:pt x="11" y="1097"/>
                  </a:lnTo>
                  <a:lnTo>
                    <a:pt x="1" y="1216"/>
                  </a:lnTo>
                  <a:lnTo>
                    <a:pt x="11" y="1346"/>
                  </a:lnTo>
                  <a:lnTo>
                    <a:pt x="31" y="1465"/>
                  </a:lnTo>
                  <a:lnTo>
                    <a:pt x="61" y="1585"/>
                  </a:lnTo>
                  <a:lnTo>
                    <a:pt x="100" y="1695"/>
                  </a:lnTo>
                  <a:lnTo>
                    <a:pt x="150" y="1804"/>
                  </a:lnTo>
                  <a:lnTo>
                    <a:pt x="210" y="1904"/>
                  </a:lnTo>
                  <a:lnTo>
                    <a:pt x="280" y="1994"/>
                  </a:lnTo>
                  <a:lnTo>
                    <a:pt x="359" y="2083"/>
                  </a:lnTo>
                  <a:lnTo>
                    <a:pt x="449" y="2163"/>
                  </a:lnTo>
                  <a:lnTo>
                    <a:pt x="539" y="2233"/>
                  </a:lnTo>
                  <a:lnTo>
                    <a:pt x="638" y="2292"/>
                  </a:lnTo>
                  <a:lnTo>
                    <a:pt x="748" y="2342"/>
                  </a:lnTo>
                  <a:lnTo>
                    <a:pt x="858" y="2382"/>
                  </a:lnTo>
                  <a:lnTo>
                    <a:pt x="977" y="2412"/>
                  </a:lnTo>
                  <a:lnTo>
                    <a:pt x="1097" y="2432"/>
                  </a:lnTo>
                  <a:lnTo>
                    <a:pt x="1226" y="2442"/>
                  </a:lnTo>
                  <a:lnTo>
                    <a:pt x="4185" y="2442"/>
                  </a:lnTo>
                  <a:lnTo>
                    <a:pt x="4305" y="2432"/>
                  </a:lnTo>
                  <a:lnTo>
                    <a:pt x="4424" y="2412"/>
                  </a:lnTo>
                  <a:lnTo>
                    <a:pt x="4544" y="2382"/>
                  </a:lnTo>
                  <a:lnTo>
                    <a:pt x="4653" y="2342"/>
                  </a:lnTo>
                  <a:lnTo>
                    <a:pt x="4763" y="2292"/>
                  </a:lnTo>
                  <a:lnTo>
                    <a:pt x="4863" y="2233"/>
                  </a:lnTo>
                  <a:lnTo>
                    <a:pt x="4952" y="2163"/>
                  </a:lnTo>
                  <a:lnTo>
                    <a:pt x="5042" y="2083"/>
                  </a:lnTo>
                  <a:lnTo>
                    <a:pt x="5122" y="1994"/>
                  </a:lnTo>
                  <a:lnTo>
                    <a:pt x="5191" y="1904"/>
                  </a:lnTo>
                  <a:lnTo>
                    <a:pt x="5251" y="1804"/>
                  </a:lnTo>
                  <a:lnTo>
                    <a:pt x="5301" y="1695"/>
                  </a:lnTo>
                  <a:lnTo>
                    <a:pt x="5341" y="1585"/>
                  </a:lnTo>
                  <a:lnTo>
                    <a:pt x="5371" y="1465"/>
                  </a:lnTo>
                  <a:lnTo>
                    <a:pt x="5391" y="1346"/>
                  </a:lnTo>
                  <a:lnTo>
                    <a:pt x="5401" y="1216"/>
                  </a:lnTo>
                  <a:lnTo>
                    <a:pt x="5391" y="1097"/>
                  </a:lnTo>
                  <a:lnTo>
                    <a:pt x="5371" y="977"/>
                  </a:lnTo>
                  <a:lnTo>
                    <a:pt x="5341" y="858"/>
                  </a:lnTo>
                  <a:lnTo>
                    <a:pt x="5301" y="748"/>
                  </a:lnTo>
                  <a:lnTo>
                    <a:pt x="5251" y="639"/>
                  </a:lnTo>
                  <a:lnTo>
                    <a:pt x="5191" y="539"/>
                  </a:lnTo>
                  <a:lnTo>
                    <a:pt x="5122" y="449"/>
                  </a:lnTo>
                  <a:lnTo>
                    <a:pt x="5042" y="360"/>
                  </a:lnTo>
                  <a:lnTo>
                    <a:pt x="4952" y="280"/>
                  </a:lnTo>
                  <a:lnTo>
                    <a:pt x="4863" y="210"/>
                  </a:lnTo>
                  <a:lnTo>
                    <a:pt x="4763" y="150"/>
                  </a:lnTo>
                  <a:lnTo>
                    <a:pt x="4653" y="101"/>
                  </a:lnTo>
                  <a:lnTo>
                    <a:pt x="4544" y="61"/>
                  </a:lnTo>
                  <a:lnTo>
                    <a:pt x="4424" y="21"/>
                  </a:lnTo>
                  <a:lnTo>
                    <a:pt x="4305" y="11"/>
                  </a:lnTo>
                  <a:lnTo>
                    <a:pt x="4185"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4" name="Google Shape;2764;p24"/>
            <p:cNvSpPr/>
            <p:nvPr/>
          </p:nvSpPr>
          <p:spPr>
            <a:xfrm>
              <a:off x="1241550" y="789300"/>
              <a:ext cx="135025" cy="61050"/>
            </a:xfrm>
            <a:custGeom>
              <a:rect b="b" l="l" r="r" t="t"/>
              <a:pathLst>
                <a:path extrusionOk="0" h="2442" w="5401">
                  <a:moveTo>
                    <a:pt x="1226" y="1"/>
                  </a:moveTo>
                  <a:lnTo>
                    <a:pt x="1096" y="11"/>
                  </a:lnTo>
                  <a:lnTo>
                    <a:pt x="977" y="21"/>
                  </a:lnTo>
                  <a:lnTo>
                    <a:pt x="857" y="61"/>
                  </a:lnTo>
                  <a:lnTo>
                    <a:pt x="747" y="101"/>
                  </a:lnTo>
                  <a:lnTo>
                    <a:pt x="648" y="150"/>
                  </a:lnTo>
                  <a:lnTo>
                    <a:pt x="538" y="210"/>
                  </a:lnTo>
                  <a:lnTo>
                    <a:pt x="449" y="280"/>
                  </a:lnTo>
                  <a:lnTo>
                    <a:pt x="359" y="360"/>
                  </a:lnTo>
                  <a:lnTo>
                    <a:pt x="279" y="449"/>
                  </a:lnTo>
                  <a:lnTo>
                    <a:pt x="209" y="539"/>
                  </a:lnTo>
                  <a:lnTo>
                    <a:pt x="150" y="639"/>
                  </a:lnTo>
                  <a:lnTo>
                    <a:pt x="100" y="748"/>
                  </a:lnTo>
                  <a:lnTo>
                    <a:pt x="60" y="858"/>
                  </a:lnTo>
                  <a:lnTo>
                    <a:pt x="30" y="977"/>
                  </a:lnTo>
                  <a:lnTo>
                    <a:pt x="10" y="1097"/>
                  </a:lnTo>
                  <a:lnTo>
                    <a:pt x="0" y="1216"/>
                  </a:lnTo>
                  <a:lnTo>
                    <a:pt x="10" y="1346"/>
                  </a:lnTo>
                  <a:lnTo>
                    <a:pt x="30" y="1465"/>
                  </a:lnTo>
                  <a:lnTo>
                    <a:pt x="60" y="1585"/>
                  </a:lnTo>
                  <a:lnTo>
                    <a:pt x="100" y="1695"/>
                  </a:lnTo>
                  <a:lnTo>
                    <a:pt x="150" y="1804"/>
                  </a:lnTo>
                  <a:lnTo>
                    <a:pt x="209" y="1904"/>
                  </a:lnTo>
                  <a:lnTo>
                    <a:pt x="279" y="1994"/>
                  </a:lnTo>
                  <a:lnTo>
                    <a:pt x="359" y="2083"/>
                  </a:lnTo>
                  <a:lnTo>
                    <a:pt x="449" y="2163"/>
                  </a:lnTo>
                  <a:lnTo>
                    <a:pt x="538" y="2233"/>
                  </a:lnTo>
                  <a:lnTo>
                    <a:pt x="648" y="2292"/>
                  </a:lnTo>
                  <a:lnTo>
                    <a:pt x="747" y="2342"/>
                  </a:lnTo>
                  <a:lnTo>
                    <a:pt x="857" y="2382"/>
                  </a:lnTo>
                  <a:lnTo>
                    <a:pt x="977" y="2412"/>
                  </a:lnTo>
                  <a:lnTo>
                    <a:pt x="1096" y="2432"/>
                  </a:lnTo>
                  <a:lnTo>
                    <a:pt x="1226" y="2442"/>
                  </a:lnTo>
                  <a:lnTo>
                    <a:pt x="4185" y="2442"/>
                  </a:lnTo>
                  <a:lnTo>
                    <a:pt x="4304" y="2432"/>
                  </a:lnTo>
                  <a:lnTo>
                    <a:pt x="4424" y="2412"/>
                  </a:lnTo>
                  <a:lnTo>
                    <a:pt x="4543" y="2382"/>
                  </a:lnTo>
                  <a:lnTo>
                    <a:pt x="4653" y="2342"/>
                  </a:lnTo>
                  <a:lnTo>
                    <a:pt x="4762" y="2292"/>
                  </a:lnTo>
                  <a:lnTo>
                    <a:pt x="4862" y="2233"/>
                  </a:lnTo>
                  <a:lnTo>
                    <a:pt x="4962" y="2163"/>
                  </a:lnTo>
                  <a:lnTo>
                    <a:pt x="5041" y="2083"/>
                  </a:lnTo>
                  <a:lnTo>
                    <a:pt x="5121" y="1994"/>
                  </a:lnTo>
                  <a:lnTo>
                    <a:pt x="5191" y="1904"/>
                  </a:lnTo>
                  <a:lnTo>
                    <a:pt x="5251" y="1804"/>
                  </a:lnTo>
                  <a:lnTo>
                    <a:pt x="5300" y="1695"/>
                  </a:lnTo>
                  <a:lnTo>
                    <a:pt x="5350" y="1585"/>
                  </a:lnTo>
                  <a:lnTo>
                    <a:pt x="5380" y="1465"/>
                  </a:lnTo>
                  <a:lnTo>
                    <a:pt x="5390" y="1346"/>
                  </a:lnTo>
                  <a:lnTo>
                    <a:pt x="5400" y="1216"/>
                  </a:lnTo>
                  <a:lnTo>
                    <a:pt x="5390" y="1097"/>
                  </a:lnTo>
                  <a:lnTo>
                    <a:pt x="5380" y="977"/>
                  </a:lnTo>
                  <a:lnTo>
                    <a:pt x="5350" y="858"/>
                  </a:lnTo>
                  <a:lnTo>
                    <a:pt x="5300" y="748"/>
                  </a:lnTo>
                  <a:lnTo>
                    <a:pt x="5251" y="639"/>
                  </a:lnTo>
                  <a:lnTo>
                    <a:pt x="5191" y="539"/>
                  </a:lnTo>
                  <a:lnTo>
                    <a:pt x="5121" y="449"/>
                  </a:lnTo>
                  <a:lnTo>
                    <a:pt x="5041" y="360"/>
                  </a:lnTo>
                  <a:lnTo>
                    <a:pt x="4962" y="280"/>
                  </a:lnTo>
                  <a:lnTo>
                    <a:pt x="4862" y="210"/>
                  </a:lnTo>
                  <a:lnTo>
                    <a:pt x="4762" y="150"/>
                  </a:lnTo>
                  <a:lnTo>
                    <a:pt x="4653" y="101"/>
                  </a:lnTo>
                  <a:lnTo>
                    <a:pt x="4543" y="61"/>
                  </a:lnTo>
                  <a:lnTo>
                    <a:pt x="4424" y="21"/>
                  </a:lnTo>
                  <a:lnTo>
                    <a:pt x="4304" y="11"/>
                  </a:lnTo>
                  <a:lnTo>
                    <a:pt x="4185"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5" name="Google Shape;2765;p24"/>
            <p:cNvSpPr/>
            <p:nvPr/>
          </p:nvSpPr>
          <p:spPr>
            <a:xfrm>
              <a:off x="968050" y="782575"/>
              <a:ext cx="74250" cy="74500"/>
            </a:xfrm>
            <a:custGeom>
              <a:rect b="b" l="l" r="r" t="t"/>
              <a:pathLst>
                <a:path extrusionOk="0" h="2980" w="2970">
                  <a:moveTo>
                    <a:pt x="1485" y="1"/>
                  </a:moveTo>
                  <a:lnTo>
                    <a:pt x="1336" y="11"/>
                  </a:lnTo>
                  <a:lnTo>
                    <a:pt x="1187" y="31"/>
                  </a:lnTo>
                  <a:lnTo>
                    <a:pt x="1047" y="71"/>
                  </a:lnTo>
                  <a:lnTo>
                    <a:pt x="908" y="120"/>
                  </a:lnTo>
                  <a:lnTo>
                    <a:pt x="778" y="180"/>
                  </a:lnTo>
                  <a:lnTo>
                    <a:pt x="649" y="250"/>
                  </a:lnTo>
                  <a:lnTo>
                    <a:pt x="539" y="340"/>
                  </a:lnTo>
                  <a:lnTo>
                    <a:pt x="429" y="439"/>
                  </a:lnTo>
                  <a:lnTo>
                    <a:pt x="340" y="539"/>
                  </a:lnTo>
                  <a:lnTo>
                    <a:pt x="250" y="658"/>
                  </a:lnTo>
                  <a:lnTo>
                    <a:pt x="180" y="778"/>
                  </a:lnTo>
                  <a:lnTo>
                    <a:pt x="111" y="908"/>
                  </a:lnTo>
                  <a:lnTo>
                    <a:pt x="61" y="1047"/>
                  </a:lnTo>
                  <a:lnTo>
                    <a:pt x="31" y="1187"/>
                  </a:lnTo>
                  <a:lnTo>
                    <a:pt x="1" y="1336"/>
                  </a:lnTo>
                  <a:lnTo>
                    <a:pt x="1" y="1485"/>
                  </a:lnTo>
                  <a:lnTo>
                    <a:pt x="1" y="1645"/>
                  </a:lnTo>
                  <a:lnTo>
                    <a:pt x="31" y="1784"/>
                  </a:lnTo>
                  <a:lnTo>
                    <a:pt x="61" y="1934"/>
                  </a:lnTo>
                  <a:lnTo>
                    <a:pt x="111" y="2073"/>
                  </a:lnTo>
                  <a:lnTo>
                    <a:pt x="180" y="2203"/>
                  </a:lnTo>
                  <a:lnTo>
                    <a:pt x="250" y="2322"/>
                  </a:lnTo>
                  <a:lnTo>
                    <a:pt x="340" y="2432"/>
                  </a:lnTo>
                  <a:lnTo>
                    <a:pt x="429" y="2541"/>
                  </a:lnTo>
                  <a:lnTo>
                    <a:pt x="539" y="2641"/>
                  </a:lnTo>
                  <a:lnTo>
                    <a:pt x="649" y="2721"/>
                  </a:lnTo>
                  <a:lnTo>
                    <a:pt x="778" y="2801"/>
                  </a:lnTo>
                  <a:lnTo>
                    <a:pt x="908" y="2860"/>
                  </a:lnTo>
                  <a:lnTo>
                    <a:pt x="1047" y="2910"/>
                  </a:lnTo>
                  <a:lnTo>
                    <a:pt x="1187" y="2950"/>
                  </a:lnTo>
                  <a:lnTo>
                    <a:pt x="1336" y="2970"/>
                  </a:lnTo>
                  <a:lnTo>
                    <a:pt x="1485" y="2980"/>
                  </a:lnTo>
                  <a:lnTo>
                    <a:pt x="1635" y="2970"/>
                  </a:lnTo>
                  <a:lnTo>
                    <a:pt x="1784" y="2950"/>
                  </a:lnTo>
                  <a:lnTo>
                    <a:pt x="1924" y="2910"/>
                  </a:lnTo>
                  <a:lnTo>
                    <a:pt x="2063" y="2860"/>
                  </a:lnTo>
                  <a:lnTo>
                    <a:pt x="2193" y="2801"/>
                  </a:lnTo>
                  <a:lnTo>
                    <a:pt x="2322" y="2721"/>
                  </a:lnTo>
                  <a:lnTo>
                    <a:pt x="2432" y="2641"/>
                  </a:lnTo>
                  <a:lnTo>
                    <a:pt x="2541" y="2541"/>
                  </a:lnTo>
                  <a:lnTo>
                    <a:pt x="2631" y="2432"/>
                  </a:lnTo>
                  <a:lnTo>
                    <a:pt x="2721" y="2322"/>
                  </a:lnTo>
                  <a:lnTo>
                    <a:pt x="2791" y="2203"/>
                  </a:lnTo>
                  <a:lnTo>
                    <a:pt x="2860" y="2073"/>
                  </a:lnTo>
                  <a:lnTo>
                    <a:pt x="2910" y="1934"/>
                  </a:lnTo>
                  <a:lnTo>
                    <a:pt x="2940" y="1784"/>
                  </a:lnTo>
                  <a:lnTo>
                    <a:pt x="2970" y="1645"/>
                  </a:lnTo>
                  <a:lnTo>
                    <a:pt x="2970" y="1485"/>
                  </a:lnTo>
                  <a:lnTo>
                    <a:pt x="2970" y="1336"/>
                  </a:lnTo>
                  <a:lnTo>
                    <a:pt x="2940" y="1187"/>
                  </a:lnTo>
                  <a:lnTo>
                    <a:pt x="2910" y="1047"/>
                  </a:lnTo>
                  <a:lnTo>
                    <a:pt x="2860" y="908"/>
                  </a:lnTo>
                  <a:lnTo>
                    <a:pt x="2791" y="778"/>
                  </a:lnTo>
                  <a:lnTo>
                    <a:pt x="2721" y="658"/>
                  </a:lnTo>
                  <a:lnTo>
                    <a:pt x="2631" y="539"/>
                  </a:lnTo>
                  <a:lnTo>
                    <a:pt x="2541" y="439"/>
                  </a:lnTo>
                  <a:lnTo>
                    <a:pt x="2432" y="340"/>
                  </a:lnTo>
                  <a:lnTo>
                    <a:pt x="2322" y="250"/>
                  </a:lnTo>
                  <a:lnTo>
                    <a:pt x="2193" y="180"/>
                  </a:lnTo>
                  <a:lnTo>
                    <a:pt x="2063" y="120"/>
                  </a:lnTo>
                  <a:lnTo>
                    <a:pt x="1924" y="71"/>
                  </a:lnTo>
                  <a:lnTo>
                    <a:pt x="1784" y="31"/>
                  </a:lnTo>
                  <a:lnTo>
                    <a:pt x="1635" y="11"/>
                  </a:lnTo>
                  <a:lnTo>
                    <a:pt x="148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6" name="Google Shape;2766;p24"/>
            <p:cNvSpPr/>
            <p:nvPr/>
          </p:nvSpPr>
          <p:spPr>
            <a:xfrm>
              <a:off x="1250000" y="782575"/>
              <a:ext cx="74500" cy="74500"/>
            </a:xfrm>
            <a:custGeom>
              <a:rect b="b" l="l" r="r" t="t"/>
              <a:pathLst>
                <a:path extrusionOk="0" h="2980" w="2980">
                  <a:moveTo>
                    <a:pt x="1485" y="1"/>
                  </a:moveTo>
                  <a:lnTo>
                    <a:pt x="1336" y="11"/>
                  </a:lnTo>
                  <a:lnTo>
                    <a:pt x="1187" y="31"/>
                  </a:lnTo>
                  <a:lnTo>
                    <a:pt x="1047" y="71"/>
                  </a:lnTo>
                  <a:lnTo>
                    <a:pt x="908" y="120"/>
                  </a:lnTo>
                  <a:lnTo>
                    <a:pt x="778" y="180"/>
                  </a:lnTo>
                  <a:lnTo>
                    <a:pt x="658" y="250"/>
                  </a:lnTo>
                  <a:lnTo>
                    <a:pt x="539" y="340"/>
                  </a:lnTo>
                  <a:lnTo>
                    <a:pt x="439" y="439"/>
                  </a:lnTo>
                  <a:lnTo>
                    <a:pt x="340" y="539"/>
                  </a:lnTo>
                  <a:lnTo>
                    <a:pt x="250" y="658"/>
                  </a:lnTo>
                  <a:lnTo>
                    <a:pt x="180" y="778"/>
                  </a:lnTo>
                  <a:lnTo>
                    <a:pt x="120" y="908"/>
                  </a:lnTo>
                  <a:lnTo>
                    <a:pt x="71" y="1047"/>
                  </a:lnTo>
                  <a:lnTo>
                    <a:pt x="31" y="1187"/>
                  </a:lnTo>
                  <a:lnTo>
                    <a:pt x="11" y="1336"/>
                  </a:lnTo>
                  <a:lnTo>
                    <a:pt x="1" y="1485"/>
                  </a:lnTo>
                  <a:lnTo>
                    <a:pt x="11" y="1645"/>
                  </a:lnTo>
                  <a:lnTo>
                    <a:pt x="31" y="1784"/>
                  </a:lnTo>
                  <a:lnTo>
                    <a:pt x="71" y="1934"/>
                  </a:lnTo>
                  <a:lnTo>
                    <a:pt x="120" y="2073"/>
                  </a:lnTo>
                  <a:lnTo>
                    <a:pt x="180" y="2203"/>
                  </a:lnTo>
                  <a:lnTo>
                    <a:pt x="250" y="2322"/>
                  </a:lnTo>
                  <a:lnTo>
                    <a:pt x="340" y="2432"/>
                  </a:lnTo>
                  <a:lnTo>
                    <a:pt x="439" y="2541"/>
                  </a:lnTo>
                  <a:lnTo>
                    <a:pt x="539" y="2641"/>
                  </a:lnTo>
                  <a:lnTo>
                    <a:pt x="658" y="2721"/>
                  </a:lnTo>
                  <a:lnTo>
                    <a:pt x="778" y="2801"/>
                  </a:lnTo>
                  <a:lnTo>
                    <a:pt x="908" y="2860"/>
                  </a:lnTo>
                  <a:lnTo>
                    <a:pt x="1047" y="2910"/>
                  </a:lnTo>
                  <a:lnTo>
                    <a:pt x="1187" y="2950"/>
                  </a:lnTo>
                  <a:lnTo>
                    <a:pt x="1336" y="2970"/>
                  </a:lnTo>
                  <a:lnTo>
                    <a:pt x="1485" y="2980"/>
                  </a:lnTo>
                  <a:lnTo>
                    <a:pt x="1645" y="2970"/>
                  </a:lnTo>
                  <a:lnTo>
                    <a:pt x="1794" y="2950"/>
                  </a:lnTo>
                  <a:lnTo>
                    <a:pt x="1934" y="2910"/>
                  </a:lnTo>
                  <a:lnTo>
                    <a:pt x="2073" y="2860"/>
                  </a:lnTo>
                  <a:lnTo>
                    <a:pt x="2203" y="2801"/>
                  </a:lnTo>
                  <a:lnTo>
                    <a:pt x="2322" y="2721"/>
                  </a:lnTo>
                  <a:lnTo>
                    <a:pt x="2432" y="2641"/>
                  </a:lnTo>
                  <a:lnTo>
                    <a:pt x="2541" y="2541"/>
                  </a:lnTo>
                  <a:lnTo>
                    <a:pt x="2641" y="2432"/>
                  </a:lnTo>
                  <a:lnTo>
                    <a:pt x="2721" y="2322"/>
                  </a:lnTo>
                  <a:lnTo>
                    <a:pt x="2801" y="2203"/>
                  </a:lnTo>
                  <a:lnTo>
                    <a:pt x="2860" y="2073"/>
                  </a:lnTo>
                  <a:lnTo>
                    <a:pt x="2910" y="1934"/>
                  </a:lnTo>
                  <a:lnTo>
                    <a:pt x="2950" y="1784"/>
                  </a:lnTo>
                  <a:lnTo>
                    <a:pt x="2970" y="1645"/>
                  </a:lnTo>
                  <a:lnTo>
                    <a:pt x="2980" y="1485"/>
                  </a:lnTo>
                  <a:lnTo>
                    <a:pt x="2970" y="1336"/>
                  </a:lnTo>
                  <a:lnTo>
                    <a:pt x="2950" y="1187"/>
                  </a:lnTo>
                  <a:lnTo>
                    <a:pt x="2910" y="1047"/>
                  </a:lnTo>
                  <a:lnTo>
                    <a:pt x="2860" y="908"/>
                  </a:lnTo>
                  <a:lnTo>
                    <a:pt x="2801" y="778"/>
                  </a:lnTo>
                  <a:lnTo>
                    <a:pt x="2721" y="658"/>
                  </a:lnTo>
                  <a:lnTo>
                    <a:pt x="2641" y="539"/>
                  </a:lnTo>
                  <a:lnTo>
                    <a:pt x="2541" y="439"/>
                  </a:lnTo>
                  <a:lnTo>
                    <a:pt x="2432" y="340"/>
                  </a:lnTo>
                  <a:lnTo>
                    <a:pt x="2322" y="250"/>
                  </a:lnTo>
                  <a:lnTo>
                    <a:pt x="2203" y="180"/>
                  </a:lnTo>
                  <a:lnTo>
                    <a:pt x="2073" y="120"/>
                  </a:lnTo>
                  <a:lnTo>
                    <a:pt x="1934" y="71"/>
                  </a:lnTo>
                  <a:lnTo>
                    <a:pt x="1794" y="31"/>
                  </a:lnTo>
                  <a:lnTo>
                    <a:pt x="1645" y="11"/>
                  </a:lnTo>
                  <a:lnTo>
                    <a:pt x="148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7" name="Google Shape;2767;p24"/>
            <p:cNvSpPr/>
            <p:nvPr/>
          </p:nvSpPr>
          <p:spPr>
            <a:xfrm>
              <a:off x="1250000" y="692675"/>
              <a:ext cx="118350" cy="74000"/>
            </a:xfrm>
            <a:custGeom>
              <a:rect b="b" l="l" r="r" t="t"/>
              <a:pathLst>
                <a:path extrusionOk="0" h="2960" w="4734">
                  <a:moveTo>
                    <a:pt x="977" y="0"/>
                  </a:moveTo>
                  <a:lnTo>
                    <a:pt x="868" y="20"/>
                  </a:lnTo>
                  <a:lnTo>
                    <a:pt x="768" y="40"/>
                  </a:lnTo>
                  <a:lnTo>
                    <a:pt x="668" y="80"/>
                  </a:lnTo>
                  <a:lnTo>
                    <a:pt x="579" y="120"/>
                  </a:lnTo>
                  <a:lnTo>
                    <a:pt x="489" y="170"/>
                  </a:lnTo>
                  <a:lnTo>
                    <a:pt x="409" y="229"/>
                  </a:lnTo>
                  <a:lnTo>
                    <a:pt x="330" y="299"/>
                  </a:lnTo>
                  <a:lnTo>
                    <a:pt x="260" y="379"/>
                  </a:lnTo>
                  <a:lnTo>
                    <a:pt x="190" y="459"/>
                  </a:lnTo>
                  <a:lnTo>
                    <a:pt x="140" y="548"/>
                  </a:lnTo>
                  <a:lnTo>
                    <a:pt x="91" y="648"/>
                  </a:lnTo>
                  <a:lnTo>
                    <a:pt x="51" y="748"/>
                  </a:lnTo>
                  <a:lnTo>
                    <a:pt x="21" y="857"/>
                  </a:lnTo>
                  <a:lnTo>
                    <a:pt x="11" y="957"/>
                  </a:lnTo>
                  <a:lnTo>
                    <a:pt x="1" y="1066"/>
                  </a:lnTo>
                  <a:lnTo>
                    <a:pt x="1" y="1176"/>
                  </a:lnTo>
                  <a:lnTo>
                    <a:pt x="21" y="1276"/>
                  </a:lnTo>
                  <a:lnTo>
                    <a:pt x="41" y="1375"/>
                  </a:lnTo>
                  <a:lnTo>
                    <a:pt x="81" y="1475"/>
                  </a:lnTo>
                  <a:lnTo>
                    <a:pt x="120" y="1564"/>
                  </a:lnTo>
                  <a:lnTo>
                    <a:pt x="170" y="1654"/>
                  </a:lnTo>
                  <a:lnTo>
                    <a:pt x="230" y="1744"/>
                  </a:lnTo>
                  <a:lnTo>
                    <a:pt x="300" y="1814"/>
                  </a:lnTo>
                  <a:lnTo>
                    <a:pt x="380" y="1893"/>
                  </a:lnTo>
                  <a:lnTo>
                    <a:pt x="459" y="1953"/>
                  </a:lnTo>
                  <a:lnTo>
                    <a:pt x="549" y="2013"/>
                  </a:lnTo>
                  <a:lnTo>
                    <a:pt x="649" y="2053"/>
                  </a:lnTo>
                  <a:lnTo>
                    <a:pt x="748" y="2093"/>
                  </a:lnTo>
                  <a:lnTo>
                    <a:pt x="3329" y="2909"/>
                  </a:lnTo>
                  <a:lnTo>
                    <a:pt x="3438" y="2939"/>
                  </a:lnTo>
                  <a:lnTo>
                    <a:pt x="3548" y="2949"/>
                  </a:lnTo>
                  <a:lnTo>
                    <a:pt x="3647" y="2959"/>
                  </a:lnTo>
                  <a:lnTo>
                    <a:pt x="3757" y="2949"/>
                  </a:lnTo>
                  <a:lnTo>
                    <a:pt x="3857" y="2939"/>
                  </a:lnTo>
                  <a:lnTo>
                    <a:pt x="3956" y="2909"/>
                  </a:lnTo>
                  <a:lnTo>
                    <a:pt x="4056" y="2880"/>
                  </a:lnTo>
                  <a:lnTo>
                    <a:pt x="4155" y="2840"/>
                  </a:lnTo>
                  <a:lnTo>
                    <a:pt x="4245" y="2780"/>
                  </a:lnTo>
                  <a:lnTo>
                    <a:pt x="4325" y="2720"/>
                  </a:lnTo>
                  <a:lnTo>
                    <a:pt x="4405" y="2660"/>
                  </a:lnTo>
                  <a:lnTo>
                    <a:pt x="4474" y="2581"/>
                  </a:lnTo>
                  <a:lnTo>
                    <a:pt x="4534" y="2501"/>
                  </a:lnTo>
                  <a:lnTo>
                    <a:pt x="4594" y="2401"/>
                  </a:lnTo>
                  <a:lnTo>
                    <a:pt x="4644" y="2312"/>
                  </a:lnTo>
                  <a:lnTo>
                    <a:pt x="4683" y="2202"/>
                  </a:lnTo>
                  <a:lnTo>
                    <a:pt x="4703" y="2102"/>
                  </a:lnTo>
                  <a:lnTo>
                    <a:pt x="4723" y="1993"/>
                  </a:lnTo>
                  <a:lnTo>
                    <a:pt x="4733" y="1883"/>
                  </a:lnTo>
                  <a:lnTo>
                    <a:pt x="4723" y="1784"/>
                  </a:lnTo>
                  <a:lnTo>
                    <a:pt x="4713" y="1684"/>
                  </a:lnTo>
                  <a:lnTo>
                    <a:pt x="4683" y="1574"/>
                  </a:lnTo>
                  <a:lnTo>
                    <a:pt x="4654" y="1485"/>
                  </a:lnTo>
                  <a:lnTo>
                    <a:pt x="4604" y="1385"/>
                  </a:lnTo>
                  <a:lnTo>
                    <a:pt x="4554" y="1296"/>
                  </a:lnTo>
                  <a:lnTo>
                    <a:pt x="4494" y="1216"/>
                  </a:lnTo>
                  <a:lnTo>
                    <a:pt x="4424" y="1136"/>
                  </a:lnTo>
                  <a:lnTo>
                    <a:pt x="4355" y="1066"/>
                  </a:lnTo>
                  <a:lnTo>
                    <a:pt x="4265" y="997"/>
                  </a:lnTo>
                  <a:lnTo>
                    <a:pt x="4175" y="947"/>
                  </a:lnTo>
                  <a:lnTo>
                    <a:pt x="4086" y="897"/>
                  </a:lnTo>
                  <a:lnTo>
                    <a:pt x="3976" y="857"/>
                  </a:lnTo>
                  <a:lnTo>
                    <a:pt x="1396" y="50"/>
                  </a:lnTo>
                  <a:lnTo>
                    <a:pt x="1286" y="20"/>
                  </a:lnTo>
                  <a:lnTo>
                    <a:pt x="118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8" name="Google Shape;2768;p24"/>
            <p:cNvSpPr/>
            <p:nvPr/>
          </p:nvSpPr>
          <p:spPr>
            <a:xfrm>
              <a:off x="924225" y="692675"/>
              <a:ext cx="118075" cy="74000"/>
            </a:xfrm>
            <a:custGeom>
              <a:rect b="b" l="l" r="r" t="t"/>
              <a:pathLst>
                <a:path extrusionOk="0" h="2960" w="4723">
                  <a:moveTo>
                    <a:pt x="3547" y="0"/>
                  </a:moveTo>
                  <a:lnTo>
                    <a:pt x="3438" y="20"/>
                  </a:lnTo>
                  <a:lnTo>
                    <a:pt x="3328" y="50"/>
                  </a:lnTo>
                  <a:lnTo>
                    <a:pt x="748" y="857"/>
                  </a:lnTo>
                  <a:lnTo>
                    <a:pt x="648" y="897"/>
                  </a:lnTo>
                  <a:lnTo>
                    <a:pt x="548" y="947"/>
                  </a:lnTo>
                  <a:lnTo>
                    <a:pt x="459" y="997"/>
                  </a:lnTo>
                  <a:lnTo>
                    <a:pt x="379" y="1066"/>
                  </a:lnTo>
                  <a:lnTo>
                    <a:pt x="299" y="1136"/>
                  </a:lnTo>
                  <a:lnTo>
                    <a:pt x="230" y="1216"/>
                  </a:lnTo>
                  <a:lnTo>
                    <a:pt x="170" y="1296"/>
                  </a:lnTo>
                  <a:lnTo>
                    <a:pt x="120" y="1385"/>
                  </a:lnTo>
                  <a:lnTo>
                    <a:pt x="80" y="1485"/>
                  </a:lnTo>
                  <a:lnTo>
                    <a:pt x="40" y="1574"/>
                  </a:lnTo>
                  <a:lnTo>
                    <a:pt x="20" y="1684"/>
                  </a:lnTo>
                  <a:lnTo>
                    <a:pt x="0" y="1784"/>
                  </a:lnTo>
                  <a:lnTo>
                    <a:pt x="0" y="1883"/>
                  </a:lnTo>
                  <a:lnTo>
                    <a:pt x="0" y="1993"/>
                  </a:lnTo>
                  <a:lnTo>
                    <a:pt x="20" y="2102"/>
                  </a:lnTo>
                  <a:lnTo>
                    <a:pt x="50" y="2202"/>
                  </a:lnTo>
                  <a:lnTo>
                    <a:pt x="90" y="2312"/>
                  </a:lnTo>
                  <a:lnTo>
                    <a:pt x="130" y="2401"/>
                  </a:lnTo>
                  <a:lnTo>
                    <a:pt x="190" y="2501"/>
                  </a:lnTo>
                  <a:lnTo>
                    <a:pt x="260" y="2581"/>
                  </a:lnTo>
                  <a:lnTo>
                    <a:pt x="329" y="2660"/>
                  </a:lnTo>
                  <a:lnTo>
                    <a:pt x="399" y="2720"/>
                  </a:lnTo>
                  <a:lnTo>
                    <a:pt x="489" y="2780"/>
                  </a:lnTo>
                  <a:lnTo>
                    <a:pt x="578" y="2840"/>
                  </a:lnTo>
                  <a:lnTo>
                    <a:pt x="668" y="2880"/>
                  </a:lnTo>
                  <a:lnTo>
                    <a:pt x="768" y="2909"/>
                  </a:lnTo>
                  <a:lnTo>
                    <a:pt x="867" y="2939"/>
                  </a:lnTo>
                  <a:lnTo>
                    <a:pt x="967" y="2949"/>
                  </a:lnTo>
                  <a:lnTo>
                    <a:pt x="1076" y="2959"/>
                  </a:lnTo>
                  <a:lnTo>
                    <a:pt x="1186" y="2949"/>
                  </a:lnTo>
                  <a:lnTo>
                    <a:pt x="1286" y="2939"/>
                  </a:lnTo>
                  <a:lnTo>
                    <a:pt x="1395" y="2909"/>
                  </a:lnTo>
                  <a:lnTo>
                    <a:pt x="3976" y="2093"/>
                  </a:lnTo>
                  <a:lnTo>
                    <a:pt x="4075" y="2053"/>
                  </a:lnTo>
                  <a:lnTo>
                    <a:pt x="4175" y="2013"/>
                  </a:lnTo>
                  <a:lnTo>
                    <a:pt x="4265" y="1953"/>
                  </a:lnTo>
                  <a:lnTo>
                    <a:pt x="4354" y="1893"/>
                  </a:lnTo>
                  <a:lnTo>
                    <a:pt x="4424" y="1814"/>
                  </a:lnTo>
                  <a:lnTo>
                    <a:pt x="4494" y="1744"/>
                  </a:lnTo>
                  <a:lnTo>
                    <a:pt x="4554" y="1654"/>
                  </a:lnTo>
                  <a:lnTo>
                    <a:pt x="4603" y="1564"/>
                  </a:lnTo>
                  <a:lnTo>
                    <a:pt x="4653" y="1475"/>
                  </a:lnTo>
                  <a:lnTo>
                    <a:pt x="4683" y="1375"/>
                  </a:lnTo>
                  <a:lnTo>
                    <a:pt x="4703" y="1276"/>
                  </a:lnTo>
                  <a:lnTo>
                    <a:pt x="4723" y="1176"/>
                  </a:lnTo>
                  <a:lnTo>
                    <a:pt x="4723" y="1066"/>
                  </a:lnTo>
                  <a:lnTo>
                    <a:pt x="4723" y="957"/>
                  </a:lnTo>
                  <a:lnTo>
                    <a:pt x="4703" y="857"/>
                  </a:lnTo>
                  <a:lnTo>
                    <a:pt x="4673" y="748"/>
                  </a:lnTo>
                  <a:lnTo>
                    <a:pt x="4643" y="648"/>
                  </a:lnTo>
                  <a:lnTo>
                    <a:pt x="4593" y="548"/>
                  </a:lnTo>
                  <a:lnTo>
                    <a:pt x="4534" y="459"/>
                  </a:lnTo>
                  <a:lnTo>
                    <a:pt x="4474" y="379"/>
                  </a:lnTo>
                  <a:lnTo>
                    <a:pt x="4404" y="299"/>
                  </a:lnTo>
                  <a:lnTo>
                    <a:pt x="4324" y="229"/>
                  </a:lnTo>
                  <a:lnTo>
                    <a:pt x="4235" y="170"/>
                  </a:lnTo>
                  <a:lnTo>
                    <a:pt x="4145" y="120"/>
                  </a:lnTo>
                  <a:lnTo>
                    <a:pt x="4055" y="80"/>
                  </a:lnTo>
                  <a:lnTo>
                    <a:pt x="3956" y="40"/>
                  </a:lnTo>
                  <a:lnTo>
                    <a:pt x="3856" y="20"/>
                  </a:lnTo>
                  <a:lnTo>
                    <a:pt x="375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9" name="Google Shape;2769;p24"/>
            <p:cNvSpPr/>
            <p:nvPr/>
          </p:nvSpPr>
          <p:spPr>
            <a:xfrm>
              <a:off x="949125" y="592300"/>
              <a:ext cx="394075" cy="18450"/>
            </a:xfrm>
            <a:custGeom>
              <a:rect b="b" l="l" r="r" t="t"/>
              <a:pathLst>
                <a:path extrusionOk="0" h="738" w="15763">
                  <a:moveTo>
                    <a:pt x="369" y="0"/>
                  </a:moveTo>
                  <a:lnTo>
                    <a:pt x="300" y="10"/>
                  </a:lnTo>
                  <a:lnTo>
                    <a:pt x="230" y="30"/>
                  </a:lnTo>
                  <a:lnTo>
                    <a:pt x="160" y="70"/>
                  </a:lnTo>
                  <a:lnTo>
                    <a:pt x="110" y="110"/>
                  </a:lnTo>
                  <a:lnTo>
                    <a:pt x="61" y="170"/>
                  </a:lnTo>
                  <a:lnTo>
                    <a:pt x="31" y="229"/>
                  </a:lnTo>
                  <a:lnTo>
                    <a:pt x="11" y="299"/>
                  </a:lnTo>
                  <a:lnTo>
                    <a:pt x="1" y="369"/>
                  </a:lnTo>
                  <a:lnTo>
                    <a:pt x="11" y="449"/>
                  </a:lnTo>
                  <a:lnTo>
                    <a:pt x="31" y="518"/>
                  </a:lnTo>
                  <a:lnTo>
                    <a:pt x="61" y="578"/>
                  </a:lnTo>
                  <a:lnTo>
                    <a:pt x="110" y="638"/>
                  </a:lnTo>
                  <a:lnTo>
                    <a:pt x="160" y="678"/>
                  </a:lnTo>
                  <a:lnTo>
                    <a:pt x="230" y="708"/>
                  </a:lnTo>
                  <a:lnTo>
                    <a:pt x="300" y="738"/>
                  </a:lnTo>
                  <a:lnTo>
                    <a:pt x="15473" y="738"/>
                  </a:lnTo>
                  <a:lnTo>
                    <a:pt x="15543" y="708"/>
                  </a:lnTo>
                  <a:lnTo>
                    <a:pt x="15603" y="678"/>
                  </a:lnTo>
                  <a:lnTo>
                    <a:pt x="15652" y="638"/>
                  </a:lnTo>
                  <a:lnTo>
                    <a:pt x="15702" y="578"/>
                  </a:lnTo>
                  <a:lnTo>
                    <a:pt x="15732" y="518"/>
                  </a:lnTo>
                  <a:lnTo>
                    <a:pt x="15762" y="449"/>
                  </a:lnTo>
                  <a:lnTo>
                    <a:pt x="15762" y="369"/>
                  </a:lnTo>
                  <a:lnTo>
                    <a:pt x="15762" y="299"/>
                  </a:lnTo>
                  <a:lnTo>
                    <a:pt x="15732" y="229"/>
                  </a:lnTo>
                  <a:lnTo>
                    <a:pt x="15702" y="170"/>
                  </a:lnTo>
                  <a:lnTo>
                    <a:pt x="15652" y="110"/>
                  </a:lnTo>
                  <a:lnTo>
                    <a:pt x="15603" y="70"/>
                  </a:lnTo>
                  <a:lnTo>
                    <a:pt x="15543" y="30"/>
                  </a:lnTo>
                  <a:lnTo>
                    <a:pt x="15473" y="10"/>
                  </a:lnTo>
                  <a:lnTo>
                    <a:pt x="15393"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0" name="Google Shape;2770;p24"/>
            <p:cNvSpPr/>
            <p:nvPr/>
          </p:nvSpPr>
          <p:spPr>
            <a:xfrm>
              <a:off x="1031325" y="529775"/>
              <a:ext cx="229925" cy="18450"/>
            </a:xfrm>
            <a:custGeom>
              <a:rect b="b" l="l" r="r" t="t"/>
              <a:pathLst>
                <a:path extrusionOk="0" h="738" w="9197">
                  <a:moveTo>
                    <a:pt x="369" y="1"/>
                  </a:moveTo>
                  <a:lnTo>
                    <a:pt x="289" y="11"/>
                  </a:lnTo>
                  <a:lnTo>
                    <a:pt x="220" y="30"/>
                  </a:lnTo>
                  <a:lnTo>
                    <a:pt x="160" y="60"/>
                  </a:lnTo>
                  <a:lnTo>
                    <a:pt x="100" y="110"/>
                  </a:lnTo>
                  <a:lnTo>
                    <a:pt x="60" y="160"/>
                  </a:lnTo>
                  <a:lnTo>
                    <a:pt x="20" y="230"/>
                  </a:lnTo>
                  <a:lnTo>
                    <a:pt x="1" y="299"/>
                  </a:lnTo>
                  <a:lnTo>
                    <a:pt x="1" y="369"/>
                  </a:lnTo>
                  <a:lnTo>
                    <a:pt x="1" y="439"/>
                  </a:lnTo>
                  <a:lnTo>
                    <a:pt x="20" y="509"/>
                  </a:lnTo>
                  <a:lnTo>
                    <a:pt x="60" y="578"/>
                  </a:lnTo>
                  <a:lnTo>
                    <a:pt x="100" y="628"/>
                  </a:lnTo>
                  <a:lnTo>
                    <a:pt x="160" y="678"/>
                  </a:lnTo>
                  <a:lnTo>
                    <a:pt x="220" y="708"/>
                  </a:lnTo>
                  <a:lnTo>
                    <a:pt x="289" y="728"/>
                  </a:lnTo>
                  <a:lnTo>
                    <a:pt x="369" y="738"/>
                  </a:lnTo>
                  <a:lnTo>
                    <a:pt x="8828" y="738"/>
                  </a:lnTo>
                  <a:lnTo>
                    <a:pt x="8897" y="728"/>
                  </a:lnTo>
                  <a:lnTo>
                    <a:pt x="8967" y="708"/>
                  </a:lnTo>
                  <a:lnTo>
                    <a:pt x="9037" y="678"/>
                  </a:lnTo>
                  <a:lnTo>
                    <a:pt x="9087" y="628"/>
                  </a:lnTo>
                  <a:lnTo>
                    <a:pt x="9136" y="578"/>
                  </a:lnTo>
                  <a:lnTo>
                    <a:pt x="9166" y="509"/>
                  </a:lnTo>
                  <a:lnTo>
                    <a:pt x="9186" y="439"/>
                  </a:lnTo>
                  <a:lnTo>
                    <a:pt x="9196" y="369"/>
                  </a:lnTo>
                  <a:lnTo>
                    <a:pt x="9186" y="299"/>
                  </a:lnTo>
                  <a:lnTo>
                    <a:pt x="9166" y="230"/>
                  </a:lnTo>
                  <a:lnTo>
                    <a:pt x="9136" y="160"/>
                  </a:lnTo>
                  <a:lnTo>
                    <a:pt x="9087" y="110"/>
                  </a:lnTo>
                  <a:lnTo>
                    <a:pt x="9037" y="60"/>
                  </a:lnTo>
                  <a:lnTo>
                    <a:pt x="8967" y="30"/>
                  </a:lnTo>
                  <a:lnTo>
                    <a:pt x="8897" y="11"/>
                  </a:lnTo>
                  <a:lnTo>
                    <a:pt x="8828"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1" name="Google Shape;2771;p24"/>
            <p:cNvSpPr/>
            <p:nvPr/>
          </p:nvSpPr>
          <p:spPr>
            <a:xfrm>
              <a:off x="1101325" y="829900"/>
              <a:ext cx="85200" cy="171650"/>
            </a:xfrm>
            <a:custGeom>
              <a:rect b="b" l="l" r="r" t="t"/>
              <a:pathLst>
                <a:path extrusionOk="0" h="6866" w="3408">
                  <a:moveTo>
                    <a:pt x="1704" y="1"/>
                  </a:moveTo>
                  <a:lnTo>
                    <a:pt x="1534" y="11"/>
                  </a:lnTo>
                  <a:lnTo>
                    <a:pt x="1365" y="31"/>
                  </a:lnTo>
                  <a:lnTo>
                    <a:pt x="1196" y="81"/>
                  </a:lnTo>
                  <a:lnTo>
                    <a:pt x="1046" y="130"/>
                  </a:lnTo>
                  <a:lnTo>
                    <a:pt x="897" y="210"/>
                  </a:lnTo>
                  <a:lnTo>
                    <a:pt x="757" y="290"/>
                  </a:lnTo>
                  <a:lnTo>
                    <a:pt x="628" y="389"/>
                  </a:lnTo>
                  <a:lnTo>
                    <a:pt x="498" y="499"/>
                  </a:lnTo>
                  <a:lnTo>
                    <a:pt x="389" y="619"/>
                  </a:lnTo>
                  <a:lnTo>
                    <a:pt x="299" y="748"/>
                  </a:lnTo>
                  <a:lnTo>
                    <a:pt x="209" y="888"/>
                  </a:lnTo>
                  <a:lnTo>
                    <a:pt x="140" y="1037"/>
                  </a:lnTo>
                  <a:lnTo>
                    <a:pt x="80" y="1196"/>
                  </a:lnTo>
                  <a:lnTo>
                    <a:pt x="40" y="1356"/>
                  </a:lnTo>
                  <a:lnTo>
                    <a:pt x="10" y="1525"/>
                  </a:lnTo>
                  <a:lnTo>
                    <a:pt x="0" y="1705"/>
                  </a:lnTo>
                  <a:lnTo>
                    <a:pt x="0" y="5162"/>
                  </a:lnTo>
                  <a:lnTo>
                    <a:pt x="10" y="5341"/>
                  </a:lnTo>
                  <a:lnTo>
                    <a:pt x="40" y="5510"/>
                  </a:lnTo>
                  <a:lnTo>
                    <a:pt x="80" y="5670"/>
                  </a:lnTo>
                  <a:lnTo>
                    <a:pt x="140" y="5829"/>
                  </a:lnTo>
                  <a:lnTo>
                    <a:pt x="209" y="5979"/>
                  </a:lnTo>
                  <a:lnTo>
                    <a:pt x="299" y="6118"/>
                  </a:lnTo>
                  <a:lnTo>
                    <a:pt x="389" y="6248"/>
                  </a:lnTo>
                  <a:lnTo>
                    <a:pt x="498" y="6367"/>
                  </a:lnTo>
                  <a:lnTo>
                    <a:pt x="628" y="6477"/>
                  </a:lnTo>
                  <a:lnTo>
                    <a:pt x="757" y="6576"/>
                  </a:lnTo>
                  <a:lnTo>
                    <a:pt x="897" y="6666"/>
                  </a:lnTo>
                  <a:lnTo>
                    <a:pt x="1046" y="6736"/>
                  </a:lnTo>
                  <a:lnTo>
                    <a:pt x="1196" y="6796"/>
                  </a:lnTo>
                  <a:lnTo>
                    <a:pt x="1365" y="6835"/>
                  </a:lnTo>
                  <a:lnTo>
                    <a:pt x="1534" y="6855"/>
                  </a:lnTo>
                  <a:lnTo>
                    <a:pt x="1704" y="6865"/>
                  </a:lnTo>
                  <a:lnTo>
                    <a:pt x="1883" y="6855"/>
                  </a:lnTo>
                  <a:lnTo>
                    <a:pt x="2052" y="6835"/>
                  </a:lnTo>
                  <a:lnTo>
                    <a:pt x="2212" y="6796"/>
                  </a:lnTo>
                  <a:lnTo>
                    <a:pt x="2371" y="6736"/>
                  </a:lnTo>
                  <a:lnTo>
                    <a:pt x="2521" y="6666"/>
                  </a:lnTo>
                  <a:lnTo>
                    <a:pt x="2660" y="6576"/>
                  </a:lnTo>
                  <a:lnTo>
                    <a:pt x="2790" y="6477"/>
                  </a:lnTo>
                  <a:lnTo>
                    <a:pt x="2909" y="6367"/>
                  </a:lnTo>
                  <a:lnTo>
                    <a:pt x="3019" y="6248"/>
                  </a:lnTo>
                  <a:lnTo>
                    <a:pt x="3118" y="6118"/>
                  </a:lnTo>
                  <a:lnTo>
                    <a:pt x="3198" y="5979"/>
                  </a:lnTo>
                  <a:lnTo>
                    <a:pt x="3278" y="5829"/>
                  </a:lnTo>
                  <a:lnTo>
                    <a:pt x="3328" y="5670"/>
                  </a:lnTo>
                  <a:lnTo>
                    <a:pt x="3368" y="5510"/>
                  </a:lnTo>
                  <a:lnTo>
                    <a:pt x="3397" y="5341"/>
                  </a:lnTo>
                  <a:lnTo>
                    <a:pt x="3407" y="5162"/>
                  </a:lnTo>
                  <a:lnTo>
                    <a:pt x="3407" y="1705"/>
                  </a:lnTo>
                  <a:lnTo>
                    <a:pt x="3397" y="1525"/>
                  </a:lnTo>
                  <a:lnTo>
                    <a:pt x="3368" y="1356"/>
                  </a:lnTo>
                  <a:lnTo>
                    <a:pt x="3328" y="1196"/>
                  </a:lnTo>
                  <a:lnTo>
                    <a:pt x="3278" y="1037"/>
                  </a:lnTo>
                  <a:lnTo>
                    <a:pt x="3198" y="888"/>
                  </a:lnTo>
                  <a:lnTo>
                    <a:pt x="3118" y="748"/>
                  </a:lnTo>
                  <a:lnTo>
                    <a:pt x="3019" y="619"/>
                  </a:lnTo>
                  <a:lnTo>
                    <a:pt x="2909" y="499"/>
                  </a:lnTo>
                  <a:lnTo>
                    <a:pt x="2790" y="389"/>
                  </a:lnTo>
                  <a:lnTo>
                    <a:pt x="2660" y="290"/>
                  </a:lnTo>
                  <a:lnTo>
                    <a:pt x="2521" y="210"/>
                  </a:lnTo>
                  <a:lnTo>
                    <a:pt x="2371" y="130"/>
                  </a:lnTo>
                  <a:lnTo>
                    <a:pt x="2212" y="81"/>
                  </a:lnTo>
                  <a:lnTo>
                    <a:pt x="2052" y="31"/>
                  </a:lnTo>
                  <a:lnTo>
                    <a:pt x="1883" y="11"/>
                  </a:lnTo>
                  <a:lnTo>
                    <a:pt x="1704"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2" name="Google Shape;2772;p24"/>
            <p:cNvSpPr/>
            <p:nvPr/>
          </p:nvSpPr>
          <p:spPr>
            <a:xfrm>
              <a:off x="753100" y="249575"/>
              <a:ext cx="781875" cy="554950"/>
            </a:xfrm>
            <a:custGeom>
              <a:rect b="b" l="l" r="r" t="t"/>
              <a:pathLst>
                <a:path extrusionOk="0" h="22198" w="31275">
                  <a:moveTo>
                    <a:pt x="14756" y="0"/>
                  </a:moveTo>
                  <a:lnTo>
                    <a:pt x="14258" y="10"/>
                  </a:lnTo>
                  <a:lnTo>
                    <a:pt x="13760" y="30"/>
                  </a:lnTo>
                  <a:lnTo>
                    <a:pt x="13272" y="60"/>
                  </a:lnTo>
                  <a:lnTo>
                    <a:pt x="12803" y="90"/>
                  </a:lnTo>
                  <a:lnTo>
                    <a:pt x="12335" y="130"/>
                  </a:lnTo>
                  <a:lnTo>
                    <a:pt x="11877" y="170"/>
                  </a:lnTo>
                  <a:lnTo>
                    <a:pt x="11418" y="219"/>
                  </a:lnTo>
                  <a:lnTo>
                    <a:pt x="10980" y="279"/>
                  </a:lnTo>
                  <a:lnTo>
                    <a:pt x="10552" y="339"/>
                  </a:lnTo>
                  <a:lnTo>
                    <a:pt x="10123" y="409"/>
                  </a:lnTo>
                  <a:lnTo>
                    <a:pt x="9705" y="479"/>
                  </a:lnTo>
                  <a:lnTo>
                    <a:pt x="9306" y="558"/>
                  </a:lnTo>
                  <a:lnTo>
                    <a:pt x="8908" y="638"/>
                  </a:lnTo>
                  <a:lnTo>
                    <a:pt x="8131" y="807"/>
                  </a:lnTo>
                  <a:lnTo>
                    <a:pt x="7393" y="1007"/>
                  </a:lnTo>
                  <a:lnTo>
                    <a:pt x="6696" y="1206"/>
                  </a:lnTo>
                  <a:lnTo>
                    <a:pt x="6029" y="1415"/>
                  </a:lnTo>
                  <a:lnTo>
                    <a:pt x="5391" y="1644"/>
                  </a:lnTo>
                  <a:lnTo>
                    <a:pt x="4793" y="1873"/>
                  </a:lnTo>
                  <a:lnTo>
                    <a:pt x="4225" y="2112"/>
                  </a:lnTo>
                  <a:lnTo>
                    <a:pt x="3687" y="2352"/>
                  </a:lnTo>
                  <a:lnTo>
                    <a:pt x="3189" y="2591"/>
                  </a:lnTo>
                  <a:lnTo>
                    <a:pt x="2970" y="2700"/>
                  </a:lnTo>
                  <a:lnTo>
                    <a:pt x="2771" y="2820"/>
                  </a:lnTo>
                  <a:lnTo>
                    <a:pt x="2571" y="2949"/>
                  </a:lnTo>
                  <a:lnTo>
                    <a:pt x="2372" y="3079"/>
                  </a:lnTo>
                  <a:lnTo>
                    <a:pt x="2193" y="3228"/>
                  </a:lnTo>
                  <a:lnTo>
                    <a:pt x="2013" y="3378"/>
                  </a:lnTo>
                  <a:lnTo>
                    <a:pt x="1834" y="3527"/>
                  </a:lnTo>
                  <a:lnTo>
                    <a:pt x="1675" y="3687"/>
                  </a:lnTo>
                  <a:lnTo>
                    <a:pt x="1515" y="3856"/>
                  </a:lnTo>
                  <a:lnTo>
                    <a:pt x="1356" y="4035"/>
                  </a:lnTo>
                  <a:lnTo>
                    <a:pt x="1216" y="4215"/>
                  </a:lnTo>
                  <a:lnTo>
                    <a:pt x="1077" y="4394"/>
                  </a:lnTo>
                  <a:lnTo>
                    <a:pt x="947" y="4583"/>
                  </a:lnTo>
                  <a:lnTo>
                    <a:pt x="828" y="4782"/>
                  </a:lnTo>
                  <a:lnTo>
                    <a:pt x="718" y="4982"/>
                  </a:lnTo>
                  <a:lnTo>
                    <a:pt x="609" y="5181"/>
                  </a:lnTo>
                  <a:lnTo>
                    <a:pt x="509" y="5390"/>
                  </a:lnTo>
                  <a:lnTo>
                    <a:pt x="419" y="5599"/>
                  </a:lnTo>
                  <a:lnTo>
                    <a:pt x="340" y="5809"/>
                  </a:lnTo>
                  <a:lnTo>
                    <a:pt x="270" y="6028"/>
                  </a:lnTo>
                  <a:lnTo>
                    <a:pt x="200" y="6257"/>
                  </a:lnTo>
                  <a:lnTo>
                    <a:pt x="150" y="6476"/>
                  </a:lnTo>
                  <a:lnTo>
                    <a:pt x="101" y="6705"/>
                  </a:lnTo>
                  <a:lnTo>
                    <a:pt x="61" y="6934"/>
                  </a:lnTo>
                  <a:lnTo>
                    <a:pt x="31" y="7164"/>
                  </a:lnTo>
                  <a:lnTo>
                    <a:pt x="11" y="7393"/>
                  </a:lnTo>
                  <a:lnTo>
                    <a:pt x="1" y="7632"/>
                  </a:lnTo>
                  <a:lnTo>
                    <a:pt x="1" y="7861"/>
                  </a:lnTo>
                  <a:lnTo>
                    <a:pt x="11" y="8100"/>
                  </a:lnTo>
                  <a:lnTo>
                    <a:pt x="21" y="8329"/>
                  </a:lnTo>
                  <a:lnTo>
                    <a:pt x="51" y="8568"/>
                  </a:lnTo>
                  <a:lnTo>
                    <a:pt x="91" y="8808"/>
                  </a:lnTo>
                  <a:lnTo>
                    <a:pt x="2462" y="22198"/>
                  </a:lnTo>
                  <a:lnTo>
                    <a:pt x="3588" y="22198"/>
                  </a:lnTo>
                  <a:lnTo>
                    <a:pt x="3787" y="21819"/>
                  </a:lnTo>
                  <a:lnTo>
                    <a:pt x="3996" y="21401"/>
                  </a:lnTo>
                  <a:lnTo>
                    <a:pt x="4215" y="20942"/>
                  </a:lnTo>
                  <a:lnTo>
                    <a:pt x="4434" y="20444"/>
                  </a:lnTo>
                  <a:lnTo>
                    <a:pt x="4654" y="19906"/>
                  </a:lnTo>
                  <a:lnTo>
                    <a:pt x="4873" y="19328"/>
                  </a:lnTo>
                  <a:lnTo>
                    <a:pt x="5082" y="18711"/>
                  </a:lnTo>
                  <a:lnTo>
                    <a:pt x="5291" y="18053"/>
                  </a:lnTo>
                  <a:lnTo>
                    <a:pt x="5481" y="17356"/>
                  </a:lnTo>
                  <a:lnTo>
                    <a:pt x="5580" y="16987"/>
                  </a:lnTo>
                  <a:lnTo>
                    <a:pt x="5660" y="16608"/>
                  </a:lnTo>
                  <a:lnTo>
                    <a:pt x="5750" y="16220"/>
                  </a:lnTo>
                  <a:lnTo>
                    <a:pt x="5829" y="15821"/>
                  </a:lnTo>
                  <a:lnTo>
                    <a:pt x="5899" y="15403"/>
                  </a:lnTo>
                  <a:lnTo>
                    <a:pt x="5969" y="14985"/>
                  </a:lnTo>
                  <a:lnTo>
                    <a:pt x="6038" y="14556"/>
                  </a:lnTo>
                  <a:lnTo>
                    <a:pt x="6098" y="14108"/>
                  </a:lnTo>
                  <a:lnTo>
                    <a:pt x="6148" y="13659"/>
                  </a:lnTo>
                  <a:lnTo>
                    <a:pt x="6188" y="13191"/>
                  </a:lnTo>
                  <a:lnTo>
                    <a:pt x="6228" y="12713"/>
                  </a:lnTo>
                  <a:lnTo>
                    <a:pt x="6258" y="12225"/>
                  </a:lnTo>
                  <a:lnTo>
                    <a:pt x="6278" y="11717"/>
                  </a:lnTo>
                  <a:lnTo>
                    <a:pt x="6298" y="11209"/>
                  </a:lnTo>
                  <a:lnTo>
                    <a:pt x="6576" y="11278"/>
                  </a:lnTo>
                  <a:lnTo>
                    <a:pt x="6905" y="11348"/>
                  </a:lnTo>
                  <a:lnTo>
                    <a:pt x="7354" y="11438"/>
                  </a:lnTo>
                  <a:lnTo>
                    <a:pt x="7902" y="11517"/>
                  </a:lnTo>
                  <a:lnTo>
                    <a:pt x="8549" y="11607"/>
                  </a:lnTo>
                  <a:lnTo>
                    <a:pt x="8908" y="11647"/>
                  </a:lnTo>
                  <a:lnTo>
                    <a:pt x="9276" y="11677"/>
                  </a:lnTo>
                  <a:lnTo>
                    <a:pt x="9665" y="11697"/>
                  </a:lnTo>
                  <a:lnTo>
                    <a:pt x="10073" y="11717"/>
                  </a:lnTo>
                  <a:lnTo>
                    <a:pt x="10492" y="11727"/>
                  </a:lnTo>
                  <a:lnTo>
                    <a:pt x="10930" y="11737"/>
                  </a:lnTo>
                  <a:lnTo>
                    <a:pt x="11379" y="11727"/>
                  </a:lnTo>
                  <a:lnTo>
                    <a:pt x="11837" y="11707"/>
                  </a:lnTo>
                  <a:lnTo>
                    <a:pt x="12305" y="11677"/>
                  </a:lnTo>
                  <a:lnTo>
                    <a:pt x="12783" y="11627"/>
                  </a:lnTo>
                  <a:lnTo>
                    <a:pt x="13262" y="11567"/>
                  </a:lnTo>
                  <a:lnTo>
                    <a:pt x="13760" y="11488"/>
                  </a:lnTo>
                  <a:lnTo>
                    <a:pt x="14248" y="11388"/>
                  </a:lnTo>
                  <a:lnTo>
                    <a:pt x="14746" y="11278"/>
                  </a:lnTo>
                  <a:lnTo>
                    <a:pt x="15244" y="11149"/>
                  </a:lnTo>
                  <a:lnTo>
                    <a:pt x="15742" y="10999"/>
                  </a:lnTo>
                  <a:lnTo>
                    <a:pt x="16231" y="10820"/>
                  </a:lnTo>
                  <a:lnTo>
                    <a:pt x="16729" y="10621"/>
                  </a:lnTo>
                  <a:lnTo>
                    <a:pt x="16968" y="10511"/>
                  </a:lnTo>
                  <a:lnTo>
                    <a:pt x="17217" y="10402"/>
                  </a:lnTo>
                  <a:lnTo>
                    <a:pt x="17456" y="10282"/>
                  </a:lnTo>
                  <a:lnTo>
                    <a:pt x="17695" y="10153"/>
                  </a:lnTo>
                  <a:lnTo>
                    <a:pt x="14397" y="12205"/>
                  </a:lnTo>
                  <a:lnTo>
                    <a:pt x="14666" y="12245"/>
                  </a:lnTo>
                  <a:lnTo>
                    <a:pt x="14985" y="12285"/>
                  </a:lnTo>
                  <a:lnTo>
                    <a:pt x="15414" y="12324"/>
                  </a:lnTo>
                  <a:lnTo>
                    <a:pt x="15922" y="12354"/>
                  </a:lnTo>
                  <a:lnTo>
                    <a:pt x="16500" y="12364"/>
                  </a:lnTo>
                  <a:lnTo>
                    <a:pt x="16808" y="12364"/>
                  </a:lnTo>
                  <a:lnTo>
                    <a:pt x="17127" y="12354"/>
                  </a:lnTo>
                  <a:lnTo>
                    <a:pt x="17466" y="12344"/>
                  </a:lnTo>
                  <a:lnTo>
                    <a:pt x="17805" y="12314"/>
                  </a:lnTo>
                  <a:lnTo>
                    <a:pt x="18153" y="12275"/>
                  </a:lnTo>
                  <a:lnTo>
                    <a:pt x="18502" y="12235"/>
                  </a:lnTo>
                  <a:lnTo>
                    <a:pt x="18861" y="12175"/>
                  </a:lnTo>
                  <a:lnTo>
                    <a:pt x="19219" y="12105"/>
                  </a:lnTo>
                  <a:lnTo>
                    <a:pt x="19568" y="12016"/>
                  </a:lnTo>
                  <a:lnTo>
                    <a:pt x="19927" y="11916"/>
                  </a:lnTo>
                  <a:lnTo>
                    <a:pt x="20275" y="11796"/>
                  </a:lnTo>
                  <a:lnTo>
                    <a:pt x="20614" y="11667"/>
                  </a:lnTo>
                  <a:lnTo>
                    <a:pt x="20943" y="11507"/>
                  </a:lnTo>
                  <a:lnTo>
                    <a:pt x="21262" y="11338"/>
                  </a:lnTo>
                  <a:lnTo>
                    <a:pt x="21421" y="11248"/>
                  </a:lnTo>
                  <a:lnTo>
                    <a:pt x="21571" y="11149"/>
                  </a:lnTo>
                  <a:lnTo>
                    <a:pt x="21720" y="11039"/>
                  </a:lnTo>
                  <a:lnTo>
                    <a:pt x="21860" y="10930"/>
                  </a:lnTo>
                  <a:lnTo>
                    <a:pt x="21999" y="10820"/>
                  </a:lnTo>
                  <a:lnTo>
                    <a:pt x="22139" y="10700"/>
                  </a:lnTo>
                  <a:lnTo>
                    <a:pt x="22268" y="10571"/>
                  </a:lnTo>
                  <a:lnTo>
                    <a:pt x="22398" y="10441"/>
                  </a:lnTo>
                  <a:lnTo>
                    <a:pt x="22517" y="10302"/>
                  </a:lnTo>
                  <a:lnTo>
                    <a:pt x="22637" y="10153"/>
                  </a:lnTo>
                  <a:lnTo>
                    <a:pt x="22746" y="10003"/>
                  </a:lnTo>
                  <a:lnTo>
                    <a:pt x="22856" y="9844"/>
                  </a:lnTo>
                  <a:lnTo>
                    <a:pt x="22856" y="9844"/>
                  </a:lnTo>
                  <a:lnTo>
                    <a:pt x="20963" y="12603"/>
                  </a:lnTo>
                  <a:lnTo>
                    <a:pt x="21063" y="12613"/>
                  </a:lnTo>
                  <a:lnTo>
                    <a:pt x="21182" y="12623"/>
                  </a:lnTo>
                  <a:lnTo>
                    <a:pt x="21341" y="12623"/>
                  </a:lnTo>
                  <a:lnTo>
                    <a:pt x="21531" y="12613"/>
                  </a:lnTo>
                  <a:lnTo>
                    <a:pt x="21760" y="12603"/>
                  </a:lnTo>
                  <a:lnTo>
                    <a:pt x="22009" y="12564"/>
                  </a:lnTo>
                  <a:lnTo>
                    <a:pt x="22278" y="12514"/>
                  </a:lnTo>
                  <a:lnTo>
                    <a:pt x="22567" y="12444"/>
                  </a:lnTo>
                  <a:lnTo>
                    <a:pt x="22716" y="12394"/>
                  </a:lnTo>
                  <a:lnTo>
                    <a:pt x="22866" y="12344"/>
                  </a:lnTo>
                  <a:lnTo>
                    <a:pt x="23015" y="12285"/>
                  </a:lnTo>
                  <a:lnTo>
                    <a:pt x="23165" y="12215"/>
                  </a:lnTo>
                  <a:lnTo>
                    <a:pt x="23314" y="12135"/>
                  </a:lnTo>
                  <a:lnTo>
                    <a:pt x="23474" y="12045"/>
                  </a:lnTo>
                  <a:lnTo>
                    <a:pt x="23623" y="11956"/>
                  </a:lnTo>
                  <a:lnTo>
                    <a:pt x="23772" y="11846"/>
                  </a:lnTo>
                  <a:lnTo>
                    <a:pt x="23922" y="11727"/>
                  </a:lnTo>
                  <a:lnTo>
                    <a:pt x="24061" y="11597"/>
                  </a:lnTo>
                  <a:lnTo>
                    <a:pt x="24211" y="11468"/>
                  </a:lnTo>
                  <a:lnTo>
                    <a:pt x="24340" y="11308"/>
                  </a:lnTo>
                  <a:lnTo>
                    <a:pt x="24480" y="11149"/>
                  </a:lnTo>
                  <a:lnTo>
                    <a:pt x="24609" y="10979"/>
                  </a:lnTo>
                  <a:lnTo>
                    <a:pt x="24599" y="11039"/>
                  </a:lnTo>
                  <a:lnTo>
                    <a:pt x="24609" y="11219"/>
                  </a:lnTo>
                  <a:lnTo>
                    <a:pt x="24629" y="11338"/>
                  </a:lnTo>
                  <a:lnTo>
                    <a:pt x="24659" y="11478"/>
                  </a:lnTo>
                  <a:lnTo>
                    <a:pt x="24699" y="11627"/>
                  </a:lnTo>
                  <a:lnTo>
                    <a:pt x="24749" y="11786"/>
                  </a:lnTo>
                  <a:lnTo>
                    <a:pt x="24828" y="11966"/>
                  </a:lnTo>
                  <a:lnTo>
                    <a:pt x="24928" y="12135"/>
                  </a:lnTo>
                  <a:lnTo>
                    <a:pt x="25058" y="12314"/>
                  </a:lnTo>
                  <a:lnTo>
                    <a:pt x="25127" y="12404"/>
                  </a:lnTo>
                  <a:lnTo>
                    <a:pt x="25207" y="12484"/>
                  </a:lnTo>
                  <a:lnTo>
                    <a:pt x="25297" y="12573"/>
                  </a:lnTo>
                  <a:lnTo>
                    <a:pt x="25396" y="12653"/>
                  </a:lnTo>
                  <a:lnTo>
                    <a:pt x="25496" y="12733"/>
                  </a:lnTo>
                  <a:lnTo>
                    <a:pt x="25616" y="12813"/>
                  </a:lnTo>
                  <a:lnTo>
                    <a:pt x="25735" y="12882"/>
                  </a:lnTo>
                  <a:lnTo>
                    <a:pt x="25865" y="12952"/>
                  </a:lnTo>
                  <a:lnTo>
                    <a:pt x="26004" y="13022"/>
                  </a:lnTo>
                  <a:lnTo>
                    <a:pt x="26164" y="13082"/>
                  </a:lnTo>
                  <a:lnTo>
                    <a:pt x="26173" y="13351"/>
                  </a:lnTo>
                  <a:lnTo>
                    <a:pt x="26243" y="14078"/>
                  </a:lnTo>
                  <a:lnTo>
                    <a:pt x="26293" y="14586"/>
                  </a:lnTo>
                  <a:lnTo>
                    <a:pt x="26353" y="15164"/>
                  </a:lnTo>
                  <a:lnTo>
                    <a:pt x="26433" y="15811"/>
                  </a:lnTo>
                  <a:lnTo>
                    <a:pt x="26532" y="16499"/>
                  </a:lnTo>
                  <a:lnTo>
                    <a:pt x="26652" y="17226"/>
                  </a:lnTo>
                  <a:lnTo>
                    <a:pt x="26781" y="17973"/>
                  </a:lnTo>
                  <a:lnTo>
                    <a:pt x="26941" y="18731"/>
                  </a:lnTo>
                  <a:lnTo>
                    <a:pt x="27030" y="19109"/>
                  </a:lnTo>
                  <a:lnTo>
                    <a:pt x="27120" y="19488"/>
                  </a:lnTo>
                  <a:lnTo>
                    <a:pt x="27220" y="19856"/>
                  </a:lnTo>
                  <a:lnTo>
                    <a:pt x="27329" y="20225"/>
                  </a:lnTo>
                  <a:lnTo>
                    <a:pt x="27439" y="20584"/>
                  </a:lnTo>
                  <a:lnTo>
                    <a:pt x="27558" y="20932"/>
                  </a:lnTo>
                  <a:lnTo>
                    <a:pt x="27678" y="21271"/>
                  </a:lnTo>
                  <a:lnTo>
                    <a:pt x="27817" y="21600"/>
                  </a:lnTo>
                  <a:lnTo>
                    <a:pt x="27957" y="21909"/>
                  </a:lnTo>
                  <a:lnTo>
                    <a:pt x="28096" y="22198"/>
                  </a:lnTo>
                  <a:lnTo>
                    <a:pt x="28814" y="22198"/>
                  </a:lnTo>
                  <a:lnTo>
                    <a:pt x="31185" y="8768"/>
                  </a:lnTo>
                  <a:lnTo>
                    <a:pt x="31225" y="8539"/>
                  </a:lnTo>
                  <a:lnTo>
                    <a:pt x="31255" y="8299"/>
                  </a:lnTo>
                  <a:lnTo>
                    <a:pt x="31265" y="8060"/>
                  </a:lnTo>
                  <a:lnTo>
                    <a:pt x="31274" y="7821"/>
                  </a:lnTo>
                  <a:lnTo>
                    <a:pt x="31274" y="7582"/>
                  </a:lnTo>
                  <a:lnTo>
                    <a:pt x="31265" y="7353"/>
                  </a:lnTo>
                  <a:lnTo>
                    <a:pt x="31245" y="7114"/>
                  </a:lnTo>
                  <a:lnTo>
                    <a:pt x="31215" y="6885"/>
                  </a:lnTo>
                  <a:lnTo>
                    <a:pt x="31175" y="6656"/>
                  </a:lnTo>
                  <a:lnTo>
                    <a:pt x="31125" y="6426"/>
                  </a:lnTo>
                  <a:lnTo>
                    <a:pt x="31065" y="6207"/>
                  </a:lnTo>
                  <a:lnTo>
                    <a:pt x="31005" y="5978"/>
                  </a:lnTo>
                  <a:lnTo>
                    <a:pt x="30936" y="5759"/>
                  </a:lnTo>
                  <a:lnTo>
                    <a:pt x="30846" y="5550"/>
                  </a:lnTo>
                  <a:lnTo>
                    <a:pt x="30756" y="5330"/>
                  </a:lnTo>
                  <a:lnTo>
                    <a:pt x="30657" y="5131"/>
                  </a:lnTo>
                  <a:lnTo>
                    <a:pt x="30557" y="4922"/>
                  </a:lnTo>
                  <a:lnTo>
                    <a:pt x="30438" y="4723"/>
                  </a:lnTo>
                  <a:lnTo>
                    <a:pt x="30318" y="4533"/>
                  </a:lnTo>
                  <a:lnTo>
                    <a:pt x="30189" y="4334"/>
                  </a:lnTo>
                  <a:lnTo>
                    <a:pt x="30049" y="4155"/>
                  </a:lnTo>
                  <a:lnTo>
                    <a:pt x="29900" y="3975"/>
                  </a:lnTo>
                  <a:lnTo>
                    <a:pt x="29750" y="3796"/>
                  </a:lnTo>
                  <a:lnTo>
                    <a:pt x="29591" y="3637"/>
                  </a:lnTo>
                  <a:lnTo>
                    <a:pt x="29421" y="3467"/>
                  </a:lnTo>
                  <a:lnTo>
                    <a:pt x="29242" y="3318"/>
                  </a:lnTo>
                  <a:lnTo>
                    <a:pt x="29063" y="3169"/>
                  </a:lnTo>
                  <a:lnTo>
                    <a:pt x="28873" y="3029"/>
                  </a:lnTo>
                  <a:lnTo>
                    <a:pt x="28684" y="2890"/>
                  </a:lnTo>
                  <a:lnTo>
                    <a:pt x="28475" y="2770"/>
                  </a:lnTo>
                  <a:lnTo>
                    <a:pt x="28266" y="2650"/>
                  </a:lnTo>
                  <a:lnTo>
                    <a:pt x="28056" y="2541"/>
                  </a:lnTo>
                  <a:lnTo>
                    <a:pt x="27558" y="2302"/>
                  </a:lnTo>
                  <a:lnTo>
                    <a:pt x="27020" y="2063"/>
                  </a:lnTo>
                  <a:lnTo>
                    <a:pt x="26452" y="1833"/>
                  </a:lnTo>
                  <a:lnTo>
                    <a:pt x="25845" y="1604"/>
                  </a:lnTo>
                  <a:lnTo>
                    <a:pt x="25217" y="1385"/>
                  </a:lnTo>
                  <a:lnTo>
                    <a:pt x="24550" y="1176"/>
                  </a:lnTo>
                  <a:lnTo>
                    <a:pt x="23842" y="977"/>
                  </a:lnTo>
                  <a:lnTo>
                    <a:pt x="23115" y="797"/>
                  </a:lnTo>
                  <a:lnTo>
                    <a:pt x="22348" y="628"/>
                  </a:lnTo>
                  <a:lnTo>
                    <a:pt x="21949" y="548"/>
                  </a:lnTo>
                  <a:lnTo>
                    <a:pt x="21541" y="469"/>
                  </a:lnTo>
                  <a:lnTo>
                    <a:pt x="21122" y="399"/>
                  </a:lnTo>
                  <a:lnTo>
                    <a:pt x="20704" y="329"/>
                  </a:lnTo>
                  <a:lnTo>
                    <a:pt x="20275" y="269"/>
                  </a:lnTo>
                  <a:lnTo>
                    <a:pt x="19837" y="219"/>
                  </a:lnTo>
                  <a:lnTo>
                    <a:pt x="19389" y="170"/>
                  </a:lnTo>
                  <a:lnTo>
                    <a:pt x="18930" y="130"/>
                  </a:lnTo>
                  <a:lnTo>
                    <a:pt x="18462" y="90"/>
                  </a:lnTo>
                  <a:lnTo>
                    <a:pt x="17984" y="60"/>
                  </a:lnTo>
                  <a:lnTo>
                    <a:pt x="17506" y="30"/>
                  </a:lnTo>
                  <a:lnTo>
                    <a:pt x="17008" y="10"/>
                  </a:lnTo>
                  <a:lnTo>
                    <a:pt x="16509" y="0"/>
                  </a:lnTo>
                  <a:lnTo>
                    <a:pt x="16001" y="0"/>
                  </a:lnTo>
                  <a:lnTo>
                    <a:pt x="15633" y="10"/>
                  </a:lnTo>
                  <a:lnTo>
                    <a:pt x="1527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3" name="Google Shape;2773;p24"/>
            <p:cNvSpPr/>
            <p:nvPr/>
          </p:nvSpPr>
          <p:spPr>
            <a:xfrm>
              <a:off x="753100" y="351700"/>
              <a:ext cx="781625" cy="144975"/>
            </a:xfrm>
            <a:custGeom>
              <a:rect b="b" l="l" r="r" t="t"/>
              <a:pathLst>
                <a:path extrusionOk="0" h="5799" w="31265">
                  <a:moveTo>
                    <a:pt x="1316" y="0"/>
                  </a:moveTo>
                  <a:lnTo>
                    <a:pt x="1147" y="219"/>
                  </a:lnTo>
                  <a:lnTo>
                    <a:pt x="987" y="448"/>
                  </a:lnTo>
                  <a:lnTo>
                    <a:pt x="838" y="688"/>
                  </a:lnTo>
                  <a:lnTo>
                    <a:pt x="698" y="927"/>
                  </a:lnTo>
                  <a:lnTo>
                    <a:pt x="569" y="1176"/>
                  </a:lnTo>
                  <a:lnTo>
                    <a:pt x="459" y="1425"/>
                  </a:lnTo>
                  <a:lnTo>
                    <a:pt x="360" y="1684"/>
                  </a:lnTo>
                  <a:lnTo>
                    <a:pt x="270" y="1943"/>
                  </a:lnTo>
                  <a:lnTo>
                    <a:pt x="190" y="2212"/>
                  </a:lnTo>
                  <a:lnTo>
                    <a:pt x="130" y="2491"/>
                  </a:lnTo>
                  <a:lnTo>
                    <a:pt x="81" y="2760"/>
                  </a:lnTo>
                  <a:lnTo>
                    <a:pt x="41" y="3039"/>
                  </a:lnTo>
                  <a:lnTo>
                    <a:pt x="11" y="3318"/>
                  </a:lnTo>
                  <a:lnTo>
                    <a:pt x="1" y="3607"/>
                  </a:lnTo>
                  <a:lnTo>
                    <a:pt x="1" y="3886"/>
                  </a:lnTo>
                  <a:lnTo>
                    <a:pt x="21" y="4175"/>
                  </a:lnTo>
                  <a:lnTo>
                    <a:pt x="429" y="4354"/>
                  </a:lnTo>
                  <a:lnTo>
                    <a:pt x="848" y="4533"/>
                  </a:lnTo>
                  <a:lnTo>
                    <a:pt x="1256" y="4693"/>
                  </a:lnTo>
                  <a:lnTo>
                    <a:pt x="1675" y="4832"/>
                  </a:lnTo>
                  <a:lnTo>
                    <a:pt x="2093" y="4972"/>
                  </a:lnTo>
                  <a:lnTo>
                    <a:pt x="2512" y="5091"/>
                  </a:lnTo>
                  <a:lnTo>
                    <a:pt x="2940" y="5211"/>
                  </a:lnTo>
                  <a:lnTo>
                    <a:pt x="3358" y="5310"/>
                  </a:lnTo>
                  <a:lnTo>
                    <a:pt x="3787" y="5400"/>
                  </a:lnTo>
                  <a:lnTo>
                    <a:pt x="4205" y="5480"/>
                  </a:lnTo>
                  <a:lnTo>
                    <a:pt x="4634" y="5549"/>
                  </a:lnTo>
                  <a:lnTo>
                    <a:pt x="5052" y="5609"/>
                  </a:lnTo>
                  <a:lnTo>
                    <a:pt x="5481" y="5669"/>
                  </a:lnTo>
                  <a:lnTo>
                    <a:pt x="5899" y="5709"/>
                  </a:lnTo>
                  <a:lnTo>
                    <a:pt x="6327" y="5739"/>
                  </a:lnTo>
                  <a:lnTo>
                    <a:pt x="6746" y="5769"/>
                  </a:lnTo>
                  <a:lnTo>
                    <a:pt x="7164" y="5789"/>
                  </a:lnTo>
                  <a:lnTo>
                    <a:pt x="7583" y="5799"/>
                  </a:lnTo>
                  <a:lnTo>
                    <a:pt x="8410" y="5799"/>
                  </a:lnTo>
                  <a:lnTo>
                    <a:pt x="8818" y="5789"/>
                  </a:lnTo>
                  <a:lnTo>
                    <a:pt x="9227" y="5769"/>
                  </a:lnTo>
                  <a:lnTo>
                    <a:pt x="9625" y="5749"/>
                  </a:lnTo>
                  <a:lnTo>
                    <a:pt x="10024" y="5719"/>
                  </a:lnTo>
                  <a:lnTo>
                    <a:pt x="10811" y="5639"/>
                  </a:lnTo>
                  <a:lnTo>
                    <a:pt x="11578" y="5549"/>
                  </a:lnTo>
                  <a:lnTo>
                    <a:pt x="12325" y="5440"/>
                  </a:lnTo>
                  <a:lnTo>
                    <a:pt x="13052" y="5310"/>
                  </a:lnTo>
                  <a:lnTo>
                    <a:pt x="13750" y="5171"/>
                  </a:lnTo>
                  <a:lnTo>
                    <a:pt x="14417" y="5031"/>
                  </a:lnTo>
                  <a:lnTo>
                    <a:pt x="15055" y="4872"/>
                  </a:lnTo>
                  <a:lnTo>
                    <a:pt x="15663" y="4713"/>
                  </a:lnTo>
                  <a:lnTo>
                    <a:pt x="16231" y="4553"/>
                  </a:lnTo>
                  <a:lnTo>
                    <a:pt x="16769" y="4394"/>
                  </a:lnTo>
                  <a:lnTo>
                    <a:pt x="17267" y="4244"/>
                  </a:lnTo>
                  <a:lnTo>
                    <a:pt x="17715" y="4095"/>
                  </a:lnTo>
                  <a:lnTo>
                    <a:pt x="18123" y="3945"/>
                  </a:lnTo>
                  <a:lnTo>
                    <a:pt x="18492" y="3816"/>
                  </a:lnTo>
                  <a:lnTo>
                    <a:pt x="19060" y="3597"/>
                  </a:lnTo>
                  <a:lnTo>
                    <a:pt x="19419" y="3447"/>
                  </a:lnTo>
                  <a:lnTo>
                    <a:pt x="19538" y="3397"/>
                  </a:lnTo>
                  <a:lnTo>
                    <a:pt x="18193" y="5280"/>
                  </a:lnTo>
                  <a:lnTo>
                    <a:pt x="18422" y="5290"/>
                  </a:lnTo>
                  <a:lnTo>
                    <a:pt x="18691" y="5300"/>
                  </a:lnTo>
                  <a:lnTo>
                    <a:pt x="19040" y="5310"/>
                  </a:lnTo>
                  <a:lnTo>
                    <a:pt x="19468" y="5310"/>
                  </a:lnTo>
                  <a:lnTo>
                    <a:pt x="19957" y="5290"/>
                  </a:lnTo>
                  <a:lnTo>
                    <a:pt x="20495" y="5261"/>
                  </a:lnTo>
                  <a:lnTo>
                    <a:pt x="21082" y="5201"/>
                  </a:lnTo>
                  <a:lnTo>
                    <a:pt x="21381" y="5161"/>
                  </a:lnTo>
                  <a:lnTo>
                    <a:pt x="21690" y="5121"/>
                  </a:lnTo>
                  <a:lnTo>
                    <a:pt x="21999" y="5061"/>
                  </a:lnTo>
                  <a:lnTo>
                    <a:pt x="22308" y="5001"/>
                  </a:lnTo>
                  <a:lnTo>
                    <a:pt x="22627" y="4932"/>
                  </a:lnTo>
                  <a:lnTo>
                    <a:pt x="22946" y="4852"/>
                  </a:lnTo>
                  <a:lnTo>
                    <a:pt x="23254" y="4752"/>
                  </a:lnTo>
                  <a:lnTo>
                    <a:pt x="23563" y="4653"/>
                  </a:lnTo>
                  <a:lnTo>
                    <a:pt x="23872" y="4543"/>
                  </a:lnTo>
                  <a:lnTo>
                    <a:pt x="24171" y="4414"/>
                  </a:lnTo>
                  <a:lnTo>
                    <a:pt x="24460" y="4274"/>
                  </a:lnTo>
                  <a:lnTo>
                    <a:pt x="24749" y="4115"/>
                  </a:lnTo>
                  <a:lnTo>
                    <a:pt x="25018" y="3955"/>
                  </a:lnTo>
                  <a:lnTo>
                    <a:pt x="25277" y="3766"/>
                  </a:lnTo>
                  <a:lnTo>
                    <a:pt x="25526" y="3567"/>
                  </a:lnTo>
                  <a:lnTo>
                    <a:pt x="25765" y="3358"/>
                  </a:lnTo>
                  <a:lnTo>
                    <a:pt x="24609" y="5151"/>
                  </a:lnTo>
                  <a:lnTo>
                    <a:pt x="24759" y="5171"/>
                  </a:lnTo>
                  <a:lnTo>
                    <a:pt x="24948" y="5191"/>
                  </a:lnTo>
                  <a:lnTo>
                    <a:pt x="25207" y="5201"/>
                  </a:lnTo>
                  <a:lnTo>
                    <a:pt x="25516" y="5211"/>
                  </a:lnTo>
                  <a:lnTo>
                    <a:pt x="25885" y="5201"/>
                  </a:lnTo>
                  <a:lnTo>
                    <a:pt x="26303" y="5171"/>
                  </a:lnTo>
                  <a:lnTo>
                    <a:pt x="26761" y="5121"/>
                  </a:lnTo>
                  <a:lnTo>
                    <a:pt x="27000" y="5081"/>
                  </a:lnTo>
                  <a:lnTo>
                    <a:pt x="27249" y="5041"/>
                  </a:lnTo>
                  <a:lnTo>
                    <a:pt x="27509" y="4992"/>
                  </a:lnTo>
                  <a:lnTo>
                    <a:pt x="27778" y="4932"/>
                  </a:lnTo>
                  <a:lnTo>
                    <a:pt x="28047" y="4852"/>
                  </a:lnTo>
                  <a:lnTo>
                    <a:pt x="28325" y="4772"/>
                  </a:lnTo>
                  <a:lnTo>
                    <a:pt x="28614" y="4683"/>
                  </a:lnTo>
                  <a:lnTo>
                    <a:pt x="28893" y="4573"/>
                  </a:lnTo>
                  <a:lnTo>
                    <a:pt x="29192" y="4463"/>
                  </a:lnTo>
                  <a:lnTo>
                    <a:pt x="29481" y="4334"/>
                  </a:lnTo>
                  <a:lnTo>
                    <a:pt x="29780" y="4185"/>
                  </a:lnTo>
                  <a:lnTo>
                    <a:pt x="30079" y="4025"/>
                  </a:lnTo>
                  <a:lnTo>
                    <a:pt x="30368" y="3856"/>
                  </a:lnTo>
                  <a:lnTo>
                    <a:pt x="30667" y="3666"/>
                  </a:lnTo>
                  <a:lnTo>
                    <a:pt x="30966" y="3457"/>
                  </a:lnTo>
                  <a:lnTo>
                    <a:pt x="31265" y="3238"/>
                  </a:lnTo>
                  <a:lnTo>
                    <a:pt x="31245" y="3059"/>
                  </a:lnTo>
                  <a:lnTo>
                    <a:pt x="31225" y="2879"/>
                  </a:lnTo>
                  <a:lnTo>
                    <a:pt x="31165" y="2521"/>
                  </a:lnTo>
                  <a:lnTo>
                    <a:pt x="30946" y="2680"/>
                  </a:lnTo>
                  <a:lnTo>
                    <a:pt x="30727" y="2849"/>
                  </a:lnTo>
                  <a:lnTo>
                    <a:pt x="30497" y="2999"/>
                  </a:lnTo>
                  <a:lnTo>
                    <a:pt x="30248" y="3158"/>
                  </a:lnTo>
                  <a:lnTo>
                    <a:pt x="29999" y="3308"/>
                  </a:lnTo>
                  <a:lnTo>
                    <a:pt x="29730" y="3447"/>
                  </a:lnTo>
                  <a:lnTo>
                    <a:pt x="29441" y="3587"/>
                  </a:lnTo>
                  <a:lnTo>
                    <a:pt x="29152" y="3716"/>
                  </a:lnTo>
                  <a:lnTo>
                    <a:pt x="28844" y="3836"/>
                  </a:lnTo>
                  <a:lnTo>
                    <a:pt x="28525" y="3945"/>
                  </a:lnTo>
                  <a:lnTo>
                    <a:pt x="28196" y="4045"/>
                  </a:lnTo>
                  <a:lnTo>
                    <a:pt x="27847" y="4135"/>
                  </a:lnTo>
                  <a:lnTo>
                    <a:pt x="27489" y="4214"/>
                  </a:lnTo>
                  <a:lnTo>
                    <a:pt x="27110" y="4284"/>
                  </a:lnTo>
                  <a:lnTo>
                    <a:pt x="26721" y="4334"/>
                  </a:lnTo>
                  <a:lnTo>
                    <a:pt x="26323" y="4374"/>
                  </a:lnTo>
                  <a:lnTo>
                    <a:pt x="26323" y="4374"/>
                  </a:lnTo>
                  <a:lnTo>
                    <a:pt x="27658" y="1714"/>
                  </a:lnTo>
                  <a:lnTo>
                    <a:pt x="27528" y="1823"/>
                  </a:lnTo>
                  <a:lnTo>
                    <a:pt x="27359" y="1943"/>
                  </a:lnTo>
                  <a:lnTo>
                    <a:pt x="27130" y="2102"/>
                  </a:lnTo>
                  <a:lnTo>
                    <a:pt x="26841" y="2292"/>
                  </a:lnTo>
                  <a:lnTo>
                    <a:pt x="26492" y="2501"/>
                  </a:lnTo>
                  <a:lnTo>
                    <a:pt x="26084" y="2740"/>
                  </a:lnTo>
                  <a:lnTo>
                    <a:pt x="25626" y="2979"/>
                  </a:lnTo>
                  <a:lnTo>
                    <a:pt x="25117" y="3228"/>
                  </a:lnTo>
                  <a:lnTo>
                    <a:pt x="24559" y="3477"/>
                  </a:lnTo>
                  <a:lnTo>
                    <a:pt x="24271" y="3607"/>
                  </a:lnTo>
                  <a:lnTo>
                    <a:pt x="23962" y="3726"/>
                  </a:lnTo>
                  <a:lnTo>
                    <a:pt x="23643" y="3846"/>
                  </a:lnTo>
                  <a:lnTo>
                    <a:pt x="23314" y="3955"/>
                  </a:lnTo>
                  <a:lnTo>
                    <a:pt x="22975" y="4065"/>
                  </a:lnTo>
                  <a:lnTo>
                    <a:pt x="22627" y="4165"/>
                  </a:lnTo>
                  <a:lnTo>
                    <a:pt x="22258" y="4264"/>
                  </a:lnTo>
                  <a:lnTo>
                    <a:pt x="21889" y="4354"/>
                  </a:lnTo>
                  <a:lnTo>
                    <a:pt x="21511" y="4434"/>
                  </a:lnTo>
                  <a:lnTo>
                    <a:pt x="21122" y="4503"/>
                  </a:lnTo>
                  <a:lnTo>
                    <a:pt x="20734" y="4563"/>
                  </a:lnTo>
                  <a:lnTo>
                    <a:pt x="20325" y="4623"/>
                  </a:lnTo>
                  <a:lnTo>
                    <a:pt x="20325" y="4623"/>
                  </a:lnTo>
                  <a:lnTo>
                    <a:pt x="22896" y="1076"/>
                  </a:lnTo>
                  <a:lnTo>
                    <a:pt x="22716" y="1166"/>
                  </a:lnTo>
                  <a:lnTo>
                    <a:pt x="22188" y="1395"/>
                  </a:lnTo>
                  <a:lnTo>
                    <a:pt x="21810" y="1554"/>
                  </a:lnTo>
                  <a:lnTo>
                    <a:pt x="21361" y="1734"/>
                  </a:lnTo>
                  <a:lnTo>
                    <a:pt x="20843" y="1943"/>
                  </a:lnTo>
                  <a:lnTo>
                    <a:pt x="20265" y="2152"/>
                  </a:lnTo>
                  <a:lnTo>
                    <a:pt x="19638" y="2381"/>
                  </a:lnTo>
                  <a:lnTo>
                    <a:pt x="18960" y="2610"/>
                  </a:lnTo>
                  <a:lnTo>
                    <a:pt x="18233" y="2849"/>
                  </a:lnTo>
                  <a:lnTo>
                    <a:pt x="17456" y="3079"/>
                  </a:lnTo>
                  <a:lnTo>
                    <a:pt x="16659" y="3298"/>
                  </a:lnTo>
                  <a:lnTo>
                    <a:pt x="15822" y="3507"/>
                  </a:lnTo>
                  <a:lnTo>
                    <a:pt x="15394" y="3597"/>
                  </a:lnTo>
                  <a:lnTo>
                    <a:pt x="14965" y="3696"/>
                  </a:lnTo>
                  <a:lnTo>
                    <a:pt x="14527" y="3786"/>
                  </a:lnTo>
                  <a:lnTo>
                    <a:pt x="14089" y="3866"/>
                  </a:lnTo>
                  <a:lnTo>
                    <a:pt x="13640" y="3935"/>
                  </a:lnTo>
                  <a:lnTo>
                    <a:pt x="13192" y="4005"/>
                  </a:lnTo>
                  <a:lnTo>
                    <a:pt x="12744" y="4065"/>
                  </a:lnTo>
                  <a:lnTo>
                    <a:pt x="12285" y="4125"/>
                  </a:lnTo>
                  <a:lnTo>
                    <a:pt x="11827" y="4165"/>
                  </a:lnTo>
                  <a:lnTo>
                    <a:pt x="11379" y="4194"/>
                  </a:lnTo>
                  <a:lnTo>
                    <a:pt x="10920" y="4224"/>
                  </a:lnTo>
                  <a:lnTo>
                    <a:pt x="10462" y="4234"/>
                  </a:lnTo>
                  <a:lnTo>
                    <a:pt x="10004" y="4244"/>
                  </a:lnTo>
                  <a:lnTo>
                    <a:pt x="9555" y="4234"/>
                  </a:lnTo>
                  <a:lnTo>
                    <a:pt x="9107" y="4214"/>
                  </a:lnTo>
                  <a:lnTo>
                    <a:pt x="8659" y="4185"/>
                  </a:lnTo>
                  <a:lnTo>
                    <a:pt x="8210" y="4135"/>
                  </a:lnTo>
                  <a:lnTo>
                    <a:pt x="7772" y="4075"/>
                  </a:lnTo>
                  <a:lnTo>
                    <a:pt x="7344" y="3995"/>
                  </a:lnTo>
                  <a:lnTo>
                    <a:pt x="6915" y="3916"/>
                  </a:lnTo>
                  <a:lnTo>
                    <a:pt x="6487" y="3806"/>
                  </a:lnTo>
                  <a:lnTo>
                    <a:pt x="6078" y="3686"/>
                  </a:lnTo>
                  <a:lnTo>
                    <a:pt x="5670" y="3547"/>
                  </a:lnTo>
                  <a:lnTo>
                    <a:pt x="5261" y="3397"/>
                  </a:lnTo>
                  <a:lnTo>
                    <a:pt x="4873" y="3218"/>
                  </a:lnTo>
                  <a:lnTo>
                    <a:pt x="4494" y="3029"/>
                  </a:lnTo>
                  <a:lnTo>
                    <a:pt x="4116" y="2820"/>
                  </a:lnTo>
                  <a:lnTo>
                    <a:pt x="3757" y="2590"/>
                  </a:lnTo>
                  <a:lnTo>
                    <a:pt x="3408" y="2341"/>
                  </a:lnTo>
                  <a:lnTo>
                    <a:pt x="3070" y="2082"/>
                  </a:lnTo>
                  <a:lnTo>
                    <a:pt x="2900" y="1933"/>
                  </a:lnTo>
                  <a:lnTo>
                    <a:pt x="2741" y="1783"/>
                  </a:lnTo>
                  <a:lnTo>
                    <a:pt x="2581" y="1634"/>
                  </a:lnTo>
                  <a:lnTo>
                    <a:pt x="2422" y="1475"/>
                  </a:lnTo>
                  <a:lnTo>
                    <a:pt x="2273" y="1315"/>
                  </a:lnTo>
                  <a:lnTo>
                    <a:pt x="2123" y="1146"/>
                  </a:lnTo>
                  <a:lnTo>
                    <a:pt x="1984" y="966"/>
                  </a:lnTo>
                  <a:lnTo>
                    <a:pt x="1844" y="787"/>
                  </a:lnTo>
                  <a:lnTo>
                    <a:pt x="1705" y="598"/>
                  </a:lnTo>
                  <a:lnTo>
                    <a:pt x="1565" y="409"/>
                  </a:lnTo>
                  <a:lnTo>
                    <a:pt x="1436" y="209"/>
                  </a:lnTo>
                  <a:lnTo>
                    <a:pt x="1316"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4" name="Google Shape;2774;p24"/>
            <p:cNvSpPr/>
            <p:nvPr/>
          </p:nvSpPr>
          <p:spPr>
            <a:xfrm>
              <a:off x="1060225" y="1058300"/>
              <a:ext cx="173375" cy="94675"/>
            </a:xfrm>
            <a:custGeom>
              <a:rect b="b" l="l" r="r" t="t"/>
              <a:pathLst>
                <a:path extrusionOk="0" h="3787" w="6935">
                  <a:moveTo>
                    <a:pt x="1295" y="1"/>
                  </a:moveTo>
                  <a:lnTo>
                    <a:pt x="1206" y="11"/>
                  </a:lnTo>
                  <a:lnTo>
                    <a:pt x="1116" y="21"/>
                  </a:lnTo>
                  <a:lnTo>
                    <a:pt x="1026" y="41"/>
                  </a:lnTo>
                  <a:lnTo>
                    <a:pt x="937" y="71"/>
                  </a:lnTo>
                  <a:lnTo>
                    <a:pt x="857" y="101"/>
                  </a:lnTo>
                  <a:lnTo>
                    <a:pt x="767" y="140"/>
                  </a:lnTo>
                  <a:lnTo>
                    <a:pt x="688" y="190"/>
                  </a:lnTo>
                  <a:lnTo>
                    <a:pt x="618" y="240"/>
                  </a:lnTo>
                  <a:lnTo>
                    <a:pt x="548" y="300"/>
                  </a:lnTo>
                  <a:lnTo>
                    <a:pt x="478" y="370"/>
                  </a:lnTo>
                  <a:lnTo>
                    <a:pt x="409" y="439"/>
                  </a:lnTo>
                  <a:lnTo>
                    <a:pt x="289" y="589"/>
                  </a:lnTo>
                  <a:lnTo>
                    <a:pt x="190" y="758"/>
                  </a:lnTo>
                  <a:lnTo>
                    <a:pt x="110" y="927"/>
                  </a:lnTo>
                  <a:lnTo>
                    <a:pt x="50" y="1117"/>
                  </a:lnTo>
                  <a:lnTo>
                    <a:pt x="10" y="1316"/>
                  </a:lnTo>
                  <a:lnTo>
                    <a:pt x="0" y="1406"/>
                  </a:lnTo>
                  <a:lnTo>
                    <a:pt x="0" y="1505"/>
                  </a:lnTo>
                  <a:lnTo>
                    <a:pt x="0" y="1605"/>
                  </a:lnTo>
                  <a:lnTo>
                    <a:pt x="10" y="1705"/>
                  </a:lnTo>
                  <a:lnTo>
                    <a:pt x="20" y="1804"/>
                  </a:lnTo>
                  <a:lnTo>
                    <a:pt x="50" y="1894"/>
                  </a:lnTo>
                  <a:lnTo>
                    <a:pt x="80" y="1993"/>
                  </a:lnTo>
                  <a:lnTo>
                    <a:pt x="110" y="2083"/>
                  </a:lnTo>
                  <a:lnTo>
                    <a:pt x="160" y="2173"/>
                  </a:lnTo>
                  <a:lnTo>
                    <a:pt x="209" y="2262"/>
                  </a:lnTo>
                  <a:lnTo>
                    <a:pt x="299" y="2382"/>
                  </a:lnTo>
                  <a:lnTo>
                    <a:pt x="389" y="2502"/>
                  </a:lnTo>
                  <a:lnTo>
                    <a:pt x="488" y="2621"/>
                  </a:lnTo>
                  <a:lnTo>
                    <a:pt x="598" y="2731"/>
                  </a:lnTo>
                  <a:lnTo>
                    <a:pt x="718" y="2840"/>
                  </a:lnTo>
                  <a:lnTo>
                    <a:pt x="857" y="2950"/>
                  </a:lnTo>
                  <a:lnTo>
                    <a:pt x="997" y="3050"/>
                  </a:lnTo>
                  <a:lnTo>
                    <a:pt x="1146" y="3149"/>
                  </a:lnTo>
                  <a:lnTo>
                    <a:pt x="1315" y="3249"/>
                  </a:lnTo>
                  <a:lnTo>
                    <a:pt x="1485" y="3338"/>
                  </a:lnTo>
                  <a:lnTo>
                    <a:pt x="1674" y="3418"/>
                  </a:lnTo>
                  <a:lnTo>
                    <a:pt x="1873" y="3498"/>
                  </a:lnTo>
                  <a:lnTo>
                    <a:pt x="2092" y="3568"/>
                  </a:lnTo>
                  <a:lnTo>
                    <a:pt x="2312" y="3627"/>
                  </a:lnTo>
                  <a:lnTo>
                    <a:pt x="2561" y="3687"/>
                  </a:lnTo>
                  <a:lnTo>
                    <a:pt x="2810" y="3727"/>
                  </a:lnTo>
                  <a:lnTo>
                    <a:pt x="3129" y="3767"/>
                  </a:lnTo>
                  <a:lnTo>
                    <a:pt x="3427" y="3787"/>
                  </a:lnTo>
                  <a:lnTo>
                    <a:pt x="3716" y="3787"/>
                  </a:lnTo>
                  <a:lnTo>
                    <a:pt x="3995" y="3757"/>
                  </a:lnTo>
                  <a:lnTo>
                    <a:pt x="4274" y="3707"/>
                  </a:lnTo>
                  <a:lnTo>
                    <a:pt x="4523" y="3637"/>
                  </a:lnTo>
                  <a:lnTo>
                    <a:pt x="4772" y="3558"/>
                  </a:lnTo>
                  <a:lnTo>
                    <a:pt x="5012" y="3458"/>
                  </a:lnTo>
                  <a:lnTo>
                    <a:pt x="5241" y="3348"/>
                  </a:lnTo>
                  <a:lnTo>
                    <a:pt x="5460" y="3219"/>
                  </a:lnTo>
                  <a:lnTo>
                    <a:pt x="5669" y="3079"/>
                  </a:lnTo>
                  <a:lnTo>
                    <a:pt x="5868" y="2930"/>
                  </a:lnTo>
                  <a:lnTo>
                    <a:pt x="6048" y="2771"/>
                  </a:lnTo>
                  <a:lnTo>
                    <a:pt x="6227" y="2601"/>
                  </a:lnTo>
                  <a:lnTo>
                    <a:pt x="6396" y="2422"/>
                  </a:lnTo>
                  <a:lnTo>
                    <a:pt x="6556" y="2243"/>
                  </a:lnTo>
                  <a:lnTo>
                    <a:pt x="6626" y="2163"/>
                  </a:lnTo>
                  <a:lnTo>
                    <a:pt x="6685" y="2073"/>
                  </a:lnTo>
                  <a:lnTo>
                    <a:pt x="6745" y="1974"/>
                  </a:lnTo>
                  <a:lnTo>
                    <a:pt x="6785" y="1884"/>
                  </a:lnTo>
                  <a:lnTo>
                    <a:pt x="6825" y="1784"/>
                  </a:lnTo>
                  <a:lnTo>
                    <a:pt x="6865" y="1695"/>
                  </a:lnTo>
                  <a:lnTo>
                    <a:pt x="6885" y="1595"/>
                  </a:lnTo>
                  <a:lnTo>
                    <a:pt x="6905" y="1495"/>
                  </a:lnTo>
                  <a:lnTo>
                    <a:pt x="6924" y="1396"/>
                  </a:lnTo>
                  <a:lnTo>
                    <a:pt x="6924" y="1296"/>
                  </a:lnTo>
                  <a:lnTo>
                    <a:pt x="6934" y="1206"/>
                  </a:lnTo>
                  <a:lnTo>
                    <a:pt x="6924" y="1107"/>
                  </a:lnTo>
                  <a:lnTo>
                    <a:pt x="6914" y="1017"/>
                  </a:lnTo>
                  <a:lnTo>
                    <a:pt x="6895" y="917"/>
                  </a:lnTo>
                  <a:lnTo>
                    <a:pt x="6875" y="828"/>
                  </a:lnTo>
                  <a:lnTo>
                    <a:pt x="6845" y="748"/>
                  </a:lnTo>
                  <a:lnTo>
                    <a:pt x="6815" y="658"/>
                  </a:lnTo>
                  <a:lnTo>
                    <a:pt x="6775" y="579"/>
                  </a:lnTo>
                  <a:lnTo>
                    <a:pt x="6735" y="499"/>
                  </a:lnTo>
                  <a:lnTo>
                    <a:pt x="6685" y="429"/>
                  </a:lnTo>
                  <a:lnTo>
                    <a:pt x="6626" y="360"/>
                  </a:lnTo>
                  <a:lnTo>
                    <a:pt x="6566" y="300"/>
                  </a:lnTo>
                  <a:lnTo>
                    <a:pt x="6506" y="240"/>
                  </a:lnTo>
                  <a:lnTo>
                    <a:pt x="6436" y="190"/>
                  </a:lnTo>
                  <a:lnTo>
                    <a:pt x="6367" y="140"/>
                  </a:lnTo>
                  <a:lnTo>
                    <a:pt x="6297" y="101"/>
                  </a:lnTo>
                  <a:lnTo>
                    <a:pt x="6217" y="71"/>
                  </a:lnTo>
                  <a:lnTo>
                    <a:pt x="6127" y="41"/>
                  </a:lnTo>
                  <a:lnTo>
                    <a:pt x="6048" y="31"/>
                  </a:lnTo>
                  <a:lnTo>
                    <a:pt x="5958" y="21"/>
                  </a:lnTo>
                  <a:lnTo>
                    <a:pt x="5858" y="11"/>
                  </a:lnTo>
                  <a:lnTo>
                    <a:pt x="5759" y="21"/>
                  </a:lnTo>
                  <a:lnTo>
                    <a:pt x="5161" y="81"/>
                  </a:lnTo>
                  <a:lnTo>
                    <a:pt x="4563" y="110"/>
                  </a:lnTo>
                  <a:lnTo>
                    <a:pt x="3985" y="130"/>
                  </a:lnTo>
                  <a:lnTo>
                    <a:pt x="3408" y="130"/>
                  </a:lnTo>
                  <a:lnTo>
                    <a:pt x="2860" y="110"/>
                  </a:lnTo>
                  <a:lnTo>
                    <a:pt x="2332" y="81"/>
                  </a:lnTo>
                  <a:lnTo>
                    <a:pt x="1843" y="51"/>
                  </a:lnTo>
                  <a:lnTo>
                    <a:pt x="1395" y="11"/>
                  </a:lnTo>
                  <a:lnTo>
                    <a:pt x="129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5" name="Google Shape;2775;p24"/>
            <p:cNvSpPr/>
            <p:nvPr/>
          </p:nvSpPr>
          <p:spPr>
            <a:xfrm>
              <a:off x="1082875" y="1083975"/>
              <a:ext cx="147725" cy="69000"/>
            </a:xfrm>
            <a:custGeom>
              <a:rect b="b" l="l" r="r" t="t"/>
              <a:pathLst>
                <a:path extrusionOk="0" h="2760" w="5909">
                  <a:moveTo>
                    <a:pt x="3199" y="0"/>
                  </a:moveTo>
                  <a:lnTo>
                    <a:pt x="2890" y="30"/>
                  </a:lnTo>
                  <a:lnTo>
                    <a:pt x="2611" y="70"/>
                  </a:lnTo>
                  <a:lnTo>
                    <a:pt x="2332" y="130"/>
                  </a:lnTo>
                  <a:lnTo>
                    <a:pt x="2073" y="209"/>
                  </a:lnTo>
                  <a:lnTo>
                    <a:pt x="1824" y="309"/>
                  </a:lnTo>
                  <a:lnTo>
                    <a:pt x="1595" y="428"/>
                  </a:lnTo>
                  <a:lnTo>
                    <a:pt x="1366" y="548"/>
                  </a:lnTo>
                  <a:lnTo>
                    <a:pt x="1157" y="697"/>
                  </a:lnTo>
                  <a:lnTo>
                    <a:pt x="957" y="847"/>
                  </a:lnTo>
                  <a:lnTo>
                    <a:pt x="778" y="1016"/>
                  </a:lnTo>
                  <a:lnTo>
                    <a:pt x="599" y="1186"/>
                  </a:lnTo>
                  <a:lnTo>
                    <a:pt x="439" y="1375"/>
                  </a:lnTo>
                  <a:lnTo>
                    <a:pt x="280" y="1564"/>
                  </a:lnTo>
                  <a:lnTo>
                    <a:pt x="140" y="1754"/>
                  </a:lnTo>
                  <a:lnTo>
                    <a:pt x="1" y="1953"/>
                  </a:lnTo>
                  <a:lnTo>
                    <a:pt x="1" y="1963"/>
                  </a:lnTo>
                  <a:lnTo>
                    <a:pt x="180" y="2082"/>
                  </a:lnTo>
                  <a:lnTo>
                    <a:pt x="369" y="2202"/>
                  </a:lnTo>
                  <a:lnTo>
                    <a:pt x="579" y="2301"/>
                  </a:lnTo>
                  <a:lnTo>
                    <a:pt x="808" y="2401"/>
                  </a:lnTo>
                  <a:lnTo>
                    <a:pt x="1057" y="2491"/>
                  </a:lnTo>
                  <a:lnTo>
                    <a:pt x="1316" y="2570"/>
                  </a:lnTo>
                  <a:lnTo>
                    <a:pt x="1605" y="2640"/>
                  </a:lnTo>
                  <a:lnTo>
                    <a:pt x="1904" y="2700"/>
                  </a:lnTo>
                  <a:lnTo>
                    <a:pt x="2223" y="2740"/>
                  </a:lnTo>
                  <a:lnTo>
                    <a:pt x="2521" y="2760"/>
                  </a:lnTo>
                  <a:lnTo>
                    <a:pt x="2810" y="2760"/>
                  </a:lnTo>
                  <a:lnTo>
                    <a:pt x="3089" y="2730"/>
                  </a:lnTo>
                  <a:lnTo>
                    <a:pt x="3368" y="2680"/>
                  </a:lnTo>
                  <a:lnTo>
                    <a:pt x="3617" y="2610"/>
                  </a:lnTo>
                  <a:lnTo>
                    <a:pt x="3866" y="2531"/>
                  </a:lnTo>
                  <a:lnTo>
                    <a:pt x="4106" y="2431"/>
                  </a:lnTo>
                  <a:lnTo>
                    <a:pt x="4335" y="2321"/>
                  </a:lnTo>
                  <a:lnTo>
                    <a:pt x="4554" y="2192"/>
                  </a:lnTo>
                  <a:lnTo>
                    <a:pt x="4763" y="2052"/>
                  </a:lnTo>
                  <a:lnTo>
                    <a:pt x="4962" y="1903"/>
                  </a:lnTo>
                  <a:lnTo>
                    <a:pt x="5142" y="1744"/>
                  </a:lnTo>
                  <a:lnTo>
                    <a:pt x="5321" y="1574"/>
                  </a:lnTo>
                  <a:lnTo>
                    <a:pt x="5490" y="1395"/>
                  </a:lnTo>
                  <a:lnTo>
                    <a:pt x="5650" y="1216"/>
                  </a:lnTo>
                  <a:lnTo>
                    <a:pt x="5730" y="1116"/>
                  </a:lnTo>
                  <a:lnTo>
                    <a:pt x="5799" y="1006"/>
                  </a:lnTo>
                  <a:lnTo>
                    <a:pt x="5859" y="897"/>
                  </a:lnTo>
                  <a:lnTo>
                    <a:pt x="5909" y="777"/>
                  </a:lnTo>
                  <a:lnTo>
                    <a:pt x="5710" y="628"/>
                  </a:lnTo>
                  <a:lnTo>
                    <a:pt x="5590" y="558"/>
                  </a:lnTo>
                  <a:lnTo>
                    <a:pt x="5470" y="488"/>
                  </a:lnTo>
                  <a:lnTo>
                    <a:pt x="5351" y="419"/>
                  </a:lnTo>
                  <a:lnTo>
                    <a:pt x="5221" y="359"/>
                  </a:lnTo>
                  <a:lnTo>
                    <a:pt x="5082" y="299"/>
                  </a:lnTo>
                  <a:lnTo>
                    <a:pt x="4932" y="249"/>
                  </a:lnTo>
                  <a:lnTo>
                    <a:pt x="4783" y="199"/>
                  </a:lnTo>
                  <a:lnTo>
                    <a:pt x="4624" y="159"/>
                  </a:lnTo>
                  <a:lnTo>
                    <a:pt x="4454" y="120"/>
                  </a:lnTo>
                  <a:lnTo>
                    <a:pt x="4285" y="80"/>
                  </a:lnTo>
                  <a:lnTo>
                    <a:pt x="4106" y="60"/>
                  </a:lnTo>
                  <a:lnTo>
                    <a:pt x="3916" y="30"/>
                  </a:lnTo>
                  <a:lnTo>
                    <a:pt x="3717" y="20"/>
                  </a:lnTo>
                  <a:lnTo>
                    <a:pt x="350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6" name="Google Shape;2776;p24"/>
            <p:cNvSpPr/>
            <p:nvPr/>
          </p:nvSpPr>
          <p:spPr>
            <a:xfrm>
              <a:off x="1061475" y="1058300"/>
              <a:ext cx="171875" cy="45125"/>
            </a:xfrm>
            <a:custGeom>
              <a:rect b="b" l="l" r="r" t="t"/>
              <a:pathLst>
                <a:path extrusionOk="0" h="1805" w="6875">
                  <a:moveTo>
                    <a:pt x="1225" y="1"/>
                  </a:moveTo>
                  <a:lnTo>
                    <a:pt x="1106" y="11"/>
                  </a:lnTo>
                  <a:lnTo>
                    <a:pt x="996" y="31"/>
                  </a:lnTo>
                  <a:lnTo>
                    <a:pt x="887" y="71"/>
                  </a:lnTo>
                  <a:lnTo>
                    <a:pt x="777" y="110"/>
                  </a:lnTo>
                  <a:lnTo>
                    <a:pt x="678" y="170"/>
                  </a:lnTo>
                  <a:lnTo>
                    <a:pt x="578" y="230"/>
                  </a:lnTo>
                  <a:lnTo>
                    <a:pt x="488" y="310"/>
                  </a:lnTo>
                  <a:lnTo>
                    <a:pt x="399" y="389"/>
                  </a:lnTo>
                  <a:lnTo>
                    <a:pt x="319" y="479"/>
                  </a:lnTo>
                  <a:lnTo>
                    <a:pt x="249" y="579"/>
                  </a:lnTo>
                  <a:lnTo>
                    <a:pt x="189" y="678"/>
                  </a:lnTo>
                  <a:lnTo>
                    <a:pt x="130" y="788"/>
                  </a:lnTo>
                  <a:lnTo>
                    <a:pt x="70" y="898"/>
                  </a:lnTo>
                  <a:lnTo>
                    <a:pt x="30" y="1017"/>
                  </a:lnTo>
                  <a:lnTo>
                    <a:pt x="0" y="1137"/>
                  </a:lnTo>
                  <a:lnTo>
                    <a:pt x="299" y="1256"/>
                  </a:lnTo>
                  <a:lnTo>
                    <a:pt x="628" y="1366"/>
                  </a:lnTo>
                  <a:lnTo>
                    <a:pt x="956" y="1465"/>
                  </a:lnTo>
                  <a:lnTo>
                    <a:pt x="1295" y="1555"/>
                  </a:lnTo>
                  <a:lnTo>
                    <a:pt x="1654" y="1635"/>
                  </a:lnTo>
                  <a:lnTo>
                    <a:pt x="2013" y="1695"/>
                  </a:lnTo>
                  <a:lnTo>
                    <a:pt x="2381" y="1744"/>
                  </a:lnTo>
                  <a:lnTo>
                    <a:pt x="2760" y="1774"/>
                  </a:lnTo>
                  <a:lnTo>
                    <a:pt x="3059" y="1794"/>
                  </a:lnTo>
                  <a:lnTo>
                    <a:pt x="3358" y="1804"/>
                  </a:lnTo>
                  <a:lnTo>
                    <a:pt x="3646" y="1804"/>
                  </a:lnTo>
                  <a:lnTo>
                    <a:pt x="3925" y="1794"/>
                  </a:lnTo>
                  <a:lnTo>
                    <a:pt x="4214" y="1774"/>
                  </a:lnTo>
                  <a:lnTo>
                    <a:pt x="4483" y="1754"/>
                  </a:lnTo>
                  <a:lnTo>
                    <a:pt x="4752" y="1715"/>
                  </a:lnTo>
                  <a:lnTo>
                    <a:pt x="5021" y="1675"/>
                  </a:lnTo>
                  <a:lnTo>
                    <a:pt x="5280" y="1625"/>
                  </a:lnTo>
                  <a:lnTo>
                    <a:pt x="5529" y="1565"/>
                  </a:lnTo>
                  <a:lnTo>
                    <a:pt x="5769" y="1505"/>
                  </a:lnTo>
                  <a:lnTo>
                    <a:pt x="6008" y="1426"/>
                  </a:lnTo>
                  <a:lnTo>
                    <a:pt x="6237" y="1356"/>
                  </a:lnTo>
                  <a:lnTo>
                    <a:pt x="6456" y="1266"/>
                  </a:lnTo>
                  <a:lnTo>
                    <a:pt x="6665" y="1177"/>
                  </a:lnTo>
                  <a:lnTo>
                    <a:pt x="6874" y="1077"/>
                  </a:lnTo>
                  <a:lnTo>
                    <a:pt x="6855" y="957"/>
                  </a:lnTo>
                  <a:lnTo>
                    <a:pt x="6825" y="848"/>
                  </a:lnTo>
                  <a:lnTo>
                    <a:pt x="6795" y="738"/>
                  </a:lnTo>
                  <a:lnTo>
                    <a:pt x="6755" y="639"/>
                  </a:lnTo>
                  <a:lnTo>
                    <a:pt x="6705" y="539"/>
                  </a:lnTo>
                  <a:lnTo>
                    <a:pt x="6645" y="449"/>
                  </a:lnTo>
                  <a:lnTo>
                    <a:pt x="6576" y="370"/>
                  </a:lnTo>
                  <a:lnTo>
                    <a:pt x="6506" y="290"/>
                  </a:lnTo>
                  <a:lnTo>
                    <a:pt x="6426" y="220"/>
                  </a:lnTo>
                  <a:lnTo>
                    <a:pt x="6346" y="160"/>
                  </a:lnTo>
                  <a:lnTo>
                    <a:pt x="6257" y="110"/>
                  </a:lnTo>
                  <a:lnTo>
                    <a:pt x="6157" y="71"/>
                  </a:lnTo>
                  <a:lnTo>
                    <a:pt x="6057" y="41"/>
                  </a:lnTo>
                  <a:lnTo>
                    <a:pt x="5948" y="21"/>
                  </a:lnTo>
                  <a:lnTo>
                    <a:pt x="5828" y="11"/>
                  </a:lnTo>
                  <a:lnTo>
                    <a:pt x="5709" y="21"/>
                  </a:lnTo>
                  <a:lnTo>
                    <a:pt x="5111" y="81"/>
                  </a:lnTo>
                  <a:lnTo>
                    <a:pt x="4513" y="110"/>
                  </a:lnTo>
                  <a:lnTo>
                    <a:pt x="3935" y="130"/>
                  </a:lnTo>
                  <a:lnTo>
                    <a:pt x="3358" y="130"/>
                  </a:lnTo>
                  <a:lnTo>
                    <a:pt x="2810" y="110"/>
                  </a:lnTo>
                  <a:lnTo>
                    <a:pt x="2282" y="81"/>
                  </a:lnTo>
                  <a:lnTo>
                    <a:pt x="1793" y="51"/>
                  </a:lnTo>
                  <a:lnTo>
                    <a:pt x="1345" y="11"/>
                  </a:lnTo>
                  <a:lnTo>
                    <a:pt x="122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77" name="Google Shape;2777;p24"/>
          <p:cNvGrpSpPr/>
          <p:nvPr/>
        </p:nvGrpSpPr>
        <p:grpSpPr>
          <a:xfrm>
            <a:off x="2541775" y="3151413"/>
            <a:ext cx="1175650" cy="1548525"/>
            <a:chOff x="2132225" y="2017975"/>
            <a:chExt cx="1175650" cy="1548525"/>
          </a:xfrm>
        </p:grpSpPr>
        <p:sp>
          <p:nvSpPr>
            <p:cNvPr id="2778" name="Google Shape;2778;p24"/>
            <p:cNvSpPr/>
            <p:nvPr/>
          </p:nvSpPr>
          <p:spPr>
            <a:xfrm>
              <a:off x="2132225" y="2390850"/>
              <a:ext cx="1175650" cy="1175650"/>
            </a:xfrm>
            <a:custGeom>
              <a:rect b="b" l="l" r="r" t="t"/>
              <a:pathLst>
                <a:path extrusionOk="0" h="47026" w="47026">
                  <a:moveTo>
                    <a:pt x="23513" y="0"/>
                  </a:moveTo>
                  <a:lnTo>
                    <a:pt x="22905" y="10"/>
                  </a:lnTo>
                  <a:lnTo>
                    <a:pt x="22297" y="30"/>
                  </a:lnTo>
                  <a:lnTo>
                    <a:pt x="21700" y="70"/>
                  </a:lnTo>
                  <a:lnTo>
                    <a:pt x="21102" y="120"/>
                  </a:lnTo>
                  <a:lnTo>
                    <a:pt x="20514" y="190"/>
                  </a:lnTo>
                  <a:lnTo>
                    <a:pt x="19926" y="269"/>
                  </a:lnTo>
                  <a:lnTo>
                    <a:pt x="19348" y="369"/>
                  </a:lnTo>
                  <a:lnTo>
                    <a:pt x="18771" y="479"/>
                  </a:lnTo>
                  <a:lnTo>
                    <a:pt x="18203" y="608"/>
                  </a:lnTo>
                  <a:lnTo>
                    <a:pt x="17635" y="738"/>
                  </a:lnTo>
                  <a:lnTo>
                    <a:pt x="17077" y="897"/>
                  </a:lnTo>
                  <a:lnTo>
                    <a:pt x="16519" y="1057"/>
                  </a:lnTo>
                  <a:lnTo>
                    <a:pt x="15971" y="1236"/>
                  </a:lnTo>
                  <a:lnTo>
                    <a:pt x="15423" y="1425"/>
                  </a:lnTo>
                  <a:lnTo>
                    <a:pt x="14885" y="1634"/>
                  </a:lnTo>
                  <a:lnTo>
                    <a:pt x="14357" y="1854"/>
                  </a:lnTo>
                  <a:lnTo>
                    <a:pt x="13829" y="2083"/>
                  </a:lnTo>
                  <a:lnTo>
                    <a:pt x="13321" y="2322"/>
                  </a:lnTo>
                  <a:lnTo>
                    <a:pt x="12803" y="2571"/>
                  </a:lnTo>
                  <a:lnTo>
                    <a:pt x="12305" y="2840"/>
                  </a:lnTo>
                  <a:lnTo>
                    <a:pt x="11807" y="3119"/>
                  </a:lnTo>
                  <a:lnTo>
                    <a:pt x="11318" y="3408"/>
                  </a:lnTo>
                  <a:lnTo>
                    <a:pt x="10840" y="3707"/>
                  </a:lnTo>
                  <a:lnTo>
                    <a:pt x="10362" y="4016"/>
                  </a:lnTo>
                  <a:lnTo>
                    <a:pt x="9894" y="4344"/>
                  </a:lnTo>
                  <a:lnTo>
                    <a:pt x="9445" y="4673"/>
                  </a:lnTo>
                  <a:lnTo>
                    <a:pt x="8997" y="5012"/>
                  </a:lnTo>
                  <a:lnTo>
                    <a:pt x="8549" y="5370"/>
                  </a:lnTo>
                  <a:lnTo>
                    <a:pt x="8120" y="5739"/>
                  </a:lnTo>
                  <a:lnTo>
                    <a:pt x="7702" y="6108"/>
                  </a:lnTo>
                  <a:lnTo>
                    <a:pt x="7283" y="6496"/>
                  </a:lnTo>
                  <a:lnTo>
                    <a:pt x="6885" y="6885"/>
                  </a:lnTo>
                  <a:lnTo>
                    <a:pt x="6486" y="7293"/>
                  </a:lnTo>
                  <a:lnTo>
                    <a:pt x="6108" y="7702"/>
                  </a:lnTo>
                  <a:lnTo>
                    <a:pt x="5729" y="8130"/>
                  </a:lnTo>
                  <a:lnTo>
                    <a:pt x="5370" y="8559"/>
                  </a:lnTo>
                  <a:lnTo>
                    <a:pt x="5012" y="8997"/>
                  </a:lnTo>
                  <a:lnTo>
                    <a:pt x="4673" y="9445"/>
                  </a:lnTo>
                  <a:lnTo>
                    <a:pt x="4334" y="9904"/>
                  </a:lnTo>
                  <a:lnTo>
                    <a:pt x="4016" y="10372"/>
                  </a:lnTo>
                  <a:lnTo>
                    <a:pt x="3697" y="10840"/>
                  </a:lnTo>
                  <a:lnTo>
                    <a:pt x="3398" y="11318"/>
                  </a:lnTo>
                  <a:lnTo>
                    <a:pt x="3109" y="11807"/>
                  </a:lnTo>
                  <a:lnTo>
                    <a:pt x="2840" y="12305"/>
                  </a:lnTo>
                  <a:lnTo>
                    <a:pt x="2571" y="12813"/>
                  </a:lnTo>
                  <a:lnTo>
                    <a:pt x="2312" y="13321"/>
                  </a:lnTo>
                  <a:lnTo>
                    <a:pt x="2073" y="13839"/>
                  </a:lnTo>
                  <a:lnTo>
                    <a:pt x="1844" y="14367"/>
                  </a:lnTo>
                  <a:lnTo>
                    <a:pt x="1624" y="14895"/>
                  </a:lnTo>
                  <a:lnTo>
                    <a:pt x="1425" y="15433"/>
                  </a:lnTo>
                  <a:lnTo>
                    <a:pt x="1236" y="15971"/>
                  </a:lnTo>
                  <a:lnTo>
                    <a:pt x="1057" y="16519"/>
                  </a:lnTo>
                  <a:lnTo>
                    <a:pt x="887" y="17077"/>
                  </a:lnTo>
                  <a:lnTo>
                    <a:pt x="738" y="17635"/>
                  </a:lnTo>
                  <a:lnTo>
                    <a:pt x="598" y="18203"/>
                  </a:lnTo>
                  <a:lnTo>
                    <a:pt x="479" y="18781"/>
                  </a:lnTo>
                  <a:lnTo>
                    <a:pt x="369" y="19348"/>
                  </a:lnTo>
                  <a:lnTo>
                    <a:pt x="269" y="19936"/>
                  </a:lnTo>
                  <a:lnTo>
                    <a:pt x="190" y="20524"/>
                  </a:lnTo>
                  <a:lnTo>
                    <a:pt x="120" y="21112"/>
                  </a:lnTo>
                  <a:lnTo>
                    <a:pt x="70" y="21710"/>
                  </a:lnTo>
                  <a:lnTo>
                    <a:pt x="30" y="22307"/>
                  </a:lnTo>
                  <a:lnTo>
                    <a:pt x="0" y="22905"/>
                  </a:lnTo>
                  <a:lnTo>
                    <a:pt x="0" y="23513"/>
                  </a:lnTo>
                  <a:lnTo>
                    <a:pt x="0" y="24121"/>
                  </a:lnTo>
                  <a:lnTo>
                    <a:pt x="30" y="24728"/>
                  </a:lnTo>
                  <a:lnTo>
                    <a:pt x="70" y="25326"/>
                  </a:lnTo>
                  <a:lnTo>
                    <a:pt x="120" y="25914"/>
                  </a:lnTo>
                  <a:lnTo>
                    <a:pt x="190" y="26512"/>
                  </a:lnTo>
                  <a:lnTo>
                    <a:pt x="269" y="27100"/>
                  </a:lnTo>
                  <a:lnTo>
                    <a:pt x="369" y="27677"/>
                  </a:lnTo>
                  <a:lnTo>
                    <a:pt x="479" y="28255"/>
                  </a:lnTo>
                  <a:lnTo>
                    <a:pt x="598" y="28823"/>
                  </a:lnTo>
                  <a:lnTo>
                    <a:pt x="738" y="29391"/>
                  </a:lnTo>
                  <a:lnTo>
                    <a:pt x="887" y="29949"/>
                  </a:lnTo>
                  <a:lnTo>
                    <a:pt x="1057" y="30507"/>
                  </a:lnTo>
                  <a:lnTo>
                    <a:pt x="1236" y="31055"/>
                  </a:lnTo>
                  <a:lnTo>
                    <a:pt x="1425" y="31603"/>
                  </a:lnTo>
                  <a:lnTo>
                    <a:pt x="1624" y="32131"/>
                  </a:lnTo>
                  <a:lnTo>
                    <a:pt x="1844" y="32669"/>
                  </a:lnTo>
                  <a:lnTo>
                    <a:pt x="2073" y="33187"/>
                  </a:lnTo>
                  <a:lnTo>
                    <a:pt x="2312" y="33705"/>
                  </a:lnTo>
                  <a:lnTo>
                    <a:pt x="2571" y="34223"/>
                  </a:lnTo>
                  <a:lnTo>
                    <a:pt x="2840" y="34721"/>
                  </a:lnTo>
                  <a:lnTo>
                    <a:pt x="3109" y="35219"/>
                  </a:lnTo>
                  <a:lnTo>
                    <a:pt x="3398" y="35708"/>
                  </a:lnTo>
                  <a:lnTo>
                    <a:pt x="3697" y="36186"/>
                  </a:lnTo>
                  <a:lnTo>
                    <a:pt x="4016" y="36664"/>
                  </a:lnTo>
                  <a:lnTo>
                    <a:pt x="4334" y="37122"/>
                  </a:lnTo>
                  <a:lnTo>
                    <a:pt x="4673" y="37581"/>
                  </a:lnTo>
                  <a:lnTo>
                    <a:pt x="5012" y="38029"/>
                  </a:lnTo>
                  <a:lnTo>
                    <a:pt x="5370" y="38467"/>
                  </a:lnTo>
                  <a:lnTo>
                    <a:pt x="5729" y="38906"/>
                  </a:lnTo>
                  <a:lnTo>
                    <a:pt x="6108" y="39324"/>
                  </a:lnTo>
                  <a:lnTo>
                    <a:pt x="6486" y="39733"/>
                  </a:lnTo>
                  <a:lnTo>
                    <a:pt x="6885" y="40141"/>
                  </a:lnTo>
                  <a:lnTo>
                    <a:pt x="7283" y="40530"/>
                  </a:lnTo>
                  <a:lnTo>
                    <a:pt x="7702" y="40918"/>
                  </a:lnTo>
                  <a:lnTo>
                    <a:pt x="8120" y="41297"/>
                  </a:lnTo>
                  <a:lnTo>
                    <a:pt x="8549" y="41655"/>
                  </a:lnTo>
                  <a:lnTo>
                    <a:pt x="8997" y="42014"/>
                  </a:lnTo>
                  <a:lnTo>
                    <a:pt x="9445" y="42353"/>
                  </a:lnTo>
                  <a:lnTo>
                    <a:pt x="9894" y="42692"/>
                  </a:lnTo>
                  <a:lnTo>
                    <a:pt x="10362" y="43010"/>
                  </a:lnTo>
                  <a:lnTo>
                    <a:pt x="10840" y="43319"/>
                  </a:lnTo>
                  <a:lnTo>
                    <a:pt x="11318" y="43618"/>
                  </a:lnTo>
                  <a:lnTo>
                    <a:pt x="11807" y="43907"/>
                  </a:lnTo>
                  <a:lnTo>
                    <a:pt x="12305" y="44186"/>
                  </a:lnTo>
                  <a:lnTo>
                    <a:pt x="12803" y="44455"/>
                  </a:lnTo>
                  <a:lnTo>
                    <a:pt x="13321" y="44704"/>
                  </a:lnTo>
                  <a:lnTo>
                    <a:pt x="13829" y="44953"/>
                  </a:lnTo>
                  <a:lnTo>
                    <a:pt x="14357" y="45182"/>
                  </a:lnTo>
                  <a:lnTo>
                    <a:pt x="14885" y="45392"/>
                  </a:lnTo>
                  <a:lnTo>
                    <a:pt x="15423" y="45601"/>
                  </a:lnTo>
                  <a:lnTo>
                    <a:pt x="15971" y="45790"/>
                  </a:lnTo>
                  <a:lnTo>
                    <a:pt x="16519" y="45969"/>
                  </a:lnTo>
                  <a:lnTo>
                    <a:pt x="17077" y="46139"/>
                  </a:lnTo>
                  <a:lnTo>
                    <a:pt x="17635" y="46288"/>
                  </a:lnTo>
                  <a:lnTo>
                    <a:pt x="18203" y="46428"/>
                  </a:lnTo>
                  <a:lnTo>
                    <a:pt x="18771" y="46547"/>
                  </a:lnTo>
                  <a:lnTo>
                    <a:pt x="19348" y="46657"/>
                  </a:lnTo>
                  <a:lnTo>
                    <a:pt x="19926" y="46756"/>
                  </a:lnTo>
                  <a:lnTo>
                    <a:pt x="20514" y="46836"/>
                  </a:lnTo>
                  <a:lnTo>
                    <a:pt x="21102" y="46906"/>
                  </a:lnTo>
                  <a:lnTo>
                    <a:pt x="21700" y="46956"/>
                  </a:lnTo>
                  <a:lnTo>
                    <a:pt x="22297" y="46996"/>
                  </a:lnTo>
                  <a:lnTo>
                    <a:pt x="22905" y="47015"/>
                  </a:lnTo>
                  <a:lnTo>
                    <a:pt x="23513" y="47025"/>
                  </a:lnTo>
                  <a:lnTo>
                    <a:pt x="24121" y="47015"/>
                  </a:lnTo>
                  <a:lnTo>
                    <a:pt x="24718" y="46996"/>
                  </a:lnTo>
                  <a:lnTo>
                    <a:pt x="25316" y="46956"/>
                  </a:lnTo>
                  <a:lnTo>
                    <a:pt x="25914" y="46906"/>
                  </a:lnTo>
                  <a:lnTo>
                    <a:pt x="26502" y="46836"/>
                  </a:lnTo>
                  <a:lnTo>
                    <a:pt x="27090" y="46756"/>
                  </a:lnTo>
                  <a:lnTo>
                    <a:pt x="27667" y="46657"/>
                  </a:lnTo>
                  <a:lnTo>
                    <a:pt x="28245" y="46547"/>
                  </a:lnTo>
                  <a:lnTo>
                    <a:pt x="28823" y="46428"/>
                  </a:lnTo>
                  <a:lnTo>
                    <a:pt x="29381" y="46288"/>
                  </a:lnTo>
                  <a:lnTo>
                    <a:pt x="29949" y="46139"/>
                  </a:lnTo>
                  <a:lnTo>
                    <a:pt x="30497" y="45969"/>
                  </a:lnTo>
                  <a:lnTo>
                    <a:pt x="31055" y="45790"/>
                  </a:lnTo>
                  <a:lnTo>
                    <a:pt x="31593" y="45601"/>
                  </a:lnTo>
                  <a:lnTo>
                    <a:pt x="32131" y="45392"/>
                  </a:lnTo>
                  <a:lnTo>
                    <a:pt x="32659" y="45182"/>
                  </a:lnTo>
                  <a:lnTo>
                    <a:pt x="33187" y="44953"/>
                  </a:lnTo>
                  <a:lnTo>
                    <a:pt x="33705" y="44704"/>
                  </a:lnTo>
                  <a:lnTo>
                    <a:pt x="34213" y="44455"/>
                  </a:lnTo>
                  <a:lnTo>
                    <a:pt x="34721" y="44186"/>
                  </a:lnTo>
                  <a:lnTo>
                    <a:pt x="35209" y="43907"/>
                  </a:lnTo>
                  <a:lnTo>
                    <a:pt x="35698" y="43618"/>
                  </a:lnTo>
                  <a:lnTo>
                    <a:pt x="36186" y="43319"/>
                  </a:lnTo>
                  <a:lnTo>
                    <a:pt x="36654" y="43010"/>
                  </a:lnTo>
                  <a:lnTo>
                    <a:pt x="37122" y="42692"/>
                  </a:lnTo>
                  <a:lnTo>
                    <a:pt x="37581" y="42353"/>
                  </a:lnTo>
                  <a:lnTo>
                    <a:pt x="38029" y="42014"/>
                  </a:lnTo>
                  <a:lnTo>
                    <a:pt x="38467" y="41655"/>
                  </a:lnTo>
                  <a:lnTo>
                    <a:pt x="38896" y="41297"/>
                  </a:lnTo>
                  <a:lnTo>
                    <a:pt x="39314" y="40918"/>
                  </a:lnTo>
                  <a:lnTo>
                    <a:pt x="39732" y="40530"/>
                  </a:lnTo>
                  <a:lnTo>
                    <a:pt x="40131" y="40141"/>
                  </a:lnTo>
                  <a:lnTo>
                    <a:pt x="40530" y="39733"/>
                  </a:lnTo>
                  <a:lnTo>
                    <a:pt x="40918" y="39324"/>
                  </a:lnTo>
                  <a:lnTo>
                    <a:pt x="41287" y="38906"/>
                  </a:lnTo>
                  <a:lnTo>
                    <a:pt x="41655" y="38467"/>
                  </a:lnTo>
                  <a:lnTo>
                    <a:pt x="42004" y="38029"/>
                  </a:lnTo>
                  <a:lnTo>
                    <a:pt x="42353" y="37581"/>
                  </a:lnTo>
                  <a:lnTo>
                    <a:pt x="42682" y="37122"/>
                  </a:lnTo>
                  <a:lnTo>
                    <a:pt x="43010" y="36664"/>
                  </a:lnTo>
                  <a:lnTo>
                    <a:pt x="43319" y="36186"/>
                  </a:lnTo>
                  <a:lnTo>
                    <a:pt x="43618" y="35708"/>
                  </a:lnTo>
                  <a:lnTo>
                    <a:pt x="43907" y="35219"/>
                  </a:lnTo>
                  <a:lnTo>
                    <a:pt x="44186" y="34721"/>
                  </a:lnTo>
                  <a:lnTo>
                    <a:pt x="44445" y="34223"/>
                  </a:lnTo>
                  <a:lnTo>
                    <a:pt x="44704" y="33705"/>
                  </a:lnTo>
                  <a:lnTo>
                    <a:pt x="44943" y="33187"/>
                  </a:lnTo>
                  <a:lnTo>
                    <a:pt x="45172" y="32669"/>
                  </a:lnTo>
                  <a:lnTo>
                    <a:pt x="45391" y="32131"/>
                  </a:lnTo>
                  <a:lnTo>
                    <a:pt x="45591" y="31603"/>
                  </a:lnTo>
                  <a:lnTo>
                    <a:pt x="45790" y="31055"/>
                  </a:lnTo>
                  <a:lnTo>
                    <a:pt x="45969" y="30507"/>
                  </a:lnTo>
                  <a:lnTo>
                    <a:pt x="46129" y="29949"/>
                  </a:lnTo>
                  <a:lnTo>
                    <a:pt x="46278" y="29391"/>
                  </a:lnTo>
                  <a:lnTo>
                    <a:pt x="46418" y="28823"/>
                  </a:lnTo>
                  <a:lnTo>
                    <a:pt x="46547" y="28255"/>
                  </a:lnTo>
                  <a:lnTo>
                    <a:pt x="46657" y="27677"/>
                  </a:lnTo>
                  <a:lnTo>
                    <a:pt x="46746" y="27100"/>
                  </a:lnTo>
                  <a:lnTo>
                    <a:pt x="46836" y="26512"/>
                  </a:lnTo>
                  <a:lnTo>
                    <a:pt x="46896" y="25914"/>
                  </a:lnTo>
                  <a:lnTo>
                    <a:pt x="46956" y="25326"/>
                  </a:lnTo>
                  <a:lnTo>
                    <a:pt x="46995" y="24728"/>
                  </a:lnTo>
                  <a:lnTo>
                    <a:pt x="47015" y="24121"/>
                  </a:lnTo>
                  <a:lnTo>
                    <a:pt x="47025" y="23513"/>
                  </a:lnTo>
                  <a:lnTo>
                    <a:pt x="47015" y="22905"/>
                  </a:lnTo>
                  <a:lnTo>
                    <a:pt x="46995" y="22307"/>
                  </a:lnTo>
                  <a:lnTo>
                    <a:pt x="46956" y="21710"/>
                  </a:lnTo>
                  <a:lnTo>
                    <a:pt x="46896" y="21112"/>
                  </a:lnTo>
                  <a:lnTo>
                    <a:pt x="46836" y="20524"/>
                  </a:lnTo>
                  <a:lnTo>
                    <a:pt x="46746" y="19936"/>
                  </a:lnTo>
                  <a:lnTo>
                    <a:pt x="46657" y="19348"/>
                  </a:lnTo>
                  <a:lnTo>
                    <a:pt x="46547" y="18781"/>
                  </a:lnTo>
                  <a:lnTo>
                    <a:pt x="46418" y="18203"/>
                  </a:lnTo>
                  <a:lnTo>
                    <a:pt x="46278" y="17635"/>
                  </a:lnTo>
                  <a:lnTo>
                    <a:pt x="46129" y="17077"/>
                  </a:lnTo>
                  <a:lnTo>
                    <a:pt x="45969" y="16519"/>
                  </a:lnTo>
                  <a:lnTo>
                    <a:pt x="45790" y="15971"/>
                  </a:lnTo>
                  <a:lnTo>
                    <a:pt x="45591" y="15433"/>
                  </a:lnTo>
                  <a:lnTo>
                    <a:pt x="45391" y="14895"/>
                  </a:lnTo>
                  <a:lnTo>
                    <a:pt x="45172" y="14367"/>
                  </a:lnTo>
                  <a:lnTo>
                    <a:pt x="44943" y="13839"/>
                  </a:lnTo>
                  <a:lnTo>
                    <a:pt x="44704" y="13321"/>
                  </a:lnTo>
                  <a:lnTo>
                    <a:pt x="44445" y="12813"/>
                  </a:lnTo>
                  <a:lnTo>
                    <a:pt x="44186" y="12305"/>
                  </a:lnTo>
                  <a:lnTo>
                    <a:pt x="43907" y="11807"/>
                  </a:lnTo>
                  <a:lnTo>
                    <a:pt x="43618" y="11318"/>
                  </a:lnTo>
                  <a:lnTo>
                    <a:pt x="43319" y="10840"/>
                  </a:lnTo>
                  <a:lnTo>
                    <a:pt x="43010" y="10372"/>
                  </a:lnTo>
                  <a:lnTo>
                    <a:pt x="42682" y="9904"/>
                  </a:lnTo>
                  <a:lnTo>
                    <a:pt x="42353" y="9445"/>
                  </a:lnTo>
                  <a:lnTo>
                    <a:pt x="42004" y="8997"/>
                  </a:lnTo>
                  <a:lnTo>
                    <a:pt x="41655" y="8559"/>
                  </a:lnTo>
                  <a:lnTo>
                    <a:pt x="41287" y="8130"/>
                  </a:lnTo>
                  <a:lnTo>
                    <a:pt x="40918" y="7702"/>
                  </a:lnTo>
                  <a:lnTo>
                    <a:pt x="40530" y="7293"/>
                  </a:lnTo>
                  <a:lnTo>
                    <a:pt x="40131" y="6885"/>
                  </a:lnTo>
                  <a:lnTo>
                    <a:pt x="39732" y="6496"/>
                  </a:lnTo>
                  <a:lnTo>
                    <a:pt x="39314" y="6108"/>
                  </a:lnTo>
                  <a:lnTo>
                    <a:pt x="38896" y="5739"/>
                  </a:lnTo>
                  <a:lnTo>
                    <a:pt x="38467" y="5370"/>
                  </a:lnTo>
                  <a:lnTo>
                    <a:pt x="38029" y="5012"/>
                  </a:lnTo>
                  <a:lnTo>
                    <a:pt x="37581" y="4673"/>
                  </a:lnTo>
                  <a:lnTo>
                    <a:pt x="37122" y="4344"/>
                  </a:lnTo>
                  <a:lnTo>
                    <a:pt x="36654" y="4016"/>
                  </a:lnTo>
                  <a:lnTo>
                    <a:pt x="36186" y="3707"/>
                  </a:lnTo>
                  <a:lnTo>
                    <a:pt x="35698" y="3408"/>
                  </a:lnTo>
                  <a:lnTo>
                    <a:pt x="35209" y="3119"/>
                  </a:lnTo>
                  <a:lnTo>
                    <a:pt x="34721" y="2840"/>
                  </a:lnTo>
                  <a:lnTo>
                    <a:pt x="34213" y="2571"/>
                  </a:lnTo>
                  <a:lnTo>
                    <a:pt x="33705" y="2322"/>
                  </a:lnTo>
                  <a:lnTo>
                    <a:pt x="33187" y="2083"/>
                  </a:lnTo>
                  <a:lnTo>
                    <a:pt x="32659" y="1854"/>
                  </a:lnTo>
                  <a:lnTo>
                    <a:pt x="32131" y="1634"/>
                  </a:lnTo>
                  <a:lnTo>
                    <a:pt x="31593" y="1425"/>
                  </a:lnTo>
                  <a:lnTo>
                    <a:pt x="31055" y="1236"/>
                  </a:lnTo>
                  <a:lnTo>
                    <a:pt x="30497" y="1057"/>
                  </a:lnTo>
                  <a:lnTo>
                    <a:pt x="29949" y="897"/>
                  </a:lnTo>
                  <a:lnTo>
                    <a:pt x="29381" y="738"/>
                  </a:lnTo>
                  <a:lnTo>
                    <a:pt x="28823" y="608"/>
                  </a:lnTo>
                  <a:lnTo>
                    <a:pt x="28245" y="479"/>
                  </a:lnTo>
                  <a:lnTo>
                    <a:pt x="27667" y="369"/>
                  </a:lnTo>
                  <a:lnTo>
                    <a:pt x="27090" y="269"/>
                  </a:lnTo>
                  <a:lnTo>
                    <a:pt x="26502" y="190"/>
                  </a:lnTo>
                  <a:lnTo>
                    <a:pt x="25914" y="120"/>
                  </a:lnTo>
                  <a:lnTo>
                    <a:pt x="25316" y="70"/>
                  </a:lnTo>
                  <a:lnTo>
                    <a:pt x="24718" y="30"/>
                  </a:lnTo>
                  <a:lnTo>
                    <a:pt x="24121" y="10"/>
                  </a:lnTo>
                  <a:lnTo>
                    <a:pt x="23513" y="0"/>
                  </a:lnTo>
                  <a:close/>
                </a:path>
              </a:pathLst>
            </a:custGeom>
            <a:solidFill>
              <a:srgbClr val="B76F61">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9" name="Google Shape;2779;p24"/>
            <p:cNvSpPr/>
            <p:nvPr/>
          </p:nvSpPr>
          <p:spPr>
            <a:xfrm>
              <a:off x="2345675" y="2294700"/>
              <a:ext cx="292700" cy="422450"/>
            </a:xfrm>
            <a:custGeom>
              <a:rect b="b" l="l" r="r" t="t"/>
              <a:pathLst>
                <a:path extrusionOk="0" h="16898" w="11708">
                  <a:moveTo>
                    <a:pt x="6018" y="1"/>
                  </a:moveTo>
                  <a:lnTo>
                    <a:pt x="5709" y="11"/>
                  </a:lnTo>
                  <a:lnTo>
                    <a:pt x="5401" y="31"/>
                  </a:lnTo>
                  <a:lnTo>
                    <a:pt x="5102" y="71"/>
                  </a:lnTo>
                  <a:lnTo>
                    <a:pt x="4803" y="120"/>
                  </a:lnTo>
                  <a:lnTo>
                    <a:pt x="4514" y="190"/>
                  </a:lnTo>
                  <a:lnTo>
                    <a:pt x="4225" y="270"/>
                  </a:lnTo>
                  <a:lnTo>
                    <a:pt x="3946" y="359"/>
                  </a:lnTo>
                  <a:lnTo>
                    <a:pt x="3677" y="469"/>
                  </a:lnTo>
                  <a:lnTo>
                    <a:pt x="3408" y="589"/>
                  </a:lnTo>
                  <a:lnTo>
                    <a:pt x="3149" y="728"/>
                  </a:lnTo>
                  <a:lnTo>
                    <a:pt x="2900" y="868"/>
                  </a:lnTo>
                  <a:lnTo>
                    <a:pt x="2651" y="1027"/>
                  </a:lnTo>
                  <a:lnTo>
                    <a:pt x="2422" y="1196"/>
                  </a:lnTo>
                  <a:lnTo>
                    <a:pt x="2193" y="1376"/>
                  </a:lnTo>
                  <a:lnTo>
                    <a:pt x="1973" y="1565"/>
                  </a:lnTo>
                  <a:lnTo>
                    <a:pt x="1764" y="1764"/>
                  </a:lnTo>
                  <a:lnTo>
                    <a:pt x="1565" y="1973"/>
                  </a:lnTo>
                  <a:lnTo>
                    <a:pt x="1376" y="2183"/>
                  </a:lnTo>
                  <a:lnTo>
                    <a:pt x="1196" y="2412"/>
                  </a:lnTo>
                  <a:lnTo>
                    <a:pt x="1027" y="2651"/>
                  </a:lnTo>
                  <a:lnTo>
                    <a:pt x="877" y="2890"/>
                  </a:lnTo>
                  <a:lnTo>
                    <a:pt x="728" y="3149"/>
                  </a:lnTo>
                  <a:lnTo>
                    <a:pt x="598" y="3408"/>
                  </a:lnTo>
                  <a:lnTo>
                    <a:pt x="479" y="3667"/>
                  </a:lnTo>
                  <a:lnTo>
                    <a:pt x="369" y="3946"/>
                  </a:lnTo>
                  <a:lnTo>
                    <a:pt x="270" y="4225"/>
                  </a:lnTo>
                  <a:lnTo>
                    <a:pt x="190" y="4514"/>
                  </a:lnTo>
                  <a:lnTo>
                    <a:pt x="130" y="4803"/>
                  </a:lnTo>
                  <a:lnTo>
                    <a:pt x="70" y="5102"/>
                  </a:lnTo>
                  <a:lnTo>
                    <a:pt x="31" y="5401"/>
                  </a:lnTo>
                  <a:lnTo>
                    <a:pt x="11" y="5700"/>
                  </a:lnTo>
                  <a:lnTo>
                    <a:pt x="1" y="6008"/>
                  </a:lnTo>
                  <a:lnTo>
                    <a:pt x="1" y="16898"/>
                  </a:lnTo>
                  <a:lnTo>
                    <a:pt x="11707" y="16898"/>
                  </a:lnTo>
                  <a:lnTo>
                    <a:pt x="1170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0" name="Google Shape;2780;p24"/>
            <p:cNvSpPr/>
            <p:nvPr/>
          </p:nvSpPr>
          <p:spPr>
            <a:xfrm>
              <a:off x="2251025" y="3225750"/>
              <a:ext cx="934800" cy="340750"/>
            </a:xfrm>
            <a:custGeom>
              <a:rect b="b" l="l" r="r" t="t"/>
              <a:pathLst>
                <a:path extrusionOk="0" h="13630" w="37392">
                  <a:moveTo>
                    <a:pt x="18372" y="0"/>
                  </a:moveTo>
                  <a:lnTo>
                    <a:pt x="1" y="4294"/>
                  </a:lnTo>
                  <a:lnTo>
                    <a:pt x="389" y="4792"/>
                  </a:lnTo>
                  <a:lnTo>
                    <a:pt x="788" y="5281"/>
                  </a:lnTo>
                  <a:lnTo>
                    <a:pt x="1206" y="5759"/>
                  </a:lnTo>
                  <a:lnTo>
                    <a:pt x="1635" y="6227"/>
                  </a:lnTo>
                  <a:lnTo>
                    <a:pt x="2063" y="6675"/>
                  </a:lnTo>
                  <a:lnTo>
                    <a:pt x="2521" y="7114"/>
                  </a:lnTo>
                  <a:lnTo>
                    <a:pt x="2980" y="7542"/>
                  </a:lnTo>
                  <a:lnTo>
                    <a:pt x="3448" y="7961"/>
                  </a:lnTo>
                  <a:lnTo>
                    <a:pt x="3936" y="8369"/>
                  </a:lnTo>
                  <a:lnTo>
                    <a:pt x="4424" y="8758"/>
                  </a:lnTo>
                  <a:lnTo>
                    <a:pt x="4932" y="9136"/>
                  </a:lnTo>
                  <a:lnTo>
                    <a:pt x="5450" y="9505"/>
                  </a:lnTo>
                  <a:lnTo>
                    <a:pt x="5979" y="9854"/>
                  </a:lnTo>
                  <a:lnTo>
                    <a:pt x="6507" y="10192"/>
                  </a:lnTo>
                  <a:lnTo>
                    <a:pt x="7055" y="10511"/>
                  </a:lnTo>
                  <a:lnTo>
                    <a:pt x="7612" y="10820"/>
                  </a:lnTo>
                  <a:lnTo>
                    <a:pt x="8170" y="11119"/>
                  </a:lnTo>
                  <a:lnTo>
                    <a:pt x="8748" y="11398"/>
                  </a:lnTo>
                  <a:lnTo>
                    <a:pt x="9326" y="11657"/>
                  </a:lnTo>
                  <a:lnTo>
                    <a:pt x="9914" y="11906"/>
                  </a:lnTo>
                  <a:lnTo>
                    <a:pt x="10512" y="12145"/>
                  </a:lnTo>
                  <a:lnTo>
                    <a:pt x="11119" y="12364"/>
                  </a:lnTo>
                  <a:lnTo>
                    <a:pt x="11727" y="12563"/>
                  </a:lnTo>
                  <a:lnTo>
                    <a:pt x="12345" y="12743"/>
                  </a:lnTo>
                  <a:lnTo>
                    <a:pt x="12972" y="12912"/>
                  </a:lnTo>
                  <a:lnTo>
                    <a:pt x="13610" y="13062"/>
                  </a:lnTo>
                  <a:lnTo>
                    <a:pt x="14248" y="13201"/>
                  </a:lnTo>
                  <a:lnTo>
                    <a:pt x="14895" y="13311"/>
                  </a:lnTo>
                  <a:lnTo>
                    <a:pt x="15543" y="13410"/>
                  </a:lnTo>
                  <a:lnTo>
                    <a:pt x="16200" y="13490"/>
                  </a:lnTo>
                  <a:lnTo>
                    <a:pt x="16868" y="13560"/>
                  </a:lnTo>
                  <a:lnTo>
                    <a:pt x="17535" y="13600"/>
                  </a:lnTo>
                  <a:lnTo>
                    <a:pt x="18153" y="13619"/>
                  </a:lnTo>
                  <a:lnTo>
                    <a:pt x="18771" y="13629"/>
                  </a:lnTo>
                  <a:lnTo>
                    <a:pt x="19478" y="13619"/>
                  </a:lnTo>
                  <a:lnTo>
                    <a:pt x="20186" y="13590"/>
                  </a:lnTo>
                  <a:lnTo>
                    <a:pt x="20883" y="13540"/>
                  </a:lnTo>
                  <a:lnTo>
                    <a:pt x="21570" y="13460"/>
                  </a:lnTo>
                  <a:lnTo>
                    <a:pt x="22258" y="13370"/>
                  </a:lnTo>
                  <a:lnTo>
                    <a:pt x="22935" y="13261"/>
                  </a:lnTo>
                  <a:lnTo>
                    <a:pt x="23613" y="13131"/>
                  </a:lnTo>
                  <a:lnTo>
                    <a:pt x="24270" y="12982"/>
                  </a:lnTo>
                  <a:lnTo>
                    <a:pt x="24928" y="12812"/>
                  </a:lnTo>
                  <a:lnTo>
                    <a:pt x="25585" y="12623"/>
                  </a:lnTo>
                  <a:lnTo>
                    <a:pt x="26223" y="12414"/>
                  </a:lnTo>
                  <a:lnTo>
                    <a:pt x="26861" y="12195"/>
                  </a:lnTo>
                  <a:lnTo>
                    <a:pt x="27488" y="11956"/>
                  </a:lnTo>
                  <a:lnTo>
                    <a:pt x="28106" y="11697"/>
                  </a:lnTo>
                  <a:lnTo>
                    <a:pt x="28714" y="11418"/>
                  </a:lnTo>
                  <a:lnTo>
                    <a:pt x="29312" y="11129"/>
                  </a:lnTo>
                  <a:lnTo>
                    <a:pt x="29899" y="10820"/>
                  </a:lnTo>
                  <a:lnTo>
                    <a:pt x="30477" y="10501"/>
                  </a:lnTo>
                  <a:lnTo>
                    <a:pt x="31055" y="10162"/>
                  </a:lnTo>
                  <a:lnTo>
                    <a:pt x="31613" y="9804"/>
                  </a:lnTo>
                  <a:lnTo>
                    <a:pt x="32161" y="9435"/>
                  </a:lnTo>
                  <a:lnTo>
                    <a:pt x="32699" y="9047"/>
                  </a:lnTo>
                  <a:lnTo>
                    <a:pt x="33217" y="8648"/>
                  </a:lnTo>
                  <a:lnTo>
                    <a:pt x="33735" y="8240"/>
                  </a:lnTo>
                  <a:lnTo>
                    <a:pt x="34233" y="7811"/>
                  </a:lnTo>
                  <a:lnTo>
                    <a:pt x="34731" y="7373"/>
                  </a:lnTo>
                  <a:lnTo>
                    <a:pt x="35200" y="6914"/>
                  </a:lnTo>
                  <a:lnTo>
                    <a:pt x="35668" y="6446"/>
                  </a:lnTo>
                  <a:lnTo>
                    <a:pt x="36116" y="5968"/>
                  </a:lnTo>
                  <a:lnTo>
                    <a:pt x="36555" y="5470"/>
                  </a:lnTo>
                  <a:lnTo>
                    <a:pt x="36983" y="4972"/>
                  </a:lnTo>
                  <a:lnTo>
                    <a:pt x="37392" y="4454"/>
                  </a:lnTo>
                  <a:lnTo>
                    <a:pt x="183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1" name="Google Shape;2781;p24"/>
            <p:cNvSpPr/>
            <p:nvPr/>
          </p:nvSpPr>
          <p:spPr>
            <a:xfrm>
              <a:off x="2543200" y="2831450"/>
              <a:ext cx="348975" cy="625200"/>
            </a:xfrm>
            <a:custGeom>
              <a:rect b="b" l="l" r="r" t="t"/>
              <a:pathLst>
                <a:path extrusionOk="0" h="25008" w="13959">
                  <a:moveTo>
                    <a:pt x="6695" y="1"/>
                  </a:moveTo>
                  <a:lnTo>
                    <a:pt x="6347" y="11"/>
                  </a:lnTo>
                  <a:lnTo>
                    <a:pt x="6008" y="41"/>
                  </a:lnTo>
                  <a:lnTo>
                    <a:pt x="5669" y="81"/>
                  </a:lnTo>
                  <a:lnTo>
                    <a:pt x="5340" y="140"/>
                  </a:lnTo>
                  <a:lnTo>
                    <a:pt x="5022" y="220"/>
                  </a:lnTo>
                  <a:lnTo>
                    <a:pt x="4703" y="310"/>
                  </a:lnTo>
                  <a:lnTo>
                    <a:pt x="4394" y="409"/>
                  </a:lnTo>
                  <a:lnTo>
                    <a:pt x="4085" y="529"/>
                  </a:lnTo>
                  <a:lnTo>
                    <a:pt x="3796" y="668"/>
                  </a:lnTo>
                  <a:lnTo>
                    <a:pt x="3507" y="808"/>
                  </a:lnTo>
                  <a:lnTo>
                    <a:pt x="3228" y="977"/>
                  </a:lnTo>
                  <a:lnTo>
                    <a:pt x="2949" y="1147"/>
                  </a:lnTo>
                  <a:lnTo>
                    <a:pt x="2690" y="1336"/>
                  </a:lnTo>
                  <a:lnTo>
                    <a:pt x="2441" y="1535"/>
                  </a:lnTo>
                  <a:lnTo>
                    <a:pt x="2192" y="1744"/>
                  </a:lnTo>
                  <a:lnTo>
                    <a:pt x="1963" y="1964"/>
                  </a:lnTo>
                  <a:lnTo>
                    <a:pt x="1744" y="2193"/>
                  </a:lnTo>
                  <a:lnTo>
                    <a:pt x="1535" y="2442"/>
                  </a:lnTo>
                  <a:lnTo>
                    <a:pt x="1335" y="2691"/>
                  </a:lnTo>
                  <a:lnTo>
                    <a:pt x="1146" y="2950"/>
                  </a:lnTo>
                  <a:lnTo>
                    <a:pt x="977" y="3229"/>
                  </a:lnTo>
                  <a:lnTo>
                    <a:pt x="807" y="3508"/>
                  </a:lnTo>
                  <a:lnTo>
                    <a:pt x="668" y="3797"/>
                  </a:lnTo>
                  <a:lnTo>
                    <a:pt x="528" y="4086"/>
                  </a:lnTo>
                  <a:lnTo>
                    <a:pt x="409" y="4395"/>
                  </a:lnTo>
                  <a:lnTo>
                    <a:pt x="309" y="4703"/>
                  </a:lnTo>
                  <a:lnTo>
                    <a:pt x="219" y="5022"/>
                  </a:lnTo>
                  <a:lnTo>
                    <a:pt x="140" y="5341"/>
                  </a:lnTo>
                  <a:lnTo>
                    <a:pt x="80" y="5680"/>
                  </a:lnTo>
                  <a:lnTo>
                    <a:pt x="40" y="6009"/>
                  </a:lnTo>
                  <a:lnTo>
                    <a:pt x="10" y="6347"/>
                  </a:lnTo>
                  <a:lnTo>
                    <a:pt x="0" y="6696"/>
                  </a:lnTo>
                  <a:lnTo>
                    <a:pt x="0" y="18034"/>
                  </a:lnTo>
                  <a:lnTo>
                    <a:pt x="10" y="18392"/>
                  </a:lnTo>
                  <a:lnTo>
                    <a:pt x="40" y="18741"/>
                  </a:lnTo>
                  <a:lnTo>
                    <a:pt x="80" y="19090"/>
                  </a:lnTo>
                  <a:lnTo>
                    <a:pt x="150" y="19439"/>
                  </a:lnTo>
                  <a:lnTo>
                    <a:pt x="219" y="19777"/>
                  </a:lnTo>
                  <a:lnTo>
                    <a:pt x="319" y="20106"/>
                  </a:lnTo>
                  <a:lnTo>
                    <a:pt x="429" y="20425"/>
                  </a:lnTo>
                  <a:lnTo>
                    <a:pt x="548" y="20744"/>
                  </a:lnTo>
                  <a:lnTo>
                    <a:pt x="688" y="21053"/>
                  </a:lnTo>
                  <a:lnTo>
                    <a:pt x="847" y="21351"/>
                  </a:lnTo>
                  <a:lnTo>
                    <a:pt x="1016" y="21650"/>
                  </a:lnTo>
                  <a:lnTo>
                    <a:pt x="1196" y="21929"/>
                  </a:lnTo>
                  <a:lnTo>
                    <a:pt x="1395" y="22208"/>
                  </a:lnTo>
                  <a:lnTo>
                    <a:pt x="1594" y="22467"/>
                  </a:lnTo>
                  <a:lnTo>
                    <a:pt x="1814" y="22716"/>
                  </a:lnTo>
                  <a:lnTo>
                    <a:pt x="2043" y="22965"/>
                  </a:lnTo>
                  <a:lnTo>
                    <a:pt x="2292" y="23195"/>
                  </a:lnTo>
                  <a:lnTo>
                    <a:pt x="2541" y="23414"/>
                  </a:lnTo>
                  <a:lnTo>
                    <a:pt x="2810" y="23623"/>
                  </a:lnTo>
                  <a:lnTo>
                    <a:pt x="3079" y="23812"/>
                  </a:lnTo>
                  <a:lnTo>
                    <a:pt x="3368" y="24002"/>
                  </a:lnTo>
                  <a:lnTo>
                    <a:pt x="3657" y="24161"/>
                  </a:lnTo>
                  <a:lnTo>
                    <a:pt x="3956" y="24320"/>
                  </a:lnTo>
                  <a:lnTo>
                    <a:pt x="4264" y="24460"/>
                  </a:lnTo>
                  <a:lnTo>
                    <a:pt x="4583" y="24579"/>
                  </a:lnTo>
                  <a:lnTo>
                    <a:pt x="4902" y="24689"/>
                  </a:lnTo>
                  <a:lnTo>
                    <a:pt x="5241" y="24789"/>
                  </a:lnTo>
                  <a:lnTo>
                    <a:pt x="5579" y="24868"/>
                  </a:lnTo>
                  <a:lnTo>
                    <a:pt x="5918" y="24928"/>
                  </a:lnTo>
                  <a:lnTo>
                    <a:pt x="6267" y="24968"/>
                  </a:lnTo>
                  <a:lnTo>
                    <a:pt x="6626" y="24998"/>
                  </a:lnTo>
                  <a:lnTo>
                    <a:pt x="6984" y="25008"/>
                  </a:lnTo>
                  <a:lnTo>
                    <a:pt x="7343" y="24998"/>
                  </a:lnTo>
                  <a:lnTo>
                    <a:pt x="7692" y="24968"/>
                  </a:lnTo>
                  <a:lnTo>
                    <a:pt x="8040" y="24928"/>
                  </a:lnTo>
                  <a:lnTo>
                    <a:pt x="8389" y="24868"/>
                  </a:lnTo>
                  <a:lnTo>
                    <a:pt x="8728" y="24789"/>
                  </a:lnTo>
                  <a:lnTo>
                    <a:pt x="9057" y="24689"/>
                  </a:lnTo>
                  <a:lnTo>
                    <a:pt x="9375" y="24579"/>
                  </a:lnTo>
                  <a:lnTo>
                    <a:pt x="9694" y="24460"/>
                  </a:lnTo>
                  <a:lnTo>
                    <a:pt x="10003" y="24320"/>
                  </a:lnTo>
                  <a:lnTo>
                    <a:pt x="10302" y="24161"/>
                  </a:lnTo>
                  <a:lnTo>
                    <a:pt x="10601" y="24002"/>
                  </a:lnTo>
                  <a:lnTo>
                    <a:pt x="10880" y="23812"/>
                  </a:lnTo>
                  <a:lnTo>
                    <a:pt x="11159" y="23623"/>
                  </a:lnTo>
                  <a:lnTo>
                    <a:pt x="11418" y="23414"/>
                  </a:lnTo>
                  <a:lnTo>
                    <a:pt x="11667" y="23195"/>
                  </a:lnTo>
                  <a:lnTo>
                    <a:pt x="11916" y="22965"/>
                  </a:lnTo>
                  <a:lnTo>
                    <a:pt x="12145" y="22716"/>
                  </a:lnTo>
                  <a:lnTo>
                    <a:pt x="12364" y="22467"/>
                  </a:lnTo>
                  <a:lnTo>
                    <a:pt x="12573" y="22208"/>
                  </a:lnTo>
                  <a:lnTo>
                    <a:pt x="12763" y="21929"/>
                  </a:lnTo>
                  <a:lnTo>
                    <a:pt x="12952" y="21650"/>
                  </a:lnTo>
                  <a:lnTo>
                    <a:pt x="13111" y="21351"/>
                  </a:lnTo>
                  <a:lnTo>
                    <a:pt x="13271" y="21053"/>
                  </a:lnTo>
                  <a:lnTo>
                    <a:pt x="13410" y="20744"/>
                  </a:lnTo>
                  <a:lnTo>
                    <a:pt x="13530" y="20425"/>
                  </a:lnTo>
                  <a:lnTo>
                    <a:pt x="13639" y="20106"/>
                  </a:lnTo>
                  <a:lnTo>
                    <a:pt x="13739" y="19777"/>
                  </a:lnTo>
                  <a:lnTo>
                    <a:pt x="13819" y="19439"/>
                  </a:lnTo>
                  <a:lnTo>
                    <a:pt x="13879" y="19090"/>
                  </a:lnTo>
                  <a:lnTo>
                    <a:pt x="13918" y="18741"/>
                  </a:lnTo>
                  <a:lnTo>
                    <a:pt x="13948" y="18392"/>
                  </a:lnTo>
                  <a:lnTo>
                    <a:pt x="13958" y="18034"/>
                  </a:lnTo>
                  <a:lnTo>
                    <a:pt x="13958" y="6696"/>
                  </a:lnTo>
                  <a:lnTo>
                    <a:pt x="13948" y="6347"/>
                  </a:lnTo>
                  <a:lnTo>
                    <a:pt x="13918" y="6009"/>
                  </a:lnTo>
                  <a:lnTo>
                    <a:pt x="13879" y="5680"/>
                  </a:lnTo>
                  <a:lnTo>
                    <a:pt x="13819" y="5341"/>
                  </a:lnTo>
                  <a:lnTo>
                    <a:pt x="13749" y="5022"/>
                  </a:lnTo>
                  <a:lnTo>
                    <a:pt x="13659" y="4703"/>
                  </a:lnTo>
                  <a:lnTo>
                    <a:pt x="13550" y="4395"/>
                  </a:lnTo>
                  <a:lnTo>
                    <a:pt x="13430" y="4086"/>
                  </a:lnTo>
                  <a:lnTo>
                    <a:pt x="13301" y="3797"/>
                  </a:lnTo>
                  <a:lnTo>
                    <a:pt x="13151" y="3508"/>
                  </a:lnTo>
                  <a:lnTo>
                    <a:pt x="12992" y="3229"/>
                  </a:lnTo>
                  <a:lnTo>
                    <a:pt x="12813" y="2950"/>
                  </a:lnTo>
                  <a:lnTo>
                    <a:pt x="12633" y="2691"/>
                  </a:lnTo>
                  <a:lnTo>
                    <a:pt x="12434" y="2442"/>
                  </a:lnTo>
                  <a:lnTo>
                    <a:pt x="12215" y="2193"/>
                  </a:lnTo>
                  <a:lnTo>
                    <a:pt x="11996" y="1964"/>
                  </a:lnTo>
                  <a:lnTo>
                    <a:pt x="11766" y="1744"/>
                  </a:lnTo>
                  <a:lnTo>
                    <a:pt x="11527" y="1535"/>
                  </a:lnTo>
                  <a:lnTo>
                    <a:pt x="11268" y="1336"/>
                  </a:lnTo>
                  <a:lnTo>
                    <a:pt x="11009" y="1147"/>
                  </a:lnTo>
                  <a:lnTo>
                    <a:pt x="10740" y="977"/>
                  </a:lnTo>
                  <a:lnTo>
                    <a:pt x="10461" y="808"/>
                  </a:lnTo>
                  <a:lnTo>
                    <a:pt x="10172" y="668"/>
                  </a:lnTo>
                  <a:lnTo>
                    <a:pt x="9873" y="529"/>
                  </a:lnTo>
                  <a:lnTo>
                    <a:pt x="9565" y="409"/>
                  </a:lnTo>
                  <a:lnTo>
                    <a:pt x="9256" y="310"/>
                  </a:lnTo>
                  <a:lnTo>
                    <a:pt x="8937" y="220"/>
                  </a:lnTo>
                  <a:lnTo>
                    <a:pt x="8618" y="140"/>
                  </a:lnTo>
                  <a:lnTo>
                    <a:pt x="8289" y="81"/>
                  </a:lnTo>
                  <a:lnTo>
                    <a:pt x="7951" y="41"/>
                  </a:lnTo>
                  <a:lnTo>
                    <a:pt x="7612" y="11"/>
                  </a:lnTo>
                  <a:lnTo>
                    <a:pt x="7273"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2" name="Google Shape;2782;p24"/>
            <p:cNvSpPr/>
            <p:nvPr/>
          </p:nvSpPr>
          <p:spPr>
            <a:xfrm>
              <a:off x="2303325" y="2712150"/>
              <a:ext cx="833175" cy="113850"/>
            </a:xfrm>
            <a:custGeom>
              <a:rect b="b" l="l" r="r" t="t"/>
              <a:pathLst>
                <a:path extrusionOk="0" h="4554" w="33327">
                  <a:moveTo>
                    <a:pt x="2163" y="1"/>
                  </a:moveTo>
                  <a:lnTo>
                    <a:pt x="1944" y="11"/>
                  </a:lnTo>
                  <a:lnTo>
                    <a:pt x="1735" y="40"/>
                  </a:lnTo>
                  <a:lnTo>
                    <a:pt x="1525" y="100"/>
                  </a:lnTo>
                  <a:lnTo>
                    <a:pt x="1326" y="170"/>
                  </a:lnTo>
                  <a:lnTo>
                    <a:pt x="1137" y="260"/>
                  </a:lnTo>
                  <a:lnTo>
                    <a:pt x="957" y="369"/>
                  </a:lnTo>
                  <a:lnTo>
                    <a:pt x="788" y="489"/>
                  </a:lnTo>
                  <a:lnTo>
                    <a:pt x="639" y="638"/>
                  </a:lnTo>
                  <a:lnTo>
                    <a:pt x="499" y="788"/>
                  </a:lnTo>
                  <a:lnTo>
                    <a:pt x="370" y="957"/>
                  </a:lnTo>
                  <a:lnTo>
                    <a:pt x="260" y="1136"/>
                  </a:lnTo>
                  <a:lnTo>
                    <a:pt x="170" y="1326"/>
                  </a:lnTo>
                  <a:lnTo>
                    <a:pt x="101" y="1525"/>
                  </a:lnTo>
                  <a:lnTo>
                    <a:pt x="41" y="1724"/>
                  </a:lnTo>
                  <a:lnTo>
                    <a:pt x="11" y="1943"/>
                  </a:lnTo>
                  <a:lnTo>
                    <a:pt x="1" y="2163"/>
                  </a:lnTo>
                  <a:lnTo>
                    <a:pt x="1" y="2392"/>
                  </a:lnTo>
                  <a:lnTo>
                    <a:pt x="11" y="2611"/>
                  </a:lnTo>
                  <a:lnTo>
                    <a:pt x="41" y="2830"/>
                  </a:lnTo>
                  <a:lnTo>
                    <a:pt x="101" y="3029"/>
                  </a:lnTo>
                  <a:lnTo>
                    <a:pt x="170" y="3229"/>
                  </a:lnTo>
                  <a:lnTo>
                    <a:pt x="260" y="3418"/>
                  </a:lnTo>
                  <a:lnTo>
                    <a:pt x="370" y="3597"/>
                  </a:lnTo>
                  <a:lnTo>
                    <a:pt x="499" y="3767"/>
                  </a:lnTo>
                  <a:lnTo>
                    <a:pt x="639" y="3926"/>
                  </a:lnTo>
                  <a:lnTo>
                    <a:pt x="788" y="4066"/>
                  </a:lnTo>
                  <a:lnTo>
                    <a:pt x="957" y="4185"/>
                  </a:lnTo>
                  <a:lnTo>
                    <a:pt x="1137" y="4295"/>
                  </a:lnTo>
                  <a:lnTo>
                    <a:pt x="1326" y="4384"/>
                  </a:lnTo>
                  <a:lnTo>
                    <a:pt x="1525" y="4464"/>
                  </a:lnTo>
                  <a:lnTo>
                    <a:pt x="1735" y="4514"/>
                  </a:lnTo>
                  <a:lnTo>
                    <a:pt x="1944" y="4544"/>
                  </a:lnTo>
                  <a:lnTo>
                    <a:pt x="2163" y="4554"/>
                  </a:lnTo>
                  <a:lnTo>
                    <a:pt x="31165" y="4554"/>
                  </a:lnTo>
                  <a:lnTo>
                    <a:pt x="31384" y="4544"/>
                  </a:lnTo>
                  <a:lnTo>
                    <a:pt x="31603" y="4514"/>
                  </a:lnTo>
                  <a:lnTo>
                    <a:pt x="31812" y="4464"/>
                  </a:lnTo>
                  <a:lnTo>
                    <a:pt x="32012" y="4384"/>
                  </a:lnTo>
                  <a:lnTo>
                    <a:pt x="32201" y="4295"/>
                  </a:lnTo>
                  <a:lnTo>
                    <a:pt x="32370" y="4185"/>
                  </a:lnTo>
                  <a:lnTo>
                    <a:pt x="32540" y="4066"/>
                  </a:lnTo>
                  <a:lnTo>
                    <a:pt x="32699" y="3926"/>
                  </a:lnTo>
                  <a:lnTo>
                    <a:pt x="32839" y="3767"/>
                  </a:lnTo>
                  <a:lnTo>
                    <a:pt x="32958" y="3597"/>
                  </a:lnTo>
                  <a:lnTo>
                    <a:pt x="33068" y="3418"/>
                  </a:lnTo>
                  <a:lnTo>
                    <a:pt x="33157" y="3229"/>
                  </a:lnTo>
                  <a:lnTo>
                    <a:pt x="33237" y="3029"/>
                  </a:lnTo>
                  <a:lnTo>
                    <a:pt x="33287" y="2830"/>
                  </a:lnTo>
                  <a:lnTo>
                    <a:pt x="33317" y="2611"/>
                  </a:lnTo>
                  <a:lnTo>
                    <a:pt x="33327" y="2392"/>
                  </a:lnTo>
                  <a:lnTo>
                    <a:pt x="33327" y="2163"/>
                  </a:lnTo>
                  <a:lnTo>
                    <a:pt x="33317" y="1943"/>
                  </a:lnTo>
                  <a:lnTo>
                    <a:pt x="33287" y="1724"/>
                  </a:lnTo>
                  <a:lnTo>
                    <a:pt x="33237" y="1525"/>
                  </a:lnTo>
                  <a:lnTo>
                    <a:pt x="33157" y="1326"/>
                  </a:lnTo>
                  <a:lnTo>
                    <a:pt x="33068" y="1136"/>
                  </a:lnTo>
                  <a:lnTo>
                    <a:pt x="32958" y="957"/>
                  </a:lnTo>
                  <a:lnTo>
                    <a:pt x="32839" y="788"/>
                  </a:lnTo>
                  <a:lnTo>
                    <a:pt x="32699" y="638"/>
                  </a:lnTo>
                  <a:lnTo>
                    <a:pt x="32540" y="489"/>
                  </a:lnTo>
                  <a:lnTo>
                    <a:pt x="32370" y="369"/>
                  </a:lnTo>
                  <a:lnTo>
                    <a:pt x="32201" y="260"/>
                  </a:lnTo>
                  <a:lnTo>
                    <a:pt x="32012" y="170"/>
                  </a:lnTo>
                  <a:lnTo>
                    <a:pt x="31812" y="100"/>
                  </a:lnTo>
                  <a:lnTo>
                    <a:pt x="31603" y="40"/>
                  </a:lnTo>
                  <a:lnTo>
                    <a:pt x="31384" y="11"/>
                  </a:lnTo>
                  <a:lnTo>
                    <a:pt x="31165"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3" name="Google Shape;2783;p24"/>
            <p:cNvSpPr/>
            <p:nvPr/>
          </p:nvSpPr>
          <p:spPr>
            <a:xfrm>
              <a:off x="2401975" y="2266075"/>
              <a:ext cx="636150" cy="959700"/>
            </a:xfrm>
            <a:custGeom>
              <a:rect b="b" l="l" r="r" t="t"/>
              <a:pathLst>
                <a:path extrusionOk="0" h="38388" w="25446">
                  <a:moveTo>
                    <a:pt x="11876" y="0"/>
                  </a:moveTo>
                  <a:lnTo>
                    <a:pt x="11567" y="10"/>
                  </a:lnTo>
                  <a:lnTo>
                    <a:pt x="11258" y="30"/>
                  </a:lnTo>
                  <a:lnTo>
                    <a:pt x="10950" y="60"/>
                  </a:lnTo>
                  <a:lnTo>
                    <a:pt x="10641" y="100"/>
                  </a:lnTo>
                  <a:lnTo>
                    <a:pt x="10342" y="140"/>
                  </a:lnTo>
                  <a:lnTo>
                    <a:pt x="10033" y="189"/>
                  </a:lnTo>
                  <a:lnTo>
                    <a:pt x="9734" y="249"/>
                  </a:lnTo>
                  <a:lnTo>
                    <a:pt x="9435" y="309"/>
                  </a:lnTo>
                  <a:lnTo>
                    <a:pt x="9146" y="379"/>
                  </a:lnTo>
                  <a:lnTo>
                    <a:pt x="8857" y="458"/>
                  </a:lnTo>
                  <a:lnTo>
                    <a:pt x="8568" y="548"/>
                  </a:lnTo>
                  <a:lnTo>
                    <a:pt x="8279" y="638"/>
                  </a:lnTo>
                  <a:lnTo>
                    <a:pt x="8000" y="737"/>
                  </a:lnTo>
                  <a:lnTo>
                    <a:pt x="7722" y="847"/>
                  </a:lnTo>
                  <a:lnTo>
                    <a:pt x="7443" y="957"/>
                  </a:lnTo>
                  <a:lnTo>
                    <a:pt x="7174" y="1076"/>
                  </a:lnTo>
                  <a:lnTo>
                    <a:pt x="6905" y="1196"/>
                  </a:lnTo>
                  <a:lnTo>
                    <a:pt x="6646" y="1335"/>
                  </a:lnTo>
                  <a:lnTo>
                    <a:pt x="6377" y="1465"/>
                  </a:lnTo>
                  <a:lnTo>
                    <a:pt x="6127" y="1614"/>
                  </a:lnTo>
                  <a:lnTo>
                    <a:pt x="5868" y="1763"/>
                  </a:lnTo>
                  <a:lnTo>
                    <a:pt x="5619" y="1923"/>
                  </a:lnTo>
                  <a:lnTo>
                    <a:pt x="5370" y="2082"/>
                  </a:lnTo>
                  <a:lnTo>
                    <a:pt x="5131" y="2252"/>
                  </a:lnTo>
                  <a:lnTo>
                    <a:pt x="4892" y="2421"/>
                  </a:lnTo>
                  <a:lnTo>
                    <a:pt x="4663" y="2600"/>
                  </a:lnTo>
                  <a:lnTo>
                    <a:pt x="4434" y="2780"/>
                  </a:lnTo>
                  <a:lnTo>
                    <a:pt x="4215" y="2969"/>
                  </a:lnTo>
                  <a:lnTo>
                    <a:pt x="3995" y="3168"/>
                  </a:lnTo>
                  <a:lnTo>
                    <a:pt x="3776" y="3368"/>
                  </a:lnTo>
                  <a:lnTo>
                    <a:pt x="3567" y="3567"/>
                  </a:lnTo>
                  <a:lnTo>
                    <a:pt x="3368" y="3776"/>
                  </a:lnTo>
                  <a:lnTo>
                    <a:pt x="3168" y="3995"/>
                  </a:lnTo>
                  <a:lnTo>
                    <a:pt x="2969" y="4214"/>
                  </a:lnTo>
                  <a:lnTo>
                    <a:pt x="2780" y="4434"/>
                  </a:lnTo>
                  <a:lnTo>
                    <a:pt x="2601" y="4663"/>
                  </a:lnTo>
                  <a:lnTo>
                    <a:pt x="2421" y="4892"/>
                  </a:lnTo>
                  <a:lnTo>
                    <a:pt x="2252" y="5131"/>
                  </a:lnTo>
                  <a:lnTo>
                    <a:pt x="2083" y="5370"/>
                  </a:lnTo>
                  <a:lnTo>
                    <a:pt x="1923" y="5619"/>
                  </a:lnTo>
                  <a:lnTo>
                    <a:pt x="1764" y="5868"/>
                  </a:lnTo>
                  <a:lnTo>
                    <a:pt x="1614" y="6127"/>
                  </a:lnTo>
                  <a:lnTo>
                    <a:pt x="1465" y="6376"/>
                  </a:lnTo>
                  <a:lnTo>
                    <a:pt x="1335" y="6645"/>
                  </a:lnTo>
                  <a:lnTo>
                    <a:pt x="1196" y="6904"/>
                  </a:lnTo>
                  <a:lnTo>
                    <a:pt x="1076" y="7173"/>
                  </a:lnTo>
                  <a:lnTo>
                    <a:pt x="957" y="7442"/>
                  </a:lnTo>
                  <a:lnTo>
                    <a:pt x="847" y="7721"/>
                  </a:lnTo>
                  <a:lnTo>
                    <a:pt x="738" y="8000"/>
                  </a:lnTo>
                  <a:lnTo>
                    <a:pt x="638" y="8279"/>
                  </a:lnTo>
                  <a:lnTo>
                    <a:pt x="548" y="8568"/>
                  </a:lnTo>
                  <a:lnTo>
                    <a:pt x="459" y="8857"/>
                  </a:lnTo>
                  <a:lnTo>
                    <a:pt x="379" y="9146"/>
                  </a:lnTo>
                  <a:lnTo>
                    <a:pt x="309" y="9435"/>
                  </a:lnTo>
                  <a:lnTo>
                    <a:pt x="249" y="9734"/>
                  </a:lnTo>
                  <a:lnTo>
                    <a:pt x="190" y="10033"/>
                  </a:lnTo>
                  <a:lnTo>
                    <a:pt x="140" y="10332"/>
                  </a:lnTo>
                  <a:lnTo>
                    <a:pt x="100" y="10640"/>
                  </a:lnTo>
                  <a:lnTo>
                    <a:pt x="60" y="10949"/>
                  </a:lnTo>
                  <a:lnTo>
                    <a:pt x="30" y="11258"/>
                  </a:lnTo>
                  <a:lnTo>
                    <a:pt x="10" y="11567"/>
                  </a:lnTo>
                  <a:lnTo>
                    <a:pt x="0" y="11876"/>
                  </a:lnTo>
                  <a:lnTo>
                    <a:pt x="0" y="12195"/>
                  </a:lnTo>
                  <a:lnTo>
                    <a:pt x="0" y="25665"/>
                  </a:lnTo>
                  <a:lnTo>
                    <a:pt x="0" y="25993"/>
                  </a:lnTo>
                  <a:lnTo>
                    <a:pt x="10" y="26322"/>
                  </a:lnTo>
                  <a:lnTo>
                    <a:pt x="30" y="26651"/>
                  </a:lnTo>
                  <a:lnTo>
                    <a:pt x="60" y="26970"/>
                  </a:lnTo>
                  <a:lnTo>
                    <a:pt x="100" y="27288"/>
                  </a:lnTo>
                  <a:lnTo>
                    <a:pt x="140" y="27607"/>
                  </a:lnTo>
                  <a:lnTo>
                    <a:pt x="200" y="27916"/>
                  </a:lnTo>
                  <a:lnTo>
                    <a:pt x="259" y="28235"/>
                  </a:lnTo>
                  <a:lnTo>
                    <a:pt x="319" y="28544"/>
                  </a:lnTo>
                  <a:lnTo>
                    <a:pt x="399" y="28843"/>
                  </a:lnTo>
                  <a:lnTo>
                    <a:pt x="479" y="29152"/>
                  </a:lnTo>
                  <a:lnTo>
                    <a:pt x="568" y="29450"/>
                  </a:lnTo>
                  <a:lnTo>
                    <a:pt x="668" y="29749"/>
                  </a:lnTo>
                  <a:lnTo>
                    <a:pt x="767" y="30038"/>
                  </a:lnTo>
                  <a:lnTo>
                    <a:pt x="877" y="30337"/>
                  </a:lnTo>
                  <a:lnTo>
                    <a:pt x="997" y="30616"/>
                  </a:lnTo>
                  <a:lnTo>
                    <a:pt x="1126" y="30905"/>
                  </a:lnTo>
                  <a:lnTo>
                    <a:pt x="1256" y="31184"/>
                  </a:lnTo>
                  <a:lnTo>
                    <a:pt x="1385" y="31463"/>
                  </a:lnTo>
                  <a:lnTo>
                    <a:pt x="1535" y="31732"/>
                  </a:lnTo>
                  <a:lnTo>
                    <a:pt x="1684" y="32001"/>
                  </a:lnTo>
                  <a:lnTo>
                    <a:pt x="1843" y="32260"/>
                  </a:lnTo>
                  <a:lnTo>
                    <a:pt x="2003" y="32529"/>
                  </a:lnTo>
                  <a:lnTo>
                    <a:pt x="2172" y="32778"/>
                  </a:lnTo>
                  <a:lnTo>
                    <a:pt x="2342" y="33037"/>
                  </a:lnTo>
                  <a:lnTo>
                    <a:pt x="2521" y="33276"/>
                  </a:lnTo>
                  <a:lnTo>
                    <a:pt x="2710" y="33525"/>
                  </a:lnTo>
                  <a:lnTo>
                    <a:pt x="2899" y="33764"/>
                  </a:lnTo>
                  <a:lnTo>
                    <a:pt x="3099" y="33994"/>
                  </a:lnTo>
                  <a:lnTo>
                    <a:pt x="3298" y="34223"/>
                  </a:lnTo>
                  <a:lnTo>
                    <a:pt x="3507" y="34442"/>
                  </a:lnTo>
                  <a:lnTo>
                    <a:pt x="3726" y="34661"/>
                  </a:lnTo>
                  <a:lnTo>
                    <a:pt x="3946" y="34880"/>
                  </a:lnTo>
                  <a:lnTo>
                    <a:pt x="4165" y="35089"/>
                  </a:lnTo>
                  <a:lnTo>
                    <a:pt x="4394" y="35289"/>
                  </a:lnTo>
                  <a:lnTo>
                    <a:pt x="4623" y="35488"/>
                  </a:lnTo>
                  <a:lnTo>
                    <a:pt x="4862" y="35677"/>
                  </a:lnTo>
                  <a:lnTo>
                    <a:pt x="5111" y="35867"/>
                  </a:lnTo>
                  <a:lnTo>
                    <a:pt x="5350" y="36046"/>
                  </a:lnTo>
                  <a:lnTo>
                    <a:pt x="5609" y="36215"/>
                  </a:lnTo>
                  <a:lnTo>
                    <a:pt x="5858" y="36385"/>
                  </a:lnTo>
                  <a:lnTo>
                    <a:pt x="6127" y="36544"/>
                  </a:lnTo>
                  <a:lnTo>
                    <a:pt x="6387" y="36703"/>
                  </a:lnTo>
                  <a:lnTo>
                    <a:pt x="6656" y="36853"/>
                  </a:lnTo>
                  <a:lnTo>
                    <a:pt x="6925" y="37002"/>
                  </a:lnTo>
                  <a:lnTo>
                    <a:pt x="7203" y="37132"/>
                  </a:lnTo>
                  <a:lnTo>
                    <a:pt x="7482" y="37261"/>
                  </a:lnTo>
                  <a:lnTo>
                    <a:pt x="7771" y="37391"/>
                  </a:lnTo>
                  <a:lnTo>
                    <a:pt x="8050" y="37510"/>
                  </a:lnTo>
                  <a:lnTo>
                    <a:pt x="8349" y="37620"/>
                  </a:lnTo>
                  <a:lnTo>
                    <a:pt x="8638" y="37720"/>
                  </a:lnTo>
                  <a:lnTo>
                    <a:pt x="8937" y="37819"/>
                  </a:lnTo>
                  <a:lnTo>
                    <a:pt x="9236" y="37909"/>
                  </a:lnTo>
                  <a:lnTo>
                    <a:pt x="9545" y="37989"/>
                  </a:lnTo>
                  <a:lnTo>
                    <a:pt x="9844" y="38068"/>
                  </a:lnTo>
                  <a:lnTo>
                    <a:pt x="10152" y="38128"/>
                  </a:lnTo>
                  <a:lnTo>
                    <a:pt x="10471" y="38188"/>
                  </a:lnTo>
                  <a:lnTo>
                    <a:pt x="10780" y="38248"/>
                  </a:lnTo>
                  <a:lnTo>
                    <a:pt x="11099" y="38288"/>
                  </a:lnTo>
                  <a:lnTo>
                    <a:pt x="11418" y="38327"/>
                  </a:lnTo>
                  <a:lnTo>
                    <a:pt x="11737" y="38357"/>
                  </a:lnTo>
                  <a:lnTo>
                    <a:pt x="12065" y="38377"/>
                  </a:lnTo>
                  <a:lnTo>
                    <a:pt x="12394" y="38387"/>
                  </a:lnTo>
                  <a:lnTo>
                    <a:pt x="13052" y="38387"/>
                  </a:lnTo>
                  <a:lnTo>
                    <a:pt x="13370" y="38377"/>
                  </a:lnTo>
                  <a:lnTo>
                    <a:pt x="13699" y="38357"/>
                  </a:lnTo>
                  <a:lnTo>
                    <a:pt x="14018" y="38327"/>
                  </a:lnTo>
                  <a:lnTo>
                    <a:pt x="14337" y="38288"/>
                  </a:lnTo>
                  <a:lnTo>
                    <a:pt x="14656" y="38248"/>
                  </a:lnTo>
                  <a:lnTo>
                    <a:pt x="14975" y="38188"/>
                  </a:lnTo>
                  <a:lnTo>
                    <a:pt x="15283" y="38128"/>
                  </a:lnTo>
                  <a:lnTo>
                    <a:pt x="15592" y="38068"/>
                  </a:lnTo>
                  <a:lnTo>
                    <a:pt x="15901" y="37989"/>
                  </a:lnTo>
                  <a:lnTo>
                    <a:pt x="16200" y="37909"/>
                  </a:lnTo>
                  <a:lnTo>
                    <a:pt x="16499" y="37819"/>
                  </a:lnTo>
                  <a:lnTo>
                    <a:pt x="16798" y="37720"/>
                  </a:lnTo>
                  <a:lnTo>
                    <a:pt x="17097" y="37620"/>
                  </a:lnTo>
                  <a:lnTo>
                    <a:pt x="17386" y="37510"/>
                  </a:lnTo>
                  <a:lnTo>
                    <a:pt x="17674" y="37391"/>
                  </a:lnTo>
                  <a:lnTo>
                    <a:pt x="17953" y="37261"/>
                  </a:lnTo>
                  <a:lnTo>
                    <a:pt x="18232" y="37132"/>
                  </a:lnTo>
                  <a:lnTo>
                    <a:pt x="18511" y="37002"/>
                  </a:lnTo>
                  <a:lnTo>
                    <a:pt x="18780" y="36853"/>
                  </a:lnTo>
                  <a:lnTo>
                    <a:pt x="19049" y="36703"/>
                  </a:lnTo>
                  <a:lnTo>
                    <a:pt x="19318" y="36544"/>
                  </a:lnTo>
                  <a:lnTo>
                    <a:pt x="19577" y="36385"/>
                  </a:lnTo>
                  <a:lnTo>
                    <a:pt x="19836" y="36215"/>
                  </a:lnTo>
                  <a:lnTo>
                    <a:pt x="20085" y="36046"/>
                  </a:lnTo>
                  <a:lnTo>
                    <a:pt x="20335" y="35867"/>
                  </a:lnTo>
                  <a:lnTo>
                    <a:pt x="20574" y="35677"/>
                  </a:lnTo>
                  <a:lnTo>
                    <a:pt x="20813" y="35488"/>
                  </a:lnTo>
                  <a:lnTo>
                    <a:pt x="21042" y="35289"/>
                  </a:lnTo>
                  <a:lnTo>
                    <a:pt x="21271" y="35089"/>
                  </a:lnTo>
                  <a:lnTo>
                    <a:pt x="21500" y="34880"/>
                  </a:lnTo>
                  <a:lnTo>
                    <a:pt x="21719" y="34661"/>
                  </a:lnTo>
                  <a:lnTo>
                    <a:pt x="21929" y="34442"/>
                  </a:lnTo>
                  <a:lnTo>
                    <a:pt x="22138" y="34223"/>
                  </a:lnTo>
                  <a:lnTo>
                    <a:pt x="22337" y="33994"/>
                  </a:lnTo>
                  <a:lnTo>
                    <a:pt x="22536" y="33764"/>
                  </a:lnTo>
                  <a:lnTo>
                    <a:pt x="22726" y="33525"/>
                  </a:lnTo>
                  <a:lnTo>
                    <a:pt x="22915" y="33276"/>
                  </a:lnTo>
                  <a:lnTo>
                    <a:pt x="23094" y="33037"/>
                  </a:lnTo>
                  <a:lnTo>
                    <a:pt x="23274" y="32778"/>
                  </a:lnTo>
                  <a:lnTo>
                    <a:pt x="23433" y="32529"/>
                  </a:lnTo>
                  <a:lnTo>
                    <a:pt x="23602" y="32260"/>
                  </a:lnTo>
                  <a:lnTo>
                    <a:pt x="23752" y="32001"/>
                  </a:lnTo>
                  <a:lnTo>
                    <a:pt x="23911" y="31732"/>
                  </a:lnTo>
                  <a:lnTo>
                    <a:pt x="24051" y="31463"/>
                  </a:lnTo>
                  <a:lnTo>
                    <a:pt x="24190" y="31184"/>
                  </a:lnTo>
                  <a:lnTo>
                    <a:pt x="24320" y="30905"/>
                  </a:lnTo>
                  <a:lnTo>
                    <a:pt x="24439" y="30616"/>
                  </a:lnTo>
                  <a:lnTo>
                    <a:pt x="24559" y="30337"/>
                  </a:lnTo>
                  <a:lnTo>
                    <a:pt x="24668" y="30038"/>
                  </a:lnTo>
                  <a:lnTo>
                    <a:pt x="24778" y="29749"/>
                  </a:lnTo>
                  <a:lnTo>
                    <a:pt x="24868" y="29450"/>
                  </a:lnTo>
                  <a:lnTo>
                    <a:pt x="24957" y="29152"/>
                  </a:lnTo>
                  <a:lnTo>
                    <a:pt x="25037" y="28843"/>
                  </a:lnTo>
                  <a:lnTo>
                    <a:pt x="25117" y="28544"/>
                  </a:lnTo>
                  <a:lnTo>
                    <a:pt x="25186" y="28235"/>
                  </a:lnTo>
                  <a:lnTo>
                    <a:pt x="25246" y="27916"/>
                  </a:lnTo>
                  <a:lnTo>
                    <a:pt x="25296" y="27607"/>
                  </a:lnTo>
                  <a:lnTo>
                    <a:pt x="25336" y="27288"/>
                  </a:lnTo>
                  <a:lnTo>
                    <a:pt x="25376" y="26970"/>
                  </a:lnTo>
                  <a:lnTo>
                    <a:pt x="25406" y="26651"/>
                  </a:lnTo>
                  <a:lnTo>
                    <a:pt x="25426" y="26322"/>
                  </a:lnTo>
                  <a:lnTo>
                    <a:pt x="25436" y="25993"/>
                  </a:lnTo>
                  <a:lnTo>
                    <a:pt x="25446" y="25665"/>
                  </a:lnTo>
                  <a:lnTo>
                    <a:pt x="25446" y="12195"/>
                  </a:lnTo>
                  <a:lnTo>
                    <a:pt x="25436" y="11876"/>
                  </a:lnTo>
                  <a:lnTo>
                    <a:pt x="25426" y="11567"/>
                  </a:lnTo>
                  <a:lnTo>
                    <a:pt x="25406" y="11258"/>
                  </a:lnTo>
                  <a:lnTo>
                    <a:pt x="25376" y="10949"/>
                  </a:lnTo>
                  <a:lnTo>
                    <a:pt x="25346" y="10640"/>
                  </a:lnTo>
                  <a:lnTo>
                    <a:pt x="25306" y="10332"/>
                  </a:lnTo>
                  <a:lnTo>
                    <a:pt x="25256" y="10033"/>
                  </a:lnTo>
                  <a:lnTo>
                    <a:pt x="25196" y="9734"/>
                  </a:lnTo>
                  <a:lnTo>
                    <a:pt x="25127" y="9435"/>
                  </a:lnTo>
                  <a:lnTo>
                    <a:pt x="25057" y="9146"/>
                  </a:lnTo>
                  <a:lnTo>
                    <a:pt x="24977" y="8857"/>
                  </a:lnTo>
                  <a:lnTo>
                    <a:pt x="24898" y="8568"/>
                  </a:lnTo>
                  <a:lnTo>
                    <a:pt x="24798" y="8279"/>
                  </a:lnTo>
                  <a:lnTo>
                    <a:pt x="24698" y="8000"/>
                  </a:lnTo>
                  <a:lnTo>
                    <a:pt x="24599" y="7721"/>
                  </a:lnTo>
                  <a:lnTo>
                    <a:pt x="24479" y="7442"/>
                  </a:lnTo>
                  <a:lnTo>
                    <a:pt x="24360" y="7173"/>
                  </a:lnTo>
                  <a:lnTo>
                    <a:pt x="24240" y="6904"/>
                  </a:lnTo>
                  <a:lnTo>
                    <a:pt x="24110" y="6645"/>
                  </a:lnTo>
                  <a:lnTo>
                    <a:pt x="23971" y="6376"/>
                  </a:lnTo>
                  <a:lnTo>
                    <a:pt x="23822" y="6127"/>
                  </a:lnTo>
                  <a:lnTo>
                    <a:pt x="23672" y="5868"/>
                  </a:lnTo>
                  <a:lnTo>
                    <a:pt x="23523" y="5619"/>
                  </a:lnTo>
                  <a:lnTo>
                    <a:pt x="23363" y="5370"/>
                  </a:lnTo>
                  <a:lnTo>
                    <a:pt x="23194" y="5131"/>
                  </a:lnTo>
                  <a:lnTo>
                    <a:pt x="23015" y="4892"/>
                  </a:lnTo>
                  <a:lnTo>
                    <a:pt x="22845" y="4663"/>
                  </a:lnTo>
                  <a:lnTo>
                    <a:pt x="22656" y="4434"/>
                  </a:lnTo>
                  <a:lnTo>
                    <a:pt x="22467" y="4214"/>
                  </a:lnTo>
                  <a:lnTo>
                    <a:pt x="22277" y="3995"/>
                  </a:lnTo>
                  <a:lnTo>
                    <a:pt x="22078" y="3776"/>
                  </a:lnTo>
                  <a:lnTo>
                    <a:pt x="21869" y="3567"/>
                  </a:lnTo>
                  <a:lnTo>
                    <a:pt x="21660" y="3368"/>
                  </a:lnTo>
                  <a:lnTo>
                    <a:pt x="21450" y="3168"/>
                  </a:lnTo>
                  <a:lnTo>
                    <a:pt x="21231" y="2969"/>
                  </a:lnTo>
                  <a:lnTo>
                    <a:pt x="21002" y="2780"/>
                  </a:lnTo>
                  <a:lnTo>
                    <a:pt x="20773" y="2600"/>
                  </a:lnTo>
                  <a:lnTo>
                    <a:pt x="20544" y="2421"/>
                  </a:lnTo>
                  <a:lnTo>
                    <a:pt x="20305" y="2252"/>
                  </a:lnTo>
                  <a:lnTo>
                    <a:pt x="20066" y="2082"/>
                  </a:lnTo>
                  <a:lnTo>
                    <a:pt x="19816" y="1923"/>
                  </a:lnTo>
                  <a:lnTo>
                    <a:pt x="19567" y="1763"/>
                  </a:lnTo>
                  <a:lnTo>
                    <a:pt x="19318" y="1614"/>
                  </a:lnTo>
                  <a:lnTo>
                    <a:pt x="19059" y="1465"/>
                  </a:lnTo>
                  <a:lnTo>
                    <a:pt x="18800" y="1335"/>
                  </a:lnTo>
                  <a:lnTo>
                    <a:pt x="18531" y="1196"/>
                  </a:lnTo>
                  <a:lnTo>
                    <a:pt x="18262" y="1076"/>
                  </a:lnTo>
                  <a:lnTo>
                    <a:pt x="17993" y="957"/>
                  </a:lnTo>
                  <a:lnTo>
                    <a:pt x="17714" y="847"/>
                  </a:lnTo>
                  <a:lnTo>
                    <a:pt x="17435" y="737"/>
                  </a:lnTo>
                  <a:lnTo>
                    <a:pt x="17156" y="638"/>
                  </a:lnTo>
                  <a:lnTo>
                    <a:pt x="16867" y="548"/>
                  </a:lnTo>
                  <a:lnTo>
                    <a:pt x="16589" y="458"/>
                  </a:lnTo>
                  <a:lnTo>
                    <a:pt x="16290" y="379"/>
                  </a:lnTo>
                  <a:lnTo>
                    <a:pt x="16001" y="309"/>
                  </a:lnTo>
                  <a:lnTo>
                    <a:pt x="15702" y="249"/>
                  </a:lnTo>
                  <a:lnTo>
                    <a:pt x="15403" y="189"/>
                  </a:lnTo>
                  <a:lnTo>
                    <a:pt x="15104" y="140"/>
                  </a:lnTo>
                  <a:lnTo>
                    <a:pt x="14795" y="100"/>
                  </a:lnTo>
                  <a:lnTo>
                    <a:pt x="14496" y="60"/>
                  </a:lnTo>
                  <a:lnTo>
                    <a:pt x="14187" y="30"/>
                  </a:lnTo>
                  <a:lnTo>
                    <a:pt x="13869" y="10"/>
                  </a:lnTo>
                  <a:lnTo>
                    <a:pt x="13560"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4" name="Google Shape;2784;p24"/>
            <p:cNvSpPr/>
            <p:nvPr/>
          </p:nvSpPr>
          <p:spPr>
            <a:xfrm>
              <a:off x="2375325" y="2017975"/>
              <a:ext cx="714350" cy="745275"/>
            </a:xfrm>
            <a:custGeom>
              <a:rect b="b" l="l" r="r" t="t"/>
              <a:pathLst>
                <a:path extrusionOk="0" h="29811" w="28574">
                  <a:moveTo>
                    <a:pt x="5908" y="1"/>
                  </a:moveTo>
                  <a:lnTo>
                    <a:pt x="5659" y="429"/>
                  </a:lnTo>
                  <a:lnTo>
                    <a:pt x="5440" y="848"/>
                  </a:lnTo>
                  <a:lnTo>
                    <a:pt x="5241" y="1266"/>
                  </a:lnTo>
                  <a:lnTo>
                    <a:pt x="5071" y="1675"/>
                  </a:lnTo>
                  <a:lnTo>
                    <a:pt x="4922" y="2073"/>
                  </a:lnTo>
                  <a:lnTo>
                    <a:pt x="4792" y="2472"/>
                  </a:lnTo>
                  <a:lnTo>
                    <a:pt x="4683" y="2860"/>
                  </a:lnTo>
                  <a:lnTo>
                    <a:pt x="4603" y="3239"/>
                  </a:lnTo>
                  <a:lnTo>
                    <a:pt x="4533" y="3608"/>
                  </a:lnTo>
                  <a:lnTo>
                    <a:pt x="4474" y="3956"/>
                  </a:lnTo>
                  <a:lnTo>
                    <a:pt x="4444" y="4305"/>
                  </a:lnTo>
                  <a:lnTo>
                    <a:pt x="4414" y="4644"/>
                  </a:lnTo>
                  <a:lnTo>
                    <a:pt x="4404" y="4972"/>
                  </a:lnTo>
                  <a:lnTo>
                    <a:pt x="4404" y="5281"/>
                  </a:lnTo>
                  <a:lnTo>
                    <a:pt x="4424" y="5580"/>
                  </a:lnTo>
                  <a:lnTo>
                    <a:pt x="4444" y="5869"/>
                  </a:lnTo>
                  <a:lnTo>
                    <a:pt x="4474" y="6148"/>
                  </a:lnTo>
                  <a:lnTo>
                    <a:pt x="4513" y="6407"/>
                  </a:lnTo>
                  <a:lnTo>
                    <a:pt x="4553" y="6656"/>
                  </a:lnTo>
                  <a:lnTo>
                    <a:pt x="4603" y="6885"/>
                  </a:lnTo>
                  <a:lnTo>
                    <a:pt x="4653" y="7095"/>
                  </a:lnTo>
                  <a:lnTo>
                    <a:pt x="4703" y="7294"/>
                  </a:lnTo>
                  <a:lnTo>
                    <a:pt x="4812" y="7643"/>
                  </a:lnTo>
                  <a:lnTo>
                    <a:pt x="4912" y="7922"/>
                  </a:lnTo>
                  <a:lnTo>
                    <a:pt x="4992" y="8131"/>
                  </a:lnTo>
                  <a:lnTo>
                    <a:pt x="5071" y="8300"/>
                  </a:lnTo>
                  <a:lnTo>
                    <a:pt x="259" y="5371"/>
                  </a:lnTo>
                  <a:lnTo>
                    <a:pt x="180" y="5849"/>
                  </a:lnTo>
                  <a:lnTo>
                    <a:pt x="110" y="6327"/>
                  </a:lnTo>
                  <a:lnTo>
                    <a:pt x="60" y="6806"/>
                  </a:lnTo>
                  <a:lnTo>
                    <a:pt x="20" y="7264"/>
                  </a:lnTo>
                  <a:lnTo>
                    <a:pt x="10" y="7722"/>
                  </a:lnTo>
                  <a:lnTo>
                    <a:pt x="0" y="8161"/>
                  </a:lnTo>
                  <a:lnTo>
                    <a:pt x="20" y="8599"/>
                  </a:lnTo>
                  <a:lnTo>
                    <a:pt x="40" y="9027"/>
                  </a:lnTo>
                  <a:lnTo>
                    <a:pt x="90" y="9446"/>
                  </a:lnTo>
                  <a:lnTo>
                    <a:pt x="150" y="9864"/>
                  </a:lnTo>
                  <a:lnTo>
                    <a:pt x="219" y="10263"/>
                  </a:lnTo>
                  <a:lnTo>
                    <a:pt x="309" y="10651"/>
                  </a:lnTo>
                  <a:lnTo>
                    <a:pt x="409" y="11040"/>
                  </a:lnTo>
                  <a:lnTo>
                    <a:pt x="518" y="11418"/>
                  </a:lnTo>
                  <a:lnTo>
                    <a:pt x="648" y="11777"/>
                  </a:lnTo>
                  <a:lnTo>
                    <a:pt x="797" y="12136"/>
                  </a:lnTo>
                  <a:lnTo>
                    <a:pt x="947" y="12485"/>
                  </a:lnTo>
                  <a:lnTo>
                    <a:pt x="1116" y="12823"/>
                  </a:lnTo>
                  <a:lnTo>
                    <a:pt x="1295" y="13152"/>
                  </a:lnTo>
                  <a:lnTo>
                    <a:pt x="1495" y="13471"/>
                  </a:lnTo>
                  <a:lnTo>
                    <a:pt x="1704" y="13780"/>
                  </a:lnTo>
                  <a:lnTo>
                    <a:pt x="1923" y="14069"/>
                  </a:lnTo>
                  <a:lnTo>
                    <a:pt x="2152" y="14358"/>
                  </a:lnTo>
                  <a:lnTo>
                    <a:pt x="2391" y="14637"/>
                  </a:lnTo>
                  <a:lnTo>
                    <a:pt x="2650" y="14906"/>
                  </a:lnTo>
                  <a:lnTo>
                    <a:pt x="2919" y="15165"/>
                  </a:lnTo>
                  <a:lnTo>
                    <a:pt x="3198" y="15414"/>
                  </a:lnTo>
                  <a:lnTo>
                    <a:pt x="3487" y="15643"/>
                  </a:lnTo>
                  <a:lnTo>
                    <a:pt x="3786" y="15872"/>
                  </a:lnTo>
                  <a:lnTo>
                    <a:pt x="4095" y="16081"/>
                  </a:lnTo>
                  <a:lnTo>
                    <a:pt x="4414" y="16290"/>
                  </a:lnTo>
                  <a:lnTo>
                    <a:pt x="4743" y="16480"/>
                  </a:lnTo>
                  <a:lnTo>
                    <a:pt x="5081" y="16659"/>
                  </a:lnTo>
                  <a:lnTo>
                    <a:pt x="5440" y="16838"/>
                  </a:lnTo>
                  <a:lnTo>
                    <a:pt x="5799" y="16998"/>
                  </a:lnTo>
                  <a:lnTo>
                    <a:pt x="6167" y="17137"/>
                  </a:lnTo>
                  <a:lnTo>
                    <a:pt x="6546" y="17277"/>
                  </a:lnTo>
                  <a:lnTo>
                    <a:pt x="6934" y="17406"/>
                  </a:lnTo>
                  <a:lnTo>
                    <a:pt x="7323" y="17516"/>
                  </a:lnTo>
                  <a:lnTo>
                    <a:pt x="7731" y="17615"/>
                  </a:lnTo>
                  <a:lnTo>
                    <a:pt x="8140" y="17705"/>
                  </a:lnTo>
                  <a:lnTo>
                    <a:pt x="8568" y="17785"/>
                  </a:lnTo>
                  <a:lnTo>
                    <a:pt x="8997" y="17845"/>
                  </a:lnTo>
                  <a:lnTo>
                    <a:pt x="9425" y="17904"/>
                  </a:lnTo>
                  <a:lnTo>
                    <a:pt x="9873" y="17944"/>
                  </a:lnTo>
                  <a:lnTo>
                    <a:pt x="10322" y="17974"/>
                  </a:lnTo>
                  <a:lnTo>
                    <a:pt x="10780" y="17984"/>
                  </a:lnTo>
                  <a:lnTo>
                    <a:pt x="11717" y="17984"/>
                  </a:lnTo>
                  <a:lnTo>
                    <a:pt x="12195" y="17954"/>
                  </a:lnTo>
                  <a:lnTo>
                    <a:pt x="12673" y="17924"/>
                  </a:lnTo>
                  <a:lnTo>
                    <a:pt x="13161" y="17874"/>
                  </a:lnTo>
                  <a:lnTo>
                    <a:pt x="13659" y="17815"/>
                  </a:lnTo>
                  <a:lnTo>
                    <a:pt x="14158" y="17735"/>
                  </a:lnTo>
                  <a:lnTo>
                    <a:pt x="14666" y="17655"/>
                  </a:lnTo>
                  <a:lnTo>
                    <a:pt x="15174" y="17546"/>
                  </a:lnTo>
                  <a:lnTo>
                    <a:pt x="15692" y="17436"/>
                  </a:lnTo>
                  <a:lnTo>
                    <a:pt x="16210" y="17307"/>
                  </a:lnTo>
                  <a:lnTo>
                    <a:pt x="16738" y="17167"/>
                  </a:lnTo>
                  <a:lnTo>
                    <a:pt x="17266" y="17008"/>
                  </a:lnTo>
                  <a:lnTo>
                    <a:pt x="17804" y="16838"/>
                  </a:lnTo>
                  <a:lnTo>
                    <a:pt x="18332" y="16659"/>
                  </a:lnTo>
                  <a:lnTo>
                    <a:pt x="18880" y="16460"/>
                  </a:lnTo>
                  <a:lnTo>
                    <a:pt x="19418" y="16251"/>
                  </a:lnTo>
                  <a:lnTo>
                    <a:pt x="19607" y="16260"/>
                  </a:lnTo>
                  <a:lnTo>
                    <a:pt x="19816" y="16280"/>
                  </a:lnTo>
                  <a:lnTo>
                    <a:pt x="20095" y="16320"/>
                  </a:lnTo>
                  <a:lnTo>
                    <a:pt x="20424" y="16390"/>
                  </a:lnTo>
                  <a:lnTo>
                    <a:pt x="20594" y="16440"/>
                  </a:lnTo>
                  <a:lnTo>
                    <a:pt x="20783" y="16490"/>
                  </a:lnTo>
                  <a:lnTo>
                    <a:pt x="20972" y="16549"/>
                  </a:lnTo>
                  <a:lnTo>
                    <a:pt x="21171" y="16619"/>
                  </a:lnTo>
                  <a:lnTo>
                    <a:pt x="21371" y="16699"/>
                  </a:lnTo>
                  <a:lnTo>
                    <a:pt x="21580" y="16798"/>
                  </a:lnTo>
                  <a:lnTo>
                    <a:pt x="21779" y="16898"/>
                  </a:lnTo>
                  <a:lnTo>
                    <a:pt x="21978" y="17018"/>
                  </a:lnTo>
                  <a:lnTo>
                    <a:pt x="22178" y="17147"/>
                  </a:lnTo>
                  <a:lnTo>
                    <a:pt x="22367" y="17287"/>
                  </a:lnTo>
                  <a:lnTo>
                    <a:pt x="22556" y="17446"/>
                  </a:lnTo>
                  <a:lnTo>
                    <a:pt x="22736" y="17615"/>
                  </a:lnTo>
                  <a:lnTo>
                    <a:pt x="22895" y="17805"/>
                  </a:lnTo>
                  <a:lnTo>
                    <a:pt x="23054" y="18014"/>
                  </a:lnTo>
                  <a:lnTo>
                    <a:pt x="23204" y="18233"/>
                  </a:lnTo>
                  <a:lnTo>
                    <a:pt x="23333" y="18472"/>
                  </a:lnTo>
                  <a:lnTo>
                    <a:pt x="23443" y="18731"/>
                  </a:lnTo>
                  <a:lnTo>
                    <a:pt x="23543" y="19010"/>
                  </a:lnTo>
                  <a:lnTo>
                    <a:pt x="23582" y="19160"/>
                  </a:lnTo>
                  <a:lnTo>
                    <a:pt x="23622" y="19309"/>
                  </a:lnTo>
                  <a:lnTo>
                    <a:pt x="23652" y="19469"/>
                  </a:lnTo>
                  <a:lnTo>
                    <a:pt x="23682" y="19628"/>
                  </a:lnTo>
                  <a:lnTo>
                    <a:pt x="23702" y="19797"/>
                  </a:lnTo>
                  <a:lnTo>
                    <a:pt x="23722" y="19967"/>
                  </a:lnTo>
                  <a:lnTo>
                    <a:pt x="23732" y="20146"/>
                  </a:lnTo>
                  <a:lnTo>
                    <a:pt x="23732" y="20325"/>
                  </a:lnTo>
                  <a:lnTo>
                    <a:pt x="23732" y="29810"/>
                  </a:lnTo>
                  <a:lnTo>
                    <a:pt x="26512" y="29810"/>
                  </a:lnTo>
                  <a:lnTo>
                    <a:pt x="26512" y="27977"/>
                  </a:lnTo>
                  <a:lnTo>
                    <a:pt x="28574" y="27977"/>
                  </a:lnTo>
                  <a:lnTo>
                    <a:pt x="28574" y="18183"/>
                  </a:lnTo>
                  <a:lnTo>
                    <a:pt x="28564" y="17785"/>
                  </a:lnTo>
                  <a:lnTo>
                    <a:pt x="28534" y="17396"/>
                  </a:lnTo>
                  <a:lnTo>
                    <a:pt x="28484" y="17018"/>
                  </a:lnTo>
                  <a:lnTo>
                    <a:pt x="28414" y="16639"/>
                  </a:lnTo>
                  <a:lnTo>
                    <a:pt x="28335" y="16270"/>
                  </a:lnTo>
                  <a:lnTo>
                    <a:pt x="28225" y="15912"/>
                  </a:lnTo>
                  <a:lnTo>
                    <a:pt x="28106" y="15553"/>
                  </a:lnTo>
                  <a:lnTo>
                    <a:pt x="27976" y="15204"/>
                  </a:lnTo>
                  <a:lnTo>
                    <a:pt x="27817" y="14876"/>
                  </a:lnTo>
                  <a:lnTo>
                    <a:pt x="27647" y="14537"/>
                  </a:lnTo>
                  <a:lnTo>
                    <a:pt x="27468" y="14218"/>
                  </a:lnTo>
                  <a:lnTo>
                    <a:pt x="27269" y="13909"/>
                  </a:lnTo>
                  <a:lnTo>
                    <a:pt x="27059" y="13610"/>
                  </a:lnTo>
                  <a:lnTo>
                    <a:pt x="26830" y="13321"/>
                  </a:lnTo>
                  <a:lnTo>
                    <a:pt x="26591" y="13042"/>
                  </a:lnTo>
                  <a:lnTo>
                    <a:pt x="26332" y="12783"/>
                  </a:lnTo>
                  <a:lnTo>
                    <a:pt x="26073" y="12524"/>
                  </a:lnTo>
                  <a:lnTo>
                    <a:pt x="25794" y="12285"/>
                  </a:lnTo>
                  <a:lnTo>
                    <a:pt x="25505" y="12066"/>
                  </a:lnTo>
                  <a:lnTo>
                    <a:pt x="25206" y="11847"/>
                  </a:lnTo>
                  <a:lnTo>
                    <a:pt x="24898" y="11648"/>
                  </a:lnTo>
                  <a:lnTo>
                    <a:pt x="24579" y="11468"/>
                  </a:lnTo>
                  <a:lnTo>
                    <a:pt x="24250" y="11299"/>
                  </a:lnTo>
                  <a:lnTo>
                    <a:pt x="23911" y="11149"/>
                  </a:lnTo>
                  <a:lnTo>
                    <a:pt x="23562" y="11010"/>
                  </a:lnTo>
                  <a:lnTo>
                    <a:pt x="23204" y="10890"/>
                  </a:lnTo>
                  <a:lnTo>
                    <a:pt x="22845" y="10781"/>
                  </a:lnTo>
                  <a:lnTo>
                    <a:pt x="22477" y="10701"/>
                  </a:lnTo>
                  <a:lnTo>
                    <a:pt x="22098" y="10631"/>
                  </a:lnTo>
                  <a:lnTo>
                    <a:pt x="21719" y="10582"/>
                  </a:lnTo>
                  <a:lnTo>
                    <a:pt x="21331" y="10552"/>
                  </a:lnTo>
                  <a:lnTo>
                    <a:pt x="20932" y="10542"/>
                  </a:lnTo>
                  <a:lnTo>
                    <a:pt x="16598" y="9785"/>
                  </a:lnTo>
                  <a:lnTo>
                    <a:pt x="16329" y="9735"/>
                  </a:lnTo>
                  <a:lnTo>
                    <a:pt x="16060" y="9675"/>
                  </a:lnTo>
                  <a:lnTo>
                    <a:pt x="15801" y="9615"/>
                  </a:lnTo>
                  <a:lnTo>
                    <a:pt x="15532" y="9545"/>
                  </a:lnTo>
                  <a:lnTo>
                    <a:pt x="15273" y="9466"/>
                  </a:lnTo>
                  <a:lnTo>
                    <a:pt x="15014" y="9386"/>
                  </a:lnTo>
                  <a:lnTo>
                    <a:pt x="14755" y="9296"/>
                  </a:lnTo>
                  <a:lnTo>
                    <a:pt x="14506" y="9197"/>
                  </a:lnTo>
                  <a:lnTo>
                    <a:pt x="14257" y="9097"/>
                  </a:lnTo>
                  <a:lnTo>
                    <a:pt x="14008" y="8988"/>
                  </a:lnTo>
                  <a:lnTo>
                    <a:pt x="13769" y="8878"/>
                  </a:lnTo>
                  <a:lnTo>
                    <a:pt x="13520" y="8758"/>
                  </a:lnTo>
                  <a:lnTo>
                    <a:pt x="13281" y="8629"/>
                  </a:lnTo>
                  <a:lnTo>
                    <a:pt x="13052" y="8499"/>
                  </a:lnTo>
                  <a:lnTo>
                    <a:pt x="12823" y="8360"/>
                  </a:lnTo>
                  <a:lnTo>
                    <a:pt x="12593" y="8220"/>
                  </a:lnTo>
                  <a:lnTo>
                    <a:pt x="12364" y="8071"/>
                  </a:lnTo>
                  <a:lnTo>
                    <a:pt x="12145" y="7912"/>
                  </a:lnTo>
                  <a:lnTo>
                    <a:pt x="11926" y="7752"/>
                  </a:lnTo>
                  <a:lnTo>
                    <a:pt x="11717" y="7593"/>
                  </a:lnTo>
                  <a:lnTo>
                    <a:pt x="11507" y="7423"/>
                  </a:lnTo>
                  <a:lnTo>
                    <a:pt x="11298" y="7244"/>
                  </a:lnTo>
                  <a:lnTo>
                    <a:pt x="11099" y="7065"/>
                  </a:lnTo>
                  <a:lnTo>
                    <a:pt x="10900" y="6875"/>
                  </a:lnTo>
                  <a:lnTo>
                    <a:pt x="10710" y="6686"/>
                  </a:lnTo>
                  <a:lnTo>
                    <a:pt x="10521" y="6497"/>
                  </a:lnTo>
                  <a:lnTo>
                    <a:pt x="10342" y="6298"/>
                  </a:lnTo>
                  <a:lnTo>
                    <a:pt x="10162" y="6088"/>
                  </a:lnTo>
                  <a:lnTo>
                    <a:pt x="9983" y="5879"/>
                  </a:lnTo>
                  <a:lnTo>
                    <a:pt x="9824" y="5660"/>
                  </a:lnTo>
                  <a:lnTo>
                    <a:pt x="9654" y="5441"/>
                  </a:lnTo>
                  <a:lnTo>
                    <a:pt x="9495" y="5222"/>
                  </a:lnTo>
                  <a:lnTo>
                    <a:pt x="590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5" name="Google Shape;2785;p24"/>
            <p:cNvSpPr/>
            <p:nvPr/>
          </p:nvSpPr>
          <p:spPr>
            <a:xfrm>
              <a:off x="2375575" y="2218000"/>
              <a:ext cx="590575" cy="194550"/>
            </a:xfrm>
            <a:custGeom>
              <a:rect b="b" l="l" r="r" t="t"/>
              <a:pathLst>
                <a:path extrusionOk="0" h="7782" w="23623">
                  <a:moveTo>
                    <a:pt x="0" y="0"/>
                  </a:moveTo>
                  <a:lnTo>
                    <a:pt x="0" y="439"/>
                  </a:lnTo>
                  <a:lnTo>
                    <a:pt x="30" y="867"/>
                  </a:lnTo>
                  <a:lnTo>
                    <a:pt x="459" y="1415"/>
                  </a:lnTo>
                  <a:lnTo>
                    <a:pt x="897" y="1933"/>
                  </a:lnTo>
                  <a:lnTo>
                    <a:pt x="1335" y="2431"/>
                  </a:lnTo>
                  <a:lnTo>
                    <a:pt x="1784" y="2899"/>
                  </a:lnTo>
                  <a:lnTo>
                    <a:pt x="2222" y="3338"/>
                  </a:lnTo>
                  <a:lnTo>
                    <a:pt x="2660" y="3756"/>
                  </a:lnTo>
                  <a:lnTo>
                    <a:pt x="3109" y="4155"/>
                  </a:lnTo>
                  <a:lnTo>
                    <a:pt x="3547" y="4523"/>
                  </a:lnTo>
                  <a:lnTo>
                    <a:pt x="3985" y="4872"/>
                  </a:lnTo>
                  <a:lnTo>
                    <a:pt x="4434" y="5201"/>
                  </a:lnTo>
                  <a:lnTo>
                    <a:pt x="4872" y="5510"/>
                  </a:lnTo>
                  <a:lnTo>
                    <a:pt x="5320" y="5789"/>
                  </a:lnTo>
                  <a:lnTo>
                    <a:pt x="5759" y="6048"/>
                  </a:lnTo>
                  <a:lnTo>
                    <a:pt x="6197" y="6287"/>
                  </a:lnTo>
                  <a:lnTo>
                    <a:pt x="6636" y="6516"/>
                  </a:lnTo>
                  <a:lnTo>
                    <a:pt x="7074" y="6715"/>
                  </a:lnTo>
                  <a:lnTo>
                    <a:pt x="7512" y="6895"/>
                  </a:lnTo>
                  <a:lnTo>
                    <a:pt x="7951" y="7064"/>
                  </a:lnTo>
                  <a:lnTo>
                    <a:pt x="8389" y="7203"/>
                  </a:lnTo>
                  <a:lnTo>
                    <a:pt x="8817" y="7333"/>
                  </a:lnTo>
                  <a:lnTo>
                    <a:pt x="9246" y="7443"/>
                  </a:lnTo>
                  <a:lnTo>
                    <a:pt x="9674" y="7542"/>
                  </a:lnTo>
                  <a:lnTo>
                    <a:pt x="10103" y="7612"/>
                  </a:lnTo>
                  <a:lnTo>
                    <a:pt x="10531" y="7682"/>
                  </a:lnTo>
                  <a:lnTo>
                    <a:pt x="10949" y="7721"/>
                  </a:lnTo>
                  <a:lnTo>
                    <a:pt x="11368" y="7761"/>
                  </a:lnTo>
                  <a:lnTo>
                    <a:pt x="11786" y="7781"/>
                  </a:lnTo>
                  <a:lnTo>
                    <a:pt x="12205" y="7781"/>
                  </a:lnTo>
                  <a:lnTo>
                    <a:pt x="12613" y="7771"/>
                  </a:lnTo>
                  <a:lnTo>
                    <a:pt x="13022" y="7751"/>
                  </a:lnTo>
                  <a:lnTo>
                    <a:pt x="13420" y="7721"/>
                  </a:lnTo>
                  <a:lnTo>
                    <a:pt x="13819" y="7672"/>
                  </a:lnTo>
                  <a:lnTo>
                    <a:pt x="14217" y="7622"/>
                  </a:lnTo>
                  <a:lnTo>
                    <a:pt x="14606" y="7552"/>
                  </a:lnTo>
                  <a:lnTo>
                    <a:pt x="14994" y="7472"/>
                  </a:lnTo>
                  <a:lnTo>
                    <a:pt x="15373" y="7393"/>
                  </a:lnTo>
                  <a:lnTo>
                    <a:pt x="15752" y="7293"/>
                  </a:lnTo>
                  <a:lnTo>
                    <a:pt x="16130" y="7193"/>
                  </a:lnTo>
                  <a:lnTo>
                    <a:pt x="16499" y="7074"/>
                  </a:lnTo>
                  <a:lnTo>
                    <a:pt x="16857" y="6954"/>
                  </a:lnTo>
                  <a:lnTo>
                    <a:pt x="17216" y="6825"/>
                  </a:lnTo>
                  <a:lnTo>
                    <a:pt x="17575" y="6695"/>
                  </a:lnTo>
                  <a:lnTo>
                    <a:pt x="17914" y="6556"/>
                  </a:lnTo>
                  <a:lnTo>
                    <a:pt x="18262" y="6406"/>
                  </a:lnTo>
                  <a:lnTo>
                    <a:pt x="18591" y="6257"/>
                  </a:lnTo>
                  <a:lnTo>
                    <a:pt x="18920" y="6098"/>
                  </a:lnTo>
                  <a:lnTo>
                    <a:pt x="19249" y="5938"/>
                  </a:lnTo>
                  <a:lnTo>
                    <a:pt x="19567" y="5779"/>
                  </a:lnTo>
                  <a:lnTo>
                    <a:pt x="20175" y="5440"/>
                  </a:lnTo>
                  <a:lnTo>
                    <a:pt x="20763" y="5091"/>
                  </a:lnTo>
                  <a:lnTo>
                    <a:pt x="21321" y="4743"/>
                  </a:lnTo>
                  <a:lnTo>
                    <a:pt x="21849" y="4384"/>
                  </a:lnTo>
                  <a:lnTo>
                    <a:pt x="22337" y="4035"/>
                  </a:lnTo>
                  <a:lnTo>
                    <a:pt x="22795" y="3696"/>
                  </a:lnTo>
                  <a:lnTo>
                    <a:pt x="23224" y="3358"/>
                  </a:lnTo>
                  <a:lnTo>
                    <a:pt x="23622" y="3039"/>
                  </a:lnTo>
                  <a:lnTo>
                    <a:pt x="23303" y="2929"/>
                  </a:lnTo>
                  <a:lnTo>
                    <a:pt x="22975" y="2830"/>
                  </a:lnTo>
                  <a:lnTo>
                    <a:pt x="22646" y="2740"/>
                  </a:lnTo>
                  <a:lnTo>
                    <a:pt x="22317" y="2670"/>
                  </a:lnTo>
                  <a:lnTo>
                    <a:pt x="21978" y="2620"/>
                  </a:lnTo>
                  <a:lnTo>
                    <a:pt x="21630" y="2581"/>
                  </a:lnTo>
                  <a:lnTo>
                    <a:pt x="21281" y="2551"/>
                  </a:lnTo>
                  <a:lnTo>
                    <a:pt x="20922" y="2541"/>
                  </a:lnTo>
                  <a:lnTo>
                    <a:pt x="20006" y="2381"/>
                  </a:lnTo>
                  <a:lnTo>
                    <a:pt x="19717" y="2700"/>
                  </a:lnTo>
                  <a:lnTo>
                    <a:pt x="19408" y="3029"/>
                  </a:lnTo>
                  <a:lnTo>
                    <a:pt x="19069" y="3348"/>
                  </a:lnTo>
                  <a:lnTo>
                    <a:pt x="18711" y="3667"/>
                  </a:lnTo>
                  <a:lnTo>
                    <a:pt x="18322" y="3985"/>
                  </a:lnTo>
                  <a:lnTo>
                    <a:pt x="18113" y="4135"/>
                  </a:lnTo>
                  <a:lnTo>
                    <a:pt x="17904" y="4284"/>
                  </a:lnTo>
                  <a:lnTo>
                    <a:pt x="17684" y="4434"/>
                  </a:lnTo>
                  <a:lnTo>
                    <a:pt x="17455" y="4573"/>
                  </a:lnTo>
                  <a:lnTo>
                    <a:pt x="17226" y="4713"/>
                  </a:lnTo>
                  <a:lnTo>
                    <a:pt x="16987" y="4852"/>
                  </a:lnTo>
                  <a:lnTo>
                    <a:pt x="16738" y="4982"/>
                  </a:lnTo>
                  <a:lnTo>
                    <a:pt x="16479" y="5111"/>
                  </a:lnTo>
                  <a:lnTo>
                    <a:pt x="16220" y="5241"/>
                  </a:lnTo>
                  <a:lnTo>
                    <a:pt x="15951" y="5350"/>
                  </a:lnTo>
                  <a:lnTo>
                    <a:pt x="15672" y="5470"/>
                  </a:lnTo>
                  <a:lnTo>
                    <a:pt x="15383" y="5569"/>
                  </a:lnTo>
                  <a:lnTo>
                    <a:pt x="15094" y="5669"/>
                  </a:lnTo>
                  <a:lnTo>
                    <a:pt x="14785" y="5769"/>
                  </a:lnTo>
                  <a:lnTo>
                    <a:pt x="14476" y="5848"/>
                  </a:lnTo>
                  <a:lnTo>
                    <a:pt x="14157" y="5928"/>
                  </a:lnTo>
                  <a:lnTo>
                    <a:pt x="13839" y="6008"/>
                  </a:lnTo>
                  <a:lnTo>
                    <a:pt x="13500" y="6068"/>
                  </a:lnTo>
                  <a:lnTo>
                    <a:pt x="13151" y="6127"/>
                  </a:lnTo>
                  <a:lnTo>
                    <a:pt x="12803" y="6167"/>
                  </a:lnTo>
                  <a:lnTo>
                    <a:pt x="12444" y="6207"/>
                  </a:lnTo>
                  <a:lnTo>
                    <a:pt x="12075" y="6237"/>
                  </a:lnTo>
                  <a:lnTo>
                    <a:pt x="11816" y="6257"/>
                  </a:lnTo>
                  <a:lnTo>
                    <a:pt x="11557" y="6267"/>
                  </a:lnTo>
                  <a:lnTo>
                    <a:pt x="11308" y="6267"/>
                  </a:lnTo>
                  <a:lnTo>
                    <a:pt x="11049" y="6257"/>
                  </a:lnTo>
                  <a:lnTo>
                    <a:pt x="10800" y="6247"/>
                  </a:lnTo>
                  <a:lnTo>
                    <a:pt x="10551" y="6227"/>
                  </a:lnTo>
                  <a:lnTo>
                    <a:pt x="10053" y="6177"/>
                  </a:lnTo>
                  <a:lnTo>
                    <a:pt x="9565" y="6098"/>
                  </a:lnTo>
                  <a:lnTo>
                    <a:pt x="9086" y="6008"/>
                  </a:lnTo>
                  <a:lnTo>
                    <a:pt x="8608" y="5888"/>
                  </a:lnTo>
                  <a:lnTo>
                    <a:pt x="8150" y="5749"/>
                  </a:lnTo>
                  <a:lnTo>
                    <a:pt x="7692" y="5599"/>
                  </a:lnTo>
                  <a:lnTo>
                    <a:pt x="7243" y="5430"/>
                  </a:lnTo>
                  <a:lnTo>
                    <a:pt x="6805" y="5251"/>
                  </a:lnTo>
                  <a:lnTo>
                    <a:pt x="6367" y="5051"/>
                  </a:lnTo>
                  <a:lnTo>
                    <a:pt x="5948" y="4842"/>
                  </a:lnTo>
                  <a:lnTo>
                    <a:pt x="5530" y="4613"/>
                  </a:lnTo>
                  <a:lnTo>
                    <a:pt x="5131" y="4384"/>
                  </a:lnTo>
                  <a:lnTo>
                    <a:pt x="4733" y="4145"/>
                  </a:lnTo>
                  <a:lnTo>
                    <a:pt x="4354" y="3896"/>
                  </a:lnTo>
                  <a:lnTo>
                    <a:pt x="3975" y="3637"/>
                  </a:lnTo>
                  <a:lnTo>
                    <a:pt x="3617" y="3378"/>
                  </a:lnTo>
                  <a:lnTo>
                    <a:pt x="3268" y="3109"/>
                  </a:lnTo>
                  <a:lnTo>
                    <a:pt x="2919" y="2840"/>
                  </a:lnTo>
                  <a:lnTo>
                    <a:pt x="2591" y="2571"/>
                  </a:lnTo>
                  <a:lnTo>
                    <a:pt x="2272" y="2292"/>
                  </a:lnTo>
                  <a:lnTo>
                    <a:pt x="1973" y="2023"/>
                  </a:lnTo>
                  <a:lnTo>
                    <a:pt x="1674" y="1754"/>
                  </a:lnTo>
                  <a:lnTo>
                    <a:pt x="1395" y="1485"/>
                  </a:lnTo>
                  <a:lnTo>
                    <a:pt x="877" y="967"/>
                  </a:lnTo>
                  <a:lnTo>
                    <a:pt x="409" y="468"/>
                  </a:lnTo>
                  <a:lnTo>
                    <a:pt x="0"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6" name="Google Shape;2786;p24"/>
            <p:cNvSpPr/>
            <p:nvPr/>
          </p:nvSpPr>
          <p:spPr>
            <a:xfrm>
              <a:off x="2677450" y="2696450"/>
              <a:ext cx="84950" cy="171650"/>
            </a:xfrm>
            <a:custGeom>
              <a:rect b="b" l="l" r="r" t="t"/>
              <a:pathLst>
                <a:path extrusionOk="0" h="6866" w="3398">
                  <a:moveTo>
                    <a:pt x="1704" y="1"/>
                  </a:moveTo>
                  <a:lnTo>
                    <a:pt x="1525" y="11"/>
                  </a:lnTo>
                  <a:lnTo>
                    <a:pt x="1355" y="31"/>
                  </a:lnTo>
                  <a:lnTo>
                    <a:pt x="1196" y="71"/>
                  </a:lnTo>
                  <a:lnTo>
                    <a:pt x="1036" y="130"/>
                  </a:lnTo>
                  <a:lnTo>
                    <a:pt x="887" y="200"/>
                  </a:lnTo>
                  <a:lnTo>
                    <a:pt x="747" y="290"/>
                  </a:lnTo>
                  <a:lnTo>
                    <a:pt x="618" y="390"/>
                  </a:lnTo>
                  <a:lnTo>
                    <a:pt x="498" y="499"/>
                  </a:lnTo>
                  <a:lnTo>
                    <a:pt x="389" y="619"/>
                  </a:lnTo>
                  <a:lnTo>
                    <a:pt x="289" y="748"/>
                  </a:lnTo>
                  <a:lnTo>
                    <a:pt x="209" y="888"/>
                  </a:lnTo>
                  <a:lnTo>
                    <a:pt x="130" y="1037"/>
                  </a:lnTo>
                  <a:lnTo>
                    <a:pt x="80" y="1197"/>
                  </a:lnTo>
                  <a:lnTo>
                    <a:pt x="30" y="1356"/>
                  </a:lnTo>
                  <a:lnTo>
                    <a:pt x="10" y="1525"/>
                  </a:lnTo>
                  <a:lnTo>
                    <a:pt x="0" y="1705"/>
                  </a:lnTo>
                  <a:lnTo>
                    <a:pt x="0" y="5162"/>
                  </a:lnTo>
                  <a:lnTo>
                    <a:pt x="10" y="5341"/>
                  </a:lnTo>
                  <a:lnTo>
                    <a:pt x="30" y="5510"/>
                  </a:lnTo>
                  <a:lnTo>
                    <a:pt x="80" y="5670"/>
                  </a:lnTo>
                  <a:lnTo>
                    <a:pt x="130" y="5829"/>
                  </a:lnTo>
                  <a:lnTo>
                    <a:pt x="209" y="5979"/>
                  </a:lnTo>
                  <a:lnTo>
                    <a:pt x="289" y="6118"/>
                  </a:lnTo>
                  <a:lnTo>
                    <a:pt x="389" y="6248"/>
                  </a:lnTo>
                  <a:lnTo>
                    <a:pt x="498" y="6367"/>
                  </a:lnTo>
                  <a:lnTo>
                    <a:pt x="618" y="6477"/>
                  </a:lnTo>
                  <a:lnTo>
                    <a:pt x="747" y="6577"/>
                  </a:lnTo>
                  <a:lnTo>
                    <a:pt x="887" y="6656"/>
                  </a:lnTo>
                  <a:lnTo>
                    <a:pt x="1036" y="6736"/>
                  </a:lnTo>
                  <a:lnTo>
                    <a:pt x="1196" y="6786"/>
                  </a:lnTo>
                  <a:lnTo>
                    <a:pt x="1355" y="6836"/>
                  </a:lnTo>
                  <a:lnTo>
                    <a:pt x="1525" y="6855"/>
                  </a:lnTo>
                  <a:lnTo>
                    <a:pt x="1704" y="6865"/>
                  </a:lnTo>
                  <a:lnTo>
                    <a:pt x="1873" y="6855"/>
                  </a:lnTo>
                  <a:lnTo>
                    <a:pt x="2043" y="6836"/>
                  </a:lnTo>
                  <a:lnTo>
                    <a:pt x="2202" y="6786"/>
                  </a:lnTo>
                  <a:lnTo>
                    <a:pt x="2361" y="6736"/>
                  </a:lnTo>
                  <a:lnTo>
                    <a:pt x="2511" y="6656"/>
                  </a:lnTo>
                  <a:lnTo>
                    <a:pt x="2650" y="6577"/>
                  </a:lnTo>
                  <a:lnTo>
                    <a:pt x="2780" y="6477"/>
                  </a:lnTo>
                  <a:lnTo>
                    <a:pt x="2899" y="6367"/>
                  </a:lnTo>
                  <a:lnTo>
                    <a:pt x="3009" y="6248"/>
                  </a:lnTo>
                  <a:lnTo>
                    <a:pt x="3109" y="6118"/>
                  </a:lnTo>
                  <a:lnTo>
                    <a:pt x="3198" y="5979"/>
                  </a:lnTo>
                  <a:lnTo>
                    <a:pt x="3268" y="5829"/>
                  </a:lnTo>
                  <a:lnTo>
                    <a:pt x="3328" y="5670"/>
                  </a:lnTo>
                  <a:lnTo>
                    <a:pt x="3368" y="5510"/>
                  </a:lnTo>
                  <a:lnTo>
                    <a:pt x="3398" y="5341"/>
                  </a:lnTo>
                  <a:lnTo>
                    <a:pt x="3398" y="5162"/>
                  </a:lnTo>
                  <a:lnTo>
                    <a:pt x="3398" y="1705"/>
                  </a:lnTo>
                  <a:lnTo>
                    <a:pt x="3398" y="1525"/>
                  </a:lnTo>
                  <a:lnTo>
                    <a:pt x="3368" y="1356"/>
                  </a:lnTo>
                  <a:lnTo>
                    <a:pt x="3328" y="1197"/>
                  </a:lnTo>
                  <a:lnTo>
                    <a:pt x="3268" y="1037"/>
                  </a:lnTo>
                  <a:lnTo>
                    <a:pt x="3198" y="888"/>
                  </a:lnTo>
                  <a:lnTo>
                    <a:pt x="3109" y="748"/>
                  </a:lnTo>
                  <a:lnTo>
                    <a:pt x="3009" y="619"/>
                  </a:lnTo>
                  <a:lnTo>
                    <a:pt x="2899" y="499"/>
                  </a:lnTo>
                  <a:lnTo>
                    <a:pt x="2780" y="390"/>
                  </a:lnTo>
                  <a:lnTo>
                    <a:pt x="2650" y="290"/>
                  </a:lnTo>
                  <a:lnTo>
                    <a:pt x="2511" y="200"/>
                  </a:lnTo>
                  <a:lnTo>
                    <a:pt x="2361" y="130"/>
                  </a:lnTo>
                  <a:lnTo>
                    <a:pt x="2202" y="71"/>
                  </a:lnTo>
                  <a:lnTo>
                    <a:pt x="2043" y="31"/>
                  </a:lnTo>
                  <a:lnTo>
                    <a:pt x="1873" y="11"/>
                  </a:lnTo>
                  <a:lnTo>
                    <a:pt x="1704"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7" name="Google Shape;2787;p24"/>
            <p:cNvSpPr/>
            <p:nvPr/>
          </p:nvSpPr>
          <p:spPr>
            <a:xfrm>
              <a:off x="2489650" y="2699700"/>
              <a:ext cx="134775" cy="60800"/>
            </a:xfrm>
            <a:custGeom>
              <a:rect b="b" l="l" r="r" t="t"/>
              <a:pathLst>
                <a:path extrusionOk="0" h="2432" w="5391">
                  <a:moveTo>
                    <a:pt x="1096" y="0"/>
                  </a:moveTo>
                  <a:lnTo>
                    <a:pt x="977" y="20"/>
                  </a:lnTo>
                  <a:lnTo>
                    <a:pt x="857" y="50"/>
                  </a:lnTo>
                  <a:lnTo>
                    <a:pt x="747" y="90"/>
                  </a:lnTo>
                  <a:lnTo>
                    <a:pt x="638" y="150"/>
                  </a:lnTo>
                  <a:lnTo>
                    <a:pt x="538" y="210"/>
                  </a:lnTo>
                  <a:lnTo>
                    <a:pt x="439" y="279"/>
                  </a:lnTo>
                  <a:lnTo>
                    <a:pt x="359" y="359"/>
                  </a:lnTo>
                  <a:lnTo>
                    <a:pt x="279" y="439"/>
                  </a:lnTo>
                  <a:lnTo>
                    <a:pt x="209" y="538"/>
                  </a:lnTo>
                  <a:lnTo>
                    <a:pt x="150" y="638"/>
                  </a:lnTo>
                  <a:lnTo>
                    <a:pt x="90" y="748"/>
                  </a:lnTo>
                  <a:lnTo>
                    <a:pt x="50" y="857"/>
                  </a:lnTo>
                  <a:lnTo>
                    <a:pt x="20" y="967"/>
                  </a:lnTo>
                  <a:lnTo>
                    <a:pt x="0" y="1096"/>
                  </a:lnTo>
                  <a:lnTo>
                    <a:pt x="0" y="1216"/>
                  </a:lnTo>
                  <a:lnTo>
                    <a:pt x="0" y="1345"/>
                  </a:lnTo>
                  <a:lnTo>
                    <a:pt x="20" y="1465"/>
                  </a:lnTo>
                  <a:lnTo>
                    <a:pt x="50" y="1585"/>
                  </a:lnTo>
                  <a:lnTo>
                    <a:pt x="90" y="1694"/>
                  </a:lnTo>
                  <a:lnTo>
                    <a:pt x="150" y="1794"/>
                  </a:lnTo>
                  <a:lnTo>
                    <a:pt x="209" y="1903"/>
                  </a:lnTo>
                  <a:lnTo>
                    <a:pt x="279" y="1993"/>
                  </a:lnTo>
                  <a:lnTo>
                    <a:pt x="359" y="2083"/>
                  </a:lnTo>
                  <a:lnTo>
                    <a:pt x="439" y="2162"/>
                  </a:lnTo>
                  <a:lnTo>
                    <a:pt x="538" y="2232"/>
                  </a:lnTo>
                  <a:lnTo>
                    <a:pt x="638" y="2292"/>
                  </a:lnTo>
                  <a:lnTo>
                    <a:pt x="747" y="2342"/>
                  </a:lnTo>
                  <a:lnTo>
                    <a:pt x="857" y="2382"/>
                  </a:lnTo>
                  <a:lnTo>
                    <a:pt x="977" y="2412"/>
                  </a:lnTo>
                  <a:lnTo>
                    <a:pt x="1096" y="2431"/>
                  </a:lnTo>
                  <a:lnTo>
                    <a:pt x="4304" y="2431"/>
                  </a:lnTo>
                  <a:lnTo>
                    <a:pt x="4424" y="2412"/>
                  </a:lnTo>
                  <a:lnTo>
                    <a:pt x="4533" y="2382"/>
                  </a:lnTo>
                  <a:lnTo>
                    <a:pt x="4653" y="2342"/>
                  </a:lnTo>
                  <a:lnTo>
                    <a:pt x="4753" y="2292"/>
                  </a:lnTo>
                  <a:lnTo>
                    <a:pt x="4852" y="2232"/>
                  </a:lnTo>
                  <a:lnTo>
                    <a:pt x="4952" y="2162"/>
                  </a:lnTo>
                  <a:lnTo>
                    <a:pt x="5041" y="2083"/>
                  </a:lnTo>
                  <a:lnTo>
                    <a:pt x="5111" y="1993"/>
                  </a:lnTo>
                  <a:lnTo>
                    <a:pt x="5181" y="1903"/>
                  </a:lnTo>
                  <a:lnTo>
                    <a:pt x="5251" y="1794"/>
                  </a:lnTo>
                  <a:lnTo>
                    <a:pt x="5300" y="1694"/>
                  </a:lnTo>
                  <a:lnTo>
                    <a:pt x="5340" y="1585"/>
                  </a:lnTo>
                  <a:lnTo>
                    <a:pt x="5370" y="1465"/>
                  </a:lnTo>
                  <a:lnTo>
                    <a:pt x="5390" y="1345"/>
                  </a:lnTo>
                  <a:lnTo>
                    <a:pt x="5390" y="1216"/>
                  </a:lnTo>
                  <a:lnTo>
                    <a:pt x="5390" y="1096"/>
                  </a:lnTo>
                  <a:lnTo>
                    <a:pt x="5370" y="967"/>
                  </a:lnTo>
                  <a:lnTo>
                    <a:pt x="5340" y="857"/>
                  </a:lnTo>
                  <a:lnTo>
                    <a:pt x="5300" y="748"/>
                  </a:lnTo>
                  <a:lnTo>
                    <a:pt x="5251" y="638"/>
                  </a:lnTo>
                  <a:lnTo>
                    <a:pt x="5181" y="538"/>
                  </a:lnTo>
                  <a:lnTo>
                    <a:pt x="5111" y="439"/>
                  </a:lnTo>
                  <a:lnTo>
                    <a:pt x="5041" y="359"/>
                  </a:lnTo>
                  <a:lnTo>
                    <a:pt x="4952" y="279"/>
                  </a:lnTo>
                  <a:lnTo>
                    <a:pt x="4852" y="210"/>
                  </a:lnTo>
                  <a:lnTo>
                    <a:pt x="4753" y="150"/>
                  </a:lnTo>
                  <a:lnTo>
                    <a:pt x="4653" y="90"/>
                  </a:lnTo>
                  <a:lnTo>
                    <a:pt x="4533" y="50"/>
                  </a:lnTo>
                  <a:lnTo>
                    <a:pt x="4424" y="20"/>
                  </a:lnTo>
                  <a:lnTo>
                    <a:pt x="4304"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8" name="Google Shape;2788;p24"/>
            <p:cNvSpPr/>
            <p:nvPr/>
          </p:nvSpPr>
          <p:spPr>
            <a:xfrm>
              <a:off x="2815425" y="2699700"/>
              <a:ext cx="135025" cy="60800"/>
            </a:xfrm>
            <a:custGeom>
              <a:rect b="b" l="l" r="r" t="t"/>
              <a:pathLst>
                <a:path extrusionOk="0" h="2432" w="5401">
                  <a:moveTo>
                    <a:pt x="1097" y="0"/>
                  </a:moveTo>
                  <a:lnTo>
                    <a:pt x="977" y="20"/>
                  </a:lnTo>
                  <a:lnTo>
                    <a:pt x="858" y="50"/>
                  </a:lnTo>
                  <a:lnTo>
                    <a:pt x="748" y="90"/>
                  </a:lnTo>
                  <a:lnTo>
                    <a:pt x="638" y="150"/>
                  </a:lnTo>
                  <a:lnTo>
                    <a:pt x="539" y="210"/>
                  </a:lnTo>
                  <a:lnTo>
                    <a:pt x="439" y="279"/>
                  </a:lnTo>
                  <a:lnTo>
                    <a:pt x="359" y="359"/>
                  </a:lnTo>
                  <a:lnTo>
                    <a:pt x="280" y="439"/>
                  </a:lnTo>
                  <a:lnTo>
                    <a:pt x="210" y="538"/>
                  </a:lnTo>
                  <a:lnTo>
                    <a:pt x="150" y="638"/>
                  </a:lnTo>
                  <a:lnTo>
                    <a:pt x="100" y="748"/>
                  </a:lnTo>
                  <a:lnTo>
                    <a:pt x="51" y="857"/>
                  </a:lnTo>
                  <a:lnTo>
                    <a:pt x="21" y="967"/>
                  </a:lnTo>
                  <a:lnTo>
                    <a:pt x="11" y="1096"/>
                  </a:lnTo>
                  <a:lnTo>
                    <a:pt x="1" y="1216"/>
                  </a:lnTo>
                  <a:lnTo>
                    <a:pt x="11" y="1345"/>
                  </a:lnTo>
                  <a:lnTo>
                    <a:pt x="21" y="1465"/>
                  </a:lnTo>
                  <a:lnTo>
                    <a:pt x="51" y="1585"/>
                  </a:lnTo>
                  <a:lnTo>
                    <a:pt x="100" y="1694"/>
                  </a:lnTo>
                  <a:lnTo>
                    <a:pt x="150" y="1794"/>
                  </a:lnTo>
                  <a:lnTo>
                    <a:pt x="210" y="1903"/>
                  </a:lnTo>
                  <a:lnTo>
                    <a:pt x="280" y="1993"/>
                  </a:lnTo>
                  <a:lnTo>
                    <a:pt x="359" y="2083"/>
                  </a:lnTo>
                  <a:lnTo>
                    <a:pt x="439" y="2162"/>
                  </a:lnTo>
                  <a:lnTo>
                    <a:pt x="539" y="2232"/>
                  </a:lnTo>
                  <a:lnTo>
                    <a:pt x="638" y="2292"/>
                  </a:lnTo>
                  <a:lnTo>
                    <a:pt x="748" y="2342"/>
                  </a:lnTo>
                  <a:lnTo>
                    <a:pt x="858" y="2382"/>
                  </a:lnTo>
                  <a:lnTo>
                    <a:pt x="977" y="2412"/>
                  </a:lnTo>
                  <a:lnTo>
                    <a:pt x="1097" y="2431"/>
                  </a:lnTo>
                  <a:lnTo>
                    <a:pt x="4305" y="2431"/>
                  </a:lnTo>
                  <a:lnTo>
                    <a:pt x="4424" y="2412"/>
                  </a:lnTo>
                  <a:lnTo>
                    <a:pt x="4544" y="2382"/>
                  </a:lnTo>
                  <a:lnTo>
                    <a:pt x="4653" y="2342"/>
                  </a:lnTo>
                  <a:lnTo>
                    <a:pt x="4753" y="2292"/>
                  </a:lnTo>
                  <a:lnTo>
                    <a:pt x="4863" y="2232"/>
                  </a:lnTo>
                  <a:lnTo>
                    <a:pt x="4952" y="2162"/>
                  </a:lnTo>
                  <a:lnTo>
                    <a:pt x="5042" y="2083"/>
                  </a:lnTo>
                  <a:lnTo>
                    <a:pt x="5122" y="1993"/>
                  </a:lnTo>
                  <a:lnTo>
                    <a:pt x="5191" y="1903"/>
                  </a:lnTo>
                  <a:lnTo>
                    <a:pt x="5251" y="1794"/>
                  </a:lnTo>
                  <a:lnTo>
                    <a:pt x="5301" y="1694"/>
                  </a:lnTo>
                  <a:lnTo>
                    <a:pt x="5341" y="1585"/>
                  </a:lnTo>
                  <a:lnTo>
                    <a:pt x="5371" y="1465"/>
                  </a:lnTo>
                  <a:lnTo>
                    <a:pt x="5391" y="1345"/>
                  </a:lnTo>
                  <a:lnTo>
                    <a:pt x="5401" y="1216"/>
                  </a:lnTo>
                  <a:lnTo>
                    <a:pt x="5391" y="1096"/>
                  </a:lnTo>
                  <a:lnTo>
                    <a:pt x="5371" y="967"/>
                  </a:lnTo>
                  <a:lnTo>
                    <a:pt x="5341" y="857"/>
                  </a:lnTo>
                  <a:lnTo>
                    <a:pt x="5301" y="748"/>
                  </a:lnTo>
                  <a:lnTo>
                    <a:pt x="5251" y="638"/>
                  </a:lnTo>
                  <a:lnTo>
                    <a:pt x="5191" y="538"/>
                  </a:lnTo>
                  <a:lnTo>
                    <a:pt x="5122" y="439"/>
                  </a:lnTo>
                  <a:lnTo>
                    <a:pt x="5042" y="359"/>
                  </a:lnTo>
                  <a:lnTo>
                    <a:pt x="4952" y="279"/>
                  </a:lnTo>
                  <a:lnTo>
                    <a:pt x="4863" y="210"/>
                  </a:lnTo>
                  <a:lnTo>
                    <a:pt x="4753" y="150"/>
                  </a:lnTo>
                  <a:lnTo>
                    <a:pt x="4653" y="90"/>
                  </a:lnTo>
                  <a:lnTo>
                    <a:pt x="4544" y="50"/>
                  </a:lnTo>
                  <a:lnTo>
                    <a:pt x="4424" y="20"/>
                  </a:lnTo>
                  <a:lnTo>
                    <a:pt x="4305"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9" name="Google Shape;2789;p24"/>
            <p:cNvSpPr/>
            <p:nvPr/>
          </p:nvSpPr>
          <p:spPr>
            <a:xfrm>
              <a:off x="2541700" y="2692975"/>
              <a:ext cx="74500" cy="74500"/>
            </a:xfrm>
            <a:custGeom>
              <a:rect b="b" l="l" r="r" t="t"/>
              <a:pathLst>
                <a:path extrusionOk="0" h="2980" w="2980">
                  <a:moveTo>
                    <a:pt x="1336" y="0"/>
                  </a:moveTo>
                  <a:lnTo>
                    <a:pt x="1186" y="30"/>
                  </a:lnTo>
                  <a:lnTo>
                    <a:pt x="1047" y="60"/>
                  </a:lnTo>
                  <a:lnTo>
                    <a:pt x="907" y="110"/>
                  </a:lnTo>
                  <a:lnTo>
                    <a:pt x="778" y="180"/>
                  </a:lnTo>
                  <a:lnTo>
                    <a:pt x="658" y="250"/>
                  </a:lnTo>
                  <a:lnTo>
                    <a:pt x="538" y="339"/>
                  </a:lnTo>
                  <a:lnTo>
                    <a:pt x="439" y="429"/>
                  </a:lnTo>
                  <a:lnTo>
                    <a:pt x="339" y="538"/>
                  </a:lnTo>
                  <a:lnTo>
                    <a:pt x="260" y="658"/>
                  </a:lnTo>
                  <a:lnTo>
                    <a:pt x="180" y="778"/>
                  </a:lnTo>
                  <a:lnTo>
                    <a:pt x="120" y="907"/>
                  </a:lnTo>
                  <a:lnTo>
                    <a:pt x="70" y="1047"/>
                  </a:lnTo>
                  <a:lnTo>
                    <a:pt x="30" y="1186"/>
                  </a:lnTo>
                  <a:lnTo>
                    <a:pt x="10" y="1336"/>
                  </a:lnTo>
                  <a:lnTo>
                    <a:pt x="0" y="1485"/>
                  </a:lnTo>
                  <a:lnTo>
                    <a:pt x="10" y="1634"/>
                  </a:lnTo>
                  <a:lnTo>
                    <a:pt x="30" y="1784"/>
                  </a:lnTo>
                  <a:lnTo>
                    <a:pt x="70" y="1933"/>
                  </a:lnTo>
                  <a:lnTo>
                    <a:pt x="120" y="2063"/>
                  </a:lnTo>
                  <a:lnTo>
                    <a:pt x="180" y="2192"/>
                  </a:lnTo>
                  <a:lnTo>
                    <a:pt x="260" y="2322"/>
                  </a:lnTo>
                  <a:lnTo>
                    <a:pt x="339" y="2431"/>
                  </a:lnTo>
                  <a:lnTo>
                    <a:pt x="439" y="2541"/>
                  </a:lnTo>
                  <a:lnTo>
                    <a:pt x="538" y="2631"/>
                  </a:lnTo>
                  <a:lnTo>
                    <a:pt x="658" y="2720"/>
                  </a:lnTo>
                  <a:lnTo>
                    <a:pt x="778" y="2800"/>
                  </a:lnTo>
                  <a:lnTo>
                    <a:pt x="907" y="2860"/>
                  </a:lnTo>
                  <a:lnTo>
                    <a:pt x="1047" y="2910"/>
                  </a:lnTo>
                  <a:lnTo>
                    <a:pt x="1186" y="2950"/>
                  </a:lnTo>
                  <a:lnTo>
                    <a:pt x="1336" y="2969"/>
                  </a:lnTo>
                  <a:lnTo>
                    <a:pt x="1485" y="2979"/>
                  </a:lnTo>
                  <a:lnTo>
                    <a:pt x="1644" y="2969"/>
                  </a:lnTo>
                  <a:lnTo>
                    <a:pt x="1794" y="2950"/>
                  </a:lnTo>
                  <a:lnTo>
                    <a:pt x="1933" y="2910"/>
                  </a:lnTo>
                  <a:lnTo>
                    <a:pt x="2073" y="2860"/>
                  </a:lnTo>
                  <a:lnTo>
                    <a:pt x="2202" y="2800"/>
                  </a:lnTo>
                  <a:lnTo>
                    <a:pt x="2322" y="2720"/>
                  </a:lnTo>
                  <a:lnTo>
                    <a:pt x="2441" y="2631"/>
                  </a:lnTo>
                  <a:lnTo>
                    <a:pt x="2541" y="2541"/>
                  </a:lnTo>
                  <a:lnTo>
                    <a:pt x="2641" y="2431"/>
                  </a:lnTo>
                  <a:lnTo>
                    <a:pt x="2720" y="2322"/>
                  </a:lnTo>
                  <a:lnTo>
                    <a:pt x="2800" y="2192"/>
                  </a:lnTo>
                  <a:lnTo>
                    <a:pt x="2860" y="2063"/>
                  </a:lnTo>
                  <a:lnTo>
                    <a:pt x="2910" y="1933"/>
                  </a:lnTo>
                  <a:lnTo>
                    <a:pt x="2949" y="1784"/>
                  </a:lnTo>
                  <a:lnTo>
                    <a:pt x="2969" y="1634"/>
                  </a:lnTo>
                  <a:lnTo>
                    <a:pt x="2979" y="1485"/>
                  </a:lnTo>
                  <a:lnTo>
                    <a:pt x="2969" y="1336"/>
                  </a:lnTo>
                  <a:lnTo>
                    <a:pt x="2949" y="1186"/>
                  </a:lnTo>
                  <a:lnTo>
                    <a:pt x="2910" y="1047"/>
                  </a:lnTo>
                  <a:lnTo>
                    <a:pt x="2860" y="907"/>
                  </a:lnTo>
                  <a:lnTo>
                    <a:pt x="2800" y="778"/>
                  </a:lnTo>
                  <a:lnTo>
                    <a:pt x="2720" y="658"/>
                  </a:lnTo>
                  <a:lnTo>
                    <a:pt x="2641" y="538"/>
                  </a:lnTo>
                  <a:lnTo>
                    <a:pt x="2541" y="429"/>
                  </a:lnTo>
                  <a:lnTo>
                    <a:pt x="2441" y="339"/>
                  </a:lnTo>
                  <a:lnTo>
                    <a:pt x="2322" y="250"/>
                  </a:lnTo>
                  <a:lnTo>
                    <a:pt x="2202" y="180"/>
                  </a:lnTo>
                  <a:lnTo>
                    <a:pt x="2073" y="110"/>
                  </a:lnTo>
                  <a:lnTo>
                    <a:pt x="1933" y="60"/>
                  </a:lnTo>
                  <a:lnTo>
                    <a:pt x="1794" y="30"/>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0" name="Google Shape;2790;p24"/>
            <p:cNvSpPr/>
            <p:nvPr/>
          </p:nvSpPr>
          <p:spPr>
            <a:xfrm>
              <a:off x="2823650" y="2692975"/>
              <a:ext cx="74500" cy="74500"/>
            </a:xfrm>
            <a:custGeom>
              <a:rect b="b" l="l" r="r" t="t"/>
              <a:pathLst>
                <a:path extrusionOk="0" h="2980" w="2980">
                  <a:moveTo>
                    <a:pt x="1345" y="0"/>
                  </a:moveTo>
                  <a:lnTo>
                    <a:pt x="1196" y="30"/>
                  </a:lnTo>
                  <a:lnTo>
                    <a:pt x="1047" y="60"/>
                  </a:lnTo>
                  <a:lnTo>
                    <a:pt x="917" y="110"/>
                  </a:lnTo>
                  <a:lnTo>
                    <a:pt x="788" y="180"/>
                  </a:lnTo>
                  <a:lnTo>
                    <a:pt x="658" y="250"/>
                  </a:lnTo>
                  <a:lnTo>
                    <a:pt x="548" y="339"/>
                  </a:lnTo>
                  <a:lnTo>
                    <a:pt x="439" y="429"/>
                  </a:lnTo>
                  <a:lnTo>
                    <a:pt x="349" y="538"/>
                  </a:lnTo>
                  <a:lnTo>
                    <a:pt x="260" y="658"/>
                  </a:lnTo>
                  <a:lnTo>
                    <a:pt x="180" y="778"/>
                  </a:lnTo>
                  <a:lnTo>
                    <a:pt x="120" y="907"/>
                  </a:lnTo>
                  <a:lnTo>
                    <a:pt x="70" y="1047"/>
                  </a:lnTo>
                  <a:lnTo>
                    <a:pt x="30" y="1186"/>
                  </a:lnTo>
                  <a:lnTo>
                    <a:pt x="10" y="1336"/>
                  </a:lnTo>
                  <a:lnTo>
                    <a:pt x="0" y="1485"/>
                  </a:lnTo>
                  <a:lnTo>
                    <a:pt x="10" y="1634"/>
                  </a:lnTo>
                  <a:lnTo>
                    <a:pt x="30" y="1784"/>
                  </a:lnTo>
                  <a:lnTo>
                    <a:pt x="70" y="1933"/>
                  </a:lnTo>
                  <a:lnTo>
                    <a:pt x="120" y="2063"/>
                  </a:lnTo>
                  <a:lnTo>
                    <a:pt x="180" y="2192"/>
                  </a:lnTo>
                  <a:lnTo>
                    <a:pt x="260" y="2322"/>
                  </a:lnTo>
                  <a:lnTo>
                    <a:pt x="349" y="2431"/>
                  </a:lnTo>
                  <a:lnTo>
                    <a:pt x="439" y="2541"/>
                  </a:lnTo>
                  <a:lnTo>
                    <a:pt x="548" y="2631"/>
                  </a:lnTo>
                  <a:lnTo>
                    <a:pt x="658" y="2720"/>
                  </a:lnTo>
                  <a:lnTo>
                    <a:pt x="788" y="2800"/>
                  </a:lnTo>
                  <a:lnTo>
                    <a:pt x="917" y="2860"/>
                  </a:lnTo>
                  <a:lnTo>
                    <a:pt x="1047" y="2910"/>
                  </a:lnTo>
                  <a:lnTo>
                    <a:pt x="1196" y="2950"/>
                  </a:lnTo>
                  <a:lnTo>
                    <a:pt x="1345" y="2969"/>
                  </a:lnTo>
                  <a:lnTo>
                    <a:pt x="1495" y="2979"/>
                  </a:lnTo>
                  <a:lnTo>
                    <a:pt x="1644" y="2969"/>
                  </a:lnTo>
                  <a:lnTo>
                    <a:pt x="1794" y="2950"/>
                  </a:lnTo>
                  <a:lnTo>
                    <a:pt x="1933" y="2910"/>
                  </a:lnTo>
                  <a:lnTo>
                    <a:pt x="2073" y="2860"/>
                  </a:lnTo>
                  <a:lnTo>
                    <a:pt x="2202" y="2800"/>
                  </a:lnTo>
                  <a:lnTo>
                    <a:pt x="2322" y="2720"/>
                  </a:lnTo>
                  <a:lnTo>
                    <a:pt x="2441" y="2631"/>
                  </a:lnTo>
                  <a:lnTo>
                    <a:pt x="2551" y="2541"/>
                  </a:lnTo>
                  <a:lnTo>
                    <a:pt x="2641" y="2431"/>
                  </a:lnTo>
                  <a:lnTo>
                    <a:pt x="2730" y="2322"/>
                  </a:lnTo>
                  <a:lnTo>
                    <a:pt x="2800" y="2192"/>
                  </a:lnTo>
                  <a:lnTo>
                    <a:pt x="2870" y="2063"/>
                  </a:lnTo>
                  <a:lnTo>
                    <a:pt x="2920" y="1933"/>
                  </a:lnTo>
                  <a:lnTo>
                    <a:pt x="2949" y="1784"/>
                  </a:lnTo>
                  <a:lnTo>
                    <a:pt x="2979" y="1634"/>
                  </a:lnTo>
                  <a:lnTo>
                    <a:pt x="2979" y="1485"/>
                  </a:lnTo>
                  <a:lnTo>
                    <a:pt x="2979" y="1336"/>
                  </a:lnTo>
                  <a:lnTo>
                    <a:pt x="2949" y="1186"/>
                  </a:lnTo>
                  <a:lnTo>
                    <a:pt x="2920" y="1047"/>
                  </a:lnTo>
                  <a:lnTo>
                    <a:pt x="2870" y="907"/>
                  </a:lnTo>
                  <a:lnTo>
                    <a:pt x="2800" y="778"/>
                  </a:lnTo>
                  <a:lnTo>
                    <a:pt x="2730" y="658"/>
                  </a:lnTo>
                  <a:lnTo>
                    <a:pt x="2641" y="538"/>
                  </a:lnTo>
                  <a:lnTo>
                    <a:pt x="2551" y="429"/>
                  </a:lnTo>
                  <a:lnTo>
                    <a:pt x="2441" y="339"/>
                  </a:lnTo>
                  <a:lnTo>
                    <a:pt x="2322" y="250"/>
                  </a:lnTo>
                  <a:lnTo>
                    <a:pt x="2202" y="180"/>
                  </a:lnTo>
                  <a:lnTo>
                    <a:pt x="2073" y="110"/>
                  </a:lnTo>
                  <a:lnTo>
                    <a:pt x="1933" y="60"/>
                  </a:lnTo>
                  <a:lnTo>
                    <a:pt x="1794" y="30"/>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1" name="Google Shape;2791;p24"/>
            <p:cNvSpPr/>
            <p:nvPr/>
          </p:nvSpPr>
          <p:spPr>
            <a:xfrm>
              <a:off x="2823650" y="2602800"/>
              <a:ext cx="118325" cy="74250"/>
            </a:xfrm>
            <a:custGeom>
              <a:rect b="b" l="l" r="r" t="t"/>
              <a:pathLst>
                <a:path extrusionOk="0" h="2970" w="4733">
                  <a:moveTo>
                    <a:pt x="1086" y="1"/>
                  </a:moveTo>
                  <a:lnTo>
                    <a:pt x="977" y="11"/>
                  </a:lnTo>
                  <a:lnTo>
                    <a:pt x="877" y="21"/>
                  </a:lnTo>
                  <a:lnTo>
                    <a:pt x="778" y="51"/>
                  </a:lnTo>
                  <a:lnTo>
                    <a:pt x="678" y="81"/>
                  </a:lnTo>
                  <a:lnTo>
                    <a:pt x="578" y="130"/>
                  </a:lnTo>
                  <a:lnTo>
                    <a:pt x="489" y="180"/>
                  </a:lnTo>
                  <a:lnTo>
                    <a:pt x="409" y="240"/>
                  </a:lnTo>
                  <a:lnTo>
                    <a:pt x="329" y="310"/>
                  </a:lnTo>
                  <a:lnTo>
                    <a:pt x="260" y="380"/>
                  </a:lnTo>
                  <a:lnTo>
                    <a:pt x="200" y="469"/>
                  </a:lnTo>
                  <a:lnTo>
                    <a:pt x="140" y="559"/>
                  </a:lnTo>
                  <a:lnTo>
                    <a:pt x="90" y="649"/>
                  </a:lnTo>
                  <a:lnTo>
                    <a:pt x="50" y="758"/>
                  </a:lnTo>
                  <a:lnTo>
                    <a:pt x="30" y="858"/>
                  </a:lnTo>
                  <a:lnTo>
                    <a:pt x="10" y="967"/>
                  </a:lnTo>
                  <a:lnTo>
                    <a:pt x="0" y="1077"/>
                  </a:lnTo>
                  <a:lnTo>
                    <a:pt x="10" y="1177"/>
                  </a:lnTo>
                  <a:lnTo>
                    <a:pt x="20" y="1286"/>
                  </a:lnTo>
                  <a:lnTo>
                    <a:pt x="50" y="1386"/>
                  </a:lnTo>
                  <a:lnTo>
                    <a:pt x="80" y="1485"/>
                  </a:lnTo>
                  <a:lnTo>
                    <a:pt x="130" y="1575"/>
                  </a:lnTo>
                  <a:lnTo>
                    <a:pt x="180" y="1665"/>
                  </a:lnTo>
                  <a:lnTo>
                    <a:pt x="240" y="1744"/>
                  </a:lnTo>
                  <a:lnTo>
                    <a:pt x="309" y="1824"/>
                  </a:lnTo>
                  <a:lnTo>
                    <a:pt x="379" y="1894"/>
                  </a:lnTo>
                  <a:lnTo>
                    <a:pt x="469" y="1964"/>
                  </a:lnTo>
                  <a:lnTo>
                    <a:pt x="558" y="2013"/>
                  </a:lnTo>
                  <a:lnTo>
                    <a:pt x="648" y="2063"/>
                  </a:lnTo>
                  <a:lnTo>
                    <a:pt x="758" y="2103"/>
                  </a:lnTo>
                  <a:lnTo>
                    <a:pt x="3338" y="2920"/>
                  </a:lnTo>
                  <a:lnTo>
                    <a:pt x="3448" y="2940"/>
                  </a:lnTo>
                  <a:lnTo>
                    <a:pt x="3547" y="2960"/>
                  </a:lnTo>
                  <a:lnTo>
                    <a:pt x="3657" y="2970"/>
                  </a:lnTo>
                  <a:lnTo>
                    <a:pt x="3756" y="2960"/>
                  </a:lnTo>
                  <a:lnTo>
                    <a:pt x="3866" y="2950"/>
                  </a:lnTo>
                  <a:lnTo>
                    <a:pt x="3966" y="2920"/>
                  </a:lnTo>
                  <a:lnTo>
                    <a:pt x="4065" y="2890"/>
                  </a:lnTo>
                  <a:lnTo>
                    <a:pt x="4155" y="2840"/>
                  </a:lnTo>
                  <a:lnTo>
                    <a:pt x="4245" y="2791"/>
                  </a:lnTo>
                  <a:lnTo>
                    <a:pt x="4324" y="2731"/>
                  </a:lnTo>
                  <a:lnTo>
                    <a:pt x="4404" y="2661"/>
                  </a:lnTo>
                  <a:lnTo>
                    <a:pt x="4474" y="2591"/>
                  </a:lnTo>
                  <a:lnTo>
                    <a:pt x="4544" y="2502"/>
                  </a:lnTo>
                  <a:lnTo>
                    <a:pt x="4593" y="2412"/>
                  </a:lnTo>
                  <a:lnTo>
                    <a:pt x="4643" y="2322"/>
                  </a:lnTo>
                  <a:lnTo>
                    <a:pt x="4683" y="2213"/>
                  </a:lnTo>
                  <a:lnTo>
                    <a:pt x="4713" y="2103"/>
                  </a:lnTo>
                  <a:lnTo>
                    <a:pt x="4723" y="2003"/>
                  </a:lnTo>
                  <a:lnTo>
                    <a:pt x="4733" y="1894"/>
                  </a:lnTo>
                  <a:lnTo>
                    <a:pt x="4733" y="1794"/>
                  </a:lnTo>
                  <a:lnTo>
                    <a:pt x="4713" y="1685"/>
                  </a:lnTo>
                  <a:lnTo>
                    <a:pt x="4693" y="1585"/>
                  </a:lnTo>
                  <a:lnTo>
                    <a:pt x="4653" y="1485"/>
                  </a:lnTo>
                  <a:lnTo>
                    <a:pt x="4613" y="1396"/>
                  </a:lnTo>
                  <a:lnTo>
                    <a:pt x="4563" y="1306"/>
                  </a:lnTo>
                  <a:lnTo>
                    <a:pt x="4504" y="1226"/>
                  </a:lnTo>
                  <a:lnTo>
                    <a:pt x="4434" y="1147"/>
                  </a:lnTo>
                  <a:lnTo>
                    <a:pt x="4354" y="1077"/>
                  </a:lnTo>
                  <a:lnTo>
                    <a:pt x="4275" y="1007"/>
                  </a:lnTo>
                  <a:lnTo>
                    <a:pt x="4185" y="957"/>
                  </a:lnTo>
                  <a:lnTo>
                    <a:pt x="4085" y="908"/>
                  </a:lnTo>
                  <a:lnTo>
                    <a:pt x="3986" y="868"/>
                  </a:lnTo>
                  <a:lnTo>
                    <a:pt x="1405" y="51"/>
                  </a:lnTo>
                  <a:lnTo>
                    <a:pt x="1296" y="31"/>
                  </a:lnTo>
                  <a:lnTo>
                    <a:pt x="1186" y="11"/>
                  </a:lnTo>
                  <a:lnTo>
                    <a:pt x="1086"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2" name="Google Shape;2792;p24"/>
            <p:cNvSpPr/>
            <p:nvPr/>
          </p:nvSpPr>
          <p:spPr>
            <a:xfrm>
              <a:off x="2497875" y="2602800"/>
              <a:ext cx="118325" cy="74250"/>
            </a:xfrm>
            <a:custGeom>
              <a:rect b="b" l="l" r="r" t="t"/>
              <a:pathLst>
                <a:path extrusionOk="0" h="2970" w="4733">
                  <a:moveTo>
                    <a:pt x="3656" y="1"/>
                  </a:moveTo>
                  <a:lnTo>
                    <a:pt x="3547" y="11"/>
                  </a:lnTo>
                  <a:lnTo>
                    <a:pt x="3437" y="31"/>
                  </a:lnTo>
                  <a:lnTo>
                    <a:pt x="3338" y="51"/>
                  </a:lnTo>
                  <a:lnTo>
                    <a:pt x="757" y="868"/>
                  </a:lnTo>
                  <a:lnTo>
                    <a:pt x="648" y="908"/>
                  </a:lnTo>
                  <a:lnTo>
                    <a:pt x="558" y="957"/>
                  </a:lnTo>
                  <a:lnTo>
                    <a:pt x="468" y="1007"/>
                  </a:lnTo>
                  <a:lnTo>
                    <a:pt x="379" y="1077"/>
                  </a:lnTo>
                  <a:lnTo>
                    <a:pt x="309" y="1147"/>
                  </a:lnTo>
                  <a:lnTo>
                    <a:pt x="239" y="1226"/>
                  </a:lnTo>
                  <a:lnTo>
                    <a:pt x="179" y="1306"/>
                  </a:lnTo>
                  <a:lnTo>
                    <a:pt x="120" y="1396"/>
                  </a:lnTo>
                  <a:lnTo>
                    <a:pt x="80" y="1485"/>
                  </a:lnTo>
                  <a:lnTo>
                    <a:pt x="50" y="1585"/>
                  </a:lnTo>
                  <a:lnTo>
                    <a:pt x="20" y="1685"/>
                  </a:lnTo>
                  <a:lnTo>
                    <a:pt x="10" y="1794"/>
                  </a:lnTo>
                  <a:lnTo>
                    <a:pt x="0" y="1894"/>
                  </a:lnTo>
                  <a:lnTo>
                    <a:pt x="10" y="2003"/>
                  </a:lnTo>
                  <a:lnTo>
                    <a:pt x="30" y="2103"/>
                  </a:lnTo>
                  <a:lnTo>
                    <a:pt x="50" y="2213"/>
                  </a:lnTo>
                  <a:lnTo>
                    <a:pt x="90" y="2322"/>
                  </a:lnTo>
                  <a:lnTo>
                    <a:pt x="139" y="2412"/>
                  </a:lnTo>
                  <a:lnTo>
                    <a:pt x="199" y="2502"/>
                  </a:lnTo>
                  <a:lnTo>
                    <a:pt x="259" y="2591"/>
                  </a:lnTo>
                  <a:lnTo>
                    <a:pt x="329" y="2661"/>
                  </a:lnTo>
                  <a:lnTo>
                    <a:pt x="408" y="2731"/>
                  </a:lnTo>
                  <a:lnTo>
                    <a:pt x="488" y="2791"/>
                  </a:lnTo>
                  <a:lnTo>
                    <a:pt x="578" y="2840"/>
                  </a:lnTo>
                  <a:lnTo>
                    <a:pt x="677" y="2890"/>
                  </a:lnTo>
                  <a:lnTo>
                    <a:pt x="767" y="2920"/>
                  </a:lnTo>
                  <a:lnTo>
                    <a:pt x="877" y="2950"/>
                  </a:lnTo>
                  <a:lnTo>
                    <a:pt x="976" y="2960"/>
                  </a:lnTo>
                  <a:lnTo>
                    <a:pt x="1076" y="2970"/>
                  </a:lnTo>
                  <a:lnTo>
                    <a:pt x="1186" y="2960"/>
                  </a:lnTo>
                  <a:lnTo>
                    <a:pt x="1295" y="2940"/>
                  </a:lnTo>
                  <a:lnTo>
                    <a:pt x="1395" y="2920"/>
                  </a:lnTo>
                  <a:lnTo>
                    <a:pt x="3985" y="2103"/>
                  </a:lnTo>
                  <a:lnTo>
                    <a:pt x="4085" y="2063"/>
                  </a:lnTo>
                  <a:lnTo>
                    <a:pt x="4184" y="2013"/>
                  </a:lnTo>
                  <a:lnTo>
                    <a:pt x="4274" y="1964"/>
                  </a:lnTo>
                  <a:lnTo>
                    <a:pt x="4354" y="1894"/>
                  </a:lnTo>
                  <a:lnTo>
                    <a:pt x="4433" y="1824"/>
                  </a:lnTo>
                  <a:lnTo>
                    <a:pt x="4493" y="1744"/>
                  </a:lnTo>
                  <a:lnTo>
                    <a:pt x="4563" y="1665"/>
                  </a:lnTo>
                  <a:lnTo>
                    <a:pt x="4613" y="1575"/>
                  </a:lnTo>
                  <a:lnTo>
                    <a:pt x="4653" y="1485"/>
                  </a:lnTo>
                  <a:lnTo>
                    <a:pt x="4683" y="1386"/>
                  </a:lnTo>
                  <a:lnTo>
                    <a:pt x="4712" y="1286"/>
                  </a:lnTo>
                  <a:lnTo>
                    <a:pt x="4722" y="1177"/>
                  </a:lnTo>
                  <a:lnTo>
                    <a:pt x="4732" y="1077"/>
                  </a:lnTo>
                  <a:lnTo>
                    <a:pt x="4722" y="967"/>
                  </a:lnTo>
                  <a:lnTo>
                    <a:pt x="4712" y="858"/>
                  </a:lnTo>
                  <a:lnTo>
                    <a:pt x="4683" y="758"/>
                  </a:lnTo>
                  <a:lnTo>
                    <a:pt x="4643" y="649"/>
                  </a:lnTo>
                  <a:lnTo>
                    <a:pt x="4593" y="559"/>
                  </a:lnTo>
                  <a:lnTo>
                    <a:pt x="4543" y="469"/>
                  </a:lnTo>
                  <a:lnTo>
                    <a:pt x="4473" y="380"/>
                  </a:lnTo>
                  <a:lnTo>
                    <a:pt x="4404" y="310"/>
                  </a:lnTo>
                  <a:lnTo>
                    <a:pt x="4324" y="240"/>
                  </a:lnTo>
                  <a:lnTo>
                    <a:pt x="4244" y="180"/>
                  </a:lnTo>
                  <a:lnTo>
                    <a:pt x="4155" y="130"/>
                  </a:lnTo>
                  <a:lnTo>
                    <a:pt x="4065" y="81"/>
                  </a:lnTo>
                  <a:lnTo>
                    <a:pt x="3965" y="51"/>
                  </a:lnTo>
                  <a:lnTo>
                    <a:pt x="3866" y="21"/>
                  </a:lnTo>
                  <a:lnTo>
                    <a:pt x="3756" y="11"/>
                  </a:lnTo>
                  <a:lnTo>
                    <a:pt x="3656"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3" name="Google Shape;2793;p24"/>
            <p:cNvSpPr/>
            <p:nvPr/>
          </p:nvSpPr>
          <p:spPr>
            <a:xfrm>
              <a:off x="2607200" y="2904200"/>
              <a:ext cx="225450" cy="60550"/>
            </a:xfrm>
            <a:custGeom>
              <a:rect b="b" l="l" r="r" t="t"/>
              <a:pathLst>
                <a:path extrusionOk="0" h="2422" w="9018">
                  <a:moveTo>
                    <a:pt x="648" y="0"/>
                  </a:moveTo>
                  <a:lnTo>
                    <a:pt x="579" y="10"/>
                  </a:lnTo>
                  <a:lnTo>
                    <a:pt x="499" y="30"/>
                  </a:lnTo>
                  <a:lnTo>
                    <a:pt x="419" y="60"/>
                  </a:lnTo>
                  <a:lnTo>
                    <a:pt x="329" y="100"/>
                  </a:lnTo>
                  <a:lnTo>
                    <a:pt x="260" y="149"/>
                  </a:lnTo>
                  <a:lnTo>
                    <a:pt x="190" y="199"/>
                  </a:lnTo>
                  <a:lnTo>
                    <a:pt x="140" y="259"/>
                  </a:lnTo>
                  <a:lnTo>
                    <a:pt x="100" y="309"/>
                  </a:lnTo>
                  <a:lnTo>
                    <a:pt x="60" y="369"/>
                  </a:lnTo>
                  <a:lnTo>
                    <a:pt x="41" y="428"/>
                  </a:lnTo>
                  <a:lnTo>
                    <a:pt x="11" y="538"/>
                  </a:lnTo>
                  <a:lnTo>
                    <a:pt x="1" y="638"/>
                  </a:lnTo>
                  <a:lnTo>
                    <a:pt x="1" y="707"/>
                  </a:lnTo>
                  <a:lnTo>
                    <a:pt x="21" y="787"/>
                  </a:lnTo>
                  <a:lnTo>
                    <a:pt x="379" y="578"/>
                  </a:lnTo>
                  <a:lnTo>
                    <a:pt x="489" y="727"/>
                  </a:lnTo>
                  <a:lnTo>
                    <a:pt x="579" y="847"/>
                  </a:lnTo>
                  <a:lnTo>
                    <a:pt x="698" y="976"/>
                  </a:lnTo>
                  <a:lnTo>
                    <a:pt x="848" y="1116"/>
                  </a:lnTo>
                  <a:lnTo>
                    <a:pt x="1027" y="1275"/>
                  </a:lnTo>
                  <a:lnTo>
                    <a:pt x="1226" y="1435"/>
                  </a:lnTo>
                  <a:lnTo>
                    <a:pt x="1465" y="1594"/>
                  </a:lnTo>
                  <a:lnTo>
                    <a:pt x="1734" y="1754"/>
                  </a:lnTo>
                  <a:lnTo>
                    <a:pt x="1884" y="1833"/>
                  </a:lnTo>
                  <a:lnTo>
                    <a:pt x="2033" y="1903"/>
                  </a:lnTo>
                  <a:lnTo>
                    <a:pt x="2203" y="1983"/>
                  </a:lnTo>
                  <a:lnTo>
                    <a:pt x="2372" y="2042"/>
                  </a:lnTo>
                  <a:lnTo>
                    <a:pt x="2551" y="2112"/>
                  </a:lnTo>
                  <a:lnTo>
                    <a:pt x="2741" y="2172"/>
                  </a:lnTo>
                  <a:lnTo>
                    <a:pt x="2940" y="2222"/>
                  </a:lnTo>
                  <a:lnTo>
                    <a:pt x="3149" y="2272"/>
                  </a:lnTo>
                  <a:lnTo>
                    <a:pt x="3368" y="2321"/>
                  </a:lnTo>
                  <a:lnTo>
                    <a:pt x="3597" y="2351"/>
                  </a:lnTo>
                  <a:lnTo>
                    <a:pt x="3826" y="2381"/>
                  </a:lnTo>
                  <a:lnTo>
                    <a:pt x="4076" y="2411"/>
                  </a:lnTo>
                  <a:lnTo>
                    <a:pt x="4335" y="2421"/>
                  </a:lnTo>
                  <a:lnTo>
                    <a:pt x="4863" y="2421"/>
                  </a:lnTo>
                  <a:lnTo>
                    <a:pt x="5112" y="2411"/>
                  </a:lnTo>
                  <a:lnTo>
                    <a:pt x="5351" y="2391"/>
                  </a:lnTo>
                  <a:lnTo>
                    <a:pt x="5580" y="2361"/>
                  </a:lnTo>
                  <a:lnTo>
                    <a:pt x="5799" y="2321"/>
                  </a:lnTo>
                  <a:lnTo>
                    <a:pt x="6008" y="2282"/>
                  </a:lnTo>
                  <a:lnTo>
                    <a:pt x="6208" y="2242"/>
                  </a:lnTo>
                  <a:lnTo>
                    <a:pt x="6397" y="2182"/>
                  </a:lnTo>
                  <a:lnTo>
                    <a:pt x="6586" y="2132"/>
                  </a:lnTo>
                  <a:lnTo>
                    <a:pt x="6756" y="2062"/>
                  </a:lnTo>
                  <a:lnTo>
                    <a:pt x="6925" y="2003"/>
                  </a:lnTo>
                  <a:lnTo>
                    <a:pt x="7074" y="1933"/>
                  </a:lnTo>
                  <a:lnTo>
                    <a:pt x="7224" y="1863"/>
                  </a:lnTo>
                  <a:lnTo>
                    <a:pt x="7363" y="1783"/>
                  </a:lnTo>
                  <a:lnTo>
                    <a:pt x="7622" y="1634"/>
                  </a:lnTo>
                  <a:lnTo>
                    <a:pt x="7851" y="1475"/>
                  </a:lnTo>
                  <a:lnTo>
                    <a:pt x="8041" y="1315"/>
                  </a:lnTo>
                  <a:lnTo>
                    <a:pt x="8210" y="1166"/>
                  </a:lnTo>
                  <a:lnTo>
                    <a:pt x="8350" y="1016"/>
                  </a:lnTo>
                  <a:lnTo>
                    <a:pt x="8469" y="887"/>
                  </a:lnTo>
                  <a:lnTo>
                    <a:pt x="8559" y="767"/>
                  </a:lnTo>
                  <a:lnTo>
                    <a:pt x="8668" y="598"/>
                  </a:lnTo>
                  <a:lnTo>
                    <a:pt x="9007" y="787"/>
                  </a:lnTo>
                  <a:lnTo>
                    <a:pt x="9017" y="707"/>
                  </a:lnTo>
                  <a:lnTo>
                    <a:pt x="9017" y="638"/>
                  </a:lnTo>
                  <a:lnTo>
                    <a:pt x="9007" y="538"/>
                  </a:lnTo>
                  <a:lnTo>
                    <a:pt x="8977" y="428"/>
                  </a:lnTo>
                  <a:lnTo>
                    <a:pt x="8957" y="369"/>
                  </a:lnTo>
                  <a:lnTo>
                    <a:pt x="8927" y="309"/>
                  </a:lnTo>
                  <a:lnTo>
                    <a:pt x="8878" y="259"/>
                  </a:lnTo>
                  <a:lnTo>
                    <a:pt x="8828" y="199"/>
                  </a:lnTo>
                  <a:lnTo>
                    <a:pt x="8768" y="149"/>
                  </a:lnTo>
                  <a:lnTo>
                    <a:pt x="8688" y="100"/>
                  </a:lnTo>
                  <a:lnTo>
                    <a:pt x="8599" y="60"/>
                  </a:lnTo>
                  <a:lnTo>
                    <a:pt x="8519" y="30"/>
                  </a:lnTo>
                  <a:lnTo>
                    <a:pt x="8449" y="10"/>
                  </a:lnTo>
                  <a:lnTo>
                    <a:pt x="8370" y="0"/>
                  </a:lnTo>
                  <a:lnTo>
                    <a:pt x="8310" y="0"/>
                  </a:lnTo>
                  <a:lnTo>
                    <a:pt x="8240" y="10"/>
                  </a:lnTo>
                  <a:lnTo>
                    <a:pt x="8190" y="30"/>
                  </a:lnTo>
                  <a:lnTo>
                    <a:pt x="8130" y="40"/>
                  </a:lnTo>
                  <a:lnTo>
                    <a:pt x="8051" y="90"/>
                  </a:lnTo>
                  <a:lnTo>
                    <a:pt x="7981" y="130"/>
                  </a:lnTo>
                  <a:lnTo>
                    <a:pt x="7931" y="179"/>
                  </a:lnTo>
                  <a:lnTo>
                    <a:pt x="8300" y="389"/>
                  </a:lnTo>
                  <a:lnTo>
                    <a:pt x="8190" y="538"/>
                  </a:lnTo>
                  <a:lnTo>
                    <a:pt x="8111" y="638"/>
                  </a:lnTo>
                  <a:lnTo>
                    <a:pt x="8011" y="757"/>
                  </a:lnTo>
                  <a:lnTo>
                    <a:pt x="7881" y="887"/>
                  </a:lnTo>
                  <a:lnTo>
                    <a:pt x="7732" y="1016"/>
                  </a:lnTo>
                  <a:lnTo>
                    <a:pt x="7553" y="1156"/>
                  </a:lnTo>
                  <a:lnTo>
                    <a:pt x="7353" y="1295"/>
                  </a:lnTo>
                  <a:lnTo>
                    <a:pt x="7114" y="1425"/>
                  </a:lnTo>
                  <a:lnTo>
                    <a:pt x="6855" y="1554"/>
                  </a:lnTo>
                  <a:lnTo>
                    <a:pt x="6566" y="1674"/>
                  </a:lnTo>
                  <a:lnTo>
                    <a:pt x="6407" y="1734"/>
                  </a:lnTo>
                  <a:lnTo>
                    <a:pt x="6237" y="1783"/>
                  </a:lnTo>
                  <a:lnTo>
                    <a:pt x="6068" y="1823"/>
                  </a:lnTo>
                  <a:lnTo>
                    <a:pt x="5879" y="1873"/>
                  </a:lnTo>
                  <a:lnTo>
                    <a:pt x="5690" y="1903"/>
                  </a:lnTo>
                  <a:lnTo>
                    <a:pt x="5490" y="1933"/>
                  </a:lnTo>
                  <a:lnTo>
                    <a:pt x="5281" y="1963"/>
                  </a:lnTo>
                  <a:lnTo>
                    <a:pt x="5062" y="1983"/>
                  </a:lnTo>
                  <a:lnTo>
                    <a:pt x="4843" y="1993"/>
                  </a:lnTo>
                  <a:lnTo>
                    <a:pt x="4364" y="1993"/>
                  </a:lnTo>
                  <a:lnTo>
                    <a:pt x="4135" y="1973"/>
                  </a:lnTo>
                  <a:lnTo>
                    <a:pt x="3906" y="1963"/>
                  </a:lnTo>
                  <a:lnTo>
                    <a:pt x="3697" y="1933"/>
                  </a:lnTo>
                  <a:lnTo>
                    <a:pt x="3488" y="1903"/>
                  </a:lnTo>
                  <a:lnTo>
                    <a:pt x="3298" y="1863"/>
                  </a:lnTo>
                  <a:lnTo>
                    <a:pt x="3109" y="1823"/>
                  </a:lnTo>
                  <a:lnTo>
                    <a:pt x="2930" y="1773"/>
                  </a:lnTo>
                  <a:lnTo>
                    <a:pt x="2750" y="1724"/>
                  </a:lnTo>
                  <a:lnTo>
                    <a:pt x="2591" y="1664"/>
                  </a:lnTo>
                  <a:lnTo>
                    <a:pt x="2282" y="1544"/>
                  </a:lnTo>
                  <a:lnTo>
                    <a:pt x="2013" y="1415"/>
                  </a:lnTo>
                  <a:lnTo>
                    <a:pt x="1774" y="1275"/>
                  </a:lnTo>
                  <a:lnTo>
                    <a:pt x="1555" y="1136"/>
                  </a:lnTo>
                  <a:lnTo>
                    <a:pt x="1366" y="996"/>
                  </a:lnTo>
                  <a:lnTo>
                    <a:pt x="1206" y="857"/>
                  </a:lnTo>
                  <a:lnTo>
                    <a:pt x="1067" y="727"/>
                  </a:lnTo>
                  <a:lnTo>
                    <a:pt x="957" y="618"/>
                  </a:lnTo>
                  <a:lnTo>
                    <a:pt x="867" y="518"/>
                  </a:lnTo>
                  <a:lnTo>
                    <a:pt x="758" y="369"/>
                  </a:lnTo>
                  <a:lnTo>
                    <a:pt x="1097" y="179"/>
                  </a:lnTo>
                  <a:lnTo>
                    <a:pt x="1037" y="130"/>
                  </a:lnTo>
                  <a:lnTo>
                    <a:pt x="977" y="90"/>
                  </a:lnTo>
                  <a:lnTo>
                    <a:pt x="887" y="40"/>
                  </a:lnTo>
                  <a:lnTo>
                    <a:pt x="838" y="30"/>
                  </a:lnTo>
                  <a:lnTo>
                    <a:pt x="778" y="10"/>
                  </a:lnTo>
                  <a:lnTo>
                    <a:pt x="71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4" name="Google Shape;2794;p24"/>
            <p:cNvSpPr/>
            <p:nvPr/>
          </p:nvSpPr>
          <p:spPr>
            <a:xfrm>
              <a:off x="2640575" y="3195600"/>
              <a:ext cx="154200" cy="87200"/>
            </a:xfrm>
            <a:custGeom>
              <a:rect b="b" l="l" r="r" t="t"/>
              <a:pathLst>
                <a:path extrusionOk="0" h="3488" w="6168">
                  <a:moveTo>
                    <a:pt x="1" y="1"/>
                  </a:moveTo>
                  <a:lnTo>
                    <a:pt x="758" y="1914"/>
                  </a:lnTo>
                  <a:lnTo>
                    <a:pt x="838" y="2103"/>
                  </a:lnTo>
                  <a:lnTo>
                    <a:pt x="937" y="2282"/>
                  </a:lnTo>
                  <a:lnTo>
                    <a:pt x="1047" y="2452"/>
                  </a:lnTo>
                  <a:lnTo>
                    <a:pt x="1166" y="2601"/>
                  </a:lnTo>
                  <a:lnTo>
                    <a:pt x="1286" y="2740"/>
                  </a:lnTo>
                  <a:lnTo>
                    <a:pt x="1425" y="2870"/>
                  </a:lnTo>
                  <a:lnTo>
                    <a:pt x="1565" y="2990"/>
                  </a:lnTo>
                  <a:lnTo>
                    <a:pt x="1724" y="3099"/>
                  </a:lnTo>
                  <a:lnTo>
                    <a:pt x="1874" y="3189"/>
                  </a:lnTo>
                  <a:lnTo>
                    <a:pt x="2043" y="3269"/>
                  </a:lnTo>
                  <a:lnTo>
                    <a:pt x="2203" y="3338"/>
                  </a:lnTo>
                  <a:lnTo>
                    <a:pt x="2382" y="3388"/>
                  </a:lnTo>
                  <a:lnTo>
                    <a:pt x="2551" y="3438"/>
                  </a:lnTo>
                  <a:lnTo>
                    <a:pt x="2731" y="3468"/>
                  </a:lnTo>
                  <a:lnTo>
                    <a:pt x="2910" y="3488"/>
                  </a:lnTo>
                  <a:lnTo>
                    <a:pt x="3269" y="3488"/>
                  </a:lnTo>
                  <a:lnTo>
                    <a:pt x="3438" y="3468"/>
                  </a:lnTo>
                  <a:lnTo>
                    <a:pt x="3617" y="3438"/>
                  </a:lnTo>
                  <a:lnTo>
                    <a:pt x="3797" y="3388"/>
                  </a:lnTo>
                  <a:lnTo>
                    <a:pt x="3966" y="3338"/>
                  </a:lnTo>
                  <a:lnTo>
                    <a:pt x="4135" y="3269"/>
                  </a:lnTo>
                  <a:lnTo>
                    <a:pt x="4295" y="3189"/>
                  </a:lnTo>
                  <a:lnTo>
                    <a:pt x="4454" y="3099"/>
                  </a:lnTo>
                  <a:lnTo>
                    <a:pt x="4604" y="2990"/>
                  </a:lnTo>
                  <a:lnTo>
                    <a:pt x="4743" y="2870"/>
                  </a:lnTo>
                  <a:lnTo>
                    <a:pt x="4883" y="2740"/>
                  </a:lnTo>
                  <a:lnTo>
                    <a:pt x="5012" y="2601"/>
                  </a:lnTo>
                  <a:lnTo>
                    <a:pt x="5122" y="2452"/>
                  </a:lnTo>
                  <a:lnTo>
                    <a:pt x="5231" y="2282"/>
                  </a:lnTo>
                  <a:lnTo>
                    <a:pt x="5331" y="2103"/>
                  </a:lnTo>
                  <a:lnTo>
                    <a:pt x="5411" y="1914"/>
                  </a:lnTo>
                  <a:lnTo>
                    <a:pt x="616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95" name="Google Shape;2795;p24"/>
          <p:cNvGrpSpPr/>
          <p:nvPr/>
        </p:nvGrpSpPr>
        <p:grpSpPr>
          <a:xfrm>
            <a:off x="6625800" y="1178769"/>
            <a:ext cx="2061000" cy="958588"/>
            <a:chOff x="6625800" y="1068882"/>
            <a:chExt cx="2061000" cy="958588"/>
          </a:xfrm>
        </p:grpSpPr>
        <p:sp>
          <p:nvSpPr>
            <p:cNvPr id="2796" name="Google Shape;2796;p24"/>
            <p:cNvSpPr txBox="1"/>
            <p:nvPr/>
          </p:nvSpPr>
          <p:spPr>
            <a:xfrm>
              <a:off x="6625800" y="1346807"/>
              <a:ext cx="2061000" cy="2739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Adolescence</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2797" name="Google Shape;2797;p24"/>
            <p:cNvSpPr txBox="1"/>
            <p:nvPr/>
          </p:nvSpPr>
          <p:spPr>
            <a:xfrm>
              <a:off x="6625800" y="1628770"/>
              <a:ext cx="2061000" cy="398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Neptune is the farthest planet from the Sun</a:t>
              </a:r>
              <a:endParaRPr b="0" i="0" sz="1400" u="none" cap="none" strike="noStrike">
                <a:solidFill>
                  <a:schemeClr val="dk1"/>
                </a:solidFill>
                <a:latin typeface="Roboto"/>
                <a:ea typeface="Roboto"/>
                <a:cs typeface="Roboto"/>
                <a:sym typeface="Roboto"/>
              </a:endParaRPr>
            </a:p>
          </p:txBody>
        </p:sp>
        <p:sp>
          <p:nvSpPr>
            <p:cNvPr id="2798" name="Google Shape;2798;p24"/>
            <p:cNvSpPr txBox="1"/>
            <p:nvPr/>
          </p:nvSpPr>
          <p:spPr>
            <a:xfrm>
              <a:off x="6625800" y="1068882"/>
              <a:ext cx="2061000" cy="2739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 sz="1800" u="none" cap="none" strike="noStrike">
                  <a:solidFill>
                    <a:schemeClr val="accent3"/>
                  </a:solidFill>
                  <a:latin typeface="Fira Sans Extra Condensed"/>
                  <a:ea typeface="Fira Sans Extra Condensed"/>
                  <a:cs typeface="Fira Sans Extra Condensed"/>
                  <a:sym typeface="Fira Sans Extra Condensed"/>
                </a:rPr>
                <a:t>02</a:t>
              </a:r>
              <a:endParaRPr b="1" i="0" sz="1800" u="none" cap="none" strike="noStrike">
                <a:solidFill>
                  <a:schemeClr val="accent3"/>
                </a:solidFill>
                <a:latin typeface="Fira Sans Extra Condensed"/>
                <a:ea typeface="Fira Sans Extra Condensed"/>
                <a:cs typeface="Fira Sans Extra Condensed"/>
                <a:sym typeface="Fira Sans Extra Condensed"/>
              </a:endParaRPr>
            </a:p>
          </p:txBody>
        </p:sp>
      </p:grpSp>
      <p:grpSp>
        <p:nvGrpSpPr>
          <p:cNvPr id="2799" name="Google Shape;2799;p24"/>
          <p:cNvGrpSpPr/>
          <p:nvPr/>
        </p:nvGrpSpPr>
        <p:grpSpPr>
          <a:xfrm>
            <a:off x="457200" y="1178761"/>
            <a:ext cx="2061000" cy="958604"/>
            <a:chOff x="457200" y="1068874"/>
            <a:chExt cx="2061000" cy="958604"/>
          </a:xfrm>
        </p:grpSpPr>
        <p:sp>
          <p:nvSpPr>
            <p:cNvPr id="2800" name="Google Shape;2800;p24"/>
            <p:cNvSpPr txBox="1"/>
            <p:nvPr/>
          </p:nvSpPr>
          <p:spPr>
            <a:xfrm>
              <a:off x="457200" y="1346799"/>
              <a:ext cx="2061000" cy="27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Late childhood</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2801" name="Google Shape;2801;p24"/>
            <p:cNvSpPr txBox="1"/>
            <p:nvPr/>
          </p:nvSpPr>
          <p:spPr>
            <a:xfrm>
              <a:off x="457200" y="1623978"/>
              <a:ext cx="2061000" cy="40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Mercury is the closest planet to the Sun</a:t>
              </a:r>
              <a:endParaRPr b="0" i="0" sz="1400" u="none" cap="none" strike="noStrike">
                <a:solidFill>
                  <a:schemeClr val="dk1"/>
                </a:solidFill>
                <a:latin typeface="Roboto"/>
                <a:ea typeface="Roboto"/>
                <a:cs typeface="Roboto"/>
                <a:sym typeface="Roboto"/>
              </a:endParaRPr>
            </a:p>
          </p:txBody>
        </p:sp>
        <p:sp>
          <p:nvSpPr>
            <p:cNvPr id="2802" name="Google Shape;2802;p24"/>
            <p:cNvSpPr txBox="1"/>
            <p:nvPr/>
          </p:nvSpPr>
          <p:spPr>
            <a:xfrm>
              <a:off x="457200" y="1068874"/>
              <a:ext cx="2061000" cy="27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accent1"/>
                  </a:solidFill>
                  <a:latin typeface="Fira Sans Extra Condensed"/>
                  <a:ea typeface="Fira Sans Extra Condensed"/>
                  <a:cs typeface="Fira Sans Extra Condensed"/>
                  <a:sym typeface="Fira Sans Extra Condensed"/>
                </a:rPr>
                <a:t>01</a:t>
              </a:r>
              <a:endParaRPr b="1" i="0" sz="1800" u="none" cap="none" strike="noStrike">
                <a:solidFill>
                  <a:schemeClr val="accent1"/>
                </a:solidFill>
                <a:latin typeface="Fira Sans Extra Condensed"/>
                <a:ea typeface="Fira Sans Extra Condensed"/>
                <a:cs typeface="Fira Sans Extra Condensed"/>
                <a:sym typeface="Fira Sans Extra Condensed"/>
              </a:endParaRPr>
            </a:p>
          </p:txBody>
        </p:sp>
      </p:grpSp>
      <p:grpSp>
        <p:nvGrpSpPr>
          <p:cNvPr id="2803" name="Google Shape;2803;p24"/>
          <p:cNvGrpSpPr/>
          <p:nvPr/>
        </p:nvGrpSpPr>
        <p:grpSpPr>
          <a:xfrm>
            <a:off x="457200" y="3549511"/>
            <a:ext cx="2061000" cy="958602"/>
            <a:chOff x="457200" y="3410549"/>
            <a:chExt cx="2061000" cy="958602"/>
          </a:xfrm>
        </p:grpSpPr>
        <p:sp>
          <p:nvSpPr>
            <p:cNvPr id="2804" name="Google Shape;2804;p24"/>
            <p:cNvSpPr txBox="1"/>
            <p:nvPr/>
          </p:nvSpPr>
          <p:spPr>
            <a:xfrm>
              <a:off x="457200" y="3688474"/>
              <a:ext cx="2061000" cy="273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Midlife</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2805" name="Google Shape;2805;p24"/>
            <p:cNvSpPr txBox="1"/>
            <p:nvPr/>
          </p:nvSpPr>
          <p:spPr>
            <a:xfrm>
              <a:off x="457200" y="3970451"/>
              <a:ext cx="2061000" cy="39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Venus is the second planet from the Sun</a:t>
              </a:r>
              <a:endParaRPr b="0" i="0" sz="1400" u="none" cap="none" strike="noStrike">
                <a:solidFill>
                  <a:schemeClr val="dk1"/>
                </a:solidFill>
                <a:latin typeface="Roboto"/>
                <a:ea typeface="Roboto"/>
                <a:cs typeface="Roboto"/>
                <a:sym typeface="Roboto"/>
              </a:endParaRPr>
            </a:p>
          </p:txBody>
        </p:sp>
        <p:sp>
          <p:nvSpPr>
            <p:cNvPr id="2806" name="Google Shape;2806;p24"/>
            <p:cNvSpPr txBox="1"/>
            <p:nvPr/>
          </p:nvSpPr>
          <p:spPr>
            <a:xfrm>
              <a:off x="457200" y="3410549"/>
              <a:ext cx="2061000" cy="273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accent2"/>
                  </a:solidFill>
                  <a:latin typeface="Fira Sans Extra Condensed"/>
                  <a:ea typeface="Fira Sans Extra Condensed"/>
                  <a:cs typeface="Fira Sans Extra Condensed"/>
                  <a:sym typeface="Fira Sans Extra Condensed"/>
                </a:rPr>
                <a:t>04</a:t>
              </a:r>
              <a:endParaRPr b="1" i="0" sz="1800" u="none" cap="none" strike="noStrike">
                <a:solidFill>
                  <a:schemeClr val="accent2"/>
                </a:solidFill>
                <a:latin typeface="Fira Sans Extra Condensed"/>
                <a:ea typeface="Fira Sans Extra Condensed"/>
                <a:cs typeface="Fira Sans Extra Condensed"/>
                <a:sym typeface="Fira Sans Extra Condensed"/>
              </a:endParaRPr>
            </a:p>
          </p:txBody>
        </p:sp>
      </p:grpSp>
      <p:grpSp>
        <p:nvGrpSpPr>
          <p:cNvPr id="2807" name="Google Shape;2807;p24"/>
          <p:cNvGrpSpPr/>
          <p:nvPr/>
        </p:nvGrpSpPr>
        <p:grpSpPr>
          <a:xfrm>
            <a:off x="6625800" y="3549511"/>
            <a:ext cx="2061000" cy="958602"/>
            <a:chOff x="6625800" y="3410549"/>
            <a:chExt cx="2061000" cy="958602"/>
          </a:xfrm>
        </p:grpSpPr>
        <p:sp>
          <p:nvSpPr>
            <p:cNvPr id="2808" name="Google Shape;2808;p24"/>
            <p:cNvSpPr txBox="1"/>
            <p:nvPr/>
          </p:nvSpPr>
          <p:spPr>
            <a:xfrm>
              <a:off x="6625800" y="3688474"/>
              <a:ext cx="2061000" cy="2739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Early adulthood</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2809" name="Google Shape;2809;p24"/>
            <p:cNvSpPr txBox="1"/>
            <p:nvPr/>
          </p:nvSpPr>
          <p:spPr>
            <a:xfrm>
              <a:off x="6625800" y="3970451"/>
              <a:ext cx="2061000" cy="398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Pluto is considered a dwarf planet</a:t>
              </a:r>
              <a:endParaRPr b="0" i="0" sz="1400" u="none" cap="none" strike="noStrike">
                <a:solidFill>
                  <a:schemeClr val="dk1"/>
                </a:solidFill>
                <a:latin typeface="Roboto"/>
                <a:ea typeface="Roboto"/>
                <a:cs typeface="Roboto"/>
                <a:sym typeface="Roboto"/>
              </a:endParaRPr>
            </a:p>
          </p:txBody>
        </p:sp>
        <p:sp>
          <p:nvSpPr>
            <p:cNvPr id="2810" name="Google Shape;2810;p24"/>
            <p:cNvSpPr txBox="1"/>
            <p:nvPr/>
          </p:nvSpPr>
          <p:spPr>
            <a:xfrm>
              <a:off x="6625800" y="3410549"/>
              <a:ext cx="2061000" cy="2739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 sz="1800" u="none" cap="none" strike="noStrike">
                  <a:solidFill>
                    <a:schemeClr val="accent5"/>
                  </a:solidFill>
                  <a:latin typeface="Fira Sans Extra Condensed"/>
                  <a:ea typeface="Fira Sans Extra Condensed"/>
                  <a:cs typeface="Fira Sans Extra Condensed"/>
                  <a:sym typeface="Fira Sans Extra Condensed"/>
                </a:rPr>
                <a:t>03</a:t>
              </a:r>
              <a:endParaRPr b="1" i="0" sz="1800" u="none" cap="none" strike="noStrike">
                <a:solidFill>
                  <a:schemeClr val="accent5"/>
                </a:solidFill>
                <a:latin typeface="Fira Sans Extra Condensed"/>
                <a:ea typeface="Fira Sans Extra Condensed"/>
                <a:cs typeface="Fira Sans Extra Condensed"/>
                <a:sym typeface="Fira Sans Extra Condensed"/>
              </a:endParaRPr>
            </a:p>
          </p:txBody>
        </p:sp>
      </p:grpSp>
      <p:grpSp>
        <p:nvGrpSpPr>
          <p:cNvPr id="2811" name="Google Shape;2811;p24"/>
          <p:cNvGrpSpPr/>
          <p:nvPr/>
        </p:nvGrpSpPr>
        <p:grpSpPr>
          <a:xfrm>
            <a:off x="5450150" y="3357663"/>
            <a:ext cx="1175625" cy="1342275"/>
            <a:chOff x="558350" y="2224225"/>
            <a:chExt cx="1175625" cy="1342275"/>
          </a:xfrm>
        </p:grpSpPr>
        <p:sp>
          <p:nvSpPr>
            <p:cNvPr id="2812" name="Google Shape;2812;p24"/>
            <p:cNvSpPr/>
            <p:nvPr/>
          </p:nvSpPr>
          <p:spPr>
            <a:xfrm>
              <a:off x="558350" y="2390850"/>
              <a:ext cx="1175625" cy="1175650"/>
            </a:xfrm>
            <a:custGeom>
              <a:rect b="b" l="l" r="r" t="t"/>
              <a:pathLst>
                <a:path extrusionOk="0" h="47026" w="47025">
                  <a:moveTo>
                    <a:pt x="23512" y="0"/>
                  </a:moveTo>
                  <a:lnTo>
                    <a:pt x="22905" y="10"/>
                  </a:lnTo>
                  <a:lnTo>
                    <a:pt x="22307" y="30"/>
                  </a:lnTo>
                  <a:lnTo>
                    <a:pt x="21709" y="70"/>
                  </a:lnTo>
                  <a:lnTo>
                    <a:pt x="21111" y="120"/>
                  </a:lnTo>
                  <a:lnTo>
                    <a:pt x="20524" y="190"/>
                  </a:lnTo>
                  <a:lnTo>
                    <a:pt x="19936" y="269"/>
                  </a:lnTo>
                  <a:lnTo>
                    <a:pt x="19348" y="369"/>
                  </a:lnTo>
                  <a:lnTo>
                    <a:pt x="18780" y="479"/>
                  </a:lnTo>
                  <a:lnTo>
                    <a:pt x="18202" y="608"/>
                  </a:lnTo>
                  <a:lnTo>
                    <a:pt x="17634" y="738"/>
                  </a:lnTo>
                  <a:lnTo>
                    <a:pt x="17076" y="897"/>
                  </a:lnTo>
                  <a:lnTo>
                    <a:pt x="16518" y="1057"/>
                  </a:lnTo>
                  <a:lnTo>
                    <a:pt x="15971" y="1236"/>
                  </a:lnTo>
                  <a:lnTo>
                    <a:pt x="15433" y="1425"/>
                  </a:lnTo>
                  <a:lnTo>
                    <a:pt x="14895" y="1634"/>
                  </a:lnTo>
                  <a:lnTo>
                    <a:pt x="14366" y="1854"/>
                  </a:lnTo>
                  <a:lnTo>
                    <a:pt x="13838" y="2083"/>
                  </a:lnTo>
                  <a:lnTo>
                    <a:pt x="13320" y="2322"/>
                  </a:lnTo>
                  <a:lnTo>
                    <a:pt x="12812" y="2571"/>
                  </a:lnTo>
                  <a:lnTo>
                    <a:pt x="12304" y="2840"/>
                  </a:lnTo>
                  <a:lnTo>
                    <a:pt x="11816" y="3119"/>
                  </a:lnTo>
                  <a:lnTo>
                    <a:pt x="11318" y="3408"/>
                  </a:lnTo>
                  <a:lnTo>
                    <a:pt x="10840" y="3707"/>
                  </a:lnTo>
                  <a:lnTo>
                    <a:pt x="10371" y="4016"/>
                  </a:lnTo>
                  <a:lnTo>
                    <a:pt x="9903" y="4344"/>
                  </a:lnTo>
                  <a:lnTo>
                    <a:pt x="9445" y="4673"/>
                  </a:lnTo>
                  <a:lnTo>
                    <a:pt x="8996" y="5012"/>
                  </a:lnTo>
                  <a:lnTo>
                    <a:pt x="8558" y="5370"/>
                  </a:lnTo>
                  <a:lnTo>
                    <a:pt x="8130" y="5739"/>
                  </a:lnTo>
                  <a:lnTo>
                    <a:pt x="7701" y="6108"/>
                  </a:lnTo>
                  <a:lnTo>
                    <a:pt x="7293" y="6496"/>
                  </a:lnTo>
                  <a:lnTo>
                    <a:pt x="6884" y="6885"/>
                  </a:lnTo>
                  <a:lnTo>
                    <a:pt x="6496" y="7293"/>
                  </a:lnTo>
                  <a:lnTo>
                    <a:pt x="6107" y="7702"/>
                  </a:lnTo>
                  <a:lnTo>
                    <a:pt x="5739" y="8130"/>
                  </a:lnTo>
                  <a:lnTo>
                    <a:pt x="5370" y="8559"/>
                  </a:lnTo>
                  <a:lnTo>
                    <a:pt x="5021" y="8997"/>
                  </a:lnTo>
                  <a:lnTo>
                    <a:pt x="4673" y="9445"/>
                  </a:lnTo>
                  <a:lnTo>
                    <a:pt x="4344" y="9904"/>
                  </a:lnTo>
                  <a:lnTo>
                    <a:pt x="4015" y="10372"/>
                  </a:lnTo>
                  <a:lnTo>
                    <a:pt x="3706" y="10840"/>
                  </a:lnTo>
                  <a:lnTo>
                    <a:pt x="3407" y="11318"/>
                  </a:lnTo>
                  <a:lnTo>
                    <a:pt x="3118" y="11807"/>
                  </a:lnTo>
                  <a:lnTo>
                    <a:pt x="2839" y="12305"/>
                  </a:lnTo>
                  <a:lnTo>
                    <a:pt x="2570" y="12813"/>
                  </a:lnTo>
                  <a:lnTo>
                    <a:pt x="2321" y="13321"/>
                  </a:lnTo>
                  <a:lnTo>
                    <a:pt x="2082" y="13839"/>
                  </a:lnTo>
                  <a:lnTo>
                    <a:pt x="1853" y="14367"/>
                  </a:lnTo>
                  <a:lnTo>
                    <a:pt x="1634" y="14895"/>
                  </a:lnTo>
                  <a:lnTo>
                    <a:pt x="1425" y="15433"/>
                  </a:lnTo>
                  <a:lnTo>
                    <a:pt x="1235" y="15971"/>
                  </a:lnTo>
                  <a:lnTo>
                    <a:pt x="1056" y="16519"/>
                  </a:lnTo>
                  <a:lnTo>
                    <a:pt x="897" y="17077"/>
                  </a:lnTo>
                  <a:lnTo>
                    <a:pt x="747" y="17635"/>
                  </a:lnTo>
                  <a:lnTo>
                    <a:pt x="608" y="18203"/>
                  </a:lnTo>
                  <a:lnTo>
                    <a:pt x="478" y="18781"/>
                  </a:lnTo>
                  <a:lnTo>
                    <a:pt x="369" y="19348"/>
                  </a:lnTo>
                  <a:lnTo>
                    <a:pt x="269" y="19936"/>
                  </a:lnTo>
                  <a:lnTo>
                    <a:pt x="189" y="20524"/>
                  </a:lnTo>
                  <a:lnTo>
                    <a:pt x="120" y="21112"/>
                  </a:lnTo>
                  <a:lnTo>
                    <a:pt x="70" y="21710"/>
                  </a:lnTo>
                  <a:lnTo>
                    <a:pt x="30" y="22307"/>
                  </a:lnTo>
                  <a:lnTo>
                    <a:pt x="10" y="22905"/>
                  </a:lnTo>
                  <a:lnTo>
                    <a:pt x="0" y="23513"/>
                  </a:lnTo>
                  <a:lnTo>
                    <a:pt x="10" y="24121"/>
                  </a:lnTo>
                  <a:lnTo>
                    <a:pt x="30" y="24728"/>
                  </a:lnTo>
                  <a:lnTo>
                    <a:pt x="70" y="25326"/>
                  </a:lnTo>
                  <a:lnTo>
                    <a:pt x="120" y="25914"/>
                  </a:lnTo>
                  <a:lnTo>
                    <a:pt x="189" y="26512"/>
                  </a:lnTo>
                  <a:lnTo>
                    <a:pt x="269" y="27100"/>
                  </a:lnTo>
                  <a:lnTo>
                    <a:pt x="369" y="27677"/>
                  </a:lnTo>
                  <a:lnTo>
                    <a:pt x="478" y="28255"/>
                  </a:lnTo>
                  <a:lnTo>
                    <a:pt x="608" y="28823"/>
                  </a:lnTo>
                  <a:lnTo>
                    <a:pt x="747" y="29391"/>
                  </a:lnTo>
                  <a:lnTo>
                    <a:pt x="897" y="29949"/>
                  </a:lnTo>
                  <a:lnTo>
                    <a:pt x="1056" y="30507"/>
                  </a:lnTo>
                  <a:lnTo>
                    <a:pt x="1235" y="31055"/>
                  </a:lnTo>
                  <a:lnTo>
                    <a:pt x="1425" y="31603"/>
                  </a:lnTo>
                  <a:lnTo>
                    <a:pt x="1634" y="32131"/>
                  </a:lnTo>
                  <a:lnTo>
                    <a:pt x="1853" y="32669"/>
                  </a:lnTo>
                  <a:lnTo>
                    <a:pt x="2082" y="33187"/>
                  </a:lnTo>
                  <a:lnTo>
                    <a:pt x="2321" y="33705"/>
                  </a:lnTo>
                  <a:lnTo>
                    <a:pt x="2570" y="34223"/>
                  </a:lnTo>
                  <a:lnTo>
                    <a:pt x="2839" y="34721"/>
                  </a:lnTo>
                  <a:lnTo>
                    <a:pt x="3118" y="35219"/>
                  </a:lnTo>
                  <a:lnTo>
                    <a:pt x="3407" y="35708"/>
                  </a:lnTo>
                  <a:lnTo>
                    <a:pt x="3706" y="36186"/>
                  </a:lnTo>
                  <a:lnTo>
                    <a:pt x="4015" y="36664"/>
                  </a:lnTo>
                  <a:lnTo>
                    <a:pt x="4344" y="37122"/>
                  </a:lnTo>
                  <a:lnTo>
                    <a:pt x="4673" y="37581"/>
                  </a:lnTo>
                  <a:lnTo>
                    <a:pt x="5021" y="38029"/>
                  </a:lnTo>
                  <a:lnTo>
                    <a:pt x="5370" y="38467"/>
                  </a:lnTo>
                  <a:lnTo>
                    <a:pt x="5739" y="38906"/>
                  </a:lnTo>
                  <a:lnTo>
                    <a:pt x="6107" y="39324"/>
                  </a:lnTo>
                  <a:lnTo>
                    <a:pt x="6496" y="39733"/>
                  </a:lnTo>
                  <a:lnTo>
                    <a:pt x="6884" y="40141"/>
                  </a:lnTo>
                  <a:lnTo>
                    <a:pt x="7293" y="40530"/>
                  </a:lnTo>
                  <a:lnTo>
                    <a:pt x="7701" y="40918"/>
                  </a:lnTo>
                  <a:lnTo>
                    <a:pt x="8130" y="41297"/>
                  </a:lnTo>
                  <a:lnTo>
                    <a:pt x="8558" y="41655"/>
                  </a:lnTo>
                  <a:lnTo>
                    <a:pt x="8996" y="42014"/>
                  </a:lnTo>
                  <a:lnTo>
                    <a:pt x="9445" y="42353"/>
                  </a:lnTo>
                  <a:lnTo>
                    <a:pt x="9903" y="42692"/>
                  </a:lnTo>
                  <a:lnTo>
                    <a:pt x="10371" y="43010"/>
                  </a:lnTo>
                  <a:lnTo>
                    <a:pt x="10840" y="43319"/>
                  </a:lnTo>
                  <a:lnTo>
                    <a:pt x="11318" y="43618"/>
                  </a:lnTo>
                  <a:lnTo>
                    <a:pt x="11816" y="43907"/>
                  </a:lnTo>
                  <a:lnTo>
                    <a:pt x="12304" y="44186"/>
                  </a:lnTo>
                  <a:lnTo>
                    <a:pt x="12812" y="44455"/>
                  </a:lnTo>
                  <a:lnTo>
                    <a:pt x="13320" y="44704"/>
                  </a:lnTo>
                  <a:lnTo>
                    <a:pt x="13838" y="44953"/>
                  </a:lnTo>
                  <a:lnTo>
                    <a:pt x="14366" y="45182"/>
                  </a:lnTo>
                  <a:lnTo>
                    <a:pt x="14895" y="45392"/>
                  </a:lnTo>
                  <a:lnTo>
                    <a:pt x="15433" y="45601"/>
                  </a:lnTo>
                  <a:lnTo>
                    <a:pt x="15971" y="45790"/>
                  </a:lnTo>
                  <a:lnTo>
                    <a:pt x="16518" y="45969"/>
                  </a:lnTo>
                  <a:lnTo>
                    <a:pt x="17076" y="46139"/>
                  </a:lnTo>
                  <a:lnTo>
                    <a:pt x="17634" y="46288"/>
                  </a:lnTo>
                  <a:lnTo>
                    <a:pt x="18202" y="46428"/>
                  </a:lnTo>
                  <a:lnTo>
                    <a:pt x="18780" y="46547"/>
                  </a:lnTo>
                  <a:lnTo>
                    <a:pt x="19348" y="46657"/>
                  </a:lnTo>
                  <a:lnTo>
                    <a:pt x="19936" y="46756"/>
                  </a:lnTo>
                  <a:lnTo>
                    <a:pt x="20524" y="46836"/>
                  </a:lnTo>
                  <a:lnTo>
                    <a:pt x="21111" y="46906"/>
                  </a:lnTo>
                  <a:lnTo>
                    <a:pt x="21709" y="46956"/>
                  </a:lnTo>
                  <a:lnTo>
                    <a:pt x="22307" y="46996"/>
                  </a:lnTo>
                  <a:lnTo>
                    <a:pt x="22905" y="47015"/>
                  </a:lnTo>
                  <a:lnTo>
                    <a:pt x="23512" y="47025"/>
                  </a:lnTo>
                  <a:lnTo>
                    <a:pt x="24120" y="47015"/>
                  </a:lnTo>
                  <a:lnTo>
                    <a:pt x="24728" y="46996"/>
                  </a:lnTo>
                  <a:lnTo>
                    <a:pt x="25326" y="46956"/>
                  </a:lnTo>
                  <a:lnTo>
                    <a:pt x="25923" y="46906"/>
                  </a:lnTo>
                  <a:lnTo>
                    <a:pt x="26511" y="46836"/>
                  </a:lnTo>
                  <a:lnTo>
                    <a:pt x="27099" y="46756"/>
                  </a:lnTo>
                  <a:lnTo>
                    <a:pt x="27677" y="46657"/>
                  </a:lnTo>
                  <a:lnTo>
                    <a:pt x="28255" y="46547"/>
                  </a:lnTo>
                  <a:lnTo>
                    <a:pt x="28823" y="46428"/>
                  </a:lnTo>
                  <a:lnTo>
                    <a:pt x="29391" y="46288"/>
                  </a:lnTo>
                  <a:lnTo>
                    <a:pt x="29948" y="46139"/>
                  </a:lnTo>
                  <a:lnTo>
                    <a:pt x="30506" y="45969"/>
                  </a:lnTo>
                  <a:lnTo>
                    <a:pt x="31054" y="45790"/>
                  </a:lnTo>
                  <a:lnTo>
                    <a:pt x="31602" y="45601"/>
                  </a:lnTo>
                  <a:lnTo>
                    <a:pt x="32140" y="45392"/>
                  </a:lnTo>
                  <a:lnTo>
                    <a:pt x="32668" y="45182"/>
                  </a:lnTo>
                  <a:lnTo>
                    <a:pt x="33186" y="44953"/>
                  </a:lnTo>
                  <a:lnTo>
                    <a:pt x="33704" y="44704"/>
                  </a:lnTo>
                  <a:lnTo>
                    <a:pt x="34223" y="44455"/>
                  </a:lnTo>
                  <a:lnTo>
                    <a:pt x="34721" y="44186"/>
                  </a:lnTo>
                  <a:lnTo>
                    <a:pt x="35219" y="43907"/>
                  </a:lnTo>
                  <a:lnTo>
                    <a:pt x="35707" y="43618"/>
                  </a:lnTo>
                  <a:lnTo>
                    <a:pt x="36185" y="43319"/>
                  </a:lnTo>
                  <a:lnTo>
                    <a:pt x="36663" y="43010"/>
                  </a:lnTo>
                  <a:lnTo>
                    <a:pt x="37122" y="42692"/>
                  </a:lnTo>
                  <a:lnTo>
                    <a:pt x="37580" y="42353"/>
                  </a:lnTo>
                  <a:lnTo>
                    <a:pt x="38028" y="42014"/>
                  </a:lnTo>
                  <a:lnTo>
                    <a:pt x="38467" y="41655"/>
                  </a:lnTo>
                  <a:lnTo>
                    <a:pt x="38905" y="41297"/>
                  </a:lnTo>
                  <a:lnTo>
                    <a:pt x="39324" y="40918"/>
                  </a:lnTo>
                  <a:lnTo>
                    <a:pt x="39732" y="40530"/>
                  </a:lnTo>
                  <a:lnTo>
                    <a:pt x="40140" y="40141"/>
                  </a:lnTo>
                  <a:lnTo>
                    <a:pt x="40539" y="39733"/>
                  </a:lnTo>
                  <a:lnTo>
                    <a:pt x="40918" y="39324"/>
                  </a:lnTo>
                  <a:lnTo>
                    <a:pt x="41296" y="38906"/>
                  </a:lnTo>
                  <a:lnTo>
                    <a:pt x="41655" y="38467"/>
                  </a:lnTo>
                  <a:lnTo>
                    <a:pt x="42013" y="38029"/>
                  </a:lnTo>
                  <a:lnTo>
                    <a:pt x="42352" y="37581"/>
                  </a:lnTo>
                  <a:lnTo>
                    <a:pt x="42691" y="37122"/>
                  </a:lnTo>
                  <a:lnTo>
                    <a:pt x="43010" y="36664"/>
                  </a:lnTo>
                  <a:lnTo>
                    <a:pt x="43319" y="36186"/>
                  </a:lnTo>
                  <a:lnTo>
                    <a:pt x="43627" y="35708"/>
                  </a:lnTo>
                  <a:lnTo>
                    <a:pt x="43916" y="35219"/>
                  </a:lnTo>
                  <a:lnTo>
                    <a:pt x="44185" y="34721"/>
                  </a:lnTo>
                  <a:lnTo>
                    <a:pt x="44454" y="34223"/>
                  </a:lnTo>
                  <a:lnTo>
                    <a:pt x="44703" y="33705"/>
                  </a:lnTo>
                  <a:lnTo>
                    <a:pt x="44953" y="33187"/>
                  </a:lnTo>
                  <a:lnTo>
                    <a:pt x="45182" y="32669"/>
                  </a:lnTo>
                  <a:lnTo>
                    <a:pt x="45401" y="32131"/>
                  </a:lnTo>
                  <a:lnTo>
                    <a:pt x="45600" y="31603"/>
                  </a:lnTo>
                  <a:lnTo>
                    <a:pt x="45789" y="31055"/>
                  </a:lnTo>
                  <a:lnTo>
                    <a:pt x="45969" y="30507"/>
                  </a:lnTo>
                  <a:lnTo>
                    <a:pt x="46138" y="29949"/>
                  </a:lnTo>
                  <a:lnTo>
                    <a:pt x="46288" y="29391"/>
                  </a:lnTo>
                  <a:lnTo>
                    <a:pt x="46427" y="28823"/>
                  </a:lnTo>
                  <a:lnTo>
                    <a:pt x="46547" y="28255"/>
                  </a:lnTo>
                  <a:lnTo>
                    <a:pt x="46656" y="27677"/>
                  </a:lnTo>
                  <a:lnTo>
                    <a:pt x="46756" y="27100"/>
                  </a:lnTo>
                  <a:lnTo>
                    <a:pt x="46836" y="26512"/>
                  </a:lnTo>
                  <a:lnTo>
                    <a:pt x="46905" y="25914"/>
                  </a:lnTo>
                  <a:lnTo>
                    <a:pt x="46955" y="25326"/>
                  </a:lnTo>
                  <a:lnTo>
                    <a:pt x="46995" y="24728"/>
                  </a:lnTo>
                  <a:lnTo>
                    <a:pt x="47015" y="24121"/>
                  </a:lnTo>
                  <a:lnTo>
                    <a:pt x="47025" y="23513"/>
                  </a:lnTo>
                  <a:lnTo>
                    <a:pt x="47015" y="22905"/>
                  </a:lnTo>
                  <a:lnTo>
                    <a:pt x="46995" y="22307"/>
                  </a:lnTo>
                  <a:lnTo>
                    <a:pt x="46955" y="21710"/>
                  </a:lnTo>
                  <a:lnTo>
                    <a:pt x="46905" y="21112"/>
                  </a:lnTo>
                  <a:lnTo>
                    <a:pt x="46836" y="20524"/>
                  </a:lnTo>
                  <a:lnTo>
                    <a:pt x="46756" y="19936"/>
                  </a:lnTo>
                  <a:lnTo>
                    <a:pt x="46656" y="19348"/>
                  </a:lnTo>
                  <a:lnTo>
                    <a:pt x="46547" y="18781"/>
                  </a:lnTo>
                  <a:lnTo>
                    <a:pt x="46427" y="18203"/>
                  </a:lnTo>
                  <a:lnTo>
                    <a:pt x="46288" y="17635"/>
                  </a:lnTo>
                  <a:lnTo>
                    <a:pt x="46138" y="17077"/>
                  </a:lnTo>
                  <a:lnTo>
                    <a:pt x="45969" y="16519"/>
                  </a:lnTo>
                  <a:lnTo>
                    <a:pt x="45789" y="15971"/>
                  </a:lnTo>
                  <a:lnTo>
                    <a:pt x="45600" y="15433"/>
                  </a:lnTo>
                  <a:lnTo>
                    <a:pt x="45401" y="14895"/>
                  </a:lnTo>
                  <a:lnTo>
                    <a:pt x="45182" y="14367"/>
                  </a:lnTo>
                  <a:lnTo>
                    <a:pt x="44953" y="13839"/>
                  </a:lnTo>
                  <a:lnTo>
                    <a:pt x="44703" y="13321"/>
                  </a:lnTo>
                  <a:lnTo>
                    <a:pt x="44454" y="12813"/>
                  </a:lnTo>
                  <a:lnTo>
                    <a:pt x="44185" y="12305"/>
                  </a:lnTo>
                  <a:lnTo>
                    <a:pt x="43916" y="11807"/>
                  </a:lnTo>
                  <a:lnTo>
                    <a:pt x="43627" y="11318"/>
                  </a:lnTo>
                  <a:lnTo>
                    <a:pt x="43319" y="10840"/>
                  </a:lnTo>
                  <a:lnTo>
                    <a:pt x="43010" y="10372"/>
                  </a:lnTo>
                  <a:lnTo>
                    <a:pt x="42691" y="9904"/>
                  </a:lnTo>
                  <a:lnTo>
                    <a:pt x="42352" y="9445"/>
                  </a:lnTo>
                  <a:lnTo>
                    <a:pt x="42013" y="8997"/>
                  </a:lnTo>
                  <a:lnTo>
                    <a:pt x="41655" y="8559"/>
                  </a:lnTo>
                  <a:lnTo>
                    <a:pt x="41296" y="8130"/>
                  </a:lnTo>
                  <a:lnTo>
                    <a:pt x="40918" y="7702"/>
                  </a:lnTo>
                  <a:lnTo>
                    <a:pt x="40539" y="7293"/>
                  </a:lnTo>
                  <a:lnTo>
                    <a:pt x="40140" y="6885"/>
                  </a:lnTo>
                  <a:lnTo>
                    <a:pt x="39732" y="6496"/>
                  </a:lnTo>
                  <a:lnTo>
                    <a:pt x="39324" y="6108"/>
                  </a:lnTo>
                  <a:lnTo>
                    <a:pt x="38905" y="5739"/>
                  </a:lnTo>
                  <a:lnTo>
                    <a:pt x="38467" y="5370"/>
                  </a:lnTo>
                  <a:lnTo>
                    <a:pt x="38028" y="5012"/>
                  </a:lnTo>
                  <a:lnTo>
                    <a:pt x="37580" y="4673"/>
                  </a:lnTo>
                  <a:lnTo>
                    <a:pt x="37122" y="4344"/>
                  </a:lnTo>
                  <a:lnTo>
                    <a:pt x="36663" y="4016"/>
                  </a:lnTo>
                  <a:lnTo>
                    <a:pt x="36185" y="3707"/>
                  </a:lnTo>
                  <a:lnTo>
                    <a:pt x="35707" y="3408"/>
                  </a:lnTo>
                  <a:lnTo>
                    <a:pt x="35219" y="3119"/>
                  </a:lnTo>
                  <a:lnTo>
                    <a:pt x="34721" y="2840"/>
                  </a:lnTo>
                  <a:lnTo>
                    <a:pt x="34223" y="2571"/>
                  </a:lnTo>
                  <a:lnTo>
                    <a:pt x="33704" y="2322"/>
                  </a:lnTo>
                  <a:lnTo>
                    <a:pt x="33186" y="2083"/>
                  </a:lnTo>
                  <a:lnTo>
                    <a:pt x="32668" y="1854"/>
                  </a:lnTo>
                  <a:lnTo>
                    <a:pt x="32140" y="1634"/>
                  </a:lnTo>
                  <a:lnTo>
                    <a:pt x="31602" y="1425"/>
                  </a:lnTo>
                  <a:lnTo>
                    <a:pt x="31054" y="1236"/>
                  </a:lnTo>
                  <a:lnTo>
                    <a:pt x="30506" y="1057"/>
                  </a:lnTo>
                  <a:lnTo>
                    <a:pt x="29948" y="897"/>
                  </a:lnTo>
                  <a:lnTo>
                    <a:pt x="29391" y="738"/>
                  </a:lnTo>
                  <a:lnTo>
                    <a:pt x="28823" y="608"/>
                  </a:lnTo>
                  <a:lnTo>
                    <a:pt x="28255" y="479"/>
                  </a:lnTo>
                  <a:lnTo>
                    <a:pt x="27677" y="369"/>
                  </a:lnTo>
                  <a:lnTo>
                    <a:pt x="27099" y="269"/>
                  </a:lnTo>
                  <a:lnTo>
                    <a:pt x="26511" y="190"/>
                  </a:lnTo>
                  <a:lnTo>
                    <a:pt x="25923" y="120"/>
                  </a:lnTo>
                  <a:lnTo>
                    <a:pt x="25326" y="70"/>
                  </a:lnTo>
                  <a:lnTo>
                    <a:pt x="24728" y="30"/>
                  </a:lnTo>
                  <a:lnTo>
                    <a:pt x="24120" y="10"/>
                  </a:lnTo>
                  <a:lnTo>
                    <a:pt x="23512" y="0"/>
                  </a:lnTo>
                  <a:close/>
                </a:path>
              </a:pathLst>
            </a:custGeom>
            <a:solidFill>
              <a:srgbClr val="DA645C">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3" name="Google Shape;2813;p24"/>
            <p:cNvSpPr/>
            <p:nvPr/>
          </p:nvSpPr>
          <p:spPr>
            <a:xfrm>
              <a:off x="677400" y="3225750"/>
              <a:ext cx="934550" cy="340750"/>
            </a:xfrm>
            <a:custGeom>
              <a:rect b="b" l="l" r="r" t="t"/>
              <a:pathLst>
                <a:path extrusionOk="0" h="13630" w="37382">
                  <a:moveTo>
                    <a:pt x="18362" y="0"/>
                  </a:moveTo>
                  <a:lnTo>
                    <a:pt x="0" y="4294"/>
                  </a:lnTo>
                  <a:lnTo>
                    <a:pt x="389" y="4792"/>
                  </a:lnTo>
                  <a:lnTo>
                    <a:pt x="787" y="5281"/>
                  </a:lnTo>
                  <a:lnTo>
                    <a:pt x="1196" y="5759"/>
                  </a:lnTo>
                  <a:lnTo>
                    <a:pt x="1624" y="6227"/>
                  </a:lnTo>
                  <a:lnTo>
                    <a:pt x="2063" y="6675"/>
                  </a:lnTo>
                  <a:lnTo>
                    <a:pt x="2511" y="7114"/>
                  </a:lnTo>
                  <a:lnTo>
                    <a:pt x="2969" y="7542"/>
                  </a:lnTo>
                  <a:lnTo>
                    <a:pt x="3447" y="7961"/>
                  </a:lnTo>
                  <a:lnTo>
                    <a:pt x="3926" y="8369"/>
                  </a:lnTo>
                  <a:lnTo>
                    <a:pt x="4424" y="8758"/>
                  </a:lnTo>
                  <a:lnTo>
                    <a:pt x="4932" y="9136"/>
                  </a:lnTo>
                  <a:lnTo>
                    <a:pt x="5440" y="9505"/>
                  </a:lnTo>
                  <a:lnTo>
                    <a:pt x="5968" y="9854"/>
                  </a:lnTo>
                  <a:lnTo>
                    <a:pt x="6506" y="10192"/>
                  </a:lnTo>
                  <a:lnTo>
                    <a:pt x="7054" y="10511"/>
                  </a:lnTo>
                  <a:lnTo>
                    <a:pt x="7602" y="10820"/>
                  </a:lnTo>
                  <a:lnTo>
                    <a:pt x="8170" y="11119"/>
                  </a:lnTo>
                  <a:lnTo>
                    <a:pt x="8738" y="11398"/>
                  </a:lnTo>
                  <a:lnTo>
                    <a:pt x="9316" y="11657"/>
                  </a:lnTo>
                  <a:lnTo>
                    <a:pt x="9913" y="11906"/>
                  </a:lnTo>
                  <a:lnTo>
                    <a:pt x="10501" y="12145"/>
                  </a:lnTo>
                  <a:lnTo>
                    <a:pt x="11109" y="12364"/>
                  </a:lnTo>
                  <a:lnTo>
                    <a:pt x="11727" y="12563"/>
                  </a:lnTo>
                  <a:lnTo>
                    <a:pt x="12344" y="12743"/>
                  </a:lnTo>
                  <a:lnTo>
                    <a:pt x="12972" y="12912"/>
                  </a:lnTo>
                  <a:lnTo>
                    <a:pt x="13600" y="13062"/>
                  </a:lnTo>
                  <a:lnTo>
                    <a:pt x="14237" y="13201"/>
                  </a:lnTo>
                  <a:lnTo>
                    <a:pt x="14885" y="13311"/>
                  </a:lnTo>
                  <a:lnTo>
                    <a:pt x="15542" y="13410"/>
                  </a:lnTo>
                  <a:lnTo>
                    <a:pt x="16200" y="13490"/>
                  </a:lnTo>
                  <a:lnTo>
                    <a:pt x="16857" y="13560"/>
                  </a:lnTo>
                  <a:lnTo>
                    <a:pt x="17525" y="13600"/>
                  </a:lnTo>
                  <a:lnTo>
                    <a:pt x="18143" y="13619"/>
                  </a:lnTo>
                  <a:lnTo>
                    <a:pt x="18760" y="13629"/>
                  </a:lnTo>
                  <a:lnTo>
                    <a:pt x="19478" y="13619"/>
                  </a:lnTo>
                  <a:lnTo>
                    <a:pt x="20175" y="13590"/>
                  </a:lnTo>
                  <a:lnTo>
                    <a:pt x="20873" y="13540"/>
                  </a:lnTo>
                  <a:lnTo>
                    <a:pt x="21570" y="13460"/>
                  </a:lnTo>
                  <a:lnTo>
                    <a:pt x="22247" y="13370"/>
                  </a:lnTo>
                  <a:lnTo>
                    <a:pt x="22935" y="13261"/>
                  </a:lnTo>
                  <a:lnTo>
                    <a:pt x="23602" y="13131"/>
                  </a:lnTo>
                  <a:lnTo>
                    <a:pt x="24270" y="12982"/>
                  </a:lnTo>
                  <a:lnTo>
                    <a:pt x="24927" y="12812"/>
                  </a:lnTo>
                  <a:lnTo>
                    <a:pt x="25575" y="12623"/>
                  </a:lnTo>
                  <a:lnTo>
                    <a:pt x="26223" y="12414"/>
                  </a:lnTo>
                  <a:lnTo>
                    <a:pt x="26860" y="12195"/>
                  </a:lnTo>
                  <a:lnTo>
                    <a:pt x="27478" y="11956"/>
                  </a:lnTo>
                  <a:lnTo>
                    <a:pt x="28096" y="11697"/>
                  </a:lnTo>
                  <a:lnTo>
                    <a:pt x="28713" y="11418"/>
                  </a:lnTo>
                  <a:lnTo>
                    <a:pt x="29311" y="11129"/>
                  </a:lnTo>
                  <a:lnTo>
                    <a:pt x="29899" y="10820"/>
                  </a:lnTo>
                  <a:lnTo>
                    <a:pt x="30477" y="10501"/>
                  </a:lnTo>
                  <a:lnTo>
                    <a:pt x="31045" y="10162"/>
                  </a:lnTo>
                  <a:lnTo>
                    <a:pt x="31603" y="9804"/>
                  </a:lnTo>
                  <a:lnTo>
                    <a:pt x="32151" y="9435"/>
                  </a:lnTo>
                  <a:lnTo>
                    <a:pt x="32688" y="9047"/>
                  </a:lnTo>
                  <a:lnTo>
                    <a:pt x="33217" y="8648"/>
                  </a:lnTo>
                  <a:lnTo>
                    <a:pt x="33735" y="8240"/>
                  </a:lnTo>
                  <a:lnTo>
                    <a:pt x="34233" y="7811"/>
                  </a:lnTo>
                  <a:lnTo>
                    <a:pt x="34721" y="7373"/>
                  </a:lnTo>
                  <a:lnTo>
                    <a:pt x="35199" y="6914"/>
                  </a:lnTo>
                  <a:lnTo>
                    <a:pt x="35667" y="6446"/>
                  </a:lnTo>
                  <a:lnTo>
                    <a:pt x="36116" y="5968"/>
                  </a:lnTo>
                  <a:lnTo>
                    <a:pt x="36554" y="5470"/>
                  </a:lnTo>
                  <a:lnTo>
                    <a:pt x="36973" y="4972"/>
                  </a:lnTo>
                  <a:lnTo>
                    <a:pt x="37381" y="4454"/>
                  </a:lnTo>
                  <a:lnTo>
                    <a:pt x="1836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4" name="Google Shape;2814;p24"/>
            <p:cNvSpPr/>
            <p:nvPr/>
          </p:nvSpPr>
          <p:spPr>
            <a:xfrm>
              <a:off x="969550" y="2831450"/>
              <a:ext cx="348725" cy="625200"/>
            </a:xfrm>
            <a:custGeom>
              <a:rect b="b" l="l" r="r" t="t"/>
              <a:pathLst>
                <a:path extrusionOk="0" h="25008" w="13949">
                  <a:moveTo>
                    <a:pt x="6686" y="1"/>
                  </a:moveTo>
                  <a:lnTo>
                    <a:pt x="6347" y="11"/>
                  </a:lnTo>
                  <a:lnTo>
                    <a:pt x="6008" y="41"/>
                  </a:lnTo>
                  <a:lnTo>
                    <a:pt x="5670" y="81"/>
                  </a:lnTo>
                  <a:lnTo>
                    <a:pt x="5341" y="140"/>
                  </a:lnTo>
                  <a:lnTo>
                    <a:pt x="5012" y="220"/>
                  </a:lnTo>
                  <a:lnTo>
                    <a:pt x="4703" y="310"/>
                  </a:lnTo>
                  <a:lnTo>
                    <a:pt x="4384" y="409"/>
                  </a:lnTo>
                  <a:lnTo>
                    <a:pt x="4086" y="529"/>
                  </a:lnTo>
                  <a:lnTo>
                    <a:pt x="3787" y="668"/>
                  </a:lnTo>
                  <a:lnTo>
                    <a:pt x="3498" y="808"/>
                  </a:lnTo>
                  <a:lnTo>
                    <a:pt x="3219" y="977"/>
                  </a:lnTo>
                  <a:lnTo>
                    <a:pt x="2950" y="1147"/>
                  </a:lnTo>
                  <a:lnTo>
                    <a:pt x="2691" y="1336"/>
                  </a:lnTo>
                  <a:lnTo>
                    <a:pt x="2432" y="1535"/>
                  </a:lnTo>
                  <a:lnTo>
                    <a:pt x="2193" y="1744"/>
                  </a:lnTo>
                  <a:lnTo>
                    <a:pt x="1963" y="1964"/>
                  </a:lnTo>
                  <a:lnTo>
                    <a:pt x="1734" y="2193"/>
                  </a:lnTo>
                  <a:lnTo>
                    <a:pt x="1525" y="2442"/>
                  </a:lnTo>
                  <a:lnTo>
                    <a:pt x="1326" y="2691"/>
                  </a:lnTo>
                  <a:lnTo>
                    <a:pt x="1146" y="2950"/>
                  </a:lnTo>
                  <a:lnTo>
                    <a:pt x="967" y="3229"/>
                  </a:lnTo>
                  <a:lnTo>
                    <a:pt x="808" y="3508"/>
                  </a:lnTo>
                  <a:lnTo>
                    <a:pt x="658" y="3797"/>
                  </a:lnTo>
                  <a:lnTo>
                    <a:pt x="529" y="4086"/>
                  </a:lnTo>
                  <a:lnTo>
                    <a:pt x="409" y="4395"/>
                  </a:lnTo>
                  <a:lnTo>
                    <a:pt x="300" y="4703"/>
                  </a:lnTo>
                  <a:lnTo>
                    <a:pt x="210" y="5022"/>
                  </a:lnTo>
                  <a:lnTo>
                    <a:pt x="140" y="5341"/>
                  </a:lnTo>
                  <a:lnTo>
                    <a:pt x="80" y="5680"/>
                  </a:lnTo>
                  <a:lnTo>
                    <a:pt x="31" y="6009"/>
                  </a:lnTo>
                  <a:lnTo>
                    <a:pt x="11" y="6347"/>
                  </a:lnTo>
                  <a:lnTo>
                    <a:pt x="1" y="6696"/>
                  </a:lnTo>
                  <a:lnTo>
                    <a:pt x="1" y="18034"/>
                  </a:lnTo>
                  <a:lnTo>
                    <a:pt x="11" y="18392"/>
                  </a:lnTo>
                  <a:lnTo>
                    <a:pt x="41" y="18741"/>
                  </a:lnTo>
                  <a:lnTo>
                    <a:pt x="80" y="19090"/>
                  </a:lnTo>
                  <a:lnTo>
                    <a:pt x="140" y="19439"/>
                  </a:lnTo>
                  <a:lnTo>
                    <a:pt x="220" y="19777"/>
                  </a:lnTo>
                  <a:lnTo>
                    <a:pt x="310" y="20106"/>
                  </a:lnTo>
                  <a:lnTo>
                    <a:pt x="419" y="20425"/>
                  </a:lnTo>
                  <a:lnTo>
                    <a:pt x="549" y="20744"/>
                  </a:lnTo>
                  <a:lnTo>
                    <a:pt x="688" y="21053"/>
                  </a:lnTo>
                  <a:lnTo>
                    <a:pt x="838" y="21351"/>
                  </a:lnTo>
                  <a:lnTo>
                    <a:pt x="1007" y="21650"/>
                  </a:lnTo>
                  <a:lnTo>
                    <a:pt x="1196" y="21929"/>
                  </a:lnTo>
                  <a:lnTo>
                    <a:pt x="1386" y="22208"/>
                  </a:lnTo>
                  <a:lnTo>
                    <a:pt x="1595" y="22467"/>
                  </a:lnTo>
                  <a:lnTo>
                    <a:pt x="1814" y="22716"/>
                  </a:lnTo>
                  <a:lnTo>
                    <a:pt x="2043" y="22965"/>
                  </a:lnTo>
                  <a:lnTo>
                    <a:pt x="2282" y="23195"/>
                  </a:lnTo>
                  <a:lnTo>
                    <a:pt x="2541" y="23414"/>
                  </a:lnTo>
                  <a:lnTo>
                    <a:pt x="2800" y="23623"/>
                  </a:lnTo>
                  <a:lnTo>
                    <a:pt x="3079" y="23812"/>
                  </a:lnTo>
                  <a:lnTo>
                    <a:pt x="3358" y="24002"/>
                  </a:lnTo>
                  <a:lnTo>
                    <a:pt x="3647" y="24161"/>
                  </a:lnTo>
                  <a:lnTo>
                    <a:pt x="3956" y="24320"/>
                  </a:lnTo>
                  <a:lnTo>
                    <a:pt x="4265" y="24460"/>
                  </a:lnTo>
                  <a:lnTo>
                    <a:pt x="4574" y="24579"/>
                  </a:lnTo>
                  <a:lnTo>
                    <a:pt x="4902" y="24689"/>
                  </a:lnTo>
                  <a:lnTo>
                    <a:pt x="5231" y="24789"/>
                  </a:lnTo>
                  <a:lnTo>
                    <a:pt x="5570" y="24868"/>
                  </a:lnTo>
                  <a:lnTo>
                    <a:pt x="5919" y="24928"/>
                  </a:lnTo>
                  <a:lnTo>
                    <a:pt x="6267" y="24968"/>
                  </a:lnTo>
                  <a:lnTo>
                    <a:pt x="6616" y="24998"/>
                  </a:lnTo>
                  <a:lnTo>
                    <a:pt x="6975" y="25008"/>
                  </a:lnTo>
                  <a:lnTo>
                    <a:pt x="7333" y="24998"/>
                  </a:lnTo>
                  <a:lnTo>
                    <a:pt x="7692" y="24968"/>
                  </a:lnTo>
                  <a:lnTo>
                    <a:pt x="8041" y="24928"/>
                  </a:lnTo>
                  <a:lnTo>
                    <a:pt x="8380" y="24868"/>
                  </a:lnTo>
                  <a:lnTo>
                    <a:pt x="8718" y="24789"/>
                  </a:lnTo>
                  <a:lnTo>
                    <a:pt x="9047" y="24689"/>
                  </a:lnTo>
                  <a:lnTo>
                    <a:pt x="9376" y="24579"/>
                  </a:lnTo>
                  <a:lnTo>
                    <a:pt x="9695" y="24460"/>
                  </a:lnTo>
                  <a:lnTo>
                    <a:pt x="10003" y="24320"/>
                  </a:lnTo>
                  <a:lnTo>
                    <a:pt x="10302" y="24161"/>
                  </a:lnTo>
                  <a:lnTo>
                    <a:pt x="10591" y="24002"/>
                  </a:lnTo>
                  <a:lnTo>
                    <a:pt x="10880" y="23812"/>
                  </a:lnTo>
                  <a:lnTo>
                    <a:pt x="11149" y="23623"/>
                  </a:lnTo>
                  <a:lnTo>
                    <a:pt x="11418" y="23414"/>
                  </a:lnTo>
                  <a:lnTo>
                    <a:pt x="11667" y="23195"/>
                  </a:lnTo>
                  <a:lnTo>
                    <a:pt x="11906" y="22965"/>
                  </a:lnTo>
                  <a:lnTo>
                    <a:pt x="12145" y="22716"/>
                  </a:lnTo>
                  <a:lnTo>
                    <a:pt x="12365" y="22467"/>
                  </a:lnTo>
                  <a:lnTo>
                    <a:pt x="12564" y="22208"/>
                  </a:lnTo>
                  <a:lnTo>
                    <a:pt x="12763" y="21929"/>
                  </a:lnTo>
                  <a:lnTo>
                    <a:pt x="12943" y="21650"/>
                  </a:lnTo>
                  <a:lnTo>
                    <a:pt x="13112" y="21351"/>
                  </a:lnTo>
                  <a:lnTo>
                    <a:pt x="13261" y="21053"/>
                  </a:lnTo>
                  <a:lnTo>
                    <a:pt x="13401" y="20744"/>
                  </a:lnTo>
                  <a:lnTo>
                    <a:pt x="13530" y="20425"/>
                  </a:lnTo>
                  <a:lnTo>
                    <a:pt x="13640" y="20106"/>
                  </a:lnTo>
                  <a:lnTo>
                    <a:pt x="13730" y="19777"/>
                  </a:lnTo>
                  <a:lnTo>
                    <a:pt x="13809" y="19439"/>
                  </a:lnTo>
                  <a:lnTo>
                    <a:pt x="13869" y="19090"/>
                  </a:lnTo>
                  <a:lnTo>
                    <a:pt x="13919" y="18741"/>
                  </a:lnTo>
                  <a:lnTo>
                    <a:pt x="13949" y="18392"/>
                  </a:lnTo>
                  <a:lnTo>
                    <a:pt x="13949" y="18034"/>
                  </a:lnTo>
                  <a:lnTo>
                    <a:pt x="13949" y="6696"/>
                  </a:lnTo>
                  <a:lnTo>
                    <a:pt x="13949" y="6347"/>
                  </a:lnTo>
                  <a:lnTo>
                    <a:pt x="13919" y="6009"/>
                  </a:lnTo>
                  <a:lnTo>
                    <a:pt x="13879" y="5680"/>
                  </a:lnTo>
                  <a:lnTo>
                    <a:pt x="13819" y="5341"/>
                  </a:lnTo>
                  <a:lnTo>
                    <a:pt x="13740" y="5022"/>
                  </a:lnTo>
                  <a:lnTo>
                    <a:pt x="13650" y="4703"/>
                  </a:lnTo>
                  <a:lnTo>
                    <a:pt x="13550" y="4395"/>
                  </a:lnTo>
                  <a:lnTo>
                    <a:pt x="13431" y="4086"/>
                  </a:lnTo>
                  <a:lnTo>
                    <a:pt x="13291" y="3797"/>
                  </a:lnTo>
                  <a:lnTo>
                    <a:pt x="13142" y="3508"/>
                  </a:lnTo>
                  <a:lnTo>
                    <a:pt x="12982" y="3229"/>
                  </a:lnTo>
                  <a:lnTo>
                    <a:pt x="12813" y="2950"/>
                  </a:lnTo>
                  <a:lnTo>
                    <a:pt x="12624" y="2691"/>
                  </a:lnTo>
                  <a:lnTo>
                    <a:pt x="12424" y="2442"/>
                  </a:lnTo>
                  <a:lnTo>
                    <a:pt x="12215" y="2193"/>
                  </a:lnTo>
                  <a:lnTo>
                    <a:pt x="11996" y="1964"/>
                  </a:lnTo>
                  <a:lnTo>
                    <a:pt x="11757" y="1744"/>
                  </a:lnTo>
                  <a:lnTo>
                    <a:pt x="11518" y="1535"/>
                  </a:lnTo>
                  <a:lnTo>
                    <a:pt x="11269" y="1336"/>
                  </a:lnTo>
                  <a:lnTo>
                    <a:pt x="11000" y="1147"/>
                  </a:lnTo>
                  <a:lnTo>
                    <a:pt x="10731" y="977"/>
                  </a:lnTo>
                  <a:lnTo>
                    <a:pt x="10452" y="808"/>
                  </a:lnTo>
                  <a:lnTo>
                    <a:pt x="10163" y="668"/>
                  </a:lnTo>
                  <a:lnTo>
                    <a:pt x="9864" y="529"/>
                  </a:lnTo>
                  <a:lnTo>
                    <a:pt x="9565" y="409"/>
                  </a:lnTo>
                  <a:lnTo>
                    <a:pt x="9256" y="310"/>
                  </a:lnTo>
                  <a:lnTo>
                    <a:pt x="8937" y="220"/>
                  </a:lnTo>
                  <a:lnTo>
                    <a:pt x="8609" y="140"/>
                  </a:lnTo>
                  <a:lnTo>
                    <a:pt x="8280" y="81"/>
                  </a:lnTo>
                  <a:lnTo>
                    <a:pt x="7951" y="41"/>
                  </a:lnTo>
                  <a:lnTo>
                    <a:pt x="7612" y="11"/>
                  </a:lnTo>
                  <a:lnTo>
                    <a:pt x="7264"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5" name="Google Shape;2815;p24"/>
            <p:cNvSpPr/>
            <p:nvPr/>
          </p:nvSpPr>
          <p:spPr>
            <a:xfrm>
              <a:off x="729700" y="2712150"/>
              <a:ext cx="833175" cy="113850"/>
            </a:xfrm>
            <a:custGeom>
              <a:rect b="b" l="l" r="r" t="t"/>
              <a:pathLst>
                <a:path extrusionOk="0" h="4554" w="33327">
                  <a:moveTo>
                    <a:pt x="2162" y="1"/>
                  </a:moveTo>
                  <a:lnTo>
                    <a:pt x="1943" y="11"/>
                  </a:lnTo>
                  <a:lnTo>
                    <a:pt x="1724" y="40"/>
                  </a:lnTo>
                  <a:lnTo>
                    <a:pt x="1515" y="100"/>
                  </a:lnTo>
                  <a:lnTo>
                    <a:pt x="1316" y="170"/>
                  </a:lnTo>
                  <a:lnTo>
                    <a:pt x="1126" y="260"/>
                  </a:lnTo>
                  <a:lnTo>
                    <a:pt x="947" y="369"/>
                  </a:lnTo>
                  <a:lnTo>
                    <a:pt x="788" y="489"/>
                  </a:lnTo>
                  <a:lnTo>
                    <a:pt x="628" y="638"/>
                  </a:lnTo>
                  <a:lnTo>
                    <a:pt x="489" y="788"/>
                  </a:lnTo>
                  <a:lnTo>
                    <a:pt x="369" y="957"/>
                  </a:lnTo>
                  <a:lnTo>
                    <a:pt x="260" y="1136"/>
                  </a:lnTo>
                  <a:lnTo>
                    <a:pt x="170" y="1326"/>
                  </a:lnTo>
                  <a:lnTo>
                    <a:pt x="90" y="1525"/>
                  </a:lnTo>
                  <a:lnTo>
                    <a:pt x="40" y="1724"/>
                  </a:lnTo>
                  <a:lnTo>
                    <a:pt x="10" y="1943"/>
                  </a:lnTo>
                  <a:lnTo>
                    <a:pt x="0" y="2163"/>
                  </a:lnTo>
                  <a:lnTo>
                    <a:pt x="0" y="2392"/>
                  </a:lnTo>
                  <a:lnTo>
                    <a:pt x="10" y="2611"/>
                  </a:lnTo>
                  <a:lnTo>
                    <a:pt x="40" y="2830"/>
                  </a:lnTo>
                  <a:lnTo>
                    <a:pt x="90" y="3029"/>
                  </a:lnTo>
                  <a:lnTo>
                    <a:pt x="170" y="3229"/>
                  </a:lnTo>
                  <a:lnTo>
                    <a:pt x="260" y="3418"/>
                  </a:lnTo>
                  <a:lnTo>
                    <a:pt x="369" y="3597"/>
                  </a:lnTo>
                  <a:lnTo>
                    <a:pt x="489" y="3767"/>
                  </a:lnTo>
                  <a:lnTo>
                    <a:pt x="628" y="3926"/>
                  </a:lnTo>
                  <a:lnTo>
                    <a:pt x="788" y="4066"/>
                  </a:lnTo>
                  <a:lnTo>
                    <a:pt x="947" y="4185"/>
                  </a:lnTo>
                  <a:lnTo>
                    <a:pt x="1126" y="4295"/>
                  </a:lnTo>
                  <a:lnTo>
                    <a:pt x="1316" y="4384"/>
                  </a:lnTo>
                  <a:lnTo>
                    <a:pt x="1515" y="4464"/>
                  </a:lnTo>
                  <a:lnTo>
                    <a:pt x="1724" y="4514"/>
                  </a:lnTo>
                  <a:lnTo>
                    <a:pt x="1943" y="4544"/>
                  </a:lnTo>
                  <a:lnTo>
                    <a:pt x="2162" y="4554"/>
                  </a:lnTo>
                  <a:lnTo>
                    <a:pt x="31154" y="4554"/>
                  </a:lnTo>
                  <a:lnTo>
                    <a:pt x="31384" y="4544"/>
                  </a:lnTo>
                  <a:lnTo>
                    <a:pt x="31593" y="4514"/>
                  </a:lnTo>
                  <a:lnTo>
                    <a:pt x="31802" y="4464"/>
                  </a:lnTo>
                  <a:lnTo>
                    <a:pt x="32001" y="4384"/>
                  </a:lnTo>
                  <a:lnTo>
                    <a:pt x="32191" y="4295"/>
                  </a:lnTo>
                  <a:lnTo>
                    <a:pt x="32370" y="4185"/>
                  </a:lnTo>
                  <a:lnTo>
                    <a:pt x="32539" y="4066"/>
                  </a:lnTo>
                  <a:lnTo>
                    <a:pt x="32689" y="3926"/>
                  </a:lnTo>
                  <a:lnTo>
                    <a:pt x="32828" y="3767"/>
                  </a:lnTo>
                  <a:lnTo>
                    <a:pt x="32958" y="3597"/>
                  </a:lnTo>
                  <a:lnTo>
                    <a:pt x="33067" y="3418"/>
                  </a:lnTo>
                  <a:lnTo>
                    <a:pt x="33157" y="3229"/>
                  </a:lnTo>
                  <a:lnTo>
                    <a:pt x="33227" y="3029"/>
                  </a:lnTo>
                  <a:lnTo>
                    <a:pt x="33277" y="2830"/>
                  </a:lnTo>
                  <a:lnTo>
                    <a:pt x="33316" y="2611"/>
                  </a:lnTo>
                  <a:lnTo>
                    <a:pt x="33326" y="2392"/>
                  </a:lnTo>
                  <a:lnTo>
                    <a:pt x="33326" y="2163"/>
                  </a:lnTo>
                  <a:lnTo>
                    <a:pt x="33316" y="1943"/>
                  </a:lnTo>
                  <a:lnTo>
                    <a:pt x="33277" y="1724"/>
                  </a:lnTo>
                  <a:lnTo>
                    <a:pt x="33227" y="1525"/>
                  </a:lnTo>
                  <a:lnTo>
                    <a:pt x="33157" y="1326"/>
                  </a:lnTo>
                  <a:lnTo>
                    <a:pt x="33067" y="1136"/>
                  </a:lnTo>
                  <a:lnTo>
                    <a:pt x="32958" y="957"/>
                  </a:lnTo>
                  <a:lnTo>
                    <a:pt x="32828" y="788"/>
                  </a:lnTo>
                  <a:lnTo>
                    <a:pt x="32689" y="638"/>
                  </a:lnTo>
                  <a:lnTo>
                    <a:pt x="32539" y="489"/>
                  </a:lnTo>
                  <a:lnTo>
                    <a:pt x="32370" y="369"/>
                  </a:lnTo>
                  <a:lnTo>
                    <a:pt x="32191" y="260"/>
                  </a:lnTo>
                  <a:lnTo>
                    <a:pt x="32001" y="170"/>
                  </a:lnTo>
                  <a:lnTo>
                    <a:pt x="31802" y="100"/>
                  </a:lnTo>
                  <a:lnTo>
                    <a:pt x="31593" y="40"/>
                  </a:lnTo>
                  <a:lnTo>
                    <a:pt x="31384" y="11"/>
                  </a:lnTo>
                  <a:lnTo>
                    <a:pt x="31154"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6" name="Google Shape;2816;p24"/>
            <p:cNvSpPr/>
            <p:nvPr/>
          </p:nvSpPr>
          <p:spPr>
            <a:xfrm>
              <a:off x="828075" y="2266075"/>
              <a:ext cx="636175" cy="959700"/>
            </a:xfrm>
            <a:custGeom>
              <a:rect b="b" l="l" r="r" t="t"/>
              <a:pathLst>
                <a:path extrusionOk="0" h="38388" w="25447">
                  <a:moveTo>
                    <a:pt x="11887" y="0"/>
                  </a:moveTo>
                  <a:lnTo>
                    <a:pt x="11568" y="10"/>
                  </a:lnTo>
                  <a:lnTo>
                    <a:pt x="11259" y="30"/>
                  </a:lnTo>
                  <a:lnTo>
                    <a:pt x="10950" y="60"/>
                  </a:lnTo>
                  <a:lnTo>
                    <a:pt x="10651" y="100"/>
                  </a:lnTo>
                  <a:lnTo>
                    <a:pt x="10342" y="140"/>
                  </a:lnTo>
                  <a:lnTo>
                    <a:pt x="10043" y="189"/>
                  </a:lnTo>
                  <a:lnTo>
                    <a:pt x="9745" y="249"/>
                  </a:lnTo>
                  <a:lnTo>
                    <a:pt x="9446" y="309"/>
                  </a:lnTo>
                  <a:lnTo>
                    <a:pt x="9157" y="379"/>
                  </a:lnTo>
                  <a:lnTo>
                    <a:pt x="8858" y="458"/>
                  </a:lnTo>
                  <a:lnTo>
                    <a:pt x="8569" y="548"/>
                  </a:lnTo>
                  <a:lnTo>
                    <a:pt x="8290" y="638"/>
                  </a:lnTo>
                  <a:lnTo>
                    <a:pt x="8011" y="737"/>
                  </a:lnTo>
                  <a:lnTo>
                    <a:pt x="7732" y="847"/>
                  </a:lnTo>
                  <a:lnTo>
                    <a:pt x="7453" y="957"/>
                  </a:lnTo>
                  <a:lnTo>
                    <a:pt x="7184" y="1076"/>
                  </a:lnTo>
                  <a:lnTo>
                    <a:pt x="6915" y="1196"/>
                  </a:lnTo>
                  <a:lnTo>
                    <a:pt x="6646" y="1335"/>
                  </a:lnTo>
                  <a:lnTo>
                    <a:pt x="6387" y="1465"/>
                  </a:lnTo>
                  <a:lnTo>
                    <a:pt x="6128" y="1614"/>
                  </a:lnTo>
                  <a:lnTo>
                    <a:pt x="5879" y="1763"/>
                  </a:lnTo>
                  <a:lnTo>
                    <a:pt x="5630" y="1923"/>
                  </a:lnTo>
                  <a:lnTo>
                    <a:pt x="5381" y="2082"/>
                  </a:lnTo>
                  <a:lnTo>
                    <a:pt x="5142" y="2252"/>
                  </a:lnTo>
                  <a:lnTo>
                    <a:pt x="4903" y="2421"/>
                  </a:lnTo>
                  <a:lnTo>
                    <a:pt x="4673" y="2600"/>
                  </a:lnTo>
                  <a:lnTo>
                    <a:pt x="4444" y="2780"/>
                  </a:lnTo>
                  <a:lnTo>
                    <a:pt x="4215" y="2969"/>
                  </a:lnTo>
                  <a:lnTo>
                    <a:pt x="3996" y="3168"/>
                  </a:lnTo>
                  <a:lnTo>
                    <a:pt x="3787" y="3368"/>
                  </a:lnTo>
                  <a:lnTo>
                    <a:pt x="3577" y="3567"/>
                  </a:lnTo>
                  <a:lnTo>
                    <a:pt x="3368" y="3776"/>
                  </a:lnTo>
                  <a:lnTo>
                    <a:pt x="3169" y="3995"/>
                  </a:lnTo>
                  <a:lnTo>
                    <a:pt x="2980" y="4214"/>
                  </a:lnTo>
                  <a:lnTo>
                    <a:pt x="2790" y="4434"/>
                  </a:lnTo>
                  <a:lnTo>
                    <a:pt x="2601" y="4663"/>
                  </a:lnTo>
                  <a:lnTo>
                    <a:pt x="2422" y="4892"/>
                  </a:lnTo>
                  <a:lnTo>
                    <a:pt x="2252" y="5131"/>
                  </a:lnTo>
                  <a:lnTo>
                    <a:pt x="2083" y="5370"/>
                  </a:lnTo>
                  <a:lnTo>
                    <a:pt x="1924" y="5619"/>
                  </a:lnTo>
                  <a:lnTo>
                    <a:pt x="1764" y="5868"/>
                  </a:lnTo>
                  <a:lnTo>
                    <a:pt x="1615" y="6127"/>
                  </a:lnTo>
                  <a:lnTo>
                    <a:pt x="1475" y="6376"/>
                  </a:lnTo>
                  <a:lnTo>
                    <a:pt x="1336" y="6645"/>
                  </a:lnTo>
                  <a:lnTo>
                    <a:pt x="1206" y="6904"/>
                  </a:lnTo>
                  <a:lnTo>
                    <a:pt x="1077" y="7173"/>
                  </a:lnTo>
                  <a:lnTo>
                    <a:pt x="957" y="7442"/>
                  </a:lnTo>
                  <a:lnTo>
                    <a:pt x="848" y="7721"/>
                  </a:lnTo>
                  <a:lnTo>
                    <a:pt x="748" y="8000"/>
                  </a:lnTo>
                  <a:lnTo>
                    <a:pt x="648" y="8279"/>
                  </a:lnTo>
                  <a:lnTo>
                    <a:pt x="549" y="8568"/>
                  </a:lnTo>
                  <a:lnTo>
                    <a:pt x="469" y="8857"/>
                  </a:lnTo>
                  <a:lnTo>
                    <a:pt x="389" y="9146"/>
                  </a:lnTo>
                  <a:lnTo>
                    <a:pt x="320" y="9435"/>
                  </a:lnTo>
                  <a:lnTo>
                    <a:pt x="250" y="9734"/>
                  </a:lnTo>
                  <a:lnTo>
                    <a:pt x="190" y="10033"/>
                  </a:lnTo>
                  <a:lnTo>
                    <a:pt x="140" y="10332"/>
                  </a:lnTo>
                  <a:lnTo>
                    <a:pt x="100" y="10640"/>
                  </a:lnTo>
                  <a:lnTo>
                    <a:pt x="71" y="10949"/>
                  </a:lnTo>
                  <a:lnTo>
                    <a:pt x="41" y="11258"/>
                  </a:lnTo>
                  <a:lnTo>
                    <a:pt x="21" y="11567"/>
                  </a:lnTo>
                  <a:lnTo>
                    <a:pt x="11" y="11876"/>
                  </a:lnTo>
                  <a:lnTo>
                    <a:pt x="1" y="12195"/>
                  </a:lnTo>
                  <a:lnTo>
                    <a:pt x="1" y="25665"/>
                  </a:lnTo>
                  <a:lnTo>
                    <a:pt x="11" y="25993"/>
                  </a:lnTo>
                  <a:lnTo>
                    <a:pt x="21" y="26322"/>
                  </a:lnTo>
                  <a:lnTo>
                    <a:pt x="41" y="26651"/>
                  </a:lnTo>
                  <a:lnTo>
                    <a:pt x="71" y="26970"/>
                  </a:lnTo>
                  <a:lnTo>
                    <a:pt x="100" y="27288"/>
                  </a:lnTo>
                  <a:lnTo>
                    <a:pt x="150" y="27607"/>
                  </a:lnTo>
                  <a:lnTo>
                    <a:pt x="200" y="27916"/>
                  </a:lnTo>
                  <a:lnTo>
                    <a:pt x="260" y="28235"/>
                  </a:lnTo>
                  <a:lnTo>
                    <a:pt x="330" y="28544"/>
                  </a:lnTo>
                  <a:lnTo>
                    <a:pt x="399" y="28843"/>
                  </a:lnTo>
                  <a:lnTo>
                    <a:pt x="489" y="29152"/>
                  </a:lnTo>
                  <a:lnTo>
                    <a:pt x="579" y="29450"/>
                  </a:lnTo>
                  <a:lnTo>
                    <a:pt x="668" y="29749"/>
                  </a:lnTo>
                  <a:lnTo>
                    <a:pt x="778" y="30038"/>
                  </a:lnTo>
                  <a:lnTo>
                    <a:pt x="888" y="30337"/>
                  </a:lnTo>
                  <a:lnTo>
                    <a:pt x="1007" y="30616"/>
                  </a:lnTo>
                  <a:lnTo>
                    <a:pt x="1127" y="30905"/>
                  </a:lnTo>
                  <a:lnTo>
                    <a:pt x="1256" y="31184"/>
                  </a:lnTo>
                  <a:lnTo>
                    <a:pt x="1396" y="31463"/>
                  </a:lnTo>
                  <a:lnTo>
                    <a:pt x="1535" y="31732"/>
                  </a:lnTo>
                  <a:lnTo>
                    <a:pt x="1685" y="32001"/>
                  </a:lnTo>
                  <a:lnTo>
                    <a:pt x="1844" y="32260"/>
                  </a:lnTo>
                  <a:lnTo>
                    <a:pt x="2003" y="32529"/>
                  </a:lnTo>
                  <a:lnTo>
                    <a:pt x="2173" y="32778"/>
                  </a:lnTo>
                  <a:lnTo>
                    <a:pt x="2352" y="33037"/>
                  </a:lnTo>
                  <a:lnTo>
                    <a:pt x="2531" y="33276"/>
                  </a:lnTo>
                  <a:lnTo>
                    <a:pt x="2721" y="33525"/>
                  </a:lnTo>
                  <a:lnTo>
                    <a:pt x="2910" y="33764"/>
                  </a:lnTo>
                  <a:lnTo>
                    <a:pt x="3109" y="33994"/>
                  </a:lnTo>
                  <a:lnTo>
                    <a:pt x="3308" y="34223"/>
                  </a:lnTo>
                  <a:lnTo>
                    <a:pt x="3518" y="34442"/>
                  </a:lnTo>
                  <a:lnTo>
                    <a:pt x="3727" y="34661"/>
                  </a:lnTo>
                  <a:lnTo>
                    <a:pt x="3946" y="34880"/>
                  </a:lnTo>
                  <a:lnTo>
                    <a:pt x="4175" y="35089"/>
                  </a:lnTo>
                  <a:lnTo>
                    <a:pt x="4404" y="35289"/>
                  </a:lnTo>
                  <a:lnTo>
                    <a:pt x="4634" y="35488"/>
                  </a:lnTo>
                  <a:lnTo>
                    <a:pt x="4873" y="35677"/>
                  </a:lnTo>
                  <a:lnTo>
                    <a:pt x="5112" y="35867"/>
                  </a:lnTo>
                  <a:lnTo>
                    <a:pt x="5361" y="36046"/>
                  </a:lnTo>
                  <a:lnTo>
                    <a:pt x="5610" y="36215"/>
                  </a:lnTo>
                  <a:lnTo>
                    <a:pt x="5869" y="36385"/>
                  </a:lnTo>
                  <a:lnTo>
                    <a:pt x="6128" y="36544"/>
                  </a:lnTo>
                  <a:lnTo>
                    <a:pt x="6397" y="36703"/>
                  </a:lnTo>
                  <a:lnTo>
                    <a:pt x="6666" y="36853"/>
                  </a:lnTo>
                  <a:lnTo>
                    <a:pt x="6935" y="37002"/>
                  </a:lnTo>
                  <a:lnTo>
                    <a:pt x="7214" y="37132"/>
                  </a:lnTo>
                  <a:lnTo>
                    <a:pt x="7493" y="37261"/>
                  </a:lnTo>
                  <a:lnTo>
                    <a:pt x="7772" y="37391"/>
                  </a:lnTo>
                  <a:lnTo>
                    <a:pt x="8061" y="37510"/>
                  </a:lnTo>
                  <a:lnTo>
                    <a:pt x="8350" y="37620"/>
                  </a:lnTo>
                  <a:lnTo>
                    <a:pt x="8649" y="37720"/>
                  </a:lnTo>
                  <a:lnTo>
                    <a:pt x="8938" y="37819"/>
                  </a:lnTo>
                  <a:lnTo>
                    <a:pt x="9246" y="37909"/>
                  </a:lnTo>
                  <a:lnTo>
                    <a:pt x="9545" y="37989"/>
                  </a:lnTo>
                  <a:lnTo>
                    <a:pt x="9854" y="38068"/>
                  </a:lnTo>
                  <a:lnTo>
                    <a:pt x="10163" y="38128"/>
                  </a:lnTo>
                  <a:lnTo>
                    <a:pt x="10472" y="38188"/>
                  </a:lnTo>
                  <a:lnTo>
                    <a:pt x="10791" y="38248"/>
                  </a:lnTo>
                  <a:lnTo>
                    <a:pt x="11109" y="38288"/>
                  </a:lnTo>
                  <a:lnTo>
                    <a:pt x="11428" y="38327"/>
                  </a:lnTo>
                  <a:lnTo>
                    <a:pt x="11747" y="38357"/>
                  </a:lnTo>
                  <a:lnTo>
                    <a:pt x="12076" y="38377"/>
                  </a:lnTo>
                  <a:lnTo>
                    <a:pt x="12395" y="38387"/>
                  </a:lnTo>
                  <a:lnTo>
                    <a:pt x="13052" y="38387"/>
                  </a:lnTo>
                  <a:lnTo>
                    <a:pt x="13381" y="38377"/>
                  </a:lnTo>
                  <a:lnTo>
                    <a:pt x="13700" y="38357"/>
                  </a:lnTo>
                  <a:lnTo>
                    <a:pt x="14029" y="38327"/>
                  </a:lnTo>
                  <a:lnTo>
                    <a:pt x="14347" y="38288"/>
                  </a:lnTo>
                  <a:lnTo>
                    <a:pt x="14666" y="38248"/>
                  </a:lnTo>
                  <a:lnTo>
                    <a:pt x="14975" y="38188"/>
                  </a:lnTo>
                  <a:lnTo>
                    <a:pt x="15294" y="38128"/>
                  </a:lnTo>
                  <a:lnTo>
                    <a:pt x="15603" y="38068"/>
                  </a:lnTo>
                  <a:lnTo>
                    <a:pt x="15902" y="37989"/>
                  </a:lnTo>
                  <a:lnTo>
                    <a:pt x="16210" y="37909"/>
                  </a:lnTo>
                  <a:lnTo>
                    <a:pt x="16509" y="37819"/>
                  </a:lnTo>
                  <a:lnTo>
                    <a:pt x="16808" y="37720"/>
                  </a:lnTo>
                  <a:lnTo>
                    <a:pt x="17097" y="37620"/>
                  </a:lnTo>
                  <a:lnTo>
                    <a:pt x="17386" y="37510"/>
                  </a:lnTo>
                  <a:lnTo>
                    <a:pt x="17675" y="37391"/>
                  </a:lnTo>
                  <a:lnTo>
                    <a:pt x="17964" y="37261"/>
                  </a:lnTo>
                  <a:lnTo>
                    <a:pt x="18243" y="37132"/>
                  </a:lnTo>
                  <a:lnTo>
                    <a:pt x="18522" y="37002"/>
                  </a:lnTo>
                  <a:lnTo>
                    <a:pt x="18791" y="36853"/>
                  </a:lnTo>
                  <a:lnTo>
                    <a:pt x="19060" y="36703"/>
                  </a:lnTo>
                  <a:lnTo>
                    <a:pt x="19319" y="36544"/>
                  </a:lnTo>
                  <a:lnTo>
                    <a:pt x="19578" y="36385"/>
                  </a:lnTo>
                  <a:lnTo>
                    <a:pt x="19837" y="36215"/>
                  </a:lnTo>
                  <a:lnTo>
                    <a:pt x="20086" y="36046"/>
                  </a:lnTo>
                  <a:lnTo>
                    <a:pt x="20335" y="35867"/>
                  </a:lnTo>
                  <a:lnTo>
                    <a:pt x="20584" y="35677"/>
                  </a:lnTo>
                  <a:lnTo>
                    <a:pt x="20813" y="35488"/>
                  </a:lnTo>
                  <a:lnTo>
                    <a:pt x="21052" y="35289"/>
                  </a:lnTo>
                  <a:lnTo>
                    <a:pt x="21282" y="35089"/>
                  </a:lnTo>
                  <a:lnTo>
                    <a:pt x="21501" y="34880"/>
                  </a:lnTo>
                  <a:lnTo>
                    <a:pt x="21720" y="34661"/>
                  </a:lnTo>
                  <a:lnTo>
                    <a:pt x="21939" y="34442"/>
                  </a:lnTo>
                  <a:lnTo>
                    <a:pt x="22138" y="34223"/>
                  </a:lnTo>
                  <a:lnTo>
                    <a:pt x="22348" y="33994"/>
                  </a:lnTo>
                  <a:lnTo>
                    <a:pt x="22547" y="33764"/>
                  </a:lnTo>
                  <a:lnTo>
                    <a:pt x="22736" y="33525"/>
                  </a:lnTo>
                  <a:lnTo>
                    <a:pt x="22915" y="33276"/>
                  </a:lnTo>
                  <a:lnTo>
                    <a:pt x="23105" y="33037"/>
                  </a:lnTo>
                  <a:lnTo>
                    <a:pt x="23274" y="32778"/>
                  </a:lnTo>
                  <a:lnTo>
                    <a:pt x="23443" y="32529"/>
                  </a:lnTo>
                  <a:lnTo>
                    <a:pt x="23603" y="32260"/>
                  </a:lnTo>
                  <a:lnTo>
                    <a:pt x="23762" y="32001"/>
                  </a:lnTo>
                  <a:lnTo>
                    <a:pt x="23912" y="31732"/>
                  </a:lnTo>
                  <a:lnTo>
                    <a:pt x="24051" y="31463"/>
                  </a:lnTo>
                  <a:lnTo>
                    <a:pt x="24191" y="31184"/>
                  </a:lnTo>
                  <a:lnTo>
                    <a:pt x="24320" y="30905"/>
                  </a:lnTo>
                  <a:lnTo>
                    <a:pt x="24450" y="30616"/>
                  </a:lnTo>
                  <a:lnTo>
                    <a:pt x="24569" y="30337"/>
                  </a:lnTo>
                  <a:lnTo>
                    <a:pt x="24679" y="30038"/>
                  </a:lnTo>
                  <a:lnTo>
                    <a:pt x="24779" y="29749"/>
                  </a:lnTo>
                  <a:lnTo>
                    <a:pt x="24878" y="29450"/>
                  </a:lnTo>
                  <a:lnTo>
                    <a:pt x="24968" y="29152"/>
                  </a:lnTo>
                  <a:lnTo>
                    <a:pt x="25048" y="28843"/>
                  </a:lnTo>
                  <a:lnTo>
                    <a:pt x="25117" y="28544"/>
                  </a:lnTo>
                  <a:lnTo>
                    <a:pt x="25187" y="28235"/>
                  </a:lnTo>
                  <a:lnTo>
                    <a:pt x="25247" y="27916"/>
                  </a:lnTo>
                  <a:lnTo>
                    <a:pt x="25297" y="27607"/>
                  </a:lnTo>
                  <a:lnTo>
                    <a:pt x="25346" y="27288"/>
                  </a:lnTo>
                  <a:lnTo>
                    <a:pt x="25386" y="26970"/>
                  </a:lnTo>
                  <a:lnTo>
                    <a:pt x="25406" y="26651"/>
                  </a:lnTo>
                  <a:lnTo>
                    <a:pt x="25436" y="26322"/>
                  </a:lnTo>
                  <a:lnTo>
                    <a:pt x="25446" y="25993"/>
                  </a:lnTo>
                  <a:lnTo>
                    <a:pt x="25446" y="25665"/>
                  </a:lnTo>
                  <a:lnTo>
                    <a:pt x="25446" y="12195"/>
                  </a:lnTo>
                  <a:lnTo>
                    <a:pt x="25446" y="11876"/>
                  </a:lnTo>
                  <a:lnTo>
                    <a:pt x="25436" y="11567"/>
                  </a:lnTo>
                  <a:lnTo>
                    <a:pt x="25416" y="11258"/>
                  </a:lnTo>
                  <a:lnTo>
                    <a:pt x="25386" y="10949"/>
                  </a:lnTo>
                  <a:lnTo>
                    <a:pt x="25346" y="10640"/>
                  </a:lnTo>
                  <a:lnTo>
                    <a:pt x="25307" y="10332"/>
                  </a:lnTo>
                  <a:lnTo>
                    <a:pt x="25257" y="10033"/>
                  </a:lnTo>
                  <a:lnTo>
                    <a:pt x="25197" y="9734"/>
                  </a:lnTo>
                  <a:lnTo>
                    <a:pt x="25137" y="9435"/>
                  </a:lnTo>
                  <a:lnTo>
                    <a:pt x="25067" y="9146"/>
                  </a:lnTo>
                  <a:lnTo>
                    <a:pt x="24988" y="8857"/>
                  </a:lnTo>
                  <a:lnTo>
                    <a:pt x="24898" y="8568"/>
                  </a:lnTo>
                  <a:lnTo>
                    <a:pt x="24808" y="8279"/>
                  </a:lnTo>
                  <a:lnTo>
                    <a:pt x="24709" y="8000"/>
                  </a:lnTo>
                  <a:lnTo>
                    <a:pt x="24599" y="7721"/>
                  </a:lnTo>
                  <a:lnTo>
                    <a:pt x="24490" y="7442"/>
                  </a:lnTo>
                  <a:lnTo>
                    <a:pt x="24370" y="7173"/>
                  </a:lnTo>
                  <a:lnTo>
                    <a:pt x="24241" y="6904"/>
                  </a:lnTo>
                  <a:lnTo>
                    <a:pt x="24111" y="6645"/>
                  </a:lnTo>
                  <a:lnTo>
                    <a:pt x="23972" y="6376"/>
                  </a:lnTo>
                  <a:lnTo>
                    <a:pt x="23832" y="6127"/>
                  </a:lnTo>
                  <a:lnTo>
                    <a:pt x="23683" y="5868"/>
                  </a:lnTo>
                  <a:lnTo>
                    <a:pt x="23523" y="5619"/>
                  </a:lnTo>
                  <a:lnTo>
                    <a:pt x="23364" y="5370"/>
                  </a:lnTo>
                  <a:lnTo>
                    <a:pt x="23194" y="5131"/>
                  </a:lnTo>
                  <a:lnTo>
                    <a:pt x="23025" y="4892"/>
                  </a:lnTo>
                  <a:lnTo>
                    <a:pt x="22846" y="4663"/>
                  </a:lnTo>
                  <a:lnTo>
                    <a:pt x="22666" y="4434"/>
                  </a:lnTo>
                  <a:lnTo>
                    <a:pt x="22477" y="4214"/>
                  </a:lnTo>
                  <a:lnTo>
                    <a:pt x="22278" y="3995"/>
                  </a:lnTo>
                  <a:lnTo>
                    <a:pt x="22079" y="3776"/>
                  </a:lnTo>
                  <a:lnTo>
                    <a:pt x="21879" y="3567"/>
                  </a:lnTo>
                  <a:lnTo>
                    <a:pt x="21670" y="3368"/>
                  </a:lnTo>
                  <a:lnTo>
                    <a:pt x="21451" y="3168"/>
                  </a:lnTo>
                  <a:lnTo>
                    <a:pt x="21232" y="2969"/>
                  </a:lnTo>
                  <a:lnTo>
                    <a:pt x="21013" y="2780"/>
                  </a:lnTo>
                  <a:lnTo>
                    <a:pt x="20783" y="2600"/>
                  </a:lnTo>
                  <a:lnTo>
                    <a:pt x="20544" y="2421"/>
                  </a:lnTo>
                  <a:lnTo>
                    <a:pt x="20315" y="2252"/>
                  </a:lnTo>
                  <a:lnTo>
                    <a:pt x="20066" y="2082"/>
                  </a:lnTo>
                  <a:lnTo>
                    <a:pt x="19827" y="1923"/>
                  </a:lnTo>
                  <a:lnTo>
                    <a:pt x="19578" y="1763"/>
                  </a:lnTo>
                  <a:lnTo>
                    <a:pt x="19319" y="1614"/>
                  </a:lnTo>
                  <a:lnTo>
                    <a:pt x="19060" y="1465"/>
                  </a:lnTo>
                  <a:lnTo>
                    <a:pt x="18801" y="1335"/>
                  </a:lnTo>
                  <a:lnTo>
                    <a:pt x="18542" y="1196"/>
                  </a:lnTo>
                  <a:lnTo>
                    <a:pt x="18273" y="1076"/>
                  </a:lnTo>
                  <a:lnTo>
                    <a:pt x="17994" y="957"/>
                  </a:lnTo>
                  <a:lnTo>
                    <a:pt x="17725" y="847"/>
                  </a:lnTo>
                  <a:lnTo>
                    <a:pt x="17446" y="737"/>
                  </a:lnTo>
                  <a:lnTo>
                    <a:pt x="17167" y="638"/>
                  </a:lnTo>
                  <a:lnTo>
                    <a:pt x="16878" y="548"/>
                  </a:lnTo>
                  <a:lnTo>
                    <a:pt x="16589" y="458"/>
                  </a:lnTo>
                  <a:lnTo>
                    <a:pt x="16300" y="379"/>
                  </a:lnTo>
                  <a:lnTo>
                    <a:pt x="16001" y="309"/>
                  </a:lnTo>
                  <a:lnTo>
                    <a:pt x="15712" y="249"/>
                  </a:lnTo>
                  <a:lnTo>
                    <a:pt x="15413" y="189"/>
                  </a:lnTo>
                  <a:lnTo>
                    <a:pt x="15105" y="140"/>
                  </a:lnTo>
                  <a:lnTo>
                    <a:pt x="14806" y="100"/>
                  </a:lnTo>
                  <a:lnTo>
                    <a:pt x="14497" y="60"/>
                  </a:lnTo>
                  <a:lnTo>
                    <a:pt x="14188" y="30"/>
                  </a:lnTo>
                  <a:lnTo>
                    <a:pt x="13879" y="10"/>
                  </a:lnTo>
                  <a:lnTo>
                    <a:pt x="13570"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7" name="Google Shape;2817;p24"/>
            <p:cNvSpPr/>
            <p:nvPr/>
          </p:nvSpPr>
          <p:spPr>
            <a:xfrm>
              <a:off x="915750" y="2699700"/>
              <a:ext cx="135025" cy="60800"/>
            </a:xfrm>
            <a:custGeom>
              <a:rect b="b" l="l" r="r" t="t"/>
              <a:pathLst>
                <a:path extrusionOk="0" h="2432" w="5401">
                  <a:moveTo>
                    <a:pt x="1097" y="0"/>
                  </a:moveTo>
                  <a:lnTo>
                    <a:pt x="977" y="20"/>
                  </a:lnTo>
                  <a:lnTo>
                    <a:pt x="858" y="50"/>
                  </a:lnTo>
                  <a:lnTo>
                    <a:pt x="748" y="90"/>
                  </a:lnTo>
                  <a:lnTo>
                    <a:pt x="638" y="150"/>
                  </a:lnTo>
                  <a:lnTo>
                    <a:pt x="539" y="210"/>
                  </a:lnTo>
                  <a:lnTo>
                    <a:pt x="449" y="279"/>
                  </a:lnTo>
                  <a:lnTo>
                    <a:pt x="359" y="359"/>
                  </a:lnTo>
                  <a:lnTo>
                    <a:pt x="280" y="439"/>
                  </a:lnTo>
                  <a:lnTo>
                    <a:pt x="210" y="538"/>
                  </a:lnTo>
                  <a:lnTo>
                    <a:pt x="150" y="638"/>
                  </a:lnTo>
                  <a:lnTo>
                    <a:pt x="100" y="748"/>
                  </a:lnTo>
                  <a:lnTo>
                    <a:pt x="61" y="857"/>
                  </a:lnTo>
                  <a:lnTo>
                    <a:pt x="31" y="967"/>
                  </a:lnTo>
                  <a:lnTo>
                    <a:pt x="11" y="1096"/>
                  </a:lnTo>
                  <a:lnTo>
                    <a:pt x="1" y="1216"/>
                  </a:lnTo>
                  <a:lnTo>
                    <a:pt x="11" y="1345"/>
                  </a:lnTo>
                  <a:lnTo>
                    <a:pt x="31" y="1465"/>
                  </a:lnTo>
                  <a:lnTo>
                    <a:pt x="61" y="1585"/>
                  </a:lnTo>
                  <a:lnTo>
                    <a:pt x="100" y="1694"/>
                  </a:lnTo>
                  <a:lnTo>
                    <a:pt x="150" y="1794"/>
                  </a:lnTo>
                  <a:lnTo>
                    <a:pt x="210" y="1903"/>
                  </a:lnTo>
                  <a:lnTo>
                    <a:pt x="280" y="1993"/>
                  </a:lnTo>
                  <a:lnTo>
                    <a:pt x="359" y="2083"/>
                  </a:lnTo>
                  <a:lnTo>
                    <a:pt x="449" y="2162"/>
                  </a:lnTo>
                  <a:lnTo>
                    <a:pt x="539" y="2232"/>
                  </a:lnTo>
                  <a:lnTo>
                    <a:pt x="638" y="2292"/>
                  </a:lnTo>
                  <a:lnTo>
                    <a:pt x="748" y="2342"/>
                  </a:lnTo>
                  <a:lnTo>
                    <a:pt x="858" y="2382"/>
                  </a:lnTo>
                  <a:lnTo>
                    <a:pt x="977" y="2412"/>
                  </a:lnTo>
                  <a:lnTo>
                    <a:pt x="1097" y="2431"/>
                  </a:lnTo>
                  <a:lnTo>
                    <a:pt x="4305" y="2431"/>
                  </a:lnTo>
                  <a:lnTo>
                    <a:pt x="4424" y="2412"/>
                  </a:lnTo>
                  <a:lnTo>
                    <a:pt x="4544" y="2382"/>
                  </a:lnTo>
                  <a:lnTo>
                    <a:pt x="4653" y="2342"/>
                  </a:lnTo>
                  <a:lnTo>
                    <a:pt x="4763" y="2292"/>
                  </a:lnTo>
                  <a:lnTo>
                    <a:pt x="4863" y="2232"/>
                  </a:lnTo>
                  <a:lnTo>
                    <a:pt x="4952" y="2162"/>
                  </a:lnTo>
                  <a:lnTo>
                    <a:pt x="5042" y="2083"/>
                  </a:lnTo>
                  <a:lnTo>
                    <a:pt x="5122" y="1993"/>
                  </a:lnTo>
                  <a:lnTo>
                    <a:pt x="5191" y="1903"/>
                  </a:lnTo>
                  <a:lnTo>
                    <a:pt x="5251" y="1794"/>
                  </a:lnTo>
                  <a:lnTo>
                    <a:pt x="5301" y="1694"/>
                  </a:lnTo>
                  <a:lnTo>
                    <a:pt x="5341" y="1585"/>
                  </a:lnTo>
                  <a:lnTo>
                    <a:pt x="5371" y="1465"/>
                  </a:lnTo>
                  <a:lnTo>
                    <a:pt x="5391" y="1345"/>
                  </a:lnTo>
                  <a:lnTo>
                    <a:pt x="5401" y="1216"/>
                  </a:lnTo>
                  <a:lnTo>
                    <a:pt x="5391" y="1096"/>
                  </a:lnTo>
                  <a:lnTo>
                    <a:pt x="5371" y="967"/>
                  </a:lnTo>
                  <a:lnTo>
                    <a:pt x="5341" y="857"/>
                  </a:lnTo>
                  <a:lnTo>
                    <a:pt x="5301" y="748"/>
                  </a:lnTo>
                  <a:lnTo>
                    <a:pt x="5251" y="638"/>
                  </a:lnTo>
                  <a:lnTo>
                    <a:pt x="5191" y="538"/>
                  </a:lnTo>
                  <a:lnTo>
                    <a:pt x="5122" y="439"/>
                  </a:lnTo>
                  <a:lnTo>
                    <a:pt x="5042" y="359"/>
                  </a:lnTo>
                  <a:lnTo>
                    <a:pt x="4952" y="279"/>
                  </a:lnTo>
                  <a:lnTo>
                    <a:pt x="4863" y="210"/>
                  </a:lnTo>
                  <a:lnTo>
                    <a:pt x="4763" y="150"/>
                  </a:lnTo>
                  <a:lnTo>
                    <a:pt x="4653" y="90"/>
                  </a:lnTo>
                  <a:lnTo>
                    <a:pt x="4544" y="50"/>
                  </a:lnTo>
                  <a:lnTo>
                    <a:pt x="4424" y="20"/>
                  </a:lnTo>
                  <a:lnTo>
                    <a:pt x="4305"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8" name="Google Shape;2818;p24"/>
            <p:cNvSpPr/>
            <p:nvPr/>
          </p:nvSpPr>
          <p:spPr>
            <a:xfrm>
              <a:off x="1241550" y="2699700"/>
              <a:ext cx="135025" cy="60800"/>
            </a:xfrm>
            <a:custGeom>
              <a:rect b="b" l="l" r="r" t="t"/>
              <a:pathLst>
                <a:path extrusionOk="0" h="2432" w="5401">
                  <a:moveTo>
                    <a:pt x="1096" y="0"/>
                  </a:moveTo>
                  <a:lnTo>
                    <a:pt x="977" y="20"/>
                  </a:lnTo>
                  <a:lnTo>
                    <a:pt x="857" y="50"/>
                  </a:lnTo>
                  <a:lnTo>
                    <a:pt x="747" y="90"/>
                  </a:lnTo>
                  <a:lnTo>
                    <a:pt x="648" y="150"/>
                  </a:lnTo>
                  <a:lnTo>
                    <a:pt x="538" y="210"/>
                  </a:lnTo>
                  <a:lnTo>
                    <a:pt x="449" y="279"/>
                  </a:lnTo>
                  <a:lnTo>
                    <a:pt x="359" y="359"/>
                  </a:lnTo>
                  <a:lnTo>
                    <a:pt x="279" y="439"/>
                  </a:lnTo>
                  <a:lnTo>
                    <a:pt x="209" y="538"/>
                  </a:lnTo>
                  <a:lnTo>
                    <a:pt x="150" y="638"/>
                  </a:lnTo>
                  <a:lnTo>
                    <a:pt x="100" y="748"/>
                  </a:lnTo>
                  <a:lnTo>
                    <a:pt x="60" y="857"/>
                  </a:lnTo>
                  <a:lnTo>
                    <a:pt x="30" y="967"/>
                  </a:lnTo>
                  <a:lnTo>
                    <a:pt x="10" y="1096"/>
                  </a:lnTo>
                  <a:lnTo>
                    <a:pt x="0" y="1216"/>
                  </a:lnTo>
                  <a:lnTo>
                    <a:pt x="10" y="1345"/>
                  </a:lnTo>
                  <a:lnTo>
                    <a:pt x="30" y="1465"/>
                  </a:lnTo>
                  <a:lnTo>
                    <a:pt x="60" y="1585"/>
                  </a:lnTo>
                  <a:lnTo>
                    <a:pt x="100" y="1694"/>
                  </a:lnTo>
                  <a:lnTo>
                    <a:pt x="150" y="1794"/>
                  </a:lnTo>
                  <a:lnTo>
                    <a:pt x="209" y="1903"/>
                  </a:lnTo>
                  <a:lnTo>
                    <a:pt x="279" y="1993"/>
                  </a:lnTo>
                  <a:lnTo>
                    <a:pt x="359" y="2083"/>
                  </a:lnTo>
                  <a:lnTo>
                    <a:pt x="449" y="2162"/>
                  </a:lnTo>
                  <a:lnTo>
                    <a:pt x="538" y="2232"/>
                  </a:lnTo>
                  <a:lnTo>
                    <a:pt x="648" y="2292"/>
                  </a:lnTo>
                  <a:lnTo>
                    <a:pt x="747" y="2342"/>
                  </a:lnTo>
                  <a:lnTo>
                    <a:pt x="857" y="2382"/>
                  </a:lnTo>
                  <a:lnTo>
                    <a:pt x="977" y="2412"/>
                  </a:lnTo>
                  <a:lnTo>
                    <a:pt x="1096" y="2431"/>
                  </a:lnTo>
                  <a:lnTo>
                    <a:pt x="4304" y="2431"/>
                  </a:lnTo>
                  <a:lnTo>
                    <a:pt x="4424" y="2412"/>
                  </a:lnTo>
                  <a:lnTo>
                    <a:pt x="4543" y="2382"/>
                  </a:lnTo>
                  <a:lnTo>
                    <a:pt x="4653" y="2342"/>
                  </a:lnTo>
                  <a:lnTo>
                    <a:pt x="4762" y="2292"/>
                  </a:lnTo>
                  <a:lnTo>
                    <a:pt x="4862" y="2232"/>
                  </a:lnTo>
                  <a:lnTo>
                    <a:pt x="4962" y="2162"/>
                  </a:lnTo>
                  <a:lnTo>
                    <a:pt x="5041" y="2083"/>
                  </a:lnTo>
                  <a:lnTo>
                    <a:pt x="5121" y="1993"/>
                  </a:lnTo>
                  <a:lnTo>
                    <a:pt x="5191" y="1903"/>
                  </a:lnTo>
                  <a:lnTo>
                    <a:pt x="5251" y="1794"/>
                  </a:lnTo>
                  <a:lnTo>
                    <a:pt x="5300" y="1694"/>
                  </a:lnTo>
                  <a:lnTo>
                    <a:pt x="5350" y="1585"/>
                  </a:lnTo>
                  <a:lnTo>
                    <a:pt x="5380" y="1465"/>
                  </a:lnTo>
                  <a:lnTo>
                    <a:pt x="5390" y="1345"/>
                  </a:lnTo>
                  <a:lnTo>
                    <a:pt x="5400" y="1216"/>
                  </a:lnTo>
                  <a:lnTo>
                    <a:pt x="5390" y="1096"/>
                  </a:lnTo>
                  <a:lnTo>
                    <a:pt x="5380" y="967"/>
                  </a:lnTo>
                  <a:lnTo>
                    <a:pt x="5350" y="857"/>
                  </a:lnTo>
                  <a:lnTo>
                    <a:pt x="5300" y="748"/>
                  </a:lnTo>
                  <a:lnTo>
                    <a:pt x="5251" y="638"/>
                  </a:lnTo>
                  <a:lnTo>
                    <a:pt x="5191" y="538"/>
                  </a:lnTo>
                  <a:lnTo>
                    <a:pt x="5121" y="439"/>
                  </a:lnTo>
                  <a:lnTo>
                    <a:pt x="5041" y="359"/>
                  </a:lnTo>
                  <a:lnTo>
                    <a:pt x="4962" y="279"/>
                  </a:lnTo>
                  <a:lnTo>
                    <a:pt x="4862" y="210"/>
                  </a:lnTo>
                  <a:lnTo>
                    <a:pt x="4762" y="150"/>
                  </a:lnTo>
                  <a:lnTo>
                    <a:pt x="4653" y="90"/>
                  </a:lnTo>
                  <a:lnTo>
                    <a:pt x="4543" y="50"/>
                  </a:lnTo>
                  <a:lnTo>
                    <a:pt x="4424" y="20"/>
                  </a:lnTo>
                  <a:lnTo>
                    <a:pt x="4304"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9" name="Google Shape;2819;p24"/>
            <p:cNvSpPr/>
            <p:nvPr/>
          </p:nvSpPr>
          <p:spPr>
            <a:xfrm>
              <a:off x="968050" y="2692975"/>
              <a:ext cx="74250" cy="74500"/>
            </a:xfrm>
            <a:custGeom>
              <a:rect b="b" l="l" r="r" t="t"/>
              <a:pathLst>
                <a:path extrusionOk="0" h="2980" w="2970">
                  <a:moveTo>
                    <a:pt x="1336" y="0"/>
                  </a:moveTo>
                  <a:lnTo>
                    <a:pt x="1187" y="30"/>
                  </a:lnTo>
                  <a:lnTo>
                    <a:pt x="1047" y="60"/>
                  </a:lnTo>
                  <a:lnTo>
                    <a:pt x="908" y="110"/>
                  </a:lnTo>
                  <a:lnTo>
                    <a:pt x="778" y="180"/>
                  </a:lnTo>
                  <a:lnTo>
                    <a:pt x="649" y="250"/>
                  </a:lnTo>
                  <a:lnTo>
                    <a:pt x="539" y="339"/>
                  </a:lnTo>
                  <a:lnTo>
                    <a:pt x="429" y="429"/>
                  </a:lnTo>
                  <a:lnTo>
                    <a:pt x="340" y="538"/>
                  </a:lnTo>
                  <a:lnTo>
                    <a:pt x="250" y="658"/>
                  </a:lnTo>
                  <a:lnTo>
                    <a:pt x="180" y="778"/>
                  </a:lnTo>
                  <a:lnTo>
                    <a:pt x="111" y="907"/>
                  </a:lnTo>
                  <a:lnTo>
                    <a:pt x="61" y="1047"/>
                  </a:lnTo>
                  <a:lnTo>
                    <a:pt x="31" y="1186"/>
                  </a:lnTo>
                  <a:lnTo>
                    <a:pt x="1" y="1336"/>
                  </a:lnTo>
                  <a:lnTo>
                    <a:pt x="1" y="1485"/>
                  </a:lnTo>
                  <a:lnTo>
                    <a:pt x="1" y="1634"/>
                  </a:lnTo>
                  <a:lnTo>
                    <a:pt x="31" y="1784"/>
                  </a:lnTo>
                  <a:lnTo>
                    <a:pt x="61" y="1933"/>
                  </a:lnTo>
                  <a:lnTo>
                    <a:pt x="111" y="2063"/>
                  </a:lnTo>
                  <a:lnTo>
                    <a:pt x="180" y="2192"/>
                  </a:lnTo>
                  <a:lnTo>
                    <a:pt x="250" y="2322"/>
                  </a:lnTo>
                  <a:lnTo>
                    <a:pt x="340" y="2431"/>
                  </a:lnTo>
                  <a:lnTo>
                    <a:pt x="429" y="2541"/>
                  </a:lnTo>
                  <a:lnTo>
                    <a:pt x="539" y="2631"/>
                  </a:lnTo>
                  <a:lnTo>
                    <a:pt x="649" y="2720"/>
                  </a:lnTo>
                  <a:lnTo>
                    <a:pt x="778" y="2800"/>
                  </a:lnTo>
                  <a:lnTo>
                    <a:pt x="908" y="2860"/>
                  </a:lnTo>
                  <a:lnTo>
                    <a:pt x="1047" y="2910"/>
                  </a:lnTo>
                  <a:lnTo>
                    <a:pt x="1187" y="2950"/>
                  </a:lnTo>
                  <a:lnTo>
                    <a:pt x="1336" y="2969"/>
                  </a:lnTo>
                  <a:lnTo>
                    <a:pt x="1485" y="2979"/>
                  </a:lnTo>
                  <a:lnTo>
                    <a:pt x="1635" y="2969"/>
                  </a:lnTo>
                  <a:lnTo>
                    <a:pt x="1784" y="2950"/>
                  </a:lnTo>
                  <a:lnTo>
                    <a:pt x="1924" y="2910"/>
                  </a:lnTo>
                  <a:lnTo>
                    <a:pt x="2063" y="2860"/>
                  </a:lnTo>
                  <a:lnTo>
                    <a:pt x="2193" y="2800"/>
                  </a:lnTo>
                  <a:lnTo>
                    <a:pt x="2322" y="2720"/>
                  </a:lnTo>
                  <a:lnTo>
                    <a:pt x="2432" y="2631"/>
                  </a:lnTo>
                  <a:lnTo>
                    <a:pt x="2541" y="2541"/>
                  </a:lnTo>
                  <a:lnTo>
                    <a:pt x="2631" y="2431"/>
                  </a:lnTo>
                  <a:lnTo>
                    <a:pt x="2721" y="2322"/>
                  </a:lnTo>
                  <a:lnTo>
                    <a:pt x="2791" y="2192"/>
                  </a:lnTo>
                  <a:lnTo>
                    <a:pt x="2860" y="2063"/>
                  </a:lnTo>
                  <a:lnTo>
                    <a:pt x="2910" y="1933"/>
                  </a:lnTo>
                  <a:lnTo>
                    <a:pt x="2940" y="1784"/>
                  </a:lnTo>
                  <a:lnTo>
                    <a:pt x="2970" y="1634"/>
                  </a:lnTo>
                  <a:lnTo>
                    <a:pt x="2970" y="1485"/>
                  </a:lnTo>
                  <a:lnTo>
                    <a:pt x="2970" y="1336"/>
                  </a:lnTo>
                  <a:lnTo>
                    <a:pt x="2940" y="1186"/>
                  </a:lnTo>
                  <a:lnTo>
                    <a:pt x="2910" y="1047"/>
                  </a:lnTo>
                  <a:lnTo>
                    <a:pt x="2860" y="907"/>
                  </a:lnTo>
                  <a:lnTo>
                    <a:pt x="2791" y="778"/>
                  </a:lnTo>
                  <a:lnTo>
                    <a:pt x="2721" y="658"/>
                  </a:lnTo>
                  <a:lnTo>
                    <a:pt x="2631" y="538"/>
                  </a:lnTo>
                  <a:lnTo>
                    <a:pt x="2541" y="429"/>
                  </a:lnTo>
                  <a:lnTo>
                    <a:pt x="2432" y="339"/>
                  </a:lnTo>
                  <a:lnTo>
                    <a:pt x="2322" y="250"/>
                  </a:lnTo>
                  <a:lnTo>
                    <a:pt x="2193" y="180"/>
                  </a:lnTo>
                  <a:lnTo>
                    <a:pt x="2063" y="110"/>
                  </a:lnTo>
                  <a:lnTo>
                    <a:pt x="1924" y="60"/>
                  </a:lnTo>
                  <a:lnTo>
                    <a:pt x="1784" y="30"/>
                  </a:lnTo>
                  <a:lnTo>
                    <a:pt x="163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0" name="Google Shape;2820;p24"/>
            <p:cNvSpPr/>
            <p:nvPr/>
          </p:nvSpPr>
          <p:spPr>
            <a:xfrm>
              <a:off x="1250000" y="2692975"/>
              <a:ext cx="74500" cy="74500"/>
            </a:xfrm>
            <a:custGeom>
              <a:rect b="b" l="l" r="r" t="t"/>
              <a:pathLst>
                <a:path extrusionOk="0" h="2980" w="2980">
                  <a:moveTo>
                    <a:pt x="1336" y="0"/>
                  </a:moveTo>
                  <a:lnTo>
                    <a:pt x="1187" y="30"/>
                  </a:lnTo>
                  <a:lnTo>
                    <a:pt x="1047" y="60"/>
                  </a:lnTo>
                  <a:lnTo>
                    <a:pt x="908" y="110"/>
                  </a:lnTo>
                  <a:lnTo>
                    <a:pt x="778" y="180"/>
                  </a:lnTo>
                  <a:lnTo>
                    <a:pt x="658" y="250"/>
                  </a:lnTo>
                  <a:lnTo>
                    <a:pt x="539" y="339"/>
                  </a:lnTo>
                  <a:lnTo>
                    <a:pt x="439" y="429"/>
                  </a:lnTo>
                  <a:lnTo>
                    <a:pt x="340" y="538"/>
                  </a:lnTo>
                  <a:lnTo>
                    <a:pt x="250" y="658"/>
                  </a:lnTo>
                  <a:lnTo>
                    <a:pt x="180" y="778"/>
                  </a:lnTo>
                  <a:lnTo>
                    <a:pt x="120" y="907"/>
                  </a:lnTo>
                  <a:lnTo>
                    <a:pt x="71" y="1047"/>
                  </a:lnTo>
                  <a:lnTo>
                    <a:pt x="31" y="1186"/>
                  </a:lnTo>
                  <a:lnTo>
                    <a:pt x="11" y="1336"/>
                  </a:lnTo>
                  <a:lnTo>
                    <a:pt x="1" y="1485"/>
                  </a:lnTo>
                  <a:lnTo>
                    <a:pt x="11" y="1634"/>
                  </a:lnTo>
                  <a:lnTo>
                    <a:pt x="31" y="1784"/>
                  </a:lnTo>
                  <a:lnTo>
                    <a:pt x="71" y="1933"/>
                  </a:lnTo>
                  <a:lnTo>
                    <a:pt x="120" y="2063"/>
                  </a:lnTo>
                  <a:lnTo>
                    <a:pt x="180" y="2192"/>
                  </a:lnTo>
                  <a:lnTo>
                    <a:pt x="250" y="2322"/>
                  </a:lnTo>
                  <a:lnTo>
                    <a:pt x="340" y="2431"/>
                  </a:lnTo>
                  <a:lnTo>
                    <a:pt x="439" y="2541"/>
                  </a:lnTo>
                  <a:lnTo>
                    <a:pt x="539" y="2631"/>
                  </a:lnTo>
                  <a:lnTo>
                    <a:pt x="658" y="2720"/>
                  </a:lnTo>
                  <a:lnTo>
                    <a:pt x="778" y="2800"/>
                  </a:lnTo>
                  <a:lnTo>
                    <a:pt x="908" y="2860"/>
                  </a:lnTo>
                  <a:lnTo>
                    <a:pt x="1047" y="2910"/>
                  </a:lnTo>
                  <a:lnTo>
                    <a:pt x="1187" y="2950"/>
                  </a:lnTo>
                  <a:lnTo>
                    <a:pt x="1336" y="2969"/>
                  </a:lnTo>
                  <a:lnTo>
                    <a:pt x="1485" y="2979"/>
                  </a:lnTo>
                  <a:lnTo>
                    <a:pt x="1645" y="2969"/>
                  </a:lnTo>
                  <a:lnTo>
                    <a:pt x="1794" y="2950"/>
                  </a:lnTo>
                  <a:lnTo>
                    <a:pt x="1934" y="2910"/>
                  </a:lnTo>
                  <a:lnTo>
                    <a:pt x="2073" y="2860"/>
                  </a:lnTo>
                  <a:lnTo>
                    <a:pt x="2203" y="2800"/>
                  </a:lnTo>
                  <a:lnTo>
                    <a:pt x="2322" y="2720"/>
                  </a:lnTo>
                  <a:lnTo>
                    <a:pt x="2432" y="2631"/>
                  </a:lnTo>
                  <a:lnTo>
                    <a:pt x="2541" y="2541"/>
                  </a:lnTo>
                  <a:lnTo>
                    <a:pt x="2641" y="2431"/>
                  </a:lnTo>
                  <a:lnTo>
                    <a:pt x="2721" y="2322"/>
                  </a:lnTo>
                  <a:lnTo>
                    <a:pt x="2801" y="2192"/>
                  </a:lnTo>
                  <a:lnTo>
                    <a:pt x="2860" y="2063"/>
                  </a:lnTo>
                  <a:lnTo>
                    <a:pt x="2910" y="1933"/>
                  </a:lnTo>
                  <a:lnTo>
                    <a:pt x="2950" y="1784"/>
                  </a:lnTo>
                  <a:lnTo>
                    <a:pt x="2970" y="1634"/>
                  </a:lnTo>
                  <a:lnTo>
                    <a:pt x="2980" y="1485"/>
                  </a:lnTo>
                  <a:lnTo>
                    <a:pt x="2970" y="1336"/>
                  </a:lnTo>
                  <a:lnTo>
                    <a:pt x="2950" y="1186"/>
                  </a:lnTo>
                  <a:lnTo>
                    <a:pt x="2910" y="1047"/>
                  </a:lnTo>
                  <a:lnTo>
                    <a:pt x="2860" y="907"/>
                  </a:lnTo>
                  <a:lnTo>
                    <a:pt x="2801" y="778"/>
                  </a:lnTo>
                  <a:lnTo>
                    <a:pt x="2721" y="658"/>
                  </a:lnTo>
                  <a:lnTo>
                    <a:pt x="2641" y="538"/>
                  </a:lnTo>
                  <a:lnTo>
                    <a:pt x="2541" y="429"/>
                  </a:lnTo>
                  <a:lnTo>
                    <a:pt x="2432" y="339"/>
                  </a:lnTo>
                  <a:lnTo>
                    <a:pt x="2322" y="250"/>
                  </a:lnTo>
                  <a:lnTo>
                    <a:pt x="2203" y="180"/>
                  </a:lnTo>
                  <a:lnTo>
                    <a:pt x="2073" y="110"/>
                  </a:lnTo>
                  <a:lnTo>
                    <a:pt x="1934" y="60"/>
                  </a:lnTo>
                  <a:lnTo>
                    <a:pt x="1794" y="30"/>
                  </a:lnTo>
                  <a:lnTo>
                    <a:pt x="164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1" name="Google Shape;2821;p24"/>
            <p:cNvSpPr/>
            <p:nvPr/>
          </p:nvSpPr>
          <p:spPr>
            <a:xfrm>
              <a:off x="1250000" y="2602800"/>
              <a:ext cx="118350" cy="74250"/>
            </a:xfrm>
            <a:custGeom>
              <a:rect b="b" l="l" r="r" t="t"/>
              <a:pathLst>
                <a:path extrusionOk="0" h="2970" w="4734">
                  <a:moveTo>
                    <a:pt x="1077" y="1"/>
                  </a:moveTo>
                  <a:lnTo>
                    <a:pt x="977" y="11"/>
                  </a:lnTo>
                  <a:lnTo>
                    <a:pt x="868" y="21"/>
                  </a:lnTo>
                  <a:lnTo>
                    <a:pt x="768" y="51"/>
                  </a:lnTo>
                  <a:lnTo>
                    <a:pt x="668" y="81"/>
                  </a:lnTo>
                  <a:lnTo>
                    <a:pt x="579" y="130"/>
                  </a:lnTo>
                  <a:lnTo>
                    <a:pt x="489" y="180"/>
                  </a:lnTo>
                  <a:lnTo>
                    <a:pt x="409" y="240"/>
                  </a:lnTo>
                  <a:lnTo>
                    <a:pt x="330" y="310"/>
                  </a:lnTo>
                  <a:lnTo>
                    <a:pt x="260" y="380"/>
                  </a:lnTo>
                  <a:lnTo>
                    <a:pt x="190" y="469"/>
                  </a:lnTo>
                  <a:lnTo>
                    <a:pt x="140" y="559"/>
                  </a:lnTo>
                  <a:lnTo>
                    <a:pt x="91" y="649"/>
                  </a:lnTo>
                  <a:lnTo>
                    <a:pt x="51" y="758"/>
                  </a:lnTo>
                  <a:lnTo>
                    <a:pt x="21" y="858"/>
                  </a:lnTo>
                  <a:lnTo>
                    <a:pt x="11" y="967"/>
                  </a:lnTo>
                  <a:lnTo>
                    <a:pt x="1" y="1077"/>
                  </a:lnTo>
                  <a:lnTo>
                    <a:pt x="1" y="1177"/>
                  </a:lnTo>
                  <a:lnTo>
                    <a:pt x="21" y="1286"/>
                  </a:lnTo>
                  <a:lnTo>
                    <a:pt x="41" y="1386"/>
                  </a:lnTo>
                  <a:lnTo>
                    <a:pt x="81" y="1485"/>
                  </a:lnTo>
                  <a:lnTo>
                    <a:pt x="120" y="1575"/>
                  </a:lnTo>
                  <a:lnTo>
                    <a:pt x="170" y="1665"/>
                  </a:lnTo>
                  <a:lnTo>
                    <a:pt x="230" y="1744"/>
                  </a:lnTo>
                  <a:lnTo>
                    <a:pt x="300" y="1824"/>
                  </a:lnTo>
                  <a:lnTo>
                    <a:pt x="380" y="1894"/>
                  </a:lnTo>
                  <a:lnTo>
                    <a:pt x="459" y="1964"/>
                  </a:lnTo>
                  <a:lnTo>
                    <a:pt x="549" y="2013"/>
                  </a:lnTo>
                  <a:lnTo>
                    <a:pt x="649" y="2063"/>
                  </a:lnTo>
                  <a:lnTo>
                    <a:pt x="748" y="2103"/>
                  </a:lnTo>
                  <a:lnTo>
                    <a:pt x="3329" y="2920"/>
                  </a:lnTo>
                  <a:lnTo>
                    <a:pt x="3438" y="2940"/>
                  </a:lnTo>
                  <a:lnTo>
                    <a:pt x="3548" y="2960"/>
                  </a:lnTo>
                  <a:lnTo>
                    <a:pt x="3647" y="2970"/>
                  </a:lnTo>
                  <a:lnTo>
                    <a:pt x="3757" y="2960"/>
                  </a:lnTo>
                  <a:lnTo>
                    <a:pt x="3857" y="2950"/>
                  </a:lnTo>
                  <a:lnTo>
                    <a:pt x="3956" y="2920"/>
                  </a:lnTo>
                  <a:lnTo>
                    <a:pt x="4056" y="2890"/>
                  </a:lnTo>
                  <a:lnTo>
                    <a:pt x="4155" y="2840"/>
                  </a:lnTo>
                  <a:lnTo>
                    <a:pt x="4245" y="2791"/>
                  </a:lnTo>
                  <a:lnTo>
                    <a:pt x="4325" y="2731"/>
                  </a:lnTo>
                  <a:lnTo>
                    <a:pt x="4405" y="2661"/>
                  </a:lnTo>
                  <a:lnTo>
                    <a:pt x="4474" y="2591"/>
                  </a:lnTo>
                  <a:lnTo>
                    <a:pt x="4534" y="2502"/>
                  </a:lnTo>
                  <a:lnTo>
                    <a:pt x="4594" y="2412"/>
                  </a:lnTo>
                  <a:lnTo>
                    <a:pt x="4644" y="2322"/>
                  </a:lnTo>
                  <a:lnTo>
                    <a:pt x="4683" y="2213"/>
                  </a:lnTo>
                  <a:lnTo>
                    <a:pt x="4703" y="2103"/>
                  </a:lnTo>
                  <a:lnTo>
                    <a:pt x="4723" y="2003"/>
                  </a:lnTo>
                  <a:lnTo>
                    <a:pt x="4733" y="1894"/>
                  </a:lnTo>
                  <a:lnTo>
                    <a:pt x="4723" y="1794"/>
                  </a:lnTo>
                  <a:lnTo>
                    <a:pt x="4713" y="1685"/>
                  </a:lnTo>
                  <a:lnTo>
                    <a:pt x="4683" y="1585"/>
                  </a:lnTo>
                  <a:lnTo>
                    <a:pt x="4654" y="1485"/>
                  </a:lnTo>
                  <a:lnTo>
                    <a:pt x="4604" y="1396"/>
                  </a:lnTo>
                  <a:lnTo>
                    <a:pt x="4554" y="1306"/>
                  </a:lnTo>
                  <a:lnTo>
                    <a:pt x="4494" y="1226"/>
                  </a:lnTo>
                  <a:lnTo>
                    <a:pt x="4424" y="1147"/>
                  </a:lnTo>
                  <a:lnTo>
                    <a:pt x="4355" y="1077"/>
                  </a:lnTo>
                  <a:lnTo>
                    <a:pt x="4265" y="1007"/>
                  </a:lnTo>
                  <a:lnTo>
                    <a:pt x="4175" y="957"/>
                  </a:lnTo>
                  <a:lnTo>
                    <a:pt x="4086" y="908"/>
                  </a:lnTo>
                  <a:lnTo>
                    <a:pt x="3976" y="868"/>
                  </a:lnTo>
                  <a:lnTo>
                    <a:pt x="1396" y="51"/>
                  </a:lnTo>
                  <a:lnTo>
                    <a:pt x="1286" y="31"/>
                  </a:lnTo>
                  <a:lnTo>
                    <a:pt x="1187" y="11"/>
                  </a:lnTo>
                  <a:lnTo>
                    <a:pt x="107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2" name="Google Shape;2822;p24"/>
            <p:cNvSpPr/>
            <p:nvPr/>
          </p:nvSpPr>
          <p:spPr>
            <a:xfrm>
              <a:off x="924225" y="2602800"/>
              <a:ext cx="118075" cy="74250"/>
            </a:xfrm>
            <a:custGeom>
              <a:rect b="b" l="l" r="r" t="t"/>
              <a:pathLst>
                <a:path extrusionOk="0" h="2970" w="4723">
                  <a:moveTo>
                    <a:pt x="3647" y="1"/>
                  </a:moveTo>
                  <a:lnTo>
                    <a:pt x="3547" y="11"/>
                  </a:lnTo>
                  <a:lnTo>
                    <a:pt x="3438" y="31"/>
                  </a:lnTo>
                  <a:lnTo>
                    <a:pt x="3328" y="51"/>
                  </a:lnTo>
                  <a:lnTo>
                    <a:pt x="748" y="868"/>
                  </a:lnTo>
                  <a:lnTo>
                    <a:pt x="648" y="908"/>
                  </a:lnTo>
                  <a:lnTo>
                    <a:pt x="548" y="957"/>
                  </a:lnTo>
                  <a:lnTo>
                    <a:pt x="459" y="1007"/>
                  </a:lnTo>
                  <a:lnTo>
                    <a:pt x="379" y="1077"/>
                  </a:lnTo>
                  <a:lnTo>
                    <a:pt x="299" y="1147"/>
                  </a:lnTo>
                  <a:lnTo>
                    <a:pt x="230" y="1226"/>
                  </a:lnTo>
                  <a:lnTo>
                    <a:pt x="170" y="1306"/>
                  </a:lnTo>
                  <a:lnTo>
                    <a:pt x="120" y="1396"/>
                  </a:lnTo>
                  <a:lnTo>
                    <a:pt x="80" y="1485"/>
                  </a:lnTo>
                  <a:lnTo>
                    <a:pt x="40" y="1585"/>
                  </a:lnTo>
                  <a:lnTo>
                    <a:pt x="20" y="1685"/>
                  </a:lnTo>
                  <a:lnTo>
                    <a:pt x="0" y="1794"/>
                  </a:lnTo>
                  <a:lnTo>
                    <a:pt x="0" y="1894"/>
                  </a:lnTo>
                  <a:lnTo>
                    <a:pt x="0" y="2003"/>
                  </a:lnTo>
                  <a:lnTo>
                    <a:pt x="20" y="2103"/>
                  </a:lnTo>
                  <a:lnTo>
                    <a:pt x="50" y="2213"/>
                  </a:lnTo>
                  <a:lnTo>
                    <a:pt x="90" y="2322"/>
                  </a:lnTo>
                  <a:lnTo>
                    <a:pt x="130" y="2412"/>
                  </a:lnTo>
                  <a:lnTo>
                    <a:pt x="190" y="2502"/>
                  </a:lnTo>
                  <a:lnTo>
                    <a:pt x="260" y="2591"/>
                  </a:lnTo>
                  <a:lnTo>
                    <a:pt x="329" y="2661"/>
                  </a:lnTo>
                  <a:lnTo>
                    <a:pt x="399" y="2731"/>
                  </a:lnTo>
                  <a:lnTo>
                    <a:pt x="489" y="2791"/>
                  </a:lnTo>
                  <a:lnTo>
                    <a:pt x="578" y="2840"/>
                  </a:lnTo>
                  <a:lnTo>
                    <a:pt x="668" y="2890"/>
                  </a:lnTo>
                  <a:lnTo>
                    <a:pt x="768" y="2920"/>
                  </a:lnTo>
                  <a:lnTo>
                    <a:pt x="867" y="2950"/>
                  </a:lnTo>
                  <a:lnTo>
                    <a:pt x="967" y="2960"/>
                  </a:lnTo>
                  <a:lnTo>
                    <a:pt x="1076" y="2970"/>
                  </a:lnTo>
                  <a:lnTo>
                    <a:pt x="1186" y="2960"/>
                  </a:lnTo>
                  <a:lnTo>
                    <a:pt x="1286" y="2940"/>
                  </a:lnTo>
                  <a:lnTo>
                    <a:pt x="1395" y="2920"/>
                  </a:lnTo>
                  <a:lnTo>
                    <a:pt x="3976" y="2103"/>
                  </a:lnTo>
                  <a:lnTo>
                    <a:pt x="4075" y="2063"/>
                  </a:lnTo>
                  <a:lnTo>
                    <a:pt x="4175" y="2013"/>
                  </a:lnTo>
                  <a:lnTo>
                    <a:pt x="4265" y="1964"/>
                  </a:lnTo>
                  <a:lnTo>
                    <a:pt x="4354" y="1894"/>
                  </a:lnTo>
                  <a:lnTo>
                    <a:pt x="4424" y="1824"/>
                  </a:lnTo>
                  <a:lnTo>
                    <a:pt x="4494" y="1744"/>
                  </a:lnTo>
                  <a:lnTo>
                    <a:pt x="4554" y="1665"/>
                  </a:lnTo>
                  <a:lnTo>
                    <a:pt x="4603" y="1575"/>
                  </a:lnTo>
                  <a:lnTo>
                    <a:pt x="4653" y="1485"/>
                  </a:lnTo>
                  <a:lnTo>
                    <a:pt x="4683" y="1386"/>
                  </a:lnTo>
                  <a:lnTo>
                    <a:pt x="4703" y="1286"/>
                  </a:lnTo>
                  <a:lnTo>
                    <a:pt x="4723" y="1177"/>
                  </a:lnTo>
                  <a:lnTo>
                    <a:pt x="4723" y="1077"/>
                  </a:lnTo>
                  <a:lnTo>
                    <a:pt x="4723" y="967"/>
                  </a:lnTo>
                  <a:lnTo>
                    <a:pt x="4703" y="858"/>
                  </a:lnTo>
                  <a:lnTo>
                    <a:pt x="4673" y="758"/>
                  </a:lnTo>
                  <a:lnTo>
                    <a:pt x="4643" y="649"/>
                  </a:lnTo>
                  <a:lnTo>
                    <a:pt x="4593" y="559"/>
                  </a:lnTo>
                  <a:lnTo>
                    <a:pt x="4534" y="469"/>
                  </a:lnTo>
                  <a:lnTo>
                    <a:pt x="4474" y="380"/>
                  </a:lnTo>
                  <a:lnTo>
                    <a:pt x="4404" y="310"/>
                  </a:lnTo>
                  <a:lnTo>
                    <a:pt x="4324" y="240"/>
                  </a:lnTo>
                  <a:lnTo>
                    <a:pt x="4235" y="180"/>
                  </a:lnTo>
                  <a:lnTo>
                    <a:pt x="4145" y="130"/>
                  </a:lnTo>
                  <a:lnTo>
                    <a:pt x="4055" y="81"/>
                  </a:lnTo>
                  <a:lnTo>
                    <a:pt x="3956" y="51"/>
                  </a:lnTo>
                  <a:lnTo>
                    <a:pt x="3856" y="21"/>
                  </a:lnTo>
                  <a:lnTo>
                    <a:pt x="3756" y="11"/>
                  </a:lnTo>
                  <a:lnTo>
                    <a:pt x="364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3" name="Google Shape;2823;p24"/>
            <p:cNvSpPr/>
            <p:nvPr/>
          </p:nvSpPr>
          <p:spPr>
            <a:xfrm>
              <a:off x="1030825" y="2924375"/>
              <a:ext cx="231925" cy="126550"/>
            </a:xfrm>
            <a:custGeom>
              <a:rect b="b" l="l" r="r" t="t"/>
              <a:pathLst>
                <a:path extrusionOk="0" h="5062" w="9277">
                  <a:moveTo>
                    <a:pt x="1744" y="0"/>
                  </a:moveTo>
                  <a:lnTo>
                    <a:pt x="1615" y="10"/>
                  </a:lnTo>
                  <a:lnTo>
                    <a:pt x="1495" y="20"/>
                  </a:lnTo>
                  <a:lnTo>
                    <a:pt x="1375" y="50"/>
                  </a:lnTo>
                  <a:lnTo>
                    <a:pt x="1256" y="90"/>
                  </a:lnTo>
                  <a:lnTo>
                    <a:pt x="1146" y="130"/>
                  </a:lnTo>
                  <a:lnTo>
                    <a:pt x="1037" y="189"/>
                  </a:lnTo>
                  <a:lnTo>
                    <a:pt x="927" y="249"/>
                  </a:lnTo>
                  <a:lnTo>
                    <a:pt x="828" y="319"/>
                  </a:lnTo>
                  <a:lnTo>
                    <a:pt x="728" y="399"/>
                  </a:lnTo>
                  <a:lnTo>
                    <a:pt x="638" y="488"/>
                  </a:lnTo>
                  <a:lnTo>
                    <a:pt x="549" y="578"/>
                  </a:lnTo>
                  <a:lnTo>
                    <a:pt x="469" y="678"/>
                  </a:lnTo>
                  <a:lnTo>
                    <a:pt x="399" y="777"/>
                  </a:lnTo>
                  <a:lnTo>
                    <a:pt x="329" y="887"/>
                  </a:lnTo>
                  <a:lnTo>
                    <a:pt x="260" y="1006"/>
                  </a:lnTo>
                  <a:lnTo>
                    <a:pt x="200" y="1116"/>
                  </a:lnTo>
                  <a:lnTo>
                    <a:pt x="150" y="1245"/>
                  </a:lnTo>
                  <a:lnTo>
                    <a:pt x="110" y="1365"/>
                  </a:lnTo>
                  <a:lnTo>
                    <a:pt x="70" y="1494"/>
                  </a:lnTo>
                  <a:lnTo>
                    <a:pt x="40" y="1624"/>
                  </a:lnTo>
                  <a:lnTo>
                    <a:pt x="21" y="1754"/>
                  </a:lnTo>
                  <a:lnTo>
                    <a:pt x="11" y="1883"/>
                  </a:lnTo>
                  <a:lnTo>
                    <a:pt x="1" y="2013"/>
                  </a:lnTo>
                  <a:lnTo>
                    <a:pt x="1" y="2142"/>
                  </a:lnTo>
                  <a:lnTo>
                    <a:pt x="21" y="2272"/>
                  </a:lnTo>
                  <a:lnTo>
                    <a:pt x="40" y="2401"/>
                  </a:lnTo>
                  <a:lnTo>
                    <a:pt x="70" y="2531"/>
                  </a:lnTo>
                  <a:lnTo>
                    <a:pt x="110" y="2660"/>
                  </a:lnTo>
                  <a:lnTo>
                    <a:pt x="160" y="2780"/>
                  </a:lnTo>
                  <a:lnTo>
                    <a:pt x="220" y="2909"/>
                  </a:lnTo>
                  <a:lnTo>
                    <a:pt x="290" y="3019"/>
                  </a:lnTo>
                  <a:lnTo>
                    <a:pt x="399" y="3188"/>
                  </a:lnTo>
                  <a:lnTo>
                    <a:pt x="519" y="3348"/>
                  </a:lnTo>
                  <a:lnTo>
                    <a:pt x="658" y="3497"/>
                  </a:lnTo>
                  <a:lnTo>
                    <a:pt x="808" y="3656"/>
                  </a:lnTo>
                  <a:lnTo>
                    <a:pt x="967" y="3796"/>
                  </a:lnTo>
                  <a:lnTo>
                    <a:pt x="1146" y="3945"/>
                  </a:lnTo>
                  <a:lnTo>
                    <a:pt x="1336" y="4085"/>
                  </a:lnTo>
                  <a:lnTo>
                    <a:pt x="1535" y="4214"/>
                  </a:lnTo>
                  <a:lnTo>
                    <a:pt x="1764" y="4334"/>
                  </a:lnTo>
                  <a:lnTo>
                    <a:pt x="1993" y="4453"/>
                  </a:lnTo>
                  <a:lnTo>
                    <a:pt x="2242" y="4563"/>
                  </a:lnTo>
                  <a:lnTo>
                    <a:pt x="2511" y="4673"/>
                  </a:lnTo>
                  <a:lnTo>
                    <a:pt x="2800" y="4762"/>
                  </a:lnTo>
                  <a:lnTo>
                    <a:pt x="3109" y="4852"/>
                  </a:lnTo>
                  <a:lnTo>
                    <a:pt x="3428" y="4922"/>
                  </a:lnTo>
                  <a:lnTo>
                    <a:pt x="3767" y="4991"/>
                  </a:lnTo>
                  <a:lnTo>
                    <a:pt x="3976" y="5021"/>
                  </a:lnTo>
                  <a:lnTo>
                    <a:pt x="4185" y="5041"/>
                  </a:lnTo>
                  <a:lnTo>
                    <a:pt x="4394" y="5061"/>
                  </a:lnTo>
                  <a:lnTo>
                    <a:pt x="4793" y="5061"/>
                  </a:lnTo>
                  <a:lnTo>
                    <a:pt x="4982" y="5051"/>
                  </a:lnTo>
                  <a:lnTo>
                    <a:pt x="5171" y="5041"/>
                  </a:lnTo>
                  <a:lnTo>
                    <a:pt x="5361" y="5021"/>
                  </a:lnTo>
                  <a:lnTo>
                    <a:pt x="5540" y="4991"/>
                  </a:lnTo>
                  <a:lnTo>
                    <a:pt x="5719" y="4952"/>
                  </a:lnTo>
                  <a:lnTo>
                    <a:pt x="5889" y="4912"/>
                  </a:lnTo>
                  <a:lnTo>
                    <a:pt x="6068" y="4872"/>
                  </a:lnTo>
                  <a:lnTo>
                    <a:pt x="6227" y="4812"/>
                  </a:lnTo>
                  <a:lnTo>
                    <a:pt x="6397" y="4752"/>
                  </a:lnTo>
                  <a:lnTo>
                    <a:pt x="6556" y="4693"/>
                  </a:lnTo>
                  <a:lnTo>
                    <a:pt x="6716" y="4623"/>
                  </a:lnTo>
                  <a:lnTo>
                    <a:pt x="7014" y="4473"/>
                  </a:lnTo>
                  <a:lnTo>
                    <a:pt x="7313" y="4304"/>
                  </a:lnTo>
                  <a:lnTo>
                    <a:pt x="7592" y="4115"/>
                  </a:lnTo>
                  <a:lnTo>
                    <a:pt x="7851" y="3915"/>
                  </a:lnTo>
                  <a:lnTo>
                    <a:pt x="8100" y="3696"/>
                  </a:lnTo>
                  <a:lnTo>
                    <a:pt x="8340" y="3477"/>
                  </a:lnTo>
                  <a:lnTo>
                    <a:pt x="8569" y="3238"/>
                  </a:lnTo>
                  <a:lnTo>
                    <a:pt x="8778" y="2999"/>
                  </a:lnTo>
                  <a:lnTo>
                    <a:pt x="8878" y="2879"/>
                  </a:lnTo>
                  <a:lnTo>
                    <a:pt x="8957" y="2760"/>
                  </a:lnTo>
                  <a:lnTo>
                    <a:pt x="9027" y="2640"/>
                  </a:lnTo>
                  <a:lnTo>
                    <a:pt x="9087" y="2511"/>
                  </a:lnTo>
                  <a:lnTo>
                    <a:pt x="9147" y="2381"/>
                  </a:lnTo>
                  <a:lnTo>
                    <a:pt x="9186" y="2262"/>
                  </a:lnTo>
                  <a:lnTo>
                    <a:pt x="9226" y="2122"/>
                  </a:lnTo>
                  <a:lnTo>
                    <a:pt x="9246" y="1993"/>
                  </a:lnTo>
                  <a:lnTo>
                    <a:pt x="9266" y="1863"/>
                  </a:lnTo>
                  <a:lnTo>
                    <a:pt x="9276" y="1734"/>
                  </a:lnTo>
                  <a:lnTo>
                    <a:pt x="9276" y="1604"/>
                  </a:lnTo>
                  <a:lnTo>
                    <a:pt x="9276" y="1475"/>
                  </a:lnTo>
                  <a:lnTo>
                    <a:pt x="9256" y="1355"/>
                  </a:lnTo>
                  <a:lnTo>
                    <a:pt x="9236" y="1225"/>
                  </a:lnTo>
                  <a:lnTo>
                    <a:pt x="9206" y="1106"/>
                  </a:lnTo>
                  <a:lnTo>
                    <a:pt x="9166" y="996"/>
                  </a:lnTo>
                  <a:lnTo>
                    <a:pt x="9117" y="877"/>
                  </a:lnTo>
                  <a:lnTo>
                    <a:pt x="9067" y="767"/>
                  </a:lnTo>
                  <a:lnTo>
                    <a:pt x="9007" y="668"/>
                  </a:lnTo>
                  <a:lnTo>
                    <a:pt x="8947" y="568"/>
                  </a:lnTo>
                  <a:lnTo>
                    <a:pt x="8878" y="478"/>
                  </a:lnTo>
                  <a:lnTo>
                    <a:pt x="8798" y="399"/>
                  </a:lnTo>
                  <a:lnTo>
                    <a:pt x="8708" y="319"/>
                  </a:lnTo>
                  <a:lnTo>
                    <a:pt x="8618" y="249"/>
                  </a:lnTo>
                  <a:lnTo>
                    <a:pt x="8529" y="189"/>
                  </a:lnTo>
                  <a:lnTo>
                    <a:pt x="8429" y="130"/>
                  </a:lnTo>
                  <a:lnTo>
                    <a:pt x="8320" y="90"/>
                  </a:lnTo>
                  <a:lnTo>
                    <a:pt x="8210" y="50"/>
                  </a:lnTo>
                  <a:lnTo>
                    <a:pt x="8090" y="30"/>
                  </a:lnTo>
                  <a:lnTo>
                    <a:pt x="7971" y="20"/>
                  </a:lnTo>
                  <a:lnTo>
                    <a:pt x="7851" y="10"/>
                  </a:lnTo>
                  <a:lnTo>
                    <a:pt x="7722" y="20"/>
                  </a:lnTo>
                  <a:lnTo>
                    <a:pt x="7313" y="60"/>
                  </a:lnTo>
                  <a:lnTo>
                    <a:pt x="6915" y="100"/>
                  </a:lnTo>
                  <a:lnTo>
                    <a:pt x="6516" y="130"/>
                  </a:lnTo>
                  <a:lnTo>
                    <a:pt x="6118" y="149"/>
                  </a:lnTo>
                  <a:lnTo>
                    <a:pt x="5719" y="159"/>
                  </a:lnTo>
                  <a:lnTo>
                    <a:pt x="5331" y="169"/>
                  </a:lnTo>
                  <a:lnTo>
                    <a:pt x="4564" y="159"/>
                  </a:lnTo>
                  <a:lnTo>
                    <a:pt x="3826" y="140"/>
                  </a:lnTo>
                  <a:lnTo>
                    <a:pt x="3129" y="110"/>
                  </a:lnTo>
                  <a:lnTo>
                    <a:pt x="2471" y="60"/>
                  </a:lnTo>
                  <a:lnTo>
                    <a:pt x="1864" y="10"/>
                  </a:lnTo>
                  <a:lnTo>
                    <a:pt x="174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4" name="Google Shape;2824;p24"/>
            <p:cNvSpPr/>
            <p:nvPr/>
          </p:nvSpPr>
          <p:spPr>
            <a:xfrm>
              <a:off x="1061225" y="2958725"/>
              <a:ext cx="197775" cy="92200"/>
            </a:xfrm>
            <a:custGeom>
              <a:rect b="b" l="l" r="r" t="t"/>
              <a:pathLst>
                <a:path extrusionOk="0" h="3688" w="7911">
                  <a:moveTo>
                    <a:pt x="4274" y="1"/>
                  </a:moveTo>
                  <a:lnTo>
                    <a:pt x="4075" y="11"/>
                  </a:lnTo>
                  <a:lnTo>
                    <a:pt x="3876" y="31"/>
                  </a:lnTo>
                  <a:lnTo>
                    <a:pt x="3676" y="51"/>
                  </a:lnTo>
                  <a:lnTo>
                    <a:pt x="3487" y="91"/>
                  </a:lnTo>
                  <a:lnTo>
                    <a:pt x="3308" y="120"/>
                  </a:lnTo>
                  <a:lnTo>
                    <a:pt x="3118" y="170"/>
                  </a:lnTo>
                  <a:lnTo>
                    <a:pt x="2949" y="220"/>
                  </a:lnTo>
                  <a:lnTo>
                    <a:pt x="2770" y="280"/>
                  </a:lnTo>
                  <a:lnTo>
                    <a:pt x="2610" y="340"/>
                  </a:lnTo>
                  <a:lnTo>
                    <a:pt x="2441" y="409"/>
                  </a:lnTo>
                  <a:lnTo>
                    <a:pt x="2282" y="479"/>
                  </a:lnTo>
                  <a:lnTo>
                    <a:pt x="2132" y="559"/>
                  </a:lnTo>
                  <a:lnTo>
                    <a:pt x="1983" y="649"/>
                  </a:lnTo>
                  <a:lnTo>
                    <a:pt x="1833" y="738"/>
                  </a:lnTo>
                  <a:lnTo>
                    <a:pt x="1554" y="927"/>
                  </a:lnTo>
                  <a:lnTo>
                    <a:pt x="1285" y="1127"/>
                  </a:lnTo>
                  <a:lnTo>
                    <a:pt x="1036" y="1356"/>
                  </a:lnTo>
                  <a:lnTo>
                    <a:pt x="807" y="1585"/>
                  </a:lnTo>
                  <a:lnTo>
                    <a:pt x="578" y="1834"/>
                  </a:lnTo>
                  <a:lnTo>
                    <a:pt x="379" y="2083"/>
                  </a:lnTo>
                  <a:lnTo>
                    <a:pt x="179" y="2342"/>
                  </a:lnTo>
                  <a:lnTo>
                    <a:pt x="10" y="2611"/>
                  </a:lnTo>
                  <a:lnTo>
                    <a:pt x="0" y="2621"/>
                  </a:lnTo>
                  <a:lnTo>
                    <a:pt x="239" y="2781"/>
                  </a:lnTo>
                  <a:lnTo>
                    <a:pt x="498" y="2940"/>
                  </a:lnTo>
                  <a:lnTo>
                    <a:pt x="777" y="3079"/>
                  </a:lnTo>
                  <a:lnTo>
                    <a:pt x="1076" y="3209"/>
                  </a:lnTo>
                  <a:lnTo>
                    <a:pt x="1405" y="3329"/>
                  </a:lnTo>
                  <a:lnTo>
                    <a:pt x="1764" y="3438"/>
                  </a:lnTo>
                  <a:lnTo>
                    <a:pt x="2142" y="3538"/>
                  </a:lnTo>
                  <a:lnTo>
                    <a:pt x="2551" y="3617"/>
                  </a:lnTo>
                  <a:lnTo>
                    <a:pt x="2760" y="3647"/>
                  </a:lnTo>
                  <a:lnTo>
                    <a:pt x="2969" y="3667"/>
                  </a:lnTo>
                  <a:lnTo>
                    <a:pt x="3178" y="3687"/>
                  </a:lnTo>
                  <a:lnTo>
                    <a:pt x="3577" y="3687"/>
                  </a:lnTo>
                  <a:lnTo>
                    <a:pt x="3766" y="3677"/>
                  </a:lnTo>
                  <a:lnTo>
                    <a:pt x="3955" y="3667"/>
                  </a:lnTo>
                  <a:lnTo>
                    <a:pt x="4145" y="3647"/>
                  </a:lnTo>
                  <a:lnTo>
                    <a:pt x="4324" y="3617"/>
                  </a:lnTo>
                  <a:lnTo>
                    <a:pt x="4503" y="3578"/>
                  </a:lnTo>
                  <a:lnTo>
                    <a:pt x="4673" y="3538"/>
                  </a:lnTo>
                  <a:lnTo>
                    <a:pt x="4852" y="3498"/>
                  </a:lnTo>
                  <a:lnTo>
                    <a:pt x="5011" y="3438"/>
                  </a:lnTo>
                  <a:lnTo>
                    <a:pt x="5181" y="3378"/>
                  </a:lnTo>
                  <a:lnTo>
                    <a:pt x="5340" y="3319"/>
                  </a:lnTo>
                  <a:lnTo>
                    <a:pt x="5500" y="3249"/>
                  </a:lnTo>
                  <a:lnTo>
                    <a:pt x="5798" y="3099"/>
                  </a:lnTo>
                  <a:lnTo>
                    <a:pt x="6097" y="2930"/>
                  </a:lnTo>
                  <a:lnTo>
                    <a:pt x="6376" y="2741"/>
                  </a:lnTo>
                  <a:lnTo>
                    <a:pt x="6635" y="2541"/>
                  </a:lnTo>
                  <a:lnTo>
                    <a:pt x="6884" y="2322"/>
                  </a:lnTo>
                  <a:lnTo>
                    <a:pt x="7124" y="2103"/>
                  </a:lnTo>
                  <a:lnTo>
                    <a:pt x="7353" y="1864"/>
                  </a:lnTo>
                  <a:lnTo>
                    <a:pt x="7562" y="1625"/>
                  </a:lnTo>
                  <a:lnTo>
                    <a:pt x="7671" y="1485"/>
                  </a:lnTo>
                  <a:lnTo>
                    <a:pt x="7771" y="1336"/>
                  </a:lnTo>
                  <a:lnTo>
                    <a:pt x="7851" y="1187"/>
                  </a:lnTo>
                  <a:lnTo>
                    <a:pt x="7911" y="1037"/>
                  </a:lnTo>
                  <a:lnTo>
                    <a:pt x="7781" y="937"/>
                  </a:lnTo>
                  <a:lnTo>
                    <a:pt x="7632" y="838"/>
                  </a:lnTo>
                  <a:lnTo>
                    <a:pt x="7482" y="738"/>
                  </a:lnTo>
                  <a:lnTo>
                    <a:pt x="7323" y="649"/>
                  </a:lnTo>
                  <a:lnTo>
                    <a:pt x="7163" y="559"/>
                  </a:lnTo>
                  <a:lnTo>
                    <a:pt x="6984" y="479"/>
                  </a:lnTo>
                  <a:lnTo>
                    <a:pt x="6795" y="399"/>
                  </a:lnTo>
                  <a:lnTo>
                    <a:pt x="6605" y="330"/>
                  </a:lnTo>
                  <a:lnTo>
                    <a:pt x="6406" y="260"/>
                  </a:lnTo>
                  <a:lnTo>
                    <a:pt x="6187" y="210"/>
                  </a:lnTo>
                  <a:lnTo>
                    <a:pt x="5968" y="150"/>
                  </a:lnTo>
                  <a:lnTo>
                    <a:pt x="5739" y="111"/>
                  </a:lnTo>
                  <a:lnTo>
                    <a:pt x="5490" y="71"/>
                  </a:lnTo>
                  <a:lnTo>
                    <a:pt x="5241" y="41"/>
                  </a:lnTo>
                  <a:lnTo>
                    <a:pt x="4972" y="11"/>
                  </a:lnTo>
                  <a:lnTo>
                    <a:pt x="470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5" name="Google Shape;2825;p24"/>
            <p:cNvSpPr/>
            <p:nvPr/>
          </p:nvSpPr>
          <p:spPr>
            <a:xfrm>
              <a:off x="1032575" y="2924375"/>
              <a:ext cx="229925" cy="60300"/>
            </a:xfrm>
            <a:custGeom>
              <a:rect b="b" l="l" r="r" t="t"/>
              <a:pathLst>
                <a:path extrusionOk="0" h="2412" w="9197">
                  <a:moveTo>
                    <a:pt x="1634" y="0"/>
                  </a:moveTo>
                  <a:lnTo>
                    <a:pt x="1485" y="10"/>
                  </a:lnTo>
                  <a:lnTo>
                    <a:pt x="1325" y="40"/>
                  </a:lnTo>
                  <a:lnTo>
                    <a:pt x="1186" y="90"/>
                  </a:lnTo>
                  <a:lnTo>
                    <a:pt x="1036" y="149"/>
                  </a:lnTo>
                  <a:lnTo>
                    <a:pt x="907" y="219"/>
                  </a:lnTo>
                  <a:lnTo>
                    <a:pt x="777" y="309"/>
                  </a:lnTo>
                  <a:lnTo>
                    <a:pt x="658" y="409"/>
                  </a:lnTo>
                  <a:lnTo>
                    <a:pt x="538" y="518"/>
                  </a:lnTo>
                  <a:lnTo>
                    <a:pt x="439" y="638"/>
                  </a:lnTo>
                  <a:lnTo>
                    <a:pt x="339" y="767"/>
                  </a:lnTo>
                  <a:lnTo>
                    <a:pt x="249" y="907"/>
                  </a:lnTo>
                  <a:lnTo>
                    <a:pt x="170" y="1046"/>
                  </a:lnTo>
                  <a:lnTo>
                    <a:pt x="100" y="1196"/>
                  </a:lnTo>
                  <a:lnTo>
                    <a:pt x="40" y="1355"/>
                  </a:lnTo>
                  <a:lnTo>
                    <a:pt x="0" y="1514"/>
                  </a:lnTo>
                  <a:lnTo>
                    <a:pt x="409" y="1674"/>
                  </a:lnTo>
                  <a:lnTo>
                    <a:pt x="837" y="1823"/>
                  </a:lnTo>
                  <a:lnTo>
                    <a:pt x="1276" y="1953"/>
                  </a:lnTo>
                  <a:lnTo>
                    <a:pt x="1734" y="2072"/>
                  </a:lnTo>
                  <a:lnTo>
                    <a:pt x="2212" y="2172"/>
                  </a:lnTo>
                  <a:lnTo>
                    <a:pt x="2690" y="2262"/>
                  </a:lnTo>
                  <a:lnTo>
                    <a:pt x="3188" y="2321"/>
                  </a:lnTo>
                  <a:lnTo>
                    <a:pt x="3697" y="2371"/>
                  </a:lnTo>
                  <a:lnTo>
                    <a:pt x="4095" y="2401"/>
                  </a:lnTo>
                  <a:lnTo>
                    <a:pt x="4494" y="2411"/>
                  </a:lnTo>
                  <a:lnTo>
                    <a:pt x="4872" y="2411"/>
                  </a:lnTo>
                  <a:lnTo>
                    <a:pt x="5261" y="2391"/>
                  </a:lnTo>
                  <a:lnTo>
                    <a:pt x="5639" y="2371"/>
                  </a:lnTo>
                  <a:lnTo>
                    <a:pt x="6008" y="2341"/>
                  </a:lnTo>
                  <a:lnTo>
                    <a:pt x="6367" y="2292"/>
                  </a:lnTo>
                  <a:lnTo>
                    <a:pt x="6715" y="2232"/>
                  </a:lnTo>
                  <a:lnTo>
                    <a:pt x="7064" y="2172"/>
                  </a:lnTo>
                  <a:lnTo>
                    <a:pt x="7403" y="2092"/>
                  </a:lnTo>
                  <a:lnTo>
                    <a:pt x="7722" y="2003"/>
                  </a:lnTo>
                  <a:lnTo>
                    <a:pt x="8040" y="1913"/>
                  </a:lnTo>
                  <a:lnTo>
                    <a:pt x="8349" y="1803"/>
                  </a:lnTo>
                  <a:lnTo>
                    <a:pt x="8638" y="1694"/>
                  </a:lnTo>
                  <a:lnTo>
                    <a:pt x="8927" y="1564"/>
                  </a:lnTo>
                  <a:lnTo>
                    <a:pt x="9196" y="1435"/>
                  </a:lnTo>
                  <a:lnTo>
                    <a:pt x="9176" y="1285"/>
                  </a:lnTo>
                  <a:lnTo>
                    <a:pt x="9136" y="1136"/>
                  </a:lnTo>
                  <a:lnTo>
                    <a:pt x="9096" y="986"/>
                  </a:lnTo>
                  <a:lnTo>
                    <a:pt x="9037" y="847"/>
                  </a:lnTo>
                  <a:lnTo>
                    <a:pt x="8967" y="717"/>
                  </a:lnTo>
                  <a:lnTo>
                    <a:pt x="8897" y="598"/>
                  </a:lnTo>
                  <a:lnTo>
                    <a:pt x="8808" y="488"/>
                  </a:lnTo>
                  <a:lnTo>
                    <a:pt x="8708" y="379"/>
                  </a:lnTo>
                  <a:lnTo>
                    <a:pt x="8608" y="289"/>
                  </a:lnTo>
                  <a:lnTo>
                    <a:pt x="8489" y="209"/>
                  </a:lnTo>
                  <a:lnTo>
                    <a:pt x="8369" y="140"/>
                  </a:lnTo>
                  <a:lnTo>
                    <a:pt x="8240" y="90"/>
                  </a:lnTo>
                  <a:lnTo>
                    <a:pt x="8100" y="50"/>
                  </a:lnTo>
                  <a:lnTo>
                    <a:pt x="7961" y="20"/>
                  </a:lnTo>
                  <a:lnTo>
                    <a:pt x="7811" y="10"/>
                  </a:lnTo>
                  <a:lnTo>
                    <a:pt x="7652" y="20"/>
                  </a:lnTo>
                  <a:lnTo>
                    <a:pt x="7243" y="60"/>
                  </a:lnTo>
                  <a:lnTo>
                    <a:pt x="6845" y="100"/>
                  </a:lnTo>
                  <a:lnTo>
                    <a:pt x="6446" y="130"/>
                  </a:lnTo>
                  <a:lnTo>
                    <a:pt x="6048" y="149"/>
                  </a:lnTo>
                  <a:lnTo>
                    <a:pt x="5649" y="159"/>
                  </a:lnTo>
                  <a:lnTo>
                    <a:pt x="5261" y="169"/>
                  </a:lnTo>
                  <a:lnTo>
                    <a:pt x="4494" y="159"/>
                  </a:lnTo>
                  <a:lnTo>
                    <a:pt x="3756" y="140"/>
                  </a:lnTo>
                  <a:lnTo>
                    <a:pt x="3059" y="110"/>
                  </a:lnTo>
                  <a:lnTo>
                    <a:pt x="2401" y="60"/>
                  </a:lnTo>
                  <a:lnTo>
                    <a:pt x="1794" y="10"/>
                  </a:lnTo>
                  <a:lnTo>
                    <a:pt x="163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6" name="Google Shape;2826;p24"/>
            <p:cNvSpPr/>
            <p:nvPr/>
          </p:nvSpPr>
          <p:spPr>
            <a:xfrm>
              <a:off x="1084875" y="2862600"/>
              <a:ext cx="122575" cy="45850"/>
            </a:xfrm>
            <a:custGeom>
              <a:rect b="b" l="l" r="r" t="t"/>
              <a:pathLst>
                <a:path extrusionOk="0" h="1834" w="4903">
                  <a:moveTo>
                    <a:pt x="827" y="0"/>
                  </a:moveTo>
                  <a:lnTo>
                    <a:pt x="728" y="10"/>
                  </a:lnTo>
                  <a:lnTo>
                    <a:pt x="648" y="40"/>
                  </a:lnTo>
                  <a:lnTo>
                    <a:pt x="558" y="70"/>
                  </a:lnTo>
                  <a:lnTo>
                    <a:pt x="479" y="110"/>
                  </a:lnTo>
                  <a:lnTo>
                    <a:pt x="409" y="150"/>
                  </a:lnTo>
                  <a:lnTo>
                    <a:pt x="329" y="209"/>
                  </a:lnTo>
                  <a:lnTo>
                    <a:pt x="270" y="269"/>
                  </a:lnTo>
                  <a:lnTo>
                    <a:pt x="210" y="329"/>
                  </a:lnTo>
                  <a:lnTo>
                    <a:pt x="160" y="399"/>
                  </a:lnTo>
                  <a:lnTo>
                    <a:pt x="110" y="478"/>
                  </a:lnTo>
                  <a:lnTo>
                    <a:pt x="70" y="558"/>
                  </a:lnTo>
                  <a:lnTo>
                    <a:pt x="40" y="638"/>
                  </a:lnTo>
                  <a:lnTo>
                    <a:pt x="20" y="728"/>
                  </a:lnTo>
                  <a:lnTo>
                    <a:pt x="1" y="817"/>
                  </a:lnTo>
                  <a:lnTo>
                    <a:pt x="1" y="917"/>
                  </a:lnTo>
                  <a:lnTo>
                    <a:pt x="1" y="1006"/>
                  </a:lnTo>
                  <a:lnTo>
                    <a:pt x="20" y="1096"/>
                  </a:lnTo>
                  <a:lnTo>
                    <a:pt x="40" y="1186"/>
                  </a:lnTo>
                  <a:lnTo>
                    <a:pt x="70" y="1275"/>
                  </a:lnTo>
                  <a:lnTo>
                    <a:pt x="110" y="1355"/>
                  </a:lnTo>
                  <a:lnTo>
                    <a:pt x="160" y="1425"/>
                  </a:lnTo>
                  <a:lnTo>
                    <a:pt x="210" y="1495"/>
                  </a:lnTo>
                  <a:lnTo>
                    <a:pt x="270" y="1564"/>
                  </a:lnTo>
                  <a:lnTo>
                    <a:pt x="329" y="1624"/>
                  </a:lnTo>
                  <a:lnTo>
                    <a:pt x="409" y="1674"/>
                  </a:lnTo>
                  <a:lnTo>
                    <a:pt x="479" y="1724"/>
                  </a:lnTo>
                  <a:lnTo>
                    <a:pt x="558" y="1764"/>
                  </a:lnTo>
                  <a:lnTo>
                    <a:pt x="648" y="1794"/>
                  </a:lnTo>
                  <a:lnTo>
                    <a:pt x="728" y="1813"/>
                  </a:lnTo>
                  <a:lnTo>
                    <a:pt x="827" y="1823"/>
                  </a:lnTo>
                  <a:lnTo>
                    <a:pt x="917" y="1833"/>
                  </a:lnTo>
                  <a:lnTo>
                    <a:pt x="3986" y="1833"/>
                  </a:lnTo>
                  <a:lnTo>
                    <a:pt x="4085" y="1823"/>
                  </a:lnTo>
                  <a:lnTo>
                    <a:pt x="4175" y="1813"/>
                  </a:lnTo>
                  <a:lnTo>
                    <a:pt x="4265" y="1794"/>
                  </a:lnTo>
                  <a:lnTo>
                    <a:pt x="4344" y="1764"/>
                  </a:lnTo>
                  <a:lnTo>
                    <a:pt x="4424" y="1724"/>
                  </a:lnTo>
                  <a:lnTo>
                    <a:pt x="4504" y="1674"/>
                  </a:lnTo>
                  <a:lnTo>
                    <a:pt x="4574" y="1624"/>
                  </a:lnTo>
                  <a:lnTo>
                    <a:pt x="4633" y="1564"/>
                  </a:lnTo>
                  <a:lnTo>
                    <a:pt x="4693" y="1495"/>
                  </a:lnTo>
                  <a:lnTo>
                    <a:pt x="4753" y="1425"/>
                  </a:lnTo>
                  <a:lnTo>
                    <a:pt x="4793" y="1355"/>
                  </a:lnTo>
                  <a:lnTo>
                    <a:pt x="4833" y="1275"/>
                  </a:lnTo>
                  <a:lnTo>
                    <a:pt x="4862" y="1186"/>
                  </a:lnTo>
                  <a:lnTo>
                    <a:pt x="4892" y="1096"/>
                  </a:lnTo>
                  <a:lnTo>
                    <a:pt x="4902" y="1006"/>
                  </a:lnTo>
                  <a:lnTo>
                    <a:pt x="4902" y="917"/>
                  </a:lnTo>
                  <a:lnTo>
                    <a:pt x="4902" y="817"/>
                  </a:lnTo>
                  <a:lnTo>
                    <a:pt x="4892" y="728"/>
                  </a:lnTo>
                  <a:lnTo>
                    <a:pt x="4862" y="638"/>
                  </a:lnTo>
                  <a:lnTo>
                    <a:pt x="4833" y="558"/>
                  </a:lnTo>
                  <a:lnTo>
                    <a:pt x="4793" y="478"/>
                  </a:lnTo>
                  <a:lnTo>
                    <a:pt x="4753" y="399"/>
                  </a:lnTo>
                  <a:lnTo>
                    <a:pt x="4693" y="329"/>
                  </a:lnTo>
                  <a:lnTo>
                    <a:pt x="4633" y="269"/>
                  </a:lnTo>
                  <a:lnTo>
                    <a:pt x="4574" y="209"/>
                  </a:lnTo>
                  <a:lnTo>
                    <a:pt x="4504" y="150"/>
                  </a:lnTo>
                  <a:lnTo>
                    <a:pt x="4424" y="110"/>
                  </a:lnTo>
                  <a:lnTo>
                    <a:pt x="4344" y="70"/>
                  </a:lnTo>
                  <a:lnTo>
                    <a:pt x="4265" y="40"/>
                  </a:lnTo>
                  <a:lnTo>
                    <a:pt x="4175" y="10"/>
                  </a:lnTo>
                  <a:lnTo>
                    <a:pt x="4085"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7" name="Google Shape;2827;p24"/>
            <p:cNvSpPr/>
            <p:nvPr/>
          </p:nvSpPr>
          <p:spPr>
            <a:xfrm>
              <a:off x="1112275" y="2718125"/>
              <a:ext cx="68275" cy="198300"/>
            </a:xfrm>
            <a:custGeom>
              <a:rect b="b" l="l" r="r" t="t"/>
              <a:pathLst>
                <a:path extrusionOk="0" h="7932" w="2731">
                  <a:moveTo>
                    <a:pt x="1365" y="1"/>
                  </a:moveTo>
                  <a:lnTo>
                    <a:pt x="1226" y="11"/>
                  </a:lnTo>
                  <a:lnTo>
                    <a:pt x="1086" y="31"/>
                  </a:lnTo>
                  <a:lnTo>
                    <a:pt x="957" y="61"/>
                  </a:lnTo>
                  <a:lnTo>
                    <a:pt x="827" y="110"/>
                  </a:lnTo>
                  <a:lnTo>
                    <a:pt x="718" y="160"/>
                  </a:lnTo>
                  <a:lnTo>
                    <a:pt x="598" y="230"/>
                  </a:lnTo>
                  <a:lnTo>
                    <a:pt x="499" y="310"/>
                  </a:lnTo>
                  <a:lnTo>
                    <a:pt x="399" y="399"/>
                  </a:lnTo>
                  <a:lnTo>
                    <a:pt x="309" y="499"/>
                  </a:lnTo>
                  <a:lnTo>
                    <a:pt x="230" y="599"/>
                  </a:lnTo>
                  <a:lnTo>
                    <a:pt x="160" y="718"/>
                  </a:lnTo>
                  <a:lnTo>
                    <a:pt x="110" y="828"/>
                  </a:lnTo>
                  <a:lnTo>
                    <a:pt x="60" y="957"/>
                  </a:lnTo>
                  <a:lnTo>
                    <a:pt x="30" y="1087"/>
                  </a:lnTo>
                  <a:lnTo>
                    <a:pt x="10" y="1226"/>
                  </a:lnTo>
                  <a:lnTo>
                    <a:pt x="0" y="1366"/>
                  </a:lnTo>
                  <a:lnTo>
                    <a:pt x="0" y="6566"/>
                  </a:lnTo>
                  <a:lnTo>
                    <a:pt x="10" y="6706"/>
                  </a:lnTo>
                  <a:lnTo>
                    <a:pt x="30" y="6845"/>
                  </a:lnTo>
                  <a:lnTo>
                    <a:pt x="60" y="6975"/>
                  </a:lnTo>
                  <a:lnTo>
                    <a:pt x="110" y="7094"/>
                  </a:lnTo>
                  <a:lnTo>
                    <a:pt x="160" y="7214"/>
                  </a:lnTo>
                  <a:lnTo>
                    <a:pt x="230" y="7333"/>
                  </a:lnTo>
                  <a:lnTo>
                    <a:pt x="309" y="7433"/>
                  </a:lnTo>
                  <a:lnTo>
                    <a:pt x="399" y="7533"/>
                  </a:lnTo>
                  <a:lnTo>
                    <a:pt x="499" y="7622"/>
                  </a:lnTo>
                  <a:lnTo>
                    <a:pt x="598" y="7702"/>
                  </a:lnTo>
                  <a:lnTo>
                    <a:pt x="718" y="7762"/>
                  </a:lnTo>
                  <a:lnTo>
                    <a:pt x="827" y="7822"/>
                  </a:lnTo>
                  <a:lnTo>
                    <a:pt x="957" y="7871"/>
                  </a:lnTo>
                  <a:lnTo>
                    <a:pt x="1086" y="7901"/>
                  </a:lnTo>
                  <a:lnTo>
                    <a:pt x="1226" y="7921"/>
                  </a:lnTo>
                  <a:lnTo>
                    <a:pt x="1365" y="7931"/>
                  </a:lnTo>
                  <a:lnTo>
                    <a:pt x="1505" y="7921"/>
                  </a:lnTo>
                  <a:lnTo>
                    <a:pt x="1634" y="7901"/>
                  </a:lnTo>
                  <a:lnTo>
                    <a:pt x="1764" y="7871"/>
                  </a:lnTo>
                  <a:lnTo>
                    <a:pt x="1893" y="7822"/>
                  </a:lnTo>
                  <a:lnTo>
                    <a:pt x="2013" y="7762"/>
                  </a:lnTo>
                  <a:lnTo>
                    <a:pt x="2123" y="7702"/>
                  </a:lnTo>
                  <a:lnTo>
                    <a:pt x="2232" y="7622"/>
                  </a:lnTo>
                  <a:lnTo>
                    <a:pt x="2332" y="7533"/>
                  </a:lnTo>
                  <a:lnTo>
                    <a:pt x="2411" y="7433"/>
                  </a:lnTo>
                  <a:lnTo>
                    <a:pt x="2491" y="7333"/>
                  </a:lnTo>
                  <a:lnTo>
                    <a:pt x="2561" y="7214"/>
                  </a:lnTo>
                  <a:lnTo>
                    <a:pt x="2621" y="7094"/>
                  </a:lnTo>
                  <a:lnTo>
                    <a:pt x="2671" y="6975"/>
                  </a:lnTo>
                  <a:lnTo>
                    <a:pt x="2700" y="6845"/>
                  </a:lnTo>
                  <a:lnTo>
                    <a:pt x="2720" y="6706"/>
                  </a:lnTo>
                  <a:lnTo>
                    <a:pt x="2730" y="6566"/>
                  </a:lnTo>
                  <a:lnTo>
                    <a:pt x="2730" y="1366"/>
                  </a:lnTo>
                  <a:lnTo>
                    <a:pt x="2720" y="1226"/>
                  </a:lnTo>
                  <a:lnTo>
                    <a:pt x="2700" y="1087"/>
                  </a:lnTo>
                  <a:lnTo>
                    <a:pt x="2671" y="957"/>
                  </a:lnTo>
                  <a:lnTo>
                    <a:pt x="2621" y="828"/>
                  </a:lnTo>
                  <a:lnTo>
                    <a:pt x="2561" y="718"/>
                  </a:lnTo>
                  <a:lnTo>
                    <a:pt x="2491" y="599"/>
                  </a:lnTo>
                  <a:lnTo>
                    <a:pt x="2411" y="499"/>
                  </a:lnTo>
                  <a:lnTo>
                    <a:pt x="2332" y="399"/>
                  </a:lnTo>
                  <a:lnTo>
                    <a:pt x="2232" y="310"/>
                  </a:lnTo>
                  <a:lnTo>
                    <a:pt x="2123" y="230"/>
                  </a:lnTo>
                  <a:lnTo>
                    <a:pt x="2013" y="160"/>
                  </a:lnTo>
                  <a:lnTo>
                    <a:pt x="1893" y="110"/>
                  </a:lnTo>
                  <a:lnTo>
                    <a:pt x="1764" y="61"/>
                  </a:lnTo>
                  <a:lnTo>
                    <a:pt x="1634" y="31"/>
                  </a:lnTo>
                  <a:lnTo>
                    <a:pt x="1505" y="11"/>
                  </a:lnTo>
                  <a:lnTo>
                    <a:pt x="1365"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8" name="Google Shape;2828;p24"/>
            <p:cNvSpPr/>
            <p:nvPr/>
          </p:nvSpPr>
          <p:spPr>
            <a:xfrm>
              <a:off x="794450" y="2224225"/>
              <a:ext cx="705150" cy="601775"/>
            </a:xfrm>
            <a:custGeom>
              <a:rect b="b" l="l" r="r" t="t"/>
              <a:pathLst>
                <a:path extrusionOk="0" h="24071" w="28206">
                  <a:moveTo>
                    <a:pt x="7124" y="0"/>
                  </a:moveTo>
                  <a:lnTo>
                    <a:pt x="6736" y="10"/>
                  </a:lnTo>
                  <a:lnTo>
                    <a:pt x="6347" y="40"/>
                  </a:lnTo>
                  <a:lnTo>
                    <a:pt x="5979" y="90"/>
                  </a:lnTo>
                  <a:lnTo>
                    <a:pt x="5610" y="160"/>
                  </a:lnTo>
                  <a:lnTo>
                    <a:pt x="5241" y="249"/>
                  </a:lnTo>
                  <a:lnTo>
                    <a:pt x="4893" y="359"/>
                  </a:lnTo>
                  <a:lnTo>
                    <a:pt x="4544" y="479"/>
                  </a:lnTo>
                  <a:lnTo>
                    <a:pt x="4205" y="618"/>
                  </a:lnTo>
                  <a:lnTo>
                    <a:pt x="3876" y="777"/>
                  </a:lnTo>
                  <a:lnTo>
                    <a:pt x="3558" y="947"/>
                  </a:lnTo>
                  <a:lnTo>
                    <a:pt x="3249" y="1136"/>
                  </a:lnTo>
                  <a:lnTo>
                    <a:pt x="2960" y="1335"/>
                  </a:lnTo>
                  <a:lnTo>
                    <a:pt x="2671" y="1555"/>
                  </a:lnTo>
                  <a:lnTo>
                    <a:pt x="2392" y="1784"/>
                  </a:lnTo>
                  <a:lnTo>
                    <a:pt x="2133" y="2023"/>
                  </a:lnTo>
                  <a:lnTo>
                    <a:pt x="1884" y="2282"/>
                  </a:lnTo>
                  <a:lnTo>
                    <a:pt x="1645" y="2551"/>
                  </a:lnTo>
                  <a:lnTo>
                    <a:pt x="1426" y="2830"/>
                  </a:lnTo>
                  <a:lnTo>
                    <a:pt x="1216" y="3119"/>
                  </a:lnTo>
                  <a:lnTo>
                    <a:pt x="1017" y="3418"/>
                  </a:lnTo>
                  <a:lnTo>
                    <a:pt x="838" y="3736"/>
                  </a:lnTo>
                  <a:lnTo>
                    <a:pt x="678" y="4055"/>
                  </a:lnTo>
                  <a:lnTo>
                    <a:pt x="529" y="4384"/>
                  </a:lnTo>
                  <a:lnTo>
                    <a:pt x="399" y="4723"/>
                  </a:lnTo>
                  <a:lnTo>
                    <a:pt x="290" y="5061"/>
                  </a:lnTo>
                  <a:lnTo>
                    <a:pt x="190" y="5420"/>
                  </a:lnTo>
                  <a:lnTo>
                    <a:pt x="110" y="5779"/>
                  </a:lnTo>
                  <a:lnTo>
                    <a:pt x="51" y="6137"/>
                  </a:lnTo>
                  <a:lnTo>
                    <a:pt x="11" y="6516"/>
                  </a:lnTo>
                  <a:lnTo>
                    <a:pt x="1" y="6885"/>
                  </a:lnTo>
                  <a:lnTo>
                    <a:pt x="1" y="7263"/>
                  </a:lnTo>
                  <a:lnTo>
                    <a:pt x="21" y="7652"/>
                  </a:lnTo>
                  <a:lnTo>
                    <a:pt x="1356" y="24071"/>
                  </a:lnTo>
                  <a:lnTo>
                    <a:pt x="2472" y="24071"/>
                  </a:lnTo>
                  <a:lnTo>
                    <a:pt x="2472" y="18312"/>
                  </a:lnTo>
                  <a:lnTo>
                    <a:pt x="2482" y="18133"/>
                  </a:lnTo>
                  <a:lnTo>
                    <a:pt x="2511" y="17973"/>
                  </a:lnTo>
                  <a:lnTo>
                    <a:pt x="2551" y="17814"/>
                  </a:lnTo>
                  <a:lnTo>
                    <a:pt x="2611" y="17655"/>
                  </a:lnTo>
                  <a:lnTo>
                    <a:pt x="2681" y="17505"/>
                  </a:lnTo>
                  <a:lnTo>
                    <a:pt x="2761" y="17366"/>
                  </a:lnTo>
                  <a:lnTo>
                    <a:pt x="2860" y="17236"/>
                  </a:lnTo>
                  <a:lnTo>
                    <a:pt x="2970" y="17117"/>
                  </a:lnTo>
                  <a:lnTo>
                    <a:pt x="3089" y="17017"/>
                  </a:lnTo>
                  <a:lnTo>
                    <a:pt x="3219" y="16917"/>
                  </a:lnTo>
                  <a:lnTo>
                    <a:pt x="3358" y="16828"/>
                  </a:lnTo>
                  <a:lnTo>
                    <a:pt x="3508" y="16758"/>
                  </a:lnTo>
                  <a:lnTo>
                    <a:pt x="3667" y="16708"/>
                  </a:lnTo>
                  <a:lnTo>
                    <a:pt x="3827" y="16658"/>
                  </a:lnTo>
                  <a:lnTo>
                    <a:pt x="3996" y="16638"/>
                  </a:lnTo>
                  <a:lnTo>
                    <a:pt x="4165" y="16628"/>
                  </a:lnTo>
                  <a:lnTo>
                    <a:pt x="4345" y="16618"/>
                  </a:lnTo>
                  <a:lnTo>
                    <a:pt x="4514" y="16599"/>
                  </a:lnTo>
                  <a:lnTo>
                    <a:pt x="4673" y="16549"/>
                  </a:lnTo>
                  <a:lnTo>
                    <a:pt x="4823" y="16499"/>
                  </a:lnTo>
                  <a:lnTo>
                    <a:pt x="4972" y="16429"/>
                  </a:lnTo>
                  <a:lnTo>
                    <a:pt x="5112" y="16339"/>
                  </a:lnTo>
                  <a:lnTo>
                    <a:pt x="5241" y="16240"/>
                  </a:lnTo>
                  <a:lnTo>
                    <a:pt x="5361" y="16140"/>
                  </a:lnTo>
                  <a:lnTo>
                    <a:pt x="5470" y="16021"/>
                  </a:lnTo>
                  <a:lnTo>
                    <a:pt x="5570" y="15891"/>
                  </a:lnTo>
                  <a:lnTo>
                    <a:pt x="5660" y="15752"/>
                  </a:lnTo>
                  <a:lnTo>
                    <a:pt x="5729" y="15602"/>
                  </a:lnTo>
                  <a:lnTo>
                    <a:pt x="5789" y="15443"/>
                  </a:lnTo>
                  <a:lnTo>
                    <a:pt x="5829" y="15283"/>
                  </a:lnTo>
                  <a:lnTo>
                    <a:pt x="5849" y="15124"/>
                  </a:lnTo>
                  <a:lnTo>
                    <a:pt x="5859" y="14945"/>
                  </a:lnTo>
                  <a:lnTo>
                    <a:pt x="5859" y="10681"/>
                  </a:lnTo>
                  <a:lnTo>
                    <a:pt x="5869" y="10511"/>
                  </a:lnTo>
                  <a:lnTo>
                    <a:pt x="5899" y="10342"/>
                  </a:lnTo>
                  <a:lnTo>
                    <a:pt x="5939" y="10182"/>
                  </a:lnTo>
                  <a:lnTo>
                    <a:pt x="5998" y="10033"/>
                  </a:lnTo>
                  <a:lnTo>
                    <a:pt x="6068" y="9884"/>
                  </a:lnTo>
                  <a:lnTo>
                    <a:pt x="6148" y="9744"/>
                  </a:lnTo>
                  <a:lnTo>
                    <a:pt x="6248" y="9615"/>
                  </a:lnTo>
                  <a:lnTo>
                    <a:pt x="6357" y="9495"/>
                  </a:lnTo>
                  <a:lnTo>
                    <a:pt x="6477" y="9385"/>
                  </a:lnTo>
                  <a:lnTo>
                    <a:pt x="6606" y="9296"/>
                  </a:lnTo>
                  <a:lnTo>
                    <a:pt x="6746" y="9206"/>
                  </a:lnTo>
                  <a:lnTo>
                    <a:pt x="6895" y="9136"/>
                  </a:lnTo>
                  <a:lnTo>
                    <a:pt x="7055" y="9077"/>
                  </a:lnTo>
                  <a:lnTo>
                    <a:pt x="7214" y="9037"/>
                  </a:lnTo>
                  <a:lnTo>
                    <a:pt x="7383" y="9017"/>
                  </a:lnTo>
                  <a:lnTo>
                    <a:pt x="7553" y="9007"/>
                  </a:lnTo>
                  <a:lnTo>
                    <a:pt x="20644" y="9007"/>
                  </a:lnTo>
                  <a:lnTo>
                    <a:pt x="20823" y="9017"/>
                  </a:lnTo>
                  <a:lnTo>
                    <a:pt x="20993" y="9037"/>
                  </a:lnTo>
                  <a:lnTo>
                    <a:pt x="21152" y="9077"/>
                  </a:lnTo>
                  <a:lnTo>
                    <a:pt x="21311" y="9136"/>
                  </a:lnTo>
                  <a:lnTo>
                    <a:pt x="21451" y="9206"/>
                  </a:lnTo>
                  <a:lnTo>
                    <a:pt x="21590" y="9296"/>
                  </a:lnTo>
                  <a:lnTo>
                    <a:pt x="21720" y="9385"/>
                  </a:lnTo>
                  <a:lnTo>
                    <a:pt x="21849" y="9495"/>
                  </a:lnTo>
                  <a:lnTo>
                    <a:pt x="21949" y="9615"/>
                  </a:lnTo>
                  <a:lnTo>
                    <a:pt x="22049" y="9744"/>
                  </a:lnTo>
                  <a:lnTo>
                    <a:pt x="22138" y="9884"/>
                  </a:lnTo>
                  <a:lnTo>
                    <a:pt x="22208" y="10033"/>
                  </a:lnTo>
                  <a:lnTo>
                    <a:pt x="22268" y="10182"/>
                  </a:lnTo>
                  <a:lnTo>
                    <a:pt x="22308" y="10342"/>
                  </a:lnTo>
                  <a:lnTo>
                    <a:pt x="22328" y="10511"/>
                  </a:lnTo>
                  <a:lnTo>
                    <a:pt x="22338" y="10681"/>
                  </a:lnTo>
                  <a:lnTo>
                    <a:pt x="22338" y="14945"/>
                  </a:lnTo>
                  <a:lnTo>
                    <a:pt x="22348" y="15124"/>
                  </a:lnTo>
                  <a:lnTo>
                    <a:pt x="22377" y="15283"/>
                  </a:lnTo>
                  <a:lnTo>
                    <a:pt x="22417" y="15443"/>
                  </a:lnTo>
                  <a:lnTo>
                    <a:pt x="22477" y="15602"/>
                  </a:lnTo>
                  <a:lnTo>
                    <a:pt x="22547" y="15752"/>
                  </a:lnTo>
                  <a:lnTo>
                    <a:pt x="22627" y="15891"/>
                  </a:lnTo>
                  <a:lnTo>
                    <a:pt x="22726" y="16021"/>
                  </a:lnTo>
                  <a:lnTo>
                    <a:pt x="22836" y="16140"/>
                  </a:lnTo>
                  <a:lnTo>
                    <a:pt x="22955" y="16240"/>
                  </a:lnTo>
                  <a:lnTo>
                    <a:pt x="23085" y="16339"/>
                  </a:lnTo>
                  <a:lnTo>
                    <a:pt x="23224" y="16429"/>
                  </a:lnTo>
                  <a:lnTo>
                    <a:pt x="23374" y="16499"/>
                  </a:lnTo>
                  <a:lnTo>
                    <a:pt x="23533" y="16549"/>
                  </a:lnTo>
                  <a:lnTo>
                    <a:pt x="23693" y="16599"/>
                  </a:lnTo>
                  <a:lnTo>
                    <a:pt x="23862" y="16618"/>
                  </a:lnTo>
                  <a:lnTo>
                    <a:pt x="24031" y="16628"/>
                  </a:lnTo>
                  <a:lnTo>
                    <a:pt x="24211" y="16638"/>
                  </a:lnTo>
                  <a:lnTo>
                    <a:pt x="24370" y="16658"/>
                  </a:lnTo>
                  <a:lnTo>
                    <a:pt x="24539" y="16708"/>
                  </a:lnTo>
                  <a:lnTo>
                    <a:pt x="24689" y="16758"/>
                  </a:lnTo>
                  <a:lnTo>
                    <a:pt x="24838" y="16828"/>
                  </a:lnTo>
                  <a:lnTo>
                    <a:pt x="24978" y="16917"/>
                  </a:lnTo>
                  <a:lnTo>
                    <a:pt x="25107" y="17017"/>
                  </a:lnTo>
                  <a:lnTo>
                    <a:pt x="25227" y="17117"/>
                  </a:lnTo>
                  <a:lnTo>
                    <a:pt x="25336" y="17236"/>
                  </a:lnTo>
                  <a:lnTo>
                    <a:pt x="25436" y="17366"/>
                  </a:lnTo>
                  <a:lnTo>
                    <a:pt x="25526" y="17505"/>
                  </a:lnTo>
                  <a:lnTo>
                    <a:pt x="25595" y="17655"/>
                  </a:lnTo>
                  <a:lnTo>
                    <a:pt x="25645" y="17814"/>
                  </a:lnTo>
                  <a:lnTo>
                    <a:pt x="25695" y="17973"/>
                  </a:lnTo>
                  <a:lnTo>
                    <a:pt x="25715" y="18133"/>
                  </a:lnTo>
                  <a:lnTo>
                    <a:pt x="25725" y="18312"/>
                  </a:lnTo>
                  <a:lnTo>
                    <a:pt x="25725" y="24071"/>
                  </a:lnTo>
                  <a:lnTo>
                    <a:pt x="26841" y="24071"/>
                  </a:lnTo>
                  <a:lnTo>
                    <a:pt x="28186" y="7652"/>
                  </a:lnTo>
                  <a:lnTo>
                    <a:pt x="28206" y="7263"/>
                  </a:lnTo>
                  <a:lnTo>
                    <a:pt x="28206" y="6885"/>
                  </a:lnTo>
                  <a:lnTo>
                    <a:pt x="28186" y="6516"/>
                  </a:lnTo>
                  <a:lnTo>
                    <a:pt x="28146" y="6137"/>
                  </a:lnTo>
                  <a:lnTo>
                    <a:pt x="28086" y="5779"/>
                  </a:lnTo>
                  <a:lnTo>
                    <a:pt x="28006" y="5420"/>
                  </a:lnTo>
                  <a:lnTo>
                    <a:pt x="27917" y="5061"/>
                  </a:lnTo>
                  <a:lnTo>
                    <a:pt x="27797" y="4723"/>
                  </a:lnTo>
                  <a:lnTo>
                    <a:pt x="27668" y="4384"/>
                  </a:lnTo>
                  <a:lnTo>
                    <a:pt x="27528" y="4055"/>
                  </a:lnTo>
                  <a:lnTo>
                    <a:pt x="27359" y="3736"/>
                  </a:lnTo>
                  <a:lnTo>
                    <a:pt x="27180" y="3418"/>
                  </a:lnTo>
                  <a:lnTo>
                    <a:pt x="26990" y="3119"/>
                  </a:lnTo>
                  <a:lnTo>
                    <a:pt x="26781" y="2830"/>
                  </a:lnTo>
                  <a:lnTo>
                    <a:pt x="26552" y="2551"/>
                  </a:lnTo>
                  <a:lnTo>
                    <a:pt x="26323" y="2282"/>
                  </a:lnTo>
                  <a:lnTo>
                    <a:pt x="26074" y="2023"/>
                  </a:lnTo>
                  <a:lnTo>
                    <a:pt x="25805" y="1784"/>
                  </a:lnTo>
                  <a:lnTo>
                    <a:pt x="25536" y="1555"/>
                  </a:lnTo>
                  <a:lnTo>
                    <a:pt x="25247" y="1335"/>
                  </a:lnTo>
                  <a:lnTo>
                    <a:pt x="24948" y="1136"/>
                  </a:lnTo>
                  <a:lnTo>
                    <a:pt x="24639" y="947"/>
                  </a:lnTo>
                  <a:lnTo>
                    <a:pt x="24320" y="777"/>
                  </a:lnTo>
                  <a:lnTo>
                    <a:pt x="23991" y="618"/>
                  </a:lnTo>
                  <a:lnTo>
                    <a:pt x="23653" y="479"/>
                  </a:lnTo>
                  <a:lnTo>
                    <a:pt x="23314" y="359"/>
                  </a:lnTo>
                  <a:lnTo>
                    <a:pt x="22955" y="249"/>
                  </a:lnTo>
                  <a:lnTo>
                    <a:pt x="22597" y="160"/>
                  </a:lnTo>
                  <a:lnTo>
                    <a:pt x="22228" y="90"/>
                  </a:lnTo>
                  <a:lnTo>
                    <a:pt x="21849" y="40"/>
                  </a:lnTo>
                  <a:lnTo>
                    <a:pt x="21471" y="10"/>
                  </a:lnTo>
                  <a:lnTo>
                    <a:pt x="2108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9" name="Google Shape;2829;p24"/>
            <p:cNvSpPr/>
            <p:nvPr/>
          </p:nvSpPr>
          <p:spPr>
            <a:xfrm>
              <a:off x="805675" y="2312900"/>
              <a:ext cx="683975" cy="86200"/>
            </a:xfrm>
            <a:custGeom>
              <a:rect b="b" l="l" r="r" t="t"/>
              <a:pathLst>
                <a:path extrusionOk="0" h="3448" w="27359">
                  <a:moveTo>
                    <a:pt x="508" y="0"/>
                  </a:moveTo>
                  <a:lnTo>
                    <a:pt x="359" y="249"/>
                  </a:lnTo>
                  <a:lnTo>
                    <a:pt x="229" y="518"/>
                  </a:lnTo>
                  <a:lnTo>
                    <a:pt x="110" y="777"/>
                  </a:lnTo>
                  <a:lnTo>
                    <a:pt x="0" y="1056"/>
                  </a:lnTo>
                  <a:lnTo>
                    <a:pt x="717" y="1325"/>
                  </a:lnTo>
                  <a:lnTo>
                    <a:pt x="1465" y="1584"/>
                  </a:lnTo>
                  <a:lnTo>
                    <a:pt x="2232" y="1833"/>
                  </a:lnTo>
                  <a:lnTo>
                    <a:pt x="3029" y="2062"/>
                  </a:lnTo>
                  <a:lnTo>
                    <a:pt x="3836" y="2272"/>
                  </a:lnTo>
                  <a:lnTo>
                    <a:pt x="4663" y="2471"/>
                  </a:lnTo>
                  <a:lnTo>
                    <a:pt x="5520" y="2650"/>
                  </a:lnTo>
                  <a:lnTo>
                    <a:pt x="6386" y="2810"/>
                  </a:lnTo>
                  <a:lnTo>
                    <a:pt x="7273" y="2949"/>
                  </a:lnTo>
                  <a:lnTo>
                    <a:pt x="8170" y="3079"/>
                  </a:lnTo>
                  <a:lnTo>
                    <a:pt x="9086" y="3188"/>
                  </a:lnTo>
                  <a:lnTo>
                    <a:pt x="10023" y="3278"/>
                  </a:lnTo>
                  <a:lnTo>
                    <a:pt x="10969" y="3348"/>
                  </a:lnTo>
                  <a:lnTo>
                    <a:pt x="11926" y="3397"/>
                  </a:lnTo>
                  <a:lnTo>
                    <a:pt x="12892" y="3437"/>
                  </a:lnTo>
                  <a:lnTo>
                    <a:pt x="13878" y="3447"/>
                  </a:lnTo>
                  <a:lnTo>
                    <a:pt x="14825" y="3437"/>
                  </a:lnTo>
                  <a:lnTo>
                    <a:pt x="15761" y="3407"/>
                  </a:lnTo>
                  <a:lnTo>
                    <a:pt x="16688" y="3358"/>
                  </a:lnTo>
                  <a:lnTo>
                    <a:pt x="17605" y="3288"/>
                  </a:lnTo>
                  <a:lnTo>
                    <a:pt x="18501" y="3208"/>
                  </a:lnTo>
                  <a:lnTo>
                    <a:pt x="19388" y="3109"/>
                  </a:lnTo>
                  <a:lnTo>
                    <a:pt x="20265" y="2989"/>
                  </a:lnTo>
                  <a:lnTo>
                    <a:pt x="21121" y="2849"/>
                  </a:lnTo>
                  <a:lnTo>
                    <a:pt x="21968" y="2700"/>
                  </a:lnTo>
                  <a:lnTo>
                    <a:pt x="22795" y="2531"/>
                  </a:lnTo>
                  <a:lnTo>
                    <a:pt x="23602" y="2341"/>
                  </a:lnTo>
                  <a:lnTo>
                    <a:pt x="24399" y="2142"/>
                  </a:lnTo>
                  <a:lnTo>
                    <a:pt x="25166" y="1933"/>
                  </a:lnTo>
                  <a:lnTo>
                    <a:pt x="25924" y="1704"/>
                  </a:lnTo>
                  <a:lnTo>
                    <a:pt x="26651" y="1455"/>
                  </a:lnTo>
                  <a:lnTo>
                    <a:pt x="27358" y="1206"/>
                  </a:lnTo>
                  <a:lnTo>
                    <a:pt x="27259" y="927"/>
                  </a:lnTo>
                  <a:lnTo>
                    <a:pt x="27139" y="658"/>
                  </a:lnTo>
                  <a:lnTo>
                    <a:pt x="27010" y="389"/>
                  </a:lnTo>
                  <a:lnTo>
                    <a:pt x="26870" y="130"/>
                  </a:lnTo>
                  <a:lnTo>
                    <a:pt x="26183" y="369"/>
                  </a:lnTo>
                  <a:lnTo>
                    <a:pt x="25465" y="588"/>
                  </a:lnTo>
                  <a:lnTo>
                    <a:pt x="24738" y="797"/>
                  </a:lnTo>
                  <a:lnTo>
                    <a:pt x="23991" y="996"/>
                  </a:lnTo>
                  <a:lnTo>
                    <a:pt x="23224" y="1186"/>
                  </a:lnTo>
                  <a:lnTo>
                    <a:pt x="22437" y="1355"/>
                  </a:lnTo>
                  <a:lnTo>
                    <a:pt x="21640" y="1504"/>
                  </a:lnTo>
                  <a:lnTo>
                    <a:pt x="20833" y="1644"/>
                  </a:lnTo>
                  <a:lnTo>
                    <a:pt x="20006" y="1773"/>
                  </a:lnTo>
                  <a:lnTo>
                    <a:pt x="19159" y="1883"/>
                  </a:lnTo>
                  <a:lnTo>
                    <a:pt x="18312" y="1973"/>
                  </a:lnTo>
                  <a:lnTo>
                    <a:pt x="17445" y="2052"/>
                  </a:lnTo>
                  <a:lnTo>
                    <a:pt x="16568" y="2112"/>
                  </a:lnTo>
                  <a:lnTo>
                    <a:pt x="15682" y="2152"/>
                  </a:lnTo>
                  <a:lnTo>
                    <a:pt x="14785" y="2182"/>
                  </a:lnTo>
                  <a:lnTo>
                    <a:pt x="13878" y="2192"/>
                  </a:lnTo>
                  <a:lnTo>
                    <a:pt x="12932" y="2182"/>
                  </a:lnTo>
                  <a:lnTo>
                    <a:pt x="12005" y="2152"/>
                  </a:lnTo>
                  <a:lnTo>
                    <a:pt x="11089" y="2102"/>
                  </a:lnTo>
                  <a:lnTo>
                    <a:pt x="10182" y="2042"/>
                  </a:lnTo>
                  <a:lnTo>
                    <a:pt x="9296" y="1963"/>
                  </a:lnTo>
                  <a:lnTo>
                    <a:pt x="8409" y="1863"/>
                  </a:lnTo>
                  <a:lnTo>
                    <a:pt x="7542" y="1744"/>
                  </a:lnTo>
                  <a:lnTo>
                    <a:pt x="6695" y="1614"/>
                  </a:lnTo>
                  <a:lnTo>
                    <a:pt x="5858" y="1465"/>
                  </a:lnTo>
                  <a:lnTo>
                    <a:pt x="5041" y="1295"/>
                  </a:lnTo>
                  <a:lnTo>
                    <a:pt x="4234" y="1116"/>
                  </a:lnTo>
                  <a:lnTo>
                    <a:pt x="3447" y="917"/>
                  </a:lnTo>
                  <a:lnTo>
                    <a:pt x="2680" y="707"/>
                  </a:lnTo>
                  <a:lnTo>
                    <a:pt x="1933" y="488"/>
                  </a:lnTo>
                  <a:lnTo>
                    <a:pt x="1216" y="249"/>
                  </a:lnTo>
                  <a:lnTo>
                    <a:pt x="508"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3" name="Shape 2833"/>
        <p:cNvGrpSpPr/>
        <p:nvPr/>
      </p:nvGrpSpPr>
      <p:grpSpPr>
        <a:xfrm>
          <a:off x="0" y="0"/>
          <a:ext cx="0" cy="0"/>
          <a:chOff x="0" y="0"/>
          <a:chExt cx="0" cy="0"/>
        </a:xfrm>
      </p:grpSpPr>
      <p:pic>
        <p:nvPicPr>
          <p:cNvPr descr="4 causas que podrían acabar con la humanidad - Actualidad TuAMC" id="2834" name="Google Shape;2834;p25"/>
          <p:cNvPicPr preferRelativeResize="0"/>
          <p:nvPr/>
        </p:nvPicPr>
        <p:blipFill rotWithShape="1">
          <a:blip r:embed="rId3">
            <a:alphaModFix/>
          </a:blip>
          <a:srcRect b="0" l="0" r="0" t="0"/>
          <a:stretch/>
        </p:blipFill>
        <p:spPr>
          <a:xfrm>
            <a:off x="1" y="0"/>
            <a:ext cx="9144000" cy="5147542"/>
          </a:xfrm>
          <a:prstGeom prst="rect">
            <a:avLst/>
          </a:prstGeom>
          <a:noFill/>
          <a:ln>
            <a:noFill/>
          </a:ln>
        </p:spPr>
      </p:pic>
      <p:sp>
        <p:nvSpPr>
          <p:cNvPr id="2835" name="Google Shape;2835;p25"/>
          <p:cNvSpPr txBox="1"/>
          <p:nvPr>
            <p:ph type="title"/>
          </p:nvPr>
        </p:nvSpPr>
        <p:spPr>
          <a:xfrm>
            <a:off x="4236589" y="450995"/>
            <a:ext cx="4722000" cy="42390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4800"/>
              <a:buNone/>
            </a:pPr>
            <a:r>
              <a:rPr lang="en" sz="6600">
                <a:solidFill>
                  <a:srgbClr val="FFFFFF"/>
                </a:solidFill>
              </a:rPr>
              <a:t>A PICTURE IS WORTH A THOUSAND WORDS</a:t>
            </a:r>
            <a:endParaRPr sz="66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9" name="Shape 2839"/>
        <p:cNvGrpSpPr/>
        <p:nvPr/>
      </p:nvGrpSpPr>
      <p:grpSpPr>
        <a:xfrm>
          <a:off x="0" y="0"/>
          <a:ext cx="0" cy="0"/>
          <a:chOff x="0" y="0"/>
          <a:chExt cx="0" cy="0"/>
        </a:xfrm>
      </p:grpSpPr>
      <p:pic>
        <p:nvPicPr>
          <p:cNvPr id="2840" name="Google Shape;2840;p26"/>
          <p:cNvPicPr preferRelativeResize="0"/>
          <p:nvPr/>
        </p:nvPicPr>
        <p:blipFill rotWithShape="1">
          <a:blip r:embed="rId3">
            <a:alphaModFix/>
          </a:blip>
          <a:srcRect b="0" l="0" r="0" t="0"/>
          <a:stretch/>
        </p:blipFill>
        <p:spPr>
          <a:xfrm>
            <a:off x="198120" y="92490"/>
            <a:ext cx="8732520" cy="809719"/>
          </a:xfrm>
          <a:prstGeom prst="rect">
            <a:avLst/>
          </a:prstGeom>
          <a:noFill/>
          <a:ln>
            <a:noFill/>
          </a:ln>
        </p:spPr>
      </p:pic>
      <p:grpSp>
        <p:nvGrpSpPr>
          <p:cNvPr id="2841" name="Google Shape;2841;p26"/>
          <p:cNvGrpSpPr/>
          <p:nvPr/>
        </p:nvGrpSpPr>
        <p:grpSpPr>
          <a:xfrm>
            <a:off x="198120" y="988398"/>
            <a:ext cx="8732520" cy="4155102"/>
            <a:chOff x="198120" y="988398"/>
            <a:chExt cx="8732520" cy="4155102"/>
          </a:xfrm>
        </p:grpSpPr>
        <p:sp>
          <p:nvSpPr>
            <p:cNvPr id="2842" name="Google Shape;2842;p26"/>
            <p:cNvSpPr/>
            <p:nvPr/>
          </p:nvSpPr>
          <p:spPr>
            <a:xfrm>
              <a:off x="198120" y="4844946"/>
              <a:ext cx="8732520" cy="298554"/>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843" name="Google Shape;2843;p26"/>
            <p:cNvCxnSpPr/>
            <p:nvPr/>
          </p:nvCxnSpPr>
          <p:spPr>
            <a:xfrm>
              <a:off x="8915400" y="1126145"/>
              <a:ext cx="0" cy="3868078"/>
            </a:xfrm>
            <a:prstGeom prst="straightConnector1">
              <a:avLst/>
            </a:prstGeom>
            <a:noFill/>
            <a:ln cap="flat" cmpd="sng" w="9525">
              <a:solidFill>
                <a:srgbClr val="2BB9E0"/>
              </a:solidFill>
              <a:prstDash val="solid"/>
              <a:round/>
              <a:headEnd len="sm" w="sm" type="none"/>
              <a:tailEnd len="sm" w="sm" type="none"/>
            </a:ln>
          </p:spPr>
        </p:cxnSp>
        <p:cxnSp>
          <p:nvCxnSpPr>
            <p:cNvPr id="2844" name="Google Shape;2844;p26"/>
            <p:cNvCxnSpPr/>
            <p:nvPr/>
          </p:nvCxnSpPr>
          <p:spPr>
            <a:xfrm>
              <a:off x="198120" y="988398"/>
              <a:ext cx="0" cy="3868078"/>
            </a:xfrm>
            <a:prstGeom prst="straightConnector1">
              <a:avLst/>
            </a:prstGeom>
            <a:noFill/>
            <a:ln cap="flat" cmpd="sng" w="9525">
              <a:solidFill>
                <a:srgbClr val="2BB9E0"/>
              </a:solidFill>
              <a:prstDash val="solid"/>
              <a:round/>
              <a:headEnd len="sm" w="sm" type="none"/>
              <a:tailEnd len="sm" w="sm" type="none"/>
            </a:ln>
          </p:spPr>
        </p:cxnSp>
      </p:grpSp>
      <p:sp>
        <p:nvSpPr>
          <p:cNvPr id="2845" name="Google Shape;2845;p26"/>
          <p:cNvSpPr txBox="1"/>
          <p:nvPr>
            <p:ph idx="4294967295" type="ctrTitle"/>
          </p:nvPr>
        </p:nvSpPr>
        <p:spPr>
          <a:xfrm>
            <a:off x="878278" y="198932"/>
            <a:ext cx="7682100" cy="57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Fira Sans Extra Condensed"/>
              <a:buNone/>
            </a:pPr>
            <a:r>
              <a:rPr b="1" i="0" lang="en" sz="2800" u="none" cap="none" strike="noStrike">
                <a:solidFill>
                  <a:srgbClr val="2BB9E0"/>
                </a:solidFill>
                <a:latin typeface="Fira Sans Extra Condensed"/>
                <a:ea typeface="Fira Sans Extra Condensed"/>
                <a:cs typeface="Fira Sans Extra Condensed"/>
                <a:sym typeface="Fira Sans Extra Condensed"/>
              </a:rPr>
              <a:t>SOME PERCENTAGES</a:t>
            </a:r>
            <a:endParaRPr b="1" i="0" sz="2800" u="none" cap="none" strike="noStrike">
              <a:solidFill>
                <a:srgbClr val="2BB9E0"/>
              </a:solidFill>
              <a:latin typeface="Fira Sans Extra Condensed"/>
              <a:ea typeface="Fira Sans Extra Condensed"/>
              <a:cs typeface="Fira Sans Extra Condensed"/>
              <a:sym typeface="Fira Sans Extra Condensed"/>
            </a:endParaRPr>
          </a:p>
        </p:txBody>
      </p:sp>
      <p:sp>
        <p:nvSpPr>
          <p:cNvPr id="2846" name="Google Shape;2846;p26"/>
          <p:cNvSpPr/>
          <p:nvPr/>
        </p:nvSpPr>
        <p:spPr>
          <a:xfrm>
            <a:off x="2223959" y="1922706"/>
            <a:ext cx="1530600" cy="1530600"/>
          </a:xfrm>
          <a:prstGeom prst="roundRect">
            <a:avLst>
              <a:gd fmla="val 16667" name="adj"/>
            </a:avLst>
          </a:prstGeom>
          <a:solidFill>
            <a:srgbClr val="2BB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7" name="Google Shape;2847;p26"/>
          <p:cNvSpPr/>
          <p:nvPr/>
        </p:nvSpPr>
        <p:spPr>
          <a:xfrm>
            <a:off x="3422085" y="2636132"/>
            <a:ext cx="1896000" cy="1896000"/>
          </a:xfrm>
          <a:prstGeom prst="roundRect">
            <a:avLst>
              <a:gd fmla="val 16667" name="adj"/>
            </a:avLst>
          </a:pr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8" name="Google Shape;2848;p26"/>
          <p:cNvSpPr/>
          <p:nvPr/>
        </p:nvSpPr>
        <p:spPr>
          <a:xfrm>
            <a:off x="2676365" y="3196138"/>
            <a:ext cx="1078200" cy="1078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9" name="Google Shape;2849;p26"/>
          <p:cNvSpPr txBox="1"/>
          <p:nvPr/>
        </p:nvSpPr>
        <p:spPr>
          <a:xfrm>
            <a:off x="612665" y="3399831"/>
            <a:ext cx="1911300" cy="670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1600"/>
              </a:spcAft>
              <a:buClr>
                <a:srgbClr val="000000"/>
              </a:buClr>
              <a:buSzPts val="14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Despite being red, Mars is actually a cold place</a:t>
            </a:r>
            <a:endParaRPr b="0" i="0" sz="1400" u="none" cap="none" strike="noStrike">
              <a:solidFill>
                <a:schemeClr val="dk1"/>
              </a:solidFill>
              <a:latin typeface="Roboto Condensed Light"/>
              <a:ea typeface="Roboto Condensed Light"/>
              <a:cs typeface="Roboto Condensed Light"/>
              <a:sym typeface="Roboto Condensed Light"/>
            </a:endParaRPr>
          </a:p>
        </p:txBody>
      </p:sp>
      <p:sp>
        <p:nvSpPr>
          <p:cNvPr id="2850" name="Google Shape;2850;p26"/>
          <p:cNvSpPr txBox="1"/>
          <p:nvPr/>
        </p:nvSpPr>
        <p:spPr>
          <a:xfrm>
            <a:off x="160252" y="2352607"/>
            <a:ext cx="1911300" cy="670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1600"/>
              </a:spcAft>
              <a:buClr>
                <a:srgbClr val="000000"/>
              </a:buClr>
              <a:buSzPts val="14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Mercury is the closest planet to the Sun</a:t>
            </a:r>
            <a:endParaRPr b="0" i="0" sz="1400" u="none" cap="none" strike="noStrike">
              <a:solidFill>
                <a:schemeClr val="dk1"/>
              </a:solidFill>
              <a:latin typeface="Roboto Condensed Light"/>
              <a:ea typeface="Roboto Condensed Light"/>
              <a:cs typeface="Roboto Condensed Light"/>
              <a:sym typeface="Roboto Condensed Light"/>
            </a:endParaRPr>
          </a:p>
        </p:txBody>
      </p:sp>
      <p:sp>
        <p:nvSpPr>
          <p:cNvPr id="2851" name="Google Shape;2851;p26"/>
          <p:cNvSpPr txBox="1"/>
          <p:nvPr/>
        </p:nvSpPr>
        <p:spPr>
          <a:xfrm>
            <a:off x="2262640" y="2339107"/>
            <a:ext cx="1453200" cy="69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Chau Philomene One"/>
                <a:ea typeface="Chau Philomene One"/>
                <a:cs typeface="Chau Philomene One"/>
                <a:sym typeface="Chau Philomene One"/>
              </a:rPr>
              <a:t>33%</a:t>
            </a:r>
            <a:endParaRPr b="0" i="0" sz="3000" u="none" cap="none" strike="noStrike">
              <a:solidFill>
                <a:srgbClr val="FFFFFF"/>
              </a:solidFill>
              <a:latin typeface="Chau Philomene One"/>
              <a:ea typeface="Chau Philomene One"/>
              <a:cs typeface="Chau Philomene One"/>
              <a:sym typeface="Chau Philomene One"/>
            </a:endParaRPr>
          </a:p>
        </p:txBody>
      </p:sp>
      <p:sp>
        <p:nvSpPr>
          <p:cNvPr id="2852" name="Google Shape;2852;p26"/>
          <p:cNvSpPr txBox="1"/>
          <p:nvPr/>
        </p:nvSpPr>
        <p:spPr>
          <a:xfrm>
            <a:off x="3643477" y="3235232"/>
            <a:ext cx="1453200" cy="69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Chau Philomene One"/>
                <a:ea typeface="Chau Philomene One"/>
                <a:cs typeface="Chau Philomene One"/>
                <a:sym typeface="Chau Philomene One"/>
              </a:rPr>
              <a:t>45%</a:t>
            </a:r>
            <a:endParaRPr b="0" i="0" sz="3000" u="none" cap="none" strike="noStrike">
              <a:solidFill>
                <a:srgbClr val="FFFFFF"/>
              </a:solidFill>
              <a:latin typeface="Chau Philomene One"/>
              <a:ea typeface="Chau Philomene One"/>
              <a:cs typeface="Chau Philomene One"/>
              <a:sym typeface="Chau Philomene One"/>
            </a:endParaRPr>
          </a:p>
        </p:txBody>
      </p:sp>
      <p:sp>
        <p:nvSpPr>
          <p:cNvPr id="2853" name="Google Shape;2853;p26"/>
          <p:cNvSpPr txBox="1"/>
          <p:nvPr/>
        </p:nvSpPr>
        <p:spPr>
          <a:xfrm>
            <a:off x="4045449" y="1748124"/>
            <a:ext cx="1911300" cy="670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400"/>
              <a:buFont typeface="Arial"/>
              <a:buNone/>
            </a:pPr>
            <a:r>
              <a:rPr b="0" i="0" lang="en" sz="1400" u="none" cap="none" strike="noStrike">
                <a:solidFill>
                  <a:schemeClr val="dk1"/>
                </a:solidFill>
                <a:latin typeface="Roboto Condensed Light"/>
                <a:ea typeface="Roboto Condensed Light"/>
                <a:cs typeface="Roboto Condensed Light"/>
                <a:sym typeface="Roboto Condensed Light"/>
              </a:rPr>
              <a:t>Neptune is the farthest planet from the Sun</a:t>
            </a:r>
            <a:endParaRPr b="0" i="0" sz="1400" u="none" cap="none" strike="noStrike">
              <a:solidFill>
                <a:schemeClr val="dk1"/>
              </a:solidFill>
              <a:latin typeface="Roboto Condensed Light"/>
              <a:ea typeface="Roboto Condensed Light"/>
              <a:cs typeface="Roboto Condensed Light"/>
              <a:sym typeface="Roboto Condensed Light"/>
            </a:endParaRPr>
          </a:p>
        </p:txBody>
      </p:sp>
      <p:sp>
        <p:nvSpPr>
          <p:cNvPr id="2854" name="Google Shape;2854;p26"/>
          <p:cNvSpPr txBox="1"/>
          <p:nvPr/>
        </p:nvSpPr>
        <p:spPr>
          <a:xfrm>
            <a:off x="2488888" y="3386332"/>
            <a:ext cx="1453200" cy="69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Chau Philomene One"/>
                <a:ea typeface="Chau Philomene One"/>
                <a:cs typeface="Chau Philomene One"/>
                <a:sym typeface="Chau Philomene One"/>
              </a:rPr>
              <a:t>22%</a:t>
            </a:r>
            <a:endParaRPr b="0" i="0" sz="3000" u="none" cap="none" strike="noStrike">
              <a:solidFill>
                <a:srgbClr val="FFFFFF"/>
              </a:solidFill>
              <a:latin typeface="Chau Philomene One"/>
              <a:ea typeface="Chau Philomene One"/>
              <a:cs typeface="Chau Philomene One"/>
              <a:sym typeface="Chau Philomene One"/>
            </a:endParaRPr>
          </a:p>
        </p:txBody>
      </p:sp>
      <p:sp>
        <p:nvSpPr>
          <p:cNvPr id="2855" name="Google Shape;2855;p26"/>
          <p:cNvSpPr/>
          <p:nvPr/>
        </p:nvSpPr>
        <p:spPr>
          <a:xfrm>
            <a:off x="6489700" y="1677987"/>
            <a:ext cx="1209675" cy="3167063"/>
          </a:xfrm>
          <a:custGeom>
            <a:rect b="b" l="l" r="r" t="t"/>
            <a:pathLst>
              <a:path extrusionOk="0" h="600" w="229">
                <a:moveTo>
                  <a:pt x="67" y="600"/>
                </a:moveTo>
                <a:cubicBezTo>
                  <a:pt x="68" y="582"/>
                  <a:pt x="69" y="565"/>
                  <a:pt x="70" y="547"/>
                </a:cubicBezTo>
                <a:cubicBezTo>
                  <a:pt x="71" y="528"/>
                  <a:pt x="73" y="509"/>
                  <a:pt x="73" y="489"/>
                </a:cubicBezTo>
                <a:cubicBezTo>
                  <a:pt x="75" y="458"/>
                  <a:pt x="75" y="426"/>
                  <a:pt x="77" y="394"/>
                </a:cubicBezTo>
                <a:cubicBezTo>
                  <a:pt x="77" y="388"/>
                  <a:pt x="74" y="383"/>
                  <a:pt x="69" y="379"/>
                </a:cubicBezTo>
                <a:cubicBezTo>
                  <a:pt x="54" y="368"/>
                  <a:pt x="38" y="357"/>
                  <a:pt x="26" y="343"/>
                </a:cubicBezTo>
                <a:cubicBezTo>
                  <a:pt x="10" y="326"/>
                  <a:pt x="2" y="305"/>
                  <a:pt x="1" y="282"/>
                </a:cubicBezTo>
                <a:cubicBezTo>
                  <a:pt x="0" y="247"/>
                  <a:pt x="0" y="211"/>
                  <a:pt x="0" y="176"/>
                </a:cubicBezTo>
                <a:cubicBezTo>
                  <a:pt x="0" y="163"/>
                  <a:pt x="7" y="155"/>
                  <a:pt x="18" y="155"/>
                </a:cubicBezTo>
                <a:cubicBezTo>
                  <a:pt x="29" y="155"/>
                  <a:pt x="37" y="163"/>
                  <a:pt x="37" y="176"/>
                </a:cubicBezTo>
                <a:cubicBezTo>
                  <a:pt x="37" y="194"/>
                  <a:pt x="37" y="212"/>
                  <a:pt x="37" y="231"/>
                </a:cubicBezTo>
                <a:cubicBezTo>
                  <a:pt x="37" y="235"/>
                  <a:pt x="36" y="240"/>
                  <a:pt x="42" y="240"/>
                </a:cubicBezTo>
                <a:cubicBezTo>
                  <a:pt x="48" y="240"/>
                  <a:pt x="49" y="235"/>
                  <a:pt x="49" y="231"/>
                </a:cubicBezTo>
                <a:cubicBezTo>
                  <a:pt x="49" y="200"/>
                  <a:pt x="49" y="169"/>
                  <a:pt x="49" y="138"/>
                </a:cubicBezTo>
                <a:cubicBezTo>
                  <a:pt x="48" y="107"/>
                  <a:pt x="48" y="76"/>
                  <a:pt x="48" y="45"/>
                </a:cubicBezTo>
                <a:cubicBezTo>
                  <a:pt x="48" y="32"/>
                  <a:pt x="56" y="23"/>
                  <a:pt x="66" y="23"/>
                </a:cubicBezTo>
                <a:cubicBezTo>
                  <a:pt x="77" y="23"/>
                  <a:pt x="84" y="32"/>
                  <a:pt x="84" y="44"/>
                </a:cubicBezTo>
                <a:cubicBezTo>
                  <a:pt x="84" y="89"/>
                  <a:pt x="84" y="134"/>
                  <a:pt x="84" y="179"/>
                </a:cubicBezTo>
                <a:cubicBezTo>
                  <a:pt x="84" y="183"/>
                  <a:pt x="84" y="186"/>
                  <a:pt x="85" y="190"/>
                </a:cubicBezTo>
                <a:cubicBezTo>
                  <a:pt x="85" y="192"/>
                  <a:pt x="88" y="194"/>
                  <a:pt x="90" y="196"/>
                </a:cubicBezTo>
                <a:cubicBezTo>
                  <a:pt x="92" y="194"/>
                  <a:pt x="95" y="192"/>
                  <a:pt x="96" y="190"/>
                </a:cubicBezTo>
                <a:cubicBezTo>
                  <a:pt x="97" y="188"/>
                  <a:pt x="97" y="186"/>
                  <a:pt x="97" y="184"/>
                </a:cubicBezTo>
                <a:cubicBezTo>
                  <a:pt x="97" y="131"/>
                  <a:pt x="96" y="78"/>
                  <a:pt x="97" y="25"/>
                </a:cubicBezTo>
                <a:cubicBezTo>
                  <a:pt x="97" y="19"/>
                  <a:pt x="98" y="14"/>
                  <a:pt x="100" y="9"/>
                </a:cubicBezTo>
                <a:cubicBezTo>
                  <a:pt x="103" y="3"/>
                  <a:pt x="111" y="0"/>
                  <a:pt x="117" y="1"/>
                </a:cubicBezTo>
                <a:cubicBezTo>
                  <a:pt x="125" y="3"/>
                  <a:pt x="131" y="8"/>
                  <a:pt x="131" y="15"/>
                </a:cubicBezTo>
                <a:cubicBezTo>
                  <a:pt x="132" y="30"/>
                  <a:pt x="132" y="46"/>
                  <a:pt x="132" y="61"/>
                </a:cubicBezTo>
                <a:cubicBezTo>
                  <a:pt x="133" y="102"/>
                  <a:pt x="132" y="144"/>
                  <a:pt x="132" y="186"/>
                </a:cubicBezTo>
                <a:cubicBezTo>
                  <a:pt x="132" y="187"/>
                  <a:pt x="133" y="188"/>
                  <a:pt x="133" y="189"/>
                </a:cubicBezTo>
                <a:cubicBezTo>
                  <a:pt x="133" y="193"/>
                  <a:pt x="134" y="195"/>
                  <a:pt x="138" y="195"/>
                </a:cubicBezTo>
                <a:cubicBezTo>
                  <a:pt x="143" y="195"/>
                  <a:pt x="144" y="193"/>
                  <a:pt x="144" y="189"/>
                </a:cubicBezTo>
                <a:cubicBezTo>
                  <a:pt x="144" y="182"/>
                  <a:pt x="145" y="175"/>
                  <a:pt x="145" y="168"/>
                </a:cubicBezTo>
                <a:cubicBezTo>
                  <a:pt x="145" y="132"/>
                  <a:pt x="144" y="96"/>
                  <a:pt x="144" y="60"/>
                </a:cubicBezTo>
                <a:cubicBezTo>
                  <a:pt x="144" y="54"/>
                  <a:pt x="144" y="47"/>
                  <a:pt x="145" y="41"/>
                </a:cubicBezTo>
                <a:cubicBezTo>
                  <a:pt x="145" y="30"/>
                  <a:pt x="151" y="24"/>
                  <a:pt x="160" y="23"/>
                </a:cubicBezTo>
                <a:cubicBezTo>
                  <a:pt x="172" y="22"/>
                  <a:pt x="179" y="27"/>
                  <a:pt x="180" y="39"/>
                </a:cubicBezTo>
                <a:cubicBezTo>
                  <a:pt x="181" y="57"/>
                  <a:pt x="181" y="75"/>
                  <a:pt x="181" y="93"/>
                </a:cubicBezTo>
                <a:cubicBezTo>
                  <a:pt x="181" y="113"/>
                  <a:pt x="181" y="134"/>
                  <a:pt x="180" y="155"/>
                </a:cubicBezTo>
                <a:cubicBezTo>
                  <a:pt x="180" y="169"/>
                  <a:pt x="180" y="182"/>
                  <a:pt x="181" y="196"/>
                </a:cubicBezTo>
                <a:cubicBezTo>
                  <a:pt x="181" y="201"/>
                  <a:pt x="179" y="207"/>
                  <a:pt x="187" y="206"/>
                </a:cubicBezTo>
                <a:cubicBezTo>
                  <a:pt x="194" y="206"/>
                  <a:pt x="192" y="200"/>
                  <a:pt x="192" y="196"/>
                </a:cubicBezTo>
                <a:cubicBezTo>
                  <a:pt x="192" y="170"/>
                  <a:pt x="192" y="144"/>
                  <a:pt x="192" y="117"/>
                </a:cubicBezTo>
                <a:cubicBezTo>
                  <a:pt x="192" y="110"/>
                  <a:pt x="194" y="104"/>
                  <a:pt x="200" y="100"/>
                </a:cubicBezTo>
                <a:cubicBezTo>
                  <a:pt x="206" y="96"/>
                  <a:pt x="212" y="95"/>
                  <a:pt x="219" y="98"/>
                </a:cubicBezTo>
                <a:cubicBezTo>
                  <a:pt x="226" y="102"/>
                  <a:pt x="229" y="109"/>
                  <a:pt x="229" y="117"/>
                </a:cubicBezTo>
                <a:cubicBezTo>
                  <a:pt x="229" y="138"/>
                  <a:pt x="229" y="159"/>
                  <a:pt x="229" y="181"/>
                </a:cubicBezTo>
                <a:cubicBezTo>
                  <a:pt x="229" y="212"/>
                  <a:pt x="229" y="243"/>
                  <a:pt x="229" y="273"/>
                </a:cubicBezTo>
                <a:cubicBezTo>
                  <a:pt x="229" y="298"/>
                  <a:pt x="224" y="320"/>
                  <a:pt x="207" y="339"/>
                </a:cubicBezTo>
                <a:cubicBezTo>
                  <a:pt x="201" y="346"/>
                  <a:pt x="196" y="353"/>
                  <a:pt x="191" y="361"/>
                </a:cubicBezTo>
                <a:cubicBezTo>
                  <a:pt x="188" y="364"/>
                  <a:pt x="186" y="368"/>
                  <a:pt x="183" y="371"/>
                </a:cubicBezTo>
                <a:cubicBezTo>
                  <a:pt x="178" y="380"/>
                  <a:pt x="175" y="388"/>
                  <a:pt x="175" y="398"/>
                </a:cubicBezTo>
                <a:cubicBezTo>
                  <a:pt x="177" y="425"/>
                  <a:pt x="178" y="452"/>
                  <a:pt x="179" y="478"/>
                </a:cubicBezTo>
                <a:cubicBezTo>
                  <a:pt x="181" y="498"/>
                  <a:pt x="182" y="518"/>
                  <a:pt x="184" y="538"/>
                </a:cubicBezTo>
                <a:cubicBezTo>
                  <a:pt x="185" y="559"/>
                  <a:pt x="187" y="579"/>
                  <a:pt x="189" y="600"/>
                </a:cubicBezTo>
                <a:cubicBezTo>
                  <a:pt x="149" y="600"/>
                  <a:pt x="108" y="600"/>
                  <a:pt x="67" y="600"/>
                </a:cubicBezTo>
                <a:close/>
                <a:moveTo>
                  <a:pt x="127" y="235"/>
                </a:moveTo>
                <a:cubicBezTo>
                  <a:pt x="106" y="220"/>
                  <a:pt x="80" y="231"/>
                  <a:pt x="75" y="252"/>
                </a:cubicBezTo>
                <a:cubicBezTo>
                  <a:pt x="70" y="267"/>
                  <a:pt x="77" y="285"/>
                  <a:pt x="92" y="297"/>
                </a:cubicBezTo>
                <a:cubicBezTo>
                  <a:pt x="103" y="306"/>
                  <a:pt x="116" y="312"/>
                  <a:pt x="124" y="324"/>
                </a:cubicBezTo>
                <a:cubicBezTo>
                  <a:pt x="126" y="327"/>
                  <a:pt x="129" y="326"/>
                  <a:pt x="131" y="323"/>
                </a:cubicBezTo>
                <a:cubicBezTo>
                  <a:pt x="135" y="319"/>
                  <a:pt x="138" y="315"/>
                  <a:pt x="143" y="311"/>
                </a:cubicBezTo>
                <a:cubicBezTo>
                  <a:pt x="151" y="304"/>
                  <a:pt x="161" y="297"/>
                  <a:pt x="170" y="289"/>
                </a:cubicBezTo>
                <a:cubicBezTo>
                  <a:pt x="178" y="281"/>
                  <a:pt x="182" y="269"/>
                  <a:pt x="181" y="257"/>
                </a:cubicBezTo>
                <a:cubicBezTo>
                  <a:pt x="177" y="232"/>
                  <a:pt x="149" y="219"/>
                  <a:pt x="127" y="235"/>
                </a:cubicBezTo>
                <a:close/>
              </a:path>
            </a:pathLst>
          </a:custGeom>
          <a:solidFill>
            <a:srgbClr val="2BB9E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6" name="Google Shape;2856;p26"/>
          <p:cNvSpPr/>
          <p:nvPr/>
        </p:nvSpPr>
        <p:spPr>
          <a:xfrm>
            <a:off x="5670551" y="2560638"/>
            <a:ext cx="1055687" cy="2284413"/>
          </a:xfrm>
          <a:custGeom>
            <a:rect b="b" l="l" r="r" t="t"/>
            <a:pathLst>
              <a:path extrusionOk="0" h="433" w="200">
                <a:moveTo>
                  <a:pt x="146" y="137"/>
                </a:moveTo>
                <a:cubicBezTo>
                  <a:pt x="150" y="160"/>
                  <a:pt x="162" y="177"/>
                  <a:pt x="178" y="192"/>
                </a:cubicBezTo>
                <a:cubicBezTo>
                  <a:pt x="183" y="197"/>
                  <a:pt x="185" y="201"/>
                  <a:pt x="183" y="207"/>
                </a:cubicBezTo>
                <a:cubicBezTo>
                  <a:pt x="180" y="216"/>
                  <a:pt x="177" y="225"/>
                  <a:pt x="174" y="233"/>
                </a:cubicBezTo>
                <a:cubicBezTo>
                  <a:pt x="170" y="245"/>
                  <a:pt x="163" y="255"/>
                  <a:pt x="160" y="267"/>
                </a:cubicBezTo>
                <a:cubicBezTo>
                  <a:pt x="159" y="276"/>
                  <a:pt x="161" y="287"/>
                  <a:pt x="164" y="296"/>
                </a:cubicBezTo>
                <a:cubicBezTo>
                  <a:pt x="175" y="340"/>
                  <a:pt x="187" y="384"/>
                  <a:pt x="199" y="428"/>
                </a:cubicBezTo>
                <a:cubicBezTo>
                  <a:pt x="200" y="430"/>
                  <a:pt x="200" y="431"/>
                  <a:pt x="200" y="433"/>
                </a:cubicBezTo>
                <a:cubicBezTo>
                  <a:pt x="170" y="433"/>
                  <a:pt x="140" y="433"/>
                  <a:pt x="109" y="433"/>
                </a:cubicBezTo>
                <a:cubicBezTo>
                  <a:pt x="107" y="421"/>
                  <a:pt x="105" y="408"/>
                  <a:pt x="104" y="396"/>
                </a:cubicBezTo>
                <a:cubicBezTo>
                  <a:pt x="100" y="368"/>
                  <a:pt x="96" y="340"/>
                  <a:pt x="92" y="312"/>
                </a:cubicBezTo>
                <a:cubicBezTo>
                  <a:pt x="91" y="305"/>
                  <a:pt x="89" y="299"/>
                  <a:pt x="88" y="292"/>
                </a:cubicBezTo>
                <a:cubicBezTo>
                  <a:pt x="87" y="286"/>
                  <a:pt x="84" y="282"/>
                  <a:pt x="79" y="280"/>
                </a:cubicBezTo>
                <a:cubicBezTo>
                  <a:pt x="66" y="272"/>
                  <a:pt x="52" y="265"/>
                  <a:pt x="40" y="256"/>
                </a:cubicBezTo>
                <a:cubicBezTo>
                  <a:pt x="27" y="247"/>
                  <a:pt x="20" y="233"/>
                  <a:pt x="17" y="218"/>
                </a:cubicBezTo>
                <a:cubicBezTo>
                  <a:pt x="12" y="192"/>
                  <a:pt x="7" y="167"/>
                  <a:pt x="2" y="142"/>
                </a:cubicBezTo>
                <a:cubicBezTo>
                  <a:pt x="0" y="135"/>
                  <a:pt x="5" y="128"/>
                  <a:pt x="12" y="126"/>
                </a:cubicBezTo>
                <a:cubicBezTo>
                  <a:pt x="19" y="124"/>
                  <a:pt x="26" y="128"/>
                  <a:pt x="28" y="136"/>
                </a:cubicBezTo>
                <a:cubicBezTo>
                  <a:pt x="31" y="150"/>
                  <a:pt x="33" y="163"/>
                  <a:pt x="36" y="177"/>
                </a:cubicBezTo>
                <a:cubicBezTo>
                  <a:pt x="37" y="180"/>
                  <a:pt x="38" y="183"/>
                  <a:pt x="40" y="183"/>
                </a:cubicBezTo>
                <a:cubicBezTo>
                  <a:pt x="45" y="185"/>
                  <a:pt x="46" y="181"/>
                  <a:pt x="45" y="177"/>
                </a:cubicBezTo>
                <a:cubicBezTo>
                  <a:pt x="40" y="153"/>
                  <a:pt x="36" y="129"/>
                  <a:pt x="31" y="105"/>
                </a:cubicBezTo>
                <a:cubicBezTo>
                  <a:pt x="27" y="83"/>
                  <a:pt x="23" y="61"/>
                  <a:pt x="19" y="40"/>
                </a:cubicBezTo>
                <a:cubicBezTo>
                  <a:pt x="17" y="32"/>
                  <a:pt x="22" y="25"/>
                  <a:pt x="28" y="24"/>
                </a:cubicBezTo>
                <a:cubicBezTo>
                  <a:pt x="35" y="22"/>
                  <a:pt x="42" y="26"/>
                  <a:pt x="44" y="34"/>
                </a:cubicBezTo>
                <a:cubicBezTo>
                  <a:pt x="47" y="48"/>
                  <a:pt x="50" y="62"/>
                  <a:pt x="53" y="77"/>
                </a:cubicBezTo>
                <a:cubicBezTo>
                  <a:pt x="57" y="97"/>
                  <a:pt x="61" y="118"/>
                  <a:pt x="65" y="139"/>
                </a:cubicBezTo>
                <a:cubicBezTo>
                  <a:pt x="65" y="142"/>
                  <a:pt x="66" y="146"/>
                  <a:pt x="70" y="145"/>
                </a:cubicBezTo>
                <a:cubicBezTo>
                  <a:pt x="72" y="144"/>
                  <a:pt x="74" y="140"/>
                  <a:pt x="73" y="138"/>
                </a:cubicBezTo>
                <a:cubicBezTo>
                  <a:pt x="69" y="115"/>
                  <a:pt x="65" y="92"/>
                  <a:pt x="60" y="69"/>
                </a:cubicBezTo>
                <a:cubicBezTo>
                  <a:pt x="57" y="52"/>
                  <a:pt x="54" y="35"/>
                  <a:pt x="50" y="18"/>
                </a:cubicBezTo>
                <a:cubicBezTo>
                  <a:pt x="49" y="10"/>
                  <a:pt x="53" y="3"/>
                  <a:pt x="60" y="2"/>
                </a:cubicBezTo>
                <a:cubicBezTo>
                  <a:pt x="68" y="0"/>
                  <a:pt x="74" y="4"/>
                  <a:pt x="76" y="12"/>
                </a:cubicBezTo>
                <a:cubicBezTo>
                  <a:pt x="79" y="28"/>
                  <a:pt x="82" y="45"/>
                  <a:pt x="86" y="62"/>
                </a:cubicBezTo>
                <a:cubicBezTo>
                  <a:pt x="90" y="85"/>
                  <a:pt x="95" y="109"/>
                  <a:pt x="100" y="133"/>
                </a:cubicBezTo>
                <a:cubicBezTo>
                  <a:pt x="100" y="135"/>
                  <a:pt x="103" y="136"/>
                  <a:pt x="105" y="138"/>
                </a:cubicBezTo>
                <a:cubicBezTo>
                  <a:pt x="106" y="136"/>
                  <a:pt x="108" y="133"/>
                  <a:pt x="108" y="131"/>
                </a:cubicBezTo>
                <a:cubicBezTo>
                  <a:pt x="102" y="98"/>
                  <a:pt x="95" y="65"/>
                  <a:pt x="89" y="32"/>
                </a:cubicBezTo>
                <a:cubicBezTo>
                  <a:pt x="89" y="29"/>
                  <a:pt x="88" y="26"/>
                  <a:pt x="88" y="23"/>
                </a:cubicBezTo>
                <a:cubicBezTo>
                  <a:pt x="88" y="16"/>
                  <a:pt x="92" y="11"/>
                  <a:pt x="99" y="10"/>
                </a:cubicBezTo>
                <a:cubicBezTo>
                  <a:pt x="105" y="9"/>
                  <a:pt x="111" y="12"/>
                  <a:pt x="113" y="18"/>
                </a:cubicBezTo>
                <a:cubicBezTo>
                  <a:pt x="116" y="30"/>
                  <a:pt x="118" y="41"/>
                  <a:pt x="120" y="53"/>
                </a:cubicBezTo>
                <a:cubicBezTo>
                  <a:pt x="125" y="80"/>
                  <a:pt x="130" y="107"/>
                  <a:pt x="135" y="134"/>
                </a:cubicBezTo>
                <a:cubicBezTo>
                  <a:pt x="137" y="140"/>
                  <a:pt x="139" y="141"/>
                  <a:pt x="146" y="137"/>
                </a:cubicBezTo>
                <a:close/>
                <a:moveTo>
                  <a:pt x="115" y="234"/>
                </a:moveTo>
                <a:cubicBezTo>
                  <a:pt x="118" y="229"/>
                  <a:pt x="122" y="224"/>
                  <a:pt x="125" y="220"/>
                </a:cubicBezTo>
                <a:cubicBezTo>
                  <a:pt x="129" y="215"/>
                  <a:pt x="134" y="211"/>
                  <a:pt x="138" y="206"/>
                </a:cubicBezTo>
                <a:cubicBezTo>
                  <a:pt x="140" y="202"/>
                  <a:pt x="143" y="198"/>
                  <a:pt x="144" y="194"/>
                </a:cubicBezTo>
                <a:cubicBezTo>
                  <a:pt x="148" y="182"/>
                  <a:pt x="144" y="171"/>
                  <a:pt x="134" y="164"/>
                </a:cubicBezTo>
                <a:cubicBezTo>
                  <a:pt x="125" y="158"/>
                  <a:pt x="115" y="159"/>
                  <a:pt x="105" y="166"/>
                </a:cubicBezTo>
                <a:cubicBezTo>
                  <a:pt x="103" y="167"/>
                  <a:pt x="100" y="167"/>
                  <a:pt x="98" y="167"/>
                </a:cubicBezTo>
                <a:cubicBezTo>
                  <a:pt x="84" y="163"/>
                  <a:pt x="71" y="170"/>
                  <a:pt x="68" y="184"/>
                </a:cubicBezTo>
                <a:cubicBezTo>
                  <a:pt x="64" y="195"/>
                  <a:pt x="70" y="208"/>
                  <a:pt x="81" y="215"/>
                </a:cubicBezTo>
                <a:cubicBezTo>
                  <a:pt x="92" y="222"/>
                  <a:pt x="104" y="227"/>
                  <a:pt x="115" y="234"/>
                </a:cubicBezTo>
                <a:close/>
              </a:path>
            </a:pathLst>
          </a:custGeom>
          <a:solidFill>
            <a:srgbClr val="2BB9E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7" name="Google Shape;2857;p26"/>
          <p:cNvSpPr/>
          <p:nvPr/>
        </p:nvSpPr>
        <p:spPr>
          <a:xfrm>
            <a:off x="7518400" y="2560638"/>
            <a:ext cx="998537" cy="2290763"/>
          </a:xfrm>
          <a:custGeom>
            <a:rect b="b" l="l" r="r" t="t"/>
            <a:pathLst>
              <a:path extrusionOk="0" h="434" w="189">
                <a:moveTo>
                  <a:pt x="44" y="136"/>
                </a:moveTo>
                <a:cubicBezTo>
                  <a:pt x="51" y="141"/>
                  <a:pt x="53" y="140"/>
                  <a:pt x="55" y="133"/>
                </a:cubicBezTo>
                <a:cubicBezTo>
                  <a:pt x="62" y="96"/>
                  <a:pt x="69" y="59"/>
                  <a:pt x="76" y="23"/>
                </a:cubicBezTo>
                <a:cubicBezTo>
                  <a:pt x="78" y="12"/>
                  <a:pt x="85" y="8"/>
                  <a:pt x="95" y="11"/>
                </a:cubicBezTo>
                <a:cubicBezTo>
                  <a:pt x="100" y="14"/>
                  <a:pt x="103" y="18"/>
                  <a:pt x="102" y="24"/>
                </a:cubicBezTo>
                <a:cubicBezTo>
                  <a:pt x="100" y="36"/>
                  <a:pt x="98" y="48"/>
                  <a:pt x="96" y="60"/>
                </a:cubicBezTo>
                <a:cubicBezTo>
                  <a:pt x="91" y="83"/>
                  <a:pt x="87" y="107"/>
                  <a:pt x="82" y="130"/>
                </a:cubicBezTo>
                <a:cubicBezTo>
                  <a:pt x="82" y="132"/>
                  <a:pt x="83" y="137"/>
                  <a:pt x="85" y="138"/>
                </a:cubicBezTo>
                <a:cubicBezTo>
                  <a:pt x="89" y="139"/>
                  <a:pt x="90" y="135"/>
                  <a:pt x="91" y="132"/>
                </a:cubicBezTo>
                <a:cubicBezTo>
                  <a:pt x="97" y="99"/>
                  <a:pt x="103" y="65"/>
                  <a:pt x="110" y="32"/>
                </a:cubicBezTo>
                <a:cubicBezTo>
                  <a:pt x="111" y="25"/>
                  <a:pt x="112" y="19"/>
                  <a:pt x="114" y="12"/>
                </a:cubicBezTo>
                <a:cubicBezTo>
                  <a:pt x="116" y="4"/>
                  <a:pt x="123" y="0"/>
                  <a:pt x="131" y="2"/>
                </a:cubicBezTo>
                <a:cubicBezTo>
                  <a:pt x="137" y="4"/>
                  <a:pt x="141" y="11"/>
                  <a:pt x="139" y="18"/>
                </a:cubicBezTo>
                <a:cubicBezTo>
                  <a:pt x="132" y="57"/>
                  <a:pt x="124" y="96"/>
                  <a:pt x="117" y="135"/>
                </a:cubicBezTo>
                <a:cubicBezTo>
                  <a:pt x="117" y="136"/>
                  <a:pt x="116" y="138"/>
                  <a:pt x="117" y="139"/>
                </a:cubicBezTo>
                <a:cubicBezTo>
                  <a:pt x="117" y="141"/>
                  <a:pt x="119" y="143"/>
                  <a:pt x="120" y="145"/>
                </a:cubicBezTo>
                <a:cubicBezTo>
                  <a:pt x="121" y="143"/>
                  <a:pt x="124" y="142"/>
                  <a:pt x="125" y="140"/>
                </a:cubicBezTo>
                <a:cubicBezTo>
                  <a:pt x="128" y="127"/>
                  <a:pt x="131" y="113"/>
                  <a:pt x="133" y="99"/>
                </a:cubicBezTo>
                <a:cubicBezTo>
                  <a:pt x="137" y="79"/>
                  <a:pt x="141" y="59"/>
                  <a:pt x="145" y="39"/>
                </a:cubicBezTo>
                <a:cubicBezTo>
                  <a:pt x="146" y="33"/>
                  <a:pt x="147" y="27"/>
                  <a:pt x="154" y="24"/>
                </a:cubicBezTo>
                <a:cubicBezTo>
                  <a:pt x="164" y="21"/>
                  <a:pt x="174" y="29"/>
                  <a:pt x="172" y="40"/>
                </a:cubicBezTo>
                <a:cubicBezTo>
                  <a:pt x="163" y="85"/>
                  <a:pt x="154" y="131"/>
                  <a:pt x="145" y="176"/>
                </a:cubicBezTo>
                <a:cubicBezTo>
                  <a:pt x="145" y="179"/>
                  <a:pt x="144" y="183"/>
                  <a:pt x="148" y="184"/>
                </a:cubicBezTo>
                <a:cubicBezTo>
                  <a:pt x="153" y="185"/>
                  <a:pt x="153" y="181"/>
                  <a:pt x="154" y="177"/>
                </a:cubicBezTo>
                <a:cubicBezTo>
                  <a:pt x="156" y="165"/>
                  <a:pt x="159" y="152"/>
                  <a:pt x="161" y="139"/>
                </a:cubicBezTo>
                <a:cubicBezTo>
                  <a:pt x="163" y="129"/>
                  <a:pt x="170" y="124"/>
                  <a:pt x="178" y="126"/>
                </a:cubicBezTo>
                <a:cubicBezTo>
                  <a:pt x="186" y="128"/>
                  <a:pt x="189" y="135"/>
                  <a:pt x="187" y="144"/>
                </a:cubicBezTo>
                <a:cubicBezTo>
                  <a:pt x="183" y="167"/>
                  <a:pt x="178" y="189"/>
                  <a:pt x="175" y="211"/>
                </a:cubicBezTo>
                <a:cubicBezTo>
                  <a:pt x="169" y="243"/>
                  <a:pt x="149" y="263"/>
                  <a:pt x="121" y="275"/>
                </a:cubicBezTo>
                <a:cubicBezTo>
                  <a:pt x="119" y="276"/>
                  <a:pt x="117" y="277"/>
                  <a:pt x="115" y="278"/>
                </a:cubicBezTo>
                <a:cubicBezTo>
                  <a:pt x="107" y="281"/>
                  <a:pt x="103" y="286"/>
                  <a:pt x="101" y="295"/>
                </a:cubicBezTo>
                <a:cubicBezTo>
                  <a:pt x="97" y="325"/>
                  <a:pt x="92" y="355"/>
                  <a:pt x="88" y="385"/>
                </a:cubicBezTo>
                <a:cubicBezTo>
                  <a:pt x="85" y="401"/>
                  <a:pt x="83" y="417"/>
                  <a:pt x="81" y="434"/>
                </a:cubicBezTo>
                <a:cubicBezTo>
                  <a:pt x="56" y="434"/>
                  <a:pt x="32" y="434"/>
                  <a:pt x="8" y="434"/>
                </a:cubicBezTo>
                <a:cubicBezTo>
                  <a:pt x="7" y="425"/>
                  <a:pt x="7" y="416"/>
                  <a:pt x="5" y="408"/>
                </a:cubicBezTo>
                <a:cubicBezTo>
                  <a:pt x="0" y="384"/>
                  <a:pt x="10" y="362"/>
                  <a:pt x="16" y="339"/>
                </a:cubicBezTo>
                <a:cubicBezTo>
                  <a:pt x="20" y="318"/>
                  <a:pt x="26" y="297"/>
                  <a:pt x="30" y="276"/>
                </a:cubicBezTo>
                <a:cubicBezTo>
                  <a:pt x="31" y="270"/>
                  <a:pt x="29" y="262"/>
                  <a:pt x="27" y="256"/>
                </a:cubicBezTo>
                <a:cubicBezTo>
                  <a:pt x="22" y="245"/>
                  <a:pt x="16" y="235"/>
                  <a:pt x="12" y="224"/>
                </a:cubicBezTo>
                <a:cubicBezTo>
                  <a:pt x="6" y="212"/>
                  <a:pt x="5" y="200"/>
                  <a:pt x="16" y="189"/>
                </a:cubicBezTo>
                <a:cubicBezTo>
                  <a:pt x="30" y="174"/>
                  <a:pt x="39" y="156"/>
                  <a:pt x="44" y="136"/>
                </a:cubicBezTo>
                <a:close/>
                <a:moveTo>
                  <a:pt x="75" y="233"/>
                </a:moveTo>
                <a:cubicBezTo>
                  <a:pt x="84" y="229"/>
                  <a:pt x="92" y="224"/>
                  <a:pt x="101" y="220"/>
                </a:cubicBezTo>
                <a:cubicBezTo>
                  <a:pt x="109" y="215"/>
                  <a:pt x="117" y="210"/>
                  <a:pt x="121" y="200"/>
                </a:cubicBezTo>
                <a:cubicBezTo>
                  <a:pt x="125" y="191"/>
                  <a:pt x="124" y="182"/>
                  <a:pt x="118" y="175"/>
                </a:cubicBezTo>
                <a:cubicBezTo>
                  <a:pt x="113" y="168"/>
                  <a:pt x="105" y="164"/>
                  <a:pt x="96" y="166"/>
                </a:cubicBezTo>
                <a:cubicBezTo>
                  <a:pt x="91" y="167"/>
                  <a:pt x="86" y="168"/>
                  <a:pt x="82" y="163"/>
                </a:cubicBezTo>
                <a:cubicBezTo>
                  <a:pt x="79" y="161"/>
                  <a:pt x="75" y="161"/>
                  <a:pt x="71" y="160"/>
                </a:cubicBezTo>
                <a:cubicBezTo>
                  <a:pt x="61" y="159"/>
                  <a:pt x="53" y="163"/>
                  <a:pt x="48" y="172"/>
                </a:cubicBezTo>
                <a:cubicBezTo>
                  <a:pt x="43" y="182"/>
                  <a:pt x="43" y="193"/>
                  <a:pt x="50" y="202"/>
                </a:cubicBezTo>
                <a:cubicBezTo>
                  <a:pt x="57" y="213"/>
                  <a:pt x="67" y="223"/>
                  <a:pt x="75" y="233"/>
                </a:cubicBezTo>
                <a:close/>
              </a:path>
            </a:pathLst>
          </a:custGeom>
          <a:solidFill>
            <a:srgbClr val="2BB9E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1" name="Shape 2861"/>
        <p:cNvGrpSpPr/>
        <p:nvPr/>
      </p:nvGrpSpPr>
      <p:grpSpPr>
        <a:xfrm>
          <a:off x="0" y="0"/>
          <a:ext cx="0" cy="0"/>
          <a:chOff x="0" y="0"/>
          <a:chExt cx="0" cy="0"/>
        </a:xfrm>
      </p:grpSpPr>
      <p:sp>
        <p:nvSpPr>
          <p:cNvPr id="2862" name="Google Shape;2862;p27"/>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Human life cycle infographics</a:t>
            </a:r>
            <a:endParaRPr/>
          </a:p>
        </p:txBody>
      </p:sp>
      <p:sp>
        <p:nvSpPr>
          <p:cNvPr id="2863" name="Google Shape;2863;p27"/>
          <p:cNvSpPr txBox="1"/>
          <p:nvPr/>
        </p:nvSpPr>
        <p:spPr>
          <a:xfrm>
            <a:off x="1084300" y="2507900"/>
            <a:ext cx="2285700" cy="643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Fira Sans Extra Condensed"/>
                <a:ea typeface="Fira Sans Extra Condensed"/>
                <a:cs typeface="Fira Sans Extra Condensed"/>
                <a:sym typeface="Fira Sans Extra Condensed"/>
              </a:rPr>
              <a:t>Childhood</a:t>
            </a:r>
            <a:endParaRPr b="1" i="0" sz="2100" u="none" cap="none" strike="noStrike">
              <a:solidFill>
                <a:schemeClr val="lt1"/>
              </a:solidFill>
              <a:latin typeface="Fira Sans Extra Condensed"/>
              <a:ea typeface="Fira Sans Extra Condensed"/>
              <a:cs typeface="Fira Sans Extra Condensed"/>
              <a:sym typeface="Fira Sans Extra Condensed"/>
            </a:endParaRPr>
          </a:p>
        </p:txBody>
      </p:sp>
      <p:grpSp>
        <p:nvGrpSpPr>
          <p:cNvPr id="2864" name="Google Shape;2864;p27"/>
          <p:cNvGrpSpPr/>
          <p:nvPr/>
        </p:nvGrpSpPr>
        <p:grpSpPr>
          <a:xfrm>
            <a:off x="1084288" y="926928"/>
            <a:ext cx="2285737" cy="643200"/>
            <a:chOff x="1084288" y="926928"/>
            <a:chExt cx="2285737" cy="643200"/>
          </a:xfrm>
        </p:grpSpPr>
        <p:sp>
          <p:nvSpPr>
            <p:cNvPr id="2865" name="Google Shape;2865;p27"/>
            <p:cNvSpPr txBox="1"/>
            <p:nvPr/>
          </p:nvSpPr>
          <p:spPr>
            <a:xfrm>
              <a:off x="1717025" y="946575"/>
              <a:ext cx="1653000" cy="6039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Mercury is the closest planet to the Sun</a:t>
              </a:r>
              <a:endParaRPr b="0" i="0" sz="1400" u="none" cap="none" strike="noStrike">
                <a:solidFill>
                  <a:schemeClr val="dk1"/>
                </a:solidFill>
                <a:latin typeface="Roboto"/>
                <a:ea typeface="Roboto"/>
                <a:cs typeface="Roboto"/>
                <a:sym typeface="Roboto"/>
              </a:endParaRPr>
            </a:p>
          </p:txBody>
        </p:sp>
        <p:sp>
          <p:nvSpPr>
            <p:cNvPr id="2866" name="Google Shape;2866;p27"/>
            <p:cNvSpPr/>
            <p:nvPr/>
          </p:nvSpPr>
          <p:spPr>
            <a:xfrm>
              <a:off x="1084288" y="926928"/>
              <a:ext cx="643200" cy="6432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01</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2867" name="Google Shape;2867;p27"/>
          <p:cNvGrpSpPr/>
          <p:nvPr/>
        </p:nvGrpSpPr>
        <p:grpSpPr>
          <a:xfrm>
            <a:off x="1084300" y="4088878"/>
            <a:ext cx="2285688" cy="643200"/>
            <a:chOff x="1084300" y="4088878"/>
            <a:chExt cx="2285688" cy="643200"/>
          </a:xfrm>
        </p:grpSpPr>
        <p:sp>
          <p:nvSpPr>
            <p:cNvPr id="2868" name="Google Shape;2868;p27"/>
            <p:cNvSpPr txBox="1"/>
            <p:nvPr/>
          </p:nvSpPr>
          <p:spPr>
            <a:xfrm>
              <a:off x="1084300" y="4108525"/>
              <a:ext cx="1653000" cy="603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Jupiter is a gas giant and the biggest planet</a:t>
              </a:r>
              <a:endParaRPr b="0" i="0" sz="1400" u="none" cap="none" strike="noStrike">
                <a:solidFill>
                  <a:schemeClr val="dk1"/>
                </a:solidFill>
                <a:latin typeface="Roboto"/>
                <a:ea typeface="Roboto"/>
                <a:cs typeface="Roboto"/>
                <a:sym typeface="Roboto"/>
              </a:endParaRPr>
            </a:p>
          </p:txBody>
        </p:sp>
        <p:sp>
          <p:nvSpPr>
            <p:cNvPr id="2869" name="Google Shape;2869;p27"/>
            <p:cNvSpPr/>
            <p:nvPr/>
          </p:nvSpPr>
          <p:spPr>
            <a:xfrm>
              <a:off x="2726788" y="4088878"/>
              <a:ext cx="643200" cy="643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02</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cxnSp>
        <p:nvCxnSpPr>
          <p:cNvPr id="2870" name="Google Shape;2870;p27"/>
          <p:cNvCxnSpPr>
            <a:stCxn id="2866" idx="2"/>
            <a:endCxn id="2863" idx="1"/>
          </p:cNvCxnSpPr>
          <p:nvPr/>
        </p:nvCxnSpPr>
        <p:spPr>
          <a:xfrm>
            <a:off x="1084288" y="1248528"/>
            <a:ext cx="600" cy="1581000"/>
          </a:xfrm>
          <a:prstGeom prst="bentConnector3">
            <a:avLst>
              <a:gd fmla="val -39687500" name="adj1"/>
            </a:avLst>
          </a:prstGeom>
          <a:noFill/>
          <a:ln cap="flat" cmpd="sng" w="9525">
            <a:solidFill>
              <a:schemeClr val="dk2"/>
            </a:solidFill>
            <a:prstDash val="solid"/>
            <a:round/>
            <a:headEnd len="sm" w="sm" type="none"/>
            <a:tailEnd len="sm" w="sm" type="none"/>
          </a:ln>
        </p:spPr>
      </p:cxnSp>
      <p:cxnSp>
        <p:nvCxnSpPr>
          <p:cNvPr id="2871" name="Google Shape;2871;p27"/>
          <p:cNvCxnSpPr>
            <a:stCxn id="2863" idx="3"/>
            <a:endCxn id="2869" idx="6"/>
          </p:cNvCxnSpPr>
          <p:nvPr/>
        </p:nvCxnSpPr>
        <p:spPr>
          <a:xfrm>
            <a:off x="3370000" y="2829500"/>
            <a:ext cx="600" cy="1581000"/>
          </a:xfrm>
          <a:prstGeom prst="bentConnector3">
            <a:avLst>
              <a:gd fmla="val 39687500" name="adj1"/>
            </a:avLst>
          </a:prstGeom>
          <a:noFill/>
          <a:ln cap="flat" cmpd="sng" w="9525">
            <a:solidFill>
              <a:schemeClr val="dk2"/>
            </a:solidFill>
            <a:prstDash val="solid"/>
            <a:round/>
            <a:headEnd len="sm" w="sm" type="none"/>
            <a:tailEnd len="sm" w="sm" type="none"/>
          </a:ln>
        </p:spPr>
      </p:cxnSp>
      <p:sp>
        <p:nvSpPr>
          <p:cNvPr id="2872" name="Google Shape;2872;p27"/>
          <p:cNvSpPr txBox="1"/>
          <p:nvPr/>
        </p:nvSpPr>
        <p:spPr>
          <a:xfrm>
            <a:off x="5251125" y="2507900"/>
            <a:ext cx="2285700" cy="643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Fira Sans Extra Condensed"/>
                <a:ea typeface="Fira Sans Extra Condensed"/>
                <a:cs typeface="Fira Sans Extra Condensed"/>
                <a:sym typeface="Fira Sans Extra Condensed"/>
              </a:rPr>
              <a:t>Adulthood</a:t>
            </a:r>
            <a:endParaRPr b="1" i="0" sz="2100" u="none" cap="none" strike="noStrike">
              <a:solidFill>
                <a:schemeClr val="lt1"/>
              </a:solidFill>
              <a:latin typeface="Fira Sans Extra Condensed"/>
              <a:ea typeface="Fira Sans Extra Condensed"/>
              <a:cs typeface="Fira Sans Extra Condensed"/>
              <a:sym typeface="Fira Sans Extra Condensed"/>
            </a:endParaRPr>
          </a:p>
        </p:txBody>
      </p:sp>
      <p:grpSp>
        <p:nvGrpSpPr>
          <p:cNvPr id="2873" name="Google Shape;2873;p27"/>
          <p:cNvGrpSpPr/>
          <p:nvPr/>
        </p:nvGrpSpPr>
        <p:grpSpPr>
          <a:xfrm>
            <a:off x="5251113" y="926928"/>
            <a:ext cx="2285737" cy="643200"/>
            <a:chOff x="5251113" y="926928"/>
            <a:chExt cx="2285737" cy="643200"/>
          </a:xfrm>
        </p:grpSpPr>
        <p:sp>
          <p:nvSpPr>
            <p:cNvPr id="2874" name="Google Shape;2874;p27"/>
            <p:cNvSpPr txBox="1"/>
            <p:nvPr/>
          </p:nvSpPr>
          <p:spPr>
            <a:xfrm>
              <a:off x="5883850" y="946575"/>
              <a:ext cx="1653000" cy="6039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Neptune is the farthest planet from the Sun</a:t>
              </a:r>
              <a:endParaRPr b="0" i="0" sz="1400" u="none" cap="none" strike="noStrike">
                <a:solidFill>
                  <a:schemeClr val="dk1"/>
                </a:solidFill>
                <a:latin typeface="Roboto"/>
                <a:ea typeface="Roboto"/>
                <a:cs typeface="Roboto"/>
                <a:sym typeface="Roboto"/>
              </a:endParaRPr>
            </a:p>
          </p:txBody>
        </p:sp>
        <p:sp>
          <p:nvSpPr>
            <p:cNvPr id="2875" name="Google Shape;2875;p27"/>
            <p:cNvSpPr/>
            <p:nvPr/>
          </p:nvSpPr>
          <p:spPr>
            <a:xfrm>
              <a:off x="5251113" y="926928"/>
              <a:ext cx="643200" cy="6432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03</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2876" name="Google Shape;2876;p27"/>
          <p:cNvGrpSpPr/>
          <p:nvPr/>
        </p:nvGrpSpPr>
        <p:grpSpPr>
          <a:xfrm>
            <a:off x="5251125" y="4088878"/>
            <a:ext cx="2285688" cy="643200"/>
            <a:chOff x="5251125" y="4088878"/>
            <a:chExt cx="2285688" cy="643200"/>
          </a:xfrm>
        </p:grpSpPr>
        <p:sp>
          <p:nvSpPr>
            <p:cNvPr id="2877" name="Google Shape;2877;p27"/>
            <p:cNvSpPr txBox="1"/>
            <p:nvPr/>
          </p:nvSpPr>
          <p:spPr>
            <a:xfrm>
              <a:off x="5251125" y="4108525"/>
              <a:ext cx="1653000" cy="603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Venus is the second planet from the Sun</a:t>
              </a:r>
              <a:endParaRPr b="0" i="0" sz="1400" u="none" cap="none" strike="noStrike">
                <a:solidFill>
                  <a:schemeClr val="dk1"/>
                </a:solidFill>
                <a:latin typeface="Roboto"/>
                <a:ea typeface="Roboto"/>
                <a:cs typeface="Roboto"/>
                <a:sym typeface="Roboto"/>
              </a:endParaRPr>
            </a:p>
          </p:txBody>
        </p:sp>
        <p:sp>
          <p:nvSpPr>
            <p:cNvPr id="2878" name="Google Shape;2878;p27"/>
            <p:cNvSpPr/>
            <p:nvPr/>
          </p:nvSpPr>
          <p:spPr>
            <a:xfrm>
              <a:off x="6893613" y="4088878"/>
              <a:ext cx="643200" cy="643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04</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cxnSp>
        <p:nvCxnSpPr>
          <p:cNvPr id="2879" name="Google Shape;2879;p27"/>
          <p:cNvCxnSpPr>
            <a:stCxn id="2875" idx="2"/>
            <a:endCxn id="2872" idx="1"/>
          </p:cNvCxnSpPr>
          <p:nvPr/>
        </p:nvCxnSpPr>
        <p:spPr>
          <a:xfrm>
            <a:off x="5251113" y="1248528"/>
            <a:ext cx="600" cy="1581000"/>
          </a:xfrm>
          <a:prstGeom prst="bentConnector3">
            <a:avLst>
              <a:gd fmla="val -39687500" name="adj1"/>
            </a:avLst>
          </a:prstGeom>
          <a:noFill/>
          <a:ln cap="flat" cmpd="sng" w="9525">
            <a:solidFill>
              <a:schemeClr val="dk2"/>
            </a:solidFill>
            <a:prstDash val="solid"/>
            <a:round/>
            <a:headEnd len="sm" w="sm" type="none"/>
            <a:tailEnd len="sm" w="sm" type="none"/>
          </a:ln>
        </p:spPr>
      </p:cxnSp>
      <p:cxnSp>
        <p:nvCxnSpPr>
          <p:cNvPr id="2880" name="Google Shape;2880;p27"/>
          <p:cNvCxnSpPr>
            <a:stCxn id="2872" idx="3"/>
            <a:endCxn id="2878" idx="6"/>
          </p:cNvCxnSpPr>
          <p:nvPr/>
        </p:nvCxnSpPr>
        <p:spPr>
          <a:xfrm>
            <a:off x="7536825" y="2829500"/>
            <a:ext cx="600" cy="1581000"/>
          </a:xfrm>
          <a:prstGeom prst="bentConnector3">
            <a:avLst>
              <a:gd fmla="val 39687500" name="adj1"/>
            </a:avLst>
          </a:prstGeom>
          <a:noFill/>
          <a:ln cap="flat" cmpd="sng" w="9525">
            <a:solidFill>
              <a:schemeClr val="dk2"/>
            </a:solidFill>
            <a:prstDash val="solid"/>
            <a:round/>
            <a:headEnd len="sm" w="sm" type="none"/>
            <a:tailEnd len="sm" w="sm" type="none"/>
          </a:ln>
        </p:spPr>
      </p:cxnSp>
      <p:grpSp>
        <p:nvGrpSpPr>
          <p:cNvPr id="2881" name="Google Shape;2881;p27"/>
          <p:cNvGrpSpPr/>
          <p:nvPr/>
        </p:nvGrpSpPr>
        <p:grpSpPr>
          <a:xfrm rot="1320015">
            <a:off x="7198988" y="1555433"/>
            <a:ext cx="913809" cy="1165496"/>
            <a:chOff x="7885540" y="2487020"/>
            <a:chExt cx="537061" cy="684944"/>
          </a:xfrm>
        </p:grpSpPr>
        <p:sp>
          <p:nvSpPr>
            <p:cNvPr id="2882" name="Google Shape;2882;p27"/>
            <p:cNvSpPr/>
            <p:nvPr/>
          </p:nvSpPr>
          <p:spPr>
            <a:xfrm>
              <a:off x="7918980" y="2589607"/>
              <a:ext cx="465577" cy="465577"/>
            </a:xfrm>
            <a:custGeom>
              <a:rect b="b" l="l" r="r" t="t"/>
              <a:pathLst>
                <a:path extrusionOk="0" h="13547" w="13547">
                  <a:moveTo>
                    <a:pt x="6769" y="0"/>
                  </a:moveTo>
                  <a:lnTo>
                    <a:pt x="6422" y="10"/>
                  </a:lnTo>
                  <a:lnTo>
                    <a:pt x="6075" y="39"/>
                  </a:lnTo>
                  <a:lnTo>
                    <a:pt x="5738" y="77"/>
                  </a:lnTo>
                  <a:lnTo>
                    <a:pt x="5411" y="135"/>
                  </a:lnTo>
                  <a:lnTo>
                    <a:pt x="5084" y="212"/>
                  </a:lnTo>
                  <a:lnTo>
                    <a:pt x="4756" y="308"/>
                  </a:lnTo>
                  <a:lnTo>
                    <a:pt x="4439" y="414"/>
                  </a:lnTo>
                  <a:lnTo>
                    <a:pt x="4131" y="530"/>
                  </a:lnTo>
                  <a:lnTo>
                    <a:pt x="3832" y="664"/>
                  </a:lnTo>
                  <a:lnTo>
                    <a:pt x="3543" y="818"/>
                  </a:lnTo>
                  <a:lnTo>
                    <a:pt x="3264" y="982"/>
                  </a:lnTo>
                  <a:lnTo>
                    <a:pt x="2985" y="1155"/>
                  </a:lnTo>
                  <a:lnTo>
                    <a:pt x="2715" y="1348"/>
                  </a:lnTo>
                  <a:lnTo>
                    <a:pt x="2465" y="1550"/>
                  </a:lnTo>
                  <a:lnTo>
                    <a:pt x="2215" y="1762"/>
                  </a:lnTo>
                  <a:lnTo>
                    <a:pt x="1984" y="1983"/>
                  </a:lnTo>
                  <a:lnTo>
                    <a:pt x="1762" y="2214"/>
                  </a:lnTo>
                  <a:lnTo>
                    <a:pt x="1541" y="2465"/>
                  </a:lnTo>
                  <a:lnTo>
                    <a:pt x="1348" y="2725"/>
                  </a:lnTo>
                  <a:lnTo>
                    <a:pt x="1156" y="2985"/>
                  </a:lnTo>
                  <a:lnTo>
                    <a:pt x="982" y="3264"/>
                  </a:lnTo>
                  <a:lnTo>
                    <a:pt x="819" y="3543"/>
                  </a:lnTo>
                  <a:lnTo>
                    <a:pt x="665" y="3832"/>
                  </a:lnTo>
                  <a:lnTo>
                    <a:pt x="530" y="4140"/>
                  </a:lnTo>
                  <a:lnTo>
                    <a:pt x="405" y="4448"/>
                  </a:lnTo>
                  <a:lnTo>
                    <a:pt x="299" y="4756"/>
                  </a:lnTo>
                  <a:lnTo>
                    <a:pt x="212" y="5084"/>
                  </a:lnTo>
                  <a:lnTo>
                    <a:pt x="135" y="5411"/>
                  </a:lnTo>
                  <a:lnTo>
                    <a:pt x="77" y="5738"/>
                  </a:lnTo>
                  <a:lnTo>
                    <a:pt x="29" y="6085"/>
                  </a:lnTo>
                  <a:lnTo>
                    <a:pt x="10" y="6422"/>
                  </a:lnTo>
                  <a:lnTo>
                    <a:pt x="0" y="6778"/>
                  </a:lnTo>
                  <a:lnTo>
                    <a:pt x="10" y="7125"/>
                  </a:lnTo>
                  <a:lnTo>
                    <a:pt x="29" y="7471"/>
                  </a:lnTo>
                  <a:lnTo>
                    <a:pt x="77" y="7808"/>
                  </a:lnTo>
                  <a:lnTo>
                    <a:pt x="135" y="8135"/>
                  </a:lnTo>
                  <a:lnTo>
                    <a:pt x="212" y="8463"/>
                  </a:lnTo>
                  <a:lnTo>
                    <a:pt x="299" y="8790"/>
                  </a:lnTo>
                  <a:lnTo>
                    <a:pt x="405" y="9108"/>
                  </a:lnTo>
                  <a:lnTo>
                    <a:pt x="530" y="9406"/>
                  </a:lnTo>
                  <a:lnTo>
                    <a:pt x="665" y="9714"/>
                  </a:lnTo>
                  <a:lnTo>
                    <a:pt x="819" y="10003"/>
                  </a:lnTo>
                  <a:lnTo>
                    <a:pt x="982" y="10282"/>
                  </a:lnTo>
                  <a:lnTo>
                    <a:pt x="1156" y="10562"/>
                  </a:lnTo>
                  <a:lnTo>
                    <a:pt x="1348" y="10831"/>
                  </a:lnTo>
                  <a:lnTo>
                    <a:pt x="1541" y="11082"/>
                  </a:lnTo>
                  <a:lnTo>
                    <a:pt x="1762" y="11332"/>
                  </a:lnTo>
                  <a:lnTo>
                    <a:pt x="1984" y="11563"/>
                  </a:lnTo>
                  <a:lnTo>
                    <a:pt x="2215" y="11784"/>
                  </a:lnTo>
                  <a:lnTo>
                    <a:pt x="2465" y="12006"/>
                  </a:lnTo>
                  <a:lnTo>
                    <a:pt x="2715" y="12198"/>
                  </a:lnTo>
                  <a:lnTo>
                    <a:pt x="2985" y="12391"/>
                  </a:lnTo>
                  <a:lnTo>
                    <a:pt x="3264" y="12564"/>
                  </a:lnTo>
                  <a:lnTo>
                    <a:pt x="3543" y="12728"/>
                  </a:lnTo>
                  <a:lnTo>
                    <a:pt x="3832" y="12882"/>
                  </a:lnTo>
                  <a:lnTo>
                    <a:pt x="4131" y="13017"/>
                  </a:lnTo>
                  <a:lnTo>
                    <a:pt x="4439" y="13142"/>
                  </a:lnTo>
                  <a:lnTo>
                    <a:pt x="4756" y="13248"/>
                  </a:lnTo>
                  <a:lnTo>
                    <a:pt x="5084" y="13334"/>
                  </a:lnTo>
                  <a:lnTo>
                    <a:pt x="5411" y="13411"/>
                  </a:lnTo>
                  <a:lnTo>
                    <a:pt x="5738" y="13469"/>
                  </a:lnTo>
                  <a:lnTo>
                    <a:pt x="6075" y="13517"/>
                  </a:lnTo>
                  <a:lnTo>
                    <a:pt x="6422" y="13537"/>
                  </a:lnTo>
                  <a:lnTo>
                    <a:pt x="6769" y="13546"/>
                  </a:lnTo>
                  <a:lnTo>
                    <a:pt x="7125" y="13537"/>
                  </a:lnTo>
                  <a:lnTo>
                    <a:pt x="7462" y="13517"/>
                  </a:lnTo>
                  <a:lnTo>
                    <a:pt x="7808" y="13469"/>
                  </a:lnTo>
                  <a:lnTo>
                    <a:pt x="8136" y="13411"/>
                  </a:lnTo>
                  <a:lnTo>
                    <a:pt x="8463" y="13334"/>
                  </a:lnTo>
                  <a:lnTo>
                    <a:pt x="8790" y="13248"/>
                  </a:lnTo>
                  <a:lnTo>
                    <a:pt x="9099" y="13142"/>
                  </a:lnTo>
                  <a:lnTo>
                    <a:pt x="9407" y="13017"/>
                  </a:lnTo>
                  <a:lnTo>
                    <a:pt x="9705" y="12882"/>
                  </a:lnTo>
                  <a:lnTo>
                    <a:pt x="10004" y="12728"/>
                  </a:lnTo>
                  <a:lnTo>
                    <a:pt x="10283" y="12564"/>
                  </a:lnTo>
                  <a:lnTo>
                    <a:pt x="10562" y="12391"/>
                  </a:lnTo>
                  <a:lnTo>
                    <a:pt x="10822" y="12198"/>
                  </a:lnTo>
                  <a:lnTo>
                    <a:pt x="11082" y="12006"/>
                  </a:lnTo>
                  <a:lnTo>
                    <a:pt x="11332" y="11784"/>
                  </a:lnTo>
                  <a:lnTo>
                    <a:pt x="11563" y="11563"/>
                  </a:lnTo>
                  <a:lnTo>
                    <a:pt x="11785" y="11332"/>
                  </a:lnTo>
                  <a:lnTo>
                    <a:pt x="11996" y="11082"/>
                  </a:lnTo>
                  <a:lnTo>
                    <a:pt x="12199" y="10831"/>
                  </a:lnTo>
                  <a:lnTo>
                    <a:pt x="12391" y="10562"/>
                  </a:lnTo>
                  <a:lnTo>
                    <a:pt x="12564" y="10282"/>
                  </a:lnTo>
                  <a:lnTo>
                    <a:pt x="12728" y="10003"/>
                  </a:lnTo>
                  <a:lnTo>
                    <a:pt x="12882" y="9714"/>
                  </a:lnTo>
                  <a:lnTo>
                    <a:pt x="13017" y="9406"/>
                  </a:lnTo>
                  <a:lnTo>
                    <a:pt x="13133" y="9108"/>
                  </a:lnTo>
                  <a:lnTo>
                    <a:pt x="13238" y="8790"/>
                  </a:lnTo>
                  <a:lnTo>
                    <a:pt x="13335" y="8463"/>
                  </a:lnTo>
                  <a:lnTo>
                    <a:pt x="13412" y="8135"/>
                  </a:lnTo>
                  <a:lnTo>
                    <a:pt x="13469" y="7808"/>
                  </a:lnTo>
                  <a:lnTo>
                    <a:pt x="13508" y="7471"/>
                  </a:lnTo>
                  <a:lnTo>
                    <a:pt x="13537" y="7125"/>
                  </a:lnTo>
                  <a:lnTo>
                    <a:pt x="13547" y="6778"/>
                  </a:lnTo>
                  <a:lnTo>
                    <a:pt x="13537" y="6422"/>
                  </a:lnTo>
                  <a:lnTo>
                    <a:pt x="13508" y="6085"/>
                  </a:lnTo>
                  <a:lnTo>
                    <a:pt x="13469" y="5738"/>
                  </a:lnTo>
                  <a:lnTo>
                    <a:pt x="13412" y="5411"/>
                  </a:lnTo>
                  <a:lnTo>
                    <a:pt x="13335" y="5084"/>
                  </a:lnTo>
                  <a:lnTo>
                    <a:pt x="13238" y="4756"/>
                  </a:lnTo>
                  <a:lnTo>
                    <a:pt x="13133" y="4448"/>
                  </a:lnTo>
                  <a:lnTo>
                    <a:pt x="13017" y="4140"/>
                  </a:lnTo>
                  <a:lnTo>
                    <a:pt x="12882" y="3832"/>
                  </a:lnTo>
                  <a:lnTo>
                    <a:pt x="12728" y="3543"/>
                  </a:lnTo>
                  <a:lnTo>
                    <a:pt x="12564" y="3264"/>
                  </a:lnTo>
                  <a:lnTo>
                    <a:pt x="12391" y="2985"/>
                  </a:lnTo>
                  <a:lnTo>
                    <a:pt x="12199" y="2725"/>
                  </a:lnTo>
                  <a:lnTo>
                    <a:pt x="11996" y="2465"/>
                  </a:lnTo>
                  <a:lnTo>
                    <a:pt x="11785" y="2214"/>
                  </a:lnTo>
                  <a:lnTo>
                    <a:pt x="11563" y="1983"/>
                  </a:lnTo>
                  <a:lnTo>
                    <a:pt x="11332" y="1762"/>
                  </a:lnTo>
                  <a:lnTo>
                    <a:pt x="11082" y="1550"/>
                  </a:lnTo>
                  <a:lnTo>
                    <a:pt x="10822" y="1348"/>
                  </a:lnTo>
                  <a:lnTo>
                    <a:pt x="10562" y="1155"/>
                  </a:lnTo>
                  <a:lnTo>
                    <a:pt x="10283" y="982"/>
                  </a:lnTo>
                  <a:lnTo>
                    <a:pt x="10004" y="818"/>
                  </a:lnTo>
                  <a:lnTo>
                    <a:pt x="9705" y="664"/>
                  </a:lnTo>
                  <a:lnTo>
                    <a:pt x="9407" y="530"/>
                  </a:lnTo>
                  <a:lnTo>
                    <a:pt x="9099" y="414"/>
                  </a:lnTo>
                  <a:lnTo>
                    <a:pt x="8790" y="308"/>
                  </a:lnTo>
                  <a:lnTo>
                    <a:pt x="8463" y="212"/>
                  </a:lnTo>
                  <a:lnTo>
                    <a:pt x="8136" y="135"/>
                  </a:lnTo>
                  <a:lnTo>
                    <a:pt x="7808" y="77"/>
                  </a:lnTo>
                  <a:lnTo>
                    <a:pt x="7462" y="39"/>
                  </a:lnTo>
                  <a:lnTo>
                    <a:pt x="7125" y="10"/>
                  </a:lnTo>
                  <a:lnTo>
                    <a:pt x="676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3" name="Google Shape;2883;p27"/>
            <p:cNvSpPr/>
            <p:nvPr/>
          </p:nvSpPr>
          <p:spPr>
            <a:xfrm>
              <a:off x="8180688" y="2487020"/>
              <a:ext cx="241913" cy="233321"/>
            </a:xfrm>
            <a:custGeom>
              <a:rect b="b" l="l" r="r" t="t"/>
              <a:pathLst>
                <a:path extrusionOk="0" h="6789" w="7039">
                  <a:moveTo>
                    <a:pt x="2610" y="1"/>
                  </a:moveTo>
                  <a:lnTo>
                    <a:pt x="2466" y="10"/>
                  </a:lnTo>
                  <a:lnTo>
                    <a:pt x="2321" y="29"/>
                  </a:lnTo>
                  <a:lnTo>
                    <a:pt x="2177" y="49"/>
                  </a:lnTo>
                  <a:lnTo>
                    <a:pt x="2042" y="87"/>
                  </a:lnTo>
                  <a:lnTo>
                    <a:pt x="1907" y="126"/>
                  </a:lnTo>
                  <a:lnTo>
                    <a:pt x="1772" y="174"/>
                  </a:lnTo>
                  <a:lnTo>
                    <a:pt x="1638" y="241"/>
                  </a:lnTo>
                  <a:lnTo>
                    <a:pt x="1512" y="309"/>
                  </a:lnTo>
                  <a:lnTo>
                    <a:pt x="1378" y="386"/>
                  </a:lnTo>
                  <a:lnTo>
                    <a:pt x="1252" y="482"/>
                  </a:lnTo>
                  <a:lnTo>
                    <a:pt x="1137" y="578"/>
                  </a:lnTo>
                  <a:lnTo>
                    <a:pt x="1012" y="694"/>
                  </a:lnTo>
                  <a:lnTo>
                    <a:pt x="896" y="819"/>
                  </a:lnTo>
                  <a:lnTo>
                    <a:pt x="781" y="954"/>
                  </a:lnTo>
                  <a:lnTo>
                    <a:pt x="675" y="1098"/>
                  </a:lnTo>
                  <a:lnTo>
                    <a:pt x="569" y="1252"/>
                  </a:lnTo>
                  <a:lnTo>
                    <a:pt x="473" y="1406"/>
                  </a:lnTo>
                  <a:lnTo>
                    <a:pt x="386" y="1570"/>
                  </a:lnTo>
                  <a:lnTo>
                    <a:pt x="309" y="1724"/>
                  </a:lnTo>
                  <a:lnTo>
                    <a:pt x="242" y="1888"/>
                  </a:lnTo>
                  <a:lnTo>
                    <a:pt x="184" y="2061"/>
                  </a:lnTo>
                  <a:lnTo>
                    <a:pt x="126" y="2225"/>
                  </a:lnTo>
                  <a:lnTo>
                    <a:pt x="87" y="2398"/>
                  </a:lnTo>
                  <a:lnTo>
                    <a:pt x="49" y="2571"/>
                  </a:lnTo>
                  <a:lnTo>
                    <a:pt x="20" y="2744"/>
                  </a:lnTo>
                  <a:lnTo>
                    <a:pt x="10" y="2918"/>
                  </a:lnTo>
                  <a:lnTo>
                    <a:pt x="1" y="3091"/>
                  </a:lnTo>
                  <a:lnTo>
                    <a:pt x="1" y="3264"/>
                  </a:lnTo>
                  <a:lnTo>
                    <a:pt x="1" y="3428"/>
                  </a:lnTo>
                  <a:lnTo>
                    <a:pt x="20" y="3601"/>
                  </a:lnTo>
                  <a:lnTo>
                    <a:pt x="39" y="3775"/>
                  </a:lnTo>
                  <a:lnTo>
                    <a:pt x="78" y="3948"/>
                  </a:lnTo>
                  <a:lnTo>
                    <a:pt x="116" y="4112"/>
                  </a:lnTo>
                  <a:lnTo>
                    <a:pt x="165" y="4275"/>
                  </a:lnTo>
                  <a:lnTo>
                    <a:pt x="222" y="4439"/>
                  </a:lnTo>
                  <a:lnTo>
                    <a:pt x="280" y="4603"/>
                  </a:lnTo>
                  <a:lnTo>
                    <a:pt x="357" y="4766"/>
                  </a:lnTo>
                  <a:lnTo>
                    <a:pt x="434" y="4920"/>
                  </a:lnTo>
                  <a:lnTo>
                    <a:pt x="521" y="5065"/>
                  </a:lnTo>
                  <a:lnTo>
                    <a:pt x="617" y="5219"/>
                  </a:lnTo>
                  <a:lnTo>
                    <a:pt x="723" y="5363"/>
                  </a:lnTo>
                  <a:lnTo>
                    <a:pt x="829" y="5498"/>
                  </a:lnTo>
                  <a:lnTo>
                    <a:pt x="944" y="5633"/>
                  </a:lnTo>
                  <a:lnTo>
                    <a:pt x="1070" y="5758"/>
                  </a:lnTo>
                  <a:lnTo>
                    <a:pt x="1204" y="5883"/>
                  </a:lnTo>
                  <a:lnTo>
                    <a:pt x="1349" y="5999"/>
                  </a:lnTo>
                  <a:lnTo>
                    <a:pt x="1493" y="6114"/>
                  </a:lnTo>
                  <a:lnTo>
                    <a:pt x="1647" y="6220"/>
                  </a:lnTo>
                  <a:lnTo>
                    <a:pt x="1801" y="6316"/>
                  </a:lnTo>
                  <a:lnTo>
                    <a:pt x="1965" y="6403"/>
                  </a:lnTo>
                  <a:lnTo>
                    <a:pt x="2119" y="6480"/>
                  </a:lnTo>
                  <a:lnTo>
                    <a:pt x="2283" y="6547"/>
                  </a:lnTo>
                  <a:lnTo>
                    <a:pt x="2456" y="6605"/>
                  </a:lnTo>
                  <a:lnTo>
                    <a:pt x="2620" y="6663"/>
                  </a:lnTo>
                  <a:lnTo>
                    <a:pt x="2793" y="6701"/>
                  </a:lnTo>
                  <a:lnTo>
                    <a:pt x="2966" y="6740"/>
                  </a:lnTo>
                  <a:lnTo>
                    <a:pt x="3139" y="6759"/>
                  </a:lnTo>
                  <a:lnTo>
                    <a:pt x="3313" y="6778"/>
                  </a:lnTo>
                  <a:lnTo>
                    <a:pt x="3486" y="6788"/>
                  </a:lnTo>
                  <a:lnTo>
                    <a:pt x="3659" y="6788"/>
                  </a:lnTo>
                  <a:lnTo>
                    <a:pt x="3823" y="6778"/>
                  </a:lnTo>
                  <a:lnTo>
                    <a:pt x="3996" y="6769"/>
                  </a:lnTo>
                  <a:lnTo>
                    <a:pt x="4170" y="6740"/>
                  </a:lnTo>
                  <a:lnTo>
                    <a:pt x="4343" y="6711"/>
                  </a:lnTo>
                  <a:lnTo>
                    <a:pt x="4507" y="6672"/>
                  </a:lnTo>
                  <a:lnTo>
                    <a:pt x="4670" y="6624"/>
                  </a:lnTo>
                  <a:lnTo>
                    <a:pt x="4834" y="6567"/>
                  </a:lnTo>
                  <a:lnTo>
                    <a:pt x="4998" y="6499"/>
                  </a:lnTo>
                  <a:lnTo>
                    <a:pt x="5152" y="6432"/>
                  </a:lnTo>
                  <a:lnTo>
                    <a:pt x="5315" y="6355"/>
                  </a:lnTo>
                  <a:lnTo>
                    <a:pt x="5460" y="6268"/>
                  </a:lnTo>
                  <a:lnTo>
                    <a:pt x="5614" y="6172"/>
                  </a:lnTo>
                  <a:lnTo>
                    <a:pt x="5758" y="6066"/>
                  </a:lnTo>
                  <a:lnTo>
                    <a:pt x="5893" y="5960"/>
                  </a:lnTo>
                  <a:lnTo>
                    <a:pt x="6028" y="5845"/>
                  </a:lnTo>
                  <a:lnTo>
                    <a:pt x="6153" y="5710"/>
                  </a:lnTo>
                  <a:lnTo>
                    <a:pt x="6278" y="5585"/>
                  </a:lnTo>
                  <a:lnTo>
                    <a:pt x="6394" y="5440"/>
                  </a:lnTo>
                  <a:lnTo>
                    <a:pt x="6509" y="5296"/>
                  </a:lnTo>
                  <a:lnTo>
                    <a:pt x="6615" y="5142"/>
                  </a:lnTo>
                  <a:lnTo>
                    <a:pt x="6702" y="4997"/>
                  </a:lnTo>
                  <a:lnTo>
                    <a:pt x="6779" y="4843"/>
                  </a:lnTo>
                  <a:lnTo>
                    <a:pt x="6846" y="4699"/>
                  </a:lnTo>
                  <a:lnTo>
                    <a:pt x="6904" y="4545"/>
                  </a:lnTo>
                  <a:lnTo>
                    <a:pt x="6952" y="4400"/>
                  </a:lnTo>
                  <a:lnTo>
                    <a:pt x="6991" y="4256"/>
                  </a:lnTo>
                  <a:lnTo>
                    <a:pt x="7019" y="4102"/>
                  </a:lnTo>
                  <a:lnTo>
                    <a:pt x="7029" y="3958"/>
                  </a:lnTo>
                  <a:lnTo>
                    <a:pt x="7039" y="3813"/>
                  </a:lnTo>
                  <a:lnTo>
                    <a:pt x="7039" y="3669"/>
                  </a:lnTo>
                  <a:lnTo>
                    <a:pt x="7019" y="3534"/>
                  </a:lnTo>
                  <a:lnTo>
                    <a:pt x="7000" y="3389"/>
                  </a:lnTo>
                  <a:lnTo>
                    <a:pt x="6971" y="3245"/>
                  </a:lnTo>
                  <a:lnTo>
                    <a:pt x="6933" y="3110"/>
                  </a:lnTo>
                  <a:lnTo>
                    <a:pt x="6885" y="2975"/>
                  </a:lnTo>
                  <a:lnTo>
                    <a:pt x="6827" y="2841"/>
                  </a:lnTo>
                  <a:lnTo>
                    <a:pt x="6759" y="2706"/>
                  </a:lnTo>
                  <a:lnTo>
                    <a:pt x="6692" y="2571"/>
                  </a:lnTo>
                  <a:lnTo>
                    <a:pt x="6615" y="2436"/>
                  </a:lnTo>
                  <a:lnTo>
                    <a:pt x="6528" y="2311"/>
                  </a:lnTo>
                  <a:lnTo>
                    <a:pt x="6432" y="2176"/>
                  </a:lnTo>
                  <a:lnTo>
                    <a:pt x="6336" y="2051"/>
                  </a:lnTo>
                  <a:lnTo>
                    <a:pt x="6230" y="1926"/>
                  </a:lnTo>
                  <a:lnTo>
                    <a:pt x="5999" y="1685"/>
                  </a:lnTo>
                  <a:lnTo>
                    <a:pt x="5739" y="1445"/>
                  </a:lnTo>
                  <a:lnTo>
                    <a:pt x="5469" y="1214"/>
                  </a:lnTo>
                  <a:lnTo>
                    <a:pt x="5171" y="992"/>
                  </a:lnTo>
                  <a:lnTo>
                    <a:pt x="4872" y="790"/>
                  </a:lnTo>
                  <a:lnTo>
                    <a:pt x="4564" y="597"/>
                  </a:lnTo>
                  <a:lnTo>
                    <a:pt x="4256" y="434"/>
                  </a:lnTo>
                  <a:lnTo>
                    <a:pt x="3958" y="289"/>
                  </a:lnTo>
                  <a:lnTo>
                    <a:pt x="3804" y="232"/>
                  </a:lnTo>
                  <a:lnTo>
                    <a:pt x="3650" y="183"/>
                  </a:lnTo>
                  <a:lnTo>
                    <a:pt x="3496" y="135"/>
                  </a:lnTo>
                  <a:lnTo>
                    <a:pt x="3351" y="87"/>
                  </a:lnTo>
                  <a:lnTo>
                    <a:pt x="3197" y="58"/>
                  </a:lnTo>
                  <a:lnTo>
                    <a:pt x="3053" y="29"/>
                  </a:lnTo>
                  <a:lnTo>
                    <a:pt x="2899" y="20"/>
                  </a:lnTo>
                  <a:lnTo>
                    <a:pt x="2754" y="10"/>
                  </a:lnTo>
                  <a:lnTo>
                    <a:pt x="261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4" name="Google Shape;2884;p27"/>
            <p:cNvSpPr/>
            <p:nvPr/>
          </p:nvSpPr>
          <p:spPr>
            <a:xfrm>
              <a:off x="7959327" y="2688207"/>
              <a:ext cx="378902" cy="483757"/>
            </a:xfrm>
            <a:custGeom>
              <a:rect b="b" l="l" r="r" t="t"/>
              <a:pathLst>
                <a:path extrusionOk="0" h="14076" w="11025">
                  <a:moveTo>
                    <a:pt x="3948" y="0"/>
                  </a:moveTo>
                  <a:lnTo>
                    <a:pt x="3746" y="10"/>
                  </a:lnTo>
                  <a:lnTo>
                    <a:pt x="3544" y="19"/>
                  </a:lnTo>
                  <a:lnTo>
                    <a:pt x="3351" y="48"/>
                  </a:lnTo>
                  <a:lnTo>
                    <a:pt x="3159" y="87"/>
                  </a:lnTo>
                  <a:lnTo>
                    <a:pt x="2966" y="125"/>
                  </a:lnTo>
                  <a:lnTo>
                    <a:pt x="2774" y="183"/>
                  </a:lnTo>
                  <a:lnTo>
                    <a:pt x="2591" y="241"/>
                  </a:lnTo>
                  <a:lnTo>
                    <a:pt x="2417" y="318"/>
                  </a:lnTo>
                  <a:lnTo>
                    <a:pt x="2244" y="395"/>
                  </a:lnTo>
                  <a:lnTo>
                    <a:pt x="2071" y="482"/>
                  </a:lnTo>
                  <a:lnTo>
                    <a:pt x="1907" y="578"/>
                  </a:lnTo>
                  <a:lnTo>
                    <a:pt x="1744" y="684"/>
                  </a:lnTo>
                  <a:lnTo>
                    <a:pt x="1589" y="790"/>
                  </a:lnTo>
                  <a:lnTo>
                    <a:pt x="1435" y="905"/>
                  </a:lnTo>
                  <a:lnTo>
                    <a:pt x="1291" y="1030"/>
                  </a:lnTo>
                  <a:lnTo>
                    <a:pt x="1156" y="1165"/>
                  </a:lnTo>
                  <a:lnTo>
                    <a:pt x="1031" y="1300"/>
                  </a:lnTo>
                  <a:lnTo>
                    <a:pt x="906" y="1444"/>
                  </a:lnTo>
                  <a:lnTo>
                    <a:pt x="781" y="1589"/>
                  </a:lnTo>
                  <a:lnTo>
                    <a:pt x="675" y="1752"/>
                  </a:lnTo>
                  <a:lnTo>
                    <a:pt x="569" y="1906"/>
                  </a:lnTo>
                  <a:lnTo>
                    <a:pt x="473" y="2070"/>
                  </a:lnTo>
                  <a:lnTo>
                    <a:pt x="386" y="2243"/>
                  </a:lnTo>
                  <a:lnTo>
                    <a:pt x="309" y="2417"/>
                  </a:lnTo>
                  <a:lnTo>
                    <a:pt x="242" y="2600"/>
                  </a:lnTo>
                  <a:lnTo>
                    <a:pt x="174" y="2783"/>
                  </a:lnTo>
                  <a:lnTo>
                    <a:pt x="126" y="2965"/>
                  </a:lnTo>
                  <a:lnTo>
                    <a:pt x="78" y="3158"/>
                  </a:lnTo>
                  <a:lnTo>
                    <a:pt x="39" y="3351"/>
                  </a:lnTo>
                  <a:lnTo>
                    <a:pt x="20" y="3553"/>
                  </a:lnTo>
                  <a:lnTo>
                    <a:pt x="1" y="3745"/>
                  </a:lnTo>
                  <a:lnTo>
                    <a:pt x="1" y="3957"/>
                  </a:lnTo>
                  <a:lnTo>
                    <a:pt x="1" y="8559"/>
                  </a:lnTo>
                  <a:lnTo>
                    <a:pt x="1" y="8838"/>
                  </a:lnTo>
                  <a:lnTo>
                    <a:pt x="30" y="9118"/>
                  </a:lnTo>
                  <a:lnTo>
                    <a:pt x="59" y="9397"/>
                  </a:lnTo>
                  <a:lnTo>
                    <a:pt x="107" y="9666"/>
                  </a:lnTo>
                  <a:lnTo>
                    <a:pt x="174" y="9926"/>
                  </a:lnTo>
                  <a:lnTo>
                    <a:pt x="251" y="10196"/>
                  </a:lnTo>
                  <a:lnTo>
                    <a:pt x="338" y="10446"/>
                  </a:lnTo>
                  <a:lnTo>
                    <a:pt x="434" y="10696"/>
                  </a:lnTo>
                  <a:lnTo>
                    <a:pt x="540" y="10937"/>
                  </a:lnTo>
                  <a:lnTo>
                    <a:pt x="665" y="11178"/>
                  </a:lnTo>
                  <a:lnTo>
                    <a:pt x="800" y="11409"/>
                  </a:lnTo>
                  <a:lnTo>
                    <a:pt x="944" y="11630"/>
                  </a:lnTo>
                  <a:lnTo>
                    <a:pt x="1098" y="11852"/>
                  </a:lnTo>
                  <a:lnTo>
                    <a:pt x="1262" y="12064"/>
                  </a:lnTo>
                  <a:lnTo>
                    <a:pt x="1435" y="12256"/>
                  </a:lnTo>
                  <a:lnTo>
                    <a:pt x="1618" y="12449"/>
                  </a:lnTo>
                  <a:lnTo>
                    <a:pt x="1811" y="12632"/>
                  </a:lnTo>
                  <a:lnTo>
                    <a:pt x="2013" y="12805"/>
                  </a:lnTo>
                  <a:lnTo>
                    <a:pt x="2215" y="12969"/>
                  </a:lnTo>
                  <a:lnTo>
                    <a:pt x="2437" y="13123"/>
                  </a:lnTo>
                  <a:lnTo>
                    <a:pt x="2658" y="13267"/>
                  </a:lnTo>
                  <a:lnTo>
                    <a:pt x="2889" y="13402"/>
                  </a:lnTo>
                  <a:lnTo>
                    <a:pt x="3130" y="13527"/>
                  </a:lnTo>
                  <a:lnTo>
                    <a:pt x="3371" y="13633"/>
                  </a:lnTo>
                  <a:lnTo>
                    <a:pt x="3621" y="13739"/>
                  </a:lnTo>
                  <a:lnTo>
                    <a:pt x="3881" y="13825"/>
                  </a:lnTo>
                  <a:lnTo>
                    <a:pt x="4141" y="13893"/>
                  </a:lnTo>
                  <a:lnTo>
                    <a:pt x="4410" y="13960"/>
                  </a:lnTo>
                  <a:lnTo>
                    <a:pt x="4680" y="14008"/>
                  </a:lnTo>
                  <a:lnTo>
                    <a:pt x="4950" y="14047"/>
                  </a:lnTo>
                  <a:lnTo>
                    <a:pt x="5229" y="14066"/>
                  </a:lnTo>
                  <a:lnTo>
                    <a:pt x="5518" y="14076"/>
                  </a:lnTo>
                  <a:lnTo>
                    <a:pt x="5797" y="14066"/>
                  </a:lnTo>
                  <a:lnTo>
                    <a:pt x="6076" y="14047"/>
                  </a:lnTo>
                  <a:lnTo>
                    <a:pt x="6355" y="14008"/>
                  </a:lnTo>
                  <a:lnTo>
                    <a:pt x="6625" y="13960"/>
                  </a:lnTo>
                  <a:lnTo>
                    <a:pt x="6885" y="13893"/>
                  </a:lnTo>
                  <a:lnTo>
                    <a:pt x="7145" y="13825"/>
                  </a:lnTo>
                  <a:lnTo>
                    <a:pt x="7405" y="13739"/>
                  </a:lnTo>
                  <a:lnTo>
                    <a:pt x="7655" y="13633"/>
                  </a:lnTo>
                  <a:lnTo>
                    <a:pt x="7896" y="13527"/>
                  </a:lnTo>
                  <a:lnTo>
                    <a:pt x="8136" y="13402"/>
                  </a:lnTo>
                  <a:lnTo>
                    <a:pt x="8367" y="13267"/>
                  </a:lnTo>
                  <a:lnTo>
                    <a:pt x="8589" y="13123"/>
                  </a:lnTo>
                  <a:lnTo>
                    <a:pt x="8810" y="12969"/>
                  </a:lnTo>
                  <a:lnTo>
                    <a:pt x="9012" y="12805"/>
                  </a:lnTo>
                  <a:lnTo>
                    <a:pt x="9215" y="12632"/>
                  </a:lnTo>
                  <a:lnTo>
                    <a:pt x="9407" y="12449"/>
                  </a:lnTo>
                  <a:lnTo>
                    <a:pt x="9590" y="12256"/>
                  </a:lnTo>
                  <a:lnTo>
                    <a:pt x="9763" y="12064"/>
                  </a:lnTo>
                  <a:lnTo>
                    <a:pt x="9927" y="11852"/>
                  </a:lnTo>
                  <a:lnTo>
                    <a:pt x="10081" y="11630"/>
                  </a:lnTo>
                  <a:lnTo>
                    <a:pt x="10226" y="11409"/>
                  </a:lnTo>
                  <a:lnTo>
                    <a:pt x="10360" y="11178"/>
                  </a:lnTo>
                  <a:lnTo>
                    <a:pt x="10485" y="10937"/>
                  </a:lnTo>
                  <a:lnTo>
                    <a:pt x="10591" y="10696"/>
                  </a:lnTo>
                  <a:lnTo>
                    <a:pt x="10697" y="10446"/>
                  </a:lnTo>
                  <a:lnTo>
                    <a:pt x="10784" y="10196"/>
                  </a:lnTo>
                  <a:lnTo>
                    <a:pt x="10851" y="9926"/>
                  </a:lnTo>
                  <a:lnTo>
                    <a:pt x="10919" y="9666"/>
                  </a:lnTo>
                  <a:lnTo>
                    <a:pt x="10967" y="9397"/>
                  </a:lnTo>
                  <a:lnTo>
                    <a:pt x="11005" y="9118"/>
                  </a:lnTo>
                  <a:lnTo>
                    <a:pt x="11025" y="8838"/>
                  </a:lnTo>
                  <a:lnTo>
                    <a:pt x="11025" y="8559"/>
                  </a:lnTo>
                  <a:lnTo>
                    <a:pt x="11025" y="4304"/>
                  </a:lnTo>
                  <a:lnTo>
                    <a:pt x="11025" y="4082"/>
                  </a:lnTo>
                  <a:lnTo>
                    <a:pt x="11005" y="3861"/>
                  </a:lnTo>
                  <a:lnTo>
                    <a:pt x="10976" y="3649"/>
                  </a:lnTo>
                  <a:lnTo>
                    <a:pt x="10938" y="3437"/>
                  </a:lnTo>
                  <a:lnTo>
                    <a:pt x="10890" y="3225"/>
                  </a:lnTo>
                  <a:lnTo>
                    <a:pt x="10832" y="3023"/>
                  </a:lnTo>
                  <a:lnTo>
                    <a:pt x="10765" y="2831"/>
                  </a:lnTo>
                  <a:lnTo>
                    <a:pt x="10688" y="2628"/>
                  </a:lnTo>
                  <a:lnTo>
                    <a:pt x="10601" y="2446"/>
                  </a:lnTo>
                  <a:lnTo>
                    <a:pt x="10505" y="2253"/>
                  </a:lnTo>
                  <a:lnTo>
                    <a:pt x="10408" y="2080"/>
                  </a:lnTo>
                  <a:lnTo>
                    <a:pt x="10293" y="1906"/>
                  </a:lnTo>
                  <a:lnTo>
                    <a:pt x="10177" y="1733"/>
                  </a:lnTo>
                  <a:lnTo>
                    <a:pt x="10043" y="1569"/>
                  </a:lnTo>
                  <a:lnTo>
                    <a:pt x="9908" y="1415"/>
                  </a:lnTo>
                  <a:lnTo>
                    <a:pt x="9763" y="1261"/>
                  </a:lnTo>
                  <a:lnTo>
                    <a:pt x="9619" y="1127"/>
                  </a:lnTo>
                  <a:lnTo>
                    <a:pt x="9465" y="992"/>
                  </a:lnTo>
                  <a:lnTo>
                    <a:pt x="9301" y="857"/>
                  </a:lnTo>
                  <a:lnTo>
                    <a:pt x="9128" y="741"/>
                  </a:lnTo>
                  <a:lnTo>
                    <a:pt x="8955" y="626"/>
                  </a:lnTo>
                  <a:lnTo>
                    <a:pt x="8772" y="520"/>
                  </a:lnTo>
                  <a:lnTo>
                    <a:pt x="8589" y="424"/>
                  </a:lnTo>
                  <a:lnTo>
                    <a:pt x="8396" y="337"/>
                  </a:lnTo>
                  <a:lnTo>
                    <a:pt x="8204" y="260"/>
                  </a:lnTo>
                  <a:lnTo>
                    <a:pt x="8002" y="193"/>
                  </a:lnTo>
                  <a:lnTo>
                    <a:pt x="7799" y="135"/>
                  </a:lnTo>
                  <a:lnTo>
                    <a:pt x="7597" y="87"/>
                  </a:lnTo>
                  <a:lnTo>
                    <a:pt x="7385" y="48"/>
                  </a:lnTo>
                  <a:lnTo>
                    <a:pt x="7174" y="29"/>
                  </a:lnTo>
                  <a:lnTo>
                    <a:pt x="6952" y="10"/>
                  </a:lnTo>
                  <a:lnTo>
                    <a:pt x="6731"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5" name="Google Shape;2885;p27"/>
            <p:cNvSpPr/>
            <p:nvPr/>
          </p:nvSpPr>
          <p:spPr>
            <a:xfrm>
              <a:off x="8107589" y="2966790"/>
              <a:ext cx="54954" cy="32787"/>
            </a:xfrm>
            <a:custGeom>
              <a:rect b="b" l="l" r="r" t="t"/>
              <a:pathLst>
                <a:path extrusionOk="0" h="954" w="1599">
                  <a:moveTo>
                    <a:pt x="0" y="1"/>
                  </a:moveTo>
                  <a:lnTo>
                    <a:pt x="68" y="126"/>
                  </a:lnTo>
                  <a:lnTo>
                    <a:pt x="222" y="405"/>
                  </a:lnTo>
                  <a:lnTo>
                    <a:pt x="327" y="559"/>
                  </a:lnTo>
                  <a:lnTo>
                    <a:pt x="433" y="713"/>
                  </a:lnTo>
                  <a:lnTo>
                    <a:pt x="530" y="829"/>
                  </a:lnTo>
                  <a:lnTo>
                    <a:pt x="578" y="877"/>
                  </a:lnTo>
                  <a:lnTo>
                    <a:pt x="616" y="906"/>
                  </a:lnTo>
                  <a:lnTo>
                    <a:pt x="664" y="925"/>
                  </a:lnTo>
                  <a:lnTo>
                    <a:pt x="722" y="944"/>
                  </a:lnTo>
                  <a:lnTo>
                    <a:pt x="790" y="954"/>
                  </a:lnTo>
                  <a:lnTo>
                    <a:pt x="857" y="954"/>
                  </a:lnTo>
                  <a:lnTo>
                    <a:pt x="1021" y="944"/>
                  </a:lnTo>
                  <a:lnTo>
                    <a:pt x="1194" y="906"/>
                  </a:lnTo>
                  <a:lnTo>
                    <a:pt x="1271" y="886"/>
                  </a:lnTo>
                  <a:lnTo>
                    <a:pt x="1348" y="857"/>
                  </a:lnTo>
                  <a:lnTo>
                    <a:pt x="1415" y="819"/>
                  </a:lnTo>
                  <a:lnTo>
                    <a:pt x="1483" y="780"/>
                  </a:lnTo>
                  <a:lnTo>
                    <a:pt x="1531" y="742"/>
                  </a:lnTo>
                  <a:lnTo>
                    <a:pt x="1569" y="694"/>
                  </a:lnTo>
                  <a:lnTo>
                    <a:pt x="1589" y="646"/>
                  </a:lnTo>
                  <a:lnTo>
                    <a:pt x="1598" y="588"/>
                  </a:lnTo>
                  <a:lnTo>
                    <a:pt x="1598" y="569"/>
                  </a:lnTo>
                  <a:lnTo>
                    <a:pt x="1579" y="540"/>
                  </a:lnTo>
                  <a:lnTo>
                    <a:pt x="1560" y="511"/>
                  </a:lnTo>
                  <a:lnTo>
                    <a:pt x="1531" y="482"/>
                  </a:lnTo>
                  <a:lnTo>
                    <a:pt x="1454" y="424"/>
                  </a:lnTo>
                  <a:lnTo>
                    <a:pt x="1348" y="376"/>
                  </a:lnTo>
                  <a:lnTo>
                    <a:pt x="1223" y="318"/>
                  </a:lnTo>
                  <a:lnTo>
                    <a:pt x="1088" y="270"/>
                  </a:lnTo>
                  <a:lnTo>
                    <a:pt x="799" y="184"/>
                  </a:lnTo>
                  <a:lnTo>
                    <a:pt x="501" y="107"/>
                  </a:lnTo>
                  <a:lnTo>
                    <a:pt x="250" y="49"/>
                  </a:lnTo>
                  <a:lnTo>
                    <a:pt x="0"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6" name="Google Shape;2886;p27"/>
            <p:cNvSpPr/>
            <p:nvPr/>
          </p:nvSpPr>
          <p:spPr>
            <a:xfrm>
              <a:off x="8043699" y="2871832"/>
              <a:ext cx="46362" cy="46362"/>
            </a:xfrm>
            <a:custGeom>
              <a:rect b="b" l="l" r="r" t="t"/>
              <a:pathLst>
                <a:path extrusionOk="0" h="1349" w="1349">
                  <a:moveTo>
                    <a:pt x="675" y="0"/>
                  </a:moveTo>
                  <a:lnTo>
                    <a:pt x="608" y="10"/>
                  </a:lnTo>
                  <a:lnTo>
                    <a:pt x="540" y="20"/>
                  </a:lnTo>
                  <a:lnTo>
                    <a:pt x="473" y="29"/>
                  </a:lnTo>
                  <a:lnTo>
                    <a:pt x="415" y="58"/>
                  </a:lnTo>
                  <a:lnTo>
                    <a:pt x="357" y="87"/>
                  </a:lnTo>
                  <a:lnTo>
                    <a:pt x="299" y="116"/>
                  </a:lnTo>
                  <a:lnTo>
                    <a:pt x="251" y="155"/>
                  </a:lnTo>
                  <a:lnTo>
                    <a:pt x="203" y="203"/>
                  </a:lnTo>
                  <a:lnTo>
                    <a:pt x="155" y="251"/>
                  </a:lnTo>
                  <a:lnTo>
                    <a:pt x="117" y="299"/>
                  </a:lnTo>
                  <a:lnTo>
                    <a:pt x="88" y="357"/>
                  </a:lnTo>
                  <a:lnTo>
                    <a:pt x="59" y="414"/>
                  </a:lnTo>
                  <a:lnTo>
                    <a:pt x="30" y="472"/>
                  </a:lnTo>
                  <a:lnTo>
                    <a:pt x="20" y="540"/>
                  </a:lnTo>
                  <a:lnTo>
                    <a:pt x="11" y="607"/>
                  </a:lnTo>
                  <a:lnTo>
                    <a:pt x="1" y="674"/>
                  </a:lnTo>
                  <a:lnTo>
                    <a:pt x="11" y="742"/>
                  </a:lnTo>
                  <a:lnTo>
                    <a:pt x="20" y="809"/>
                  </a:lnTo>
                  <a:lnTo>
                    <a:pt x="30" y="877"/>
                  </a:lnTo>
                  <a:lnTo>
                    <a:pt x="59" y="934"/>
                  </a:lnTo>
                  <a:lnTo>
                    <a:pt x="88" y="992"/>
                  </a:lnTo>
                  <a:lnTo>
                    <a:pt x="117" y="1050"/>
                  </a:lnTo>
                  <a:lnTo>
                    <a:pt x="155" y="1098"/>
                  </a:lnTo>
                  <a:lnTo>
                    <a:pt x="203" y="1146"/>
                  </a:lnTo>
                  <a:lnTo>
                    <a:pt x="251" y="1194"/>
                  </a:lnTo>
                  <a:lnTo>
                    <a:pt x="299" y="1233"/>
                  </a:lnTo>
                  <a:lnTo>
                    <a:pt x="357" y="1262"/>
                  </a:lnTo>
                  <a:lnTo>
                    <a:pt x="415" y="1291"/>
                  </a:lnTo>
                  <a:lnTo>
                    <a:pt x="473" y="1319"/>
                  </a:lnTo>
                  <a:lnTo>
                    <a:pt x="540" y="1329"/>
                  </a:lnTo>
                  <a:lnTo>
                    <a:pt x="608" y="1348"/>
                  </a:lnTo>
                  <a:lnTo>
                    <a:pt x="742" y="1348"/>
                  </a:lnTo>
                  <a:lnTo>
                    <a:pt x="810" y="1329"/>
                  </a:lnTo>
                  <a:lnTo>
                    <a:pt x="877" y="1319"/>
                  </a:lnTo>
                  <a:lnTo>
                    <a:pt x="935" y="1291"/>
                  </a:lnTo>
                  <a:lnTo>
                    <a:pt x="993" y="1262"/>
                  </a:lnTo>
                  <a:lnTo>
                    <a:pt x="1050" y="1233"/>
                  </a:lnTo>
                  <a:lnTo>
                    <a:pt x="1108" y="1194"/>
                  </a:lnTo>
                  <a:lnTo>
                    <a:pt x="1156" y="1146"/>
                  </a:lnTo>
                  <a:lnTo>
                    <a:pt x="1195" y="1098"/>
                  </a:lnTo>
                  <a:lnTo>
                    <a:pt x="1233" y="1050"/>
                  </a:lnTo>
                  <a:lnTo>
                    <a:pt x="1272" y="992"/>
                  </a:lnTo>
                  <a:lnTo>
                    <a:pt x="1301" y="934"/>
                  </a:lnTo>
                  <a:lnTo>
                    <a:pt x="1320" y="877"/>
                  </a:lnTo>
                  <a:lnTo>
                    <a:pt x="1339" y="809"/>
                  </a:lnTo>
                  <a:lnTo>
                    <a:pt x="1349" y="742"/>
                  </a:lnTo>
                  <a:lnTo>
                    <a:pt x="1349" y="674"/>
                  </a:lnTo>
                  <a:lnTo>
                    <a:pt x="1349" y="607"/>
                  </a:lnTo>
                  <a:lnTo>
                    <a:pt x="1339" y="540"/>
                  </a:lnTo>
                  <a:lnTo>
                    <a:pt x="1320" y="472"/>
                  </a:lnTo>
                  <a:lnTo>
                    <a:pt x="1301" y="414"/>
                  </a:lnTo>
                  <a:lnTo>
                    <a:pt x="1272" y="357"/>
                  </a:lnTo>
                  <a:lnTo>
                    <a:pt x="1233" y="299"/>
                  </a:lnTo>
                  <a:lnTo>
                    <a:pt x="1195" y="251"/>
                  </a:lnTo>
                  <a:lnTo>
                    <a:pt x="1156" y="203"/>
                  </a:lnTo>
                  <a:lnTo>
                    <a:pt x="1108" y="155"/>
                  </a:lnTo>
                  <a:lnTo>
                    <a:pt x="1050" y="116"/>
                  </a:lnTo>
                  <a:lnTo>
                    <a:pt x="993" y="87"/>
                  </a:lnTo>
                  <a:lnTo>
                    <a:pt x="935" y="58"/>
                  </a:lnTo>
                  <a:lnTo>
                    <a:pt x="877" y="29"/>
                  </a:lnTo>
                  <a:lnTo>
                    <a:pt x="810" y="20"/>
                  </a:lnTo>
                  <a:lnTo>
                    <a:pt x="742" y="10"/>
                  </a:lnTo>
                  <a:lnTo>
                    <a:pt x="67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7" name="Google Shape;2887;p27"/>
            <p:cNvSpPr/>
            <p:nvPr/>
          </p:nvSpPr>
          <p:spPr>
            <a:xfrm>
              <a:off x="8210141" y="2871832"/>
              <a:ext cx="46018" cy="46362"/>
            </a:xfrm>
            <a:custGeom>
              <a:rect b="b" l="l" r="r" t="t"/>
              <a:pathLst>
                <a:path extrusionOk="0" h="1349" w="1339">
                  <a:moveTo>
                    <a:pt x="675" y="0"/>
                  </a:moveTo>
                  <a:lnTo>
                    <a:pt x="598" y="10"/>
                  </a:lnTo>
                  <a:lnTo>
                    <a:pt x="540" y="20"/>
                  </a:lnTo>
                  <a:lnTo>
                    <a:pt x="472" y="29"/>
                  </a:lnTo>
                  <a:lnTo>
                    <a:pt x="405" y="58"/>
                  </a:lnTo>
                  <a:lnTo>
                    <a:pt x="347" y="87"/>
                  </a:lnTo>
                  <a:lnTo>
                    <a:pt x="299" y="116"/>
                  </a:lnTo>
                  <a:lnTo>
                    <a:pt x="241" y="155"/>
                  </a:lnTo>
                  <a:lnTo>
                    <a:pt x="193" y="203"/>
                  </a:lnTo>
                  <a:lnTo>
                    <a:pt x="155" y="251"/>
                  </a:lnTo>
                  <a:lnTo>
                    <a:pt x="116" y="299"/>
                  </a:lnTo>
                  <a:lnTo>
                    <a:pt x="78" y="357"/>
                  </a:lnTo>
                  <a:lnTo>
                    <a:pt x="49" y="414"/>
                  </a:lnTo>
                  <a:lnTo>
                    <a:pt x="30" y="472"/>
                  </a:lnTo>
                  <a:lnTo>
                    <a:pt x="10" y="540"/>
                  </a:lnTo>
                  <a:lnTo>
                    <a:pt x="1" y="607"/>
                  </a:lnTo>
                  <a:lnTo>
                    <a:pt x="1" y="674"/>
                  </a:lnTo>
                  <a:lnTo>
                    <a:pt x="1" y="742"/>
                  </a:lnTo>
                  <a:lnTo>
                    <a:pt x="10" y="809"/>
                  </a:lnTo>
                  <a:lnTo>
                    <a:pt x="30" y="877"/>
                  </a:lnTo>
                  <a:lnTo>
                    <a:pt x="49" y="934"/>
                  </a:lnTo>
                  <a:lnTo>
                    <a:pt x="78" y="992"/>
                  </a:lnTo>
                  <a:lnTo>
                    <a:pt x="116" y="1050"/>
                  </a:lnTo>
                  <a:lnTo>
                    <a:pt x="155" y="1098"/>
                  </a:lnTo>
                  <a:lnTo>
                    <a:pt x="193" y="1146"/>
                  </a:lnTo>
                  <a:lnTo>
                    <a:pt x="241" y="1194"/>
                  </a:lnTo>
                  <a:lnTo>
                    <a:pt x="299" y="1233"/>
                  </a:lnTo>
                  <a:lnTo>
                    <a:pt x="347" y="1262"/>
                  </a:lnTo>
                  <a:lnTo>
                    <a:pt x="405" y="1291"/>
                  </a:lnTo>
                  <a:lnTo>
                    <a:pt x="472" y="1319"/>
                  </a:lnTo>
                  <a:lnTo>
                    <a:pt x="540" y="1329"/>
                  </a:lnTo>
                  <a:lnTo>
                    <a:pt x="598" y="1348"/>
                  </a:lnTo>
                  <a:lnTo>
                    <a:pt x="742" y="1348"/>
                  </a:lnTo>
                  <a:lnTo>
                    <a:pt x="809" y="1329"/>
                  </a:lnTo>
                  <a:lnTo>
                    <a:pt x="867" y="1319"/>
                  </a:lnTo>
                  <a:lnTo>
                    <a:pt x="935" y="1291"/>
                  </a:lnTo>
                  <a:lnTo>
                    <a:pt x="992" y="1262"/>
                  </a:lnTo>
                  <a:lnTo>
                    <a:pt x="1050" y="1233"/>
                  </a:lnTo>
                  <a:lnTo>
                    <a:pt x="1098" y="1194"/>
                  </a:lnTo>
                  <a:lnTo>
                    <a:pt x="1146" y="1146"/>
                  </a:lnTo>
                  <a:lnTo>
                    <a:pt x="1195" y="1098"/>
                  </a:lnTo>
                  <a:lnTo>
                    <a:pt x="1233" y="1050"/>
                  </a:lnTo>
                  <a:lnTo>
                    <a:pt x="1262" y="992"/>
                  </a:lnTo>
                  <a:lnTo>
                    <a:pt x="1291" y="934"/>
                  </a:lnTo>
                  <a:lnTo>
                    <a:pt x="1310" y="877"/>
                  </a:lnTo>
                  <a:lnTo>
                    <a:pt x="1329" y="809"/>
                  </a:lnTo>
                  <a:lnTo>
                    <a:pt x="1339" y="742"/>
                  </a:lnTo>
                  <a:lnTo>
                    <a:pt x="1339" y="674"/>
                  </a:lnTo>
                  <a:lnTo>
                    <a:pt x="1339" y="607"/>
                  </a:lnTo>
                  <a:lnTo>
                    <a:pt x="1329" y="540"/>
                  </a:lnTo>
                  <a:lnTo>
                    <a:pt x="1310" y="472"/>
                  </a:lnTo>
                  <a:lnTo>
                    <a:pt x="1291" y="414"/>
                  </a:lnTo>
                  <a:lnTo>
                    <a:pt x="1262" y="357"/>
                  </a:lnTo>
                  <a:lnTo>
                    <a:pt x="1233" y="299"/>
                  </a:lnTo>
                  <a:lnTo>
                    <a:pt x="1195" y="251"/>
                  </a:lnTo>
                  <a:lnTo>
                    <a:pt x="1146" y="203"/>
                  </a:lnTo>
                  <a:lnTo>
                    <a:pt x="1098" y="155"/>
                  </a:lnTo>
                  <a:lnTo>
                    <a:pt x="1050" y="116"/>
                  </a:lnTo>
                  <a:lnTo>
                    <a:pt x="992" y="87"/>
                  </a:lnTo>
                  <a:lnTo>
                    <a:pt x="935" y="58"/>
                  </a:lnTo>
                  <a:lnTo>
                    <a:pt x="867" y="29"/>
                  </a:lnTo>
                  <a:lnTo>
                    <a:pt x="809" y="20"/>
                  </a:lnTo>
                  <a:lnTo>
                    <a:pt x="742" y="10"/>
                  </a:lnTo>
                  <a:lnTo>
                    <a:pt x="67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8" name="Google Shape;2888;p27"/>
            <p:cNvSpPr/>
            <p:nvPr/>
          </p:nvSpPr>
          <p:spPr>
            <a:xfrm>
              <a:off x="8102949" y="2847672"/>
              <a:ext cx="48664" cy="141010"/>
            </a:xfrm>
            <a:custGeom>
              <a:rect b="b" l="l" r="r" t="t"/>
              <a:pathLst>
                <a:path extrusionOk="0" h="4103" w="1416">
                  <a:moveTo>
                    <a:pt x="1416" y="1"/>
                  </a:moveTo>
                  <a:lnTo>
                    <a:pt x="1281" y="261"/>
                  </a:lnTo>
                  <a:lnTo>
                    <a:pt x="1156" y="530"/>
                  </a:lnTo>
                  <a:lnTo>
                    <a:pt x="905" y="1069"/>
                  </a:lnTo>
                  <a:lnTo>
                    <a:pt x="674" y="1618"/>
                  </a:lnTo>
                  <a:lnTo>
                    <a:pt x="453" y="2177"/>
                  </a:lnTo>
                  <a:lnTo>
                    <a:pt x="231" y="2725"/>
                  </a:lnTo>
                  <a:lnTo>
                    <a:pt x="39" y="3284"/>
                  </a:lnTo>
                  <a:lnTo>
                    <a:pt x="10" y="3361"/>
                  </a:lnTo>
                  <a:lnTo>
                    <a:pt x="0" y="3409"/>
                  </a:lnTo>
                  <a:lnTo>
                    <a:pt x="10" y="3457"/>
                  </a:lnTo>
                  <a:lnTo>
                    <a:pt x="20" y="3496"/>
                  </a:lnTo>
                  <a:lnTo>
                    <a:pt x="39" y="3544"/>
                  </a:lnTo>
                  <a:lnTo>
                    <a:pt x="58" y="3573"/>
                  </a:lnTo>
                  <a:lnTo>
                    <a:pt x="125" y="3650"/>
                  </a:lnTo>
                  <a:lnTo>
                    <a:pt x="193" y="3698"/>
                  </a:lnTo>
                  <a:lnTo>
                    <a:pt x="318" y="3794"/>
                  </a:lnTo>
                  <a:lnTo>
                    <a:pt x="453" y="3871"/>
                  </a:lnTo>
                  <a:lnTo>
                    <a:pt x="588" y="3938"/>
                  </a:lnTo>
                  <a:lnTo>
                    <a:pt x="732" y="4006"/>
                  </a:lnTo>
                  <a:lnTo>
                    <a:pt x="867" y="4054"/>
                  </a:lnTo>
                  <a:lnTo>
                    <a:pt x="1021" y="4102"/>
                  </a:lnTo>
                  <a:lnTo>
                    <a:pt x="925" y="3977"/>
                  </a:lnTo>
                  <a:lnTo>
                    <a:pt x="819" y="3871"/>
                  </a:lnTo>
                  <a:lnTo>
                    <a:pt x="617" y="3659"/>
                  </a:lnTo>
                  <a:lnTo>
                    <a:pt x="424" y="3457"/>
                  </a:lnTo>
                  <a:lnTo>
                    <a:pt x="381" y="3414"/>
                  </a:lnTo>
                  <a:lnTo>
                    <a:pt x="381" y="3414"/>
                  </a:lnTo>
                  <a:lnTo>
                    <a:pt x="395" y="3380"/>
                  </a:lnTo>
                  <a:lnTo>
                    <a:pt x="597" y="2822"/>
                  </a:lnTo>
                  <a:lnTo>
                    <a:pt x="780" y="2273"/>
                  </a:lnTo>
                  <a:lnTo>
                    <a:pt x="963" y="1714"/>
                  </a:lnTo>
                  <a:lnTo>
                    <a:pt x="1127" y="1146"/>
                  </a:lnTo>
                  <a:lnTo>
                    <a:pt x="1281" y="578"/>
                  </a:lnTo>
                  <a:lnTo>
                    <a:pt x="1358" y="290"/>
                  </a:lnTo>
                  <a:lnTo>
                    <a:pt x="1416"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9" name="Google Shape;2889;p27"/>
            <p:cNvSpPr/>
            <p:nvPr/>
          </p:nvSpPr>
          <p:spPr>
            <a:xfrm>
              <a:off x="8019573" y="2811930"/>
              <a:ext cx="77464" cy="40073"/>
            </a:xfrm>
            <a:custGeom>
              <a:rect b="b" l="l" r="r" t="t"/>
              <a:pathLst>
                <a:path extrusionOk="0" h="1166" w="2254">
                  <a:moveTo>
                    <a:pt x="1897" y="1"/>
                  </a:moveTo>
                  <a:lnTo>
                    <a:pt x="1820" y="11"/>
                  </a:lnTo>
                  <a:lnTo>
                    <a:pt x="1733" y="30"/>
                  </a:lnTo>
                  <a:lnTo>
                    <a:pt x="1646" y="68"/>
                  </a:lnTo>
                  <a:lnTo>
                    <a:pt x="1454" y="145"/>
                  </a:lnTo>
                  <a:lnTo>
                    <a:pt x="1252" y="251"/>
                  </a:lnTo>
                  <a:lnTo>
                    <a:pt x="1050" y="376"/>
                  </a:lnTo>
                  <a:lnTo>
                    <a:pt x="857" y="502"/>
                  </a:lnTo>
                  <a:lnTo>
                    <a:pt x="664" y="636"/>
                  </a:lnTo>
                  <a:lnTo>
                    <a:pt x="327" y="896"/>
                  </a:lnTo>
                  <a:lnTo>
                    <a:pt x="87" y="1089"/>
                  </a:lnTo>
                  <a:lnTo>
                    <a:pt x="0" y="1166"/>
                  </a:lnTo>
                  <a:lnTo>
                    <a:pt x="106" y="1166"/>
                  </a:lnTo>
                  <a:lnTo>
                    <a:pt x="376" y="1147"/>
                  </a:lnTo>
                  <a:lnTo>
                    <a:pt x="751" y="1108"/>
                  </a:lnTo>
                  <a:lnTo>
                    <a:pt x="973" y="1079"/>
                  </a:lnTo>
                  <a:lnTo>
                    <a:pt x="1184" y="1031"/>
                  </a:lnTo>
                  <a:lnTo>
                    <a:pt x="1406" y="983"/>
                  </a:lnTo>
                  <a:lnTo>
                    <a:pt x="1608" y="925"/>
                  </a:lnTo>
                  <a:lnTo>
                    <a:pt x="1801" y="848"/>
                  </a:lnTo>
                  <a:lnTo>
                    <a:pt x="1887" y="800"/>
                  </a:lnTo>
                  <a:lnTo>
                    <a:pt x="1964" y="761"/>
                  </a:lnTo>
                  <a:lnTo>
                    <a:pt x="2041" y="704"/>
                  </a:lnTo>
                  <a:lnTo>
                    <a:pt x="2099" y="656"/>
                  </a:lnTo>
                  <a:lnTo>
                    <a:pt x="2157" y="598"/>
                  </a:lnTo>
                  <a:lnTo>
                    <a:pt x="2195" y="530"/>
                  </a:lnTo>
                  <a:lnTo>
                    <a:pt x="2224" y="463"/>
                  </a:lnTo>
                  <a:lnTo>
                    <a:pt x="2243" y="396"/>
                  </a:lnTo>
                  <a:lnTo>
                    <a:pt x="2253" y="319"/>
                  </a:lnTo>
                  <a:lnTo>
                    <a:pt x="2243" y="242"/>
                  </a:lnTo>
                  <a:lnTo>
                    <a:pt x="2215" y="165"/>
                  </a:lnTo>
                  <a:lnTo>
                    <a:pt x="2186" y="107"/>
                  </a:lnTo>
                  <a:lnTo>
                    <a:pt x="2147" y="59"/>
                  </a:lnTo>
                  <a:lnTo>
                    <a:pt x="2089" y="30"/>
                  </a:lnTo>
                  <a:lnTo>
                    <a:pt x="2032" y="11"/>
                  </a:lnTo>
                  <a:lnTo>
                    <a:pt x="196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0" name="Google Shape;2890;p27"/>
            <p:cNvSpPr/>
            <p:nvPr/>
          </p:nvSpPr>
          <p:spPr>
            <a:xfrm>
              <a:off x="8199556" y="2811930"/>
              <a:ext cx="78461" cy="39763"/>
            </a:xfrm>
            <a:custGeom>
              <a:rect b="b" l="l" r="r" t="t"/>
              <a:pathLst>
                <a:path extrusionOk="0" h="1157" w="2283">
                  <a:moveTo>
                    <a:pt x="453" y="1"/>
                  </a:moveTo>
                  <a:lnTo>
                    <a:pt x="376" y="11"/>
                  </a:lnTo>
                  <a:lnTo>
                    <a:pt x="309" y="20"/>
                  </a:lnTo>
                  <a:lnTo>
                    <a:pt x="232" y="39"/>
                  </a:lnTo>
                  <a:lnTo>
                    <a:pt x="174" y="78"/>
                  </a:lnTo>
                  <a:lnTo>
                    <a:pt x="116" y="126"/>
                  </a:lnTo>
                  <a:lnTo>
                    <a:pt x="58" y="193"/>
                  </a:lnTo>
                  <a:lnTo>
                    <a:pt x="20" y="261"/>
                  </a:lnTo>
                  <a:lnTo>
                    <a:pt x="1" y="328"/>
                  </a:lnTo>
                  <a:lnTo>
                    <a:pt x="1" y="386"/>
                  </a:lnTo>
                  <a:lnTo>
                    <a:pt x="10" y="444"/>
                  </a:lnTo>
                  <a:lnTo>
                    <a:pt x="39" y="502"/>
                  </a:lnTo>
                  <a:lnTo>
                    <a:pt x="78" y="559"/>
                  </a:lnTo>
                  <a:lnTo>
                    <a:pt x="126" y="607"/>
                  </a:lnTo>
                  <a:lnTo>
                    <a:pt x="193" y="656"/>
                  </a:lnTo>
                  <a:lnTo>
                    <a:pt x="270" y="704"/>
                  </a:lnTo>
                  <a:lnTo>
                    <a:pt x="347" y="742"/>
                  </a:lnTo>
                  <a:lnTo>
                    <a:pt x="540" y="819"/>
                  </a:lnTo>
                  <a:lnTo>
                    <a:pt x="752" y="896"/>
                  </a:lnTo>
                  <a:lnTo>
                    <a:pt x="983" y="954"/>
                  </a:lnTo>
                  <a:lnTo>
                    <a:pt x="1214" y="1002"/>
                  </a:lnTo>
                  <a:lnTo>
                    <a:pt x="1445" y="1050"/>
                  </a:lnTo>
                  <a:lnTo>
                    <a:pt x="1868" y="1108"/>
                  </a:lnTo>
                  <a:lnTo>
                    <a:pt x="2167" y="1147"/>
                  </a:lnTo>
                  <a:lnTo>
                    <a:pt x="2282" y="1156"/>
                  </a:lnTo>
                  <a:lnTo>
                    <a:pt x="2215" y="1089"/>
                  </a:lnTo>
                  <a:lnTo>
                    <a:pt x="2013" y="906"/>
                  </a:lnTo>
                  <a:lnTo>
                    <a:pt x="1714" y="656"/>
                  </a:lnTo>
                  <a:lnTo>
                    <a:pt x="1551" y="530"/>
                  </a:lnTo>
                  <a:lnTo>
                    <a:pt x="1368" y="396"/>
                  </a:lnTo>
                  <a:lnTo>
                    <a:pt x="1175" y="280"/>
                  </a:lnTo>
                  <a:lnTo>
                    <a:pt x="992" y="174"/>
                  </a:lnTo>
                  <a:lnTo>
                    <a:pt x="809" y="88"/>
                  </a:lnTo>
                  <a:lnTo>
                    <a:pt x="713" y="59"/>
                  </a:lnTo>
                  <a:lnTo>
                    <a:pt x="626" y="30"/>
                  </a:lnTo>
                  <a:lnTo>
                    <a:pt x="540" y="11"/>
                  </a:lnTo>
                  <a:lnTo>
                    <a:pt x="4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1" name="Google Shape;2891;p27"/>
            <p:cNvSpPr/>
            <p:nvPr/>
          </p:nvSpPr>
          <p:spPr>
            <a:xfrm>
              <a:off x="7885540" y="2867193"/>
              <a:ext cx="98325" cy="143965"/>
            </a:xfrm>
            <a:custGeom>
              <a:rect b="b" l="l" r="r" t="t"/>
              <a:pathLst>
                <a:path extrusionOk="0" h="4189" w="2861">
                  <a:moveTo>
                    <a:pt x="1233" y="1"/>
                  </a:moveTo>
                  <a:lnTo>
                    <a:pt x="1089" y="20"/>
                  </a:lnTo>
                  <a:lnTo>
                    <a:pt x="954" y="58"/>
                  </a:lnTo>
                  <a:lnTo>
                    <a:pt x="819" y="116"/>
                  </a:lnTo>
                  <a:lnTo>
                    <a:pt x="694" y="193"/>
                  </a:lnTo>
                  <a:lnTo>
                    <a:pt x="579" y="280"/>
                  </a:lnTo>
                  <a:lnTo>
                    <a:pt x="473" y="395"/>
                  </a:lnTo>
                  <a:lnTo>
                    <a:pt x="376" y="521"/>
                  </a:lnTo>
                  <a:lnTo>
                    <a:pt x="280" y="665"/>
                  </a:lnTo>
                  <a:lnTo>
                    <a:pt x="203" y="809"/>
                  </a:lnTo>
                  <a:lnTo>
                    <a:pt x="145" y="973"/>
                  </a:lnTo>
                  <a:lnTo>
                    <a:pt x="88" y="1156"/>
                  </a:lnTo>
                  <a:lnTo>
                    <a:pt x="49" y="1339"/>
                  </a:lnTo>
                  <a:lnTo>
                    <a:pt x="20" y="1532"/>
                  </a:lnTo>
                  <a:lnTo>
                    <a:pt x="1" y="1734"/>
                  </a:lnTo>
                  <a:lnTo>
                    <a:pt x="1" y="1936"/>
                  </a:lnTo>
                  <a:lnTo>
                    <a:pt x="11" y="2148"/>
                  </a:lnTo>
                  <a:lnTo>
                    <a:pt x="39" y="2359"/>
                  </a:lnTo>
                  <a:lnTo>
                    <a:pt x="78" y="2571"/>
                  </a:lnTo>
                  <a:lnTo>
                    <a:pt x="136" y="2773"/>
                  </a:lnTo>
                  <a:lnTo>
                    <a:pt x="203" y="2966"/>
                  </a:lnTo>
                  <a:lnTo>
                    <a:pt x="280" y="3149"/>
                  </a:lnTo>
                  <a:lnTo>
                    <a:pt x="367" y="3322"/>
                  </a:lnTo>
                  <a:lnTo>
                    <a:pt x="463" y="3476"/>
                  </a:lnTo>
                  <a:lnTo>
                    <a:pt x="569" y="3621"/>
                  </a:lnTo>
                  <a:lnTo>
                    <a:pt x="685" y="3755"/>
                  </a:lnTo>
                  <a:lnTo>
                    <a:pt x="800" y="3871"/>
                  </a:lnTo>
                  <a:lnTo>
                    <a:pt x="935" y="3967"/>
                  </a:lnTo>
                  <a:lnTo>
                    <a:pt x="1060" y="4044"/>
                  </a:lnTo>
                  <a:lnTo>
                    <a:pt x="1195" y="4112"/>
                  </a:lnTo>
                  <a:lnTo>
                    <a:pt x="1339" y="4160"/>
                  </a:lnTo>
                  <a:lnTo>
                    <a:pt x="1474" y="4189"/>
                  </a:lnTo>
                  <a:lnTo>
                    <a:pt x="1618" y="4189"/>
                  </a:lnTo>
                  <a:lnTo>
                    <a:pt x="1763" y="4179"/>
                  </a:lnTo>
                  <a:lnTo>
                    <a:pt x="1907" y="4141"/>
                  </a:lnTo>
                  <a:lnTo>
                    <a:pt x="2042" y="4083"/>
                  </a:lnTo>
                  <a:lnTo>
                    <a:pt x="2158" y="4006"/>
                  </a:lnTo>
                  <a:lnTo>
                    <a:pt x="2283" y="3910"/>
                  </a:lnTo>
                  <a:lnTo>
                    <a:pt x="2389" y="3794"/>
                  </a:lnTo>
                  <a:lnTo>
                    <a:pt x="2485" y="3669"/>
                  </a:lnTo>
                  <a:lnTo>
                    <a:pt x="2572" y="3534"/>
                  </a:lnTo>
                  <a:lnTo>
                    <a:pt x="2649" y="3380"/>
                  </a:lnTo>
                  <a:lnTo>
                    <a:pt x="2716" y="3216"/>
                  </a:lnTo>
                  <a:lnTo>
                    <a:pt x="2764" y="3043"/>
                  </a:lnTo>
                  <a:lnTo>
                    <a:pt x="2812" y="2850"/>
                  </a:lnTo>
                  <a:lnTo>
                    <a:pt x="2841" y="2658"/>
                  </a:lnTo>
                  <a:lnTo>
                    <a:pt x="2851" y="2465"/>
                  </a:lnTo>
                  <a:lnTo>
                    <a:pt x="2860" y="2254"/>
                  </a:lnTo>
                  <a:lnTo>
                    <a:pt x="2841" y="2051"/>
                  </a:lnTo>
                  <a:lnTo>
                    <a:pt x="2812" y="1830"/>
                  </a:lnTo>
                  <a:lnTo>
                    <a:pt x="2774" y="1618"/>
                  </a:lnTo>
                  <a:lnTo>
                    <a:pt x="2716" y="1416"/>
                  </a:lnTo>
                  <a:lnTo>
                    <a:pt x="2658" y="1223"/>
                  </a:lnTo>
                  <a:lnTo>
                    <a:pt x="2572" y="1040"/>
                  </a:lnTo>
                  <a:lnTo>
                    <a:pt x="2485" y="877"/>
                  </a:lnTo>
                  <a:lnTo>
                    <a:pt x="2389" y="713"/>
                  </a:lnTo>
                  <a:lnTo>
                    <a:pt x="2283" y="569"/>
                  </a:lnTo>
                  <a:lnTo>
                    <a:pt x="2167" y="444"/>
                  </a:lnTo>
                  <a:lnTo>
                    <a:pt x="2052" y="328"/>
                  </a:lnTo>
                  <a:lnTo>
                    <a:pt x="1926" y="222"/>
                  </a:lnTo>
                  <a:lnTo>
                    <a:pt x="1792" y="145"/>
                  </a:lnTo>
                  <a:lnTo>
                    <a:pt x="1657" y="78"/>
                  </a:lnTo>
                  <a:lnTo>
                    <a:pt x="1522" y="30"/>
                  </a:lnTo>
                  <a:lnTo>
                    <a:pt x="1378" y="10"/>
                  </a:lnTo>
                  <a:lnTo>
                    <a:pt x="1233"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2" name="Google Shape;2892;p27"/>
            <p:cNvSpPr/>
            <p:nvPr/>
          </p:nvSpPr>
          <p:spPr>
            <a:xfrm>
              <a:off x="7902105" y="2891697"/>
              <a:ext cx="64233" cy="93651"/>
            </a:xfrm>
            <a:custGeom>
              <a:rect b="b" l="l" r="r" t="t"/>
              <a:pathLst>
                <a:path extrusionOk="0" h="2725" w="1869">
                  <a:moveTo>
                    <a:pt x="819" y="0"/>
                  </a:moveTo>
                  <a:lnTo>
                    <a:pt x="722" y="10"/>
                  </a:lnTo>
                  <a:lnTo>
                    <a:pt x="626" y="39"/>
                  </a:lnTo>
                  <a:lnTo>
                    <a:pt x="539" y="77"/>
                  </a:lnTo>
                  <a:lnTo>
                    <a:pt x="462" y="125"/>
                  </a:lnTo>
                  <a:lnTo>
                    <a:pt x="385" y="183"/>
                  </a:lnTo>
                  <a:lnTo>
                    <a:pt x="308" y="260"/>
                  </a:lnTo>
                  <a:lnTo>
                    <a:pt x="251" y="347"/>
                  </a:lnTo>
                  <a:lnTo>
                    <a:pt x="193" y="433"/>
                  </a:lnTo>
                  <a:lnTo>
                    <a:pt x="135" y="539"/>
                  </a:lnTo>
                  <a:lnTo>
                    <a:pt x="97" y="645"/>
                  </a:lnTo>
                  <a:lnTo>
                    <a:pt x="58" y="761"/>
                  </a:lnTo>
                  <a:lnTo>
                    <a:pt x="29" y="886"/>
                  </a:lnTo>
                  <a:lnTo>
                    <a:pt x="10" y="1011"/>
                  </a:lnTo>
                  <a:lnTo>
                    <a:pt x="0" y="1146"/>
                  </a:lnTo>
                  <a:lnTo>
                    <a:pt x="0" y="1281"/>
                  </a:lnTo>
                  <a:lnTo>
                    <a:pt x="10" y="1415"/>
                  </a:lnTo>
                  <a:lnTo>
                    <a:pt x="29" y="1560"/>
                  </a:lnTo>
                  <a:lnTo>
                    <a:pt x="77" y="1772"/>
                  </a:lnTo>
                  <a:lnTo>
                    <a:pt x="135" y="1964"/>
                  </a:lnTo>
                  <a:lnTo>
                    <a:pt x="222" y="2147"/>
                  </a:lnTo>
                  <a:lnTo>
                    <a:pt x="318" y="2311"/>
                  </a:lnTo>
                  <a:lnTo>
                    <a:pt x="376" y="2378"/>
                  </a:lnTo>
                  <a:lnTo>
                    <a:pt x="434" y="2446"/>
                  </a:lnTo>
                  <a:lnTo>
                    <a:pt x="491" y="2513"/>
                  </a:lnTo>
                  <a:lnTo>
                    <a:pt x="549" y="2571"/>
                  </a:lnTo>
                  <a:lnTo>
                    <a:pt x="616" y="2619"/>
                  </a:lnTo>
                  <a:lnTo>
                    <a:pt x="684" y="2657"/>
                  </a:lnTo>
                  <a:lnTo>
                    <a:pt x="751" y="2696"/>
                  </a:lnTo>
                  <a:lnTo>
                    <a:pt x="819" y="2725"/>
                  </a:lnTo>
                  <a:lnTo>
                    <a:pt x="809" y="2590"/>
                  </a:lnTo>
                  <a:lnTo>
                    <a:pt x="799" y="2455"/>
                  </a:lnTo>
                  <a:lnTo>
                    <a:pt x="809" y="2320"/>
                  </a:lnTo>
                  <a:lnTo>
                    <a:pt x="819" y="2195"/>
                  </a:lnTo>
                  <a:lnTo>
                    <a:pt x="838" y="2070"/>
                  </a:lnTo>
                  <a:lnTo>
                    <a:pt x="867" y="1955"/>
                  </a:lnTo>
                  <a:lnTo>
                    <a:pt x="905" y="1849"/>
                  </a:lnTo>
                  <a:lnTo>
                    <a:pt x="953" y="1743"/>
                  </a:lnTo>
                  <a:lnTo>
                    <a:pt x="1002" y="1646"/>
                  </a:lnTo>
                  <a:lnTo>
                    <a:pt x="1059" y="1550"/>
                  </a:lnTo>
                  <a:lnTo>
                    <a:pt x="1117" y="1473"/>
                  </a:lnTo>
                  <a:lnTo>
                    <a:pt x="1194" y="1406"/>
                  </a:lnTo>
                  <a:lnTo>
                    <a:pt x="1271" y="1348"/>
                  </a:lnTo>
                  <a:lnTo>
                    <a:pt x="1348" y="1300"/>
                  </a:lnTo>
                  <a:lnTo>
                    <a:pt x="1435" y="1261"/>
                  </a:lnTo>
                  <a:lnTo>
                    <a:pt x="1522" y="1232"/>
                  </a:lnTo>
                  <a:lnTo>
                    <a:pt x="1608" y="1223"/>
                  </a:lnTo>
                  <a:lnTo>
                    <a:pt x="1695" y="1223"/>
                  </a:lnTo>
                  <a:lnTo>
                    <a:pt x="1781" y="1242"/>
                  </a:lnTo>
                  <a:lnTo>
                    <a:pt x="1868" y="1271"/>
                  </a:lnTo>
                  <a:lnTo>
                    <a:pt x="1868" y="1271"/>
                  </a:lnTo>
                  <a:lnTo>
                    <a:pt x="1858" y="1213"/>
                  </a:lnTo>
                  <a:lnTo>
                    <a:pt x="1839" y="1069"/>
                  </a:lnTo>
                  <a:lnTo>
                    <a:pt x="1801" y="934"/>
                  </a:lnTo>
                  <a:lnTo>
                    <a:pt x="1753" y="809"/>
                  </a:lnTo>
                  <a:lnTo>
                    <a:pt x="1704" y="693"/>
                  </a:lnTo>
                  <a:lnTo>
                    <a:pt x="1647" y="578"/>
                  </a:lnTo>
                  <a:lnTo>
                    <a:pt x="1579" y="472"/>
                  </a:lnTo>
                  <a:lnTo>
                    <a:pt x="1512" y="376"/>
                  </a:lnTo>
                  <a:lnTo>
                    <a:pt x="1435" y="289"/>
                  </a:lnTo>
                  <a:lnTo>
                    <a:pt x="1358" y="212"/>
                  </a:lnTo>
                  <a:lnTo>
                    <a:pt x="1271" y="145"/>
                  </a:lnTo>
                  <a:lnTo>
                    <a:pt x="1185" y="96"/>
                  </a:lnTo>
                  <a:lnTo>
                    <a:pt x="1098" y="48"/>
                  </a:lnTo>
                  <a:lnTo>
                    <a:pt x="1002" y="19"/>
                  </a:lnTo>
                  <a:lnTo>
                    <a:pt x="915"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3" name="Google Shape;2893;p27"/>
            <p:cNvSpPr/>
            <p:nvPr/>
          </p:nvSpPr>
          <p:spPr>
            <a:xfrm>
              <a:off x="8314034" y="2867193"/>
              <a:ext cx="97982" cy="143965"/>
            </a:xfrm>
            <a:custGeom>
              <a:rect b="b" l="l" r="r" t="t"/>
              <a:pathLst>
                <a:path extrusionOk="0" h="4189" w="2851">
                  <a:moveTo>
                    <a:pt x="1618" y="1"/>
                  </a:moveTo>
                  <a:lnTo>
                    <a:pt x="1474" y="10"/>
                  </a:lnTo>
                  <a:lnTo>
                    <a:pt x="1339" y="30"/>
                  </a:lnTo>
                  <a:lnTo>
                    <a:pt x="1195" y="78"/>
                  </a:lnTo>
                  <a:lnTo>
                    <a:pt x="1060" y="145"/>
                  </a:lnTo>
                  <a:lnTo>
                    <a:pt x="925" y="222"/>
                  </a:lnTo>
                  <a:lnTo>
                    <a:pt x="800" y="328"/>
                  </a:lnTo>
                  <a:lnTo>
                    <a:pt x="684" y="444"/>
                  </a:lnTo>
                  <a:lnTo>
                    <a:pt x="569" y="569"/>
                  </a:lnTo>
                  <a:lnTo>
                    <a:pt x="463" y="713"/>
                  </a:lnTo>
                  <a:lnTo>
                    <a:pt x="367" y="877"/>
                  </a:lnTo>
                  <a:lnTo>
                    <a:pt x="280" y="1040"/>
                  </a:lnTo>
                  <a:lnTo>
                    <a:pt x="203" y="1223"/>
                  </a:lnTo>
                  <a:lnTo>
                    <a:pt x="136" y="1416"/>
                  </a:lnTo>
                  <a:lnTo>
                    <a:pt x="78" y="1618"/>
                  </a:lnTo>
                  <a:lnTo>
                    <a:pt x="39" y="1830"/>
                  </a:lnTo>
                  <a:lnTo>
                    <a:pt x="10" y="2051"/>
                  </a:lnTo>
                  <a:lnTo>
                    <a:pt x="1" y="2254"/>
                  </a:lnTo>
                  <a:lnTo>
                    <a:pt x="1" y="2465"/>
                  </a:lnTo>
                  <a:lnTo>
                    <a:pt x="20" y="2658"/>
                  </a:lnTo>
                  <a:lnTo>
                    <a:pt x="49" y="2850"/>
                  </a:lnTo>
                  <a:lnTo>
                    <a:pt x="87" y="3043"/>
                  </a:lnTo>
                  <a:lnTo>
                    <a:pt x="136" y="3216"/>
                  </a:lnTo>
                  <a:lnTo>
                    <a:pt x="203" y="3380"/>
                  </a:lnTo>
                  <a:lnTo>
                    <a:pt x="280" y="3534"/>
                  </a:lnTo>
                  <a:lnTo>
                    <a:pt x="367" y="3669"/>
                  </a:lnTo>
                  <a:lnTo>
                    <a:pt x="473" y="3794"/>
                  </a:lnTo>
                  <a:lnTo>
                    <a:pt x="578" y="3910"/>
                  </a:lnTo>
                  <a:lnTo>
                    <a:pt x="694" y="4006"/>
                  </a:lnTo>
                  <a:lnTo>
                    <a:pt x="819" y="4083"/>
                  </a:lnTo>
                  <a:lnTo>
                    <a:pt x="944" y="4141"/>
                  </a:lnTo>
                  <a:lnTo>
                    <a:pt x="1089" y="4179"/>
                  </a:lnTo>
                  <a:lnTo>
                    <a:pt x="1233" y="4189"/>
                  </a:lnTo>
                  <a:lnTo>
                    <a:pt x="1378" y="4189"/>
                  </a:lnTo>
                  <a:lnTo>
                    <a:pt x="1522" y="4160"/>
                  </a:lnTo>
                  <a:lnTo>
                    <a:pt x="1657" y="4112"/>
                  </a:lnTo>
                  <a:lnTo>
                    <a:pt x="1792" y="4044"/>
                  </a:lnTo>
                  <a:lnTo>
                    <a:pt x="1926" y="3967"/>
                  </a:lnTo>
                  <a:lnTo>
                    <a:pt x="2052" y="3871"/>
                  </a:lnTo>
                  <a:lnTo>
                    <a:pt x="2167" y="3755"/>
                  </a:lnTo>
                  <a:lnTo>
                    <a:pt x="2283" y="3621"/>
                  </a:lnTo>
                  <a:lnTo>
                    <a:pt x="2388" y="3476"/>
                  </a:lnTo>
                  <a:lnTo>
                    <a:pt x="2485" y="3322"/>
                  </a:lnTo>
                  <a:lnTo>
                    <a:pt x="2571" y="3149"/>
                  </a:lnTo>
                  <a:lnTo>
                    <a:pt x="2648" y="2966"/>
                  </a:lnTo>
                  <a:lnTo>
                    <a:pt x="2716" y="2773"/>
                  </a:lnTo>
                  <a:lnTo>
                    <a:pt x="2774" y="2571"/>
                  </a:lnTo>
                  <a:lnTo>
                    <a:pt x="2812" y="2359"/>
                  </a:lnTo>
                  <a:lnTo>
                    <a:pt x="2841" y="2148"/>
                  </a:lnTo>
                  <a:lnTo>
                    <a:pt x="2851" y="1936"/>
                  </a:lnTo>
                  <a:lnTo>
                    <a:pt x="2851" y="1734"/>
                  </a:lnTo>
                  <a:lnTo>
                    <a:pt x="2841" y="1532"/>
                  </a:lnTo>
                  <a:lnTo>
                    <a:pt x="2812" y="1339"/>
                  </a:lnTo>
                  <a:lnTo>
                    <a:pt x="2764" y="1156"/>
                  </a:lnTo>
                  <a:lnTo>
                    <a:pt x="2716" y="973"/>
                  </a:lnTo>
                  <a:lnTo>
                    <a:pt x="2648" y="809"/>
                  </a:lnTo>
                  <a:lnTo>
                    <a:pt x="2571" y="665"/>
                  </a:lnTo>
                  <a:lnTo>
                    <a:pt x="2485" y="521"/>
                  </a:lnTo>
                  <a:lnTo>
                    <a:pt x="2388" y="395"/>
                  </a:lnTo>
                  <a:lnTo>
                    <a:pt x="2273" y="280"/>
                  </a:lnTo>
                  <a:lnTo>
                    <a:pt x="2157" y="193"/>
                  </a:lnTo>
                  <a:lnTo>
                    <a:pt x="2032" y="116"/>
                  </a:lnTo>
                  <a:lnTo>
                    <a:pt x="1907" y="58"/>
                  </a:lnTo>
                  <a:lnTo>
                    <a:pt x="1763" y="20"/>
                  </a:lnTo>
                  <a:lnTo>
                    <a:pt x="1618"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4" name="Google Shape;2894;p27"/>
            <p:cNvSpPr/>
            <p:nvPr/>
          </p:nvSpPr>
          <p:spPr>
            <a:xfrm>
              <a:off x="8331252" y="2891697"/>
              <a:ext cx="64233" cy="93651"/>
            </a:xfrm>
            <a:custGeom>
              <a:rect b="b" l="l" r="r" t="t"/>
              <a:pathLst>
                <a:path extrusionOk="0" h="2725" w="1869">
                  <a:moveTo>
                    <a:pt x="954" y="0"/>
                  </a:moveTo>
                  <a:lnTo>
                    <a:pt x="867" y="19"/>
                  </a:lnTo>
                  <a:lnTo>
                    <a:pt x="771" y="48"/>
                  </a:lnTo>
                  <a:lnTo>
                    <a:pt x="684" y="96"/>
                  </a:lnTo>
                  <a:lnTo>
                    <a:pt x="597" y="145"/>
                  </a:lnTo>
                  <a:lnTo>
                    <a:pt x="511" y="212"/>
                  </a:lnTo>
                  <a:lnTo>
                    <a:pt x="434" y="289"/>
                  </a:lnTo>
                  <a:lnTo>
                    <a:pt x="357" y="376"/>
                  </a:lnTo>
                  <a:lnTo>
                    <a:pt x="289" y="472"/>
                  </a:lnTo>
                  <a:lnTo>
                    <a:pt x="222" y="578"/>
                  </a:lnTo>
                  <a:lnTo>
                    <a:pt x="164" y="693"/>
                  </a:lnTo>
                  <a:lnTo>
                    <a:pt x="116" y="809"/>
                  </a:lnTo>
                  <a:lnTo>
                    <a:pt x="68" y="934"/>
                  </a:lnTo>
                  <a:lnTo>
                    <a:pt x="39" y="1069"/>
                  </a:lnTo>
                  <a:lnTo>
                    <a:pt x="10" y="1213"/>
                  </a:lnTo>
                  <a:lnTo>
                    <a:pt x="0" y="1271"/>
                  </a:lnTo>
                  <a:lnTo>
                    <a:pt x="0" y="1271"/>
                  </a:lnTo>
                  <a:lnTo>
                    <a:pt x="87" y="1242"/>
                  </a:lnTo>
                  <a:lnTo>
                    <a:pt x="174" y="1223"/>
                  </a:lnTo>
                  <a:lnTo>
                    <a:pt x="260" y="1223"/>
                  </a:lnTo>
                  <a:lnTo>
                    <a:pt x="347" y="1232"/>
                  </a:lnTo>
                  <a:lnTo>
                    <a:pt x="434" y="1261"/>
                  </a:lnTo>
                  <a:lnTo>
                    <a:pt x="520" y="1300"/>
                  </a:lnTo>
                  <a:lnTo>
                    <a:pt x="607" y="1348"/>
                  </a:lnTo>
                  <a:lnTo>
                    <a:pt x="684" y="1406"/>
                  </a:lnTo>
                  <a:lnTo>
                    <a:pt x="751" y="1473"/>
                  </a:lnTo>
                  <a:lnTo>
                    <a:pt x="809" y="1550"/>
                  </a:lnTo>
                  <a:lnTo>
                    <a:pt x="867" y="1646"/>
                  </a:lnTo>
                  <a:lnTo>
                    <a:pt x="925" y="1743"/>
                  </a:lnTo>
                  <a:lnTo>
                    <a:pt x="963" y="1849"/>
                  </a:lnTo>
                  <a:lnTo>
                    <a:pt x="1002" y="1955"/>
                  </a:lnTo>
                  <a:lnTo>
                    <a:pt x="1031" y="2070"/>
                  </a:lnTo>
                  <a:lnTo>
                    <a:pt x="1050" y="2195"/>
                  </a:lnTo>
                  <a:lnTo>
                    <a:pt x="1059" y="2320"/>
                  </a:lnTo>
                  <a:lnTo>
                    <a:pt x="1069" y="2455"/>
                  </a:lnTo>
                  <a:lnTo>
                    <a:pt x="1059" y="2590"/>
                  </a:lnTo>
                  <a:lnTo>
                    <a:pt x="1050" y="2725"/>
                  </a:lnTo>
                  <a:lnTo>
                    <a:pt x="1050" y="2725"/>
                  </a:lnTo>
                  <a:lnTo>
                    <a:pt x="1117" y="2696"/>
                  </a:lnTo>
                  <a:lnTo>
                    <a:pt x="1185" y="2657"/>
                  </a:lnTo>
                  <a:lnTo>
                    <a:pt x="1252" y="2619"/>
                  </a:lnTo>
                  <a:lnTo>
                    <a:pt x="1319" y="2571"/>
                  </a:lnTo>
                  <a:lnTo>
                    <a:pt x="1377" y="2513"/>
                  </a:lnTo>
                  <a:lnTo>
                    <a:pt x="1445" y="2446"/>
                  </a:lnTo>
                  <a:lnTo>
                    <a:pt x="1493" y="2378"/>
                  </a:lnTo>
                  <a:lnTo>
                    <a:pt x="1551" y="2311"/>
                  </a:lnTo>
                  <a:lnTo>
                    <a:pt x="1647" y="2147"/>
                  </a:lnTo>
                  <a:lnTo>
                    <a:pt x="1733" y="1964"/>
                  </a:lnTo>
                  <a:lnTo>
                    <a:pt x="1801" y="1772"/>
                  </a:lnTo>
                  <a:lnTo>
                    <a:pt x="1839" y="1560"/>
                  </a:lnTo>
                  <a:lnTo>
                    <a:pt x="1859" y="1415"/>
                  </a:lnTo>
                  <a:lnTo>
                    <a:pt x="1868" y="1281"/>
                  </a:lnTo>
                  <a:lnTo>
                    <a:pt x="1868" y="1146"/>
                  </a:lnTo>
                  <a:lnTo>
                    <a:pt x="1859" y="1011"/>
                  </a:lnTo>
                  <a:lnTo>
                    <a:pt x="1839" y="886"/>
                  </a:lnTo>
                  <a:lnTo>
                    <a:pt x="1810" y="761"/>
                  </a:lnTo>
                  <a:lnTo>
                    <a:pt x="1772" y="645"/>
                  </a:lnTo>
                  <a:lnTo>
                    <a:pt x="1733" y="539"/>
                  </a:lnTo>
                  <a:lnTo>
                    <a:pt x="1676" y="433"/>
                  </a:lnTo>
                  <a:lnTo>
                    <a:pt x="1618" y="347"/>
                  </a:lnTo>
                  <a:lnTo>
                    <a:pt x="1560" y="260"/>
                  </a:lnTo>
                  <a:lnTo>
                    <a:pt x="1483" y="183"/>
                  </a:lnTo>
                  <a:lnTo>
                    <a:pt x="1406" y="125"/>
                  </a:lnTo>
                  <a:lnTo>
                    <a:pt x="1329" y="77"/>
                  </a:lnTo>
                  <a:lnTo>
                    <a:pt x="1242" y="39"/>
                  </a:lnTo>
                  <a:lnTo>
                    <a:pt x="1146" y="10"/>
                  </a:lnTo>
                  <a:lnTo>
                    <a:pt x="1050"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5" name="Google Shape;2895;p27"/>
            <p:cNvSpPr/>
            <p:nvPr/>
          </p:nvSpPr>
          <p:spPr>
            <a:xfrm>
              <a:off x="8086384" y="3011124"/>
              <a:ext cx="104615" cy="57291"/>
            </a:xfrm>
            <a:custGeom>
              <a:rect b="b" l="l" r="r" t="t"/>
              <a:pathLst>
                <a:path extrusionOk="0" h="1667" w="3044">
                  <a:moveTo>
                    <a:pt x="530" y="1"/>
                  </a:moveTo>
                  <a:lnTo>
                    <a:pt x="453" y="20"/>
                  </a:lnTo>
                  <a:lnTo>
                    <a:pt x="376" y="49"/>
                  </a:lnTo>
                  <a:lnTo>
                    <a:pt x="309" y="87"/>
                  </a:lnTo>
                  <a:lnTo>
                    <a:pt x="242" y="136"/>
                  </a:lnTo>
                  <a:lnTo>
                    <a:pt x="184" y="193"/>
                  </a:lnTo>
                  <a:lnTo>
                    <a:pt x="126" y="261"/>
                  </a:lnTo>
                  <a:lnTo>
                    <a:pt x="88" y="328"/>
                  </a:lnTo>
                  <a:lnTo>
                    <a:pt x="49" y="415"/>
                  </a:lnTo>
                  <a:lnTo>
                    <a:pt x="20" y="492"/>
                  </a:lnTo>
                  <a:lnTo>
                    <a:pt x="11" y="578"/>
                  </a:lnTo>
                  <a:lnTo>
                    <a:pt x="1" y="665"/>
                  </a:lnTo>
                  <a:lnTo>
                    <a:pt x="1" y="752"/>
                  </a:lnTo>
                  <a:lnTo>
                    <a:pt x="20" y="838"/>
                  </a:lnTo>
                  <a:lnTo>
                    <a:pt x="49" y="915"/>
                  </a:lnTo>
                  <a:lnTo>
                    <a:pt x="97" y="992"/>
                  </a:lnTo>
                  <a:lnTo>
                    <a:pt x="174" y="1098"/>
                  </a:lnTo>
                  <a:lnTo>
                    <a:pt x="261" y="1204"/>
                  </a:lnTo>
                  <a:lnTo>
                    <a:pt x="376" y="1300"/>
                  </a:lnTo>
                  <a:lnTo>
                    <a:pt x="502" y="1387"/>
                  </a:lnTo>
                  <a:lnTo>
                    <a:pt x="656" y="1464"/>
                  </a:lnTo>
                  <a:lnTo>
                    <a:pt x="829" y="1541"/>
                  </a:lnTo>
                  <a:lnTo>
                    <a:pt x="1021" y="1599"/>
                  </a:lnTo>
                  <a:lnTo>
                    <a:pt x="1233" y="1637"/>
                  </a:lnTo>
                  <a:lnTo>
                    <a:pt x="1378" y="1657"/>
                  </a:lnTo>
                  <a:lnTo>
                    <a:pt x="1503" y="1666"/>
                  </a:lnTo>
                  <a:lnTo>
                    <a:pt x="1638" y="1666"/>
                  </a:lnTo>
                  <a:lnTo>
                    <a:pt x="1763" y="1647"/>
                  </a:lnTo>
                  <a:lnTo>
                    <a:pt x="1878" y="1628"/>
                  </a:lnTo>
                  <a:lnTo>
                    <a:pt x="1994" y="1599"/>
                  </a:lnTo>
                  <a:lnTo>
                    <a:pt x="2100" y="1560"/>
                  </a:lnTo>
                  <a:lnTo>
                    <a:pt x="2206" y="1522"/>
                  </a:lnTo>
                  <a:lnTo>
                    <a:pt x="2302" y="1474"/>
                  </a:lnTo>
                  <a:lnTo>
                    <a:pt x="2398" y="1416"/>
                  </a:lnTo>
                  <a:lnTo>
                    <a:pt x="2495" y="1358"/>
                  </a:lnTo>
                  <a:lnTo>
                    <a:pt x="2581" y="1291"/>
                  </a:lnTo>
                  <a:lnTo>
                    <a:pt x="2735" y="1146"/>
                  </a:lnTo>
                  <a:lnTo>
                    <a:pt x="2880" y="992"/>
                  </a:lnTo>
                  <a:lnTo>
                    <a:pt x="2937" y="906"/>
                  </a:lnTo>
                  <a:lnTo>
                    <a:pt x="2986" y="829"/>
                  </a:lnTo>
                  <a:lnTo>
                    <a:pt x="3014" y="742"/>
                  </a:lnTo>
                  <a:lnTo>
                    <a:pt x="3034" y="655"/>
                  </a:lnTo>
                  <a:lnTo>
                    <a:pt x="3043" y="569"/>
                  </a:lnTo>
                  <a:lnTo>
                    <a:pt x="3043" y="492"/>
                  </a:lnTo>
                  <a:lnTo>
                    <a:pt x="3034" y="405"/>
                  </a:lnTo>
                  <a:lnTo>
                    <a:pt x="3005" y="328"/>
                  </a:lnTo>
                  <a:lnTo>
                    <a:pt x="2976" y="261"/>
                  </a:lnTo>
                  <a:lnTo>
                    <a:pt x="2937" y="193"/>
                  </a:lnTo>
                  <a:lnTo>
                    <a:pt x="2889" y="136"/>
                  </a:lnTo>
                  <a:lnTo>
                    <a:pt x="2831" y="87"/>
                  </a:lnTo>
                  <a:lnTo>
                    <a:pt x="2764" y="49"/>
                  </a:lnTo>
                  <a:lnTo>
                    <a:pt x="2697" y="20"/>
                  </a:lnTo>
                  <a:lnTo>
                    <a:pt x="2620" y="10"/>
                  </a:lnTo>
                  <a:lnTo>
                    <a:pt x="2533" y="10"/>
                  </a:lnTo>
                  <a:lnTo>
                    <a:pt x="2273" y="39"/>
                  </a:lnTo>
                  <a:lnTo>
                    <a:pt x="2004" y="49"/>
                  </a:lnTo>
                  <a:lnTo>
                    <a:pt x="1753" y="59"/>
                  </a:lnTo>
                  <a:lnTo>
                    <a:pt x="1503" y="59"/>
                  </a:lnTo>
                  <a:lnTo>
                    <a:pt x="1031" y="39"/>
                  </a:lnTo>
                  <a:lnTo>
                    <a:pt x="61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6" name="Google Shape;2896;p27"/>
            <p:cNvSpPr/>
            <p:nvPr/>
          </p:nvSpPr>
          <p:spPr>
            <a:xfrm>
              <a:off x="8099959" y="3026692"/>
              <a:ext cx="89390" cy="41722"/>
            </a:xfrm>
            <a:custGeom>
              <a:rect b="b" l="l" r="r" t="t"/>
              <a:pathLst>
                <a:path extrusionOk="0" h="1214" w="2601">
                  <a:moveTo>
                    <a:pt x="1406" y="0"/>
                  </a:moveTo>
                  <a:lnTo>
                    <a:pt x="1272" y="10"/>
                  </a:lnTo>
                  <a:lnTo>
                    <a:pt x="1146" y="29"/>
                  </a:lnTo>
                  <a:lnTo>
                    <a:pt x="1031" y="58"/>
                  </a:lnTo>
                  <a:lnTo>
                    <a:pt x="915" y="97"/>
                  </a:lnTo>
                  <a:lnTo>
                    <a:pt x="809" y="135"/>
                  </a:lnTo>
                  <a:lnTo>
                    <a:pt x="704" y="183"/>
                  </a:lnTo>
                  <a:lnTo>
                    <a:pt x="607" y="241"/>
                  </a:lnTo>
                  <a:lnTo>
                    <a:pt x="511" y="308"/>
                  </a:lnTo>
                  <a:lnTo>
                    <a:pt x="424" y="376"/>
                  </a:lnTo>
                  <a:lnTo>
                    <a:pt x="347" y="443"/>
                  </a:lnTo>
                  <a:lnTo>
                    <a:pt x="270" y="520"/>
                  </a:lnTo>
                  <a:lnTo>
                    <a:pt x="126" y="684"/>
                  </a:lnTo>
                  <a:lnTo>
                    <a:pt x="1" y="857"/>
                  </a:lnTo>
                  <a:lnTo>
                    <a:pt x="78" y="915"/>
                  </a:lnTo>
                  <a:lnTo>
                    <a:pt x="164" y="963"/>
                  </a:lnTo>
                  <a:lnTo>
                    <a:pt x="261" y="1011"/>
                  </a:lnTo>
                  <a:lnTo>
                    <a:pt x="357" y="1059"/>
                  </a:lnTo>
                  <a:lnTo>
                    <a:pt x="463" y="1098"/>
                  </a:lnTo>
                  <a:lnTo>
                    <a:pt x="578" y="1127"/>
                  </a:lnTo>
                  <a:lnTo>
                    <a:pt x="704" y="1165"/>
                  </a:lnTo>
                  <a:lnTo>
                    <a:pt x="838" y="1184"/>
                  </a:lnTo>
                  <a:lnTo>
                    <a:pt x="983" y="1204"/>
                  </a:lnTo>
                  <a:lnTo>
                    <a:pt x="1108" y="1213"/>
                  </a:lnTo>
                  <a:lnTo>
                    <a:pt x="1243" y="1213"/>
                  </a:lnTo>
                  <a:lnTo>
                    <a:pt x="1368" y="1194"/>
                  </a:lnTo>
                  <a:lnTo>
                    <a:pt x="1483" y="1175"/>
                  </a:lnTo>
                  <a:lnTo>
                    <a:pt x="1599" y="1146"/>
                  </a:lnTo>
                  <a:lnTo>
                    <a:pt x="1705" y="1107"/>
                  </a:lnTo>
                  <a:lnTo>
                    <a:pt x="1811" y="1069"/>
                  </a:lnTo>
                  <a:lnTo>
                    <a:pt x="1907" y="1021"/>
                  </a:lnTo>
                  <a:lnTo>
                    <a:pt x="2003" y="963"/>
                  </a:lnTo>
                  <a:lnTo>
                    <a:pt x="2100" y="905"/>
                  </a:lnTo>
                  <a:lnTo>
                    <a:pt x="2186" y="838"/>
                  </a:lnTo>
                  <a:lnTo>
                    <a:pt x="2340" y="693"/>
                  </a:lnTo>
                  <a:lnTo>
                    <a:pt x="2485" y="539"/>
                  </a:lnTo>
                  <a:lnTo>
                    <a:pt x="2552" y="443"/>
                  </a:lnTo>
                  <a:lnTo>
                    <a:pt x="2600" y="337"/>
                  </a:lnTo>
                  <a:lnTo>
                    <a:pt x="2514" y="279"/>
                  </a:lnTo>
                  <a:lnTo>
                    <a:pt x="2408" y="212"/>
                  </a:lnTo>
                  <a:lnTo>
                    <a:pt x="2292" y="154"/>
                  </a:lnTo>
                  <a:lnTo>
                    <a:pt x="2177" y="106"/>
                  </a:lnTo>
                  <a:lnTo>
                    <a:pt x="2032" y="68"/>
                  </a:lnTo>
                  <a:lnTo>
                    <a:pt x="1888" y="39"/>
                  </a:lnTo>
                  <a:lnTo>
                    <a:pt x="1724" y="10"/>
                  </a:lnTo>
                  <a:lnTo>
                    <a:pt x="155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7" name="Google Shape;2897;p27"/>
            <p:cNvSpPr/>
            <p:nvPr/>
          </p:nvSpPr>
          <p:spPr>
            <a:xfrm>
              <a:off x="8087071" y="3011124"/>
              <a:ext cx="103927" cy="27185"/>
            </a:xfrm>
            <a:custGeom>
              <a:rect b="b" l="l" r="r" t="t"/>
              <a:pathLst>
                <a:path extrusionOk="0" h="791" w="3024">
                  <a:moveTo>
                    <a:pt x="539" y="1"/>
                  </a:moveTo>
                  <a:lnTo>
                    <a:pt x="491" y="10"/>
                  </a:lnTo>
                  <a:lnTo>
                    <a:pt x="395" y="30"/>
                  </a:lnTo>
                  <a:lnTo>
                    <a:pt x="299" y="78"/>
                  </a:lnTo>
                  <a:lnTo>
                    <a:pt x="222" y="136"/>
                  </a:lnTo>
                  <a:lnTo>
                    <a:pt x="145" y="213"/>
                  </a:lnTo>
                  <a:lnTo>
                    <a:pt x="87" y="299"/>
                  </a:lnTo>
                  <a:lnTo>
                    <a:pt x="39" y="395"/>
                  </a:lnTo>
                  <a:lnTo>
                    <a:pt x="0" y="501"/>
                  </a:lnTo>
                  <a:lnTo>
                    <a:pt x="135" y="550"/>
                  </a:lnTo>
                  <a:lnTo>
                    <a:pt x="279" y="598"/>
                  </a:lnTo>
                  <a:lnTo>
                    <a:pt x="424" y="646"/>
                  </a:lnTo>
                  <a:lnTo>
                    <a:pt x="568" y="684"/>
                  </a:lnTo>
                  <a:lnTo>
                    <a:pt x="732" y="713"/>
                  </a:lnTo>
                  <a:lnTo>
                    <a:pt x="886" y="742"/>
                  </a:lnTo>
                  <a:lnTo>
                    <a:pt x="1050" y="771"/>
                  </a:lnTo>
                  <a:lnTo>
                    <a:pt x="1213" y="781"/>
                  </a:lnTo>
                  <a:lnTo>
                    <a:pt x="1473" y="790"/>
                  </a:lnTo>
                  <a:lnTo>
                    <a:pt x="1733" y="790"/>
                  </a:lnTo>
                  <a:lnTo>
                    <a:pt x="1974" y="771"/>
                  </a:lnTo>
                  <a:lnTo>
                    <a:pt x="2205" y="732"/>
                  </a:lnTo>
                  <a:lnTo>
                    <a:pt x="2436" y="694"/>
                  </a:lnTo>
                  <a:lnTo>
                    <a:pt x="2648" y="627"/>
                  </a:lnTo>
                  <a:lnTo>
                    <a:pt x="2840" y="559"/>
                  </a:lnTo>
                  <a:lnTo>
                    <a:pt x="3023" y="472"/>
                  </a:lnTo>
                  <a:lnTo>
                    <a:pt x="3004" y="376"/>
                  </a:lnTo>
                  <a:lnTo>
                    <a:pt x="2966" y="280"/>
                  </a:lnTo>
                  <a:lnTo>
                    <a:pt x="2927" y="203"/>
                  </a:lnTo>
                  <a:lnTo>
                    <a:pt x="2860" y="126"/>
                  </a:lnTo>
                  <a:lnTo>
                    <a:pt x="2792" y="68"/>
                  </a:lnTo>
                  <a:lnTo>
                    <a:pt x="2706" y="30"/>
                  </a:lnTo>
                  <a:lnTo>
                    <a:pt x="2619" y="10"/>
                  </a:lnTo>
                  <a:lnTo>
                    <a:pt x="2513" y="10"/>
                  </a:lnTo>
                  <a:lnTo>
                    <a:pt x="2253" y="39"/>
                  </a:lnTo>
                  <a:lnTo>
                    <a:pt x="1984" y="49"/>
                  </a:lnTo>
                  <a:lnTo>
                    <a:pt x="1733" y="59"/>
                  </a:lnTo>
                  <a:lnTo>
                    <a:pt x="1483" y="59"/>
                  </a:lnTo>
                  <a:lnTo>
                    <a:pt x="1011" y="39"/>
                  </a:lnTo>
                  <a:lnTo>
                    <a:pt x="59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8" name="Google Shape;2898;p27"/>
            <p:cNvSpPr/>
            <p:nvPr/>
          </p:nvSpPr>
          <p:spPr>
            <a:xfrm>
              <a:off x="7926919" y="2589607"/>
              <a:ext cx="354741" cy="200191"/>
            </a:xfrm>
            <a:custGeom>
              <a:rect b="b" l="l" r="r" t="t"/>
              <a:pathLst>
                <a:path extrusionOk="0" h="5825" w="10322">
                  <a:moveTo>
                    <a:pt x="6538" y="0"/>
                  </a:moveTo>
                  <a:lnTo>
                    <a:pt x="6249" y="10"/>
                  </a:lnTo>
                  <a:lnTo>
                    <a:pt x="5960" y="19"/>
                  </a:lnTo>
                  <a:lnTo>
                    <a:pt x="5671" y="58"/>
                  </a:lnTo>
                  <a:lnTo>
                    <a:pt x="5392" y="96"/>
                  </a:lnTo>
                  <a:lnTo>
                    <a:pt x="5113" y="154"/>
                  </a:lnTo>
                  <a:lnTo>
                    <a:pt x="4843" y="212"/>
                  </a:lnTo>
                  <a:lnTo>
                    <a:pt x="4574" y="289"/>
                  </a:lnTo>
                  <a:lnTo>
                    <a:pt x="4304" y="376"/>
                  </a:lnTo>
                  <a:lnTo>
                    <a:pt x="4044" y="472"/>
                  </a:lnTo>
                  <a:lnTo>
                    <a:pt x="3794" y="578"/>
                  </a:lnTo>
                  <a:lnTo>
                    <a:pt x="3543" y="703"/>
                  </a:lnTo>
                  <a:lnTo>
                    <a:pt x="3303" y="828"/>
                  </a:lnTo>
                  <a:lnTo>
                    <a:pt x="3062" y="963"/>
                  </a:lnTo>
                  <a:lnTo>
                    <a:pt x="2831" y="1107"/>
                  </a:lnTo>
                  <a:lnTo>
                    <a:pt x="2600" y="1261"/>
                  </a:lnTo>
                  <a:lnTo>
                    <a:pt x="2388" y="1425"/>
                  </a:lnTo>
                  <a:lnTo>
                    <a:pt x="2176" y="1598"/>
                  </a:lnTo>
                  <a:lnTo>
                    <a:pt x="1974" y="1781"/>
                  </a:lnTo>
                  <a:lnTo>
                    <a:pt x="1772" y="1964"/>
                  </a:lnTo>
                  <a:lnTo>
                    <a:pt x="1589" y="2166"/>
                  </a:lnTo>
                  <a:lnTo>
                    <a:pt x="1406" y="2369"/>
                  </a:lnTo>
                  <a:lnTo>
                    <a:pt x="1233" y="2580"/>
                  </a:lnTo>
                  <a:lnTo>
                    <a:pt x="1069" y="2792"/>
                  </a:lnTo>
                  <a:lnTo>
                    <a:pt x="905" y="3023"/>
                  </a:lnTo>
                  <a:lnTo>
                    <a:pt x="761" y="3245"/>
                  </a:lnTo>
                  <a:lnTo>
                    <a:pt x="626" y="3485"/>
                  </a:lnTo>
                  <a:lnTo>
                    <a:pt x="501" y="3726"/>
                  </a:lnTo>
                  <a:lnTo>
                    <a:pt x="376" y="3976"/>
                  </a:lnTo>
                  <a:lnTo>
                    <a:pt x="270" y="4236"/>
                  </a:lnTo>
                  <a:lnTo>
                    <a:pt x="174" y="4487"/>
                  </a:lnTo>
                  <a:lnTo>
                    <a:pt x="77" y="4756"/>
                  </a:lnTo>
                  <a:lnTo>
                    <a:pt x="0" y="5026"/>
                  </a:lnTo>
                  <a:lnTo>
                    <a:pt x="337" y="5825"/>
                  </a:lnTo>
                  <a:lnTo>
                    <a:pt x="7549" y="5825"/>
                  </a:lnTo>
                  <a:lnTo>
                    <a:pt x="7693" y="5806"/>
                  </a:lnTo>
                  <a:lnTo>
                    <a:pt x="7837" y="5786"/>
                  </a:lnTo>
                  <a:lnTo>
                    <a:pt x="7982" y="5767"/>
                  </a:lnTo>
                  <a:lnTo>
                    <a:pt x="8126" y="5729"/>
                  </a:lnTo>
                  <a:lnTo>
                    <a:pt x="8261" y="5690"/>
                  </a:lnTo>
                  <a:lnTo>
                    <a:pt x="8405" y="5652"/>
                  </a:lnTo>
                  <a:lnTo>
                    <a:pt x="8531" y="5594"/>
                  </a:lnTo>
                  <a:lnTo>
                    <a:pt x="8665" y="5536"/>
                  </a:lnTo>
                  <a:lnTo>
                    <a:pt x="8790" y="5469"/>
                  </a:lnTo>
                  <a:lnTo>
                    <a:pt x="8916" y="5401"/>
                  </a:lnTo>
                  <a:lnTo>
                    <a:pt x="9031" y="5324"/>
                  </a:lnTo>
                  <a:lnTo>
                    <a:pt x="9147" y="5247"/>
                  </a:lnTo>
                  <a:lnTo>
                    <a:pt x="9253" y="5161"/>
                  </a:lnTo>
                  <a:lnTo>
                    <a:pt x="9359" y="5064"/>
                  </a:lnTo>
                  <a:lnTo>
                    <a:pt x="9464" y="4968"/>
                  </a:lnTo>
                  <a:lnTo>
                    <a:pt x="9561" y="4872"/>
                  </a:lnTo>
                  <a:lnTo>
                    <a:pt x="9647" y="4766"/>
                  </a:lnTo>
                  <a:lnTo>
                    <a:pt x="9734" y="4650"/>
                  </a:lnTo>
                  <a:lnTo>
                    <a:pt x="9821" y="4535"/>
                  </a:lnTo>
                  <a:lnTo>
                    <a:pt x="9898" y="4419"/>
                  </a:lnTo>
                  <a:lnTo>
                    <a:pt x="9965" y="4294"/>
                  </a:lnTo>
                  <a:lnTo>
                    <a:pt x="10032" y="4169"/>
                  </a:lnTo>
                  <a:lnTo>
                    <a:pt x="10090" y="4044"/>
                  </a:lnTo>
                  <a:lnTo>
                    <a:pt x="10138" y="3909"/>
                  </a:lnTo>
                  <a:lnTo>
                    <a:pt x="10187" y="3774"/>
                  </a:lnTo>
                  <a:lnTo>
                    <a:pt x="10225" y="3630"/>
                  </a:lnTo>
                  <a:lnTo>
                    <a:pt x="10254" y="3495"/>
                  </a:lnTo>
                  <a:lnTo>
                    <a:pt x="10283" y="3351"/>
                  </a:lnTo>
                  <a:lnTo>
                    <a:pt x="10302" y="3206"/>
                  </a:lnTo>
                  <a:lnTo>
                    <a:pt x="10312" y="3052"/>
                  </a:lnTo>
                  <a:lnTo>
                    <a:pt x="10321" y="2908"/>
                  </a:lnTo>
                  <a:lnTo>
                    <a:pt x="10321" y="1146"/>
                  </a:lnTo>
                  <a:lnTo>
                    <a:pt x="10109" y="1021"/>
                  </a:lnTo>
                  <a:lnTo>
                    <a:pt x="9907" y="895"/>
                  </a:lnTo>
                  <a:lnTo>
                    <a:pt x="9686" y="770"/>
                  </a:lnTo>
                  <a:lnTo>
                    <a:pt x="9464" y="664"/>
                  </a:lnTo>
                  <a:lnTo>
                    <a:pt x="9243" y="559"/>
                  </a:lnTo>
                  <a:lnTo>
                    <a:pt x="9022" y="462"/>
                  </a:lnTo>
                  <a:lnTo>
                    <a:pt x="8781" y="376"/>
                  </a:lnTo>
                  <a:lnTo>
                    <a:pt x="8550" y="299"/>
                  </a:lnTo>
                  <a:lnTo>
                    <a:pt x="8309" y="231"/>
                  </a:lnTo>
                  <a:lnTo>
                    <a:pt x="8068" y="173"/>
                  </a:lnTo>
                  <a:lnTo>
                    <a:pt x="7818" y="116"/>
                  </a:lnTo>
                  <a:lnTo>
                    <a:pt x="7568" y="77"/>
                  </a:lnTo>
                  <a:lnTo>
                    <a:pt x="7317" y="39"/>
                  </a:lnTo>
                  <a:lnTo>
                    <a:pt x="7058" y="19"/>
                  </a:lnTo>
                  <a:lnTo>
                    <a:pt x="680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9" name="Google Shape;2899;p27"/>
            <p:cNvSpPr/>
            <p:nvPr/>
          </p:nvSpPr>
          <p:spPr>
            <a:xfrm>
              <a:off x="7926266" y="2593902"/>
              <a:ext cx="348108" cy="170772"/>
            </a:xfrm>
            <a:custGeom>
              <a:rect b="b" l="l" r="r" t="t"/>
              <a:pathLst>
                <a:path extrusionOk="0" h="4969" w="10129">
                  <a:moveTo>
                    <a:pt x="7818" y="0"/>
                  </a:moveTo>
                  <a:lnTo>
                    <a:pt x="7818" y="116"/>
                  </a:lnTo>
                  <a:lnTo>
                    <a:pt x="7808" y="299"/>
                  </a:lnTo>
                  <a:lnTo>
                    <a:pt x="7789" y="405"/>
                  </a:lnTo>
                  <a:lnTo>
                    <a:pt x="7760" y="520"/>
                  </a:lnTo>
                  <a:lnTo>
                    <a:pt x="7731" y="655"/>
                  </a:lnTo>
                  <a:lnTo>
                    <a:pt x="7683" y="790"/>
                  </a:lnTo>
                  <a:lnTo>
                    <a:pt x="7635" y="944"/>
                  </a:lnTo>
                  <a:lnTo>
                    <a:pt x="7568" y="1098"/>
                  </a:lnTo>
                  <a:lnTo>
                    <a:pt x="7481" y="1261"/>
                  </a:lnTo>
                  <a:lnTo>
                    <a:pt x="7385" y="1435"/>
                  </a:lnTo>
                  <a:lnTo>
                    <a:pt x="7269" y="1608"/>
                  </a:lnTo>
                  <a:lnTo>
                    <a:pt x="7134" y="1781"/>
                  </a:lnTo>
                  <a:lnTo>
                    <a:pt x="6980" y="1964"/>
                  </a:lnTo>
                  <a:lnTo>
                    <a:pt x="6807" y="2147"/>
                  </a:lnTo>
                  <a:lnTo>
                    <a:pt x="6614" y="2330"/>
                  </a:lnTo>
                  <a:lnTo>
                    <a:pt x="6393" y="2513"/>
                  </a:lnTo>
                  <a:lnTo>
                    <a:pt x="6152" y="2696"/>
                  </a:lnTo>
                  <a:lnTo>
                    <a:pt x="5883" y="2879"/>
                  </a:lnTo>
                  <a:lnTo>
                    <a:pt x="5584" y="3062"/>
                  </a:lnTo>
                  <a:lnTo>
                    <a:pt x="5257" y="3235"/>
                  </a:lnTo>
                  <a:lnTo>
                    <a:pt x="4901" y="3408"/>
                  </a:lnTo>
                  <a:lnTo>
                    <a:pt x="4506" y="3572"/>
                  </a:lnTo>
                  <a:lnTo>
                    <a:pt x="4082" y="3736"/>
                  </a:lnTo>
                  <a:lnTo>
                    <a:pt x="3630" y="3880"/>
                  </a:lnTo>
                  <a:lnTo>
                    <a:pt x="3139" y="4025"/>
                  </a:lnTo>
                  <a:lnTo>
                    <a:pt x="2609" y="4159"/>
                  </a:lnTo>
                  <a:lnTo>
                    <a:pt x="2051" y="4285"/>
                  </a:lnTo>
                  <a:lnTo>
                    <a:pt x="1444" y="4400"/>
                  </a:lnTo>
                  <a:lnTo>
                    <a:pt x="799" y="4496"/>
                  </a:lnTo>
                  <a:lnTo>
                    <a:pt x="106" y="4593"/>
                  </a:lnTo>
                  <a:lnTo>
                    <a:pt x="48" y="4776"/>
                  </a:lnTo>
                  <a:lnTo>
                    <a:pt x="0" y="4968"/>
                  </a:lnTo>
                  <a:lnTo>
                    <a:pt x="732" y="4949"/>
                  </a:lnTo>
                  <a:lnTo>
                    <a:pt x="1425" y="4910"/>
                  </a:lnTo>
                  <a:lnTo>
                    <a:pt x="2080" y="4862"/>
                  </a:lnTo>
                  <a:lnTo>
                    <a:pt x="2706" y="4804"/>
                  </a:lnTo>
                  <a:lnTo>
                    <a:pt x="3293" y="4727"/>
                  </a:lnTo>
                  <a:lnTo>
                    <a:pt x="3851" y="4650"/>
                  </a:lnTo>
                  <a:lnTo>
                    <a:pt x="4381" y="4554"/>
                  </a:lnTo>
                  <a:lnTo>
                    <a:pt x="4881" y="4448"/>
                  </a:lnTo>
                  <a:lnTo>
                    <a:pt x="5353" y="4342"/>
                  </a:lnTo>
                  <a:lnTo>
                    <a:pt x="5786" y="4217"/>
                  </a:lnTo>
                  <a:lnTo>
                    <a:pt x="6200" y="4092"/>
                  </a:lnTo>
                  <a:lnTo>
                    <a:pt x="6595" y="3957"/>
                  </a:lnTo>
                  <a:lnTo>
                    <a:pt x="6951" y="3813"/>
                  </a:lnTo>
                  <a:lnTo>
                    <a:pt x="7288" y="3668"/>
                  </a:lnTo>
                  <a:lnTo>
                    <a:pt x="7606" y="3524"/>
                  </a:lnTo>
                  <a:lnTo>
                    <a:pt x="7895" y="3370"/>
                  </a:lnTo>
                  <a:lnTo>
                    <a:pt x="8164" y="3206"/>
                  </a:lnTo>
                  <a:lnTo>
                    <a:pt x="8405" y="3043"/>
                  </a:lnTo>
                  <a:lnTo>
                    <a:pt x="8636" y="2889"/>
                  </a:lnTo>
                  <a:lnTo>
                    <a:pt x="8848" y="2715"/>
                  </a:lnTo>
                  <a:lnTo>
                    <a:pt x="9031" y="2552"/>
                  </a:lnTo>
                  <a:lnTo>
                    <a:pt x="9204" y="2388"/>
                  </a:lnTo>
                  <a:lnTo>
                    <a:pt x="9358" y="2224"/>
                  </a:lnTo>
                  <a:lnTo>
                    <a:pt x="9493" y="2061"/>
                  </a:lnTo>
                  <a:lnTo>
                    <a:pt x="9618" y="1907"/>
                  </a:lnTo>
                  <a:lnTo>
                    <a:pt x="9724" y="1743"/>
                  </a:lnTo>
                  <a:lnTo>
                    <a:pt x="9820" y="1589"/>
                  </a:lnTo>
                  <a:lnTo>
                    <a:pt x="9907" y="1444"/>
                  </a:lnTo>
                  <a:lnTo>
                    <a:pt x="9974" y="1300"/>
                  </a:lnTo>
                  <a:lnTo>
                    <a:pt x="10032" y="1156"/>
                  </a:lnTo>
                  <a:lnTo>
                    <a:pt x="10090" y="1021"/>
                  </a:lnTo>
                  <a:lnTo>
                    <a:pt x="10128" y="896"/>
                  </a:lnTo>
                  <a:lnTo>
                    <a:pt x="9859" y="742"/>
                  </a:lnTo>
                  <a:lnTo>
                    <a:pt x="9589" y="597"/>
                  </a:lnTo>
                  <a:lnTo>
                    <a:pt x="9310" y="462"/>
                  </a:lnTo>
                  <a:lnTo>
                    <a:pt x="9021" y="347"/>
                  </a:lnTo>
                  <a:lnTo>
                    <a:pt x="8732" y="231"/>
                  </a:lnTo>
                  <a:lnTo>
                    <a:pt x="8434" y="145"/>
                  </a:lnTo>
                  <a:lnTo>
                    <a:pt x="8126" y="58"/>
                  </a:lnTo>
                  <a:lnTo>
                    <a:pt x="7818"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00" name="Google Shape;2900;p27"/>
          <p:cNvGrpSpPr/>
          <p:nvPr/>
        </p:nvGrpSpPr>
        <p:grpSpPr>
          <a:xfrm rot="-1459389">
            <a:off x="2889805" y="1636444"/>
            <a:ext cx="1137020" cy="1003446"/>
            <a:chOff x="591700" y="3463550"/>
            <a:chExt cx="424125" cy="374300"/>
          </a:xfrm>
        </p:grpSpPr>
        <p:sp>
          <p:nvSpPr>
            <p:cNvPr id="2901" name="Google Shape;2901;p27"/>
            <p:cNvSpPr/>
            <p:nvPr/>
          </p:nvSpPr>
          <p:spPr>
            <a:xfrm>
              <a:off x="669200" y="3516750"/>
              <a:ext cx="255625" cy="321100"/>
            </a:xfrm>
            <a:custGeom>
              <a:rect b="b" l="l" r="r" t="t"/>
              <a:pathLst>
                <a:path extrusionOk="0" h="12844" w="10225">
                  <a:moveTo>
                    <a:pt x="4737" y="0"/>
                  </a:moveTo>
                  <a:lnTo>
                    <a:pt x="4506" y="10"/>
                  </a:lnTo>
                  <a:lnTo>
                    <a:pt x="4285" y="29"/>
                  </a:lnTo>
                  <a:lnTo>
                    <a:pt x="4063" y="58"/>
                  </a:lnTo>
                  <a:lnTo>
                    <a:pt x="3851" y="96"/>
                  </a:lnTo>
                  <a:lnTo>
                    <a:pt x="3639" y="154"/>
                  </a:lnTo>
                  <a:lnTo>
                    <a:pt x="3428" y="212"/>
                  </a:lnTo>
                  <a:lnTo>
                    <a:pt x="3216" y="289"/>
                  </a:lnTo>
                  <a:lnTo>
                    <a:pt x="3014" y="366"/>
                  </a:lnTo>
                  <a:lnTo>
                    <a:pt x="2821" y="453"/>
                  </a:lnTo>
                  <a:lnTo>
                    <a:pt x="2629" y="559"/>
                  </a:lnTo>
                  <a:lnTo>
                    <a:pt x="2446" y="664"/>
                  </a:lnTo>
                  <a:lnTo>
                    <a:pt x="2263" y="780"/>
                  </a:lnTo>
                  <a:lnTo>
                    <a:pt x="2089" y="915"/>
                  </a:lnTo>
                  <a:lnTo>
                    <a:pt x="1916" y="1040"/>
                  </a:lnTo>
                  <a:lnTo>
                    <a:pt x="1752" y="1184"/>
                  </a:lnTo>
                  <a:lnTo>
                    <a:pt x="1598" y="1338"/>
                  </a:lnTo>
                  <a:lnTo>
                    <a:pt x="1454" y="1492"/>
                  </a:lnTo>
                  <a:lnTo>
                    <a:pt x="1310" y="1656"/>
                  </a:lnTo>
                  <a:lnTo>
                    <a:pt x="1175" y="1829"/>
                  </a:lnTo>
                  <a:lnTo>
                    <a:pt x="1050" y="2003"/>
                  </a:lnTo>
                  <a:lnTo>
                    <a:pt x="934" y="2186"/>
                  </a:lnTo>
                  <a:lnTo>
                    <a:pt x="828" y="2378"/>
                  </a:lnTo>
                  <a:lnTo>
                    <a:pt x="732" y="2571"/>
                  </a:lnTo>
                  <a:lnTo>
                    <a:pt x="645" y="2773"/>
                  </a:lnTo>
                  <a:lnTo>
                    <a:pt x="568" y="2985"/>
                  </a:lnTo>
                  <a:lnTo>
                    <a:pt x="491" y="3197"/>
                  </a:lnTo>
                  <a:lnTo>
                    <a:pt x="433" y="3408"/>
                  </a:lnTo>
                  <a:lnTo>
                    <a:pt x="385" y="3630"/>
                  </a:lnTo>
                  <a:lnTo>
                    <a:pt x="347" y="3851"/>
                  </a:lnTo>
                  <a:lnTo>
                    <a:pt x="318" y="4082"/>
                  </a:lnTo>
                  <a:lnTo>
                    <a:pt x="19" y="7413"/>
                  </a:lnTo>
                  <a:lnTo>
                    <a:pt x="10" y="7673"/>
                  </a:lnTo>
                  <a:lnTo>
                    <a:pt x="0" y="7924"/>
                  </a:lnTo>
                  <a:lnTo>
                    <a:pt x="10" y="8174"/>
                  </a:lnTo>
                  <a:lnTo>
                    <a:pt x="29" y="8424"/>
                  </a:lnTo>
                  <a:lnTo>
                    <a:pt x="68" y="8665"/>
                  </a:lnTo>
                  <a:lnTo>
                    <a:pt x="116" y="8906"/>
                  </a:lnTo>
                  <a:lnTo>
                    <a:pt x="174" y="9146"/>
                  </a:lnTo>
                  <a:lnTo>
                    <a:pt x="241" y="9377"/>
                  </a:lnTo>
                  <a:lnTo>
                    <a:pt x="318" y="9609"/>
                  </a:lnTo>
                  <a:lnTo>
                    <a:pt x="414" y="9830"/>
                  </a:lnTo>
                  <a:lnTo>
                    <a:pt x="510" y="10051"/>
                  </a:lnTo>
                  <a:lnTo>
                    <a:pt x="626" y="10263"/>
                  </a:lnTo>
                  <a:lnTo>
                    <a:pt x="742" y="10465"/>
                  </a:lnTo>
                  <a:lnTo>
                    <a:pt x="876" y="10668"/>
                  </a:lnTo>
                  <a:lnTo>
                    <a:pt x="1011" y="10860"/>
                  </a:lnTo>
                  <a:lnTo>
                    <a:pt x="1165" y="11053"/>
                  </a:lnTo>
                  <a:lnTo>
                    <a:pt x="1319" y="11226"/>
                  </a:lnTo>
                  <a:lnTo>
                    <a:pt x="1483" y="11399"/>
                  </a:lnTo>
                  <a:lnTo>
                    <a:pt x="1666" y="11563"/>
                  </a:lnTo>
                  <a:lnTo>
                    <a:pt x="1839" y="11717"/>
                  </a:lnTo>
                  <a:lnTo>
                    <a:pt x="2032" y="11871"/>
                  </a:lnTo>
                  <a:lnTo>
                    <a:pt x="2234" y="12006"/>
                  </a:lnTo>
                  <a:lnTo>
                    <a:pt x="2436" y="12141"/>
                  </a:lnTo>
                  <a:lnTo>
                    <a:pt x="2648" y="12256"/>
                  </a:lnTo>
                  <a:lnTo>
                    <a:pt x="2860" y="12362"/>
                  </a:lnTo>
                  <a:lnTo>
                    <a:pt x="3081" y="12468"/>
                  </a:lnTo>
                  <a:lnTo>
                    <a:pt x="3312" y="12555"/>
                  </a:lnTo>
                  <a:lnTo>
                    <a:pt x="3543" y="12632"/>
                  </a:lnTo>
                  <a:lnTo>
                    <a:pt x="3784" y="12699"/>
                  </a:lnTo>
                  <a:lnTo>
                    <a:pt x="4034" y="12747"/>
                  </a:lnTo>
                  <a:lnTo>
                    <a:pt x="4275" y="12786"/>
                  </a:lnTo>
                  <a:lnTo>
                    <a:pt x="4535" y="12824"/>
                  </a:lnTo>
                  <a:lnTo>
                    <a:pt x="4785" y="12834"/>
                  </a:lnTo>
                  <a:lnTo>
                    <a:pt x="5045" y="12843"/>
                  </a:lnTo>
                  <a:lnTo>
                    <a:pt x="5286" y="12834"/>
                  </a:lnTo>
                  <a:lnTo>
                    <a:pt x="5536" y="12805"/>
                  </a:lnTo>
                  <a:lnTo>
                    <a:pt x="5786" y="12776"/>
                  </a:lnTo>
                  <a:lnTo>
                    <a:pt x="6027" y="12728"/>
                  </a:lnTo>
                  <a:lnTo>
                    <a:pt x="6258" y="12670"/>
                  </a:lnTo>
                  <a:lnTo>
                    <a:pt x="6489" y="12603"/>
                  </a:lnTo>
                  <a:lnTo>
                    <a:pt x="6720" y="12526"/>
                  </a:lnTo>
                  <a:lnTo>
                    <a:pt x="6942" y="12429"/>
                  </a:lnTo>
                  <a:lnTo>
                    <a:pt x="7163" y="12333"/>
                  </a:lnTo>
                  <a:lnTo>
                    <a:pt x="7375" y="12218"/>
                  </a:lnTo>
                  <a:lnTo>
                    <a:pt x="7587" y="12102"/>
                  </a:lnTo>
                  <a:lnTo>
                    <a:pt x="7779" y="11967"/>
                  </a:lnTo>
                  <a:lnTo>
                    <a:pt x="7982" y="11823"/>
                  </a:lnTo>
                  <a:lnTo>
                    <a:pt x="8164" y="11678"/>
                  </a:lnTo>
                  <a:lnTo>
                    <a:pt x="8347" y="11524"/>
                  </a:lnTo>
                  <a:lnTo>
                    <a:pt x="8521" y="11351"/>
                  </a:lnTo>
                  <a:lnTo>
                    <a:pt x="8684" y="11178"/>
                  </a:lnTo>
                  <a:lnTo>
                    <a:pt x="8838" y="10995"/>
                  </a:lnTo>
                  <a:lnTo>
                    <a:pt x="8983" y="10812"/>
                  </a:lnTo>
                  <a:lnTo>
                    <a:pt x="9127" y="10610"/>
                  </a:lnTo>
                  <a:lnTo>
                    <a:pt x="9252" y="10408"/>
                  </a:lnTo>
                  <a:lnTo>
                    <a:pt x="9368" y="10196"/>
                  </a:lnTo>
                  <a:lnTo>
                    <a:pt x="9483" y="9984"/>
                  </a:lnTo>
                  <a:lnTo>
                    <a:pt x="9580" y="9763"/>
                  </a:lnTo>
                  <a:lnTo>
                    <a:pt x="9666" y="9532"/>
                  </a:lnTo>
                  <a:lnTo>
                    <a:pt x="9743" y="9291"/>
                  </a:lnTo>
                  <a:lnTo>
                    <a:pt x="9811" y="9060"/>
                  </a:lnTo>
                  <a:lnTo>
                    <a:pt x="9869" y="8809"/>
                  </a:lnTo>
                  <a:lnTo>
                    <a:pt x="9907" y="8559"/>
                  </a:lnTo>
                  <a:lnTo>
                    <a:pt x="9936" y="8309"/>
                  </a:lnTo>
                  <a:lnTo>
                    <a:pt x="10206" y="5286"/>
                  </a:lnTo>
                  <a:lnTo>
                    <a:pt x="10225" y="5035"/>
                  </a:lnTo>
                  <a:lnTo>
                    <a:pt x="10225" y="4795"/>
                  </a:lnTo>
                  <a:lnTo>
                    <a:pt x="10215" y="4554"/>
                  </a:lnTo>
                  <a:lnTo>
                    <a:pt x="10196" y="4313"/>
                  </a:lnTo>
                  <a:lnTo>
                    <a:pt x="10167" y="4082"/>
                  </a:lnTo>
                  <a:lnTo>
                    <a:pt x="10119" y="3851"/>
                  </a:lnTo>
                  <a:lnTo>
                    <a:pt x="10061" y="3620"/>
                  </a:lnTo>
                  <a:lnTo>
                    <a:pt x="9994" y="3399"/>
                  </a:lnTo>
                  <a:lnTo>
                    <a:pt x="9917" y="3177"/>
                  </a:lnTo>
                  <a:lnTo>
                    <a:pt x="9830" y="2956"/>
                  </a:lnTo>
                  <a:lnTo>
                    <a:pt x="9734" y="2754"/>
                  </a:lnTo>
                  <a:lnTo>
                    <a:pt x="9628" y="2542"/>
                  </a:lnTo>
                  <a:lnTo>
                    <a:pt x="9512" y="2340"/>
                  </a:lnTo>
                  <a:lnTo>
                    <a:pt x="9387" y="2147"/>
                  </a:lnTo>
                  <a:lnTo>
                    <a:pt x="9252" y="1964"/>
                  </a:lnTo>
                  <a:lnTo>
                    <a:pt x="9108" y="1781"/>
                  </a:lnTo>
                  <a:lnTo>
                    <a:pt x="8954" y="1608"/>
                  </a:lnTo>
                  <a:lnTo>
                    <a:pt x="8790" y="1444"/>
                  </a:lnTo>
                  <a:lnTo>
                    <a:pt x="8627" y="1281"/>
                  </a:lnTo>
                  <a:lnTo>
                    <a:pt x="8453" y="1136"/>
                  </a:lnTo>
                  <a:lnTo>
                    <a:pt x="8270" y="992"/>
                  </a:lnTo>
                  <a:lnTo>
                    <a:pt x="8078" y="857"/>
                  </a:lnTo>
                  <a:lnTo>
                    <a:pt x="7885" y="732"/>
                  </a:lnTo>
                  <a:lnTo>
                    <a:pt x="7683" y="616"/>
                  </a:lnTo>
                  <a:lnTo>
                    <a:pt x="7471" y="510"/>
                  </a:lnTo>
                  <a:lnTo>
                    <a:pt x="7259" y="414"/>
                  </a:lnTo>
                  <a:lnTo>
                    <a:pt x="7038" y="337"/>
                  </a:lnTo>
                  <a:lnTo>
                    <a:pt x="6807" y="260"/>
                  </a:lnTo>
                  <a:lnTo>
                    <a:pt x="6576" y="193"/>
                  </a:lnTo>
                  <a:lnTo>
                    <a:pt x="6345" y="145"/>
                  </a:lnTo>
                  <a:lnTo>
                    <a:pt x="6104" y="106"/>
                  </a:lnTo>
                  <a:lnTo>
                    <a:pt x="5854" y="77"/>
                  </a:lnTo>
                  <a:lnTo>
                    <a:pt x="5190" y="19"/>
                  </a:lnTo>
                  <a:lnTo>
                    <a:pt x="4958"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2" name="Google Shape;2902;p27"/>
            <p:cNvSpPr/>
            <p:nvPr/>
          </p:nvSpPr>
          <p:spPr>
            <a:xfrm>
              <a:off x="669200" y="3509050"/>
              <a:ext cx="260200" cy="181025"/>
            </a:xfrm>
            <a:custGeom>
              <a:rect b="b" l="l" r="r" t="t"/>
              <a:pathLst>
                <a:path extrusionOk="0" h="7241" w="10408">
                  <a:moveTo>
                    <a:pt x="3938" y="0"/>
                  </a:moveTo>
                  <a:lnTo>
                    <a:pt x="3755" y="10"/>
                  </a:lnTo>
                  <a:lnTo>
                    <a:pt x="3562" y="39"/>
                  </a:lnTo>
                  <a:lnTo>
                    <a:pt x="3380" y="67"/>
                  </a:lnTo>
                  <a:lnTo>
                    <a:pt x="3197" y="106"/>
                  </a:lnTo>
                  <a:lnTo>
                    <a:pt x="3023" y="154"/>
                  </a:lnTo>
                  <a:lnTo>
                    <a:pt x="2840" y="212"/>
                  </a:lnTo>
                  <a:lnTo>
                    <a:pt x="2667" y="279"/>
                  </a:lnTo>
                  <a:lnTo>
                    <a:pt x="2503" y="347"/>
                  </a:lnTo>
                  <a:lnTo>
                    <a:pt x="2340" y="424"/>
                  </a:lnTo>
                  <a:lnTo>
                    <a:pt x="2176" y="520"/>
                  </a:lnTo>
                  <a:lnTo>
                    <a:pt x="2022" y="616"/>
                  </a:lnTo>
                  <a:lnTo>
                    <a:pt x="1878" y="713"/>
                  </a:lnTo>
                  <a:lnTo>
                    <a:pt x="1733" y="828"/>
                  </a:lnTo>
                  <a:lnTo>
                    <a:pt x="1589" y="944"/>
                  </a:lnTo>
                  <a:lnTo>
                    <a:pt x="1454" y="1059"/>
                  </a:lnTo>
                  <a:lnTo>
                    <a:pt x="1329" y="1194"/>
                  </a:lnTo>
                  <a:lnTo>
                    <a:pt x="1204" y="1329"/>
                  </a:lnTo>
                  <a:lnTo>
                    <a:pt x="1088" y="1463"/>
                  </a:lnTo>
                  <a:lnTo>
                    <a:pt x="982" y="1618"/>
                  </a:lnTo>
                  <a:lnTo>
                    <a:pt x="876" y="1772"/>
                  </a:lnTo>
                  <a:lnTo>
                    <a:pt x="780" y="1926"/>
                  </a:lnTo>
                  <a:lnTo>
                    <a:pt x="693" y="2089"/>
                  </a:lnTo>
                  <a:lnTo>
                    <a:pt x="616" y="2253"/>
                  </a:lnTo>
                  <a:lnTo>
                    <a:pt x="539" y="2426"/>
                  </a:lnTo>
                  <a:lnTo>
                    <a:pt x="482" y="2609"/>
                  </a:lnTo>
                  <a:lnTo>
                    <a:pt x="424" y="2782"/>
                  </a:lnTo>
                  <a:lnTo>
                    <a:pt x="376" y="2975"/>
                  </a:lnTo>
                  <a:lnTo>
                    <a:pt x="337" y="3158"/>
                  </a:lnTo>
                  <a:lnTo>
                    <a:pt x="308" y="3350"/>
                  </a:lnTo>
                  <a:lnTo>
                    <a:pt x="0" y="5854"/>
                  </a:lnTo>
                  <a:lnTo>
                    <a:pt x="366" y="5950"/>
                  </a:lnTo>
                  <a:lnTo>
                    <a:pt x="462" y="5950"/>
                  </a:lnTo>
                  <a:lnTo>
                    <a:pt x="549" y="5931"/>
                  </a:lnTo>
                  <a:lnTo>
                    <a:pt x="636" y="5902"/>
                  </a:lnTo>
                  <a:lnTo>
                    <a:pt x="713" y="5854"/>
                  </a:lnTo>
                  <a:lnTo>
                    <a:pt x="780" y="5796"/>
                  </a:lnTo>
                  <a:lnTo>
                    <a:pt x="847" y="5729"/>
                  </a:lnTo>
                  <a:lnTo>
                    <a:pt x="915" y="5642"/>
                  </a:lnTo>
                  <a:lnTo>
                    <a:pt x="963" y="5546"/>
                  </a:lnTo>
                  <a:lnTo>
                    <a:pt x="1021" y="5449"/>
                  </a:lnTo>
                  <a:lnTo>
                    <a:pt x="1069" y="5334"/>
                  </a:lnTo>
                  <a:lnTo>
                    <a:pt x="1107" y="5218"/>
                  </a:lnTo>
                  <a:lnTo>
                    <a:pt x="1146" y="5093"/>
                  </a:lnTo>
                  <a:lnTo>
                    <a:pt x="1213" y="4833"/>
                  </a:lnTo>
                  <a:lnTo>
                    <a:pt x="1261" y="4564"/>
                  </a:lnTo>
                  <a:lnTo>
                    <a:pt x="1300" y="4294"/>
                  </a:lnTo>
                  <a:lnTo>
                    <a:pt x="1329" y="4034"/>
                  </a:lnTo>
                  <a:lnTo>
                    <a:pt x="1348" y="3784"/>
                  </a:lnTo>
                  <a:lnTo>
                    <a:pt x="1358" y="3562"/>
                  </a:lnTo>
                  <a:lnTo>
                    <a:pt x="1367" y="3235"/>
                  </a:lnTo>
                  <a:lnTo>
                    <a:pt x="1367" y="3100"/>
                  </a:lnTo>
                  <a:lnTo>
                    <a:pt x="9262" y="3928"/>
                  </a:lnTo>
                  <a:lnTo>
                    <a:pt x="9243" y="4053"/>
                  </a:lnTo>
                  <a:lnTo>
                    <a:pt x="9195" y="4390"/>
                  </a:lnTo>
                  <a:lnTo>
                    <a:pt x="9156" y="4872"/>
                  </a:lnTo>
                  <a:lnTo>
                    <a:pt x="9137" y="5151"/>
                  </a:lnTo>
                  <a:lnTo>
                    <a:pt x="9137" y="5440"/>
                  </a:lnTo>
                  <a:lnTo>
                    <a:pt x="9137" y="5729"/>
                  </a:lnTo>
                  <a:lnTo>
                    <a:pt x="9156" y="6017"/>
                  </a:lnTo>
                  <a:lnTo>
                    <a:pt x="9185" y="6297"/>
                  </a:lnTo>
                  <a:lnTo>
                    <a:pt x="9214" y="6431"/>
                  </a:lnTo>
                  <a:lnTo>
                    <a:pt x="9243" y="6556"/>
                  </a:lnTo>
                  <a:lnTo>
                    <a:pt x="9281" y="6672"/>
                  </a:lnTo>
                  <a:lnTo>
                    <a:pt x="9320" y="6788"/>
                  </a:lnTo>
                  <a:lnTo>
                    <a:pt x="9368" y="6893"/>
                  </a:lnTo>
                  <a:lnTo>
                    <a:pt x="9416" y="6990"/>
                  </a:lnTo>
                  <a:lnTo>
                    <a:pt x="9474" y="7067"/>
                  </a:lnTo>
                  <a:lnTo>
                    <a:pt x="9541" y="7144"/>
                  </a:lnTo>
                  <a:lnTo>
                    <a:pt x="9618" y="7202"/>
                  </a:lnTo>
                  <a:lnTo>
                    <a:pt x="9705" y="7240"/>
                  </a:lnTo>
                  <a:lnTo>
                    <a:pt x="9984" y="7240"/>
                  </a:lnTo>
                  <a:lnTo>
                    <a:pt x="10369" y="4650"/>
                  </a:lnTo>
                  <a:lnTo>
                    <a:pt x="10388" y="4448"/>
                  </a:lnTo>
                  <a:lnTo>
                    <a:pt x="10408" y="4246"/>
                  </a:lnTo>
                  <a:lnTo>
                    <a:pt x="10408" y="4053"/>
                  </a:lnTo>
                  <a:lnTo>
                    <a:pt x="10408" y="3861"/>
                  </a:lnTo>
                  <a:lnTo>
                    <a:pt x="10388" y="3668"/>
                  </a:lnTo>
                  <a:lnTo>
                    <a:pt x="10360" y="3476"/>
                  </a:lnTo>
                  <a:lnTo>
                    <a:pt x="10321" y="3283"/>
                  </a:lnTo>
                  <a:lnTo>
                    <a:pt x="10283" y="3100"/>
                  </a:lnTo>
                  <a:lnTo>
                    <a:pt x="10225" y="2917"/>
                  </a:lnTo>
                  <a:lnTo>
                    <a:pt x="10157" y="2734"/>
                  </a:lnTo>
                  <a:lnTo>
                    <a:pt x="10090" y="2561"/>
                  </a:lnTo>
                  <a:lnTo>
                    <a:pt x="10013" y="2388"/>
                  </a:lnTo>
                  <a:lnTo>
                    <a:pt x="9926" y="2224"/>
                  </a:lnTo>
                  <a:lnTo>
                    <a:pt x="9830" y="2060"/>
                  </a:lnTo>
                  <a:lnTo>
                    <a:pt x="9724" y="1906"/>
                  </a:lnTo>
                  <a:lnTo>
                    <a:pt x="9609" y="1752"/>
                  </a:lnTo>
                  <a:lnTo>
                    <a:pt x="9493" y="1608"/>
                  </a:lnTo>
                  <a:lnTo>
                    <a:pt x="9368" y="1473"/>
                  </a:lnTo>
                  <a:lnTo>
                    <a:pt x="9233" y="1338"/>
                  </a:lnTo>
                  <a:lnTo>
                    <a:pt x="9098" y="1213"/>
                  </a:lnTo>
                  <a:lnTo>
                    <a:pt x="8954" y="1088"/>
                  </a:lnTo>
                  <a:lnTo>
                    <a:pt x="8800" y="972"/>
                  </a:lnTo>
                  <a:lnTo>
                    <a:pt x="8646" y="867"/>
                  </a:lnTo>
                  <a:lnTo>
                    <a:pt x="8482" y="770"/>
                  </a:lnTo>
                  <a:lnTo>
                    <a:pt x="8319" y="684"/>
                  </a:lnTo>
                  <a:lnTo>
                    <a:pt x="8145" y="597"/>
                  </a:lnTo>
                  <a:lnTo>
                    <a:pt x="7962" y="530"/>
                  </a:lnTo>
                  <a:lnTo>
                    <a:pt x="7779" y="462"/>
                  </a:lnTo>
                  <a:lnTo>
                    <a:pt x="7596" y="404"/>
                  </a:lnTo>
                  <a:lnTo>
                    <a:pt x="7404" y="356"/>
                  </a:lnTo>
                  <a:lnTo>
                    <a:pt x="7202" y="318"/>
                  </a:lnTo>
                  <a:lnTo>
                    <a:pt x="7009" y="289"/>
                  </a:lnTo>
                  <a:lnTo>
                    <a:pt x="4516" y="19"/>
                  </a:lnTo>
                  <a:lnTo>
                    <a:pt x="4323" y="0"/>
                  </a:lnTo>
                  <a:close/>
                </a:path>
              </a:pathLst>
            </a:custGeom>
            <a:solidFill>
              <a:srgbClr val="EA63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3" name="Google Shape;2903;p27"/>
            <p:cNvSpPr/>
            <p:nvPr/>
          </p:nvSpPr>
          <p:spPr>
            <a:xfrm>
              <a:off x="725275" y="3616625"/>
              <a:ext cx="22400" cy="15925"/>
            </a:xfrm>
            <a:custGeom>
              <a:rect b="b" l="l" r="r" t="t"/>
              <a:pathLst>
                <a:path extrusionOk="0" h="637" w="896">
                  <a:moveTo>
                    <a:pt x="617" y="1"/>
                  </a:moveTo>
                  <a:lnTo>
                    <a:pt x="568" y="10"/>
                  </a:lnTo>
                  <a:lnTo>
                    <a:pt x="164" y="164"/>
                  </a:lnTo>
                  <a:lnTo>
                    <a:pt x="116" y="184"/>
                  </a:lnTo>
                  <a:lnTo>
                    <a:pt x="77" y="212"/>
                  </a:lnTo>
                  <a:lnTo>
                    <a:pt x="49" y="251"/>
                  </a:lnTo>
                  <a:lnTo>
                    <a:pt x="29" y="289"/>
                  </a:lnTo>
                  <a:lnTo>
                    <a:pt x="10" y="338"/>
                  </a:lnTo>
                  <a:lnTo>
                    <a:pt x="0" y="386"/>
                  </a:lnTo>
                  <a:lnTo>
                    <a:pt x="10" y="434"/>
                  </a:lnTo>
                  <a:lnTo>
                    <a:pt x="20" y="482"/>
                  </a:lnTo>
                  <a:lnTo>
                    <a:pt x="39" y="521"/>
                  </a:lnTo>
                  <a:lnTo>
                    <a:pt x="68" y="559"/>
                  </a:lnTo>
                  <a:lnTo>
                    <a:pt x="106" y="588"/>
                  </a:lnTo>
                  <a:lnTo>
                    <a:pt x="145" y="617"/>
                  </a:lnTo>
                  <a:lnTo>
                    <a:pt x="193" y="626"/>
                  </a:lnTo>
                  <a:lnTo>
                    <a:pt x="241" y="636"/>
                  </a:lnTo>
                  <a:lnTo>
                    <a:pt x="289" y="636"/>
                  </a:lnTo>
                  <a:lnTo>
                    <a:pt x="337" y="617"/>
                  </a:lnTo>
                  <a:lnTo>
                    <a:pt x="742" y="472"/>
                  </a:lnTo>
                  <a:lnTo>
                    <a:pt x="780" y="443"/>
                  </a:lnTo>
                  <a:lnTo>
                    <a:pt x="819" y="415"/>
                  </a:lnTo>
                  <a:lnTo>
                    <a:pt x="857" y="386"/>
                  </a:lnTo>
                  <a:lnTo>
                    <a:pt x="877" y="338"/>
                  </a:lnTo>
                  <a:lnTo>
                    <a:pt x="886" y="299"/>
                  </a:lnTo>
                  <a:lnTo>
                    <a:pt x="896" y="251"/>
                  </a:lnTo>
                  <a:lnTo>
                    <a:pt x="896" y="203"/>
                  </a:lnTo>
                  <a:lnTo>
                    <a:pt x="886" y="155"/>
                  </a:lnTo>
                  <a:lnTo>
                    <a:pt x="857" y="107"/>
                  </a:lnTo>
                  <a:lnTo>
                    <a:pt x="828" y="68"/>
                  </a:lnTo>
                  <a:lnTo>
                    <a:pt x="800" y="39"/>
                  </a:lnTo>
                  <a:lnTo>
                    <a:pt x="751" y="20"/>
                  </a:lnTo>
                  <a:lnTo>
                    <a:pt x="713" y="1"/>
                  </a:lnTo>
                  <a:close/>
                </a:path>
              </a:pathLst>
            </a:custGeom>
            <a:solidFill>
              <a:srgbClr val="C649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4" name="Google Shape;2904;p27"/>
            <p:cNvSpPr/>
            <p:nvPr/>
          </p:nvSpPr>
          <p:spPr>
            <a:xfrm>
              <a:off x="855000" y="3627225"/>
              <a:ext cx="21450" cy="17825"/>
            </a:xfrm>
            <a:custGeom>
              <a:rect b="b" l="l" r="r" t="t"/>
              <a:pathLst>
                <a:path extrusionOk="0" h="713" w="858">
                  <a:moveTo>
                    <a:pt x="232" y="0"/>
                  </a:moveTo>
                  <a:lnTo>
                    <a:pt x="184" y="10"/>
                  </a:lnTo>
                  <a:lnTo>
                    <a:pt x="136" y="29"/>
                  </a:lnTo>
                  <a:lnTo>
                    <a:pt x="97" y="48"/>
                  </a:lnTo>
                  <a:lnTo>
                    <a:pt x="59" y="77"/>
                  </a:lnTo>
                  <a:lnTo>
                    <a:pt x="30" y="116"/>
                  </a:lnTo>
                  <a:lnTo>
                    <a:pt x="10" y="164"/>
                  </a:lnTo>
                  <a:lnTo>
                    <a:pt x="1" y="212"/>
                  </a:lnTo>
                  <a:lnTo>
                    <a:pt x="1" y="260"/>
                  </a:lnTo>
                  <a:lnTo>
                    <a:pt x="10" y="308"/>
                  </a:lnTo>
                  <a:lnTo>
                    <a:pt x="20" y="347"/>
                  </a:lnTo>
                  <a:lnTo>
                    <a:pt x="49" y="385"/>
                  </a:lnTo>
                  <a:lnTo>
                    <a:pt x="78" y="424"/>
                  </a:lnTo>
                  <a:lnTo>
                    <a:pt x="116" y="453"/>
                  </a:lnTo>
                  <a:lnTo>
                    <a:pt x="492" y="674"/>
                  </a:lnTo>
                  <a:lnTo>
                    <a:pt x="530" y="703"/>
                  </a:lnTo>
                  <a:lnTo>
                    <a:pt x="578" y="713"/>
                  </a:lnTo>
                  <a:lnTo>
                    <a:pt x="627" y="713"/>
                  </a:lnTo>
                  <a:lnTo>
                    <a:pt x="675" y="703"/>
                  </a:lnTo>
                  <a:lnTo>
                    <a:pt x="713" y="693"/>
                  </a:lnTo>
                  <a:lnTo>
                    <a:pt x="761" y="665"/>
                  </a:lnTo>
                  <a:lnTo>
                    <a:pt x="790" y="636"/>
                  </a:lnTo>
                  <a:lnTo>
                    <a:pt x="819" y="597"/>
                  </a:lnTo>
                  <a:lnTo>
                    <a:pt x="848" y="549"/>
                  </a:lnTo>
                  <a:lnTo>
                    <a:pt x="858" y="501"/>
                  </a:lnTo>
                  <a:lnTo>
                    <a:pt x="858" y="453"/>
                  </a:lnTo>
                  <a:lnTo>
                    <a:pt x="848" y="414"/>
                  </a:lnTo>
                  <a:lnTo>
                    <a:pt x="838" y="366"/>
                  </a:lnTo>
                  <a:lnTo>
                    <a:pt x="810" y="328"/>
                  </a:lnTo>
                  <a:lnTo>
                    <a:pt x="781" y="289"/>
                  </a:lnTo>
                  <a:lnTo>
                    <a:pt x="742" y="260"/>
                  </a:lnTo>
                  <a:lnTo>
                    <a:pt x="367" y="39"/>
                  </a:lnTo>
                  <a:lnTo>
                    <a:pt x="318" y="19"/>
                  </a:lnTo>
                  <a:lnTo>
                    <a:pt x="280" y="0"/>
                  </a:lnTo>
                  <a:close/>
                </a:path>
              </a:pathLst>
            </a:custGeom>
            <a:solidFill>
              <a:srgbClr val="C649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5" name="Google Shape;2905;p27"/>
            <p:cNvSpPr/>
            <p:nvPr/>
          </p:nvSpPr>
          <p:spPr>
            <a:xfrm>
              <a:off x="836225" y="3652250"/>
              <a:ext cx="30600" cy="30600"/>
            </a:xfrm>
            <a:custGeom>
              <a:rect b="b" l="l" r="r" t="t"/>
              <a:pathLst>
                <a:path extrusionOk="0" h="1224" w="1224">
                  <a:moveTo>
                    <a:pt x="550" y="1"/>
                  </a:moveTo>
                  <a:lnTo>
                    <a:pt x="482" y="10"/>
                  </a:lnTo>
                  <a:lnTo>
                    <a:pt x="424" y="29"/>
                  </a:lnTo>
                  <a:lnTo>
                    <a:pt x="319" y="78"/>
                  </a:lnTo>
                  <a:lnTo>
                    <a:pt x="222" y="145"/>
                  </a:lnTo>
                  <a:lnTo>
                    <a:pt x="145" y="222"/>
                  </a:lnTo>
                  <a:lnTo>
                    <a:pt x="78" y="318"/>
                  </a:lnTo>
                  <a:lnTo>
                    <a:pt x="49" y="376"/>
                  </a:lnTo>
                  <a:lnTo>
                    <a:pt x="30" y="434"/>
                  </a:lnTo>
                  <a:lnTo>
                    <a:pt x="20" y="492"/>
                  </a:lnTo>
                  <a:lnTo>
                    <a:pt x="10" y="559"/>
                  </a:lnTo>
                  <a:lnTo>
                    <a:pt x="1" y="617"/>
                  </a:lnTo>
                  <a:lnTo>
                    <a:pt x="10" y="674"/>
                  </a:lnTo>
                  <a:lnTo>
                    <a:pt x="20" y="742"/>
                  </a:lnTo>
                  <a:lnTo>
                    <a:pt x="30" y="800"/>
                  </a:lnTo>
                  <a:lnTo>
                    <a:pt x="78" y="906"/>
                  </a:lnTo>
                  <a:lnTo>
                    <a:pt x="145" y="1002"/>
                  </a:lnTo>
                  <a:lnTo>
                    <a:pt x="232" y="1088"/>
                  </a:lnTo>
                  <a:lnTo>
                    <a:pt x="328" y="1146"/>
                  </a:lnTo>
                  <a:lnTo>
                    <a:pt x="386" y="1175"/>
                  </a:lnTo>
                  <a:lnTo>
                    <a:pt x="444" y="1194"/>
                  </a:lnTo>
                  <a:lnTo>
                    <a:pt x="501" y="1214"/>
                  </a:lnTo>
                  <a:lnTo>
                    <a:pt x="559" y="1223"/>
                  </a:lnTo>
                  <a:lnTo>
                    <a:pt x="627" y="1223"/>
                  </a:lnTo>
                  <a:lnTo>
                    <a:pt x="684" y="1214"/>
                  </a:lnTo>
                  <a:lnTo>
                    <a:pt x="742" y="1204"/>
                  </a:lnTo>
                  <a:lnTo>
                    <a:pt x="800" y="1194"/>
                  </a:lnTo>
                  <a:lnTo>
                    <a:pt x="906" y="1146"/>
                  </a:lnTo>
                  <a:lnTo>
                    <a:pt x="1012" y="1079"/>
                  </a:lnTo>
                  <a:lnTo>
                    <a:pt x="1089" y="992"/>
                  </a:lnTo>
                  <a:lnTo>
                    <a:pt x="1156" y="896"/>
                  </a:lnTo>
                  <a:lnTo>
                    <a:pt x="1185" y="848"/>
                  </a:lnTo>
                  <a:lnTo>
                    <a:pt x="1204" y="790"/>
                  </a:lnTo>
                  <a:lnTo>
                    <a:pt x="1214" y="723"/>
                  </a:lnTo>
                  <a:lnTo>
                    <a:pt x="1224" y="665"/>
                  </a:lnTo>
                  <a:lnTo>
                    <a:pt x="1224" y="607"/>
                  </a:lnTo>
                  <a:lnTo>
                    <a:pt x="1224" y="540"/>
                  </a:lnTo>
                  <a:lnTo>
                    <a:pt x="1214" y="482"/>
                  </a:lnTo>
                  <a:lnTo>
                    <a:pt x="1195" y="424"/>
                  </a:lnTo>
                  <a:lnTo>
                    <a:pt x="1147" y="318"/>
                  </a:lnTo>
                  <a:lnTo>
                    <a:pt x="1089" y="222"/>
                  </a:lnTo>
                  <a:lnTo>
                    <a:pt x="1002" y="135"/>
                  </a:lnTo>
                  <a:lnTo>
                    <a:pt x="906" y="68"/>
                  </a:lnTo>
                  <a:lnTo>
                    <a:pt x="848" y="49"/>
                  </a:lnTo>
                  <a:lnTo>
                    <a:pt x="790" y="29"/>
                  </a:lnTo>
                  <a:lnTo>
                    <a:pt x="733" y="10"/>
                  </a:lnTo>
                  <a:lnTo>
                    <a:pt x="675" y="1"/>
                  </a:lnTo>
                  <a:close/>
                </a:path>
              </a:pathLst>
            </a:custGeom>
            <a:solidFill>
              <a:srgbClr val="3434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6" name="Google Shape;2906;p27"/>
            <p:cNvSpPr/>
            <p:nvPr/>
          </p:nvSpPr>
          <p:spPr>
            <a:xfrm>
              <a:off x="728400" y="3642625"/>
              <a:ext cx="30600" cy="30350"/>
            </a:xfrm>
            <a:custGeom>
              <a:rect b="b" l="l" r="r" t="t"/>
              <a:pathLst>
                <a:path extrusionOk="0" h="1214" w="1224">
                  <a:moveTo>
                    <a:pt x="540" y="0"/>
                  </a:moveTo>
                  <a:lnTo>
                    <a:pt x="482" y="10"/>
                  </a:lnTo>
                  <a:lnTo>
                    <a:pt x="424" y="29"/>
                  </a:lnTo>
                  <a:lnTo>
                    <a:pt x="318" y="68"/>
                  </a:lnTo>
                  <a:lnTo>
                    <a:pt x="222" y="135"/>
                  </a:lnTo>
                  <a:lnTo>
                    <a:pt x="135" y="222"/>
                  </a:lnTo>
                  <a:lnTo>
                    <a:pt x="68" y="318"/>
                  </a:lnTo>
                  <a:lnTo>
                    <a:pt x="49" y="376"/>
                  </a:lnTo>
                  <a:lnTo>
                    <a:pt x="29" y="434"/>
                  </a:lnTo>
                  <a:lnTo>
                    <a:pt x="10" y="491"/>
                  </a:lnTo>
                  <a:lnTo>
                    <a:pt x="1" y="549"/>
                  </a:lnTo>
                  <a:lnTo>
                    <a:pt x="1" y="617"/>
                  </a:lnTo>
                  <a:lnTo>
                    <a:pt x="1" y="674"/>
                  </a:lnTo>
                  <a:lnTo>
                    <a:pt x="10" y="732"/>
                  </a:lnTo>
                  <a:lnTo>
                    <a:pt x="29" y="790"/>
                  </a:lnTo>
                  <a:lnTo>
                    <a:pt x="49" y="848"/>
                  </a:lnTo>
                  <a:lnTo>
                    <a:pt x="78" y="905"/>
                  </a:lnTo>
                  <a:lnTo>
                    <a:pt x="145" y="1002"/>
                  </a:lnTo>
                  <a:lnTo>
                    <a:pt x="222" y="1079"/>
                  </a:lnTo>
                  <a:lnTo>
                    <a:pt x="328" y="1146"/>
                  </a:lnTo>
                  <a:lnTo>
                    <a:pt x="376" y="1175"/>
                  </a:lnTo>
                  <a:lnTo>
                    <a:pt x="434" y="1194"/>
                  </a:lnTo>
                  <a:lnTo>
                    <a:pt x="492" y="1204"/>
                  </a:lnTo>
                  <a:lnTo>
                    <a:pt x="559" y="1213"/>
                  </a:lnTo>
                  <a:lnTo>
                    <a:pt x="684" y="1213"/>
                  </a:lnTo>
                  <a:lnTo>
                    <a:pt x="742" y="1204"/>
                  </a:lnTo>
                  <a:lnTo>
                    <a:pt x="800" y="1185"/>
                  </a:lnTo>
                  <a:lnTo>
                    <a:pt x="906" y="1146"/>
                  </a:lnTo>
                  <a:lnTo>
                    <a:pt x="1002" y="1079"/>
                  </a:lnTo>
                  <a:lnTo>
                    <a:pt x="1089" y="992"/>
                  </a:lnTo>
                  <a:lnTo>
                    <a:pt x="1146" y="896"/>
                  </a:lnTo>
                  <a:lnTo>
                    <a:pt x="1175" y="838"/>
                  </a:lnTo>
                  <a:lnTo>
                    <a:pt x="1194" y="780"/>
                  </a:lnTo>
                  <a:lnTo>
                    <a:pt x="1214" y="722"/>
                  </a:lnTo>
                  <a:lnTo>
                    <a:pt x="1223" y="665"/>
                  </a:lnTo>
                  <a:lnTo>
                    <a:pt x="1223" y="597"/>
                  </a:lnTo>
                  <a:lnTo>
                    <a:pt x="1223" y="540"/>
                  </a:lnTo>
                  <a:lnTo>
                    <a:pt x="1204" y="482"/>
                  </a:lnTo>
                  <a:lnTo>
                    <a:pt x="1194" y="424"/>
                  </a:lnTo>
                  <a:lnTo>
                    <a:pt x="1146" y="308"/>
                  </a:lnTo>
                  <a:lnTo>
                    <a:pt x="1079" y="212"/>
                  </a:lnTo>
                  <a:lnTo>
                    <a:pt x="992" y="135"/>
                  </a:lnTo>
                  <a:lnTo>
                    <a:pt x="896" y="68"/>
                  </a:lnTo>
                  <a:lnTo>
                    <a:pt x="848" y="39"/>
                  </a:lnTo>
                  <a:lnTo>
                    <a:pt x="790" y="20"/>
                  </a:lnTo>
                  <a:lnTo>
                    <a:pt x="732" y="10"/>
                  </a:lnTo>
                  <a:lnTo>
                    <a:pt x="665" y="0"/>
                  </a:lnTo>
                  <a:close/>
                </a:path>
              </a:pathLst>
            </a:custGeom>
            <a:solidFill>
              <a:srgbClr val="3434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7" name="Google Shape;2907;p27"/>
            <p:cNvSpPr/>
            <p:nvPr/>
          </p:nvSpPr>
          <p:spPr>
            <a:xfrm>
              <a:off x="900750" y="3652000"/>
              <a:ext cx="59225" cy="84525"/>
            </a:xfrm>
            <a:custGeom>
              <a:rect b="b" l="l" r="r" t="t"/>
              <a:pathLst>
                <a:path extrusionOk="0" h="3381" w="2369">
                  <a:moveTo>
                    <a:pt x="1377" y="1"/>
                  </a:moveTo>
                  <a:lnTo>
                    <a:pt x="1261" y="11"/>
                  </a:lnTo>
                  <a:lnTo>
                    <a:pt x="1146" y="39"/>
                  </a:lnTo>
                  <a:lnTo>
                    <a:pt x="1030" y="78"/>
                  </a:lnTo>
                  <a:lnTo>
                    <a:pt x="915" y="136"/>
                  </a:lnTo>
                  <a:lnTo>
                    <a:pt x="809" y="203"/>
                  </a:lnTo>
                  <a:lnTo>
                    <a:pt x="703" y="290"/>
                  </a:lnTo>
                  <a:lnTo>
                    <a:pt x="597" y="386"/>
                  </a:lnTo>
                  <a:lnTo>
                    <a:pt x="501" y="502"/>
                  </a:lnTo>
                  <a:lnTo>
                    <a:pt x="414" y="617"/>
                  </a:lnTo>
                  <a:lnTo>
                    <a:pt x="327" y="752"/>
                  </a:lnTo>
                  <a:lnTo>
                    <a:pt x="250" y="896"/>
                  </a:lnTo>
                  <a:lnTo>
                    <a:pt x="183" y="1050"/>
                  </a:lnTo>
                  <a:lnTo>
                    <a:pt x="125" y="1204"/>
                  </a:lnTo>
                  <a:lnTo>
                    <a:pt x="77" y="1378"/>
                  </a:lnTo>
                  <a:lnTo>
                    <a:pt x="39" y="1541"/>
                  </a:lnTo>
                  <a:lnTo>
                    <a:pt x="10" y="1715"/>
                  </a:lnTo>
                  <a:lnTo>
                    <a:pt x="0" y="1878"/>
                  </a:lnTo>
                  <a:lnTo>
                    <a:pt x="0" y="2042"/>
                  </a:lnTo>
                  <a:lnTo>
                    <a:pt x="10" y="2206"/>
                  </a:lnTo>
                  <a:lnTo>
                    <a:pt x="29" y="2360"/>
                  </a:lnTo>
                  <a:lnTo>
                    <a:pt x="58" y="2504"/>
                  </a:lnTo>
                  <a:lnTo>
                    <a:pt x="96" y="2639"/>
                  </a:lnTo>
                  <a:lnTo>
                    <a:pt x="154" y="2764"/>
                  </a:lnTo>
                  <a:lnTo>
                    <a:pt x="212" y="2889"/>
                  </a:lnTo>
                  <a:lnTo>
                    <a:pt x="279" y="2995"/>
                  </a:lnTo>
                  <a:lnTo>
                    <a:pt x="356" y="3091"/>
                  </a:lnTo>
                  <a:lnTo>
                    <a:pt x="443" y="3178"/>
                  </a:lnTo>
                  <a:lnTo>
                    <a:pt x="539" y="3255"/>
                  </a:lnTo>
                  <a:lnTo>
                    <a:pt x="645" y="3303"/>
                  </a:lnTo>
                  <a:lnTo>
                    <a:pt x="761" y="3351"/>
                  </a:lnTo>
                  <a:lnTo>
                    <a:pt x="876" y="3371"/>
                  </a:lnTo>
                  <a:lnTo>
                    <a:pt x="992" y="3380"/>
                  </a:lnTo>
                  <a:lnTo>
                    <a:pt x="1107" y="3371"/>
                  </a:lnTo>
                  <a:lnTo>
                    <a:pt x="1223" y="3342"/>
                  </a:lnTo>
                  <a:lnTo>
                    <a:pt x="1338" y="3294"/>
                  </a:lnTo>
                  <a:lnTo>
                    <a:pt x="1444" y="3236"/>
                  </a:lnTo>
                  <a:lnTo>
                    <a:pt x="1560" y="3168"/>
                  </a:lnTo>
                  <a:lnTo>
                    <a:pt x="1666" y="3082"/>
                  </a:lnTo>
                  <a:lnTo>
                    <a:pt x="1762" y="2985"/>
                  </a:lnTo>
                  <a:lnTo>
                    <a:pt x="1858" y="2880"/>
                  </a:lnTo>
                  <a:lnTo>
                    <a:pt x="1954" y="2754"/>
                  </a:lnTo>
                  <a:lnTo>
                    <a:pt x="2031" y="2620"/>
                  </a:lnTo>
                  <a:lnTo>
                    <a:pt x="2109" y="2485"/>
                  </a:lnTo>
                  <a:lnTo>
                    <a:pt x="2176" y="2331"/>
                  </a:lnTo>
                  <a:lnTo>
                    <a:pt x="2234" y="2167"/>
                  </a:lnTo>
                  <a:lnTo>
                    <a:pt x="2282" y="2003"/>
                  </a:lnTo>
                  <a:lnTo>
                    <a:pt x="2320" y="1830"/>
                  </a:lnTo>
                  <a:lnTo>
                    <a:pt x="2349" y="1666"/>
                  </a:lnTo>
                  <a:lnTo>
                    <a:pt x="2359" y="1493"/>
                  </a:lnTo>
                  <a:lnTo>
                    <a:pt x="2368" y="1329"/>
                  </a:lnTo>
                  <a:lnTo>
                    <a:pt x="2359" y="1175"/>
                  </a:lnTo>
                  <a:lnTo>
                    <a:pt x="2340" y="1021"/>
                  </a:lnTo>
                  <a:lnTo>
                    <a:pt x="2301" y="877"/>
                  </a:lnTo>
                  <a:lnTo>
                    <a:pt x="2263" y="742"/>
                  </a:lnTo>
                  <a:lnTo>
                    <a:pt x="2214" y="607"/>
                  </a:lnTo>
                  <a:lnTo>
                    <a:pt x="2147" y="492"/>
                  </a:lnTo>
                  <a:lnTo>
                    <a:pt x="2080" y="376"/>
                  </a:lnTo>
                  <a:lnTo>
                    <a:pt x="2003" y="280"/>
                  </a:lnTo>
                  <a:lnTo>
                    <a:pt x="1916" y="193"/>
                  </a:lnTo>
                  <a:lnTo>
                    <a:pt x="1820" y="126"/>
                  </a:lnTo>
                  <a:lnTo>
                    <a:pt x="1714" y="68"/>
                  </a:lnTo>
                  <a:lnTo>
                    <a:pt x="1608" y="30"/>
                  </a:lnTo>
                  <a:lnTo>
                    <a:pt x="1492"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8" name="Google Shape;2908;p27"/>
            <p:cNvSpPr/>
            <p:nvPr/>
          </p:nvSpPr>
          <p:spPr>
            <a:xfrm>
              <a:off x="911800" y="3666200"/>
              <a:ext cx="38075" cy="55400"/>
            </a:xfrm>
            <a:custGeom>
              <a:rect b="b" l="l" r="r" t="t"/>
              <a:pathLst>
                <a:path extrusionOk="0" h="2216" w="1523">
                  <a:moveTo>
                    <a:pt x="867" y="1"/>
                  </a:moveTo>
                  <a:lnTo>
                    <a:pt x="790" y="11"/>
                  </a:lnTo>
                  <a:lnTo>
                    <a:pt x="713" y="30"/>
                  </a:lnTo>
                  <a:lnTo>
                    <a:pt x="636" y="59"/>
                  </a:lnTo>
                  <a:lnTo>
                    <a:pt x="559" y="97"/>
                  </a:lnTo>
                  <a:lnTo>
                    <a:pt x="492" y="145"/>
                  </a:lnTo>
                  <a:lnTo>
                    <a:pt x="425" y="193"/>
                  </a:lnTo>
                  <a:lnTo>
                    <a:pt x="357" y="261"/>
                  </a:lnTo>
                  <a:lnTo>
                    <a:pt x="290" y="338"/>
                  </a:lnTo>
                  <a:lnTo>
                    <a:pt x="232" y="415"/>
                  </a:lnTo>
                  <a:lnTo>
                    <a:pt x="174" y="502"/>
                  </a:lnTo>
                  <a:lnTo>
                    <a:pt x="126" y="598"/>
                  </a:lnTo>
                  <a:lnTo>
                    <a:pt x="78" y="694"/>
                  </a:lnTo>
                  <a:lnTo>
                    <a:pt x="39" y="800"/>
                  </a:lnTo>
                  <a:lnTo>
                    <a:pt x="11" y="916"/>
                  </a:lnTo>
                  <a:lnTo>
                    <a:pt x="1" y="954"/>
                  </a:lnTo>
                  <a:lnTo>
                    <a:pt x="68" y="944"/>
                  </a:lnTo>
                  <a:lnTo>
                    <a:pt x="136" y="935"/>
                  </a:lnTo>
                  <a:lnTo>
                    <a:pt x="213" y="944"/>
                  </a:lnTo>
                  <a:lnTo>
                    <a:pt x="280" y="954"/>
                  </a:lnTo>
                  <a:lnTo>
                    <a:pt x="357" y="983"/>
                  </a:lnTo>
                  <a:lnTo>
                    <a:pt x="415" y="1021"/>
                  </a:lnTo>
                  <a:lnTo>
                    <a:pt x="482" y="1070"/>
                  </a:lnTo>
                  <a:lnTo>
                    <a:pt x="540" y="1118"/>
                  </a:lnTo>
                  <a:lnTo>
                    <a:pt x="588" y="1185"/>
                  </a:lnTo>
                  <a:lnTo>
                    <a:pt x="636" y="1253"/>
                  </a:lnTo>
                  <a:lnTo>
                    <a:pt x="675" y="1330"/>
                  </a:lnTo>
                  <a:lnTo>
                    <a:pt x="713" y="1407"/>
                  </a:lnTo>
                  <a:lnTo>
                    <a:pt x="733" y="1493"/>
                  </a:lnTo>
                  <a:lnTo>
                    <a:pt x="762" y="1589"/>
                  </a:lnTo>
                  <a:lnTo>
                    <a:pt x="771" y="1686"/>
                  </a:lnTo>
                  <a:lnTo>
                    <a:pt x="781" y="1792"/>
                  </a:lnTo>
                  <a:lnTo>
                    <a:pt x="781" y="1888"/>
                  </a:lnTo>
                  <a:lnTo>
                    <a:pt x="781" y="1994"/>
                  </a:lnTo>
                  <a:lnTo>
                    <a:pt x="762" y="2109"/>
                  </a:lnTo>
                  <a:lnTo>
                    <a:pt x="742" y="2215"/>
                  </a:lnTo>
                  <a:lnTo>
                    <a:pt x="800" y="2196"/>
                  </a:lnTo>
                  <a:lnTo>
                    <a:pt x="858" y="2177"/>
                  </a:lnTo>
                  <a:lnTo>
                    <a:pt x="973" y="2109"/>
                  </a:lnTo>
                  <a:lnTo>
                    <a:pt x="1079" y="2023"/>
                  </a:lnTo>
                  <a:lnTo>
                    <a:pt x="1176" y="1917"/>
                  </a:lnTo>
                  <a:lnTo>
                    <a:pt x="1272" y="1792"/>
                  </a:lnTo>
                  <a:lnTo>
                    <a:pt x="1349" y="1647"/>
                  </a:lnTo>
                  <a:lnTo>
                    <a:pt x="1416" y="1493"/>
                  </a:lnTo>
                  <a:lnTo>
                    <a:pt x="1464" y="1330"/>
                  </a:lnTo>
                  <a:lnTo>
                    <a:pt x="1493" y="1214"/>
                  </a:lnTo>
                  <a:lnTo>
                    <a:pt x="1512" y="1098"/>
                  </a:lnTo>
                  <a:lnTo>
                    <a:pt x="1522" y="993"/>
                  </a:lnTo>
                  <a:lnTo>
                    <a:pt x="1522" y="887"/>
                  </a:lnTo>
                  <a:lnTo>
                    <a:pt x="1512" y="781"/>
                  </a:lnTo>
                  <a:lnTo>
                    <a:pt x="1503" y="684"/>
                  </a:lnTo>
                  <a:lnTo>
                    <a:pt x="1484" y="588"/>
                  </a:lnTo>
                  <a:lnTo>
                    <a:pt x="1455" y="492"/>
                  </a:lnTo>
                  <a:lnTo>
                    <a:pt x="1416" y="405"/>
                  </a:lnTo>
                  <a:lnTo>
                    <a:pt x="1378" y="328"/>
                  </a:lnTo>
                  <a:lnTo>
                    <a:pt x="1330" y="251"/>
                  </a:lnTo>
                  <a:lnTo>
                    <a:pt x="1281" y="193"/>
                  </a:lnTo>
                  <a:lnTo>
                    <a:pt x="1224" y="136"/>
                  </a:lnTo>
                  <a:lnTo>
                    <a:pt x="1156" y="88"/>
                  </a:lnTo>
                  <a:lnTo>
                    <a:pt x="1089" y="49"/>
                  </a:lnTo>
                  <a:lnTo>
                    <a:pt x="1021" y="20"/>
                  </a:lnTo>
                  <a:lnTo>
                    <a:pt x="944" y="11"/>
                  </a:lnTo>
                  <a:lnTo>
                    <a:pt x="867"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9" name="Google Shape;2909;p27"/>
            <p:cNvSpPr/>
            <p:nvPr/>
          </p:nvSpPr>
          <p:spPr>
            <a:xfrm>
              <a:off x="627075" y="3626725"/>
              <a:ext cx="57550" cy="85725"/>
            </a:xfrm>
            <a:custGeom>
              <a:rect b="b" l="l" r="r" t="t"/>
              <a:pathLst>
                <a:path extrusionOk="0" h="3429" w="2302">
                  <a:moveTo>
                    <a:pt x="1031" y="1"/>
                  </a:moveTo>
                  <a:lnTo>
                    <a:pt x="915" y="20"/>
                  </a:lnTo>
                  <a:lnTo>
                    <a:pt x="799" y="59"/>
                  </a:lnTo>
                  <a:lnTo>
                    <a:pt x="694" y="117"/>
                  </a:lnTo>
                  <a:lnTo>
                    <a:pt x="597" y="184"/>
                  </a:lnTo>
                  <a:lnTo>
                    <a:pt x="501" y="261"/>
                  </a:lnTo>
                  <a:lnTo>
                    <a:pt x="414" y="357"/>
                  </a:lnTo>
                  <a:lnTo>
                    <a:pt x="328" y="463"/>
                  </a:lnTo>
                  <a:lnTo>
                    <a:pt x="260" y="588"/>
                  </a:lnTo>
                  <a:lnTo>
                    <a:pt x="193" y="713"/>
                  </a:lnTo>
                  <a:lnTo>
                    <a:pt x="135" y="848"/>
                  </a:lnTo>
                  <a:lnTo>
                    <a:pt x="87" y="993"/>
                  </a:lnTo>
                  <a:lnTo>
                    <a:pt x="48" y="1147"/>
                  </a:lnTo>
                  <a:lnTo>
                    <a:pt x="20" y="1310"/>
                  </a:lnTo>
                  <a:lnTo>
                    <a:pt x="10" y="1474"/>
                  </a:lnTo>
                  <a:lnTo>
                    <a:pt x="0" y="1647"/>
                  </a:lnTo>
                  <a:lnTo>
                    <a:pt x="10" y="1821"/>
                  </a:lnTo>
                  <a:lnTo>
                    <a:pt x="29" y="2004"/>
                  </a:lnTo>
                  <a:lnTo>
                    <a:pt x="58" y="2167"/>
                  </a:lnTo>
                  <a:lnTo>
                    <a:pt x="97" y="2331"/>
                  </a:lnTo>
                  <a:lnTo>
                    <a:pt x="145" y="2485"/>
                  </a:lnTo>
                  <a:lnTo>
                    <a:pt x="203" y="2629"/>
                  </a:lnTo>
                  <a:lnTo>
                    <a:pt x="270" y="2764"/>
                  </a:lnTo>
                  <a:lnTo>
                    <a:pt x="347" y="2889"/>
                  </a:lnTo>
                  <a:lnTo>
                    <a:pt x="434" y="2995"/>
                  </a:lnTo>
                  <a:lnTo>
                    <a:pt x="520" y="3101"/>
                  </a:lnTo>
                  <a:lnTo>
                    <a:pt x="617" y="3188"/>
                  </a:lnTo>
                  <a:lnTo>
                    <a:pt x="713" y="3265"/>
                  </a:lnTo>
                  <a:lnTo>
                    <a:pt x="819" y="3332"/>
                  </a:lnTo>
                  <a:lnTo>
                    <a:pt x="925" y="3380"/>
                  </a:lnTo>
                  <a:lnTo>
                    <a:pt x="1040" y="3409"/>
                  </a:lnTo>
                  <a:lnTo>
                    <a:pt x="1156" y="3428"/>
                  </a:lnTo>
                  <a:lnTo>
                    <a:pt x="1271" y="3419"/>
                  </a:lnTo>
                  <a:lnTo>
                    <a:pt x="1387" y="3400"/>
                  </a:lnTo>
                  <a:lnTo>
                    <a:pt x="1502" y="3361"/>
                  </a:lnTo>
                  <a:lnTo>
                    <a:pt x="1608" y="3313"/>
                  </a:lnTo>
                  <a:lnTo>
                    <a:pt x="1714" y="3245"/>
                  </a:lnTo>
                  <a:lnTo>
                    <a:pt x="1810" y="3159"/>
                  </a:lnTo>
                  <a:lnTo>
                    <a:pt x="1897" y="3063"/>
                  </a:lnTo>
                  <a:lnTo>
                    <a:pt x="1974" y="2957"/>
                  </a:lnTo>
                  <a:lnTo>
                    <a:pt x="2051" y="2841"/>
                  </a:lnTo>
                  <a:lnTo>
                    <a:pt x="2118" y="2716"/>
                  </a:lnTo>
                  <a:lnTo>
                    <a:pt x="2167" y="2572"/>
                  </a:lnTo>
                  <a:lnTo>
                    <a:pt x="2215" y="2427"/>
                  </a:lnTo>
                  <a:lnTo>
                    <a:pt x="2253" y="2273"/>
                  </a:lnTo>
                  <a:lnTo>
                    <a:pt x="2282" y="2109"/>
                  </a:lnTo>
                  <a:lnTo>
                    <a:pt x="2301" y="1946"/>
                  </a:lnTo>
                  <a:lnTo>
                    <a:pt x="2301" y="1772"/>
                  </a:lnTo>
                  <a:lnTo>
                    <a:pt x="2301" y="1599"/>
                  </a:lnTo>
                  <a:lnTo>
                    <a:pt x="2282" y="1426"/>
                  </a:lnTo>
                  <a:lnTo>
                    <a:pt x="2253" y="1262"/>
                  </a:lnTo>
                  <a:lnTo>
                    <a:pt x="2215" y="1099"/>
                  </a:lnTo>
                  <a:lnTo>
                    <a:pt x="2157" y="944"/>
                  </a:lnTo>
                  <a:lnTo>
                    <a:pt x="2099" y="800"/>
                  </a:lnTo>
                  <a:lnTo>
                    <a:pt x="2032" y="665"/>
                  </a:lnTo>
                  <a:lnTo>
                    <a:pt x="1955" y="540"/>
                  </a:lnTo>
                  <a:lnTo>
                    <a:pt x="1878" y="425"/>
                  </a:lnTo>
                  <a:lnTo>
                    <a:pt x="1791" y="319"/>
                  </a:lnTo>
                  <a:lnTo>
                    <a:pt x="1695" y="232"/>
                  </a:lnTo>
                  <a:lnTo>
                    <a:pt x="1589" y="155"/>
                  </a:lnTo>
                  <a:lnTo>
                    <a:pt x="1483" y="97"/>
                  </a:lnTo>
                  <a:lnTo>
                    <a:pt x="1377" y="49"/>
                  </a:lnTo>
                  <a:lnTo>
                    <a:pt x="1262" y="20"/>
                  </a:lnTo>
                  <a:lnTo>
                    <a:pt x="1146"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0" name="Google Shape;2910;p27"/>
            <p:cNvSpPr/>
            <p:nvPr/>
          </p:nvSpPr>
          <p:spPr>
            <a:xfrm>
              <a:off x="636950" y="3641175"/>
              <a:ext cx="37800" cy="55375"/>
            </a:xfrm>
            <a:custGeom>
              <a:rect b="b" l="l" r="r" t="t"/>
              <a:pathLst>
                <a:path extrusionOk="0" h="2215" w="1512">
                  <a:moveTo>
                    <a:pt x="751" y="1"/>
                  </a:moveTo>
                  <a:lnTo>
                    <a:pt x="674" y="10"/>
                  </a:lnTo>
                  <a:lnTo>
                    <a:pt x="597" y="20"/>
                  </a:lnTo>
                  <a:lnTo>
                    <a:pt x="530" y="39"/>
                  </a:lnTo>
                  <a:lnTo>
                    <a:pt x="453" y="78"/>
                  </a:lnTo>
                  <a:lnTo>
                    <a:pt x="395" y="126"/>
                  </a:lnTo>
                  <a:lnTo>
                    <a:pt x="327" y="174"/>
                  </a:lnTo>
                  <a:lnTo>
                    <a:pt x="270" y="241"/>
                  </a:lnTo>
                  <a:lnTo>
                    <a:pt x="212" y="309"/>
                  </a:lnTo>
                  <a:lnTo>
                    <a:pt x="164" y="386"/>
                  </a:lnTo>
                  <a:lnTo>
                    <a:pt x="125" y="472"/>
                  </a:lnTo>
                  <a:lnTo>
                    <a:pt x="87" y="569"/>
                  </a:lnTo>
                  <a:lnTo>
                    <a:pt x="58" y="665"/>
                  </a:lnTo>
                  <a:lnTo>
                    <a:pt x="29" y="761"/>
                  </a:lnTo>
                  <a:lnTo>
                    <a:pt x="10" y="867"/>
                  </a:lnTo>
                  <a:lnTo>
                    <a:pt x="0" y="983"/>
                  </a:lnTo>
                  <a:lnTo>
                    <a:pt x="0" y="1089"/>
                  </a:lnTo>
                  <a:lnTo>
                    <a:pt x="0" y="1204"/>
                  </a:lnTo>
                  <a:lnTo>
                    <a:pt x="19" y="1387"/>
                  </a:lnTo>
                  <a:lnTo>
                    <a:pt x="58" y="1551"/>
                  </a:lnTo>
                  <a:lnTo>
                    <a:pt x="116" y="1705"/>
                  </a:lnTo>
                  <a:lnTo>
                    <a:pt x="183" y="1840"/>
                  </a:lnTo>
                  <a:lnTo>
                    <a:pt x="260" y="1965"/>
                  </a:lnTo>
                  <a:lnTo>
                    <a:pt x="356" y="2071"/>
                  </a:lnTo>
                  <a:lnTo>
                    <a:pt x="453" y="2148"/>
                  </a:lnTo>
                  <a:lnTo>
                    <a:pt x="501" y="2186"/>
                  </a:lnTo>
                  <a:lnTo>
                    <a:pt x="558" y="2215"/>
                  </a:lnTo>
                  <a:lnTo>
                    <a:pt x="558" y="2099"/>
                  </a:lnTo>
                  <a:lnTo>
                    <a:pt x="568" y="1994"/>
                  </a:lnTo>
                  <a:lnTo>
                    <a:pt x="578" y="1888"/>
                  </a:lnTo>
                  <a:lnTo>
                    <a:pt x="597" y="1782"/>
                  </a:lnTo>
                  <a:lnTo>
                    <a:pt x="626" y="1685"/>
                  </a:lnTo>
                  <a:lnTo>
                    <a:pt x="655" y="1589"/>
                  </a:lnTo>
                  <a:lnTo>
                    <a:pt x="693" y="1503"/>
                  </a:lnTo>
                  <a:lnTo>
                    <a:pt x="732" y="1426"/>
                  </a:lnTo>
                  <a:lnTo>
                    <a:pt x="780" y="1349"/>
                  </a:lnTo>
                  <a:lnTo>
                    <a:pt x="838" y="1281"/>
                  </a:lnTo>
                  <a:lnTo>
                    <a:pt x="895" y="1223"/>
                  </a:lnTo>
                  <a:lnTo>
                    <a:pt x="953" y="1166"/>
                  </a:lnTo>
                  <a:lnTo>
                    <a:pt x="1021" y="1127"/>
                  </a:lnTo>
                  <a:lnTo>
                    <a:pt x="1088" y="1089"/>
                  </a:lnTo>
                  <a:lnTo>
                    <a:pt x="1165" y="1069"/>
                  </a:lnTo>
                  <a:lnTo>
                    <a:pt x="1232" y="1060"/>
                  </a:lnTo>
                  <a:lnTo>
                    <a:pt x="1377" y="1060"/>
                  </a:lnTo>
                  <a:lnTo>
                    <a:pt x="1444" y="1079"/>
                  </a:lnTo>
                  <a:lnTo>
                    <a:pt x="1512" y="1108"/>
                  </a:lnTo>
                  <a:lnTo>
                    <a:pt x="1512" y="1060"/>
                  </a:lnTo>
                  <a:lnTo>
                    <a:pt x="1502" y="944"/>
                  </a:lnTo>
                  <a:lnTo>
                    <a:pt x="1483" y="838"/>
                  </a:lnTo>
                  <a:lnTo>
                    <a:pt x="1454" y="732"/>
                  </a:lnTo>
                  <a:lnTo>
                    <a:pt x="1425" y="626"/>
                  </a:lnTo>
                  <a:lnTo>
                    <a:pt x="1386" y="530"/>
                  </a:lnTo>
                  <a:lnTo>
                    <a:pt x="1338" y="444"/>
                  </a:lnTo>
                  <a:lnTo>
                    <a:pt x="1290" y="357"/>
                  </a:lnTo>
                  <a:lnTo>
                    <a:pt x="1232" y="280"/>
                  </a:lnTo>
                  <a:lnTo>
                    <a:pt x="1175" y="212"/>
                  </a:lnTo>
                  <a:lnTo>
                    <a:pt x="1117" y="155"/>
                  </a:lnTo>
                  <a:lnTo>
                    <a:pt x="1050" y="107"/>
                  </a:lnTo>
                  <a:lnTo>
                    <a:pt x="982" y="68"/>
                  </a:lnTo>
                  <a:lnTo>
                    <a:pt x="905" y="39"/>
                  </a:lnTo>
                  <a:lnTo>
                    <a:pt x="828" y="10"/>
                  </a:lnTo>
                  <a:lnTo>
                    <a:pt x="751"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1" name="Google Shape;2911;p27"/>
            <p:cNvSpPr/>
            <p:nvPr/>
          </p:nvSpPr>
          <p:spPr>
            <a:xfrm>
              <a:off x="772925" y="3687625"/>
              <a:ext cx="36850" cy="20975"/>
            </a:xfrm>
            <a:custGeom>
              <a:rect b="b" l="l" r="r" t="t"/>
              <a:pathLst>
                <a:path extrusionOk="0" h="839" w="1474">
                  <a:moveTo>
                    <a:pt x="636" y="1"/>
                  </a:moveTo>
                  <a:lnTo>
                    <a:pt x="492" y="30"/>
                  </a:lnTo>
                  <a:lnTo>
                    <a:pt x="367" y="68"/>
                  </a:lnTo>
                  <a:lnTo>
                    <a:pt x="251" y="126"/>
                  </a:lnTo>
                  <a:lnTo>
                    <a:pt x="193" y="164"/>
                  </a:lnTo>
                  <a:lnTo>
                    <a:pt x="155" y="203"/>
                  </a:lnTo>
                  <a:lnTo>
                    <a:pt x="107" y="241"/>
                  </a:lnTo>
                  <a:lnTo>
                    <a:pt x="78" y="290"/>
                  </a:lnTo>
                  <a:lnTo>
                    <a:pt x="49" y="338"/>
                  </a:lnTo>
                  <a:lnTo>
                    <a:pt x="20" y="396"/>
                  </a:lnTo>
                  <a:lnTo>
                    <a:pt x="10" y="453"/>
                  </a:lnTo>
                  <a:lnTo>
                    <a:pt x="1" y="511"/>
                  </a:lnTo>
                  <a:lnTo>
                    <a:pt x="1" y="559"/>
                  </a:lnTo>
                  <a:lnTo>
                    <a:pt x="1" y="607"/>
                  </a:lnTo>
                  <a:lnTo>
                    <a:pt x="20" y="646"/>
                  </a:lnTo>
                  <a:lnTo>
                    <a:pt x="39" y="675"/>
                  </a:lnTo>
                  <a:lnTo>
                    <a:pt x="68" y="704"/>
                  </a:lnTo>
                  <a:lnTo>
                    <a:pt x="107" y="723"/>
                  </a:lnTo>
                  <a:lnTo>
                    <a:pt x="193" y="742"/>
                  </a:lnTo>
                  <a:lnTo>
                    <a:pt x="299" y="752"/>
                  </a:lnTo>
                  <a:lnTo>
                    <a:pt x="424" y="761"/>
                  </a:lnTo>
                  <a:lnTo>
                    <a:pt x="569" y="761"/>
                  </a:lnTo>
                  <a:lnTo>
                    <a:pt x="713" y="771"/>
                  </a:lnTo>
                  <a:lnTo>
                    <a:pt x="867" y="790"/>
                  </a:lnTo>
                  <a:lnTo>
                    <a:pt x="1002" y="809"/>
                  </a:lnTo>
                  <a:lnTo>
                    <a:pt x="1127" y="829"/>
                  </a:lnTo>
                  <a:lnTo>
                    <a:pt x="1233" y="838"/>
                  </a:lnTo>
                  <a:lnTo>
                    <a:pt x="1329" y="829"/>
                  </a:lnTo>
                  <a:lnTo>
                    <a:pt x="1368" y="819"/>
                  </a:lnTo>
                  <a:lnTo>
                    <a:pt x="1397" y="800"/>
                  </a:lnTo>
                  <a:lnTo>
                    <a:pt x="1426" y="771"/>
                  </a:lnTo>
                  <a:lnTo>
                    <a:pt x="1445" y="732"/>
                  </a:lnTo>
                  <a:lnTo>
                    <a:pt x="1464" y="694"/>
                  </a:lnTo>
                  <a:lnTo>
                    <a:pt x="1474" y="636"/>
                  </a:lnTo>
                  <a:lnTo>
                    <a:pt x="1474" y="578"/>
                  </a:lnTo>
                  <a:lnTo>
                    <a:pt x="1464" y="521"/>
                  </a:lnTo>
                  <a:lnTo>
                    <a:pt x="1455" y="463"/>
                  </a:lnTo>
                  <a:lnTo>
                    <a:pt x="1435" y="415"/>
                  </a:lnTo>
                  <a:lnTo>
                    <a:pt x="1406" y="357"/>
                  </a:lnTo>
                  <a:lnTo>
                    <a:pt x="1378" y="309"/>
                  </a:lnTo>
                  <a:lnTo>
                    <a:pt x="1339" y="261"/>
                  </a:lnTo>
                  <a:lnTo>
                    <a:pt x="1291" y="222"/>
                  </a:lnTo>
                  <a:lnTo>
                    <a:pt x="1185" y="136"/>
                  </a:lnTo>
                  <a:lnTo>
                    <a:pt x="1069" y="78"/>
                  </a:lnTo>
                  <a:lnTo>
                    <a:pt x="935" y="30"/>
                  </a:lnTo>
                  <a:lnTo>
                    <a:pt x="858" y="20"/>
                  </a:lnTo>
                  <a:lnTo>
                    <a:pt x="781" y="10"/>
                  </a:lnTo>
                  <a:lnTo>
                    <a:pt x="713"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2" name="Google Shape;2912;p27"/>
            <p:cNvSpPr/>
            <p:nvPr/>
          </p:nvSpPr>
          <p:spPr>
            <a:xfrm>
              <a:off x="743800" y="3720375"/>
              <a:ext cx="85725" cy="32275"/>
            </a:xfrm>
            <a:custGeom>
              <a:rect b="b" l="l" r="r" t="t"/>
              <a:pathLst>
                <a:path extrusionOk="0" h="1291" w="3429">
                  <a:moveTo>
                    <a:pt x="386" y="0"/>
                  </a:moveTo>
                  <a:lnTo>
                    <a:pt x="299" y="10"/>
                  </a:lnTo>
                  <a:lnTo>
                    <a:pt x="203" y="39"/>
                  </a:lnTo>
                  <a:lnTo>
                    <a:pt x="155" y="68"/>
                  </a:lnTo>
                  <a:lnTo>
                    <a:pt x="107" y="96"/>
                  </a:lnTo>
                  <a:lnTo>
                    <a:pt x="68" y="135"/>
                  </a:lnTo>
                  <a:lnTo>
                    <a:pt x="39" y="173"/>
                  </a:lnTo>
                  <a:lnTo>
                    <a:pt x="10" y="231"/>
                  </a:lnTo>
                  <a:lnTo>
                    <a:pt x="1" y="299"/>
                  </a:lnTo>
                  <a:lnTo>
                    <a:pt x="1" y="376"/>
                  </a:lnTo>
                  <a:lnTo>
                    <a:pt x="10" y="462"/>
                  </a:lnTo>
                  <a:lnTo>
                    <a:pt x="145" y="318"/>
                  </a:lnTo>
                  <a:lnTo>
                    <a:pt x="193" y="376"/>
                  </a:lnTo>
                  <a:lnTo>
                    <a:pt x="270" y="462"/>
                  </a:lnTo>
                  <a:lnTo>
                    <a:pt x="396" y="568"/>
                  </a:lnTo>
                  <a:lnTo>
                    <a:pt x="550" y="693"/>
                  </a:lnTo>
                  <a:lnTo>
                    <a:pt x="752" y="828"/>
                  </a:lnTo>
                  <a:lnTo>
                    <a:pt x="867" y="896"/>
                  </a:lnTo>
                  <a:lnTo>
                    <a:pt x="992" y="963"/>
                  </a:lnTo>
                  <a:lnTo>
                    <a:pt x="1127" y="1021"/>
                  </a:lnTo>
                  <a:lnTo>
                    <a:pt x="1281" y="1078"/>
                  </a:lnTo>
                  <a:lnTo>
                    <a:pt x="1435" y="1127"/>
                  </a:lnTo>
                  <a:lnTo>
                    <a:pt x="1609" y="1175"/>
                  </a:lnTo>
                  <a:lnTo>
                    <a:pt x="1820" y="1213"/>
                  </a:lnTo>
                  <a:lnTo>
                    <a:pt x="2023" y="1252"/>
                  </a:lnTo>
                  <a:lnTo>
                    <a:pt x="2206" y="1271"/>
                  </a:lnTo>
                  <a:lnTo>
                    <a:pt x="2379" y="1281"/>
                  </a:lnTo>
                  <a:lnTo>
                    <a:pt x="2543" y="1290"/>
                  </a:lnTo>
                  <a:lnTo>
                    <a:pt x="2697" y="1281"/>
                  </a:lnTo>
                  <a:lnTo>
                    <a:pt x="2831" y="1271"/>
                  </a:lnTo>
                  <a:lnTo>
                    <a:pt x="2956" y="1261"/>
                  </a:lnTo>
                  <a:lnTo>
                    <a:pt x="3159" y="1223"/>
                  </a:lnTo>
                  <a:lnTo>
                    <a:pt x="3313" y="1184"/>
                  </a:lnTo>
                  <a:lnTo>
                    <a:pt x="3399" y="1155"/>
                  </a:lnTo>
                  <a:lnTo>
                    <a:pt x="3428" y="1146"/>
                  </a:lnTo>
                  <a:lnTo>
                    <a:pt x="3082" y="799"/>
                  </a:lnTo>
                  <a:lnTo>
                    <a:pt x="3178" y="1069"/>
                  </a:lnTo>
                  <a:lnTo>
                    <a:pt x="2841" y="1088"/>
                  </a:lnTo>
                  <a:lnTo>
                    <a:pt x="2533" y="1078"/>
                  </a:lnTo>
                  <a:lnTo>
                    <a:pt x="2234" y="1050"/>
                  </a:lnTo>
                  <a:lnTo>
                    <a:pt x="1965" y="1011"/>
                  </a:lnTo>
                  <a:lnTo>
                    <a:pt x="1724" y="953"/>
                  </a:lnTo>
                  <a:lnTo>
                    <a:pt x="1493" y="896"/>
                  </a:lnTo>
                  <a:lnTo>
                    <a:pt x="1291" y="818"/>
                  </a:lnTo>
                  <a:lnTo>
                    <a:pt x="1108" y="732"/>
                  </a:lnTo>
                  <a:lnTo>
                    <a:pt x="944" y="645"/>
                  </a:lnTo>
                  <a:lnTo>
                    <a:pt x="800" y="559"/>
                  </a:lnTo>
                  <a:lnTo>
                    <a:pt x="675" y="482"/>
                  </a:lnTo>
                  <a:lnTo>
                    <a:pt x="569" y="395"/>
                  </a:lnTo>
                  <a:lnTo>
                    <a:pt x="482" y="318"/>
                  </a:lnTo>
                  <a:lnTo>
                    <a:pt x="415" y="250"/>
                  </a:lnTo>
                  <a:lnTo>
                    <a:pt x="319" y="154"/>
                  </a:lnTo>
                  <a:lnTo>
                    <a:pt x="473"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3" name="Google Shape;2913;p27"/>
            <p:cNvSpPr/>
            <p:nvPr/>
          </p:nvSpPr>
          <p:spPr>
            <a:xfrm>
              <a:off x="591700" y="3463550"/>
              <a:ext cx="90525" cy="87875"/>
            </a:xfrm>
            <a:custGeom>
              <a:rect b="b" l="l" r="r" t="t"/>
              <a:pathLst>
                <a:path extrusionOk="0" h="3515" w="3621">
                  <a:moveTo>
                    <a:pt x="1454" y="0"/>
                  </a:moveTo>
                  <a:lnTo>
                    <a:pt x="1425" y="10"/>
                  </a:lnTo>
                  <a:lnTo>
                    <a:pt x="1377" y="29"/>
                  </a:lnTo>
                  <a:lnTo>
                    <a:pt x="1329" y="68"/>
                  </a:lnTo>
                  <a:lnTo>
                    <a:pt x="1281" y="126"/>
                  </a:lnTo>
                  <a:lnTo>
                    <a:pt x="1165" y="260"/>
                  </a:lnTo>
                  <a:lnTo>
                    <a:pt x="1040" y="434"/>
                  </a:lnTo>
                  <a:lnTo>
                    <a:pt x="905" y="645"/>
                  </a:lnTo>
                  <a:lnTo>
                    <a:pt x="770" y="877"/>
                  </a:lnTo>
                  <a:lnTo>
                    <a:pt x="636" y="1127"/>
                  </a:lnTo>
                  <a:lnTo>
                    <a:pt x="501" y="1387"/>
                  </a:lnTo>
                  <a:lnTo>
                    <a:pt x="366" y="1647"/>
                  </a:lnTo>
                  <a:lnTo>
                    <a:pt x="260" y="1907"/>
                  </a:lnTo>
                  <a:lnTo>
                    <a:pt x="154" y="2147"/>
                  </a:lnTo>
                  <a:lnTo>
                    <a:pt x="77" y="2378"/>
                  </a:lnTo>
                  <a:lnTo>
                    <a:pt x="29" y="2581"/>
                  </a:lnTo>
                  <a:lnTo>
                    <a:pt x="10" y="2667"/>
                  </a:lnTo>
                  <a:lnTo>
                    <a:pt x="0" y="2744"/>
                  </a:lnTo>
                  <a:lnTo>
                    <a:pt x="0" y="2812"/>
                  </a:lnTo>
                  <a:lnTo>
                    <a:pt x="10" y="2869"/>
                  </a:lnTo>
                  <a:lnTo>
                    <a:pt x="19" y="2918"/>
                  </a:lnTo>
                  <a:lnTo>
                    <a:pt x="48" y="2956"/>
                  </a:lnTo>
                  <a:lnTo>
                    <a:pt x="87" y="2975"/>
                  </a:lnTo>
                  <a:lnTo>
                    <a:pt x="145" y="3004"/>
                  </a:lnTo>
                  <a:lnTo>
                    <a:pt x="289" y="3062"/>
                  </a:lnTo>
                  <a:lnTo>
                    <a:pt x="491" y="3110"/>
                  </a:lnTo>
                  <a:lnTo>
                    <a:pt x="722" y="3158"/>
                  </a:lnTo>
                  <a:lnTo>
                    <a:pt x="992" y="3206"/>
                  </a:lnTo>
                  <a:lnTo>
                    <a:pt x="1281" y="3255"/>
                  </a:lnTo>
                  <a:lnTo>
                    <a:pt x="1887" y="3341"/>
                  </a:lnTo>
                  <a:lnTo>
                    <a:pt x="2484" y="3418"/>
                  </a:lnTo>
                  <a:lnTo>
                    <a:pt x="2994" y="3466"/>
                  </a:lnTo>
                  <a:lnTo>
                    <a:pt x="3485" y="3515"/>
                  </a:lnTo>
                  <a:lnTo>
                    <a:pt x="3620" y="3091"/>
                  </a:lnTo>
                  <a:lnTo>
                    <a:pt x="3331" y="2600"/>
                  </a:lnTo>
                  <a:lnTo>
                    <a:pt x="3023" y="2099"/>
                  </a:lnTo>
                  <a:lnTo>
                    <a:pt x="2667" y="1522"/>
                  </a:lnTo>
                  <a:lnTo>
                    <a:pt x="2301" y="954"/>
                  </a:lnTo>
                  <a:lnTo>
                    <a:pt x="2118" y="694"/>
                  </a:lnTo>
                  <a:lnTo>
                    <a:pt x="1945" y="463"/>
                  </a:lnTo>
                  <a:lnTo>
                    <a:pt x="1791" y="260"/>
                  </a:lnTo>
                  <a:lnTo>
                    <a:pt x="1656" y="116"/>
                  </a:lnTo>
                  <a:lnTo>
                    <a:pt x="1589" y="58"/>
                  </a:lnTo>
                  <a:lnTo>
                    <a:pt x="1541" y="20"/>
                  </a:lnTo>
                  <a:lnTo>
                    <a:pt x="1492" y="0"/>
                  </a:lnTo>
                  <a:close/>
                </a:path>
              </a:pathLst>
            </a:custGeom>
            <a:solidFill>
              <a:srgbClr val="EA63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4" name="Google Shape;2914;p27"/>
            <p:cNvSpPr/>
            <p:nvPr/>
          </p:nvSpPr>
          <p:spPr>
            <a:xfrm>
              <a:off x="670875" y="3532375"/>
              <a:ext cx="31325" cy="31325"/>
            </a:xfrm>
            <a:custGeom>
              <a:rect b="b" l="l" r="r" t="t"/>
              <a:pathLst>
                <a:path extrusionOk="0" h="1253" w="1253">
                  <a:moveTo>
                    <a:pt x="559" y="1"/>
                  </a:moveTo>
                  <a:lnTo>
                    <a:pt x="501" y="11"/>
                  </a:lnTo>
                  <a:lnTo>
                    <a:pt x="443" y="30"/>
                  </a:lnTo>
                  <a:lnTo>
                    <a:pt x="386" y="49"/>
                  </a:lnTo>
                  <a:lnTo>
                    <a:pt x="328" y="78"/>
                  </a:lnTo>
                  <a:lnTo>
                    <a:pt x="280" y="107"/>
                  </a:lnTo>
                  <a:lnTo>
                    <a:pt x="184" y="184"/>
                  </a:lnTo>
                  <a:lnTo>
                    <a:pt x="107" y="271"/>
                  </a:lnTo>
                  <a:lnTo>
                    <a:pt x="78" y="328"/>
                  </a:lnTo>
                  <a:lnTo>
                    <a:pt x="49" y="386"/>
                  </a:lnTo>
                  <a:lnTo>
                    <a:pt x="29" y="434"/>
                  </a:lnTo>
                  <a:lnTo>
                    <a:pt x="20" y="502"/>
                  </a:lnTo>
                  <a:lnTo>
                    <a:pt x="10" y="559"/>
                  </a:lnTo>
                  <a:lnTo>
                    <a:pt x="1" y="627"/>
                  </a:lnTo>
                  <a:lnTo>
                    <a:pt x="10" y="685"/>
                  </a:lnTo>
                  <a:lnTo>
                    <a:pt x="20" y="752"/>
                  </a:lnTo>
                  <a:lnTo>
                    <a:pt x="29" y="810"/>
                  </a:lnTo>
                  <a:lnTo>
                    <a:pt x="49" y="867"/>
                  </a:lnTo>
                  <a:lnTo>
                    <a:pt x="78" y="925"/>
                  </a:lnTo>
                  <a:lnTo>
                    <a:pt x="107" y="973"/>
                  </a:lnTo>
                  <a:lnTo>
                    <a:pt x="184" y="1070"/>
                  </a:lnTo>
                  <a:lnTo>
                    <a:pt x="280" y="1137"/>
                  </a:lnTo>
                  <a:lnTo>
                    <a:pt x="328" y="1176"/>
                  </a:lnTo>
                  <a:lnTo>
                    <a:pt x="386" y="1195"/>
                  </a:lnTo>
                  <a:lnTo>
                    <a:pt x="443" y="1224"/>
                  </a:lnTo>
                  <a:lnTo>
                    <a:pt x="501" y="1233"/>
                  </a:lnTo>
                  <a:lnTo>
                    <a:pt x="559" y="1243"/>
                  </a:lnTo>
                  <a:lnTo>
                    <a:pt x="626" y="1253"/>
                  </a:lnTo>
                  <a:lnTo>
                    <a:pt x="694" y="1243"/>
                  </a:lnTo>
                  <a:lnTo>
                    <a:pt x="752" y="1233"/>
                  </a:lnTo>
                  <a:lnTo>
                    <a:pt x="809" y="1224"/>
                  </a:lnTo>
                  <a:lnTo>
                    <a:pt x="867" y="1195"/>
                  </a:lnTo>
                  <a:lnTo>
                    <a:pt x="925" y="1176"/>
                  </a:lnTo>
                  <a:lnTo>
                    <a:pt x="973" y="1137"/>
                  </a:lnTo>
                  <a:lnTo>
                    <a:pt x="1069" y="1070"/>
                  </a:lnTo>
                  <a:lnTo>
                    <a:pt x="1146" y="973"/>
                  </a:lnTo>
                  <a:lnTo>
                    <a:pt x="1175" y="925"/>
                  </a:lnTo>
                  <a:lnTo>
                    <a:pt x="1204" y="867"/>
                  </a:lnTo>
                  <a:lnTo>
                    <a:pt x="1223" y="810"/>
                  </a:lnTo>
                  <a:lnTo>
                    <a:pt x="1243" y="752"/>
                  </a:lnTo>
                  <a:lnTo>
                    <a:pt x="1252" y="685"/>
                  </a:lnTo>
                  <a:lnTo>
                    <a:pt x="1252" y="627"/>
                  </a:lnTo>
                  <a:lnTo>
                    <a:pt x="1252" y="559"/>
                  </a:lnTo>
                  <a:lnTo>
                    <a:pt x="1243" y="502"/>
                  </a:lnTo>
                  <a:lnTo>
                    <a:pt x="1223" y="434"/>
                  </a:lnTo>
                  <a:lnTo>
                    <a:pt x="1204" y="386"/>
                  </a:lnTo>
                  <a:lnTo>
                    <a:pt x="1175" y="328"/>
                  </a:lnTo>
                  <a:lnTo>
                    <a:pt x="1146" y="271"/>
                  </a:lnTo>
                  <a:lnTo>
                    <a:pt x="1069" y="184"/>
                  </a:lnTo>
                  <a:lnTo>
                    <a:pt x="973" y="107"/>
                  </a:lnTo>
                  <a:lnTo>
                    <a:pt x="925" y="78"/>
                  </a:lnTo>
                  <a:lnTo>
                    <a:pt x="867" y="49"/>
                  </a:lnTo>
                  <a:lnTo>
                    <a:pt x="809" y="30"/>
                  </a:lnTo>
                  <a:lnTo>
                    <a:pt x="752" y="11"/>
                  </a:lnTo>
                  <a:lnTo>
                    <a:pt x="694" y="1"/>
                  </a:lnTo>
                  <a:close/>
                </a:path>
              </a:pathLst>
            </a:custGeom>
            <a:solidFill>
              <a:srgbClr val="A9C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5" name="Google Shape;2915;p27"/>
            <p:cNvSpPr/>
            <p:nvPr/>
          </p:nvSpPr>
          <p:spPr>
            <a:xfrm>
              <a:off x="717100" y="3514100"/>
              <a:ext cx="209650" cy="78475"/>
            </a:xfrm>
            <a:custGeom>
              <a:rect b="b" l="l" r="r" t="t"/>
              <a:pathLst>
                <a:path extrusionOk="0" h="3139" w="8386">
                  <a:moveTo>
                    <a:pt x="953" y="0"/>
                  </a:moveTo>
                  <a:lnTo>
                    <a:pt x="703" y="97"/>
                  </a:lnTo>
                  <a:lnTo>
                    <a:pt x="462" y="212"/>
                  </a:lnTo>
                  <a:lnTo>
                    <a:pt x="222" y="337"/>
                  </a:lnTo>
                  <a:lnTo>
                    <a:pt x="0" y="491"/>
                  </a:lnTo>
                  <a:lnTo>
                    <a:pt x="231" y="742"/>
                  </a:lnTo>
                  <a:lnTo>
                    <a:pt x="472" y="982"/>
                  </a:lnTo>
                  <a:lnTo>
                    <a:pt x="713" y="1204"/>
                  </a:lnTo>
                  <a:lnTo>
                    <a:pt x="963" y="1416"/>
                  </a:lnTo>
                  <a:lnTo>
                    <a:pt x="1213" y="1608"/>
                  </a:lnTo>
                  <a:lnTo>
                    <a:pt x="1473" y="1781"/>
                  </a:lnTo>
                  <a:lnTo>
                    <a:pt x="1743" y="1955"/>
                  </a:lnTo>
                  <a:lnTo>
                    <a:pt x="2003" y="2109"/>
                  </a:lnTo>
                  <a:lnTo>
                    <a:pt x="2272" y="2243"/>
                  </a:lnTo>
                  <a:lnTo>
                    <a:pt x="2551" y="2378"/>
                  </a:lnTo>
                  <a:lnTo>
                    <a:pt x="2821" y="2494"/>
                  </a:lnTo>
                  <a:lnTo>
                    <a:pt x="3100" y="2600"/>
                  </a:lnTo>
                  <a:lnTo>
                    <a:pt x="3379" y="2696"/>
                  </a:lnTo>
                  <a:lnTo>
                    <a:pt x="3659" y="2783"/>
                  </a:lnTo>
                  <a:lnTo>
                    <a:pt x="3938" y="2850"/>
                  </a:lnTo>
                  <a:lnTo>
                    <a:pt x="4227" y="2917"/>
                  </a:lnTo>
                  <a:lnTo>
                    <a:pt x="4506" y="2975"/>
                  </a:lnTo>
                  <a:lnTo>
                    <a:pt x="4785" y="3023"/>
                  </a:lnTo>
                  <a:lnTo>
                    <a:pt x="5064" y="3062"/>
                  </a:lnTo>
                  <a:lnTo>
                    <a:pt x="5343" y="3091"/>
                  </a:lnTo>
                  <a:lnTo>
                    <a:pt x="5613" y="3110"/>
                  </a:lnTo>
                  <a:lnTo>
                    <a:pt x="5892" y="3129"/>
                  </a:lnTo>
                  <a:lnTo>
                    <a:pt x="6162" y="3139"/>
                  </a:lnTo>
                  <a:lnTo>
                    <a:pt x="6422" y="3139"/>
                  </a:lnTo>
                  <a:lnTo>
                    <a:pt x="6951" y="3129"/>
                  </a:lnTo>
                  <a:lnTo>
                    <a:pt x="7452" y="3100"/>
                  </a:lnTo>
                  <a:lnTo>
                    <a:pt x="7933" y="3052"/>
                  </a:lnTo>
                  <a:lnTo>
                    <a:pt x="8386" y="2994"/>
                  </a:lnTo>
                  <a:lnTo>
                    <a:pt x="8309" y="2725"/>
                  </a:lnTo>
                  <a:lnTo>
                    <a:pt x="8213" y="2475"/>
                  </a:lnTo>
                  <a:lnTo>
                    <a:pt x="8107" y="2224"/>
                  </a:lnTo>
                  <a:lnTo>
                    <a:pt x="7981" y="1984"/>
                  </a:lnTo>
                  <a:lnTo>
                    <a:pt x="7779" y="2061"/>
                  </a:lnTo>
                  <a:lnTo>
                    <a:pt x="7567" y="2128"/>
                  </a:lnTo>
                  <a:lnTo>
                    <a:pt x="7356" y="2195"/>
                  </a:lnTo>
                  <a:lnTo>
                    <a:pt x="7134" y="2263"/>
                  </a:lnTo>
                  <a:lnTo>
                    <a:pt x="6903" y="2320"/>
                  </a:lnTo>
                  <a:lnTo>
                    <a:pt x="6672" y="2369"/>
                  </a:lnTo>
                  <a:lnTo>
                    <a:pt x="6431" y="2407"/>
                  </a:lnTo>
                  <a:lnTo>
                    <a:pt x="6191" y="2446"/>
                  </a:lnTo>
                  <a:lnTo>
                    <a:pt x="5931" y="2475"/>
                  </a:lnTo>
                  <a:lnTo>
                    <a:pt x="5671" y="2494"/>
                  </a:lnTo>
                  <a:lnTo>
                    <a:pt x="5411" y="2503"/>
                  </a:lnTo>
                  <a:lnTo>
                    <a:pt x="4862" y="2503"/>
                  </a:lnTo>
                  <a:lnTo>
                    <a:pt x="4573" y="2484"/>
                  </a:lnTo>
                  <a:lnTo>
                    <a:pt x="4284" y="2455"/>
                  </a:lnTo>
                  <a:lnTo>
                    <a:pt x="3986" y="2407"/>
                  </a:lnTo>
                  <a:lnTo>
                    <a:pt x="3659" y="2349"/>
                  </a:lnTo>
                  <a:lnTo>
                    <a:pt x="3360" y="2272"/>
                  </a:lnTo>
                  <a:lnTo>
                    <a:pt x="3071" y="2186"/>
                  </a:lnTo>
                  <a:lnTo>
                    <a:pt x="2811" y="2070"/>
                  </a:lnTo>
                  <a:lnTo>
                    <a:pt x="2571" y="1955"/>
                  </a:lnTo>
                  <a:lnTo>
                    <a:pt x="2349" y="1820"/>
                  </a:lnTo>
                  <a:lnTo>
                    <a:pt x="2137" y="1675"/>
                  </a:lnTo>
                  <a:lnTo>
                    <a:pt x="1945" y="1521"/>
                  </a:lnTo>
                  <a:lnTo>
                    <a:pt x="1772" y="1348"/>
                  </a:lnTo>
                  <a:lnTo>
                    <a:pt x="1618" y="1175"/>
                  </a:lnTo>
                  <a:lnTo>
                    <a:pt x="1473" y="992"/>
                  </a:lnTo>
                  <a:lnTo>
                    <a:pt x="1338" y="809"/>
                  </a:lnTo>
                  <a:lnTo>
                    <a:pt x="1223" y="616"/>
                  </a:lnTo>
                  <a:lnTo>
                    <a:pt x="1127" y="414"/>
                  </a:lnTo>
                  <a:lnTo>
                    <a:pt x="1030" y="212"/>
                  </a:lnTo>
                  <a:lnTo>
                    <a:pt x="953" y="0"/>
                  </a:lnTo>
                  <a:close/>
                </a:path>
              </a:pathLst>
            </a:custGeom>
            <a:solidFill>
              <a:srgbClr val="FF9B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6" name="Google Shape;2916;p27"/>
            <p:cNvSpPr/>
            <p:nvPr/>
          </p:nvSpPr>
          <p:spPr>
            <a:xfrm>
              <a:off x="925525" y="3514100"/>
              <a:ext cx="90300" cy="81600"/>
            </a:xfrm>
            <a:custGeom>
              <a:rect b="b" l="l" r="r" t="t"/>
              <a:pathLst>
                <a:path extrusionOk="0" h="3264" w="3612">
                  <a:moveTo>
                    <a:pt x="2841" y="0"/>
                  </a:moveTo>
                  <a:lnTo>
                    <a:pt x="2783" y="10"/>
                  </a:lnTo>
                  <a:lnTo>
                    <a:pt x="2725" y="39"/>
                  </a:lnTo>
                  <a:lnTo>
                    <a:pt x="2658" y="77"/>
                  </a:lnTo>
                  <a:lnTo>
                    <a:pt x="2485" y="183"/>
                  </a:lnTo>
                  <a:lnTo>
                    <a:pt x="2282" y="337"/>
                  </a:lnTo>
                  <a:lnTo>
                    <a:pt x="2061" y="520"/>
                  </a:lnTo>
                  <a:lnTo>
                    <a:pt x="1820" y="722"/>
                  </a:lnTo>
                  <a:lnTo>
                    <a:pt x="1310" y="1184"/>
                  </a:lnTo>
                  <a:lnTo>
                    <a:pt x="829" y="1647"/>
                  </a:lnTo>
                  <a:lnTo>
                    <a:pt x="405" y="2061"/>
                  </a:lnTo>
                  <a:lnTo>
                    <a:pt x="1" y="2455"/>
                  </a:lnTo>
                  <a:lnTo>
                    <a:pt x="30" y="2908"/>
                  </a:lnTo>
                  <a:lnTo>
                    <a:pt x="511" y="2985"/>
                  </a:lnTo>
                  <a:lnTo>
                    <a:pt x="1021" y="3062"/>
                  </a:lnTo>
                  <a:lnTo>
                    <a:pt x="1618" y="3139"/>
                  </a:lnTo>
                  <a:lnTo>
                    <a:pt x="2225" y="3206"/>
                  </a:lnTo>
                  <a:lnTo>
                    <a:pt x="2514" y="3235"/>
                  </a:lnTo>
                  <a:lnTo>
                    <a:pt x="2793" y="3254"/>
                  </a:lnTo>
                  <a:lnTo>
                    <a:pt x="3033" y="3264"/>
                  </a:lnTo>
                  <a:lnTo>
                    <a:pt x="3236" y="3264"/>
                  </a:lnTo>
                  <a:lnTo>
                    <a:pt x="3390" y="3254"/>
                  </a:lnTo>
                  <a:lnTo>
                    <a:pt x="3447" y="3245"/>
                  </a:lnTo>
                  <a:lnTo>
                    <a:pt x="3496" y="3225"/>
                  </a:lnTo>
                  <a:lnTo>
                    <a:pt x="3524" y="3197"/>
                  </a:lnTo>
                  <a:lnTo>
                    <a:pt x="3553" y="3158"/>
                  </a:lnTo>
                  <a:lnTo>
                    <a:pt x="3573" y="3100"/>
                  </a:lnTo>
                  <a:lnTo>
                    <a:pt x="3592" y="3033"/>
                  </a:lnTo>
                  <a:lnTo>
                    <a:pt x="3601" y="2956"/>
                  </a:lnTo>
                  <a:lnTo>
                    <a:pt x="3611" y="2869"/>
                  </a:lnTo>
                  <a:lnTo>
                    <a:pt x="3611" y="2657"/>
                  </a:lnTo>
                  <a:lnTo>
                    <a:pt x="3592" y="2417"/>
                  </a:lnTo>
                  <a:lnTo>
                    <a:pt x="3553" y="2157"/>
                  </a:lnTo>
                  <a:lnTo>
                    <a:pt x="3515" y="1878"/>
                  </a:lnTo>
                  <a:lnTo>
                    <a:pt x="3457" y="1589"/>
                  </a:lnTo>
                  <a:lnTo>
                    <a:pt x="3390" y="1310"/>
                  </a:lnTo>
                  <a:lnTo>
                    <a:pt x="3322" y="1030"/>
                  </a:lnTo>
                  <a:lnTo>
                    <a:pt x="3245" y="770"/>
                  </a:lnTo>
                  <a:lnTo>
                    <a:pt x="3168" y="539"/>
                  </a:lnTo>
                  <a:lnTo>
                    <a:pt x="3091" y="337"/>
                  </a:lnTo>
                  <a:lnTo>
                    <a:pt x="3014" y="174"/>
                  </a:lnTo>
                  <a:lnTo>
                    <a:pt x="2976" y="116"/>
                  </a:lnTo>
                  <a:lnTo>
                    <a:pt x="2937" y="68"/>
                  </a:lnTo>
                  <a:lnTo>
                    <a:pt x="2908" y="29"/>
                  </a:lnTo>
                  <a:lnTo>
                    <a:pt x="2870" y="10"/>
                  </a:lnTo>
                  <a:lnTo>
                    <a:pt x="2841" y="0"/>
                  </a:lnTo>
                  <a:close/>
                </a:path>
              </a:pathLst>
            </a:custGeom>
            <a:solidFill>
              <a:srgbClr val="EA63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7" name="Google Shape;2917;p27"/>
            <p:cNvSpPr/>
            <p:nvPr/>
          </p:nvSpPr>
          <p:spPr>
            <a:xfrm>
              <a:off x="903875" y="3565850"/>
              <a:ext cx="31300" cy="31075"/>
            </a:xfrm>
            <a:custGeom>
              <a:rect b="b" l="l" r="r" t="t"/>
              <a:pathLst>
                <a:path extrusionOk="0" h="1243" w="1252">
                  <a:moveTo>
                    <a:pt x="597" y="0"/>
                  </a:moveTo>
                  <a:lnTo>
                    <a:pt x="539" y="10"/>
                  </a:lnTo>
                  <a:lnTo>
                    <a:pt x="482" y="19"/>
                  </a:lnTo>
                  <a:lnTo>
                    <a:pt x="424" y="39"/>
                  </a:lnTo>
                  <a:lnTo>
                    <a:pt x="308" y="87"/>
                  </a:lnTo>
                  <a:lnTo>
                    <a:pt x="212" y="154"/>
                  </a:lnTo>
                  <a:lnTo>
                    <a:pt x="174" y="193"/>
                  </a:lnTo>
                  <a:lnTo>
                    <a:pt x="135" y="241"/>
                  </a:lnTo>
                  <a:lnTo>
                    <a:pt x="96" y="289"/>
                  </a:lnTo>
                  <a:lnTo>
                    <a:pt x="68" y="347"/>
                  </a:lnTo>
                  <a:lnTo>
                    <a:pt x="39" y="405"/>
                  </a:lnTo>
                  <a:lnTo>
                    <a:pt x="19" y="462"/>
                  </a:lnTo>
                  <a:lnTo>
                    <a:pt x="10" y="530"/>
                  </a:lnTo>
                  <a:lnTo>
                    <a:pt x="0" y="587"/>
                  </a:lnTo>
                  <a:lnTo>
                    <a:pt x="0" y="655"/>
                  </a:lnTo>
                  <a:lnTo>
                    <a:pt x="10" y="713"/>
                  </a:lnTo>
                  <a:lnTo>
                    <a:pt x="19" y="770"/>
                  </a:lnTo>
                  <a:lnTo>
                    <a:pt x="39" y="828"/>
                  </a:lnTo>
                  <a:lnTo>
                    <a:pt x="87" y="934"/>
                  </a:lnTo>
                  <a:lnTo>
                    <a:pt x="164" y="1040"/>
                  </a:lnTo>
                  <a:lnTo>
                    <a:pt x="202" y="1078"/>
                  </a:lnTo>
                  <a:lnTo>
                    <a:pt x="251" y="1117"/>
                  </a:lnTo>
                  <a:lnTo>
                    <a:pt x="299" y="1155"/>
                  </a:lnTo>
                  <a:lnTo>
                    <a:pt x="356" y="1184"/>
                  </a:lnTo>
                  <a:lnTo>
                    <a:pt x="414" y="1204"/>
                  </a:lnTo>
                  <a:lnTo>
                    <a:pt x="472" y="1223"/>
                  </a:lnTo>
                  <a:lnTo>
                    <a:pt x="530" y="1242"/>
                  </a:lnTo>
                  <a:lnTo>
                    <a:pt x="722" y="1242"/>
                  </a:lnTo>
                  <a:lnTo>
                    <a:pt x="780" y="1233"/>
                  </a:lnTo>
                  <a:lnTo>
                    <a:pt x="838" y="1213"/>
                  </a:lnTo>
                  <a:lnTo>
                    <a:pt x="944" y="1165"/>
                  </a:lnTo>
                  <a:lnTo>
                    <a:pt x="1040" y="1088"/>
                  </a:lnTo>
                  <a:lnTo>
                    <a:pt x="1088" y="1050"/>
                  </a:lnTo>
                  <a:lnTo>
                    <a:pt x="1127" y="1001"/>
                  </a:lnTo>
                  <a:lnTo>
                    <a:pt x="1156" y="953"/>
                  </a:lnTo>
                  <a:lnTo>
                    <a:pt x="1184" y="896"/>
                  </a:lnTo>
                  <a:lnTo>
                    <a:pt x="1213" y="838"/>
                  </a:lnTo>
                  <a:lnTo>
                    <a:pt x="1233" y="780"/>
                  </a:lnTo>
                  <a:lnTo>
                    <a:pt x="1242" y="713"/>
                  </a:lnTo>
                  <a:lnTo>
                    <a:pt x="1252" y="655"/>
                  </a:lnTo>
                  <a:lnTo>
                    <a:pt x="1252" y="597"/>
                  </a:lnTo>
                  <a:lnTo>
                    <a:pt x="1242" y="530"/>
                  </a:lnTo>
                  <a:lnTo>
                    <a:pt x="1233" y="472"/>
                  </a:lnTo>
                  <a:lnTo>
                    <a:pt x="1213" y="414"/>
                  </a:lnTo>
                  <a:lnTo>
                    <a:pt x="1165" y="308"/>
                  </a:lnTo>
                  <a:lnTo>
                    <a:pt x="1098" y="212"/>
                  </a:lnTo>
                  <a:lnTo>
                    <a:pt x="1050" y="164"/>
                  </a:lnTo>
                  <a:lnTo>
                    <a:pt x="1011" y="125"/>
                  </a:lnTo>
                  <a:lnTo>
                    <a:pt x="953" y="96"/>
                  </a:lnTo>
                  <a:lnTo>
                    <a:pt x="905" y="58"/>
                  </a:lnTo>
                  <a:lnTo>
                    <a:pt x="847" y="39"/>
                  </a:lnTo>
                  <a:lnTo>
                    <a:pt x="780" y="19"/>
                  </a:lnTo>
                  <a:lnTo>
                    <a:pt x="722" y="10"/>
                  </a:lnTo>
                  <a:lnTo>
                    <a:pt x="665" y="0"/>
                  </a:lnTo>
                  <a:close/>
                </a:path>
              </a:pathLst>
            </a:custGeom>
            <a:solidFill>
              <a:srgbClr val="A9CA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1" name="Shape 2921"/>
        <p:cNvGrpSpPr/>
        <p:nvPr/>
      </p:nvGrpSpPr>
      <p:grpSpPr>
        <a:xfrm>
          <a:off x="0" y="0"/>
          <a:ext cx="0" cy="0"/>
          <a:chOff x="0" y="0"/>
          <a:chExt cx="0" cy="0"/>
        </a:xfrm>
      </p:grpSpPr>
      <p:grpSp>
        <p:nvGrpSpPr>
          <p:cNvPr id="2922" name="Google Shape;2922;p28"/>
          <p:cNvGrpSpPr/>
          <p:nvPr/>
        </p:nvGrpSpPr>
        <p:grpSpPr>
          <a:xfrm>
            <a:off x="-11906" y="32360"/>
            <a:ext cx="9167812" cy="727075"/>
            <a:chOff x="17463" y="-1141413"/>
            <a:chExt cx="9167812" cy="727075"/>
          </a:xfrm>
        </p:grpSpPr>
        <p:sp>
          <p:nvSpPr>
            <p:cNvPr id="2923" name="Google Shape;2923;p28"/>
            <p:cNvSpPr/>
            <p:nvPr/>
          </p:nvSpPr>
          <p:spPr>
            <a:xfrm>
              <a:off x="228600" y="-958851"/>
              <a:ext cx="4745037" cy="441325"/>
            </a:xfrm>
            <a:custGeom>
              <a:rect b="b" l="l" r="r" t="t"/>
              <a:pathLst>
                <a:path extrusionOk="0" h="116" w="1264">
                  <a:moveTo>
                    <a:pt x="990" y="0"/>
                  </a:moveTo>
                  <a:cubicBezTo>
                    <a:pt x="997" y="6"/>
                    <a:pt x="1006" y="4"/>
                    <a:pt x="1013" y="4"/>
                  </a:cubicBezTo>
                  <a:cubicBezTo>
                    <a:pt x="1067" y="4"/>
                    <a:pt x="1121" y="4"/>
                    <a:pt x="1175" y="4"/>
                  </a:cubicBezTo>
                  <a:cubicBezTo>
                    <a:pt x="1187" y="3"/>
                    <a:pt x="1193" y="7"/>
                    <a:pt x="1200" y="16"/>
                  </a:cubicBezTo>
                  <a:cubicBezTo>
                    <a:pt x="1218" y="44"/>
                    <a:pt x="1236" y="70"/>
                    <a:pt x="1255" y="97"/>
                  </a:cubicBezTo>
                  <a:cubicBezTo>
                    <a:pt x="1258" y="103"/>
                    <a:pt x="1263" y="107"/>
                    <a:pt x="1264" y="116"/>
                  </a:cubicBezTo>
                  <a:cubicBezTo>
                    <a:pt x="1198" y="116"/>
                    <a:pt x="1134" y="116"/>
                    <a:pt x="1069" y="116"/>
                  </a:cubicBezTo>
                  <a:cubicBezTo>
                    <a:pt x="719" y="116"/>
                    <a:pt x="368" y="116"/>
                    <a:pt x="17" y="116"/>
                  </a:cubicBezTo>
                  <a:cubicBezTo>
                    <a:pt x="11" y="116"/>
                    <a:pt x="6" y="116"/>
                    <a:pt x="1" y="115"/>
                  </a:cubicBezTo>
                  <a:cubicBezTo>
                    <a:pt x="1" y="87"/>
                    <a:pt x="0" y="59"/>
                    <a:pt x="0" y="31"/>
                  </a:cubicBezTo>
                  <a:cubicBezTo>
                    <a:pt x="0" y="3"/>
                    <a:pt x="0" y="3"/>
                    <a:pt x="28" y="3"/>
                  </a:cubicBezTo>
                  <a:cubicBezTo>
                    <a:pt x="342" y="3"/>
                    <a:pt x="656" y="3"/>
                    <a:pt x="969" y="3"/>
                  </a:cubicBezTo>
                  <a:cubicBezTo>
                    <a:pt x="976" y="3"/>
                    <a:pt x="984" y="6"/>
                    <a:pt x="990" y="0"/>
                  </a:cubicBezTo>
                  <a:close/>
                </a:path>
              </a:pathLst>
            </a:custGeom>
            <a:solidFill>
              <a:srgbClr val="3FBB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4" name="Google Shape;2924;p28"/>
            <p:cNvSpPr/>
            <p:nvPr/>
          </p:nvSpPr>
          <p:spPr>
            <a:xfrm>
              <a:off x="17463" y="-1141413"/>
              <a:ext cx="3927475" cy="620713"/>
            </a:xfrm>
            <a:custGeom>
              <a:rect b="b" l="l" r="r" t="t"/>
              <a:pathLst>
                <a:path extrusionOk="0" h="163" w="1046">
                  <a:moveTo>
                    <a:pt x="1046" y="48"/>
                  </a:moveTo>
                  <a:cubicBezTo>
                    <a:pt x="1040" y="54"/>
                    <a:pt x="1032" y="51"/>
                    <a:pt x="1025" y="51"/>
                  </a:cubicBezTo>
                  <a:cubicBezTo>
                    <a:pt x="712" y="51"/>
                    <a:pt x="398" y="51"/>
                    <a:pt x="84" y="51"/>
                  </a:cubicBezTo>
                  <a:cubicBezTo>
                    <a:pt x="56" y="51"/>
                    <a:pt x="56" y="51"/>
                    <a:pt x="56" y="79"/>
                  </a:cubicBezTo>
                  <a:cubicBezTo>
                    <a:pt x="56" y="107"/>
                    <a:pt x="57" y="135"/>
                    <a:pt x="57" y="163"/>
                  </a:cubicBezTo>
                  <a:cubicBezTo>
                    <a:pt x="38" y="163"/>
                    <a:pt x="20" y="163"/>
                    <a:pt x="2" y="163"/>
                  </a:cubicBezTo>
                  <a:cubicBezTo>
                    <a:pt x="2" y="114"/>
                    <a:pt x="4" y="64"/>
                    <a:pt x="1" y="15"/>
                  </a:cubicBezTo>
                  <a:cubicBezTo>
                    <a:pt x="0" y="0"/>
                    <a:pt x="6" y="1"/>
                    <a:pt x="15" y="1"/>
                  </a:cubicBezTo>
                  <a:cubicBezTo>
                    <a:pt x="80" y="1"/>
                    <a:pt x="145" y="1"/>
                    <a:pt x="209" y="1"/>
                  </a:cubicBezTo>
                  <a:cubicBezTo>
                    <a:pt x="419" y="1"/>
                    <a:pt x="629" y="1"/>
                    <a:pt x="839" y="1"/>
                  </a:cubicBezTo>
                  <a:cubicBezTo>
                    <a:pt x="853" y="1"/>
                    <a:pt x="863" y="3"/>
                    <a:pt x="867" y="17"/>
                  </a:cubicBezTo>
                  <a:cubicBezTo>
                    <a:pt x="870" y="27"/>
                    <a:pt x="876" y="28"/>
                    <a:pt x="885" y="28"/>
                  </a:cubicBezTo>
                  <a:cubicBezTo>
                    <a:pt x="927" y="28"/>
                    <a:pt x="969" y="29"/>
                    <a:pt x="1011" y="28"/>
                  </a:cubicBezTo>
                  <a:cubicBezTo>
                    <a:pt x="1029" y="27"/>
                    <a:pt x="1041" y="31"/>
                    <a:pt x="1046" y="48"/>
                  </a:cubicBezTo>
                  <a:close/>
                </a:path>
              </a:pathLst>
            </a:custGeom>
            <a:solidFill>
              <a:srgbClr val="FC75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5" name="Google Shape;2925;p28"/>
            <p:cNvSpPr/>
            <p:nvPr/>
          </p:nvSpPr>
          <p:spPr>
            <a:xfrm>
              <a:off x="17463" y="-476251"/>
              <a:ext cx="9167812" cy="61913"/>
            </a:xfrm>
            <a:custGeom>
              <a:rect b="b" l="l" r="r" t="t"/>
              <a:pathLst>
                <a:path extrusionOk="0" h="16" w="2442">
                  <a:moveTo>
                    <a:pt x="1220" y="15"/>
                  </a:moveTo>
                  <a:cubicBezTo>
                    <a:pt x="820" y="15"/>
                    <a:pt x="420" y="15"/>
                    <a:pt x="20" y="15"/>
                  </a:cubicBezTo>
                  <a:cubicBezTo>
                    <a:pt x="17" y="15"/>
                    <a:pt x="14" y="16"/>
                    <a:pt x="10" y="16"/>
                  </a:cubicBezTo>
                  <a:cubicBezTo>
                    <a:pt x="6" y="16"/>
                    <a:pt x="0" y="15"/>
                    <a:pt x="0" y="10"/>
                  </a:cubicBezTo>
                  <a:cubicBezTo>
                    <a:pt x="0" y="6"/>
                    <a:pt x="4" y="0"/>
                    <a:pt x="11" y="1"/>
                  </a:cubicBezTo>
                  <a:cubicBezTo>
                    <a:pt x="14" y="1"/>
                    <a:pt x="17" y="1"/>
                    <a:pt x="21" y="1"/>
                  </a:cubicBezTo>
                  <a:cubicBezTo>
                    <a:pt x="822" y="1"/>
                    <a:pt x="1623" y="1"/>
                    <a:pt x="2424" y="1"/>
                  </a:cubicBezTo>
                  <a:cubicBezTo>
                    <a:pt x="2428" y="1"/>
                    <a:pt x="2432" y="1"/>
                    <a:pt x="2436" y="1"/>
                  </a:cubicBezTo>
                  <a:cubicBezTo>
                    <a:pt x="2440" y="1"/>
                    <a:pt x="2441" y="4"/>
                    <a:pt x="2441" y="8"/>
                  </a:cubicBezTo>
                  <a:cubicBezTo>
                    <a:pt x="2442" y="12"/>
                    <a:pt x="2440" y="15"/>
                    <a:pt x="2435" y="15"/>
                  </a:cubicBezTo>
                  <a:cubicBezTo>
                    <a:pt x="2430" y="15"/>
                    <a:pt x="2424" y="15"/>
                    <a:pt x="2419" y="15"/>
                  </a:cubicBezTo>
                  <a:cubicBezTo>
                    <a:pt x="2019" y="15"/>
                    <a:pt x="1619" y="15"/>
                    <a:pt x="1220" y="15"/>
                  </a:cubicBezTo>
                  <a:close/>
                </a:path>
              </a:pathLst>
            </a:custGeom>
            <a:solidFill>
              <a:srgbClr val="2F3B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6" name="Google Shape;2926;p28"/>
            <p:cNvSpPr/>
            <p:nvPr/>
          </p:nvSpPr>
          <p:spPr>
            <a:xfrm>
              <a:off x="8885238" y="-631826"/>
              <a:ext cx="128587" cy="128588"/>
            </a:xfrm>
            <a:custGeom>
              <a:rect b="b" l="l" r="r" t="t"/>
              <a:pathLst>
                <a:path extrusionOk="0" h="34" w="34">
                  <a:moveTo>
                    <a:pt x="31" y="20"/>
                  </a:moveTo>
                  <a:cubicBezTo>
                    <a:pt x="34" y="33"/>
                    <a:pt x="24" y="31"/>
                    <a:pt x="15" y="32"/>
                  </a:cubicBezTo>
                  <a:cubicBezTo>
                    <a:pt x="0" y="34"/>
                    <a:pt x="4" y="23"/>
                    <a:pt x="3" y="14"/>
                  </a:cubicBezTo>
                  <a:cubicBezTo>
                    <a:pt x="1" y="0"/>
                    <a:pt x="11" y="3"/>
                    <a:pt x="19" y="2"/>
                  </a:cubicBezTo>
                  <a:cubicBezTo>
                    <a:pt x="34" y="1"/>
                    <a:pt x="31" y="11"/>
                    <a:pt x="31" y="20"/>
                  </a:cubicBezTo>
                  <a:close/>
                </a:path>
              </a:pathLst>
            </a:custGeom>
            <a:solidFill>
              <a:srgbClr val="2F3B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7" name="Google Shape;2927;p28"/>
            <p:cNvSpPr/>
            <p:nvPr/>
          </p:nvSpPr>
          <p:spPr>
            <a:xfrm>
              <a:off x="9024938" y="-628651"/>
              <a:ext cx="131762" cy="125413"/>
            </a:xfrm>
            <a:custGeom>
              <a:rect b="b" l="l" r="r" t="t"/>
              <a:pathLst>
                <a:path extrusionOk="0" h="33" w="35">
                  <a:moveTo>
                    <a:pt x="3" y="16"/>
                  </a:moveTo>
                  <a:cubicBezTo>
                    <a:pt x="0" y="4"/>
                    <a:pt x="6" y="1"/>
                    <a:pt x="18" y="0"/>
                  </a:cubicBezTo>
                  <a:cubicBezTo>
                    <a:pt x="32" y="0"/>
                    <a:pt x="34" y="5"/>
                    <a:pt x="35" y="17"/>
                  </a:cubicBezTo>
                  <a:cubicBezTo>
                    <a:pt x="35" y="31"/>
                    <a:pt x="29" y="32"/>
                    <a:pt x="18" y="32"/>
                  </a:cubicBezTo>
                  <a:cubicBezTo>
                    <a:pt x="5" y="33"/>
                    <a:pt x="1" y="28"/>
                    <a:pt x="3" y="16"/>
                  </a:cubicBezTo>
                  <a:close/>
                </a:path>
              </a:pathLst>
            </a:custGeom>
            <a:solidFill>
              <a:srgbClr val="2F3B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8" name="Google Shape;2928;p28"/>
            <p:cNvSpPr/>
            <p:nvPr/>
          </p:nvSpPr>
          <p:spPr>
            <a:xfrm>
              <a:off x="8731250" y="-635001"/>
              <a:ext cx="139700" cy="131763"/>
            </a:xfrm>
            <a:custGeom>
              <a:rect b="b" l="l" r="r" t="t"/>
              <a:pathLst>
                <a:path extrusionOk="0" h="35" w="37">
                  <a:moveTo>
                    <a:pt x="34" y="19"/>
                  </a:moveTo>
                  <a:cubicBezTo>
                    <a:pt x="37" y="32"/>
                    <a:pt x="30" y="35"/>
                    <a:pt x="16" y="35"/>
                  </a:cubicBezTo>
                  <a:cubicBezTo>
                    <a:pt x="0" y="34"/>
                    <a:pt x="5" y="24"/>
                    <a:pt x="4" y="15"/>
                  </a:cubicBezTo>
                  <a:cubicBezTo>
                    <a:pt x="3" y="0"/>
                    <a:pt x="14" y="4"/>
                    <a:pt x="23" y="3"/>
                  </a:cubicBezTo>
                  <a:cubicBezTo>
                    <a:pt x="34" y="2"/>
                    <a:pt x="37" y="8"/>
                    <a:pt x="34" y="19"/>
                  </a:cubicBezTo>
                  <a:close/>
                </a:path>
              </a:pathLst>
            </a:custGeom>
            <a:solidFill>
              <a:srgbClr val="3FBB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929" name="Google Shape;2929;p28"/>
          <p:cNvSpPr txBox="1"/>
          <p:nvPr>
            <p:ph type="title"/>
          </p:nvPr>
        </p:nvSpPr>
        <p:spPr>
          <a:xfrm>
            <a:off x="-1693575" y="274063"/>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solidFill>
                  <a:schemeClr val="lt1"/>
                </a:solidFill>
              </a:rPr>
              <a:t>Human life cycle infographics</a:t>
            </a:r>
            <a:endParaRPr>
              <a:solidFill>
                <a:schemeClr val="lt1"/>
              </a:solidFill>
            </a:endParaRPr>
          </a:p>
        </p:txBody>
      </p:sp>
      <p:grpSp>
        <p:nvGrpSpPr>
          <p:cNvPr id="2930" name="Google Shape;2930;p28"/>
          <p:cNvGrpSpPr/>
          <p:nvPr/>
        </p:nvGrpSpPr>
        <p:grpSpPr>
          <a:xfrm>
            <a:off x="6253500" y="2238625"/>
            <a:ext cx="950700" cy="2493350"/>
            <a:chOff x="3088200" y="1724325"/>
            <a:chExt cx="950700" cy="2493350"/>
          </a:xfrm>
        </p:grpSpPr>
        <p:sp>
          <p:nvSpPr>
            <p:cNvPr id="2931" name="Google Shape;2931;p28"/>
            <p:cNvSpPr/>
            <p:nvPr/>
          </p:nvSpPr>
          <p:spPr>
            <a:xfrm>
              <a:off x="3088200" y="4084775"/>
              <a:ext cx="950700" cy="1329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2" name="Google Shape;2932;p28"/>
            <p:cNvSpPr/>
            <p:nvPr/>
          </p:nvSpPr>
          <p:spPr>
            <a:xfrm>
              <a:off x="3366625" y="1724325"/>
              <a:ext cx="378400" cy="759150"/>
            </a:xfrm>
            <a:custGeom>
              <a:rect b="b" l="l" r="r" t="t"/>
              <a:pathLst>
                <a:path extrusionOk="0" h="30366" w="15136">
                  <a:moveTo>
                    <a:pt x="4478" y="0"/>
                  </a:moveTo>
                  <a:lnTo>
                    <a:pt x="4237" y="48"/>
                  </a:lnTo>
                  <a:lnTo>
                    <a:pt x="4006" y="96"/>
                  </a:lnTo>
                  <a:lnTo>
                    <a:pt x="3775" y="154"/>
                  </a:lnTo>
                  <a:lnTo>
                    <a:pt x="3553" y="231"/>
                  </a:lnTo>
                  <a:lnTo>
                    <a:pt x="3332" y="308"/>
                  </a:lnTo>
                  <a:lnTo>
                    <a:pt x="3120" y="404"/>
                  </a:lnTo>
                  <a:lnTo>
                    <a:pt x="2908" y="501"/>
                  </a:lnTo>
                  <a:lnTo>
                    <a:pt x="2706" y="607"/>
                  </a:lnTo>
                  <a:lnTo>
                    <a:pt x="2504" y="722"/>
                  </a:lnTo>
                  <a:lnTo>
                    <a:pt x="2311" y="847"/>
                  </a:lnTo>
                  <a:lnTo>
                    <a:pt x="2129" y="982"/>
                  </a:lnTo>
                  <a:lnTo>
                    <a:pt x="1946" y="1126"/>
                  </a:lnTo>
                  <a:lnTo>
                    <a:pt x="1772" y="1271"/>
                  </a:lnTo>
                  <a:lnTo>
                    <a:pt x="1599" y="1425"/>
                  </a:lnTo>
                  <a:lnTo>
                    <a:pt x="1435" y="1589"/>
                  </a:lnTo>
                  <a:lnTo>
                    <a:pt x="1281" y="1762"/>
                  </a:lnTo>
                  <a:lnTo>
                    <a:pt x="1137" y="1935"/>
                  </a:lnTo>
                  <a:lnTo>
                    <a:pt x="1002" y="2118"/>
                  </a:lnTo>
                  <a:lnTo>
                    <a:pt x="867" y="2311"/>
                  </a:lnTo>
                  <a:lnTo>
                    <a:pt x="742" y="2503"/>
                  </a:lnTo>
                  <a:lnTo>
                    <a:pt x="627" y="2705"/>
                  </a:lnTo>
                  <a:lnTo>
                    <a:pt x="521" y="2908"/>
                  </a:lnTo>
                  <a:lnTo>
                    <a:pt x="424" y="3119"/>
                  </a:lnTo>
                  <a:lnTo>
                    <a:pt x="338" y="3331"/>
                  </a:lnTo>
                  <a:lnTo>
                    <a:pt x="261" y="3553"/>
                  </a:lnTo>
                  <a:lnTo>
                    <a:pt x="193" y="3784"/>
                  </a:lnTo>
                  <a:lnTo>
                    <a:pt x="136" y="4005"/>
                  </a:lnTo>
                  <a:lnTo>
                    <a:pt x="87" y="4246"/>
                  </a:lnTo>
                  <a:lnTo>
                    <a:pt x="49" y="4477"/>
                  </a:lnTo>
                  <a:lnTo>
                    <a:pt x="20" y="4718"/>
                  </a:lnTo>
                  <a:lnTo>
                    <a:pt x="1" y="4958"/>
                  </a:lnTo>
                  <a:lnTo>
                    <a:pt x="1" y="5209"/>
                  </a:lnTo>
                  <a:lnTo>
                    <a:pt x="1" y="28036"/>
                  </a:lnTo>
                  <a:lnTo>
                    <a:pt x="1" y="28161"/>
                  </a:lnTo>
                  <a:lnTo>
                    <a:pt x="10" y="28276"/>
                  </a:lnTo>
                  <a:lnTo>
                    <a:pt x="20" y="28392"/>
                  </a:lnTo>
                  <a:lnTo>
                    <a:pt x="49" y="28507"/>
                  </a:lnTo>
                  <a:lnTo>
                    <a:pt x="68" y="28623"/>
                  </a:lnTo>
                  <a:lnTo>
                    <a:pt x="97" y="28729"/>
                  </a:lnTo>
                  <a:lnTo>
                    <a:pt x="184" y="28950"/>
                  </a:lnTo>
                  <a:lnTo>
                    <a:pt x="280" y="29153"/>
                  </a:lnTo>
                  <a:lnTo>
                    <a:pt x="396" y="29345"/>
                  </a:lnTo>
                  <a:lnTo>
                    <a:pt x="530" y="29518"/>
                  </a:lnTo>
                  <a:lnTo>
                    <a:pt x="684" y="29692"/>
                  </a:lnTo>
                  <a:lnTo>
                    <a:pt x="848" y="29836"/>
                  </a:lnTo>
                  <a:lnTo>
                    <a:pt x="1021" y="29971"/>
                  </a:lnTo>
                  <a:lnTo>
                    <a:pt x="1214" y="30086"/>
                  </a:lnTo>
                  <a:lnTo>
                    <a:pt x="1416" y="30183"/>
                  </a:lnTo>
                  <a:lnTo>
                    <a:pt x="1638" y="30269"/>
                  </a:lnTo>
                  <a:lnTo>
                    <a:pt x="1743" y="30298"/>
                  </a:lnTo>
                  <a:lnTo>
                    <a:pt x="1859" y="30327"/>
                  </a:lnTo>
                  <a:lnTo>
                    <a:pt x="1974" y="30346"/>
                  </a:lnTo>
                  <a:lnTo>
                    <a:pt x="2090" y="30356"/>
                  </a:lnTo>
                  <a:lnTo>
                    <a:pt x="2206" y="30366"/>
                  </a:lnTo>
                  <a:lnTo>
                    <a:pt x="12921" y="30366"/>
                  </a:lnTo>
                  <a:lnTo>
                    <a:pt x="13037" y="30356"/>
                  </a:lnTo>
                  <a:lnTo>
                    <a:pt x="13152" y="30346"/>
                  </a:lnTo>
                  <a:lnTo>
                    <a:pt x="13268" y="30327"/>
                  </a:lnTo>
                  <a:lnTo>
                    <a:pt x="13383" y="30298"/>
                  </a:lnTo>
                  <a:lnTo>
                    <a:pt x="13499" y="30269"/>
                  </a:lnTo>
                  <a:lnTo>
                    <a:pt x="13711" y="30183"/>
                  </a:lnTo>
                  <a:lnTo>
                    <a:pt x="13913" y="30086"/>
                  </a:lnTo>
                  <a:lnTo>
                    <a:pt x="14105" y="29971"/>
                  </a:lnTo>
                  <a:lnTo>
                    <a:pt x="14288" y="29836"/>
                  </a:lnTo>
                  <a:lnTo>
                    <a:pt x="14452" y="29692"/>
                  </a:lnTo>
                  <a:lnTo>
                    <a:pt x="14596" y="29518"/>
                  </a:lnTo>
                  <a:lnTo>
                    <a:pt x="14731" y="29345"/>
                  </a:lnTo>
                  <a:lnTo>
                    <a:pt x="14847" y="29153"/>
                  </a:lnTo>
                  <a:lnTo>
                    <a:pt x="14953" y="28950"/>
                  </a:lnTo>
                  <a:lnTo>
                    <a:pt x="15030" y="28729"/>
                  </a:lnTo>
                  <a:lnTo>
                    <a:pt x="15059" y="28623"/>
                  </a:lnTo>
                  <a:lnTo>
                    <a:pt x="15087" y="28507"/>
                  </a:lnTo>
                  <a:lnTo>
                    <a:pt x="15107" y="28392"/>
                  </a:lnTo>
                  <a:lnTo>
                    <a:pt x="15116" y="28276"/>
                  </a:lnTo>
                  <a:lnTo>
                    <a:pt x="15126" y="28161"/>
                  </a:lnTo>
                  <a:lnTo>
                    <a:pt x="15136" y="28036"/>
                  </a:lnTo>
                  <a:lnTo>
                    <a:pt x="15136" y="5209"/>
                  </a:lnTo>
                  <a:lnTo>
                    <a:pt x="15126" y="4958"/>
                  </a:lnTo>
                  <a:lnTo>
                    <a:pt x="15107" y="4718"/>
                  </a:lnTo>
                  <a:lnTo>
                    <a:pt x="15078" y="4477"/>
                  </a:lnTo>
                  <a:lnTo>
                    <a:pt x="15049" y="4246"/>
                  </a:lnTo>
                  <a:lnTo>
                    <a:pt x="14991" y="4005"/>
                  </a:lnTo>
                  <a:lnTo>
                    <a:pt x="14933" y="3784"/>
                  </a:lnTo>
                  <a:lnTo>
                    <a:pt x="14866" y="3553"/>
                  </a:lnTo>
                  <a:lnTo>
                    <a:pt x="14789" y="3331"/>
                  </a:lnTo>
                  <a:lnTo>
                    <a:pt x="14702" y="3119"/>
                  </a:lnTo>
                  <a:lnTo>
                    <a:pt x="14606" y="2908"/>
                  </a:lnTo>
                  <a:lnTo>
                    <a:pt x="14500" y="2705"/>
                  </a:lnTo>
                  <a:lnTo>
                    <a:pt x="14385" y="2503"/>
                  </a:lnTo>
                  <a:lnTo>
                    <a:pt x="14259" y="2311"/>
                  </a:lnTo>
                  <a:lnTo>
                    <a:pt x="14134" y="2118"/>
                  </a:lnTo>
                  <a:lnTo>
                    <a:pt x="13990" y="1935"/>
                  </a:lnTo>
                  <a:lnTo>
                    <a:pt x="13845" y="1762"/>
                  </a:lnTo>
                  <a:lnTo>
                    <a:pt x="13691" y="1589"/>
                  </a:lnTo>
                  <a:lnTo>
                    <a:pt x="13528" y="1425"/>
                  </a:lnTo>
                  <a:lnTo>
                    <a:pt x="13364" y="1271"/>
                  </a:lnTo>
                  <a:lnTo>
                    <a:pt x="13181" y="1126"/>
                  </a:lnTo>
                  <a:lnTo>
                    <a:pt x="13008" y="982"/>
                  </a:lnTo>
                  <a:lnTo>
                    <a:pt x="12815" y="847"/>
                  </a:lnTo>
                  <a:lnTo>
                    <a:pt x="12623" y="722"/>
                  </a:lnTo>
                  <a:lnTo>
                    <a:pt x="12421" y="607"/>
                  </a:lnTo>
                  <a:lnTo>
                    <a:pt x="12218" y="501"/>
                  </a:lnTo>
                  <a:lnTo>
                    <a:pt x="12007" y="404"/>
                  </a:lnTo>
                  <a:lnTo>
                    <a:pt x="11795" y="308"/>
                  </a:lnTo>
                  <a:lnTo>
                    <a:pt x="11573" y="231"/>
                  </a:lnTo>
                  <a:lnTo>
                    <a:pt x="11352" y="154"/>
                  </a:lnTo>
                  <a:lnTo>
                    <a:pt x="11121" y="96"/>
                  </a:lnTo>
                  <a:lnTo>
                    <a:pt x="10890" y="48"/>
                  </a:lnTo>
                  <a:lnTo>
                    <a:pt x="1065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3" name="Google Shape;2933;p28"/>
            <p:cNvSpPr/>
            <p:nvPr/>
          </p:nvSpPr>
          <p:spPr>
            <a:xfrm>
              <a:off x="3693250" y="2216050"/>
              <a:ext cx="204125" cy="221950"/>
            </a:xfrm>
            <a:custGeom>
              <a:rect b="b" l="l" r="r" t="t"/>
              <a:pathLst>
                <a:path extrusionOk="0" h="8878" w="8165">
                  <a:moveTo>
                    <a:pt x="1657" y="0"/>
                  </a:moveTo>
                  <a:lnTo>
                    <a:pt x="1" y="2128"/>
                  </a:lnTo>
                  <a:lnTo>
                    <a:pt x="492" y="2513"/>
                  </a:lnTo>
                  <a:lnTo>
                    <a:pt x="954" y="2898"/>
                  </a:lnTo>
                  <a:lnTo>
                    <a:pt x="1406" y="3293"/>
                  </a:lnTo>
                  <a:lnTo>
                    <a:pt x="1839" y="3697"/>
                  </a:lnTo>
                  <a:lnTo>
                    <a:pt x="2253" y="4102"/>
                  </a:lnTo>
                  <a:lnTo>
                    <a:pt x="2658" y="4516"/>
                  </a:lnTo>
                  <a:lnTo>
                    <a:pt x="3043" y="4930"/>
                  </a:lnTo>
                  <a:lnTo>
                    <a:pt x="3409" y="5344"/>
                  </a:lnTo>
                  <a:lnTo>
                    <a:pt x="3755" y="5777"/>
                  </a:lnTo>
                  <a:lnTo>
                    <a:pt x="4092" y="6201"/>
                  </a:lnTo>
                  <a:lnTo>
                    <a:pt x="4410" y="6634"/>
                  </a:lnTo>
                  <a:lnTo>
                    <a:pt x="4709" y="7077"/>
                  </a:lnTo>
                  <a:lnTo>
                    <a:pt x="4997" y="7520"/>
                  </a:lnTo>
                  <a:lnTo>
                    <a:pt x="5257" y="7962"/>
                  </a:lnTo>
                  <a:lnTo>
                    <a:pt x="5508" y="8415"/>
                  </a:lnTo>
                  <a:lnTo>
                    <a:pt x="5739" y="8877"/>
                  </a:lnTo>
                  <a:lnTo>
                    <a:pt x="8165" y="7693"/>
                  </a:lnTo>
                  <a:lnTo>
                    <a:pt x="7895" y="7173"/>
                  </a:lnTo>
                  <a:lnTo>
                    <a:pt x="7606" y="6653"/>
                  </a:lnTo>
                  <a:lnTo>
                    <a:pt x="7308" y="6133"/>
                  </a:lnTo>
                  <a:lnTo>
                    <a:pt x="6981" y="5623"/>
                  </a:lnTo>
                  <a:lnTo>
                    <a:pt x="6644" y="5122"/>
                  </a:lnTo>
                  <a:lnTo>
                    <a:pt x="6278" y="4622"/>
                  </a:lnTo>
                  <a:lnTo>
                    <a:pt x="5902" y="4131"/>
                  </a:lnTo>
                  <a:lnTo>
                    <a:pt x="5498" y="3649"/>
                  </a:lnTo>
                  <a:lnTo>
                    <a:pt x="5084" y="3168"/>
                  </a:lnTo>
                  <a:lnTo>
                    <a:pt x="4651" y="2696"/>
                  </a:lnTo>
                  <a:lnTo>
                    <a:pt x="4198" y="2234"/>
                  </a:lnTo>
                  <a:lnTo>
                    <a:pt x="3726" y="1772"/>
                  </a:lnTo>
                  <a:lnTo>
                    <a:pt x="3235" y="1319"/>
                  </a:lnTo>
                  <a:lnTo>
                    <a:pt x="2725" y="876"/>
                  </a:lnTo>
                  <a:lnTo>
                    <a:pt x="2205" y="434"/>
                  </a:lnTo>
                  <a:lnTo>
                    <a:pt x="1657"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4" name="Google Shape;2934;p28"/>
            <p:cNvSpPr/>
            <p:nvPr/>
          </p:nvSpPr>
          <p:spPr>
            <a:xfrm>
              <a:off x="3221500" y="2216050"/>
              <a:ext cx="203875" cy="221950"/>
            </a:xfrm>
            <a:custGeom>
              <a:rect b="b" l="l" r="r" t="t"/>
              <a:pathLst>
                <a:path extrusionOk="0" h="8878" w="8155">
                  <a:moveTo>
                    <a:pt x="6509" y="0"/>
                  </a:moveTo>
                  <a:lnTo>
                    <a:pt x="5960" y="434"/>
                  </a:lnTo>
                  <a:lnTo>
                    <a:pt x="5440" y="876"/>
                  </a:lnTo>
                  <a:lnTo>
                    <a:pt x="4930" y="1319"/>
                  </a:lnTo>
                  <a:lnTo>
                    <a:pt x="4439" y="1772"/>
                  </a:lnTo>
                  <a:lnTo>
                    <a:pt x="3967" y="2234"/>
                  </a:lnTo>
                  <a:lnTo>
                    <a:pt x="3514" y="2696"/>
                  </a:lnTo>
                  <a:lnTo>
                    <a:pt x="3081" y="3168"/>
                  </a:lnTo>
                  <a:lnTo>
                    <a:pt x="2658" y="3649"/>
                  </a:lnTo>
                  <a:lnTo>
                    <a:pt x="2263" y="4131"/>
                  </a:lnTo>
                  <a:lnTo>
                    <a:pt x="1887" y="4622"/>
                  </a:lnTo>
                  <a:lnTo>
                    <a:pt x="1521" y="5122"/>
                  </a:lnTo>
                  <a:lnTo>
                    <a:pt x="1175" y="5623"/>
                  </a:lnTo>
                  <a:lnTo>
                    <a:pt x="857" y="6133"/>
                  </a:lnTo>
                  <a:lnTo>
                    <a:pt x="549" y="6653"/>
                  </a:lnTo>
                  <a:lnTo>
                    <a:pt x="270" y="7173"/>
                  </a:lnTo>
                  <a:lnTo>
                    <a:pt x="0" y="7693"/>
                  </a:lnTo>
                  <a:lnTo>
                    <a:pt x="2426" y="8877"/>
                  </a:lnTo>
                  <a:lnTo>
                    <a:pt x="2658" y="8415"/>
                  </a:lnTo>
                  <a:lnTo>
                    <a:pt x="2908" y="7962"/>
                  </a:lnTo>
                  <a:lnTo>
                    <a:pt x="3168" y="7520"/>
                  </a:lnTo>
                  <a:lnTo>
                    <a:pt x="3457" y="7077"/>
                  </a:lnTo>
                  <a:lnTo>
                    <a:pt x="3755" y="6634"/>
                  </a:lnTo>
                  <a:lnTo>
                    <a:pt x="4073" y="6201"/>
                  </a:lnTo>
                  <a:lnTo>
                    <a:pt x="4400" y="5777"/>
                  </a:lnTo>
                  <a:lnTo>
                    <a:pt x="4756" y="5344"/>
                  </a:lnTo>
                  <a:lnTo>
                    <a:pt x="5122" y="4930"/>
                  </a:lnTo>
                  <a:lnTo>
                    <a:pt x="5507" y="4516"/>
                  </a:lnTo>
                  <a:lnTo>
                    <a:pt x="5912" y="4102"/>
                  </a:lnTo>
                  <a:lnTo>
                    <a:pt x="6326" y="3697"/>
                  </a:lnTo>
                  <a:lnTo>
                    <a:pt x="6759" y="3293"/>
                  </a:lnTo>
                  <a:lnTo>
                    <a:pt x="7211" y="2898"/>
                  </a:lnTo>
                  <a:lnTo>
                    <a:pt x="7674" y="2513"/>
                  </a:lnTo>
                  <a:lnTo>
                    <a:pt x="8155" y="2128"/>
                  </a:lnTo>
                  <a:lnTo>
                    <a:pt x="6509"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5" name="Google Shape;2935;p28"/>
            <p:cNvSpPr/>
            <p:nvPr/>
          </p:nvSpPr>
          <p:spPr>
            <a:xfrm>
              <a:off x="3332450" y="2793475"/>
              <a:ext cx="213275" cy="1328150"/>
            </a:xfrm>
            <a:custGeom>
              <a:rect b="b" l="l" r="r" t="t"/>
              <a:pathLst>
                <a:path extrusionOk="0" h="53126" w="8531">
                  <a:moveTo>
                    <a:pt x="1" y="0"/>
                  </a:moveTo>
                  <a:lnTo>
                    <a:pt x="10" y="1281"/>
                  </a:lnTo>
                  <a:lnTo>
                    <a:pt x="30" y="2503"/>
                  </a:lnTo>
                  <a:lnTo>
                    <a:pt x="58" y="3659"/>
                  </a:lnTo>
                  <a:lnTo>
                    <a:pt x="107" y="4766"/>
                  </a:lnTo>
                  <a:lnTo>
                    <a:pt x="164" y="5806"/>
                  </a:lnTo>
                  <a:lnTo>
                    <a:pt x="222" y="6807"/>
                  </a:lnTo>
                  <a:lnTo>
                    <a:pt x="299" y="7741"/>
                  </a:lnTo>
                  <a:lnTo>
                    <a:pt x="386" y="8636"/>
                  </a:lnTo>
                  <a:lnTo>
                    <a:pt x="472" y="9483"/>
                  </a:lnTo>
                  <a:lnTo>
                    <a:pt x="578" y="10282"/>
                  </a:lnTo>
                  <a:lnTo>
                    <a:pt x="684" y="11043"/>
                  </a:lnTo>
                  <a:lnTo>
                    <a:pt x="790" y="11765"/>
                  </a:lnTo>
                  <a:lnTo>
                    <a:pt x="915" y="12439"/>
                  </a:lnTo>
                  <a:lnTo>
                    <a:pt x="1040" y="13084"/>
                  </a:lnTo>
                  <a:lnTo>
                    <a:pt x="1166" y="13700"/>
                  </a:lnTo>
                  <a:lnTo>
                    <a:pt x="1291" y="14278"/>
                  </a:lnTo>
                  <a:lnTo>
                    <a:pt x="1426" y="14827"/>
                  </a:lnTo>
                  <a:lnTo>
                    <a:pt x="1570" y="15347"/>
                  </a:lnTo>
                  <a:lnTo>
                    <a:pt x="1705" y="15838"/>
                  </a:lnTo>
                  <a:lnTo>
                    <a:pt x="1840" y="16309"/>
                  </a:lnTo>
                  <a:lnTo>
                    <a:pt x="1984" y="16762"/>
                  </a:lnTo>
                  <a:lnTo>
                    <a:pt x="2119" y="17185"/>
                  </a:lnTo>
                  <a:lnTo>
                    <a:pt x="2398" y="18004"/>
                  </a:lnTo>
                  <a:lnTo>
                    <a:pt x="2658" y="18764"/>
                  </a:lnTo>
                  <a:lnTo>
                    <a:pt x="2908" y="19486"/>
                  </a:lnTo>
                  <a:lnTo>
                    <a:pt x="3139" y="20199"/>
                  </a:lnTo>
                  <a:lnTo>
                    <a:pt x="3245" y="20555"/>
                  </a:lnTo>
                  <a:lnTo>
                    <a:pt x="3341" y="20911"/>
                  </a:lnTo>
                  <a:lnTo>
                    <a:pt x="3505" y="21585"/>
                  </a:lnTo>
                  <a:lnTo>
                    <a:pt x="3573" y="21893"/>
                  </a:lnTo>
                  <a:lnTo>
                    <a:pt x="3630" y="22182"/>
                  </a:lnTo>
                  <a:lnTo>
                    <a:pt x="3678" y="22461"/>
                  </a:lnTo>
                  <a:lnTo>
                    <a:pt x="3717" y="22721"/>
                  </a:lnTo>
                  <a:lnTo>
                    <a:pt x="3746" y="22972"/>
                  </a:lnTo>
                  <a:lnTo>
                    <a:pt x="3775" y="23203"/>
                  </a:lnTo>
                  <a:lnTo>
                    <a:pt x="3784" y="23434"/>
                  </a:lnTo>
                  <a:lnTo>
                    <a:pt x="3794" y="23646"/>
                  </a:lnTo>
                  <a:lnTo>
                    <a:pt x="3784" y="23857"/>
                  </a:lnTo>
                  <a:lnTo>
                    <a:pt x="3784" y="24060"/>
                  </a:lnTo>
                  <a:lnTo>
                    <a:pt x="3765" y="24262"/>
                  </a:lnTo>
                  <a:lnTo>
                    <a:pt x="3746" y="24464"/>
                  </a:lnTo>
                  <a:lnTo>
                    <a:pt x="3717" y="24656"/>
                  </a:lnTo>
                  <a:lnTo>
                    <a:pt x="3678" y="24849"/>
                  </a:lnTo>
                  <a:lnTo>
                    <a:pt x="3601" y="25244"/>
                  </a:lnTo>
                  <a:lnTo>
                    <a:pt x="3496" y="25648"/>
                  </a:lnTo>
                  <a:lnTo>
                    <a:pt x="3255" y="26553"/>
                  </a:lnTo>
                  <a:lnTo>
                    <a:pt x="3120" y="27073"/>
                  </a:lnTo>
                  <a:lnTo>
                    <a:pt x="2966" y="27651"/>
                  </a:lnTo>
                  <a:lnTo>
                    <a:pt x="2822" y="28305"/>
                  </a:lnTo>
                  <a:lnTo>
                    <a:pt x="2668" y="29037"/>
                  </a:lnTo>
                  <a:lnTo>
                    <a:pt x="2639" y="29239"/>
                  </a:lnTo>
                  <a:lnTo>
                    <a:pt x="2600" y="29461"/>
                  </a:lnTo>
                  <a:lnTo>
                    <a:pt x="2581" y="29692"/>
                  </a:lnTo>
                  <a:lnTo>
                    <a:pt x="2562" y="29932"/>
                  </a:lnTo>
                  <a:lnTo>
                    <a:pt x="2533" y="30462"/>
                  </a:lnTo>
                  <a:lnTo>
                    <a:pt x="2523" y="31040"/>
                  </a:lnTo>
                  <a:lnTo>
                    <a:pt x="2523" y="31665"/>
                  </a:lnTo>
                  <a:lnTo>
                    <a:pt x="2542" y="32330"/>
                  </a:lnTo>
                  <a:lnTo>
                    <a:pt x="2571" y="33023"/>
                  </a:lnTo>
                  <a:lnTo>
                    <a:pt x="2619" y="33755"/>
                  </a:lnTo>
                  <a:lnTo>
                    <a:pt x="2677" y="34515"/>
                  </a:lnTo>
                  <a:lnTo>
                    <a:pt x="2735" y="35285"/>
                  </a:lnTo>
                  <a:lnTo>
                    <a:pt x="2812" y="36084"/>
                  </a:lnTo>
                  <a:lnTo>
                    <a:pt x="2889" y="36903"/>
                  </a:lnTo>
                  <a:lnTo>
                    <a:pt x="3072" y="38549"/>
                  </a:lnTo>
                  <a:lnTo>
                    <a:pt x="3264" y="40205"/>
                  </a:lnTo>
                  <a:lnTo>
                    <a:pt x="3467" y="41832"/>
                  </a:lnTo>
                  <a:lnTo>
                    <a:pt x="3669" y="43392"/>
                  </a:lnTo>
                  <a:lnTo>
                    <a:pt x="3852" y="44846"/>
                  </a:lnTo>
                  <a:lnTo>
                    <a:pt x="4015" y="46174"/>
                  </a:lnTo>
                  <a:lnTo>
                    <a:pt x="4150" y="47339"/>
                  </a:lnTo>
                  <a:lnTo>
                    <a:pt x="4198" y="47849"/>
                  </a:lnTo>
                  <a:lnTo>
                    <a:pt x="4246" y="48302"/>
                  </a:lnTo>
                  <a:lnTo>
                    <a:pt x="4275" y="48687"/>
                  </a:lnTo>
                  <a:lnTo>
                    <a:pt x="4285" y="49024"/>
                  </a:lnTo>
                  <a:lnTo>
                    <a:pt x="4285" y="49284"/>
                  </a:lnTo>
                  <a:lnTo>
                    <a:pt x="4275" y="49390"/>
                  </a:lnTo>
                  <a:lnTo>
                    <a:pt x="4266" y="49477"/>
                  </a:lnTo>
                  <a:lnTo>
                    <a:pt x="4246" y="49621"/>
                  </a:lnTo>
                  <a:lnTo>
                    <a:pt x="4208" y="49746"/>
                  </a:lnTo>
                  <a:lnTo>
                    <a:pt x="4179" y="49862"/>
                  </a:lnTo>
                  <a:lnTo>
                    <a:pt x="4150" y="49968"/>
                  </a:lnTo>
                  <a:lnTo>
                    <a:pt x="4112" y="50054"/>
                  </a:lnTo>
                  <a:lnTo>
                    <a:pt x="4073" y="50141"/>
                  </a:lnTo>
                  <a:lnTo>
                    <a:pt x="4035" y="50208"/>
                  </a:lnTo>
                  <a:lnTo>
                    <a:pt x="3987" y="50266"/>
                  </a:lnTo>
                  <a:lnTo>
                    <a:pt x="3900" y="50372"/>
                  </a:lnTo>
                  <a:lnTo>
                    <a:pt x="3813" y="50459"/>
                  </a:lnTo>
                  <a:lnTo>
                    <a:pt x="3640" y="50584"/>
                  </a:lnTo>
                  <a:lnTo>
                    <a:pt x="3553" y="50651"/>
                  </a:lnTo>
                  <a:lnTo>
                    <a:pt x="3467" y="50738"/>
                  </a:lnTo>
                  <a:lnTo>
                    <a:pt x="3399" y="50834"/>
                  </a:lnTo>
                  <a:lnTo>
                    <a:pt x="3361" y="50901"/>
                  </a:lnTo>
                  <a:lnTo>
                    <a:pt x="3332" y="50969"/>
                  </a:lnTo>
                  <a:lnTo>
                    <a:pt x="3303" y="51046"/>
                  </a:lnTo>
                  <a:lnTo>
                    <a:pt x="3284" y="51133"/>
                  </a:lnTo>
                  <a:lnTo>
                    <a:pt x="3255" y="51238"/>
                  </a:lnTo>
                  <a:lnTo>
                    <a:pt x="3236" y="51344"/>
                  </a:lnTo>
                  <a:lnTo>
                    <a:pt x="3216" y="51614"/>
                  </a:lnTo>
                  <a:lnTo>
                    <a:pt x="3207" y="51951"/>
                  </a:lnTo>
                  <a:lnTo>
                    <a:pt x="3207" y="52018"/>
                  </a:lnTo>
                  <a:lnTo>
                    <a:pt x="3216" y="52086"/>
                  </a:lnTo>
                  <a:lnTo>
                    <a:pt x="3226" y="52153"/>
                  </a:lnTo>
                  <a:lnTo>
                    <a:pt x="3245" y="52211"/>
                  </a:lnTo>
                  <a:lnTo>
                    <a:pt x="3303" y="52326"/>
                  </a:lnTo>
                  <a:lnTo>
                    <a:pt x="3380" y="52432"/>
                  </a:lnTo>
                  <a:lnTo>
                    <a:pt x="3467" y="52529"/>
                  </a:lnTo>
                  <a:lnTo>
                    <a:pt x="3582" y="52615"/>
                  </a:lnTo>
                  <a:lnTo>
                    <a:pt x="3698" y="52692"/>
                  </a:lnTo>
                  <a:lnTo>
                    <a:pt x="3842" y="52769"/>
                  </a:lnTo>
                  <a:lnTo>
                    <a:pt x="3987" y="52827"/>
                  </a:lnTo>
                  <a:lnTo>
                    <a:pt x="4150" y="52885"/>
                  </a:lnTo>
                  <a:lnTo>
                    <a:pt x="4323" y="52933"/>
                  </a:lnTo>
                  <a:lnTo>
                    <a:pt x="4497" y="52981"/>
                  </a:lnTo>
                  <a:lnTo>
                    <a:pt x="4689" y="53020"/>
                  </a:lnTo>
                  <a:lnTo>
                    <a:pt x="4872" y="53048"/>
                  </a:lnTo>
                  <a:lnTo>
                    <a:pt x="5074" y="53068"/>
                  </a:lnTo>
                  <a:lnTo>
                    <a:pt x="5267" y="53097"/>
                  </a:lnTo>
                  <a:lnTo>
                    <a:pt x="5671" y="53116"/>
                  </a:lnTo>
                  <a:lnTo>
                    <a:pt x="6066" y="53125"/>
                  </a:lnTo>
                  <a:lnTo>
                    <a:pt x="6442" y="53116"/>
                  </a:lnTo>
                  <a:lnTo>
                    <a:pt x="6788" y="53097"/>
                  </a:lnTo>
                  <a:lnTo>
                    <a:pt x="7096" y="53068"/>
                  </a:lnTo>
                  <a:lnTo>
                    <a:pt x="7356" y="53029"/>
                  </a:lnTo>
                  <a:lnTo>
                    <a:pt x="7558" y="52981"/>
                  </a:lnTo>
                  <a:lnTo>
                    <a:pt x="7635" y="52962"/>
                  </a:lnTo>
                  <a:lnTo>
                    <a:pt x="7684" y="52933"/>
                  </a:lnTo>
                  <a:lnTo>
                    <a:pt x="7732" y="52904"/>
                  </a:lnTo>
                  <a:lnTo>
                    <a:pt x="7761" y="52856"/>
                  </a:lnTo>
                  <a:lnTo>
                    <a:pt x="7789" y="52788"/>
                  </a:lnTo>
                  <a:lnTo>
                    <a:pt x="7809" y="52711"/>
                  </a:lnTo>
                  <a:lnTo>
                    <a:pt x="7818" y="52615"/>
                  </a:lnTo>
                  <a:lnTo>
                    <a:pt x="7828" y="52509"/>
                  </a:lnTo>
                  <a:lnTo>
                    <a:pt x="7828" y="52259"/>
                  </a:lnTo>
                  <a:lnTo>
                    <a:pt x="7809" y="51980"/>
                  </a:lnTo>
                  <a:lnTo>
                    <a:pt x="7780" y="51672"/>
                  </a:lnTo>
                  <a:lnTo>
                    <a:pt x="7732" y="51344"/>
                  </a:lnTo>
                  <a:lnTo>
                    <a:pt x="7684" y="51017"/>
                  </a:lnTo>
                  <a:lnTo>
                    <a:pt x="7558" y="50372"/>
                  </a:lnTo>
                  <a:lnTo>
                    <a:pt x="7443" y="49814"/>
                  </a:lnTo>
                  <a:lnTo>
                    <a:pt x="7327" y="49274"/>
                  </a:lnTo>
                  <a:lnTo>
                    <a:pt x="7356" y="47243"/>
                  </a:lnTo>
                  <a:lnTo>
                    <a:pt x="7404" y="42429"/>
                  </a:lnTo>
                  <a:lnTo>
                    <a:pt x="7433" y="39579"/>
                  </a:lnTo>
                  <a:lnTo>
                    <a:pt x="7443" y="36730"/>
                  </a:lnTo>
                  <a:lnTo>
                    <a:pt x="7443" y="34140"/>
                  </a:lnTo>
                  <a:lnTo>
                    <a:pt x="7424" y="33013"/>
                  </a:lnTo>
                  <a:lnTo>
                    <a:pt x="7414" y="32031"/>
                  </a:lnTo>
                  <a:lnTo>
                    <a:pt x="7404" y="31588"/>
                  </a:lnTo>
                  <a:lnTo>
                    <a:pt x="7404" y="31155"/>
                  </a:lnTo>
                  <a:lnTo>
                    <a:pt x="7414" y="30722"/>
                  </a:lnTo>
                  <a:lnTo>
                    <a:pt x="7424" y="30289"/>
                  </a:lnTo>
                  <a:lnTo>
                    <a:pt x="7443" y="29865"/>
                  </a:lnTo>
                  <a:lnTo>
                    <a:pt x="7472" y="29451"/>
                  </a:lnTo>
                  <a:lnTo>
                    <a:pt x="7539" y="28633"/>
                  </a:lnTo>
                  <a:lnTo>
                    <a:pt x="7616" y="27843"/>
                  </a:lnTo>
                  <a:lnTo>
                    <a:pt x="7712" y="27083"/>
                  </a:lnTo>
                  <a:lnTo>
                    <a:pt x="7818" y="26351"/>
                  </a:lnTo>
                  <a:lnTo>
                    <a:pt x="7924" y="25658"/>
                  </a:lnTo>
                  <a:lnTo>
                    <a:pt x="8146" y="24368"/>
                  </a:lnTo>
                  <a:lnTo>
                    <a:pt x="8338" y="23251"/>
                  </a:lnTo>
                  <a:lnTo>
                    <a:pt x="8415" y="22750"/>
                  </a:lnTo>
                  <a:lnTo>
                    <a:pt x="8473" y="22307"/>
                  </a:lnTo>
                  <a:lnTo>
                    <a:pt x="8512" y="21903"/>
                  </a:lnTo>
                  <a:lnTo>
                    <a:pt x="8531" y="21730"/>
                  </a:lnTo>
                  <a:lnTo>
                    <a:pt x="8531" y="21556"/>
                  </a:lnTo>
                  <a:lnTo>
                    <a:pt x="8531" y="10533"/>
                  </a:lnTo>
                  <a:lnTo>
                    <a:pt x="8531" y="790"/>
                  </a:lnTo>
                  <a:lnTo>
                    <a:pt x="1"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6" name="Google Shape;2936;p28"/>
            <p:cNvSpPr/>
            <p:nvPr/>
          </p:nvSpPr>
          <p:spPr>
            <a:xfrm>
              <a:off x="3298275" y="4025325"/>
              <a:ext cx="244075" cy="119175"/>
            </a:xfrm>
            <a:custGeom>
              <a:rect b="b" l="l" r="r" t="t"/>
              <a:pathLst>
                <a:path extrusionOk="0" h="4767" w="9763">
                  <a:moveTo>
                    <a:pt x="5017" y="0"/>
                  </a:moveTo>
                  <a:lnTo>
                    <a:pt x="4911" y="20"/>
                  </a:lnTo>
                  <a:lnTo>
                    <a:pt x="4805" y="49"/>
                  </a:lnTo>
                  <a:lnTo>
                    <a:pt x="4708" y="77"/>
                  </a:lnTo>
                  <a:lnTo>
                    <a:pt x="4612" y="126"/>
                  </a:lnTo>
                  <a:lnTo>
                    <a:pt x="4516" y="174"/>
                  </a:lnTo>
                  <a:lnTo>
                    <a:pt x="4429" y="231"/>
                  </a:lnTo>
                  <a:lnTo>
                    <a:pt x="4352" y="299"/>
                  </a:lnTo>
                  <a:lnTo>
                    <a:pt x="4275" y="376"/>
                  </a:lnTo>
                  <a:lnTo>
                    <a:pt x="4208" y="453"/>
                  </a:lnTo>
                  <a:lnTo>
                    <a:pt x="4150" y="540"/>
                  </a:lnTo>
                  <a:lnTo>
                    <a:pt x="4092" y="636"/>
                  </a:lnTo>
                  <a:lnTo>
                    <a:pt x="4054" y="732"/>
                  </a:lnTo>
                  <a:lnTo>
                    <a:pt x="4015" y="828"/>
                  </a:lnTo>
                  <a:lnTo>
                    <a:pt x="3996" y="934"/>
                  </a:lnTo>
                  <a:lnTo>
                    <a:pt x="3977" y="1050"/>
                  </a:lnTo>
                  <a:lnTo>
                    <a:pt x="3630" y="1117"/>
                  </a:lnTo>
                  <a:lnTo>
                    <a:pt x="3312" y="1194"/>
                  </a:lnTo>
                  <a:lnTo>
                    <a:pt x="3014" y="1281"/>
                  </a:lnTo>
                  <a:lnTo>
                    <a:pt x="2725" y="1387"/>
                  </a:lnTo>
                  <a:lnTo>
                    <a:pt x="2465" y="1502"/>
                  </a:lnTo>
                  <a:lnTo>
                    <a:pt x="2215" y="1627"/>
                  </a:lnTo>
                  <a:lnTo>
                    <a:pt x="1984" y="1753"/>
                  </a:lnTo>
                  <a:lnTo>
                    <a:pt x="1772" y="1897"/>
                  </a:lnTo>
                  <a:lnTo>
                    <a:pt x="1570" y="2041"/>
                  </a:lnTo>
                  <a:lnTo>
                    <a:pt x="1387" y="2186"/>
                  </a:lnTo>
                  <a:lnTo>
                    <a:pt x="1223" y="2340"/>
                  </a:lnTo>
                  <a:lnTo>
                    <a:pt x="1069" y="2504"/>
                  </a:lnTo>
                  <a:lnTo>
                    <a:pt x="925" y="2658"/>
                  </a:lnTo>
                  <a:lnTo>
                    <a:pt x="800" y="2821"/>
                  </a:lnTo>
                  <a:lnTo>
                    <a:pt x="684" y="2985"/>
                  </a:lnTo>
                  <a:lnTo>
                    <a:pt x="578" y="3139"/>
                  </a:lnTo>
                  <a:lnTo>
                    <a:pt x="482" y="3303"/>
                  </a:lnTo>
                  <a:lnTo>
                    <a:pt x="405" y="3457"/>
                  </a:lnTo>
                  <a:lnTo>
                    <a:pt x="328" y="3611"/>
                  </a:lnTo>
                  <a:lnTo>
                    <a:pt x="270" y="3755"/>
                  </a:lnTo>
                  <a:lnTo>
                    <a:pt x="164" y="4034"/>
                  </a:lnTo>
                  <a:lnTo>
                    <a:pt x="97" y="4275"/>
                  </a:lnTo>
                  <a:lnTo>
                    <a:pt x="49" y="4477"/>
                  </a:lnTo>
                  <a:lnTo>
                    <a:pt x="20" y="4631"/>
                  </a:lnTo>
                  <a:lnTo>
                    <a:pt x="1" y="4766"/>
                  </a:lnTo>
                  <a:lnTo>
                    <a:pt x="9763" y="4766"/>
                  </a:lnTo>
                  <a:lnTo>
                    <a:pt x="9763" y="1185"/>
                  </a:lnTo>
                  <a:lnTo>
                    <a:pt x="9763" y="1069"/>
                  </a:lnTo>
                  <a:lnTo>
                    <a:pt x="9744" y="944"/>
                  </a:lnTo>
                  <a:lnTo>
                    <a:pt x="9715" y="828"/>
                  </a:lnTo>
                  <a:lnTo>
                    <a:pt x="9676" y="722"/>
                  </a:lnTo>
                  <a:lnTo>
                    <a:pt x="9619" y="617"/>
                  </a:lnTo>
                  <a:lnTo>
                    <a:pt x="9561" y="520"/>
                  </a:lnTo>
                  <a:lnTo>
                    <a:pt x="9493" y="434"/>
                  </a:lnTo>
                  <a:lnTo>
                    <a:pt x="9416" y="347"/>
                  </a:lnTo>
                  <a:lnTo>
                    <a:pt x="9339" y="270"/>
                  </a:lnTo>
                  <a:lnTo>
                    <a:pt x="9243" y="203"/>
                  </a:lnTo>
                  <a:lnTo>
                    <a:pt x="9147" y="145"/>
                  </a:lnTo>
                  <a:lnTo>
                    <a:pt x="9041" y="97"/>
                  </a:lnTo>
                  <a:lnTo>
                    <a:pt x="8935" y="49"/>
                  </a:lnTo>
                  <a:lnTo>
                    <a:pt x="8819" y="20"/>
                  </a:lnTo>
                  <a:lnTo>
                    <a:pt x="870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7" name="Google Shape;2937;p28"/>
            <p:cNvSpPr/>
            <p:nvPr/>
          </p:nvSpPr>
          <p:spPr>
            <a:xfrm>
              <a:off x="3292025" y="4138450"/>
              <a:ext cx="253700" cy="24800"/>
            </a:xfrm>
            <a:custGeom>
              <a:rect b="b" l="l" r="r" t="t"/>
              <a:pathLst>
                <a:path extrusionOk="0" h="992" w="10148">
                  <a:moveTo>
                    <a:pt x="0" y="0"/>
                  </a:moveTo>
                  <a:lnTo>
                    <a:pt x="0" y="992"/>
                  </a:lnTo>
                  <a:lnTo>
                    <a:pt x="10148" y="992"/>
                  </a:lnTo>
                  <a:lnTo>
                    <a:pt x="1014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8" name="Google Shape;2938;p28"/>
            <p:cNvSpPr/>
            <p:nvPr/>
          </p:nvSpPr>
          <p:spPr>
            <a:xfrm>
              <a:off x="3570250" y="2793475"/>
              <a:ext cx="213050" cy="1328150"/>
            </a:xfrm>
            <a:custGeom>
              <a:rect b="b" l="l" r="r" t="t"/>
              <a:pathLst>
                <a:path extrusionOk="0" h="53126" w="8522">
                  <a:moveTo>
                    <a:pt x="8521" y="0"/>
                  </a:moveTo>
                  <a:lnTo>
                    <a:pt x="1" y="790"/>
                  </a:lnTo>
                  <a:lnTo>
                    <a:pt x="1" y="10533"/>
                  </a:lnTo>
                  <a:lnTo>
                    <a:pt x="1" y="21556"/>
                  </a:lnTo>
                  <a:lnTo>
                    <a:pt x="1" y="21730"/>
                  </a:lnTo>
                  <a:lnTo>
                    <a:pt x="10" y="21903"/>
                  </a:lnTo>
                  <a:lnTo>
                    <a:pt x="59" y="22307"/>
                  </a:lnTo>
                  <a:lnTo>
                    <a:pt x="116" y="22750"/>
                  </a:lnTo>
                  <a:lnTo>
                    <a:pt x="193" y="23251"/>
                  </a:lnTo>
                  <a:lnTo>
                    <a:pt x="386" y="24368"/>
                  </a:lnTo>
                  <a:lnTo>
                    <a:pt x="607" y="25658"/>
                  </a:lnTo>
                  <a:lnTo>
                    <a:pt x="713" y="26351"/>
                  </a:lnTo>
                  <a:lnTo>
                    <a:pt x="819" y="27083"/>
                  </a:lnTo>
                  <a:lnTo>
                    <a:pt x="906" y="27843"/>
                  </a:lnTo>
                  <a:lnTo>
                    <a:pt x="992" y="28633"/>
                  </a:lnTo>
                  <a:lnTo>
                    <a:pt x="1060" y="29451"/>
                  </a:lnTo>
                  <a:lnTo>
                    <a:pt x="1079" y="29865"/>
                  </a:lnTo>
                  <a:lnTo>
                    <a:pt x="1098" y="30289"/>
                  </a:lnTo>
                  <a:lnTo>
                    <a:pt x="1118" y="30722"/>
                  </a:lnTo>
                  <a:lnTo>
                    <a:pt x="1127" y="31155"/>
                  </a:lnTo>
                  <a:lnTo>
                    <a:pt x="1127" y="31588"/>
                  </a:lnTo>
                  <a:lnTo>
                    <a:pt x="1118" y="32031"/>
                  </a:lnTo>
                  <a:lnTo>
                    <a:pt x="1098" y="33013"/>
                  </a:lnTo>
                  <a:lnTo>
                    <a:pt x="1089" y="34140"/>
                  </a:lnTo>
                  <a:lnTo>
                    <a:pt x="1089" y="36730"/>
                  </a:lnTo>
                  <a:lnTo>
                    <a:pt x="1098" y="39579"/>
                  </a:lnTo>
                  <a:lnTo>
                    <a:pt x="1118" y="42429"/>
                  </a:lnTo>
                  <a:lnTo>
                    <a:pt x="1175" y="47243"/>
                  </a:lnTo>
                  <a:lnTo>
                    <a:pt x="1204" y="49274"/>
                  </a:lnTo>
                  <a:lnTo>
                    <a:pt x="1079" y="49814"/>
                  </a:lnTo>
                  <a:lnTo>
                    <a:pt x="964" y="50372"/>
                  </a:lnTo>
                  <a:lnTo>
                    <a:pt x="848" y="51017"/>
                  </a:lnTo>
                  <a:lnTo>
                    <a:pt x="800" y="51344"/>
                  </a:lnTo>
                  <a:lnTo>
                    <a:pt x="752" y="51672"/>
                  </a:lnTo>
                  <a:lnTo>
                    <a:pt x="723" y="51980"/>
                  </a:lnTo>
                  <a:lnTo>
                    <a:pt x="704" y="52259"/>
                  </a:lnTo>
                  <a:lnTo>
                    <a:pt x="704" y="52509"/>
                  </a:lnTo>
                  <a:lnTo>
                    <a:pt x="713" y="52615"/>
                  </a:lnTo>
                  <a:lnTo>
                    <a:pt x="723" y="52711"/>
                  </a:lnTo>
                  <a:lnTo>
                    <a:pt x="742" y="52788"/>
                  </a:lnTo>
                  <a:lnTo>
                    <a:pt x="771" y="52856"/>
                  </a:lnTo>
                  <a:lnTo>
                    <a:pt x="800" y="52904"/>
                  </a:lnTo>
                  <a:lnTo>
                    <a:pt x="838" y="52933"/>
                  </a:lnTo>
                  <a:lnTo>
                    <a:pt x="896" y="52962"/>
                  </a:lnTo>
                  <a:lnTo>
                    <a:pt x="973" y="52981"/>
                  </a:lnTo>
                  <a:lnTo>
                    <a:pt x="1166" y="53029"/>
                  </a:lnTo>
                  <a:lnTo>
                    <a:pt x="1426" y="53068"/>
                  </a:lnTo>
                  <a:lnTo>
                    <a:pt x="1743" y="53097"/>
                  </a:lnTo>
                  <a:lnTo>
                    <a:pt x="2090" y="53116"/>
                  </a:lnTo>
                  <a:lnTo>
                    <a:pt x="2466" y="53125"/>
                  </a:lnTo>
                  <a:lnTo>
                    <a:pt x="2860" y="53116"/>
                  </a:lnTo>
                  <a:lnTo>
                    <a:pt x="3255" y="53097"/>
                  </a:lnTo>
                  <a:lnTo>
                    <a:pt x="3457" y="53068"/>
                  </a:lnTo>
                  <a:lnTo>
                    <a:pt x="3650" y="53048"/>
                  </a:lnTo>
                  <a:lnTo>
                    <a:pt x="3842" y="53020"/>
                  </a:lnTo>
                  <a:lnTo>
                    <a:pt x="4035" y="52981"/>
                  </a:lnTo>
                  <a:lnTo>
                    <a:pt x="4208" y="52933"/>
                  </a:lnTo>
                  <a:lnTo>
                    <a:pt x="4381" y="52885"/>
                  </a:lnTo>
                  <a:lnTo>
                    <a:pt x="4545" y="52827"/>
                  </a:lnTo>
                  <a:lnTo>
                    <a:pt x="4690" y="52769"/>
                  </a:lnTo>
                  <a:lnTo>
                    <a:pt x="4824" y="52692"/>
                  </a:lnTo>
                  <a:lnTo>
                    <a:pt x="4949" y="52615"/>
                  </a:lnTo>
                  <a:lnTo>
                    <a:pt x="5055" y="52529"/>
                  </a:lnTo>
                  <a:lnTo>
                    <a:pt x="5152" y="52432"/>
                  </a:lnTo>
                  <a:lnTo>
                    <a:pt x="5229" y="52326"/>
                  </a:lnTo>
                  <a:lnTo>
                    <a:pt x="5277" y="52211"/>
                  </a:lnTo>
                  <a:lnTo>
                    <a:pt x="5296" y="52153"/>
                  </a:lnTo>
                  <a:lnTo>
                    <a:pt x="5315" y="52086"/>
                  </a:lnTo>
                  <a:lnTo>
                    <a:pt x="5325" y="52018"/>
                  </a:lnTo>
                  <a:lnTo>
                    <a:pt x="5325" y="51951"/>
                  </a:lnTo>
                  <a:lnTo>
                    <a:pt x="5315" y="51614"/>
                  </a:lnTo>
                  <a:lnTo>
                    <a:pt x="5286" y="51344"/>
                  </a:lnTo>
                  <a:lnTo>
                    <a:pt x="5277" y="51238"/>
                  </a:lnTo>
                  <a:lnTo>
                    <a:pt x="5248" y="51133"/>
                  </a:lnTo>
                  <a:lnTo>
                    <a:pt x="5229" y="51046"/>
                  </a:lnTo>
                  <a:lnTo>
                    <a:pt x="5200" y="50969"/>
                  </a:lnTo>
                  <a:lnTo>
                    <a:pt x="5161" y="50901"/>
                  </a:lnTo>
                  <a:lnTo>
                    <a:pt x="5132" y="50834"/>
                  </a:lnTo>
                  <a:lnTo>
                    <a:pt x="5055" y="50738"/>
                  </a:lnTo>
                  <a:lnTo>
                    <a:pt x="4978" y="50651"/>
                  </a:lnTo>
                  <a:lnTo>
                    <a:pt x="4892" y="50584"/>
                  </a:lnTo>
                  <a:lnTo>
                    <a:pt x="4718" y="50459"/>
                  </a:lnTo>
                  <a:lnTo>
                    <a:pt x="4632" y="50372"/>
                  </a:lnTo>
                  <a:lnTo>
                    <a:pt x="4545" y="50266"/>
                  </a:lnTo>
                  <a:lnTo>
                    <a:pt x="4497" y="50208"/>
                  </a:lnTo>
                  <a:lnTo>
                    <a:pt x="4458" y="50141"/>
                  </a:lnTo>
                  <a:lnTo>
                    <a:pt x="4420" y="50054"/>
                  </a:lnTo>
                  <a:lnTo>
                    <a:pt x="4381" y="49968"/>
                  </a:lnTo>
                  <a:lnTo>
                    <a:pt x="4353" y="49862"/>
                  </a:lnTo>
                  <a:lnTo>
                    <a:pt x="4314" y="49746"/>
                  </a:lnTo>
                  <a:lnTo>
                    <a:pt x="4285" y="49621"/>
                  </a:lnTo>
                  <a:lnTo>
                    <a:pt x="4266" y="49477"/>
                  </a:lnTo>
                  <a:lnTo>
                    <a:pt x="4247" y="49390"/>
                  </a:lnTo>
                  <a:lnTo>
                    <a:pt x="4247" y="49284"/>
                  </a:lnTo>
                  <a:lnTo>
                    <a:pt x="4247" y="49024"/>
                  </a:lnTo>
                  <a:lnTo>
                    <a:pt x="4256" y="48687"/>
                  </a:lnTo>
                  <a:lnTo>
                    <a:pt x="4285" y="48302"/>
                  </a:lnTo>
                  <a:lnTo>
                    <a:pt x="4324" y="47849"/>
                  </a:lnTo>
                  <a:lnTo>
                    <a:pt x="4381" y="47339"/>
                  </a:lnTo>
                  <a:lnTo>
                    <a:pt x="4516" y="46174"/>
                  </a:lnTo>
                  <a:lnTo>
                    <a:pt x="4680" y="44846"/>
                  </a:lnTo>
                  <a:lnTo>
                    <a:pt x="4863" y="43392"/>
                  </a:lnTo>
                  <a:lnTo>
                    <a:pt x="5065" y="41832"/>
                  </a:lnTo>
                  <a:lnTo>
                    <a:pt x="5258" y="40205"/>
                  </a:lnTo>
                  <a:lnTo>
                    <a:pt x="5460" y="38549"/>
                  </a:lnTo>
                  <a:lnTo>
                    <a:pt x="5633" y="36903"/>
                  </a:lnTo>
                  <a:lnTo>
                    <a:pt x="5720" y="36084"/>
                  </a:lnTo>
                  <a:lnTo>
                    <a:pt x="5787" y="35285"/>
                  </a:lnTo>
                  <a:lnTo>
                    <a:pt x="5854" y="34515"/>
                  </a:lnTo>
                  <a:lnTo>
                    <a:pt x="5912" y="33755"/>
                  </a:lnTo>
                  <a:lnTo>
                    <a:pt x="5960" y="33023"/>
                  </a:lnTo>
                  <a:lnTo>
                    <a:pt x="5989" y="32330"/>
                  </a:lnTo>
                  <a:lnTo>
                    <a:pt x="6009" y="31665"/>
                  </a:lnTo>
                  <a:lnTo>
                    <a:pt x="6009" y="31040"/>
                  </a:lnTo>
                  <a:lnTo>
                    <a:pt x="5999" y="30462"/>
                  </a:lnTo>
                  <a:lnTo>
                    <a:pt x="5970" y="29932"/>
                  </a:lnTo>
                  <a:lnTo>
                    <a:pt x="5951" y="29692"/>
                  </a:lnTo>
                  <a:lnTo>
                    <a:pt x="5922" y="29461"/>
                  </a:lnTo>
                  <a:lnTo>
                    <a:pt x="5893" y="29239"/>
                  </a:lnTo>
                  <a:lnTo>
                    <a:pt x="5864" y="29037"/>
                  </a:lnTo>
                  <a:lnTo>
                    <a:pt x="5710" y="28305"/>
                  </a:lnTo>
                  <a:lnTo>
                    <a:pt x="5556" y="27651"/>
                  </a:lnTo>
                  <a:lnTo>
                    <a:pt x="5412" y="27073"/>
                  </a:lnTo>
                  <a:lnTo>
                    <a:pt x="5277" y="26553"/>
                  </a:lnTo>
                  <a:lnTo>
                    <a:pt x="5036" y="25648"/>
                  </a:lnTo>
                  <a:lnTo>
                    <a:pt x="4930" y="25244"/>
                  </a:lnTo>
                  <a:lnTo>
                    <a:pt x="4853" y="24849"/>
                  </a:lnTo>
                  <a:lnTo>
                    <a:pt x="4815" y="24656"/>
                  </a:lnTo>
                  <a:lnTo>
                    <a:pt x="4786" y="24464"/>
                  </a:lnTo>
                  <a:lnTo>
                    <a:pt x="4767" y="24262"/>
                  </a:lnTo>
                  <a:lnTo>
                    <a:pt x="4747" y="24060"/>
                  </a:lnTo>
                  <a:lnTo>
                    <a:pt x="4738" y="23857"/>
                  </a:lnTo>
                  <a:lnTo>
                    <a:pt x="4738" y="23646"/>
                  </a:lnTo>
                  <a:lnTo>
                    <a:pt x="4747" y="23434"/>
                  </a:lnTo>
                  <a:lnTo>
                    <a:pt x="4757" y="23203"/>
                  </a:lnTo>
                  <a:lnTo>
                    <a:pt x="4786" y="22972"/>
                  </a:lnTo>
                  <a:lnTo>
                    <a:pt x="4815" y="22721"/>
                  </a:lnTo>
                  <a:lnTo>
                    <a:pt x="4853" y="22461"/>
                  </a:lnTo>
                  <a:lnTo>
                    <a:pt x="4901" y="22182"/>
                  </a:lnTo>
                  <a:lnTo>
                    <a:pt x="4959" y="21893"/>
                  </a:lnTo>
                  <a:lnTo>
                    <a:pt x="5026" y="21585"/>
                  </a:lnTo>
                  <a:lnTo>
                    <a:pt x="5190" y="20911"/>
                  </a:lnTo>
                  <a:lnTo>
                    <a:pt x="5286" y="20555"/>
                  </a:lnTo>
                  <a:lnTo>
                    <a:pt x="5392" y="20199"/>
                  </a:lnTo>
                  <a:lnTo>
                    <a:pt x="5623" y="19486"/>
                  </a:lnTo>
                  <a:lnTo>
                    <a:pt x="5874" y="18764"/>
                  </a:lnTo>
                  <a:lnTo>
                    <a:pt x="6134" y="18004"/>
                  </a:lnTo>
                  <a:lnTo>
                    <a:pt x="6413" y="17185"/>
                  </a:lnTo>
                  <a:lnTo>
                    <a:pt x="6548" y="16762"/>
                  </a:lnTo>
                  <a:lnTo>
                    <a:pt x="6692" y="16309"/>
                  </a:lnTo>
                  <a:lnTo>
                    <a:pt x="6827" y="15838"/>
                  </a:lnTo>
                  <a:lnTo>
                    <a:pt x="6962" y="15347"/>
                  </a:lnTo>
                  <a:lnTo>
                    <a:pt x="7096" y="14827"/>
                  </a:lnTo>
                  <a:lnTo>
                    <a:pt x="7231" y="14278"/>
                  </a:lnTo>
                  <a:lnTo>
                    <a:pt x="7366" y="13700"/>
                  </a:lnTo>
                  <a:lnTo>
                    <a:pt x="7491" y="13084"/>
                  </a:lnTo>
                  <a:lnTo>
                    <a:pt x="7616" y="12439"/>
                  </a:lnTo>
                  <a:lnTo>
                    <a:pt x="7732" y="11765"/>
                  </a:lnTo>
                  <a:lnTo>
                    <a:pt x="7847" y="11043"/>
                  </a:lnTo>
                  <a:lnTo>
                    <a:pt x="7953" y="10282"/>
                  </a:lnTo>
                  <a:lnTo>
                    <a:pt x="8050" y="9483"/>
                  </a:lnTo>
                  <a:lnTo>
                    <a:pt x="8146" y="8636"/>
                  </a:lnTo>
                  <a:lnTo>
                    <a:pt x="8233" y="7741"/>
                  </a:lnTo>
                  <a:lnTo>
                    <a:pt x="8300" y="6807"/>
                  </a:lnTo>
                  <a:lnTo>
                    <a:pt x="8367" y="5806"/>
                  </a:lnTo>
                  <a:lnTo>
                    <a:pt x="8425" y="4766"/>
                  </a:lnTo>
                  <a:lnTo>
                    <a:pt x="8464" y="3659"/>
                  </a:lnTo>
                  <a:lnTo>
                    <a:pt x="8502" y="2503"/>
                  </a:lnTo>
                  <a:lnTo>
                    <a:pt x="8521" y="1281"/>
                  </a:lnTo>
                  <a:lnTo>
                    <a:pt x="8521"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9" name="Google Shape;2939;p28"/>
            <p:cNvSpPr/>
            <p:nvPr/>
          </p:nvSpPr>
          <p:spPr>
            <a:xfrm>
              <a:off x="3573375" y="4025325"/>
              <a:ext cx="244350" cy="119175"/>
            </a:xfrm>
            <a:custGeom>
              <a:rect b="b" l="l" r="r" t="t"/>
              <a:pathLst>
                <a:path extrusionOk="0" h="4767" w="9774">
                  <a:moveTo>
                    <a:pt x="1070" y="0"/>
                  </a:moveTo>
                  <a:lnTo>
                    <a:pt x="954" y="20"/>
                  </a:lnTo>
                  <a:lnTo>
                    <a:pt x="839" y="49"/>
                  </a:lnTo>
                  <a:lnTo>
                    <a:pt x="733" y="97"/>
                  </a:lnTo>
                  <a:lnTo>
                    <a:pt x="627" y="145"/>
                  </a:lnTo>
                  <a:lnTo>
                    <a:pt x="531" y="203"/>
                  </a:lnTo>
                  <a:lnTo>
                    <a:pt x="434" y="270"/>
                  </a:lnTo>
                  <a:lnTo>
                    <a:pt x="357" y="347"/>
                  </a:lnTo>
                  <a:lnTo>
                    <a:pt x="280" y="434"/>
                  </a:lnTo>
                  <a:lnTo>
                    <a:pt x="213" y="520"/>
                  </a:lnTo>
                  <a:lnTo>
                    <a:pt x="145" y="617"/>
                  </a:lnTo>
                  <a:lnTo>
                    <a:pt x="97" y="722"/>
                  </a:lnTo>
                  <a:lnTo>
                    <a:pt x="59" y="828"/>
                  </a:lnTo>
                  <a:lnTo>
                    <a:pt x="30" y="944"/>
                  </a:lnTo>
                  <a:lnTo>
                    <a:pt x="11" y="1069"/>
                  </a:lnTo>
                  <a:lnTo>
                    <a:pt x="1" y="1185"/>
                  </a:lnTo>
                  <a:lnTo>
                    <a:pt x="1" y="4766"/>
                  </a:lnTo>
                  <a:lnTo>
                    <a:pt x="9773" y="4766"/>
                  </a:lnTo>
                  <a:lnTo>
                    <a:pt x="9754" y="4631"/>
                  </a:lnTo>
                  <a:lnTo>
                    <a:pt x="9725" y="4477"/>
                  </a:lnTo>
                  <a:lnTo>
                    <a:pt x="9677" y="4275"/>
                  </a:lnTo>
                  <a:lnTo>
                    <a:pt x="9609" y="4034"/>
                  </a:lnTo>
                  <a:lnTo>
                    <a:pt x="9504" y="3755"/>
                  </a:lnTo>
                  <a:lnTo>
                    <a:pt x="9446" y="3611"/>
                  </a:lnTo>
                  <a:lnTo>
                    <a:pt x="9369" y="3457"/>
                  </a:lnTo>
                  <a:lnTo>
                    <a:pt x="9292" y="3303"/>
                  </a:lnTo>
                  <a:lnTo>
                    <a:pt x="9195" y="3139"/>
                  </a:lnTo>
                  <a:lnTo>
                    <a:pt x="9090" y="2985"/>
                  </a:lnTo>
                  <a:lnTo>
                    <a:pt x="8974" y="2821"/>
                  </a:lnTo>
                  <a:lnTo>
                    <a:pt x="8849" y="2658"/>
                  </a:lnTo>
                  <a:lnTo>
                    <a:pt x="8704" y="2504"/>
                  </a:lnTo>
                  <a:lnTo>
                    <a:pt x="8550" y="2340"/>
                  </a:lnTo>
                  <a:lnTo>
                    <a:pt x="8387" y="2186"/>
                  </a:lnTo>
                  <a:lnTo>
                    <a:pt x="8204" y="2041"/>
                  </a:lnTo>
                  <a:lnTo>
                    <a:pt x="8002" y="1897"/>
                  </a:lnTo>
                  <a:lnTo>
                    <a:pt x="7790" y="1753"/>
                  </a:lnTo>
                  <a:lnTo>
                    <a:pt x="7559" y="1627"/>
                  </a:lnTo>
                  <a:lnTo>
                    <a:pt x="7308" y="1502"/>
                  </a:lnTo>
                  <a:lnTo>
                    <a:pt x="7048" y="1387"/>
                  </a:lnTo>
                  <a:lnTo>
                    <a:pt x="6760" y="1281"/>
                  </a:lnTo>
                  <a:lnTo>
                    <a:pt x="6461" y="1194"/>
                  </a:lnTo>
                  <a:lnTo>
                    <a:pt x="6134" y="1117"/>
                  </a:lnTo>
                  <a:lnTo>
                    <a:pt x="5797" y="1050"/>
                  </a:lnTo>
                  <a:lnTo>
                    <a:pt x="5778" y="934"/>
                  </a:lnTo>
                  <a:lnTo>
                    <a:pt x="5758" y="828"/>
                  </a:lnTo>
                  <a:lnTo>
                    <a:pt x="5720" y="732"/>
                  </a:lnTo>
                  <a:lnTo>
                    <a:pt x="5672" y="636"/>
                  </a:lnTo>
                  <a:lnTo>
                    <a:pt x="5624" y="540"/>
                  </a:lnTo>
                  <a:lnTo>
                    <a:pt x="5566" y="453"/>
                  </a:lnTo>
                  <a:lnTo>
                    <a:pt x="5498" y="376"/>
                  </a:lnTo>
                  <a:lnTo>
                    <a:pt x="5421" y="299"/>
                  </a:lnTo>
                  <a:lnTo>
                    <a:pt x="5344" y="231"/>
                  </a:lnTo>
                  <a:lnTo>
                    <a:pt x="5258" y="174"/>
                  </a:lnTo>
                  <a:lnTo>
                    <a:pt x="5161" y="126"/>
                  </a:lnTo>
                  <a:lnTo>
                    <a:pt x="5065" y="77"/>
                  </a:lnTo>
                  <a:lnTo>
                    <a:pt x="4969" y="49"/>
                  </a:lnTo>
                  <a:lnTo>
                    <a:pt x="4863" y="20"/>
                  </a:lnTo>
                  <a:lnTo>
                    <a:pt x="475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0" name="Google Shape;2940;p28"/>
            <p:cNvSpPr/>
            <p:nvPr/>
          </p:nvSpPr>
          <p:spPr>
            <a:xfrm>
              <a:off x="3570250" y="4138450"/>
              <a:ext cx="253725" cy="24800"/>
            </a:xfrm>
            <a:custGeom>
              <a:rect b="b" l="l" r="r" t="t"/>
              <a:pathLst>
                <a:path extrusionOk="0" h="992" w="10149">
                  <a:moveTo>
                    <a:pt x="1" y="0"/>
                  </a:moveTo>
                  <a:lnTo>
                    <a:pt x="1" y="992"/>
                  </a:lnTo>
                  <a:lnTo>
                    <a:pt x="10148" y="992"/>
                  </a:lnTo>
                  <a:lnTo>
                    <a:pt x="1014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1" name="Google Shape;2941;p28"/>
            <p:cNvSpPr/>
            <p:nvPr/>
          </p:nvSpPr>
          <p:spPr>
            <a:xfrm>
              <a:off x="3331250" y="2591275"/>
              <a:ext cx="453000" cy="362275"/>
            </a:xfrm>
            <a:custGeom>
              <a:rect b="b" l="l" r="r" t="t"/>
              <a:pathLst>
                <a:path extrusionOk="0" h="14491" w="18120">
                  <a:moveTo>
                    <a:pt x="7250" y="1"/>
                  </a:moveTo>
                  <a:lnTo>
                    <a:pt x="6875" y="10"/>
                  </a:lnTo>
                  <a:lnTo>
                    <a:pt x="6509" y="30"/>
                  </a:lnTo>
                  <a:lnTo>
                    <a:pt x="6153" y="78"/>
                  </a:lnTo>
                  <a:lnTo>
                    <a:pt x="5796" y="145"/>
                  </a:lnTo>
                  <a:lnTo>
                    <a:pt x="5440" y="222"/>
                  </a:lnTo>
                  <a:lnTo>
                    <a:pt x="5103" y="328"/>
                  </a:lnTo>
                  <a:lnTo>
                    <a:pt x="4766" y="434"/>
                  </a:lnTo>
                  <a:lnTo>
                    <a:pt x="4439" y="569"/>
                  </a:lnTo>
                  <a:lnTo>
                    <a:pt x="4112" y="713"/>
                  </a:lnTo>
                  <a:lnTo>
                    <a:pt x="3803" y="877"/>
                  </a:lnTo>
                  <a:lnTo>
                    <a:pt x="3495" y="1050"/>
                  </a:lnTo>
                  <a:lnTo>
                    <a:pt x="3207" y="1243"/>
                  </a:lnTo>
                  <a:lnTo>
                    <a:pt x="2918" y="1445"/>
                  </a:lnTo>
                  <a:lnTo>
                    <a:pt x="2648" y="1657"/>
                  </a:lnTo>
                  <a:lnTo>
                    <a:pt x="2388" y="1888"/>
                  </a:lnTo>
                  <a:lnTo>
                    <a:pt x="2128" y="2129"/>
                  </a:lnTo>
                  <a:lnTo>
                    <a:pt x="1888" y="2379"/>
                  </a:lnTo>
                  <a:lnTo>
                    <a:pt x="1666" y="2639"/>
                  </a:lnTo>
                  <a:lnTo>
                    <a:pt x="1445" y="2918"/>
                  </a:lnTo>
                  <a:lnTo>
                    <a:pt x="1242" y="3197"/>
                  </a:lnTo>
                  <a:lnTo>
                    <a:pt x="1060" y="3496"/>
                  </a:lnTo>
                  <a:lnTo>
                    <a:pt x="877" y="3794"/>
                  </a:lnTo>
                  <a:lnTo>
                    <a:pt x="723" y="4112"/>
                  </a:lnTo>
                  <a:lnTo>
                    <a:pt x="578" y="4430"/>
                  </a:lnTo>
                  <a:lnTo>
                    <a:pt x="443" y="4757"/>
                  </a:lnTo>
                  <a:lnTo>
                    <a:pt x="328" y="5094"/>
                  </a:lnTo>
                  <a:lnTo>
                    <a:pt x="232" y="5440"/>
                  </a:lnTo>
                  <a:lnTo>
                    <a:pt x="155" y="5787"/>
                  </a:lnTo>
                  <a:lnTo>
                    <a:pt x="87" y="6143"/>
                  </a:lnTo>
                  <a:lnTo>
                    <a:pt x="39" y="6509"/>
                  </a:lnTo>
                  <a:lnTo>
                    <a:pt x="10" y="6875"/>
                  </a:lnTo>
                  <a:lnTo>
                    <a:pt x="1" y="7241"/>
                  </a:lnTo>
                  <a:lnTo>
                    <a:pt x="10" y="7616"/>
                  </a:lnTo>
                  <a:lnTo>
                    <a:pt x="39" y="7982"/>
                  </a:lnTo>
                  <a:lnTo>
                    <a:pt x="87" y="8348"/>
                  </a:lnTo>
                  <a:lnTo>
                    <a:pt x="155" y="8704"/>
                  </a:lnTo>
                  <a:lnTo>
                    <a:pt x="232" y="9051"/>
                  </a:lnTo>
                  <a:lnTo>
                    <a:pt x="328" y="9397"/>
                  </a:lnTo>
                  <a:lnTo>
                    <a:pt x="443" y="9734"/>
                  </a:lnTo>
                  <a:lnTo>
                    <a:pt x="578" y="10062"/>
                  </a:lnTo>
                  <a:lnTo>
                    <a:pt x="723" y="10379"/>
                  </a:lnTo>
                  <a:lnTo>
                    <a:pt x="877" y="10688"/>
                  </a:lnTo>
                  <a:lnTo>
                    <a:pt x="1060" y="10996"/>
                  </a:lnTo>
                  <a:lnTo>
                    <a:pt x="1242" y="11294"/>
                  </a:lnTo>
                  <a:lnTo>
                    <a:pt x="1445" y="11573"/>
                  </a:lnTo>
                  <a:lnTo>
                    <a:pt x="1666" y="11852"/>
                  </a:lnTo>
                  <a:lnTo>
                    <a:pt x="1888" y="12112"/>
                  </a:lnTo>
                  <a:lnTo>
                    <a:pt x="2128" y="12363"/>
                  </a:lnTo>
                  <a:lnTo>
                    <a:pt x="2388" y="12603"/>
                  </a:lnTo>
                  <a:lnTo>
                    <a:pt x="2648" y="12834"/>
                  </a:lnTo>
                  <a:lnTo>
                    <a:pt x="2918" y="13046"/>
                  </a:lnTo>
                  <a:lnTo>
                    <a:pt x="3207" y="13248"/>
                  </a:lnTo>
                  <a:lnTo>
                    <a:pt x="3495" y="13441"/>
                  </a:lnTo>
                  <a:lnTo>
                    <a:pt x="3803" y="13614"/>
                  </a:lnTo>
                  <a:lnTo>
                    <a:pt x="4112" y="13778"/>
                  </a:lnTo>
                  <a:lnTo>
                    <a:pt x="4439" y="13922"/>
                  </a:lnTo>
                  <a:lnTo>
                    <a:pt x="4766" y="14048"/>
                  </a:lnTo>
                  <a:lnTo>
                    <a:pt x="5103" y="14163"/>
                  </a:lnTo>
                  <a:lnTo>
                    <a:pt x="5440" y="14259"/>
                  </a:lnTo>
                  <a:lnTo>
                    <a:pt x="5796" y="14346"/>
                  </a:lnTo>
                  <a:lnTo>
                    <a:pt x="6153" y="14404"/>
                  </a:lnTo>
                  <a:lnTo>
                    <a:pt x="6509" y="14452"/>
                  </a:lnTo>
                  <a:lnTo>
                    <a:pt x="6875" y="14481"/>
                  </a:lnTo>
                  <a:lnTo>
                    <a:pt x="7250" y="14490"/>
                  </a:lnTo>
                  <a:lnTo>
                    <a:pt x="10870" y="14490"/>
                  </a:lnTo>
                  <a:lnTo>
                    <a:pt x="11246" y="14481"/>
                  </a:lnTo>
                  <a:lnTo>
                    <a:pt x="11612" y="14452"/>
                  </a:lnTo>
                  <a:lnTo>
                    <a:pt x="11977" y="14404"/>
                  </a:lnTo>
                  <a:lnTo>
                    <a:pt x="12334" y="14346"/>
                  </a:lnTo>
                  <a:lnTo>
                    <a:pt x="12680" y="14259"/>
                  </a:lnTo>
                  <a:lnTo>
                    <a:pt x="13027" y="14163"/>
                  </a:lnTo>
                  <a:lnTo>
                    <a:pt x="13364" y="14048"/>
                  </a:lnTo>
                  <a:lnTo>
                    <a:pt x="13691" y="13922"/>
                  </a:lnTo>
                  <a:lnTo>
                    <a:pt x="14009" y="13778"/>
                  </a:lnTo>
                  <a:lnTo>
                    <a:pt x="14327" y="13614"/>
                  </a:lnTo>
                  <a:lnTo>
                    <a:pt x="14625" y="13441"/>
                  </a:lnTo>
                  <a:lnTo>
                    <a:pt x="14923" y="13248"/>
                  </a:lnTo>
                  <a:lnTo>
                    <a:pt x="15203" y="13046"/>
                  </a:lnTo>
                  <a:lnTo>
                    <a:pt x="15482" y="12834"/>
                  </a:lnTo>
                  <a:lnTo>
                    <a:pt x="15742" y="12603"/>
                  </a:lnTo>
                  <a:lnTo>
                    <a:pt x="15992" y="12363"/>
                  </a:lnTo>
                  <a:lnTo>
                    <a:pt x="16233" y="12112"/>
                  </a:lnTo>
                  <a:lnTo>
                    <a:pt x="16464" y="11852"/>
                  </a:lnTo>
                  <a:lnTo>
                    <a:pt x="16676" y="11573"/>
                  </a:lnTo>
                  <a:lnTo>
                    <a:pt x="16878" y="11294"/>
                  </a:lnTo>
                  <a:lnTo>
                    <a:pt x="17070" y="10996"/>
                  </a:lnTo>
                  <a:lnTo>
                    <a:pt x="17244" y="10688"/>
                  </a:lnTo>
                  <a:lnTo>
                    <a:pt x="17407" y="10379"/>
                  </a:lnTo>
                  <a:lnTo>
                    <a:pt x="17552" y="10062"/>
                  </a:lnTo>
                  <a:lnTo>
                    <a:pt x="17677" y="9734"/>
                  </a:lnTo>
                  <a:lnTo>
                    <a:pt x="17793" y="9397"/>
                  </a:lnTo>
                  <a:lnTo>
                    <a:pt x="17889" y="9051"/>
                  </a:lnTo>
                  <a:lnTo>
                    <a:pt x="17975" y="8704"/>
                  </a:lnTo>
                  <a:lnTo>
                    <a:pt x="18043" y="8348"/>
                  </a:lnTo>
                  <a:lnTo>
                    <a:pt x="18081" y="7982"/>
                  </a:lnTo>
                  <a:lnTo>
                    <a:pt x="18110" y="7616"/>
                  </a:lnTo>
                  <a:lnTo>
                    <a:pt x="18120" y="7241"/>
                  </a:lnTo>
                  <a:lnTo>
                    <a:pt x="18110" y="6875"/>
                  </a:lnTo>
                  <a:lnTo>
                    <a:pt x="18081" y="6509"/>
                  </a:lnTo>
                  <a:lnTo>
                    <a:pt x="18043" y="6143"/>
                  </a:lnTo>
                  <a:lnTo>
                    <a:pt x="17975" y="5787"/>
                  </a:lnTo>
                  <a:lnTo>
                    <a:pt x="17889" y="5440"/>
                  </a:lnTo>
                  <a:lnTo>
                    <a:pt x="17793" y="5094"/>
                  </a:lnTo>
                  <a:lnTo>
                    <a:pt x="17677" y="4757"/>
                  </a:lnTo>
                  <a:lnTo>
                    <a:pt x="17552" y="4430"/>
                  </a:lnTo>
                  <a:lnTo>
                    <a:pt x="17407" y="4112"/>
                  </a:lnTo>
                  <a:lnTo>
                    <a:pt x="17244" y="3794"/>
                  </a:lnTo>
                  <a:lnTo>
                    <a:pt x="17070" y="3496"/>
                  </a:lnTo>
                  <a:lnTo>
                    <a:pt x="16878" y="3197"/>
                  </a:lnTo>
                  <a:lnTo>
                    <a:pt x="16676" y="2918"/>
                  </a:lnTo>
                  <a:lnTo>
                    <a:pt x="16464" y="2639"/>
                  </a:lnTo>
                  <a:lnTo>
                    <a:pt x="16233" y="2379"/>
                  </a:lnTo>
                  <a:lnTo>
                    <a:pt x="15992" y="2129"/>
                  </a:lnTo>
                  <a:lnTo>
                    <a:pt x="15742" y="1888"/>
                  </a:lnTo>
                  <a:lnTo>
                    <a:pt x="15482" y="1657"/>
                  </a:lnTo>
                  <a:lnTo>
                    <a:pt x="15203" y="1445"/>
                  </a:lnTo>
                  <a:lnTo>
                    <a:pt x="14923" y="1243"/>
                  </a:lnTo>
                  <a:lnTo>
                    <a:pt x="14625" y="1050"/>
                  </a:lnTo>
                  <a:lnTo>
                    <a:pt x="14327" y="877"/>
                  </a:lnTo>
                  <a:lnTo>
                    <a:pt x="14009" y="713"/>
                  </a:lnTo>
                  <a:lnTo>
                    <a:pt x="13691" y="569"/>
                  </a:lnTo>
                  <a:lnTo>
                    <a:pt x="13364" y="434"/>
                  </a:lnTo>
                  <a:lnTo>
                    <a:pt x="13027" y="328"/>
                  </a:lnTo>
                  <a:lnTo>
                    <a:pt x="12680" y="222"/>
                  </a:lnTo>
                  <a:lnTo>
                    <a:pt x="12334" y="145"/>
                  </a:lnTo>
                  <a:lnTo>
                    <a:pt x="11977" y="78"/>
                  </a:lnTo>
                  <a:lnTo>
                    <a:pt x="11612" y="30"/>
                  </a:lnTo>
                  <a:lnTo>
                    <a:pt x="11246" y="10"/>
                  </a:lnTo>
                  <a:lnTo>
                    <a:pt x="10870" y="1"/>
                  </a:lnTo>
                  <a:close/>
                </a:path>
              </a:pathLst>
            </a:custGeom>
            <a:solidFill>
              <a:srgbClr val="5970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2" name="Google Shape;2942;p28"/>
            <p:cNvSpPr/>
            <p:nvPr/>
          </p:nvSpPr>
          <p:spPr>
            <a:xfrm>
              <a:off x="3349050" y="2179225"/>
              <a:ext cx="417400" cy="539650"/>
            </a:xfrm>
            <a:custGeom>
              <a:rect b="b" l="l" r="r" t="t"/>
              <a:pathLst>
                <a:path extrusionOk="0" h="21586" w="16696">
                  <a:moveTo>
                    <a:pt x="4690" y="0"/>
                  </a:moveTo>
                  <a:lnTo>
                    <a:pt x="4449" y="10"/>
                  </a:lnTo>
                  <a:lnTo>
                    <a:pt x="4208" y="20"/>
                  </a:lnTo>
                  <a:lnTo>
                    <a:pt x="3987" y="48"/>
                  </a:lnTo>
                  <a:lnTo>
                    <a:pt x="3765" y="77"/>
                  </a:lnTo>
                  <a:lnTo>
                    <a:pt x="3544" y="116"/>
                  </a:lnTo>
                  <a:lnTo>
                    <a:pt x="3332" y="164"/>
                  </a:lnTo>
                  <a:lnTo>
                    <a:pt x="3130" y="222"/>
                  </a:lnTo>
                  <a:lnTo>
                    <a:pt x="2937" y="289"/>
                  </a:lnTo>
                  <a:lnTo>
                    <a:pt x="2745" y="357"/>
                  </a:lnTo>
                  <a:lnTo>
                    <a:pt x="2562" y="434"/>
                  </a:lnTo>
                  <a:lnTo>
                    <a:pt x="2379" y="520"/>
                  </a:lnTo>
                  <a:lnTo>
                    <a:pt x="2206" y="616"/>
                  </a:lnTo>
                  <a:lnTo>
                    <a:pt x="2042" y="713"/>
                  </a:lnTo>
                  <a:lnTo>
                    <a:pt x="1888" y="819"/>
                  </a:lnTo>
                  <a:lnTo>
                    <a:pt x="1744" y="934"/>
                  </a:lnTo>
                  <a:lnTo>
                    <a:pt x="1599" y="1050"/>
                  </a:lnTo>
                  <a:lnTo>
                    <a:pt x="1464" y="1175"/>
                  </a:lnTo>
                  <a:lnTo>
                    <a:pt x="1339" y="1300"/>
                  </a:lnTo>
                  <a:lnTo>
                    <a:pt x="1224" y="1435"/>
                  </a:lnTo>
                  <a:lnTo>
                    <a:pt x="1108" y="1579"/>
                  </a:lnTo>
                  <a:lnTo>
                    <a:pt x="1002" y="1724"/>
                  </a:lnTo>
                  <a:lnTo>
                    <a:pt x="916" y="1868"/>
                  </a:lnTo>
                  <a:lnTo>
                    <a:pt x="829" y="2022"/>
                  </a:lnTo>
                  <a:lnTo>
                    <a:pt x="752" y="2186"/>
                  </a:lnTo>
                  <a:lnTo>
                    <a:pt x="685" y="2349"/>
                  </a:lnTo>
                  <a:lnTo>
                    <a:pt x="617" y="2513"/>
                  </a:lnTo>
                  <a:lnTo>
                    <a:pt x="569" y="2677"/>
                  </a:lnTo>
                  <a:lnTo>
                    <a:pt x="530" y="2850"/>
                  </a:lnTo>
                  <a:lnTo>
                    <a:pt x="492" y="3033"/>
                  </a:lnTo>
                  <a:lnTo>
                    <a:pt x="473" y="3206"/>
                  </a:lnTo>
                  <a:lnTo>
                    <a:pt x="453" y="3389"/>
                  </a:lnTo>
                  <a:lnTo>
                    <a:pt x="453" y="3572"/>
                  </a:lnTo>
                  <a:lnTo>
                    <a:pt x="453" y="3851"/>
                  </a:lnTo>
                  <a:lnTo>
                    <a:pt x="463" y="4131"/>
                  </a:lnTo>
                  <a:lnTo>
                    <a:pt x="482" y="4400"/>
                  </a:lnTo>
                  <a:lnTo>
                    <a:pt x="502" y="4670"/>
                  </a:lnTo>
                  <a:lnTo>
                    <a:pt x="569" y="5190"/>
                  </a:lnTo>
                  <a:lnTo>
                    <a:pt x="646" y="5690"/>
                  </a:lnTo>
                  <a:lnTo>
                    <a:pt x="733" y="6181"/>
                  </a:lnTo>
                  <a:lnTo>
                    <a:pt x="839" y="6653"/>
                  </a:lnTo>
                  <a:lnTo>
                    <a:pt x="954" y="7115"/>
                  </a:lnTo>
                  <a:lnTo>
                    <a:pt x="1070" y="7558"/>
                  </a:lnTo>
                  <a:lnTo>
                    <a:pt x="1291" y="8415"/>
                  </a:lnTo>
                  <a:lnTo>
                    <a:pt x="1397" y="8829"/>
                  </a:lnTo>
                  <a:lnTo>
                    <a:pt x="1484" y="9233"/>
                  </a:lnTo>
                  <a:lnTo>
                    <a:pt x="1561" y="9638"/>
                  </a:lnTo>
                  <a:lnTo>
                    <a:pt x="1628" y="10023"/>
                  </a:lnTo>
                  <a:lnTo>
                    <a:pt x="1647" y="10225"/>
                  </a:lnTo>
                  <a:lnTo>
                    <a:pt x="1667" y="10417"/>
                  </a:lnTo>
                  <a:lnTo>
                    <a:pt x="1676" y="10610"/>
                  </a:lnTo>
                  <a:lnTo>
                    <a:pt x="1676" y="10793"/>
                  </a:lnTo>
                  <a:lnTo>
                    <a:pt x="1676" y="11062"/>
                  </a:lnTo>
                  <a:lnTo>
                    <a:pt x="1657" y="11322"/>
                  </a:lnTo>
                  <a:lnTo>
                    <a:pt x="1638" y="11582"/>
                  </a:lnTo>
                  <a:lnTo>
                    <a:pt x="1609" y="11842"/>
                  </a:lnTo>
                  <a:lnTo>
                    <a:pt x="1570" y="12102"/>
                  </a:lnTo>
                  <a:lnTo>
                    <a:pt x="1522" y="12362"/>
                  </a:lnTo>
                  <a:lnTo>
                    <a:pt x="1416" y="12892"/>
                  </a:lnTo>
                  <a:lnTo>
                    <a:pt x="1291" y="13412"/>
                  </a:lnTo>
                  <a:lnTo>
                    <a:pt x="1147" y="13951"/>
                  </a:lnTo>
                  <a:lnTo>
                    <a:pt x="839" y="15058"/>
                  </a:lnTo>
                  <a:lnTo>
                    <a:pt x="685" y="15636"/>
                  </a:lnTo>
                  <a:lnTo>
                    <a:pt x="530" y="16233"/>
                  </a:lnTo>
                  <a:lnTo>
                    <a:pt x="396" y="16849"/>
                  </a:lnTo>
                  <a:lnTo>
                    <a:pt x="261" y="17484"/>
                  </a:lnTo>
                  <a:lnTo>
                    <a:pt x="203" y="17821"/>
                  </a:lnTo>
                  <a:lnTo>
                    <a:pt x="155" y="18158"/>
                  </a:lnTo>
                  <a:lnTo>
                    <a:pt x="117" y="18505"/>
                  </a:lnTo>
                  <a:lnTo>
                    <a:pt x="78" y="18861"/>
                  </a:lnTo>
                  <a:lnTo>
                    <a:pt x="39" y="19217"/>
                  </a:lnTo>
                  <a:lnTo>
                    <a:pt x="20" y="19593"/>
                  </a:lnTo>
                  <a:lnTo>
                    <a:pt x="11" y="19968"/>
                  </a:lnTo>
                  <a:lnTo>
                    <a:pt x="1" y="20363"/>
                  </a:lnTo>
                  <a:lnTo>
                    <a:pt x="511" y="20507"/>
                  </a:lnTo>
                  <a:lnTo>
                    <a:pt x="1050" y="20661"/>
                  </a:lnTo>
                  <a:lnTo>
                    <a:pt x="1609" y="20806"/>
                  </a:lnTo>
                  <a:lnTo>
                    <a:pt x="2196" y="20940"/>
                  </a:lnTo>
                  <a:lnTo>
                    <a:pt x="2812" y="21066"/>
                  </a:lnTo>
                  <a:lnTo>
                    <a:pt x="3448" y="21181"/>
                  </a:lnTo>
                  <a:lnTo>
                    <a:pt x="4112" y="21287"/>
                  </a:lnTo>
                  <a:lnTo>
                    <a:pt x="4796" y="21383"/>
                  </a:lnTo>
                  <a:lnTo>
                    <a:pt x="5219" y="21431"/>
                  </a:lnTo>
                  <a:lnTo>
                    <a:pt x="5643" y="21470"/>
                  </a:lnTo>
                  <a:lnTo>
                    <a:pt x="6057" y="21499"/>
                  </a:lnTo>
                  <a:lnTo>
                    <a:pt x="6471" y="21528"/>
                  </a:lnTo>
                  <a:lnTo>
                    <a:pt x="6885" y="21557"/>
                  </a:lnTo>
                  <a:lnTo>
                    <a:pt x="7289" y="21566"/>
                  </a:lnTo>
                  <a:lnTo>
                    <a:pt x="8079" y="21585"/>
                  </a:lnTo>
                  <a:lnTo>
                    <a:pt x="8618" y="21585"/>
                  </a:lnTo>
                  <a:lnTo>
                    <a:pt x="9417" y="21566"/>
                  </a:lnTo>
                  <a:lnTo>
                    <a:pt x="9821" y="21557"/>
                  </a:lnTo>
                  <a:lnTo>
                    <a:pt x="10226" y="21528"/>
                  </a:lnTo>
                  <a:lnTo>
                    <a:pt x="10640" y="21499"/>
                  </a:lnTo>
                  <a:lnTo>
                    <a:pt x="11063" y="21470"/>
                  </a:lnTo>
                  <a:lnTo>
                    <a:pt x="11477" y="21431"/>
                  </a:lnTo>
                  <a:lnTo>
                    <a:pt x="11910" y="21383"/>
                  </a:lnTo>
                  <a:lnTo>
                    <a:pt x="12594" y="21287"/>
                  </a:lnTo>
                  <a:lnTo>
                    <a:pt x="13258" y="21181"/>
                  </a:lnTo>
                  <a:lnTo>
                    <a:pt x="13894" y="21066"/>
                  </a:lnTo>
                  <a:lnTo>
                    <a:pt x="14500" y="20940"/>
                  </a:lnTo>
                  <a:lnTo>
                    <a:pt x="15088" y="20806"/>
                  </a:lnTo>
                  <a:lnTo>
                    <a:pt x="15656" y="20661"/>
                  </a:lnTo>
                  <a:lnTo>
                    <a:pt x="16185" y="20507"/>
                  </a:lnTo>
                  <a:lnTo>
                    <a:pt x="16695" y="20363"/>
                  </a:lnTo>
                  <a:lnTo>
                    <a:pt x="16695" y="19968"/>
                  </a:lnTo>
                  <a:lnTo>
                    <a:pt x="16676" y="19593"/>
                  </a:lnTo>
                  <a:lnTo>
                    <a:pt x="16657" y="19217"/>
                  </a:lnTo>
                  <a:lnTo>
                    <a:pt x="16628" y="18861"/>
                  </a:lnTo>
                  <a:lnTo>
                    <a:pt x="16589" y="18505"/>
                  </a:lnTo>
                  <a:lnTo>
                    <a:pt x="16541" y="18158"/>
                  </a:lnTo>
                  <a:lnTo>
                    <a:pt x="16493" y="17821"/>
                  </a:lnTo>
                  <a:lnTo>
                    <a:pt x="16435" y="17484"/>
                  </a:lnTo>
                  <a:lnTo>
                    <a:pt x="16310" y="16849"/>
                  </a:lnTo>
                  <a:lnTo>
                    <a:pt x="16166" y="16233"/>
                  </a:lnTo>
                  <a:lnTo>
                    <a:pt x="16021" y="15636"/>
                  </a:lnTo>
                  <a:lnTo>
                    <a:pt x="15858" y="15058"/>
                  </a:lnTo>
                  <a:lnTo>
                    <a:pt x="15550" y="13951"/>
                  </a:lnTo>
                  <a:lnTo>
                    <a:pt x="15415" y="13412"/>
                  </a:lnTo>
                  <a:lnTo>
                    <a:pt x="15280" y="12892"/>
                  </a:lnTo>
                  <a:lnTo>
                    <a:pt x="15174" y="12362"/>
                  </a:lnTo>
                  <a:lnTo>
                    <a:pt x="15136" y="12102"/>
                  </a:lnTo>
                  <a:lnTo>
                    <a:pt x="15097" y="11842"/>
                  </a:lnTo>
                  <a:lnTo>
                    <a:pt x="15068" y="11582"/>
                  </a:lnTo>
                  <a:lnTo>
                    <a:pt x="15039" y="11322"/>
                  </a:lnTo>
                  <a:lnTo>
                    <a:pt x="15030" y="11062"/>
                  </a:lnTo>
                  <a:lnTo>
                    <a:pt x="15020" y="10793"/>
                  </a:lnTo>
                  <a:lnTo>
                    <a:pt x="15030" y="10610"/>
                  </a:lnTo>
                  <a:lnTo>
                    <a:pt x="15039" y="10417"/>
                  </a:lnTo>
                  <a:lnTo>
                    <a:pt x="15049" y="10225"/>
                  </a:lnTo>
                  <a:lnTo>
                    <a:pt x="15078" y="10023"/>
                  </a:lnTo>
                  <a:lnTo>
                    <a:pt x="15136" y="9638"/>
                  </a:lnTo>
                  <a:lnTo>
                    <a:pt x="15213" y="9233"/>
                  </a:lnTo>
                  <a:lnTo>
                    <a:pt x="15309" y="8829"/>
                  </a:lnTo>
                  <a:lnTo>
                    <a:pt x="15415" y="8415"/>
                  </a:lnTo>
                  <a:lnTo>
                    <a:pt x="15636" y="7558"/>
                  </a:lnTo>
                  <a:lnTo>
                    <a:pt x="15752" y="7115"/>
                  </a:lnTo>
                  <a:lnTo>
                    <a:pt x="15858" y="6653"/>
                  </a:lnTo>
                  <a:lnTo>
                    <a:pt x="15964" y="6181"/>
                  </a:lnTo>
                  <a:lnTo>
                    <a:pt x="16060" y="5690"/>
                  </a:lnTo>
                  <a:lnTo>
                    <a:pt x="16137" y="5190"/>
                  </a:lnTo>
                  <a:lnTo>
                    <a:pt x="16195" y="4670"/>
                  </a:lnTo>
                  <a:lnTo>
                    <a:pt x="16224" y="4400"/>
                  </a:lnTo>
                  <a:lnTo>
                    <a:pt x="16233" y="4131"/>
                  </a:lnTo>
                  <a:lnTo>
                    <a:pt x="16243" y="3851"/>
                  </a:lnTo>
                  <a:lnTo>
                    <a:pt x="16253" y="3572"/>
                  </a:lnTo>
                  <a:lnTo>
                    <a:pt x="16243" y="3389"/>
                  </a:lnTo>
                  <a:lnTo>
                    <a:pt x="16233" y="3206"/>
                  </a:lnTo>
                  <a:lnTo>
                    <a:pt x="16204" y="3033"/>
                  </a:lnTo>
                  <a:lnTo>
                    <a:pt x="16175" y="2850"/>
                  </a:lnTo>
                  <a:lnTo>
                    <a:pt x="16127" y="2677"/>
                  </a:lnTo>
                  <a:lnTo>
                    <a:pt x="16079" y="2513"/>
                  </a:lnTo>
                  <a:lnTo>
                    <a:pt x="16021" y="2349"/>
                  </a:lnTo>
                  <a:lnTo>
                    <a:pt x="15954" y="2186"/>
                  </a:lnTo>
                  <a:lnTo>
                    <a:pt x="15877" y="2022"/>
                  </a:lnTo>
                  <a:lnTo>
                    <a:pt x="15790" y="1868"/>
                  </a:lnTo>
                  <a:lnTo>
                    <a:pt x="15694" y="1724"/>
                  </a:lnTo>
                  <a:lnTo>
                    <a:pt x="15588" y="1579"/>
                  </a:lnTo>
                  <a:lnTo>
                    <a:pt x="15482" y="1435"/>
                  </a:lnTo>
                  <a:lnTo>
                    <a:pt x="15367" y="1300"/>
                  </a:lnTo>
                  <a:lnTo>
                    <a:pt x="15232" y="1175"/>
                  </a:lnTo>
                  <a:lnTo>
                    <a:pt x="15107" y="1050"/>
                  </a:lnTo>
                  <a:lnTo>
                    <a:pt x="14962" y="934"/>
                  </a:lnTo>
                  <a:lnTo>
                    <a:pt x="14808" y="819"/>
                  </a:lnTo>
                  <a:lnTo>
                    <a:pt x="14654" y="713"/>
                  </a:lnTo>
                  <a:lnTo>
                    <a:pt x="14491" y="616"/>
                  </a:lnTo>
                  <a:lnTo>
                    <a:pt x="14317" y="520"/>
                  </a:lnTo>
                  <a:lnTo>
                    <a:pt x="14144" y="434"/>
                  </a:lnTo>
                  <a:lnTo>
                    <a:pt x="13961" y="357"/>
                  </a:lnTo>
                  <a:lnTo>
                    <a:pt x="13769" y="289"/>
                  </a:lnTo>
                  <a:lnTo>
                    <a:pt x="13566" y="222"/>
                  </a:lnTo>
                  <a:lnTo>
                    <a:pt x="13364" y="164"/>
                  </a:lnTo>
                  <a:lnTo>
                    <a:pt x="13152" y="116"/>
                  </a:lnTo>
                  <a:lnTo>
                    <a:pt x="12941" y="77"/>
                  </a:lnTo>
                  <a:lnTo>
                    <a:pt x="12719" y="48"/>
                  </a:lnTo>
                  <a:lnTo>
                    <a:pt x="12488" y="20"/>
                  </a:lnTo>
                  <a:lnTo>
                    <a:pt x="12257" y="10"/>
                  </a:lnTo>
                  <a:lnTo>
                    <a:pt x="1201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3" name="Google Shape;2943;p28"/>
            <p:cNvSpPr/>
            <p:nvPr/>
          </p:nvSpPr>
          <p:spPr>
            <a:xfrm>
              <a:off x="3454975" y="2179225"/>
              <a:ext cx="197375" cy="75825"/>
            </a:xfrm>
            <a:custGeom>
              <a:rect b="b" l="l" r="r" t="t"/>
              <a:pathLst>
                <a:path extrusionOk="0" h="3033" w="7895">
                  <a:moveTo>
                    <a:pt x="453" y="0"/>
                  </a:moveTo>
                  <a:lnTo>
                    <a:pt x="222" y="10"/>
                  </a:lnTo>
                  <a:lnTo>
                    <a:pt x="0" y="20"/>
                  </a:lnTo>
                  <a:lnTo>
                    <a:pt x="1926" y="2128"/>
                  </a:lnTo>
                  <a:lnTo>
                    <a:pt x="2032" y="2244"/>
                  </a:lnTo>
                  <a:lnTo>
                    <a:pt x="2138" y="2340"/>
                  </a:lnTo>
                  <a:lnTo>
                    <a:pt x="2253" y="2436"/>
                  </a:lnTo>
                  <a:lnTo>
                    <a:pt x="2378" y="2523"/>
                  </a:lnTo>
                  <a:lnTo>
                    <a:pt x="2494" y="2609"/>
                  </a:lnTo>
                  <a:lnTo>
                    <a:pt x="2619" y="2686"/>
                  </a:lnTo>
                  <a:lnTo>
                    <a:pt x="2754" y="2754"/>
                  </a:lnTo>
                  <a:lnTo>
                    <a:pt x="2879" y="2812"/>
                  </a:lnTo>
                  <a:lnTo>
                    <a:pt x="3014" y="2860"/>
                  </a:lnTo>
                  <a:lnTo>
                    <a:pt x="3148" y="2908"/>
                  </a:lnTo>
                  <a:lnTo>
                    <a:pt x="3283" y="2946"/>
                  </a:lnTo>
                  <a:lnTo>
                    <a:pt x="3428" y="2975"/>
                  </a:lnTo>
                  <a:lnTo>
                    <a:pt x="3562" y="3004"/>
                  </a:lnTo>
                  <a:lnTo>
                    <a:pt x="3707" y="3023"/>
                  </a:lnTo>
                  <a:lnTo>
                    <a:pt x="3851" y="3033"/>
                  </a:lnTo>
                  <a:lnTo>
                    <a:pt x="3986" y="3033"/>
                  </a:lnTo>
                  <a:lnTo>
                    <a:pt x="4130" y="3023"/>
                  </a:lnTo>
                  <a:lnTo>
                    <a:pt x="4275" y="3014"/>
                  </a:lnTo>
                  <a:lnTo>
                    <a:pt x="4410" y="2994"/>
                  </a:lnTo>
                  <a:lnTo>
                    <a:pt x="4554" y="2966"/>
                  </a:lnTo>
                  <a:lnTo>
                    <a:pt x="4689" y="2937"/>
                  </a:lnTo>
                  <a:lnTo>
                    <a:pt x="4824" y="2898"/>
                  </a:lnTo>
                  <a:lnTo>
                    <a:pt x="4958" y="2850"/>
                  </a:lnTo>
                  <a:lnTo>
                    <a:pt x="5093" y="2792"/>
                  </a:lnTo>
                  <a:lnTo>
                    <a:pt x="5228" y="2735"/>
                  </a:lnTo>
                  <a:lnTo>
                    <a:pt x="5353" y="2658"/>
                  </a:lnTo>
                  <a:lnTo>
                    <a:pt x="5478" y="2590"/>
                  </a:lnTo>
                  <a:lnTo>
                    <a:pt x="5594" y="2503"/>
                  </a:lnTo>
                  <a:lnTo>
                    <a:pt x="5719" y="2407"/>
                  </a:lnTo>
                  <a:lnTo>
                    <a:pt x="5825" y="2311"/>
                  </a:lnTo>
                  <a:lnTo>
                    <a:pt x="5940" y="2205"/>
                  </a:lnTo>
                  <a:lnTo>
                    <a:pt x="6046" y="2099"/>
                  </a:lnTo>
                  <a:lnTo>
                    <a:pt x="7895" y="10"/>
                  </a:lnTo>
                  <a:lnTo>
                    <a:pt x="7779"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4" name="Google Shape;2944;p28"/>
            <p:cNvSpPr/>
            <p:nvPr/>
          </p:nvSpPr>
          <p:spPr>
            <a:xfrm>
              <a:off x="3491075" y="2032650"/>
              <a:ext cx="127350" cy="156475"/>
            </a:xfrm>
            <a:custGeom>
              <a:rect b="b" l="l" r="r" t="t"/>
              <a:pathLst>
                <a:path extrusionOk="0" h="6259" w="5094">
                  <a:moveTo>
                    <a:pt x="0" y="0"/>
                  </a:moveTo>
                  <a:lnTo>
                    <a:pt x="0" y="6258"/>
                  </a:lnTo>
                  <a:lnTo>
                    <a:pt x="5093" y="6258"/>
                  </a:lnTo>
                  <a:lnTo>
                    <a:pt x="5093"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5" name="Google Shape;2945;p28"/>
            <p:cNvSpPr/>
            <p:nvPr/>
          </p:nvSpPr>
          <p:spPr>
            <a:xfrm>
              <a:off x="3491075" y="2032650"/>
              <a:ext cx="127350" cy="94375"/>
            </a:xfrm>
            <a:custGeom>
              <a:rect b="b" l="l" r="r" t="t"/>
              <a:pathLst>
                <a:path extrusionOk="0" h="3775" w="5094">
                  <a:moveTo>
                    <a:pt x="0" y="0"/>
                  </a:moveTo>
                  <a:lnTo>
                    <a:pt x="0" y="3148"/>
                  </a:lnTo>
                  <a:lnTo>
                    <a:pt x="289" y="3293"/>
                  </a:lnTo>
                  <a:lnTo>
                    <a:pt x="578" y="3408"/>
                  </a:lnTo>
                  <a:lnTo>
                    <a:pt x="886" y="3514"/>
                  </a:lnTo>
                  <a:lnTo>
                    <a:pt x="1204" y="3610"/>
                  </a:lnTo>
                  <a:lnTo>
                    <a:pt x="1531" y="3678"/>
                  </a:lnTo>
                  <a:lnTo>
                    <a:pt x="1858" y="3726"/>
                  </a:lnTo>
                  <a:lnTo>
                    <a:pt x="2205" y="3764"/>
                  </a:lnTo>
                  <a:lnTo>
                    <a:pt x="2552" y="3774"/>
                  </a:lnTo>
                  <a:lnTo>
                    <a:pt x="2898" y="3764"/>
                  </a:lnTo>
                  <a:lnTo>
                    <a:pt x="3235" y="3726"/>
                  </a:lnTo>
                  <a:lnTo>
                    <a:pt x="3572" y="3678"/>
                  </a:lnTo>
                  <a:lnTo>
                    <a:pt x="3900" y="3610"/>
                  </a:lnTo>
                  <a:lnTo>
                    <a:pt x="4217" y="3514"/>
                  </a:lnTo>
                  <a:lnTo>
                    <a:pt x="4516" y="3408"/>
                  </a:lnTo>
                  <a:lnTo>
                    <a:pt x="4814" y="3293"/>
                  </a:lnTo>
                  <a:lnTo>
                    <a:pt x="5093" y="3148"/>
                  </a:lnTo>
                  <a:lnTo>
                    <a:pt x="5093"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6" name="Google Shape;2946;p28"/>
            <p:cNvSpPr/>
            <p:nvPr/>
          </p:nvSpPr>
          <p:spPr>
            <a:xfrm>
              <a:off x="3416925" y="1756800"/>
              <a:ext cx="275875" cy="351675"/>
            </a:xfrm>
            <a:custGeom>
              <a:rect b="b" l="l" r="r" t="t"/>
              <a:pathLst>
                <a:path extrusionOk="0" h="14067" w="11035">
                  <a:moveTo>
                    <a:pt x="3746" y="1"/>
                  </a:moveTo>
                  <a:lnTo>
                    <a:pt x="3544" y="20"/>
                  </a:lnTo>
                  <a:lnTo>
                    <a:pt x="3351" y="49"/>
                  </a:lnTo>
                  <a:lnTo>
                    <a:pt x="3159" y="78"/>
                  </a:lnTo>
                  <a:lnTo>
                    <a:pt x="2966" y="126"/>
                  </a:lnTo>
                  <a:lnTo>
                    <a:pt x="2783" y="174"/>
                  </a:lnTo>
                  <a:lnTo>
                    <a:pt x="2600" y="241"/>
                  </a:lnTo>
                  <a:lnTo>
                    <a:pt x="2418" y="309"/>
                  </a:lnTo>
                  <a:lnTo>
                    <a:pt x="2244" y="386"/>
                  </a:lnTo>
                  <a:lnTo>
                    <a:pt x="2071" y="482"/>
                  </a:lnTo>
                  <a:lnTo>
                    <a:pt x="1907" y="569"/>
                  </a:lnTo>
                  <a:lnTo>
                    <a:pt x="1744" y="675"/>
                  </a:lnTo>
                  <a:lnTo>
                    <a:pt x="1590" y="790"/>
                  </a:lnTo>
                  <a:lnTo>
                    <a:pt x="1445" y="906"/>
                  </a:lnTo>
                  <a:lnTo>
                    <a:pt x="1301" y="1031"/>
                  </a:lnTo>
                  <a:lnTo>
                    <a:pt x="1156" y="1156"/>
                  </a:lnTo>
                  <a:lnTo>
                    <a:pt x="1031" y="1300"/>
                  </a:lnTo>
                  <a:lnTo>
                    <a:pt x="906" y="1445"/>
                  </a:lnTo>
                  <a:lnTo>
                    <a:pt x="790" y="1589"/>
                  </a:lnTo>
                  <a:lnTo>
                    <a:pt x="675" y="1743"/>
                  </a:lnTo>
                  <a:lnTo>
                    <a:pt x="579" y="1907"/>
                  </a:lnTo>
                  <a:lnTo>
                    <a:pt x="482" y="2071"/>
                  </a:lnTo>
                  <a:lnTo>
                    <a:pt x="396" y="2244"/>
                  </a:lnTo>
                  <a:lnTo>
                    <a:pt x="309" y="2417"/>
                  </a:lnTo>
                  <a:lnTo>
                    <a:pt x="242" y="2591"/>
                  </a:lnTo>
                  <a:lnTo>
                    <a:pt x="174" y="2774"/>
                  </a:lnTo>
                  <a:lnTo>
                    <a:pt x="126" y="2966"/>
                  </a:lnTo>
                  <a:lnTo>
                    <a:pt x="78" y="3159"/>
                  </a:lnTo>
                  <a:lnTo>
                    <a:pt x="49" y="3351"/>
                  </a:lnTo>
                  <a:lnTo>
                    <a:pt x="20" y="3544"/>
                  </a:lnTo>
                  <a:lnTo>
                    <a:pt x="1" y="3746"/>
                  </a:lnTo>
                  <a:lnTo>
                    <a:pt x="1" y="3948"/>
                  </a:lnTo>
                  <a:lnTo>
                    <a:pt x="1" y="8550"/>
                  </a:lnTo>
                  <a:lnTo>
                    <a:pt x="11" y="8839"/>
                  </a:lnTo>
                  <a:lnTo>
                    <a:pt x="30" y="9118"/>
                  </a:lnTo>
                  <a:lnTo>
                    <a:pt x="68" y="9388"/>
                  </a:lnTo>
                  <a:lnTo>
                    <a:pt x="117" y="9657"/>
                  </a:lnTo>
                  <a:lnTo>
                    <a:pt x="174" y="9927"/>
                  </a:lnTo>
                  <a:lnTo>
                    <a:pt x="251" y="10187"/>
                  </a:lnTo>
                  <a:lnTo>
                    <a:pt x="338" y="10447"/>
                  </a:lnTo>
                  <a:lnTo>
                    <a:pt x="434" y="10697"/>
                  </a:lnTo>
                  <a:lnTo>
                    <a:pt x="550" y="10938"/>
                  </a:lnTo>
                  <a:lnTo>
                    <a:pt x="665" y="11178"/>
                  </a:lnTo>
                  <a:lnTo>
                    <a:pt x="800" y="11410"/>
                  </a:lnTo>
                  <a:lnTo>
                    <a:pt x="944" y="11631"/>
                  </a:lnTo>
                  <a:lnTo>
                    <a:pt x="1099" y="11843"/>
                  </a:lnTo>
                  <a:lnTo>
                    <a:pt x="1262" y="12055"/>
                  </a:lnTo>
                  <a:lnTo>
                    <a:pt x="1436" y="12257"/>
                  </a:lnTo>
                  <a:lnTo>
                    <a:pt x="1618" y="12449"/>
                  </a:lnTo>
                  <a:lnTo>
                    <a:pt x="1811" y="12632"/>
                  </a:lnTo>
                  <a:lnTo>
                    <a:pt x="2013" y="12806"/>
                  </a:lnTo>
                  <a:lnTo>
                    <a:pt x="2225" y="12969"/>
                  </a:lnTo>
                  <a:lnTo>
                    <a:pt x="2437" y="13123"/>
                  </a:lnTo>
                  <a:lnTo>
                    <a:pt x="2658" y="13268"/>
                  </a:lnTo>
                  <a:lnTo>
                    <a:pt x="2889" y="13402"/>
                  </a:lnTo>
                  <a:lnTo>
                    <a:pt x="3130" y="13518"/>
                  </a:lnTo>
                  <a:lnTo>
                    <a:pt x="3371" y="13634"/>
                  </a:lnTo>
                  <a:lnTo>
                    <a:pt x="3621" y="13730"/>
                  </a:lnTo>
                  <a:lnTo>
                    <a:pt x="3881" y="13816"/>
                  </a:lnTo>
                  <a:lnTo>
                    <a:pt x="4141" y="13893"/>
                  </a:lnTo>
                  <a:lnTo>
                    <a:pt x="4410" y="13951"/>
                  </a:lnTo>
                  <a:lnTo>
                    <a:pt x="4680" y="13999"/>
                  </a:lnTo>
                  <a:lnTo>
                    <a:pt x="4950" y="14038"/>
                  </a:lnTo>
                  <a:lnTo>
                    <a:pt x="5229" y="14057"/>
                  </a:lnTo>
                  <a:lnTo>
                    <a:pt x="5518" y="14067"/>
                  </a:lnTo>
                  <a:lnTo>
                    <a:pt x="5797" y="14057"/>
                  </a:lnTo>
                  <a:lnTo>
                    <a:pt x="6076" y="14038"/>
                  </a:lnTo>
                  <a:lnTo>
                    <a:pt x="6355" y="13999"/>
                  </a:lnTo>
                  <a:lnTo>
                    <a:pt x="6625" y="13951"/>
                  </a:lnTo>
                  <a:lnTo>
                    <a:pt x="6894" y="13893"/>
                  </a:lnTo>
                  <a:lnTo>
                    <a:pt x="7154" y="13816"/>
                  </a:lnTo>
                  <a:lnTo>
                    <a:pt x="7405" y="13730"/>
                  </a:lnTo>
                  <a:lnTo>
                    <a:pt x="7655" y="13634"/>
                  </a:lnTo>
                  <a:lnTo>
                    <a:pt x="7905" y="13518"/>
                  </a:lnTo>
                  <a:lnTo>
                    <a:pt x="8136" y="13402"/>
                  </a:lnTo>
                  <a:lnTo>
                    <a:pt x="8367" y="13268"/>
                  </a:lnTo>
                  <a:lnTo>
                    <a:pt x="8599" y="13123"/>
                  </a:lnTo>
                  <a:lnTo>
                    <a:pt x="8810" y="12969"/>
                  </a:lnTo>
                  <a:lnTo>
                    <a:pt x="9022" y="12806"/>
                  </a:lnTo>
                  <a:lnTo>
                    <a:pt x="9224" y="12632"/>
                  </a:lnTo>
                  <a:lnTo>
                    <a:pt x="9407" y="12449"/>
                  </a:lnTo>
                  <a:lnTo>
                    <a:pt x="9590" y="12257"/>
                  </a:lnTo>
                  <a:lnTo>
                    <a:pt x="9763" y="12055"/>
                  </a:lnTo>
                  <a:lnTo>
                    <a:pt x="9937" y="11843"/>
                  </a:lnTo>
                  <a:lnTo>
                    <a:pt x="10091" y="11631"/>
                  </a:lnTo>
                  <a:lnTo>
                    <a:pt x="10226" y="11410"/>
                  </a:lnTo>
                  <a:lnTo>
                    <a:pt x="10360" y="11178"/>
                  </a:lnTo>
                  <a:lnTo>
                    <a:pt x="10486" y="10938"/>
                  </a:lnTo>
                  <a:lnTo>
                    <a:pt x="10601" y="10697"/>
                  </a:lnTo>
                  <a:lnTo>
                    <a:pt x="10697" y="10447"/>
                  </a:lnTo>
                  <a:lnTo>
                    <a:pt x="10784" y="10187"/>
                  </a:lnTo>
                  <a:lnTo>
                    <a:pt x="10861" y="9927"/>
                  </a:lnTo>
                  <a:lnTo>
                    <a:pt x="10919" y="9657"/>
                  </a:lnTo>
                  <a:lnTo>
                    <a:pt x="10967" y="9388"/>
                  </a:lnTo>
                  <a:lnTo>
                    <a:pt x="11005" y="9118"/>
                  </a:lnTo>
                  <a:lnTo>
                    <a:pt x="11025" y="8839"/>
                  </a:lnTo>
                  <a:lnTo>
                    <a:pt x="11034" y="8550"/>
                  </a:lnTo>
                  <a:lnTo>
                    <a:pt x="11034" y="4295"/>
                  </a:lnTo>
                  <a:lnTo>
                    <a:pt x="11025" y="4073"/>
                  </a:lnTo>
                  <a:lnTo>
                    <a:pt x="11005" y="3861"/>
                  </a:lnTo>
                  <a:lnTo>
                    <a:pt x="10986" y="3640"/>
                  </a:lnTo>
                  <a:lnTo>
                    <a:pt x="10948" y="3438"/>
                  </a:lnTo>
                  <a:lnTo>
                    <a:pt x="10900" y="3226"/>
                  </a:lnTo>
                  <a:lnTo>
                    <a:pt x="10842" y="3024"/>
                  </a:lnTo>
                  <a:lnTo>
                    <a:pt x="10774" y="2822"/>
                  </a:lnTo>
                  <a:lnTo>
                    <a:pt x="10697" y="2629"/>
                  </a:lnTo>
                  <a:lnTo>
                    <a:pt x="10611" y="2437"/>
                  </a:lnTo>
                  <a:lnTo>
                    <a:pt x="10514" y="2254"/>
                  </a:lnTo>
                  <a:lnTo>
                    <a:pt x="10409" y="2071"/>
                  </a:lnTo>
                  <a:lnTo>
                    <a:pt x="10293" y="1897"/>
                  </a:lnTo>
                  <a:lnTo>
                    <a:pt x="10177" y="1734"/>
                  </a:lnTo>
                  <a:lnTo>
                    <a:pt x="10043" y="1570"/>
                  </a:lnTo>
                  <a:lnTo>
                    <a:pt x="9908" y="1406"/>
                  </a:lnTo>
                  <a:lnTo>
                    <a:pt x="9773" y="1262"/>
                  </a:lnTo>
                  <a:lnTo>
                    <a:pt x="9619" y="1118"/>
                  </a:lnTo>
                  <a:lnTo>
                    <a:pt x="9465" y="983"/>
                  </a:lnTo>
                  <a:lnTo>
                    <a:pt x="9301" y="858"/>
                  </a:lnTo>
                  <a:lnTo>
                    <a:pt x="9128" y="732"/>
                  </a:lnTo>
                  <a:lnTo>
                    <a:pt x="8955" y="627"/>
                  </a:lnTo>
                  <a:lnTo>
                    <a:pt x="8781" y="521"/>
                  </a:lnTo>
                  <a:lnTo>
                    <a:pt x="8589" y="424"/>
                  </a:lnTo>
                  <a:lnTo>
                    <a:pt x="8406" y="338"/>
                  </a:lnTo>
                  <a:lnTo>
                    <a:pt x="8204" y="261"/>
                  </a:lnTo>
                  <a:lnTo>
                    <a:pt x="8011" y="193"/>
                  </a:lnTo>
                  <a:lnTo>
                    <a:pt x="7809" y="136"/>
                  </a:lnTo>
                  <a:lnTo>
                    <a:pt x="7597" y="87"/>
                  </a:lnTo>
                  <a:lnTo>
                    <a:pt x="7385" y="49"/>
                  </a:lnTo>
                  <a:lnTo>
                    <a:pt x="7174" y="20"/>
                  </a:lnTo>
                  <a:lnTo>
                    <a:pt x="6952"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7" name="Google Shape;2947;p28"/>
            <p:cNvSpPr/>
            <p:nvPr/>
          </p:nvSpPr>
          <p:spPr>
            <a:xfrm>
              <a:off x="3524775" y="1959475"/>
              <a:ext cx="39975" cy="23600"/>
            </a:xfrm>
            <a:custGeom>
              <a:rect b="b" l="l" r="r" t="t"/>
              <a:pathLst>
                <a:path extrusionOk="0" h="944" w="1599">
                  <a:moveTo>
                    <a:pt x="0" y="0"/>
                  </a:moveTo>
                  <a:lnTo>
                    <a:pt x="68" y="116"/>
                  </a:lnTo>
                  <a:lnTo>
                    <a:pt x="231" y="405"/>
                  </a:lnTo>
                  <a:lnTo>
                    <a:pt x="328" y="559"/>
                  </a:lnTo>
                  <a:lnTo>
                    <a:pt x="433" y="703"/>
                  </a:lnTo>
                  <a:lnTo>
                    <a:pt x="530" y="828"/>
                  </a:lnTo>
                  <a:lnTo>
                    <a:pt x="578" y="867"/>
                  </a:lnTo>
                  <a:lnTo>
                    <a:pt x="616" y="905"/>
                  </a:lnTo>
                  <a:lnTo>
                    <a:pt x="664" y="924"/>
                  </a:lnTo>
                  <a:lnTo>
                    <a:pt x="722" y="934"/>
                  </a:lnTo>
                  <a:lnTo>
                    <a:pt x="790" y="944"/>
                  </a:lnTo>
                  <a:lnTo>
                    <a:pt x="867" y="944"/>
                  </a:lnTo>
                  <a:lnTo>
                    <a:pt x="1030" y="934"/>
                  </a:lnTo>
                  <a:lnTo>
                    <a:pt x="1194" y="905"/>
                  </a:lnTo>
                  <a:lnTo>
                    <a:pt x="1271" y="876"/>
                  </a:lnTo>
                  <a:lnTo>
                    <a:pt x="1348" y="847"/>
                  </a:lnTo>
                  <a:lnTo>
                    <a:pt x="1425" y="819"/>
                  </a:lnTo>
                  <a:lnTo>
                    <a:pt x="1483" y="780"/>
                  </a:lnTo>
                  <a:lnTo>
                    <a:pt x="1531" y="742"/>
                  </a:lnTo>
                  <a:lnTo>
                    <a:pt x="1570" y="693"/>
                  </a:lnTo>
                  <a:lnTo>
                    <a:pt x="1598" y="645"/>
                  </a:lnTo>
                  <a:lnTo>
                    <a:pt x="1598" y="588"/>
                  </a:lnTo>
                  <a:lnTo>
                    <a:pt x="1598" y="559"/>
                  </a:lnTo>
                  <a:lnTo>
                    <a:pt x="1579" y="530"/>
                  </a:lnTo>
                  <a:lnTo>
                    <a:pt x="1560" y="501"/>
                  </a:lnTo>
                  <a:lnTo>
                    <a:pt x="1531" y="472"/>
                  </a:lnTo>
                  <a:lnTo>
                    <a:pt x="1454" y="424"/>
                  </a:lnTo>
                  <a:lnTo>
                    <a:pt x="1348" y="366"/>
                  </a:lnTo>
                  <a:lnTo>
                    <a:pt x="1223" y="318"/>
                  </a:lnTo>
                  <a:lnTo>
                    <a:pt x="1088" y="270"/>
                  </a:lnTo>
                  <a:lnTo>
                    <a:pt x="799" y="183"/>
                  </a:lnTo>
                  <a:lnTo>
                    <a:pt x="501" y="106"/>
                  </a:lnTo>
                  <a:lnTo>
                    <a:pt x="251" y="48"/>
                  </a:lnTo>
                  <a:lnTo>
                    <a:pt x="0"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8" name="Google Shape;2948;p28"/>
            <p:cNvSpPr/>
            <p:nvPr/>
          </p:nvSpPr>
          <p:spPr>
            <a:xfrm>
              <a:off x="3478550" y="1890400"/>
              <a:ext cx="33475" cy="33475"/>
            </a:xfrm>
            <a:custGeom>
              <a:rect b="b" l="l" r="r" t="t"/>
              <a:pathLst>
                <a:path extrusionOk="0" h="1339" w="1339">
                  <a:moveTo>
                    <a:pt x="598" y="0"/>
                  </a:moveTo>
                  <a:lnTo>
                    <a:pt x="530" y="10"/>
                  </a:lnTo>
                  <a:lnTo>
                    <a:pt x="472" y="29"/>
                  </a:lnTo>
                  <a:lnTo>
                    <a:pt x="405" y="48"/>
                  </a:lnTo>
                  <a:lnTo>
                    <a:pt x="347" y="77"/>
                  </a:lnTo>
                  <a:lnTo>
                    <a:pt x="290" y="116"/>
                  </a:lnTo>
                  <a:lnTo>
                    <a:pt x="241" y="154"/>
                  </a:lnTo>
                  <a:lnTo>
                    <a:pt x="193" y="193"/>
                  </a:lnTo>
                  <a:lnTo>
                    <a:pt x="155" y="241"/>
                  </a:lnTo>
                  <a:lnTo>
                    <a:pt x="107" y="299"/>
                  </a:lnTo>
                  <a:lnTo>
                    <a:pt x="78" y="347"/>
                  </a:lnTo>
                  <a:lnTo>
                    <a:pt x="49" y="404"/>
                  </a:lnTo>
                  <a:lnTo>
                    <a:pt x="30" y="472"/>
                  </a:lnTo>
                  <a:lnTo>
                    <a:pt x="10" y="539"/>
                  </a:lnTo>
                  <a:lnTo>
                    <a:pt x="1" y="597"/>
                  </a:lnTo>
                  <a:lnTo>
                    <a:pt x="1" y="674"/>
                  </a:lnTo>
                  <a:lnTo>
                    <a:pt x="1" y="741"/>
                  </a:lnTo>
                  <a:lnTo>
                    <a:pt x="10" y="809"/>
                  </a:lnTo>
                  <a:lnTo>
                    <a:pt x="30" y="867"/>
                  </a:lnTo>
                  <a:lnTo>
                    <a:pt x="49" y="934"/>
                  </a:lnTo>
                  <a:lnTo>
                    <a:pt x="78" y="992"/>
                  </a:lnTo>
                  <a:lnTo>
                    <a:pt x="107" y="1050"/>
                  </a:lnTo>
                  <a:lnTo>
                    <a:pt x="155" y="1098"/>
                  </a:lnTo>
                  <a:lnTo>
                    <a:pt x="193" y="1146"/>
                  </a:lnTo>
                  <a:lnTo>
                    <a:pt x="241" y="1194"/>
                  </a:lnTo>
                  <a:lnTo>
                    <a:pt x="290" y="1232"/>
                  </a:lnTo>
                  <a:lnTo>
                    <a:pt x="347" y="1261"/>
                  </a:lnTo>
                  <a:lnTo>
                    <a:pt x="405" y="1290"/>
                  </a:lnTo>
                  <a:lnTo>
                    <a:pt x="472" y="1309"/>
                  </a:lnTo>
                  <a:lnTo>
                    <a:pt x="530" y="1329"/>
                  </a:lnTo>
                  <a:lnTo>
                    <a:pt x="598" y="1338"/>
                  </a:lnTo>
                  <a:lnTo>
                    <a:pt x="742" y="1338"/>
                  </a:lnTo>
                  <a:lnTo>
                    <a:pt x="809" y="1329"/>
                  </a:lnTo>
                  <a:lnTo>
                    <a:pt x="867" y="1309"/>
                  </a:lnTo>
                  <a:lnTo>
                    <a:pt x="935" y="1290"/>
                  </a:lnTo>
                  <a:lnTo>
                    <a:pt x="992" y="1261"/>
                  </a:lnTo>
                  <a:lnTo>
                    <a:pt x="1050" y="1232"/>
                  </a:lnTo>
                  <a:lnTo>
                    <a:pt x="1098" y="1194"/>
                  </a:lnTo>
                  <a:lnTo>
                    <a:pt x="1146" y="1146"/>
                  </a:lnTo>
                  <a:lnTo>
                    <a:pt x="1185" y="1098"/>
                  </a:lnTo>
                  <a:lnTo>
                    <a:pt x="1223" y="1050"/>
                  </a:lnTo>
                  <a:lnTo>
                    <a:pt x="1262" y="992"/>
                  </a:lnTo>
                  <a:lnTo>
                    <a:pt x="1291" y="934"/>
                  </a:lnTo>
                  <a:lnTo>
                    <a:pt x="1310" y="867"/>
                  </a:lnTo>
                  <a:lnTo>
                    <a:pt x="1329" y="809"/>
                  </a:lnTo>
                  <a:lnTo>
                    <a:pt x="1339" y="741"/>
                  </a:lnTo>
                  <a:lnTo>
                    <a:pt x="1339" y="674"/>
                  </a:lnTo>
                  <a:lnTo>
                    <a:pt x="1339" y="597"/>
                  </a:lnTo>
                  <a:lnTo>
                    <a:pt x="1329" y="539"/>
                  </a:lnTo>
                  <a:lnTo>
                    <a:pt x="1310" y="472"/>
                  </a:lnTo>
                  <a:lnTo>
                    <a:pt x="1291" y="404"/>
                  </a:lnTo>
                  <a:lnTo>
                    <a:pt x="1262" y="347"/>
                  </a:lnTo>
                  <a:lnTo>
                    <a:pt x="1223" y="299"/>
                  </a:lnTo>
                  <a:lnTo>
                    <a:pt x="1185" y="241"/>
                  </a:lnTo>
                  <a:lnTo>
                    <a:pt x="1146" y="193"/>
                  </a:lnTo>
                  <a:lnTo>
                    <a:pt x="1098" y="154"/>
                  </a:lnTo>
                  <a:lnTo>
                    <a:pt x="1050" y="116"/>
                  </a:lnTo>
                  <a:lnTo>
                    <a:pt x="992" y="77"/>
                  </a:lnTo>
                  <a:lnTo>
                    <a:pt x="935" y="48"/>
                  </a:lnTo>
                  <a:lnTo>
                    <a:pt x="867" y="29"/>
                  </a:lnTo>
                  <a:lnTo>
                    <a:pt x="809" y="10"/>
                  </a:lnTo>
                  <a:lnTo>
                    <a:pt x="74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9" name="Google Shape;2949;p28"/>
            <p:cNvSpPr/>
            <p:nvPr/>
          </p:nvSpPr>
          <p:spPr>
            <a:xfrm>
              <a:off x="3599375" y="1890400"/>
              <a:ext cx="33725" cy="33475"/>
            </a:xfrm>
            <a:custGeom>
              <a:rect b="b" l="l" r="r" t="t"/>
              <a:pathLst>
                <a:path extrusionOk="0" h="1339" w="1349">
                  <a:moveTo>
                    <a:pt x="607" y="0"/>
                  </a:moveTo>
                  <a:lnTo>
                    <a:pt x="540" y="10"/>
                  </a:lnTo>
                  <a:lnTo>
                    <a:pt x="473" y="29"/>
                  </a:lnTo>
                  <a:lnTo>
                    <a:pt x="415" y="48"/>
                  </a:lnTo>
                  <a:lnTo>
                    <a:pt x="357" y="77"/>
                  </a:lnTo>
                  <a:lnTo>
                    <a:pt x="299" y="116"/>
                  </a:lnTo>
                  <a:lnTo>
                    <a:pt x="241" y="154"/>
                  </a:lnTo>
                  <a:lnTo>
                    <a:pt x="193" y="193"/>
                  </a:lnTo>
                  <a:lnTo>
                    <a:pt x="155" y="241"/>
                  </a:lnTo>
                  <a:lnTo>
                    <a:pt x="116" y="299"/>
                  </a:lnTo>
                  <a:lnTo>
                    <a:pt x="78" y="347"/>
                  </a:lnTo>
                  <a:lnTo>
                    <a:pt x="49" y="404"/>
                  </a:lnTo>
                  <a:lnTo>
                    <a:pt x="30" y="472"/>
                  </a:lnTo>
                  <a:lnTo>
                    <a:pt x="10" y="539"/>
                  </a:lnTo>
                  <a:lnTo>
                    <a:pt x="1" y="597"/>
                  </a:lnTo>
                  <a:lnTo>
                    <a:pt x="1" y="674"/>
                  </a:lnTo>
                  <a:lnTo>
                    <a:pt x="1" y="741"/>
                  </a:lnTo>
                  <a:lnTo>
                    <a:pt x="10" y="809"/>
                  </a:lnTo>
                  <a:lnTo>
                    <a:pt x="30" y="867"/>
                  </a:lnTo>
                  <a:lnTo>
                    <a:pt x="49" y="934"/>
                  </a:lnTo>
                  <a:lnTo>
                    <a:pt x="78" y="992"/>
                  </a:lnTo>
                  <a:lnTo>
                    <a:pt x="116" y="1050"/>
                  </a:lnTo>
                  <a:lnTo>
                    <a:pt x="155" y="1098"/>
                  </a:lnTo>
                  <a:lnTo>
                    <a:pt x="193" y="1146"/>
                  </a:lnTo>
                  <a:lnTo>
                    <a:pt x="241" y="1194"/>
                  </a:lnTo>
                  <a:lnTo>
                    <a:pt x="299" y="1232"/>
                  </a:lnTo>
                  <a:lnTo>
                    <a:pt x="357" y="1261"/>
                  </a:lnTo>
                  <a:lnTo>
                    <a:pt x="415" y="1290"/>
                  </a:lnTo>
                  <a:lnTo>
                    <a:pt x="473" y="1309"/>
                  </a:lnTo>
                  <a:lnTo>
                    <a:pt x="540" y="1329"/>
                  </a:lnTo>
                  <a:lnTo>
                    <a:pt x="607" y="1338"/>
                  </a:lnTo>
                  <a:lnTo>
                    <a:pt x="742" y="1338"/>
                  </a:lnTo>
                  <a:lnTo>
                    <a:pt x="810" y="1329"/>
                  </a:lnTo>
                  <a:lnTo>
                    <a:pt x="877" y="1309"/>
                  </a:lnTo>
                  <a:lnTo>
                    <a:pt x="935" y="1290"/>
                  </a:lnTo>
                  <a:lnTo>
                    <a:pt x="992" y="1261"/>
                  </a:lnTo>
                  <a:lnTo>
                    <a:pt x="1050" y="1232"/>
                  </a:lnTo>
                  <a:lnTo>
                    <a:pt x="1098" y="1194"/>
                  </a:lnTo>
                  <a:lnTo>
                    <a:pt x="1146" y="1146"/>
                  </a:lnTo>
                  <a:lnTo>
                    <a:pt x="1195" y="1098"/>
                  </a:lnTo>
                  <a:lnTo>
                    <a:pt x="1233" y="1050"/>
                  </a:lnTo>
                  <a:lnTo>
                    <a:pt x="1262" y="992"/>
                  </a:lnTo>
                  <a:lnTo>
                    <a:pt x="1291" y="934"/>
                  </a:lnTo>
                  <a:lnTo>
                    <a:pt x="1320" y="867"/>
                  </a:lnTo>
                  <a:lnTo>
                    <a:pt x="1329" y="809"/>
                  </a:lnTo>
                  <a:lnTo>
                    <a:pt x="1339" y="741"/>
                  </a:lnTo>
                  <a:lnTo>
                    <a:pt x="1349" y="674"/>
                  </a:lnTo>
                  <a:lnTo>
                    <a:pt x="1339" y="597"/>
                  </a:lnTo>
                  <a:lnTo>
                    <a:pt x="1329" y="539"/>
                  </a:lnTo>
                  <a:lnTo>
                    <a:pt x="1320" y="472"/>
                  </a:lnTo>
                  <a:lnTo>
                    <a:pt x="1291" y="404"/>
                  </a:lnTo>
                  <a:lnTo>
                    <a:pt x="1262" y="347"/>
                  </a:lnTo>
                  <a:lnTo>
                    <a:pt x="1233" y="299"/>
                  </a:lnTo>
                  <a:lnTo>
                    <a:pt x="1195" y="241"/>
                  </a:lnTo>
                  <a:lnTo>
                    <a:pt x="1146" y="193"/>
                  </a:lnTo>
                  <a:lnTo>
                    <a:pt x="1098" y="154"/>
                  </a:lnTo>
                  <a:lnTo>
                    <a:pt x="1050" y="116"/>
                  </a:lnTo>
                  <a:lnTo>
                    <a:pt x="992" y="77"/>
                  </a:lnTo>
                  <a:lnTo>
                    <a:pt x="935" y="48"/>
                  </a:lnTo>
                  <a:lnTo>
                    <a:pt x="877" y="29"/>
                  </a:lnTo>
                  <a:lnTo>
                    <a:pt x="810" y="10"/>
                  </a:lnTo>
                  <a:lnTo>
                    <a:pt x="74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0" name="Google Shape;2950;p28"/>
            <p:cNvSpPr/>
            <p:nvPr/>
          </p:nvSpPr>
          <p:spPr>
            <a:xfrm>
              <a:off x="3521650" y="1872825"/>
              <a:ext cx="35400" cy="102325"/>
            </a:xfrm>
            <a:custGeom>
              <a:rect b="b" l="l" r="r" t="t"/>
              <a:pathLst>
                <a:path extrusionOk="0" h="4093" w="1416">
                  <a:moveTo>
                    <a:pt x="1415" y="0"/>
                  </a:moveTo>
                  <a:lnTo>
                    <a:pt x="1271" y="260"/>
                  </a:lnTo>
                  <a:lnTo>
                    <a:pt x="1146" y="530"/>
                  </a:lnTo>
                  <a:lnTo>
                    <a:pt x="895" y="1069"/>
                  </a:lnTo>
                  <a:lnTo>
                    <a:pt x="664" y="1618"/>
                  </a:lnTo>
                  <a:lnTo>
                    <a:pt x="443" y="2167"/>
                  </a:lnTo>
                  <a:lnTo>
                    <a:pt x="231" y="2725"/>
                  </a:lnTo>
                  <a:lnTo>
                    <a:pt x="29" y="3283"/>
                  </a:lnTo>
                  <a:lnTo>
                    <a:pt x="10" y="3351"/>
                  </a:lnTo>
                  <a:lnTo>
                    <a:pt x="0" y="3360"/>
                  </a:lnTo>
                  <a:lnTo>
                    <a:pt x="0" y="3399"/>
                  </a:lnTo>
                  <a:lnTo>
                    <a:pt x="0" y="3457"/>
                  </a:lnTo>
                  <a:lnTo>
                    <a:pt x="10" y="3485"/>
                  </a:lnTo>
                  <a:lnTo>
                    <a:pt x="29" y="3534"/>
                  </a:lnTo>
                  <a:lnTo>
                    <a:pt x="48" y="3563"/>
                  </a:lnTo>
                  <a:lnTo>
                    <a:pt x="116" y="3640"/>
                  </a:lnTo>
                  <a:lnTo>
                    <a:pt x="183" y="3697"/>
                  </a:lnTo>
                  <a:lnTo>
                    <a:pt x="318" y="3784"/>
                  </a:lnTo>
                  <a:lnTo>
                    <a:pt x="443" y="3861"/>
                  </a:lnTo>
                  <a:lnTo>
                    <a:pt x="578" y="3938"/>
                  </a:lnTo>
                  <a:lnTo>
                    <a:pt x="722" y="3996"/>
                  </a:lnTo>
                  <a:lnTo>
                    <a:pt x="867" y="4054"/>
                  </a:lnTo>
                  <a:lnTo>
                    <a:pt x="1011" y="4092"/>
                  </a:lnTo>
                  <a:lnTo>
                    <a:pt x="915" y="3977"/>
                  </a:lnTo>
                  <a:lnTo>
                    <a:pt x="809" y="3861"/>
                  </a:lnTo>
                  <a:lnTo>
                    <a:pt x="607" y="3649"/>
                  </a:lnTo>
                  <a:lnTo>
                    <a:pt x="414" y="3447"/>
                  </a:lnTo>
                  <a:lnTo>
                    <a:pt x="376" y="3399"/>
                  </a:lnTo>
                  <a:lnTo>
                    <a:pt x="374" y="3397"/>
                  </a:lnTo>
                  <a:lnTo>
                    <a:pt x="385" y="3370"/>
                  </a:lnTo>
                  <a:lnTo>
                    <a:pt x="587" y="2821"/>
                  </a:lnTo>
                  <a:lnTo>
                    <a:pt x="780" y="2263"/>
                  </a:lnTo>
                  <a:lnTo>
                    <a:pt x="953" y="1704"/>
                  </a:lnTo>
                  <a:lnTo>
                    <a:pt x="1126" y="1146"/>
                  </a:lnTo>
                  <a:lnTo>
                    <a:pt x="1281" y="578"/>
                  </a:lnTo>
                  <a:lnTo>
                    <a:pt x="1348" y="289"/>
                  </a:lnTo>
                  <a:lnTo>
                    <a:pt x="141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1" name="Google Shape;2951;p28"/>
            <p:cNvSpPr/>
            <p:nvPr/>
          </p:nvSpPr>
          <p:spPr>
            <a:xfrm>
              <a:off x="3460750" y="1846575"/>
              <a:ext cx="56350" cy="29400"/>
            </a:xfrm>
            <a:custGeom>
              <a:rect b="b" l="l" r="r" t="t"/>
              <a:pathLst>
                <a:path extrusionOk="0" h="1176" w="2254">
                  <a:moveTo>
                    <a:pt x="1897" y="1"/>
                  </a:moveTo>
                  <a:lnTo>
                    <a:pt x="1820" y="20"/>
                  </a:lnTo>
                  <a:lnTo>
                    <a:pt x="1733" y="39"/>
                  </a:lnTo>
                  <a:lnTo>
                    <a:pt x="1647" y="68"/>
                  </a:lnTo>
                  <a:lnTo>
                    <a:pt x="1454" y="155"/>
                  </a:lnTo>
                  <a:lnTo>
                    <a:pt x="1261" y="251"/>
                  </a:lnTo>
                  <a:lnTo>
                    <a:pt x="1059" y="376"/>
                  </a:lnTo>
                  <a:lnTo>
                    <a:pt x="857" y="511"/>
                  </a:lnTo>
                  <a:lnTo>
                    <a:pt x="665" y="646"/>
                  </a:lnTo>
                  <a:lnTo>
                    <a:pt x="328" y="906"/>
                  </a:lnTo>
                  <a:lnTo>
                    <a:pt x="87" y="1098"/>
                  </a:lnTo>
                  <a:lnTo>
                    <a:pt x="0" y="1175"/>
                  </a:lnTo>
                  <a:lnTo>
                    <a:pt x="106" y="1166"/>
                  </a:lnTo>
                  <a:lnTo>
                    <a:pt x="376" y="1156"/>
                  </a:lnTo>
                  <a:lnTo>
                    <a:pt x="761" y="1108"/>
                  </a:lnTo>
                  <a:lnTo>
                    <a:pt x="973" y="1079"/>
                  </a:lnTo>
                  <a:lnTo>
                    <a:pt x="1184" y="1041"/>
                  </a:lnTo>
                  <a:lnTo>
                    <a:pt x="1406" y="993"/>
                  </a:lnTo>
                  <a:lnTo>
                    <a:pt x="1608" y="925"/>
                  </a:lnTo>
                  <a:lnTo>
                    <a:pt x="1801" y="848"/>
                  </a:lnTo>
                  <a:lnTo>
                    <a:pt x="1887" y="810"/>
                  </a:lnTo>
                  <a:lnTo>
                    <a:pt x="1964" y="761"/>
                  </a:lnTo>
                  <a:lnTo>
                    <a:pt x="2041" y="713"/>
                  </a:lnTo>
                  <a:lnTo>
                    <a:pt x="2099" y="656"/>
                  </a:lnTo>
                  <a:lnTo>
                    <a:pt x="2157" y="598"/>
                  </a:lnTo>
                  <a:lnTo>
                    <a:pt x="2195" y="540"/>
                  </a:lnTo>
                  <a:lnTo>
                    <a:pt x="2224" y="473"/>
                  </a:lnTo>
                  <a:lnTo>
                    <a:pt x="2243" y="405"/>
                  </a:lnTo>
                  <a:lnTo>
                    <a:pt x="2253" y="328"/>
                  </a:lnTo>
                  <a:lnTo>
                    <a:pt x="2243" y="242"/>
                  </a:lnTo>
                  <a:lnTo>
                    <a:pt x="2224" y="174"/>
                  </a:lnTo>
                  <a:lnTo>
                    <a:pt x="2186" y="107"/>
                  </a:lnTo>
                  <a:lnTo>
                    <a:pt x="2147" y="68"/>
                  </a:lnTo>
                  <a:lnTo>
                    <a:pt x="2099" y="30"/>
                  </a:lnTo>
                  <a:lnTo>
                    <a:pt x="2041" y="11"/>
                  </a:lnTo>
                  <a:lnTo>
                    <a:pt x="197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2" name="Google Shape;2952;p28"/>
            <p:cNvSpPr/>
            <p:nvPr/>
          </p:nvSpPr>
          <p:spPr>
            <a:xfrm>
              <a:off x="3591675" y="1846825"/>
              <a:ext cx="57325" cy="28900"/>
            </a:xfrm>
            <a:custGeom>
              <a:rect b="b" l="l" r="r" t="t"/>
              <a:pathLst>
                <a:path extrusionOk="0" h="1156" w="2293">
                  <a:moveTo>
                    <a:pt x="386" y="1"/>
                  </a:moveTo>
                  <a:lnTo>
                    <a:pt x="309" y="20"/>
                  </a:lnTo>
                  <a:lnTo>
                    <a:pt x="241" y="39"/>
                  </a:lnTo>
                  <a:lnTo>
                    <a:pt x="174" y="78"/>
                  </a:lnTo>
                  <a:lnTo>
                    <a:pt x="116" y="126"/>
                  </a:lnTo>
                  <a:lnTo>
                    <a:pt x="68" y="183"/>
                  </a:lnTo>
                  <a:lnTo>
                    <a:pt x="30" y="251"/>
                  </a:lnTo>
                  <a:lnTo>
                    <a:pt x="1" y="318"/>
                  </a:lnTo>
                  <a:lnTo>
                    <a:pt x="1" y="386"/>
                  </a:lnTo>
                  <a:lnTo>
                    <a:pt x="10" y="443"/>
                  </a:lnTo>
                  <a:lnTo>
                    <a:pt x="39" y="501"/>
                  </a:lnTo>
                  <a:lnTo>
                    <a:pt x="78" y="549"/>
                  </a:lnTo>
                  <a:lnTo>
                    <a:pt x="135" y="597"/>
                  </a:lnTo>
                  <a:lnTo>
                    <a:pt x="193" y="646"/>
                  </a:lnTo>
                  <a:lnTo>
                    <a:pt x="270" y="694"/>
                  </a:lnTo>
                  <a:lnTo>
                    <a:pt x="357" y="742"/>
                  </a:lnTo>
                  <a:lnTo>
                    <a:pt x="540" y="819"/>
                  </a:lnTo>
                  <a:lnTo>
                    <a:pt x="752" y="886"/>
                  </a:lnTo>
                  <a:lnTo>
                    <a:pt x="983" y="944"/>
                  </a:lnTo>
                  <a:lnTo>
                    <a:pt x="1214" y="1002"/>
                  </a:lnTo>
                  <a:lnTo>
                    <a:pt x="1445" y="1040"/>
                  </a:lnTo>
                  <a:lnTo>
                    <a:pt x="1868" y="1108"/>
                  </a:lnTo>
                  <a:lnTo>
                    <a:pt x="2167" y="1146"/>
                  </a:lnTo>
                  <a:lnTo>
                    <a:pt x="2292" y="1156"/>
                  </a:lnTo>
                  <a:lnTo>
                    <a:pt x="2215" y="1079"/>
                  </a:lnTo>
                  <a:lnTo>
                    <a:pt x="2013" y="896"/>
                  </a:lnTo>
                  <a:lnTo>
                    <a:pt x="1714" y="655"/>
                  </a:lnTo>
                  <a:lnTo>
                    <a:pt x="1551" y="520"/>
                  </a:lnTo>
                  <a:lnTo>
                    <a:pt x="1368" y="395"/>
                  </a:lnTo>
                  <a:lnTo>
                    <a:pt x="1185" y="270"/>
                  </a:lnTo>
                  <a:lnTo>
                    <a:pt x="992" y="164"/>
                  </a:lnTo>
                  <a:lnTo>
                    <a:pt x="809" y="87"/>
                  </a:lnTo>
                  <a:lnTo>
                    <a:pt x="713" y="49"/>
                  </a:lnTo>
                  <a:lnTo>
                    <a:pt x="626" y="29"/>
                  </a:lnTo>
                  <a:lnTo>
                    <a:pt x="540" y="10"/>
                  </a:lnTo>
                  <a:lnTo>
                    <a:pt x="46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3" name="Google Shape;2953;p28"/>
            <p:cNvSpPr/>
            <p:nvPr/>
          </p:nvSpPr>
          <p:spPr>
            <a:xfrm>
              <a:off x="3363275" y="1887025"/>
              <a:ext cx="71500" cy="104725"/>
            </a:xfrm>
            <a:custGeom>
              <a:rect b="b" l="l" r="r" t="t"/>
              <a:pathLst>
                <a:path extrusionOk="0" h="4189" w="2860">
                  <a:moveTo>
                    <a:pt x="1232" y="0"/>
                  </a:moveTo>
                  <a:lnTo>
                    <a:pt x="1088" y="10"/>
                  </a:lnTo>
                  <a:lnTo>
                    <a:pt x="953" y="48"/>
                  </a:lnTo>
                  <a:lnTo>
                    <a:pt x="818" y="106"/>
                  </a:lnTo>
                  <a:lnTo>
                    <a:pt x="693" y="183"/>
                  </a:lnTo>
                  <a:lnTo>
                    <a:pt x="578" y="280"/>
                  </a:lnTo>
                  <a:lnTo>
                    <a:pt x="472" y="385"/>
                  </a:lnTo>
                  <a:lnTo>
                    <a:pt x="375" y="520"/>
                  </a:lnTo>
                  <a:lnTo>
                    <a:pt x="289" y="655"/>
                  </a:lnTo>
                  <a:lnTo>
                    <a:pt x="212" y="809"/>
                  </a:lnTo>
                  <a:lnTo>
                    <a:pt x="144" y="973"/>
                  </a:lnTo>
                  <a:lnTo>
                    <a:pt x="87" y="1146"/>
                  </a:lnTo>
                  <a:lnTo>
                    <a:pt x="48" y="1329"/>
                  </a:lnTo>
                  <a:lnTo>
                    <a:pt x="19" y="1521"/>
                  </a:lnTo>
                  <a:lnTo>
                    <a:pt x="0" y="1724"/>
                  </a:lnTo>
                  <a:lnTo>
                    <a:pt x="0" y="1935"/>
                  </a:lnTo>
                  <a:lnTo>
                    <a:pt x="10" y="2138"/>
                  </a:lnTo>
                  <a:lnTo>
                    <a:pt x="39" y="2359"/>
                  </a:lnTo>
                  <a:lnTo>
                    <a:pt x="87" y="2571"/>
                  </a:lnTo>
                  <a:lnTo>
                    <a:pt x="135" y="2773"/>
                  </a:lnTo>
                  <a:lnTo>
                    <a:pt x="202" y="2966"/>
                  </a:lnTo>
                  <a:lnTo>
                    <a:pt x="279" y="3139"/>
                  </a:lnTo>
                  <a:lnTo>
                    <a:pt x="366" y="3312"/>
                  </a:lnTo>
                  <a:lnTo>
                    <a:pt x="462" y="3476"/>
                  </a:lnTo>
                  <a:lnTo>
                    <a:pt x="568" y="3620"/>
                  </a:lnTo>
                  <a:lnTo>
                    <a:pt x="684" y="3745"/>
                  </a:lnTo>
                  <a:lnTo>
                    <a:pt x="809" y="3861"/>
                  </a:lnTo>
                  <a:lnTo>
                    <a:pt x="934" y="3957"/>
                  </a:lnTo>
                  <a:lnTo>
                    <a:pt x="1059" y="4044"/>
                  </a:lnTo>
                  <a:lnTo>
                    <a:pt x="1203" y="4111"/>
                  </a:lnTo>
                  <a:lnTo>
                    <a:pt x="1338" y="4150"/>
                  </a:lnTo>
                  <a:lnTo>
                    <a:pt x="1483" y="4179"/>
                  </a:lnTo>
                  <a:lnTo>
                    <a:pt x="1617" y="4188"/>
                  </a:lnTo>
                  <a:lnTo>
                    <a:pt x="1762" y="4169"/>
                  </a:lnTo>
                  <a:lnTo>
                    <a:pt x="1906" y="4131"/>
                  </a:lnTo>
                  <a:lnTo>
                    <a:pt x="2041" y="4073"/>
                  </a:lnTo>
                  <a:lnTo>
                    <a:pt x="2166" y="3996"/>
                  </a:lnTo>
                  <a:lnTo>
                    <a:pt x="2282" y="3900"/>
                  </a:lnTo>
                  <a:lnTo>
                    <a:pt x="2388" y="3794"/>
                  </a:lnTo>
                  <a:lnTo>
                    <a:pt x="2484" y="3668"/>
                  </a:lnTo>
                  <a:lnTo>
                    <a:pt x="2571" y="3524"/>
                  </a:lnTo>
                  <a:lnTo>
                    <a:pt x="2648" y="3370"/>
                  </a:lnTo>
                  <a:lnTo>
                    <a:pt x="2715" y="3206"/>
                  </a:lnTo>
                  <a:lnTo>
                    <a:pt x="2773" y="3033"/>
                  </a:lnTo>
                  <a:lnTo>
                    <a:pt x="2811" y="2850"/>
                  </a:lnTo>
                  <a:lnTo>
                    <a:pt x="2840" y="2658"/>
                  </a:lnTo>
                  <a:lnTo>
                    <a:pt x="2859" y="2455"/>
                  </a:lnTo>
                  <a:lnTo>
                    <a:pt x="2859" y="2253"/>
                  </a:lnTo>
                  <a:lnTo>
                    <a:pt x="2840" y="2041"/>
                  </a:lnTo>
                  <a:lnTo>
                    <a:pt x="2821" y="1830"/>
                  </a:lnTo>
                  <a:lnTo>
                    <a:pt x="2773" y="1618"/>
                  </a:lnTo>
                  <a:lnTo>
                    <a:pt x="2725" y="1416"/>
                  </a:lnTo>
                  <a:lnTo>
                    <a:pt x="2657" y="1223"/>
                  </a:lnTo>
                  <a:lnTo>
                    <a:pt x="2580" y="1040"/>
                  </a:lnTo>
                  <a:lnTo>
                    <a:pt x="2494" y="867"/>
                  </a:lnTo>
                  <a:lnTo>
                    <a:pt x="2388" y="713"/>
                  </a:lnTo>
                  <a:lnTo>
                    <a:pt x="2282" y="568"/>
                  </a:lnTo>
                  <a:lnTo>
                    <a:pt x="2176" y="434"/>
                  </a:lnTo>
                  <a:lnTo>
                    <a:pt x="2051" y="318"/>
                  </a:lnTo>
                  <a:lnTo>
                    <a:pt x="1926" y="222"/>
                  </a:lnTo>
                  <a:lnTo>
                    <a:pt x="1791" y="135"/>
                  </a:lnTo>
                  <a:lnTo>
                    <a:pt x="1656" y="77"/>
                  </a:lnTo>
                  <a:lnTo>
                    <a:pt x="1521" y="29"/>
                  </a:lnTo>
                  <a:lnTo>
                    <a:pt x="1377"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4" name="Google Shape;2954;p28"/>
            <p:cNvSpPr/>
            <p:nvPr/>
          </p:nvSpPr>
          <p:spPr>
            <a:xfrm>
              <a:off x="3375300" y="1904825"/>
              <a:ext cx="46725" cy="68150"/>
            </a:xfrm>
            <a:custGeom>
              <a:rect b="b" l="l" r="r" t="t"/>
              <a:pathLst>
                <a:path extrusionOk="0" h="2726" w="1869">
                  <a:moveTo>
                    <a:pt x="819" y="1"/>
                  </a:moveTo>
                  <a:lnTo>
                    <a:pt x="722" y="10"/>
                  </a:lnTo>
                  <a:lnTo>
                    <a:pt x="636" y="30"/>
                  </a:lnTo>
                  <a:lnTo>
                    <a:pt x="549" y="68"/>
                  </a:lnTo>
                  <a:lnTo>
                    <a:pt x="463" y="116"/>
                  </a:lnTo>
                  <a:lnTo>
                    <a:pt x="385" y="184"/>
                  </a:lnTo>
                  <a:lnTo>
                    <a:pt x="318" y="251"/>
                  </a:lnTo>
                  <a:lnTo>
                    <a:pt x="251" y="338"/>
                  </a:lnTo>
                  <a:lnTo>
                    <a:pt x="193" y="434"/>
                  </a:lnTo>
                  <a:lnTo>
                    <a:pt x="145" y="530"/>
                  </a:lnTo>
                  <a:lnTo>
                    <a:pt x="97" y="636"/>
                  </a:lnTo>
                  <a:lnTo>
                    <a:pt x="58" y="752"/>
                  </a:lnTo>
                  <a:lnTo>
                    <a:pt x="39" y="877"/>
                  </a:lnTo>
                  <a:lnTo>
                    <a:pt x="20" y="1002"/>
                  </a:lnTo>
                  <a:lnTo>
                    <a:pt x="10" y="1137"/>
                  </a:lnTo>
                  <a:lnTo>
                    <a:pt x="0" y="1272"/>
                  </a:lnTo>
                  <a:lnTo>
                    <a:pt x="10" y="1416"/>
                  </a:lnTo>
                  <a:lnTo>
                    <a:pt x="29" y="1551"/>
                  </a:lnTo>
                  <a:lnTo>
                    <a:pt x="77" y="1763"/>
                  </a:lnTo>
                  <a:lnTo>
                    <a:pt x="145" y="1965"/>
                  </a:lnTo>
                  <a:lnTo>
                    <a:pt x="222" y="2148"/>
                  </a:lnTo>
                  <a:lnTo>
                    <a:pt x="318" y="2302"/>
                  </a:lnTo>
                  <a:lnTo>
                    <a:pt x="376" y="2379"/>
                  </a:lnTo>
                  <a:lnTo>
                    <a:pt x="434" y="2446"/>
                  </a:lnTo>
                  <a:lnTo>
                    <a:pt x="491" y="2504"/>
                  </a:lnTo>
                  <a:lnTo>
                    <a:pt x="559" y="2562"/>
                  </a:lnTo>
                  <a:lnTo>
                    <a:pt x="617" y="2610"/>
                  </a:lnTo>
                  <a:lnTo>
                    <a:pt x="684" y="2658"/>
                  </a:lnTo>
                  <a:lnTo>
                    <a:pt x="751" y="2697"/>
                  </a:lnTo>
                  <a:lnTo>
                    <a:pt x="819" y="2725"/>
                  </a:lnTo>
                  <a:lnTo>
                    <a:pt x="809" y="2581"/>
                  </a:lnTo>
                  <a:lnTo>
                    <a:pt x="809" y="2446"/>
                  </a:lnTo>
                  <a:lnTo>
                    <a:pt x="809" y="2321"/>
                  </a:lnTo>
                  <a:lnTo>
                    <a:pt x="819" y="2196"/>
                  </a:lnTo>
                  <a:lnTo>
                    <a:pt x="848" y="2071"/>
                  </a:lnTo>
                  <a:lnTo>
                    <a:pt x="877" y="1955"/>
                  </a:lnTo>
                  <a:lnTo>
                    <a:pt x="905" y="1840"/>
                  </a:lnTo>
                  <a:lnTo>
                    <a:pt x="954" y="1734"/>
                  </a:lnTo>
                  <a:lnTo>
                    <a:pt x="1002" y="1637"/>
                  </a:lnTo>
                  <a:lnTo>
                    <a:pt x="1059" y="1551"/>
                  </a:lnTo>
                  <a:lnTo>
                    <a:pt x="1127" y="1474"/>
                  </a:lnTo>
                  <a:lnTo>
                    <a:pt x="1194" y="1397"/>
                  </a:lnTo>
                  <a:lnTo>
                    <a:pt x="1271" y="1339"/>
                  </a:lnTo>
                  <a:lnTo>
                    <a:pt x="1348" y="1291"/>
                  </a:lnTo>
                  <a:lnTo>
                    <a:pt x="1435" y="1252"/>
                  </a:lnTo>
                  <a:lnTo>
                    <a:pt x="1522" y="1233"/>
                  </a:lnTo>
                  <a:lnTo>
                    <a:pt x="1618" y="1223"/>
                  </a:lnTo>
                  <a:lnTo>
                    <a:pt x="1704" y="1223"/>
                  </a:lnTo>
                  <a:lnTo>
                    <a:pt x="1791" y="1233"/>
                  </a:lnTo>
                  <a:lnTo>
                    <a:pt x="1868" y="1262"/>
                  </a:lnTo>
                  <a:lnTo>
                    <a:pt x="1868" y="1204"/>
                  </a:lnTo>
                  <a:lnTo>
                    <a:pt x="1839" y="1069"/>
                  </a:lnTo>
                  <a:lnTo>
                    <a:pt x="1801" y="935"/>
                  </a:lnTo>
                  <a:lnTo>
                    <a:pt x="1762" y="809"/>
                  </a:lnTo>
                  <a:lnTo>
                    <a:pt x="1704" y="684"/>
                  </a:lnTo>
                  <a:lnTo>
                    <a:pt x="1647" y="569"/>
                  </a:lnTo>
                  <a:lnTo>
                    <a:pt x="1579" y="473"/>
                  </a:lnTo>
                  <a:lnTo>
                    <a:pt x="1512" y="376"/>
                  </a:lnTo>
                  <a:lnTo>
                    <a:pt x="1435" y="290"/>
                  </a:lnTo>
                  <a:lnTo>
                    <a:pt x="1358" y="213"/>
                  </a:lnTo>
                  <a:lnTo>
                    <a:pt x="1281" y="145"/>
                  </a:lnTo>
                  <a:lnTo>
                    <a:pt x="1194" y="87"/>
                  </a:lnTo>
                  <a:lnTo>
                    <a:pt x="1098" y="49"/>
                  </a:lnTo>
                  <a:lnTo>
                    <a:pt x="1011" y="20"/>
                  </a:lnTo>
                  <a:lnTo>
                    <a:pt x="915"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5" name="Google Shape;2955;p28"/>
            <p:cNvSpPr/>
            <p:nvPr/>
          </p:nvSpPr>
          <p:spPr>
            <a:xfrm>
              <a:off x="3674950" y="1887025"/>
              <a:ext cx="71525" cy="104725"/>
            </a:xfrm>
            <a:custGeom>
              <a:rect b="b" l="l" r="r" t="t"/>
              <a:pathLst>
                <a:path extrusionOk="0" h="4189" w="2861">
                  <a:moveTo>
                    <a:pt x="1474" y="0"/>
                  </a:moveTo>
                  <a:lnTo>
                    <a:pt x="1339" y="29"/>
                  </a:lnTo>
                  <a:lnTo>
                    <a:pt x="1195" y="77"/>
                  </a:lnTo>
                  <a:lnTo>
                    <a:pt x="1060" y="135"/>
                  </a:lnTo>
                  <a:lnTo>
                    <a:pt x="935" y="222"/>
                  </a:lnTo>
                  <a:lnTo>
                    <a:pt x="810" y="318"/>
                  </a:lnTo>
                  <a:lnTo>
                    <a:pt x="684" y="434"/>
                  </a:lnTo>
                  <a:lnTo>
                    <a:pt x="569" y="568"/>
                  </a:lnTo>
                  <a:lnTo>
                    <a:pt x="463" y="713"/>
                  </a:lnTo>
                  <a:lnTo>
                    <a:pt x="367" y="867"/>
                  </a:lnTo>
                  <a:lnTo>
                    <a:pt x="280" y="1040"/>
                  </a:lnTo>
                  <a:lnTo>
                    <a:pt x="203" y="1223"/>
                  </a:lnTo>
                  <a:lnTo>
                    <a:pt x="136" y="1416"/>
                  </a:lnTo>
                  <a:lnTo>
                    <a:pt x="78" y="1618"/>
                  </a:lnTo>
                  <a:lnTo>
                    <a:pt x="39" y="1830"/>
                  </a:lnTo>
                  <a:lnTo>
                    <a:pt x="10" y="2041"/>
                  </a:lnTo>
                  <a:lnTo>
                    <a:pt x="1" y="2253"/>
                  </a:lnTo>
                  <a:lnTo>
                    <a:pt x="1" y="2455"/>
                  </a:lnTo>
                  <a:lnTo>
                    <a:pt x="20" y="2658"/>
                  </a:lnTo>
                  <a:lnTo>
                    <a:pt x="49" y="2850"/>
                  </a:lnTo>
                  <a:lnTo>
                    <a:pt x="88" y="3033"/>
                  </a:lnTo>
                  <a:lnTo>
                    <a:pt x="145" y="3206"/>
                  </a:lnTo>
                  <a:lnTo>
                    <a:pt x="213" y="3370"/>
                  </a:lnTo>
                  <a:lnTo>
                    <a:pt x="290" y="3524"/>
                  </a:lnTo>
                  <a:lnTo>
                    <a:pt x="376" y="3668"/>
                  </a:lnTo>
                  <a:lnTo>
                    <a:pt x="473" y="3794"/>
                  </a:lnTo>
                  <a:lnTo>
                    <a:pt x="579" y="3900"/>
                  </a:lnTo>
                  <a:lnTo>
                    <a:pt x="694" y="3996"/>
                  </a:lnTo>
                  <a:lnTo>
                    <a:pt x="819" y="4073"/>
                  </a:lnTo>
                  <a:lnTo>
                    <a:pt x="954" y="4131"/>
                  </a:lnTo>
                  <a:lnTo>
                    <a:pt x="1089" y="4169"/>
                  </a:lnTo>
                  <a:lnTo>
                    <a:pt x="1233" y="4188"/>
                  </a:lnTo>
                  <a:lnTo>
                    <a:pt x="1378" y="4179"/>
                  </a:lnTo>
                  <a:lnTo>
                    <a:pt x="1522" y="4150"/>
                  </a:lnTo>
                  <a:lnTo>
                    <a:pt x="1657" y="4111"/>
                  </a:lnTo>
                  <a:lnTo>
                    <a:pt x="1792" y="4044"/>
                  </a:lnTo>
                  <a:lnTo>
                    <a:pt x="1926" y="3957"/>
                  </a:lnTo>
                  <a:lnTo>
                    <a:pt x="2052" y="3861"/>
                  </a:lnTo>
                  <a:lnTo>
                    <a:pt x="2177" y="3745"/>
                  </a:lnTo>
                  <a:lnTo>
                    <a:pt x="2283" y="3620"/>
                  </a:lnTo>
                  <a:lnTo>
                    <a:pt x="2389" y="3476"/>
                  </a:lnTo>
                  <a:lnTo>
                    <a:pt x="2485" y="3312"/>
                  </a:lnTo>
                  <a:lnTo>
                    <a:pt x="2581" y="3139"/>
                  </a:lnTo>
                  <a:lnTo>
                    <a:pt x="2658" y="2966"/>
                  </a:lnTo>
                  <a:lnTo>
                    <a:pt x="2726" y="2773"/>
                  </a:lnTo>
                  <a:lnTo>
                    <a:pt x="2774" y="2571"/>
                  </a:lnTo>
                  <a:lnTo>
                    <a:pt x="2822" y="2359"/>
                  </a:lnTo>
                  <a:lnTo>
                    <a:pt x="2841" y="2138"/>
                  </a:lnTo>
                  <a:lnTo>
                    <a:pt x="2860" y="1935"/>
                  </a:lnTo>
                  <a:lnTo>
                    <a:pt x="2851" y="1724"/>
                  </a:lnTo>
                  <a:lnTo>
                    <a:pt x="2841" y="1521"/>
                  </a:lnTo>
                  <a:lnTo>
                    <a:pt x="2812" y="1329"/>
                  </a:lnTo>
                  <a:lnTo>
                    <a:pt x="2764" y="1146"/>
                  </a:lnTo>
                  <a:lnTo>
                    <a:pt x="2716" y="973"/>
                  </a:lnTo>
                  <a:lnTo>
                    <a:pt x="2648" y="809"/>
                  </a:lnTo>
                  <a:lnTo>
                    <a:pt x="2571" y="655"/>
                  </a:lnTo>
                  <a:lnTo>
                    <a:pt x="2485" y="520"/>
                  </a:lnTo>
                  <a:lnTo>
                    <a:pt x="2389" y="385"/>
                  </a:lnTo>
                  <a:lnTo>
                    <a:pt x="2283" y="280"/>
                  </a:lnTo>
                  <a:lnTo>
                    <a:pt x="2167" y="183"/>
                  </a:lnTo>
                  <a:lnTo>
                    <a:pt x="2042" y="106"/>
                  </a:lnTo>
                  <a:lnTo>
                    <a:pt x="1907" y="48"/>
                  </a:lnTo>
                  <a:lnTo>
                    <a:pt x="1763" y="10"/>
                  </a:lnTo>
                  <a:lnTo>
                    <a:pt x="1618"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6" name="Google Shape;2956;p28"/>
            <p:cNvSpPr/>
            <p:nvPr/>
          </p:nvSpPr>
          <p:spPr>
            <a:xfrm>
              <a:off x="3687475" y="1904825"/>
              <a:ext cx="46725" cy="68150"/>
            </a:xfrm>
            <a:custGeom>
              <a:rect b="b" l="l" r="r" t="t"/>
              <a:pathLst>
                <a:path extrusionOk="0" h="2726" w="1869">
                  <a:moveTo>
                    <a:pt x="963" y="1"/>
                  </a:moveTo>
                  <a:lnTo>
                    <a:pt x="867" y="20"/>
                  </a:lnTo>
                  <a:lnTo>
                    <a:pt x="771" y="49"/>
                  </a:lnTo>
                  <a:lnTo>
                    <a:pt x="684" y="87"/>
                  </a:lnTo>
                  <a:lnTo>
                    <a:pt x="597" y="145"/>
                  </a:lnTo>
                  <a:lnTo>
                    <a:pt x="520" y="213"/>
                  </a:lnTo>
                  <a:lnTo>
                    <a:pt x="434" y="290"/>
                  </a:lnTo>
                  <a:lnTo>
                    <a:pt x="357" y="376"/>
                  </a:lnTo>
                  <a:lnTo>
                    <a:pt x="289" y="473"/>
                  </a:lnTo>
                  <a:lnTo>
                    <a:pt x="232" y="569"/>
                  </a:lnTo>
                  <a:lnTo>
                    <a:pt x="164" y="684"/>
                  </a:lnTo>
                  <a:lnTo>
                    <a:pt x="116" y="809"/>
                  </a:lnTo>
                  <a:lnTo>
                    <a:pt x="78" y="935"/>
                  </a:lnTo>
                  <a:lnTo>
                    <a:pt x="39" y="1069"/>
                  </a:lnTo>
                  <a:lnTo>
                    <a:pt x="10" y="1204"/>
                  </a:lnTo>
                  <a:lnTo>
                    <a:pt x="1" y="1262"/>
                  </a:lnTo>
                  <a:lnTo>
                    <a:pt x="1" y="1262"/>
                  </a:lnTo>
                  <a:lnTo>
                    <a:pt x="87" y="1233"/>
                  </a:lnTo>
                  <a:lnTo>
                    <a:pt x="174" y="1223"/>
                  </a:lnTo>
                  <a:lnTo>
                    <a:pt x="260" y="1223"/>
                  </a:lnTo>
                  <a:lnTo>
                    <a:pt x="347" y="1233"/>
                  </a:lnTo>
                  <a:lnTo>
                    <a:pt x="443" y="1252"/>
                  </a:lnTo>
                  <a:lnTo>
                    <a:pt x="530" y="1291"/>
                  </a:lnTo>
                  <a:lnTo>
                    <a:pt x="607" y="1339"/>
                  </a:lnTo>
                  <a:lnTo>
                    <a:pt x="684" y="1397"/>
                  </a:lnTo>
                  <a:lnTo>
                    <a:pt x="751" y="1474"/>
                  </a:lnTo>
                  <a:lnTo>
                    <a:pt x="819" y="1551"/>
                  </a:lnTo>
                  <a:lnTo>
                    <a:pt x="877" y="1637"/>
                  </a:lnTo>
                  <a:lnTo>
                    <a:pt x="925" y="1734"/>
                  </a:lnTo>
                  <a:lnTo>
                    <a:pt x="963" y="1840"/>
                  </a:lnTo>
                  <a:lnTo>
                    <a:pt x="1002" y="1955"/>
                  </a:lnTo>
                  <a:lnTo>
                    <a:pt x="1031" y="2071"/>
                  </a:lnTo>
                  <a:lnTo>
                    <a:pt x="1050" y="2196"/>
                  </a:lnTo>
                  <a:lnTo>
                    <a:pt x="1069" y="2321"/>
                  </a:lnTo>
                  <a:lnTo>
                    <a:pt x="1069" y="2446"/>
                  </a:lnTo>
                  <a:lnTo>
                    <a:pt x="1069" y="2581"/>
                  </a:lnTo>
                  <a:lnTo>
                    <a:pt x="1050" y="2725"/>
                  </a:lnTo>
                  <a:lnTo>
                    <a:pt x="1050" y="2725"/>
                  </a:lnTo>
                  <a:lnTo>
                    <a:pt x="1117" y="2697"/>
                  </a:lnTo>
                  <a:lnTo>
                    <a:pt x="1194" y="2658"/>
                  </a:lnTo>
                  <a:lnTo>
                    <a:pt x="1252" y="2610"/>
                  </a:lnTo>
                  <a:lnTo>
                    <a:pt x="1320" y="2562"/>
                  </a:lnTo>
                  <a:lnTo>
                    <a:pt x="1387" y="2504"/>
                  </a:lnTo>
                  <a:lnTo>
                    <a:pt x="1445" y="2446"/>
                  </a:lnTo>
                  <a:lnTo>
                    <a:pt x="1502" y="2379"/>
                  </a:lnTo>
                  <a:lnTo>
                    <a:pt x="1551" y="2302"/>
                  </a:lnTo>
                  <a:lnTo>
                    <a:pt x="1647" y="2148"/>
                  </a:lnTo>
                  <a:lnTo>
                    <a:pt x="1733" y="1965"/>
                  </a:lnTo>
                  <a:lnTo>
                    <a:pt x="1801" y="1763"/>
                  </a:lnTo>
                  <a:lnTo>
                    <a:pt x="1849" y="1551"/>
                  </a:lnTo>
                  <a:lnTo>
                    <a:pt x="1859" y="1416"/>
                  </a:lnTo>
                  <a:lnTo>
                    <a:pt x="1868" y="1272"/>
                  </a:lnTo>
                  <a:lnTo>
                    <a:pt x="1868" y="1137"/>
                  </a:lnTo>
                  <a:lnTo>
                    <a:pt x="1859" y="1002"/>
                  </a:lnTo>
                  <a:lnTo>
                    <a:pt x="1839" y="877"/>
                  </a:lnTo>
                  <a:lnTo>
                    <a:pt x="1811" y="752"/>
                  </a:lnTo>
                  <a:lnTo>
                    <a:pt x="1782" y="636"/>
                  </a:lnTo>
                  <a:lnTo>
                    <a:pt x="1733" y="530"/>
                  </a:lnTo>
                  <a:lnTo>
                    <a:pt x="1685" y="434"/>
                  </a:lnTo>
                  <a:lnTo>
                    <a:pt x="1628" y="338"/>
                  </a:lnTo>
                  <a:lnTo>
                    <a:pt x="1560" y="251"/>
                  </a:lnTo>
                  <a:lnTo>
                    <a:pt x="1493" y="184"/>
                  </a:lnTo>
                  <a:lnTo>
                    <a:pt x="1416" y="116"/>
                  </a:lnTo>
                  <a:lnTo>
                    <a:pt x="1329" y="68"/>
                  </a:lnTo>
                  <a:lnTo>
                    <a:pt x="1242" y="30"/>
                  </a:lnTo>
                  <a:lnTo>
                    <a:pt x="1146" y="10"/>
                  </a:lnTo>
                  <a:lnTo>
                    <a:pt x="1060"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7" name="Google Shape;2957;p28"/>
            <p:cNvSpPr/>
            <p:nvPr/>
          </p:nvSpPr>
          <p:spPr>
            <a:xfrm>
              <a:off x="3515375" y="1991000"/>
              <a:ext cx="76325" cy="41425"/>
            </a:xfrm>
            <a:custGeom>
              <a:rect b="b" l="l" r="r" t="t"/>
              <a:pathLst>
                <a:path extrusionOk="0" h="1657" w="3053">
                  <a:moveTo>
                    <a:pt x="540" y="0"/>
                  </a:moveTo>
                  <a:lnTo>
                    <a:pt x="453" y="10"/>
                  </a:lnTo>
                  <a:lnTo>
                    <a:pt x="376" y="39"/>
                  </a:lnTo>
                  <a:lnTo>
                    <a:pt x="309" y="77"/>
                  </a:lnTo>
                  <a:lnTo>
                    <a:pt x="241" y="126"/>
                  </a:lnTo>
                  <a:lnTo>
                    <a:pt x="184" y="183"/>
                  </a:lnTo>
                  <a:lnTo>
                    <a:pt x="135" y="251"/>
                  </a:lnTo>
                  <a:lnTo>
                    <a:pt x="87" y="328"/>
                  </a:lnTo>
                  <a:lnTo>
                    <a:pt x="58" y="405"/>
                  </a:lnTo>
                  <a:lnTo>
                    <a:pt x="30" y="482"/>
                  </a:lnTo>
                  <a:lnTo>
                    <a:pt x="10" y="568"/>
                  </a:lnTo>
                  <a:lnTo>
                    <a:pt x="1" y="655"/>
                  </a:lnTo>
                  <a:lnTo>
                    <a:pt x="10" y="742"/>
                  </a:lnTo>
                  <a:lnTo>
                    <a:pt x="30" y="828"/>
                  </a:lnTo>
                  <a:lnTo>
                    <a:pt x="58" y="905"/>
                  </a:lnTo>
                  <a:lnTo>
                    <a:pt x="97" y="982"/>
                  </a:lnTo>
                  <a:lnTo>
                    <a:pt x="174" y="1088"/>
                  </a:lnTo>
                  <a:lnTo>
                    <a:pt x="270" y="1194"/>
                  </a:lnTo>
                  <a:lnTo>
                    <a:pt x="386" y="1291"/>
                  </a:lnTo>
                  <a:lnTo>
                    <a:pt x="511" y="1377"/>
                  </a:lnTo>
                  <a:lnTo>
                    <a:pt x="655" y="1454"/>
                  </a:lnTo>
                  <a:lnTo>
                    <a:pt x="829" y="1531"/>
                  </a:lnTo>
                  <a:lnTo>
                    <a:pt x="1021" y="1589"/>
                  </a:lnTo>
                  <a:lnTo>
                    <a:pt x="1243" y="1628"/>
                  </a:lnTo>
                  <a:lnTo>
                    <a:pt x="1377" y="1647"/>
                  </a:lnTo>
                  <a:lnTo>
                    <a:pt x="1512" y="1656"/>
                  </a:lnTo>
                  <a:lnTo>
                    <a:pt x="1637" y="1656"/>
                  </a:lnTo>
                  <a:lnTo>
                    <a:pt x="1763" y="1647"/>
                  </a:lnTo>
                  <a:lnTo>
                    <a:pt x="1878" y="1618"/>
                  </a:lnTo>
                  <a:lnTo>
                    <a:pt x="1994" y="1589"/>
                  </a:lnTo>
                  <a:lnTo>
                    <a:pt x="2109" y="1560"/>
                  </a:lnTo>
                  <a:lnTo>
                    <a:pt x="2205" y="1512"/>
                  </a:lnTo>
                  <a:lnTo>
                    <a:pt x="2311" y="1464"/>
                  </a:lnTo>
                  <a:lnTo>
                    <a:pt x="2408" y="1406"/>
                  </a:lnTo>
                  <a:lnTo>
                    <a:pt x="2494" y="1348"/>
                  </a:lnTo>
                  <a:lnTo>
                    <a:pt x="2581" y="1281"/>
                  </a:lnTo>
                  <a:lnTo>
                    <a:pt x="2745" y="1137"/>
                  </a:lnTo>
                  <a:lnTo>
                    <a:pt x="2889" y="982"/>
                  </a:lnTo>
                  <a:lnTo>
                    <a:pt x="2947" y="905"/>
                  </a:lnTo>
                  <a:lnTo>
                    <a:pt x="2985" y="819"/>
                  </a:lnTo>
                  <a:lnTo>
                    <a:pt x="3024" y="732"/>
                  </a:lnTo>
                  <a:lnTo>
                    <a:pt x="3043" y="646"/>
                  </a:lnTo>
                  <a:lnTo>
                    <a:pt x="3053" y="568"/>
                  </a:lnTo>
                  <a:lnTo>
                    <a:pt x="3053" y="482"/>
                  </a:lnTo>
                  <a:lnTo>
                    <a:pt x="3033" y="395"/>
                  </a:lnTo>
                  <a:lnTo>
                    <a:pt x="3014" y="318"/>
                  </a:lnTo>
                  <a:lnTo>
                    <a:pt x="2985" y="251"/>
                  </a:lnTo>
                  <a:lnTo>
                    <a:pt x="2947" y="183"/>
                  </a:lnTo>
                  <a:lnTo>
                    <a:pt x="2889" y="126"/>
                  </a:lnTo>
                  <a:lnTo>
                    <a:pt x="2841" y="77"/>
                  </a:lnTo>
                  <a:lnTo>
                    <a:pt x="2773" y="39"/>
                  </a:lnTo>
                  <a:lnTo>
                    <a:pt x="2696" y="10"/>
                  </a:lnTo>
                  <a:lnTo>
                    <a:pt x="2619" y="0"/>
                  </a:lnTo>
                  <a:lnTo>
                    <a:pt x="2542" y="0"/>
                  </a:lnTo>
                  <a:lnTo>
                    <a:pt x="2273" y="29"/>
                  </a:lnTo>
                  <a:lnTo>
                    <a:pt x="2013" y="39"/>
                  </a:lnTo>
                  <a:lnTo>
                    <a:pt x="1753" y="49"/>
                  </a:lnTo>
                  <a:lnTo>
                    <a:pt x="1503" y="49"/>
                  </a:lnTo>
                  <a:lnTo>
                    <a:pt x="1031" y="29"/>
                  </a:lnTo>
                  <a:lnTo>
                    <a:pt x="61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8" name="Google Shape;2958;p28"/>
            <p:cNvSpPr/>
            <p:nvPr/>
          </p:nvSpPr>
          <p:spPr>
            <a:xfrm>
              <a:off x="3525500" y="2002075"/>
              <a:ext cx="65000" cy="30350"/>
            </a:xfrm>
            <a:custGeom>
              <a:rect b="b" l="l" r="r" t="t"/>
              <a:pathLst>
                <a:path extrusionOk="0" h="1214" w="2600">
                  <a:moveTo>
                    <a:pt x="1406" y="0"/>
                  </a:moveTo>
                  <a:lnTo>
                    <a:pt x="1271" y="10"/>
                  </a:lnTo>
                  <a:lnTo>
                    <a:pt x="1146" y="29"/>
                  </a:lnTo>
                  <a:lnTo>
                    <a:pt x="1021" y="58"/>
                  </a:lnTo>
                  <a:lnTo>
                    <a:pt x="915" y="97"/>
                  </a:lnTo>
                  <a:lnTo>
                    <a:pt x="799" y="135"/>
                  </a:lnTo>
                  <a:lnTo>
                    <a:pt x="703" y="183"/>
                  </a:lnTo>
                  <a:lnTo>
                    <a:pt x="597" y="241"/>
                  </a:lnTo>
                  <a:lnTo>
                    <a:pt x="510" y="308"/>
                  </a:lnTo>
                  <a:lnTo>
                    <a:pt x="424" y="376"/>
                  </a:lnTo>
                  <a:lnTo>
                    <a:pt x="337" y="443"/>
                  </a:lnTo>
                  <a:lnTo>
                    <a:pt x="260" y="520"/>
                  </a:lnTo>
                  <a:lnTo>
                    <a:pt x="125" y="684"/>
                  </a:lnTo>
                  <a:lnTo>
                    <a:pt x="0" y="857"/>
                  </a:lnTo>
                  <a:lnTo>
                    <a:pt x="0" y="867"/>
                  </a:lnTo>
                  <a:lnTo>
                    <a:pt x="77" y="915"/>
                  </a:lnTo>
                  <a:lnTo>
                    <a:pt x="164" y="963"/>
                  </a:lnTo>
                  <a:lnTo>
                    <a:pt x="250" y="1011"/>
                  </a:lnTo>
                  <a:lnTo>
                    <a:pt x="356" y="1059"/>
                  </a:lnTo>
                  <a:lnTo>
                    <a:pt x="462" y="1098"/>
                  </a:lnTo>
                  <a:lnTo>
                    <a:pt x="578" y="1136"/>
                  </a:lnTo>
                  <a:lnTo>
                    <a:pt x="703" y="1165"/>
                  </a:lnTo>
                  <a:lnTo>
                    <a:pt x="838" y="1185"/>
                  </a:lnTo>
                  <a:lnTo>
                    <a:pt x="972" y="1204"/>
                  </a:lnTo>
                  <a:lnTo>
                    <a:pt x="1107" y="1213"/>
                  </a:lnTo>
                  <a:lnTo>
                    <a:pt x="1232" y="1213"/>
                  </a:lnTo>
                  <a:lnTo>
                    <a:pt x="1358" y="1204"/>
                  </a:lnTo>
                  <a:lnTo>
                    <a:pt x="1473" y="1175"/>
                  </a:lnTo>
                  <a:lnTo>
                    <a:pt x="1589" y="1146"/>
                  </a:lnTo>
                  <a:lnTo>
                    <a:pt x="1704" y="1117"/>
                  </a:lnTo>
                  <a:lnTo>
                    <a:pt x="1800" y="1069"/>
                  </a:lnTo>
                  <a:lnTo>
                    <a:pt x="1906" y="1021"/>
                  </a:lnTo>
                  <a:lnTo>
                    <a:pt x="2003" y="963"/>
                  </a:lnTo>
                  <a:lnTo>
                    <a:pt x="2089" y="905"/>
                  </a:lnTo>
                  <a:lnTo>
                    <a:pt x="2176" y="838"/>
                  </a:lnTo>
                  <a:lnTo>
                    <a:pt x="2340" y="694"/>
                  </a:lnTo>
                  <a:lnTo>
                    <a:pt x="2484" y="539"/>
                  </a:lnTo>
                  <a:lnTo>
                    <a:pt x="2551" y="443"/>
                  </a:lnTo>
                  <a:lnTo>
                    <a:pt x="2600" y="347"/>
                  </a:lnTo>
                  <a:lnTo>
                    <a:pt x="2503" y="280"/>
                  </a:lnTo>
                  <a:lnTo>
                    <a:pt x="2407" y="212"/>
                  </a:lnTo>
                  <a:lnTo>
                    <a:pt x="2291" y="164"/>
                  </a:lnTo>
                  <a:lnTo>
                    <a:pt x="2166" y="106"/>
                  </a:lnTo>
                  <a:lnTo>
                    <a:pt x="2032" y="68"/>
                  </a:lnTo>
                  <a:lnTo>
                    <a:pt x="1887" y="39"/>
                  </a:lnTo>
                  <a:lnTo>
                    <a:pt x="1723" y="20"/>
                  </a:lnTo>
                  <a:lnTo>
                    <a:pt x="154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9" name="Google Shape;2959;p28"/>
            <p:cNvSpPr/>
            <p:nvPr/>
          </p:nvSpPr>
          <p:spPr>
            <a:xfrm>
              <a:off x="3516100" y="1990750"/>
              <a:ext cx="75375" cy="20000"/>
            </a:xfrm>
            <a:custGeom>
              <a:rect b="b" l="l" r="r" t="t"/>
              <a:pathLst>
                <a:path extrusionOk="0" h="800" w="3015">
                  <a:moveTo>
                    <a:pt x="540" y="1"/>
                  </a:moveTo>
                  <a:lnTo>
                    <a:pt x="482" y="10"/>
                  </a:lnTo>
                  <a:lnTo>
                    <a:pt x="386" y="30"/>
                  </a:lnTo>
                  <a:lnTo>
                    <a:pt x="299" y="78"/>
                  </a:lnTo>
                  <a:lnTo>
                    <a:pt x="212" y="136"/>
                  </a:lnTo>
                  <a:lnTo>
                    <a:pt x="145" y="213"/>
                  </a:lnTo>
                  <a:lnTo>
                    <a:pt x="78" y="299"/>
                  </a:lnTo>
                  <a:lnTo>
                    <a:pt x="29" y="396"/>
                  </a:lnTo>
                  <a:lnTo>
                    <a:pt x="1" y="501"/>
                  </a:lnTo>
                  <a:lnTo>
                    <a:pt x="135" y="559"/>
                  </a:lnTo>
                  <a:lnTo>
                    <a:pt x="270" y="607"/>
                  </a:lnTo>
                  <a:lnTo>
                    <a:pt x="415" y="646"/>
                  </a:lnTo>
                  <a:lnTo>
                    <a:pt x="569" y="684"/>
                  </a:lnTo>
                  <a:lnTo>
                    <a:pt x="723" y="723"/>
                  </a:lnTo>
                  <a:lnTo>
                    <a:pt x="886" y="742"/>
                  </a:lnTo>
                  <a:lnTo>
                    <a:pt x="1050" y="771"/>
                  </a:lnTo>
                  <a:lnTo>
                    <a:pt x="1214" y="781"/>
                  </a:lnTo>
                  <a:lnTo>
                    <a:pt x="1474" y="800"/>
                  </a:lnTo>
                  <a:lnTo>
                    <a:pt x="1724" y="790"/>
                  </a:lnTo>
                  <a:lnTo>
                    <a:pt x="1974" y="771"/>
                  </a:lnTo>
                  <a:lnTo>
                    <a:pt x="2205" y="742"/>
                  </a:lnTo>
                  <a:lnTo>
                    <a:pt x="2427" y="694"/>
                  </a:lnTo>
                  <a:lnTo>
                    <a:pt x="2639" y="627"/>
                  </a:lnTo>
                  <a:lnTo>
                    <a:pt x="2841" y="559"/>
                  </a:lnTo>
                  <a:lnTo>
                    <a:pt x="3014" y="473"/>
                  </a:lnTo>
                  <a:lnTo>
                    <a:pt x="3004" y="376"/>
                  </a:lnTo>
                  <a:lnTo>
                    <a:pt x="2966" y="280"/>
                  </a:lnTo>
                  <a:lnTo>
                    <a:pt x="2918" y="203"/>
                  </a:lnTo>
                  <a:lnTo>
                    <a:pt x="2860" y="126"/>
                  </a:lnTo>
                  <a:lnTo>
                    <a:pt x="2793" y="68"/>
                  </a:lnTo>
                  <a:lnTo>
                    <a:pt x="2706" y="30"/>
                  </a:lnTo>
                  <a:lnTo>
                    <a:pt x="2610" y="10"/>
                  </a:lnTo>
                  <a:lnTo>
                    <a:pt x="2513" y="10"/>
                  </a:lnTo>
                  <a:lnTo>
                    <a:pt x="2244" y="39"/>
                  </a:lnTo>
                  <a:lnTo>
                    <a:pt x="1984" y="49"/>
                  </a:lnTo>
                  <a:lnTo>
                    <a:pt x="1724" y="59"/>
                  </a:lnTo>
                  <a:lnTo>
                    <a:pt x="1474" y="59"/>
                  </a:lnTo>
                  <a:lnTo>
                    <a:pt x="1002" y="39"/>
                  </a:lnTo>
                  <a:lnTo>
                    <a:pt x="588" y="10"/>
                  </a:lnTo>
                  <a:lnTo>
                    <a:pt x="54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0" name="Google Shape;2960;p28"/>
            <p:cNvSpPr/>
            <p:nvPr/>
          </p:nvSpPr>
          <p:spPr>
            <a:xfrm>
              <a:off x="3232325" y="2568650"/>
              <a:ext cx="662400" cy="718025"/>
            </a:xfrm>
            <a:custGeom>
              <a:rect b="b" l="l" r="r" t="t"/>
              <a:pathLst>
                <a:path extrusionOk="0" h="28721" w="26496">
                  <a:moveTo>
                    <a:pt x="6518" y="1"/>
                  </a:moveTo>
                  <a:lnTo>
                    <a:pt x="6441" y="126"/>
                  </a:lnTo>
                  <a:lnTo>
                    <a:pt x="6210" y="492"/>
                  </a:lnTo>
                  <a:lnTo>
                    <a:pt x="5864" y="1089"/>
                  </a:lnTo>
                  <a:lnTo>
                    <a:pt x="5642" y="1474"/>
                  </a:lnTo>
                  <a:lnTo>
                    <a:pt x="5411" y="1917"/>
                  </a:lnTo>
                  <a:lnTo>
                    <a:pt x="5151" y="2408"/>
                  </a:lnTo>
                  <a:lnTo>
                    <a:pt x="4872" y="2957"/>
                  </a:lnTo>
                  <a:lnTo>
                    <a:pt x="4583" y="3563"/>
                  </a:lnTo>
                  <a:lnTo>
                    <a:pt x="4285" y="4218"/>
                  </a:lnTo>
                  <a:lnTo>
                    <a:pt x="3977" y="4921"/>
                  </a:lnTo>
                  <a:lnTo>
                    <a:pt x="3659" y="5672"/>
                  </a:lnTo>
                  <a:lnTo>
                    <a:pt x="3332" y="6471"/>
                  </a:lnTo>
                  <a:lnTo>
                    <a:pt x="3014" y="7318"/>
                  </a:lnTo>
                  <a:lnTo>
                    <a:pt x="2696" y="8213"/>
                  </a:lnTo>
                  <a:lnTo>
                    <a:pt x="2379" y="9147"/>
                  </a:lnTo>
                  <a:lnTo>
                    <a:pt x="2080" y="10139"/>
                  </a:lnTo>
                  <a:lnTo>
                    <a:pt x="1926" y="10639"/>
                  </a:lnTo>
                  <a:lnTo>
                    <a:pt x="1782" y="11159"/>
                  </a:lnTo>
                  <a:lnTo>
                    <a:pt x="1637" y="11689"/>
                  </a:lnTo>
                  <a:lnTo>
                    <a:pt x="1493" y="12228"/>
                  </a:lnTo>
                  <a:lnTo>
                    <a:pt x="1358" y="12786"/>
                  </a:lnTo>
                  <a:lnTo>
                    <a:pt x="1233" y="13345"/>
                  </a:lnTo>
                  <a:lnTo>
                    <a:pt x="1108" y="13913"/>
                  </a:lnTo>
                  <a:lnTo>
                    <a:pt x="983" y="14490"/>
                  </a:lnTo>
                  <a:lnTo>
                    <a:pt x="867" y="15087"/>
                  </a:lnTo>
                  <a:lnTo>
                    <a:pt x="751" y="15684"/>
                  </a:lnTo>
                  <a:lnTo>
                    <a:pt x="655" y="16291"/>
                  </a:lnTo>
                  <a:lnTo>
                    <a:pt x="549" y="16907"/>
                  </a:lnTo>
                  <a:lnTo>
                    <a:pt x="463" y="17542"/>
                  </a:lnTo>
                  <a:lnTo>
                    <a:pt x="376" y="18178"/>
                  </a:lnTo>
                  <a:lnTo>
                    <a:pt x="299" y="18823"/>
                  </a:lnTo>
                  <a:lnTo>
                    <a:pt x="232" y="19478"/>
                  </a:lnTo>
                  <a:lnTo>
                    <a:pt x="174" y="20142"/>
                  </a:lnTo>
                  <a:lnTo>
                    <a:pt x="116" y="20816"/>
                  </a:lnTo>
                  <a:lnTo>
                    <a:pt x="78" y="21499"/>
                  </a:lnTo>
                  <a:lnTo>
                    <a:pt x="39" y="22183"/>
                  </a:lnTo>
                  <a:lnTo>
                    <a:pt x="20" y="22886"/>
                  </a:lnTo>
                  <a:lnTo>
                    <a:pt x="1" y="23589"/>
                  </a:lnTo>
                  <a:lnTo>
                    <a:pt x="1" y="24301"/>
                  </a:lnTo>
                  <a:lnTo>
                    <a:pt x="1" y="25023"/>
                  </a:lnTo>
                  <a:lnTo>
                    <a:pt x="20" y="25755"/>
                  </a:lnTo>
                  <a:lnTo>
                    <a:pt x="49" y="26486"/>
                  </a:lnTo>
                  <a:lnTo>
                    <a:pt x="646" y="26689"/>
                  </a:lnTo>
                  <a:lnTo>
                    <a:pt x="1281" y="26891"/>
                  </a:lnTo>
                  <a:lnTo>
                    <a:pt x="1945" y="27093"/>
                  </a:lnTo>
                  <a:lnTo>
                    <a:pt x="2648" y="27295"/>
                  </a:lnTo>
                  <a:lnTo>
                    <a:pt x="3380" y="27488"/>
                  </a:lnTo>
                  <a:lnTo>
                    <a:pt x="4140" y="27671"/>
                  </a:lnTo>
                  <a:lnTo>
                    <a:pt x="4930" y="27844"/>
                  </a:lnTo>
                  <a:lnTo>
                    <a:pt x="5748" y="28008"/>
                  </a:lnTo>
                  <a:lnTo>
                    <a:pt x="6605" y="28162"/>
                  </a:lnTo>
                  <a:lnTo>
                    <a:pt x="7481" y="28296"/>
                  </a:lnTo>
                  <a:lnTo>
                    <a:pt x="8386" y="28422"/>
                  </a:lnTo>
                  <a:lnTo>
                    <a:pt x="9320" y="28518"/>
                  </a:lnTo>
                  <a:lnTo>
                    <a:pt x="9792" y="28566"/>
                  </a:lnTo>
                  <a:lnTo>
                    <a:pt x="10283" y="28605"/>
                  </a:lnTo>
                  <a:lnTo>
                    <a:pt x="10764" y="28643"/>
                  </a:lnTo>
                  <a:lnTo>
                    <a:pt x="11265" y="28662"/>
                  </a:lnTo>
                  <a:lnTo>
                    <a:pt x="11766" y="28691"/>
                  </a:lnTo>
                  <a:lnTo>
                    <a:pt x="12276" y="28701"/>
                  </a:lnTo>
                  <a:lnTo>
                    <a:pt x="12786" y="28710"/>
                  </a:lnTo>
                  <a:lnTo>
                    <a:pt x="13306" y="28720"/>
                  </a:lnTo>
                  <a:lnTo>
                    <a:pt x="13826" y="28710"/>
                  </a:lnTo>
                  <a:lnTo>
                    <a:pt x="14336" y="28701"/>
                  </a:lnTo>
                  <a:lnTo>
                    <a:pt x="14837" y="28682"/>
                  </a:lnTo>
                  <a:lnTo>
                    <a:pt x="15328" y="28662"/>
                  </a:lnTo>
                  <a:lnTo>
                    <a:pt x="15819" y="28633"/>
                  </a:lnTo>
                  <a:lnTo>
                    <a:pt x="16310" y="28595"/>
                  </a:lnTo>
                  <a:lnTo>
                    <a:pt x="17263" y="28518"/>
                  </a:lnTo>
                  <a:lnTo>
                    <a:pt x="18187" y="28412"/>
                  </a:lnTo>
                  <a:lnTo>
                    <a:pt x="19083" y="28287"/>
                  </a:lnTo>
                  <a:lnTo>
                    <a:pt x="19949" y="28152"/>
                  </a:lnTo>
                  <a:lnTo>
                    <a:pt x="20796" y="27998"/>
                  </a:lnTo>
                  <a:lnTo>
                    <a:pt x="21615" y="27834"/>
                  </a:lnTo>
                  <a:lnTo>
                    <a:pt x="22395" y="27661"/>
                  </a:lnTo>
                  <a:lnTo>
                    <a:pt x="23155" y="27478"/>
                  </a:lnTo>
                  <a:lnTo>
                    <a:pt x="23877" y="27286"/>
                  </a:lnTo>
                  <a:lnTo>
                    <a:pt x="24570" y="27093"/>
                  </a:lnTo>
                  <a:lnTo>
                    <a:pt x="25235" y="26891"/>
                  </a:lnTo>
                  <a:lnTo>
                    <a:pt x="25870" y="26689"/>
                  </a:lnTo>
                  <a:lnTo>
                    <a:pt x="26467" y="26486"/>
                  </a:lnTo>
                  <a:lnTo>
                    <a:pt x="26496" y="25601"/>
                  </a:lnTo>
                  <a:lnTo>
                    <a:pt x="26496" y="25139"/>
                  </a:lnTo>
                  <a:lnTo>
                    <a:pt x="26496" y="24657"/>
                  </a:lnTo>
                  <a:lnTo>
                    <a:pt x="26496" y="24157"/>
                  </a:lnTo>
                  <a:lnTo>
                    <a:pt x="26477" y="23627"/>
                  </a:lnTo>
                  <a:lnTo>
                    <a:pt x="26457" y="23088"/>
                  </a:lnTo>
                  <a:lnTo>
                    <a:pt x="26419" y="22530"/>
                  </a:lnTo>
                  <a:lnTo>
                    <a:pt x="26380" y="21942"/>
                  </a:lnTo>
                  <a:lnTo>
                    <a:pt x="26323" y="21336"/>
                  </a:lnTo>
                  <a:lnTo>
                    <a:pt x="26255" y="20700"/>
                  </a:lnTo>
                  <a:lnTo>
                    <a:pt x="26169" y="20046"/>
                  </a:lnTo>
                  <a:lnTo>
                    <a:pt x="26072" y="19352"/>
                  </a:lnTo>
                  <a:lnTo>
                    <a:pt x="25957" y="18640"/>
                  </a:lnTo>
                  <a:lnTo>
                    <a:pt x="25822" y="17908"/>
                  </a:lnTo>
                  <a:lnTo>
                    <a:pt x="25678" y="17138"/>
                  </a:lnTo>
                  <a:lnTo>
                    <a:pt x="25504" y="16329"/>
                  </a:lnTo>
                  <a:lnTo>
                    <a:pt x="25321" y="15501"/>
                  </a:lnTo>
                  <a:lnTo>
                    <a:pt x="25110" y="14635"/>
                  </a:lnTo>
                  <a:lnTo>
                    <a:pt x="24879" y="13739"/>
                  </a:lnTo>
                  <a:lnTo>
                    <a:pt x="24619" y="12806"/>
                  </a:lnTo>
                  <a:lnTo>
                    <a:pt x="24339" y="11843"/>
                  </a:lnTo>
                  <a:lnTo>
                    <a:pt x="24041" y="10842"/>
                  </a:lnTo>
                  <a:lnTo>
                    <a:pt x="23704" y="9792"/>
                  </a:lnTo>
                  <a:lnTo>
                    <a:pt x="23348" y="8714"/>
                  </a:lnTo>
                  <a:lnTo>
                    <a:pt x="22963" y="7597"/>
                  </a:lnTo>
                  <a:lnTo>
                    <a:pt x="22549" y="6442"/>
                  </a:lnTo>
                  <a:lnTo>
                    <a:pt x="22096" y="5238"/>
                  </a:lnTo>
                  <a:lnTo>
                    <a:pt x="21624" y="3996"/>
                  </a:lnTo>
                  <a:lnTo>
                    <a:pt x="21114" y="2706"/>
                  </a:lnTo>
                  <a:lnTo>
                    <a:pt x="20565" y="1378"/>
                  </a:lnTo>
                  <a:lnTo>
                    <a:pt x="1998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1" name="Google Shape;2961;p28"/>
            <p:cNvSpPr/>
            <p:nvPr/>
          </p:nvSpPr>
          <p:spPr>
            <a:xfrm>
              <a:off x="3381325" y="1724325"/>
              <a:ext cx="351425" cy="225300"/>
            </a:xfrm>
            <a:custGeom>
              <a:rect b="b" l="l" r="r" t="t"/>
              <a:pathLst>
                <a:path extrusionOk="0" h="9012" w="14057">
                  <a:moveTo>
                    <a:pt x="3890" y="0"/>
                  </a:moveTo>
                  <a:lnTo>
                    <a:pt x="3572" y="58"/>
                  </a:lnTo>
                  <a:lnTo>
                    <a:pt x="3264" y="135"/>
                  </a:lnTo>
                  <a:lnTo>
                    <a:pt x="2965" y="231"/>
                  </a:lnTo>
                  <a:lnTo>
                    <a:pt x="2677" y="337"/>
                  </a:lnTo>
                  <a:lnTo>
                    <a:pt x="2388" y="472"/>
                  </a:lnTo>
                  <a:lnTo>
                    <a:pt x="2118" y="607"/>
                  </a:lnTo>
                  <a:lnTo>
                    <a:pt x="1849" y="770"/>
                  </a:lnTo>
                  <a:lnTo>
                    <a:pt x="1598" y="944"/>
                  </a:lnTo>
                  <a:lnTo>
                    <a:pt x="1348" y="1126"/>
                  </a:lnTo>
                  <a:lnTo>
                    <a:pt x="1117" y="1329"/>
                  </a:lnTo>
                  <a:lnTo>
                    <a:pt x="905" y="1540"/>
                  </a:lnTo>
                  <a:lnTo>
                    <a:pt x="693" y="1772"/>
                  </a:lnTo>
                  <a:lnTo>
                    <a:pt x="501" y="2003"/>
                  </a:lnTo>
                  <a:lnTo>
                    <a:pt x="318" y="2253"/>
                  </a:lnTo>
                  <a:lnTo>
                    <a:pt x="154" y="2513"/>
                  </a:lnTo>
                  <a:lnTo>
                    <a:pt x="0" y="2782"/>
                  </a:lnTo>
                  <a:lnTo>
                    <a:pt x="1627" y="9012"/>
                  </a:lnTo>
                  <a:lnTo>
                    <a:pt x="2137" y="5469"/>
                  </a:lnTo>
                  <a:lnTo>
                    <a:pt x="2523" y="5392"/>
                  </a:lnTo>
                  <a:lnTo>
                    <a:pt x="2879" y="5314"/>
                  </a:lnTo>
                  <a:lnTo>
                    <a:pt x="3225" y="5228"/>
                  </a:lnTo>
                  <a:lnTo>
                    <a:pt x="3543" y="5141"/>
                  </a:lnTo>
                  <a:lnTo>
                    <a:pt x="3851" y="5055"/>
                  </a:lnTo>
                  <a:lnTo>
                    <a:pt x="4140" y="4958"/>
                  </a:lnTo>
                  <a:lnTo>
                    <a:pt x="4410" y="4862"/>
                  </a:lnTo>
                  <a:lnTo>
                    <a:pt x="4660" y="4766"/>
                  </a:lnTo>
                  <a:lnTo>
                    <a:pt x="4901" y="4660"/>
                  </a:lnTo>
                  <a:lnTo>
                    <a:pt x="5122" y="4564"/>
                  </a:lnTo>
                  <a:lnTo>
                    <a:pt x="5324" y="4458"/>
                  </a:lnTo>
                  <a:lnTo>
                    <a:pt x="5517" y="4361"/>
                  </a:lnTo>
                  <a:lnTo>
                    <a:pt x="5700" y="4255"/>
                  </a:lnTo>
                  <a:lnTo>
                    <a:pt x="5863" y="4159"/>
                  </a:lnTo>
                  <a:lnTo>
                    <a:pt x="6008" y="4063"/>
                  </a:lnTo>
                  <a:lnTo>
                    <a:pt x="6152" y="3967"/>
                  </a:lnTo>
                  <a:lnTo>
                    <a:pt x="6383" y="3774"/>
                  </a:lnTo>
                  <a:lnTo>
                    <a:pt x="6576" y="3601"/>
                  </a:lnTo>
                  <a:lnTo>
                    <a:pt x="6730" y="3447"/>
                  </a:lnTo>
                  <a:lnTo>
                    <a:pt x="6845" y="3312"/>
                  </a:lnTo>
                  <a:lnTo>
                    <a:pt x="6932" y="3196"/>
                  </a:lnTo>
                  <a:lnTo>
                    <a:pt x="6990" y="3110"/>
                  </a:lnTo>
                  <a:lnTo>
                    <a:pt x="7028" y="3042"/>
                  </a:lnTo>
                  <a:lnTo>
                    <a:pt x="7096" y="3196"/>
                  </a:lnTo>
                  <a:lnTo>
                    <a:pt x="7192" y="3350"/>
                  </a:lnTo>
                  <a:lnTo>
                    <a:pt x="7308" y="3504"/>
                  </a:lnTo>
                  <a:lnTo>
                    <a:pt x="7433" y="3649"/>
                  </a:lnTo>
                  <a:lnTo>
                    <a:pt x="7577" y="3784"/>
                  </a:lnTo>
                  <a:lnTo>
                    <a:pt x="7731" y="3909"/>
                  </a:lnTo>
                  <a:lnTo>
                    <a:pt x="7895" y="4034"/>
                  </a:lnTo>
                  <a:lnTo>
                    <a:pt x="8078" y="4159"/>
                  </a:lnTo>
                  <a:lnTo>
                    <a:pt x="8261" y="4275"/>
                  </a:lnTo>
                  <a:lnTo>
                    <a:pt x="8463" y="4381"/>
                  </a:lnTo>
                  <a:lnTo>
                    <a:pt x="8665" y="4487"/>
                  </a:lnTo>
                  <a:lnTo>
                    <a:pt x="8867" y="4583"/>
                  </a:lnTo>
                  <a:lnTo>
                    <a:pt x="9079" y="4679"/>
                  </a:lnTo>
                  <a:lnTo>
                    <a:pt x="9291" y="4766"/>
                  </a:lnTo>
                  <a:lnTo>
                    <a:pt x="9714" y="4920"/>
                  </a:lnTo>
                  <a:lnTo>
                    <a:pt x="10138" y="5064"/>
                  </a:lnTo>
                  <a:lnTo>
                    <a:pt x="10533" y="5180"/>
                  </a:lnTo>
                  <a:lnTo>
                    <a:pt x="10899" y="5276"/>
                  </a:lnTo>
                  <a:lnTo>
                    <a:pt x="11226" y="5363"/>
                  </a:lnTo>
                  <a:lnTo>
                    <a:pt x="11707" y="5469"/>
                  </a:lnTo>
                  <a:lnTo>
                    <a:pt x="11890" y="5497"/>
                  </a:lnTo>
                  <a:lnTo>
                    <a:pt x="12593" y="8453"/>
                  </a:lnTo>
                  <a:lnTo>
                    <a:pt x="14057" y="3004"/>
                  </a:lnTo>
                  <a:lnTo>
                    <a:pt x="13912" y="2715"/>
                  </a:lnTo>
                  <a:lnTo>
                    <a:pt x="13748" y="2436"/>
                  </a:lnTo>
                  <a:lnTo>
                    <a:pt x="13575" y="2166"/>
                  </a:lnTo>
                  <a:lnTo>
                    <a:pt x="13383" y="1906"/>
                  </a:lnTo>
                  <a:lnTo>
                    <a:pt x="13171" y="1666"/>
                  </a:lnTo>
                  <a:lnTo>
                    <a:pt x="12949" y="1435"/>
                  </a:lnTo>
                  <a:lnTo>
                    <a:pt x="12709" y="1213"/>
                  </a:lnTo>
                  <a:lnTo>
                    <a:pt x="12458" y="1011"/>
                  </a:lnTo>
                  <a:lnTo>
                    <a:pt x="12198" y="828"/>
                  </a:lnTo>
                  <a:lnTo>
                    <a:pt x="11919" y="655"/>
                  </a:lnTo>
                  <a:lnTo>
                    <a:pt x="11640" y="501"/>
                  </a:lnTo>
                  <a:lnTo>
                    <a:pt x="11342" y="366"/>
                  </a:lnTo>
                  <a:lnTo>
                    <a:pt x="11033" y="250"/>
                  </a:lnTo>
                  <a:lnTo>
                    <a:pt x="10716" y="144"/>
                  </a:lnTo>
                  <a:lnTo>
                    <a:pt x="10398" y="67"/>
                  </a:lnTo>
                  <a:lnTo>
                    <a:pt x="1007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2" name="Google Shape;2962;p28"/>
            <p:cNvSpPr/>
            <p:nvPr/>
          </p:nvSpPr>
          <p:spPr>
            <a:xfrm>
              <a:off x="3370725" y="1749100"/>
              <a:ext cx="372850" cy="88125"/>
            </a:xfrm>
            <a:custGeom>
              <a:rect b="b" l="l" r="r" t="t"/>
              <a:pathLst>
                <a:path extrusionOk="0" h="3525" w="14914">
                  <a:moveTo>
                    <a:pt x="7452" y="1"/>
                  </a:moveTo>
                  <a:lnTo>
                    <a:pt x="7298" y="116"/>
                  </a:lnTo>
                  <a:lnTo>
                    <a:pt x="7106" y="251"/>
                  </a:lnTo>
                  <a:lnTo>
                    <a:pt x="6836" y="415"/>
                  </a:lnTo>
                  <a:lnTo>
                    <a:pt x="6518" y="617"/>
                  </a:lnTo>
                  <a:lnTo>
                    <a:pt x="6133" y="829"/>
                  </a:lnTo>
                  <a:lnTo>
                    <a:pt x="5700" y="1050"/>
                  </a:lnTo>
                  <a:lnTo>
                    <a:pt x="5469" y="1166"/>
                  </a:lnTo>
                  <a:lnTo>
                    <a:pt x="5219" y="1281"/>
                  </a:lnTo>
                  <a:lnTo>
                    <a:pt x="4959" y="1387"/>
                  </a:lnTo>
                  <a:lnTo>
                    <a:pt x="4699" y="1493"/>
                  </a:lnTo>
                  <a:lnTo>
                    <a:pt x="4420" y="1599"/>
                  </a:lnTo>
                  <a:lnTo>
                    <a:pt x="4140" y="1695"/>
                  </a:lnTo>
                  <a:lnTo>
                    <a:pt x="3842" y="1791"/>
                  </a:lnTo>
                  <a:lnTo>
                    <a:pt x="3543" y="1868"/>
                  </a:lnTo>
                  <a:lnTo>
                    <a:pt x="3245" y="1945"/>
                  </a:lnTo>
                  <a:lnTo>
                    <a:pt x="2927" y="2013"/>
                  </a:lnTo>
                  <a:lnTo>
                    <a:pt x="2619" y="2061"/>
                  </a:lnTo>
                  <a:lnTo>
                    <a:pt x="2292" y="2100"/>
                  </a:lnTo>
                  <a:lnTo>
                    <a:pt x="1965" y="2128"/>
                  </a:lnTo>
                  <a:lnTo>
                    <a:pt x="1637" y="2148"/>
                  </a:lnTo>
                  <a:lnTo>
                    <a:pt x="1310" y="2148"/>
                  </a:lnTo>
                  <a:lnTo>
                    <a:pt x="982" y="2128"/>
                  </a:lnTo>
                  <a:lnTo>
                    <a:pt x="646" y="2090"/>
                  </a:lnTo>
                  <a:lnTo>
                    <a:pt x="309" y="2032"/>
                  </a:lnTo>
                  <a:lnTo>
                    <a:pt x="222" y="2244"/>
                  </a:lnTo>
                  <a:lnTo>
                    <a:pt x="135" y="2465"/>
                  </a:lnTo>
                  <a:lnTo>
                    <a:pt x="58" y="2687"/>
                  </a:lnTo>
                  <a:lnTo>
                    <a:pt x="0" y="2918"/>
                  </a:lnTo>
                  <a:lnTo>
                    <a:pt x="357" y="2947"/>
                  </a:lnTo>
                  <a:lnTo>
                    <a:pt x="1069" y="2947"/>
                  </a:lnTo>
                  <a:lnTo>
                    <a:pt x="1416" y="2918"/>
                  </a:lnTo>
                  <a:lnTo>
                    <a:pt x="1772" y="2879"/>
                  </a:lnTo>
                  <a:lnTo>
                    <a:pt x="2109" y="2831"/>
                  </a:lnTo>
                  <a:lnTo>
                    <a:pt x="2446" y="2773"/>
                  </a:lnTo>
                  <a:lnTo>
                    <a:pt x="2783" y="2696"/>
                  </a:lnTo>
                  <a:lnTo>
                    <a:pt x="3110" y="2610"/>
                  </a:lnTo>
                  <a:lnTo>
                    <a:pt x="3428" y="2523"/>
                  </a:lnTo>
                  <a:lnTo>
                    <a:pt x="3746" y="2417"/>
                  </a:lnTo>
                  <a:lnTo>
                    <a:pt x="4054" y="2311"/>
                  </a:lnTo>
                  <a:lnTo>
                    <a:pt x="4352" y="2205"/>
                  </a:lnTo>
                  <a:lnTo>
                    <a:pt x="4631" y="2090"/>
                  </a:lnTo>
                  <a:lnTo>
                    <a:pt x="4911" y="1965"/>
                  </a:lnTo>
                  <a:lnTo>
                    <a:pt x="5180" y="1849"/>
                  </a:lnTo>
                  <a:lnTo>
                    <a:pt x="5681" y="1608"/>
                  </a:lnTo>
                  <a:lnTo>
                    <a:pt x="6133" y="1368"/>
                  </a:lnTo>
                  <a:lnTo>
                    <a:pt x="6528" y="1137"/>
                  </a:lnTo>
                  <a:lnTo>
                    <a:pt x="6855" y="935"/>
                  </a:lnTo>
                  <a:lnTo>
                    <a:pt x="7125" y="761"/>
                  </a:lnTo>
                  <a:lnTo>
                    <a:pt x="7327" y="626"/>
                  </a:lnTo>
                  <a:lnTo>
                    <a:pt x="7491" y="501"/>
                  </a:lnTo>
                  <a:lnTo>
                    <a:pt x="7654" y="636"/>
                  </a:lnTo>
                  <a:lnTo>
                    <a:pt x="7847" y="800"/>
                  </a:lnTo>
                  <a:lnTo>
                    <a:pt x="8117" y="1002"/>
                  </a:lnTo>
                  <a:lnTo>
                    <a:pt x="8444" y="1243"/>
                  </a:lnTo>
                  <a:lnTo>
                    <a:pt x="8839" y="1512"/>
                  </a:lnTo>
                  <a:lnTo>
                    <a:pt x="9282" y="1791"/>
                  </a:lnTo>
                  <a:lnTo>
                    <a:pt x="9773" y="2080"/>
                  </a:lnTo>
                  <a:lnTo>
                    <a:pt x="10042" y="2225"/>
                  </a:lnTo>
                  <a:lnTo>
                    <a:pt x="10312" y="2369"/>
                  </a:lnTo>
                  <a:lnTo>
                    <a:pt x="10601" y="2513"/>
                  </a:lnTo>
                  <a:lnTo>
                    <a:pt x="10889" y="2648"/>
                  </a:lnTo>
                  <a:lnTo>
                    <a:pt x="11197" y="2773"/>
                  </a:lnTo>
                  <a:lnTo>
                    <a:pt x="11506" y="2899"/>
                  </a:lnTo>
                  <a:lnTo>
                    <a:pt x="11823" y="3014"/>
                  </a:lnTo>
                  <a:lnTo>
                    <a:pt x="12151" y="3130"/>
                  </a:lnTo>
                  <a:lnTo>
                    <a:pt x="12478" y="3226"/>
                  </a:lnTo>
                  <a:lnTo>
                    <a:pt x="12815" y="3313"/>
                  </a:lnTo>
                  <a:lnTo>
                    <a:pt x="13162" y="3380"/>
                  </a:lnTo>
                  <a:lnTo>
                    <a:pt x="13508" y="3438"/>
                  </a:lnTo>
                  <a:lnTo>
                    <a:pt x="13855" y="3486"/>
                  </a:lnTo>
                  <a:lnTo>
                    <a:pt x="14201" y="3515"/>
                  </a:lnTo>
                  <a:lnTo>
                    <a:pt x="14558" y="3524"/>
                  </a:lnTo>
                  <a:lnTo>
                    <a:pt x="14914" y="3515"/>
                  </a:lnTo>
                  <a:lnTo>
                    <a:pt x="14885" y="3284"/>
                  </a:lnTo>
                  <a:lnTo>
                    <a:pt x="14837" y="3062"/>
                  </a:lnTo>
                  <a:lnTo>
                    <a:pt x="14779" y="2841"/>
                  </a:lnTo>
                  <a:lnTo>
                    <a:pt x="14712" y="2619"/>
                  </a:lnTo>
                  <a:lnTo>
                    <a:pt x="14413" y="2648"/>
                  </a:lnTo>
                  <a:lnTo>
                    <a:pt x="14086" y="2668"/>
                  </a:lnTo>
                  <a:lnTo>
                    <a:pt x="13730" y="2677"/>
                  </a:lnTo>
                  <a:lnTo>
                    <a:pt x="13335" y="2668"/>
                  </a:lnTo>
                  <a:lnTo>
                    <a:pt x="12921" y="2639"/>
                  </a:lnTo>
                  <a:lnTo>
                    <a:pt x="12709" y="2619"/>
                  </a:lnTo>
                  <a:lnTo>
                    <a:pt x="12488" y="2591"/>
                  </a:lnTo>
                  <a:lnTo>
                    <a:pt x="12266" y="2552"/>
                  </a:lnTo>
                  <a:lnTo>
                    <a:pt x="12035" y="2513"/>
                  </a:lnTo>
                  <a:lnTo>
                    <a:pt x="11804" y="2456"/>
                  </a:lnTo>
                  <a:lnTo>
                    <a:pt x="11563" y="2398"/>
                  </a:lnTo>
                  <a:lnTo>
                    <a:pt x="11323" y="2331"/>
                  </a:lnTo>
                  <a:lnTo>
                    <a:pt x="11072" y="2254"/>
                  </a:lnTo>
                  <a:lnTo>
                    <a:pt x="10822" y="2177"/>
                  </a:lnTo>
                  <a:lnTo>
                    <a:pt x="10572" y="2080"/>
                  </a:lnTo>
                  <a:lnTo>
                    <a:pt x="10321" y="1974"/>
                  </a:lnTo>
                  <a:lnTo>
                    <a:pt x="10061" y="1849"/>
                  </a:lnTo>
                  <a:lnTo>
                    <a:pt x="9811" y="1724"/>
                  </a:lnTo>
                  <a:lnTo>
                    <a:pt x="9551" y="1589"/>
                  </a:lnTo>
                  <a:lnTo>
                    <a:pt x="9291" y="1435"/>
                  </a:lnTo>
                  <a:lnTo>
                    <a:pt x="9031" y="1272"/>
                  </a:lnTo>
                  <a:lnTo>
                    <a:pt x="8762" y="1098"/>
                  </a:lnTo>
                  <a:lnTo>
                    <a:pt x="8502" y="906"/>
                  </a:lnTo>
                  <a:lnTo>
                    <a:pt x="8242" y="703"/>
                  </a:lnTo>
                  <a:lnTo>
                    <a:pt x="7982" y="482"/>
                  </a:lnTo>
                  <a:lnTo>
                    <a:pt x="7712" y="251"/>
                  </a:lnTo>
                  <a:lnTo>
                    <a:pt x="7452"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3" name="Google Shape;2963;p28"/>
            <p:cNvSpPr/>
            <p:nvPr/>
          </p:nvSpPr>
          <p:spPr>
            <a:xfrm>
              <a:off x="3178175" y="2408350"/>
              <a:ext cx="157925" cy="503325"/>
            </a:xfrm>
            <a:custGeom>
              <a:rect b="b" l="l" r="r" t="t"/>
              <a:pathLst>
                <a:path extrusionOk="0" h="20133" w="6317">
                  <a:moveTo>
                    <a:pt x="1733" y="1"/>
                  </a:moveTo>
                  <a:lnTo>
                    <a:pt x="1521" y="444"/>
                  </a:lnTo>
                  <a:lnTo>
                    <a:pt x="1329" y="896"/>
                  </a:lnTo>
                  <a:lnTo>
                    <a:pt x="1146" y="1349"/>
                  </a:lnTo>
                  <a:lnTo>
                    <a:pt x="982" y="1801"/>
                  </a:lnTo>
                  <a:lnTo>
                    <a:pt x="828" y="2263"/>
                  </a:lnTo>
                  <a:lnTo>
                    <a:pt x="684" y="2725"/>
                  </a:lnTo>
                  <a:lnTo>
                    <a:pt x="549" y="3197"/>
                  </a:lnTo>
                  <a:lnTo>
                    <a:pt x="434" y="3659"/>
                  </a:lnTo>
                  <a:lnTo>
                    <a:pt x="337" y="4141"/>
                  </a:lnTo>
                  <a:lnTo>
                    <a:pt x="251" y="4612"/>
                  </a:lnTo>
                  <a:lnTo>
                    <a:pt x="174" y="5094"/>
                  </a:lnTo>
                  <a:lnTo>
                    <a:pt x="116" y="5575"/>
                  </a:lnTo>
                  <a:lnTo>
                    <a:pt x="68" y="6066"/>
                  </a:lnTo>
                  <a:lnTo>
                    <a:pt x="29" y="6548"/>
                  </a:lnTo>
                  <a:lnTo>
                    <a:pt x="10" y="7039"/>
                  </a:lnTo>
                  <a:lnTo>
                    <a:pt x="0" y="7539"/>
                  </a:lnTo>
                  <a:lnTo>
                    <a:pt x="0" y="7934"/>
                  </a:lnTo>
                  <a:lnTo>
                    <a:pt x="20" y="8329"/>
                  </a:lnTo>
                  <a:lnTo>
                    <a:pt x="39" y="8723"/>
                  </a:lnTo>
                  <a:lnTo>
                    <a:pt x="68" y="9118"/>
                  </a:lnTo>
                  <a:lnTo>
                    <a:pt x="106" y="9513"/>
                  </a:lnTo>
                  <a:lnTo>
                    <a:pt x="154" y="9917"/>
                  </a:lnTo>
                  <a:lnTo>
                    <a:pt x="202" y="10312"/>
                  </a:lnTo>
                  <a:lnTo>
                    <a:pt x="270" y="10716"/>
                  </a:lnTo>
                  <a:lnTo>
                    <a:pt x="337" y="11121"/>
                  </a:lnTo>
                  <a:lnTo>
                    <a:pt x="424" y="11525"/>
                  </a:lnTo>
                  <a:lnTo>
                    <a:pt x="511" y="11929"/>
                  </a:lnTo>
                  <a:lnTo>
                    <a:pt x="607" y="12334"/>
                  </a:lnTo>
                  <a:lnTo>
                    <a:pt x="713" y="12738"/>
                  </a:lnTo>
                  <a:lnTo>
                    <a:pt x="819" y="13143"/>
                  </a:lnTo>
                  <a:lnTo>
                    <a:pt x="944" y="13547"/>
                  </a:lnTo>
                  <a:lnTo>
                    <a:pt x="1079" y="13951"/>
                  </a:lnTo>
                  <a:lnTo>
                    <a:pt x="1310" y="14625"/>
                  </a:lnTo>
                  <a:lnTo>
                    <a:pt x="1550" y="15261"/>
                  </a:lnTo>
                  <a:lnTo>
                    <a:pt x="1801" y="15867"/>
                  </a:lnTo>
                  <a:lnTo>
                    <a:pt x="2061" y="16445"/>
                  </a:lnTo>
                  <a:lnTo>
                    <a:pt x="2311" y="16984"/>
                  </a:lnTo>
                  <a:lnTo>
                    <a:pt x="2561" y="17485"/>
                  </a:lnTo>
                  <a:lnTo>
                    <a:pt x="2812" y="17947"/>
                  </a:lnTo>
                  <a:lnTo>
                    <a:pt x="3043" y="18370"/>
                  </a:lnTo>
                  <a:lnTo>
                    <a:pt x="3264" y="18755"/>
                  </a:lnTo>
                  <a:lnTo>
                    <a:pt x="3466" y="19092"/>
                  </a:lnTo>
                  <a:lnTo>
                    <a:pt x="3659" y="19391"/>
                  </a:lnTo>
                  <a:lnTo>
                    <a:pt x="3822" y="19632"/>
                  </a:lnTo>
                  <a:lnTo>
                    <a:pt x="4054" y="19988"/>
                  </a:lnTo>
                  <a:lnTo>
                    <a:pt x="4159" y="20132"/>
                  </a:lnTo>
                  <a:lnTo>
                    <a:pt x="6316" y="18505"/>
                  </a:lnTo>
                  <a:lnTo>
                    <a:pt x="6239" y="18399"/>
                  </a:lnTo>
                  <a:lnTo>
                    <a:pt x="6037" y="18101"/>
                  </a:lnTo>
                  <a:lnTo>
                    <a:pt x="5729" y="17619"/>
                  </a:lnTo>
                  <a:lnTo>
                    <a:pt x="5555" y="17321"/>
                  </a:lnTo>
                  <a:lnTo>
                    <a:pt x="5353" y="16984"/>
                  </a:lnTo>
                  <a:lnTo>
                    <a:pt x="5141" y="16599"/>
                  </a:lnTo>
                  <a:lnTo>
                    <a:pt x="4930" y="16185"/>
                  </a:lnTo>
                  <a:lnTo>
                    <a:pt x="4699" y="15742"/>
                  </a:lnTo>
                  <a:lnTo>
                    <a:pt x="4477" y="15251"/>
                  </a:lnTo>
                  <a:lnTo>
                    <a:pt x="4246" y="14741"/>
                  </a:lnTo>
                  <a:lnTo>
                    <a:pt x="4025" y="14192"/>
                  </a:lnTo>
                  <a:lnTo>
                    <a:pt x="3813" y="13624"/>
                  </a:lnTo>
                  <a:lnTo>
                    <a:pt x="3611" y="13027"/>
                  </a:lnTo>
                  <a:lnTo>
                    <a:pt x="3495" y="12671"/>
                  </a:lnTo>
                  <a:lnTo>
                    <a:pt x="3389" y="12324"/>
                  </a:lnTo>
                  <a:lnTo>
                    <a:pt x="3293" y="11968"/>
                  </a:lnTo>
                  <a:lnTo>
                    <a:pt x="3206" y="11621"/>
                  </a:lnTo>
                  <a:lnTo>
                    <a:pt x="3120" y="11275"/>
                  </a:lnTo>
                  <a:lnTo>
                    <a:pt x="3052" y="10919"/>
                  </a:lnTo>
                  <a:lnTo>
                    <a:pt x="2985" y="10572"/>
                  </a:lnTo>
                  <a:lnTo>
                    <a:pt x="2917" y="10225"/>
                  </a:lnTo>
                  <a:lnTo>
                    <a:pt x="2869" y="9879"/>
                  </a:lnTo>
                  <a:lnTo>
                    <a:pt x="2821" y="9532"/>
                  </a:lnTo>
                  <a:lnTo>
                    <a:pt x="2783" y="9186"/>
                  </a:lnTo>
                  <a:lnTo>
                    <a:pt x="2754" y="8849"/>
                  </a:lnTo>
                  <a:lnTo>
                    <a:pt x="2725" y="8502"/>
                  </a:lnTo>
                  <a:lnTo>
                    <a:pt x="2706" y="8165"/>
                  </a:lnTo>
                  <a:lnTo>
                    <a:pt x="2696" y="7828"/>
                  </a:lnTo>
                  <a:lnTo>
                    <a:pt x="2696" y="7491"/>
                  </a:lnTo>
                  <a:lnTo>
                    <a:pt x="2706" y="7077"/>
                  </a:lnTo>
                  <a:lnTo>
                    <a:pt x="2725" y="6663"/>
                  </a:lnTo>
                  <a:lnTo>
                    <a:pt x="2754" y="6259"/>
                  </a:lnTo>
                  <a:lnTo>
                    <a:pt x="2792" y="5845"/>
                  </a:lnTo>
                  <a:lnTo>
                    <a:pt x="2850" y="5440"/>
                  </a:lnTo>
                  <a:lnTo>
                    <a:pt x="2908" y="5046"/>
                  </a:lnTo>
                  <a:lnTo>
                    <a:pt x="2985" y="4641"/>
                  </a:lnTo>
                  <a:lnTo>
                    <a:pt x="3072" y="4247"/>
                  </a:lnTo>
                  <a:lnTo>
                    <a:pt x="3168" y="3852"/>
                  </a:lnTo>
                  <a:lnTo>
                    <a:pt x="3274" y="3457"/>
                  </a:lnTo>
                  <a:lnTo>
                    <a:pt x="3399" y="3072"/>
                  </a:lnTo>
                  <a:lnTo>
                    <a:pt x="3524" y="2687"/>
                  </a:lnTo>
                  <a:lnTo>
                    <a:pt x="3668" y="2302"/>
                  </a:lnTo>
                  <a:lnTo>
                    <a:pt x="3822" y="1926"/>
                  </a:lnTo>
                  <a:lnTo>
                    <a:pt x="3986" y="1551"/>
                  </a:lnTo>
                  <a:lnTo>
                    <a:pt x="4159" y="1185"/>
                  </a:lnTo>
                  <a:lnTo>
                    <a:pt x="1733"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4" name="Google Shape;2964;p28"/>
            <p:cNvSpPr/>
            <p:nvPr/>
          </p:nvSpPr>
          <p:spPr>
            <a:xfrm>
              <a:off x="3256400" y="2831975"/>
              <a:ext cx="179575" cy="189450"/>
            </a:xfrm>
            <a:custGeom>
              <a:rect b="b" l="l" r="r" t="t"/>
              <a:pathLst>
                <a:path extrusionOk="0" h="7578" w="7183">
                  <a:moveTo>
                    <a:pt x="2629" y="0"/>
                  </a:moveTo>
                  <a:lnTo>
                    <a:pt x="2484" y="10"/>
                  </a:lnTo>
                  <a:lnTo>
                    <a:pt x="2349" y="39"/>
                  </a:lnTo>
                  <a:lnTo>
                    <a:pt x="2205" y="87"/>
                  </a:lnTo>
                  <a:lnTo>
                    <a:pt x="2070" y="145"/>
                  </a:lnTo>
                  <a:lnTo>
                    <a:pt x="1935" y="232"/>
                  </a:lnTo>
                  <a:lnTo>
                    <a:pt x="1801" y="337"/>
                  </a:lnTo>
                  <a:lnTo>
                    <a:pt x="1676" y="453"/>
                  </a:lnTo>
                  <a:lnTo>
                    <a:pt x="1550" y="597"/>
                  </a:lnTo>
                  <a:lnTo>
                    <a:pt x="1339" y="674"/>
                  </a:lnTo>
                  <a:lnTo>
                    <a:pt x="1146" y="761"/>
                  </a:lnTo>
                  <a:lnTo>
                    <a:pt x="973" y="857"/>
                  </a:lnTo>
                  <a:lnTo>
                    <a:pt x="809" y="963"/>
                  </a:lnTo>
                  <a:lnTo>
                    <a:pt x="665" y="1069"/>
                  </a:lnTo>
                  <a:lnTo>
                    <a:pt x="539" y="1185"/>
                  </a:lnTo>
                  <a:lnTo>
                    <a:pt x="424" y="1310"/>
                  </a:lnTo>
                  <a:lnTo>
                    <a:pt x="318" y="1435"/>
                  </a:lnTo>
                  <a:lnTo>
                    <a:pt x="241" y="1570"/>
                  </a:lnTo>
                  <a:lnTo>
                    <a:pt x="164" y="1714"/>
                  </a:lnTo>
                  <a:lnTo>
                    <a:pt x="106" y="1859"/>
                  </a:lnTo>
                  <a:lnTo>
                    <a:pt x="68" y="2003"/>
                  </a:lnTo>
                  <a:lnTo>
                    <a:pt x="29" y="2157"/>
                  </a:lnTo>
                  <a:lnTo>
                    <a:pt x="10" y="2301"/>
                  </a:lnTo>
                  <a:lnTo>
                    <a:pt x="0" y="2465"/>
                  </a:lnTo>
                  <a:lnTo>
                    <a:pt x="0" y="2619"/>
                  </a:lnTo>
                  <a:lnTo>
                    <a:pt x="10" y="2783"/>
                  </a:lnTo>
                  <a:lnTo>
                    <a:pt x="39" y="2937"/>
                  </a:lnTo>
                  <a:lnTo>
                    <a:pt x="68" y="3101"/>
                  </a:lnTo>
                  <a:lnTo>
                    <a:pt x="106" y="3255"/>
                  </a:lnTo>
                  <a:lnTo>
                    <a:pt x="154" y="3418"/>
                  </a:lnTo>
                  <a:lnTo>
                    <a:pt x="212" y="3572"/>
                  </a:lnTo>
                  <a:lnTo>
                    <a:pt x="270" y="3736"/>
                  </a:lnTo>
                  <a:lnTo>
                    <a:pt x="347" y="3890"/>
                  </a:lnTo>
                  <a:lnTo>
                    <a:pt x="424" y="4034"/>
                  </a:lnTo>
                  <a:lnTo>
                    <a:pt x="501" y="4189"/>
                  </a:lnTo>
                  <a:lnTo>
                    <a:pt x="597" y="4333"/>
                  </a:lnTo>
                  <a:lnTo>
                    <a:pt x="684" y="4468"/>
                  </a:lnTo>
                  <a:lnTo>
                    <a:pt x="790" y="4602"/>
                  </a:lnTo>
                  <a:lnTo>
                    <a:pt x="886" y="4737"/>
                  </a:lnTo>
                  <a:lnTo>
                    <a:pt x="992" y="4862"/>
                  </a:lnTo>
                  <a:lnTo>
                    <a:pt x="1107" y="4978"/>
                  </a:lnTo>
                  <a:lnTo>
                    <a:pt x="1252" y="5151"/>
                  </a:lnTo>
                  <a:lnTo>
                    <a:pt x="1387" y="5334"/>
                  </a:lnTo>
                  <a:lnTo>
                    <a:pt x="1502" y="5517"/>
                  </a:lnTo>
                  <a:lnTo>
                    <a:pt x="1608" y="5719"/>
                  </a:lnTo>
                  <a:lnTo>
                    <a:pt x="1704" y="5912"/>
                  </a:lnTo>
                  <a:lnTo>
                    <a:pt x="1791" y="6114"/>
                  </a:lnTo>
                  <a:lnTo>
                    <a:pt x="1964" y="6499"/>
                  </a:lnTo>
                  <a:lnTo>
                    <a:pt x="2041" y="6682"/>
                  </a:lnTo>
                  <a:lnTo>
                    <a:pt x="2128" y="6846"/>
                  </a:lnTo>
                  <a:lnTo>
                    <a:pt x="2224" y="7009"/>
                  </a:lnTo>
                  <a:lnTo>
                    <a:pt x="2330" y="7154"/>
                  </a:lnTo>
                  <a:lnTo>
                    <a:pt x="2388" y="7221"/>
                  </a:lnTo>
                  <a:lnTo>
                    <a:pt x="2446" y="7279"/>
                  </a:lnTo>
                  <a:lnTo>
                    <a:pt x="2504" y="7327"/>
                  </a:lnTo>
                  <a:lnTo>
                    <a:pt x="2571" y="7385"/>
                  </a:lnTo>
                  <a:lnTo>
                    <a:pt x="2648" y="7423"/>
                  </a:lnTo>
                  <a:lnTo>
                    <a:pt x="2725" y="7462"/>
                  </a:lnTo>
                  <a:lnTo>
                    <a:pt x="2802" y="7491"/>
                  </a:lnTo>
                  <a:lnTo>
                    <a:pt x="2889" y="7520"/>
                  </a:lnTo>
                  <a:lnTo>
                    <a:pt x="3052" y="7549"/>
                  </a:lnTo>
                  <a:lnTo>
                    <a:pt x="3235" y="7568"/>
                  </a:lnTo>
                  <a:lnTo>
                    <a:pt x="3418" y="7577"/>
                  </a:lnTo>
                  <a:lnTo>
                    <a:pt x="3620" y="7568"/>
                  </a:lnTo>
                  <a:lnTo>
                    <a:pt x="3813" y="7558"/>
                  </a:lnTo>
                  <a:lnTo>
                    <a:pt x="4025" y="7529"/>
                  </a:lnTo>
                  <a:lnTo>
                    <a:pt x="4236" y="7500"/>
                  </a:lnTo>
                  <a:lnTo>
                    <a:pt x="4448" y="7452"/>
                  </a:lnTo>
                  <a:lnTo>
                    <a:pt x="4660" y="7404"/>
                  </a:lnTo>
                  <a:lnTo>
                    <a:pt x="4872" y="7346"/>
                  </a:lnTo>
                  <a:lnTo>
                    <a:pt x="5084" y="7279"/>
                  </a:lnTo>
                  <a:lnTo>
                    <a:pt x="5296" y="7202"/>
                  </a:lnTo>
                  <a:lnTo>
                    <a:pt x="5498" y="7125"/>
                  </a:lnTo>
                  <a:lnTo>
                    <a:pt x="5700" y="7038"/>
                  </a:lnTo>
                  <a:lnTo>
                    <a:pt x="5892" y="6952"/>
                  </a:lnTo>
                  <a:lnTo>
                    <a:pt x="6075" y="6855"/>
                  </a:lnTo>
                  <a:lnTo>
                    <a:pt x="6249" y="6759"/>
                  </a:lnTo>
                  <a:lnTo>
                    <a:pt x="6412" y="6663"/>
                  </a:lnTo>
                  <a:lnTo>
                    <a:pt x="6566" y="6557"/>
                  </a:lnTo>
                  <a:lnTo>
                    <a:pt x="6711" y="6451"/>
                  </a:lnTo>
                  <a:lnTo>
                    <a:pt x="6826" y="6345"/>
                  </a:lnTo>
                  <a:lnTo>
                    <a:pt x="6932" y="6239"/>
                  </a:lnTo>
                  <a:lnTo>
                    <a:pt x="7029" y="6133"/>
                  </a:lnTo>
                  <a:lnTo>
                    <a:pt x="7096" y="6027"/>
                  </a:lnTo>
                  <a:lnTo>
                    <a:pt x="7154" y="5921"/>
                  </a:lnTo>
                  <a:lnTo>
                    <a:pt x="7183" y="5816"/>
                  </a:lnTo>
                  <a:lnTo>
                    <a:pt x="7183" y="5758"/>
                  </a:lnTo>
                  <a:lnTo>
                    <a:pt x="7183" y="5710"/>
                  </a:lnTo>
                  <a:lnTo>
                    <a:pt x="7183" y="5662"/>
                  </a:lnTo>
                  <a:lnTo>
                    <a:pt x="7163" y="5613"/>
                  </a:lnTo>
                  <a:lnTo>
                    <a:pt x="7154" y="5565"/>
                  </a:lnTo>
                  <a:lnTo>
                    <a:pt x="7125" y="5507"/>
                  </a:lnTo>
                  <a:lnTo>
                    <a:pt x="7096" y="5469"/>
                  </a:lnTo>
                  <a:lnTo>
                    <a:pt x="7057" y="5421"/>
                  </a:lnTo>
                  <a:lnTo>
                    <a:pt x="6961" y="5325"/>
                  </a:lnTo>
                  <a:lnTo>
                    <a:pt x="6836" y="5238"/>
                  </a:lnTo>
                  <a:lnTo>
                    <a:pt x="6720" y="5171"/>
                  </a:lnTo>
                  <a:lnTo>
                    <a:pt x="6605" y="5093"/>
                  </a:lnTo>
                  <a:lnTo>
                    <a:pt x="6393" y="4930"/>
                  </a:lnTo>
                  <a:lnTo>
                    <a:pt x="6191" y="4747"/>
                  </a:lnTo>
                  <a:lnTo>
                    <a:pt x="5998" y="4545"/>
                  </a:lnTo>
                  <a:lnTo>
                    <a:pt x="5815" y="4343"/>
                  </a:lnTo>
                  <a:lnTo>
                    <a:pt x="5652" y="4140"/>
                  </a:lnTo>
                  <a:lnTo>
                    <a:pt x="5498" y="3929"/>
                  </a:lnTo>
                  <a:lnTo>
                    <a:pt x="5363" y="3726"/>
                  </a:lnTo>
                  <a:lnTo>
                    <a:pt x="5247" y="3534"/>
                  </a:lnTo>
                  <a:lnTo>
                    <a:pt x="5132" y="3351"/>
                  </a:lnTo>
                  <a:lnTo>
                    <a:pt x="4968" y="3043"/>
                  </a:lnTo>
                  <a:lnTo>
                    <a:pt x="4862" y="2831"/>
                  </a:lnTo>
                  <a:lnTo>
                    <a:pt x="4833" y="2754"/>
                  </a:lnTo>
                  <a:lnTo>
                    <a:pt x="4987" y="2821"/>
                  </a:lnTo>
                  <a:lnTo>
                    <a:pt x="5151" y="2870"/>
                  </a:lnTo>
                  <a:lnTo>
                    <a:pt x="5296" y="2898"/>
                  </a:lnTo>
                  <a:lnTo>
                    <a:pt x="5430" y="2927"/>
                  </a:lnTo>
                  <a:lnTo>
                    <a:pt x="5565" y="2937"/>
                  </a:lnTo>
                  <a:lnTo>
                    <a:pt x="5690" y="2927"/>
                  </a:lnTo>
                  <a:lnTo>
                    <a:pt x="5806" y="2918"/>
                  </a:lnTo>
                  <a:lnTo>
                    <a:pt x="5921" y="2898"/>
                  </a:lnTo>
                  <a:lnTo>
                    <a:pt x="6027" y="2870"/>
                  </a:lnTo>
                  <a:lnTo>
                    <a:pt x="6124" y="2831"/>
                  </a:lnTo>
                  <a:lnTo>
                    <a:pt x="6220" y="2783"/>
                  </a:lnTo>
                  <a:lnTo>
                    <a:pt x="6306" y="2725"/>
                  </a:lnTo>
                  <a:lnTo>
                    <a:pt x="6383" y="2667"/>
                  </a:lnTo>
                  <a:lnTo>
                    <a:pt x="6460" y="2610"/>
                  </a:lnTo>
                  <a:lnTo>
                    <a:pt x="6528" y="2542"/>
                  </a:lnTo>
                  <a:lnTo>
                    <a:pt x="6595" y="2475"/>
                  </a:lnTo>
                  <a:lnTo>
                    <a:pt x="6711" y="2330"/>
                  </a:lnTo>
                  <a:lnTo>
                    <a:pt x="6807" y="2186"/>
                  </a:lnTo>
                  <a:lnTo>
                    <a:pt x="6874" y="2042"/>
                  </a:lnTo>
                  <a:lnTo>
                    <a:pt x="6932" y="1907"/>
                  </a:lnTo>
                  <a:lnTo>
                    <a:pt x="6980" y="1801"/>
                  </a:lnTo>
                  <a:lnTo>
                    <a:pt x="7009" y="1705"/>
                  </a:lnTo>
                  <a:lnTo>
                    <a:pt x="7029" y="1628"/>
                  </a:lnTo>
                  <a:lnTo>
                    <a:pt x="4910" y="1242"/>
                  </a:lnTo>
                  <a:lnTo>
                    <a:pt x="4814" y="1146"/>
                  </a:lnTo>
                  <a:lnTo>
                    <a:pt x="4708" y="1040"/>
                  </a:lnTo>
                  <a:lnTo>
                    <a:pt x="4564" y="905"/>
                  </a:lnTo>
                  <a:lnTo>
                    <a:pt x="4391" y="761"/>
                  </a:lnTo>
                  <a:lnTo>
                    <a:pt x="4188" y="597"/>
                  </a:lnTo>
                  <a:lnTo>
                    <a:pt x="3967" y="443"/>
                  </a:lnTo>
                  <a:lnTo>
                    <a:pt x="3726" y="299"/>
                  </a:lnTo>
                  <a:lnTo>
                    <a:pt x="3591" y="232"/>
                  </a:lnTo>
                  <a:lnTo>
                    <a:pt x="3457" y="174"/>
                  </a:lnTo>
                  <a:lnTo>
                    <a:pt x="3322" y="116"/>
                  </a:lnTo>
                  <a:lnTo>
                    <a:pt x="3187" y="68"/>
                  </a:lnTo>
                  <a:lnTo>
                    <a:pt x="3052" y="39"/>
                  </a:lnTo>
                  <a:lnTo>
                    <a:pt x="2908" y="10"/>
                  </a:lnTo>
                  <a:lnTo>
                    <a:pt x="2773"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5" name="Google Shape;2965;p28"/>
            <p:cNvSpPr/>
            <p:nvPr/>
          </p:nvSpPr>
          <p:spPr>
            <a:xfrm>
              <a:off x="3330050" y="2935475"/>
              <a:ext cx="53700" cy="80400"/>
            </a:xfrm>
            <a:custGeom>
              <a:rect b="b" l="l" r="r" t="t"/>
              <a:pathLst>
                <a:path extrusionOk="0" h="3216" w="2148">
                  <a:moveTo>
                    <a:pt x="145" y="0"/>
                  </a:moveTo>
                  <a:lnTo>
                    <a:pt x="0" y="68"/>
                  </a:lnTo>
                  <a:lnTo>
                    <a:pt x="29" y="154"/>
                  </a:lnTo>
                  <a:lnTo>
                    <a:pt x="116" y="395"/>
                  </a:lnTo>
                  <a:lnTo>
                    <a:pt x="260" y="751"/>
                  </a:lnTo>
                  <a:lnTo>
                    <a:pt x="347" y="973"/>
                  </a:lnTo>
                  <a:lnTo>
                    <a:pt x="463" y="1204"/>
                  </a:lnTo>
                  <a:lnTo>
                    <a:pt x="588" y="1454"/>
                  </a:lnTo>
                  <a:lnTo>
                    <a:pt x="722" y="1704"/>
                  </a:lnTo>
                  <a:lnTo>
                    <a:pt x="877" y="1964"/>
                  </a:lnTo>
                  <a:lnTo>
                    <a:pt x="1040" y="2234"/>
                  </a:lnTo>
                  <a:lnTo>
                    <a:pt x="1233" y="2494"/>
                  </a:lnTo>
                  <a:lnTo>
                    <a:pt x="1425" y="2744"/>
                  </a:lnTo>
                  <a:lnTo>
                    <a:pt x="1647" y="2985"/>
                  </a:lnTo>
                  <a:lnTo>
                    <a:pt x="1762" y="3110"/>
                  </a:lnTo>
                  <a:lnTo>
                    <a:pt x="1878" y="3216"/>
                  </a:lnTo>
                  <a:lnTo>
                    <a:pt x="2147" y="3129"/>
                  </a:lnTo>
                  <a:lnTo>
                    <a:pt x="1926" y="2956"/>
                  </a:lnTo>
                  <a:lnTo>
                    <a:pt x="1810" y="2841"/>
                  </a:lnTo>
                  <a:lnTo>
                    <a:pt x="1685" y="2725"/>
                  </a:lnTo>
                  <a:lnTo>
                    <a:pt x="1550" y="2581"/>
                  </a:lnTo>
                  <a:lnTo>
                    <a:pt x="1416" y="2436"/>
                  </a:lnTo>
                  <a:lnTo>
                    <a:pt x="1281" y="2263"/>
                  </a:lnTo>
                  <a:lnTo>
                    <a:pt x="1146" y="2090"/>
                  </a:lnTo>
                  <a:lnTo>
                    <a:pt x="1011" y="1887"/>
                  </a:lnTo>
                  <a:lnTo>
                    <a:pt x="877" y="1676"/>
                  </a:lnTo>
                  <a:lnTo>
                    <a:pt x="751" y="1445"/>
                  </a:lnTo>
                  <a:lnTo>
                    <a:pt x="617" y="1194"/>
                  </a:lnTo>
                  <a:lnTo>
                    <a:pt x="491" y="925"/>
                  </a:lnTo>
                  <a:lnTo>
                    <a:pt x="366" y="636"/>
                  </a:lnTo>
                  <a:lnTo>
                    <a:pt x="251" y="328"/>
                  </a:lnTo>
                  <a:lnTo>
                    <a:pt x="145"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6" name="Google Shape;2966;p28"/>
            <p:cNvSpPr/>
            <p:nvPr/>
          </p:nvSpPr>
          <p:spPr>
            <a:xfrm>
              <a:off x="3308150" y="2947275"/>
              <a:ext cx="41900" cy="73900"/>
            </a:xfrm>
            <a:custGeom>
              <a:rect b="b" l="l" r="r" t="t"/>
              <a:pathLst>
                <a:path extrusionOk="0" h="2956" w="1676">
                  <a:moveTo>
                    <a:pt x="145" y="0"/>
                  </a:moveTo>
                  <a:lnTo>
                    <a:pt x="0" y="68"/>
                  </a:lnTo>
                  <a:lnTo>
                    <a:pt x="87" y="366"/>
                  </a:lnTo>
                  <a:lnTo>
                    <a:pt x="202" y="693"/>
                  </a:lnTo>
                  <a:lnTo>
                    <a:pt x="366" y="1107"/>
                  </a:lnTo>
                  <a:lnTo>
                    <a:pt x="453" y="1329"/>
                  </a:lnTo>
                  <a:lnTo>
                    <a:pt x="559" y="1569"/>
                  </a:lnTo>
                  <a:lnTo>
                    <a:pt x="674" y="1810"/>
                  </a:lnTo>
                  <a:lnTo>
                    <a:pt x="799" y="2051"/>
                  </a:lnTo>
                  <a:lnTo>
                    <a:pt x="925" y="2291"/>
                  </a:lnTo>
                  <a:lnTo>
                    <a:pt x="1069" y="2523"/>
                  </a:lnTo>
                  <a:lnTo>
                    <a:pt x="1223" y="2744"/>
                  </a:lnTo>
                  <a:lnTo>
                    <a:pt x="1377" y="2956"/>
                  </a:lnTo>
                  <a:lnTo>
                    <a:pt x="1521" y="2956"/>
                  </a:lnTo>
                  <a:lnTo>
                    <a:pt x="1675" y="2946"/>
                  </a:lnTo>
                  <a:lnTo>
                    <a:pt x="1512" y="2754"/>
                  </a:lnTo>
                  <a:lnTo>
                    <a:pt x="1339" y="2503"/>
                  </a:lnTo>
                  <a:lnTo>
                    <a:pt x="1146" y="2214"/>
                  </a:lnTo>
                  <a:lnTo>
                    <a:pt x="934" y="1868"/>
                  </a:lnTo>
                  <a:lnTo>
                    <a:pt x="828" y="1675"/>
                  </a:lnTo>
                  <a:lnTo>
                    <a:pt x="732" y="1473"/>
                  </a:lnTo>
                  <a:lnTo>
                    <a:pt x="626" y="1261"/>
                  </a:lnTo>
                  <a:lnTo>
                    <a:pt x="520" y="1030"/>
                  </a:lnTo>
                  <a:lnTo>
                    <a:pt x="424" y="790"/>
                  </a:lnTo>
                  <a:lnTo>
                    <a:pt x="328" y="539"/>
                  </a:lnTo>
                  <a:lnTo>
                    <a:pt x="231" y="279"/>
                  </a:lnTo>
                  <a:lnTo>
                    <a:pt x="145"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7" name="Google Shape;2967;p28"/>
            <p:cNvSpPr/>
            <p:nvPr/>
          </p:nvSpPr>
          <p:spPr>
            <a:xfrm>
              <a:off x="3357250" y="2922000"/>
              <a:ext cx="65250" cy="78000"/>
            </a:xfrm>
            <a:custGeom>
              <a:rect b="b" l="l" r="r" t="t"/>
              <a:pathLst>
                <a:path extrusionOk="0" h="3120" w="2610">
                  <a:moveTo>
                    <a:pt x="106" y="0"/>
                  </a:moveTo>
                  <a:lnTo>
                    <a:pt x="0" y="29"/>
                  </a:lnTo>
                  <a:lnTo>
                    <a:pt x="29" y="125"/>
                  </a:lnTo>
                  <a:lnTo>
                    <a:pt x="116" y="366"/>
                  </a:lnTo>
                  <a:lnTo>
                    <a:pt x="183" y="539"/>
                  </a:lnTo>
                  <a:lnTo>
                    <a:pt x="270" y="732"/>
                  </a:lnTo>
                  <a:lnTo>
                    <a:pt x="366" y="953"/>
                  </a:lnTo>
                  <a:lnTo>
                    <a:pt x="491" y="1184"/>
                  </a:lnTo>
                  <a:lnTo>
                    <a:pt x="636" y="1435"/>
                  </a:lnTo>
                  <a:lnTo>
                    <a:pt x="799" y="1685"/>
                  </a:lnTo>
                  <a:lnTo>
                    <a:pt x="982" y="1945"/>
                  </a:lnTo>
                  <a:lnTo>
                    <a:pt x="1194" y="2195"/>
                  </a:lnTo>
                  <a:lnTo>
                    <a:pt x="1310" y="2320"/>
                  </a:lnTo>
                  <a:lnTo>
                    <a:pt x="1435" y="2446"/>
                  </a:lnTo>
                  <a:lnTo>
                    <a:pt x="1560" y="2571"/>
                  </a:lnTo>
                  <a:lnTo>
                    <a:pt x="1695" y="2686"/>
                  </a:lnTo>
                  <a:lnTo>
                    <a:pt x="1830" y="2802"/>
                  </a:lnTo>
                  <a:lnTo>
                    <a:pt x="1974" y="2908"/>
                  </a:lnTo>
                  <a:lnTo>
                    <a:pt x="2128" y="3014"/>
                  </a:lnTo>
                  <a:lnTo>
                    <a:pt x="2292" y="3120"/>
                  </a:lnTo>
                  <a:lnTo>
                    <a:pt x="2455" y="3014"/>
                  </a:lnTo>
                  <a:lnTo>
                    <a:pt x="2609" y="2908"/>
                  </a:lnTo>
                  <a:lnTo>
                    <a:pt x="2330" y="2734"/>
                  </a:lnTo>
                  <a:lnTo>
                    <a:pt x="2176" y="2638"/>
                  </a:lnTo>
                  <a:lnTo>
                    <a:pt x="2022" y="2523"/>
                  </a:lnTo>
                  <a:lnTo>
                    <a:pt x="1858" y="2397"/>
                  </a:lnTo>
                  <a:lnTo>
                    <a:pt x="1695" y="2253"/>
                  </a:lnTo>
                  <a:lnTo>
                    <a:pt x="1531" y="2109"/>
                  </a:lnTo>
                  <a:lnTo>
                    <a:pt x="1358" y="1935"/>
                  </a:lnTo>
                  <a:lnTo>
                    <a:pt x="1194" y="1752"/>
                  </a:lnTo>
                  <a:lnTo>
                    <a:pt x="1021" y="1550"/>
                  </a:lnTo>
                  <a:lnTo>
                    <a:pt x="857" y="1338"/>
                  </a:lnTo>
                  <a:lnTo>
                    <a:pt x="694" y="1107"/>
                  </a:lnTo>
                  <a:lnTo>
                    <a:pt x="539" y="857"/>
                  </a:lnTo>
                  <a:lnTo>
                    <a:pt x="385" y="588"/>
                  </a:lnTo>
                  <a:lnTo>
                    <a:pt x="241" y="299"/>
                  </a:lnTo>
                  <a:lnTo>
                    <a:pt x="106"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8" name="Google Shape;2968;p28"/>
            <p:cNvSpPr/>
            <p:nvPr/>
          </p:nvSpPr>
          <p:spPr>
            <a:xfrm>
              <a:off x="3782800" y="2408350"/>
              <a:ext cx="157900" cy="503325"/>
            </a:xfrm>
            <a:custGeom>
              <a:rect b="b" l="l" r="r" t="t"/>
              <a:pathLst>
                <a:path extrusionOk="0" h="20133" w="6316">
                  <a:moveTo>
                    <a:pt x="4583" y="1"/>
                  </a:moveTo>
                  <a:lnTo>
                    <a:pt x="2157" y="1185"/>
                  </a:lnTo>
                  <a:lnTo>
                    <a:pt x="2330" y="1551"/>
                  </a:lnTo>
                  <a:lnTo>
                    <a:pt x="2494" y="1926"/>
                  </a:lnTo>
                  <a:lnTo>
                    <a:pt x="2648" y="2302"/>
                  </a:lnTo>
                  <a:lnTo>
                    <a:pt x="2792" y="2687"/>
                  </a:lnTo>
                  <a:lnTo>
                    <a:pt x="2917" y="3072"/>
                  </a:lnTo>
                  <a:lnTo>
                    <a:pt x="3042" y="3457"/>
                  </a:lnTo>
                  <a:lnTo>
                    <a:pt x="3148" y="3852"/>
                  </a:lnTo>
                  <a:lnTo>
                    <a:pt x="3245" y="4247"/>
                  </a:lnTo>
                  <a:lnTo>
                    <a:pt x="3331" y="4641"/>
                  </a:lnTo>
                  <a:lnTo>
                    <a:pt x="3408" y="5046"/>
                  </a:lnTo>
                  <a:lnTo>
                    <a:pt x="3466" y="5440"/>
                  </a:lnTo>
                  <a:lnTo>
                    <a:pt x="3524" y="5845"/>
                  </a:lnTo>
                  <a:lnTo>
                    <a:pt x="3562" y="6259"/>
                  </a:lnTo>
                  <a:lnTo>
                    <a:pt x="3591" y="6663"/>
                  </a:lnTo>
                  <a:lnTo>
                    <a:pt x="3610" y="7077"/>
                  </a:lnTo>
                  <a:lnTo>
                    <a:pt x="3620" y="7491"/>
                  </a:lnTo>
                  <a:lnTo>
                    <a:pt x="3610" y="7828"/>
                  </a:lnTo>
                  <a:lnTo>
                    <a:pt x="3601" y="8165"/>
                  </a:lnTo>
                  <a:lnTo>
                    <a:pt x="3591" y="8502"/>
                  </a:lnTo>
                  <a:lnTo>
                    <a:pt x="3562" y="8849"/>
                  </a:lnTo>
                  <a:lnTo>
                    <a:pt x="3533" y="9186"/>
                  </a:lnTo>
                  <a:lnTo>
                    <a:pt x="3495" y="9532"/>
                  </a:lnTo>
                  <a:lnTo>
                    <a:pt x="3447" y="9879"/>
                  </a:lnTo>
                  <a:lnTo>
                    <a:pt x="3399" y="10225"/>
                  </a:lnTo>
                  <a:lnTo>
                    <a:pt x="3331" y="10572"/>
                  </a:lnTo>
                  <a:lnTo>
                    <a:pt x="3264" y="10919"/>
                  </a:lnTo>
                  <a:lnTo>
                    <a:pt x="3187" y="11275"/>
                  </a:lnTo>
                  <a:lnTo>
                    <a:pt x="3110" y="11621"/>
                  </a:lnTo>
                  <a:lnTo>
                    <a:pt x="3014" y="11968"/>
                  </a:lnTo>
                  <a:lnTo>
                    <a:pt x="2917" y="12324"/>
                  </a:lnTo>
                  <a:lnTo>
                    <a:pt x="2821" y="12671"/>
                  </a:lnTo>
                  <a:lnTo>
                    <a:pt x="2705" y="13027"/>
                  </a:lnTo>
                  <a:lnTo>
                    <a:pt x="2503" y="13624"/>
                  </a:lnTo>
                  <a:lnTo>
                    <a:pt x="2282" y="14192"/>
                  </a:lnTo>
                  <a:lnTo>
                    <a:pt x="2060" y="14741"/>
                  </a:lnTo>
                  <a:lnTo>
                    <a:pt x="1839" y="15251"/>
                  </a:lnTo>
                  <a:lnTo>
                    <a:pt x="1608" y="15742"/>
                  </a:lnTo>
                  <a:lnTo>
                    <a:pt x="1386" y="16185"/>
                  </a:lnTo>
                  <a:lnTo>
                    <a:pt x="1165" y="16599"/>
                  </a:lnTo>
                  <a:lnTo>
                    <a:pt x="963" y="16984"/>
                  </a:lnTo>
                  <a:lnTo>
                    <a:pt x="761" y="17321"/>
                  </a:lnTo>
                  <a:lnTo>
                    <a:pt x="578" y="17619"/>
                  </a:lnTo>
                  <a:lnTo>
                    <a:pt x="279" y="18101"/>
                  </a:lnTo>
                  <a:lnTo>
                    <a:pt x="77" y="18399"/>
                  </a:lnTo>
                  <a:lnTo>
                    <a:pt x="0" y="18505"/>
                  </a:lnTo>
                  <a:lnTo>
                    <a:pt x="2147" y="20132"/>
                  </a:lnTo>
                  <a:lnTo>
                    <a:pt x="2253" y="19988"/>
                  </a:lnTo>
                  <a:lnTo>
                    <a:pt x="2494" y="19632"/>
                  </a:lnTo>
                  <a:lnTo>
                    <a:pt x="2657" y="19391"/>
                  </a:lnTo>
                  <a:lnTo>
                    <a:pt x="2840" y="19092"/>
                  </a:lnTo>
                  <a:lnTo>
                    <a:pt x="3052" y="18755"/>
                  </a:lnTo>
                  <a:lnTo>
                    <a:pt x="3273" y="18370"/>
                  </a:lnTo>
                  <a:lnTo>
                    <a:pt x="3505" y="17947"/>
                  </a:lnTo>
                  <a:lnTo>
                    <a:pt x="3755" y="17485"/>
                  </a:lnTo>
                  <a:lnTo>
                    <a:pt x="4005" y="16984"/>
                  </a:lnTo>
                  <a:lnTo>
                    <a:pt x="4256" y="16445"/>
                  </a:lnTo>
                  <a:lnTo>
                    <a:pt x="4515" y="15867"/>
                  </a:lnTo>
                  <a:lnTo>
                    <a:pt x="4766" y="15261"/>
                  </a:lnTo>
                  <a:lnTo>
                    <a:pt x="5006" y="14625"/>
                  </a:lnTo>
                  <a:lnTo>
                    <a:pt x="5238" y="13951"/>
                  </a:lnTo>
                  <a:lnTo>
                    <a:pt x="5372" y="13547"/>
                  </a:lnTo>
                  <a:lnTo>
                    <a:pt x="5488" y="13143"/>
                  </a:lnTo>
                  <a:lnTo>
                    <a:pt x="5603" y="12738"/>
                  </a:lnTo>
                  <a:lnTo>
                    <a:pt x="5709" y="12334"/>
                  </a:lnTo>
                  <a:lnTo>
                    <a:pt x="5806" y="11929"/>
                  </a:lnTo>
                  <a:lnTo>
                    <a:pt x="5892" y="11525"/>
                  </a:lnTo>
                  <a:lnTo>
                    <a:pt x="5969" y="11121"/>
                  </a:lnTo>
                  <a:lnTo>
                    <a:pt x="6046" y="10716"/>
                  </a:lnTo>
                  <a:lnTo>
                    <a:pt x="6104" y="10312"/>
                  </a:lnTo>
                  <a:lnTo>
                    <a:pt x="6162" y="9917"/>
                  </a:lnTo>
                  <a:lnTo>
                    <a:pt x="6210" y="9513"/>
                  </a:lnTo>
                  <a:lnTo>
                    <a:pt x="6248" y="9118"/>
                  </a:lnTo>
                  <a:lnTo>
                    <a:pt x="6277" y="8723"/>
                  </a:lnTo>
                  <a:lnTo>
                    <a:pt x="6297" y="8329"/>
                  </a:lnTo>
                  <a:lnTo>
                    <a:pt x="6306" y="7934"/>
                  </a:lnTo>
                  <a:lnTo>
                    <a:pt x="6316" y="7539"/>
                  </a:lnTo>
                  <a:lnTo>
                    <a:pt x="6306" y="7039"/>
                  </a:lnTo>
                  <a:lnTo>
                    <a:pt x="6287" y="6548"/>
                  </a:lnTo>
                  <a:lnTo>
                    <a:pt x="6248" y="6066"/>
                  </a:lnTo>
                  <a:lnTo>
                    <a:pt x="6200" y="5575"/>
                  </a:lnTo>
                  <a:lnTo>
                    <a:pt x="6143" y="5094"/>
                  </a:lnTo>
                  <a:lnTo>
                    <a:pt x="6066" y="4612"/>
                  </a:lnTo>
                  <a:lnTo>
                    <a:pt x="5979" y="4141"/>
                  </a:lnTo>
                  <a:lnTo>
                    <a:pt x="5873" y="3659"/>
                  </a:lnTo>
                  <a:lnTo>
                    <a:pt x="5757" y="3197"/>
                  </a:lnTo>
                  <a:lnTo>
                    <a:pt x="5632" y="2725"/>
                  </a:lnTo>
                  <a:lnTo>
                    <a:pt x="5488" y="2263"/>
                  </a:lnTo>
                  <a:lnTo>
                    <a:pt x="5334" y="1801"/>
                  </a:lnTo>
                  <a:lnTo>
                    <a:pt x="5170" y="1349"/>
                  </a:lnTo>
                  <a:lnTo>
                    <a:pt x="4987" y="896"/>
                  </a:lnTo>
                  <a:lnTo>
                    <a:pt x="4785" y="444"/>
                  </a:lnTo>
                  <a:lnTo>
                    <a:pt x="4583"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9" name="Google Shape;2969;p28"/>
            <p:cNvSpPr/>
            <p:nvPr/>
          </p:nvSpPr>
          <p:spPr>
            <a:xfrm>
              <a:off x="3682650" y="2831975"/>
              <a:ext cx="179825" cy="189450"/>
            </a:xfrm>
            <a:custGeom>
              <a:rect b="b" l="l" r="r" t="t"/>
              <a:pathLst>
                <a:path extrusionOk="0" h="7578" w="7193">
                  <a:moveTo>
                    <a:pt x="4420" y="0"/>
                  </a:moveTo>
                  <a:lnTo>
                    <a:pt x="4276" y="10"/>
                  </a:lnTo>
                  <a:lnTo>
                    <a:pt x="4141" y="39"/>
                  </a:lnTo>
                  <a:lnTo>
                    <a:pt x="3996" y="68"/>
                  </a:lnTo>
                  <a:lnTo>
                    <a:pt x="3862" y="116"/>
                  </a:lnTo>
                  <a:lnTo>
                    <a:pt x="3727" y="174"/>
                  </a:lnTo>
                  <a:lnTo>
                    <a:pt x="3602" y="232"/>
                  </a:lnTo>
                  <a:lnTo>
                    <a:pt x="3467" y="299"/>
                  </a:lnTo>
                  <a:lnTo>
                    <a:pt x="3226" y="443"/>
                  </a:lnTo>
                  <a:lnTo>
                    <a:pt x="2995" y="597"/>
                  </a:lnTo>
                  <a:lnTo>
                    <a:pt x="2793" y="761"/>
                  </a:lnTo>
                  <a:lnTo>
                    <a:pt x="2620" y="905"/>
                  </a:lnTo>
                  <a:lnTo>
                    <a:pt x="2475" y="1040"/>
                  </a:lnTo>
                  <a:lnTo>
                    <a:pt x="2369" y="1146"/>
                  </a:lnTo>
                  <a:lnTo>
                    <a:pt x="2283" y="1242"/>
                  </a:lnTo>
                  <a:lnTo>
                    <a:pt x="165" y="1628"/>
                  </a:lnTo>
                  <a:lnTo>
                    <a:pt x="184" y="1705"/>
                  </a:lnTo>
                  <a:lnTo>
                    <a:pt x="213" y="1801"/>
                  </a:lnTo>
                  <a:lnTo>
                    <a:pt x="251" y="1907"/>
                  </a:lnTo>
                  <a:lnTo>
                    <a:pt x="309" y="2042"/>
                  </a:lnTo>
                  <a:lnTo>
                    <a:pt x="386" y="2186"/>
                  </a:lnTo>
                  <a:lnTo>
                    <a:pt x="482" y="2330"/>
                  </a:lnTo>
                  <a:lnTo>
                    <a:pt x="598" y="2475"/>
                  </a:lnTo>
                  <a:lnTo>
                    <a:pt x="656" y="2542"/>
                  </a:lnTo>
                  <a:lnTo>
                    <a:pt x="733" y="2610"/>
                  </a:lnTo>
                  <a:lnTo>
                    <a:pt x="800" y="2667"/>
                  </a:lnTo>
                  <a:lnTo>
                    <a:pt x="887" y="2725"/>
                  </a:lnTo>
                  <a:lnTo>
                    <a:pt x="973" y="2783"/>
                  </a:lnTo>
                  <a:lnTo>
                    <a:pt x="1060" y="2831"/>
                  </a:lnTo>
                  <a:lnTo>
                    <a:pt x="1166" y="2870"/>
                  </a:lnTo>
                  <a:lnTo>
                    <a:pt x="1272" y="2898"/>
                  </a:lnTo>
                  <a:lnTo>
                    <a:pt x="1378" y="2918"/>
                  </a:lnTo>
                  <a:lnTo>
                    <a:pt x="1503" y="2927"/>
                  </a:lnTo>
                  <a:lnTo>
                    <a:pt x="1628" y="2937"/>
                  </a:lnTo>
                  <a:lnTo>
                    <a:pt x="1753" y="2927"/>
                  </a:lnTo>
                  <a:lnTo>
                    <a:pt x="1898" y="2898"/>
                  </a:lnTo>
                  <a:lnTo>
                    <a:pt x="2042" y="2870"/>
                  </a:lnTo>
                  <a:lnTo>
                    <a:pt x="2196" y="2821"/>
                  </a:lnTo>
                  <a:lnTo>
                    <a:pt x="2360" y="2754"/>
                  </a:lnTo>
                  <a:lnTo>
                    <a:pt x="2360" y="2754"/>
                  </a:lnTo>
                  <a:lnTo>
                    <a:pt x="2331" y="2831"/>
                  </a:lnTo>
                  <a:lnTo>
                    <a:pt x="2225" y="3043"/>
                  </a:lnTo>
                  <a:lnTo>
                    <a:pt x="2052" y="3351"/>
                  </a:lnTo>
                  <a:lnTo>
                    <a:pt x="1946" y="3534"/>
                  </a:lnTo>
                  <a:lnTo>
                    <a:pt x="1830" y="3726"/>
                  </a:lnTo>
                  <a:lnTo>
                    <a:pt x="1686" y="3929"/>
                  </a:lnTo>
                  <a:lnTo>
                    <a:pt x="1541" y="4140"/>
                  </a:lnTo>
                  <a:lnTo>
                    <a:pt x="1378" y="4343"/>
                  </a:lnTo>
                  <a:lnTo>
                    <a:pt x="1195" y="4545"/>
                  </a:lnTo>
                  <a:lnTo>
                    <a:pt x="1002" y="4747"/>
                  </a:lnTo>
                  <a:lnTo>
                    <a:pt x="800" y="4930"/>
                  </a:lnTo>
                  <a:lnTo>
                    <a:pt x="588" y="5093"/>
                  </a:lnTo>
                  <a:lnTo>
                    <a:pt x="473" y="5171"/>
                  </a:lnTo>
                  <a:lnTo>
                    <a:pt x="357" y="5238"/>
                  </a:lnTo>
                  <a:lnTo>
                    <a:pt x="232" y="5325"/>
                  </a:lnTo>
                  <a:lnTo>
                    <a:pt x="136" y="5421"/>
                  </a:lnTo>
                  <a:lnTo>
                    <a:pt x="97" y="5469"/>
                  </a:lnTo>
                  <a:lnTo>
                    <a:pt x="68" y="5507"/>
                  </a:lnTo>
                  <a:lnTo>
                    <a:pt x="39" y="5565"/>
                  </a:lnTo>
                  <a:lnTo>
                    <a:pt x="20" y="5613"/>
                  </a:lnTo>
                  <a:lnTo>
                    <a:pt x="11" y="5662"/>
                  </a:lnTo>
                  <a:lnTo>
                    <a:pt x="1" y="5710"/>
                  </a:lnTo>
                  <a:lnTo>
                    <a:pt x="11" y="5758"/>
                  </a:lnTo>
                  <a:lnTo>
                    <a:pt x="11" y="5816"/>
                  </a:lnTo>
                  <a:lnTo>
                    <a:pt x="39" y="5921"/>
                  </a:lnTo>
                  <a:lnTo>
                    <a:pt x="97" y="6027"/>
                  </a:lnTo>
                  <a:lnTo>
                    <a:pt x="165" y="6133"/>
                  </a:lnTo>
                  <a:lnTo>
                    <a:pt x="251" y="6239"/>
                  </a:lnTo>
                  <a:lnTo>
                    <a:pt x="357" y="6345"/>
                  </a:lnTo>
                  <a:lnTo>
                    <a:pt x="482" y="6451"/>
                  </a:lnTo>
                  <a:lnTo>
                    <a:pt x="627" y="6557"/>
                  </a:lnTo>
                  <a:lnTo>
                    <a:pt x="771" y="6663"/>
                  </a:lnTo>
                  <a:lnTo>
                    <a:pt x="935" y="6759"/>
                  </a:lnTo>
                  <a:lnTo>
                    <a:pt x="1118" y="6855"/>
                  </a:lnTo>
                  <a:lnTo>
                    <a:pt x="1301" y="6952"/>
                  </a:lnTo>
                  <a:lnTo>
                    <a:pt x="1493" y="7038"/>
                  </a:lnTo>
                  <a:lnTo>
                    <a:pt x="1686" y="7125"/>
                  </a:lnTo>
                  <a:lnTo>
                    <a:pt x="1898" y="7202"/>
                  </a:lnTo>
                  <a:lnTo>
                    <a:pt x="2100" y="7279"/>
                  </a:lnTo>
                  <a:lnTo>
                    <a:pt x="2312" y="7346"/>
                  </a:lnTo>
                  <a:lnTo>
                    <a:pt x="2533" y="7404"/>
                  </a:lnTo>
                  <a:lnTo>
                    <a:pt x="2745" y="7452"/>
                  </a:lnTo>
                  <a:lnTo>
                    <a:pt x="2957" y="7500"/>
                  </a:lnTo>
                  <a:lnTo>
                    <a:pt x="3168" y="7529"/>
                  </a:lnTo>
                  <a:lnTo>
                    <a:pt x="3371" y="7558"/>
                  </a:lnTo>
                  <a:lnTo>
                    <a:pt x="3573" y="7568"/>
                  </a:lnTo>
                  <a:lnTo>
                    <a:pt x="3775" y="7577"/>
                  </a:lnTo>
                  <a:lnTo>
                    <a:pt x="3958" y="7568"/>
                  </a:lnTo>
                  <a:lnTo>
                    <a:pt x="4141" y="7549"/>
                  </a:lnTo>
                  <a:lnTo>
                    <a:pt x="4305" y="7520"/>
                  </a:lnTo>
                  <a:lnTo>
                    <a:pt x="4391" y="7491"/>
                  </a:lnTo>
                  <a:lnTo>
                    <a:pt x="4468" y="7462"/>
                  </a:lnTo>
                  <a:lnTo>
                    <a:pt x="4545" y="7423"/>
                  </a:lnTo>
                  <a:lnTo>
                    <a:pt x="4613" y="7385"/>
                  </a:lnTo>
                  <a:lnTo>
                    <a:pt x="4680" y="7327"/>
                  </a:lnTo>
                  <a:lnTo>
                    <a:pt x="4747" y="7279"/>
                  </a:lnTo>
                  <a:lnTo>
                    <a:pt x="4805" y="7221"/>
                  </a:lnTo>
                  <a:lnTo>
                    <a:pt x="4863" y="7154"/>
                  </a:lnTo>
                  <a:lnTo>
                    <a:pt x="4969" y="7009"/>
                  </a:lnTo>
                  <a:lnTo>
                    <a:pt x="5055" y="6846"/>
                  </a:lnTo>
                  <a:lnTo>
                    <a:pt x="5142" y="6682"/>
                  </a:lnTo>
                  <a:lnTo>
                    <a:pt x="5229" y="6499"/>
                  </a:lnTo>
                  <a:lnTo>
                    <a:pt x="5402" y="6114"/>
                  </a:lnTo>
                  <a:lnTo>
                    <a:pt x="5489" y="5912"/>
                  </a:lnTo>
                  <a:lnTo>
                    <a:pt x="5585" y="5719"/>
                  </a:lnTo>
                  <a:lnTo>
                    <a:pt x="5691" y="5517"/>
                  </a:lnTo>
                  <a:lnTo>
                    <a:pt x="5806" y="5334"/>
                  </a:lnTo>
                  <a:lnTo>
                    <a:pt x="5941" y="5151"/>
                  </a:lnTo>
                  <a:lnTo>
                    <a:pt x="6086" y="4978"/>
                  </a:lnTo>
                  <a:lnTo>
                    <a:pt x="6201" y="4862"/>
                  </a:lnTo>
                  <a:lnTo>
                    <a:pt x="6307" y="4737"/>
                  </a:lnTo>
                  <a:lnTo>
                    <a:pt x="6403" y="4602"/>
                  </a:lnTo>
                  <a:lnTo>
                    <a:pt x="6500" y="4468"/>
                  </a:lnTo>
                  <a:lnTo>
                    <a:pt x="6596" y="4333"/>
                  </a:lnTo>
                  <a:lnTo>
                    <a:pt x="6683" y="4189"/>
                  </a:lnTo>
                  <a:lnTo>
                    <a:pt x="6769" y="4034"/>
                  </a:lnTo>
                  <a:lnTo>
                    <a:pt x="6846" y="3890"/>
                  </a:lnTo>
                  <a:lnTo>
                    <a:pt x="6914" y="3736"/>
                  </a:lnTo>
                  <a:lnTo>
                    <a:pt x="6981" y="3572"/>
                  </a:lnTo>
                  <a:lnTo>
                    <a:pt x="7039" y="3418"/>
                  </a:lnTo>
                  <a:lnTo>
                    <a:pt x="7087" y="3255"/>
                  </a:lnTo>
                  <a:lnTo>
                    <a:pt x="7125" y="3101"/>
                  </a:lnTo>
                  <a:lnTo>
                    <a:pt x="7154" y="2937"/>
                  </a:lnTo>
                  <a:lnTo>
                    <a:pt x="7174" y="2783"/>
                  </a:lnTo>
                  <a:lnTo>
                    <a:pt x="7193" y="2619"/>
                  </a:lnTo>
                  <a:lnTo>
                    <a:pt x="7193" y="2465"/>
                  </a:lnTo>
                  <a:lnTo>
                    <a:pt x="7183" y="2301"/>
                  </a:lnTo>
                  <a:lnTo>
                    <a:pt x="7164" y="2157"/>
                  </a:lnTo>
                  <a:lnTo>
                    <a:pt x="7125" y="2003"/>
                  </a:lnTo>
                  <a:lnTo>
                    <a:pt x="7077" y="1859"/>
                  </a:lnTo>
                  <a:lnTo>
                    <a:pt x="7020" y="1714"/>
                  </a:lnTo>
                  <a:lnTo>
                    <a:pt x="6952" y="1570"/>
                  </a:lnTo>
                  <a:lnTo>
                    <a:pt x="6866" y="1435"/>
                  </a:lnTo>
                  <a:lnTo>
                    <a:pt x="6769" y="1310"/>
                  </a:lnTo>
                  <a:lnTo>
                    <a:pt x="6654" y="1185"/>
                  </a:lnTo>
                  <a:lnTo>
                    <a:pt x="6529" y="1069"/>
                  </a:lnTo>
                  <a:lnTo>
                    <a:pt x="6384" y="963"/>
                  </a:lnTo>
                  <a:lnTo>
                    <a:pt x="6220" y="857"/>
                  </a:lnTo>
                  <a:lnTo>
                    <a:pt x="6047" y="761"/>
                  </a:lnTo>
                  <a:lnTo>
                    <a:pt x="5855" y="674"/>
                  </a:lnTo>
                  <a:lnTo>
                    <a:pt x="5643" y="597"/>
                  </a:lnTo>
                  <a:lnTo>
                    <a:pt x="5518" y="453"/>
                  </a:lnTo>
                  <a:lnTo>
                    <a:pt x="5383" y="337"/>
                  </a:lnTo>
                  <a:lnTo>
                    <a:pt x="5258" y="232"/>
                  </a:lnTo>
                  <a:lnTo>
                    <a:pt x="5123" y="145"/>
                  </a:lnTo>
                  <a:lnTo>
                    <a:pt x="4978" y="87"/>
                  </a:lnTo>
                  <a:lnTo>
                    <a:pt x="4844" y="39"/>
                  </a:lnTo>
                  <a:lnTo>
                    <a:pt x="4699" y="10"/>
                  </a:lnTo>
                  <a:lnTo>
                    <a:pt x="4564"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0" name="Google Shape;2970;p28"/>
            <p:cNvSpPr/>
            <p:nvPr/>
          </p:nvSpPr>
          <p:spPr>
            <a:xfrm>
              <a:off x="3734900" y="2935475"/>
              <a:ext cx="53925" cy="80400"/>
            </a:xfrm>
            <a:custGeom>
              <a:rect b="b" l="l" r="r" t="t"/>
              <a:pathLst>
                <a:path extrusionOk="0" h="3216" w="2157">
                  <a:moveTo>
                    <a:pt x="2012" y="0"/>
                  </a:moveTo>
                  <a:lnTo>
                    <a:pt x="1897" y="328"/>
                  </a:lnTo>
                  <a:lnTo>
                    <a:pt x="1781" y="636"/>
                  </a:lnTo>
                  <a:lnTo>
                    <a:pt x="1666" y="925"/>
                  </a:lnTo>
                  <a:lnTo>
                    <a:pt x="1541" y="1194"/>
                  </a:lnTo>
                  <a:lnTo>
                    <a:pt x="1406" y="1445"/>
                  </a:lnTo>
                  <a:lnTo>
                    <a:pt x="1271" y="1676"/>
                  </a:lnTo>
                  <a:lnTo>
                    <a:pt x="1136" y="1887"/>
                  </a:lnTo>
                  <a:lnTo>
                    <a:pt x="1001" y="2090"/>
                  </a:lnTo>
                  <a:lnTo>
                    <a:pt x="867" y="2263"/>
                  </a:lnTo>
                  <a:lnTo>
                    <a:pt x="732" y="2436"/>
                  </a:lnTo>
                  <a:lnTo>
                    <a:pt x="607" y="2581"/>
                  </a:lnTo>
                  <a:lnTo>
                    <a:pt x="472" y="2725"/>
                  </a:lnTo>
                  <a:lnTo>
                    <a:pt x="347" y="2841"/>
                  </a:lnTo>
                  <a:lnTo>
                    <a:pt x="231" y="2956"/>
                  </a:lnTo>
                  <a:lnTo>
                    <a:pt x="0" y="3129"/>
                  </a:lnTo>
                  <a:lnTo>
                    <a:pt x="279" y="3216"/>
                  </a:lnTo>
                  <a:lnTo>
                    <a:pt x="395" y="3110"/>
                  </a:lnTo>
                  <a:lnTo>
                    <a:pt x="510" y="2985"/>
                  </a:lnTo>
                  <a:lnTo>
                    <a:pt x="722" y="2744"/>
                  </a:lnTo>
                  <a:lnTo>
                    <a:pt x="924" y="2494"/>
                  </a:lnTo>
                  <a:lnTo>
                    <a:pt x="1107" y="2234"/>
                  </a:lnTo>
                  <a:lnTo>
                    <a:pt x="1281" y="1964"/>
                  </a:lnTo>
                  <a:lnTo>
                    <a:pt x="1435" y="1704"/>
                  </a:lnTo>
                  <a:lnTo>
                    <a:pt x="1569" y="1454"/>
                  </a:lnTo>
                  <a:lnTo>
                    <a:pt x="1695" y="1204"/>
                  </a:lnTo>
                  <a:lnTo>
                    <a:pt x="1801" y="973"/>
                  </a:lnTo>
                  <a:lnTo>
                    <a:pt x="1897" y="751"/>
                  </a:lnTo>
                  <a:lnTo>
                    <a:pt x="2041" y="395"/>
                  </a:lnTo>
                  <a:lnTo>
                    <a:pt x="2128" y="154"/>
                  </a:lnTo>
                  <a:lnTo>
                    <a:pt x="2157" y="68"/>
                  </a:lnTo>
                  <a:lnTo>
                    <a:pt x="2012"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1" name="Google Shape;2971;p28"/>
            <p:cNvSpPr/>
            <p:nvPr/>
          </p:nvSpPr>
          <p:spPr>
            <a:xfrm>
              <a:off x="3768825" y="2947275"/>
              <a:ext cx="41900" cy="73900"/>
            </a:xfrm>
            <a:custGeom>
              <a:rect b="b" l="l" r="r" t="t"/>
              <a:pathLst>
                <a:path extrusionOk="0" h="2956" w="1676">
                  <a:moveTo>
                    <a:pt x="1522" y="0"/>
                  </a:moveTo>
                  <a:lnTo>
                    <a:pt x="1435" y="279"/>
                  </a:lnTo>
                  <a:lnTo>
                    <a:pt x="1349" y="539"/>
                  </a:lnTo>
                  <a:lnTo>
                    <a:pt x="1252" y="790"/>
                  </a:lnTo>
                  <a:lnTo>
                    <a:pt x="1146" y="1030"/>
                  </a:lnTo>
                  <a:lnTo>
                    <a:pt x="1050" y="1261"/>
                  </a:lnTo>
                  <a:lnTo>
                    <a:pt x="944" y="1473"/>
                  </a:lnTo>
                  <a:lnTo>
                    <a:pt x="838" y="1675"/>
                  </a:lnTo>
                  <a:lnTo>
                    <a:pt x="732" y="1868"/>
                  </a:lnTo>
                  <a:lnTo>
                    <a:pt x="530" y="2214"/>
                  </a:lnTo>
                  <a:lnTo>
                    <a:pt x="338" y="2503"/>
                  </a:lnTo>
                  <a:lnTo>
                    <a:pt x="155" y="2754"/>
                  </a:lnTo>
                  <a:lnTo>
                    <a:pt x="1" y="2946"/>
                  </a:lnTo>
                  <a:lnTo>
                    <a:pt x="155" y="2956"/>
                  </a:lnTo>
                  <a:lnTo>
                    <a:pt x="299" y="2956"/>
                  </a:lnTo>
                  <a:lnTo>
                    <a:pt x="453" y="2744"/>
                  </a:lnTo>
                  <a:lnTo>
                    <a:pt x="607" y="2523"/>
                  </a:lnTo>
                  <a:lnTo>
                    <a:pt x="742" y="2291"/>
                  </a:lnTo>
                  <a:lnTo>
                    <a:pt x="877" y="2051"/>
                  </a:lnTo>
                  <a:lnTo>
                    <a:pt x="1002" y="1810"/>
                  </a:lnTo>
                  <a:lnTo>
                    <a:pt x="1117" y="1569"/>
                  </a:lnTo>
                  <a:lnTo>
                    <a:pt x="1214" y="1329"/>
                  </a:lnTo>
                  <a:lnTo>
                    <a:pt x="1310" y="1107"/>
                  </a:lnTo>
                  <a:lnTo>
                    <a:pt x="1474" y="693"/>
                  </a:lnTo>
                  <a:lnTo>
                    <a:pt x="1580" y="366"/>
                  </a:lnTo>
                  <a:lnTo>
                    <a:pt x="1676" y="68"/>
                  </a:lnTo>
                  <a:lnTo>
                    <a:pt x="1522"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2" name="Google Shape;2972;p28"/>
            <p:cNvSpPr/>
            <p:nvPr/>
          </p:nvSpPr>
          <p:spPr>
            <a:xfrm>
              <a:off x="3696375" y="2922000"/>
              <a:ext cx="65250" cy="78000"/>
            </a:xfrm>
            <a:custGeom>
              <a:rect b="b" l="l" r="r" t="t"/>
              <a:pathLst>
                <a:path extrusionOk="0" h="3120" w="2610">
                  <a:moveTo>
                    <a:pt x="2504" y="0"/>
                  </a:moveTo>
                  <a:lnTo>
                    <a:pt x="2369" y="299"/>
                  </a:lnTo>
                  <a:lnTo>
                    <a:pt x="2225" y="588"/>
                  </a:lnTo>
                  <a:lnTo>
                    <a:pt x="2071" y="857"/>
                  </a:lnTo>
                  <a:lnTo>
                    <a:pt x="1917" y="1107"/>
                  </a:lnTo>
                  <a:lnTo>
                    <a:pt x="1753" y="1338"/>
                  </a:lnTo>
                  <a:lnTo>
                    <a:pt x="1589" y="1550"/>
                  </a:lnTo>
                  <a:lnTo>
                    <a:pt x="1416" y="1752"/>
                  </a:lnTo>
                  <a:lnTo>
                    <a:pt x="1252" y="1935"/>
                  </a:lnTo>
                  <a:lnTo>
                    <a:pt x="1079" y="2109"/>
                  </a:lnTo>
                  <a:lnTo>
                    <a:pt x="915" y="2253"/>
                  </a:lnTo>
                  <a:lnTo>
                    <a:pt x="752" y="2397"/>
                  </a:lnTo>
                  <a:lnTo>
                    <a:pt x="588" y="2523"/>
                  </a:lnTo>
                  <a:lnTo>
                    <a:pt x="434" y="2638"/>
                  </a:lnTo>
                  <a:lnTo>
                    <a:pt x="280" y="2734"/>
                  </a:lnTo>
                  <a:lnTo>
                    <a:pt x="1" y="2908"/>
                  </a:lnTo>
                  <a:lnTo>
                    <a:pt x="155" y="3014"/>
                  </a:lnTo>
                  <a:lnTo>
                    <a:pt x="318" y="3120"/>
                  </a:lnTo>
                  <a:lnTo>
                    <a:pt x="472" y="3014"/>
                  </a:lnTo>
                  <a:lnTo>
                    <a:pt x="627" y="2908"/>
                  </a:lnTo>
                  <a:lnTo>
                    <a:pt x="781" y="2802"/>
                  </a:lnTo>
                  <a:lnTo>
                    <a:pt x="915" y="2686"/>
                  </a:lnTo>
                  <a:lnTo>
                    <a:pt x="1050" y="2571"/>
                  </a:lnTo>
                  <a:lnTo>
                    <a:pt x="1175" y="2446"/>
                  </a:lnTo>
                  <a:lnTo>
                    <a:pt x="1300" y="2320"/>
                  </a:lnTo>
                  <a:lnTo>
                    <a:pt x="1406" y="2195"/>
                  </a:lnTo>
                  <a:lnTo>
                    <a:pt x="1618" y="1945"/>
                  </a:lnTo>
                  <a:lnTo>
                    <a:pt x="1811" y="1685"/>
                  </a:lnTo>
                  <a:lnTo>
                    <a:pt x="1974" y="1435"/>
                  </a:lnTo>
                  <a:lnTo>
                    <a:pt x="2119" y="1184"/>
                  </a:lnTo>
                  <a:lnTo>
                    <a:pt x="2234" y="953"/>
                  </a:lnTo>
                  <a:lnTo>
                    <a:pt x="2340" y="732"/>
                  </a:lnTo>
                  <a:lnTo>
                    <a:pt x="2427" y="539"/>
                  </a:lnTo>
                  <a:lnTo>
                    <a:pt x="2494" y="366"/>
                  </a:lnTo>
                  <a:lnTo>
                    <a:pt x="2581" y="125"/>
                  </a:lnTo>
                  <a:lnTo>
                    <a:pt x="2610" y="29"/>
                  </a:lnTo>
                  <a:lnTo>
                    <a:pt x="2504"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73" name="Google Shape;2973;p28"/>
          <p:cNvSpPr/>
          <p:nvPr/>
        </p:nvSpPr>
        <p:spPr>
          <a:xfrm>
            <a:off x="3295025" y="1001075"/>
            <a:ext cx="2553900" cy="2553900"/>
          </a:xfrm>
          <a:prstGeom prst="ellipse">
            <a:avLst/>
          </a:prstGeom>
          <a:solidFill>
            <a:srgbClr val="2BB9E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74" name="Google Shape;2974;p28"/>
          <p:cNvGrpSpPr/>
          <p:nvPr/>
        </p:nvGrpSpPr>
        <p:grpSpPr>
          <a:xfrm>
            <a:off x="1598400" y="1001063"/>
            <a:ext cx="845400" cy="1310225"/>
            <a:chOff x="1872075" y="2964450"/>
            <a:chExt cx="845400" cy="1310225"/>
          </a:xfrm>
        </p:grpSpPr>
        <p:sp>
          <p:nvSpPr>
            <p:cNvPr id="2975" name="Google Shape;2975;p28"/>
            <p:cNvSpPr/>
            <p:nvPr/>
          </p:nvSpPr>
          <p:spPr>
            <a:xfrm>
              <a:off x="1872075" y="4171175"/>
              <a:ext cx="845400" cy="1035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76" name="Google Shape;2976;p28"/>
            <p:cNvGrpSpPr/>
            <p:nvPr/>
          </p:nvGrpSpPr>
          <p:grpSpPr>
            <a:xfrm>
              <a:off x="1872075" y="2964450"/>
              <a:ext cx="845400" cy="1266625"/>
              <a:chOff x="1872075" y="2964450"/>
              <a:chExt cx="845400" cy="1266625"/>
            </a:xfrm>
          </p:grpSpPr>
          <p:sp>
            <p:nvSpPr>
              <p:cNvPr id="2977" name="Google Shape;2977;p28"/>
              <p:cNvSpPr/>
              <p:nvPr/>
            </p:nvSpPr>
            <p:spPr>
              <a:xfrm>
                <a:off x="2375150" y="3397600"/>
                <a:ext cx="268925" cy="219125"/>
              </a:xfrm>
              <a:custGeom>
                <a:rect b="b" l="l" r="r" t="t"/>
                <a:pathLst>
                  <a:path extrusionOk="0" h="8765" w="10757">
                    <a:moveTo>
                      <a:pt x="1908" y="0"/>
                    </a:moveTo>
                    <a:lnTo>
                      <a:pt x="1" y="954"/>
                    </a:lnTo>
                    <a:lnTo>
                      <a:pt x="75" y="1081"/>
                    </a:lnTo>
                    <a:lnTo>
                      <a:pt x="213" y="1346"/>
                    </a:lnTo>
                    <a:lnTo>
                      <a:pt x="435" y="1717"/>
                    </a:lnTo>
                    <a:lnTo>
                      <a:pt x="743" y="2194"/>
                    </a:lnTo>
                    <a:lnTo>
                      <a:pt x="923" y="2469"/>
                    </a:lnTo>
                    <a:lnTo>
                      <a:pt x="1114" y="2756"/>
                    </a:lnTo>
                    <a:lnTo>
                      <a:pt x="1336" y="3052"/>
                    </a:lnTo>
                    <a:lnTo>
                      <a:pt x="1580" y="3370"/>
                    </a:lnTo>
                    <a:lnTo>
                      <a:pt x="1834" y="3688"/>
                    </a:lnTo>
                    <a:lnTo>
                      <a:pt x="2110" y="4027"/>
                    </a:lnTo>
                    <a:lnTo>
                      <a:pt x="2417" y="4366"/>
                    </a:lnTo>
                    <a:lnTo>
                      <a:pt x="2735" y="4705"/>
                    </a:lnTo>
                    <a:lnTo>
                      <a:pt x="3074" y="5045"/>
                    </a:lnTo>
                    <a:lnTo>
                      <a:pt x="3424" y="5394"/>
                    </a:lnTo>
                    <a:lnTo>
                      <a:pt x="3805" y="5723"/>
                    </a:lnTo>
                    <a:lnTo>
                      <a:pt x="4208" y="6062"/>
                    </a:lnTo>
                    <a:lnTo>
                      <a:pt x="4621" y="6390"/>
                    </a:lnTo>
                    <a:lnTo>
                      <a:pt x="5056" y="6698"/>
                    </a:lnTo>
                    <a:lnTo>
                      <a:pt x="5522" y="7005"/>
                    </a:lnTo>
                    <a:lnTo>
                      <a:pt x="5999" y="7291"/>
                    </a:lnTo>
                    <a:lnTo>
                      <a:pt x="6243" y="7429"/>
                    </a:lnTo>
                    <a:lnTo>
                      <a:pt x="6497" y="7556"/>
                    </a:lnTo>
                    <a:lnTo>
                      <a:pt x="6751" y="7683"/>
                    </a:lnTo>
                    <a:lnTo>
                      <a:pt x="7016" y="7810"/>
                    </a:lnTo>
                    <a:lnTo>
                      <a:pt x="7281" y="7927"/>
                    </a:lnTo>
                    <a:lnTo>
                      <a:pt x="7557" y="8033"/>
                    </a:lnTo>
                    <a:lnTo>
                      <a:pt x="7832" y="8139"/>
                    </a:lnTo>
                    <a:lnTo>
                      <a:pt x="8108" y="8234"/>
                    </a:lnTo>
                    <a:lnTo>
                      <a:pt x="8394" y="8330"/>
                    </a:lnTo>
                    <a:lnTo>
                      <a:pt x="8690" y="8414"/>
                    </a:lnTo>
                    <a:lnTo>
                      <a:pt x="8987" y="8489"/>
                    </a:lnTo>
                    <a:lnTo>
                      <a:pt x="9294" y="8563"/>
                    </a:lnTo>
                    <a:lnTo>
                      <a:pt x="9602" y="8626"/>
                    </a:lnTo>
                    <a:lnTo>
                      <a:pt x="9909" y="8679"/>
                    </a:lnTo>
                    <a:lnTo>
                      <a:pt x="10227" y="8722"/>
                    </a:lnTo>
                    <a:lnTo>
                      <a:pt x="10545" y="8764"/>
                    </a:lnTo>
                    <a:lnTo>
                      <a:pt x="10757" y="6645"/>
                    </a:lnTo>
                    <a:lnTo>
                      <a:pt x="10492" y="6613"/>
                    </a:lnTo>
                    <a:lnTo>
                      <a:pt x="10227" y="6571"/>
                    </a:lnTo>
                    <a:lnTo>
                      <a:pt x="9973" y="6528"/>
                    </a:lnTo>
                    <a:lnTo>
                      <a:pt x="9718" y="6475"/>
                    </a:lnTo>
                    <a:lnTo>
                      <a:pt x="9464" y="6412"/>
                    </a:lnTo>
                    <a:lnTo>
                      <a:pt x="9210" y="6348"/>
                    </a:lnTo>
                    <a:lnTo>
                      <a:pt x="8966" y="6274"/>
                    </a:lnTo>
                    <a:lnTo>
                      <a:pt x="8733" y="6200"/>
                    </a:lnTo>
                    <a:lnTo>
                      <a:pt x="8500" y="6115"/>
                    </a:lnTo>
                    <a:lnTo>
                      <a:pt x="8267" y="6019"/>
                    </a:lnTo>
                    <a:lnTo>
                      <a:pt x="7811" y="5818"/>
                    </a:lnTo>
                    <a:lnTo>
                      <a:pt x="7376" y="5606"/>
                    </a:lnTo>
                    <a:lnTo>
                      <a:pt x="6953" y="5373"/>
                    </a:lnTo>
                    <a:lnTo>
                      <a:pt x="6550" y="5119"/>
                    </a:lnTo>
                    <a:lnTo>
                      <a:pt x="6168" y="4864"/>
                    </a:lnTo>
                    <a:lnTo>
                      <a:pt x="5797" y="4589"/>
                    </a:lnTo>
                    <a:lnTo>
                      <a:pt x="5437" y="4303"/>
                    </a:lnTo>
                    <a:lnTo>
                      <a:pt x="5098" y="4017"/>
                    </a:lnTo>
                    <a:lnTo>
                      <a:pt x="4780" y="3720"/>
                    </a:lnTo>
                    <a:lnTo>
                      <a:pt x="4473" y="3423"/>
                    </a:lnTo>
                    <a:lnTo>
                      <a:pt x="4187" y="3126"/>
                    </a:lnTo>
                    <a:lnTo>
                      <a:pt x="3922" y="2840"/>
                    </a:lnTo>
                    <a:lnTo>
                      <a:pt x="3667" y="2544"/>
                    </a:lnTo>
                    <a:lnTo>
                      <a:pt x="3424" y="2258"/>
                    </a:lnTo>
                    <a:lnTo>
                      <a:pt x="3201" y="1982"/>
                    </a:lnTo>
                    <a:lnTo>
                      <a:pt x="3000" y="1717"/>
                    </a:lnTo>
                    <a:lnTo>
                      <a:pt x="2820" y="1452"/>
                    </a:lnTo>
                    <a:lnTo>
                      <a:pt x="2491" y="986"/>
                    </a:lnTo>
                    <a:lnTo>
                      <a:pt x="2247" y="594"/>
                    </a:lnTo>
                    <a:lnTo>
                      <a:pt x="2057" y="286"/>
                    </a:lnTo>
                    <a:lnTo>
                      <a:pt x="1908"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8" name="Google Shape;2978;p28"/>
              <p:cNvSpPr/>
              <p:nvPr/>
            </p:nvSpPr>
            <p:spPr>
              <a:xfrm>
                <a:off x="2588700" y="3516550"/>
                <a:ext cx="128775" cy="109975"/>
              </a:xfrm>
              <a:custGeom>
                <a:rect b="b" l="l" r="r" t="t"/>
                <a:pathLst>
                  <a:path extrusionOk="0" h="4399" w="5151">
                    <a:moveTo>
                      <a:pt x="1251" y="0"/>
                    </a:moveTo>
                    <a:lnTo>
                      <a:pt x="1198" y="11"/>
                    </a:lnTo>
                    <a:lnTo>
                      <a:pt x="1134" y="32"/>
                    </a:lnTo>
                    <a:lnTo>
                      <a:pt x="1060" y="64"/>
                    </a:lnTo>
                    <a:lnTo>
                      <a:pt x="986" y="106"/>
                    </a:lnTo>
                    <a:lnTo>
                      <a:pt x="911" y="170"/>
                    </a:lnTo>
                    <a:lnTo>
                      <a:pt x="837" y="234"/>
                    </a:lnTo>
                    <a:lnTo>
                      <a:pt x="689" y="393"/>
                    </a:lnTo>
                    <a:lnTo>
                      <a:pt x="530" y="594"/>
                    </a:lnTo>
                    <a:lnTo>
                      <a:pt x="382" y="806"/>
                    </a:lnTo>
                    <a:lnTo>
                      <a:pt x="244" y="1039"/>
                    </a:lnTo>
                    <a:lnTo>
                      <a:pt x="117" y="1272"/>
                    </a:lnTo>
                    <a:lnTo>
                      <a:pt x="74" y="1378"/>
                    </a:lnTo>
                    <a:lnTo>
                      <a:pt x="42" y="1495"/>
                    </a:lnTo>
                    <a:lnTo>
                      <a:pt x="11" y="1601"/>
                    </a:lnTo>
                    <a:lnTo>
                      <a:pt x="0" y="1717"/>
                    </a:lnTo>
                    <a:lnTo>
                      <a:pt x="0" y="1834"/>
                    </a:lnTo>
                    <a:lnTo>
                      <a:pt x="11" y="1940"/>
                    </a:lnTo>
                    <a:lnTo>
                      <a:pt x="21" y="2056"/>
                    </a:lnTo>
                    <a:lnTo>
                      <a:pt x="53" y="2173"/>
                    </a:lnTo>
                    <a:lnTo>
                      <a:pt x="466" y="3519"/>
                    </a:lnTo>
                    <a:lnTo>
                      <a:pt x="498" y="3614"/>
                    </a:lnTo>
                    <a:lnTo>
                      <a:pt x="541" y="3709"/>
                    </a:lnTo>
                    <a:lnTo>
                      <a:pt x="583" y="3794"/>
                    </a:lnTo>
                    <a:lnTo>
                      <a:pt x="636" y="3879"/>
                    </a:lnTo>
                    <a:lnTo>
                      <a:pt x="699" y="3953"/>
                    </a:lnTo>
                    <a:lnTo>
                      <a:pt x="763" y="4027"/>
                    </a:lnTo>
                    <a:lnTo>
                      <a:pt x="827" y="4091"/>
                    </a:lnTo>
                    <a:lnTo>
                      <a:pt x="901" y="4154"/>
                    </a:lnTo>
                    <a:lnTo>
                      <a:pt x="986" y="4207"/>
                    </a:lnTo>
                    <a:lnTo>
                      <a:pt x="1060" y="4260"/>
                    </a:lnTo>
                    <a:lnTo>
                      <a:pt x="1155" y="4303"/>
                    </a:lnTo>
                    <a:lnTo>
                      <a:pt x="1240" y="4335"/>
                    </a:lnTo>
                    <a:lnTo>
                      <a:pt x="1335" y="4366"/>
                    </a:lnTo>
                    <a:lnTo>
                      <a:pt x="1431" y="4388"/>
                    </a:lnTo>
                    <a:lnTo>
                      <a:pt x="1526" y="4398"/>
                    </a:lnTo>
                    <a:lnTo>
                      <a:pt x="1749" y="4398"/>
                    </a:lnTo>
                    <a:lnTo>
                      <a:pt x="1876" y="4388"/>
                    </a:lnTo>
                    <a:lnTo>
                      <a:pt x="2098" y="4356"/>
                    </a:lnTo>
                    <a:lnTo>
                      <a:pt x="2300" y="4303"/>
                    </a:lnTo>
                    <a:lnTo>
                      <a:pt x="2480" y="4250"/>
                    </a:lnTo>
                    <a:lnTo>
                      <a:pt x="2628" y="4186"/>
                    </a:lnTo>
                    <a:lnTo>
                      <a:pt x="2734" y="4144"/>
                    </a:lnTo>
                    <a:lnTo>
                      <a:pt x="2819" y="4091"/>
                    </a:lnTo>
                    <a:lnTo>
                      <a:pt x="3709" y="4091"/>
                    </a:lnTo>
                    <a:lnTo>
                      <a:pt x="4027" y="4070"/>
                    </a:lnTo>
                    <a:lnTo>
                      <a:pt x="4302" y="4038"/>
                    </a:lnTo>
                    <a:lnTo>
                      <a:pt x="4408" y="4017"/>
                    </a:lnTo>
                    <a:lnTo>
                      <a:pt x="4493" y="3985"/>
                    </a:lnTo>
                    <a:lnTo>
                      <a:pt x="4536" y="3953"/>
                    </a:lnTo>
                    <a:lnTo>
                      <a:pt x="4546" y="3932"/>
                    </a:lnTo>
                    <a:lnTo>
                      <a:pt x="4546" y="3911"/>
                    </a:lnTo>
                    <a:lnTo>
                      <a:pt x="4525" y="3868"/>
                    </a:lnTo>
                    <a:lnTo>
                      <a:pt x="4493" y="3837"/>
                    </a:lnTo>
                    <a:lnTo>
                      <a:pt x="4440" y="3794"/>
                    </a:lnTo>
                    <a:lnTo>
                      <a:pt x="4377" y="3762"/>
                    </a:lnTo>
                    <a:lnTo>
                      <a:pt x="4207" y="3699"/>
                    </a:lnTo>
                    <a:lnTo>
                      <a:pt x="4016" y="3635"/>
                    </a:lnTo>
                    <a:lnTo>
                      <a:pt x="3815" y="3593"/>
                    </a:lnTo>
                    <a:lnTo>
                      <a:pt x="3624" y="3550"/>
                    </a:lnTo>
                    <a:lnTo>
                      <a:pt x="3306" y="3487"/>
                    </a:lnTo>
                    <a:lnTo>
                      <a:pt x="3222" y="3466"/>
                    </a:lnTo>
                    <a:lnTo>
                      <a:pt x="3158" y="3434"/>
                    </a:lnTo>
                    <a:lnTo>
                      <a:pt x="3137" y="3413"/>
                    </a:lnTo>
                    <a:lnTo>
                      <a:pt x="3126" y="3391"/>
                    </a:lnTo>
                    <a:lnTo>
                      <a:pt x="3126" y="3370"/>
                    </a:lnTo>
                    <a:lnTo>
                      <a:pt x="3147" y="3349"/>
                    </a:lnTo>
                    <a:lnTo>
                      <a:pt x="3158" y="3338"/>
                    </a:lnTo>
                    <a:lnTo>
                      <a:pt x="3476" y="3317"/>
                    </a:lnTo>
                    <a:lnTo>
                      <a:pt x="3804" y="3285"/>
                    </a:lnTo>
                    <a:lnTo>
                      <a:pt x="4175" y="3243"/>
                    </a:lnTo>
                    <a:lnTo>
                      <a:pt x="4546" y="3180"/>
                    </a:lnTo>
                    <a:lnTo>
                      <a:pt x="4716" y="3148"/>
                    </a:lnTo>
                    <a:lnTo>
                      <a:pt x="4864" y="3105"/>
                    </a:lnTo>
                    <a:lnTo>
                      <a:pt x="4991" y="3063"/>
                    </a:lnTo>
                    <a:lnTo>
                      <a:pt x="5087" y="3021"/>
                    </a:lnTo>
                    <a:lnTo>
                      <a:pt x="5118" y="2989"/>
                    </a:lnTo>
                    <a:lnTo>
                      <a:pt x="5140" y="2968"/>
                    </a:lnTo>
                    <a:lnTo>
                      <a:pt x="5150" y="2936"/>
                    </a:lnTo>
                    <a:lnTo>
                      <a:pt x="5150" y="2904"/>
                    </a:lnTo>
                    <a:lnTo>
                      <a:pt x="5150" y="2872"/>
                    </a:lnTo>
                    <a:lnTo>
                      <a:pt x="5129" y="2851"/>
                    </a:lnTo>
                    <a:lnTo>
                      <a:pt x="5065" y="2798"/>
                    </a:lnTo>
                    <a:lnTo>
                      <a:pt x="4970" y="2745"/>
                    </a:lnTo>
                    <a:lnTo>
                      <a:pt x="4854" y="2703"/>
                    </a:lnTo>
                    <a:lnTo>
                      <a:pt x="4716" y="2671"/>
                    </a:lnTo>
                    <a:lnTo>
                      <a:pt x="4567" y="2639"/>
                    </a:lnTo>
                    <a:lnTo>
                      <a:pt x="4239" y="2575"/>
                    </a:lnTo>
                    <a:lnTo>
                      <a:pt x="3921" y="2544"/>
                    </a:lnTo>
                    <a:lnTo>
                      <a:pt x="3645" y="2512"/>
                    </a:lnTo>
                    <a:lnTo>
                      <a:pt x="3370" y="2491"/>
                    </a:lnTo>
                    <a:lnTo>
                      <a:pt x="3677" y="2395"/>
                    </a:lnTo>
                    <a:lnTo>
                      <a:pt x="3995" y="2289"/>
                    </a:lnTo>
                    <a:lnTo>
                      <a:pt x="4334" y="2162"/>
                    </a:lnTo>
                    <a:lnTo>
                      <a:pt x="4673" y="2014"/>
                    </a:lnTo>
                    <a:lnTo>
                      <a:pt x="4822" y="1940"/>
                    </a:lnTo>
                    <a:lnTo>
                      <a:pt x="4960" y="1876"/>
                    </a:lnTo>
                    <a:lnTo>
                      <a:pt x="5055" y="1802"/>
                    </a:lnTo>
                    <a:lnTo>
                      <a:pt x="5118" y="1738"/>
                    </a:lnTo>
                    <a:lnTo>
                      <a:pt x="5140" y="1707"/>
                    </a:lnTo>
                    <a:lnTo>
                      <a:pt x="5150" y="1675"/>
                    </a:lnTo>
                    <a:lnTo>
                      <a:pt x="5150" y="1643"/>
                    </a:lnTo>
                    <a:lnTo>
                      <a:pt x="5129" y="1622"/>
                    </a:lnTo>
                    <a:lnTo>
                      <a:pt x="5108" y="1590"/>
                    </a:lnTo>
                    <a:lnTo>
                      <a:pt x="5065" y="1569"/>
                    </a:lnTo>
                    <a:lnTo>
                      <a:pt x="4970" y="1537"/>
                    </a:lnTo>
                    <a:lnTo>
                      <a:pt x="4843" y="1516"/>
                    </a:lnTo>
                    <a:lnTo>
                      <a:pt x="4695" y="1505"/>
                    </a:lnTo>
                    <a:lnTo>
                      <a:pt x="4536" y="1495"/>
                    </a:lnTo>
                    <a:lnTo>
                      <a:pt x="4355" y="1495"/>
                    </a:lnTo>
                    <a:lnTo>
                      <a:pt x="3974" y="1516"/>
                    </a:lnTo>
                    <a:lnTo>
                      <a:pt x="3614" y="1548"/>
                    </a:lnTo>
                    <a:lnTo>
                      <a:pt x="3296" y="1579"/>
                    </a:lnTo>
                    <a:lnTo>
                      <a:pt x="2999" y="1622"/>
                    </a:lnTo>
                    <a:lnTo>
                      <a:pt x="3190" y="1452"/>
                    </a:lnTo>
                    <a:lnTo>
                      <a:pt x="3370" y="1272"/>
                    </a:lnTo>
                    <a:lnTo>
                      <a:pt x="3571" y="1050"/>
                    </a:lnTo>
                    <a:lnTo>
                      <a:pt x="3677" y="944"/>
                    </a:lnTo>
                    <a:lnTo>
                      <a:pt x="3762" y="827"/>
                    </a:lnTo>
                    <a:lnTo>
                      <a:pt x="3836" y="710"/>
                    </a:lnTo>
                    <a:lnTo>
                      <a:pt x="3900" y="604"/>
                    </a:lnTo>
                    <a:lnTo>
                      <a:pt x="3942" y="498"/>
                    </a:lnTo>
                    <a:lnTo>
                      <a:pt x="3953" y="414"/>
                    </a:lnTo>
                    <a:lnTo>
                      <a:pt x="3953" y="371"/>
                    </a:lnTo>
                    <a:lnTo>
                      <a:pt x="3942" y="340"/>
                    </a:lnTo>
                    <a:lnTo>
                      <a:pt x="3921" y="297"/>
                    </a:lnTo>
                    <a:lnTo>
                      <a:pt x="3889" y="276"/>
                    </a:lnTo>
                    <a:lnTo>
                      <a:pt x="3857" y="255"/>
                    </a:lnTo>
                    <a:lnTo>
                      <a:pt x="3804" y="234"/>
                    </a:lnTo>
                    <a:lnTo>
                      <a:pt x="3688" y="234"/>
                    </a:lnTo>
                    <a:lnTo>
                      <a:pt x="3539" y="255"/>
                    </a:lnTo>
                    <a:lnTo>
                      <a:pt x="3370" y="308"/>
                    </a:lnTo>
                    <a:lnTo>
                      <a:pt x="3179" y="371"/>
                    </a:lnTo>
                    <a:lnTo>
                      <a:pt x="2978" y="456"/>
                    </a:lnTo>
                    <a:lnTo>
                      <a:pt x="2766" y="551"/>
                    </a:lnTo>
                    <a:lnTo>
                      <a:pt x="2554" y="657"/>
                    </a:lnTo>
                    <a:lnTo>
                      <a:pt x="2151" y="869"/>
                    </a:lnTo>
                    <a:lnTo>
                      <a:pt x="1812" y="1060"/>
                    </a:lnTo>
                    <a:lnTo>
                      <a:pt x="1484" y="1251"/>
                    </a:lnTo>
                    <a:lnTo>
                      <a:pt x="1505" y="1060"/>
                    </a:lnTo>
                    <a:lnTo>
                      <a:pt x="1526" y="859"/>
                    </a:lnTo>
                    <a:lnTo>
                      <a:pt x="1526" y="626"/>
                    </a:lnTo>
                    <a:lnTo>
                      <a:pt x="1526" y="509"/>
                    </a:lnTo>
                    <a:lnTo>
                      <a:pt x="1515" y="403"/>
                    </a:lnTo>
                    <a:lnTo>
                      <a:pt x="1494" y="297"/>
                    </a:lnTo>
                    <a:lnTo>
                      <a:pt x="1473" y="202"/>
                    </a:lnTo>
                    <a:lnTo>
                      <a:pt x="1431" y="117"/>
                    </a:lnTo>
                    <a:lnTo>
                      <a:pt x="1388" y="64"/>
                    </a:lnTo>
                    <a:lnTo>
                      <a:pt x="1357" y="32"/>
                    </a:lnTo>
                    <a:lnTo>
                      <a:pt x="1325" y="22"/>
                    </a:lnTo>
                    <a:lnTo>
                      <a:pt x="1293" y="11"/>
                    </a:lnTo>
                    <a:lnTo>
                      <a:pt x="1251"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9" name="Google Shape;2979;p28"/>
              <p:cNvSpPr/>
              <p:nvPr/>
            </p:nvSpPr>
            <p:spPr>
              <a:xfrm>
                <a:off x="1945450" y="3397600"/>
                <a:ext cx="268925" cy="219125"/>
              </a:xfrm>
              <a:custGeom>
                <a:rect b="b" l="l" r="r" t="t"/>
                <a:pathLst>
                  <a:path extrusionOk="0" h="8765" w="10757">
                    <a:moveTo>
                      <a:pt x="8849" y="0"/>
                    </a:moveTo>
                    <a:lnTo>
                      <a:pt x="8701" y="286"/>
                    </a:lnTo>
                    <a:lnTo>
                      <a:pt x="8520" y="594"/>
                    </a:lnTo>
                    <a:lnTo>
                      <a:pt x="8266" y="986"/>
                    </a:lnTo>
                    <a:lnTo>
                      <a:pt x="7948" y="1452"/>
                    </a:lnTo>
                    <a:lnTo>
                      <a:pt x="7757" y="1717"/>
                    </a:lnTo>
                    <a:lnTo>
                      <a:pt x="7556" y="1982"/>
                    </a:lnTo>
                    <a:lnTo>
                      <a:pt x="7334" y="2258"/>
                    </a:lnTo>
                    <a:lnTo>
                      <a:pt x="7100" y="2544"/>
                    </a:lnTo>
                    <a:lnTo>
                      <a:pt x="6846" y="2840"/>
                    </a:lnTo>
                    <a:lnTo>
                      <a:pt x="6571" y="3126"/>
                    </a:lnTo>
                    <a:lnTo>
                      <a:pt x="6284" y="3423"/>
                    </a:lnTo>
                    <a:lnTo>
                      <a:pt x="5977" y="3720"/>
                    </a:lnTo>
                    <a:lnTo>
                      <a:pt x="5659" y="4017"/>
                    </a:lnTo>
                    <a:lnTo>
                      <a:pt x="5320" y="4303"/>
                    </a:lnTo>
                    <a:lnTo>
                      <a:pt x="4970" y="4589"/>
                    </a:lnTo>
                    <a:lnTo>
                      <a:pt x="4600" y="4864"/>
                    </a:lnTo>
                    <a:lnTo>
                      <a:pt x="4207" y="5119"/>
                    </a:lnTo>
                    <a:lnTo>
                      <a:pt x="3805" y="5373"/>
                    </a:lnTo>
                    <a:lnTo>
                      <a:pt x="3391" y="5606"/>
                    </a:lnTo>
                    <a:lnTo>
                      <a:pt x="2946" y="5818"/>
                    </a:lnTo>
                    <a:lnTo>
                      <a:pt x="2501" y="6019"/>
                    </a:lnTo>
                    <a:lnTo>
                      <a:pt x="2268" y="6115"/>
                    </a:lnTo>
                    <a:lnTo>
                      <a:pt x="2035" y="6200"/>
                    </a:lnTo>
                    <a:lnTo>
                      <a:pt x="1791" y="6274"/>
                    </a:lnTo>
                    <a:lnTo>
                      <a:pt x="1548" y="6348"/>
                    </a:lnTo>
                    <a:lnTo>
                      <a:pt x="1304" y="6412"/>
                    </a:lnTo>
                    <a:lnTo>
                      <a:pt x="1049" y="6475"/>
                    </a:lnTo>
                    <a:lnTo>
                      <a:pt x="795" y="6528"/>
                    </a:lnTo>
                    <a:lnTo>
                      <a:pt x="530" y="6571"/>
                    </a:lnTo>
                    <a:lnTo>
                      <a:pt x="265" y="6613"/>
                    </a:lnTo>
                    <a:lnTo>
                      <a:pt x="0" y="6645"/>
                    </a:lnTo>
                    <a:lnTo>
                      <a:pt x="212" y="8764"/>
                    </a:lnTo>
                    <a:lnTo>
                      <a:pt x="530" y="8722"/>
                    </a:lnTo>
                    <a:lnTo>
                      <a:pt x="848" y="8679"/>
                    </a:lnTo>
                    <a:lnTo>
                      <a:pt x="1166" y="8626"/>
                    </a:lnTo>
                    <a:lnTo>
                      <a:pt x="1473" y="8563"/>
                    </a:lnTo>
                    <a:lnTo>
                      <a:pt x="1770" y="8489"/>
                    </a:lnTo>
                    <a:lnTo>
                      <a:pt x="2067" y="8414"/>
                    </a:lnTo>
                    <a:lnTo>
                      <a:pt x="2364" y="8330"/>
                    </a:lnTo>
                    <a:lnTo>
                      <a:pt x="2650" y="8234"/>
                    </a:lnTo>
                    <a:lnTo>
                      <a:pt x="2936" y="8139"/>
                    </a:lnTo>
                    <a:lnTo>
                      <a:pt x="3211" y="8033"/>
                    </a:lnTo>
                    <a:lnTo>
                      <a:pt x="3476" y="7927"/>
                    </a:lnTo>
                    <a:lnTo>
                      <a:pt x="3752" y="7810"/>
                    </a:lnTo>
                    <a:lnTo>
                      <a:pt x="4006" y="7683"/>
                    </a:lnTo>
                    <a:lnTo>
                      <a:pt x="4271" y="7556"/>
                    </a:lnTo>
                    <a:lnTo>
                      <a:pt x="4515" y="7429"/>
                    </a:lnTo>
                    <a:lnTo>
                      <a:pt x="4769" y="7291"/>
                    </a:lnTo>
                    <a:lnTo>
                      <a:pt x="5246" y="7005"/>
                    </a:lnTo>
                    <a:lnTo>
                      <a:pt x="5702" y="6698"/>
                    </a:lnTo>
                    <a:lnTo>
                      <a:pt x="6136" y="6390"/>
                    </a:lnTo>
                    <a:lnTo>
                      <a:pt x="6560" y="6062"/>
                    </a:lnTo>
                    <a:lnTo>
                      <a:pt x="6952" y="5723"/>
                    </a:lnTo>
                    <a:lnTo>
                      <a:pt x="7334" y="5394"/>
                    </a:lnTo>
                    <a:lnTo>
                      <a:pt x="7694" y="5045"/>
                    </a:lnTo>
                    <a:lnTo>
                      <a:pt x="8033" y="4705"/>
                    </a:lnTo>
                    <a:lnTo>
                      <a:pt x="8351" y="4366"/>
                    </a:lnTo>
                    <a:lnTo>
                      <a:pt x="8648" y="4027"/>
                    </a:lnTo>
                    <a:lnTo>
                      <a:pt x="8923" y="3688"/>
                    </a:lnTo>
                    <a:lnTo>
                      <a:pt x="9188" y="3370"/>
                    </a:lnTo>
                    <a:lnTo>
                      <a:pt x="9421" y="3052"/>
                    </a:lnTo>
                    <a:lnTo>
                      <a:pt x="9644" y="2756"/>
                    </a:lnTo>
                    <a:lnTo>
                      <a:pt x="9845" y="2469"/>
                    </a:lnTo>
                    <a:lnTo>
                      <a:pt x="10025" y="2194"/>
                    </a:lnTo>
                    <a:lnTo>
                      <a:pt x="10322" y="1717"/>
                    </a:lnTo>
                    <a:lnTo>
                      <a:pt x="10544" y="1346"/>
                    </a:lnTo>
                    <a:lnTo>
                      <a:pt x="10693" y="1081"/>
                    </a:lnTo>
                    <a:lnTo>
                      <a:pt x="10756" y="954"/>
                    </a:lnTo>
                    <a:lnTo>
                      <a:pt x="8849"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0" name="Google Shape;2980;p28"/>
              <p:cNvSpPr/>
              <p:nvPr/>
            </p:nvSpPr>
            <p:spPr>
              <a:xfrm>
                <a:off x="1872075" y="3516550"/>
                <a:ext cx="128775" cy="109975"/>
              </a:xfrm>
              <a:custGeom>
                <a:rect b="b" l="l" r="r" t="t"/>
                <a:pathLst>
                  <a:path extrusionOk="0" h="4399" w="5151">
                    <a:moveTo>
                      <a:pt x="3900" y="0"/>
                    </a:moveTo>
                    <a:lnTo>
                      <a:pt x="3868" y="11"/>
                    </a:lnTo>
                    <a:lnTo>
                      <a:pt x="3826" y="22"/>
                    </a:lnTo>
                    <a:lnTo>
                      <a:pt x="3794" y="32"/>
                    </a:lnTo>
                    <a:lnTo>
                      <a:pt x="3773" y="64"/>
                    </a:lnTo>
                    <a:lnTo>
                      <a:pt x="3720" y="117"/>
                    </a:lnTo>
                    <a:lnTo>
                      <a:pt x="3688" y="202"/>
                    </a:lnTo>
                    <a:lnTo>
                      <a:pt x="3656" y="297"/>
                    </a:lnTo>
                    <a:lnTo>
                      <a:pt x="3645" y="403"/>
                    </a:lnTo>
                    <a:lnTo>
                      <a:pt x="3635" y="509"/>
                    </a:lnTo>
                    <a:lnTo>
                      <a:pt x="3624" y="626"/>
                    </a:lnTo>
                    <a:lnTo>
                      <a:pt x="3635" y="859"/>
                    </a:lnTo>
                    <a:lnTo>
                      <a:pt x="3645" y="1060"/>
                    </a:lnTo>
                    <a:lnTo>
                      <a:pt x="3667" y="1251"/>
                    </a:lnTo>
                    <a:lnTo>
                      <a:pt x="3349" y="1060"/>
                    </a:lnTo>
                    <a:lnTo>
                      <a:pt x="2999" y="869"/>
                    </a:lnTo>
                    <a:lnTo>
                      <a:pt x="2596" y="657"/>
                    </a:lnTo>
                    <a:lnTo>
                      <a:pt x="2384" y="551"/>
                    </a:lnTo>
                    <a:lnTo>
                      <a:pt x="2183" y="456"/>
                    </a:lnTo>
                    <a:lnTo>
                      <a:pt x="1982" y="371"/>
                    </a:lnTo>
                    <a:lnTo>
                      <a:pt x="1791" y="308"/>
                    </a:lnTo>
                    <a:lnTo>
                      <a:pt x="1611" y="255"/>
                    </a:lnTo>
                    <a:lnTo>
                      <a:pt x="1462" y="234"/>
                    </a:lnTo>
                    <a:lnTo>
                      <a:pt x="1346" y="234"/>
                    </a:lnTo>
                    <a:lnTo>
                      <a:pt x="1303" y="255"/>
                    </a:lnTo>
                    <a:lnTo>
                      <a:pt x="1261" y="276"/>
                    </a:lnTo>
                    <a:lnTo>
                      <a:pt x="1240" y="297"/>
                    </a:lnTo>
                    <a:lnTo>
                      <a:pt x="1219" y="340"/>
                    </a:lnTo>
                    <a:lnTo>
                      <a:pt x="1208" y="371"/>
                    </a:lnTo>
                    <a:lnTo>
                      <a:pt x="1208" y="414"/>
                    </a:lnTo>
                    <a:lnTo>
                      <a:pt x="1219" y="498"/>
                    </a:lnTo>
                    <a:lnTo>
                      <a:pt x="1261" y="604"/>
                    </a:lnTo>
                    <a:lnTo>
                      <a:pt x="1314" y="710"/>
                    </a:lnTo>
                    <a:lnTo>
                      <a:pt x="1399" y="827"/>
                    </a:lnTo>
                    <a:lnTo>
                      <a:pt x="1484" y="944"/>
                    </a:lnTo>
                    <a:lnTo>
                      <a:pt x="1579" y="1050"/>
                    </a:lnTo>
                    <a:lnTo>
                      <a:pt x="1780" y="1272"/>
                    </a:lnTo>
                    <a:lnTo>
                      <a:pt x="1971" y="1452"/>
                    </a:lnTo>
                    <a:lnTo>
                      <a:pt x="2151" y="1622"/>
                    </a:lnTo>
                    <a:lnTo>
                      <a:pt x="1854" y="1579"/>
                    </a:lnTo>
                    <a:lnTo>
                      <a:pt x="1547" y="1548"/>
                    </a:lnTo>
                    <a:lnTo>
                      <a:pt x="1176" y="1516"/>
                    </a:lnTo>
                    <a:lnTo>
                      <a:pt x="805" y="1495"/>
                    </a:lnTo>
                    <a:lnTo>
                      <a:pt x="625" y="1495"/>
                    </a:lnTo>
                    <a:lnTo>
                      <a:pt x="456" y="1505"/>
                    </a:lnTo>
                    <a:lnTo>
                      <a:pt x="307" y="1516"/>
                    </a:lnTo>
                    <a:lnTo>
                      <a:pt x="180" y="1537"/>
                    </a:lnTo>
                    <a:lnTo>
                      <a:pt x="85" y="1569"/>
                    </a:lnTo>
                    <a:lnTo>
                      <a:pt x="53" y="1590"/>
                    </a:lnTo>
                    <a:lnTo>
                      <a:pt x="21" y="1622"/>
                    </a:lnTo>
                    <a:lnTo>
                      <a:pt x="11" y="1643"/>
                    </a:lnTo>
                    <a:lnTo>
                      <a:pt x="0" y="1675"/>
                    </a:lnTo>
                    <a:lnTo>
                      <a:pt x="11" y="1707"/>
                    </a:lnTo>
                    <a:lnTo>
                      <a:pt x="32" y="1738"/>
                    </a:lnTo>
                    <a:lnTo>
                      <a:pt x="95" y="1802"/>
                    </a:lnTo>
                    <a:lnTo>
                      <a:pt x="201" y="1876"/>
                    </a:lnTo>
                    <a:lnTo>
                      <a:pt x="329" y="1940"/>
                    </a:lnTo>
                    <a:lnTo>
                      <a:pt x="477" y="2014"/>
                    </a:lnTo>
                    <a:lnTo>
                      <a:pt x="816" y="2162"/>
                    </a:lnTo>
                    <a:lnTo>
                      <a:pt x="1166" y="2289"/>
                    </a:lnTo>
                    <a:lnTo>
                      <a:pt x="1473" y="2395"/>
                    </a:lnTo>
                    <a:lnTo>
                      <a:pt x="1780" y="2491"/>
                    </a:lnTo>
                    <a:lnTo>
                      <a:pt x="1515" y="2512"/>
                    </a:lnTo>
                    <a:lnTo>
                      <a:pt x="1229" y="2544"/>
                    </a:lnTo>
                    <a:lnTo>
                      <a:pt x="911" y="2575"/>
                    </a:lnTo>
                    <a:lnTo>
                      <a:pt x="583" y="2639"/>
                    </a:lnTo>
                    <a:lnTo>
                      <a:pt x="434" y="2671"/>
                    </a:lnTo>
                    <a:lnTo>
                      <a:pt x="297" y="2703"/>
                    </a:lnTo>
                    <a:lnTo>
                      <a:pt x="180" y="2745"/>
                    </a:lnTo>
                    <a:lnTo>
                      <a:pt x="95" y="2798"/>
                    </a:lnTo>
                    <a:lnTo>
                      <a:pt x="32" y="2851"/>
                    </a:lnTo>
                    <a:lnTo>
                      <a:pt x="11" y="2872"/>
                    </a:lnTo>
                    <a:lnTo>
                      <a:pt x="0" y="2904"/>
                    </a:lnTo>
                    <a:lnTo>
                      <a:pt x="0" y="2936"/>
                    </a:lnTo>
                    <a:lnTo>
                      <a:pt x="11" y="2968"/>
                    </a:lnTo>
                    <a:lnTo>
                      <a:pt x="32" y="2989"/>
                    </a:lnTo>
                    <a:lnTo>
                      <a:pt x="74" y="3021"/>
                    </a:lnTo>
                    <a:lnTo>
                      <a:pt x="159" y="3063"/>
                    </a:lnTo>
                    <a:lnTo>
                      <a:pt x="286" y="3105"/>
                    </a:lnTo>
                    <a:lnTo>
                      <a:pt x="434" y="3148"/>
                    </a:lnTo>
                    <a:lnTo>
                      <a:pt x="604" y="3180"/>
                    </a:lnTo>
                    <a:lnTo>
                      <a:pt x="975" y="3243"/>
                    </a:lnTo>
                    <a:lnTo>
                      <a:pt x="1346" y="3285"/>
                    </a:lnTo>
                    <a:lnTo>
                      <a:pt x="1674" y="3317"/>
                    </a:lnTo>
                    <a:lnTo>
                      <a:pt x="1992" y="3338"/>
                    </a:lnTo>
                    <a:lnTo>
                      <a:pt x="2013" y="3349"/>
                    </a:lnTo>
                    <a:lnTo>
                      <a:pt x="2024" y="3370"/>
                    </a:lnTo>
                    <a:lnTo>
                      <a:pt x="2024" y="3391"/>
                    </a:lnTo>
                    <a:lnTo>
                      <a:pt x="2024" y="3413"/>
                    </a:lnTo>
                    <a:lnTo>
                      <a:pt x="1992" y="3434"/>
                    </a:lnTo>
                    <a:lnTo>
                      <a:pt x="1939" y="3466"/>
                    </a:lnTo>
                    <a:lnTo>
                      <a:pt x="1844" y="3487"/>
                    </a:lnTo>
                    <a:lnTo>
                      <a:pt x="1537" y="3550"/>
                    </a:lnTo>
                    <a:lnTo>
                      <a:pt x="1335" y="3593"/>
                    </a:lnTo>
                    <a:lnTo>
                      <a:pt x="1134" y="3635"/>
                    </a:lnTo>
                    <a:lnTo>
                      <a:pt x="943" y="3699"/>
                    </a:lnTo>
                    <a:lnTo>
                      <a:pt x="784" y="3762"/>
                    </a:lnTo>
                    <a:lnTo>
                      <a:pt x="710" y="3794"/>
                    </a:lnTo>
                    <a:lnTo>
                      <a:pt x="657" y="3837"/>
                    </a:lnTo>
                    <a:lnTo>
                      <a:pt x="625" y="3868"/>
                    </a:lnTo>
                    <a:lnTo>
                      <a:pt x="604" y="3911"/>
                    </a:lnTo>
                    <a:lnTo>
                      <a:pt x="604" y="3932"/>
                    </a:lnTo>
                    <a:lnTo>
                      <a:pt x="615" y="3953"/>
                    </a:lnTo>
                    <a:lnTo>
                      <a:pt x="668" y="3985"/>
                    </a:lnTo>
                    <a:lnTo>
                      <a:pt x="742" y="4017"/>
                    </a:lnTo>
                    <a:lnTo>
                      <a:pt x="848" y="4038"/>
                    </a:lnTo>
                    <a:lnTo>
                      <a:pt x="1123" y="4070"/>
                    </a:lnTo>
                    <a:lnTo>
                      <a:pt x="1452" y="4091"/>
                    </a:lnTo>
                    <a:lnTo>
                      <a:pt x="2331" y="4091"/>
                    </a:lnTo>
                    <a:lnTo>
                      <a:pt x="2427" y="4144"/>
                    </a:lnTo>
                    <a:lnTo>
                      <a:pt x="2533" y="4186"/>
                    </a:lnTo>
                    <a:lnTo>
                      <a:pt x="2670" y="4250"/>
                    </a:lnTo>
                    <a:lnTo>
                      <a:pt x="2851" y="4303"/>
                    </a:lnTo>
                    <a:lnTo>
                      <a:pt x="3052" y="4356"/>
                    </a:lnTo>
                    <a:lnTo>
                      <a:pt x="3285" y="4388"/>
                    </a:lnTo>
                    <a:lnTo>
                      <a:pt x="3402" y="4398"/>
                    </a:lnTo>
                    <a:lnTo>
                      <a:pt x="3624" y="4398"/>
                    </a:lnTo>
                    <a:lnTo>
                      <a:pt x="3730" y="4388"/>
                    </a:lnTo>
                    <a:lnTo>
                      <a:pt x="3826" y="4366"/>
                    </a:lnTo>
                    <a:lnTo>
                      <a:pt x="3910" y="4335"/>
                    </a:lnTo>
                    <a:lnTo>
                      <a:pt x="4006" y="4303"/>
                    </a:lnTo>
                    <a:lnTo>
                      <a:pt x="4090" y="4260"/>
                    </a:lnTo>
                    <a:lnTo>
                      <a:pt x="4175" y="4207"/>
                    </a:lnTo>
                    <a:lnTo>
                      <a:pt x="4249" y="4154"/>
                    </a:lnTo>
                    <a:lnTo>
                      <a:pt x="4324" y="4091"/>
                    </a:lnTo>
                    <a:lnTo>
                      <a:pt x="4398" y="4027"/>
                    </a:lnTo>
                    <a:lnTo>
                      <a:pt x="4461" y="3953"/>
                    </a:lnTo>
                    <a:lnTo>
                      <a:pt x="4514" y="3879"/>
                    </a:lnTo>
                    <a:lnTo>
                      <a:pt x="4567" y="3794"/>
                    </a:lnTo>
                    <a:lnTo>
                      <a:pt x="4620" y="3709"/>
                    </a:lnTo>
                    <a:lnTo>
                      <a:pt x="4652" y="3614"/>
                    </a:lnTo>
                    <a:lnTo>
                      <a:pt x="4695" y="3519"/>
                    </a:lnTo>
                    <a:lnTo>
                      <a:pt x="5097" y="2173"/>
                    </a:lnTo>
                    <a:lnTo>
                      <a:pt x="5129" y="2056"/>
                    </a:lnTo>
                    <a:lnTo>
                      <a:pt x="5150" y="1940"/>
                    </a:lnTo>
                    <a:lnTo>
                      <a:pt x="5150" y="1834"/>
                    </a:lnTo>
                    <a:lnTo>
                      <a:pt x="5150" y="1717"/>
                    </a:lnTo>
                    <a:lnTo>
                      <a:pt x="5140" y="1601"/>
                    </a:lnTo>
                    <a:lnTo>
                      <a:pt x="5118" y="1495"/>
                    </a:lnTo>
                    <a:lnTo>
                      <a:pt x="5076" y="1378"/>
                    </a:lnTo>
                    <a:lnTo>
                      <a:pt x="5034" y="1272"/>
                    </a:lnTo>
                    <a:lnTo>
                      <a:pt x="4917" y="1039"/>
                    </a:lnTo>
                    <a:lnTo>
                      <a:pt x="4769" y="806"/>
                    </a:lnTo>
                    <a:lnTo>
                      <a:pt x="4620" y="594"/>
                    </a:lnTo>
                    <a:lnTo>
                      <a:pt x="4472" y="393"/>
                    </a:lnTo>
                    <a:lnTo>
                      <a:pt x="4313" y="234"/>
                    </a:lnTo>
                    <a:lnTo>
                      <a:pt x="4239" y="170"/>
                    </a:lnTo>
                    <a:lnTo>
                      <a:pt x="4165" y="106"/>
                    </a:lnTo>
                    <a:lnTo>
                      <a:pt x="4090" y="64"/>
                    </a:lnTo>
                    <a:lnTo>
                      <a:pt x="4027" y="32"/>
                    </a:lnTo>
                    <a:lnTo>
                      <a:pt x="3963" y="11"/>
                    </a:lnTo>
                    <a:lnTo>
                      <a:pt x="3900"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1" name="Google Shape;2981;p28"/>
              <p:cNvSpPr/>
              <p:nvPr/>
            </p:nvSpPr>
            <p:spPr>
              <a:xfrm>
                <a:off x="2138850" y="3590200"/>
                <a:ext cx="317925" cy="254350"/>
              </a:xfrm>
              <a:custGeom>
                <a:rect b="b" l="l" r="r" t="t"/>
                <a:pathLst>
                  <a:path extrusionOk="0" h="10174" w="12717">
                    <a:moveTo>
                      <a:pt x="4833" y="0"/>
                    </a:moveTo>
                    <a:lnTo>
                      <a:pt x="4568" y="22"/>
                    </a:lnTo>
                    <a:lnTo>
                      <a:pt x="4313" y="53"/>
                    </a:lnTo>
                    <a:lnTo>
                      <a:pt x="4070" y="106"/>
                    </a:lnTo>
                    <a:lnTo>
                      <a:pt x="3826" y="159"/>
                    </a:lnTo>
                    <a:lnTo>
                      <a:pt x="3582" y="223"/>
                    </a:lnTo>
                    <a:lnTo>
                      <a:pt x="3349" y="308"/>
                    </a:lnTo>
                    <a:lnTo>
                      <a:pt x="3116" y="403"/>
                    </a:lnTo>
                    <a:lnTo>
                      <a:pt x="2893" y="498"/>
                    </a:lnTo>
                    <a:lnTo>
                      <a:pt x="2671" y="615"/>
                    </a:lnTo>
                    <a:lnTo>
                      <a:pt x="2459" y="742"/>
                    </a:lnTo>
                    <a:lnTo>
                      <a:pt x="2247" y="869"/>
                    </a:lnTo>
                    <a:lnTo>
                      <a:pt x="2056" y="1007"/>
                    </a:lnTo>
                    <a:lnTo>
                      <a:pt x="1865" y="1166"/>
                    </a:lnTo>
                    <a:lnTo>
                      <a:pt x="1675" y="1325"/>
                    </a:lnTo>
                    <a:lnTo>
                      <a:pt x="1494" y="1495"/>
                    </a:lnTo>
                    <a:lnTo>
                      <a:pt x="1325" y="1664"/>
                    </a:lnTo>
                    <a:lnTo>
                      <a:pt x="1166" y="1855"/>
                    </a:lnTo>
                    <a:lnTo>
                      <a:pt x="1018" y="2046"/>
                    </a:lnTo>
                    <a:lnTo>
                      <a:pt x="880" y="2247"/>
                    </a:lnTo>
                    <a:lnTo>
                      <a:pt x="742" y="2448"/>
                    </a:lnTo>
                    <a:lnTo>
                      <a:pt x="625" y="2660"/>
                    </a:lnTo>
                    <a:lnTo>
                      <a:pt x="509" y="2883"/>
                    </a:lnTo>
                    <a:lnTo>
                      <a:pt x="403" y="3105"/>
                    </a:lnTo>
                    <a:lnTo>
                      <a:pt x="318" y="3338"/>
                    </a:lnTo>
                    <a:lnTo>
                      <a:pt x="233" y="3572"/>
                    </a:lnTo>
                    <a:lnTo>
                      <a:pt x="170" y="3815"/>
                    </a:lnTo>
                    <a:lnTo>
                      <a:pt x="106" y="4059"/>
                    </a:lnTo>
                    <a:lnTo>
                      <a:pt x="64" y="4313"/>
                    </a:lnTo>
                    <a:lnTo>
                      <a:pt x="32" y="4568"/>
                    </a:lnTo>
                    <a:lnTo>
                      <a:pt x="11" y="4822"/>
                    </a:lnTo>
                    <a:lnTo>
                      <a:pt x="0" y="5087"/>
                    </a:lnTo>
                    <a:lnTo>
                      <a:pt x="11" y="5341"/>
                    </a:lnTo>
                    <a:lnTo>
                      <a:pt x="32" y="5606"/>
                    </a:lnTo>
                    <a:lnTo>
                      <a:pt x="64" y="5850"/>
                    </a:lnTo>
                    <a:lnTo>
                      <a:pt x="106" y="6104"/>
                    </a:lnTo>
                    <a:lnTo>
                      <a:pt x="170" y="6348"/>
                    </a:lnTo>
                    <a:lnTo>
                      <a:pt x="233" y="6592"/>
                    </a:lnTo>
                    <a:lnTo>
                      <a:pt x="318" y="6825"/>
                    </a:lnTo>
                    <a:lnTo>
                      <a:pt x="403" y="7058"/>
                    </a:lnTo>
                    <a:lnTo>
                      <a:pt x="509" y="7281"/>
                    </a:lnTo>
                    <a:lnTo>
                      <a:pt x="625" y="7503"/>
                    </a:lnTo>
                    <a:lnTo>
                      <a:pt x="742" y="7715"/>
                    </a:lnTo>
                    <a:lnTo>
                      <a:pt x="880" y="7916"/>
                    </a:lnTo>
                    <a:lnTo>
                      <a:pt x="1018" y="8118"/>
                    </a:lnTo>
                    <a:lnTo>
                      <a:pt x="1166" y="8308"/>
                    </a:lnTo>
                    <a:lnTo>
                      <a:pt x="1325" y="8499"/>
                    </a:lnTo>
                    <a:lnTo>
                      <a:pt x="1494" y="8679"/>
                    </a:lnTo>
                    <a:lnTo>
                      <a:pt x="1675" y="8838"/>
                    </a:lnTo>
                    <a:lnTo>
                      <a:pt x="1865" y="9008"/>
                    </a:lnTo>
                    <a:lnTo>
                      <a:pt x="2056" y="9156"/>
                    </a:lnTo>
                    <a:lnTo>
                      <a:pt x="2247" y="9294"/>
                    </a:lnTo>
                    <a:lnTo>
                      <a:pt x="2459" y="9432"/>
                    </a:lnTo>
                    <a:lnTo>
                      <a:pt x="2671" y="9548"/>
                    </a:lnTo>
                    <a:lnTo>
                      <a:pt x="2893" y="9665"/>
                    </a:lnTo>
                    <a:lnTo>
                      <a:pt x="3116" y="9771"/>
                    </a:lnTo>
                    <a:lnTo>
                      <a:pt x="3349" y="9856"/>
                    </a:lnTo>
                    <a:lnTo>
                      <a:pt x="3582" y="9940"/>
                    </a:lnTo>
                    <a:lnTo>
                      <a:pt x="3826" y="10004"/>
                    </a:lnTo>
                    <a:lnTo>
                      <a:pt x="4070" y="10068"/>
                    </a:lnTo>
                    <a:lnTo>
                      <a:pt x="4313" y="10110"/>
                    </a:lnTo>
                    <a:lnTo>
                      <a:pt x="4568" y="10142"/>
                    </a:lnTo>
                    <a:lnTo>
                      <a:pt x="4833" y="10163"/>
                    </a:lnTo>
                    <a:lnTo>
                      <a:pt x="5087" y="10173"/>
                    </a:lnTo>
                    <a:lnTo>
                      <a:pt x="7630" y="10173"/>
                    </a:lnTo>
                    <a:lnTo>
                      <a:pt x="7895" y="10163"/>
                    </a:lnTo>
                    <a:lnTo>
                      <a:pt x="8149" y="10142"/>
                    </a:lnTo>
                    <a:lnTo>
                      <a:pt x="8404" y="10110"/>
                    </a:lnTo>
                    <a:lnTo>
                      <a:pt x="8658" y="10068"/>
                    </a:lnTo>
                    <a:lnTo>
                      <a:pt x="8902" y="10004"/>
                    </a:lnTo>
                    <a:lnTo>
                      <a:pt x="9135" y="9940"/>
                    </a:lnTo>
                    <a:lnTo>
                      <a:pt x="9379" y="9856"/>
                    </a:lnTo>
                    <a:lnTo>
                      <a:pt x="9612" y="9771"/>
                    </a:lnTo>
                    <a:lnTo>
                      <a:pt x="9834" y="9665"/>
                    </a:lnTo>
                    <a:lnTo>
                      <a:pt x="10046" y="9548"/>
                    </a:lnTo>
                    <a:lnTo>
                      <a:pt x="10269" y="9432"/>
                    </a:lnTo>
                    <a:lnTo>
                      <a:pt x="10470" y="9294"/>
                    </a:lnTo>
                    <a:lnTo>
                      <a:pt x="10672" y="9156"/>
                    </a:lnTo>
                    <a:lnTo>
                      <a:pt x="10862" y="9008"/>
                    </a:lnTo>
                    <a:lnTo>
                      <a:pt x="11042" y="8838"/>
                    </a:lnTo>
                    <a:lnTo>
                      <a:pt x="11223" y="8679"/>
                    </a:lnTo>
                    <a:lnTo>
                      <a:pt x="11392" y="8499"/>
                    </a:lnTo>
                    <a:lnTo>
                      <a:pt x="11551" y="8308"/>
                    </a:lnTo>
                    <a:lnTo>
                      <a:pt x="11699" y="8118"/>
                    </a:lnTo>
                    <a:lnTo>
                      <a:pt x="11848" y="7916"/>
                    </a:lnTo>
                    <a:lnTo>
                      <a:pt x="11975" y="7715"/>
                    </a:lnTo>
                    <a:lnTo>
                      <a:pt x="12102" y="7503"/>
                    </a:lnTo>
                    <a:lnTo>
                      <a:pt x="12219" y="7281"/>
                    </a:lnTo>
                    <a:lnTo>
                      <a:pt x="12314" y="7058"/>
                    </a:lnTo>
                    <a:lnTo>
                      <a:pt x="12409" y="6825"/>
                    </a:lnTo>
                    <a:lnTo>
                      <a:pt x="12484" y="6592"/>
                    </a:lnTo>
                    <a:lnTo>
                      <a:pt x="12558" y="6348"/>
                    </a:lnTo>
                    <a:lnTo>
                      <a:pt x="12611" y="6104"/>
                    </a:lnTo>
                    <a:lnTo>
                      <a:pt x="12664" y="5850"/>
                    </a:lnTo>
                    <a:lnTo>
                      <a:pt x="12696" y="5606"/>
                    </a:lnTo>
                    <a:lnTo>
                      <a:pt x="12706" y="5341"/>
                    </a:lnTo>
                    <a:lnTo>
                      <a:pt x="12717" y="5087"/>
                    </a:lnTo>
                    <a:lnTo>
                      <a:pt x="12706" y="4822"/>
                    </a:lnTo>
                    <a:lnTo>
                      <a:pt x="12696" y="4568"/>
                    </a:lnTo>
                    <a:lnTo>
                      <a:pt x="12664" y="4313"/>
                    </a:lnTo>
                    <a:lnTo>
                      <a:pt x="12611" y="4059"/>
                    </a:lnTo>
                    <a:lnTo>
                      <a:pt x="12558" y="3815"/>
                    </a:lnTo>
                    <a:lnTo>
                      <a:pt x="12484" y="3572"/>
                    </a:lnTo>
                    <a:lnTo>
                      <a:pt x="12409" y="3338"/>
                    </a:lnTo>
                    <a:lnTo>
                      <a:pt x="12314" y="3105"/>
                    </a:lnTo>
                    <a:lnTo>
                      <a:pt x="12219" y="2883"/>
                    </a:lnTo>
                    <a:lnTo>
                      <a:pt x="12102" y="2660"/>
                    </a:lnTo>
                    <a:lnTo>
                      <a:pt x="11975" y="2448"/>
                    </a:lnTo>
                    <a:lnTo>
                      <a:pt x="11848" y="2247"/>
                    </a:lnTo>
                    <a:lnTo>
                      <a:pt x="11699" y="2046"/>
                    </a:lnTo>
                    <a:lnTo>
                      <a:pt x="11551" y="1855"/>
                    </a:lnTo>
                    <a:lnTo>
                      <a:pt x="11392" y="1664"/>
                    </a:lnTo>
                    <a:lnTo>
                      <a:pt x="11223" y="1495"/>
                    </a:lnTo>
                    <a:lnTo>
                      <a:pt x="11042" y="1325"/>
                    </a:lnTo>
                    <a:lnTo>
                      <a:pt x="10862" y="1166"/>
                    </a:lnTo>
                    <a:lnTo>
                      <a:pt x="10672" y="1007"/>
                    </a:lnTo>
                    <a:lnTo>
                      <a:pt x="10470" y="869"/>
                    </a:lnTo>
                    <a:lnTo>
                      <a:pt x="10269" y="742"/>
                    </a:lnTo>
                    <a:lnTo>
                      <a:pt x="10046" y="615"/>
                    </a:lnTo>
                    <a:lnTo>
                      <a:pt x="9834" y="498"/>
                    </a:lnTo>
                    <a:lnTo>
                      <a:pt x="9612" y="403"/>
                    </a:lnTo>
                    <a:lnTo>
                      <a:pt x="9379" y="308"/>
                    </a:lnTo>
                    <a:lnTo>
                      <a:pt x="9135" y="223"/>
                    </a:lnTo>
                    <a:lnTo>
                      <a:pt x="8902" y="159"/>
                    </a:lnTo>
                    <a:lnTo>
                      <a:pt x="8658" y="106"/>
                    </a:lnTo>
                    <a:lnTo>
                      <a:pt x="8404" y="53"/>
                    </a:lnTo>
                    <a:lnTo>
                      <a:pt x="8149" y="22"/>
                    </a:lnTo>
                    <a:lnTo>
                      <a:pt x="789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2" name="Google Shape;2982;p28"/>
              <p:cNvSpPr/>
              <p:nvPr/>
            </p:nvSpPr>
            <p:spPr>
              <a:xfrm>
                <a:off x="2138575" y="3319450"/>
                <a:ext cx="315550" cy="391300"/>
              </a:xfrm>
              <a:custGeom>
                <a:rect b="b" l="l" r="r" t="t"/>
                <a:pathLst>
                  <a:path extrusionOk="0" h="15652" w="12622">
                    <a:moveTo>
                      <a:pt x="6317" y="0"/>
                    </a:moveTo>
                    <a:lnTo>
                      <a:pt x="5988" y="11"/>
                    </a:lnTo>
                    <a:lnTo>
                      <a:pt x="5670" y="32"/>
                    </a:lnTo>
                    <a:lnTo>
                      <a:pt x="5352" y="74"/>
                    </a:lnTo>
                    <a:lnTo>
                      <a:pt x="5034" y="127"/>
                    </a:lnTo>
                    <a:lnTo>
                      <a:pt x="4738" y="202"/>
                    </a:lnTo>
                    <a:lnTo>
                      <a:pt x="4430" y="286"/>
                    </a:lnTo>
                    <a:lnTo>
                      <a:pt x="4144" y="382"/>
                    </a:lnTo>
                    <a:lnTo>
                      <a:pt x="3858" y="498"/>
                    </a:lnTo>
                    <a:lnTo>
                      <a:pt x="3572" y="625"/>
                    </a:lnTo>
                    <a:lnTo>
                      <a:pt x="3307" y="763"/>
                    </a:lnTo>
                    <a:lnTo>
                      <a:pt x="3042" y="912"/>
                    </a:lnTo>
                    <a:lnTo>
                      <a:pt x="2777" y="1081"/>
                    </a:lnTo>
                    <a:lnTo>
                      <a:pt x="2533" y="1251"/>
                    </a:lnTo>
                    <a:lnTo>
                      <a:pt x="2300" y="1441"/>
                    </a:lnTo>
                    <a:lnTo>
                      <a:pt x="2067" y="1643"/>
                    </a:lnTo>
                    <a:lnTo>
                      <a:pt x="1845" y="1844"/>
                    </a:lnTo>
                    <a:lnTo>
                      <a:pt x="1633" y="2067"/>
                    </a:lnTo>
                    <a:lnTo>
                      <a:pt x="1442" y="2300"/>
                    </a:lnTo>
                    <a:lnTo>
                      <a:pt x="1251" y="2533"/>
                    </a:lnTo>
                    <a:lnTo>
                      <a:pt x="1071" y="2787"/>
                    </a:lnTo>
                    <a:lnTo>
                      <a:pt x="912" y="3042"/>
                    </a:lnTo>
                    <a:lnTo>
                      <a:pt x="764" y="3307"/>
                    </a:lnTo>
                    <a:lnTo>
                      <a:pt x="615" y="3571"/>
                    </a:lnTo>
                    <a:lnTo>
                      <a:pt x="499" y="3858"/>
                    </a:lnTo>
                    <a:lnTo>
                      <a:pt x="382" y="4144"/>
                    </a:lnTo>
                    <a:lnTo>
                      <a:pt x="276" y="4430"/>
                    </a:lnTo>
                    <a:lnTo>
                      <a:pt x="191" y="4737"/>
                    </a:lnTo>
                    <a:lnTo>
                      <a:pt x="128" y="5044"/>
                    </a:lnTo>
                    <a:lnTo>
                      <a:pt x="75" y="5352"/>
                    </a:lnTo>
                    <a:lnTo>
                      <a:pt x="32" y="5670"/>
                    </a:lnTo>
                    <a:lnTo>
                      <a:pt x="1" y="5988"/>
                    </a:lnTo>
                    <a:lnTo>
                      <a:pt x="1" y="6316"/>
                    </a:lnTo>
                    <a:lnTo>
                      <a:pt x="1" y="14433"/>
                    </a:lnTo>
                    <a:lnTo>
                      <a:pt x="382" y="14592"/>
                    </a:lnTo>
                    <a:lnTo>
                      <a:pt x="785" y="14741"/>
                    </a:lnTo>
                    <a:lnTo>
                      <a:pt x="1209" y="14878"/>
                    </a:lnTo>
                    <a:lnTo>
                      <a:pt x="1654" y="15016"/>
                    </a:lnTo>
                    <a:lnTo>
                      <a:pt x="2120" y="15143"/>
                    </a:lnTo>
                    <a:lnTo>
                      <a:pt x="2608" y="15260"/>
                    </a:lnTo>
                    <a:lnTo>
                      <a:pt x="3106" y="15355"/>
                    </a:lnTo>
                    <a:lnTo>
                      <a:pt x="3625" y="15451"/>
                    </a:lnTo>
                    <a:lnTo>
                      <a:pt x="3985" y="15504"/>
                    </a:lnTo>
                    <a:lnTo>
                      <a:pt x="4356" y="15546"/>
                    </a:lnTo>
                    <a:lnTo>
                      <a:pt x="4716" y="15588"/>
                    </a:lnTo>
                    <a:lnTo>
                      <a:pt x="5066" y="15620"/>
                    </a:lnTo>
                    <a:lnTo>
                      <a:pt x="5416" y="15641"/>
                    </a:lnTo>
                    <a:lnTo>
                      <a:pt x="5765" y="15652"/>
                    </a:lnTo>
                    <a:lnTo>
                      <a:pt x="6772" y="15652"/>
                    </a:lnTo>
                    <a:lnTo>
                      <a:pt x="7090" y="15631"/>
                    </a:lnTo>
                    <a:lnTo>
                      <a:pt x="7726" y="15588"/>
                    </a:lnTo>
                    <a:lnTo>
                      <a:pt x="8341" y="15525"/>
                    </a:lnTo>
                    <a:lnTo>
                      <a:pt x="8934" y="15440"/>
                    </a:lnTo>
                    <a:lnTo>
                      <a:pt x="9496" y="15345"/>
                    </a:lnTo>
                    <a:lnTo>
                      <a:pt x="10025" y="15228"/>
                    </a:lnTo>
                    <a:lnTo>
                      <a:pt x="10534" y="15112"/>
                    </a:lnTo>
                    <a:lnTo>
                      <a:pt x="11022" y="14974"/>
                    </a:lnTo>
                    <a:lnTo>
                      <a:pt x="11467" y="14847"/>
                    </a:lnTo>
                    <a:lnTo>
                      <a:pt x="11891" y="14709"/>
                    </a:lnTo>
                    <a:lnTo>
                      <a:pt x="12272" y="14571"/>
                    </a:lnTo>
                    <a:lnTo>
                      <a:pt x="12622" y="14433"/>
                    </a:lnTo>
                    <a:lnTo>
                      <a:pt x="12622" y="6316"/>
                    </a:lnTo>
                    <a:lnTo>
                      <a:pt x="12622" y="5988"/>
                    </a:lnTo>
                    <a:lnTo>
                      <a:pt x="12590" y="5670"/>
                    </a:lnTo>
                    <a:lnTo>
                      <a:pt x="12558" y="5352"/>
                    </a:lnTo>
                    <a:lnTo>
                      <a:pt x="12495" y="5044"/>
                    </a:lnTo>
                    <a:lnTo>
                      <a:pt x="12431" y="4737"/>
                    </a:lnTo>
                    <a:lnTo>
                      <a:pt x="12346" y="4430"/>
                    </a:lnTo>
                    <a:lnTo>
                      <a:pt x="12240" y="4144"/>
                    </a:lnTo>
                    <a:lnTo>
                      <a:pt x="12134" y="3858"/>
                    </a:lnTo>
                    <a:lnTo>
                      <a:pt x="12007" y="3571"/>
                    </a:lnTo>
                    <a:lnTo>
                      <a:pt x="11859" y="3307"/>
                    </a:lnTo>
                    <a:lnTo>
                      <a:pt x="11710" y="3042"/>
                    </a:lnTo>
                    <a:lnTo>
                      <a:pt x="11551" y="2787"/>
                    </a:lnTo>
                    <a:lnTo>
                      <a:pt x="11371" y="2533"/>
                    </a:lnTo>
                    <a:lnTo>
                      <a:pt x="11181" y="2300"/>
                    </a:lnTo>
                    <a:lnTo>
                      <a:pt x="10990" y="2067"/>
                    </a:lnTo>
                    <a:lnTo>
                      <a:pt x="10778" y="1844"/>
                    </a:lnTo>
                    <a:lnTo>
                      <a:pt x="10555" y="1643"/>
                    </a:lnTo>
                    <a:lnTo>
                      <a:pt x="10333" y="1441"/>
                    </a:lnTo>
                    <a:lnTo>
                      <a:pt x="10089" y="1251"/>
                    </a:lnTo>
                    <a:lnTo>
                      <a:pt x="9845" y="1081"/>
                    </a:lnTo>
                    <a:lnTo>
                      <a:pt x="9591" y="912"/>
                    </a:lnTo>
                    <a:lnTo>
                      <a:pt x="9326" y="763"/>
                    </a:lnTo>
                    <a:lnTo>
                      <a:pt x="9051" y="625"/>
                    </a:lnTo>
                    <a:lnTo>
                      <a:pt x="8764" y="498"/>
                    </a:lnTo>
                    <a:lnTo>
                      <a:pt x="8478" y="382"/>
                    </a:lnTo>
                    <a:lnTo>
                      <a:pt x="8192" y="286"/>
                    </a:lnTo>
                    <a:lnTo>
                      <a:pt x="7885" y="202"/>
                    </a:lnTo>
                    <a:lnTo>
                      <a:pt x="7588" y="127"/>
                    </a:lnTo>
                    <a:lnTo>
                      <a:pt x="7270" y="74"/>
                    </a:lnTo>
                    <a:lnTo>
                      <a:pt x="6952" y="32"/>
                    </a:lnTo>
                    <a:lnTo>
                      <a:pt x="6634" y="11"/>
                    </a:lnTo>
                    <a:lnTo>
                      <a:pt x="6317"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3" name="Google Shape;2983;p28"/>
              <p:cNvSpPr/>
              <p:nvPr/>
            </p:nvSpPr>
            <p:spPr>
              <a:xfrm>
                <a:off x="2233150" y="3229625"/>
                <a:ext cx="118725" cy="153950"/>
              </a:xfrm>
              <a:custGeom>
                <a:rect b="b" l="l" r="r" t="t"/>
                <a:pathLst>
                  <a:path extrusionOk="0" h="6158" w="4749">
                    <a:moveTo>
                      <a:pt x="4059" y="1"/>
                    </a:moveTo>
                    <a:lnTo>
                      <a:pt x="3975" y="22"/>
                    </a:lnTo>
                    <a:lnTo>
                      <a:pt x="3890" y="54"/>
                    </a:lnTo>
                    <a:lnTo>
                      <a:pt x="3795" y="96"/>
                    </a:lnTo>
                    <a:lnTo>
                      <a:pt x="3710" y="160"/>
                    </a:lnTo>
                    <a:lnTo>
                      <a:pt x="3508" y="298"/>
                    </a:lnTo>
                    <a:lnTo>
                      <a:pt x="3296" y="457"/>
                    </a:lnTo>
                    <a:lnTo>
                      <a:pt x="3085" y="616"/>
                    </a:lnTo>
                    <a:lnTo>
                      <a:pt x="2968" y="690"/>
                    </a:lnTo>
                    <a:lnTo>
                      <a:pt x="2851" y="753"/>
                    </a:lnTo>
                    <a:lnTo>
                      <a:pt x="2735" y="806"/>
                    </a:lnTo>
                    <a:lnTo>
                      <a:pt x="2618" y="849"/>
                    </a:lnTo>
                    <a:lnTo>
                      <a:pt x="2502" y="880"/>
                    </a:lnTo>
                    <a:lnTo>
                      <a:pt x="2375" y="891"/>
                    </a:lnTo>
                    <a:lnTo>
                      <a:pt x="2258" y="880"/>
                    </a:lnTo>
                    <a:lnTo>
                      <a:pt x="2131" y="859"/>
                    </a:lnTo>
                    <a:lnTo>
                      <a:pt x="2014" y="817"/>
                    </a:lnTo>
                    <a:lnTo>
                      <a:pt x="1898" y="774"/>
                    </a:lnTo>
                    <a:lnTo>
                      <a:pt x="1781" y="721"/>
                    </a:lnTo>
                    <a:lnTo>
                      <a:pt x="1665" y="658"/>
                    </a:lnTo>
                    <a:lnTo>
                      <a:pt x="1453" y="520"/>
                    </a:lnTo>
                    <a:lnTo>
                      <a:pt x="1241" y="382"/>
                    </a:lnTo>
                    <a:lnTo>
                      <a:pt x="1050" y="266"/>
                    </a:lnTo>
                    <a:lnTo>
                      <a:pt x="955" y="223"/>
                    </a:lnTo>
                    <a:lnTo>
                      <a:pt x="870" y="192"/>
                    </a:lnTo>
                    <a:lnTo>
                      <a:pt x="774" y="170"/>
                    </a:lnTo>
                    <a:lnTo>
                      <a:pt x="700" y="160"/>
                    </a:lnTo>
                    <a:lnTo>
                      <a:pt x="615" y="170"/>
                    </a:lnTo>
                    <a:lnTo>
                      <a:pt x="541" y="213"/>
                    </a:lnTo>
                    <a:lnTo>
                      <a:pt x="467" y="266"/>
                    </a:lnTo>
                    <a:lnTo>
                      <a:pt x="403" y="351"/>
                    </a:lnTo>
                    <a:lnTo>
                      <a:pt x="340" y="457"/>
                    </a:lnTo>
                    <a:lnTo>
                      <a:pt x="287" y="594"/>
                    </a:lnTo>
                    <a:lnTo>
                      <a:pt x="234" y="753"/>
                    </a:lnTo>
                    <a:lnTo>
                      <a:pt x="192" y="955"/>
                    </a:lnTo>
                    <a:lnTo>
                      <a:pt x="149" y="1198"/>
                    </a:lnTo>
                    <a:lnTo>
                      <a:pt x="107" y="1474"/>
                    </a:lnTo>
                    <a:lnTo>
                      <a:pt x="75" y="1792"/>
                    </a:lnTo>
                    <a:lnTo>
                      <a:pt x="43" y="2141"/>
                    </a:lnTo>
                    <a:lnTo>
                      <a:pt x="22" y="2544"/>
                    </a:lnTo>
                    <a:lnTo>
                      <a:pt x="11" y="3000"/>
                    </a:lnTo>
                    <a:lnTo>
                      <a:pt x="1" y="3498"/>
                    </a:lnTo>
                    <a:lnTo>
                      <a:pt x="1" y="4049"/>
                    </a:lnTo>
                    <a:lnTo>
                      <a:pt x="1" y="4261"/>
                    </a:lnTo>
                    <a:lnTo>
                      <a:pt x="11" y="4452"/>
                    </a:lnTo>
                    <a:lnTo>
                      <a:pt x="22" y="4632"/>
                    </a:lnTo>
                    <a:lnTo>
                      <a:pt x="43" y="4801"/>
                    </a:lnTo>
                    <a:lnTo>
                      <a:pt x="75" y="4960"/>
                    </a:lnTo>
                    <a:lnTo>
                      <a:pt x="107" y="5098"/>
                    </a:lnTo>
                    <a:lnTo>
                      <a:pt x="149" y="5225"/>
                    </a:lnTo>
                    <a:lnTo>
                      <a:pt x="192" y="5352"/>
                    </a:lnTo>
                    <a:lnTo>
                      <a:pt x="234" y="5458"/>
                    </a:lnTo>
                    <a:lnTo>
                      <a:pt x="287" y="5554"/>
                    </a:lnTo>
                    <a:lnTo>
                      <a:pt x="340" y="5649"/>
                    </a:lnTo>
                    <a:lnTo>
                      <a:pt x="403" y="5723"/>
                    </a:lnTo>
                    <a:lnTo>
                      <a:pt x="467" y="5797"/>
                    </a:lnTo>
                    <a:lnTo>
                      <a:pt x="541" y="5861"/>
                    </a:lnTo>
                    <a:lnTo>
                      <a:pt x="615" y="5914"/>
                    </a:lnTo>
                    <a:lnTo>
                      <a:pt x="700" y="5967"/>
                    </a:lnTo>
                    <a:lnTo>
                      <a:pt x="774" y="6009"/>
                    </a:lnTo>
                    <a:lnTo>
                      <a:pt x="870" y="6041"/>
                    </a:lnTo>
                    <a:lnTo>
                      <a:pt x="1050" y="6094"/>
                    </a:lnTo>
                    <a:lnTo>
                      <a:pt x="1241" y="6126"/>
                    </a:lnTo>
                    <a:lnTo>
                      <a:pt x="1453" y="6147"/>
                    </a:lnTo>
                    <a:lnTo>
                      <a:pt x="1665" y="6158"/>
                    </a:lnTo>
                    <a:lnTo>
                      <a:pt x="3085" y="6158"/>
                    </a:lnTo>
                    <a:lnTo>
                      <a:pt x="3296" y="6147"/>
                    </a:lnTo>
                    <a:lnTo>
                      <a:pt x="3508" y="6126"/>
                    </a:lnTo>
                    <a:lnTo>
                      <a:pt x="3710" y="6094"/>
                    </a:lnTo>
                    <a:lnTo>
                      <a:pt x="3890" y="6041"/>
                    </a:lnTo>
                    <a:lnTo>
                      <a:pt x="3975" y="6009"/>
                    </a:lnTo>
                    <a:lnTo>
                      <a:pt x="4059" y="5967"/>
                    </a:lnTo>
                    <a:lnTo>
                      <a:pt x="4134" y="5914"/>
                    </a:lnTo>
                    <a:lnTo>
                      <a:pt x="4208" y="5861"/>
                    </a:lnTo>
                    <a:lnTo>
                      <a:pt x="4282" y="5797"/>
                    </a:lnTo>
                    <a:lnTo>
                      <a:pt x="4346" y="5723"/>
                    </a:lnTo>
                    <a:lnTo>
                      <a:pt x="4409" y="5649"/>
                    </a:lnTo>
                    <a:lnTo>
                      <a:pt x="4462" y="5554"/>
                    </a:lnTo>
                    <a:lnTo>
                      <a:pt x="4515" y="5458"/>
                    </a:lnTo>
                    <a:lnTo>
                      <a:pt x="4568" y="5352"/>
                    </a:lnTo>
                    <a:lnTo>
                      <a:pt x="4611" y="5225"/>
                    </a:lnTo>
                    <a:lnTo>
                      <a:pt x="4642" y="5098"/>
                    </a:lnTo>
                    <a:lnTo>
                      <a:pt x="4674" y="4960"/>
                    </a:lnTo>
                    <a:lnTo>
                      <a:pt x="4706" y="4801"/>
                    </a:lnTo>
                    <a:lnTo>
                      <a:pt x="4727" y="4632"/>
                    </a:lnTo>
                    <a:lnTo>
                      <a:pt x="4738" y="4452"/>
                    </a:lnTo>
                    <a:lnTo>
                      <a:pt x="4748" y="4261"/>
                    </a:lnTo>
                    <a:lnTo>
                      <a:pt x="4748" y="4049"/>
                    </a:lnTo>
                    <a:lnTo>
                      <a:pt x="4748" y="3456"/>
                    </a:lnTo>
                    <a:lnTo>
                      <a:pt x="4738" y="2926"/>
                    </a:lnTo>
                    <a:lnTo>
                      <a:pt x="4727" y="2449"/>
                    </a:lnTo>
                    <a:lnTo>
                      <a:pt x="4706" y="2025"/>
                    </a:lnTo>
                    <a:lnTo>
                      <a:pt x="4674" y="1643"/>
                    </a:lnTo>
                    <a:lnTo>
                      <a:pt x="4642" y="1315"/>
                    </a:lnTo>
                    <a:lnTo>
                      <a:pt x="4611" y="1029"/>
                    </a:lnTo>
                    <a:lnTo>
                      <a:pt x="4568" y="785"/>
                    </a:lnTo>
                    <a:lnTo>
                      <a:pt x="4515" y="573"/>
                    </a:lnTo>
                    <a:lnTo>
                      <a:pt x="4462" y="404"/>
                    </a:lnTo>
                    <a:lnTo>
                      <a:pt x="4409" y="266"/>
                    </a:lnTo>
                    <a:lnTo>
                      <a:pt x="4346" y="160"/>
                    </a:lnTo>
                    <a:lnTo>
                      <a:pt x="4282" y="86"/>
                    </a:lnTo>
                    <a:lnTo>
                      <a:pt x="4208" y="33"/>
                    </a:lnTo>
                    <a:lnTo>
                      <a:pt x="4134" y="11"/>
                    </a:lnTo>
                    <a:lnTo>
                      <a:pt x="4059"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4" name="Google Shape;2984;p28"/>
              <p:cNvSpPr/>
              <p:nvPr/>
            </p:nvSpPr>
            <p:spPr>
              <a:xfrm>
                <a:off x="2233150" y="3243400"/>
                <a:ext cx="118725" cy="105750"/>
              </a:xfrm>
              <a:custGeom>
                <a:rect b="b" l="l" r="r" t="t"/>
                <a:pathLst>
                  <a:path extrusionOk="0" h="4230" w="4749">
                    <a:moveTo>
                      <a:pt x="4515" y="1"/>
                    </a:moveTo>
                    <a:lnTo>
                      <a:pt x="4282" y="117"/>
                    </a:lnTo>
                    <a:lnTo>
                      <a:pt x="4038" y="255"/>
                    </a:lnTo>
                    <a:lnTo>
                      <a:pt x="3784" y="404"/>
                    </a:lnTo>
                    <a:lnTo>
                      <a:pt x="3519" y="563"/>
                    </a:lnTo>
                    <a:lnTo>
                      <a:pt x="3244" y="700"/>
                    </a:lnTo>
                    <a:lnTo>
                      <a:pt x="3095" y="753"/>
                    </a:lnTo>
                    <a:lnTo>
                      <a:pt x="2957" y="806"/>
                    </a:lnTo>
                    <a:lnTo>
                      <a:pt x="2809" y="849"/>
                    </a:lnTo>
                    <a:lnTo>
                      <a:pt x="2661" y="891"/>
                    </a:lnTo>
                    <a:lnTo>
                      <a:pt x="2512" y="902"/>
                    </a:lnTo>
                    <a:lnTo>
                      <a:pt x="2364" y="912"/>
                    </a:lnTo>
                    <a:lnTo>
                      <a:pt x="2216" y="912"/>
                    </a:lnTo>
                    <a:lnTo>
                      <a:pt x="2067" y="891"/>
                    </a:lnTo>
                    <a:lnTo>
                      <a:pt x="1929" y="859"/>
                    </a:lnTo>
                    <a:lnTo>
                      <a:pt x="1781" y="827"/>
                    </a:lnTo>
                    <a:lnTo>
                      <a:pt x="1643" y="785"/>
                    </a:lnTo>
                    <a:lnTo>
                      <a:pt x="1506" y="732"/>
                    </a:lnTo>
                    <a:lnTo>
                      <a:pt x="1230" y="616"/>
                    </a:lnTo>
                    <a:lnTo>
                      <a:pt x="976" y="488"/>
                    </a:lnTo>
                    <a:lnTo>
                      <a:pt x="721" y="361"/>
                    </a:lnTo>
                    <a:lnTo>
                      <a:pt x="478" y="255"/>
                    </a:lnTo>
                    <a:lnTo>
                      <a:pt x="245" y="160"/>
                    </a:lnTo>
                    <a:lnTo>
                      <a:pt x="192" y="372"/>
                    </a:lnTo>
                    <a:lnTo>
                      <a:pt x="149" y="616"/>
                    </a:lnTo>
                    <a:lnTo>
                      <a:pt x="107" y="912"/>
                    </a:lnTo>
                    <a:lnTo>
                      <a:pt x="75" y="1262"/>
                    </a:lnTo>
                    <a:lnTo>
                      <a:pt x="43" y="1654"/>
                    </a:lnTo>
                    <a:lnTo>
                      <a:pt x="22" y="2110"/>
                    </a:lnTo>
                    <a:lnTo>
                      <a:pt x="11" y="2608"/>
                    </a:lnTo>
                    <a:lnTo>
                      <a:pt x="1" y="3180"/>
                    </a:lnTo>
                    <a:lnTo>
                      <a:pt x="245" y="3318"/>
                    </a:lnTo>
                    <a:lnTo>
                      <a:pt x="488" y="3445"/>
                    </a:lnTo>
                    <a:lnTo>
                      <a:pt x="753" y="3572"/>
                    </a:lnTo>
                    <a:lnTo>
                      <a:pt x="1008" y="3689"/>
                    </a:lnTo>
                    <a:lnTo>
                      <a:pt x="1283" y="3795"/>
                    </a:lnTo>
                    <a:lnTo>
                      <a:pt x="1559" y="3890"/>
                    </a:lnTo>
                    <a:lnTo>
                      <a:pt x="1845" y="3975"/>
                    </a:lnTo>
                    <a:lnTo>
                      <a:pt x="2131" y="4049"/>
                    </a:lnTo>
                    <a:lnTo>
                      <a:pt x="2438" y="4113"/>
                    </a:lnTo>
                    <a:lnTo>
                      <a:pt x="2735" y="4155"/>
                    </a:lnTo>
                    <a:lnTo>
                      <a:pt x="3053" y="4197"/>
                    </a:lnTo>
                    <a:lnTo>
                      <a:pt x="3371" y="4219"/>
                    </a:lnTo>
                    <a:lnTo>
                      <a:pt x="3699" y="4229"/>
                    </a:lnTo>
                    <a:lnTo>
                      <a:pt x="4028" y="4219"/>
                    </a:lnTo>
                    <a:lnTo>
                      <a:pt x="4367" y="4197"/>
                    </a:lnTo>
                    <a:lnTo>
                      <a:pt x="4717" y="4155"/>
                    </a:lnTo>
                    <a:lnTo>
                      <a:pt x="4738" y="3848"/>
                    </a:lnTo>
                    <a:lnTo>
                      <a:pt x="4748" y="3498"/>
                    </a:lnTo>
                    <a:lnTo>
                      <a:pt x="4748" y="2830"/>
                    </a:lnTo>
                    <a:lnTo>
                      <a:pt x="4738" y="2237"/>
                    </a:lnTo>
                    <a:lnTo>
                      <a:pt x="4717" y="1718"/>
                    </a:lnTo>
                    <a:lnTo>
                      <a:pt x="4695" y="1262"/>
                    </a:lnTo>
                    <a:lnTo>
                      <a:pt x="4653" y="859"/>
                    </a:lnTo>
                    <a:lnTo>
                      <a:pt x="4611" y="520"/>
                    </a:lnTo>
                    <a:lnTo>
                      <a:pt x="4568" y="234"/>
                    </a:lnTo>
                    <a:lnTo>
                      <a:pt x="4515" y="1"/>
                    </a:lnTo>
                    <a:close/>
                  </a:path>
                </a:pathLst>
              </a:custGeom>
              <a:solidFill>
                <a:srgbClr val="A07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5" name="Google Shape;2985;p28"/>
              <p:cNvSpPr/>
              <p:nvPr/>
            </p:nvSpPr>
            <p:spPr>
              <a:xfrm>
                <a:off x="2173550" y="3007900"/>
                <a:ext cx="235275" cy="324825"/>
              </a:xfrm>
              <a:custGeom>
                <a:rect b="b" l="l" r="r" t="t"/>
                <a:pathLst>
                  <a:path extrusionOk="0" h="12993" w="9411">
                    <a:moveTo>
                      <a:pt x="3190" y="0"/>
                    </a:moveTo>
                    <a:lnTo>
                      <a:pt x="3021" y="11"/>
                    </a:lnTo>
                    <a:lnTo>
                      <a:pt x="2851" y="32"/>
                    </a:lnTo>
                    <a:lnTo>
                      <a:pt x="2692" y="64"/>
                    </a:lnTo>
                    <a:lnTo>
                      <a:pt x="2523" y="106"/>
                    </a:lnTo>
                    <a:lnTo>
                      <a:pt x="2364" y="149"/>
                    </a:lnTo>
                    <a:lnTo>
                      <a:pt x="2215" y="202"/>
                    </a:lnTo>
                    <a:lnTo>
                      <a:pt x="2056" y="265"/>
                    </a:lnTo>
                    <a:lnTo>
                      <a:pt x="1908" y="329"/>
                    </a:lnTo>
                    <a:lnTo>
                      <a:pt x="1760" y="403"/>
                    </a:lnTo>
                    <a:lnTo>
                      <a:pt x="1622" y="488"/>
                    </a:lnTo>
                    <a:lnTo>
                      <a:pt x="1484" y="572"/>
                    </a:lnTo>
                    <a:lnTo>
                      <a:pt x="1357" y="668"/>
                    </a:lnTo>
                    <a:lnTo>
                      <a:pt x="1230" y="774"/>
                    </a:lnTo>
                    <a:lnTo>
                      <a:pt x="1103" y="880"/>
                    </a:lnTo>
                    <a:lnTo>
                      <a:pt x="986" y="986"/>
                    </a:lnTo>
                    <a:lnTo>
                      <a:pt x="869" y="1102"/>
                    </a:lnTo>
                    <a:lnTo>
                      <a:pt x="763" y="1229"/>
                    </a:lnTo>
                    <a:lnTo>
                      <a:pt x="668" y="1357"/>
                    </a:lnTo>
                    <a:lnTo>
                      <a:pt x="573" y="1484"/>
                    </a:lnTo>
                    <a:lnTo>
                      <a:pt x="488" y="1622"/>
                    </a:lnTo>
                    <a:lnTo>
                      <a:pt x="403" y="1770"/>
                    </a:lnTo>
                    <a:lnTo>
                      <a:pt x="329" y="1908"/>
                    </a:lnTo>
                    <a:lnTo>
                      <a:pt x="265" y="2056"/>
                    </a:lnTo>
                    <a:lnTo>
                      <a:pt x="202" y="2215"/>
                    </a:lnTo>
                    <a:lnTo>
                      <a:pt x="149" y="2374"/>
                    </a:lnTo>
                    <a:lnTo>
                      <a:pt x="106" y="2533"/>
                    </a:lnTo>
                    <a:lnTo>
                      <a:pt x="64" y="2692"/>
                    </a:lnTo>
                    <a:lnTo>
                      <a:pt x="32" y="2861"/>
                    </a:lnTo>
                    <a:lnTo>
                      <a:pt x="11" y="3031"/>
                    </a:lnTo>
                    <a:lnTo>
                      <a:pt x="0" y="3201"/>
                    </a:lnTo>
                    <a:lnTo>
                      <a:pt x="0" y="3370"/>
                    </a:lnTo>
                    <a:lnTo>
                      <a:pt x="0" y="8276"/>
                    </a:lnTo>
                    <a:lnTo>
                      <a:pt x="0" y="8520"/>
                    </a:lnTo>
                    <a:lnTo>
                      <a:pt x="22" y="8753"/>
                    </a:lnTo>
                    <a:lnTo>
                      <a:pt x="53" y="8997"/>
                    </a:lnTo>
                    <a:lnTo>
                      <a:pt x="96" y="9220"/>
                    </a:lnTo>
                    <a:lnTo>
                      <a:pt x="149" y="9453"/>
                    </a:lnTo>
                    <a:lnTo>
                      <a:pt x="212" y="9675"/>
                    </a:lnTo>
                    <a:lnTo>
                      <a:pt x="287" y="9898"/>
                    </a:lnTo>
                    <a:lnTo>
                      <a:pt x="371" y="10110"/>
                    </a:lnTo>
                    <a:lnTo>
                      <a:pt x="467" y="10311"/>
                    </a:lnTo>
                    <a:lnTo>
                      <a:pt x="562" y="10523"/>
                    </a:lnTo>
                    <a:lnTo>
                      <a:pt x="679" y="10714"/>
                    </a:lnTo>
                    <a:lnTo>
                      <a:pt x="806" y="10905"/>
                    </a:lnTo>
                    <a:lnTo>
                      <a:pt x="933" y="11095"/>
                    </a:lnTo>
                    <a:lnTo>
                      <a:pt x="1071" y="11265"/>
                    </a:lnTo>
                    <a:lnTo>
                      <a:pt x="1219" y="11445"/>
                    </a:lnTo>
                    <a:lnTo>
                      <a:pt x="1378" y="11604"/>
                    </a:lnTo>
                    <a:lnTo>
                      <a:pt x="1548" y="11763"/>
                    </a:lnTo>
                    <a:lnTo>
                      <a:pt x="1717" y="11911"/>
                    </a:lnTo>
                    <a:lnTo>
                      <a:pt x="1887" y="12049"/>
                    </a:lnTo>
                    <a:lnTo>
                      <a:pt x="2077" y="12176"/>
                    </a:lnTo>
                    <a:lnTo>
                      <a:pt x="2268" y="12303"/>
                    </a:lnTo>
                    <a:lnTo>
                      <a:pt x="2470" y="12420"/>
                    </a:lnTo>
                    <a:lnTo>
                      <a:pt x="2671" y="12526"/>
                    </a:lnTo>
                    <a:lnTo>
                      <a:pt x="2872" y="12611"/>
                    </a:lnTo>
                    <a:lnTo>
                      <a:pt x="3095" y="12695"/>
                    </a:lnTo>
                    <a:lnTo>
                      <a:pt x="3307" y="12770"/>
                    </a:lnTo>
                    <a:lnTo>
                      <a:pt x="3529" y="12844"/>
                    </a:lnTo>
                    <a:lnTo>
                      <a:pt x="3762" y="12886"/>
                    </a:lnTo>
                    <a:lnTo>
                      <a:pt x="3985" y="12929"/>
                    </a:lnTo>
                    <a:lnTo>
                      <a:pt x="4229" y="12960"/>
                    </a:lnTo>
                    <a:lnTo>
                      <a:pt x="4462" y="12982"/>
                    </a:lnTo>
                    <a:lnTo>
                      <a:pt x="4706" y="12992"/>
                    </a:lnTo>
                    <a:lnTo>
                      <a:pt x="4949" y="12982"/>
                    </a:lnTo>
                    <a:lnTo>
                      <a:pt x="5182" y="12960"/>
                    </a:lnTo>
                    <a:lnTo>
                      <a:pt x="5416" y="12929"/>
                    </a:lnTo>
                    <a:lnTo>
                      <a:pt x="5649" y="12886"/>
                    </a:lnTo>
                    <a:lnTo>
                      <a:pt x="5882" y="12844"/>
                    </a:lnTo>
                    <a:lnTo>
                      <a:pt x="6104" y="12770"/>
                    </a:lnTo>
                    <a:lnTo>
                      <a:pt x="6316" y="12695"/>
                    </a:lnTo>
                    <a:lnTo>
                      <a:pt x="6528" y="12611"/>
                    </a:lnTo>
                    <a:lnTo>
                      <a:pt x="6740" y="12526"/>
                    </a:lnTo>
                    <a:lnTo>
                      <a:pt x="6942" y="12420"/>
                    </a:lnTo>
                    <a:lnTo>
                      <a:pt x="7143" y="12303"/>
                    </a:lnTo>
                    <a:lnTo>
                      <a:pt x="7334" y="12176"/>
                    </a:lnTo>
                    <a:lnTo>
                      <a:pt x="7514" y="12049"/>
                    </a:lnTo>
                    <a:lnTo>
                      <a:pt x="7694" y="11911"/>
                    </a:lnTo>
                    <a:lnTo>
                      <a:pt x="7863" y="11763"/>
                    </a:lnTo>
                    <a:lnTo>
                      <a:pt x="8033" y="11604"/>
                    </a:lnTo>
                    <a:lnTo>
                      <a:pt x="8181" y="11445"/>
                    </a:lnTo>
                    <a:lnTo>
                      <a:pt x="8330" y="11265"/>
                    </a:lnTo>
                    <a:lnTo>
                      <a:pt x="8478" y="11095"/>
                    </a:lnTo>
                    <a:lnTo>
                      <a:pt x="8605" y="10905"/>
                    </a:lnTo>
                    <a:lnTo>
                      <a:pt x="8732" y="10714"/>
                    </a:lnTo>
                    <a:lnTo>
                      <a:pt x="8838" y="10523"/>
                    </a:lnTo>
                    <a:lnTo>
                      <a:pt x="8944" y="10311"/>
                    </a:lnTo>
                    <a:lnTo>
                      <a:pt x="9040" y="10110"/>
                    </a:lnTo>
                    <a:lnTo>
                      <a:pt x="9125" y="9898"/>
                    </a:lnTo>
                    <a:lnTo>
                      <a:pt x="9199" y="9675"/>
                    </a:lnTo>
                    <a:lnTo>
                      <a:pt x="9262" y="9453"/>
                    </a:lnTo>
                    <a:lnTo>
                      <a:pt x="9315" y="9220"/>
                    </a:lnTo>
                    <a:lnTo>
                      <a:pt x="9358" y="8997"/>
                    </a:lnTo>
                    <a:lnTo>
                      <a:pt x="9389" y="8753"/>
                    </a:lnTo>
                    <a:lnTo>
                      <a:pt x="9411" y="8520"/>
                    </a:lnTo>
                    <a:lnTo>
                      <a:pt x="9411" y="8276"/>
                    </a:lnTo>
                    <a:lnTo>
                      <a:pt x="9411" y="3667"/>
                    </a:lnTo>
                    <a:lnTo>
                      <a:pt x="9411" y="3476"/>
                    </a:lnTo>
                    <a:lnTo>
                      <a:pt x="9389" y="3296"/>
                    </a:lnTo>
                    <a:lnTo>
                      <a:pt x="9368" y="3105"/>
                    </a:lnTo>
                    <a:lnTo>
                      <a:pt x="9336" y="2925"/>
                    </a:lnTo>
                    <a:lnTo>
                      <a:pt x="9294" y="2755"/>
                    </a:lnTo>
                    <a:lnTo>
                      <a:pt x="9252" y="2575"/>
                    </a:lnTo>
                    <a:lnTo>
                      <a:pt x="9188" y="2406"/>
                    </a:lnTo>
                    <a:lnTo>
                      <a:pt x="9125" y="2247"/>
                    </a:lnTo>
                    <a:lnTo>
                      <a:pt x="9050" y="2077"/>
                    </a:lnTo>
                    <a:lnTo>
                      <a:pt x="8966" y="1918"/>
                    </a:lnTo>
                    <a:lnTo>
                      <a:pt x="8881" y="1770"/>
                    </a:lnTo>
                    <a:lnTo>
                      <a:pt x="8785" y="1622"/>
                    </a:lnTo>
                    <a:lnTo>
                      <a:pt x="8679" y="1473"/>
                    </a:lnTo>
                    <a:lnTo>
                      <a:pt x="8573" y="1335"/>
                    </a:lnTo>
                    <a:lnTo>
                      <a:pt x="8457" y="1208"/>
                    </a:lnTo>
                    <a:lnTo>
                      <a:pt x="8340" y="1071"/>
                    </a:lnTo>
                    <a:lnTo>
                      <a:pt x="8203" y="954"/>
                    </a:lnTo>
                    <a:lnTo>
                      <a:pt x="8075" y="837"/>
                    </a:lnTo>
                    <a:lnTo>
                      <a:pt x="7938" y="731"/>
                    </a:lnTo>
                    <a:lnTo>
                      <a:pt x="7789" y="625"/>
                    </a:lnTo>
                    <a:lnTo>
                      <a:pt x="7641" y="530"/>
                    </a:lnTo>
                    <a:lnTo>
                      <a:pt x="7493" y="445"/>
                    </a:lnTo>
                    <a:lnTo>
                      <a:pt x="7334" y="361"/>
                    </a:lnTo>
                    <a:lnTo>
                      <a:pt x="7164" y="286"/>
                    </a:lnTo>
                    <a:lnTo>
                      <a:pt x="7005" y="223"/>
                    </a:lnTo>
                    <a:lnTo>
                      <a:pt x="6836" y="159"/>
                    </a:lnTo>
                    <a:lnTo>
                      <a:pt x="6655" y="117"/>
                    </a:lnTo>
                    <a:lnTo>
                      <a:pt x="6486" y="74"/>
                    </a:lnTo>
                    <a:lnTo>
                      <a:pt x="6306" y="43"/>
                    </a:lnTo>
                    <a:lnTo>
                      <a:pt x="6115" y="21"/>
                    </a:lnTo>
                    <a:lnTo>
                      <a:pt x="5935"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6" name="Google Shape;2986;p28"/>
              <p:cNvSpPr/>
              <p:nvPr/>
            </p:nvSpPr>
            <p:spPr>
              <a:xfrm>
                <a:off x="2174350" y="2964450"/>
                <a:ext cx="210100" cy="107575"/>
              </a:xfrm>
              <a:custGeom>
                <a:rect b="b" l="l" r="r" t="t"/>
                <a:pathLst>
                  <a:path extrusionOk="0" h="4303" w="8404">
                    <a:moveTo>
                      <a:pt x="869" y="0"/>
                    </a:moveTo>
                    <a:lnTo>
                      <a:pt x="837" y="53"/>
                    </a:lnTo>
                    <a:lnTo>
                      <a:pt x="774" y="180"/>
                    </a:lnTo>
                    <a:lnTo>
                      <a:pt x="689" y="382"/>
                    </a:lnTo>
                    <a:lnTo>
                      <a:pt x="647" y="509"/>
                    </a:lnTo>
                    <a:lnTo>
                      <a:pt x="604" y="647"/>
                    </a:lnTo>
                    <a:lnTo>
                      <a:pt x="583" y="784"/>
                    </a:lnTo>
                    <a:lnTo>
                      <a:pt x="562" y="943"/>
                    </a:lnTo>
                    <a:lnTo>
                      <a:pt x="562" y="1102"/>
                    </a:lnTo>
                    <a:lnTo>
                      <a:pt x="572" y="1272"/>
                    </a:lnTo>
                    <a:lnTo>
                      <a:pt x="615" y="1431"/>
                    </a:lnTo>
                    <a:lnTo>
                      <a:pt x="668" y="1600"/>
                    </a:lnTo>
                    <a:lnTo>
                      <a:pt x="710" y="1685"/>
                    </a:lnTo>
                    <a:lnTo>
                      <a:pt x="753" y="1770"/>
                    </a:lnTo>
                    <a:lnTo>
                      <a:pt x="806" y="1855"/>
                    </a:lnTo>
                    <a:lnTo>
                      <a:pt x="869" y="1940"/>
                    </a:lnTo>
                    <a:lnTo>
                      <a:pt x="0" y="1293"/>
                    </a:lnTo>
                    <a:lnTo>
                      <a:pt x="11" y="1389"/>
                    </a:lnTo>
                    <a:lnTo>
                      <a:pt x="11" y="1494"/>
                    </a:lnTo>
                    <a:lnTo>
                      <a:pt x="32" y="1643"/>
                    </a:lnTo>
                    <a:lnTo>
                      <a:pt x="74" y="1812"/>
                    </a:lnTo>
                    <a:lnTo>
                      <a:pt x="127" y="2003"/>
                    </a:lnTo>
                    <a:lnTo>
                      <a:pt x="202" y="2215"/>
                    </a:lnTo>
                    <a:lnTo>
                      <a:pt x="297" y="2438"/>
                    </a:lnTo>
                    <a:lnTo>
                      <a:pt x="361" y="2554"/>
                    </a:lnTo>
                    <a:lnTo>
                      <a:pt x="435" y="2671"/>
                    </a:lnTo>
                    <a:lnTo>
                      <a:pt x="509" y="2787"/>
                    </a:lnTo>
                    <a:lnTo>
                      <a:pt x="594" y="2904"/>
                    </a:lnTo>
                    <a:lnTo>
                      <a:pt x="689" y="3010"/>
                    </a:lnTo>
                    <a:lnTo>
                      <a:pt x="795" y="3126"/>
                    </a:lnTo>
                    <a:lnTo>
                      <a:pt x="901" y="3232"/>
                    </a:lnTo>
                    <a:lnTo>
                      <a:pt x="1028" y="3338"/>
                    </a:lnTo>
                    <a:lnTo>
                      <a:pt x="1166" y="3444"/>
                    </a:lnTo>
                    <a:lnTo>
                      <a:pt x="1314" y="3540"/>
                    </a:lnTo>
                    <a:lnTo>
                      <a:pt x="1473" y="3635"/>
                    </a:lnTo>
                    <a:lnTo>
                      <a:pt x="1643" y="3720"/>
                    </a:lnTo>
                    <a:lnTo>
                      <a:pt x="1834" y="3794"/>
                    </a:lnTo>
                    <a:lnTo>
                      <a:pt x="2035" y="3868"/>
                    </a:lnTo>
                    <a:lnTo>
                      <a:pt x="2247" y="3932"/>
                    </a:lnTo>
                    <a:lnTo>
                      <a:pt x="2469" y="3985"/>
                    </a:lnTo>
                    <a:lnTo>
                      <a:pt x="2363" y="3985"/>
                    </a:lnTo>
                    <a:lnTo>
                      <a:pt x="2098" y="3974"/>
                    </a:lnTo>
                    <a:lnTo>
                      <a:pt x="1929" y="3964"/>
                    </a:lnTo>
                    <a:lnTo>
                      <a:pt x="1749" y="3932"/>
                    </a:lnTo>
                    <a:lnTo>
                      <a:pt x="1569" y="3900"/>
                    </a:lnTo>
                    <a:lnTo>
                      <a:pt x="1399" y="3847"/>
                    </a:lnTo>
                    <a:lnTo>
                      <a:pt x="1484" y="3889"/>
                    </a:lnTo>
                    <a:lnTo>
                      <a:pt x="1579" y="3932"/>
                    </a:lnTo>
                    <a:lnTo>
                      <a:pt x="1728" y="3985"/>
                    </a:lnTo>
                    <a:lnTo>
                      <a:pt x="1908" y="4038"/>
                    </a:lnTo>
                    <a:lnTo>
                      <a:pt x="2130" y="4091"/>
                    </a:lnTo>
                    <a:lnTo>
                      <a:pt x="2385" y="4144"/>
                    </a:lnTo>
                    <a:lnTo>
                      <a:pt x="2681" y="4186"/>
                    </a:lnTo>
                    <a:lnTo>
                      <a:pt x="3010" y="4218"/>
                    </a:lnTo>
                    <a:lnTo>
                      <a:pt x="3381" y="4229"/>
                    </a:lnTo>
                    <a:lnTo>
                      <a:pt x="3773" y="4229"/>
                    </a:lnTo>
                    <a:lnTo>
                      <a:pt x="3995" y="4207"/>
                    </a:lnTo>
                    <a:lnTo>
                      <a:pt x="4218" y="4186"/>
                    </a:lnTo>
                    <a:lnTo>
                      <a:pt x="4440" y="4165"/>
                    </a:lnTo>
                    <a:lnTo>
                      <a:pt x="4684" y="4123"/>
                    </a:lnTo>
                    <a:lnTo>
                      <a:pt x="4928" y="4080"/>
                    </a:lnTo>
                    <a:lnTo>
                      <a:pt x="5182" y="4027"/>
                    </a:lnTo>
                    <a:lnTo>
                      <a:pt x="5447" y="3964"/>
                    </a:lnTo>
                    <a:lnTo>
                      <a:pt x="5723" y="3889"/>
                    </a:lnTo>
                    <a:lnTo>
                      <a:pt x="5998" y="3805"/>
                    </a:lnTo>
                    <a:lnTo>
                      <a:pt x="6284" y="3709"/>
                    </a:lnTo>
                    <a:lnTo>
                      <a:pt x="6178" y="3762"/>
                    </a:lnTo>
                    <a:lnTo>
                      <a:pt x="5882" y="3900"/>
                    </a:lnTo>
                    <a:lnTo>
                      <a:pt x="5670" y="3995"/>
                    </a:lnTo>
                    <a:lnTo>
                      <a:pt x="5415" y="4091"/>
                    </a:lnTo>
                    <a:lnTo>
                      <a:pt x="5119" y="4197"/>
                    </a:lnTo>
                    <a:lnTo>
                      <a:pt x="4780" y="4292"/>
                    </a:lnTo>
                    <a:lnTo>
                      <a:pt x="4864" y="4303"/>
                    </a:lnTo>
                    <a:lnTo>
                      <a:pt x="5246" y="4303"/>
                    </a:lnTo>
                    <a:lnTo>
                      <a:pt x="5437" y="4281"/>
                    </a:lnTo>
                    <a:lnTo>
                      <a:pt x="5659" y="4260"/>
                    </a:lnTo>
                    <a:lnTo>
                      <a:pt x="5903" y="4218"/>
                    </a:lnTo>
                    <a:lnTo>
                      <a:pt x="6157" y="4154"/>
                    </a:lnTo>
                    <a:lnTo>
                      <a:pt x="6443" y="4070"/>
                    </a:lnTo>
                    <a:lnTo>
                      <a:pt x="6740" y="3964"/>
                    </a:lnTo>
                    <a:lnTo>
                      <a:pt x="7058" y="3836"/>
                    </a:lnTo>
                    <a:lnTo>
                      <a:pt x="7386" y="3667"/>
                    </a:lnTo>
                    <a:lnTo>
                      <a:pt x="7545" y="3571"/>
                    </a:lnTo>
                    <a:lnTo>
                      <a:pt x="7715" y="3476"/>
                    </a:lnTo>
                    <a:lnTo>
                      <a:pt x="7884" y="3360"/>
                    </a:lnTo>
                    <a:lnTo>
                      <a:pt x="8065" y="3243"/>
                    </a:lnTo>
                    <a:lnTo>
                      <a:pt x="8234" y="3105"/>
                    </a:lnTo>
                    <a:lnTo>
                      <a:pt x="8404" y="2967"/>
                    </a:lnTo>
                    <a:lnTo>
                      <a:pt x="8383" y="2861"/>
                    </a:lnTo>
                    <a:lnTo>
                      <a:pt x="8340" y="2745"/>
                    </a:lnTo>
                    <a:lnTo>
                      <a:pt x="8287" y="2597"/>
                    </a:lnTo>
                    <a:lnTo>
                      <a:pt x="8202" y="2416"/>
                    </a:lnTo>
                    <a:lnTo>
                      <a:pt x="8107" y="2226"/>
                    </a:lnTo>
                    <a:lnTo>
                      <a:pt x="7969" y="2024"/>
                    </a:lnTo>
                    <a:lnTo>
                      <a:pt x="7895" y="1929"/>
                    </a:lnTo>
                    <a:lnTo>
                      <a:pt x="7810" y="1834"/>
                    </a:lnTo>
                    <a:lnTo>
                      <a:pt x="7726" y="1728"/>
                    </a:lnTo>
                    <a:lnTo>
                      <a:pt x="7620" y="1643"/>
                    </a:lnTo>
                    <a:lnTo>
                      <a:pt x="7514" y="1547"/>
                    </a:lnTo>
                    <a:lnTo>
                      <a:pt x="7397" y="1463"/>
                    </a:lnTo>
                    <a:lnTo>
                      <a:pt x="7270" y="1389"/>
                    </a:lnTo>
                    <a:lnTo>
                      <a:pt x="7132" y="1314"/>
                    </a:lnTo>
                    <a:lnTo>
                      <a:pt x="6984" y="1251"/>
                    </a:lnTo>
                    <a:lnTo>
                      <a:pt x="6825" y="1198"/>
                    </a:lnTo>
                    <a:lnTo>
                      <a:pt x="6655" y="1155"/>
                    </a:lnTo>
                    <a:lnTo>
                      <a:pt x="6475" y="1124"/>
                    </a:lnTo>
                    <a:lnTo>
                      <a:pt x="6284" y="1102"/>
                    </a:lnTo>
                    <a:lnTo>
                      <a:pt x="6083" y="1102"/>
                    </a:lnTo>
                    <a:lnTo>
                      <a:pt x="5871" y="1113"/>
                    </a:lnTo>
                    <a:lnTo>
                      <a:pt x="5648" y="1134"/>
                    </a:lnTo>
                    <a:lnTo>
                      <a:pt x="5405" y="1177"/>
                    </a:lnTo>
                    <a:lnTo>
                      <a:pt x="5161" y="1240"/>
                    </a:lnTo>
                    <a:lnTo>
                      <a:pt x="4907" y="1293"/>
                    </a:lnTo>
                    <a:lnTo>
                      <a:pt x="4663" y="1346"/>
                    </a:lnTo>
                    <a:lnTo>
                      <a:pt x="4419" y="1378"/>
                    </a:lnTo>
                    <a:lnTo>
                      <a:pt x="4186" y="1389"/>
                    </a:lnTo>
                    <a:lnTo>
                      <a:pt x="3964" y="1399"/>
                    </a:lnTo>
                    <a:lnTo>
                      <a:pt x="3741" y="1389"/>
                    </a:lnTo>
                    <a:lnTo>
                      <a:pt x="3529" y="1378"/>
                    </a:lnTo>
                    <a:lnTo>
                      <a:pt x="3328" y="1346"/>
                    </a:lnTo>
                    <a:lnTo>
                      <a:pt x="3137" y="1314"/>
                    </a:lnTo>
                    <a:lnTo>
                      <a:pt x="2946" y="1272"/>
                    </a:lnTo>
                    <a:lnTo>
                      <a:pt x="2766" y="1219"/>
                    </a:lnTo>
                    <a:lnTo>
                      <a:pt x="2597" y="1166"/>
                    </a:lnTo>
                    <a:lnTo>
                      <a:pt x="2427" y="1102"/>
                    </a:lnTo>
                    <a:lnTo>
                      <a:pt x="2279" y="1039"/>
                    </a:lnTo>
                    <a:lnTo>
                      <a:pt x="2130" y="965"/>
                    </a:lnTo>
                    <a:lnTo>
                      <a:pt x="1982" y="890"/>
                    </a:lnTo>
                    <a:lnTo>
                      <a:pt x="1728" y="742"/>
                    </a:lnTo>
                    <a:lnTo>
                      <a:pt x="1505" y="583"/>
                    </a:lnTo>
                    <a:lnTo>
                      <a:pt x="1314" y="435"/>
                    </a:lnTo>
                    <a:lnTo>
                      <a:pt x="1155" y="297"/>
                    </a:lnTo>
                    <a:lnTo>
                      <a:pt x="1028" y="180"/>
                    </a:lnTo>
                    <a:lnTo>
                      <a:pt x="943" y="85"/>
                    </a:lnTo>
                    <a:lnTo>
                      <a:pt x="86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7" name="Google Shape;2987;p28"/>
              <p:cNvSpPr/>
              <p:nvPr/>
            </p:nvSpPr>
            <p:spPr>
              <a:xfrm>
                <a:off x="2219375" y="3118900"/>
                <a:ext cx="20700" cy="15925"/>
              </a:xfrm>
              <a:custGeom>
                <a:rect b="b" l="l" r="r" t="t"/>
                <a:pathLst>
                  <a:path extrusionOk="0" h="637" w="828">
                    <a:moveTo>
                      <a:pt x="541" y="0"/>
                    </a:moveTo>
                    <a:lnTo>
                      <a:pt x="499" y="22"/>
                    </a:lnTo>
                    <a:lnTo>
                      <a:pt x="128" y="202"/>
                    </a:lnTo>
                    <a:lnTo>
                      <a:pt x="96" y="223"/>
                    </a:lnTo>
                    <a:lnTo>
                      <a:pt x="64" y="255"/>
                    </a:lnTo>
                    <a:lnTo>
                      <a:pt x="33" y="286"/>
                    </a:lnTo>
                    <a:lnTo>
                      <a:pt x="11" y="329"/>
                    </a:lnTo>
                    <a:lnTo>
                      <a:pt x="1" y="371"/>
                    </a:lnTo>
                    <a:lnTo>
                      <a:pt x="1" y="414"/>
                    </a:lnTo>
                    <a:lnTo>
                      <a:pt x="11" y="456"/>
                    </a:lnTo>
                    <a:lnTo>
                      <a:pt x="22" y="509"/>
                    </a:lnTo>
                    <a:lnTo>
                      <a:pt x="54" y="541"/>
                    </a:lnTo>
                    <a:lnTo>
                      <a:pt x="86" y="573"/>
                    </a:lnTo>
                    <a:lnTo>
                      <a:pt x="117" y="604"/>
                    </a:lnTo>
                    <a:lnTo>
                      <a:pt x="160" y="626"/>
                    </a:lnTo>
                    <a:lnTo>
                      <a:pt x="202" y="636"/>
                    </a:lnTo>
                    <a:lnTo>
                      <a:pt x="244" y="636"/>
                    </a:lnTo>
                    <a:lnTo>
                      <a:pt x="287" y="626"/>
                    </a:lnTo>
                    <a:lnTo>
                      <a:pt x="329" y="615"/>
                    </a:lnTo>
                    <a:lnTo>
                      <a:pt x="700" y="435"/>
                    </a:lnTo>
                    <a:lnTo>
                      <a:pt x="743" y="414"/>
                    </a:lnTo>
                    <a:lnTo>
                      <a:pt x="774" y="382"/>
                    </a:lnTo>
                    <a:lnTo>
                      <a:pt x="806" y="339"/>
                    </a:lnTo>
                    <a:lnTo>
                      <a:pt x="817" y="297"/>
                    </a:lnTo>
                    <a:lnTo>
                      <a:pt x="827" y="255"/>
                    </a:lnTo>
                    <a:lnTo>
                      <a:pt x="827" y="212"/>
                    </a:lnTo>
                    <a:lnTo>
                      <a:pt x="827" y="170"/>
                    </a:lnTo>
                    <a:lnTo>
                      <a:pt x="806" y="128"/>
                    </a:lnTo>
                    <a:lnTo>
                      <a:pt x="785" y="85"/>
                    </a:lnTo>
                    <a:lnTo>
                      <a:pt x="753" y="53"/>
                    </a:lnTo>
                    <a:lnTo>
                      <a:pt x="721" y="22"/>
                    </a:lnTo>
                    <a:lnTo>
                      <a:pt x="679" y="11"/>
                    </a:lnTo>
                    <a:lnTo>
                      <a:pt x="6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8" name="Google Shape;2988;p28"/>
              <p:cNvSpPr/>
              <p:nvPr/>
            </p:nvSpPr>
            <p:spPr>
              <a:xfrm>
                <a:off x="2342050" y="3118900"/>
                <a:ext cx="20950" cy="15925"/>
              </a:xfrm>
              <a:custGeom>
                <a:rect b="b" l="l" r="r" t="t"/>
                <a:pathLst>
                  <a:path extrusionOk="0" h="637" w="838">
                    <a:moveTo>
                      <a:pt x="202" y="0"/>
                    </a:moveTo>
                    <a:lnTo>
                      <a:pt x="159" y="11"/>
                    </a:lnTo>
                    <a:lnTo>
                      <a:pt x="117" y="22"/>
                    </a:lnTo>
                    <a:lnTo>
                      <a:pt x="85" y="53"/>
                    </a:lnTo>
                    <a:lnTo>
                      <a:pt x="53" y="85"/>
                    </a:lnTo>
                    <a:lnTo>
                      <a:pt x="21" y="128"/>
                    </a:lnTo>
                    <a:lnTo>
                      <a:pt x="11" y="170"/>
                    </a:lnTo>
                    <a:lnTo>
                      <a:pt x="0" y="212"/>
                    </a:lnTo>
                    <a:lnTo>
                      <a:pt x="11" y="255"/>
                    </a:lnTo>
                    <a:lnTo>
                      <a:pt x="11" y="297"/>
                    </a:lnTo>
                    <a:lnTo>
                      <a:pt x="32" y="339"/>
                    </a:lnTo>
                    <a:lnTo>
                      <a:pt x="64" y="382"/>
                    </a:lnTo>
                    <a:lnTo>
                      <a:pt x="96" y="414"/>
                    </a:lnTo>
                    <a:lnTo>
                      <a:pt x="138" y="435"/>
                    </a:lnTo>
                    <a:lnTo>
                      <a:pt x="498" y="615"/>
                    </a:lnTo>
                    <a:lnTo>
                      <a:pt x="551" y="626"/>
                    </a:lnTo>
                    <a:lnTo>
                      <a:pt x="594" y="636"/>
                    </a:lnTo>
                    <a:lnTo>
                      <a:pt x="636" y="636"/>
                    </a:lnTo>
                    <a:lnTo>
                      <a:pt x="678" y="626"/>
                    </a:lnTo>
                    <a:lnTo>
                      <a:pt x="721" y="604"/>
                    </a:lnTo>
                    <a:lnTo>
                      <a:pt x="753" y="573"/>
                    </a:lnTo>
                    <a:lnTo>
                      <a:pt x="784" y="541"/>
                    </a:lnTo>
                    <a:lnTo>
                      <a:pt x="806" y="509"/>
                    </a:lnTo>
                    <a:lnTo>
                      <a:pt x="827" y="456"/>
                    </a:lnTo>
                    <a:lnTo>
                      <a:pt x="837" y="414"/>
                    </a:lnTo>
                    <a:lnTo>
                      <a:pt x="827" y="371"/>
                    </a:lnTo>
                    <a:lnTo>
                      <a:pt x="816" y="329"/>
                    </a:lnTo>
                    <a:lnTo>
                      <a:pt x="806" y="286"/>
                    </a:lnTo>
                    <a:lnTo>
                      <a:pt x="774" y="255"/>
                    </a:lnTo>
                    <a:lnTo>
                      <a:pt x="742" y="223"/>
                    </a:lnTo>
                    <a:lnTo>
                      <a:pt x="700" y="202"/>
                    </a:lnTo>
                    <a:lnTo>
                      <a:pt x="339" y="22"/>
                    </a:lnTo>
                    <a:lnTo>
                      <a:pt x="28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9" name="Google Shape;2989;p28"/>
              <p:cNvSpPr/>
              <p:nvPr/>
            </p:nvSpPr>
            <p:spPr>
              <a:xfrm>
                <a:off x="2327475" y="3143000"/>
                <a:ext cx="28900" cy="28900"/>
              </a:xfrm>
              <a:custGeom>
                <a:rect b="b" l="l" r="r" t="t"/>
                <a:pathLst>
                  <a:path extrusionOk="0" h="1156" w="1156">
                    <a:moveTo>
                      <a:pt x="573" y="1"/>
                    </a:moveTo>
                    <a:lnTo>
                      <a:pt x="456" y="11"/>
                    </a:lnTo>
                    <a:lnTo>
                      <a:pt x="350" y="43"/>
                    </a:lnTo>
                    <a:lnTo>
                      <a:pt x="255" y="96"/>
                    </a:lnTo>
                    <a:lnTo>
                      <a:pt x="170" y="170"/>
                    </a:lnTo>
                    <a:lnTo>
                      <a:pt x="96" y="255"/>
                    </a:lnTo>
                    <a:lnTo>
                      <a:pt x="43" y="350"/>
                    </a:lnTo>
                    <a:lnTo>
                      <a:pt x="11" y="467"/>
                    </a:lnTo>
                    <a:lnTo>
                      <a:pt x="0" y="584"/>
                    </a:lnTo>
                    <a:lnTo>
                      <a:pt x="11" y="700"/>
                    </a:lnTo>
                    <a:lnTo>
                      <a:pt x="43" y="806"/>
                    </a:lnTo>
                    <a:lnTo>
                      <a:pt x="96" y="901"/>
                    </a:lnTo>
                    <a:lnTo>
                      <a:pt x="170" y="986"/>
                    </a:lnTo>
                    <a:lnTo>
                      <a:pt x="255" y="1060"/>
                    </a:lnTo>
                    <a:lnTo>
                      <a:pt x="350" y="1113"/>
                    </a:lnTo>
                    <a:lnTo>
                      <a:pt x="456" y="1145"/>
                    </a:lnTo>
                    <a:lnTo>
                      <a:pt x="573" y="1156"/>
                    </a:lnTo>
                    <a:lnTo>
                      <a:pt x="689" y="1145"/>
                    </a:lnTo>
                    <a:lnTo>
                      <a:pt x="806" y="1113"/>
                    </a:lnTo>
                    <a:lnTo>
                      <a:pt x="901" y="1060"/>
                    </a:lnTo>
                    <a:lnTo>
                      <a:pt x="986" y="986"/>
                    </a:lnTo>
                    <a:lnTo>
                      <a:pt x="1060" y="901"/>
                    </a:lnTo>
                    <a:lnTo>
                      <a:pt x="1113" y="806"/>
                    </a:lnTo>
                    <a:lnTo>
                      <a:pt x="1145" y="700"/>
                    </a:lnTo>
                    <a:lnTo>
                      <a:pt x="1155" y="584"/>
                    </a:lnTo>
                    <a:lnTo>
                      <a:pt x="1145" y="467"/>
                    </a:lnTo>
                    <a:lnTo>
                      <a:pt x="1113" y="350"/>
                    </a:lnTo>
                    <a:lnTo>
                      <a:pt x="1060" y="255"/>
                    </a:lnTo>
                    <a:lnTo>
                      <a:pt x="986" y="170"/>
                    </a:lnTo>
                    <a:lnTo>
                      <a:pt x="901" y="96"/>
                    </a:lnTo>
                    <a:lnTo>
                      <a:pt x="806" y="43"/>
                    </a:lnTo>
                    <a:lnTo>
                      <a:pt x="689" y="11"/>
                    </a:lnTo>
                    <a:lnTo>
                      <a:pt x="57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0" name="Google Shape;2990;p28"/>
              <p:cNvSpPr/>
              <p:nvPr/>
            </p:nvSpPr>
            <p:spPr>
              <a:xfrm>
                <a:off x="2224950" y="3143000"/>
                <a:ext cx="28900" cy="28900"/>
              </a:xfrm>
              <a:custGeom>
                <a:rect b="b" l="l" r="r" t="t"/>
                <a:pathLst>
                  <a:path extrusionOk="0" h="1156" w="1156">
                    <a:moveTo>
                      <a:pt x="573" y="1"/>
                    </a:moveTo>
                    <a:lnTo>
                      <a:pt x="456" y="11"/>
                    </a:lnTo>
                    <a:lnTo>
                      <a:pt x="350" y="43"/>
                    </a:lnTo>
                    <a:lnTo>
                      <a:pt x="255" y="96"/>
                    </a:lnTo>
                    <a:lnTo>
                      <a:pt x="170" y="170"/>
                    </a:lnTo>
                    <a:lnTo>
                      <a:pt x="96" y="255"/>
                    </a:lnTo>
                    <a:lnTo>
                      <a:pt x="43" y="350"/>
                    </a:lnTo>
                    <a:lnTo>
                      <a:pt x="11" y="467"/>
                    </a:lnTo>
                    <a:lnTo>
                      <a:pt x="0" y="584"/>
                    </a:lnTo>
                    <a:lnTo>
                      <a:pt x="11" y="700"/>
                    </a:lnTo>
                    <a:lnTo>
                      <a:pt x="43" y="806"/>
                    </a:lnTo>
                    <a:lnTo>
                      <a:pt x="96" y="901"/>
                    </a:lnTo>
                    <a:lnTo>
                      <a:pt x="170" y="986"/>
                    </a:lnTo>
                    <a:lnTo>
                      <a:pt x="255" y="1060"/>
                    </a:lnTo>
                    <a:lnTo>
                      <a:pt x="350" y="1113"/>
                    </a:lnTo>
                    <a:lnTo>
                      <a:pt x="456" y="1145"/>
                    </a:lnTo>
                    <a:lnTo>
                      <a:pt x="573" y="1156"/>
                    </a:lnTo>
                    <a:lnTo>
                      <a:pt x="689" y="1145"/>
                    </a:lnTo>
                    <a:lnTo>
                      <a:pt x="806" y="1113"/>
                    </a:lnTo>
                    <a:lnTo>
                      <a:pt x="901" y="1060"/>
                    </a:lnTo>
                    <a:lnTo>
                      <a:pt x="986" y="986"/>
                    </a:lnTo>
                    <a:lnTo>
                      <a:pt x="1060" y="901"/>
                    </a:lnTo>
                    <a:lnTo>
                      <a:pt x="1113" y="806"/>
                    </a:lnTo>
                    <a:lnTo>
                      <a:pt x="1145" y="700"/>
                    </a:lnTo>
                    <a:lnTo>
                      <a:pt x="1155" y="584"/>
                    </a:lnTo>
                    <a:lnTo>
                      <a:pt x="1145" y="467"/>
                    </a:lnTo>
                    <a:lnTo>
                      <a:pt x="1113" y="350"/>
                    </a:lnTo>
                    <a:lnTo>
                      <a:pt x="1060" y="255"/>
                    </a:lnTo>
                    <a:lnTo>
                      <a:pt x="986" y="170"/>
                    </a:lnTo>
                    <a:lnTo>
                      <a:pt x="901" y="96"/>
                    </a:lnTo>
                    <a:lnTo>
                      <a:pt x="806" y="43"/>
                    </a:lnTo>
                    <a:lnTo>
                      <a:pt x="689" y="11"/>
                    </a:lnTo>
                    <a:lnTo>
                      <a:pt x="57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1" name="Google Shape;2991;p28"/>
              <p:cNvSpPr/>
              <p:nvPr/>
            </p:nvSpPr>
            <p:spPr>
              <a:xfrm>
                <a:off x="2389475" y="3128425"/>
                <a:ext cx="54850" cy="80575"/>
              </a:xfrm>
              <a:custGeom>
                <a:rect b="b" l="l" r="r" t="t"/>
                <a:pathLst>
                  <a:path extrusionOk="0" h="3223" w="2194">
                    <a:moveTo>
                      <a:pt x="1240" y="1"/>
                    </a:moveTo>
                    <a:lnTo>
                      <a:pt x="1134" y="11"/>
                    </a:lnTo>
                    <a:lnTo>
                      <a:pt x="1028" y="33"/>
                    </a:lnTo>
                    <a:lnTo>
                      <a:pt x="922" y="64"/>
                    </a:lnTo>
                    <a:lnTo>
                      <a:pt x="816" y="117"/>
                    </a:lnTo>
                    <a:lnTo>
                      <a:pt x="710" y="170"/>
                    </a:lnTo>
                    <a:lnTo>
                      <a:pt x="615" y="255"/>
                    </a:lnTo>
                    <a:lnTo>
                      <a:pt x="519" y="340"/>
                    </a:lnTo>
                    <a:lnTo>
                      <a:pt x="435" y="446"/>
                    </a:lnTo>
                    <a:lnTo>
                      <a:pt x="350" y="552"/>
                    </a:lnTo>
                    <a:lnTo>
                      <a:pt x="276" y="679"/>
                    </a:lnTo>
                    <a:lnTo>
                      <a:pt x="212" y="806"/>
                    </a:lnTo>
                    <a:lnTo>
                      <a:pt x="148" y="944"/>
                    </a:lnTo>
                    <a:lnTo>
                      <a:pt x="95" y="1092"/>
                    </a:lnTo>
                    <a:lnTo>
                      <a:pt x="64" y="1251"/>
                    </a:lnTo>
                    <a:lnTo>
                      <a:pt x="21" y="1410"/>
                    </a:lnTo>
                    <a:lnTo>
                      <a:pt x="0" y="1580"/>
                    </a:lnTo>
                    <a:lnTo>
                      <a:pt x="0" y="1739"/>
                    </a:lnTo>
                    <a:lnTo>
                      <a:pt x="0" y="1898"/>
                    </a:lnTo>
                    <a:lnTo>
                      <a:pt x="11" y="2046"/>
                    </a:lnTo>
                    <a:lnTo>
                      <a:pt x="32" y="2194"/>
                    </a:lnTo>
                    <a:lnTo>
                      <a:pt x="64" y="2343"/>
                    </a:lnTo>
                    <a:lnTo>
                      <a:pt x="106" y="2481"/>
                    </a:lnTo>
                    <a:lnTo>
                      <a:pt x="159" y="2608"/>
                    </a:lnTo>
                    <a:lnTo>
                      <a:pt x="212" y="2724"/>
                    </a:lnTo>
                    <a:lnTo>
                      <a:pt x="286" y="2830"/>
                    </a:lnTo>
                    <a:lnTo>
                      <a:pt x="360" y="2926"/>
                    </a:lnTo>
                    <a:lnTo>
                      <a:pt x="445" y="3010"/>
                    </a:lnTo>
                    <a:lnTo>
                      <a:pt x="530" y="3085"/>
                    </a:lnTo>
                    <a:lnTo>
                      <a:pt x="625" y="3138"/>
                    </a:lnTo>
                    <a:lnTo>
                      <a:pt x="731" y="3191"/>
                    </a:lnTo>
                    <a:lnTo>
                      <a:pt x="837" y="3212"/>
                    </a:lnTo>
                    <a:lnTo>
                      <a:pt x="943" y="3222"/>
                    </a:lnTo>
                    <a:lnTo>
                      <a:pt x="1060" y="3222"/>
                    </a:lnTo>
                    <a:lnTo>
                      <a:pt x="1166" y="3201"/>
                    </a:lnTo>
                    <a:lnTo>
                      <a:pt x="1272" y="3169"/>
                    </a:lnTo>
                    <a:lnTo>
                      <a:pt x="1378" y="3116"/>
                    </a:lnTo>
                    <a:lnTo>
                      <a:pt x="1473" y="3053"/>
                    </a:lnTo>
                    <a:lnTo>
                      <a:pt x="1579" y="2979"/>
                    </a:lnTo>
                    <a:lnTo>
                      <a:pt x="1664" y="2894"/>
                    </a:lnTo>
                    <a:lnTo>
                      <a:pt x="1759" y="2788"/>
                    </a:lnTo>
                    <a:lnTo>
                      <a:pt x="1833" y="2682"/>
                    </a:lnTo>
                    <a:lnTo>
                      <a:pt x="1908" y="2555"/>
                    </a:lnTo>
                    <a:lnTo>
                      <a:pt x="1982" y="2428"/>
                    </a:lnTo>
                    <a:lnTo>
                      <a:pt x="2035" y="2290"/>
                    </a:lnTo>
                    <a:lnTo>
                      <a:pt x="2088" y="2141"/>
                    </a:lnTo>
                    <a:lnTo>
                      <a:pt x="2130" y="1982"/>
                    </a:lnTo>
                    <a:lnTo>
                      <a:pt x="2162" y="1824"/>
                    </a:lnTo>
                    <a:lnTo>
                      <a:pt x="2183" y="1654"/>
                    </a:lnTo>
                    <a:lnTo>
                      <a:pt x="2194" y="1495"/>
                    </a:lnTo>
                    <a:lnTo>
                      <a:pt x="2194" y="1336"/>
                    </a:lnTo>
                    <a:lnTo>
                      <a:pt x="2183" y="1177"/>
                    </a:lnTo>
                    <a:lnTo>
                      <a:pt x="2162" y="1029"/>
                    </a:lnTo>
                    <a:lnTo>
                      <a:pt x="2130" y="891"/>
                    </a:lnTo>
                    <a:lnTo>
                      <a:pt x="2088" y="753"/>
                    </a:lnTo>
                    <a:lnTo>
                      <a:pt x="2035" y="626"/>
                    </a:lnTo>
                    <a:lnTo>
                      <a:pt x="1971" y="509"/>
                    </a:lnTo>
                    <a:lnTo>
                      <a:pt x="1908" y="404"/>
                    </a:lnTo>
                    <a:lnTo>
                      <a:pt x="1833" y="308"/>
                    </a:lnTo>
                    <a:lnTo>
                      <a:pt x="1749" y="223"/>
                    </a:lnTo>
                    <a:lnTo>
                      <a:pt x="1664" y="149"/>
                    </a:lnTo>
                    <a:lnTo>
                      <a:pt x="1568" y="86"/>
                    </a:lnTo>
                    <a:lnTo>
                      <a:pt x="1462" y="43"/>
                    </a:lnTo>
                    <a:lnTo>
                      <a:pt x="1357" y="11"/>
                    </a:lnTo>
                    <a:lnTo>
                      <a:pt x="1240"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2" name="Google Shape;2992;p28"/>
              <p:cNvSpPr/>
              <p:nvPr/>
            </p:nvSpPr>
            <p:spPr>
              <a:xfrm>
                <a:off x="2399000" y="3142200"/>
                <a:ext cx="36050" cy="52500"/>
              </a:xfrm>
              <a:custGeom>
                <a:rect b="b" l="l" r="r" t="t"/>
                <a:pathLst>
                  <a:path extrusionOk="0" h="2100" w="1442">
                    <a:moveTo>
                      <a:pt x="742" y="1"/>
                    </a:moveTo>
                    <a:lnTo>
                      <a:pt x="668" y="11"/>
                    </a:lnTo>
                    <a:lnTo>
                      <a:pt x="594" y="43"/>
                    </a:lnTo>
                    <a:lnTo>
                      <a:pt x="530" y="75"/>
                    </a:lnTo>
                    <a:lnTo>
                      <a:pt x="467" y="117"/>
                    </a:lnTo>
                    <a:lnTo>
                      <a:pt x="393" y="160"/>
                    </a:lnTo>
                    <a:lnTo>
                      <a:pt x="340" y="223"/>
                    </a:lnTo>
                    <a:lnTo>
                      <a:pt x="276" y="287"/>
                    </a:lnTo>
                    <a:lnTo>
                      <a:pt x="223" y="361"/>
                    </a:lnTo>
                    <a:lnTo>
                      <a:pt x="170" y="446"/>
                    </a:lnTo>
                    <a:lnTo>
                      <a:pt x="128" y="531"/>
                    </a:lnTo>
                    <a:lnTo>
                      <a:pt x="96" y="626"/>
                    </a:lnTo>
                    <a:lnTo>
                      <a:pt x="54" y="721"/>
                    </a:lnTo>
                    <a:lnTo>
                      <a:pt x="32" y="827"/>
                    </a:lnTo>
                    <a:lnTo>
                      <a:pt x="11" y="933"/>
                    </a:lnTo>
                    <a:lnTo>
                      <a:pt x="1" y="976"/>
                    </a:lnTo>
                    <a:lnTo>
                      <a:pt x="64" y="955"/>
                    </a:lnTo>
                    <a:lnTo>
                      <a:pt x="138" y="944"/>
                    </a:lnTo>
                    <a:lnTo>
                      <a:pt x="202" y="944"/>
                    </a:lnTo>
                    <a:lnTo>
                      <a:pt x="266" y="955"/>
                    </a:lnTo>
                    <a:lnTo>
                      <a:pt x="340" y="965"/>
                    </a:lnTo>
                    <a:lnTo>
                      <a:pt x="403" y="997"/>
                    </a:lnTo>
                    <a:lnTo>
                      <a:pt x="467" y="1039"/>
                    </a:lnTo>
                    <a:lnTo>
                      <a:pt x="520" y="1082"/>
                    </a:lnTo>
                    <a:lnTo>
                      <a:pt x="583" y="1135"/>
                    </a:lnTo>
                    <a:lnTo>
                      <a:pt x="626" y="1198"/>
                    </a:lnTo>
                    <a:lnTo>
                      <a:pt x="668" y="1262"/>
                    </a:lnTo>
                    <a:lnTo>
                      <a:pt x="711" y="1336"/>
                    </a:lnTo>
                    <a:lnTo>
                      <a:pt x="742" y="1421"/>
                    </a:lnTo>
                    <a:lnTo>
                      <a:pt x="774" y="1506"/>
                    </a:lnTo>
                    <a:lnTo>
                      <a:pt x="795" y="1590"/>
                    </a:lnTo>
                    <a:lnTo>
                      <a:pt x="806" y="1686"/>
                    </a:lnTo>
                    <a:lnTo>
                      <a:pt x="817" y="1792"/>
                    </a:lnTo>
                    <a:lnTo>
                      <a:pt x="827" y="1887"/>
                    </a:lnTo>
                    <a:lnTo>
                      <a:pt x="817" y="1993"/>
                    </a:lnTo>
                    <a:lnTo>
                      <a:pt x="806" y="2099"/>
                    </a:lnTo>
                    <a:lnTo>
                      <a:pt x="806" y="2099"/>
                    </a:lnTo>
                    <a:lnTo>
                      <a:pt x="912" y="2046"/>
                    </a:lnTo>
                    <a:lnTo>
                      <a:pt x="1018" y="1972"/>
                    </a:lnTo>
                    <a:lnTo>
                      <a:pt x="1113" y="1887"/>
                    </a:lnTo>
                    <a:lnTo>
                      <a:pt x="1198" y="1781"/>
                    </a:lnTo>
                    <a:lnTo>
                      <a:pt x="1272" y="1654"/>
                    </a:lnTo>
                    <a:lnTo>
                      <a:pt x="1336" y="1516"/>
                    </a:lnTo>
                    <a:lnTo>
                      <a:pt x="1389" y="1357"/>
                    </a:lnTo>
                    <a:lnTo>
                      <a:pt x="1421" y="1198"/>
                    </a:lnTo>
                    <a:lnTo>
                      <a:pt x="1431" y="1092"/>
                    </a:lnTo>
                    <a:lnTo>
                      <a:pt x="1442" y="986"/>
                    </a:lnTo>
                    <a:lnTo>
                      <a:pt x="1442" y="880"/>
                    </a:lnTo>
                    <a:lnTo>
                      <a:pt x="1431" y="774"/>
                    </a:lnTo>
                    <a:lnTo>
                      <a:pt x="1421" y="679"/>
                    </a:lnTo>
                    <a:lnTo>
                      <a:pt x="1399" y="584"/>
                    </a:lnTo>
                    <a:lnTo>
                      <a:pt x="1368" y="499"/>
                    </a:lnTo>
                    <a:lnTo>
                      <a:pt x="1336" y="414"/>
                    </a:lnTo>
                    <a:lnTo>
                      <a:pt x="1293" y="329"/>
                    </a:lnTo>
                    <a:lnTo>
                      <a:pt x="1251" y="266"/>
                    </a:lnTo>
                    <a:lnTo>
                      <a:pt x="1198" y="202"/>
                    </a:lnTo>
                    <a:lnTo>
                      <a:pt x="1145" y="139"/>
                    </a:lnTo>
                    <a:lnTo>
                      <a:pt x="1092" y="96"/>
                    </a:lnTo>
                    <a:lnTo>
                      <a:pt x="1028" y="54"/>
                    </a:lnTo>
                    <a:lnTo>
                      <a:pt x="954" y="22"/>
                    </a:lnTo>
                    <a:lnTo>
                      <a:pt x="891" y="11"/>
                    </a:lnTo>
                    <a:lnTo>
                      <a:pt x="817"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3" name="Google Shape;2993;p28"/>
              <p:cNvSpPr/>
              <p:nvPr/>
            </p:nvSpPr>
            <p:spPr>
              <a:xfrm>
                <a:off x="2128775" y="3128425"/>
                <a:ext cx="54875" cy="80575"/>
              </a:xfrm>
              <a:custGeom>
                <a:rect b="b" l="l" r="r" t="t"/>
                <a:pathLst>
                  <a:path extrusionOk="0" h="3223" w="2195">
                    <a:moveTo>
                      <a:pt x="954" y="1"/>
                    </a:moveTo>
                    <a:lnTo>
                      <a:pt x="838" y="11"/>
                    </a:lnTo>
                    <a:lnTo>
                      <a:pt x="732" y="43"/>
                    </a:lnTo>
                    <a:lnTo>
                      <a:pt x="626" y="86"/>
                    </a:lnTo>
                    <a:lnTo>
                      <a:pt x="530" y="149"/>
                    </a:lnTo>
                    <a:lnTo>
                      <a:pt x="446" y="223"/>
                    </a:lnTo>
                    <a:lnTo>
                      <a:pt x="361" y="308"/>
                    </a:lnTo>
                    <a:lnTo>
                      <a:pt x="287" y="404"/>
                    </a:lnTo>
                    <a:lnTo>
                      <a:pt x="213" y="509"/>
                    </a:lnTo>
                    <a:lnTo>
                      <a:pt x="160" y="626"/>
                    </a:lnTo>
                    <a:lnTo>
                      <a:pt x="107" y="753"/>
                    </a:lnTo>
                    <a:lnTo>
                      <a:pt x="64" y="891"/>
                    </a:lnTo>
                    <a:lnTo>
                      <a:pt x="32" y="1029"/>
                    </a:lnTo>
                    <a:lnTo>
                      <a:pt x="11" y="1177"/>
                    </a:lnTo>
                    <a:lnTo>
                      <a:pt x="1" y="1336"/>
                    </a:lnTo>
                    <a:lnTo>
                      <a:pt x="1" y="1495"/>
                    </a:lnTo>
                    <a:lnTo>
                      <a:pt x="11" y="1654"/>
                    </a:lnTo>
                    <a:lnTo>
                      <a:pt x="32" y="1824"/>
                    </a:lnTo>
                    <a:lnTo>
                      <a:pt x="64" y="1982"/>
                    </a:lnTo>
                    <a:lnTo>
                      <a:pt x="107" y="2141"/>
                    </a:lnTo>
                    <a:lnTo>
                      <a:pt x="149" y="2290"/>
                    </a:lnTo>
                    <a:lnTo>
                      <a:pt x="213" y="2428"/>
                    </a:lnTo>
                    <a:lnTo>
                      <a:pt x="287" y="2555"/>
                    </a:lnTo>
                    <a:lnTo>
                      <a:pt x="361" y="2682"/>
                    </a:lnTo>
                    <a:lnTo>
                      <a:pt x="435" y="2788"/>
                    </a:lnTo>
                    <a:lnTo>
                      <a:pt x="530" y="2894"/>
                    </a:lnTo>
                    <a:lnTo>
                      <a:pt x="615" y="2979"/>
                    </a:lnTo>
                    <a:lnTo>
                      <a:pt x="711" y="3053"/>
                    </a:lnTo>
                    <a:lnTo>
                      <a:pt x="817" y="3116"/>
                    </a:lnTo>
                    <a:lnTo>
                      <a:pt x="923" y="3169"/>
                    </a:lnTo>
                    <a:lnTo>
                      <a:pt x="1028" y="3201"/>
                    </a:lnTo>
                    <a:lnTo>
                      <a:pt x="1134" y="3222"/>
                    </a:lnTo>
                    <a:lnTo>
                      <a:pt x="1251" y="3222"/>
                    </a:lnTo>
                    <a:lnTo>
                      <a:pt x="1357" y="3212"/>
                    </a:lnTo>
                    <a:lnTo>
                      <a:pt x="1463" y="3191"/>
                    </a:lnTo>
                    <a:lnTo>
                      <a:pt x="1569" y="3138"/>
                    </a:lnTo>
                    <a:lnTo>
                      <a:pt x="1664" y="3085"/>
                    </a:lnTo>
                    <a:lnTo>
                      <a:pt x="1749" y="3010"/>
                    </a:lnTo>
                    <a:lnTo>
                      <a:pt x="1834" y="2926"/>
                    </a:lnTo>
                    <a:lnTo>
                      <a:pt x="1908" y="2830"/>
                    </a:lnTo>
                    <a:lnTo>
                      <a:pt x="1982" y="2724"/>
                    </a:lnTo>
                    <a:lnTo>
                      <a:pt x="2035" y="2608"/>
                    </a:lnTo>
                    <a:lnTo>
                      <a:pt x="2088" y="2481"/>
                    </a:lnTo>
                    <a:lnTo>
                      <a:pt x="2131" y="2343"/>
                    </a:lnTo>
                    <a:lnTo>
                      <a:pt x="2162" y="2194"/>
                    </a:lnTo>
                    <a:lnTo>
                      <a:pt x="2184" y="2046"/>
                    </a:lnTo>
                    <a:lnTo>
                      <a:pt x="2194" y="1898"/>
                    </a:lnTo>
                    <a:lnTo>
                      <a:pt x="2194" y="1739"/>
                    </a:lnTo>
                    <a:lnTo>
                      <a:pt x="2184" y="1580"/>
                    </a:lnTo>
                    <a:lnTo>
                      <a:pt x="2162" y="1410"/>
                    </a:lnTo>
                    <a:lnTo>
                      <a:pt x="2131" y="1251"/>
                    </a:lnTo>
                    <a:lnTo>
                      <a:pt x="2088" y="1092"/>
                    </a:lnTo>
                    <a:lnTo>
                      <a:pt x="2046" y="944"/>
                    </a:lnTo>
                    <a:lnTo>
                      <a:pt x="1982" y="806"/>
                    </a:lnTo>
                    <a:lnTo>
                      <a:pt x="1919" y="679"/>
                    </a:lnTo>
                    <a:lnTo>
                      <a:pt x="1844" y="552"/>
                    </a:lnTo>
                    <a:lnTo>
                      <a:pt x="1760" y="446"/>
                    </a:lnTo>
                    <a:lnTo>
                      <a:pt x="1675" y="340"/>
                    </a:lnTo>
                    <a:lnTo>
                      <a:pt x="1580" y="255"/>
                    </a:lnTo>
                    <a:lnTo>
                      <a:pt x="1484" y="170"/>
                    </a:lnTo>
                    <a:lnTo>
                      <a:pt x="1378" y="117"/>
                    </a:lnTo>
                    <a:lnTo>
                      <a:pt x="1272" y="64"/>
                    </a:lnTo>
                    <a:lnTo>
                      <a:pt x="1166" y="33"/>
                    </a:lnTo>
                    <a:lnTo>
                      <a:pt x="1060" y="11"/>
                    </a:lnTo>
                    <a:lnTo>
                      <a:pt x="954"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4" name="Google Shape;2994;p28"/>
              <p:cNvSpPr/>
              <p:nvPr/>
            </p:nvSpPr>
            <p:spPr>
              <a:xfrm>
                <a:off x="2138050" y="3142200"/>
                <a:ext cx="36050" cy="52500"/>
              </a:xfrm>
              <a:custGeom>
                <a:rect b="b" l="l" r="r" t="t"/>
                <a:pathLst>
                  <a:path extrusionOk="0" h="2100" w="1442">
                    <a:moveTo>
                      <a:pt x="626" y="1"/>
                    </a:moveTo>
                    <a:lnTo>
                      <a:pt x="552" y="11"/>
                    </a:lnTo>
                    <a:lnTo>
                      <a:pt x="488" y="22"/>
                    </a:lnTo>
                    <a:lnTo>
                      <a:pt x="414" y="54"/>
                    </a:lnTo>
                    <a:lnTo>
                      <a:pt x="350" y="96"/>
                    </a:lnTo>
                    <a:lnTo>
                      <a:pt x="297" y="139"/>
                    </a:lnTo>
                    <a:lnTo>
                      <a:pt x="244" y="202"/>
                    </a:lnTo>
                    <a:lnTo>
                      <a:pt x="191" y="266"/>
                    </a:lnTo>
                    <a:lnTo>
                      <a:pt x="149" y="329"/>
                    </a:lnTo>
                    <a:lnTo>
                      <a:pt x="106" y="414"/>
                    </a:lnTo>
                    <a:lnTo>
                      <a:pt x="75" y="499"/>
                    </a:lnTo>
                    <a:lnTo>
                      <a:pt x="43" y="584"/>
                    </a:lnTo>
                    <a:lnTo>
                      <a:pt x="22" y="679"/>
                    </a:lnTo>
                    <a:lnTo>
                      <a:pt x="11" y="774"/>
                    </a:lnTo>
                    <a:lnTo>
                      <a:pt x="0" y="880"/>
                    </a:lnTo>
                    <a:lnTo>
                      <a:pt x="0" y="986"/>
                    </a:lnTo>
                    <a:lnTo>
                      <a:pt x="11" y="1092"/>
                    </a:lnTo>
                    <a:lnTo>
                      <a:pt x="22" y="1198"/>
                    </a:lnTo>
                    <a:lnTo>
                      <a:pt x="53" y="1357"/>
                    </a:lnTo>
                    <a:lnTo>
                      <a:pt x="106" y="1516"/>
                    </a:lnTo>
                    <a:lnTo>
                      <a:pt x="170" y="1654"/>
                    </a:lnTo>
                    <a:lnTo>
                      <a:pt x="244" y="1781"/>
                    </a:lnTo>
                    <a:lnTo>
                      <a:pt x="329" y="1887"/>
                    </a:lnTo>
                    <a:lnTo>
                      <a:pt x="424" y="1972"/>
                    </a:lnTo>
                    <a:lnTo>
                      <a:pt x="520" y="2046"/>
                    </a:lnTo>
                    <a:lnTo>
                      <a:pt x="626" y="2099"/>
                    </a:lnTo>
                    <a:lnTo>
                      <a:pt x="626" y="2099"/>
                    </a:lnTo>
                    <a:lnTo>
                      <a:pt x="615" y="1993"/>
                    </a:lnTo>
                    <a:lnTo>
                      <a:pt x="615" y="1887"/>
                    </a:lnTo>
                    <a:lnTo>
                      <a:pt x="615" y="1792"/>
                    </a:lnTo>
                    <a:lnTo>
                      <a:pt x="626" y="1686"/>
                    </a:lnTo>
                    <a:lnTo>
                      <a:pt x="647" y="1590"/>
                    </a:lnTo>
                    <a:lnTo>
                      <a:pt x="668" y="1506"/>
                    </a:lnTo>
                    <a:lnTo>
                      <a:pt x="700" y="1421"/>
                    </a:lnTo>
                    <a:lnTo>
                      <a:pt x="732" y="1336"/>
                    </a:lnTo>
                    <a:lnTo>
                      <a:pt x="774" y="1262"/>
                    </a:lnTo>
                    <a:lnTo>
                      <a:pt x="816" y="1198"/>
                    </a:lnTo>
                    <a:lnTo>
                      <a:pt x="859" y="1135"/>
                    </a:lnTo>
                    <a:lnTo>
                      <a:pt x="912" y="1082"/>
                    </a:lnTo>
                    <a:lnTo>
                      <a:pt x="975" y="1039"/>
                    </a:lnTo>
                    <a:lnTo>
                      <a:pt x="1039" y="997"/>
                    </a:lnTo>
                    <a:lnTo>
                      <a:pt x="1103" y="965"/>
                    </a:lnTo>
                    <a:lnTo>
                      <a:pt x="1177" y="955"/>
                    </a:lnTo>
                    <a:lnTo>
                      <a:pt x="1240" y="944"/>
                    </a:lnTo>
                    <a:lnTo>
                      <a:pt x="1304" y="944"/>
                    </a:lnTo>
                    <a:lnTo>
                      <a:pt x="1378" y="955"/>
                    </a:lnTo>
                    <a:lnTo>
                      <a:pt x="1442" y="976"/>
                    </a:lnTo>
                    <a:lnTo>
                      <a:pt x="1431" y="933"/>
                    </a:lnTo>
                    <a:lnTo>
                      <a:pt x="1410" y="827"/>
                    </a:lnTo>
                    <a:lnTo>
                      <a:pt x="1389" y="721"/>
                    </a:lnTo>
                    <a:lnTo>
                      <a:pt x="1346" y="626"/>
                    </a:lnTo>
                    <a:lnTo>
                      <a:pt x="1314" y="531"/>
                    </a:lnTo>
                    <a:lnTo>
                      <a:pt x="1262" y="446"/>
                    </a:lnTo>
                    <a:lnTo>
                      <a:pt x="1219" y="361"/>
                    </a:lnTo>
                    <a:lnTo>
                      <a:pt x="1166" y="287"/>
                    </a:lnTo>
                    <a:lnTo>
                      <a:pt x="1103" y="223"/>
                    </a:lnTo>
                    <a:lnTo>
                      <a:pt x="1039" y="160"/>
                    </a:lnTo>
                    <a:lnTo>
                      <a:pt x="975" y="117"/>
                    </a:lnTo>
                    <a:lnTo>
                      <a:pt x="912" y="75"/>
                    </a:lnTo>
                    <a:lnTo>
                      <a:pt x="848" y="43"/>
                    </a:lnTo>
                    <a:lnTo>
                      <a:pt x="774" y="11"/>
                    </a:lnTo>
                    <a:lnTo>
                      <a:pt x="700"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5" name="Google Shape;2995;p28"/>
              <p:cNvSpPr/>
              <p:nvPr/>
            </p:nvSpPr>
            <p:spPr>
              <a:xfrm>
                <a:off x="2268925" y="3181675"/>
                <a:ext cx="48250" cy="18575"/>
              </a:xfrm>
              <a:custGeom>
                <a:rect b="b" l="l" r="r" t="t"/>
                <a:pathLst>
                  <a:path extrusionOk="0" h="743" w="1930">
                    <a:moveTo>
                      <a:pt x="965" y="1"/>
                    </a:moveTo>
                    <a:lnTo>
                      <a:pt x="774" y="11"/>
                    </a:lnTo>
                    <a:lnTo>
                      <a:pt x="594" y="43"/>
                    </a:lnTo>
                    <a:lnTo>
                      <a:pt x="435" y="86"/>
                    </a:lnTo>
                    <a:lnTo>
                      <a:pt x="287" y="160"/>
                    </a:lnTo>
                    <a:lnTo>
                      <a:pt x="223" y="192"/>
                    </a:lnTo>
                    <a:lnTo>
                      <a:pt x="170" y="234"/>
                    </a:lnTo>
                    <a:lnTo>
                      <a:pt x="117" y="276"/>
                    </a:lnTo>
                    <a:lnTo>
                      <a:pt x="85" y="329"/>
                    </a:lnTo>
                    <a:lnTo>
                      <a:pt x="53" y="372"/>
                    </a:lnTo>
                    <a:lnTo>
                      <a:pt x="22" y="425"/>
                    </a:lnTo>
                    <a:lnTo>
                      <a:pt x="11" y="478"/>
                    </a:lnTo>
                    <a:lnTo>
                      <a:pt x="0" y="531"/>
                    </a:lnTo>
                    <a:lnTo>
                      <a:pt x="11" y="584"/>
                    </a:lnTo>
                    <a:lnTo>
                      <a:pt x="22" y="626"/>
                    </a:lnTo>
                    <a:lnTo>
                      <a:pt x="53" y="668"/>
                    </a:lnTo>
                    <a:lnTo>
                      <a:pt x="85" y="690"/>
                    </a:lnTo>
                    <a:lnTo>
                      <a:pt x="117" y="711"/>
                    </a:lnTo>
                    <a:lnTo>
                      <a:pt x="170" y="732"/>
                    </a:lnTo>
                    <a:lnTo>
                      <a:pt x="287" y="743"/>
                    </a:lnTo>
                    <a:lnTo>
                      <a:pt x="594" y="743"/>
                    </a:lnTo>
                    <a:lnTo>
                      <a:pt x="965" y="732"/>
                    </a:lnTo>
                    <a:lnTo>
                      <a:pt x="1346" y="743"/>
                    </a:lnTo>
                    <a:lnTo>
                      <a:pt x="1654" y="743"/>
                    </a:lnTo>
                    <a:lnTo>
                      <a:pt x="1770" y="732"/>
                    </a:lnTo>
                    <a:lnTo>
                      <a:pt x="1813" y="711"/>
                    </a:lnTo>
                    <a:lnTo>
                      <a:pt x="1855" y="690"/>
                    </a:lnTo>
                    <a:lnTo>
                      <a:pt x="1887" y="668"/>
                    </a:lnTo>
                    <a:lnTo>
                      <a:pt x="1908" y="626"/>
                    </a:lnTo>
                    <a:lnTo>
                      <a:pt x="1929" y="584"/>
                    </a:lnTo>
                    <a:lnTo>
                      <a:pt x="1929" y="531"/>
                    </a:lnTo>
                    <a:lnTo>
                      <a:pt x="1929" y="478"/>
                    </a:lnTo>
                    <a:lnTo>
                      <a:pt x="1908" y="425"/>
                    </a:lnTo>
                    <a:lnTo>
                      <a:pt x="1887" y="372"/>
                    </a:lnTo>
                    <a:lnTo>
                      <a:pt x="1855" y="329"/>
                    </a:lnTo>
                    <a:lnTo>
                      <a:pt x="1813" y="276"/>
                    </a:lnTo>
                    <a:lnTo>
                      <a:pt x="1770" y="234"/>
                    </a:lnTo>
                    <a:lnTo>
                      <a:pt x="1707" y="192"/>
                    </a:lnTo>
                    <a:lnTo>
                      <a:pt x="1654" y="160"/>
                    </a:lnTo>
                    <a:lnTo>
                      <a:pt x="1505" y="86"/>
                    </a:lnTo>
                    <a:lnTo>
                      <a:pt x="1346" y="43"/>
                    </a:lnTo>
                    <a:lnTo>
                      <a:pt x="1166" y="11"/>
                    </a:lnTo>
                    <a:lnTo>
                      <a:pt x="965" y="1"/>
                    </a:lnTo>
                    <a:close/>
                  </a:path>
                </a:pathLst>
              </a:custGeom>
              <a:solidFill>
                <a:srgbClr val="E29D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6" name="Google Shape;2996;p28"/>
              <p:cNvSpPr/>
              <p:nvPr/>
            </p:nvSpPr>
            <p:spPr>
              <a:xfrm>
                <a:off x="2246925" y="3208700"/>
                <a:ext cx="92500" cy="54875"/>
              </a:xfrm>
              <a:custGeom>
                <a:rect b="b" l="l" r="r" t="t"/>
                <a:pathLst>
                  <a:path extrusionOk="0" h="2195" w="3700">
                    <a:moveTo>
                      <a:pt x="3085" y="1"/>
                    </a:moveTo>
                    <a:lnTo>
                      <a:pt x="2989" y="22"/>
                    </a:lnTo>
                    <a:lnTo>
                      <a:pt x="2671" y="86"/>
                    </a:lnTo>
                    <a:lnTo>
                      <a:pt x="2353" y="149"/>
                    </a:lnTo>
                    <a:lnTo>
                      <a:pt x="2046" y="191"/>
                    </a:lnTo>
                    <a:lnTo>
                      <a:pt x="1739" y="234"/>
                    </a:lnTo>
                    <a:lnTo>
                      <a:pt x="1442" y="255"/>
                    </a:lnTo>
                    <a:lnTo>
                      <a:pt x="1156" y="276"/>
                    </a:lnTo>
                    <a:lnTo>
                      <a:pt x="647" y="308"/>
                    </a:lnTo>
                    <a:lnTo>
                      <a:pt x="552" y="319"/>
                    </a:lnTo>
                    <a:lnTo>
                      <a:pt x="457" y="340"/>
                    </a:lnTo>
                    <a:lnTo>
                      <a:pt x="372" y="393"/>
                    </a:lnTo>
                    <a:lnTo>
                      <a:pt x="287" y="446"/>
                    </a:lnTo>
                    <a:lnTo>
                      <a:pt x="213" y="520"/>
                    </a:lnTo>
                    <a:lnTo>
                      <a:pt x="149" y="594"/>
                    </a:lnTo>
                    <a:lnTo>
                      <a:pt x="96" y="690"/>
                    </a:lnTo>
                    <a:lnTo>
                      <a:pt x="54" y="785"/>
                    </a:lnTo>
                    <a:lnTo>
                      <a:pt x="22" y="880"/>
                    </a:lnTo>
                    <a:lnTo>
                      <a:pt x="11" y="986"/>
                    </a:lnTo>
                    <a:lnTo>
                      <a:pt x="1" y="1092"/>
                    </a:lnTo>
                    <a:lnTo>
                      <a:pt x="1" y="1198"/>
                    </a:lnTo>
                    <a:lnTo>
                      <a:pt x="22" y="1304"/>
                    </a:lnTo>
                    <a:lnTo>
                      <a:pt x="54" y="1400"/>
                    </a:lnTo>
                    <a:lnTo>
                      <a:pt x="107" y="1495"/>
                    </a:lnTo>
                    <a:lnTo>
                      <a:pt x="170" y="1590"/>
                    </a:lnTo>
                    <a:lnTo>
                      <a:pt x="276" y="1707"/>
                    </a:lnTo>
                    <a:lnTo>
                      <a:pt x="404" y="1813"/>
                    </a:lnTo>
                    <a:lnTo>
                      <a:pt x="563" y="1908"/>
                    </a:lnTo>
                    <a:lnTo>
                      <a:pt x="732" y="2004"/>
                    </a:lnTo>
                    <a:lnTo>
                      <a:pt x="923" y="2078"/>
                    </a:lnTo>
                    <a:lnTo>
                      <a:pt x="1145" y="2131"/>
                    </a:lnTo>
                    <a:lnTo>
                      <a:pt x="1389" y="2173"/>
                    </a:lnTo>
                    <a:lnTo>
                      <a:pt x="1654" y="2194"/>
                    </a:lnTo>
                    <a:lnTo>
                      <a:pt x="1824" y="2194"/>
                    </a:lnTo>
                    <a:lnTo>
                      <a:pt x="1993" y="2184"/>
                    </a:lnTo>
                    <a:lnTo>
                      <a:pt x="2141" y="2163"/>
                    </a:lnTo>
                    <a:lnTo>
                      <a:pt x="2290" y="2131"/>
                    </a:lnTo>
                    <a:lnTo>
                      <a:pt x="2438" y="2088"/>
                    </a:lnTo>
                    <a:lnTo>
                      <a:pt x="2565" y="2035"/>
                    </a:lnTo>
                    <a:lnTo>
                      <a:pt x="2693" y="1972"/>
                    </a:lnTo>
                    <a:lnTo>
                      <a:pt x="2820" y="1908"/>
                    </a:lnTo>
                    <a:lnTo>
                      <a:pt x="2926" y="1834"/>
                    </a:lnTo>
                    <a:lnTo>
                      <a:pt x="3032" y="1749"/>
                    </a:lnTo>
                    <a:lnTo>
                      <a:pt x="3138" y="1664"/>
                    </a:lnTo>
                    <a:lnTo>
                      <a:pt x="3233" y="1569"/>
                    </a:lnTo>
                    <a:lnTo>
                      <a:pt x="3328" y="1463"/>
                    </a:lnTo>
                    <a:lnTo>
                      <a:pt x="3403" y="1368"/>
                    </a:lnTo>
                    <a:lnTo>
                      <a:pt x="3561" y="1156"/>
                    </a:lnTo>
                    <a:lnTo>
                      <a:pt x="3614" y="1050"/>
                    </a:lnTo>
                    <a:lnTo>
                      <a:pt x="3657" y="944"/>
                    </a:lnTo>
                    <a:lnTo>
                      <a:pt x="3689" y="838"/>
                    </a:lnTo>
                    <a:lnTo>
                      <a:pt x="3699" y="732"/>
                    </a:lnTo>
                    <a:lnTo>
                      <a:pt x="3699" y="626"/>
                    </a:lnTo>
                    <a:lnTo>
                      <a:pt x="3678" y="520"/>
                    </a:lnTo>
                    <a:lnTo>
                      <a:pt x="3657" y="425"/>
                    </a:lnTo>
                    <a:lnTo>
                      <a:pt x="3614" y="329"/>
                    </a:lnTo>
                    <a:lnTo>
                      <a:pt x="3561" y="255"/>
                    </a:lnTo>
                    <a:lnTo>
                      <a:pt x="3508" y="181"/>
                    </a:lnTo>
                    <a:lnTo>
                      <a:pt x="3434" y="117"/>
                    </a:lnTo>
                    <a:lnTo>
                      <a:pt x="3360" y="64"/>
                    </a:lnTo>
                    <a:lnTo>
                      <a:pt x="3275" y="33"/>
                    </a:lnTo>
                    <a:lnTo>
                      <a:pt x="3180" y="11"/>
                    </a:lnTo>
                    <a:lnTo>
                      <a:pt x="308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7" name="Google Shape;2997;p28"/>
              <p:cNvSpPr/>
              <p:nvPr/>
            </p:nvSpPr>
            <p:spPr>
              <a:xfrm>
                <a:off x="2261500" y="3224600"/>
                <a:ext cx="77125" cy="38975"/>
              </a:xfrm>
              <a:custGeom>
                <a:rect b="b" l="l" r="r" t="t"/>
                <a:pathLst>
                  <a:path extrusionOk="0" h="1559" w="3085">
                    <a:moveTo>
                      <a:pt x="1972" y="1"/>
                    </a:moveTo>
                    <a:lnTo>
                      <a:pt x="1749" y="11"/>
                    </a:lnTo>
                    <a:lnTo>
                      <a:pt x="1580" y="32"/>
                    </a:lnTo>
                    <a:lnTo>
                      <a:pt x="1421" y="64"/>
                    </a:lnTo>
                    <a:lnTo>
                      <a:pt x="1272" y="107"/>
                    </a:lnTo>
                    <a:lnTo>
                      <a:pt x="1135" y="160"/>
                    </a:lnTo>
                    <a:lnTo>
                      <a:pt x="997" y="223"/>
                    </a:lnTo>
                    <a:lnTo>
                      <a:pt x="870" y="287"/>
                    </a:lnTo>
                    <a:lnTo>
                      <a:pt x="753" y="361"/>
                    </a:lnTo>
                    <a:lnTo>
                      <a:pt x="647" y="446"/>
                    </a:lnTo>
                    <a:lnTo>
                      <a:pt x="541" y="541"/>
                    </a:lnTo>
                    <a:lnTo>
                      <a:pt x="446" y="636"/>
                    </a:lnTo>
                    <a:lnTo>
                      <a:pt x="361" y="732"/>
                    </a:lnTo>
                    <a:lnTo>
                      <a:pt x="276" y="838"/>
                    </a:lnTo>
                    <a:lnTo>
                      <a:pt x="202" y="944"/>
                    </a:lnTo>
                    <a:lnTo>
                      <a:pt x="128" y="1060"/>
                    </a:lnTo>
                    <a:lnTo>
                      <a:pt x="11" y="1283"/>
                    </a:lnTo>
                    <a:lnTo>
                      <a:pt x="1" y="1293"/>
                    </a:lnTo>
                    <a:lnTo>
                      <a:pt x="107" y="1346"/>
                    </a:lnTo>
                    <a:lnTo>
                      <a:pt x="223" y="1389"/>
                    </a:lnTo>
                    <a:lnTo>
                      <a:pt x="340" y="1431"/>
                    </a:lnTo>
                    <a:lnTo>
                      <a:pt x="467" y="1474"/>
                    </a:lnTo>
                    <a:lnTo>
                      <a:pt x="605" y="1505"/>
                    </a:lnTo>
                    <a:lnTo>
                      <a:pt x="753" y="1527"/>
                    </a:lnTo>
                    <a:lnTo>
                      <a:pt x="901" y="1548"/>
                    </a:lnTo>
                    <a:lnTo>
                      <a:pt x="1071" y="1558"/>
                    </a:lnTo>
                    <a:lnTo>
                      <a:pt x="1241" y="1558"/>
                    </a:lnTo>
                    <a:lnTo>
                      <a:pt x="1410" y="1548"/>
                    </a:lnTo>
                    <a:lnTo>
                      <a:pt x="1558" y="1527"/>
                    </a:lnTo>
                    <a:lnTo>
                      <a:pt x="1707" y="1495"/>
                    </a:lnTo>
                    <a:lnTo>
                      <a:pt x="1855" y="1452"/>
                    </a:lnTo>
                    <a:lnTo>
                      <a:pt x="1982" y="1399"/>
                    </a:lnTo>
                    <a:lnTo>
                      <a:pt x="2110" y="1336"/>
                    </a:lnTo>
                    <a:lnTo>
                      <a:pt x="2237" y="1272"/>
                    </a:lnTo>
                    <a:lnTo>
                      <a:pt x="2343" y="1198"/>
                    </a:lnTo>
                    <a:lnTo>
                      <a:pt x="2449" y="1113"/>
                    </a:lnTo>
                    <a:lnTo>
                      <a:pt x="2555" y="1028"/>
                    </a:lnTo>
                    <a:lnTo>
                      <a:pt x="2650" y="933"/>
                    </a:lnTo>
                    <a:lnTo>
                      <a:pt x="2745" y="827"/>
                    </a:lnTo>
                    <a:lnTo>
                      <a:pt x="2820" y="732"/>
                    </a:lnTo>
                    <a:lnTo>
                      <a:pt x="2978" y="520"/>
                    </a:lnTo>
                    <a:lnTo>
                      <a:pt x="3042" y="393"/>
                    </a:lnTo>
                    <a:lnTo>
                      <a:pt x="3084" y="265"/>
                    </a:lnTo>
                    <a:lnTo>
                      <a:pt x="2968" y="202"/>
                    </a:lnTo>
                    <a:lnTo>
                      <a:pt x="2830" y="138"/>
                    </a:lnTo>
                    <a:lnTo>
                      <a:pt x="2692" y="85"/>
                    </a:lnTo>
                    <a:lnTo>
                      <a:pt x="2533" y="54"/>
                    </a:lnTo>
                    <a:lnTo>
                      <a:pt x="2353" y="22"/>
                    </a:lnTo>
                    <a:lnTo>
                      <a:pt x="217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8" name="Google Shape;2998;p28"/>
              <p:cNvSpPr/>
              <p:nvPr/>
            </p:nvSpPr>
            <p:spPr>
              <a:xfrm>
                <a:off x="2145475" y="3750750"/>
                <a:ext cx="135400" cy="453300"/>
              </a:xfrm>
              <a:custGeom>
                <a:rect b="b" l="l" r="r" t="t"/>
                <a:pathLst>
                  <a:path extrusionOk="0" h="18132" w="5416">
                    <a:moveTo>
                      <a:pt x="1198" y="0"/>
                    </a:moveTo>
                    <a:lnTo>
                      <a:pt x="954" y="11"/>
                    </a:lnTo>
                    <a:lnTo>
                      <a:pt x="763" y="21"/>
                    </a:lnTo>
                    <a:lnTo>
                      <a:pt x="604" y="43"/>
                    </a:lnTo>
                    <a:lnTo>
                      <a:pt x="466" y="435"/>
                    </a:lnTo>
                    <a:lnTo>
                      <a:pt x="339" y="837"/>
                    </a:lnTo>
                    <a:lnTo>
                      <a:pt x="244" y="1251"/>
                    </a:lnTo>
                    <a:lnTo>
                      <a:pt x="159" y="1664"/>
                    </a:lnTo>
                    <a:lnTo>
                      <a:pt x="96" y="2088"/>
                    </a:lnTo>
                    <a:lnTo>
                      <a:pt x="53" y="2512"/>
                    </a:lnTo>
                    <a:lnTo>
                      <a:pt x="21" y="2946"/>
                    </a:lnTo>
                    <a:lnTo>
                      <a:pt x="0" y="3370"/>
                    </a:lnTo>
                    <a:lnTo>
                      <a:pt x="0" y="3794"/>
                    </a:lnTo>
                    <a:lnTo>
                      <a:pt x="11" y="4228"/>
                    </a:lnTo>
                    <a:lnTo>
                      <a:pt x="32" y="4652"/>
                    </a:lnTo>
                    <a:lnTo>
                      <a:pt x="64" y="5066"/>
                    </a:lnTo>
                    <a:lnTo>
                      <a:pt x="106" y="5479"/>
                    </a:lnTo>
                    <a:lnTo>
                      <a:pt x="159" y="5881"/>
                    </a:lnTo>
                    <a:lnTo>
                      <a:pt x="212" y="6274"/>
                    </a:lnTo>
                    <a:lnTo>
                      <a:pt x="276" y="6655"/>
                    </a:lnTo>
                    <a:lnTo>
                      <a:pt x="339" y="7026"/>
                    </a:lnTo>
                    <a:lnTo>
                      <a:pt x="413" y="7386"/>
                    </a:lnTo>
                    <a:lnTo>
                      <a:pt x="562" y="8054"/>
                    </a:lnTo>
                    <a:lnTo>
                      <a:pt x="710" y="8647"/>
                    </a:lnTo>
                    <a:lnTo>
                      <a:pt x="848" y="9156"/>
                    </a:lnTo>
                    <a:lnTo>
                      <a:pt x="975" y="9580"/>
                    </a:lnTo>
                    <a:lnTo>
                      <a:pt x="1070" y="9887"/>
                    </a:lnTo>
                    <a:lnTo>
                      <a:pt x="1166" y="10152"/>
                    </a:lnTo>
                    <a:lnTo>
                      <a:pt x="1070" y="10693"/>
                    </a:lnTo>
                    <a:lnTo>
                      <a:pt x="996" y="11286"/>
                    </a:lnTo>
                    <a:lnTo>
                      <a:pt x="922" y="11911"/>
                    </a:lnTo>
                    <a:lnTo>
                      <a:pt x="859" y="12558"/>
                    </a:lnTo>
                    <a:lnTo>
                      <a:pt x="795" y="13225"/>
                    </a:lnTo>
                    <a:lnTo>
                      <a:pt x="753" y="13882"/>
                    </a:lnTo>
                    <a:lnTo>
                      <a:pt x="668" y="15175"/>
                    </a:lnTo>
                    <a:lnTo>
                      <a:pt x="615" y="16330"/>
                    </a:lnTo>
                    <a:lnTo>
                      <a:pt x="583" y="17273"/>
                    </a:lnTo>
                    <a:lnTo>
                      <a:pt x="562" y="18132"/>
                    </a:lnTo>
                    <a:lnTo>
                      <a:pt x="4652" y="18132"/>
                    </a:lnTo>
                    <a:lnTo>
                      <a:pt x="5415" y="3020"/>
                    </a:lnTo>
                    <a:lnTo>
                      <a:pt x="5299" y="2702"/>
                    </a:lnTo>
                    <a:lnTo>
                      <a:pt x="5172" y="2395"/>
                    </a:lnTo>
                    <a:lnTo>
                      <a:pt x="5023" y="2120"/>
                    </a:lnTo>
                    <a:lnTo>
                      <a:pt x="4875" y="1865"/>
                    </a:lnTo>
                    <a:lnTo>
                      <a:pt x="4716" y="1621"/>
                    </a:lnTo>
                    <a:lnTo>
                      <a:pt x="4546" y="1410"/>
                    </a:lnTo>
                    <a:lnTo>
                      <a:pt x="4366" y="1208"/>
                    </a:lnTo>
                    <a:lnTo>
                      <a:pt x="4175" y="1039"/>
                    </a:lnTo>
                    <a:lnTo>
                      <a:pt x="3985" y="880"/>
                    </a:lnTo>
                    <a:lnTo>
                      <a:pt x="3794" y="731"/>
                    </a:lnTo>
                    <a:lnTo>
                      <a:pt x="3593" y="604"/>
                    </a:lnTo>
                    <a:lnTo>
                      <a:pt x="3391" y="498"/>
                    </a:lnTo>
                    <a:lnTo>
                      <a:pt x="3179" y="392"/>
                    </a:lnTo>
                    <a:lnTo>
                      <a:pt x="2978" y="307"/>
                    </a:lnTo>
                    <a:lnTo>
                      <a:pt x="2777" y="244"/>
                    </a:lnTo>
                    <a:lnTo>
                      <a:pt x="2575" y="180"/>
                    </a:lnTo>
                    <a:lnTo>
                      <a:pt x="2385" y="127"/>
                    </a:lnTo>
                    <a:lnTo>
                      <a:pt x="2194" y="85"/>
                    </a:lnTo>
                    <a:lnTo>
                      <a:pt x="2003" y="53"/>
                    </a:lnTo>
                    <a:lnTo>
                      <a:pt x="1823" y="32"/>
                    </a:lnTo>
                    <a:lnTo>
                      <a:pt x="1494"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9" name="Google Shape;2999;p28"/>
              <p:cNvSpPr/>
              <p:nvPr/>
            </p:nvSpPr>
            <p:spPr>
              <a:xfrm>
                <a:off x="2319525" y="3750750"/>
                <a:ext cx="135400" cy="453300"/>
              </a:xfrm>
              <a:custGeom>
                <a:rect b="b" l="l" r="r" t="t"/>
                <a:pathLst>
                  <a:path extrusionOk="0" h="18132" w="5416">
                    <a:moveTo>
                      <a:pt x="3921" y="0"/>
                    </a:moveTo>
                    <a:lnTo>
                      <a:pt x="3593" y="32"/>
                    </a:lnTo>
                    <a:lnTo>
                      <a:pt x="3413" y="53"/>
                    </a:lnTo>
                    <a:lnTo>
                      <a:pt x="3222" y="85"/>
                    </a:lnTo>
                    <a:lnTo>
                      <a:pt x="3031" y="127"/>
                    </a:lnTo>
                    <a:lnTo>
                      <a:pt x="2840" y="180"/>
                    </a:lnTo>
                    <a:lnTo>
                      <a:pt x="2639" y="244"/>
                    </a:lnTo>
                    <a:lnTo>
                      <a:pt x="2438" y="307"/>
                    </a:lnTo>
                    <a:lnTo>
                      <a:pt x="2236" y="392"/>
                    </a:lnTo>
                    <a:lnTo>
                      <a:pt x="2035" y="498"/>
                    </a:lnTo>
                    <a:lnTo>
                      <a:pt x="1823" y="604"/>
                    </a:lnTo>
                    <a:lnTo>
                      <a:pt x="1632" y="731"/>
                    </a:lnTo>
                    <a:lnTo>
                      <a:pt x="1431" y="880"/>
                    </a:lnTo>
                    <a:lnTo>
                      <a:pt x="1240" y="1039"/>
                    </a:lnTo>
                    <a:lnTo>
                      <a:pt x="1050" y="1208"/>
                    </a:lnTo>
                    <a:lnTo>
                      <a:pt x="880" y="1410"/>
                    </a:lnTo>
                    <a:lnTo>
                      <a:pt x="700" y="1621"/>
                    </a:lnTo>
                    <a:lnTo>
                      <a:pt x="541" y="1865"/>
                    </a:lnTo>
                    <a:lnTo>
                      <a:pt x="393" y="2120"/>
                    </a:lnTo>
                    <a:lnTo>
                      <a:pt x="244" y="2395"/>
                    </a:lnTo>
                    <a:lnTo>
                      <a:pt x="117" y="2702"/>
                    </a:lnTo>
                    <a:lnTo>
                      <a:pt x="0" y="3020"/>
                    </a:lnTo>
                    <a:lnTo>
                      <a:pt x="763" y="18132"/>
                    </a:lnTo>
                    <a:lnTo>
                      <a:pt x="4684" y="18132"/>
                    </a:lnTo>
                    <a:lnTo>
                      <a:pt x="4684" y="17273"/>
                    </a:lnTo>
                    <a:lnTo>
                      <a:pt x="4684" y="16330"/>
                    </a:lnTo>
                    <a:lnTo>
                      <a:pt x="4663" y="15175"/>
                    </a:lnTo>
                    <a:lnTo>
                      <a:pt x="4642" y="14539"/>
                    </a:lnTo>
                    <a:lnTo>
                      <a:pt x="4610" y="13882"/>
                    </a:lnTo>
                    <a:lnTo>
                      <a:pt x="4578" y="13225"/>
                    </a:lnTo>
                    <a:lnTo>
                      <a:pt x="4536" y="12558"/>
                    </a:lnTo>
                    <a:lnTo>
                      <a:pt x="4483" y="11911"/>
                    </a:lnTo>
                    <a:lnTo>
                      <a:pt x="4419" y="11286"/>
                    </a:lnTo>
                    <a:lnTo>
                      <a:pt x="4345" y="10693"/>
                    </a:lnTo>
                    <a:lnTo>
                      <a:pt x="4250" y="10152"/>
                    </a:lnTo>
                    <a:lnTo>
                      <a:pt x="4345" y="9887"/>
                    </a:lnTo>
                    <a:lnTo>
                      <a:pt x="4441" y="9580"/>
                    </a:lnTo>
                    <a:lnTo>
                      <a:pt x="4568" y="9156"/>
                    </a:lnTo>
                    <a:lnTo>
                      <a:pt x="4706" y="8647"/>
                    </a:lnTo>
                    <a:lnTo>
                      <a:pt x="4854" y="8054"/>
                    </a:lnTo>
                    <a:lnTo>
                      <a:pt x="5002" y="7386"/>
                    </a:lnTo>
                    <a:lnTo>
                      <a:pt x="5076" y="7026"/>
                    </a:lnTo>
                    <a:lnTo>
                      <a:pt x="5140" y="6655"/>
                    </a:lnTo>
                    <a:lnTo>
                      <a:pt x="5204" y="6274"/>
                    </a:lnTo>
                    <a:lnTo>
                      <a:pt x="5267" y="5881"/>
                    </a:lnTo>
                    <a:lnTo>
                      <a:pt x="5310" y="5479"/>
                    </a:lnTo>
                    <a:lnTo>
                      <a:pt x="5352" y="5066"/>
                    </a:lnTo>
                    <a:lnTo>
                      <a:pt x="5384" y="4652"/>
                    </a:lnTo>
                    <a:lnTo>
                      <a:pt x="5405" y="4228"/>
                    </a:lnTo>
                    <a:lnTo>
                      <a:pt x="5416" y="3794"/>
                    </a:lnTo>
                    <a:lnTo>
                      <a:pt x="5416" y="3370"/>
                    </a:lnTo>
                    <a:lnTo>
                      <a:pt x="5394" y="2946"/>
                    </a:lnTo>
                    <a:lnTo>
                      <a:pt x="5363" y="2512"/>
                    </a:lnTo>
                    <a:lnTo>
                      <a:pt x="5320" y="2088"/>
                    </a:lnTo>
                    <a:lnTo>
                      <a:pt x="5257" y="1664"/>
                    </a:lnTo>
                    <a:lnTo>
                      <a:pt x="5172" y="1251"/>
                    </a:lnTo>
                    <a:lnTo>
                      <a:pt x="5076" y="837"/>
                    </a:lnTo>
                    <a:lnTo>
                      <a:pt x="4949" y="435"/>
                    </a:lnTo>
                    <a:lnTo>
                      <a:pt x="4812" y="43"/>
                    </a:lnTo>
                    <a:lnTo>
                      <a:pt x="4653" y="21"/>
                    </a:lnTo>
                    <a:lnTo>
                      <a:pt x="4462" y="11"/>
                    </a:lnTo>
                    <a:lnTo>
                      <a:pt x="4218"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0" name="Google Shape;3000;p28"/>
              <p:cNvSpPr/>
              <p:nvPr/>
            </p:nvSpPr>
            <p:spPr>
              <a:xfrm>
                <a:off x="2068100" y="4142825"/>
                <a:ext cx="201900" cy="88250"/>
              </a:xfrm>
              <a:custGeom>
                <a:rect b="b" l="l" r="r" t="t"/>
                <a:pathLst>
                  <a:path extrusionOk="0" h="3530" w="8076">
                    <a:moveTo>
                      <a:pt x="3233" y="1"/>
                    </a:moveTo>
                    <a:lnTo>
                      <a:pt x="3074" y="11"/>
                    </a:lnTo>
                    <a:lnTo>
                      <a:pt x="2904" y="22"/>
                    </a:lnTo>
                    <a:lnTo>
                      <a:pt x="2745" y="43"/>
                    </a:lnTo>
                    <a:lnTo>
                      <a:pt x="2587" y="75"/>
                    </a:lnTo>
                    <a:lnTo>
                      <a:pt x="2428" y="107"/>
                    </a:lnTo>
                    <a:lnTo>
                      <a:pt x="2269" y="149"/>
                    </a:lnTo>
                    <a:lnTo>
                      <a:pt x="2120" y="202"/>
                    </a:lnTo>
                    <a:lnTo>
                      <a:pt x="1972" y="255"/>
                    </a:lnTo>
                    <a:lnTo>
                      <a:pt x="1834" y="319"/>
                    </a:lnTo>
                    <a:lnTo>
                      <a:pt x="1696" y="393"/>
                    </a:lnTo>
                    <a:lnTo>
                      <a:pt x="1559" y="478"/>
                    </a:lnTo>
                    <a:lnTo>
                      <a:pt x="1421" y="562"/>
                    </a:lnTo>
                    <a:lnTo>
                      <a:pt x="1294" y="647"/>
                    </a:lnTo>
                    <a:lnTo>
                      <a:pt x="1177" y="742"/>
                    </a:lnTo>
                    <a:lnTo>
                      <a:pt x="1061" y="848"/>
                    </a:lnTo>
                    <a:lnTo>
                      <a:pt x="944" y="954"/>
                    </a:lnTo>
                    <a:lnTo>
                      <a:pt x="838" y="1060"/>
                    </a:lnTo>
                    <a:lnTo>
                      <a:pt x="732" y="1188"/>
                    </a:lnTo>
                    <a:lnTo>
                      <a:pt x="637" y="1304"/>
                    </a:lnTo>
                    <a:lnTo>
                      <a:pt x="552" y="1431"/>
                    </a:lnTo>
                    <a:lnTo>
                      <a:pt x="467" y="1569"/>
                    </a:lnTo>
                    <a:lnTo>
                      <a:pt x="382" y="1696"/>
                    </a:lnTo>
                    <a:lnTo>
                      <a:pt x="319" y="1845"/>
                    </a:lnTo>
                    <a:lnTo>
                      <a:pt x="255" y="1982"/>
                    </a:lnTo>
                    <a:lnTo>
                      <a:pt x="192" y="2131"/>
                    </a:lnTo>
                    <a:lnTo>
                      <a:pt x="139" y="2279"/>
                    </a:lnTo>
                    <a:lnTo>
                      <a:pt x="96" y="2438"/>
                    </a:lnTo>
                    <a:lnTo>
                      <a:pt x="64" y="2586"/>
                    </a:lnTo>
                    <a:lnTo>
                      <a:pt x="33" y="2756"/>
                    </a:lnTo>
                    <a:lnTo>
                      <a:pt x="11" y="2915"/>
                    </a:lnTo>
                    <a:lnTo>
                      <a:pt x="1" y="3074"/>
                    </a:lnTo>
                    <a:lnTo>
                      <a:pt x="1" y="3243"/>
                    </a:lnTo>
                    <a:lnTo>
                      <a:pt x="1" y="3529"/>
                    </a:lnTo>
                    <a:lnTo>
                      <a:pt x="8076" y="3529"/>
                    </a:lnTo>
                    <a:lnTo>
                      <a:pt x="8076" y="1484"/>
                    </a:lnTo>
                    <a:lnTo>
                      <a:pt x="8076" y="1336"/>
                    </a:lnTo>
                    <a:lnTo>
                      <a:pt x="8055" y="1188"/>
                    </a:lnTo>
                    <a:lnTo>
                      <a:pt x="8012" y="1039"/>
                    </a:lnTo>
                    <a:lnTo>
                      <a:pt x="7959" y="912"/>
                    </a:lnTo>
                    <a:lnTo>
                      <a:pt x="7896" y="774"/>
                    </a:lnTo>
                    <a:lnTo>
                      <a:pt x="7832" y="658"/>
                    </a:lnTo>
                    <a:lnTo>
                      <a:pt x="7737" y="541"/>
                    </a:lnTo>
                    <a:lnTo>
                      <a:pt x="7641" y="435"/>
                    </a:lnTo>
                    <a:lnTo>
                      <a:pt x="7546" y="340"/>
                    </a:lnTo>
                    <a:lnTo>
                      <a:pt x="7429" y="255"/>
                    </a:lnTo>
                    <a:lnTo>
                      <a:pt x="7302" y="181"/>
                    </a:lnTo>
                    <a:lnTo>
                      <a:pt x="7175" y="117"/>
                    </a:lnTo>
                    <a:lnTo>
                      <a:pt x="7037" y="75"/>
                    </a:lnTo>
                    <a:lnTo>
                      <a:pt x="6900" y="32"/>
                    </a:lnTo>
                    <a:lnTo>
                      <a:pt x="6751" y="11"/>
                    </a:lnTo>
                    <a:lnTo>
                      <a:pt x="660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1" name="Google Shape;3001;p28"/>
              <p:cNvSpPr/>
              <p:nvPr/>
            </p:nvSpPr>
            <p:spPr>
              <a:xfrm>
                <a:off x="2162425" y="4135400"/>
                <a:ext cx="103600" cy="71300"/>
              </a:xfrm>
              <a:custGeom>
                <a:rect b="b" l="l" r="r" t="t"/>
                <a:pathLst>
                  <a:path extrusionOk="0" h="2852" w="4144">
                    <a:moveTo>
                      <a:pt x="0" y="1"/>
                    </a:moveTo>
                    <a:lnTo>
                      <a:pt x="0" y="2852"/>
                    </a:lnTo>
                    <a:lnTo>
                      <a:pt x="4144" y="2852"/>
                    </a:lnTo>
                    <a:lnTo>
                      <a:pt x="414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2" name="Google Shape;3002;p28"/>
              <p:cNvSpPr/>
              <p:nvPr/>
            </p:nvSpPr>
            <p:spPr>
              <a:xfrm>
                <a:off x="2329850" y="4142825"/>
                <a:ext cx="201900" cy="88250"/>
              </a:xfrm>
              <a:custGeom>
                <a:rect b="b" l="l" r="r" t="t"/>
                <a:pathLst>
                  <a:path extrusionOk="0" h="3530" w="8076">
                    <a:moveTo>
                      <a:pt x="1474" y="1"/>
                    </a:moveTo>
                    <a:lnTo>
                      <a:pt x="1325" y="11"/>
                    </a:lnTo>
                    <a:lnTo>
                      <a:pt x="1177" y="32"/>
                    </a:lnTo>
                    <a:lnTo>
                      <a:pt x="1039" y="75"/>
                    </a:lnTo>
                    <a:lnTo>
                      <a:pt x="901" y="117"/>
                    </a:lnTo>
                    <a:lnTo>
                      <a:pt x="774" y="181"/>
                    </a:lnTo>
                    <a:lnTo>
                      <a:pt x="647" y="255"/>
                    </a:lnTo>
                    <a:lnTo>
                      <a:pt x="531" y="340"/>
                    </a:lnTo>
                    <a:lnTo>
                      <a:pt x="425" y="435"/>
                    </a:lnTo>
                    <a:lnTo>
                      <a:pt x="329" y="541"/>
                    </a:lnTo>
                    <a:lnTo>
                      <a:pt x="244" y="658"/>
                    </a:lnTo>
                    <a:lnTo>
                      <a:pt x="170" y="774"/>
                    </a:lnTo>
                    <a:lnTo>
                      <a:pt x="117" y="912"/>
                    </a:lnTo>
                    <a:lnTo>
                      <a:pt x="64" y="1039"/>
                    </a:lnTo>
                    <a:lnTo>
                      <a:pt x="22" y="1188"/>
                    </a:lnTo>
                    <a:lnTo>
                      <a:pt x="1" y="1336"/>
                    </a:lnTo>
                    <a:lnTo>
                      <a:pt x="1" y="1484"/>
                    </a:lnTo>
                    <a:lnTo>
                      <a:pt x="1" y="3529"/>
                    </a:lnTo>
                    <a:lnTo>
                      <a:pt x="8076" y="3529"/>
                    </a:lnTo>
                    <a:lnTo>
                      <a:pt x="8076" y="3243"/>
                    </a:lnTo>
                    <a:lnTo>
                      <a:pt x="8076" y="3074"/>
                    </a:lnTo>
                    <a:lnTo>
                      <a:pt x="8065" y="2915"/>
                    </a:lnTo>
                    <a:lnTo>
                      <a:pt x="8044" y="2756"/>
                    </a:lnTo>
                    <a:lnTo>
                      <a:pt x="8012" y="2586"/>
                    </a:lnTo>
                    <a:lnTo>
                      <a:pt x="7980" y="2438"/>
                    </a:lnTo>
                    <a:lnTo>
                      <a:pt x="7938" y="2279"/>
                    </a:lnTo>
                    <a:lnTo>
                      <a:pt x="7885" y="2131"/>
                    </a:lnTo>
                    <a:lnTo>
                      <a:pt x="7821" y="1982"/>
                    </a:lnTo>
                    <a:lnTo>
                      <a:pt x="7758" y="1845"/>
                    </a:lnTo>
                    <a:lnTo>
                      <a:pt x="7684" y="1696"/>
                    </a:lnTo>
                    <a:lnTo>
                      <a:pt x="7609" y="1569"/>
                    </a:lnTo>
                    <a:lnTo>
                      <a:pt x="7525" y="1431"/>
                    </a:lnTo>
                    <a:lnTo>
                      <a:pt x="7440" y="1304"/>
                    </a:lnTo>
                    <a:lnTo>
                      <a:pt x="7345" y="1188"/>
                    </a:lnTo>
                    <a:lnTo>
                      <a:pt x="7239" y="1060"/>
                    </a:lnTo>
                    <a:lnTo>
                      <a:pt x="7133" y="954"/>
                    </a:lnTo>
                    <a:lnTo>
                      <a:pt x="7016" y="848"/>
                    </a:lnTo>
                    <a:lnTo>
                      <a:pt x="6899" y="742"/>
                    </a:lnTo>
                    <a:lnTo>
                      <a:pt x="6783" y="647"/>
                    </a:lnTo>
                    <a:lnTo>
                      <a:pt x="6656" y="562"/>
                    </a:lnTo>
                    <a:lnTo>
                      <a:pt x="6518" y="478"/>
                    </a:lnTo>
                    <a:lnTo>
                      <a:pt x="6380" y="393"/>
                    </a:lnTo>
                    <a:lnTo>
                      <a:pt x="6242" y="319"/>
                    </a:lnTo>
                    <a:lnTo>
                      <a:pt x="6105" y="255"/>
                    </a:lnTo>
                    <a:lnTo>
                      <a:pt x="5956" y="202"/>
                    </a:lnTo>
                    <a:lnTo>
                      <a:pt x="5808" y="149"/>
                    </a:lnTo>
                    <a:lnTo>
                      <a:pt x="5649" y="107"/>
                    </a:lnTo>
                    <a:lnTo>
                      <a:pt x="5490" y="75"/>
                    </a:lnTo>
                    <a:lnTo>
                      <a:pt x="5331" y="43"/>
                    </a:lnTo>
                    <a:lnTo>
                      <a:pt x="5172" y="22"/>
                    </a:lnTo>
                    <a:lnTo>
                      <a:pt x="5003" y="11"/>
                    </a:lnTo>
                    <a:lnTo>
                      <a:pt x="484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3" name="Google Shape;3003;p28"/>
              <p:cNvSpPr/>
              <p:nvPr/>
            </p:nvSpPr>
            <p:spPr>
              <a:xfrm>
                <a:off x="2333825" y="4135400"/>
                <a:ext cx="103625" cy="71300"/>
              </a:xfrm>
              <a:custGeom>
                <a:rect b="b" l="l" r="r" t="t"/>
                <a:pathLst>
                  <a:path extrusionOk="0" h="2852" w="4145">
                    <a:moveTo>
                      <a:pt x="1" y="1"/>
                    </a:moveTo>
                    <a:lnTo>
                      <a:pt x="1" y="2852"/>
                    </a:lnTo>
                    <a:lnTo>
                      <a:pt x="4144" y="2852"/>
                    </a:lnTo>
                    <a:lnTo>
                      <a:pt x="414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4" name="Google Shape;3004;p28"/>
              <p:cNvSpPr/>
              <p:nvPr/>
            </p:nvSpPr>
            <p:spPr>
              <a:xfrm>
                <a:off x="2135125" y="3713925"/>
                <a:ext cx="65200" cy="28625"/>
              </a:xfrm>
              <a:custGeom>
                <a:rect b="b" l="l" r="r" t="t"/>
                <a:pathLst>
                  <a:path extrusionOk="0" h="1145" w="2608">
                    <a:moveTo>
                      <a:pt x="1" y="0"/>
                    </a:moveTo>
                    <a:lnTo>
                      <a:pt x="1" y="1145"/>
                    </a:lnTo>
                    <a:lnTo>
                      <a:pt x="2608" y="1145"/>
                    </a:lnTo>
                    <a:lnTo>
                      <a:pt x="2608"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5" name="Google Shape;3005;p28"/>
              <p:cNvSpPr/>
              <p:nvPr/>
            </p:nvSpPr>
            <p:spPr>
              <a:xfrm>
                <a:off x="2396875" y="3713925"/>
                <a:ext cx="65200" cy="28625"/>
              </a:xfrm>
              <a:custGeom>
                <a:rect b="b" l="l" r="r" t="t"/>
                <a:pathLst>
                  <a:path extrusionOk="0" h="1145" w="2608">
                    <a:moveTo>
                      <a:pt x="1" y="0"/>
                    </a:moveTo>
                    <a:lnTo>
                      <a:pt x="1" y="1145"/>
                    </a:lnTo>
                    <a:lnTo>
                      <a:pt x="2608" y="1145"/>
                    </a:lnTo>
                    <a:lnTo>
                      <a:pt x="2608"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006" name="Google Shape;3006;p28"/>
          <p:cNvSpPr/>
          <p:nvPr/>
        </p:nvSpPr>
        <p:spPr>
          <a:xfrm>
            <a:off x="3922368" y="2805365"/>
            <a:ext cx="1926600" cy="1926600"/>
          </a:xfrm>
          <a:prstGeom prst="ellipse">
            <a:avLst/>
          </a:prstGeom>
          <a:solidFill>
            <a:srgbClr val="FC756E">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07" name="Google Shape;3007;p28"/>
          <p:cNvGrpSpPr/>
          <p:nvPr/>
        </p:nvGrpSpPr>
        <p:grpSpPr>
          <a:xfrm>
            <a:off x="990600" y="3006555"/>
            <a:ext cx="2061000" cy="1496809"/>
            <a:chOff x="457200" y="3011305"/>
            <a:chExt cx="2061000" cy="1496809"/>
          </a:xfrm>
        </p:grpSpPr>
        <p:sp>
          <p:nvSpPr>
            <p:cNvPr id="3008" name="Google Shape;3008;p28"/>
            <p:cNvSpPr txBox="1"/>
            <p:nvPr/>
          </p:nvSpPr>
          <p:spPr>
            <a:xfrm>
              <a:off x="457200" y="3827436"/>
              <a:ext cx="2061000" cy="273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Venus</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3009" name="Google Shape;3009;p28"/>
            <p:cNvSpPr txBox="1"/>
            <p:nvPr/>
          </p:nvSpPr>
          <p:spPr>
            <a:xfrm>
              <a:off x="457200" y="4109414"/>
              <a:ext cx="2061000" cy="39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Venus is the second planet from the Sun</a:t>
              </a:r>
              <a:endParaRPr b="0" i="0" sz="1400" u="none" cap="none" strike="noStrike">
                <a:solidFill>
                  <a:schemeClr val="dk1"/>
                </a:solidFill>
                <a:latin typeface="Roboto"/>
                <a:ea typeface="Roboto"/>
                <a:cs typeface="Roboto"/>
                <a:sym typeface="Roboto"/>
              </a:endParaRPr>
            </a:p>
          </p:txBody>
        </p:sp>
        <p:sp>
          <p:nvSpPr>
            <p:cNvPr id="3010" name="Google Shape;3010;p28"/>
            <p:cNvSpPr/>
            <p:nvPr/>
          </p:nvSpPr>
          <p:spPr>
            <a:xfrm>
              <a:off x="549238" y="3011305"/>
              <a:ext cx="643200" cy="6432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01</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3011" name="Google Shape;3011;p28"/>
          <p:cNvGrpSpPr/>
          <p:nvPr/>
        </p:nvGrpSpPr>
        <p:grpSpPr>
          <a:xfrm>
            <a:off x="6092400" y="1229669"/>
            <a:ext cx="2061000" cy="1524311"/>
            <a:chOff x="6625800" y="1456694"/>
            <a:chExt cx="2061000" cy="1524311"/>
          </a:xfrm>
        </p:grpSpPr>
        <p:sp>
          <p:nvSpPr>
            <p:cNvPr id="3012" name="Google Shape;3012;p28"/>
            <p:cNvSpPr txBox="1"/>
            <p:nvPr/>
          </p:nvSpPr>
          <p:spPr>
            <a:xfrm>
              <a:off x="6625800" y="1456694"/>
              <a:ext cx="2061000" cy="2739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Neptune</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3013" name="Google Shape;3013;p28"/>
            <p:cNvSpPr txBox="1"/>
            <p:nvPr/>
          </p:nvSpPr>
          <p:spPr>
            <a:xfrm>
              <a:off x="6625800" y="1738658"/>
              <a:ext cx="2061000" cy="398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Neptune is the farthest planet from the Sun</a:t>
              </a:r>
              <a:endParaRPr b="0" i="0" sz="1400" u="none" cap="none" strike="noStrike">
                <a:solidFill>
                  <a:schemeClr val="dk1"/>
                </a:solidFill>
                <a:latin typeface="Roboto"/>
                <a:ea typeface="Roboto"/>
                <a:cs typeface="Roboto"/>
                <a:sym typeface="Roboto"/>
              </a:endParaRPr>
            </a:p>
          </p:txBody>
        </p:sp>
        <p:sp>
          <p:nvSpPr>
            <p:cNvPr id="3014" name="Google Shape;3014;p28"/>
            <p:cNvSpPr/>
            <p:nvPr/>
          </p:nvSpPr>
          <p:spPr>
            <a:xfrm>
              <a:off x="7951488" y="2337805"/>
              <a:ext cx="643200" cy="643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02</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sp>
        <p:nvSpPr>
          <p:cNvPr id="3015" name="Google Shape;3015;p28"/>
          <p:cNvSpPr txBox="1"/>
          <p:nvPr/>
        </p:nvSpPr>
        <p:spPr>
          <a:xfrm>
            <a:off x="3922375" y="1956425"/>
            <a:ext cx="1299300" cy="643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chemeClr val="accent4"/>
                </a:solidFill>
                <a:latin typeface="Fira Sans Extra Condensed"/>
                <a:ea typeface="Fira Sans Extra Condensed"/>
                <a:cs typeface="Fira Sans Extra Condensed"/>
                <a:sym typeface="Fira Sans Extra Condensed"/>
              </a:rPr>
              <a:t>80%</a:t>
            </a:r>
            <a:endParaRPr b="1" i="0" sz="4000" u="none" cap="none" strike="noStrike">
              <a:solidFill>
                <a:schemeClr val="accent4"/>
              </a:solidFill>
              <a:latin typeface="Fira Sans Extra Condensed"/>
              <a:ea typeface="Fira Sans Extra Condensed"/>
              <a:cs typeface="Fira Sans Extra Condensed"/>
              <a:sym typeface="Fira Sans Extra Condensed"/>
            </a:endParaRPr>
          </a:p>
        </p:txBody>
      </p:sp>
      <p:sp>
        <p:nvSpPr>
          <p:cNvPr id="3016" name="Google Shape;3016;p28"/>
          <p:cNvSpPr txBox="1"/>
          <p:nvPr/>
        </p:nvSpPr>
        <p:spPr>
          <a:xfrm>
            <a:off x="4236025" y="3447075"/>
            <a:ext cx="1299300" cy="643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chemeClr val="accent3"/>
                </a:solidFill>
                <a:latin typeface="Fira Sans Extra Condensed"/>
                <a:ea typeface="Fira Sans Extra Condensed"/>
                <a:cs typeface="Fira Sans Extra Condensed"/>
                <a:sym typeface="Fira Sans Extra Condensed"/>
              </a:rPr>
              <a:t>50%</a:t>
            </a:r>
            <a:endParaRPr b="1" i="0" sz="4000" u="none" cap="none" strike="noStrike">
              <a:solidFill>
                <a:schemeClr val="accent3"/>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0" name="Shape 3020"/>
        <p:cNvGrpSpPr/>
        <p:nvPr/>
      </p:nvGrpSpPr>
      <p:grpSpPr>
        <a:xfrm>
          <a:off x="0" y="0"/>
          <a:ext cx="0" cy="0"/>
          <a:chOff x="0" y="0"/>
          <a:chExt cx="0" cy="0"/>
        </a:xfrm>
      </p:grpSpPr>
      <p:sp>
        <p:nvSpPr>
          <p:cNvPr id="3021" name="Google Shape;3021;p29"/>
          <p:cNvSpPr txBox="1"/>
          <p:nvPr>
            <p:ph idx="4294967295" type="subTitle"/>
          </p:nvPr>
        </p:nvSpPr>
        <p:spPr>
          <a:xfrm>
            <a:off x="0" y="2085090"/>
            <a:ext cx="3382963" cy="52228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chemeClr val="dk1"/>
              </a:buClr>
              <a:buSzPts val="1400"/>
              <a:buFont typeface="Roboto"/>
              <a:buNone/>
            </a:pPr>
            <a:r>
              <a:rPr b="0" i="0" lang="en" sz="1400" u="none" cap="none" strike="noStrike">
                <a:solidFill>
                  <a:srgbClr val="92D050"/>
                </a:solidFill>
                <a:latin typeface="Roboto"/>
                <a:ea typeface="Roboto"/>
                <a:cs typeface="Roboto"/>
                <a:sym typeface="Roboto"/>
              </a:rPr>
              <a:t>JOHN JAMES</a:t>
            </a:r>
            <a:endParaRPr b="0" i="0" sz="1400" u="none" cap="none" strike="noStrike">
              <a:solidFill>
                <a:srgbClr val="92D050"/>
              </a:solidFill>
              <a:latin typeface="Roboto"/>
              <a:ea typeface="Roboto"/>
              <a:cs typeface="Roboto"/>
              <a:sym typeface="Roboto"/>
            </a:endParaRPr>
          </a:p>
        </p:txBody>
      </p:sp>
      <p:sp>
        <p:nvSpPr>
          <p:cNvPr id="3022" name="Google Shape;3022;p29"/>
          <p:cNvSpPr txBox="1"/>
          <p:nvPr>
            <p:ph idx="4294967295" type="subTitle"/>
          </p:nvPr>
        </p:nvSpPr>
        <p:spPr>
          <a:xfrm>
            <a:off x="5576103" y="2082800"/>
            <a:ext cx="3382962" cy="52228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chemeClr val="dk1"/>
              </a:buClr>
              <a:buSzPts val="1400"/>
              <a:buFont typeface="Roboto"/>
              <a:buNone/>
            </a:pPr>
            <a:r>
              <a:rPr b="0" i="0" lang="en" sz="1400" u="none" cap="none" strike="noStrike">
                <a:solidFill>
                  <a:srgbClr val="92D050"/>
                </a:solidFill>
                <a:latin typeface="Roboto"/>
                <a:ea typeface="Roboto"/>
                <a:cs typeface="Roboto"/>
                <a:sym typeface="Roboto"/>
              </a:rPr>
              <a:t>TIMMY JIMMY</a:t>
            </a:r>
            <a:endParaRPr b="0" i="0" sz="1400" u="none" cap="none" strike="noStrike">
              <a:solidFill>
                <a:srgbClr val="92D050"/>
              </a:solidFill>
              <a:latin typeface="Roboto"/>
              <a:ea typeface="Roboto"/>
              <a:cs typeface="Roboto"/>
              <a:sym typeface="Roboto"/>
            </a:endParaRPr>
          </a:p>
        </p:txBody>
      </p:sp>
      <p:sp>
        <p:nvSpPr>
          <p:cNvPr id="3023" name="Google Shape;3023;p29"/>
          <p:cNvSpPr txBox="1"/>
          <p:nvPr>
            <p:ph idx="4294967295" type="subTitle"/>
          </p:nvPr>
        </p:nvSpPr>
        <p:spPr>
          <a:xfrm>
            <a:off x="293332" y="2369584"/>
            <a:ext cx="2543175" cy="57785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1600"/>
              </a:spcAft>
              <a:buClr>
                <a:schemeClr val="dk1"/>
              </a:buClr>
              <a:buSzPts val="1400"/>
              <a:buFont typeface="Roboto"/>
              <a:buNone/>
            </a:pPr>
            <a:r>
              <a:rPr b="0" i="0" lang="en" sz="1400" u="none" cap="none" strike="noStrike">
                <a:solidFill>
                  <a:schemeClr val="dk1"/>
                </a:solidFill>
                <a:latin typeface="Roboto"/>
                <a:ea typeface="Roboto"/>
                <a:cs typeface="Roboto"/>
                <a:sym typeface="Roboto"/>
              </a:rPr>
              <a:t>You can talk a bit about this person and provide a short bio</a:t>
            </a:r>
            <a:endParaRPr b="0" i="0" sz="1400" u="none" cap="none" strike="noStrike">
              <a:solidFill>
                <a:schemeClr val="dk1"/>
              </a:solidFill>
              <a:latin typeface="Roboto"/>
              <a:ea typeface="Roboto"/>
              <a:cs typeface="Roboto"/>
              <a:sym typeface="Roboto"/>
            </a:endParaRPr>
          </a:p>
        </p:txBody>
      </p:sp>
      <p:sp>
        <p:nvSpPr>
          <p:cNvPr id="3024" name="Google Shape;3024;p29"/>
          <p:cNvSpPr txBox="1"/>
          <p:nvPr>
            <p:ph idx="4294967295" type="subTitle"/>
          </p:nvPr>
        </p:nvSpPr>
        <p:spPr>
          <a:xfrm>
            <a:off x="6147245" y="2370227"/>
            <a:ext cx="2543175" cy="5778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chemeClr val="dk1"/>
              </a:buClr>
              <a:buSzPts val="1400"/>
              <a:buFont typeface="Roboto"/>
              <a:buNone/>
            </a:pPr>
            <a:r>
              <a:rPr b="0" i="0" lang="en" sz="1400" u="none" cap="none" strike="noStrike">
                <a:solidFill>
                  <a:schemeClr val="dk1"/>
                </a:solidFill>
                <a:latin typeface="Roboto"/>
                <a:ea typeface="Roboto"/>
                <a:cs typeface="Roboto"/>
                <a:sym typeface="Roboto"/>
              </a:rPr>
              <a:t>You can talk a bit about this person and provide a short bio</a:t>
            </a:r>
            <a:endParaRPr b="0" i="0" sz="1400" u="none" cap="none" strike="noStrike">
              <a:solidFill>
                <a:schemeClr val="dk1"/>
              </a:solidFill>
              <a:latin typeface="Roboto"/>
              <a:ea typeface="Roboto"/>
              <a:cs typeface="Roboto"/>
              <a:sym typeface="Roboto"/>
            </a:endParaRPr>
          </a:p>
        </p:txBody>
      </p:sp>
      <p:sp>
        <p:nvSpPr>
          <p:cNvPr id="3025" name="Google Shape;3025;p29"/>
          <p:cNvSpPr txBox="1"/>
          <p:nvPr>
            <p:ph idx="4294967295" type="subTitle"/>
          </p:nvPr>
        </p:nvSpPr>
        <p:spPr>
          <a:xfrm>
            <a:off x="-1" y="3438343"/>
            <a:ext cx="3382963" cy="52387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chemeClr val="dk1"/>
              </a:buClr>
              <a:buSzPts val="1400"/>
              <a:buFont typeface="Roboto"/>
              <a:buNone/>
            </a:pPr>
            <a:r>
              <a:rPr b="0" i="0" lang="en" sz="1400" u="none" cap="none" strike="noStrike">
                <a:solidFill>
                  <a:srgbClr val="92D050"/>
                </a:solidFill>
                <a:latin typeface="Roboto"/>
                <a:ea typeface="Roboto"/>
                <a:cs typeface="Roboto"/>
                <a:sym typeface="Roboto"/>
              </a:rPr>
              <a:t>JENNA DOE</a:t>
            </a:r>
            <a:endParaRPr b="0" i="0" sz="1400" u="none" cap="none" strike="noStrike">
              <a:solidFill>
                <a:srgbClr val="92D050"/>
              </a:solidFill>
              <a:latin typeface="Roboto"/>
              <a:ea typeface="Roboto"/>
              <a:cs typeface="Roboto"/>
              <a:sym typeface="Roboto"/>
            </a:endParaRPr>
          </a:p>
        </p:txBody>
      </p:sp>
      <p:sp>
        <p:nvSpPr>
          <p:cNvPr id="3026" name="Google Shape;3026;p29"/>
          <p:cNvSpPr txBox="1"/>
          <p:nvPr>
            <p:ph idx="4294967295" type="subTitle"/>
          </p:nvPr>
        </p:nvSpPr>
        <p:spPr>
          <a:xfrm>
            <a:off x="5576103" y="3438986"/>
            <a:ext cx="3382962" cy="52387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chemeClr val="dk1"/>
              </a:buClr>
              <a:buSzPts val="1400"/>
              <a:buFont typeface="Roboto"/>
              <a:buNone/>
            </a:pPr>
            <a:r>
              <a:rPr b="0" i="0" lang="en" sz="1400" u="none" cap="none" strike="noStrike">
                <a:solidFill>
                  <a:srgbClr val="92D050"/>
                </a:solidFill>
                <a:latin typeface="Roboto"/>
                <a:ea typeface="Roboto"/>
                <a:cs typeface="Roboto"/>
                <a:sym typeface="Roboto"/>
              </a:rPr>
              <a:t>JAMES PATTERSON</a:t>
            </a:r>
            <a:endParaRPr b="0" i="0" sz="1400" u="none" cap="none" strike="noStrike">
              <a:solidFill>
                <a:srgbClr val="92D050"/>
              </a:solidFill>
              <a:latin typeface="Roboto"/>
              <a:ea typeface="Roboto"/>
              <a:cs typeface="Roboto"/>
              <a:sym typeface="Roboto"/>
            </a:endParaRPr>
          </a:p>
        </p:txBody>
      </p:sp>
      <p:sp>
        <p:nvSpPr>
          <p:cNvPr id="3027" name="Google Shape;3027;p29"/>
          <p:cNvSpPr txBox="1"/>
          <p:nvPr>
            <p:ph idx="4294967295" type="subTitle"/>
          </p:nvPr>
        </p:nvSpPr>
        <p:spPr>
          <a:xfrm>
            <a:off x="293332" y="3707846"/>
            <a:ext cx="2543175" cy="57785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1600"/>
              </a:spcAft>
              <a:buClr>
                <a:schemeClr val="dk1"/>
              </a:buClr>
              <a:buSzPts val="1400"/>
              <a:buFont typeface="Roboto"/>
              <a:buNone/>
            </a:pPr>
            <a:r>
              <a:rPr b="0" i="0" lang="en" sz="1400" u="none" cap="none" strike="noStrike">
                <a:solidFill>
                  <a:schemeClr val="dk1"/>
                </a:solidFill>
                <a:latin typeface="Roboto"/>
                <a:ea typeface="Roboto"/>
                <a:cs typeface="Roboto"/>
                <a:sym typeface="Roboto"/>
              </a:rPr>
              <a:t>You can talk a bit about this person and provide a short bio</a:t>
            </a:r>
            <a:endParaRPr b="0" i="0" sz="1400" u="none" cap="none" strike="noStrike">
              <a:solidFill>
                <a:schemeClr val="dk1"/>
              </a:solidFill>
              <a:latin typeface="Roboto"/>
              <a:ea typeface="Roboto"/>
              <a:cs typeface="Roboto"/>
              <a:sym typeface="Roboto"/>
            </a:endParaRPr>
          </a:p>
        </p:txBody>
      </p:sp>
      <p:sp>
        <p:nvSpPr>
          <p:cNvPr id="3028" name="Google Shape;3028;p29"/>
          <p:cNvSpPr txBox="1"/>
          <p:nvPr>
            <p:ph idx="4294967295" type="subTitle"/>
          </p:nvPr>
        </p:nvSpPr>
        <p:spPr>
          <a:xfrm>
            <a:off x="6147245" y="3708489"/>
            <a:ext cx="2543175" cy="5778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chemeClr val="dk1"/>
              </a:buClr>
              <a:buSzPts val="1400"/>
              <a:buFont typeface="Roboto"/>
              <a:buNone/>
            </a:pPr>
            <a:r>
              <a:rPr b="0" i="0" lang="en" sz="1400" u="none" cap="none" strike="noStrike">
                <a:solidFill>
                  <a:schemeClr val="dk1"/>
                </a:solidFill>
                <a:latin typeface="Roboto"/>
                <a:ea typeface="Roboto"/>
                <a:cs typeface="Roboto"/>
                <a:sym typeface="Roboto"/>
              </a:rPr>
              <a:t>You can talk a bit about this person and provide a short bio</a:t>
            </a:r>
            <a:endParaRPr b="0" i="0" sz="1400" u="none" cap="none" strike="noStrike">
              <a:solidFill>
                <a:schemeClr val="dk1"/>
              </a:solidFill>
              <a:latin typeface="Roboto"/>
              <a:ea typeface="Roboto"/>
              <a:cs typeface="Roboto"/>
              <a:sym typeface="Roboto"/>
            </a:endParaRPr>
          </a:p>
        </p:txBody>
      </p:sp>
      <p:grpSp>
        <p:nvGrpSpPr>
          <p:cNvPr id="3029" name="Google Shape;3029;p29"/>
          <p:cNvGrpSpPr/>
          <p:nvPr/>
        </p:nvGrpSpPr>
        <p:grpSpPr>
          <a:xfrm>
            <a:off x="160252" y="287197"/>
            <a:ext cx="8798813" cy="475517"/>
            <a:chOff x="165690" y="826439"/>
            <a:chExt cx="8798813" cy="475517"/>
          </a:xfrm>
        </p:grpSpPr>
        <p:sp>
          <p:nvSpPr>
            <p:cNvPr id="3030" name="Google Shape;3030;p29"/>
            <p:cNvSpPr/>
            <p:nvPr/>
          </p:nvSpPr>
          <p:spPr>
            <a:xfrm flipH="1" rot="10800000">
              <a:off x="165690" y="826440"/>
              <a:ext cx="8798813" cy="45719"/>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31" name="Google Shape;3031;p29"/>
            <p:cNvSpPr/>
            <p:nvPr/>
          </p:nvSpPr>
          <p:spPr>
            <a:xfrm>
              <a:off x="1752045" y="826439"/>
              <a:ext cx="5630238" cy="475517"/>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032" name="Google Shape;3032;p29"/>
          <p:cNvSpPr txBox="1"/>
          <p:nvPr>
            <p:ph idx="4294967295" type="ctrTitle"/>
          </p:nvPr>
        </p:nvSpPr>
        <p:spPr>
          <a:xfrm>
            <a:off x="1398151" y="196621"/>
            <a:ext cx="6323013" cy="577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Fira Sans Extra Condensed"/>
              <a:buNone/>
            </a:pPr>
            <a:r>
              <a:rPr b="1" i="0" lang="en" sz="2800" u="none" cap="none" strike="noStrike">
                <a:solidFill>
                  <a:schemeClr val="lt1"/>
                </a:solidFill>
                <a:latin typeface="Fira Sans Extra Condensed"/>
                <a:ea typeface="Fira Sans Extra Condensed"/>
                <a:cs typeface="Fira Sans Extra Condensed"/>
                <a:sym typeface="Fira Sans Extra Condensed"/>
              </a:rPr>
              <a:t>OUR TEAM</a:t>
            </a:r>
            <a:endParaRPr b="1" i="0" sz="2800" u="none" cap="none" strike="noStrike">
              <a:solidFill>
                <a:schemeClr val="lt1"/>
              </a:solidFill>
              <a:latin typeface="Fira Sans Extra Condensed"/>
              <a:ea typeface="Fira Sans Extra Condensed"/>
              <a:cs typeface="Fira Sans Extra Condensed"/>
              <a:sym typeface="Fira Sans Extra Condensed"/>
            </a:endParaRPr>
          </a:p>
        </p:txBody>
      </p:sp>
      <p:pic>
        <p:nvPicPr>
          <p:cNvPr id="3033" name="Google Shape;3033;p29"/>
          <p:cNvPicPr preferRelativeResize="0"/>
          <p:nvPr/>
        </p:nvPicPr>
        <p:blipFill rotWithShape="1">
          <a:blip r:embed="rId3">
            <a:alphaModFix/>
          </a:blip>
          <a:srcRect b="0" l="0" r="0" t="0"/>
          <a:stretch/>
        </p:blipFill>
        <p:spPr>
          <a:xfrm>
            <a:off x="2973407" y="1298560"/>
            <a:ext cx="3172500" cy="3611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grpSp>
        <p:nvGrpSpPr>
          <p:cNvPr id="156" name="Google Shape;156;p3"/>
          <p:cNvGrpSpPr/>
          <p:nvPr/>
        </p:nvGrpSpPr>
        <p:grpSpPr>
          <a:xfrm>
            <a:off x="-11906" y="32360"/>
            <a:ext cx="9167812" cy="727075"/>
            <a:chOff x="17463" y="-1141413"/>
            <a:chExt cx="9167812" cy="727075"/>
          </a:xfrm>
        </p:grpSpPr>
        <p:sp>
          <p:nvSpPr>
            <p:cNvPr id="157" name="Google Shape;157;p3"/>
            <p:cNvSpPr/>
            <p:nvPr/>
          </p:nvSpPr>
          <p:spPr>
            <a:xfrm>
              <a:off x="228600" y="-958851"/>
              <a:ext cx="4745037" cy="441325"/>
            </a:xfrm>
            <a:custGeom>
              <a:rect b="b" l="l" r="r" t="t"/>
              <a:pathLst>
                <a:path extrusionOk="0" h="116" w="1264">
                  <a:moveTo>
                    <a:pt x="990" y="0"/>
                  </a:moveTo>
                  <a:cubicBezTo>
                    <a:pt x="997" y="6"/>
                    <a:pt x="1006" y="4"/>
                    <a:pt x="1013" y="4"/>
                  </a:cubicBezTo>
                  <a:cubicBezTo>
                    <a:pt x="1067" y="4"/>
                    <a:pt x="1121" y="4"/>
                    <a:pt x="1175" y="4"/>
                  </a:cubicBezTo>
                  <a:cubicBezTo>
                    <a:pt x="1187" y="3"/>
                    <a:pt x="1193" y="7"/>
                    <a:pt x="1200" y="16"/>
                  </a:cubicBezTo>
                  <a:cubicBezTo>
                    <a:pt x="1218" y="44"/>
                    <a:pt x="1236" y="70"/>
                    <a:pt x="1255" y="97"/>
                  </a:cubicBezTo>
                  <a:cubicBezTo>
                    <a:pt x="1258" y="103"/>
                    <a:pt x="1263" y="107"/>
                    <a:pt x="1264" y="116"/>
                  </a:cubicBezTo>
                  <a:cubicBezTo>
                    <a:pt x="1198" y="116"/>
                    <a:pt x="1134" y="116"/>
                    <a:pt x="1069" y="116"/>
                  </a:cubicBezTo>
                  <a:cubicBezTo>
                    <a:pt x="719" y="116"/>
                    <a:pt x="368" y="116"/>
                    <a:pt x="17" y="116"/>
                  </a:cubicBezTo>
                  <a:cubicBezTo>
                    <a:pt x="11" y="116"/>
                    <a:pt x="6" y="116"/>
                    <a:pt x="1" y="115"/>
                  </a:cubicBezTo>
                  <a:cubicBezTo>
                    <a:pt x="1" y="87"/>
                    <a:pt x="0" y="59"/>
                    <a:pt x="0" y="31"/>
                  </a:cubicBezTo>
                  <a:cubicBezTo>
                    <a:pt x="0" y="3"/>
                    <a:pt x="0" y="3"/>
                    <a:pt x="28" y="3"/>
                  </a:cubicBezTo>
                  <a:cubicBezTo>
                    <a:pt x="342" y="3"/>
                    <a:pt x="656" y="3"/>
                    <a:pt x="969" y="3"/>
                  </a:cubicBezTo>
                  <a:cubicBezTo>
                    <a:pt x="976" y="3"/>
                    <a:pt x="984" y="6"/>
                    <a:pt x="990" y="0"/>
                  </a:cubicBezTo>
                  <a:close/>
                </a:path>
              </a:pathLst>
            </a:custGeom>
            <a:solidFill>
              <a:srgbClr val="3FBB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3"/>
            <p:cNvSpPr/>
            <p:nvPr/>
          </p:nvSpPr>
          <p:spPr>
            <a:xfrm>
              <a:off x="17463" y="-1141413"/>
              <a:ext cx="3927475" cy="620713"/>
            </a:xfrm>
            <a:custGeom>
              <a:rect b="b" l="l" r="r" t="t"/>
              <a:pathLst>
                <a:path extrusionOk="0" h="163" w="1046">
                  <a:moveTo>
                    <a:pt x="1046" y="48"/>
                  </a:moveTo>
                  <a:cubicBezTo>
                    <a:pt x="1040" y="54"/>
                    <a:pt x="1032" y="51"/>
                    <a:pt x="1025" y="51"/>
                  </a:cubicBezTo>
                  <a:cubicBezTo>
                    <a:pt x="712" y="51"/>
                    <a:pt x="398" y="51"/>
                    <a:pt x="84" y="51"/>
                  </a:cubicBezTo>
                  <a:cubicBezTo>
                    <a:pt x="56" y="51"/>
                    <a:pt x="56" y="51"/>
                    <a:pt x="56" y="79"/>
                  </a:cubicBezTo>
                  <a:cubicBezTo>
                    <a:pt x="56" y="107"/>
                    <a:pt x="57" y="135"/>
                    <a:pt x="57" y="163"/>
                  </a:cubicBezTo>
                  <a:cubicBezTo>
                    <a:pt x="38" y="163"/>
                    <a:pt x="20" y="163"/>
                    <a:pt x="2" y="163"/>
                  </a:cubicBezTo>
                  <a:cubicBezTo>
                    <a:pt x="2" y="114"/>
                    <a:pt x="4" y="64"/>
                    <a:pt x="1" y="15"/>
                  </a:cubicBezTo>
                  <a:cubicBezTo>
                    <a:pt x="0" y="0"/>
                    <a:pt x="6" y="1"/>
                    <a:pt x="15" y="1"/>
                  </a:cubicBezTo>
                  <a:cubicBezTo>
                    <a:pt x="80" y="1"/>
                    <a:pt x="145" y="1"/>
                    <a:pt x="209" y="1"/>
                  </a:cubicBezTo>
                  <a:cubicBezTo>
                    <a:pt x="419" y="1"/>
                    <a:pt x="629" y="1"/>
                    <a:pt x="839" y="1"/>
                  </a:cubicBezTo>
                  <a:cubicBezTo>
                    <a:pt x="853" y="1"/>
                    <a:pt x="863" y="3"/>
                    <a:pt x="867" y="17"/>
                  </a:cubicBezTo>
                  <a:cubicBezTo>
                    <a:pt x="870" y="27"/>
                    <a:pt x="876" y="28"/>
                    <a:pt x="885" y="28"/>
                  </a:cubicBezTo>
                  <a:cubicBezTo>
                    <a:pt x="927" y="28"/>
                    <a:pt x="969" y="29"/>
                    <a:pt x="1011" y="28"/>
                  </a:cubicBezTo>
                  <a:cubicBezTo>
                    <a:pt x="1029" y="27"/>
                    <a:pt x="1041" y="31"/>
                    <a:pt x="1046" y="48"/>
                  </a:cubicBezTo>
                  <a:close/>
                </a:path>
              </a:pathLst>
            </a:custGeom>
            <a:solidFill>
              <a:srgbClr val="FC75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17463" y="-476251"/>
              <a:ext cx="9167812" cy="61913"/>
            </a:xfrm>
            <a:custGeom>
              <a:rect b="b" l="l" r="r" t="t"/>
              <a:pathLst>
                <a:path extrusionOk="0" h="16" w="2442">
                  <a:moveTo>
                    <a:pt x="1220" y="15"/>
                  </a:moveTo>
                  <a:cubicBezTo>
                    <a:pt x="820" y="15"/>
                    <a:pt x="420" y="15"/>
                    <a:pt x="20" y="15"/>
                  </a:cubicBezTo>
                  <a:cubicBezTo>
                    <a:pt x="17" y="15"/>
                    <a:pt x="14" y="16"/>
                    <a:pt x="10" y="16"/>
                  </a:cubicBezTo>
                  <a:cubicBezTo>
                    <a:pt x="6" y="16"/>
                    <a:pt x="0" y="15"/>
                    <a:pt x="0" y="10"/>
                  </a:cubicBezTo>
                  <a:cubicBezTo>
                    <a:pt x="0" y="6"/>
                    <a:pt x="4" y="0"/>
                    <a:pt x="11" y="1"/>
                  </a:cubicBezTo>
                  <a:cubicBezTo>
                    <a:pt x="14" y="1"/>
                    <a:pt x="17" y="1"/>
                    <a:pt x="21" y="1"/>
                  </a:cubicBezTo>
                  <a:cubicBezTo>
                    <a:pt x="822" y="1"/>
                    <a:pt x="1623" y="1"/>
                    <a:pt x="2424" y="1"/>
                  </a:cubicBezTo>
                  <a:cubicBezTo>
                    <a:pt x="2428" y="1"/>
                    <a:pt x="2432" y="1"/>
                    <a:pt x="2436" y="1"/>
                  </a:cubicBezTo>
                  <a:cubicBezTo>
                    <a:pt x="2440" y="1"/>
                    <a:pt x="2441" y="4"/>
                    <a:pt x="2441" y="8"/>
                  </a:cubicBezTo>
                  <a:cubicBezTo>
                    <a:pt x="2442" y="12"/>
                    <a:pt x="2440" y="15"/>
                    <a:pt x="2435" y="15"/>
                  </a:cubicBezTo>
                  <a:cubicBezTo>
                    <a:pt x="2430" y="15"/>
                    <a:pt x="2424" y="15"/>
                    <a:pt x="2419" y="15"/>
                  </a:cubicBezTo>
                  <a:cubicBezTo>
                    <a:pt x="2019" y="15"/>
                    <a:pt x="1619" y="15"/>
                    <a:pt x="1220" y="15"/>
                  </a:cubicBezTo>
                  <a:close/>
                </a:path>
              </a:pathLst>
            </a:custGeom>
            <a:solidFill>
              <a:srgbClr val="2F3B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3"/>
            <p:cNvSpPr/>
            <p:nvPr/>
          </p:nvSpPr>
          <p:spPr>
            <a:xfrm>
              <a:off x="8885238" y="-631826"/>
              <a:ext cx="128587" cy="128588"/>
            </a:xfrm>
            <a:custGeom>
              <a:rect b="b" l="l" r="r" t="t"/>
              <a:pathLst>
                <a:path extrusionOk="0" h="34" w="34">
                  <a:moveTo>
                    <a:pt x="31" y="20"/>
                  </a:moveTo>
                  <a:cubicBezTo>
                    <a:pt x="34" y="33"/>
                    <a:pt x="24" y="31"/>
                    <a:pt x="15" y="32"/>
                  </a:cubicBezTo>
                  <a:cubicBezTo>
                    <a:pt x="0" y="34"/>
                    <a:pt x="4" y="23"/>
                    <a:pt x="3" y="14"/>
                  </a:cubicBezTo>
                  <a:cubicBezTo>
                    <a:pt x="1" y="0"/>
                    <a:pt x="11" y="3"/>
                    <a:pt x="19" y="2"/>
                  </a:cubicBezTo>
                  <a:cubicBezTo>
                    <a:pt x="34" y="1"/>
                    <a:pt x="31" y="11"/>
                    <a:pt x="31" y="20"/>
                  </a:cubicBezTo>
                  <a:close/>
                </a:path>
              </a:pathLst>
            </a:custGeom>
            <a:solidFill>
              <a:srgbClr val="2F3B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3"/>
            <p:cNvSpPr/>
            <p:nvPr/>
          </p:nvSpPr>
          <p:spPr>
            <a:xfrm>
              <a:off x="9024938" y="-628651"/>
              <a:ext cx="131762" cy="125413"/>
            </a:xfrm>
            <a:custGeom>
              <a:rect b="b" l="l" r="r" t="t"/>
              <a:pathLst>
                <a:path extrusionOk="0" h="33" w="35">
                  <a:moveTo>
                    <a:pt x="3" y="16"/>
                  </a:moveTo>
                  <a:cubicBezTo>
                    <a:pt x="0" y="4"/>
                    <a:pt x="6" y="1"/>
                    <a:pt x="18" y="0"/>
                  </a:cubicBezTo>
                  <a:cubicBezTo>
                    <a:pt x="32" y="0"/>
                    <a:pt x="34" y="5"/>
                    <a:pt x="35" y="17"/>
                  </a:cubicBezTo>
                  <a:cubicBezTo>
                    <a:pt x="35" y="31"/>
                    <a:pt x="29" y="32"/>
                    <a:pt x="18" y="32"/>
                  </a:cubicBezTo>
                  <a:cubicBezTo>
                    <a:pt x="5" y="33"/>
                    <a:pt x="1" y="28"/>
                    <a:pt x="3" y="16"/>
                  </a:cubicBezTo>
                  <a:close/>
                </a:path>
              </a:pathLst>
            </a:custGeom>
            <a:solidFill>
              <a:srgbClr val="2F3B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3"/>
            <p:cNvSpPr/>
            <p:nvPr/>
          </p:nvSpPr>
          <p:spPr>
            <a:xfrm>
              <a:off x="8731250" y="-635001"/>
              <a:ext cx="139700" cy="131763"/>
            </a:xfrm>
            <a:custGeom>
              <a:rect b="b" l="l" r="r" t="t"/>
              <a:pathLst>
                <a:path extrusionOk="0" h="35" w="37">
                  <a:moveTo>
                    <a:pt x="34" y="19"/>
                  </a:moveTo>
                  <a:cubicBezTo>
                    <a:pt x="37" y="32"/>
                    <a:pt x="30" y="35"/>
                    <a:pt x="16" y="35"/>
                  </a:cubicBezTo>
                  <a:cubicBezTo>
                    <a:pt x="0" y="34"/>
                    <a:pt x="5" y="24"/>
                    <a:pt x="4" y="15"/>
                  </a:cubicBezTo>
                  <a:cubicBezTo>
                    <a:pt x="3" y="0"/>
                    <a:pt x="14" y="4"/>
                    <a:pt x="23" y="3"/>
                  </a:cubicBezTo>
                  <a:cubicBezTo>
                    <a:pt x="34" y="2"/>
                    <a:pt x="37" y="8"/>
                    <a:pt x="34" y="19"/>
                  </a:cubicBezTo>
                  <a:close/>
                </a:path>
              </a:pathLst>
            </a:custGeom>
            <a:solidFill>
              <a:srgbClr val="3FBB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3" name="Google Shape;163;p3"/>
          <p:cNvSpPr txBox="1"/>
          <p:nvPr>
            <p:ph idx="4294967295" type="subTitle"/>
          </p:nvPr>
        </p:nvSpPr>
        <p:spPr>
          <a:xfrm flipH="1">
            <a:off x="616906" y="2570192"/>
            <a:ext cx="3355350" cy="2084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Roboto"/>
              <a:buNone/>
            </a:pPr>
            <a:r>
              <a:rPr b="1" i="0" lang="en" sz="1200" u="none" cap="none" strike="noStrike">
                <a:solidFill>
                  <a:schemeClr val="dk1"/>
                </a:solidFill>
                <a:latin typeface="Roboto"/>
                <a:ea typeface="Roboto"/>
                <a:cs typeface="Roboto"/>
                <a:sym typeface="Roboto"/>
              </a:rPr>
              <a:t>Do you know what helps you make your point clear? Lists like this one:</a:t>
            </a:r>
            <a:br>
              <a:rPr b="1" i="0" lang="en" sz="1200" u="none" cap="none" strike="noStrike">
                <a:solidFill>
                  <a:schemeClr val="dk1"/>
                </a:solidFill>
                <a:latin typeface="Roboto"/>
                <a:ea typeface="Roboto"/>
                <a:cs typeface="Roboto"/>
                <a:sym typeface="Roboto"/>
              </a:rPr>
            </a:br>
            <a:endParaRPr b="1" i="0" sz="1200" u="none" cap="none" strike="noStrike">
              <a:solidFill>
                <a:schemeClr val="dk1"/>
              </a:solidFill>
              <a:latin typeface="Roboto"/>
              <a:ea typeface="Roboto"/>
              <a:cs typeface="Roboto"/>
              <a:sym typeface="Roboto"/>
            </a:endParaRPr>
          </a:p>
          <a:p>
            <a:pPr indent="-317500" lvl="0" marL="457200" marR="0" rtl="0" algn="l">
              <a:lnSpc>
                <a:spcPct val="100000"/>
              </a:lnSpc>
              <a:spcBef>
                <a:spcPts val="0"/>
              </a:spcBef>
              <a:spcAft>
                <a:spcPts val="0"/>
              </a:spcAft>
              <a:buClr>
                <a:schemeClr val="accent3"/>
              </a:buClr>
              <a:buSzPts val="1400"/>
              <a:buFont typeface="Roboto Condensed Light"/>
              <a:buChar char="●"/>
            </a:pPr>
            <a:r>
              <a:rPr b="1" i="0" lang="en" sz="1200" u="none" cap="none" strike="noStrike">
                <a:solidFill>
                  <a:schemeClr val="dk1"/>
                </a:solidFill>
                <a:latin typeface="Roboto"/>
                <a:ea typeface="Roboto"/>
                <a:cs typeface="Roboto"/>
                <a:sym typeface="Roboto"/>
              </a:rPr>
              <a:t>They’re simple </a:t>
            </a:r>
            <a:endParaRPr b="1" i="0" sz="1200" u="none" cap="none" strike="noStrike">
              <a:solidFill>
                <a:schemeClr val="dk1"/>
              </a:solidFill>
              <a:latin typeface="Roboto"/>
              <a:ea typeface="Roboto"/>
              <a:cs typeface="Roboto"/>
              <a:sym typeface="Roboto"/>
            </a:endParaRPr>
          </a:p>
          <a:p>
            <a:pPr indent="-317500" lvl="0" marL="457200" marR="0" rtl="0" algn="l">
              <a:lnSpc>
                <a:spcPct val="100000"/>
              </a:lnSpc>
              <a:spcBef>
                <a:spcPts val="0"/>
              </a:spcBef>
              <a:spcAft>
                <a:spcPts val="0"/>
              </a:spcAft>
              <a:buClr>
                <a:schemeClr val="accent3"/>
              </a:buClr>
              <a:buSzPts val="1400"/>
              <a:buFont typeface="Roboto Condensed Light"/>
              <a:buChar char="●"/>
            </a:pPr>
            <a:r>
              <a:rPr b="1" i="0" lang="en" sz="1200" u="none" cap="none" strike="noStrike">
                <a:solidFill>
                  <a:schemeClr val="dk1"/>
                </a:solidFill>
                <a:latin typeface="Roboto"/>
                <a:ea typeface="Roboto"/>
                <a:cs typeface="Roboto"/>
                <a:sym typeface="Roboto"/>
              </a:rPr>
              <a:t>You can organize your ideas clearly</a:t>
            </a:r>
            <a:endParaRPr b="1" i="0" sz="1200" u="none" cap="none" strike="noStrike">
              <a:solidFill>
                <a:schemeClr val="dk1"/>
              </a:solidFill>
              <a:latin typeface="Roboto"/>
              <a:ea typeface="Roboto"/>
              <a:cs typeface="Roboto"/>
              <a:sym typeface="Roboto"/>
            </a:endParaRPr>
          </a:p>
          <a:p>
            <a:pPr indent="-317500" lvl="0" marL="457200" marR="0" rtl="0" algn="l">
              <a:lnSpc>
                <a:spcPct val="100000"/>
              </a:lnSpc>
              <a:spcBef>
                <a:spcPts val="0"/>
              </a:spcBef>
              <a:spcAft>
                <a:spcPts val="0"/>
              </a:spcAft>
              <a:buClr>
                <a:schemeClr val="accent3"/>
              </a:buClr>
              <a:buSzPts val="1400"/>
              <a:buFont typeface="Roboto Condensed Light"/>
              <a:buChar char="●"/>
            </a:pPr>
            <a:r>
              <a:rPr b="1" i="0" lang="en" sz="1200" u="none" cap="none" strike="noStrike">
                <a:solidFill>
                  <a:schemeClr val="dk1"/>
                </a:solidFill>
                <a:latin typeface="Roboto"/>
                <a:ea typeface="Roboto"/>
                <a:cs typeface="Roboto"/>
                <a:sym typeface="Roboto"/>
              </a:rPr>
              <a:t>You’ll never forget to buy milk!</a:t>
            </a:r>
            <a:endParaRPr b="1" i="0" sz="1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200"/>
              <a:buFont typeface="Roboto"/>
              <a:buNone/>
            </a:pPr>
            <a:r>
              <a:t/>
            </a:r>
            <a:endParaRPr b="1" i="0" sz="1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200"/>
              <a:buFont typeface="Roboto"/>
              <a:buNone/>
            </a:pPr>
            <a:r>
              <a:rPr b="1" i="0" lang="en" sz="1200" u="none" cap="none" strike="noStrike">
                <a:solidFill>
                  <a:schemeClr val="dk1"/>
                </a:solidFill>
                <a:latin typeface="Roboto"/>
                <a:ea typeface="Roboto"/>
                <a:cs typeface="Roboto"/>
                <a:sym typeface="Roboto"/>
              </a:rPr>
              <a:t>And the most important thing: the audience won’t miss the point of your presentation</a:t>
            </a:r>
            <a:endParaRPr b="1" i="0" sz="1200" u="none" cap="none" strike="noStrike">
              <a:solidFill>
                <a:schemeClr val="dk1"/>
              </a:solidFill>
              <a:latin typeface="Roboto"/>
              <a:ea typeface="Roboto"/>
              <a:cs typeface="Roboto"/>
              <a:sym typeface="Roboto"/>
            </a:endParaRPr>
          </a:p>
        </p:txBody>
      </p:sp>
      <p:sp>
        <p:nvSpPr>
          <p:cNvPr id="164" name="Google Shape;164;p3"/>
          <p:cNvSpPr txBox="1"/>
          <p:nvPr>
            <p:ph type="title"/>
          </p:nvPr>
        </p:nvSpPr>
        <p:spPr>
          <a:xfrm>
            <a:off x="-291811" y="29401"/>
            <a:ext cx="5727119" cy="906802"/>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b="0" lang="en" sz="3200">
                <a:solidFill>
                  <a:schemeClr val="lt1"/>
                </a:solidFill>
              </a:rPr>
              <a:t>THE SLIDE TITLE GOES HERE!</a:t>
            </a:r>
            <a:endParaRPr b="0" sz="3200">
              <a:solidFill>
                <a:schemeClr val="lt1"/>
              </a:solidFill>
            </a:endParaRPr>
          </a:p>
        </p:txBody>
      </p:sp>
      <p:pic>
        <p:nvPicPr>
          <p:cNvPr id="165" name="Google Shape;165;p3"/>
          <p:cNvPicPr preferRelativeResize="0"/>
          <p:nvPr/>
        </p:nvPicPr>
        <p:blipFill rotWithShape="1">
          <a:blip r:embed="rId3">
            <a:alphaModFix/>
          </a:blip>
          <a:srcRect b="0" l="0" r="0" t="0"/>
          <a:stretch/>
        </p:blipFill>
        <p:spPr>
          <a:xfrm>
            <a:off x="4917326" y="1191614"/>
            <a:ext cx="3312008" cy="3463278"/>
          </a:xfrm>
          <a:prstGeom prst="rect">
            <a:avLst/>
          </a:prstGeom>
          <a:noFill/>
          <a:ln>
            <a:noFill/>
          </a:ln>
        </p:spPr>
      </p:pic>
      <p:sp>
        <p:nvSpPr>
          <p:cNvPr id="166" name="Google Shape;166;p3"/>
          <p:cNvSpPr txBox="1"/>
          <p:nvPr/>
        </p:nvSpPr>
        <p:spPr>
          <a:xfrm>
            <a:off x="620368" y="1685446"/>
            <a:ext cx="4323900" cy="35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Roboto"/>
              <a:buNone/>
            </a:pPr>
            <a:r>
              <a:rPr b="1" i="0" lang="en" sz="1600" u="none" cap="none" strike="noStrike">
                <a:solidFill>
                  <a:schemeClr val="dk1"/>
                </a:solidFill>
                <a:latin typeface="Roboto"/>
                <a:ea typeface="Roboto"/>
                <a:cs typeface="Roboto"/>
                <a:sym typeface="Roboto"/>
              </a:rPr>
              <a:t>Here is where this template begins</a:t>
            </a:r>
            <a:endParaRPr/>
          </a:p>
        </p:txBody>
      </p:sp>
      <p:sp>
        <p:nvSpPr>
          <p:cNvPr id="167" name="Google Shape;167;p3"/>
          <p:cNvSpPr txBox="1"/>
          <p:nvPr/>
        </p:nvSpPr>
        <p:spPr>
          <a:xfrm>
            <a:off x="616906" y="2013327"/>
            <a:ext cx="1970622" cy="48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Roboto"/>
                <a:ea typeface="Roboto"/>
                <a:cs typeface="Roboto"/>
                <a:sym typeface="Roboto"/>
              </a:rPr>
              <a:t>Mercury is the closest planet to the Sun</a:t>
            </a:r>
            <a:endParaRPr b="1" i="0" sz="1200" u="none" cap="none" strike="noStrike">
              <a:solidFill>
                <a:schemeClr val="dk1"/>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7" name="Shape 3037"/>
        <p:cNvGrpSpPr/>
        <p:nvPr/>
      </p:nvGrpSpPr>
      <p:grpSpPr>
        <a:xfrm>
          <a:off x="0" y="0"/>
          <a:ext cx="0" cy="0"/>
          <a:chOff x="0" y="0"/>
          <a:chExt cx="0" cy="0"/>
        </a:xfrm>
      </p:grpSpPr>
      <p:sp>
        <p:nvSpPr>
          <p:cNvPr id="3038" name="Google Shape;3038;p30"/>
          <p:cNvSpPr txBox="1"/>
          <p:nvPr>
            <p:ph idx="4294967295" type="body"/>
          </p:nvPr>
        </p:nvSpPr>
        <p:spPr>
          <a:xfrm>
            <a:off x="0" y="249700"/>
            <a:ext cx="9144000" cy="287338"/>
          </a:xfrm>
          <a:prstGeom prst="rect">
            <a:avLst/>
          </a:prstGeom>
          <a:noFill/>
          <a:ln>
            <a:noFill/>
          </a:ln>
        </p:spPr>
        <p:txBody>
          <a:bodyPr anchorCtr="0" anchor="t" bIns="91425" lIns="91425" spcFirstLastPara="1" rIns="91425" wrap="square" tIns="91425">
            <a:noAutofit/>
          </a:bodyPr>
          <a:lstStyle/>
          <a:p>
            <a:pPr indent="0" lvl="0" marL="152400" rtl="0" algn="ctr">
              <a:lnSpc>
                <a:spcPct val="100000"/>
              </a:lnSpc>
              <a:spcBef>
                <a:spcPts val="0"/>
              </a:spcBef>
              <a:spcAft>
                <a:spcPts val="0"/>
              </a:spcAft>
              <a:buSzPts val="1400"/>
              <a:buNone/>
            </a:pPr>
            <a:r>
              <a:rPr b="1" lang="en" sz="3200">
                <a:solidFill>
                  <a:srgbClr val="2BB9E0"/>
                </a:solidFill>
              </a:rPr>
              <a:t>Insert the title of your subtitle Here</a:t>
            </a:r>
            <a:endParaRPr/>
          </a:p>
        </p:txBody>
      </p:sp>
      <p:sp>
        <p:nvSpPr>
          <p:cNvPr id="3039" name="Google Shape;3039;p30"/>
          <p:cNvSpPr txBox="1"/>
          <p:nvPr/>
        </p:nvSpPr>
        <p:spPr>
          <a:xfrm>
            <a:off x="542259" y="1586242"/>
            <a:ext cx="242177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600" u="none" cap="none" strike="noStrike">
                <a:solidFill>
                  <a:srgbClr val="2BB9E0"/>
                </a:solidFill>
                <a:latin typeface="Arial"/>
                <a:ea typeface="Arial"/>
                <a:cs typeface="Arial"/>
                <a:sym typeface="Arial"/>
              </a:rPr>
              <a:t>Your Text Here</a:t>
            </a:r>
            <a:endParaRPr b="1" i="0" sz="1600" u="none" cap="none" strike="noStrike">
              <a:solidFill>
                <a:srgbClr val="2BB9E0"/>
              </a:solidFill>
              <a:latin typeface="Arial"/>
              <a:ea typeface="Arial"/>
              <a:cs typeface="Arial"/>
              <a:sym typeface="Arial"/>
            </a:endParaRPr>
          </a:p>
        </p:txBody>
      </p:sp>
      <p:sp>
        <p:nvSpPr>
          <p:cNvPr id="3040" name="Google Shape;3040;p30"/>
          <p:cNvSpPr txBox="1"/>
          <p:nvPr/>
        </p:nvSpPr>
        <p:spPr>
          <a:xfrm>
            <a:off x="542259" y="2101194"/>
            <a:ext cx="2421770" cy="21929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chemeClr val="dk1"/>
                </a:solidFill>
                <a:latin typeface="Arial"/>
                <a:ea typeface="Arial"/>
                <a:cs typeface="Arial"/>
                <a:sym typeface="Arial"/>
              </a:rPr>
              <a:t>You can simply impress your audience and add a unique zing and appeal to your Presentations.  </a:t>
            </a:r>
            <a:endParaRPr/>
          </a:p>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 sz="1050" u="none" cap="none" strike="noStrike">
                <a:solidFill>
                  <a:schemeClr val="dk1"/>
                </a:solidFill>
                <a:latin typeface="Arial"/>
                <a:ea typeface="Arial"/>
                <a:cs typeface="Arial"/>
                <a:sym typeface="Arial"/>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endParaRPr/>
          </a:p>
        </p:txBody>
      </p:sp>
      <p:sp>
        <p:nvSpPr>
          <p:cNvPr id="3041" name="Google Shape;3041;p30"/>
          <p:cNvSpPr txBox="1"/>
          <p:nvPr/>
        </p:nvSpPr>
        <p:spPr>
          <a:xfrm>
            <a:off x="5975856" y="1586242"/>
            <a:ext cx="2421770"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 sz="1600" u="none" cap="none" strike="noStrike">
                <a:solidFill>
                  <a:srgbClr val="2BB9E0"/>
                </a:solidFill>
                <a:latin typeface="Arial"/>
                <a:ea typeface="Arial"/>
                <a:cs typeface="Arial"/>
                <a:sym typeface="Arial"/>
              </a:rPr>
              <a:t>Your Text Here</a:t>
            </a:r>
            <a:endParaRPr b="1" i="0" sz="1600" u="none" cap="none" strike="noStrike">
              <a:solidFill>
                <a:srgbClr val="2BB9E0"/>
              </a:solidFill>
              <a:latin typeface="Arial"/>
              <a:ea typeface="Arial"/>
              <a:cs typeface="Arial"/>
              <a:sym typeface="Arial"/>
            </a:endParaRPr>
          </a:p>
        </p:txBody>
      </p:sp>
      <p:sp>
        <p:nvSpPr>
          <p:cNvPr id="3042" name="Google Shape;3042;p30"/>
          <p:cNvSpPr txBox="1"/>
          <p:nvPr/>
        </p:nvSpPr>
        <p:spPr>
          <a:xfrm>
            <a:off x="5975856" y="2101194"/>
            <a:ext cx="2421770" cy="219290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 sz="1050" u="none" cap="none" strike="noStrike">
                <a:solidFill>
                  <a:schemeClr val="dk1"/>
                </a:solidFill>
                <a:latin typeface="Arial"/>
                <a:ea typeface="Arial"/>
                <a:cs typeface="Arial"/>
                <a:sym typeface="Arial"/>
              </a:rPr>
              <a:t>You can simply impress your audience and add a unique zing and appeal to your Presentations.  </a:t>
            </a:r>
            <a:endParaRPr/>
          </a:p>
          <a:p>
            <a:pPr indent="0" lvl="0" marL="0" marR="0" rtl="0" algn="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None/>
            </a:pPr>
            <a:r>
              <a:rPr b="0" i="0" lang="en" sz="1050" u="none" cap="none" strike="noStrike">
                <a:solidFill>
                  <a:schemeClr val="dk1"/>
                </a:solidFill>
                <a:latin typeface="Arial"/>
                <a:ea typeface="Arial"/>
                <a:cs typeface="Arial"/>
                <a:sym typeface="Arial"/>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endParaRPr/>
          </a:p>
        </p:txBody>
      </p:sp>
      <p:sp>
        <p:nvSpPr>
          <p:cNvPr id="3043" name="Google Shape;3043;p30"/>
          <p:cNvSpPr/>
          <p:nvPr/>
        </p:nvSpPr>
        <p:spPr>
          <a:xfrm>
            <a:off x="542259" y="1979083"/>
            <a:ext cx="2412000" cy="36000"/>
          </a:xfrm>
          <a:prstGeom prst="rect">
            <a:avLst/>
          </a:prstGeom>
          <a:solidFill>
            <a:srgbClr val="EEB2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EEB245"/>
              </a:solidFill>
              <a:latin typeface="Arial"/>
              <a:ea typeface="Arial"/>
              <a:cs typeface="Arial"/>
              <a:sym typeface="Arial"/>
            </a:endParaRPr>
          </a:p>
        </p:txBody>
      </p:sp>
      <p:sp>
        <p:nvSpPr>
          <p:cNvPr id="3044" name="Google Shape;3044;p30"/>
          <p:cNvSpPr/>
          <p:nvPr/>
        </p:nvSpPr>
        <p:spPr>
          <a:xfrm>
            <a:off x="5975856" y="1979083"/>
            <a:ext cx="2412000" cy="36000"/>
          </a:xfrm>
          <a:prstGeom prst="rect">
            <a:avLst/>
          </a:prstGeom>
          <a:solidFill>
            <a:srgbClr val="EEB245"/>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t/>
            </a:r>
            <a:endParaRPr b="0" i="0" sz="1400" u="none" cap="none" strike="noStrike">
              <a:solidFill>
                <a:srgbClr val="EEB245"/>
              </a:solidFill>
              <a:latin typeface="Arial"/>
              <a:ea typeface="Arial"/>
              <a:cs typeface="Arial"/>
              <a:sym typeface="Arial"/>
            </a:endParaRPr>
          </a:p>
        </p:txBody>
      </p:sp>
      <p:pic>
        <p:nvPicPr>
          <p:cNvPr id="3045" name="Google Shape;3045;p30"/>
          <p:cNvPicPr preferRelativeResize="0"/>
          <p:nvPr/>
        </p:nvPicPr>
        <p:blipFill rotWithShape="1">
          <a:blip r:embed="rId3">
            <a:alphaModFix/>
          </a:blip>
          <a:srcRect b="0" l="0" r="0" t="0"/>
          <a:stretch/>
        </p:blipFill>
        <p:spPr>
          <a:xfrm>
            <a:off x="3173178" y="2839759"/>
            <a:ext cx="2779529" cy="1962738"/>
          </a:xfrm>
          <a:prstGeom prst="rect">
            <a:avLst/>
          </a:prstGeom>
          <a:noFill/>
          <a:ln>
            <a:noFill/>
          </a:ln>
        </p:spPr>
      </p:pic>
      <p:pic>
        <p:nvPicPr>
          <p:cNvPr id="3046" name="Google Shape;3046;p30"/>
          <p:cNvPicPr preferRelativeResize="0"/>
          <p:nvPr/>
        </p:nvPicPr>
        <p:blipFill rotWithShape="1">
          <a:blip r:embed="rId4">
            <a:alphaModFix/>
          </a:blip>
          <a:srcRect b="0" l="0" r="0" t="0"/>
          <a:stretch/>
        </p:blipFill>
        <p:spPr>
          <a:xfrm>
            <a:off x="198120" y="92490"/>
            <a:ext cx="8732520" cy="809719"/>
          </a:xfrm>
          <a:prstGeom prst="rect">
            <a:avLst/>
          </a:prstGeom>
          <a:noFill/>
          <a:ln>
            <a:noFill/>
          </a:ln>
        </p:spPr>
      </p:pic>
      <p:grpSp>
        <p:nvGrpSpPr>
          <p:cNvPr id="3047" name="Google Shape;3047;p30"/>
          <p:cNvGrpSpPr/>
          <p:nvPr/>
        </p:nvGrpSpPr>
        <p:grpSpPr>
          <a:xfrm>
            <a:off x="198120" y="988398"/>
            <a:ext cx="8732520" cy="4155102"/>
            <a:chOff x="198120" y="988398"/>
            <a:chExt cx="8732520" cy="4155102"/>
          </a:xfrm>
        </p:grpSpPr>
        <p:sp>
          <p:nvSpPr>
            <p:cNvPr id="3048" name="Google Shape;3048;p30"/>
            <p:cNvSpPr/>
            <p:nvPr/>
          </p:nvSpPr>
          <p:spPr>
            <a:xfrm>
              <a:off x="198120" y="4844946"/>
              <a:ext cx="8732520" cy="298554"/>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049" name="Google Shape;3049;p30"/>
            <p:cNvCxnSpPr/>
            <p:nvPr/>
          </p:nvCxnSpPr>
          <p:spPr>
            <a:xfrm>
              <a:off x="8915400" y="1126145"/>
              <a:ext cx="0" cy="3868078"/>
            </a:xfrm>
            <a:prstGeom prst="straightConnector1">
              <a:avLst/>
            </a:prstGeom>
            <a:noFill/>
            <a:ln cap="flat" cmpd="sng" w="9525">
              <a:solidFill>
                <a:srgbClr val="2BB9E0"/>
              </a:solidFill>
              <a:prstDash val="solid"/>
              <a:round/>
              <a:headEnd len="sm" w="sm" type="none"/>
              <a:tailEnd len="sm" w="sm" type="none"/>
            </a:ln>
          </p:spPr>
        </p:cxnSp>
        <p:cxnSp>
          <p:nvCxnSpPr>
            <p:cNvPr id="3050" name="Google Shape;3050;p30"/>
            <p:cNvCxnSpPr/>
            <p:nvPr/>
          </p:nvCxnSpPr>
          <p:spPr>
            <a:xfrm>
              <a:off x="198120" y="988398"/>
              <a:ext cx="0" cy="3868078"/>
            </a:xfrm>
            <a:prstGeom prst="straightConnector1">
              <a:avLst/>
            </a:prstGeom>
            <a:noFill/>
            <a:ln cap="flat" cmpd="sng" w="9525">
              <a:solidFill>
                <a:srgbClr val="2BB9E0"/>
              </a:solidFill>
              <a:prstDash val="solid"/>
              <a:round/>
              <a:headEnd len="sm" w="sm" type="none"/>
              <a:tailEnd len="sm" w="sm" type="none"/>
            </a:ln>
          </p:spPr>
        </p:cxn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4" name="Shape 3054"/>
        <p:cNvGrpSpPr/>
        <p:nvPr/>
      </p:nvGrpSpPr>
      <p:grpSpPr>
        <a:xfrm>
          <a:off x="0" y="0"/>
          <a:ext cx="0" cy="0"/>
          <a:chOff x="0" y="0"/>
          <a:chExt cx="0" cy="0"/>
        </a:xfrm>
      </p:grpSpPr>
      <p:sp>
        <p:nvSpPr>
          <p:cNvPr id="3055" name="Google Shape;3055;p31"/>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Human life cycle infographics</a:t>
            </a:r>
            <a:endParaRPr/>
          </a:p>
        </p:txBody>
      </p:sp>
      <p:grpSp>
        <p:nvGrpSpPr>
          <p:cNvPr id="3056" name="Google Shape;3056;p31"/>
          <p:cNvGrpSpPr/>
          <p:nvPr/>
        </p:nvGrpSpPr>
        <p:grpSpPr>
          <a:xfrm>
            <a:off x="457200" y="3087471"/>
            <a:ext cx="1632000" cy="1632000"/>
            <a:chOff x="457200" y="3087471"/>
            <a:chExt cx="1632000" cy="1632000"/>
          </a:xfrm>
        </p:grpSpPr>
        <p:grpSp>
          <p:nvGrpSpPr>
            <p:cNvPr id="3057" name="Google Shape;3057;p31"/>
            <p:cNvGrpSpPr/>
            <p:nvPr/>
          </p:nvGrpSpPr>
          <p:grpSpPr>
            <a:xfrm>
              <a:off x="685400" y="3232363"/>
              <a:ext cx="1175625" cy="1342275"/>
              <a:chOff x="558350" y="2224225"/>
              <a:chExt cx="1175625" cy="1342275"/>
            </a:xfrm>
          </p:grpSpPr>
          <p:sp>
            <p:nvSpPr>
              <p:cNvPr id="3058" name="Google Shape;3058;p31"/>
              <p:cNvSpPr/>
              <p:nvPr/>
            </p:nvSpPr>
            <p:spPr>
              <a:xfrm>
                <a:off x="558350" y="2390850"/>
                <a:ext cx="1175625" cy="1175650"/>
              </a:xfrm>
              <a:custGeom>
                <a:rect b="b" l="l" r="r" t="t"/>
                <a:pathLst>
                  <a:path extrusionOk="0" h="47026" w="47025">
                    <a:moveTo>
                      <a:pt x="23512" y="0"/>
                    </a:moveTo>
                    <a:lnTo>
                      <a:pt x="22905" y="10"/>
                    </a:lnTo>
                    <a:lnTo>
                      <a:pt x="22307" y="30"/>
                    </a:lnTo>
                    <a:lnTo>
                      <a:pt x="21709" y="70"/>
                    </a:lnTo>
                    <a:lnTo>
                      <a:pt x="21111" y="120"/>
                    </a:lnTo>
                    <a:lnTo>
                      <a:pt x="20524" y="190"/>
                    </a:lnTo>
                    <a:lnTo>
                      <a:pt x="19936" y="269"/>
                    </a:lnTo>
                    <a:lnTo>
                      <a:pt x="19348" y="369"/>
                    </a:lnTo>
                    <a:lnTo>
                      <a:pt x="18780" y="479"/>
                    </a:lnTo>
                    <a:lnTo>
                      <a:pt x="18202" y="608"/>
                    </a:lnTo>
                    <a:lnTo>
                      <a:pt x="17634" y="738"/>
                    </a:lnTo>
                    <a:lnTo>
                      <a:pt x="17076" y="897"/>
                    </a:lnTo>
                    <a:lnTo>
                      <a:pt x="16518" y="1057"/>
                    </a:lnTo>
                    <a:lnTo>
                      <a:pt x="15971" y="1236"/>
                    </a:lnTo>
                    <a:lnTo>
                      <a:pt x="15433" y="1425"/>
                    </a:lnTo>
                    <a:lnTo>
                      <a:pt x="14895" y="1634"/>
                    </a:lnTo>
                    <a:lnTo>
                      <a:pt x="14366" y="1854"/>
                    </a:lnTo>
                    <a:lnTo>
                      <a:pt x="13838" y="2083"/>
                    </a:lnTo>
                    <a:lnTo>
                      <a:pt x="13320" y="2322"/>
                    </a:lnTo>
                    <a:lnTo>
                      <a:pt x="12812" y="2571"/>
                    </a:lnTo>
                    <a:lnTo>
                      <a:pt x="12304" y="2840"/>
                    </a:lnTo>
                    <a:lnTo>
                      <a:pt x="11816" y="3119"/>
                    </a:lnTo>
                    <a:lnTo>
                      <a:pt x="11318" y="3408"/>
                    </a:lnTo>
                    <a:lnTo>
                      <a:pt x="10840" y="3707"/>
                    </a:lnTo>
                    <a:lnTo>
                      <a:pt x="10371" y="4016"/>
                    </a:lnTo>
                    <a:lnTo>
                      <a:pt x="9903" y="4344"/>
                    </a:lnTo>
                    <a:lnTo>
                      <a:pt x="9445" y="4673"/>
                    </a:lnTo>
                    <a:lnTo>
                      <a:pt x="8996" y="5012"/>
                    </a:lnTo>
                    <a:lnTo>
                      <a:pt x="8558" y="5370"/>
                    </a:lnTo>
                    <a:lnTo>
                      <a:pt x="8130" y="5739"/>
                    </a:lnTo>
                    <a:lnTo>
                      <a:pt x="7701" y="6108"/>
                    </a:lnTo>
                    <a:lnTo>
                      <a:pt x="7293" y="6496"/>
                    </a:lnTo>
                    <a:lnTo>
                      <a:pt x="6884" y="6885"/>
                    </a:lnTo>
                    <a:lnTo>
                      <a:pt x="6496" y="7293"/>
                    </a:lnTo>
                    <a:lnTo>
                      <a:pt x="6107" y="7702"/>
                    </a:lnTo>
                    <a:lnTo>
                      <a:pt x="5739" y="8130"/>
                    </a:lnTo>
                    <a:lnTo>
                      <a:pt x="5370" y="8559"/>
                    </a:lnTo>
                    <a:lnTo>
                      <a:pt x="5021" y="8997"/>
                    </a:lnTo>
                    <a:lnTo>
                      <a:pt x="4673" y="9445"/>
                    </a:lnTo>
                    <a:lnTo>
                      <a:pt x="4344" y="9904"/>
                    </a:lnTo>
                    <a:lnTo>
                      <a:pt x="4015" y="10372"/>
                    </a:lnTo>
                    <a:lnTo>
                      <a:pt x="3706" y="10840"/>
                    </a:lnTo>
                    <a:lnTo>
                      <a:pt x="3407" y="11318"/>
                    </a:lnTo>
                    <a:lnTo>
                      <a:pt x="3118" y="11807"/>
                    </a:lnTo>
                    <a:lnTo>
                      <a:pt x="2839" y="12305"/>
                    </a:lnTo>
                    <a:lnTo>
                      <a:pt x="2570" y="12813"/>
                    </a:lnTo>
                    <a:lnTo>
                      <a:pt x="2321" y="13321"/>
                    </a:lnTo>
                    <a:lnTo>
                      <a:pt x="2082" y="13839"/>
                    </a:lnTo>
                    <a:lnTo>
                      <a:pt x="1853" y="14367"/>
                    </a:lnTo>
                    <a:lnTo>
                      <a:pt x="1634" y="14895"/>
                    </a:lnTo>
                    <a:lnTo>
                      <a:pt x="1425" y="15433"/>
                    </a:lnTo>
                    <a:lnTo>
                      <a:pt x="1235" y="15971"/>
                    </a:lnTo>
                    <a:lnTo>
                      <a:pt x="1056" y="16519"/>
                    </a:lnTo>
                    <a:lnTo>
                      <a:pt x="897" y="17077"/>
                    </a:lnTo>
                    <a:lnTo>
                      <a:pt x="747" y="17635"/>
                    </a:lnTo>
                    <a:lnTo>
                      <a:pt x="608" y="18203"/>
                    </a:lnTo>
                    <a:lnTo>
                      <a:pt x="478" y="18781"/>
                    </a:lnTo>
                    <a:lnTo>
                      <a:pt x="369" y="19348"/>
                    </a:lnTo>
                    <a:lnTo>
                      <a:pt x="269" y="19936"/>
                    </a:lnTo>
                    <a:lnTo>
                      <a:pt x="189" y="20524"/>
                    </a:lnTo>
                    <a:lnTo>
                      <a:pt x="120" y="21112"/>
                    </a:lnTo>
                    <a:lnTo>
                      <a:pt x="70" y="21710"/>
                    </a:lnTo>
                    <a:lnTo>
                      <a:pt x="30" y="22307"/>
                    </a:lnTo>
                    <a:lnTo>
                      <a:pt x="10" y="22905"/>
                    </a:lnTo>
                    <a:lnTo>
                      <a:pt x="0" y="23513"/>
                    </a:lnTo>
                    <a:lnTo>
                      <a:pt x="10" y="24121"/>
                    </a:lnTo>
                    <a:lnTo>
                      <a:pt x="30" y="24728"/>
                    </a:lnTo>
                    <a:lnTo>
                      <a:pt x="70" y="25326"/>
                    </a:lnTo>
                    <a:lnTo>
                      <a:pt x="120" y="25914"/>
                    </a:lnTo>
                    <a:lnTo>
                      <a:pt x="189" y="26512"/>
                    </a:lnTo>
                    <a:lnTo>
                      <a:pt x="269" y="27100"/>
                    </a:lnTo>
                    <a:lnTo>
                      <a:pt x="369" y="27677"/>
                    </a:lnTo>
                    <a:lnTo>
                      <a:pt x="478" y="28255"/>
                    </a:lnTo>
                    <a:lnTo>
                      <a:pt x="608" y="28823"/>
                    </a:lnTo>
                    <a:lnTo>
                      <a:pt x="747" y="29391"/>
                    </a:lnTo>
                    <a:lnTo>
                      <a:pt x="897" y="29949"/>
                    </a:lnTo>
                    <a:lnTo>
                      <a:pt x="1056" y="30507"/>
                    </a:lnTo>
                    <a:lnTo>
                      <a:pt x="1235" y="31055"/>
                    </a:lnTo>
                    <a:lnTo>
                      <a:pt x="1425" y="31603"/>
                    </a:lnTo>
                    <a:lnTo>
                      <a:pt x="1634" y="32131"/>
                    </a:lnTo>
                    <a:lnTo>
                      <a:pt x="1853" y="32669"/>
                    </a:lnTo>
                    <a:lnTo>
                      <a:pt x="2082" y="33187"/>
                    </a:lnTo>
                    <a:lnTo>
                      <a:pt x="2321" y="33705"/>
                    </a:lnTo>
                    <a:lnTo>
                      <a:pt x="2570" y="34223"/>
                    </a:lnTo>
                    <a:lnTo>
                      <a:pt x="2839" y="34721"/>
                    </a:lnTo>
                    <a:lnTo>
                      <a:pt x="3118" y="35219"/>
                    </a:lnTo>
                    <a:lnTo>
                      <a:pt x="3407" y="35708"/>
                    </a:lnTo>
                    <a:lnTo>
                      <a:pt x="3706" y="36186"/>
                    </a:lnTo>
                    <a:lnTo>
                      <a:pt x="4015" y="36664"/>
                    </a:lnTo>
                    <a:lnTo>
                      <a:pt x="4344" y="37122"/>
                    </a:lnTo>
                    <a:lnTo>
                      <a:pt x="4673" y="37581"/>
                    </a:lnTo>
                    <a:lnTo>
                      <a:pt x="5021" y="38029"/>
                    </a:lnTo>
                    <a:lnTo>
                      <a:pt x="5370" y="38467"/>
                    </a:lnTo>
                    <a:lnTo>
                      <a:pt x="5739" y="38906"/>
                    </a:lnTo>
                    <a:lnTo>
                      <a:pt x="6107" y="39324"/>
                    </a:lnTo>
                    <a:lnTo>
                      <a:pt x="6496" y="39733"/>
                    </a:lnTo>
                    <a:lnTo>
                      <a:pt x="6884" y="40141"/>
                    </a:lnTo>
                    <a:lnTo>
                      <a:pt x="7293" y="40530"/>
                    </a:lnTo>
                    <a:lnTo>
                      <a:pt x="7701" y="40918"/>
                    </a:lnTo>
                    <a:lnTo>
                      <a:pt x="8130" y="41297"/>
                    </a:lnTo>
                    <a:lnTo>
                      <a:pt x="8558" y="41655"/>
                    </a:lnTo>
                    <a:lnTo>
                      <a:pt x="8996" y="42014"/>
                    </a:lnTo>
                    <a:lnTo>
                      <a:pt x="9445" y="42353"/>
                    </a:lnTo>
                    <a:lnTo>
                      <a:pt x="9903" y="42692"/>
                    </a:lnTo>
                    <a:lnTo>
                      <a:pt x="10371" y="43010"/>
                    </a:lnTo>
                    <a:lnTo>
                      <a:pt x="10840" y="43319"/>
                    </a:lnTo>
                    <a:lnTo>
                      <a:pt x="11318" y="43618"/>
                    </a:lnTo>
                    <a:lnTo>
                      <a:pt x="11816" y="43907"/>
                    </a:lnTo>
                    <a:lnTo>
                      <a:pt x="12304" y="44186"/>
                    </a:lnTo>
                    <a:lnTo>
                      <a:pt x="12812" y="44455"/>
                    </a:lnTo>
                    <a:lnTo>
                      <a:pt x="13320" y="44704"/>
                    </a:lnTo>
                    <a:lnTo>
                      <a:pt x="13838" y="44953"/>
                    </a:lnTo>
                    <a:lnTo>
                      <a:pt x="14366" y="45182"/>
                    </a:lnTo>
                    <a:lnTo>
                      <a:pt x="14895" y="45392"/>
                    </a:lnTo>
                    <a:lnTo>
                      <a:pt x="15433" y="45601"/>
                    </a:lnTo>
                    <a:lnTo>
                      <a:pt x="15971" y="45790"/>
                    </a:lnTo>
                    <a:lnTo>
                      <a:pt x="16518" y="45969"/>
                    </a:lnTo>
                    <a:lnTo>
                      <a:pt x="17076" y="46139"/>
                    </a:lnTo>
                    <a:lnTo>
                      <a:pt x="17634" y="46288"/>
                    </a:lnTo>
                    <a:lnTo>
                      <a:pt x="18202" y="46428"/>
                    </a:lnTo>
                    <a:lnTo>
                      <a:pt x="18780" y="46547"/>
                    </a:lnTo>
                    <a:lnTo>
                      <a:pt x="19348" y="46657"/>
                    </a:lnTo>
                    <a:lnTo>
                      <a:pt x="19936" y="46756"/>
                    </a:lnTo>
                    <a:lnTo>
                      <a:pt x="20524" y="46836"/>
                    </a:lnTo>
                    <a:lnTo>
                      <a:pt x="21111" y="46906"/>
                    </a:lnTo>
                    <a:lnTo>
                      <a:pt x="21709" y="46956"/>
                    </a:lnTo>
                    <a:lnTo>
                      <a:pt x="22307" y="46996"/>
                    </a:lnTo>
                    <a:lnTo>
                      <a:pt x="22905" y="47015"/>
                    </a:lnTo>
                    <a:lnTo>
                      <a:pt x="23512" y="47025"/>
                    </a:lnTo>
                    <a:lnTo>
                      <a:pt x="24120" y="47015"/>
                    </a:lnTo>
                    <a:lnTo>
                      <a:pt x="24728" y="46996"/>
                    </a:lnTo>
                    <a:lnTo>
                      <a:pt x="25326" y="46956"/>
                    </a:lnTo>
                    <a:lnTo>
                      <a:pt x="25923" y="46906"/>
                    </a:lnTo>
                    <a:lnTo>
                      <a:pt x="26511" y="46836"/>
                    </a:lnTo>
                    <a:lnTo>
                      <a:pt x="27099" y="46756"/>
                    </a:lnTo>
                    <a:lnTo>
                      <a:pt x="27677" y="46657"/>
                    </a:lnTo>
                    <a:lnTo>
                      <a:pt x="28255" y="46547"/>
                    </a:lnTo>
                    <a:lnTo>
                      <a:pt x="28823" y="46428"/>
                    </a:lnTo>
                    <a:lnTo>
                      <a:pt x="29391" y="46288"/>
                    </a:lnTo>
                    <a:lnTo>
                      <a:pt x="29948" y="46139"/>
                    </a:lnTo>
                    <a:lnTo>
                      <a:pt x="30506" y="45969"/>
                    </a:lnTo>
                    <a:lnTo>
                      <a:pt x="31054" y="45790"/>
                    </a:lnTo>
                    <a:lnTo>
                      <a:pt x="31602" y="45601"/>
                    </a:lnTo>
                    <a:lnTo>
                      <a:pt x="32140" y="45392"/>
                    </a:lnTo>
                    <a:lnTo>
                      <a:pt x="32668" y="45182"/>
                    </a:lnTo>
                    <a:lnTo>
                      <a:pt x="33186" y="44953"/>
                    </a:lnTo>
                    <a:lnTo>
                      <a:pt x="33704" y="44704"/>
                    </a:lnTo>
                    <a:lnTo>
                      <a:pt x="34223" y="44455"/>
                    </a:lnTo>
                    <a:lnTo>
                      <a:pt x="34721" y="44186"/>
                    </a:lnTo>
                    <a:lnTo>
                      <a:pt x="35219" y="43907"/>
                    </a:lnTo>
                    <a:lnTo>
                      <a:pt x="35707" y="43618"/>
                    </a:lnTo>
                    <a:lnTo>
                      <a:pt x="36185" y="43319"/>
                    </a:lnTo>
                    <a:lnTo>
                      <a:pt x="36663" y="43010"/>
                    </a:lnTo>
                    <a:lnTo>
                      <a:pt x="37122" y="42692"/>
                    </a:lnTo>
                    <a:lnTo>
                      <a:pt x="37580" y="42353"/>
                    </a:lnTo>
                    <a:lnTo>
                      <a:pt x="38028" y="42014"/>
                    </a:lnTo>
                    <a:lnTo>
                      <a:pt x="38467" y="41655"/>
                    </a:lnTo>
                    <a:lnTo>
                      <a:pt x="38905" y="41297"/>
                    </a:lnTo>
                    <a:lnTo>
                      <a:pt x="39324" y="40918"/>
                    </a:lnTo>
                    <a:lnTo>
                      <a:pt x="39732" y="40530"/>
                    </a:lnTo>
                    <a:lnTo>
                      <a:pt x="40140" y="40141"/>
                    </a:lnTo>
                    <a:lnTo>
                      <a:pt x="40539" y="39733"/>
                    </a:lnTo>
                    <a:lnTo>
                      <a:pt x="40918" y="39324"/>
                    </a:lnTo>
                    <a:lnTo>
                      <a:pt x="41296" y="38906"/>
                    </a:lnTo>
                    <a:lnTo>
                      <a:pt x="41655" y="38467"/>
                    </a:lnTo>
                    <a:lnTo>
                      <a:pt x="42013" y="38029"/>
                    </a:lnTo>
                    <a:lnTo>
                      <a:pt x="42352" y="37581"/>
                    </a:lnTo>
                    <a:lnTo>
                      <a:pt x="42691" y="37122"/>
                    </a:lnTo>
                    <a:lnTo>
                      <a:pt x="43010" y="36664"/>
                    </a:lnTo>
                    <a:lnTo>
                      <a:pt x="43319" y="36186"/>
                    </a:lnTo>
                    <a:lnTo>
                      <a:pt x="43627" y="35708"/>
                    </a:lnTo>
                    <a:lnTo>
                      <a:pt x="43916" y="35219"/>
                    </a:lnTo>
                    <a:lnTo>
                      <a:pt x="44185" y="34721"/>
                    </a:lnTo>
                    <a:lnTo>
                      <a:pt x="44454" y="34223"/>
                    </a:lnTo>
                    <a:lnTo>
                      <a:pt x="44703" y="33705"/>
                    </a:lnTo>
                    <a:lnTo>
                      <a:pt x="44953" y="33187"/>
                    </a:lnTo>
                    <a:lnTo>
                      <a:pt x="45182" y="32669"/>
                    </a:lnTo>
                    <a:lnTo>
                      <a:pt x="45401" y="32131"/>
                    </a:lnTo>
                    <a:lnTo>
                      <a:pt x="45600" y="31603"/>
                    </a:lnTo>
                    <a:lnTo>
                      <a:pt x="45789" y="31055"/>
                    </a:lnTo>
                    <a:lnTo>
                      <a:pt x="45969" y="30507"/>
                    </a:lnTo>
                    <a:lnTo>
                      <a:pt x="46138" y="29949"/>
                    </a:lnTo>
                    <a:lnTo>
                      <a:pt x="46288" y="29391"/>
                    </a:lnTo>
                    <a:lnTo>
                      <a:pt x="46427" y="28823"/>
                    </a:lnTo>
                    <a:lnTo>
                      <a:pt x="46547" y="28255"/>
                    </a:lnTo>
                    <a:lnTo>
                      <a:pt x="46656" y="27677"/>
                    </a:lnTo>
                    <a:lnTo>
                      <a:pt x="46756" y="27100"/>
                    </a:lnTo>
                    <a:lnTo>
                      <a:pt x="46836" y="26512"/>
                    </a:lnTo>
                    <a:lnTo>
                      <a:pt x="46905" y="25914"/>
                    </a:lnTo>
                    <a:lnTo>
                      <a:pt x="46955" y="25326"/>
                    </a:lnTo>
                    <a:lnTo>
                      <a:pt x="46995" y="24728"/>
                    </a:lnTo>
                    <a:lnTo>
                      <a:pt x="47015" y="24121"/>
                    </a:lnTo>
                    <a:lnTo>
                      <a:pt x="47025" y="23513"/>
                    </a:lnTo>
                    <a:lnTo>
                      <a:pt x="47015" y="22905"/>
                    </a:lnTo>
                    <a:lnTo>
                      <a:pt x="46995" y="22307"/>
                    </a:lnTo>
                    <a:lnTo>
                      <a:pt x="46955" y="21710"/>
                    </a:lnTo>
                    <a:lnTo>
                      <a:pt x="46905" y="21112"/>
                    </a:lnTo>
                    <a:lnTo>
                      <a:pt x="46836" y="20524"/>
                    </a:lnTo>
                    <a:lnTo>
                      <a:pt x="46756" y="19936"/>
                    </a:lnTo>
                    <a:lnTo>
                      <a:pt x="46656" y="19348"/>
                    </a:lnTo>
                    <a:lnTo>
                      <a:pt x="46547" y="18781"/>
                    </a:lnTo>
                    <a:lnTo>
                      <a:pt x="46427" y="18203"/>
                    </a:lnTo>
                    <a:lnTo>
                      <a:pt x="46288" y="17635"/>
                    </a:lnTo>
                    <a:lnTo>
                      <a:pt x="46138" y="17077"/>
                    </a:lnTo>
                    <a:lnTo>
                      <a:pt x="45969" y="16519"/>
                    </a:lnTo>
                    <a:lnTo>
                      <a:pt x="45789" y="15971"/>
                    </a:lnTo>
                    <a:lnTo>
                      <a:pt x="45600" y="15433"/>
                    </a:lnTo>
                    <a:lnTo>
                      <a:pt x="45401" y="14895"/>
                    </a:lnTo>
                    <a:lnTo>
                      <a:pt x="45182" y="14367"/>
                    </a:lnTo>
                    <a:lnTo>
                      <a:pt x="44953" y="13839"/>
                    </a:lnTo>
                    <a:lnTo>
                      <a:pt x="44703" y="13321"/>
                    </a:lnTo>
                    <a:lnTo>
                      <a:pt x="44454" y="12813"/>
                    </a:lnTo>
                    <a:lnTo>
                      <a:pt x="44185" y="12305"/>
                    </a:lnTo>
                    <a:lnTo>
                      <a:pt x="43916" y="11807"/>
                    </a:lnTo>
                    <a:lnTo>
                      <a:pt x="43627" y="11318"/>
                    </a:lnTo>
                    <a:lnTo>
                      <a:pt x="43319" y="10840"/>
                    </a:lnTo>
                    <a:lnTo>
                      <a:pt x="43010" y="10372"/>
                    </a:lnTo>
                    <a:lnTo>
                      <a:pt x="42691" y="9904"/>
                    </a:lnTo>
                    <a:lnTo>
                      <a:pt x="42352" y="9445"/>
                    </a:lnTo>
                    <a:lnTo>
                      <a:pt x="42013" y="8997"/>
                    </a:lnTo>
                    <a:lnTo>
                      <a:pt x="41655" y="8559"/>
                    </a:lnTo>
                    <a:lnTo>
                      <a:pt x="41296" y="8130"/>
                    </a:lnTo>
                    <a:lnTo>
                      <a:pt x="40918" y="7702"/>
                    </a:lnTo>
                    <a:lnTo>
                      <a:pt x="40539" y="7293"/>
                    </a:lnTo>
                    <a:lnTo>
                      <a:pt x="40140" y="6885"/>
                    </a:lnTo>
                    <a:lnTo>
                      <a:pt x="39732" y="6496"/>
                    </a:lnTo>
                    <a:lnTo>
                      <a:pt x="39324" y="6108"/>
                    </a:lnTo>
                    <a:lnTo>
                      <a:pt x="38905" y="5739"/>
                    </a:lnTo>
                    <a:lnTo>
                      <a:pt x="38467" y="5370"/>
                    </a:lnTo>
                    <a:lnTo>
                      <a:pt x="38028" y="5012"/>
                    </a:lnTo>
                    <a:lnTo>
                      <a:pt x="37580" y="4673"/>
                    </a:lnTo>
                    <a:lnTo>
                      <a:pt x="37122" y="4344"/>
                    </a:lnTo>
                    <a:lnTo>
                      <a:pt x="36663" y="4016"/>
                    </a:lnTo>
                    <a:lnTo>
                      <a:pt x="36185" y="3707"/>
                    </a:lnTo>
                    <a:lnTo>
                      <a:pt x="35707" y="3408"/>
                    </a:lnTo>
                    <a:lnTo>
                      <a:pt x="35219" y="3119"/>
                    </a:lnTo>
                    <a:lnTo>
                      <a:pt x="34721" y="2840"/>
                    </a:lnTo>
                    <a:lnTo>
                      <a:pt x="34223" y="2571"/>
                    </a:lnTo>
                    <a:lnTo>
                      <a:pt x="33704" y="2322"/>
                    </a:lnTo>
                    <a:lnTo>
                      <a:pt x="33186" y="2083"/>
                    </a:lnTo>
                    <a:lnTo>
                      <a:pt x="32668" y="1854"/>
                    </a:lnTo>
                    <a:lnTo>
                      <a:pt x="32140" y="1634"/>
                    </a:lnTo>
                    <a:lnTo>
                      <a:pt x="31602" y="1425"/>
                    </a:lnTo>
                    <a:lnTo>
                      <a:pt x="31054" y="1236"/>
                    </a:lnTo>
                    <a:lnTo>
                      <a:pt x="30506" y="1057"/>
                    </a:lnTo>
                    <a:lnTo>
                      <a:pt x="29948" y="897"/>
                    </a:lnTo>
                    <a:lnTo>
                      <a:pt x="29391" y="738"/>
                    </a:lnTo>
                    <a:lnTo>
                      <a:pt x="28823" y="608"/>
                    </a:lnTo>
                    <a:lnTo>
                      <a:pt x="28255" y="479"/>
                    </a:lnTo>
                    <a:lnTo>
                      <a:pt x="27677" y="369"/>
                    </a:lnTo>
                    <a:lnTo>
                      <a:pt x="27099" y="269"/>
                    </a:lnTo>
                    <a:lnTo>
                      <a:pt x="26511" y="190"/>
                    </a:lnTo>
                    <a:lnTo>
                      <a:pt x="25923" y="120"/>
                    </a:lnTo>
                    <a:lnTo>
                      <a:pt x="25326" y="70"/>
                    </a:lnTo>
                    <a:lnTo>
                      <a:pt x="24728" y="30"/>
                    </a:lnTo>
                    <a:lnTo>
                      <a:pt x="24120" y="10"/>
                    </a:lnTo>
                    <a:lnTo>
                      <a:pt x="23512" y="0"/>
                    </a:lnTo>
                    <a:close/>
                  </a:path>
                </a:pathLst>
              </a:custGeom>
              <a:solidFill>
                <a:srgbClr val="DA645C">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9" name="Google Shape;3059;p31"/>
              <p:cNvSpPr/>
              <p:nvPr/>
            </p:nvSpPr>
            <p:spPr>
              <a:xfrm>
                <a:off x="677400" y="3225750"/>
                <a:ext cx="934550" cy="340750"/>
              </a:xfrm>
              <a:custGeom>
                <a:rect b="b" l="l" r="r" t="t"/>
                <a:pathLst>
                  <a:path extrusionOk="0" h="13630" w="37382">
                    <a:moveTo>
                      <a:pt x="18362" y="0"/>
                    </a:moveTo>
                    <a:lnTo>
                      <a:pt x="0" y="4294"/>
                    </a:lnTo>
                    <a:lnTo>
                      <a:pt x="389" y="4792"/>
                    </a:lnTo>
                    <a:lnTo>
                      <a:pt x="787" y="5281"/>
                    </a:lnTo>
                    <a:lnTo>
                      <a:pt x="1196" y="5759"/>
                    </a:lnTo>
                    <a:lnTo>
                      <a:pt x="1624" y="6227"/>
                    </a:lnTo>
                    <a:lnTo>
                      <a:pt x="2063" y="6675"/>
                    </a:lnTo>
                    <a:lnTo>
                      <a:pt x="2511" y="7114"/>
                    </a:lnTo>
                    <a:lnTo>
                      <a:pt x="2969" y="7542"/>
                    </a:lnTo>
                    <a:lnTo>
                      <a:pt x="3447" y="7961"/>
                    </a:lnTo>
                    <a:lnTo>
                      <a:pt x="3926" y="8369"/>
                    </a:lnTo>
                    <a:lnTo>
                      <a:pt x="4424" y="8758"/>
                    </a:lnTo>
                    <a:lnTo>
                      <a:pt x="4932" y="9136"/>
                    </a:lnTo>
                    <a:lnTo>
                      <a:pt x="5440" y="9505"/>
                    </a:lnTo>
                    <a:lnTo>
                      <a:pt x="5968" y="9854"/>
                    </a:lnTo>
                    <a:lnTo>
                      <a:pt x="6506" y="10192"/>
                    </a:lnTo>
                    <a:lnTo>
                      <a:pt x="7054" y="10511"/>
                    </a:lnTo>
                    <a:lnTo>
                      <a:pt x="7602" y="10820"/>
                    </a:lnTo>
                    <a:lnTo>
                      <a:pt x="8170" y="11119"/>
                    </a:lnTo>
                    <a:lnTo>
                      <a:pt x="8738" y="11398"/>
                    </a:lnTo>
                    <a:lnTo>
                      <a:pt x="9316" y="11657"/>
                    </a:lnTo>
                    <a:lnTo>
                      <a:pt x="9913" y="11906"/>
                    </a:lnTo>
                    <a:lnTo>
                      <a:pt x="10501" y="12145"/>
                    </a:lnTo>
                    <a:lnTo>
                      <a:pt x="11109" y="12364"/>
                    </a:lnTo>
                    <a:lnTo>
                      <a:pt x="11727" y="12563"/>
                    </a:lnTo>
                    <a:lnTo>
                      <a:pt x="12344" y="12743"/>
                    </a:lnTo>
                    <a:lnTo>
                      <a:pt x="12972" y="12912"/>
                    </a:lnTo>
                    <a:lnTo>
                      <a:pt x="13600" y="13062"/>
                    </a:lnTo>
                    <a:lnTo>
                      <a:pt x="14237" y="13201"/>
                    </a:lnTo>
                    <a:lnTo>
                      <a:pt x="14885" y="13311"/>
                    </a:lnTo>
                    <a:lnTo>
                      <a:pt x="15542" y="13410"/>
                    </a:lnTo>
                    <a:lnTo>
                      <a:pt x="16200" y="13490"/>
                    </a:lnTo>
                    <a:lnTo>
                      <a:pt x="16857" y="13560"/>
                    </a:lnTo>
                    <a:lnTo>
                      <a:pt x="17525" y="13600"/>
                    </a:lnTo>
                    <a:lnTo>
                      <a:pt x="18143" y="13619"/>
                    </a:lnTo>
                    <a:lnTo>
                      <a:pt x="18760" y="13629"/>
                    </a:lnTo>
                    <a:lnTo>
                      <a:pt x="19478" y="13619"/>
                    </a:lnTo>
                    <a:lnTo>
                      <a:pt x="20175" y="13590"/>
                    </a:lnTo>
                    <a:lnTo>
                      <a:pt x="20873" y="13540"/>
                    </a:lnTo>
                    <a:lnTo>
                      <a:pt x="21570" y="13460"/>
                    </a:lnTo>
                    <a:lnTo>
                      <a:pt x="22247" y="13370"/>
                    </a:lnTo>
                    <a:lnTo>
                      <a:pt x="22935" y="13261"/>
                    </a:lnTo>
                    <a:lnTo>
                      <a:pt x="23602" y="13131"/>
                    </a:lnTo>
                    <a:lnTo>
                      <a:pt x="24270" y="12982"/>
                    </a:lnTo>
                    <a:lnTo>
                      <a:pt x="24927" y="12812"/>
                    </a:lnTo>
                    <a:lnTo>
                      <a:pt x="25575" y="12623"/>
                    </a:lnTo>
                    <a:lnTo>
                      <a:pt x="26223" y="12414"/>
                    </a:lnTo>
                    <a:lnTo>
                      <a:pt x="26860" y="12195"/>
                    </a:lnTo>
                    <a:lnTo>
                      <a:pt x="27478" y="11956"/>
                    </a:lnTo>
                    <a:lnTo>
                      <a:pt x="28096" y="11697"/>
                    </a:lnTo>
                    <a:lnTo>
                      <a:pt x="28713" y="11418"/>
                    </a:lnTo>
                    <a:lnTo>
                      <a:pt x="29311" y="11129"/>
                    </a:lnTo>
                    <a:lnTo>
                      <a:pt x="29899" y="10820"/>
                    </a:lnTo>
                    <a:lnTo>
                      <a:pt x="30477" y="10501"/>
                    </a:lnTo>
                    <a:lnTo>
                      <a:pt x="31045" y="10162"/>
                    </a:lnTo>
                    <a:lnTo>
                      <a:pt x="31603" y="9804"/>
                    </a:lnTo>
                    <a:lnTo>
                      <a:pt x="32151" y="9435"/>
                    </a:lnTo>
                    <a:lnTo>
                      <a:pt x="32688" y="9047"/>
                    </a:lnTo>
                    <a:lnTo>
                      <a:pt x="33217" y="8648"/>
                    </a:lnTo>
                    <a:lnTo>
                      <a:pt x="33735" y="8240"/>
                    </a:lnTo>
                    <a:lnTo>
                      <a:pt x="34233" y="7811"/>
                    </a:lnTo>
                    <a:lnTo>
                      <a:pt x="34721" y="7373"/>
                    </a:lnTo>
                    <a:lnTo>
                      <a:pt x="35199" y="6914"/>
                    </a:lnTo>
                    <a:lnTo>
                      <a:pt x="35667" y="6446"/>
                    </a:lnTo>
                    <a:lnTo>
                      <a:pt x="36116" y="5968"/>
                    </a:lnTo>
                    <a:lnTo>
                      <a:pt x="36554" y="5470"/>
                    </a:lnTo>
                    <a:lnTo>
                      <a:pt x="36973" y="4972"/>
                    </a:lnTo>
                    <a:lnTo>
                      <a:pt x="37381" y="4454"/>
                    </a:lnTo>
                    <a:lnTo>
                      <a:pt x="1836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0" name="Google Shape;3060;p31"/>
              <p:cNvSpPr/>
              <p:nvPr/>
            </p:nvSpPr>
            <p:spPr>
              <a:xfrm>
                <a:off x="969550" y="2831450"/>
                <a:ext cx="348725" cy="625200"/>
              </a:xfrm>
              <a:custGeom>
                <a:rect b="b" l="l" r="r" t="t"/>
                <a:pathLst>
                  <a:path extrusionOk="0" h="25008" w="13949">
                    <a:moveTo>
                      <a:pt x="6686" y="1"/>
                    </a:moveTo>
                    <a:lnTo>
                      <a:pt x="6347" y="11"/>
                    </a:lnTo>
                    <a:lnTo>
                      <a:pt x="6008" y="41"/>
                    </a:lnTo>
                    <a:lnTo>
                      <a:pt x="5670" y="81"/>
                    </a:lnTo>
                    <a:lnTo>
                      <a:pt x="5341" y="140"/>
                    </a:lnTo>
                    <a:lnTo>
                      <a:pt x="5012" y="220"/>
                    </a:lnTo>
                    <a:lnTo>
                      <a:pt x="4703" y="310"/>
                    </a:lnTo>
                    <a:lnTo>
                      <a:pt x="4384" y="409"/>
                    </a:lnTo>
                    <a:lnTo>
                      <a:pt x="4086" y="529"/>
                    </a:lnTo>
                    <a:lnTo>
                      <a:pt x="3787" y="668"/>
                    </a:lnTo>
                    <a:lnTo>
                      <a:pt x="3498" y="808"/>
                    </a:lnTo>
                    <a:lnTo>
                      <a:pt x="3219" y="977"/>
                    </a:lnTo>
                    <a:lnTo>
                      <a:pt x="2950" y="1147"/>
                    </a:lnTo>
                    <a:lnTo>
                      <a:pt x="2691" y="1336"/>
                    </a:lnTo>
                    <a:lnTo>
                      <a:pt x="2432" y="1535"/>
                    </a:lnTo>
                    <a:lnTo>
                      <a:pt x="2193" y="1744"/>
                    </a:lnTo>
                    <a:lnTo>
                      <a:pt x="1963" y="1964"/>
                    </a:lnTo>
                    <a:lnTo>
                      <a:pt x="1734" y="2193"/>
                    </a:lnTo>
                    <a:lnTo>
                      <a:pt x="1525" y="2442"/>
                    </a:lnTo>
                    <a:lnTo>
                      <a:pt x="1326" y="2691"/>
                    </a:lnTo>
                    <a:lnTo>
                      <a:pt x="1146" y="2950"/>
                    </a:lnTo>
                    <a:lnTo>
                      <a:pt x="967" y="3229"/>
                    </a:lnTo>
                    <a:lnTo>
                      <a:pt x="808" y="3508"/>
                    </a:lnTo>
                    <a:lnTo>
                      <a:pt x="658" y="3797"/>
                    </a:lnTo>
                    <a:lnTo>
                      <a:pt x="529" y="4086"/>
                    </a:lnTo>
                    <a:lnTo>
                      <a:pt x="409" y="4395"/>
                    </a:lnTo>
                    <a:lnTo>
                      <a:pt x="300" y="4703"/>
                    </a:lnTo>
                    <a:lnTo>
                      <a:pt x="210" y="5022"/>
                    </a:lnTo>
                    <a:lnTo>
                      <a:pt x="140" y="5341"/>
                    </a:lnTo>
                    <a:lnTo>
                      <a:pt x="80" y="5680"/>
                    </a:lnTo>
                    <a:lnTo>
                      <a:pt x="31" y="6009"/>
                    </a:lnTo>
                    <a:lnTo>
                      <a:pt x="11" y="6347"/>
                    </a:lnTo>
                    <a:lnTo>
                      <a:pt x="1" y="6696"/>
                    </a:lnTo>
                    <a:lnTo>
                      <a:pt x="1" y="18034"/>
                    </a:lnTo>
                    <a:lnTo>
                      <a:pt x="11" y="18392"/>
                    </a:lnTo>
                    <a:lnTo>
                      <a:pt x="41" y="18741"/>
                    </a:lnTo>
                    <a:lnTo>
                      <a:pt x="80" y="19090"/>
                    </a:lnTo>
                    <a:lnTo>
                      <a:pt x="140" y="19439"/>
                    </a:lnTo>
                    <a:lnTo>
                      <a:pt x="220" y="19777"/>
                    </a:lnTo>
                    <a:lnTo>
                      <a:pt x="310" y="20106"/>
                    </a:lnTo>
                    <a:lnTo>
                      <a:pt x="419" y="20425"/>
                    </a:lnTo>
                    <a:lnTo>
                      <a:pt x="549" y="20744"/>
                    </a:lnTo>
                    <a:lnTo>
                      <a:pt x="688" y="21053"/>
                    </a:lnTo>
                    <a:lnTo>
                      <a:pt x="838" y="21351"/>
                    </a:lnTo>
                    <a:lnTo>
                      <a:pt x="1007" y="21650"/>
                    </a:lnTo>
                    <a:lnTo>
                      <a:pt x="1196" y="21929"/>
                    </a:lnTo>
                    <a:lnTo>
                      <a:pt x="1386" y="22208"/>
                    </a:lnTo>
                    <a:lnTo>
                      <a:pt x="1595" y="22467"/>
                    </a:lnTo>
                    <a:lnTo>
                      <a:pt x="1814" y="22716"/>
                    </a:lnTo>
                    <a:lnTo>
                      <a:pt x="2043" y="22965"/>
                    </a:lnTo>
                    <a:lnTo>
                      <a:pt x="2282" y="23195"/>
                    </a:lnTo>
                    <a:lnTo>
                      <a:pt x="2541" y="23414"/>
                    </a:lnTo>
                    <a:lnTo>
                      <a:pt x="2800" y="23623"/>
                    </a:lnTo>
                    <a:lnTo>
                      <a:pt x="3079" y="23812"/>
                    </a:lnTo>
                    <a:lnTo>
                      <a:pt x="3358" y="24002"/>
                    </a:lnTo>
                    <a:lnTo>
                      <a:pt x="3647" y="24161"/>
                    </a:lnTo>
                    <a:lnTo>
                      <a:pt x="3956" y="24320"/>
                    </a:lnTo>
                    <a:lnTo>
                      <a:pt x="4265" y="24460"/>
                    </a:lnTo>
                    <a:lnTo>
                      <a:pt x="4574" y="24579"/>
                    </a:lnTo>
                    <a:lnTo>
                      <a:pt x="4902" y="24689"/>
                    </a:lnTo>
                    <a:lnTo>
                      <a:pt x="5231" y="24789"/>
                    </a:lnTo>
                    <a:lnTo>
                      <a:pt x="5570" y="24868"/>
                    </a:lnTo>
                    <a:lnTo>
                      <a:pt x="5919" y="24928"/>
                    </a:lnTo>
                    <a:lnTo>
                      <a:pt x="6267" y="24968"/>
                    </a:lnTo>
                    <a:lnTo>
                      <a:pt x="6616" y="24998"/>
                    </a:lnTo>
                    <a:lnTo>
                      <a:pt x="6975" y="25008"/>
                    </a:lnTo>
                    <a:lnTo>
                      <a:pt x="7333" y="24998"/>
                    </a:lnTo>
                    <a:lnTo>
                      <a:pt x="7692" y="24968"/>
                    </a:lnTo>
                    <a:lnTo>
                      <a:pt x="8041" y="24928"/>
                    </a:lnTo>
                    <a:lnTo>
                      <a:pt x="8380" y="24868"/>
                    </a:lnTo>
                    <a:lnTo>
                      <a:pt x="8718" y="24789"/>
                    </a:lnTo>
                    <a:lnTo>
                      <a:pt x="9047" y="24689"/>
                    </a:lnTo>
                    <a:lnTo>
                      <a:pt x="9376" y="24579"/>
                    </a:lnTo>
                    <a:lnTo>
                      <a:pt x="9695" y="24460"/>
                    </a:lnTo>
                    <a:lnTo>
                      <a:pt x="10003" y="24320"/>
                    </a:lnTo>
                    <a:lnTo>
                      <a:pt x="10302" y="24161"/>
                    </a:lnTo>
                    <a:lnTo>
                      <a:pt x="10591" y="24002"/>
                    </a:lnTo>
                    <a:lnTo>
                      <a:pt x="10880" y="23812"/>
                    </a:lnTo>
                    <a:lnTo>
                      <a:pt x="11149" y="23623"/>
                    </a:lnTo>
                    <a:lnTo>
                      <a:pt x="11418" y="23414"/>
                    </a:lnTo>
                    <a:lnTo>
                      <a:pt x="11667" y="23195"/>
                    </a:lnTo>
                    <a:lnTo>
                      <a:pt x="11906" y="22965"/>
                    </a:lnTo>
                    <a:lnTo>
                      <a:pt x="12145" y="22716"/>
                    </a:lnTo>
                    <a:lnTo>
                      <a:pt x="12365" y="22467"/>
                    </a:lnTo>
                    <a:lnTo>
                      <a:pt x="12564" y="22208"/>
                    </a:lnTo>
                    <a:lnTo>
                      <a:pt x="12763" y="21929"/>
                    </a:lnTo>
                    <a:lnTo>
                      <a:pt x="12943" y="21650"/>
                    </a:lnTo>
                    <a:lnTo>
                      <a:pt x="13112" y="21351"/>
                    </a:lnTo>
                    <a:lnTo>
                      <a:pt x="13261" y="21053"/>
                    </a:lnTo>
                    <a:lnTo>
                      <a:pt x="13401" y="20744"/>
                    </a:lnTo>
                    <a:lnTo>
                      <a:pt x="13530" y="20425"/>
                    </a:lnTo>
                    <a:lnTo>
                      <a:pt x="13640" y="20106"/>
                    </a:lnTo>
                    <a:lnTo>
                      <a:pt x="13730" y="19777"/>
                    </a:lnTo>
                    <a:lnTo>
                      <a:pt x="13809" y="19439"/>
                    </a:lnTo>
                    <a:lnTo>
                      <a:pt x="13869" y="19090"/>
                    </a:lnTo>
                    <a:lnTo>
                      <a:pt x="13919" y="18741"/>
                    </a:lnTo>
                    <a:lnTo>
                      <a:pt x="13949" y="18392"/>
                    </a:lnTo>
                    <a:lnTo>
                      <a:pt x="13949" y="18034"/>
                    </a:lnTo>
                    <a:lnTo>
                      <a:pt x="13949" y="6696"/>
                    </a:lnTo>
                    <a:lnTo>
                      <a:pt x="13949" y="6347"/>
                    </a:lnTo>
                    <a:lnTo>
                      <a:pt x="13919" y="6009"/>
                    </a:lnTo>
                    <a:lnTo>
                      <a:pt x="13879" y="5680"/>
                    </a:lnTo>
                    <a:lnTo>
                      <a:pt x="13819" y="5341"/>
                    </a:lnTo>
                    <a:lnTo>
                      <a:pt x="13740" y="5022"/>
                    </a:lnTo>
                    <a:lnTo>
                      <a:pt x="13650" y="4703"/>
                    </a:lnTo>
                    <a:lnTo>
                      <a:pt x="13550" y="4395"/>
                    </a:lnTo>
                    <a:lnTo>
                      <a:pt x="13431" y="4086"/>
                    </a:lnTo>
                    <a:lnTo>
                      <a:pt x="13291" y="3797"/>
                    </a:lnTo>
                    <a:lnTo>
                      <a:pt x="13142" y="3508"/>
                    </a:lnTo>
                    <a:lnTo>
                      <a:pt x="12982" y="3229"/>
                    </a:lnTo>
                    <a:lnTo>
                      <a:pt x="12813" y="2950"/>
                    </a:lnTo>
                    <a:lnTo>
                      <a:pt x="12624" y="2691"/>
                    </a:lnTo>
                    <a:lnTo>
                      <a:pt x="12424" y="2442"/>
                    </a:lnTo>
                    <a:lnTo>
                      <a:pt x="12215" y="2193"/>
                    </a:lnTo>
                    <a:lnTo>
                      <a:pt x="11996" y="1964"/>
                    </a:lnTo>
                    <a:lnTo>
                      <a:pt x="11757" y="1744"/>
                    </a:lnTo>
                    <a:lnTo>
                      <a:pt x="11518" y="1535"/>
                    </a:lnTo>
                    <a:lnTo>
                      <a:pt x="11269" y="1336"/>
                    </a:lnTo>
                    <a:lnTo>
                      <a:pt x="11000" y="1147"/>
                    </a:lnTo>
                    <a:lnTo>
                      <a:pt x="10731" y="977"/>
                    </a:lnTo>
                    <a:lnTo>
                      <a:pt x="10452" y="808"/>
                    </a:lnTo>
                    <a:lnTo>
                      <a:pt x="10163" y="668"/>
                    </a:lnTo>
                    <a:lnTo>
                      <a:pt x="9864" y="529"/>
                    </a:lnTo>
                    <a:lnTo>
                      <a:pt x="9565" y="409"/>
                    </a:lnTo>
                    <a:lnTo>
                      <a:pt x="9256" y="310"/>
                    </a:lnTo>
                    <a:lnTo>
                      <a:pt x="8937" y="220"/>
                    </a:lnTo>
                    <a:lnTo>
                      <a:pt x="8609" y="140"/>
                    </a:lnTo>
                    <a:lnTo>
                      <a:pt x="8280" y="81"/>
                    </a:lnTo>
                    <a:lnTo>
                      <a:pt x="7951" y="41"/>
                    </a:lnTo>
                    <a:lnTo>
                      <a:pt x="7612" y="11"/>
                    </a:lnTo>
                    <a:lnTo>
                      <a:pt x="7264"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1" name="Google Shape;3061;p31"/>
              <p:cNvSpPr/>
              <p:nvPr/>
            </p:nvSpPr>
            <p:spPr>
              <a:xfrm>
                <a:off x="729700" y="2712150"/>
                <a:ext cx="833175" cy="113850"/>
              </a:xfrm>
              <a:custGeom>
                <a:rect b="b" l="l" r="r" t="t"/>
                <a:pathLst>
                  <a:path extrusionOk="0" h="4554" w="33327">
                    <a:moveTo>
                      <a:pt x="2162" y="1"/>
                    </a:moveTo>
                    <a:lnTo>
                      <a:pt x="1943" y="11"/>
                    </a:lnTo>
                    <a:lnTo>
                      <a:pt x="1724" y="40"/>
                    </a:lnTo>
                    <a:lnTo>
                      <a:pt x="1515" y="100"/>
                    </a:lnTo>
                    <a:lnTo>
                      <a:pt x="1316" y="170"/>
                    </a:lnTo>
                    <a:lnTo>
                      <a:pt x="1126" y="260"/>
                    </a:lnTo>
                    <a:lnTo>
                      <a:pt x="947" y="369"/>
                    </a:lnTo>
                    <a:lnTo>
                      <a:pt x="788" y="489"/>
                    </a:lnTo>
                    <a:lnTo>
                      <a:pt x="628" y="638"/>
                    </a:lnTo>
                    <a:lnTo>
                      <a:pt x="489" y="788"/>
                    </a:lnTo>
                    <a:lnTo>
                      <a:pt x="369" y="957"/>
                    </a:lnTo>
                    <a:lnTo>
                      <a:pt x="260" y="1136"/>
                    </a:lnTo>
                    <a:lnTo>
                      <a:pt x="170" y="1326"/>
                    </a:lnTo>
                    <a:lnTo>
                      <a:pt x="90" y="1525"/>
                    </a:lnTo>
                    <a:lnTo>
                      <a:pt x="40" y="1724"/>
                    </a:lnTo>
                    <a:lnTo>
                      <a:pt x="10" y="1943"/>
                    </a:lnTo>
                    <a:lnTo>
                      <a:pt x="0" y="2163"/>
                    </a:lnTo>
                    <a:lnTo>
                      <a:pt x="0" y="2392"/>
                    </a:lnTo>
                    <a:lnTo>
                      <a:pt x="10" y="2611"/>
                    </a:lnTo>
                    <a:lnTo>
                      <a:pt x="40" y="2830"/>
                    </a:lnTo>
                    <a:lnTo>
                      <a:pt x="90" y="3029"/>
                    </a:lnTo>
                    <a:lnTo>
                      <a:pt x="170" y="3229"/>
                    </a:lnTo>
                    <a:lnTo>
                      <a:pt x="260" y="3418"/>
                    </a:lnTo>
                    <a:lnTo>
                      <a:pt x="369" y="3597"/>
                    </a:lnTo>
                    <a:lnTo>
                      <a:pt x="489" y="3767"/>
                    </a:lnTo>
                    <a:lnTo>
                      <a:pt x="628" y="3926"/>
                    </a:lnTo>
                    <a:lnTo>
                      <a:pt x="788" y="4066"/>
                    </a:lnTo>
                    <a:lnTo>
                      <a:pt x="947" y="4185"/>
                    </a:lnTo>
                    <a:lnTo>
                      <a:pt x="1126" y="4295"/>
                    </a:lnTo>
                    <a:lnTo>
                      <a:pt x="1316" y="4384"/>
                    </a:lnTo>
                    <a:lnTo>
                      <a:pt x="1515" y="4464"/>
                    </a:lnTo>
                    <a:lnTo>
                      <a:pt x="1724" y="4514"/>
                    </a:lnTo>
                    <a:lnTo>
                      <a:pt x="1943" y="4544"/>
                    </a:lnTo>
                    <a:lnTo>
                      <a:pt x="2162" y="4554"/>
                    </a:lnTo>
                    <a:lnTo>
                      <a:pt x="31154" y="4554"/>
                    </a:lnTo>
                    <a:lnTo>
                      <a:pt x="31384" y="4544"/>
                    </a:lnTo>
                    <a:lnTo>
                      <a:pt x="31593" y="4514"/>
                    </a:lnTo>
                    <a:lnTo>
                      <a:pt x="31802" y="4464"/>
                    </a:lnTo>
                    <a:lnTo>
                      <a:pt x="32001" y="4384"/>
                    </a:lnTo>
                    <a:lnTo>
                      <a:pt x="32191" y="4295"/>
                    </a:lnTo>
                    <a:lnTo>
                      <a:pt x="32370" y="4185"/>
                    </a:lnTo>
                    <a:lnTo>
                      <a:pt x="32539" y="4066"/>
                    </a:lnTo>
                    <a:lnTo>
                      <a:pt x="32689" y="3926"/>
                    </a:lnTo>
                    <a:lnTo>
                      <a:pt x="32828" y="3767"/>
                    </a:lnTo>
                    <a:lnTo>
                      <a:pt x="32958" y="3597"/>
                    </a:lnTo>
                    <a:lnTo>
                      <a:pt x="33067" y="3418"/>
                    </a:lnTo>
                    <a:lnTo>
                      <a:pt x="33157" y="3229"/>
                    </a:lnTo>
                    <a:lnTo>
                      <a:pt x="33227" y="3029"/>
                    </a:lnTo>
                    <a:lnTo>
                      <a:pt x="33277" y="2830"/>
                    </a:lnTo>
                    <a:lnTo>
                      <a:pt x="33316" y="2611"/>
                    </a:lnTo>
                    <a:lnTo>
                      <a:pt x="33326" y="2392"/>
                    </a:lnTo>
                    <a:lnTo>
                      <a:pt x="33326" y="2163"/>
                    </a:lnTo>
                    <a:lnTo>
                      <a:pt x="33316" y="1943"/>
                    </a:lnTo>
                    <a:lnTo>
                      <a:pt x="33277" y="1724"/>
                    </a:lnTo>
                    <a:lnTo>
                      <a:pt x="33227" y="1525"/>
                    </a:lnTo>
                    <a:lnTo>
                      <a:pt x="33157" y="1326"/>
                    </a:lnTo>
                    <a:lnTo>
                      <a:pt x="33067" y="1136"/>
                    </a:lnTo>
                    <a:lnTo>
                      <a:pt x="32958" y="957"/>
                    </a:lnTo>
                    <a:lnTo>
                      <a:pt x="32828" y="788"/>
                    </a:lnTo>
                    <a:lnTo>
                      <a:pt x="32689" y="638"/>
                    </a:lnTo>
                    <a:lnTo>
                      <a:pt x="32539" y="489"/>
                    </a:lnTo>
                    <a:lnTo>
                      <a:pt x="32370" y="369"/>
                    </a:lnTo>
                    <a:lnTo>
                      <a:pt x="32191" y="260"/>
                    </a:lnTo>
                    <a:lnTo>
                      <a:pt x="32001" y="170"/>
                    </a:lnTo>
                    <a:lnTo>
                      <a:pt x="31802" y="100"/>
                    </a:lnTo>
                    <a:lnTo>
                      <a:pt x="31593" y="40"/>
                    </a:lnTo>
                    <a:lnTo>
                      <a:pt x="31384" y="11"/>
                    </a:lnTo>
                    <a:lnTo>
                      <a:pt x="31154"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2" name="Google Shape;3062;p31"/>
              <p:cNvSpPr/>
              <p:nvPr/>
            </p:nvSpPr>
            <p:spPr>
              <a:xfrm>
                <a:off x="828075" y="2266075"/>
                <a:ext cx="636175" cy="959700"/>
              </a:xfrm>
              <a:custGeom>
                <a:rect b="b" l="l" r="r" t="t"/>
                <a:pathLst>
                  <a:path extrusionOk="0" h="38388" w="25447">
                    <a:moveTo>
                      <a:pt x="11887" y="0"/>
                    </a:moveTo>
                    <a:lnTo>
                      <a:pt x="11568" y="10"/>
                    </a:lnTo>
                    <a:lnTo>
                      <a:pt x="11259" y="30"/>
                    </a:lnTo>
                    <a:lnTo>
                      <a:pt x="10950" y="60"/>
                    </a:lnTo>
                    <a:lnTo>
                      <a:pt x="10651" y="100"/>
                    </a:lnTo>
                    <a:lnTo>
                      <a:pt x="10342" y="140"/>
                    </a:lnTo>
                    <a:lnTo>
                      <a:pt x="10043" y="189"/>
                    </a:lnTo>
                    <a:lnTo>
                      <a:pt x="9745" y="249"/>
                    </a:lnTo>
                    <a:lnTo>
                      <a:pt x="9446" y="309"/>
                    </a:lnTo>
                    <a:lnTo>
                      <a:pt x="9157" y="379"/>
                    </a:lnTo>
                    <a:lnTo>
                      <a:pt x="8858" y="458"/>
                    </a:lnTo>
                    <a:lnTo>
                      <a:pt x="8569" y="548"/>
                    </a:lnTo>
                    <a:lnTo>
                      <a:pt x="8290" y="638"/>
                    </a:lnTo>
                    <a:lnTo>
                      <a:pt x="8011" y="737"/>
                    </a:lnTo>
                    <a:lnTo>
                      <a:pt x="7732" y="847"/>
                    </a:lnTo>
                    <a:lnTo>
                      <a:pt x="7453" y="957"/>
                    </a:lnTo>
                    <a:lnTo>
                      <a:pt x="7184" y="1076"/>
                    </a:lnTo>
                    <a:lnTo>
                      <a:pt x="6915" y="1196"/>
                    </a:lnTo>
                    <a:lnTo>
                      <a:pt x="6646" y="1335"/>
                    </a:lnTo>
                    <a:lnTo>
                      <a:pt x="6387" y="1465"/>
                    </a:lnTo>
                    <a:lnTo>
                      <a:pt x="6128" y="1614"/>
                    </a:lnTo>
                    <a:lnTo>
                      <a:pt x="5879" y="1763"/>
                    </a:lnTo>
                    <a:lnTo>
                      <a:pt x="5630" y="1923"/>
                    </a:lnTo>
                    <a:lnTo>
                      <a:pt x="5381" y="2082"/>
                    </a:lnTo>
                    <a:lnTo>
                      <a:pt x="5142" y="2252"/>
                    </a:lnTo>
                    <a:lnTo>
                      <a:pt x="4903" y="2421"/>
                    </a:lnTo>
                    <a:lnTo>
                      <a:pt x="4673" y="2600"/>
                    </a:lnTo>
                    <a:lnTo>
                      <a:pt x="4444" y="2780"/>
                    </a:lnTo>
                    <a:lnTo>
                      <a:pt x="4215" y="2969"/>
                    </a:lnTo>
                    <a:lnTo>
                      <a:pt x="3996" y="3168"/>
                    </a:lnTo>
                    <a:lnTo>
                      <a:pt x="3787" y="3368"/>
                    </a:lnTo>
                    <a:lnTo>
                      <a:pt x="3577" y="3567"/>
                    </a:lnTo>
                    <a:lnTo>
                      <a:pt x="3368" y="3776"/>
                    </a:lnTo>
                    <a:lnTo>
                      <a:pt x="3169" y="3995"/>
                    </a:lnTo>
                    <a:lnTo>
                      <a:pt x="2980" y="4214"/>
                    </a:lnTo>
                    <a:lnTo>
                      <a:pt x="2790" y="4434"/>
                    </a:lnTo>
                    <a:lnTo>
                      <a:pt x="2601" y="4663"/>
                    </a:lnTo>
                    <a:lnTo>
                      <a:pt x="2422" y="4892"/>
                    </a:lnTo>
                    <a:lnTo>
                      <a:pt x="2252" y="5131"/>
                    </a:lnTo>
                    <a:lnTo>
                      <a:pt x="2083" y="5370"/>
                    </a:lnTo>
                    <a:lnTo>
                      <a:pt x="1924" y="5619"/>
                    </a:lnTo>
                    <a:lnTo>
                      <a:pt x="1764" y="5868"/>
                    </a:lnTo>
                    <a:lnTo>
                      <a:pt x="1615" y="6127"/>
                    </a:lnTo>
                    <a:lnTo>
                      <a:pt x="1475" y="6376"/>
                    </a:lnTo>
                    <a:lnTo>
                      <a:pt x="1336" y="6645"/>
                    </a:lnTo>
                    <a:lnTo>
                      <a:pt x="1206" y="6904"/>
                    </a:lnTo>
                    <a:lnTo>
                      <a:pt x="1077" y="7173"/>
                    </a:lnTo>
                    <a:lnTo>
                      <a:pt x="957" y="7442"/>
                    </a:lnTo>
                    <a:lnTo>
                      <a:pt x="848" y="7721"/>
                    </a:lnTo>
                    <a:lnTo>
                      <a:pt x="748" y="8000"/>
                    </a:lnTo>
                    <a:lnTo>
                      <a:pt x="648" y="8279"/>
                    </a:lnTo>
                    <a:lnTo>
                      <a:pt x="549" y="8568"/>
                    </a:lnTo>
                    <a:lnTo>
                      <a:pt x="469" y="8857"/>
                    </a:lnTo>
                    <a:lnTo>
                      <a:pt x="389" y="9146"/>
                    </a:lnTo>
                    <a:lnTo>
                      <a:pt x="320" y="9435"/>
                    </a:lnTo>
                    <a:lnTo>
                      <a:pt x="250" y="9734"/>
                    </a:lnTo>
                    <a:lnTo>
                      <a:pt x="190" y="10033"/>
                    </a:lnTo>
                    <a:lnTo>
                      <a:pt x="140" y="10332"/>
                    </a:lnTo>
                    <a:lnTo>
                      <a:pt x="100" y="10640"/>
                    </a:lnTo>
                    <a:lnTo>
                      <a:pt x="71" y="10949"/>
                    </a:lnTo>
                    <a:lnTo>
                      <a:pt x="41" y="11258"/>
                    </a:lnTo>
                    <a:lnTo>
                      <a:pt x="21" y="11567"/>
                    </a:lnTo>
                    <a:lnTo>
                      <a:pt x="11" y="11876"/>
                    </a:lnTo>
                    <a:lnTo>
                      <a:pt x="1" y="12195"/>
                    </a:lnTo>
                    <a:lnTo>
                      <a:pt x="1" y="25665"/>
                    </a:lnTo>
                    <a:lnTo>
                      <a:pt x="11" y="25993"/>
                    </a:lnTo>
                    <a:lnTo>
                      <a:pt x="21" y="26322"/>
                    </a:lnTo>
                    <a:lnTo>
                      <a:pt x="41" y="26651"/>
                    </a:lnTo>
                    <a:lnTo>
                      <a:pt x="71" y="26970"/>
                    </a:lnTo>
                    <a:lnTo>
                      <a:pt x="100" y="27288"/>
                    </a:lnTo>
                    <a:lnTo>
                      <a:pt x="150" y="27607"/>
                    </a:lnTo>
                    <a:lnTo>
                      <a:pt x="200" y="27916"/>
                    </a:lnTo>
                    <a:lnTo>
                      <a:pt x="260" y="28235"/>
                    </a:lnTo>
                    <a:lnTo>
                      <a:pt x="330" y="28544"/>
                    </a:lnTo>
                    <a:lnTo>
                      <a:pt x="399" y="28843"/>
                    </a:lnTo>
                    <a:lnTo>
                      <a:pt x="489" y="29152"/>
                    </a:lnTo>
                    <a:lnTo>
                      <a:pt x="579" y="29450"/>
                    </a:lnTo>
                    <a:lnTo>
                      <a:pt x="668" y="29749"/>
                    </a:lnTo>
                    <a:lnTo>
                      <a:pt x="778" y="30038"/>
                    </a:lnTo>
                    <a:lnTo>
                      <a:pt x="888" y="30337"/>
                    </a:lnTo>
                    <a:lnTo>
                      <a:pt x="1007" y="30616"/>
                    </a:lnTo>
                    <a:lnTo>
                      <a:pt x="1127" y="30905"/>
                    </a:lnTo>
                    <a:lnTo>
                      <a:pt x="1256" y="31184"/>
                    </a:lnTo>
                    <a:lnTo>
                      <a:pt x="1396" y="31463"/>
                    </a:lnTo>
                    <a:lnTo>
                      <a:pt x="1535" y="31732"/>
                    </a:lnTo>
                    <a:lnTo>
                      <a:pt x="1685" y="32001"/>
                    </a:lnTo>
                    <a:lnTo>
                      <a:pt x="1844" y="32260"/>
                    </a:lnTo>
                    <a:lnTo>
                      <a:pt x="2003" y="32529"/>
                    </a:lnTo>
                    <a:lnTo>
                      <a:pt x="2173" y="32778"/>
                    </a:lnTo>
                    <a:lnTo>
                      <a:pt x="2352" y="33037"/>
                    </a:lnTo>
                    <a:lnTo>
                      <a:pt x="2531" y="33276"/>
                    </a:lnTo>
                    <a:lnTo>
                      <a:pt x="2721" y="33525"/>
                    </a:lnTo>
                    <a:lnTo>
                      <a:pt x="2910" y="33764"/>
                    </a:lnTo>
                    <a:lnTo>
                      <a:pt x="3109" y="33994"/>
                    </a:lnTo>
                    <a:lnTo>
                      <a:pt x="3308" y="34223"/>
                    </a:lnTo>
                    <a:lnTo>
                      <a:pt x="3518" y="34442"/>
                    </a:lnTo>
                    <a:lnTo>
                      <a:pt x="3727" y="34661"/>
                    </a:lnTo>
                    <a:lnTo>
                      <a:pt x="3946" y="34880"/>
                    </a:lnTo>
                    <a:lnTo>
                      <a:pt x="4175" y="35089"/>
                    </a:lnTo>
                    <a:lnTo>
                      <a:pt x="4404" y="35289"/>
                    </a:lnTo>
                    <a:lnTo>
                      <a:pt x="4634" y="35488"/>
                    </a:lnTo>
                    <a:lnTo>
                      <a:pt x="4873" y="35677"/>
                    </a:lnTo>
                    <a:lnTo>
                      <a:pt x="5112" y="35867"/>
                    </a:lnTo>
                    <a:lnTo>
                      <a:pt x="5361" y="36046"/>
                    </a:lnTo>
                    <a:lnTo>
                      <a:pt x="5610" y="36215"/>
                    </a:lnTo>
                    <a:lnTo>
                      <a:pt x="5869" y="36385"/>
                    </a:lnTo>
                    <a:lnTo>
                      <a:pt x="6128" y="36544"/>
                    </a:lnTo>
                    <a:lnTo>
                      <a:pt x="6397" y="36703"/>
                    </a:lnTo>
                    <a:lnTo>
                      <a:pt x="6666" y="36853"/>
                    </a:lnTo>
                    <a:lnTo>
                      <a:pt x="6935" y="37002"/>
                    </a:lnTo>
                    <a:lnTo>
                      <a:pt x="7214" y="37132"/>
                    </a:lnTo>
                    <a:lnTo>
                      <a:pt x="7493" y="37261"/>
                    </a:lnTo>
                    <a:lnTo>
                      <a:pt x="7772" y="37391"/>
                    </a:lnTo>
                    <a:lnTo>
                      <a:pt x="8061" y="37510"/>
                    </a:lnTo>
                    <a:lnTo>
                      <a:pt x="8350" y="37620"/>
                    </a:lnTo>
                    <a:lnTo>
                      <a:pt x="8649" y="37720"/>
                    </a:lnTo>
                    <a:lnTo>
                      <a:pt x="8938" y="37819"/>
                    </a:lnTo>
                    <a:lnTo>
                      <a:pt x="9246" y="37909"/>
                    </a:lnTo>
                    <a:lnTo>
                      <a:pt x="9545" y="37989"/>
                    </a:lnTo>
                    <a:lnTo>
                      <a:pt x="9854" y="38068"/>
                    </a:lnTo>
                    <a:lnTo>
                      <a:pt x="10163" y="38128"/>
                    </a:lnTo>
                    <a:lnTo>
                      <a:pt x="10472" y="38188"/>
                    </a:lnTo>
                    <a:lnTo>
                      <a:pt x="10791" y="38248"/>
                    </a:lnTo>
                    <a:lnTo>
                      <a:pt x="11109" y="38288"/>
                    </a:lnTo>
                    <a:lnTo>
                      <a:pt x="11428" y="38327"/>
                    </a:lnTo>
                    <a:lnTo>
                      <a:pt x="11747" y="38357"/>
                    </a:lnTo>
                    <a:lnTo>
                      <a:pt x="12076" y="38377"/>
                    </a:lnTo>
                    <a:lnTo>
                      <a:pt x="12395" y="38387"/>
                    </a:lnTo>
                    <a:lnTo>
                      <a:pt x="13052" y="38387"/>
                    </a:lnTo>
                    <a:lnTo>
                      <a:pt x="13381" y="38377"/>
                    </a:lnTo>
                    <a:lnTo>
                      <a:pt x="13700" y="38357"/>
                    </a:lnTo>
                    <a:lnTo>
                      <a:pt x="14029" y="38327"/>
                    </a:lnTo>
                    <a:lnTo>
                      <a:pt x="14347" y="38288"/>
                    </a:lnTo>
                    <a:lnTo>
                      <a:pt x="14666" y="38248"/>
                    </a:lnTo>
                    <a:lnTo>
                      <a:pt x="14975" y="38188"/>
                    </a:lnTo>
                    <a:lnTo>
                      <a:pt x="15294" y="38128"/>
                    </a:lnTo>
                    <a:lnTo>
                      <a:pt x="15603" y="38068"/>
                    </a:lnTo>
                    <a:lnTo>
                      <a:pt x="15902" y="37989"/>
                    </a:lnTo>
                    <a:lnTo>
                      <a:pt x="16210" y="37909"/>
                    </a:lnTo>
                    <a:lnTo>
                      <a:pt x="16509" y="37819"/>
                    </a:lnTo>
                    <a:lnTo>
                      <a:pt x="16808" y="37720"/>
                    </a:lnTo>
                    <a:lnTo>
                      <a:pt x="17097" y="37620"/>
                    </a:lnTo>
                    <a:lnTo>
                      <a:pt x="17386" y="37510"/>
                    </a:lnTo>
                    <a:lnTo>
                      <a:pt x="17675" y="37391"/>
                    </a:lnTo>
                    <a:lnTo>
                      <a:pt x="17964" y="37261"/>
                    </a:lnTo>
                    <a:lnTo>
                      <a:pt x="18243" y="37132"/>
                    </a:lnTo>
                    <a:lnTo>
                      <a:pt x="18522" y="37002"/>
                    </a:lnTo>
                    <a:lnTo>
                      <a:pt x="18791" y="36853"/>
                    </a:lnTo>
                    <a:lnTo>
                      <a:pt x="19060" y="36703"/>
                    </a:lnTo>
                    <a:lnTo>
                      <a:pt x="19319" y="36544"/>
                    </a:lnTo>
                    <a:lnTo>
                      <a:pt x="19578" y="36385"/>
                    </a:lnTo>
                    <a:lnTo>
                      <a:pt x="19837" y="36215"/>
                    </a:lnTo>
                    <a:lnTo>
                      <a:pt x="20086" y="36046"/>
                    </a:lnTo>
                    <a:lnTo>
                      <a:pt x="20335" y="35867"/>
                    </a:lnTo>
                    <a:lnTo>
                      <a:pt x="20584" y="35677"/>
                    </a:lnTo>
                    <a:lnTo>
                      <a:pt x="20813" y="35488"/>
                    </a:lnTo>
                    <a:lnTo>
                      <a:pt x="21052" y="35289"/>
                    </a:lnTo>
                    <a:lnTo>
                      <a:pt x="21282" y="35089"/>
                    </a:lnTo>
                    <a:lnTo>
                      <a:pt x="21501" y="34880"/>
                    </a:lnTo>
                    <a:lnTo>
                      <a:pt x="21720" y="34661"/>
                    </a:lnTo>
                    <a:lnTo>
                      <a:pt x="21939" y="34442"/>
                    </a:lnTo>
                    <a:lnTo>
                      <a:pt x="22138" y="34223"/>
                    </a:lnTo>
                    <a:lnTo>
                      <a:pt x="22348" y="33994"/>
                    </a:lnTo>
                    <a:lnTo>
                      <a:pt x="22547" y="33764"/>
                    </a:lnTo>
                    <a:lnTo>
                      <a:pt x="22736" y="33525"/>
                    </a:lnTo>
                    <a:lnTo>
                      <a:pt x="22915" y="33276"/>
                    </a:lnTo>
                    <a:lnTo>
                      <a:pt x="23105" y="33037"/>
                    </a:lnTo>
                    <a:lnTo>
                      <a:pt x="23274" y="32778"/>
                    </a:lnTo>
                    <a:lnTo>
                      <a:pt x="23443" y="32529"/>
                    </a:lnTo>
                    <a:lnTo>
                      <a:pt x="23603" y="32260"/>
                    </a:lnTo>
                    <a:lnTo>
                      <a:pt x="23762" y="32001"/>
                    </a:lnTo>
                    <a:lnTo>
                      <a:pt x="23912" y="31732"/>
                    </a:lnTo>
                    <a:lnTo>
                      <a:pt x="24051" y="31463"/>
                    </a:lnTo>
                    <a:lnTo>
                      <a:pt x="24191" y="31184"/>
                    </a:lnTo>
                    <a:lnTo>
                      <a:pt x="24320" y="30905"/>
                    </a:lnTo>
                    <a:lnTo>
                      <a:pt x="24450" y="30616"/>
                    </a:lnTo>
                    <a:lnTo>
                      <a:pt x="24569" y="30337"/>
                    </a:lnTo>
                    <a:lnTo>
                      <a:pt x="24679" y="30038"/>
                    </a:lnTo>
                    <a:lnTo>
                      <a:pt x="24779" y="29749"/>
                    </a:lnTo>
                    <a:lnTo>
                      <a:pt x="24878" y="29450"/>
                    </a:lnTo>
                    <a:lnTo>
                      <a:pt x="24968" y="29152"/>
                    </a:lnTo>
                    <a:lnTo>
                      <a:pt x="25048" y="28843"/>
                    </a:lnTo>
                    <a:lnTo>
                      <a:pt x="25117" y="28544"/>
                    </a:lnTo>
                    <a:lnTo>
                      <a:pt x="25187" y="28235"/>
                    </a:lnTo>
                    <a:lnTo>
                      <a:pt x="25247" y="27916"/>
                    </a:lnTo>
                    <a:lnTo>
                      <a:pt x="25297" y="27607"/>
                    </a:lnTo>
                    <a:lnTo>
                      <a:pt x="25346" y="27288"/>
                    </a:lnTo>
                    <a:lnTo>
                      <a:pt x="25386" y="26970"/>
                    </a:lnTo>
                    <a:lnTo>
                      <a:pt x="25406" y="26651"/>
                    </a:lnTo>
                    <a:lnTo>
                      <a:pt x="25436" y="26322"/>
                    </a:lnTo>
                    <a:lnTo>
                      <a:pt x="25446" y="25993"/>
                    </a:lnTo>
                    <a:lnTo>
                      <a:pt x="25446" y="25665"/>
                    </a:lnTo>
                    <a:lnTo>
                      <a:pt x="25446" y="12195"/>
                    </a:lnTo>
                    <a:lnTo>
                      <a:pt x="25446" y="11876"/>
                    </a:lnTo>
                    <a:lnTo>
                      <a:pt x="25436" y="11567"/>
                    </a:lnTo>
                    <a:lnTo>
                      <a:pt x="25416" y="11258"/>
                    </a:lnTo>
                    <a:lnTo>
                      <a:pt x="25386" y="10949"/>
                    </a:lnTo>
                    <a:lnTo>
                      <a:pt x="25346" y="10640"/>
                    </a:lnTo>
                    <a:lnTo>
                      <a:pt x="25307" y="10332"/>
                    </a:lnTo>
                    <a:lnTo>
                      <a:pt x="25257" y="10033"/>
                    </a:lnTo>
                    <a:lnTo>
                      <a:pt x="25197" y="9734"/>
                    </a:lnTo>
                    <a:lnTo>
                      <a:pt x="25137" y="9435"/>
                    </a:lnTo>
                    <a:lnTo>
                      <a:pt x="25067" y="9146"/>
                    </a:lnTo>
                    <a:lnTo>
                      <a:pt x="24988" y="8857"/>
                    </a:lnTo>
                    <a:lnTo>
                      <a:pt x="24898" y="8568"/>
                    </a:lnTo>
                    <a:lnTo>
                      <a:pt x="24808" y="8279"/>
                    </a:lnTo>
                    <a:lnTo>
                      <a:pt x="24709" y="8000"/>
                    </a:lnTo>
                    <a:lnTo>
                      <a:pt x="24599" y="7721"/>
                    </a:lnTo>
                    <a:lnTo>
                      <a:pt x="24490" y="7442"/>
                    </a:lnTo>
                    <a:lnTo>
                      <a:pt x="24370" y="7173"/>
                    </a:lnTo>
                    <a:lnTo>
                      <a:pt x="24241" y="6904"/>
                    </a:lnTo>
                    <a:lnTo>
                      <a:pt x="24111" y="6645"/>
                    </a:lnTo>
                    <a:lnTo>
                      <a:pt x="23972" y="6376"/>
                    </a:lnTo>
                    <a:lnTo>
                      <a:pt x="23832" y="6127"/>
                    </a:lnTo>
                    <a:lnTo>
                      <a:pt x="23683" y="5868"/>
                    </a:lnTo>
                    <a:lnTo>
                      <a:pt x="23523" y="5619"/>
                    </a:lnTo>
                    <a:lnTo>
                      <a:pt x="23364" y="5370"/>
                    </a:lnTo>
                    <a:lnTo>
                      <a:pt x="23194" y="5131"/>
                    </a:lnTo>
                    <a:lnTo>
                      <a:pt x="23025" y="4892"/>
                    </a:lnTo>
                    <a:lnTo>
                      <a:pt x="22846" y="4663"/>
                    </a:lnTo>
                    <a:lnTo>
                      <a:pt x="22666" y="4434"/>
                    </a:lnTo>
                    <a:lnTo>
                      <a:pt x="22477" y="4214"/>
                    </a:lnTo>
                    <a:lnTo>
                      <a:pt x="22278" y="3995"/>
                    </a:lnTo>
                    <a:lnTo>
                      <a:pt x="22079" y="3776"/>
                    </a:lnTo>
                    <a:lnTo>
                      <a:pt x="21879" y="3567"/>
                    </a:lnTo>
                    <a:lnTo>
                      <a:pt x="21670" y="3368"/>
                    </a:lnTo>
                    <a:lnTo>
                      <a:pt x="21451" y="3168"/>
                    </a:lnTo>
                    <a:lnTo>
                      <a:pt x="21232" y="2969"/>
                    </a:lnTo>
                    <a:lnTo>
                      <a:pt x="21013" y="2780"/>
                    </a:lnTo>
                    <a:lnTo>
                      <a:pt x="20783" y="2600"/>
                    </a:lnTo>
                    <a:lnTo>
                      <a:pt x="20544" y="2421"/>
                    </a:lnTo>
                    <a:lnTo>
                      <a:pt x="20315" y="2252"/>
                    </a:lnTo>
                    <a:lnTo>
                      <a:pt x="20066" y="2082"/>
                    </a:lnTo>
                    <a:lnTo>
                      <a:pt x="19827" y="1923"/>
                    </a:lnTo>
                    <a:lnTo>
                      <a:pt x="19578" y="1763"/>
                    </a:lnTo>
                    <a:lnTo>
                      <a:pt x="19319" y="1614"/>
                    </a:lnTo>
                    <a:lnTo>
                      <a:pt x="19060" y="1465"/>
                    </a:lnTo>
                    <a:lnTo>
                      <a:pt x="18801" y="1335"/>
                    </a:lnTo>
                    <a:lnTo>
                      <a:pt x="18542" y="1196"/>
                    </a:lnTo>
                    <a:lnTo>
                      <a:pt x="18273" y="1076"/>
                    </a:lnTo>
                    <a:lnTo>
                      <a:pt x="17994" y="957"/>
                    </a:lnTo>
                    <a:lnTo>
                      <a:pt x="17725" y="847"/>
                    </a:lnTo>
                    <a:lnTo>
                      <a:pt x="17446" y="737"/>
                    </a:lnTo>
                    <a:lnTo>
                      <a:pt x="17167" y="638"/>
                    </a:lnTo>
                    <a:lnTo>
                      <a:pt x="16878" y="548"/>
                    </a:lnTo>
                    <a:lnTo>
                      <a:pt x="16589" y="458"/>
                    </a:lnTo>
                    <a:lnTo>
                      <a:pt x="16300" y="379"/>
                    </a:lnTo>
                    <a:lnTo>
                      <a:pt x="16001" y="309"/>
                    </a:lnTo>
                    <a:lnTo>
                      <a:pt x="15712" y="249"/>
                    </a:lnTo>
                    <a:lnTo>
                      <a:pt x="15413" y="189"/>
                    </a:lnTo>
                    <a:lnTo>
                      <a:pt x="15105" y="140"/>
                    </a:lnTo>
                    <a:lnTo>
                      <a:pt x="14806" y="100"/>
                    </a:lnTo>
                    <a:lnTo>
                      <a:pt x="14497" y="60"/>
                    </a:lnTo>
                    <a:lnTo>
                      <a:pt x="14188" y="30"/>
                    </a:lnTo>
                    <a:lnTo>
                      <a:pt x="13879" y="10"/>
                    </a:lnTo>
                    <a:lnTo>
                      <a:pt x="13570"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3" name="Google Shape;3063;p31"/>
              <p:cNvSpPr/>
              <p:nvPr/>
            </p:nvSpPr>
            <p:spPr>
              <a:xfrm>
                <a:off x="915750" y="2699700"/>
                <a:ext cx="135025" cy="60800"/>
              </a:xfrm>
              <a:custGeom>
                <a:rect b="b" l="l" r="r" t="t"/>
                <a:pathLst>
                  <a:path extrusionOk="0" h="2432" w="5401">
                    <a:moveTo>
                      <a:pt x="1097" y="0"/>
                    </a:moveTo>
                    <a:lnTo>
                      <a:pt x="977" y="20"/>
                    </a:lnTo>
                    <a:lnTo>
                      <a:pt x="858" y="50"/>
                    </a:lnTo>
                    <a:lnTo>
                      <a:pt x="748" y="90"/>
                    </a:lnTo>
                    <a:lnTo>
                      <a:pt x="638" y="150"/>
                    </a:lnTo>
                    <a:lnTo>
                      <a:pt x="539" y="210"/>
                    </a:lnTo>
                    <a:lnTo>
                      <a:pt x="449" y="279"/>
                    </a:lnTo>
                    <a:lnTo>
                      <a:pt x="359" y="359"/>
                    </a:lnTo>
                    <a:lnTo>
                      <a:pt x="280" y="439"/>
                    </a:lnTo>
                    <a:lnTo>
                      <a:pt x="210" y="538"/>
                    </a:lnTo>
                    <a:lnTo>
                      <a:pt x="150" y="638"/>
                    </a:lnTo>
                    <a:lnTo>
                      <a:pt x="100" y="748"/>
                    </a:lnTo>
                    <a:lnTo>
                      <a:pt x="61" y="857"/>
                    </a:lnTo>
                    <a:lnTo>
                      <a:pt x="31" y="967"/>
                    </a:lnTo>
                    <a:lnTo>
                      <a:pt x="11" y="1096"/>
                    </a:lnTo>
                    <a:lnTo>
                      <a:pt x="1" y="1216"/>
                    </a:lnTo>
                    <a:lnTo>
                      <a:pt x="11" y="1345"/>
                    </a:lnTo>
                    <a:lnTo>
                      <a:pt x="31" y="1465"/>
                    </a:lnTo>
                    <a:lnTo>
                      <a:pt x="61" y="1585"/>
                    </a:lnTo>
                    <a:lnTo>
                      <a:pt x="100" y="1694"/>
                    </a:lnTo>
                    <a:lnTo>
                      <a:pt x="150" y="1794"/>
                    </a:lnTo>
                    <a:lnTo>
                      <a:pt x="210" y="1903"/>
                    </a:lnTo>
                    <a:lnTo>
                      <a:pt x="280" y="1993"/>
                    </a:lnTo>
                    <a:lnTo>
                      <a:pt x="359" y="2083"/>
                    </a:lnTo>
                    <a:lnTo>
                      <a:pt x="449" y="2162"/>
                    </a:lnTo>
                    <a:lnTo>
                      <a:pt x="539" y="2232"/>
                    </a:lnTo>
                    <a:lnTo>
                      <a:pt x="638" y="2292"/>
                    </a:lnTo>
                    <a:lnTo>
                      <a:pt x="748" y="2342"/>
                    </a:lnTo>
                    <a:lnTo>
                      <a:pt x="858" y="2382"/>
                    </a:lnTo>
                    <a:lnTo>
                      <a:pt x="977" y="2412"/>
                    </a:lnTo>
                    <a:lnTo>
                      <a:pt x="1097" y="2431"/>
                    </a:lnTo>
                    <a:lnTo>
                      <a:pt x="4305" y="2431"/>
                    </a:lnTo>
                    <a:lnTo>
                      <a:pt x="4424" y="2412"/>
                    </a:lnTo>
                    <a:lnTo>
                      <a:pt x="4544" y="2382"/>
                    </a:lnTo>
                    <a:lnTo>
                      <a:pt x="4653" y="2342"/>
                    </a:lnTo>
                    <a:lnTo>
                      <a:pt x="4763" y="2292"/>
                    </a:lnTo>
                    <a:lnTo>
                      <a:pt x="4863" y="2232"/>
                    </a:lnTo>
                    <a:lnTo>
                      <a:pt x="4952" y="2162"/>
                    </a:lnTo>
                    <a:lnTo>
                      <a:pt x="5042" y="2083"/>
                    </a:lnTo>
                    <a:lnTo>
                      <a:pt x="5122" y="1993"/>
                    </a:lnTo>
                    <a:lnTo>
                      <a:pt x="5191" y="1903"/>
                    </a:lnTo>
                    <a:lnTo>
                      <a:pt x="5251" y="1794"/>
                    </a:lnTo>
                    <a:lnTo>
                      <a:pt x="5301" y="1694"/>
                    </a:lnTo>
                    <a:lnTo>
                      <a:pt x="5341" y="1585"/>
                    </a:lnTo>
                    <a:lnTo>
                      <a:pt x="5371" y="1465"/>
                    </a:lnTo>
                    <a:lnTo>
                      <a:pt x="5391" y="1345"/>
                    </a:lnTo>
                    <a:lnTo>
                      <a:pt x="5401" y="1216"/>
                    </a:lnTo>
                    <a:lnTo>
                      <a:pt x="5391" y="1096"/>
                    </a:lnTo>
                    <a:lnTo>
                      <a:pt x="5371" y="967"/>
                    </a:lnTo>
                    <a:lnTo>
                      <a:pt x="5341" y="857"/>
                    </a:lnTo>
                    <a:lnTo>
                      <a:pt x="5301" y="748"/>
                    </a:lnTo>
                    <a:lnTo>
                      <a:pt x="5251" y="638"/>
                    </a:lnTo>
                    <a:lnTo>
                      <a:pt x="5191" y="538"/>
                    </a:lnTo>
                    <a:lnTo>
                      <a:pt x="5122" y="439"/>
                    </a:lnTo>
                    <a:lnTo>
                      <a:pt x="5042" y="359"/>
                    </a:lnTo>
                    <a:lnTo>
                      <a:pt x="4952" y="279"/>
                    </a:lnTo>
                    <a:lnTo>
                      <a:pt x="4863" y="210"/>
                    </a:lnTo>
                    <a:lnTo>
                      <a:pt x="4763" y="150"/>
                    </a:lnTo>
                    <a:lnTo>
                      <a:pt x="4653" y="90"/>
                    </a:lnTo>
                    <a:lnTo>
                      <a:pt x="4544" y="50"/>
                    </a:lnTo>
                    <a:lnTo>
                      <a:pt x="4424" y="20"/>
                    </a:lnTo>
                    <a:lnTo>
                      <a:pt x="4305"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4" name="Google Shape;3064;p31"/>
              <p:cNvSpPr/>
              <p:nvPr/>
            </p:nvSpPr>
            <p:spPr>
              <a:xfrm>
                <a:off x="1241550" y="2699700"/>
                <a:ext cx="135025" cy="60800"/>
              </a:xfrm>
              <a:custGeom>
                <a:rect b="b" l="l" r="r" t="t"/>
                <a:pathLst>
                  <a:path extrusionOk="0" h="2432" w="5401">
                    <a:moveTo>
                      <a:pt x="1096" y="0"/>
                    </a:moveTo>
                    <a:lnTo>
                      <a:pt x="977" y="20"/>
                    </a:lnTo>
                    <a:lnTo>
                      <a:pt x="857" y="50"/>
                    </a:lnTo>
                    <a:lnTo>
                      <a:pt x="747" y="90"/>
                    </a:lnTo>
                    <a:lnTo>
                      <a:pt x="648" y="150"/>
                    </a:lnTo>
                    <a:lnTo>
                      <a:pt x="538" y="210"/>
                    </a:lnTo>
                    <a:lnTo>
                      <a:pt x="449" y="279"/>
                    </a:lnTo>
                    <a:lnTo>
                      <a:pt x="359" y="359"/>
                    </a:lnTo>
                    <a:lnTo>
                      <a:pt x="279" y="439"/>
                    </a:lnTo>
                    <a:lnTo>
                      <a:pt x="209" y="538"/>
                    </a:lnTo>
                    <a:lnTo>
                      <a:pt x="150" y="638"/>
                    </a:lnTo>
                    <a:lnTo>
                      <a:pt x="100" y="748"/>
                    </a:lnTo>
                    <a:lnTo>
                      <a:pt x="60" y="857"/>
                    </a:lnTo>
                    <a:lnTo>
                      <a:pt x="30" y="967"/>
                    </a:lnTo>
                    <a:lnTo>
                      <a:pt x="10" y="1096"/>
                    </a:lnTo>
                    <a:lnTo>
                      <a:pt x="0" y="1216"/>
                    </a:lnTo>
                    <a:lnTo>
                      <a:pt x="10" y="1345"/>
                    </a:lnTo>
                    <a:lnTo>
                      <a:pt x="30" y="1465"/>
                    </a:lnTo>
                    <a:lnTo>
                      <a:pt x="60" y="1585"/>
                    </a:lnTo>
                    <a:lnTo>
                      <a:pt x="100" y="1694"/>
                    </a:lnTo>
                    <a:lnTo>
                      <a:pt x="150" y="1794"/>
                    </a:lnTo>
                    <a:lnTo>
                      <a:pt x="209" y="1903"/>
                    </a:lnTo>
                    <a:lnTo>
                      <a:pt x="279" y="1993"/>
                    </a:lnTo>
                    <a:lnTo>
                      <a:pt x="359" y="2083"/>
                    </a:lnTo>
                    <a:lnTo>
                      <a:pt x="449" y="2162"/>
                    </a:lnTo>
                    <a:lnTo>
                      <a:pt x="538" y="2232"/>
                    </a:lnTo>
                    <a:lnTo>
                      <a:pt x="648" y="2292"/>
                    </a:lnTo>
                    <a:lnTo>
                      <a:pt x="747" y="2342"/>
                    </a:lnTo>
                    <a:lnTo>
                      <a:pt x="857" y="2382"/>
                    </a:lnTo>
                    <a:lnTo>
                      <a:pt x="977" y="2412"/>
                    </a:lnTo>
                    <a:lnTo>
                      <a:pt x="1096" y="2431"/>
                    </a:lnTo>
                    <a:lnTo>
                      <a:pt x="4304" y="2431"/>
                    </a:lnTo>
                    <a:lnTo>
                      <a:pt x="4424" y="2412"/>
                    </a:lnTo>
                    <a:lnTo>
                      <a:pt x="4543" y="2382"/>
                    </a:lnTo>
                    <a:lnTo>
                      <a:pt x="4653" y="2342"/>
                    </a:lnTo>
                    <a:lnTo>
                      <a:pt x="4762" y="2292"/>
                    </a:lnTo>
                    <a:lnTo>
                      <a:pt x="4862" y="2232"/>
                    </a:lnTo>
                    <a:lnTo>
                      <a:pt x="4962" y="2162"/>
                    </a:lnTo>
                    <a:lnTo>
                      <a:pt x="5041" y="2083"/>
                    </a:lnTo>
                    <a:lnTo>
                      <a:pt x="5121" y="1993"/>
                    </a:lnTo>
                    <a:lnTo>
                      <a:pt x="5191" y="1903"/>
                    </a:lnTo>
                    <a:lnTo>
                      <a:pt x="5251" y="1794"/>
                    </a:lnTo>
                    <a:lnTo>
                      <a:pt x="5300" y="1694"/>
                    </a:lnTo>
                    <a:lnTo>
                      <a:pt x="5350" y="1585"/>
                    </a:lnTo>
                    <a:lnTo>
                      <a:pt x="5380" y="1465"/>
                    </a:lnTo>
                    <a:lnTo>
                      <a:pt x="5390" y="1345"/>
                    </a:lnTo>
                    <a:lnTo>
                      <a:pt x="5400" y="1216"/>
                    </a:lnTo>
                    <a:lnTo>
                      <a:pt x="5390" y="1096"/>
                    </a:lnTo>
                    <a:lnTo>
                      <a:pt x="5380" y="967"/>
                    </a:lnTo>
                    <a:lnTo>
                      <a:pt x="5350" y="857"/>
                    </a:lnTo>
                    <a:lnTo>
                      <a:pt x="5300" y="748"/>
                    </a:lnTo>
                    <a:lnTo>
                      <a:pt x="5251" y="638"/>
                    </a:lnTo>
                    <a:lnTo>
                      <a:pt x="5191" y="538"/>
                    </a:lnTo>
                    <a:lnTo>
                      <a:pt x="5121" y="439"/>
                    </a:lnTo>
                    <a:lnTo>
                      <a:pt x="5041" y="359"/>
                    </a:lnTo>
                    <a:lnTo>
                      <a:pt x="4962" y="279"/>
                    </a:lnTo>
                    <a:lnTo>
                      <a:pt x="4862" y="210"/>
                    </a:lnTo>
                    <a:lnTo>
                      <a:pt x="4762" y="150"/>
                    </a:lnTo>
                    <a:lnTo>
                      <a:pt x="4653" y="90"/>
                    </a:lnTo>
                    <a:lnTo>
                      <a:pt x="4543" y="50"/>
                    </a:lnTo>
                    <a:lnTo>
                      <a:pt x="4424" y="20"/>
                    </a:lnTo>
                    <a:lnTo>
                      <a:pt x="4304"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5" name="Google Shape;3065;p31"/>
              <p:cNvSpPr/>
              <p:nvPr/>
            </p:nvSpPr>
            <p:spPr>
              <a:xfrm>
                <a:off x="968050" y="2692975"/>
                <a:ext cx="74250" cy="74500"/>
              </a:xfrm>
              <a:custGeom>
                <a:rect b="b" l="l" r="r" t="t"/>
                <a:pathLst>
                  <a:path extrusionOk="0" h="2980" w="2970">
                    <a:moveTo>
                      <a:pt x="1336" y="0"/>
                    </a:moveTo>
                    <a:lnTo>
                      <a:pt x="1187" y="30"/>
                    </a:lnTo>
                    <a:lnTo>
                      <a:pt x="1047" y="60"/>
                    </a:lnTo>
                    <a:lnTo>
                      <a:pt x="908" y="110"/>
                    </a:lnTo>
                    <a:lnTo>
                      <a:pt x="778" y="180"/>
                    </a:lnTo>
                    <a:lnTo>
                      <a:pt x="649" y="250"/>
                    </a:lnTo>
                    <a:lnTo>
                      <a:pt x="539" y="339"/>
                    </a:lnTo>
                    <a:lnTo>
                      <a:pt x="429" y="429"/>
                    </a:lnTo>
                    <a:lnTo>
                      <a:pt x="340" y="538"/>
                    </a:lnTo>
                    <a:lnTo>
                      <a:pt x="250" y="658"/>
                    </a:lnTo>
                    <a:lnTo>
                      <a:pt x="180" y="778"/>
                    </a:lnTo>
                    <a:lnTo>
                      <a:pt x="111" y="907"/>
                    </a:lnTo>
                    <a:lnTo>
                      <a:pt x="61" y="1047"/>
                    </a:lnTo>
                    <a:lnTo>
                      <a:pt x="31" y="1186"/>
                    </a:lnTo>
                    <a:lnTo>
                      <a:pt x="1" y="1336"/>
                    </a:lnTo>
                    <a:lnTo>
                      <a:pt x="1" y="1485"/>
                    </a:lnTo>
                    <a:lnTo>
                      <a:pt x="1" y="1634"/>
                    </a:lnTo>
                    <a:lnTo>
                      <a:pt x="31" y="1784"/>
                    </a:lnTo>
                    <a:lnTo>
                      <a:pt x="61" y="1933"/>
                    </a:lnTo>
                    <a:lnTo>
                      <a:pt x="111" y="2063"/>
                    </a:lnTo>
                    <a:lnTo>
                      <a:pt x="180" y="2192"/>
                    </a:lnTo>
                    <a:lnTo>
                      <a:pt x="250" y="2322"/>
                    </a:lnTo>
                    <a:lnTo>
                      <a:pt x="340" y="2431"/>
                    </a:lnTo>
                    <a:lnTo>
                      <a:pt x="429" y="2541"/>
                    </a:lnTo>
                    <a:lnTo>
                      <a:pt x="539" y="2631"/>
                    </a:lnTo>
                    <a:lnTo>
                      <a:pt x="649" y="2720"/>
                    </a:lnTo>
                    <a:lnTo>
                      <a:pt x="778" y="2800"/>
                    </a:lnTo>
                    <a:lnTo>
                      <a:pt x="908" y="2860"/>
                    </a:lnTo>
                    <a:lnTo>
                      <a:pt x="1047" y="2910"/>
                    </a:lnTo>
                    <a:lnTo>
                      <a:pt x="1187" y="2950"/>
                    </a:lnTo>
                    <a:lnTo>
                      <a:pt x="1336" y="2969"/>
                    </a:lnTo>
                    <a:lnTo>
                      <a:pt x="1485" y="2979"/>
                    </a:lnTo>
                    <a:lnTo>
                      <a:pt x="1635" y="2969"/>
                    </a:lnTo>
                    <a:lnTo>
                      <a:pt x="1784" y="2950"/>
                    </a:lnTo>
                    <a:lnTo>
                      <a:pt x="1924" y="2910"/>
                    </a:lnTo>
                    <a:lnTo>
                      <a:pt x="2063" y="2860"/>
                    </a:lnTo>
                    <a:lnTo>
                      <a:pt x="2193" y="2800"/>
                    </a:lnTo>
                    <a:lnTo>
                      <a:pt x="2322" y="2720"/>
                    </a:lnTo>
                    <a:lnTo>
                      <a:pt x="2432" y="2631"/>
                    </a:lnTo>
                    <a:lnTo>
                      <a:pt x="2541" y="2541"/>
                    </a:lnTo>
                    <a:lnTo>
                      <a:pt x="2631" y="2431"/>
                    </a:lnTo>
                    <a:lnTo>
                      <a:pt x="2721" y="2322"/>
                    </a:lnTo>
                    <a:lnTo>
                      <a:pt x="2791" y="2192"/>
                    </a:lnTo>
                    <a:lnTo>
                      <a:pt x="2860" y="2063"/>
                    </a:lnTo>
                    <a:lnTo>
                      <a:pt x="2910" y="1933"/>
                    </a:lnTo>
                    <a:lnTo>
                      <a:pt x="2940" y="1784"/>
                    </a:lnTo>
                    <a:lnTo>
                      <a:pt x="2970" y="1634"/>
                    </a:lnTo>
                    <a:lnTo>
                      <a:pt x="2970" y="1485"/>
                    </a:lnTo>
                    <a:lnTo>
                      <a:pt x="2970" y="1336"/>
                    </a:lnTo>
                    <a:lnTo>
                      <a:pt x="2940" y="1186"/>
                    </a:lnTo>
                    <a:lnTo>
                      <a:pt x="2910" y="1047"/>
                    </a:lnTo>
                    <a:lnTo>
                      <a:pt x="2860" y="907"/>
                    </a:lnTo>
                    <a:lnTo>
                      <a:pt x="2791" y="778"/>
                    </a:lnTo>
                    <a:lnTo>
                      <a:pt x="2721" y="658"/>
                    </a:lnTo>
                    <a:lnTo>
                      <a:pt x="2631" y="538"/>
                    </a:lnTo>
                    <a:lnTo>
                      <a:pt x="2541" y="429"/>
                    </a:lnTo>
                    <a:lnTo>
                      <a:pt x="2432" y="339"/>
                    </a:lnTo>
                    <a:lnTo>
                      <a:pt x="2322" y="250"/>
                    </a:lnTo>
                    <a:lnTo>
                      <a:pt x="2193" y="180"/>
                    </a:lnTo>
                    <a:lnTo>
                      <a:pt x="2063" y="110"/>
                    </a:lnTo>
                    <a:lnTo>
                      <a:pt x="1924" y="60"/>
                    </a:lnTo>
                    <a:lnTo>
                      <a:pt x="1784" y="30"/>
                    </a:lnTo>
                    <a:lnTo>
                      <a:pt x="163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6" name="Google Shape;3066;p31"/>
              <p:cNvSpPr/>
              <p:nvPr/>
            </p:nvSpPr>
            <p:spPr>
              <a:xfrm>
                <a:off x="1250000" y="2692975"/>
                <a:ext cx="74500" cy="74500"/>
              </a:xfrm>
              <a:custGeom>
                <a:rect b="b" l="l" r="r" t="t"/>
                <a:pathLst>
                  <a:path extrusionOk="0" h="2980" w="2980">
                    <a:moveTo>
                      <a:pt x="1336" y="0"/>
                    </a:moveTo>
                    <a:lnTo>
                      <a:pt x="1187" y="30"/>
                    </a:lnTo>
                    <a:lnTo>
                      <a:pt x="1047" y="60"/>
                    </a:lnTo>
                    <a:lnTo>
                      <a:pt x="908" y="110"/>
                    </a:lnTo>
                    <a:lnTo>
                      <a:pt x="778" y="180"/>
                    </a:lnTo>
                    <a:lnTo>
                      <a:pt x="658" y="250"/>
                    </a:lnTo>
                    <a:lnTo>
                      <a:pt x="539" y="339"/>
                    </a:lnTo>
                    <a:lnTo>
                      <a:pt x="439" y="429"/>
                    </a:lnTo>
                    <a:lnTo>
                      <a:pt x="340" y="538"/>
                    </a:lnTo>
                    <a:lnTo>
                      <a:pt x="250" y="658"/>
                    </a:lnTo>
                    <a:lnTo>
                      <a:pt x="180" y="778"/>
                    </a:lnTo>
                    <a:lnTo>
                      <a:pt x="120" y="907"/>
                    </a:lnTo>
                    <a:lnTo>
                      <a:pt x="71" y="1047"/>
                    </a:lnTo>
                    <a:lnTo>
                      <a:pt x="31" y="1186"/>
                    </a:lnTo>
                    <a:lnTo>
                      <a:pt x="11" y="1336"/>
                    </a:lnTo>
                    <a:lnTo>
                      <a:pt x="1" y="1485"/>
                    </a:lnTo>
                    <a:lnTo>
                      <a:pt x="11" y="1634"/>
                    </a:lnTo>
                    <a:lnTo>
                      <a:pt x="31" y="1784"/>
                    </a:lnTo>
                    <a:lnTo>
                      <a:pt x="71" y="1933"/>
                    </a:lnTo>
                    <a:lnTo>
                      <a:pt x="120" y="2063"/>
                    </a:lnTo>
                    <a:lnTo>
                      <a:pt x="180" y="2192"/>
                    </a:lnTo>
                    <a:lnTo>
                      <a:pt x="250" y="2322"/>
                    </a:lnTo>
                    <a:lnTo>
                      <a:pt x="340" y="2431"/>
                    </a:lnTo>
                    <a:lnTo>
                      <a:pt x="439" y="2541"/>
                    </a:lnTo>
                    <a:lnTo>
                      <a:pt x="539" y="2631"/>
                    </a:lnTo>
                    <a:lnTo>
                      <a:pt x="658" y="2720"/>
                    </a:lnTo>
                    <a:lnTo>
                      <a:pt x="778" y="2800"/>
                    </a:lnTo>
                    <a:lnTo>
                      <a:pt x="908" y="2860"/>
                    </a:lnTo>
                    <a:lnTo>
                      <a:pt x="1047" y="2910"/>
                    </a:lnTo>
                    <a:lnTo>
                      <a:pt x="1187" y="2950"/>
                    </a:lnTo>
                    <a:lnTo>
                      <a:pt x="1336" y="2969"/>
                    </a:lnTo>
                    <a:lnTo>
                      <a:pt x="1485" y="2979"/>
                    </a:lnTo>
                    <a:lnTo>
                      <a:pt x="1645" y="2969"/>
                    </a:lnTo>
                    <a:lnTo>
                      <a:pt x="1794" y="2950"/>
                    </a:lnTo>
                    <a:lnTo>
                      <a:pt x="1934" y="2910"/>
                    </a:lnTo>
                    <a:lnTo>
                      <a:pt x="2073" y="2860"/>
                    </a:lnTo>
                    <a:lnTo>
                      <a:pt x="2203" y="2800"/>
                    </a:lnTo>
                    <a:lnTo>
                      <a:pt x="2322" y="2720"/>
                    </a:lnTo>
                    <a:lnTo>
                      <a:pt x="2432" y="2631"/>
                    </a:lnTo>
                    <a:lnTo>
                      <a:pt x="2541" y="2541"/>
                    </a:lnTo>
                    <a:lnTo>
                      <a:pt x="2641" y="2431"/>
                    </a:lnTo>
                    <a:lnTo>
                      <a:pt x="2721" y="2322"/>
                    </a:lnTo>
                    <a:lnTo>
                      <a:pt x="2801" y="2192"/>
                    </a:lnTo>
                    <a:lnTo>
                      <a:pt x="2860" y="2063"/>
                    </a:lnTo>
                    <a:lnTo>
                      <a:pt x="2910" y="1933"/>
                    </a:lnTo>
                    <a:lnTo>
                      <a:pt x="2950" y="1784"/>
                    </a:lnTo>
                    <a:lnTo>
                      <a:pt x="2970" y="1634"/>
                    </a:lnTo>
                    <a:lnTo>
                      <a:pt x="2980" y="1485"/>
                    </a:lnTo>
                    <a:lnTo>
                      <a:pt x="2970" y="1336"/>
                    </a:lnTo>
                    <a:lnTo>
                      <a:pt x="2950" y="1186"/>
                    </a:lnTo>
                    <a:lnTo>
                      <a:pt x="2910" y="1047"/>
                    </a:lnTo>
                    <a:lnTo>
                      <a:pt x="2860" y="907"/>
                    </a:lnTo>
                    <a:lnTo>
                      <a:pt x="2801" y="778"/>
                    </a:lnTo>
                    <a:lnTo>
                      <a:pt x="2721" y="658"/>
                    </a:lnTo>
                    <a:lnTo>
                      <a:pt x="2641" y="538"/>
                    </a:lnTo>
                    <a:lnTo>
                      <a:pt x="2541" y="429"/>
                    </a:lnTo>
                    <a:lnTo>
                      <a:pt x="2432" y="339"/>
                    </a:lnTo>
                    <a:lnTo>
                      <a:pt x="2322" y="250"/>
                    </a:lnTo>
                    <a:lnTo>
                      <a:pt x="2203" y="180"/>
                    </a:lnTo>
                    <a:lnTo>
                      <a:pt x="2073" y="110"/>
                    </a:lnTo>
                    <a:lnTo>
                      <a:pt x="1934" y="60"/>
                    </a:lnTo>
                    <a:lnTo>
                      <a:pt x="1794" y="30"/>
                    </a:lnTo>
                    <a:lnTo>
                      <a:pt x="164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7" name="Google Shape;3067;p31"/>
              <p:cNvSpPr/>
              <p:nvPr/>
            </p:nvSpPr>
            <p:spPr>
              <a:xfrm>
                <a:off x="1250000" y="2602800"/>
                <a:ext cx="118350" cy="74250"/>
              </a:xfrm>
              <a:custGeom>
                <a:rect b="b" l="l" r="r" t="t"/>
                <a:pathLst>
                  <a:path extrusionOk="0" h="2970" w="4734">
                    <a:moveTo>
                      <a:pt x="1077" y="1"/>
                    </a:moveTo>
                    <a:lnTo>
                      <a:pt x="977" y="11"/>
                    </a:lnTo>
                    <a:lnTo>
                      <a:pt x="868" y="21"/>
                    </a:lnTo>
                    <a:lnTo>
                      <a:pt x="768" y="51"/>
                    </a:lnTo>
                    <a:lnTo>
                      <a:pt x="668" y="81"/>
                    </a:lnTo>
                    <a:lnTo>
                      <a:pt x="579" y="130"/>
                    </a:lnTo>
                    <a:lnTo>
                      <a:pt x="489" y="180"/>
                    </a:lnTo>
                    <a:lnTo>
                      <a:pt x="409" y="240"/>
                    </a:lnTo>
                    <a:lnTo>
                      <a:pt x="330" y="310"/>
                    </a:lnTo>
                    <a:lnTo>
                      <a:pt x="260" y="380"/>
                    </a:lnTo>
                    <a:lnTo>
                      <a:pt x="190" y="469"/>
                    </a:lnTo>
                    <a:lnTo>
                      <a:pt x="140" y="559"/>
                    </a:lnTo>
                    <a:lnTo>
                      <a:pt x="91" y="649"/>
                    </a:lnTo>
                    <a:lnTo>
                      <a:pt x="51" y="758"/>
                    </a:lnTo>
                    <a:lnTo>
                      <a:pt x="21" y="858"/>
                    </a:lnTo>
                    <a:lnTo>
                      <a:pt x="11" y="967"/>
                    </a:lnTo>
                    <a:lnTo>
                      <a:pt x="1" y="1077"/>
                    </a:lnTo>
                    <a:lnTo>
                      <a:pt x="1" y="1177"/>
                    </a:lnTo>
                    <a:lnTo>
                      <a:pt x="21" y="1286"/>
                    </a:lnTo>
                    <a:lnTo>
                      <a:pt x="41" y="1386"/>
                    </a:lnTo>
                    <a:lnTo>
                      <a:pt x="81" y="1485"/>
                    </a:lnTo>
                    <a:lnTo>
                      <a:pt x="120" y="1575"/>
                    </a:lnTo>
                    <a:lnTo>
                      <a:pt x="170" y="1665"/>
                    </a:lnTo>
                    <a:lnTo>
                      <a:pt x="230" y="1744"/>
                    </a:lnTo>
                    <a:lnTo>
                      <a:pt x="300" y="1824"/>
                    </a:lnTo>
                    <a:lnTo>
                      <a:pt x="380" y="1894"/>
                    </a:lnTo>
                    <a:lnTo>
                      <a:pt x="459" y="1964"/>
                    </a:lnTo>
                    <a:lnTo>
                      <a:pt x="549" y="2013"/>
                    </a:lnTo>
                    <a:lnTo>
                      <a:pt x="649" y="2063"/>
                    </a:lnTo>
                    <a:lnTo>
                      <a:pt x="748" y="2103"/>
                    </a:lnTo>
                    <a:lnTo>
                      <a:pt x="3329" y="2920"/>
                    </a:lnTo>
                    <a:lnTo>
                      <a:pt x="3438" y="2940"/>
                    </a:lnTo>
                    <a:lnTo>
                      <a:pt x="3548" y="2960"/>
                    </a:lnTo>
                    <a:lnTo>
                      <a:pt x="3647" y="2970"/>
                    </a:lnTo>
                    <a:lnTo>
                      <a:pt x="3757" y="2960"/>
                    </a:lnTo>
                    <a:lnTo>
                      <a:pt x="3857" y="2950"/>
                    </a:lnTo>
                    <a:lnTo>
                      <a:pt x="3956" y="2920"/>
                    </a:lnTo>
                    <a:lnTo>
                      <a:pt x="4056" y="2890"/>
                    </a:lnTo>
                    <a:lnTo>
                      <a:pt x="4155" y="2840"/>
                    </a:lnTo>
                    <a:lnTo>
                      <a:pt x="4245" y="2791"/>
                    </a:lnTo>
                    <a:lnTo>
                      <a:pt x="4325" y="2731"/>
                    </a:lnTo>
                    <a:lnTo>
                      <a:pt x="4405" y="2661"/>
                    </a:lnTo>
                    <a:lnTo>
                      <a:pt x="4474" y="2591"/>
                    </a:lnTo>
                    <a:lnTo>
                      <a:pt x="4534" y="2502"/>
                    </a:lnTo>
                    <a:lnTo>
                      <a:pt x="4594" y="2412"/>
                    </a:lnTo>
                    <a:lnTo>
                      <a:pt x="4644" y="2322"/>
                    </a:lnTo>
                    <a:lnTo>
                      <a:pt x="4683" y="2213"/>
                    </a:lnTo>
                    <a:lnTo>
                      <a:pt x="4703" y="2103"/>
                    </a:lnTo>
                    <a:lnTo>
                      <a:pt x="4723" y="2003"/>
                    </a:lnTo>
                    <a:lnTo>
                      <a:pt x="4733" y="1894"/>
                    </a:lnTo>
                    <a:lnTo>
                      <a:pt x="4723" y="1794"/>
                    </a:lnTo>
                    <a:lnTo>
                      <a:pt x="4713" y="1685"/>
                    </a:lnTo>
                    <a:lnTo>
                      <a:pt x="4683" y="1585"/>
                    </a:lnTo>
                    <a:lnTo>
                      <a:pt x="4654" y="1485"/>
                    </a:lnTo>
                    <a:lnTo>
                      <a:pt x="4604" y="1396"/>
                    </a:lnTo>
                    <a:lnTo>
                      <a:pt x="4554" y="1306"/>
                    </a:lnTo>
                    <a:lnTo>
                      <a:pt x="4494" y="1226"/>
                    </a:lnTo>
                    <a:lnTo>
                      <a:pt x="4424" y="1147"/>
                    </a:lnTo>
                    <a:lnTo>
                      <a:pt x="4355" y="1077"/>
                    </a:lnTo>
                    <a:lnTo>
                      <a:pt x="4265" y="1007"/>
                    </a:lnTo>
                    <a:lnTo>
                      <a:pt x="4175" y="957"/>
                    </a:lnTo>
                    <a:lnTo>
                      <a:pt x="4086" y="908"/>
                    </a:lnTo>
                    <a:lnTo>
                      <a:pt x="3976" y="868"/>
                    </a:lnTo>
                    <a:lnTo>
                      <a:pt x="1396" y="51"/>
                    </a:lnTo>
                    <a:lnTo>
                      <a:pt x="1286" y="31"/>
                    </a:lnTo>
                    <a:lnTo>
                      <a:pt x="1187" y="11"/>
                    </a:lnTo>
                    <a:lnTo>
                      <a:pt x="107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8" name="Google Shape;3068;p31"/>
              <p:cNvSpPr/>
              <p:nvPr/>
            </p:nvSpPr>
            <p:spPr>
              <a:xfrm>
                <a:off x="924225" y="2602800"/>
                <a:ext cx="118075" cy="74250"/>
              </a:xfrm>
              <a:custGeom>
                <a:rect b="b" l="l" r="r" t="t"/>
                <a:pathLst>
                  <a:path extrusionOk="0" h="2970" w="4723">
                    <a:moveTo>
                      <a:pt x="3647" y="1"/>
                    </a:moveTo>
                    <a:lnTo>
                      <a:pt x="3547" y="11"/>
                    </a:lnTo>
                    <a:lnTo>
                      <a:pt x="3438" y="31"/>
                    </a:lnTo>
                    <a:lnTo>
                      <a:pt x="3328" y="51"/>
                    </a:lnTo>
                    <a:lnTo>
                      <a:pt x="748" y="868"/>
                    </a:lnTo>
                    <a:lnTo>
                      <a:pt x="648" y="908"/>
                    </a:lnTo>
                    <a:lnTo>
                      <a:pt x="548" y="957"/>
                    </a:lnTo>
                    <a:lnTo>
                      <a:pt x="459" y="1007"/>
                    </a:lnTo>
                    <a:lnTo>
                      <a:pt x="379" y="1077"/>
                    </a:lnTo>
                    <a:lnTo>
                      <a:pt x="299" y="1147"/>
                    </a:lnTo>
                    <a:lnTo>
                      <a:pt x="230" y="1226"/>
                    </a:lnTo>
                    <a:lnTo>
                      <a:pt x="170" y="1306"/>
                    </a:lnTo>
                    <a:lnTo>
                      <a:pt x="120" y="1396"/>
                    </a:lnTo>
                    <a:lnTo>
                      <a:pt x="80" y="1485"/>
                    </a:lnTo>
                    <a:lnTo>
                      <a:pt x="40" y="1585"/>
                    </a:lnTo>
                    <a:lnTo>
                      <a:pt x="20" y="1685"/>
                    </a:lnTo>
                    <a:lnTo>
                      <a:pt x="0" y="1794"/>
                    </a:lnTo>
                    <a:lnTo>
                      <a:pt x="0" y="1894"/>
                    </a:lnTo>
                    <a:lnTo>
                      <a:pt x="0" y="2003"/>
                    </a:lnTo>
                    <a:lnTo>
                      <a:pt x="20" y="2103"/>
                    </a:lnTo>
                    <a:lnTo>
                      <a:pt x="50" y="2213"/>
                    </a:lnTo>
                    <a:lnTo>
                      <a:pt x="90" y="2322"/>
                    </a:lnTo>
                    <a:lnTo>
                      <a:pt x="130" y="2412"/>
                    </a:lnTo>
                    <a:lnTo>
                      <a:pt x="190" y="2502"/>
                    </a:lnTo>
                    <a:lnTo>
                      <a:pt x="260" y="2591"/>
                    </a:lnTo>
                    <a:lnTo>
                      <a:pt x="329" y="2661"/>
                    </a:lnTo>
                    <a:lnTo>
                      <a:pt x="399" y="2731"/>
                    </a:lnTo>
                    <a:lnTo>
                      <a:pt x="489" y="2791"/>
                    </a:lnTo>
                    <a:lnTo>
                      <a:pt x="578" y="2840"/>
                    </a:lnTo>
                    <a:lnTo>
                      <a:pt x="668" y="2890"/>
                    </a:lnTo>
                    <a:lnTo>
                      <a:pt x="768" y="2920"/>
                    </a:lnTo>
                    <a:lnTo>
                      <a:pt x="867" y="2950"/>
                    </a:lnTo>
                    <a:lnTo>
                      <a:pt x="967" y="2960"/>
                    </a:lnTo>
                    <a:lnTo>
                      <a:pt x="1076" y="2970"/>
                    </a:lnTo>
                    <a:lnTo>
                      <a:pt x="1186" y="2960"/>
                    </a:lnTo>
                    <a:lnTo>
                      <a:pt x="1286" y="2940"/>
                    </a:lnTo>
                    <a:lnTo>
                      <a:pt x="1395" y="2920"/>
                    </a:lnTo>
                    <a:lnTo>
                      <a:pt x="3976" y="2103"/>
                    </a:lnTo>
                    <a:lnTo>
                      <a:pt x="4075" y="2063"/>
                    </a:lnTo>
                    <a:lnTo>
                      <a:pt x="4175" y="2013"/>
                    </a:lnTo>
                    <a:lnTo>
                      <a:pt x="4265" y="1964"/>
                    </a:lnTo>
                    <a:lnTo>
                      <a:pt x="4354" y="1894"/>
                    </a:lnTo>
                    <a:lnTo>
                      <a:pt x="4424" y="1824"/>
                    </a:lnTo>
                    <a:lnTo>
                      <a:pt x="4494" y="1744"/>
                    </a:lnTo>
                    <a:lnTo>
                      <a:pt x="4554" y="1665"/>
                    </a:lnTo>
                    <a:lnTo>
                      <a:pt x="4603" y="1575"/>
                    </a:lnTo>
                    <a:lnTo>
                      <a:pt x="4653" y="1485"/>
                    </a:lnTo>
                    <a:lnTo>
                      <a:pt x="4683" y="1386"/>
                    </a:lnTo>
                    <a:lnTo>
                      <a:pt x="4703" y="1286"/>
                    </a:lnTo>
                    <a:lnTo>
                      <a:pt x="4723" y="1177"/>
                    </a:lnTo>
                    <a:lnTo>
                      <a:pt x="4723" y="1077"/>
                    </a:lnTo>
                    <a:lnTo>
                      <a:pt x="4723" y="967"/>
                    </a:lnTo>
                    <a:lnTo>
                      <a:pt x="4703" y="858"/>
                    </a:lnTo>
                    <a:lnTo>
                      <a:pt x="4673" y="758"/>
                    </a:lnTo>
                    <a:lnTo>
                      <a:pt x="4643" y="649"/>
                    </a:lnTo>
                    <a:lnTo>
                      <a:pt x="4593" y="559"/>
                    </a:lnTo>
                    <a:lnTo>
                      <a:pt x="4534" y="469"/>
                    </a:lnTo>
                    <a:lnTo>
                      <a:pt x="4474" y="380"/>
                    </a:lnTo>
                    <a:lnTo>
                      <a:pt x="4404" y="310"/>
                    </a:lnTo>
                    <a:lnTo>
                      <a:pt x="4324" y="240"/>
                    </a:lnTo>
                    <a:lnTo>
                      <a:pt x="4235" y="180"/>
                    </a:lnTo>
                    <a:lnTo>
                      <a:pt x="4145" y="130"/>
                    </a:lnTo>
                    <a:lnTo>
                      <a:pt x="4055" y="81"/>
                    </a:lnTo>
                    <a:lnTo>
                      <a:pt x="3956" y="51"/>
                    </a:lnTo>
                    <a:lnTo>
                      <a:pt x="3856" y="21"/>
                    </a:lnTo>
                    <a:lnTo>
                      <a:pt x="3756" y="11"/>
                    </a:lnTo>
                    <a:lnTo>
                      <a:pt x="364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9" name="Google Shape;3069;p31"/>
              <p:cNvSpPr/>
              <p:nvPr/>
            </p:nvSpPr>
            <p:spPr>
              <a:xfrm>
                <a:off x="1030825" y="2924375"/>
                <a:ext cx="231925" cy="126550"/>
              </a:xfrm>
              <a:custGeom>
                <a:rect b="b" l="l" r="r" t="t"/>
                <a:pathLst>
                  <a:path extrusionOk="0" h="5062" w="9277">
                    <a:moveTo>
                      <a:pt x="1744" y="0"/>
                    </a:moveTo>
                    <a:lnTo>
                      <a:pt x="1615" y="10"/>
                    </a:lnTo>
                    <a:lnTo>
                      <a:pt x="1495" y="20"/>
                    </a:lnTo>
                    <a:lnTo>
                      <a:pt x="1375" y="50"/>
                    </a:lnTo>
                    <a:lnTo>
                      <a:pt x="1256" y="90"/>
                    </a:lnTo>
                    <a:lnTo>
                      <a:pt x="1146" y="130"/>
                    </a:lnTo>
                    <a:lnTo>
                      <a:pt x="1037" y="189"/>
                    </a:lnTo>
                    <a:lnTo>
                      <a:pt x="927" y="249"/>
                    </a:lnTo>
                    <a:lnTo>
                      <a:pt x="828" y="319"/>
                    </a:lnTo>
                    <a:lnTo>
                      <a:pt x="728" y="399"/>
                    </a:lnTo>
                    <a:lnTo>
                      <a:pt x="638" y="488"/>
                    </a:lnTo>
                    <a:lnTo>
                      <a:pt x="549" y="578"/>
                    </a:lnTo>
                    <a:lnTo>
                      <a:pt x="469" y="678"/>
                    </a:lnTo>
                    <a:lnTo>
                      <a:pt x="399" y="777"/>
                    </a:lnTo>
                    <a:lnTo>
                      <a:pt x="329" y="887"/>
                    </a:lnTo>
                    <a:lnTo>
                      <a:pt x="260" y="1006"/>
                    </a:lnTo>
                    <a:lnTo>
                      <a:pt x="200" y="1116"/>
                    </a:lnTo>
                    <a:lnTo>
                      <a:pt x="150" y="1245"/>
                    </a:lnTo>
                    <a:lnTo>
                      <a:pt x="110" y="1365"/>
                    </a:lnTo>
                    <a:lnTo>
                      <a:pt x="70" y="1494"/>
                    </a:lnTo>
                    <a:lnTo>
                      <a:pt x="40" y="1624"/>
                    </a:lnTo>
                    <a:lnTo>
                      <a:pt x="21" y="1754"/>
                    </a:lnTo>
                    <a:lnTo>
                      <a:pt x="11" y="1883"/>
                    </a:lnTo>
                    <a:lnTo>
                      <a:pt x="1" y="2013"/>
                    </a:lnTo>
                    <a:lnTo>
                      <a:pt x="1" y="2142"/>
                    </a:lnTo>
                    <a:lnTo>
                      <a:pt x="21" y="2272"/>
                    </a:lnTo>
                    <a:lnTo>
                      <a:pt x="40" y="2401"/>
                    </a:lnTo>
                    <a:lnTo>
                      <a:pt x="70" y="2531"/>
                    </a:lnTo>
                    <a:lnTo>
                      <a:pt x="110" y="2660"/>
                    </a:lnTo>
                    <a:lnTo>
                      <a:pt x="160" y="2780"/>
                    </a:lnTo>
                    <a:lnTo>
                      <a:pt x="220" y="2909"/>
                    </a:lnTo>
                    <a:lnTo>
                      <a:pt x="290" y="3019"/>
                    </a:lnTo>
                    <a:lnTo>
                      <a:pt x="399" y="3188"/>
                    </a:lnTo>
                    <a:lnTo>
                      <a:pt x="519" y="3348"/>
                    </a:lnTo>
                    <a:lnTo>
                      <a:pt x="658" y="3497"/>
                    </a:lnTo>
                    <a:lnTo>
                      <a:pt x="808" y="3656"/>
                    </a:lnTo>
                    <a:lnTo>
                      <a:pt x="967" y="3796"/>
                    </a:lnTo>
                    <a:lnTo>
                      <a:pt x="1146" y="3945"/>
                    </a:lnTo>
                    <a:lnTo>
                      <a:pt x="1336" y="4085"/>
                    </a:lnTo>
                    <a:lnTo>
                      <a:pt x="1535" y="4214"/>
                    </a:lnTo>
                    <a:lnTo>
                      <a:pt x="1764" y="4334"/>
                    </a:lnTo>
                    <a:lnTo>
                      <a:pt x="1993" y="4453"/>
                    </a:lnTo>
                    <a:lnTo>
                      <a:pt x="2242" y="4563"/>
                    </a:lnTo>
                    <a:lnTo>
                      <a:pt x="2511" y="4673"/>
                    </a:lnTo>
                    <a:lnTo>
                      <a:pt x="2800" y="4762"/>
                    </a:lnTo>
                    <a:lnTo>
                      <a:pt x="3109" y="4852"/>
                    </a:lnTo>
                    <a:lnTo>
                      <a:pt x="3428" y="4922"/>
                    </a:lnTo>
                    <a:lnTo>
                      <a:pt x="3767" y="4991"/>
                    </a:lnTo>
                    <a:lnTo>
                      <a:pt x="3976" y="5021"/>
                    </a:lnTo>
                    <a:lnTo>
                      <a:pt x="4185" y="5041"/>
                    </a:lnTo>
                    <a:lnTo>
                      <a:pt x="4394" y="5061"/>
                    </a:lnTo>
                    <a:lnTo>
                      <a:pt x="4793" y="5061"/>
                    </a:lnTo>
                    <a:lnTo>
                      <a:pt x="4982" y="5051"/>
                    </a:lnTo>
                    <a:lnTo>
                      <a:pt x="5171" y="5041"/>
                    </a:lnTo>
                    <a:lnTo>
                      <a:pt x="5361" y="5021"/>
                    </a:lnTo>
                    <a:lnTo>
                      <a:pt x="5540" y="4991"/>
                    </a:lnTo>
                    <a:lnTo>
                      <a:pt x="5719" y="4952"/>
                    </a:lnTo>
                    <a:lnTo>
                      <a:pt x="5889" y="4912"/>
                    </a:lnTo>
                    <a:lnTo>
                      <a:pt x="6068" y="4872"/>
                    </a:lnTo>
                    <a:lnTo>
                      <a:pt x="6227" y="4812"/>
                    </a:lnTo>
                    <a:lnTo>
                      <a:pt x="6397" y="4752"/>
                    </a:lnTo>
                    <a:lnTo>
                      <a:pt x="6556" y="4693"/>
                    </a:lnTo>
                    <a:lnTo>
                      <a:pt x="6716" y="4623"/>
                    </a:lnTo>
                    <a:lnTo>
                      <a:pt x="7014" y="4473"/>
                    </a:lnTo>
                    <a:lnTo>
                      <a:pt x="7313" y="4304"/>
                    </a:lnTo>
                    <a:lnTo>
                      <a:pt x="7592" y="4115"/>
                    </a:lnTo>
                    <a:lnTo>
                      <a:pt x="7851" y="3915"/>
                    </a:lnTo>
                    <a:lnTo>
                      <a:pt x="8100" y="3696"/>
                    </a:lnTo>
                    <a:lnTo>
                      <a:pt x="8340" y="3477"/>
                    </a:lnTo>
                    <a:lnTo>
                      <a:pt x="8569" y="3238"/>
                    </a:lnTo>
                    <a:lnTo>
                      <a:pt x="8778" y="2999"/>
                    </a:lnTo>
                    <a:lnTo>
                      <a:pt x="8878" y="2879"/>
                    </a:lnTo>
                    <a:lnTo>
                      <a:pt x="8957" y="2760"/>
                    </a:lnTo>
                    <a:lnTo>
                      <a:pt x="9027" y="2640"/>
                    </a:lnTo>
                    <a:lnTo>
                      <a:pt x="9087" y="2511"/>
                    </a:lnTo>
                    <a:lnTo>
                      <a:pt x="9147" y="2381"/>
                    </a:lnTo>
                    <a:lnTo>
                      <a:pt x="9186" y="2262"/>
                    </a:lnTo>
                    <a:lnTo>
                      <a:pt x="9226" y="2122"/>
                    </a:lnTo>
                    <a:lnTo>
                      <a:pt x="9246" y="1993"/>
                    </a:lnTo>
                    <a:lnTo>
                      <a:pt x="9266" y="1863"/>
                    </a:lnTo>
                    <a:lnTo>
                      <a:pt x="9276" y="1734"/>
                    </a:lnTo>
                    <a:lnTo>
                      <a:pt x="9276" y="1604"/>
                    </a:lnTo>
                    <a:lnTo>
                      <a:pt x="9276" y="1475"/>
                    </a:lnTo>
                    <a:lnTo>
                      <a:pt x="9256" y="1355"/>
                    </a:lnTo>
                    <a:lnTo>
                      <a:pt x="9236" y="1225"/>
                    </a:lnTo>
                    <a:lnTo>
                      <a:pt x="9206" y="1106"/>
                    </a:lnTo>
                    <a:lnTo>
                      <a:pt x="9166" y="996"/>
                    </a:lnTo>
                    <a:lnTo>
                      <a:pt x="9117" y="877"/>
                    </a:lnTo>
                    <a:lnTo>
                      <a:pt x="9067" y="767"/>
                    </a:lnTo>
                    <a:lnTo>
                      <a:pt x="9007" y="668"/>
                    </a:lnTo>
                    <a:lnTo>
                      <a:pt x="8947" y="568"/>
                    </a:lnTo>
                    <a:lnTo>
                      <a:pt x="8878" y="478"/>
                    </a:lnTo>
                    <a:lnTo>
                      <a:pt x="8798" y="399"/>
                    </a:lnTo>
                    <a:lnTo>
                      <a:pt x="8708" y="319"/>
                    </a:lnTo>
                    <a:lnTo>
                      <a:pt x="8618" y="249"/>
                    </a:lnTo>
                    <a:lnTo>
                      <a:pt x="8529" y="189"/>
                    </a:lnTo>
                    <a:lnTo>
                      <a:pt x="8429" y="130"/>
                    </a:lnTo>
                    <a:lnTo>
                      <a:pt x="8320" y="90"/>
                    </a:lnTo>
                    <a:lnTo>
                      <a:pt x="8210" y="50"/>
                    </a:lnTo>
                    <a:lnTo>
                      <a:pt x="8090" y="30"/>
                    </a:lnTo>
                    <a:lnTo>
                      <a:pt x="7971" y="20"/>
                    </a:lnTo>
                    <a:lnTo>
                      <a:pt x="7851" y="10"/>
                    </a:lnTo>
                    <a:lnTo>
                      <a:pt x="7722" y="20"/>
                    </a:lnTo>
                    <a:lnTo>
                      <a:pt x="7313" y="60"/>
                    </a:lnTo>
                    <a:lnTo>
                      <a:pt x="6915" y="100"/>
                    </a:lnTo>
                    <a:lnTo>
                      <a:pt x="6516" y="130"/>
                    </a:lnTo>
                    <a:lnTo>
                      <a:pt x="6118" y="149"/>
                    </a:lnTo>
                    <a:lnTo>
                      <a:pt x="5719" y="159"/>
                    </a:lnTo>
                    <a:lnTo>
                      <a:pt x="5331" y="169"/>
                    </a:lnTo>
                    <a:lnTo>
                      <a:pt x="4564" y="159"/>
                    </a:lnTo>
                    <a:lnTo>
                      <a:pt x="3826" y="140"/>
                    </a:lnTo>
                    <a:lnTo>
                      <a:pt x="3129" y="110"/>
                    </a:lnTo>
                    <a:lnTo>
                      <a:pt x="2471" y="60"/>
                    </a:lnTo>
                    <a:lnTo>
                      <a:pt x="1864" y="10"/>
                    </a:lnTo>
                    <a:lnTo>
                      <a:pt x="174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0" name="Google Shape;3070;p31"/>
              <p:cNvSpPr/>
              <p:nvPr/>
            </p:nvSpPr>
            <p:spPr>
              <a:xfrm>
                <a:off x="1061225" y="2958725"/>
                <a:ext cx="197775" cy="92200"/>
              </a:xfrm>
              <a:custGeom>
                <a:rect b="b" l="l" r="r" t="t"/>
                <a:pathLst>
                  <a:path extrusionOk="0" h="3688" w="7911">
                    <a:moveTo>
                      <a:pt x="4274" y="1"/>
                    </a:moveTo>
                    <a:lnTo>
                      <a:pt x="4075" y="11"/>
                    </a:lnTo>
                    <a:lnTo>
                      <a:pt x="3876" y="31"/>
                    </a:lnTo>
                    <a:lnTo>
                      <a:pt x="3676" y="51"/>
                    </a:lnTo>
                    <a:lnTo>
                      <a:pt x="3487" y="91"/>
                    </a:lnTo>
                    <a:lnTo>
                      <a:pt x="3308" y="120"/>
                    </a:lnTo>
                    <a:lnTo>
                      <a:pt x="3118" y="170"/>
                    </a:lnTo>
                    <a:lnTo>
                      <a:pt x="2949" y="220"/>
                    </a:lnTo>
                    <a:lnTo>
                      <a:pt x="2770" y="280"/>
                    </a:lnTo>
                    <a:lnTo>
                      <a:pt x="2610" y="340"/>
                    </a:lnTo>
                    <a:lnTo>
                      <a:pt x="2441" y="409"/>
                    </a:lnTo>
                    <a:lnTo>
                      <a:pt x="2282" y="479"/>
                    </a:lnTo>
                    <a:lnTo>
                      <a:pt x="2132" y="559"/>
                    </a:lnTo>
                    <a:lnTo>
                      <a:pt x="1983" y="649"/>
                    </a:lnTo>
                    <a:lnTo>
                      <a:pt x="1833" y="738"/>
                    </a:lnTo>
                    <a:lnTo>
                      <a:pt x="1554" y="927"/>
                    </a:lnTo>
                    <a:lnTo>
                      <a:pt x="1285" y="1127"/>
                    </a:lnTo>
                    <a:lnTo>
                      <a:pt x="1036" y="1356"/>
                    </a:lnTo>
                    <a:lnTo>
                      <a:pt x="807" y="1585"/>
                    </a:lnTo>
                    <a:lnTo>
                      <a:pt x="578" y="1834"/>
                    </a:lnTo>
                    <a:lnTo>
                      <a:pt x="379" y="2083"/>
                    </a:lnTo>
                    <a:lnTo>
                      <a:pt x="179" y="2342"/>
                    </a:lnTo>
                    <a:lnTo>
                      <a:pt x="10" y="2611"/>
                    </a:lnTo>
                    <a:lnTo>
                      <a:pt x="0" y="2621"/>
                    </a:lnTo>
                    <a:lnTo>
                      <a:pt x="239" y="2781"/>
                    </a:lnTo>
                    <a:lnTo>
                      <a:pt x="498" y="2940"/>
                    </a:lnTo>
                    <a:lnTo>
                      <a:pt x="777" y="3079"/>
                    </a:lnTo>
                    <a:lnTo>
                      <a:pt x="1076" y="3209"/>
                    </a:lnTo>
                    <a:lnTo>
                      <a:pt x="1405" y="3329"/>
                    </a:lnTo>
                    <a:lnTo>
                      <a:pt x="1764" y="3438"/>
                    </a:lnTo>
                    <a:lnTo>
                      <a:pt x="2142" y="3538"/>
                    </a:lnTo>
                    <a:lnTo>
                      <a:pt x="2551" y="3617"/>
                    </a:lnTo>
                    <a:lnTo>
                      <a:pt x="2760" y="3647"/>
                    </a:lnTo>
                    <a:lnTo>
                      <a:pt x="2969" y="3667"/>
                    </a:lnTo>
                    <a:lnTo>
                      <a:pt x="3178" y="3687"/>
                    </a:lnTo>
                    <a:lnTo>
                      <a:pt x="3577" y="3687"/>
                    </a:lnTo>
                    <a:lnTo>
                      <a:pt x="3766" y="3677"/>
                    </a:lnTo>
                    <a:lnTo>
                      <a:pt x="3955" y="3667"/>
                    </a:lnTo>
                    <a:lnTo>
                      <a:pt x="4145" y="3647"/>
                    </a:lnTo>
                    <a:lnTo>
                      <a:pt x="4324" y="3617"/>
                    </a:lnTo>
                    <a:lnTo>
                      <a:pt x="4503" y="3578"/>
                    </a:lnTo>
                    <a:lnTo>
                      <a:pt x="4673" y="3538"/>
                    </a:lnTo>
                    <a:lnTo>
                      <a:pt x="4852" y="3498"/>
                    </a:lnTo>
                    <a:lnTo>
                      <a:pt x="5011" y="3438"/>
                    </a:lnTo>
                    <a:lnTo>
                      <a:pt x="5181" y="3378"/>
                    </a:lnTo>
                    <a:lnTo>
                      <a:pt x="5340" y="3319"/>
                    </a:lnTo>
                    <a:lnTo>
                      <a:pt x="5500" y="3249"/>
                    </a:lnTo>
                    <a:lnTo>
                      <a:pt x="5798" y="3099"/>
                    </a:lnTo>
                    <a:lnTo>
                      <a:pt x="6097" y="2930"/>
                    </a:lnTo>
                    <a:lnTo>
                      <a:pt x="6376" y="2741"/>
                    </a:lnTo>
                    <a:lnTo>
                      <a:pt x="6635" y="2541"/>
                    </a:lnTo>
                    <a:lnTo>
                      <a:pt x="6884" y="2322"/>
                    </a:lnTo>
                    <a:lnTo>
                      <a:pt x="7124" y="2103"/>
                    </a:lnTo>
                    <a:lnTo>
                      <a:pt x="7353" y="1864"/>
                    </a:lnTo>
                    <a:lnTo>
                      <a:pt x="7562" y="1625"/>
                    </a:lnTo>
                    <a:lnTo>
                      <a:pt x="7671" y="1485"/>
                    </a:lnTo>
                    <a:lnTo>
                      <a:pt x="7771" y="1336"/>
                    </a:lnTo>
                    <a:lnTo>
                      <a:pt x="7851" y="1187"/>
                    </a:lnTo>
                    <a:lnTo>
                      <a:pt x="7911" y="1037"/>
                    </a:lnTo>
                    <a:lnTo>
                      <a:pt x="7781" y="937"/>
                    </a:lnTo>
                    <a:lnTo>
                      <a:pt x="7632" y="838"/>
                    </a:lnTo>
                    <a:lnTo>
                      <a:pt x="7482" y="738"/>
                    </a:lnTo>
                    <a:lnTo>
                      <a:pt x="7323" y="649"/>
                    </a:lnTo>
                    <a:lnTo>
                      <a:pt x="7163" y="559"/>
                    </a:lnTo>
                    <a:lnTo>
                      <a:pt x="6984" y="479"/>
                    </a:lnTo>
                    <a:lnTo>
                      <a:pt x="6795" y="399"/>
                    </a:lnTo>
                    <a:lnTo>
                      <a:pt x="6605" y="330"/>
                    </a:lnTo>
                    <a:lnTo>
                      <a:pt x="6406" y="260"/>
                    </a:lnTo>
                    <a:lnTo>
                      <a:pt x="6187" y="210"/>
                    </a:lnTo>
                    <a:lnTo>
                      <a:pt x="5968" y="150"/>
                    </a:lnTo>
                    <a:lnTo>
                      <a:pt x="5739" y="111"/>
                    </a:lnTo>
                    <a:lnTo>
                      <a:pt x="5490" y="71"/>
                    </a:lnTo>
                    <a:lnTo>
                      <a:pt x="5241" y="41"/>
                    </a:lnTo>
                    <a:lnTo>
                      <a:pt x="4972" y="11"/>
                    </a:lnTo>
                    <a:lnTo>
                      <a:pt x="470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1" name="Google Shape;3071;p31"/>
              <p:cNvSpPr/>
              <p:nvPr/>
            </p:nvSpPr>
            <p:spPr>
              <a:xfrm>
                <a:off x="1032575" y="2924375"/>
                <a:ext cx="229925" cy="60300"/>
              </a:xfrm>
              <a:custGeom>
                <a:rect b="b" l="l" r="r" t="t"/>
                <a:pathLst>
                  <a:path extrusionOk="0" h="2412" w="9197">
                    <a:moveTo>
                      <a:pt x="1634" y="0"/>
                    </a:moveTo>
                    <a:lnTo>
                      <a:pt x="1485" y="10"/>
                    </a:lnTo>
                    <a:lnTo>
                      <a:pt x="1325" y="40"/>
                    </a:lnTo>
                    <a:lnTo>
                      <a:pt x="1186" y="90"/>
                    </a:lnTo>
                    <a:lnTo>
                      <a:pt x="1036" y="149"/>
                    </a:lnTo>
                    <a:lnTo>
                      <a:pt x="907" y="219"/>
                    </a:lnTo>
                    <a:lnTo>
                      <a:pt x="777" y="309"/>
                    </a:lnTo>
                    <a:lnTo>
                      <a:pt x="658" y="409"/>
                    </a:lnTo>
                    <a:lnTo>
                      <a:pt x="538" y="518"/>
                    </a:lnTo>
                    <a:lnTo>
                      <a:pt x="439" y="638"/>
                    </a:lnTo>
                    <a:lnTo>
                      <a:pt x="339" y="767"/>
                    </a:lnTo>
                    <a:lnTo>
                      <a:pt x="249" y="907"/>
                    </a:lnTo>
                    <a:lnTo>
                      <a:pt x="170" y="1046"/>
                    </a:lnTo>
                    <a:lnTo>
                      <a:pt x="100" y="1196"/>
                    </a:lnTo>
                    <a:lnTo>
                      <a:pt x="40" y="1355"/>
                    </a:lnTo>
                    <a:lnTo>
                      <a:pt x="0" y="1514"/>
                    </a:lnTo>
                    <a:lnTo>
                      <a:pt x="409" y="1674"/>
                    </a:lnTo>
                    <a:lnTo>
                      <a:pt x="837" y="1823"/>
                    </a:lnTo>
                    <a:lnTo>
                      <a:pt x="1276" y="1953"/>
                    </a:lnTo>
                    <a:lnTo>
                      <a:pt x="1734" y="2072"/>
                    </a:lnTo>
                    <a:lnTo>
                      <a:pt x="2212" y="2172"/>
                    </a:lnTo>
                    <a:lnTo>
                      <a:pt x="2690" y="2262"/>
                    </a:lnTo>
                    <a:lnTo>
                      <a:pt x="3188" y="2321"/>
                    </a:lnTo>
                    <a:lnTo>
                      <a:pt x="3697" y="2371"/>
                    </a:lnTo>
                    <a:lnTo>
                      <a:pt x="4095" y="2401"/>
                    </a:lnTo>
                    <a:lnTo>
                      <a:pt x="4494" y="2411"/>
                    </a:lnTo>
                    <a:lnTo>
                      <a:pt x="4872" y="2411"/>
                    </a:lnTo>
                    <a:lnTo>
                      <a:pt x="5261" y="2391"/>
                    </a:lnTo>
                    <a:lnTo>
                      <a:pt x="5639" y="2371"/>
                    </a:lnTo>
                    <a:lnTo>
                      <a:pt x="6008" y="2341"/>
                    </a:lnTo>
                    <a:lnTo>
                      <a:pt x="6367" y="2292"/>
                    </a:lnTo>
                    <a:lnTo>
                      <a:pt x="6715" y="2232"/>
                    </a:lnTo>
                    <a:lnTo>
                      <a:pt x="7064" y="2172"/>
                    </a:lnTo>
                    <a:lnTo>
                      <a:pt x="7403" y="2092"/>
                    </a:lnTo>
                    <a:lnTo>
                      <a:pt x="7722" y="2003"/>
                    </a:lnTo>
                    <a:lnTo>
                      <a:pt x="8040" y="1913"/>
                    </a:lnTo>
                    <a:lnTo>
                      <a:pt x="8349" y="1803"/>
                    </a:lnTo>
                    <a:lnTo>
                      <a:pt x="8638" y="1694"/>
                    </a:lnTo>
                    <a:lnTo>
                      <a:pt x="8927" y="1564"/>
                    </a:lnTo>
                    <a:lnTo>
                      <a:pt x="9196" y="1435"/>
                    </a:lnTo>
                    <a:lnTo>
                      <a:pt x="9176" y="1285"/>
                    </a:lnTo>
                    <a:lnTo>
                      <a:pt x="9136" y="1136"/>
                    </a:lnTo>
                    <a:lnTo>
                      <a:pt x="9096" y="986"/>
                    </a:lnTo>
                    <a:lnTo>
                      <a:pt x="9037" y="847"/>
                    </a:lnTo>
                    <a:lnTo>
                      <a:pt x="8967" y="717"/>
                    </a:lnTo>
                    <a:lnTo>
                      <a:pt x="8897" y="598"/>
                    </a:lnTo>
                    <a:lnTo>
                      <a:pt x="8808" y="488"/>
                    </a:lnTo>
                    <a:lnTo>
                      <a:pt x="8708" y="379"/>
                    </a:lnTo>
                    <a:lnTo>
                      <a:pt x="8608" y="289"/>
                    </a:lnTo>
                    <a:lnTo>
                      <a:pt x="8489" y="209"/>
                    </a:lnTo>
                    <a:lnTo>
                      <a:pt x="8369" y="140"/>
                    </a:lnTo>
                    <a:lnTo>
                      <a:pt x="8240" y="90"/>
                    </a:lnTo>
                    <a:lnTo>
                      <a:pt x="8100" y="50"/>
                    </a:lnTo>
                    <a:lnTo>
                      <a:pt x="7961" y="20"/>
                    </a:lnTo>
                    <a:lnTo>
                      <a:pt x="7811" y="10"/>
                    </a:lnTo>
                    <a:lnTo>
                      <a:pt x="7652" y="20"/>
                    </a:lnTo>
                    <a:lnTo>
                      <a:pt x="7243" y="60"/>
                    </a:lnTo>
                    <a:lnTo>
                      <a:pt x="6845" y="100"/>
                    </a:lnTo>
                    <a:lnTo>
                      <a:pt x="6446" y="130"/>
                    </a:lnTo>
                    <a:lnTo>
                      <a:pt x="6048" y="149"/>
                    </a:lnTo>
                    <a:lnTo>
                      <a:pt x="5649" y="159"/>
                    </a:lnTo>
                    <a:lnTo>
                      <a:pt x="5261" y="169"/>
                    </a:lnTo>
                    <a:lnTo>
                      <a:pt x="4494" y="159"/>
                    </a:lnTo>
                    <a:lnTo>
                      <a:pt x="3756" y="140"/>
                    </a:lnTo>
                    <a:lnTo>
                      <a:pt x="3059" y="110"/>
                    </a:lnTo>
                    <a:lnTo>
                      <a:pt x="2401" y="60"/>
                    </a:lnTo>
                    <a:lnTo>
                      <a:pt x="1794" y="10"/>
                    </a:lnTo>
                    <a:lnTo>
                      <a:pt x="163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2" name="Google Shape;3072;p31"/>
              <p:cNvSpPr/>
              <p:nvPr/>
            </p:nvSpPr>
            <p:spPr>
              <a:xfrm>
                <a:off x="1084875" y="2862600"/>
                <a:ext cx="122575" cy="45850"/>
              </a:xfrm>
              <a:custGeom>
                <a:rect b="b" l="l" r="r" t="t"/>
                <a:pathLst>
                  <a:path extrusionOk="0" h="1834" w="4903">
                    <a:moveTo>
                      <a:pt x="827" y="0"/>
                    </a:moveTo>
                    <a:lnTo>
                      <a:pt x="728" y="10"/>
                    </a:lnTo>
                    <a:lnTo>
                      <a:pt x="648" y="40"/>
                    </a:lnTo>
                    <a:lnTo>
                      <a:pt x="558" y="70"/>
                    </a:lnTo>
                    <a:lnTo>
                      <a:pt x="479" y="110"/>
                    </a:lnTo>
                    <a:lnTo>
                      <a:pt x="409" y="150"/>
                    </a:lnTo>
                    <a:lnTo>
                      <a:pt x="329" y="209"/>
                    </a:lnTo>
                    <a:lnTo>
                      <a:pt x="270" y="269"/>
                    </a:lnTo>
                    <a:lnTo>
                      <a:pt x="210" y="329"/>
                    </a:lnTo>
                    <a:lnTo>
                      <a:pt x="160" y="399"/>
                    </a:lnTo>
                    <a:lnTo>
                      <a:pt x="110" y="478"/>
                    </a:lnTo>
                    <a:lnTo>
                      <a:pt x="70" y="558"/>
                    </a:lnTo>
                    <a:lnTo>
                      <a:pt x="40" y="638"/>
                    </a:lnTo>
                    <a:lnTo>
                      <a:pt x="20" y="728"/>
                    </a:lnTo>
                    <a:lnTo>
                      <a:pt x="1" y="817"/>
                    </a:lnTo>
                    <a:lnTo>
                      <a:pt x="1" y="917"/>
                    </a:lnTo>
                    <a:lnTo>
                      <a:pt x="1" y="1006"/>
                    </a:lnTo>
                    <a:lnTo>
                      <a:pt x="20" y="1096"/>
                    </a:lnTo>
                    <a:lnTo>
                      <a:pt x="40" y="1186"/>
                    </a:lnTo>
                    <a:lnTo>
                      <a:pt x="70" y="1275"/>
                    </a:lnTo>
                    <a:lnTo>
                      <a:pt x="110" y="1355"/>
                    </a:lnTo>
                    <a:lnTo>
                      <a:pt x="160" y="1425"/>
                    </a:lnTo>
                    <a:lnTo>
                      <a:pt x="210" y="1495"/>
                    </a:lnTo>
                    <a:lnTo>
                      <a:pt x="270" y="1564"/>
                    </a:lnTo>
                    <a:lnTo>
                      <a:pt x="329" y="1624"/>
                    </a:lnTo>
                    <a:lnTo>
                      <a:pt x="409" y="1674"/>
                    </a:lnTo>
                    <a:lnTo>
                      <a:pt x="479" y="1724"/>
                    </a:lnTo>
                    <a:lnTo>
                      <a:pt x="558" y="1764"/>
                    </a:lnTo>
                    <a:lnTo>
                      <a:pt x="648" y="1794"/>
                    </a:lnTo>
                    <a:lnTo>
                      <a:pt x="728" y="1813"/>
                    </a:lnTo>
                    <a:lnTo>
                      <a:pt x="827" y="1823"/>
                    </a:lnTo>
                    <a:lnTo>
                      <a:pt x="917" y="1833"/>
                    </a:lnTo>
                    <a:lnTo>
                      <a:pt x="3986" y="1833"/>
                    </a:lnTo>
                    <a:lnTo>
                      <a:pt x="4085" y="1823"/>
                    </a:lnTo>
                    <a:lnTo>
                      <a:pt x="4175" y="1813"/>
                    </a:lnTo>
                    <a:lnTo>
                      <a:pt x="4265" y="1794"/>
                    </a:lnTo>
                    <a:lnTo>
                      <a:pt x="4344" y="1764"/>
                    </a:lnTo>
                    <a:lnTo>
                      <a:pt x="4424" y="1724"/>
                    </a:lnTo>
                    <a:lnTo>
                      <a:pt x="4504" y="1674"/>
                    </a:lnTo>
                    <a:lnTo>
                      <a:pt x="4574" y="1624"/>
                    </a:lnTo>
                    <a:lnTo>
                      <a:pt x="4633" y="1564"/>
                    </a:lnTo>
                    <a:lnTo>
                      <a:pt x="4693" y="1495"/>
                    </a:lnTo>
                    <a:lnTo>
                      <a:pt x="4753" y="1425"/>
                    </a:lnTo>
                    <a:lnTo>
                      <a:pt x="4793" y="1355"/>
                    </a:lnTo>
                    <a:lnTo>
                      <a:pt x="4833" y="1275"/>
                    </a:lnTo>
                    <a:lnTo>
                      <a:pt x="4862" y="1186"/>
                    </a:lnTo>
                    <a:lnTo>
                      <a:pt x="4892" y="1096"/>
                    </a:lnTo>
                    <a:lnTo>
                      <a:pt x="4902" y="1006"/>
                    </a:lnTo>
                    <a:lnTo>
                      <a:pt x="4902" y="917"/>
                    </a:lnTo>
                    <a:lnTo>
                      <a:pt x="4902" y="817"/>
                    </a:lnTo>
                    <a:lnTo>
                      <a:pt x="4892" y="728"/>
                    </a:lnTo>
                    <a:lnTo>
                      <a:pt x="4862" y="638"/>
                    </a:lnTo>
                    <a:lnTo>
                      <a:pt x="4833" y="558"/>
                    </a:lnTo>
                    <a:lnTo>
                      <a:pt x="4793" y="478"/>
                    </a:lnTo>
                    <a:lnTo>
                      <a:pt x="4753" y="399"/>
                    </a:lnTo>
                    <a:lnTo>
                      <a:pt x="4693" y="329"/>
                    </a:lnTo>
                    <a:lnTo>
                      <a:pt x="4633" y="269"/>
                    </a:lnTo>
                    <a:lnTo>
                      <a:pt x="4574" y="209"/>
                    </a:lnTo>
                    <a:lnTo>
                      <a:pt x="4504" y="150"/>
                    </a:lnTo>
                    <a:lnTo>
                      <a:pt x="4424" y="110"/>
                    </a:lnTo>
                    <a:lnTo>
                      <a:pt x="4344" y="70"/>
                    </a:lnTo>
                    <a:lnTo>
                      <a:pt x="4265" y="40"/>
                    </a:lnTo>
                    <a:lnTo>
                      <a:pt x="4175" y="10"/>
                    </a:lnTo>
                    <a:lnTo>
                      <a:pt x="4085"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3" name="Google Shape;3073;p31"/>
              <p:cNvSpPr/>
              <p:nvPr/>
            </p:nvSpPr>
            <p:spPr>
              <a:xfrm>
                <a:off x="1112275" y="2718125"/>
                <a:ext cx="68275" cy="198300"/>
              </a:xfrm>
              <a:custGeom>
                <a:rect b="b" l="l" r="r" t="t"/>
                <a:pathLst>
                  <a:path extrusionOk="0" h="7932" w="2731">
                    <a:moveTo>
                      <a:pt x="1365" y="1"/>
                    </a:moveTo>
                    <a:lnTo>
                      <a:pt x="1226" y="11"/>
                    </a:lnTo>
                    <a:lnTo>
                      <a:pt x="1086" y="31"/>
                    </a:lnTo>
                    <a:lnTo>
                      <a:pt x="957" y="61"/>
                    </a:lnTo>
                    <a:lnTo>
                      <a:pt x="827" y="110"/>
                    </a:lnTo>
                    <a:lnTo>
                      <a:pt x="718" y="160"/>
                    </a:lnTo>
                    <a:lnTo>
                      <a:pt x="598" y="230"/>
                    </a:lnTo>
                    <a:lnTo>
                      <a:pt x="499" y="310"/>
                    </a:lnTo>
                    <a:lnTo>
                      <a:pt x="399" y="399"/>
                    </a:lnTo>
                    <a:lnTo>
                      <a:pt x="309" y="499"/>
                    </a:lnTo>
                    <a:lnTo>
                      <a:pt x="230" y="599"/>
                    </a:lnTo>
                    <a:lnTo>
                      <a:pt x="160" y="718"/>
                    </a:lnTo>
                    <a:lnTo>
                      <a:pt x="110" y="828"/>
                    </a:lnTo>
                    <a:lnTo>
                      <a:pt x="60" y="957"/>
                    </a:lnTo>
                    <a:lnTo>
                      <a:pt x="30" y="1087"/>
                    </a:lnTo>
                    <a:lnTo>
                      <a:pt x="10" y="1226"/>
                    </a:lnTo>
                    <a:lnTo>
                      <a:pt x="0" y="1366"/>
                    </a:lnTo>
                    <a:lnTo>
                      <a:pt x="0" y="6566"/>
                    </a:lnTo>
                    <a:lnTo>
                      <a:pt x="10" y="6706"/>
                    </a:lnTo>
                    <a:lnTo>
                      <a:pt x="30" y="6845"/>
                    </a:lnTo>
                    <a:lnTo>
                      <a:pt x="60" y="6975"/>
                    </a:lnTo>
                    <a:lnTo>
                      <a:pt x="110" y="7094"/>
                    </a:lnTo>
                    <a:lnTo>
                      <a:pt x="160" y="7214"/>
                    </a:lnTo>
                    <a:lnTo>
                      <a:pt x="230" y="7333"/>
                    </a:lnTo>
                    <a:lnTo>
                      <a:pt x="309" y="7433"/>
                    </a:lnTo>
                    <a:lnTo>
                      <a:pt x="399" y="7533"/>
                    </a:lnTo>
                    <a:lnTo>
                      <a:pt x="499" y="7622"/>
                    </a:lnTo>
                    <a:lnTo>
                      <a:pt x="598" y="7702"/>
                    </a:lnTo>
                    <a:lnTo>
                      <a:pt x="718" y="7762"/>
                    </a:lnTo>
                    <a:lnTo>
                      <a:pt x="827" y="7822"/>
                    </a:lnTo>
                    <a:lnTo>
                      <a:pt x="957" y="7871"/>
                    </a:lnTo>
                    <a:lnTo>
                      <a:pt x="1086" y="7901"/>
                    </a:lnTo>
                    <a:lnTo>
                      <a:pt x="1226" y="7921"/>
                    </a:lnTo>
                    <a:lnTo>
                      <a:pt x="1365" y="7931"/>
                    </a:lnTo>
                    <a:lnTo>
                      <a:pt x="1505" y="7921"/>
                    </a:lnTo>
                    <a:lnTo>
                      <a:pt x="1634" y="7901"/>
                    </a:lnTo>
                    <a:lnTo>
                      <a:pt x="1764" y="7871"/>
                    </a:lnTo>
                    <a:lnTo>
                      <a:pt x="1893" y="7822"/>
                    </a:lnTo>
                    <a:lnTo>
                      <a:pt x="2013" y="7762"/>
                    </a:lnTo>
                    <a:lnTo>
                      <a:pt x="2123" y="7702"/>
                    </a:lnTo>
                    <a:lnTo>
                      <a:pt x="2232" y="7622"/>
                    </a:lnTo>
                    <a:lnTo>
                      <a:pt x="2332" y="7533"/>
                    </a:lnTo>
                    <a:lnTo>
                      <a:pt x="2411" y="7433"/>
                    </a:lnTo>
                    <a:lnTo>
                      <a:pt x="2491" y="7333"/>
                    </a:lnTo>
                    <a:lnTo>
                      <a:pt x="2561" y="7214"/>
                    </a:lnTo>
                    <a:lnTo>
                      <a:pt x="2621" y="7094"/>
                    </a:lnTo>
                    <a:lnTo>
                      <a:pt x="2671" y="6975"/>
                    </a:lnTo>
                    <a:lnTo>
                      <a:pt x="2700" y="6845"/>
                    </a:lnTo>
                    <a:lnTo>
                      <a:pt x="2720" y="6706"/>
                    </a:lnTo>
                    <a:lnTo>
                      <a:pt x="2730" y="6566"/>
                    </a:lnTo>
                    <a:lnTo>
                      <a:pt x="2730" y="1366"/>
                    </a:lnTo>
                    <a:lnTo>
                      <a:pt x="2720" y="1226"/>
                    </a:lnTo>
                    <a:lnTo>
                      <a:pt x="2700" y="1087"/>
                    </a:lnTo>
                    <a:lnTo>
                      <a:pt x="2671" y="957"/>
                    </a:lnTo>
                    <a:lnTo>
                      <a:pt x="2621" y="828"/>
                    </a:lnTo>
                    <a:lnTo>
                      <a:pt x="2561" y="718"/>
                    </a:lnTo>
                    <a:lnTo>
                      <a:pt x="2491" y="599"/>
                    </a:lnTo>
                    <a:lnTo>
                      <a:pt x="2411" y="499"/>
                    </a:lnTo>
                    <a:lnTo>
                      <a:pt x="2332" y="399"/>
                    </a:lnTo>
                    <a:lnTo>
                      <a:pt x="2232" y="310"/>
                    </a:lnTo>
                    <a:lnTo>
                      <a:pt x="2123" y="230"/>
                    </a:lnTo>
                    <a:lnTo>
                      <a:pt x="2013" y="160"/>
                    </a:lnTo>
                    <a:lnTo>
                      <a:pt x="1893" y="110"/>
                    </a:lnTo>
                    <a:lnTo>
                      <a:pt x="1764" y="61"/>
                    </a:lnTo>
                    <a:lnTo>
                      <a:pt x="1634" y="31"/>
                    </a:lnTo>
                    <a:lnTo>
                      <a:pt x="1505" y="11"/>
                    </a:lnTo>
                    <a:lnTo>
                      <a:pt x="1365"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4" name="Google Shape;3074;p31"/>
              <p:cNvSpPr/>
              <p:nvPr/>
            </p:nvSpPr>
            <p:spPr>
              <a:xfrm>
                <a:off x="794450" y="2224225"/>
                <a:ext cx="705150" cy="601775"/>
              </a:xfrm>
              <a:custGeom>
                <a:rect b="b" l="l" r="r" t="t"/>
                <a:pathLst>
                  <a:path extrusionOk="0" h="24071" w="28206">
                    <a:moveTo>
                      <a:pt x="7124" y="0"/>
                    </a:moveTo>
                    <a:lnTo>
                      <a:pt x="6736" y="10"/>
                    </a:lnTo>
                    <a:lnTo>
                      <a:pt x="6347" y="40"/>
                    </a:lnTo>
                    <a:lnTo>
                      <a:pt x="5979" y="90"/>
                    </a:lnTo>
                    <a:lnTo>
                      <a:pt x="5610" y="160"/>
                    </a:lnTo>
                    <a:lnTo>
                      <a:pt x="5241" y="249"/>
                    </a:lnTo>
                    <a:lnTo>
                      <a:pt x="4893" y="359"/>
                    </a:lnTo>
                    <a:lnTo>
                      <a:pt x="4544" y="479"/>
                    </a:lnTo>
                    <a:lnTo>
                      <a:pt x="4205" y="618"/>
                    </a:lnTo>
                    <a:lnTo>
                      <a:pt x="3876" y="777"/>
                    </a:lnTo>
                    <a:lnTo>
                      <a:pt x="3558" y="947"/>
                    </a:lnTo>
                    <a:lnTo>
                      <a:pt x="3249" y="1136"/>
                    </a:lnTo>
                    <a:lnTo>
                      <a:pt x="2960" y="1335"/>
                    </a:lnTo>
                    <a:lnTo>
                      <a:pt x="2671" y="1555"/>
                    </a:lnTo>
                    <a:lnTo>
                      <a:pt x="2392" y="1784"/>
                    </a:lnTo>
                    <a:lnTo>
                      <a:pt x="2133" y="2023"/>
                    </a:lnTo>
                    <a:lnTo>
                      <a:pt x="1884" y="2282"/>
                    </a:lnTo>
                    <a:lnTo>
                      <a:pt x="1645" y="2551"/>
                    </a:lnTo>
                    <a:lnTo>
                      <a:pt x="1426" y="2830"/>
                    </a:lnTo>
                    <a:lnTo>
                      <a:pt x="1216" y="3119"/>
                    </a:lnTo>
                    <a:lnTo>
                      <a:pt x="1017" y="3418"/>
                    </a:lnTo>
                    <a:lnTo>
                      <a:pt x="838" y="3736"/>
                    </a:lnTo>
                    <a:lnTo>
                      <a:pt x="678" y="4055"/>
                    </a:lnTo>
                    <a:lnTo>
                      <a:pt x="529" y="4384"/>
                    </a:lnTo>
                    <a:lnTo>
                      <a:pt x="399" y="4723"/>
                    </a:lnTo>
                    <a:lnTo>
                      <a:pt x="290" y="5061"/>
                    </a:lnTo>
                    <a:lnTo>
                      <a:pt x="190" y="5420"/>
                    </a:lnTo>
                    <a:lnTo>
                      <a:pt x="110" y="5779"/>
                    </a:lnTo>
                    <a:lnTo>
                      <a:pt x="51" y="6137"/>
                    </a:lnTo>
                    <a:lnTo>
                      <a:pt x="11" y="6516"/>
                    </a:lnTo>
                    <a:lnTo>
                      <a:pt x="1" y="6885"/>
                    </a:lnTo>
                    <a:lnTo>
                      <a:pt x="1" y="7263"/>
                    </a:lnTo>
                    <a:lnTo>
                      <a:pt x="21" y="7652"/>
                    </a:lnTo>
                    <a:lnTo>
                      <a:pt x="1356" y="24071"/>
                    </a:lnTo>
                    <a:lnTo>
                      <a:pt x="2472" y="24071"/>
                    </a:lnTo>
                    <a:lnTo>
                      <a:pt x="2472" y="18312"/>
                    </a:lnTo>
                    <a:lnTo>
                      <a:pt x="2482" y="18133"/>
                    </a:lnTo>
                    <a:lnTo>
                      <a:pt x="2511" y="17973"/>
                    </a:lnTo>
                    <a:lnTo>
                      <a:pt x="2551" y="17814"/>
                    </a:lnTo>
                    <a:lnTo>
                      <a:pt x="2611" y="17655"/>
                    </a:lnTo>
                    <a:lnTo>
                      <a:pt x="2681" y="17505"/>
                    </a:lnTo>
                    <a:lnTo>
                      <a:pt x="2761" y="17366"/>
                    </a:lnTo>
                    <a:lnTo>
                      <a:pt x="2860" y="17236"/>
                    </a:lnTo>
                    <a:lnTo>
                      <a:pt x="2970" y="17117"/>
                    </a:lnTo>
                    <a:lnTo>
                      <a:pt x="3089" y="17017"/>
                    </a:lnTo>
                    <a:lnTo>
                      <a:pt x="3219" y="16917"/>
                    </a:lnTo>
                    <a:lnTo>
                      <a:pt x="3358" y="16828"/>
                    </a:lnTo>
                    <a:lnTo>
                      <a:pt x="3508" y="16758"/>
                    </a:lnTo>
                    <a:lnTo>
                      <a:pt x="3667" y="16708"/>
                    </a:lnTo>
                    <a:lnTo>
                      <a:pt x="3827" y="16658"/>
                    </a:lnTo>
                    <a:lnTo>
                      <a:pt x="3996" y="16638"/>
                    </a:lnTo>
                    <a:lnTo>
                      <a:pt x="4165" y="16628"/>
                    </a:lnTo>
                    <a:lnTo>
                      <a:pt x="4345" y="16618"/>
                    </a:lnTo>
                    <a:lnTo>
                      <a:pt x="4514" y="16599"/>
                    </a:lnTo>
                    <a:lnTo>
                      <a:pt x="4673" y="16549"/>
                    </a:lnTo>
                    <a:lnTo>
                      <a:pt x="4823" y="16499"/>
                    </a:lnTo>
                    <a:lnTo>
                      <a:pt x="4972" y="16429"/>
                    </a:lnTo>
                    <a:lnTo>
                      <a:pt x="5112" y="16339"/>
                    </a:lnTo>
                    <a:lnTo>
                      <a:pt x="5241" y="16240"/>
                    </a:lnTo>
                    <a:lnTo>
                      <a:pt x="5361" y="16140"/>
                    </a:lnTo>
                    <a:lnTo>
                      <a:pt x="5470" y="16021"/>
                    </a:lnTo>
                    <a:lnTo>
                      <a:pt x="5570" y="15891"/>
                    </a:lnTo>
                    <a:lnTo>
                      <a:pt x="5660" y="15752"/>
                    </a:lnTo>
                    <a:lnTo>
                      <a:pt x="5729" y="15602"/>
                    </a:lnTo>
                    <a:lnTo>
                      <a:pt x="5789" y="15443"/>
                    </a:lnTo>
                    <a:lnTo>
                      <a:pt x="5829" y="15283"/>
                    </a:lnTo>
                    <a:lnTo>
                      <a:pt x="5849" y="15124"/>
                    </a:lnTo>
                    <a:lnTo>
                      <a:pt x="5859" y="14945"/>
                    </a:lnTo>
                    <a:lnTo>
                      <a:pt x="5859" y="10681"/>
                    </a:lnTo>
                    <a:lnTo>
                      <a:pt x="5869" y="10511"/>
                    </a:lnTo>
                    <a:lnTo>
                      <a:pt x="5899" y="10342"/>
                    </a:lnTo>
                    <a:lnTo>
                      <a:pt x="5939" y="10182"/>
                    </a:lnTo>
                    <a:lnTo>
                      <a:pt x="5998" y="10033"/>
                    </a:lnTo>
                    <a:lnTo>
                      <a:pt x="6068" y="9884"/>
                    </a:lnTo>
                    <a:lnTo>
                      <a:pt x="6148" y="9744"/>
                    </a:lnTo>
                    <a:lnTo>
                      <a:pt x="6248" y="9615"/>
                    </a:lnTo>
                    <a:lnTo>
                      <a:pt x="6357" y="9495"/>
                    </a:lnTo>
                    <a:lnTo>
                      <a:pt x="6477" y="9385"/>
                    </a:lnTo>
                    <a:lnTo>
                      <a:pt x="6606" y="9296"/>
                    </a:lnTo>
                    <a:lnTo>
                      <a:pt x="6746" y="9206"/>
                    </a:lnTo>
                    <a:lnTo>
                      <a:pt x="6895" y="9136"/>
                    </a:lnTo>
                    <a:lnTo>
                      <a:pt x="7055" y="9077"/>
                    </a:lnTo>
                    <a:lnTo>
                      <a:pt x="7214" y="9037"/>
                    </a:lnTo>
                    <a:lnTo>
                      <a:pt x="7383" y="9017"/>
                    </a:lnTo>
                    <a:lnTo>
                      <a:pt x="7553" y="9007"/>
                    </a:lnTo>
                    <a:lnTo>
                      <a:pt x="20644" y="9007"/>
                    </a:lnTo>
                    <a:lnTo>
                      <a:pt x="20823" y="9017"/>
                    </a:lnTo>
                    <a:lnTo>
                      <a:pt x="20993" y="9037"/>
                    </a:lnTo>
                    <a:lnTo>
                      <a:pt x="21152" y="9077"/>
                    </a:lnTo>
                    <a:lnTo>
                      <a:pt x="21311" y="9136"/>
                    </a:lnTo>
                    <a:lnTo>
                      <a:pt x="21451" y="9206"/>
                    </a:lnTo>
                    <a:lnTo>
                      <a:pt x="21590" y="9296"/>
                    </a:lnTo>
                    <a:lnTo>
                      <a:pt x="21720" y="9385"/>
                    </a:lnTo>
                    <a:lnTo>
                      <a:pt x="21849" y="9495"/>
                    </a:lnTo>
                    <a:lnTo>
                      <a:pt x="21949" y="9615"/>
                    </a:lnTo>
                    <a:lnTo>
                      <a:pt x="22049" y="9744"/>
                    </a:lnTo>
                    <a:lnTo>
                      <a:pt x="22138" y="9884"/>
                    </a:lnTo>
                    <a:lnTo>
                      <a:pt x="22208" y="10033"/>
                    </a:lnTo>
                    <a:lnTo>
                      <a:pt x="22268" y="10182"/>
                    </a:lnTo>
                    <a:lnTo>
                      <a:pt x="22308" y="10342"/>
                    </a:lnTo>
                    <a:lnTo>
                      <a:pt x="22328" y="10511"/>
                    </a:lnTo>
                    <a:lnTo>
                      <a:pt x="22338" y="10681"/>
                    </a:lnTo>
                    <a:lnTo>
                      <a:pt x="22338" y="14945"/>
                    </a:lnTo>
                    <a:lnTo>
                      <a:pt x="22348" y="15124"/>
                    </a:lnTo>
                    <a:lnTo>
                      <a:pt x="22377" y="15283"/>
                    </a:lnTo>
                    <a:lnTo>
                      <a:pt x="22417" y="15443"/>
                    </a:lnTo>
                    <a:lnTo>
                      <a:pt x="22477" y="15602"/>
                    </a:lnTo>
                    <a:lnTo>
                      <a:pt x="22547" y="15752"/>
                    </a:lnTo>
                    <a:lnTo>
                      <a:pt x="22627" y="15891"/>
                    </a:lnTo>
                    <a:lnTo>
                      <a:pt x="22726" y="16021"/>
                    </a:lnTo>
                    <a:lnTo>
                      <a:pt x="22836" y="16140"/>
                    </a:lnTo>
                    <a:lnTo>
                      <a:pt x="22955" y="16240"/>
                    </a:lnTo>
                    <a:lnTo>
                      <a:pt x="23085" y="16339"/>
                    </a:lnTo>
                    <a:lnTo>
                      <a:pt x="23224" y="16429"/>
                    </a:lnTo>
                    <a:lnTo>
                      <a:pt x="23374" y="16499"/>
                    </a:lnTo>
                    <a:lnTo>
                      <a:pt x="23533" y="16549"/>
                    </a:lnTo>
                    <a:lnTo>
                      <a:pt x="23693" y="16599"/>
                    </a:lnTo>
                    <a:lnTo>
                      <a:pt x="23862" y="16618"/>
                    </a:lnTo>
                    <a:lnTo>
                      <a:pt x="24031" y="16628"/>
                    </a:lnTo>
                    <a:lnTo>
                      <a:pt x="24211" y="16638"/>
                    </a:lnTo>
                    <a:lnTo>
                      <a:pt x="24370" y="16658"/>
                    </a:lnTo>
                    <a:lnTo>
                      <a:pt x="24539" y="16708"/>
                    </a:lnTo>
                    <a:lnTo>
                      <a:pt x="24689" y="16758"/>
                    </a:lnTo>
                    <a:lnTo>
                      <a:pt x="24838" y="16828"/>
                    </a:lnTo>
                    <a:lnTo>
                      <a:pt x="24978" y="16917"/>
                    </a:lnTo>
                    <a:lnTo>
                      <a:pt x="25107" y="17017"/>
                    </a:lnTo>
                    <a:lnTo>
                      <a:pt x="25227" y="17117"/>
                    </a:lnTo>
                    <a:lnTo>
                      <a:pt x="25336" y="17236"/>
                    </a:lnTo>
                    <a:lnTo>
                      <a:pt x="25436" y="17366"/>
                    </a:lnTo>
                    <a:lnTo>
                      <a:pt x="25526" y="17505"/>
                    </a:lnTo>
                    <a:lnTo>
                      <a:pt x="25595" y="17655"/>
                    </a:lnTo>
                    <a:lnTo>
                      <a:pt x="25645" y="17814"/>
                    </a:lnTo>
                    <a:lnTo>
                      <a:pt x="25695" y="17973"/>
                    </a:lnTo>
                    <a:lnTo>
                      <a:pt x="25715" y="18133"/>
                    </a:lnTo>
                    <a:lnTo>
                      <a:pt x="25725" y="18312"/>
                    </a:lnTo>
                    <a:lnTo>
                      <a:pt x="25725" y="24071"/>
                    </a:lnTo>
                    <a:lnTo>
                      <a:pt x="26841" y="24071"/>
                    </a:lnTo>
                    <a:lnTo>
                      <a:pt x="28186" y="7652"/>
                    </a:lnTo>
                    <a:lnTo>
                      <a:pt x="28206" y="7263"/>
                    </a:lnTo>
                    <a:lnTo>
                      <a:pt x="28206" y="6885"/>
                    </a:lnTo>
                    <a:lnTo>
                      <a:pt x="28186" y="6516"/>
                    </a:lnTo>
                    <a:lnTo>
                      <a:pt x="28146" y="6137"/>
                    </a:lnTo>
                    <a:lnTo>
                      <a:pt x="28086" y="5779"/>
                    </a:lnTo>
                    <a:lnTo>
                      <a:pt x="28006" y="5420"/>
                    </a:lnTo>
                    <a:lnTo>
                      <a:pt x="27917" y="5061"/>
                    </a:lnTo>
                    <a:lnTo>
                      <a:pt x="27797" y="4723"/>
                    </a:lnTo>
                    <a:lnTo>
                      <a:pt x="27668" y="4384"/>
                    </a:lnTo>
                    <a:lnTo>
                      <a:pt x="27528" y="4055"/>
                    </a:lnTo>
                    <a:lnTo>
                      <a:pt x="27359" y="3736"/>
                    </a:lnTo>
                    <a:lnTo>
                      <a:pt x="27180" y="3418"/>
                    </a:lnTo>
                    <a:lnTo>
                      <a:pt x="26990" y="3119"/>
                    </a:lnTo>
                    <a:lnTo>
                      <a:pt x="26781" y="2830"/>
                    </a:lnTo>
                    <a:lnTo>
                      <a:pt x="26552" y="2551"/>
                    </a:lnTo>
                    <a:lnTo>
                      <a:pt x="26323" y="2282"/>
                    </a:lnTo>
                    <a:lnTo>
                      <a:pt x="26074" y="2023"/>
                    </a:lnTo>
                    <a:lnTo>
                      <a:pt x="25805" y="1784"/>
                    </a:lnTo>
                    <a:lnTo>
                      <a:pt x="25536" y="1555"/>
                    </a:lnTo>
                    <a:lnTo>
                      <a:pt x="25247" y="1335"/>
                    </a:lnTo>
                    <a:lnTo>
                      <a:pt x="24948" y="1136"/>
                    </a:lnTo>
                    <a:lnTo>
                      <a:pt x="24639" y="947"/>
                    </a:lnTo>
                    <a:lnTo>
                      <a:pt x="24320" y="777"/>
                    </a:lnTo>
                    <a:lnTo>
                      <a:pt x="23991" y="618"/>
                    </a:lnTo>
                    <a:lnTo>
                      <a:pt x="23653" y="479"/>
                    </a:lnTo>
                    <a:lnTo>
                      <a:pt x="23314" y="359"/>
                    </a:lnTo>
                    <a:lnTo>
                      <a:pt x="22955" y="249"/>
                    </a:lnTo>
                    <a:lnTo>
                      <a:pt x="22597" y="160"/>
                    </a:lnTo>
                    <a:lnTo>
                      <a:pt x="22228" y="90"/>
                    </a:lnTo>
                    <a:lnTo>
                      <a:pt x="21849" y="40"/>
                    </a:lnTo>
                    <a:lnTo>
                      <a:pt x="21471" y="10"/>
                    </a:lnTo>
                    <a:lnTo>
                      <a:pt x="2108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5" name="Google Shape;3075;p31"/>
              <p:cNvSpPr/>
              <p:nvPr/>
            </p:nvSpPr>
            <p:spPr>
              <a:xfrm>
                <a:off x="805675" y="2312900"/>
                <a:ext cx="683975" cy="86200"/>
              </a:xfrm>
              <a:custGeom>
                <a:rect b="b" l="l" r="r" t="t"/>
                <a:pathLst>
                  <a:path extrusionOk="0" h="3448" w="27359">
                    <a:moveTo>
                      <a:pt x="508" y="0"/>
                    </a:moveTo>
                    <a:lnTo>
                      <a:pt x="359" y="249"/>
                    </a:lnTo>
                    <a:lnTo>
                      <a:pt x="229" y="518"/>
                    </a:lnTo>
                    <a:lnTo>
                      <a:pt x="110" y="777"/>
                    </a:lnTo>
                    <a:lnTo>
                      <a:pt x="0" y="1056"/>
                    </a:lnTo>
                    <a:lnTo>
                      <a:pt x="717" y="1325"/>
                    </a:lnTo>
                    <a:lnTo>
                      <a:pt x="1465" y="1584"/>
                    </a:lnTo>
                    <a:lnTo>
                      <a:pt x="2232" y="1833"/>
                    </a:lnTo>
                    <a:lnTo>
                      <a:pt x="3029" y="2062"/>
                    </a:lnTo>
                    <a:lnTo>
                      <a:pt x="3836" y="2272"/>
                    </a:lnTo>
                    <a:lnTo>
                      <a:pt x="4663" y="2471"/>
                    </a:lnTo>
                    <a:lnTo>
                      <a:pt x="5520" y="2650"/>
                    </a:lnTo>
                    <a:lnTo>
                      <a:pt x="6386" y="2810"/>
                    </a:lnTo>
                    <a:lnTo>
                      <a:pt x="7273" y="2949"/>
                    </a:lnTo>
                    <a:lnTo>
                      <a:pt x="8170" y="3079"/>
                    </a:lnTo>
                    <a:lnTo>
                      <a:pt x="9086" y="3188"/>
                    </a:lnTo>
                    <a:lnTo>
                      <a:pt x="10023" y="3278"/>
                    </a:lnTo>
                    <a:lnTo>
                      <a:pt x="10969" y="3348"/>
                    </a:lnTo>
                    <a:lnTo>
                      <a:pt x="11926" y="3397"/>
                    </a:lnTo>
                    <a:lnTo>
                      <a:pt x="12892" y="3437"/>
                    </a:lnTo>
                    <a:lnTo>
                      <a:pt x="13878" y="3447"/>
                    </a:lnTo>
                    <a:lnTo>
                      <a:pt x="14825" y="3437"/>
                    </a:lnTo>
                    <a:lnTo>
                      <a:pt x="15761" y="3407"/>
                    </a:lnTo>
                    <a:lnTo>
                      <a:pt x="16688" y="3358"/>
                    </a:lnTo>
                    <a:lnTo>
                      <a:pt x="17605" y="3288"/>
                    </a:lnTo>
                    <a:lnTo>
                      <a:pt x="18501" y="3208"/>
                    </a:lnTo>
                    <a:lnTo>
                      <a:pt x="19388" y="3109"/>
                    </a:lnTo>
                    <a:lnTo>
                      <a:pt x="20265" y="2989"/>
                    </a:lnTo>
                    <a:lnTo>
                      <a:pt x="21121" y="2849"/>
                    </a:lnTo>
                    <a:lnTo>
                      <a:pt x="21968" y="2700"/>
                    </a:lnTo>
                    <a:lnTo>
                      <a:pt x="22795" y="2531"/>
                    </a:lnTo>
                    <a:lnTo>
                      <a:pt x="23602" y="2341"/>
                    </a:lnTo>
                    <a:lnTo>
                      <a:pt x="24399" y="2142"/>
                    </a:lnTo>
                    <a:lnTo>
                      <a:pt x="25166" y="1933"/>
                    </a:lnTo>
                    <a:lnTo>
                      <a:pt x="25924" y="1704"/>
                    </a:lnTo>
                    <a:lnTo>
                      <a:pt x="26651" y="1455"/>
                    </a:lnTo>
                    <a:lnTo>
                      <a:pt x="27358" y="1206"/>
                    </a:lnTo>
                    <a:lnTo>
                      <a:pt x="27259" y="927"/>
                    </a:lnTo>
                    <a:lnTo>
                      <a:pt x="27139" y="658"/>
                    </a:lnTo>
                    <a:lnTo>
                      <a:pt x="27010" y="389"/>
                    </a:lnTo>
                    <a:lnTo>
                      <a:pt x="26870" y="130"/>
                    </a:lnTo>
                    <a:lnTo>
                      <a:pt x="26183" y="369"/>
                    </a:lnTo>
                    <a:lnTo>
                      <a:pt x="25465" y="588"/>
                    </a:lnTo>
                    <a:lnTo>
                      <a:pt x="24738" y="797"/>
                    </a:lnTo>
                    <a:lnTo>
                      <a:pt x="23991" y="996"/>
                    </a:lnTo>
                    <a:lnTo>
                      <a:pt x="23224" y="1186"/>
                    </a:lnTo>
                    <a:lnTo>
                      <a:pt x="22437" y="1355"/>
                    </a:lnTo>
                    <a:lnTo>
                      <a:pt x="21640" y="1504"/>
                    </a:lnTo>
                    <a:lnTo>
                      <a:pt x="20833" y="1644"/>
                    </a:lnTo>
                    <a:lnTo>
                      <a:pt x="20006" y="1773"/>
                    </a:lnTo>
                    <a:lnTo>
                      <a:pt x="19159" y="1883"/>
                    </a:lnTo>
                    <a:lnTo>
                      <a:pt x="18312" y="1973"/>
                    </a:lnTo>
                    <a:lnTo>
                      <a:pt x="17445" y="2052"/>
                    </a:lnTo>
                    <a:lnTo>
                      <a:pt x="16568" y="2112"/>
                    </a:lnTo>
                    <a:lnTo>
                      <a:pt x="15682" y="2152"/>
                    </a:lnTo>
                    <a:lnTo>
                      <a:pt x="14785" y="2182"/>
                    </a:lnTo>
                    <a:lnTo>
                      <a:pt x="13878" y="2192"/>
                    </a:lnTo>
                    <a:lnTo>
                      <a:pt x="12932" y="2182"/>
                    </a:lnTo>
                    <a:lnTo>
                      <a:pt x="12005" y="2152"/>
                    </a:lnTo>
                    <a:lnTo>
                      <a:pt x="11089" y="2102"/>
                    </a:lnTo>
                    <a:lnTo>
                      <a:pt x="10182" y="2042"/>
                    </a:lnTo>
                    <a:lnTo>
                      <a:pt x="9296" y="1963"/>
                    </a:lnTo>
                    <a:lnTo>
                      <a:pt x="8409" y="1863"/>
                    </a:lnTo>
                    <a:lnTo>
                      <a:pt x="7542" y="1744"/>
                    </a:lnTo>
                    <a:lnTo>
                      <a:pt x="6695" y="1614"/>
                    </a:lnTo>
                    <a:lnTo>
                      <a:pt x="5858" y="1465"/>
                    </a:lnTo>
                    <a:lnTo>
                      <a:pt x="5041" y="1295"/>
                    </a:lnTo>
                    <a:lnTo>
                      <a:pt x="4234" y="1116"/>
                    </a:lnTo>
                    <a:lnTo>
                      <a:pt x="3447" y="917"/>
                    </a:lnTo>
                    <a:lnTo>
                      <a:pt x="2680" y="707"/>
                    </a:lnTo>
                    <a:lnTo>
                      <a:pt x="1933" y="488"/>
                    </a:lnTo>
                    <a:lnTo>
                      <a:pt x="1216" y="249"/>
                    </a:lnTo>
                    <a:lnTo>
                      <a:pt x="508"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76" name="Google Shape;3076;p31"/>
            <p:cNvSpPr/>
            <p:nvPr/>
          </p:nvSpPr>
          <p:spPr>
            <a:xfrm>
              <a:off x="457200" y="3087471"/>
              <a:ext cx="1632000" cy="1632000"/>
            </a:xfrm>
            <a:prstGeom prst="ellipse">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3077" name="Google Shape;3077;p31"/>
          <p:cNvGrpSpPr/>
          <p:nvPr/>
        </p:nvGrpSpPr>
        <p:grpSpPr>
          <a:xfrm>
            <a:off x="7054800" y="1039896"/>
            <a:ext cx="1632000" cy="1632000"/>
            <a:chOff x="7054800" y="1039896"/>
            <a:chExt cx="1632000" cy="1632000"/>
          </a:xfrm>
        </p:grpSpPr>
        <p:grpSp>
          <p:nvGrpSpPr>
            <p:cNvPr id="3078" name="Google Shape;3078;p31"/>
            <p:cNvGrpSpPr/>
            <p:nvPr/>
          </p:nvGrpSpPr>
          <p:grpSpPr>
            <a:xfrm>
              <a:off x="7282963" y="1152613"/>
              <a:ext cx="1175625" cy="1406525"/>
              <a:chOff x="558350" y="249575"/>
              <a:chExt cx="1175625" cy="1406525"/>
            </a:xfrm>
          </p:grpSpPr>
          <p:sp>
            <p:nvSpPr>
              <p:cNvPr id="3079" name="Google Shape;3079;p31"/>
              <p:cNvSpPr/>
              <p:nvPr/>
            </p:nvSpPr>
            <p:spPr>
              <a:xfrm>
                <a:off x="558350" y="480450"/>
                <a:ext cx="1175625" cy="1175650"/>
              </a:xfrm>
              <a:custGeom>
                <a:rect b="b" l="l" r="r" t="t"/>
                <a:pathLst>
                  <a:path extrusionOk="0" h="47026" w="47025">
                    <a:moveTo>
                      <a:pt x="23512" y="1"/>
                    </a:moveTo>
                    <a:lnTo>
                      <a:pt x="22905" y="11"/>
                    </a:lnTo>
                    <a:lnTo>
                      <a:pt x="22307" y="31"/>
                    </a:lnTo>
                    <a:lnTo>
                      <a:pt x="21709" y="71"/>
                    </a:lnTo>
                    <a:lnTo>
                      <a:pt x="21111" y="130"/>
                    </a:lnTo>
                    <a:lnTo>
                      <a:pt x="20524" y="190"/>
                    </a:lnTo>
                    <a:lnTo>
                      <a:pt x="19936" y="280"/>
                    </a:lnTo>
                    <a:lnTo>
                      <a:pt x="19348" y="370"/>
                    </a:lnTo>
                    <a:lnTo>
                      <a:pt x="18780" y="479"/>
                    </a:lnTo>
                    <a:lnTo>
                      <a:pt x="18202" y="609"/>
                    </a:lnTo>
                    <a:lnTo>
                      <a:pt x="17634" y="748"/>
                    </a:lnTo>
                    <a:lnTo>
                      <a:pt x="17076" y="898"/>
                    </a:lnTo>
                    <a:lnTo>
                      <a:pt x="16518" y="1057"/>
                    </a:lnTo>
                    <a:lnTo>
                      <a:pt x="15971" y="1236"/>
                    </a:lnTo>
                    <a:lnTo>
                      <a:pt x="15433" y="1436"/>
                    </a:lnTo>
                    <a:lnTo>
                      <a:pt x="14895" y="1635"/>
                    </a:lnTo>
                    <a:lnTo>
                      <a:pt x="14366" y="1854"/>
                    </a:lnTo>
                    <a:lnTo>
                      <a:pt x="13838" y="2083"/>
                    </a:lnTo>
                    <a:lnTo>
                      <a:pt x="13320" y="2322"/>
                    </a:lnTo>
                    <a:lnTo>
                      <a:pt x="12812" y="2581"/>
                    </a:lnTo>
                    <a:lnTo>
                      <a:pt x="12304" y="2840"/>
                    </a:lnTo>
                    <a:lnTo>
                      <a:pt x="11816" y="3119"/>
                    </a:lnTo>
                    <a:lnTo>
                      <a:pt x="11318" y="3408"/>
                    </a:lnTo>
                    <a:lnTo>
                      <a:pt x="10840" y="3707"/>
                    </a:lnTo>
                    <a:lnTo>
                      <a:pt x="10371" y="4016"/>
                    </a:lnTo>
                    <a:lnTo>
                      <a:pt x="9903" y="4345"/>
                    </a:lnTo>
                    <a:lnTo>
                      <a:pt x="9445" y="4674"/>
                    </a:lnTo>
                    <a:lnTo>
                      <a:pt x="8996" y="5022"/>
                    </a:lnTo>
                    <a:lnTo>
                      <a:pt x="8558" y="5371"/>
                    </a:lnTo>
                    <a:lnTo>
                      <a:pt x="8130" y="5740"/>
                    </a:lnTo>
                    <a:lnTo>
                      <a:pt x="7701" y="6108"/>
                    </a:lnTo>
                    <a:lnTo>
                      <a:pt x="7293" y="6497"/>
                    </a:lnTo>
                    <a:lnTo>
                      <a:pt x="6884" y="6895"/>
                    </a:lnTo>
                    <a:lnTo>
                      <a:pt x="6496" y="7294"/>
                    </a:lnTo>
                    <a:lnTo>
                      <a:pt x="6107" y="7712"/>
                    </a:lnTo>
                    <a:lnTo>
                      <a:pt x="5739" y="8131"/>
                    </a:lnTo>
                    <a:lnTo>
                      <a:pt x="5370" y="8559"/>
                    </a:lnTo>
                    <a:lnTo>
                      <a:pt x="5021" y="8997"/>
                    </a:lnTo>
                    <a:lnTo>
                      <a:pt x="4673" y="9446"/>
                    </a:lnTo>
                    <a:lnTo>
                      <a:pt x="4344" y="9904"/>
                    </a:lnTo>
                    <a:lnTo>
                      <a:pt x="4015" y="10372"/>
                    </a:lnTo>
                    <a:lnTo>
                      <a:pt x="3706" y="10841"/>
                    </a:lnTo>
                    <a:lnTo>
                      <a:pt x="3407" y="11329"/>
                    </a:lnTo>
                    <a:lnTo>
                      <a:pt x="3118" y="11817"/>
                    </a:lnTo>
                    <a:lnTo>
                      <a:pt x="2839" y="12305"/>
                    </a:lnTo>
                    <a:lnTo>
                      <a:pt x="2570" y="12813"/>
                    </a:lnTo>
                    <a:lnTo>
                      <a:pt x="2321" y="13321"/>
                    </a:lnTo>
                    <a:lnTo>
                      <a:pt x="2082" y="13839"/>
                    </a:lnTo>
                    <a:lnTo>
                      <a:pt x="1853" y="14367"/>
                    </a:lnTo>
                    <a:lnTo>
                      <a:pt x="1634" y="14895"/>
                    </a:lnTo>
                    <a:lnTo>
                      <a:pt x="1425" y="15433"/>
                    </a:lnTo>
                    <a:lnTo>
                      <a:pt x="1235" y="15971"/>
                    </a:lnTo>
                    <a:lnTo>
                      <a:pt x="1056" y="16529"/>
                    </a:lnTo>
                    <a:lnTo>
                      <a:pt x="897" y="17077"/>
                    </a:lnTo>
                    <a:lnTo>
                      <a:pt x="747" y="17645"/>
                    </a:lnTo>
                    <a:lnTo>
                      <a:pt x="608" y="18203"/>
                    </a:lnTo>
                    <a:lnTo>
                      <a:pt x="478" y="18781"/>
                    </a:lnTo>
                    <a:lnTo>
                      <a:pt x="369" y="19359"/>
                    </a:lnTo>
                    <a:lnTo>
                      <a:pt x="269" y="19937"/>
                    </a:lnTo>
                    <a:lnTo>
                      <a:pt x="189" y="20525"/>
                    </a:lnTo>
                    <a:lnTo>
                      <a:pt x="120" y="21112"/>
                    </a:lnTo>
                    <a:lnTo>
                      <a:pt x="70" y="21710"/>
                    </a:lnTo>
                    <a:lnTo>
                      <a:pt x="30" y="22308"/>
                    </a:lnTo>
                    <a:lnTo>
                      <a:pt x="10" y="22906"/>
                    </a:lnTo>
                    <a:lnTo>
                      <a:pt x="0" y="23513"/>
                    </a:lnTo>
                    <a:lnTo>
                      <a:pt x="10" y="24121"/>
                    </a:lnTo>
                    <a:lnTo>
                      <a:pt x="30" y="24729"/>
                    </a:lnTo>
                    <a:lnTo>
                      <a:pt x="70" y="25327"/>
                    </a:lnTo>
                    <a:lnTo>
                      <a:pt x="120" y="25924"/>
                    </a:lnTo>
                    <a:lnTo>
                      <a:pt x="189" y="26512"/>
                    </a:lnTo>
                    <a:lnTo>
                      <a:pt x="269" y="27100"/>
                    </a:lnTo>
                    <a:lnTo>
                      <a:pt x="369" y="27678"/>
                    </a:lnTo>
                    <a:lnTo>
                      <a:pt x="478" y="28256"/>
                    </a:lnTo>
                    <a:lnTo>
                      <a:pt x="608" y="28824"/>
                    </a:lnTo>
                    <a:lnTo>
                      <a:pt x="747" y="29392"/>
                    </a:lnTo>
                    <a:lnTo>
                      <a:pt x="897" y="29949"/>
                    </a:lnTo>
                    <a:lnTo>
                      <a:pt x="1056" y="30507"/>
                    </a:lnTo>
                    <a:lnTo>
                      <a:pt x="1235" y="31055"/>
                    </a:lnTo>
                    <a:lnTo>
                      <a:pt x="1425" y="31603"/>
                    </a:lnTo>
                    <a:lnTo>
                      <a:pt x="1634" y="32141"/>
                    </a:lnTo>
                    <a:lnTo>
                      <a:pt x="1853" y="32669"/>
                    </a:lnTo>
                    <a:lnTo>
                      <a:pt x="2082" y="33197"/>
                    </a:lnTo>
                    <a:lnTo>
                      <a:pt x="2321" y="33715"/>
                    </a:lnTo>
                    <a:lnTo>
                      <a:pt x="2570" y="34224"/>
                    </a:lnTo>
                    <a:lnTo>
                      <a:pt x="2839" y="34722"/>
                    </a:lnTo>
                    <a:lnTo>
                      <a:pt x="3118" y="35220"/>
                    </a:lnTo>
                    <a:lnTo>
                      <a:pt x="3407" y="35708"/>
                    </a:lnTo>
                    <a:lnTo>
                      <a:pt x="3706" y="36186"/>
                    </a:lnTo>
                    <a:lnTo>
                      <a:pt x="4015" y="36664"/>
                    </a:lnTo>
                    <a:lnTo>
                      <a:pt x="4344" y="37133"/>
                    </a:lnTo>
                    <a:lnTo>
                      <a:pt x="4673" y="37581"/>
                    </a:lnTo>
                    <a:lnTo>
                      <a:pt x="5021" y="38029"/>
                    </a:lnTo>
                    <a:lnTo>
                      <a:pt x="5370" y="38478"/>
                    </a:lnTo>
                    <a:lnTo>
                      <a:pt x="5739" y="38906"/>
                    </a:lnTo>
                    <a:lnTo>
                      <a:pt x="6107" y="39325"/>
                    </a:lnTo>
                    <a:lnTo>
                      <a:pt x="6496" y="39743"/>
                    </a:lnTo>
                    <a:lnTo>
                      <a:pt x="6884" y="40142"/>
                    </a:lnTo>
                    <a:lnTo>
                      <a:pt x="7293" y="40540"/>
                    </a:lnTo>
                    <a:lnTo>
                      <a:pt x="7701" y="40919"/>
                    </a:lnTo>
                    <a:lnTo>
                      <a:pt x="8130" y="41297"/>
                    </a:lnTo>
                    <a:lnTo>
                      <a:pt x="8558" y="41656"/>
                    </a:lnTo>
                    <a:lnTo>
                      <a:pt x="8996" y="42015"/>
                    </a:lnTo>
                    <a:lnTo>
                      <a:pt x="9445" y="42363"/>
                    </a:lnTo>
                    <a:lnTo>
                      <a:pt x="9903" y="42692"/>
                    </a:lnTo>
                    <a:lnTo>
                      <a:pt x="10371" y="43011"/>
                    </a:lnTo>
                    <a:lnTo>
                      <a:pt x="10840" y="43330"/>
                    </a:lnTo>
                    <a:lnTo>
                      <a:pt x="11318" y="43629"/>
                    </a:lnTo>
                    <a:lnTo>
                      <a:pt x="11816" y="43917"/>
                    </a:lnTo>
                    <a:lnTo>
                      <a:pt x="12304" y="44196"/>
                    </a:lnTo>
                    <a:lnTo>
                      <a:pt x="12812" y="44455"/>
                    </a:lnTo>
                    <a:lnTo>
                      <a:pt x="13320" y="44714"/>
                    </a:lnTo>
                    <a:lnTo>
                      <a:pt x="13838" y="44954"/>
                    </a:lnTo>
                    <a:lnTo>
                      <a:pt x="14366" y="45183"/>
                    </a:lnTo>
                    <a:lnTo>
                      <a:pt x="14895" y="45402"/>
                    </a:lnTo>
                    <a:lnTo>
                      <a:pt x="15433" y="45601"/>
                    </a:lnTo>
                    <a:lnTo>
                      <a:pt x="15971" y="45790"/>
                    </a:lnTo>
                    <a:lnTo>
                      <a:pt x="16518" y="45970"/>
                    </a:lnTo>
                    <a:lnTo>
                      <a:pt x="17076" y="46139"/>
                    </a:lnTo>
                    <a:lnTo>
                      <a:pt x="17634" y="46289"/>
                    </a:lnTo>
                    <a:lnTo>
                      <a:pt x="18202" y="46428"/>
                    </a:lnTo>
                    <a:lnTo>
                      <a:pt x="18780" y="46548"/>
                    </a:lnTo>
                    <a:lnTo>
                      <a:pt x="19348" y="46667"/>
                    </a:lnTo>
                    <a:lnTo>
                      <a:pt x="19936" y="46757"/>
                    </a:lnTo>
                    <a:lnTo>
                      <a:pt x="20524" y="46837"/>
                    </a:lnTo>
                    <a:lnTo>
                      <a:pt x="21111" y="46906"/>
                    </a:lnTo>
                    <a:lnTo>
                      <a:pt x="21709" y="46966"/>
                    </a:lnTo>
                    <a:lnTo>
                      <a:pt x="22307" y="46996"/>
                    </a:lnTo>
                    <a:lnTo>
                      <a:pt x="22905" y="47026"/>
                    </a:lnTo>
                    <a:lnTo>
                      <a:pt x="24120" y="47026"/>
                    </a:lnTo>
                    <a:lnTo>
                      <a:pt x="24728" y="46996"/>
                    </a:lnTo>
                    <a:lnTo>
                      <a:pt x="25326" y="46966"/>
                    </a:lnTo>
                    <a:lnTo>
                      <a:pt x="25923" y="46906"/>
                    </a:lnTo>
                    <a:lnTo>
                      <a:pt x="26511" y="46837"/>
                    </a:lnTo>
                    <a:lnTo>
                      <a:pt x="27099" y="46757"/>
                    </a:lnTo>
                    <a:lnTo>
                      <a:pt x="27677" y="46667"/>
                    </a:lnTo>
                    <a:lnTo>
                      <a:pt x="28255" y="46548"/>
                    </a:lnTo>
                    <a:lnTo>
                      <a:pt x="28823" y="46428"/>
                    </a:lnTo>
                    <a:lnTo>
                      <a:pt x="29391" y="46289"/>
                    </a:lnTo>
                    <a:lnTo>
                      <a:pt x="29948" y="46139"/>
                    </a:lnTo>
                    <a:lnTo>
                      <a:pt x="30506" y="45970"/>
                    </a:lnTo>
                    <a:lnTo>
                      <a:pt x="31054" y="45790"/>
                    </a:lnTo>
                    <a:lnTo>
                      <a:pt x="31602" y="45601"/>
                    </a:lnTo>
                    <a:lnTo>
                      <a:pt x="32140" y="45402"/>
                    </a:lnTo>
                    <a:lnTo>
                      <a:pt x="32668" y="45183"/>
                    </a:lnTo>
                    <a:lnTo>
                      <a:pt x="33186" y="44954"/>
                    </a:lnTo>
                    <a:lnTo>
                      <a:pt x="33704" y="44714"/>
                    </a:lnTo>
                    <a:lnTo>
                      <a:pt x="34223" y="44455"/>
                    </a:lnTo>
                    <a:lnTo>
                      <a:pt x="34721" y="44196"/>
                    </a:lnTo>
                    <a:lnTo>
                      <a:pt x="35219" y="43917"/>
                    </a:lnTo>
                    <a:lnTo>
                      <a:pt x="35707" y="43629"/>
                    </a:lnTo>
                    <a:lnTo>
                      <a:pt x="36185" y="43330"/>
                    </a:lnTo>
                    <a:lnTo>
                      <a:pt x="36663" y="43011"/>
                    </a:lnTo>
                    <a:lnTo>
                      <a:pt x="37122" y="42692"/>
                    </a:lnTo>
                    <a:lnTo>
                      <a:pt x="37580" y="42363"/>
                    </a:lnTo>
                    <a:lnTo>
                      <a:pt x="38028" y="42015"/>
                    </a:lnTo>
                    <a:lnTo>
                      <a:pt x="38467" y="41656"/>
                    </a:lnTo>
                    <a:lnTo>
                      <a:pt x="38905" y="41297"/>
                    </a:lnTo>
                    <a:lnTo>
                      <a:pt x="39324" y="40919"/>
                    </a:lnTo>
                    <a:lnTo>
                      <a:pt x="39732" y="40540"/>
                    </a:lnTo>
                    <a:lnTo>
                      <a:pt x="40140" y="40142"/>
                    </a:lnTo>
                    <a:lnTo>
                      <a:pt x="40539" y="39743"/>
                    </a:lnTo>
                    <a:lnTo>
                      <a:pt x="40918" y="39325"/>
                    </a:lnTo>
                    <a:lnTo>
                      <a:pt x="41296" y="38906"/>
                    </a:lnTo>
                    <a:lnTo>
                      <a:pt x="41655" y="38478"/>
                    </a:lnTo>
                    <a:lnTo>
                      <a:pt x="42013" y="38029"/>
                    </a:lnTo>
                    <a:lnTo>
                      <a:pt x="42352" y="37581"/>
                    </a:lnTo>
                    <a:lnTo>
                      <a:pt x="42691" y="37133"/>
                    </a:lnTo>
                    <a:lnTo>
                      <a:pt x="43010" y="36664"/>
                    </a:lnTo>
                    <a:lnTo>
                      <a:pt x="43319" y="36186"/>
                    </a:lnTo>
                    <a:lnTo>
                      <a:pt x="43627" y="35708"/>
                    </a:lnTo>
                    <a:lnTo>
                      <a:pt x="43916" y="35220"/>
                    </a:lnTo>
                    <a:lnTo>
                      <a:pt x="44185" y="34722"/>
                    </a:lnTo>
                    <a:lnTo>
                      <a:pt x="44454" y="34224"/>
                    </a:lnTo>
                    <a:lnTo>
                      <a:pt x="44703" y="33715"/>
                    </a:lnTo>
                    <a:lnTo>
                      <a:pt x="44953" y="33197"/>
                    </a:lnTo>
                    <a:lnTo>
                      <a:pt x="45182" y="32669"/>
                    </a:lnTo>
                    <a:lnTo>
                      <a:pt x="45401" y="32141"/>
                    </a:lnTo>
                    <a:lnTo>
                      <a:pt x="45600" y="31603"/>
                    </a:lnTo>
                    <a:lnTo>
                      <a:pt x="45789" y="31055"/>
                    </a:lnTo>
                    <a:lnTo>
                      <a:pt x="45969" y="30507"/>
                    </a:lnTo>
                    <a:lnTo>
                      <a:pt x="46138" y="29949"/>
                    </a:lnTo>
                    <a:lnTo>
                      <a:pt x="46288" y="29392"/>
                    </a:lnTo>
                    <a:lnTo>
                      <a:pt x="46427" y="28824"/>
                    </a:lnTo>
                    <a:lnTo>
                      <a:pt x="46547" y="28256"/>
                    </a:lnTo>
                    <a:lnTo>
                      <a:pt x="46656" y="27678"/>
                    </a:lnTo>
                    <a:lnTo>
                      <a:pt x="46756" y="27100"/>
                    </a:lnTo>
                    <a:lnTo>
                      <a:pt x="46836" y="26512"/>
                    </a:lnTo>
                    <a:lnTo>
                      <a:pt x="46905" y="25924"/>
                    </a:lnTo>
                    <a:lnTo>
                      <a:pt x="46955" y="25327"/>
                    </a:lnTo>
                    <a:lnTo>
                      <a:pt x="46995" y="24729"/>
                    </a:lnTo>
                    <a:lnTo>
                      <a:pt x="47015" y="24121"/>
                    </a:lnTo>
                    <a:lnTo>
                      <a:pt x="47025" y="23513"/>
                    </a:lnTo>
                    <a:lnTo>
                      <a:pt x="47015" y="22906"/>
                    </a:lnTo>
                    <a:lnTo>
                      <a:pt x="46995" y="22308"/>
                    </a:lnTo>
                    <a:lnTo>
                      <a:pt x="46955" y="21710"/>
                    </a:lnTo>
                    <a:lnTo>
                      <a:pt x="46905" y="21112"/>
                    </a:lnTo>
                    <a:lnTo>
                      <a:pt x="46836" y="20525"/>
                    </a:lnTo>
                    <a:lnTo>
                      <a:pt x="46756" y="19937"/>
                    </a:lnTo>
                    <a:lnTo>
                      <a:pt x="46656" y="19359"/>
                    </a:lnTo>
                    <a:lnTo>
                      <a:pt x="46547" y="18781"/>
                    </a:lnTo>
                    <a:lnTo>
                      <a:pt x="46427" y="18203"/>
                    </a:lnTo>
                    <a:lnTo>
                      <a:pt x="46288" y="17645"/>
                    </a:lnTo>
                    <a:lnTo>
                      <a:pt x="46138" y="17077"/>
                    </a:lnTo>
                    <a:lnTo>
                      <a:pt x="45969" y="16529"/>
                    </a:lnTo>
                    <a:lnTo>
                      <a:pt x="45789" y="15971"/>
                    </a:lnTo>
                    <a:lnTo>
                      <a:pt x="45600" y="15433"/>
                    </a:lnTo>
                    <a:lnTo>
                      <a:pt x="45401" y="14895"/>
                    </a:lnTo>
                    <a:lnTo>
                      <a:pt x="45182" y="14367"/>
                    </a:lnTo>
                    <a:lnTo>
                      <a:pt x="44953" y="13839"/>
                    </a:lnTo>
                    <a:lnTo>
                      <a:pt x="44703" y="13321"/>
                    </a:lnTo>
                    <a:lnTo>
                      <a:pt x="44454" y="12813"/>
                    </a:lnTo>
                    <a:lnTo>
                      <a:pt x="44185" y="12305"/>
                    </a:lnTo>
                    <a:lnTo>
                      <a:pt x="43916" y="11817"/>
                    </a:lnTo>
                    <a:lnTo>
                      <a:pt x="43627" y="11329"/>
                    </a:lnTo>
                    <a:lnTo>
                      <a:pt x="43319" y="10841"/>
                    </a:lnTo>
                    <a:lnTo>
                      <a:pt x="43010" y="10372"/>
                    </a:lnTo>
                    <a:lnTo>
                      <a:pt x="42691" y="9904"/>
                    </a:lnTo>
                    <a:lnTo>
                      <a:pt x="42352" y="9446"/>
                    </a:lnTo>
                    <a:lnTo>
                      <a:pt x="42013" y="8997"/>
                    </a:lnTo>
                    <a:lnTo>
                      <a:pt x="41655" y="8559"/>
                    </a:lnTo>
                    <a:lnTo>
                      <a:pt x="41296" y="8131"/>
                    </a:lnTo>
                    <a:lnTo>
                      <a:pt x="40918" y="7712"/>
                    </a:lnTo>
                    <a:lnTo>
                      <a:pt x="40539" y="7294"/>
                    </a:lnTo>
                    <a:lnTo>
                      <a:pt x="40140" y="6895"/>
                    </a:lnTo>
                    <a:lnTo>
                      <a:pt x="39732" y="6497"/>
                    </a:lnTo>
                    <a:lnTo>
                      <a:pt x="39324" y="6108"/>
                    </a:lnTo>
                    <a:lnTo>
                      <a:pt x="38905" y="5740"/>
                    </a:lnTo>
                    <a:lnTo>
                      <a:pt x="38467" y="5371"/>
                    </a:lnTo>
                    <a:lnTo>
                      <a:pt x="38028" y="5022"/>
                    </a:lnTo>
                    <a:lnTo>
                      <a:pt x="37580" y="4674"/>
                    </a:lnTo>
                    <a:lnTo>
                      <a:pt x="37122" y="4345"/>
                    </a:lnTo>
                    <a:lnTo>
                      <a:pt x="36663" y="4016"/>
                    </a:lnTo>
                    <a:lnTo>
                      <a:pt x="36185" y="3707"/>
                    </a:lnTo>
                    <a:lnTo>
                      <a:pt x="35707" y="3408"/>
                    </a:lnTo>
                    <a:lnTo>
                      <a:pt x="35219" y="3119"/>
                    </a:lnTo>
                    <a:lnTo>
                      <a:pt x="34721" y="2840"/>
                    </a:lnTo>
                    <a:lnTo>
                      <a:pt x="34223" y="2581"/>
                    </a:lnTo>
                    <a:lnTo>
                      <a:pt x="33704" y="2322"/>
                    </a:lnTo>
                    <a:lnTo>
                      <a:pt x="33186" y="2083"/>
                    </a:lnTo>
                    <a:lnTo>
                      <a:pt x="32668" y="1854"/>
                    </a:lnTo>
                    <a:lnTo>
                      <a:pt x="32140" y="1635"/>
                    </a:lnTo>
                    <a:lnTo>
                      <a:pt x="31602" y="1436"/>
                    </a:lnTo>
                    <a:lnTo>
                      <a:pt x="31054" y="1236"/>
                    </a:lnTo>
                    <a:lnTo>
                      <a:pt x="30506" y="1057"/>
                    </a:lnTo>
                    <a:lnTo>
                      <a:pt x="29948" y="898"/>
                    </a:lnTo>
                    <a:lnTo>
                      <a:pt x="29391" y="748"/>
                    </a:lnTo>
                    <a:lnTo>
                      <a:pt x="28823" y="609"/>
                    </a:lnTo>
                    <a:lnTo>
                      <a:pt x="28255" y="479"/>
                    </a:lnTo>
                    <a:lnTo>
                      <a:pt x="27677" y="370"/>
                    </a:lnTo>
                    <a:lnTo>
                      <a:pt x="27099" y="280"/>
                    </a:lnTo>
                    <a:lnTo>
                      <a:pt x="26511" y="190"/>
                    </a:lnTo>
                    <a:lnTo>
                      <a:pt x="25923" y="130"/>
                    </a:lnTo>
                    <a:lnTo>
                      <a:pt x="25326" y="71"/>
                    </a:lnTo>
                    <a:lnTo>
                      <a:pt x="24728" y="31"/>
                    </a:lnTo>
                    <a:lnTo>
                      <a:pt x="24120" y="11"/>
                    </a:lnTo>
                    <a:lnTo>
                      <a:pt x="23512" y="1"/>
                    </a:lnTo>
                    <a:close/>
                  </a:path>
                </a:pathLst>
              </a:custGeom>
              <a:solidFill>
                <a:srgbClr val="2BB9E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0" name="Google Shape;3080;p31"/>
              <p:cNvSpPr/>
              <p:nvPr/>
            </p:nvSpPr>
            <p:spPr>
              <a:xfrm>
                <a:off x="753100" y="249575"/>
                <a:ext cx="781875" cy="554950"/>
              </a:xfrm>
              <a:custGeom>
                <a:rect b="b" l="l" r="r" t="t"/>
                <a:pathLst>
                  <a:path extrusionOk="0" h="22198" w="31275">
                    <a:moveTo>
                      <a:pt x="14756" y="0"/>
                    </a:moveTo>
                    <a:lnTo>
                      <a:pt x="14258" y="10"/>
                    </a:lnTo>
                    <a:lnTo>
                      <a:pt x="13760" y="30"/>
                    </a:lnTo>
                    <a:lnTo>
                      <a:pt x="13272" y="60"/>
                    </a:lnTo>
                    <a:lnTo>
                      <a:pt x="12803" y="90"/>
                    </a:lnTo>
                    <a:lnTo>
                      <a:pt x="12335" y="130"/>
                    </a:lnTo>
                    <a:lnTo>
                      <a:pt x="11877" y="170"/>
                    </a:lnTo>
                    <a:lnTo>
                      <a:pt x="11418" y="219"/>
                    </a:lnTo>
                    <a:lnTo>
                      <a:pt x="10980" y="279"/>
                    </a:lnTo>
                    <a:lnTo>
                      <a:pt x="10552" y="339"/>
                    </a:lnTo>
                    <a:lnTo>
                      <a:pt x="10123" y="409"/>
                    </a:lnTo>
                    <a:lnTo>
                      <a:pt x="9705" y="479"/>
                    </a:lnTo>
                    <a:lnTo>
                      <a:pt x="9306" y="558"/>
                    </a:lnTo>
                    <a:lnTo>
                      <a:pt x="8908" y="638"/>
                    </a:lnTo>
                    <a:lnTo>
                      <a:pt x="8131" y="807"/>
                    </a:lnTo>
                    <a:lnTo>
                      <a:pt x="7393" y="1007"/>
                    </a:lnTo>
                    <a:lnTo>
                      <a:pt x="6696" y="1206"/>
                    </a:lnTo>
                    <a:lnTo>
                      <a:pt x="6029" y="1415"/>
                    </a:lnTo>
                    <a:lnTo>
                      <a:pt x="5391" y="1644"/>
                    </a:lnTo>
                    <a:lnTo>
                      <a:pt x="4793" y="1873"/>
                    </a:lnTo>
                    <a:lnTo>
                      <a:pt x="4225" y="2112"/>
                    </a:lnTo>
                    <a:lnTo>
                      <a:pt x="3687" y="2352"/>
                    </a:lnTo>
                    <a:lnTo>
                      <a:pt x="3189" y="2591"/>
                    </a:lnTo>
                    <a:lnTo>
                      <a:pt x="2970" y="2700"/>
                    </a:lnTo>
                    <a:lnTo>
                      <a:pt x="2771" y="2820"/>
                    </a:lnTo>
                    <a:lnTo>
                      <a:pt x="2571" y="2949"/>
                    </a:lnTo>
                    <a:lnTo>
                      <a:pt x="2372" y="3079"/>
                    </a:lnTo>
                    <a:lnTo>
                      <a:pt x="2193" y="3228"/>
                    </a:lnTo>
                    <a:lnTo>
                      <a:pt x="2013" y="3378"/>
                    </a:lnTo>
                    <a:lnTo>
                      <a:pt x="1834" y="3527"/>
                    </a:lnTo>
                    <a:lnTo>
                      <a:pt x="1675" y="3687"/>
                    </a:lnTo>
                    <a:lnTo>
                      <a:pt x="1515" y="3856"/>
                    </a:lnTo>
                    <a:lnTo>
                      <a:pt x="1356" y="4035"/>
                    </a:lnTo>
                    <a:lnTo>
                      <a:pt x="1216" y="4215"/>
                    </a:lnTo>
                    <a:lnTo>
                      <a:pt x="1077" y="4394"/>
                    </a:lnTo>
                    <a:lnTo>
                      <a:pt x="947" y="4583"/>
                    </a:lnTo>
                    <a:lnTo>
                      <a:pt x="828" y="4782"/>
                    </a:lnTo>
                    <a:lnTo>
                      <a:pt x="718" y="4982"/>
                    </a:lnTo>
                    <a:lnTo>
                      <a:pt x="609" y="5181"/>
                    </a:lnTo>
                    <a:lnTo>
                      <a:pt x="509" y="5390"/>
                    </a:lnTo>
                    <a:lnTo>
                      <a:pt x="419" y="5599"/>
                    </a:lnTo>
                    <a:lnTo>
                      <a:pt x="340" y="5809"/>
                    </a:lnTo>
                    <a:lnTo>
                      <a:pt x="270" y="6028"/>
                    </a:lnTo>
                    <a:lnTo>
                      <a:pt x="200" y="6257"/>
                    </a:lnTo>
                    <a:lnTo>
                      <a:pt x="150" y="6476"/>
                    </a:lnTo>
                    <a:lnTo>
                      <a:pt x="101" y="6705"/>
                    </a:lnTo>
                    <a:lnTo>
                      <a:pt x="61" y="6934"/>
                    </a:lnTo>
                    <a:lnTo>
                      <a:pt x="31" y="7164"/>
                    </a:lnTo>
                    <a:lnTo>
                      <a:pt x="11" y="7393"/>
                    </a:lnTo>
                    <a:lnTo>
                      <a:pt x="1" y="7632"/>
                    </a:lnTo>
                    <a:lnTo>
                      <a:pt x="1" y="7861"/>
                    </a:lnTo>
                    <a:lnTo>
                      <a:pt x="11" y="8100"/>
                    </a:lnTo>
                    <a:lnTo>
                      <a:pt x="21" y="8329"/>
                    </a:lnTo>
                    <a:lnTo>
                      <a:pt x="51" y="8568"/>
                    </a:lnTo>
                    <a:lnTo>
                      <a:pt x="91" y="8808"/>
                    </a:lnTo>
                    <a:lnTo>
                      <a:pt x="2462" y="22198"/>
                    </a:lnTo>
                    <a:lnTo>
                      <a:pt x="28814" y="22198"/>
                    </a:lnTo>
                    <a:lnTo>
                      <a:pt x="31185" y="8768"/>
                    </a:lnTo>
                    <a:lnTo>
                      <a:pt x="31225" y="8539"/>
                    </a:lnTo>
                    <a:lnTo>
                      <a:pt x="31255" y="8299"/>
                    </a:lnTo>
                    <a:lnTo>
                      <a:pt x="31265" y="8060"/>
                    </a:lnTo>
                    <a:lnTo>
                      <a:pt x="31274" y="7821"/>
                    </a:lnTo>
                    <a:lnTo>
                      <a:pt x="31274" y="7582"/>
                    </a:lnTo>
                    <a:lnTo>
                      <a:pt x="31265" y="7353"/>
                    </a:lnTo>
                    <a:lnTo>
                      <a:pt x="31245" y="7114"/>
                    </a:lnTo>
                    <a:lnTo>
                      <a:pt x="31215" y="6885"/>
                    </a:lnTo>
                    <a:lnTo>
                      <a:pt x="31175" y="6656"/>
                    </a:lnTo>
                    <a:lnTo>
                      <a:pt x="31125" y="6426"/>
                    </a:lnTo>
                    <a:lnTo>
                      <a:pt x="31065" y="6207"/>
                    </a:lnTo>
                    <a:lnTo>
                      <a:pt x="31005" y="5978"/>
                    </a:lnTo>
                    <a:lnTo>
                      <a:pt x="30936" y="5759"/>
                    </a:lnTo>
                    <a:lnTo>
                      <a:pt x="30846" y="5550"/>
                    </a:lnTo>
                    <a:lnTo>
                      <a:pt x="30756" y="5330"/>
                    </a:lnTo>
                    <a:lnTo>
                      <a:pt x="30657" y="5131"/>
                    </a:lnTo>
                    <a:lnTo>
                      <a:pt x="30557" y="4922"/>
                    </a:lnTo>
                    <a:lnTo>
                      <a:pt x="30438" y="4723"/>
                    </a:lnTo>
                    <a:lnTo>
                      <a:pt x="30318" y="4533"/>
                    </a:lnTo>
                    <a:lnTo>
                      <a:pt x="30189" y="4334"/>
                    </a:lnTo>
                    <a:lnTo>
                      <a:pt x="30049" y="4155"/>
                    </a:lnTo>
                    <a:lnTo>
                      <a:pt x="29900" y="3975"/>
                    </a:lnTo>
                    <a:lnTo>
                      <a:pt x="29750" y="3796"/>
                    </a:lnTo>
                    <a:lnTo>
                      <a:pt x="29591" y="3637"/>
                    </a:lnTo>
                    <a:lnTo>
                      <a:pt x="29421" y="3467"/>
                    </a:lnTo>
                    <a:lnTo>
                      <a:pt x="29242" y="3318"/>
                    </a:lnTo>
                    <a:lnTo>
                      <a:pt x="29063" y="3169"/>
                    </a:lnTo>
                    <a:lnTo>
                      <a:pt x="28873" y="3029"/>
                    </a:lnTo>
                    <a:lnTo>
                      <a:pt x="28684" y="2890"/>
                    </a:lnTo>
                    <a:lnTo>
                      <a:pt x="28475" y="2770"/>
                    </a:lnTo>
                    <a:lnTo>
                      <a:pt x="28266" y="2650"/>
                    </a:lnTo>
                    <a:lnTo>
                      <a:pt x="28056" y="2541"/>
                    </a:lnTo>
                    <a:lnTo>
                      <a:pt x="27558" y="2302"/>
                    </a:lnTo>
                    <a:lnTo>
                      <a:pt x="27020" y="2063"/>
                    </a:lnTo>
                    <a:lnTo>
                      <a:pt x="26452" y="1833"/>
                    </a:lnTo>
                    <a:lnTo>
                      <a:pt x="25845" y="1604"/>
                    </a:lnTo>
                    <a:lnTo>
                      <a:pt x="25217" y="1385"/>
                    </a:lnTo>
                    <a:lnTo>
                      <a:pt x="24550" y="1176"/>
                    </a:lnTo>
                    <a:lnTo>
                      <a:pt x="23842" y="977"/>
                    </a:lnTo>
                    <a:lnTo>
                      <a:pt x="23115" y="797"/>
                    </a:lnTo>
                    <a:lnTo>
                      <a:pt x="22348" y="628"/>
                    </a:lnTo>
                    <a:lnTo>
                      <a:pt x="21949" y="548"/>
                    </a:lnTo>
                    <a:lnTo>
                      <a:pt x="21541" y="469"/>
                    </a:lnTo>
                    <a:lnTo>
                      <a:pt x="21122" y="399"/>
                    </a:lnTo>
                    <a:lnTo>
                      <a:pt x="20704" y="329"/>
                    </a:lnTo>
                    <a:lnTo>
                      <a:pt x="20275" y="269"/>
                    </a:lnTo>
                    <a:lnTo>
                      <a:pt x="19837" y="219"/>
                    </a:lnTo>
                    <a:lnTo>
                      <a:pt x="19389" y="170"/>
                    </a:lnTo>
                    <a:lnTo>
                      <a:pt x="18930" y="130"/>
                    </a:lnTo>
                    <a:lnTo>
                      <a:pt x="18462" y="90"/>
                    </a:lnTo>
                    <a:lnTo>
                      <a:pt x="17984" y="60"/>
                    </a:lnTo>
                    <a:lnTo>
                      <a:pt x="17506" y="30"/>
                    </a:lnTo>
                    <a:lnTo>
                      <a:pt x="17008" y="10"/>
                    </a:lnTo>
                    <a:lnTo>
                      <a:pt x="16509" y="0"/>
                    </a:lnTo>
                    <a:lnTo>
                      <a:pt x="16001" y="0"/>
                    </a:lnTo>
                    <a:lnTo>
                      <a:pt x="15633" y="10"/>
                    </a:lnTo>
                    <a:lnTo>
                      <a:pt x="15274" y="0"/>
                    </a:lnTo>
                    <a:close/>
                  </a:path>
                </a:pathLst>
              </a:custGeom>
              <a:solidFill>
                <a:srgbClr val="DFE4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1" name="Google Shape;3081;p31"/>
              <p:cNvSpPr/>
              <p:nvPr/>
            </p:nvSpPr>
            <p:spPr>
              <a:xfrm>
                <a:off x="677400" y="1315600"/>
                <a:ext cx="934550" cy="340500"/>
              </a:xfrm>
              <a:custGeom>
                <a:rect b="b" l="l" r="r" t="t"/>
                <a:pathLst>
                  <a:path extrusionOk="0" h="13620" w="37382">
                    <a:moveTo>
                      <a:pt x="18362" y="1"/>
                    </a:moveTo>
                    <a:lnTo>
                      <a:pt x="0" y="4295"/>
                    </a:lnTo>
                    <a:lnTo>
                      <a:pt x="389" y="4793"/>
                    </a:lnTo>
                    <a:lnTo>
                      <a:pt x="787" y="5271"/>
                    </a:lnTo>
                    <a:lnTo>
                      <a:pt x="1196" y="5749"/>
                    </a:lnTo>
                    <a:lnTo>
                      <a:pt x="1624" y="6217"/>
                    </a:lnTo>
                    <a:lnTo>
                      <a:pt x="2063" y="6666"/>
                    </a:lnTo>
                    <a:lnTo>
                      <a:pt x="2511" y="7114"/>
                    </a:lnTo>
                    <a:lnTo>
                      <a:pt x="2969" y="7543"/>
                    </a:lnTo>
                    <a:lnTo>
                      <a:pt x="3447" y="7961"/>
                    </a:lnTo>
                    <a:lnTo>
                      <a:pt x="3926" y="8359"/>
                    </a:lnTo>
                    <a:lnTo>
                      <a:pt x="4424" y="8748"/>
                    </a:lnTo>
                    <a:lnTo>
                      <a:pt x="4932" y="9127"/>
                    </a:lnTo>
                    <a:lnTo>
                      <a:pt x="5440" y="9495"/>
                    </a:lnTo>
                    <a:lnTo>
                      <a:pt x="5968" y="9844"/>
                    </a:lnTo>
                    <a:lnTo>
                      <a:pt x="6506" y="10183"/>
                    </a:lnTo>
                    <a:lnTo>
                      <a:pt x="7054" y="10511"/>
                    </a:lnTo>
                    <a:lnTo>
                      <a:pt x="7602" y="10820"/>
                    </a:lnTo>
                    <a:lnTo>
                      <a:pt x="8170" y="11109"/>
                    </a:lnTo>
                    <a:lnTo>
                      <a:pt x="8738" y="11388"/>
                    </a:lnTo>
                    <a:lnTo>
                      <a:pt x="9316" y="11657"/>
                    </a:lnTo>
                    <a:lnTo>
                      <a:pt x="9913" y="11906"/>
                    </a:lnTo>
                    <a:lnTo>
                      <a:pt x="10501" y="12135"/>
                    </a:lnTo>
                    <a:lnTo>
                      <a:pt x="11109" y="12355"/>
                    </a:lnTo>
                    <a:lnTo>
                      <a:pt x="11727" y="12554"/>
                    </a:lnTo>
                    <a:lnTo>
                      <a:pt x="12344" y="12743"/>
                    </a:lnTo>
                    <a:lnTo>
                      <a:pt x="12972" y="12903"/>
                    </a:lnTo>
                    <a:lnTo>
                      <a:pt x="13600" y="13062"/>
                    </a:lnTo>
                    <a:lnTo>
                      <a:pt x="14237" y="13191"/>
                    </a:lnTo>
                    <a:lnTo>
                      <a:pt x="14885" y="13311"/>
                    </a:lnTo>
                    <a:lnTo>
                      <a:pt x="15542" y="13411"/>
                    </a:lnTo>
                    <a:lnTo>
                      <a:pt x="16200" y="13490"/>
                    </a:lnTo>
                    <a:lnTo>
                      <a:pt x="16857" y="13550"/>
                    </a:lnTo>
                    <a:lnTo>
                      <a:pt x="17525" y="13590"/>
                    </a:lnTo>
                    <a:lnTo>
                      <a:pt x="18143" y="13610"/>
                    </a:lnTo>
                    <a:lnTo>
                      <a:pt x="18760" y="13620"/>
                    </a:lnTo>
                    <a:lnTo>
                      <a:pt x="19478" y="13610"/>
                    </a:lnTo>
                    <a:lnTo>
                      <a:pt x="20175" y="13580"/>
                    </a:lnTo>
                    <a:lnTo>
                      <a:pt x="20873" y="13530"/>
                    </a:lnTo>
                    <a:lnTo>
                      <a:pt x="21570" y="13460"/>
                    </a:lnTo>
                    <a:lnTo>
                      <a:pt x="22247" y="13361"/>
                    </a:lnTo>
                    <a:lnTo>
                      <a:pt x="22935" y="13251"/>
                    </a:lnTo>
                    <a:lnTo>
                      <a:pt x="23602" y="13122"/>
                    </a:lnTo>
                    <a:lnTo>
                      <a:pt x="24270" y="12972"/>
                    </a:lnTo>
                    <a:lnTo>
                      <a:pt x="24927" y="12803"/>
                    </a:lnTo>
                    <a:lnTo>
                      <a:pt x="25575" y="12614"/>
                    </a:lnTo>
                    <a:lnTo>
                      <a:pt x="26223" y="12414"/>
                    </a:lnTo>
                    <a:lnTo>
                      <a:pt x="26860" y="12185"/>
                    </a:lnTo>
                    <a:lnTo>
                      <a:pt x="27478" y="11946"/>
                    </a:lnTo>
                    <a:lnTo>
                      <a:pt x="28096" y="11687"/>
                    </a:lnTo>
                    <a:lnTo>
                      <a:pt x="28713" y="11418"/>
                    </a:lnTo>
                    <a:lnTo>
                      <a:pt x="29311" y="11119"/>
                    </a:lnTo>
                    <a:lnTo>
                      <a:pt x="29899" y="10820"/>
                    </a:lnTo>
                    <a:lnTo>
                      <a:pt x="30477" y="10492"/>
                    </a:lnTo>
                    <a:lnTo>
                      <a:pt x="31045" y="10153"/>
                    </a:lnTo>
                    <a:lnTo>
                      <a:pt x="31603" y="9794"/>
                    </a:lnTo>
                    <a:lnTo>
                      <a:pt x="32151" y="9425"/>
                    </a:lnTo>
                    <a:lnTo>
                      <a:pt x="32688" y="9047"/>
                    </a:lnTo>
                    <a:lnTo>
                      <a:pt x="33217" y="8648"/>
                    </a:lnTo>
                    <a:lnTo>
                      <a:pt x="33735" y="8230"/>
                    </a:lnTo>
                    <a:lnTo>
                      <a:pt x="34233" y="7802"/>
                    </a:lnTo>
                    <a:lnTo>
                      <a:pt x="34721" y="7363"/>
                    </a:lnTo>
                    <a:lnTo>
                      <a:pt x="35199" y="6905"/>
                    </a:lnTo>
                    <a:lnTo>
                      <a:pt x="35667" y="6437"/>
                    </a:lnTo>
                    <a:lnTo>
                      <a:pt x="36116" y="5958"/>
                    </a:lnTo>
                    <a:lnTo>
                      <a:pt x="36554" y="5470"/>
                    </a:lnTo>
                    <a:lnTo>
                      <a:pt x="36973" y="4962"/>
                    </a:lnTo>
                    <a:lnTo>
                      <a:pt x="37381" y="4444"/>
                    </a:lnTo>
                    <a:lnTo>
                      <a:pt x="1836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2" name="Google Shape;3082;p31"/>
              <p:cNvSpPr/>
              <p:nvPr/>
            </p:nvSpPr>
            <p:spPr>
              <a:xfrm>
                <a:off x="969550" y="921325"/>
                <a:ext cx="348725" cy="624950"/>
              </a:xfrm>
              <a:custGeom>
                <a:rect b="b" l="l" r="r" t="t"/>
                <a:pathLst>
                  <a:path extrusionOk="0" h="24998" w="13949">
                    <a:moveTo>
                      <a:pt x="6686" y="0"/>
                    </a:moveTo>
                    <a:lnTo>
                      <a:pt x="6347" y="10"/>
                    </a:lnTo>
                    <a:lnTo>
                      <a:pt x="6008" y="30"/>
                    </a:lnTo>
                    <a:lnTo>
                      <a:pt x="5670" y="70"/>
                    </a:lnTo>
                    <a:lnTo>
                      <a:pt x="5341" y="130"/>
                    </a:lnTo>
                    <a:lnTo>
                      <a:pt x="5012" y="210"/>
                    </a:lnTo>
                    <a:lnTo>
                      <a:pt x="4703" y="299"/>
                    </a:lnTo>
                    <a:lnTo>
                      <a:pt x="4384" y="399"/>
                    </a:lnTo>
                    <a:lnTo>
                      <a:pt x="4086" y="518"/>
                    </a:lnTo>
                    <a:lnTo>
                      <a:pt x="3787" y="658"/>
                    </a:lnTo>
                    <a:lnTo>
                      <a:pt x="3498" y="807"/>
                    </a:lnTo>
                    <a:lnTo>
                      <a:pt x="3219" y="967"/>
                    </a:lnTo>
                    <a:lnTo>
                      <a:pt x="2950" y="1136"/>
                    </a:lnTo>
                    <a:lnTo>
                      <a:pt x="2691" y="1325"/>
                    </a:lnTo>
                    <a:lnTo>
                      <a:pt x="2432" y="1525"/>
                    </a:lnTo>
                    <a:lnTo>
                      <a:pt x="2193" y="1734"/>
                    </a:lnTo>
                    <a:lnTo>
                      <a:pt x="1963" y="1953"/>
                    </a:lnTo>
                    <a:lnTo>
                      <a:pt x="1734" y="2192"/>
                    </a:lnTo>
                    <a:lnTo>
                      <a:pt x="1525" y="2431"/>
                    </a:lnTo>
                    <a:lnTo>
                      <a:pt x="1326" y="2680"/>
                    </a:lnTo>
                    <a:lnTo>
                      <a:pt x="1146" y="2949"/>
                    </a:lnTo>
                    <a:lnTo>
                      <a:pt x="967" y="3218"/>
                    </a:lnTo>
                    <a:lnTo>
                      <a:pt x="808" y="3497"/>
                    </a:lnTo>
                    <a:lnTo>
                      <a:pt x="658" y="3786"/>
                    </a:lnTo>
                    <a:lnTo>
                      <a:pt x="529" y="4085"/>
                    </a:lnTo>
                    <a:lnTo>
                      <a:pt x="409" y="4384"/>
                    </a:lnTo>
                    <a:lnTo>
                      <a:pt x="300" y="4693"/>
                    </a:lnTo>
                    <a:lnTo>
                      <a:pt x="210" y="5012"/>
                    </a:lnTo>
                    <a:lnTo>
                      <a:pt x="140" y="5340"/>
                    </a:lnTo>
                    <a:lnTo>
                      <a:pt x="80" y="5669"/>
                    </a:lnTo>
                    <a:lnTo>
                      <a:pt x="31" y="5998"/>
                    </a:lnTo>
                    <a:lnTo>
                      <a:pt x="11" y="6337"/>
                    </a:lnTo>
                    <a:lnTo>
                      <a:pt x="1" y="6685"/>
                    </a:lnTo>
                    <a:lnTo>
                      <a:pt x="1" y="18023"/>
                    </a:lnTo>
                    <a:lnTo>
                      <a:pt x="11" y="18382"/>
                    </a:lnTo>
                    <a:lnTo>
                      <a:pt x="41" y="18731"/>
                    </a:lnTo>
                    <a:lnTo>
                      <a:pt x="80" y="19089"/>
                    </a:lnTo>
                    <a:lnTo>
                      <a:pt x="140" y="19428"/>
                    </a:lnTo>
                    <a:lnTo>
                      <a:pt x="220" y="19767"/>
                    </a:lnTo>
                    <a:lnTo>
                      <a:pt x="310" y="20095"/>
                    </a:lnTo>
                    <a:lnTo>
                      <a:pt x="419" y="20424"/>
                    </a:lnTo>
                    <a:lnTo>
                      <a:pt x="549" y="20733"/>
                    </a:lnTo>
                    <a:lnTo>
                      <a:pt x="688" y="21042"/>
                    </a:lnTo>
                    <a:lnTo>
                      <a:pt x="838" y="21351"/>
                    </a:lnTo>
                    <a:lnTo>
                      <a:pt x="1007" y="21640"/>
                    </a:lnTo>
                    <a:lnTo>
                      <a:pt x="1196" y="21919"/>
                    </a:lnTo>
                    <a:lnTo>
                      <a:pt x="1386" y="22198"/>
                    </a:lnTo>
                    <a:lnTo>
                      <a:pt x="1595" y="22457"/>
                    </a:lnTo>
                    <a:lnTo>
                      <a:pt x="1814" y="22716"/>
                    </a:lnTo>
                    <a:lnTo>
                      <a:pt x="2043" y="22955"/>
                    </a:lnTo>
                    <a:lnTo>
                      <a:pt x="2282" y="23184"/>
                    </a:lnTo>
                    <a:lnTo>
                      <a:pt x="2541" y="23403"/>
                    </a:lnTo>
                    <a:lnTo>
                      <a:pt x="2800" y="23612"/>
                    </a:lnTo>
                    <a:lnTo>
                      <a:pt x="3079" y="23812"/>
                    </a:lnTo>
                    <a:lnTo>
                      <a:pt x="3358" y="23991"/>
                    </a:lnTo>
                    <a:lnTo>
                      <a:pt x="3647" y="24160"/>
                    </a:lnTo>
                    <a:lnTo>
                      <a:pt x="3956" y="24310"/>
                    </a:lnTo>
                    <a:lnTo>
                      <a:pt x="4265" y="24449"/>
                    </a:lnTo>
                    <a:lnTo>
                      <a:pt x="4574" y="24579"/>
                    </a:lnTo>
                    <a:lnTo>
                      <a:pt x="4902" y="24688"/>
                    </a:lnTo>
                    <a:lnTo>
                      <a:pt x="5231" y="24778"/>
                    </a:lnTo>
                    <a:lnTo>
                      <a:pt x="5570" y="24858"/>
                    </a:lnTo>
                    <a:lnTo>
                      <a:pt x="5919" y="24918"/>
                    </a:lnTo>
                    <a:lnTo>
                      <a:pt x="6267" y="24967"/>
                    </a:lnTo>
                    <a:lnTo>
                      <a:pt x="6616" y="24987"/>
                    </a:lnTo>
                    <a:lnTo>
                      <a:pt x="6975" y="24997"/>
                    </a:lnTo>
                    <a:lnTo>
                      <a:pt x="7333" y="24987"/>
                    </a:lnTo>
                    <a:lnTo>
                      <a:pt x="7692" y="24967"/>
                    </a:lnTo>
                    <a:lnTo>
                      <a:pt x="8041" y="24918"/>
                    </a:lnTo>
                    <a:lnTo>
                      <a:pt x="8380" y="24858"/>
                    </a:lnTo>
                    <a:lnTo>
                      <a:pt x="8718" y="24778"/>
                    </a:lnTo>
                    <a:lnTo>
                      <a:pt x="9047" y="24688"/>
                    </a:lnTo>
                    <a:lnTo>
                      <a:pt x="9376" y="24579"/>
                    </a:lnTo>
                    <a:lnTo>
                      <a:pt x="9695" y="24449"/>
                    </a:lnTo>
                    <a:lnTo>
                      <a:pt x="10003" y="24310"/>
                    </a:lnTo>
                    <a:lnTo>
                      <a:pt x="10302" y="24160"/>
                    </a:lnTo>
                    <a:lnTo>
                      <a:pt x="10591" y="23991"/>
                    </a:lnTo>
                    <a:lnTo>
                      <a:pt x="10880" y="23812"/>
                    </a:lnTo>
                    <a:lnTo>
                      <a:pt x="11149" y="23612"/>
                    </a:lnTo>
                    <a:lnTo>
                      <a:pt x="11418" y="23403"/>
                    </a:lnTo>
                    <a:lnTo>
                      <a:pt x="11667" y="23184"/>
                    </a:lnTo>
                    <a:lnTo>
                      <a:pt x="11906" y="22955"/>
                    </a:lnTo>
                    <a:lnTo>
                      <a:pt x="12145" y="22716"/>
                    </a:lnTo>
                    <a:lnTo>
                      <a:pt x="12365" y="22457"/>
                    </a:lnTo>
                    <a:lnTo>
                      <a:pt x="12564" y="22198"/>
                    </a:lnTo>
                    <a:lnTo>
                      <a:pt x="12763" y="21919"/>
                    </a:lnTo>
                    <a:lnTo>
                      <a:pt x="12943" y="21640"/>
                    </a:lnTo>
                    <a:lnTo>
                      <a:pt x="13112" y="21351"/>
                    </a:lnTo>
                    <a:lnTo>
                      <a:pt x="13261" y="21042"/>
                    </a:lnTo>
                    <a:lnTo>
                      <a:pt x="13401" y="20733"/>
                    </a:lnTo>
                    <a:lnTo>
                      <a:pt x="13530" y="20424"/>
                    </a:lnTo>
                    <a:lnTo>
                      <a:pt x="13640" y="20095"/>
                    </a:lnTo>
                    <a:lnTo>
                      <a:pt x="13730" y="19767"/>
                    </a:lnTo>
                    <a:lnTo>
                      <a:pt x="13809" y="19428"/>
                    </a:lnTo>
                    <a:lnTo>
                      <a:pt x="13869" y="19089"/>
                    </a:lnTo>
                    <a:lnTo>
                      <a:pt x="13919" y="18731"/>
                    </a:lnTo>
                    <a:lnTo>
                      <a:pt x="13949" y="18382"/>
                    </a:lnTo>
                    <a:lnTo>
                      <a:pt x="13949" y="18023"/>
                    </a:lnTo>
                    <a:lnTo>
                      <a:pt x="13949" y="6685"/>
                    </a:lnTo>
                    <a:lnTo>
                      <a:pt x="13949" y="6337"/>
                    </a:lnTo>
                    <a:lnTo>
                      <a:pt x="13919" y="5998"/>
                    </a:lnTo>
                    <a:lnTo>
                      <a:pt x="13879" y="5669"/>
                    </a:lnTo>
                    <a:lnTo>
                      <a:pt x="13819" y="5340"/>
                    </a:lnTo>
                    <a:lnTo>
                      <a:pt x="13740" y="5012"/>
                    </a:lnTo>
                    <a:lnTo>
                      <a:pt x="13650" y="4693"/>
                    </a:lnTo>
                    <a:lnTo>
                      <a:pt x="13550" y="4384"/>
                    </a:lnTo>
                    <a:lnTo>
                      <a:pt x="13431" y="4085"/>
                    </a:lnTo>
                    <a:lnTo>
                      <a:pt x="13291" y="3786"/>
                    </a:lnTo>
                    <a:lnTo>
                      <a:pt x="13142" y="3497"/>
                    </a:lnTo>
                    <a:lnTo>
                      <a:pt x="12982" y="3218"/>
                    </a:lnTo>
                    <a:lnTo>
                      <a:pt x="12813" y="2949"/>
                    </a:lnTo>
                    <a:lnTo>
                      <a:pt x="12624" y="2680"/>
                    </a:lnTo>
                    <a:lnTo>
                      <a:pt x="12424" y="2431"/>
                    </a:lnTo>
                    <a:lnTo>
                      <a:pt x="12215" y="2192"/>
                    </a:lnTo>
                    <a:lnTo>
                      <a:pt x="11996" y="1953"/>
                    </a:lnTo>
                    <a:lnTo>
                      <a:pt x="11757" y="1734"/>
                    </a:lnTo>
                    <a:lnTo>
                      <a:pt x="11518" y="1525"/>
                    </a:lnTo>
                    <a:lnTo>
                      <a:pt x="11269" y="1325"/>
                    </a:lnTo>
                    <a:lnTo>
                      <a:pt x="11000" y="1136"/>
                    </a:lnTo>
                    <a:lnTo>
                      <a:pt x="10731" y="967"/>
                    </a:lnTo>
                    <a:lnTo>
                      <a:pt x="10452" y="807"/>
                    </a:lnTo>
                    <a:lnTo>
                      <a:pt x="10163" y="658"/>
                    </a:lnTo>
                    <a:lnTo>
                      <a:pt x="9864" y="518"/>
                    </a:lnTo>
                    <a:lnTo>
                      <a:pt x="9565" y="399"/>
                    </a:lnTo>
                    <a:lnTo>
                      <a:pt x="9256" y="299"/>
                    </a:lnTo>
                    <a:lnTo>
                      <a:pt x="8937" y="210"/>
                    </a:lnTo>
                    <a:lnTo>
                      <a:pt x="8609" y="130"/>
                    </a:lnTo>
                    <a:lnTo>
                      <a:pt x="8280" y="70"/>
                    </a:lnTo>
                    <a:lnTo>
                      <a:pt x="7951" y="30"/>
                    </a:lnTo>
                    <a:lnTo>
                      <a:pt x="7612" y="10"/>
                    </a:lnTo>
                    <a:lnTo>
                      <a:pt x="7264"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3" name="Google Shape;3083;p31"/>
              <p:cNvSpPr/>
              <p:nvPr/>
            </p:nvSpPr>
            <p:spPr>
              <a:xfrm>
                <a:off x="729700" y="801775"/>
                <a:ext cx="833175" cy="114100"/>
              </a:xfrm>
              <a:custGeom>
                <a:rect b="b" l="l" r="r" t="t"/>
                <a:pathLst>
                  <a:path extrusionOk="0" h="4564" w="33327">
                    <a:moveTo>
                      <a:pt x="2162" y="0"/>
                    </a:moveTo>
                    <a:lnTo>
                      <a:pt x="1943" y="10"/>
                    </a:lnTo>
                    <a:lnTo>
                      <a:pt x="1724" y="40"/>
                    </a:lnTo>
                    <a:lnTo>
                      <a:pt x="1515" y="100"/>
                    </a:lnTo>
                    <a:lnTo>
                      <a:pt x="1316" y="169"/>
                    </a:lnTo>
                    <a:lnTo>
                      <a:pt x="1126" y="259"/>
                    </a:lnTo>
                    <a:lnTo>
                      <a:pt x="947" y="369"/>
                    </a:lnTo>
                    <a:lnTo>
                      <a:pt x="788" y="498"/>
                    </a:lnTo>
                    <a:lnTo>
                      <a:pt x="628" y="638"/>
                    </a:lnTo>
                    <a:lnTo>
                      <a:pt x="489" y="787"/>
                    </a:lnTo>
                    <a:lnTo>
                      <a:pt x="369" y="957"/>
                    </a:lnTo>
                    <a:lnTo>
                      <a:pt x="260" y="1136"/>
                    </a:lnTo>
                    <a:lnTo>
                      <a:pt x="170" y="1325"/>
                    </a:lnTo>
                    <a:lnTo>
                      <a:pt x="90" y="1524"/>
                    </a:lnTo>
                    <a:lnTo>
                      <a:pt x="40" y="1734"/>
                    </a:lnTo>
                    <a:lnTo>
                      <a:pt x="10" y="1943"/>
                    </a:lnTo>
                    <a:lnTo>
                      <a:pt x="0" y="2172"/>
                    </a:lnTo>
                    <a:lnTo>
                      <a:pt x="0" y="2391"/>
                    </a:lnTo>
                    <a:lnTo>
                      <a:pt x="10" y="2610"/>
                    </a:lnTo>
                    <a:lnTo>
                      <a:pt x="40" y="2830"/>
                    </a:lnTo>
                    <a:lnTo>
                      <a:pt x="90" y="3039"/>
                    </a:lnTo>
                    <a:lnTo>
                      <a:pt x="170" y="3238"/>
                    </a:lnTo>
                    <a:lnTo>
                      <a:pt x="260" y="3427"/>
                    </a:lnTo>
                    <a:lnTo>
                      <a:pt x="369" y="3607"/>
                    </a:lnTo>
                    <a:lnTo>
                      <a:pt x="489" y="3766"/>
                    </a:lnTo>
                    <a:lnTo>
                      <a:pt x="628" y="3925"/>
                    </a:lnTo>
                    <a:lnTo>
                      <a:pt x="788" y="4065"/>
                    </a:lnTo>
                    <a:lnTo>
                      <a:pt x="947" y="4185"/>
                    </a:lnTo>
                    <a:lnTo>
                      <a:pt x="1126" y="4294"/>
                    </a:lnTo>
                    <a:lnTo>
                      <a:pt x="1316" y="4384"/>
                    </a:lnTo>
                    <a:lnTo>
                      <a:pt x="1515" y="4463"/>
                    </a:lnTo>
                    <a:lnTo>
                      <a:pt x="1724" y="4513"/>
                    </a:lnTo>
                    <a:lnTo>
                      <a:pt x="1943" y="4543"/>
                    </a:lnTo>
                    <a:lnTo>
                      <a:pt x="2162" y="4563"/>
                    </a:lnTo>
                    <a:lnTo>
                      <a:pt x="31154" y="4563"/>
                    </a:lnTo>
                    <a:lnTo>
                      <a:pt x="31384" y="4543"/>
                    </a:lnTo>
                    <a:lnTo>
                      <a:pt x="31593" y="4513"/>
                    </a:lnTo>
                    <a:lnTo>
                      <a:pt x="31802" y="4463"/>
                    </a:lnTo>
                    <a:lnTo>
                      <a:pt x="32001" y="4384"/>
                    </a:lnTo>
                    <a:lnTo>
                      <a:pt x="32191" y="4294"/>
                    </a:lnTo>
                    <a:lnTo>
                      <a:pt x="32370" y="4185"/>
                    </a:lnTo>
                    <a:lnTo>
                      <a:pt x="32539" y="4065"/>
                    </a:lnTo>
                    <a:lnTo>
                      <a:pt x="32689" y="3925"/>
                    </a:lnTo>
                    <a:lnTo>
                      <a:pt x="32828" y="3766"/>
                    </a:lnTo>
                    <a:lnTo>
                      <a:pt x="32958" y="3607"/>
                    </a:lnTo>
                    <a:lnTo>
                      <a:pt x="33067" y="3427"/>
                    </a:lnTo>
                    <a:lnTo>
                      <a:pt x="33157" y="3238"/>
                    </a:lnTo>
                    <a:lnTo>
                      <a:pt x="33227" y="3039"/>
                    </a:lnTo>
                    <a:lnTo>
                      <a:pt x="33277" y="2830"/>
                    </a:lnTo>
                    <a:lnTo>
                      <a:pt x="33316" y="2610"/>
                    </a:lnTo>
                    <a:lnTo>
                      <a:pt x="33326" y="2391"/>
                    </a:lnTo>
                    <a:lnTo>
                      <a:pt x="33326" y="2172"/>
                    </a:lnTo>
                    <a:lnTo>
                      <a:pt x="33316" y="1943"/>
                    </a:lnTo>
                    <a:lnTo>
                      <a:pt x="33277" y="1734"/>
                    </a:lnTo>
                    <a:lnTo>
                      <a:pt x="33227" y="1524"/>
                    </a:lnTo>
                    <a:lnTo>
                      <a:pt x="33157" y="1325"/>
                    </a:lnTo>
                    <a:lnTo>
                      <a:pt x="33067" y="1136"/>
                    </a:lnTo>
                    <a:lnTo>
                      <a:pt x="32958" y="957"/>
                    </a:lnTo>
                    <a:lnTo>
                      <a:pt x="32828" y="787"/>
                    </a:lnTo>
                    <a:lnTo>
                      <a:pt x="32689" y="638"/>
                    </a:lnTo>
                    <a:lnTo>
                      <a:pt x="32539" y="498"/>
                    </a:lnTo>
                    <a:lnTo>
                      <a:pt x="32370" y="369"/>
                    </a:lnTo>
                    <a:lnTo>
                      <a:pt x="32191" y="259"/>
                    </a:lnTo>
                    <a:lnTo>
                      <a:pt x="32001" y="169"/>
                    </a:lnTo>
                    <a:lnTo>
                      <a:pt x="31802" y="100"/>
                    </a:lnTo>
                    <a:lnTo>
                      <a:pt x="31593" y="40"/>
                    </a:lnTo>
                    <a:lnTo>
                      <a:pt x="31384" y="10"/>
                    </a:lnTo>
                    <a:lnTo>
                      <a:pt x="31154"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4" name="Google Shape;3084;p31"/>
              <p:cNvSpPr/>
              <p:nvPr/>
            </p:nvSpPr>
            <p:spPr>
              <a:xfrm>
                <a:off x="828075" y="355675"/>
                <a:ext cx="636175" cy="959950"/>
              </a:xfrm>
              <a:custGeom>
                <a:rect b="b" l="l" r="r" t="t"/>
                <a:pathLst>
                  <a:path extrusionOk="0" h="38398" w="25447">
                    <a:moveTo>
                      <a:pt x="11887" y="0"/>
                    </a:moveTo>
                    <a:lnTo>
                      <a:pt x="11568" y="20"/>
                    </a:lnTo>
                    <a:lnTo>
                      <a:pt x="11259" y="40"/>
                    </a:lnTo>
                    <a:lnTo>
                      <a:pt x="10950" y="60"/>
                    </a:lnTo>
                    <a:lnTo>
                      <a:pt x="10651" y="100"/>
                    </a:lnTo>
                    <a:lnTo>
                      <a:pt x="10342" y="140"/>
                    </a:lnTo>
                    <a:lnTo>
                      <a:pt x="10043" y="190"/>
                    </a:lnTo>
                    <a:lnTo>
                      <a:pt x="9745" y="250"/>
                    </a:lnTo>
                    <a:lnTo>
                      <a:pt x="9446" y="309"/>
                    </a:lnTo>
                    <a:lnTo>
                      <a:pt x="9157" y="379"/>
                    </a:lnTo>
                    <a:lnTo>
                      <a:pt x="8858" y="459"/>
                    </a:lnTo>
                    <a:lnTo>
                      <a:pt x="8569" y="548"/>
                    </a:lnTo>
                    <a:lnTo>
                      <a:pt x="8290" y="638"/>
                    </a:lnTo>
                    <a:lnTo>
                      <a:pt x="8011" y="738"/>
                    </a:lnTo>
                    <a:lnTo>
                      <a:pt x="7732" y="847"/>
                    </a:lnTo>
                    <a:lnTo>
                      <a:pt x="7453" y="957"/>
                    </a:lnTo>
                    <a:lnTo>
                      <a:pt x="7184" y="1076"/>
                    </a:lnTo>
                    <a:lnTo>
                      <a:pt x="6915" y="1206"/>
                    </a:lnTo>
                    <a:lnTo>
                      <a:pt x="6646" y="1336"/>
                    </a:lnTo>
                    <a:lnTo>
                      <a:pt x="6387" y="1475"/>
                    </a:lnTo>
                    <a:lnTo>
                      <a:pt x="6128" y="1614"/>
                    </a:lnTo>
                    <a:lnTo>
                      <a:pt x="5879" y="1764"/>
                    </a:lnTo>
                    <a:lnTo>
                      <a:pt x="5630" y="1923"/>
                    </a:lnTo>
                    <a:lnTo>
                      <a:pt x="5381" y="2083"/>
                    </a:lnTo>
                    <a:lnTo>
                      <a:pt x="5142" y="2252"/>
                    </a:lnTo>
                    <a:lnTo>
                      <a:pt x="4903" y="2421"/>
                    </a:lnTo>
                    <a:lnTo>
                      <a:pt x="4673" y="2601"/>
                    </a:lnTo>
                    <a:lnTo>
                      <a:pt x="4444" y="2780"/>
                    </a:lnTo>
                    <a:lnTo>
                      <a:pt x="4215" y="2969"/>
                    </a:lnTo>
                    <a:lnTo>
                      <a:pt x="3996" y="3169"/>
                    </a:lnTo>
                    <a:lnTo>
                      <a:pt x="3787" y="3368"/>
                    </a:lnTo>
                    <a:lnTo>
                      <a:pt x="3577" y="3577"/>
                    </a:lnTo>
                    <a:lnTo>
                      <a:pt x="3368" y="3786"/>
                    </a:lnTo>
                    <a:lnTo>
                      <a:pt x="3169" y="3996"/>
                    </a:lnTo>
                    <a:lnTo>
                      <a:pt x="2980" y="4215"/>
                    </a:lnTo>
                    <a:lnTo>
                      <a:pt x="2790" y="4434"/>
                    </a:lnTo>
                    <a:lnTo>
                      <a:pt x="2601" y="4663"/>
                    </a:lnTo>
                    <a:lnTo>
                      <a:pt x="2422" y="4902"/>
                    </a:lnTo>
                    <a:lnTo>
                      <a:pt x="2252" y="5131"/>
                    </a:lnTo>
                    <a:lnTo>
                      <a:pt x="2083" y="5380"/>
                    </a:lnTo>
                    <a:lnTo>
                      <a:pt x="1924" y="5620"/>
                    </a:lnTo>
                    <a:lnTo>
                      <a:pt x="1764" y="5869"/>
                    </a:lnTo>
                    <a:lnTo>
                      <a:pt x="1615" y="6128"/>
                    </a:lnTo>
                    <a:lnTo>
                      <a:pt x="1475" y="6387"/>
                    </a:lnTo>
                    <a:lnTo>
                      <a:pt x="1336" y="6646"/>
                    </a:lnTo>
                    <a:lnTo>
                      <a:pt x="1206" y="6905"/>
                    </a:lnTo>
                    <a:lnTo>
                      <a:pt x="1077" y="7174"/>
                    </a:lnTo>
                    <a:lnTo>
                      <a:pt x="957" y="7453"/>
                    </a:lnTo>
                    <a:lnTo>
                      <a:pt x="848" y="7722"/>
                    </a:lnTo>
                    <a:lnTo>
                      <a:pt x="748" y="8001"/>
                    </a:lnTo>
                    <a:lnTo>
                      <a:pt x="648" y="8290"/>
                    </a:lnTo>
                    <a:lnTo>
                      <a:pt x="549" y="8569"/>
                    </a:lnTo>
                    <a:lnTo>
                      <a:pt x="469" y="8858"/>
                    </a:lnTo>
                    <a:lnTo>
                      <a:pt x="389" y="9146"/>
                    </a:lnTo>
                    <a:lnTo>
                      <a:pt x="320" y="9445"/>
                    </a:lnTo>
                    <a:lnTo>
                      <a:pt x="250" y="9734"/>
                    </a:lnTo>
                    <a:lnTo>
                      <a:pt x="190" y="10033"/>
                    </a:lnTo>
                    <a:lnTo>
                      <a:pt x="140" y="10342"/>
                    </a:lnTo>
                    <a:lnTo>
                      <a:pt x="100" y="10641"/>
                    </a:lnTo>
                    <a:lnTo>
                      <a:pt x="71" y="10950"/>
                    </a:lnTo>
                    <a:lnTo>
                      <a:pt x="41" y="11259"/>
                    </a:lnTo>
                    <a:lnTo>
                      <a:pt x="21" y="11567"/>
                    </a:lnTo>
                    <a:lnTo>
                      <a:pt x="11" y="11886"/>
                    </a:lnTo>
                    <a:lnTo>
                      <a:pt x="1" y="12195"/>
                    </a:lnTo>
                    <a:lnTo>
                      <a:pt x="1" y="25675"/>
                    </a:lnTo>
                    <a:lnTo>
                      <a:pt x="11" y="26004"/>
                    </a:lnTo>
                    <a:lnTo>
                      <a:pt x="21" y="26323"/>
                    </a:lnTo>
                    <a:lnTo>
                      <a:pt x="41" y="26651"/>
                    </a:lnTo>
                    <a:lnTo>
                      <a:pt x="71" y="26970"/>
                    </a:lnTo>
                    <a:lnTo>
                      <a:pt x="100" y="27289"/>
                    </a:lnTo>
                    <a:lnTo>
                      <a:pt x="150" y="27608"/>
                    </a:lnTo>
                    <a:lnTo>
                      <a:pt x="200" y="27927"/>
                    </a:lnTo>
                    <a:lnTo>
                      <a:pt x="260" y="28235"/>
                    </a:lnTo>
                    <a:lnTo>
                      <a:pt x="330" y="28544"/>
                    </a:lnTo>
                    <a:lnTo>
                      <a:pt x="399" y="28853"/>
                    </a:lnTo>
                    <a:lnTo>
                      <a:pt x="489" y="29152"/>
                    </a:lnTo>
                    <a:lnTo>
                      <a:pt x="579" y="29451"/>
                    </a:lnTo>
                    <a:lnTo>
                      <a:pt x="668" y="29750"/>
                    </a:lnTo>
                    <a:lnTo>
                      <a:pt x="778" y="30049"/>
                    </a:lnTo>
                    <a:lnTo>
                      <a:pt x="888" y="30338"/>
                    </a:lnTo>
                    <a:lnTo>
                      <a:pt x="1007" y="30627"/>
                    </a:lnTo>
                    <a:lnTo>
                      <a:pt x="1127" y="30905"/>
                    </a:lnTo>
                    <a:lnTo>
                      <a:pt x="1256" y="31184"/>
                    </a:lnTo>
                    <a:lnTo>
                      <a:pt x="1396" y="31463"/>
                    </a:lnTo>
                    <a:lnTo>
                      <a:pt x="1535" y="31732"/>
                    </a:lnTo>
                    <a:lnTo>
                      <a:pt x="1685" y="32001"/>
                    </a:lnTo>
                    <a:lnTo>
                      <a:pt x="1844" y="32270"/>
                    </a:lnTo>
                    <a:lnTo>
                      <a:pt x="2003" y="32529"/>
                    </a:lnTo>
                    <a:lnTo>
                      <a:pt x="2173" y="32788"/>
                    </a:lnTo>
                    <a:lnTo>
                      <a:pt x="2352" y="33038"/>
                    </a:lnTo>
                    <a:lnTo>
                      <a:pt x="2531" y="33287"/>
                    </a:lnTo>
                    <a:lnTo>
                      <a:pt x="2721" y="33526"/>
                    </a:lnTo>
                    <a:lnTo>
                      <a:pt x="2910" y="33765"/>
                    </a:lnTo>
                    <a:lnTo>
                      <a:pt x="3109" y="33994"/>
                    </a:lnTo>
                    <a:lnTo>
                      <a:pt x="3308" y="34223"/>
                    </a:lnTo>
                    <a:lnTo>
                      <a:pt x="3518" y="34452"/>
                    </a:lnTo>
                    <a:lnTo>
                      <a:pt x="3727" y="34671"/>
                    </a:lnTo>
                    <a:lnTo>
                      <a:pt x="3946" y="34881"/>
                    </a:lnTo>
                    <a:lnTo>
                      <a:pt x="4175" y="35090"/>
                    </a:lnTo>
                    <a:lnTo>
                      <a:pt x="4404" y="35289"/>
                    </a:lnTo>
                    <a:lnTo>
                      <a:pt x="4634" y="35488"/>
                    </a:lnTo>
                    <a:lnTo>
                      <a:pt x="4873" y="35678"/>
                    </a:lnTo>
                    <a:lnTo>
                      <a:pt x="5112" y="35867"/>
                    </a:lnTo>
                    <a:lnTo>
                      <a:pt x="5361" y="36046"/>
                    </a:lnTo>
                    <a:lnTo>
                      <a:pt x="5610" y="36216"/>
                    </a:lnTo>
                    <a:lnTo>
                      <a:pt x="5869" y="36385"/>
                    </a:lnTo>
                    <a:lnTo>
                      <a:pt x="6128" y="36554"/>
                    </a:lnTo>
                    <a:lnTo>
                      <a:pt x="6397" y="36704"/>
                    </a:lnTo>
                    <a:lnTo>
                      <a:pt x="6666" y="36853"/>
                    </a:lnTo>
                    <a:lnTo>
                      <a:pt x="6935" y="37003"/>
                    </a:lnTo>
                    <a:lnTo>
                      <a:pt x="7214" y="37142"/>
                    </a:lnTo>
                    <a:lnTo>
                      <a:pt x="7493" y="37272"/>
                    </a:lnTo>
                    <a:lnTo>
                      <a:pt x="7772" y="37391"/>
                    </a:lnTo>
                    <a:lnTo>
                      <a:pt x="8061" y="37511"/>
                    </a:lnTo>
                    <a:lnTo>
                      <a:pt x="8350" y="37620"/>
                    </a:lnTo>
                    <a:lnTo>
                      <a:pt x="8649" y="37720"/>
                    </a:lnTo>
                    <a:lnTo>
                      <a:pt x="8938" y="37820"/>
                    </a:lnTo>
                    <a:lnTo>
                      <a:pt x="9246" y="37909"/>
                    </a:lnTo>
                    <a:lnTo>
                      <a:pt x="9545" y="37989"/>
                    </a:lnTo>
                    <a:lnTo>
                      <a:pt x="9854" y="38069"/>
                    </a:lnTo>
                    <a:lnTo>
                      <a:pt x="10163" y="38139"/>
                    </a:lnTo>
                    <a:lnTo>
                      <a:pt x="10472" y="38198"/>
                    </a:lnTo>
                    <a:lnTo>
                      <a:pt x="10791" y="38248"/>
                    </a:lnTo>
                    <a:lnTo>
                      <a:pt x="11109" y="38288"/>
                    </a:lnTo>
                    <a:lnTo>
                      <a:pt x="11428" y="38328"/>
                    </a:lnTo>
                    <a:lnTo>
                      <a:pt x="11747" y="38358"/>
                    </a:lnTo>
                    <a:lnTo>
                      <a:pt x="12076" y="38378"/>
                    </a:lnTo>
                    <a:lnTo>
                      <a:pt x="12395" y="38388"/>
                    </a:lnTo>
                    <a:lnTo>
                      <a:pt x="12723" y="38398"/>
                    </a:lnTo>
                    <a:lnTo>
                      <a:pt x="13052" y="38388"/>
                    </a:lnTo>
                    <a:lnTo>
                      <a:pt x="13381" y="38378"/>
                    </a:lnTo>
                    <a:lnTo>
                      <a:pt x="13700" y="38358"/>
                    </a:lnTo>
                    <a:lnTo>
                      <a:pt x="14029" y="38328"/>
                    </a:lnTo>
                    <a:lnTo>
                      <a:pt x="14347" y="38288"/>
                    </a:lnTo>
                    <a:lnTo>
                      <a:pt x="14666" y="38248"/>
                    </a:lnTo>
                    <a:lnTo>
                      <a:pt x="14975" y="38198"/>
                    </a:lnTo>
                    <a:lnTo>
                      <a:pt x="15294" y="38139"/>
                    </a:lnTo>
                    <a:lnTo>
                      <a:pt x="15603" y="38069"/>
                    </a:lnTo>
                    <a:lnTo>
                      <a:pt x="15902" y="37989"/>
                    </a:lnTo>
                    <a:lnTo>
                      <a:pt x="16210" y="37909"/>
                    </a:lnTo>
                    <a:lnTo>
                      <a:pt x="16509" y="37820"/>
                    </a:lnTo>
                    <a:lnTo>
                      <a:pt x="16808" y="37720"/>
                    </a:lnTo>
                    <a:lnTo>
                      <a:pt x="17097" y="37620"/>
                    </a:lnTo>
                    <a:lnTo>
                      <a:pt x="17386" y="37511"/>
                    </a:lnTo>
                    <a:lnTo>
                      <a:pt x="17675" y="37391"/>
                    </a:lnTo>
                    <a:lnTo>
                      <a:pt x="17964" y="37272"/>
                    </a:lnTo>
                    <a:lnTo>
                      <a:pt x="18243" y="37142"/>
                    </a:lnTo>
                    <a:lnTo>
                      <a:pt x="18522" y="37003"/>
                    </a:lnTo>
                    <a:lnTo>
                      <a:pt x="18791" y="36853"/>
                    </a:lnTo>
                    <a:lnTo>
                      <a:pt x="19060" y="36704"/>
                    </a:lnTo>
                    <a:lnTo>
                      <a:pt x="19319" y="36554"/>
                    </a:lnTo>
                    <a:lnTo>
                      <a:pt x="19578" y="36385"/>
                    </a:lnTo>
                    <a:lnTo>
                      <a:pt x="19837" y="36216"/>
                    </a:lnTo>
                    <a:lnTo>
                      <a:pt x="20086" y="36046"/>
                    </a:lnTo>
                    <a:lnTo>
                      <a:pt x="20335" y="35867"/>
                    </a:lnTo>
                    <a:lnTo>
                      <a:pt x="20584" y="35678"/>
                    </a:lnTo>
                    <a:lnTo>
                      <a:pt x="20813" y="35488"/>
                    </a:lnTo>
                    <a:lnTo>
                      <a:pt x="21052" y="35289"/>
                    </a:lnTo>
                    <a:lnTo>
                      <a:pt x="21282" y="35090"/>
                    </a:lnTo>
                    <a:lnTo>
                      <a:pt x="21501" y="34881"/>
                    </a:lnTo>
                    <a:lnTo>
                      <a:pt x="21720" y="34671"/>
                    </a:lnTo>
                    <a:lnTo>
                      <a:pt x="21939" y="34452"/>
                    </a:lnTo>
                    <a:lnTo>
                      <a:pt x="22138" y="34223"/>
                    </a:lnTo>
                    <a:lnTo>
                      <a:pt x="22348" y="33994"/>
                    </a:lnTo>
                    <a:lnTo>
                      <a:pt x="22547" y="33765"/>
                    </a:lnTo>
                    <a:lnTo>
                      <a:pt x="22736" y="33526"/>
                    </a:lnTo>
                    <a:lnTo>
                      <a:pt x="22915" y="33287"/>
                    </a:lnTo>
                    <a:lnTo>
                      <a:pt x="23105" y="33038"/>
                    </a:lnTo>
                    <a:lnTo>
                      <a:pt x="23274" y="32788"/>
                    </a:lnTo>
                    <a:lnTo>
                      <a:pt x="23443" y="32529"/>
                    </a:lnTo>
                    <a:lnTo>
                      <a:pt x="23603" y="32270"/>
                    </a:lnTo>
                    <a:lnTo>
                      <a:pt x="23762" y="32001"/>
                    </a:lnTo>
                    <a:lnTo>
                      <a:pt x="23912" y="31732"/>
                    </a:lnTo>
                    <a:lnTo>
                      <a:pt x="24051" y="31463"/>
                    </a:lnTo>
                    <a:lnTo>
                      <a:pt x="24191" y="31184"/>
                    </a:lnTo>
                    <a:lnTo>
                      <a:pt x="24320" y="30905"/>
                    </a:lnTo>
                    <a:lnTo>
                      <a:pt x="24450" y="30627"/>
                    </a:lnTo>
                    <a:lnTo>
                      <a:pt x="24569" y="30338"/>
                    </a:lnTo>
                    <a:lnTo>
                      <a:pt x="24679" y="30049"/>
                    </a:lnTo>
                    <a:lnTo>
                      <a:pt x="24779" y="29750"/>
                    </a:lnTo>
                    <a:lnTo>
                      <a:pt x="24878" y="29451"/>
                    </a:lnTo>
                    <a:lnTo>
                      <a:pt x="24968" y="29152"/>
                    </a:lnTo>
                    <a:lnTo>
                      <a:pt x="25048" y="28853"/>
                    </a:lnTo>
                    <a:lnTo>
                      <a:pt x="25117" y="28544"/>
                    </a:lnTo>
                    <a:lnTo>
                      <a:pt x="25187" y="28235"/>
                    </a:lnTo>
                    <a:lnTo>
                      <a:pt x="25247" y="27927"/>
                    </a:lnTo>
                    <a:lnTo>
                      <a:pt x="25297" y="27608"/>
                    </a:lnTo>
                    <a:lnTo>
                      <a:pt x="25346" y="27289"/>
                    </a:lnTo>
                    <a:lnTo>
                      <a:pt x="25386" y="26970"/>
                    </a:lnTo>
                    <a:lnTo>
                      <a:pt x="25406" y="26651"/>
                    </a:lnTo>
                    <a:lnTo>
                      <a:pt x="25436" y="26323"/>
                    </a:lnTo>
                    <a:lnTo>
                      <a:pt x="25446" y="26004"/>
                    </a:lnTo>
                    <a:lnTo>
                      <a:pt x="25446" y="25675"/>
                    </a:lnTo>
                    <a:lnTo>
                      <a:pt x="25446" y="12195"/>
                    </a:lnTo>
                    <a:lnTo>
                      <a:pt x="25446" y="11886"/>
                    </a:lnTo>
                    <a:lnTo>
                      <a:pt x="25436" y="11567"/>
                    </a:lnTo>
                    <a:lnTo>
                      <a:pt x="25416" y="11259"/>
                    </a:lnTo>
                    <a:lnTo>
                      <a:pt x="25386" y="10950"/>
                    </a:lnTo>
                    <a:lnTo>
                      <a:pt x="25346" y="10641"/>
                    </a:lnTo>
                    <a:lnTo>
                      <a:pt x="25307" y="10342"/>
                    </a:lnTo>
                    <a:lnTo>
                      <a:pt x="25257" y="10033"/>
                    </a:lnTo>
                    <a:lnTo>
                      <a:pt x="25197" y="9734"/>
                    </a:lnTo>
                    <a:lnTo>
                      <a:pt x="25137" y="9445"/>
                    </a:lnTo>
                    <a:lnTo>
                      <a:pt x="25067" y="9146"/>
                    </a:lnTo>
                    <a:lnTo>
                      <a:pt x="24988" y="8858"/>
                    </a:lnTo>
                    <a:lnTo>
                      <a:pt x="24898" y="8569"/>
                    </a:lnTo>
                    <a:lnTo>
                      <a:pt x="24808" y="8290"/>
                    </a:lnTo>
                    <a:lnTo>
                      <a:pt x="24709" y="8001"/>
                    </a:lnTo>
                    <a:lnTo>
                      <a:pt x="24599" y="7722"/>
                    </a:lnTo>
                    <a:lnTo>
                      <a:pt x="24490" y="7453"/>
                    </a:lnTo>
                    <a:lnTo>
                      <a:pt x="24370" y="7174"/>
                    </a:lnTo>
                    <a:lnTo>
                      <a:pt x="24241" y="6905"/>
                    </a:lnTo>
                    <a:lnTo>
                      <a:pt x="24111" y="6646"/>
                    </a:lnTo>
                    <a:lnTo>
                      <a:pt x="23972" y="6387"/>
                    </a:lnTo>
                    <a:lnTo>
                      <a:pt x="23832" y="6128"/>
                    </a:lnTo>
                    <a:lnTo>
                      <a:pt x="23683" y="5869"/>
                    </a:lnTo>
                    <a:lnTo>
                      <a:pt x="23523" y="5620"/>
                    </a:lnTo>
                    <a:lnTo>
                      <a:pt x="23364" y="5380"/>
                    </a:lnTo>
                    <a:lnTo>
                      <a:pt x="23194" y="5131"/>
                    </a:lnTo>
                    <a:lnTo>
                      <a:pt x="23025" y="4902"/>
                    </a:lnTo>
                    <a:lnTo>
                      <a:pt x="22846" y="4663"/>
                    </a:lnTo>
                    <a:lnTo>
                      <a:pt x="22666" y="4434"/>
                    </a:lnTo>
                    <a:lnTo>
                      <a:pt x="22477" y="4215"/>
                    </a:lnTo>
                    <a:lnTo>
                      <a:pt x="22278" y="3996"/>
                    </a:lnTo>
                    <a:lnTo>
                      <a:pt x="22079" y="3786"/>
                    </a:lnTo>
                    <a:lnTo>
                      <a:pt x="21879" y="3577"/>
                    </a:lnTo>
                    <a:lnTo>
                      <a:pt x="21670" y="3368"/>
                    </a:lnTo>
                    <a:lnTo>
                      <a:pt x="21451" y="3169"/>
                    </a:lnTo>
                    <a:lnTo>
                      <a:pt x="21232" y="2969"/>
                    </a:lnTo>
                    <a:lnTo>
                      <a:pt x="21013" y="2780"/>
                    </a:lnTo>
                    <a:lnTo>
                      <a:pt x="20783" y="2601"/>
                    </a:lnTo>
                    <a:lnTo>
                      <a:pt x="20544" y="2421"/>
                    </a:lnTo>
                    <a:lnTo>
                      <a:pt x="20315" y="2252"/>
                    </a:lnTo>
                    <a:lnTo>
                      <a:pt x="20066" y="2083"/>
                    </a:lnTo>
                    <a:lnTo>
                      <a:pt x="19827" y="1923"/>
                    </a:lnTo>
                    <a:lnTo>
                      <a:pt x="19578" y="1764"/>
                    </a:lnTo>
                    <a:lnTo>
                      <a:pt x="19319" y="1614"/>
                    </a:lnTo>
                    <a:lnTo>
                      <a:pt x="19060" y="1475"/>
                    </a:lnTo>
                    <a:lnTo>
                      <a:pt x="18801" y="1336"/>
                    </a:lnTo>
                    <a:lnTo>
                      <a:pt x="18542" y="1206"/>
                    </a:lnTo>
                    <a:lnTo>
                      <a:pt x="18273" y="1076"/>
                    </a:lnTo>
                    <a:lnTo>
                      <a:pt x="17994" y="957"/>
                    </a:lnTo>
                    <a:lnTo>
                      <a:pt x="17725" y="847"/>
                    </a:lnTo>
                    <a:lnTo>
                      <a:pt x="17446" y="738"/>
                    </a:lnTo>
                    <a:lnTo>
                      <a:pt x="17167" y="638"/>
                    </a:lnTo>
                    <a:lnTo>
                      <a:pt x="16878" y="548"/>
                    </a:lnTo>
                    <a:lnTo>
                      <a:pt x="16589" y="459"/>
                    </a:lnTo>
                    <a:lnTo>
                      <a:pt x="16300" y="379"/>
                    </a:lnTo>
                    <a:lnTo>
                      <a:pt x="16001" y="309"/>
                    </a:lnTo>
                    <a:lnTo>
                      <a:pt x="15712" y="250"/>
                    </a:lnTo>
                    <a:lnTo>
                      <a:pt x="15413" y="190"/>
                    </a:lnTo>
                    <a:lnTo>
                      <a:pt x="15105" y="140"/>
                    </a:lnTo>
                    <a:lnTo>
                      <a:pt x="14806" y="100"/>
                    </a:lnTo>
                    <a:lnTo>
                      <a:pt x="14497" y="60"/>
                    </a:lnTo>
                    <a:lnTo>
                      <a:pt x="14188" y="40"/>
                    </a:lnTo>
                    <a:lnTo>
                      <a:pt x="13879" y="20"/>
                    </a:lnTo>
                    <a:lnTo>
                      <a:pt x="13570"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5" name="Google Shape;3085;p31"/>
              <p:cNvSpPr/>
              <p:nvPr/>
            </p:nvSpPr>
            <p:spPr>
              <a:xfrm>
                <a:off x="1026600" y="1006500"/>
                <a:ext cx="240375" cy="345750"/>
              </a:xfrm>
              <a:custGeom>
                <a:rect b="b" l="l" r="r" t="t"/>
                <a:pathLst>
                  <a:path extrusionOk="0" h="13830" w="9615">
                    <a:moveTo>
                      <a:pt x="3109" y="1"/>
                    </a:moveTo>
                    <a:lnTo>
                      <a:pt x="2939" y="11"/>
                    </a:lnTo>
                    <a:lnTo>
                      <a:pt x="2780" y="40"/>
                    </a:lnTo>
                    <a:lnTo>
                      <a:pt x="2611" y="60"/>
                    </a:lnTo>
                    <a:lnTo>
                      <a:pt x="2461" y="100"/>
                    </a:lnTo>
                    <a:lnTo>
                      <a:pt x="2302" y="150"/>
                    </a:lnTo>
                    <a:lnTo>
                      <a:pt x="2152" y="200"/>
                    </a:lnTo>
                    <a:lnTo>
                      <a:pt x="2003" y="260"/>
                    </a:lnTo>
                    <a:lnTo>
                      <a:pt x="1853" y="319"/>
                    </a:lnTo>
                    <a:lnTo>
                      <a:pt x="1714" y="389"/>
                    </a:lnTo>
                    <a:lnTo>
                      <a:pt x="1574" y="469"/>
                    </a:lnTo>
                    <a:lnTo>
                      <a:pt x="1445" y="559"/>
                    </a:lnTo>
                    <a:lnTo>
                      <a:pt x="1315" y="648"/>
                    </a:lnTo>
                    <a:lnTo>
                      <a:pt x="1196" y="748"/>
                    </a:lnTo>
                    <a:lnTo>
                      <a:pt x="1076" y="847"/>
                    </a:lnTo>
                    <a:lnTo>
                      <a:pt x="957" y="957"/>
                    </a:lnTo>
                    <a:lnTo>
                      <a:pt x="857" y="1067"/>
                    </a:lnTo>
                    <a:lnTo>
                      <a:pt x="747" y="1186"/>
                    </a:lnTo>
                    <a:lnTo>
                      <a:pt x="648" y="1316"/>
                    </a:lnTo>
                    <a:lnTo>
                      <a:pt x="558" y="1445"/>
                    </a:lnTo>
                    <a:lnTo>
                      <a:pt x="478" y="1575"/>
                    </a:lnTo>
                    <a:lnTo>
                      <a:pt x="399" y="1714"/>
                    </a:lnTo>
                    <a:lnTo>
                      <a:pt x="329" y="1854"/>
                    </a:lnTo>
                    <a:lnTo>
                      <a:pt x="259" y="1993"/>
                    </a:lnTo>
                    <a:lnTo>
                      <a:pt x="199" y="2143"/>
                    </a:lnTo>
                    <a:lnTo>
                      <a:pt x="150" y="2292"/>
                    </a:lnTo>
                    <a:lnTo>
                      <a:pt x="110" y="2451"/>
                    </a:lnTo>
                    <a:lnTo>
                      <a:pt x="70" y="2611"/>
                    </a:lnTo>
                    <a:lnTo>
                      <a:pt x="40" y="2770"/>
                    </a:lnTo>
                    <a:lnTo>
                      <a:pt x="20" y="2940"/>
                    </a:lnTo>
                    <a:lnTo>
                      <a:pt x="10" y="3099"/>
                    </a:lnTo>
                    <a:lnTo>
                      <a:pt x="0" y="3268"/>
                    </a:lnTo>
                    <a:lnTo>
                      <a:pt x="0" y="13829"/>
                    </a:lnTo>
                    <a:lnTo>
                      <a:pt x="9614" y="13829"/>
                    </a:lnTo>
                    <a:lnTo>
                      <a:pt x="9614" y="3268"/>
                    </a:lnTo>
                    <a:lnTo>
                      <a:pt x="9614" y="3099"/>
                    </a:lnTo>
                    <a:lnTo>
                      <a:pt x="9594" y="2940"/>
                    </a:lnTo>
                    <a:lnTo>
                      <a:pt x="9575" y="2770"/>
                    </a:lnTo>
                    <a:lnTo>
                      <a:pt x="9545" y="2611"/>
                    </a:lnTo>
                    <a:lnTo>
                      <a:pt x="9515" y="2451"/>
                    </a:lnTo>
                    <a:lnTo>
                      <a:pt x="9465" y="2292"/>
                    </a:lnTo>
                    <a:lnTo>
                      <a:pt x="9415" y="2143"/>
                    </a:lnTo>
                    <a:lnTo>
                      <a:pt x="9355" y="1993"/>
                    </a:lnTo>
                    <a:lnTo>
                      <a:pt x="9296" y="1854"/>
                    </a:lnTo>
                    <a:lnTo>
                      <a:pt x="9226" y="1714"/>
                    </a:lnTo>
                    <a:lnTo>
                      <a:pt x="9146" y="1575"/>
                    </a:lnTo>
                    <a:lnTo>
                      <a:pt x="9056" y="1445"/>
                    </a:lnTo>
                    <a:lnTo>
                      <a:pt x="8967" y="1316"/>
                    </a:lnTo>
                    <a:lnTo>
                      <a:pt x="8867" y="1186"/>
                    </a:lnTo>
                    <a:lnTo>
                      <a:pt x="8768" y="1067"/>
                    </a:lnTo>
                    <a:lnTo>
                      <a:pt x="8658" y="957"/>
                    </a:lnTo>
                    <a:lnTo>
                      <a:pt x="8548" y="847"/>
                    </a:lnTo>
                    <a:lnTo>
                      <a:pt x="8429" y="748"/>
                    </a:lnTo>
                    <a:lnTo>
                      <a:pt x="8299" y="648"/>
                    </a:lnTo>
                    <a:lnTo>
                      <a:pt x="8170" y="559"/>
                    </a:lnTo>
                    <a:lnTo>
                      <a:pt x="8040" y="469"/>
                    </a:lnTo>
                    <a:lnTo>
                      <a:pt x="7901" y="389"/>
                    </a:lnTo>
                    <a:lnTo>
                      <a:pt x="7761" y="319"/>
                    </a:lnTo>
                    <a:lnTo>
                      <a:pt x="7622" y="260"/>
                    </a:lnTo>
                    <a:lnTo>
                      <a:pt x="7472" y="200"/>
                    </a:lnTo>
                    <a:lnTo>
                      <a:pt x="7313" y="150"/>
                    </a:lnTo>
                    <a:lnTo>
                      <a:pt x="7164" y="100"/>
                    </a:lnTo>
                    <a:lnTo>
                      <a:pt x="7004" y="60"/>
                    </a:lnTo>
                    <a:lnTo>
                      <a:pt x="6845" y="40"/>
                    </a:lnTo>
                    <a:lnTo>
                      <a:pt x="6675" y="11"/>
                    </a:lnTo>
                    <a:lnTo>
                      <a:pt x="6516" y="1"/>
                    </a:ln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6" name="Google Shape;3086;p31"/>
              <p:cNvSpPr/>
              <p:nvPr/>
            </p:nvSpPr>
            <p:spPr>
              <a:xfrm>
                <a:off x="1053750" y="1031900"/>
                <a:ext cx="186075" cy="179125"/>
              </a:xfrm>
              <a:custGeom>
                <a:rect b="b" l="l" r="r" t="t"/>
                <a:pathLst>
                  <a:path extrusionOk="0" h="7165" w="7443">
                    <a:moveTo>
                      <a:pt x="2491" y="1"/>
                    </a:moveTo>
                    <a:lnTo>
                      <a:pt x="2361" y="11"/>
                    </a:lnTo>
                    <a:lnTo>
                      <a:pt x="2232" y="31"/>
                    </a:lnTo>
                    <a:lnTo>
                      <a:pt x="2102" y="51"/>
                    </a:lnTo>
                    <a:lnTo>
                      <a:pt x="1973" y="81"/>
                    </a:lnTo>
                    <a:lnTo>
                      <a:pt x="1843" y="120"/>
                    </a:lnTo>
                    <a:lnTo>
                      <a:pt x="1724" y="160"/>
                    </a:lnTo>
                    <a:lnTo>
                      <a:pt x="1604" y="210"/>
                    </a:lnTo>
                    <a:lnTo>
                      <a:pt x="1485" y="260"/>
                    </a:lnTo>
                    <a:lnTo>
                      <a:pt x="1375" y="320"/>
                    </a:lnTo>
                    <a:lnTo>
                      <a:pt x="1265" y="379"/>
                    </a:lnTo>
                    <a:lnTo>
                      <a:pt x="1156" y="449"/>
                    </a:lnTo>
                    <a:lnTo>
                      <a:pt x="1056" y="519"/>
                    </a:lnTo>
                    <a:lnTo>
                      <a:pt x="957" y="599"/>
                    </a:lnTo>
                    <a:lnTo>
                      <a:pt x="857" y="688"/>
                    </a:lnTo>
                    <a:lnTo>
                      <a:pt x="767" y="768"/>
                    </a:lnTo>
                    <a:lnTo>
                      <a:pt x="678" y="858"/>
                    </a:lnTo>
                    <a:lnTo>
                      <a:pt x="598" y="957"/>
                    </a:lnTo>
                    <a:lnTo>
                      <a:pt x="518" y="1057"/>
                    </a:lnTo>
                    <a:lnTo>
                      <a:pt x="449" y="1157"/>
                    </a:lnTo>
                    <a:lnTo>
                      <a:pt x="379" y="1266"/>
                    </a:lnTo>
                    <a:lnTo>
                      <a:pt x="319" y="1376"/>
                    </a:lnTo>
                    <a:lnTo>
                      <a:pt x="259" y="1485"/>
                    </a:lnTo>
                    <a:lnTo>
                      <a:pt x="209" y="1605"/>
                    </a:lnTo>
                    <a:lnTo>
                      <a:pt x="160" y="1724"/>
                    </a:lnTo>
                    <a:lnTo>
                      <a:pt x="120" y="1844"/>
                    </a:lnTo>
                    <a:lnTo>
                      <a:pt x="80" y="1973"/>
                    </a:lnTo>
                    <a:lnTo>
                      <a:pt x="50" y="2103"/>
                    </a:lnTo>
                    <a:lnTo>
                      <a:pt x="30" y="2233"/>
                    </a:lnTo>
                    <a:lnTo>
                      <a:pt x="10" y="2362"/>
                    </a:lnTo>
                    <a:lnTo>
                      <a:pt x="0" y="2492"/>
                    </a:lnTo>
                    <a:lnTo>
                      <a:pt x="0" y="2631"/>
                    </a:lnTo>
                    <a:lnTo>
                      <a:pt x="0" y="7164"/>
                    </a:lnTo>
                    <a:lnTo>
                      <a:pt x="7442" y="7164"/>
                    </a:lnTo>
                    <a:lnTo>
                      <a:pt x="7442" y="2631"/>
                    </a:lnTo>
                    <a:lnTo>
                      <a:pt x="7442" y="2492"/>
                    </a:lnTo>
                    <a:lnTo>
                      <a:pt x="7433" y="2362"/>
                    </a:lnTo>
                    <a:lnTo>
                      <a:pt x="7413" y="2233"/>
                    </a:lnTo>
                    <a:lnTo>
                      <a:pt x="7393" y="2103"/>
                    </a:lnTo>
                    <a:lnTo>
                      <a:pt x="7363" y="1973"/>
                    </a:lnTo>
                    <a:lnTo>
                      <a:pt x="7333" y="1844"/>
                    </a:lnTo>
                    <a:lnTo>
                      <a:pt x="7283" y="1724"/>
                    </a:lnTo>
                    <a:lnTo>
                      <a:pt x="7243" y="1605"/>
                    </a:lnTo>
                    <a:lnTo>
                      <a:pt x="7183" y="1485"/>
                    </a:lnTo>
                    <a:lnTo>
                      <a:pt x="7134" y="1376"/>
                    </a:lnTo>
                    <a:lnTo>
                      <a:pt x="7064" y="1266"/>
                    </a:lnTo>
                    <a:lnTo>
                      <a:pt x="6994" y="1157"/>
                    </a:lnTo>
                    <a:lnTo>
                      <a:pt x="6924" y="1057"/>
                    </a:lnTo>
                    <a:lnTo>
                      <a:pt x="6845" y="957"/>
                    </a:lnTo>
                    <a:lnTo>
                      <a:pt x="6765" y="858"/>
                    </a:lnTo>
                    <a:lnTo>
                      <a:pt x="6675" y="768"/>
                    </a:lnTo>
                    <a:lnTo>
                      <a:pt x="6586" y="688"/>
                    </a:lnTo>
                    <a:lnTo>
                      <a:pt x="6486" y="599"/>
                    </a:lnTo>
                    <a:lnTo>
                      <a:pt x="6386" y="519"/>
                    </a:lnTo>
                    <a:lnTo>
                      <a:pt x="6287" y="449"/>
                    </a:lnTo>
                    <a:lnTo>
                      <a:pt x="6177" y="379"/>
                    </a:lnTo>
                    <a:lnTo>
                      <a:pt x="6068" y="320"/>
                    </a:lnTo>
                    <a:lnTo>
                      <a:pt x="5958" y="260"/>
                    </a:lnTo>
                    <a:lnTo>
                      <a:pt x="5838" y="210"/>
                    </a:lnTo>
                    <a:lnTo>
                      <a:pt x="5719" y="160"/>
                    </a:lnTo>
                    <a:lnTo>
                      <a:pt x="5599" y="120"/>
                    </a:lnTo>
                    <a:lnTo>
                      <a:pt x="5480" y="81"/>
                    </a:lnTo>
                    <a:lnTo>
                      <a:pt x="5350" y="51"/>
                    </a:lnTo>
                    <a:lnTo>
                      <a:pt x="5221" y="31"/>
                    </a:lnTo>
                    <a:lnTo>
                      <a:pt x="5091" y="11"/>
                    </a:lnTo>
                    <a:lnTo>
                      <a:pt x="4952"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7" name="Google Shape;3087;p31"/>
              <p:cNvSpPr/>
              <p:nvPr/>
            </p:nvSpPr>
            <p:spPr>
              <a:xfrm>
                <a:off x="915750" y="789300"/>
                <a:ext cx="135025" cy="61050"/>
              </a:xfrm>
              <a:custGeom>
                <a:rect b="b" l="l" r="r" t="t"/>
                <a:pathLst>
                  <a:path extrusionOk="0" h="2442" w="5401">
                    <a:moveTo>
                      <a:pt x="1226" y="1"/>
                    </a:moveTo>
                    <a:lnTo>
                      <a:pt x="1097" y="11"/>
                    </a:lnTo>
                    <a:lnTo>
                      <a:pt x="977" y="21"/>
                    </a:lnTo>
                    <a:lnTo>
                      <a:pt x="858" y="61"/>
                    </a:lnTo>
                    <a:lnTo>
                      <a:pt x="748" y="101"/>
                    </a:lnTo>
                    <a:lnTo>
                      <a:pt x="638" y="150"/>
                    </a:lnTo>
                    <a:lnTo>
                      <a:pt x="539" y="210"/>
                    </a:lnTo>
                    <a:lnTo>
                      <a:pt x="449" y="280"/>
                    </a:lnTo>
                    <a:lnTo>
                      <a:pt x="359" y="360"/>
                    </a:lnTo>
                    <a:lnTo>
                      <a:pt x="280" y="449"/>
                    </a:lnTo>
                    <a:lnTo>
                      <a:pt x="210" y="539"/>
                    </a:lnTo>
                    <a:lnTo>
                      <a:pt x="150" y="639"/>
                    </a:lnTo>
                    <a:lnTo>
                      <a:pt x="100" y="748"/>
                    </a:lnTo>
                    <a:lnTo>
                      <a:pt x="61" y="858"/>
                    </a:lnTo>
                    <a:lnTo>
                      <a:pt x="31" y="977"/>
                    </a:lnTo>
                    <a:lnTo>
                      <a:pt x="11" y="1097"/>
                    </a:lnTo>
                    <a:lnTo>
                      <a:pt x="1" y="1216"/>
                    </a:lnTo>
                    <a:lnTo>
                      <a:pt x="11" y="1346"/>
                    </a:lnTo>
                    <a:lnTo>
                      <a:pt x="31" y="1465"/>
                    </a:lnTo>
                    <a:lnTo>
                      <a:pt x="61" y="1585"/>
                    </a:lnTo>
                    <a:lnTo>
                      <a:pt x="100" y="1695"/>
                    </a:lnTo>
                    <a:lnTo>
                      <a:pt x="150" y="1804"/>
                    </a:lnTo>
                    <a:lnTo>
                      <a:pt x="210" y="1904"/>
                    </a:lnTo>
                    <a:lnTo>
                      <a:pt x="280" y="1994"/>
                    </a:lnTo>
                    <a:lnTo>
                      <a:pt x="359" y="2083"/>
                    </a:lnTo>
                    <a:lnTo>
                      <a:pt x="449" y="2163"/>
                    </a:lnTo>
                    <a:lnTo>
                      <a:pt x="539" y="2233"/>
                    </a:lnTo>
                    <a:lnTo>
                      <a:pt x="638" y="2292"/>
                    </a:lnTo>
                    <a:lnTo>
                      <a:pt x="748" y="2342"/>
                    </a:lnTo>
                    <a:lnTo>
                      <a:pt x="858" y="2382"/>
                    </a:lnTo>
                    <a:lnTo>
                      <a:pt x="977" y="2412"/>
                    </a:lnTo>
                    <a:lnTo>
                      <a:pt x="1097" y="2432"/>
                    </a:lnTo>
                    <a:lnTo>
                      <a:pt x="1226" y="2442"/>
                    </a:lnTo>
                    <a:lnTo>
                      <a:pt x="4185" y="2442"/>
                    </a:lnTo>
                    <a:lnTo>
                      <a:pt x="4305" y="2432"/>
                    </a:lnTo>
                    <a:lnTo>
                      <a:pt x="4424" y="2412"/>
                    </a:lnTo>
                    <a:lnTo>
                      <a:pt x="4544" y="2382"/>
                    </a:lnTo>
                    <a:lnTo>
                      <a:pt x="4653" y="2342"/>
                    </a:lnTo>
                    <a:lnTo>
                      <a:pt x="4763" y="2292"/>
                    </a:lnTo>
                    <a:lnTo>
                      <a:pt x="4863" y="2233"/>
                    </a:lnTo>
                    <a:lnTo>
                      <a:pt x="4952" y="2163"/>
                    </a:lnTo>
                    <a:lnTo>
                      <a:pt x="5042" y="2083"/>
                    </a:lnTo>
                    <a:lnTo>
                      <a:pt x="5122" y="1994"/>
                    </a:lnTo>
                    <a:lnTo>
                      <a:pt x="5191" y="1904"/>
                    </a:lnTo>
                    <a:lnTo>
                      <a:pt x="5251" y="1804"/>
                    </a:lnTo>
                    <a:lnTo>
                      <a:pt x="5301" y="1695"/>
                    </a:lnTo>
                    <a:lnTo>
                      <a:pt x="5341" y="1585"/>
                    </a:lnTo>
                    <a:lnTo>
                      <a:pt x="5371" y="1465"/>
                    </a:lnTo>
                    <a:lnTo>
                      <a:pt x="5391" y="1346"/>
                    </a:lnTo>
                    <a:lnTo>
                      <a:pt x="5401" y="1216"/>
                    </a:lnTo>
                    <a:lnTo>
                      <a:pt x="5391" y="1097"/>
                    </a:lnTo>
                    <a:lnTo>
                      <a:pt x="5371" y="977"/>
                    </a:lnTo>
                    <a:lnTo>
                      <a:pt x="5341" y="858"/>
                    </a:lnTo>
                    <a:lnTo>
                      <a:pt x="5301" y="748"/>
                    </a:lnTo>
                    <a:lnTo>
                      <a:pt x="5251" y="639"/>
                    </a:lnTo>
                    <a:lnTo>
                      <a:pt x="5191" y="539"/>
                    </a:lnTo>
                    <a:lnTo>
                      <a:pt x="5122" y="449"/>
                    </a:lnTo>
                    <a:lnTo>
                      <a:pt x="5042" y="360"/>
                    </a:lnTo>
                    <a:lnTo>
                      <a:pt x="4952" y="280"/>
                    </a:lnTo>
                    <a:lnTo>
                      <a:pt x="4863" y="210"/>
                    </a:lnTo>
                    <a:lnTo>
                      <a:pt x="4763" y="150"/>
                    </a:lnTo>
                    <a:lnTo>
                      <a:pt x="4653" y="101"/>
                    </a:lnTo>
                    <a:lnTo>
                      <a:pt x="4544" y="61"/>
                    </a:lnTo>
                    <a:lnTo>
                      <a:pt x="4424" y="21"/>
                    </a:lnTo>
                    <a:lnTo>
                      <a:pt x="4305" y="11"/>
                    </a:lnTo>
                    <a:lnTo>
                      <a:pt x="4185"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8" name="Google Shape;3088;p31"/>
              <p:cNvSpPr/>
              <p:nvPr/>
            </p:nvSpPr>
            <p:spPr>
              <a:xfrm>
                <a:off x="1241550" y="789300"/>
                <a:ext cx="135025" cy="61050"/>
              </a:xfrm>
              <a:custGeom>
                <a:rect b="b" l="l" r="r" t="t"/>
                <a:pathLst>
                  <a:path extrusionOk="0" h="2442" w="5401">
                    <a:moveTo>
                      <a:pt x="1226" y="1"/>
                    </a:moveTo>
                    <a:lnTo>
                      <a:pt x="1096" y="11"/>
                    </a:lnTo>
                    <a:lnTo>
                      <a:pt x="977" y="21"/>
                    </a:lnTo>
                    <a:lnTo>
                      <a:pt x="857" y="61"/>
                    </a:lnTo>
                    <a:lnTo>
                      <a:pt x="747" y="101"/>
                    </a:lnTo>
                    <a:lnTo>
                      <a:pt x="648" y="150"/>
                    </a:lnTo>
                    <a:lnTo>
                      <a:pt x="538" y="210"/>
                    </a:lnTo>
                    <a:lnTo>
                      <a:pt x="449" y="280"/>
                    </a:lnTo>
                    <a:lnTo>
                      <a:pt x="359" y="360"/>
                    </a:lnTo>
                    <a:lnTo>
                      <a:pt x="279" y="449"/>
                    </a:lnTo>
                    <a:lnTo>
                      <a:pt x="209" y="539"/>
                    </a:lnTo>
                    <a:lnTo>
                      <a:pt x="150" y="639"/>
                    </a:lnTo>
                    <a:lnTo>
                      <a:pt x="100" y="748"/>
                    </a:lnTo>
                    <a:lnTo>
                      <a:pt x="60" y="858"/>
                    </a:lnTo>
                    <a:lnTo>
                      <a:pt x="30" y="977"/>
                    </a:lnTo>
                    <a:lnTo>
                      <a:pt x="10" y="1097"/>
                    </a:lnTo>
                    <a:lnTo>
                      <a:pt x="0" y="1216"/>
                    </a:lnTo>
                    <a:lnTo>
                      <a:pt x="10" y="1346"/>
                    </a:lnTo>
                    <a:lnTo>
                      <a:pt x="30" y="1465"/>
                    </a:lnTo>
                    <a:lnTo>
                      <a:pt x="60" y="1585"/>
                    </a:lnTo>
                    <a:lnTo>
                      <a:pt x="100" y="1695"/>
                    </a:lnTo>
                    <a:lnTo>
                      <a:pt x="150" y="1804"/>
                    </a:lnTo>
                    <a:lnTo>
                      <a:pt x="209" y="1904"/>
                    </a:lnTo>
                    <a:lnTo>
                      <a:pt x="279" y="1994"/>
                    </a:lnTo>
                    <a:lnTo>
                      <a:pt x="359" y="2083"/>
                    </a:lnTo>
                    <a:lnTo>
                      <a:pt x="449" y="2163"/>
                    </a:lnTo>
                    <a:lnTo>
                      <a:pt x="538" y="2233"/>
                    </a:lnTo>
                    <a:lnTo>
                      <a:pt x="648" y="2292"/>
                    </a:lnTo>
                    <a:lnTo>
                      <a:pt x="747" y="2342"/>
                    </a:lnTo>
                    <a:lnTo>
                      <a:pt x="857" y="2382"/>
                    </a:lnTo>
                    <a:lnTo>
                      <a:pt x="977" y="2412"/>
                    </a:lnTo>
                    <a:lnTo>
                      <a:pt x="1096" y="2432"/>
                    </a:lnTo>
                    <a:lnTo>
                      <a:pt x="1226" y="2442"/>
                    </a:lnTo>
                    <a:lnTo>
                      <a:pt x="4185" y="2442"/>
                    </a:lnTo>
                    <a:lnTo>
                      <a:pt x="4304" y="2432"/>
                    </a:lnTo>
                    <a:lnTo>
                      <a:pt x="4424" y="2412"/>
                    </a:lnTo>
                    <a:lnTo>
                      <a:pt x="4543" y="2382"/>
                    </a:lnTo>
                    <a:lnTo>
                      <a:pt x="4653" y="2342"/>
                    </a:lnTo>
                    <a:lnTo>
                      <a:pt x="4762" y="2292"/>
                    </a:lnTo>
                    <a:lnTo>
                      <a:pt x="4862" y="2233"/>
                    </a:lnTo>
                    <a:lnTo>
                      <a:pt x="4962" y="2163"/>
                    </a:lnTo>
                    <a:lnTo>
                      <a:pt x="5041" y="2083"/>
                    </a:lnTo>
                    <a:lnTo>
                      <a:pt x="5121" y="1994"/>
                    </a:lnTo>
                    <a:lnTo>
                      <a:pt x="5191" y="1904"/>
                    </a:lnTo>
                    <a:lnTo>
                      <a:pt x="5251" y="1804"/>
                    </a:lnTo>
                    <a:lnTo>
                      <a:pt x="5300" y="1695"/>
                    </a:lnTo>
                    <a:lnTo>
                      <a:pt x="5350" y="1585"/>
                    </a:lnTo>
                    <a:lnTo>
                      <a:pt x="5380" y="1465"/>
                    </a:lnTo>
                    <a:lnTo>
                      <a:pt x="5390" y="1346"/>
                    </a:lnTo>
                    <a:lnTo>
                      <a:pt x="5400" y="1216"/>
                    </a:lnTo>
                    <a:lnTo>
                      <a:pt x="5390" y="1097"/>
                    </a:lnTo>
                    <a:lnTo>
                      <a:pt x="5380" y="977"/>
                    </a:lnTo>
                    <a:lnTo>
                      <a:pt x="5350" y="858"/>
                    </a:lnTo>
                    <a:lnTo>
                      <a:pt x="5300" y="748"/>
                    </a:lnTo>
                    <a:lnTo>
                      <a:pt x="5251" y="639"/>
                    </a:lnTo>
                    <a:lnTo>
                      <a:pt x="5191" y="539"/>
                    </a:lnTo>
                    <a:lnTo>
                      <a:pt x="5121" y="449"/>
                    </a:lnTo>
                    <a:lnTo>
                      <a:pt x="5041" y="360"/>
                    </a:lnTo>
                    <a:lnTo>
                      <a:pt x="4962" y="280"/>
                    </a:lnTo>
                    <a:lnTo>
                      <a:pt x="4862" y="210"/>
                    </a:lnTo>
                    <a:lnTo>
                      <a:pt x="4762" y="150"/>
                    </a:lnTo>
                    <a:lnTo>
                      <a:pt x="4653" y="101"/>
                    </a:lnTo>
                    <a:lnTo>
                      <a:pt x="4543" y="61"/>
                    </a:lnTo>
                    <a:lnTo>
                      <a:pt x="4424" y="21"/>
                    </a:lnTo>
                    <a:lnTo>
                      <a:pt x="4304" y="11"/>
                    </a:lnTo>
                    <a:lnTo>
                      <a:pt x="4185"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9" name="Google Shape;3089;p31"/>
              <p:cNvSpPr/>
              <p:nvPr/>
            </p:nvSpPr>
            <p:spPr>
              <a:xfrm>
                <a:off x="968050" y="782575"/>
                <a:ext cx="74250" cy="74500"/>
              </a:xfrm>
              <a:custGeom>
                <a:rect b="b" l="l" r="r" t="t"/>
                <a:pathLst>
                  <a:path extrusionOk="0" h="2980" w="2970">
                    <a:moveTo>
                      <a:pt x="1485" y="1"/>
                    </a:moveTo>
                    <a:lnTo>
                      <a:pt x="1336" y="11"/>
                    </a:lnTo>
                    <a:lnTo>
                      <a:pt x="1187" y="31"/>
                    </a:lnTo>
                    <a:lnTo>
                      <a:pt x="1047" y="71"/>
                    </a:lnTo>
                    <a:lnTo>
                      <a:pt x="908" y="120"/>
                    </a:lnTo>
                    <a:lnTo>
                      <a:pt x="778" y="180"/>
                    </a:lnTo>
                    <a:lnTo>
                      <a:pt x="649" y="250"/>
                    </a:lnTo>
                    <a:lnTo>
                      <a:pt x="539" y="340"/>
                    </a:lnTo>
                    <a:lnTo>
                      <a:pt x="429" y="439"/>
                    </a:lnTo>
                    <a:lnTo>
                      <a:pt x="340" y="539"/>
                    </a:lnTo>
                    <a:lnTo>
                      <a:pt x="250" y="658"/>
                    </a:lnTo>
                    <a:lnTo>
                      <a:pt x="180" y="778"/>
                    </a:lnTo>
                    <a:lnTo>
                      <a:pt x="111" y="908"/>
                    </a:lnTo>
                    <a:lnTo>
                      <a:pt x="61" y="1047"/>
                    </a:lnTo>
                    <a:lnTo>
                      <a:pt x="31" y="1187"/>
                    </a:lnTo>
                    <a:lnTo>
                      <a:pt x="1" y="1336"/>
                    </a:lnTo>
                    <a:lnTo>
                      <a:pt x="1" y="1485"/>
                    </a:lnTo>
                    <a:lnTo>
                      <a:pt x="1" y="1645"/>
                    </a:lnTo>
                    <a:lnTo>
                      <a:pt x="31" y="1784"/>
                    </a:lnTo>
                    <a:lnTo>
                      <a:pt x="61" y="1934"/>
                    </a:lnTo>
                    <a:lnTo>
                      <a:pt x="111" y="2073"/>
                    </a:lnTo>
                    <a:lnTo>
                      <a:pt x="180" y="2203"/>
                    </a:lnTo>
                    <a:lnTo>
                      <a:pt x="250" y="2322"/>
                    </a:lnTo>
                    <a:lnTo>
                      <a:pt x="340" y="2432"/>
                    </a:lnTo>
                    <a:lnTo>
                      <a:pt x="429" y="2541"/>
                    </a:lnTo>
                    <a:lnTo>
                      <a:pt x="539" y="2641"/>
                    </a:lnTo>
                    <a:lnTo>
                      <a:pt x="649" y="2721"/>
                    </a:lnTo>
                    <a:lnTo>
                      <a:pt x="778" y="2801"/>
                    </a:lnTo>
                    <a:lnTo>
                      <a:pt x="908" y="2860"/>
                    </a:lnTo>
                    <a:lnTo>
                      <a:pt x="1047" y="2910"/>
                    </a:lnTo>
                    <a:lnTo>
                      <a:pt x="1187" y="2950"/>
                    </a:lnTo>
                    <a:lnTo>
                      <a:pt x="1336" y="2970"/>
                    </a:lnTo>
                    <a:lnTo>
                      <a:pt x="1485" y="2980"/>
                    </a:lnTo>
                    <a:lnTo>
                      <a:pt x="1635" y="2970"/>
                    </a:lnTo>
                    <a:lnTo>
                      <a:pt x="1784" y="2950"/>
                    </a:lnTo>
                    <a:lnTo>
                      <a:pt x="1924" y="2910"/>
                    </a:lnTo>
                    <a:lnTo>
                      <a:pt x="2063" y="2860"/>
                    </a:lnTo>
                    <a:lnTo>
                      <a:pt x="2193" y="2801"/>
                    </a:lnTo>
                    <a:lnTo>
                      <a:pt x="2322" y="2721"/>
                    </a:lnTo>
                    <a:lnTo>
                      <a:pt x="2432" y="2641"/>
                    </a:lnTo>
                    <a:lnTo>
                      <a:pt x="2541" y="2541"/>
                    </a:lnTo>
                    <a:lnTo>
                      <a:pt x="2631" y="2432"/>
                    </a:lnTo>
                    <a:lnTo>
                      <a:pt x="2721" y="2322"/>
                    </a:lnTo>
                    <a:lnTo>
                      <a:pt x="2791" y="2203"/>
                    </a:lnTo>
                    <a:lnTo>
                      <a:pt x="2860" y="2073"/>
                    </a:lnTo>
                    <a:lnTo>
                      <a:pt x="2910" y="1934"/>
                    </a:lnTo>
                    <a:lnTo>
                      <a:pt x="2940" y="1784"/>
                    </a:lnTo>
                    <a:lnTo>
                      <a:pt x="2970" y="1645"/>
                    </a:lnTo>
                    <a:lnTo>
                      <a:pt x="2970" y="1485"/>
                    </a:lnTo>
                    <a:lnTo>
                      <a:pt x="2970" y="1336"/>
                    </a:lnTo>
                    <a:lnTo>
                      <a:pt x="2940" y="1187"/>
                    </a:lnTo>
                    <a:lnTo>
                      <a:pt x="2910" y="1047"/>
                    </a:lnTo>
                    <a:lnTo>
                      <a:pt x="2860" y="908"/>
                    </a:lnTo>
                    <a:lnTo>
                      <a:pt x="2791" y="778"/>
                    </a:lnTo>
                    <a:lnTo>
                      <a:pt x="2721" y="658"/>
                    </a:lnTo>
                    <a:lnTo>
                      <a:pt x="2631" y="539"/>
                    </a:lnTo>
                    <a:lnTo>
                      <a:pt x="2541" y="439"/>
                    </a:lnTo>
                    <a:lnTo>
                      <a:pt x="2432" y="340"/>
                    </a:lnTo>
                    <a:lnTo>
                      <a:pt x="2322" y="250"/>
                    </a:lnTo>
                    <a:lnTo>
                      <a:pt x="2193" y="180"/>
                    </a:lnTo>
                    <a:lnTo>
                      <a:pt x="2063" y="120"/>
                    </a:lnTo>
                    <a:lnTo>
                      <a:pt x="1924" y="71"/>
                    </a:lnTo>
                    <a:lnTo>
                      <a:pt x="1784" y="31"/>
                    </a:lnTo>
                    <a:lnTo>
                      <a:pt x="1635" y="11"/>
                    </a:lnTo>
                    <a:lnTo>
                      <a:pt x="148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0" name="Google Shape;3090;p31"/>
              <p:cNvSpPr/>
              <p:nvPr/>
            </p:nvSpPr>
            <p:spPr>
              <a:xfrm>
                <a:off x="1250000" y="782575"/>
                <a:ext cx="74500" cy="74500"/>
              </a:xfrm>
              <a:custGeom>
                <a:rect b="b" l="l" r="r" t="t"/>
                <a:pathLst>
                  <a:path extrusionOk="0" h="2980" w="2980">
                    <a:moveTo>
                      <a:pt x="1485" y="1"/>
                    </a:moveTo>
                    <a:lnTo>
                      <a:pt x="1336" y="11"/>
                    </a:lnTo>
                    <a:lnTo>
                      <a:pt x="1187" y="31"/>
                    </a:lnTo>
                    <a:lnTo>
                      <a:pt x="1047" y="71"/>
                    </a:lnTo>
                    <a:lnTo>
                      <a:pt x="908" y="120"/>
                    </a:lnTo>
                    <a:lnTo>
                      <a:pt x="778" y="180"/>
                    </a:lnTo>
                    <a:lnTo>
                      <a:pt x="658" y="250"/>
                    </a:lnTo>
                    <a:lnTo>
                      <a:pt x="539" y="340"/>
                    </a:lnTo>
                    <a:lnTo>
                      <a:pt x="439" y="439"/>
                    </a:lnTo>
                    <a:lnTo>
                      <a:pt x="340" y="539"/>
                    </a:lnTo>
                    <a:lnTo>
                      <a:pt x="250" y="658"/>
                    </a:lnTo>
                    <a:lnTo>
                      <a:pt x="180" y="778"/>
                    </a:lnTo>
                    <a:lnTo>
                      <a:pt x="120" y="908"/>
                    </a:lnTo>
                    <a:lnTo>
                      <a:pt x="71" y="1047"/>
                    </a:lnTo>
                    <a:lnTo>
                      <a:pt x="31" y="1187"/>
                    </a:lnTo>
                    <a:lnTo>
                      <a:pt x="11" y="1336"/>
                    </a:lnTo>
                    <a:lnTo>
                      <a:pt x="1" y="1485"/>
                    </a:lnTo>
                    <a:lnTo>
                      <a:pt x="11" y="1645"/>
                    </a:lnTo>
                    <a:lnTo>
                      <a:pt x="31" y="1784"/>
                    </a:lnTo>
                    <a:lnTo>
                      <a:pt x="71" y="1934"/>
                    </a:lnTo>
                    <a:lnTo>
                      <a:pt x="120" y="2073"/>
                    </a:lnTo>
                    <a:lnTo>
                      <a:pt x="180" y="2203"/>
                    </a:lnTo>
                    <a:lnTo>
                      <a:pt x="250" y="2322"/>
                    </a:lnTo>
                    <a:lnTo>
                      <a:pt x="340" y="2432"/>
                    </a:lnTo>
                    <a:lnTo>
                      <a:pt x="439" y="2541"/>
                    </a:lnTo>
                    <a:lnTo>
                      <a:pt x="539" y="2641"/>
                    </a:lnTo>
                    <a:lnTo>
                      <a:pt x="658" y="2721"/>
                    </a:lnTo>
                    <a:lnTo>
                      <a:pt x="778" y="2801"/>
                    </a:lnTo>
                    <a:lnTo>
                      <a:pt x="908" y="2860"/>
                    </a:lnTo>
                    <a:lnTo>
                      <a:pt x="1047" y="2910"/>
                    </a:lnTo>
                    <a:lnTo>
                      <a:pt x="1187" y="2950"/>
                    </a:lnTo>
                    <a:lnTo>
                      <a:pt x="1336" y="2970"/>
                    </a:lnTo>
                    <a:lnTo>
                      <a:pt x="1485" y="2980"/>
                    </a:lnTo>
                    <a:lnTo>
                      <a:pt x="1645" y="2970"/>
                    </a:lnTo>
                    <a:lnTo>
                      <a:pt x="1794" y="2950"/>
                    </a:lnTo>
                    <a:lnTo>
                      <a:pt x="1934" y="2910"/>
                    </a:lnTo>
                    <a:lnTo>
                      <a:pt x="2073" y="2860"/>
                    </a:lnTo>
                    <a:lnTo>
                      <a:pt x="2203" y="2801"/>
                    </a:lnTo>
                    <a:lnTo>
                      <a:pt x="2322" y="2721"/>
                    </a:lnTo>
                    <a:lnTo>
                      <a:pt x="2432" y="2641"/>
                    </a:lnTo>
                    <a:lnTo>
                      <a:pt x="2541" y="2541"/>
                    </a:lnTo>
                    <a:lnTo>
                      <a:pt x="2641" y="2432"/>
                    </a:lnTo>
                    <a:lnTo>
                      <a:pt x="2721" y="2322"/>
                    </a:lnTo>
                    <a:lnTo>
                      <a:pt x="2801" y="2203"/>
                    </a:lnTo>
                    <a:lnTo>
                      <a:pt x="2860" y="2073"/>
                    </a:lnTo>
                    <a:lnTo>
                      <a:pt x="2910" y="1934"/>
                    </a:lnTo>
                    <a:lnTo>
                      <a:pt x="2950" y="1784"/>
                    </a:lnTo>
                    <a:lnTo>
                      <a:pt x="2970" y="1645"/>
                    </a:lnTo>
                    <a:lnTo>
                      <a:pt x="2980" y="1485"/>
                    </a:lnTo>
                    <a:lnTo>
                      <a:pt x="2970" y="1336"/>
                    </a:lnTo>
                    <a:lnTo>
                      <a:pt x="2950" y="1187"/>
                    </a:lnTo>
                    <a:lnTo>
                      <a:pt x="2910" y="1047"/>
                    </a:lnTo>
                    <a:lnTo>
                      <a:pt x="2860" y="908"/>
                    </a:lnTo>
                    <a:lnTo>
                      <a:pt x="2801" y="778"/>
                    </a:lnTo>
                    <a:lnTo>
                      <a:pt x="2721" y="658"/>
                    </a:lnTo>
                    <a:lnTo>
                      <a:pt x="2641" y="539"/>
                    </a:lnTo>
                    <a:lnTo>
                      <a:pt x="2541" y="439"/>
                    </a:lnTo>
                    <a:lnTo>
                      <a:pt x="2432" y="340"/>
                    </a:lnTo>
                    <a:lnTo>
                      <a:pt x="2322" y="250"/>
                    </a:lnTo>
                    <a:lnTo>
                      <a:pt x="2203" y="180"/>
                    </a:lnTo>
                    <a:lnTo>
                      <a:pt x="2073" y="120"/>
                    </a:lnTo>
                    <a:lnTo>
                      <a:pt x="1934" y="71"/>
                    </a:lnTo>
                    <a:lnTo>
                      <a:pt x="1794" y="31"/>
                    </a:lnTo>
                    <a:lnTo>
                      <a:pt x="1645" y="11"/>
                    </a:lnTo>
                    <a:lnTo>
                      <a:pt x="148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1" name="Google Shape;3091;p31"/>
              <p:cNvSpPr/>
              <p:nvPr/>
            </p:nvSpPr>
            <p:spPr>
              <a:xfrm>
                <a:off x="1250000" y="692675"/>
                <a:ext cx="118350" cy="74000"/>
              </a:xfrm>
              <a:custGeom>
                <a:rect b="b" l="l" r="r" t="t"/>
                <a:pathLst>
                  <a:path extrusionOk="0" h="2960" w="4734">
                    <a:moveTo>
                      <a:pt x="977" y="0"/>
                    </a:moveTo>
                    <a:lnTo>
                      <a:pt x="868" y="20"/>
                    </a:lnTo>
                    <a:lnTo>
                      <a:pt x="768" y="40"/>
                    </a:lnTo>
                    <a:lnTo>
                      <a:pt x="668" y="80"/>
                    </a:lnTo>
                    <a:lnTo>
                      <a:pt x="579" y="120"/>
                    </a:lnTo>
                    <a:lnTo>
                      <a:pt x="489" y="170"/>
                    </a:lnTo>
                    <a:lnTo>
                      <a:pt x="409" y="229"/>
                    </a:lnTo>
                    <a:lnTo>
                      <a:pt x="330" y="299"/>
                    </a:lnTo>
                    <a:lnTo>
                      <a:pt x="260" y="379"/>
                    </a:lnTo>
                    <a:lnTo>
                      <a:pt x="190" y="459"/>
                    </a:lnTo>
                    <a:lnTo>
                      <a:pt x="140" y="548"/>
                    </a:lnTo>
                    <a:lnTo>
                      <a:pt x="91" y="648"/>
                    </a:lnTo>
                    <a:lnTo>
                      <a:pt x="51" y="748"/>
                    </a:lnTo>
                    <a:lnTo>
                      <a:pt x="21" y="857"/>
                    </a:lnTo>
                    <a:lnTo>
                      <a:pt x="11" y="957"/>
                    </a:lnTo>
                    <a:lnTo>
                      <a:pt x="1" y="1066"/>
                    </a:lnTo>
                    <a:lnTo>
                      <a:pt x="1" y="1176"/>
                    </a:lnTo>
                    <a:lnTo>
                      <a:pt x="21" y="1276"/>
                    </a:lnTo>
                    <a:lnTo>
                      <a:pt x="41" y="1375"/>
                    </a:lnTo>
                    <a:lnTo>
                      <a:pt x="81" y="1475"/>
                    </a:lnTo>
                    <a:lnTo>
                      <a:pt x="120" y="1564"/>
                    </a:lnTo>
                    <a:lnTo>
                      <a:pt x="170" y="1654"/>
                    </a:lnTo>
                    <a:lnTo>
                      <a:pt x="230" y="1744"/>
                    </a:lnTo>
                    <a:lnTo>
                      <a:pt x="300" y="1814"/>
                    </a:lnTo>
                    <a:lnTo>
                      <a:pt x="380" y="1893"/>
                    </a:lnTo>
                    <a:lnTo>
                      <a:pt x="459" y="1953"/>
                    </a:lnTo>
                    <a:lnTo>
                      <a:pt x="549" y="2013"/>
                    </a:lnTo>
                    <a:lnTo>
                      <a:pt x="649" y="2053"/>
                    </a:lnTo>
                    <a:lnTo>
                      <a:pt x="748" y="2093"/>
                    </a:lnTo>
                    <a:lnTo>
                      <a:pt x="3329" y="2909"/>
                    </a:lnTo>
                    <a:lnTo>
                      <a:pt x="3438" y="2939"/>
                    </a:lnTo>
                    <a:lnTo>
                      <a:pt x="3548" y="2949"/>
                    </a:lnTo>
                    <a:lnTo>
                      <a:pt x="3647" y="2959"/>
                    </a:lnTo>
                    <a:lnTo>
                      <a:pt x="3757" y="2949"/>
                    </a:lnTo>
                    <a:lnTo>
                      <a:pt x="3857" y="2939"/>
                    </a:lnTo>
                    <a:lnTo>
                      <a:pt x="3956" y="2909"/>
                    </a:lnTo>
                    <a:lnTo>
                      <a:pt x="4056" y="2880"/>
                    </a:lnTo>
                    <a:lnTo>
                      <a:pt x="4155" y="2840"/>
                    </a:lnTo>
                    <a:lnTo>
                      <a:pt x="4245" y="2780"/>
                    </a:lnTo>
                    <a:lnTo>
                      <a:pt x="4325" y="2720"/>
                    </a:lnTo>
                    <a:lnTo>
                      <a:pt x="4405" y="2660"/>
                    </a:lnTo>
                    <a:lnTo>
                      <a:pt x="4474" y="2581"/>
                    </a:lnTo>
                    <a:lnTo>
                      <a:pt x="4534" y="2501"/>
                    </a:lnTo>
                    <a:lnTo>
                      <a:pt x="4594" y="2401"/>
                    </a:lnTo>
                    <a:lnTo>
                      <a:pt x="4644" y="2312"/>
                    </a:lnTo>
                    <a:lnTo>
                      <a:pt x="4683" y="2202"/>
                    </a:lnTo>
                    <a:lnTo>
                      <a:pt x="4703" y="2102"/>
                    </a:lnTo>
                    <a:lnTo>
                      <a:pt x="4723" y="1993"/>
                    </a:lnTo>
                    <a:lnTo>
                      <a:pt x="4733" y="1883"/>
                    </a:lnTo>
                    <a:lnTo>
                      <a:pt x="4723" y="1784"/>
                    </a:lnTo>
                    <a:lnTo>
                      <a:pt x="4713" y="1684"/>
                    </a:lnTo>
                    <a:lnTo>
                      <a:pt x="4683" y="1574"/>
                    </a:lnTo>
                    <a:lnTo>
                      <a:pt x="4654" y="1485"/>
                    </a:lnTo>
                    <a:lnTo>
                      <a:pt x="4604" y="1385"/>
                    </a:lnTo>
                    <a:lnTo>
                      <a:pt x="4554" y="1296"/>
                    </a:lnTo>
                    <a:lnTo>
                      <a:pt x="4494" y="1216"/>
                    </a:lnTo>
                    <a:lnTo>
                      <a:pt x="4424" y="1136"/>
                    </a:lnTo>
                    <a:lnTo>
                      <a:pt x="4355" y="1066"/>
                    </a:lnTo>
                    <a:lnTo>
                      <a:pt x="4265" y="997"/>
                    </a:lnTo>
                    <a:lnTo>
                      <a:pt x="4175" y="947"/>
                    </a:lnTo>
                    <a:lnTo>
                      <a:pt x="4086" y="897"/>
                    </a:lnTo>
                    <a:lnTo>
                      <a:pt x="3976" y="857"/>
                    </a:lnTo>
                    <a:lnTo>
                      <a:pt x="1396" y="50"/>
                    </a:lnTo>
                    <a:lnTo>
                      <a:pt x="1286" y="20"/>
                    </a:lnTo>
                    <a:lnTo>
                      <a:pt x="1187" y="0"/>
                    </a:ln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2" name="Google Shape;3092;p31"/>
              <p:cNvSpPr/>
              <p:nvPr/>
            </p:nvSpPr>
            <p:spPr>
              <a:xfrm>
                <a:off x="924225" y="692675"/>
                <a:ext cx="118075" cy="74000"/>
              </a:xfrm>
              <a:custGeom>
                <a:rect b="b" l="l" r="r" t="t"/>
                <a:pathLst>
                  <a:path extrusionOk="0" h="2960" w="4723">
                    <a:moveTo>
                      <a:pt x="3547" y="0"/>
                    </a:moveTo>
                    <a:lnTo>
                      <a:pt x="3438" y="20"/>
                    </a:lnTo>
                    <a:lnTo>
                      <a:pt x="3328" y="50"/>
                    </a:lnTo>
                    <a:lnTo>
                      <a:pt x="748" y="857"/>
                    </a:lnTo>
                    <a:lnTo>
                      <a:pt x="648" y="897"/>
                    </a:lnTo>
                    <a:lnTo>
                      <a:pt x="548" y="947"/>
                    </a:lnTo>
                    <a:lnTo>
                      <a:pt x="459" y="997"/>
                    </a:lnTo>
                    <a:lnTo>
                      <a:pt x="379" y="1066"/>
                    </a:lnTo>
                    <a:lnTo>
                      <a:pt x="299" y="1136"/>
                    </a:lnTo>
                    <a:lnTo>
                      <a:pt x="230" y="1216"/>
                    </a:lnTo>
                    <a:lnTo>
                      <a:pt x="170" y="1296"/>
                    </a:lnTo>
                    <a:lnTo>
                      <a:pt x="120" y="1385"/>
                    </a:lnTo>
                    <a:lnTo>
                      <a:pt x="80" y="1485"/>
                    </a:lnTo>
                    <a:lnTo>
                      <a:pt x="40" y="1574"/>
                    </a:lnTo>
                    <a:lnTo>
                      <a:pt x="20" y="1684"/>
                    </a:lnTo>
                    <a:lnTo>
                      <a:pt x="0" y="1784"/>
                    </a:lnTo>
                    <a:lnTo>
                      <a:pt x="0" y="1883"/>
                    </a:lnTo>
                    <a:lnTo>
                      <a:pt x="0" y="1993"/>
                    </a:lnTo>
                    <a:lnTo>
                      <a:pt x="20" y="2102"/>
                    </a:lnTo>
                    <a:lnTo>
                      <a:pt x="50" y="2202"/>
                    </a:lnTo>
                    <a:lnTo>
                      <a:pt x="90" y="2312"/>
                    </a:lnTo>
                    <a:lnTo>
                      <a:pt x="130" y="2401"/>
                    </a:lnTo>
                    <a:lnTo>
                      <a:pt x="190" y="2501"/>
                    </a:lnTo>
                    <a:lnTo>
                      <a:pt x="260" y="2581"/>
                    </a:lnTo>
                    <a:lnTo>
                      <a:pt x="329" y="2660"/>
                    </a:lnTo>
                    <a:lnTo>
                      <a:pt x="399" y="2720"/>
                    </a:lnTo>
                    <a:lnTo>
                      <a:pt x="489" y="2780"/>
                    </a:lnTo>
                    <a:lnTo>
                      <a:pt x="578" y="2840"/>
                    </a:lnTo>
                    <a:lnTo>
                      <a:pt x="668" y="2880"/>
                    </a:lnTo>
                    <a:lnTo>
                      <a:pt x="768" y="2909"/>
                    </a:lnTo>
                    <a:lnTo>
                      <a:pt x="867" y="2939"/>
                    </a:lnTo>
                    <a:lnTo>
                      <a:pt x="967" y="2949"/>
                    </a:lnTo>
                    <a:lnTo>
                      <a:pt x="1076" y="2959"/>
                    </a:lnTo>
                    <a:lnTo>
                      <a:pt x="1186" y="2949"/>
                    </a:lnTo>
                    <a:lnTo>
                      <a:pt x="1286" y="2939"/>
                    </a:lnTo>
                    <a:lnTo>
                      <a:pt x="1395" y="2909"/>
                    </a:lnTo>
                    <a:lnTo>
                      <a:pt x="3976" y="2093"/>
                    </a:lnTo>
                    <a:lnTo>
                      <a:pt x="4075" y="2053"/>
                    </a:lnTo>
                    <a:lnTo>
                      <a:pt x="4175" y="2013"/>
                    </a:lnTo>
                    <a:lnTo>
                      <a:pt x="4265" y="1953"/>
                    </a:lnTo>
                    <a:lnTo>
                      <a:pt x="4354" y="1893"/>
                    </a:lnTo>
                    <a:lnTo>
                      <a:pt x="4424" y="1814"/>
                    </a:lnTo>
                    <a:lnTo>
                      <a:pt x="4494" y="1744"/>
                    </a:lnTo>
                    <a:lnTo>
                      <a:pt x="4554" y="1654"/>
                    </a:lnTo>
                    <a:lnTo>
                      <a:pt x="4603" y="1564"/>
                    </a:lnTo>
                    <a:lnTo>
                      <a:pt x="4653" y="1475"/>
                    </a:lnTo>
                    <a:lnTo>
                      <a:pt x="4683" y="1375"/>
                    </a:lnTo>
                    <a:lnTo>
                      <a:pt x="4703" y="1276"/>
                    </a:lnTo>
                    <a:lnTo>
                      <a:pt x="4723" y="1176"/>
                    </a:lnTo>
                    <a:lnTo>
                      <a:pt x="4723" y="1066"/>
                    </a:lnTo>
                    <a:lnTo>
                      <a:pt x="4723" y="957"/>
                    </a:lnTo>
                    <a:lnTo>
                      <a:pt x="4703" y="857"/>
                    </a:lnTo>
                    <a:lnTo>
                      <a:pt x="4673" y="748"/>
                    </a:lnTo>
                    <a:lnTo>
                      <a:pt x="4643" y="648"/>
                    </a:lnTo>
                    <a:lnTo>
                      <a:pt x="4593" y="548"/>
                    </a:lnTo>
                    <a:lnTo>
                      <a:pt x="4534" y="459"/>
                    </a:lnTo>
                    <a:lnTo>
                      <a:pt x="4474" y="379"/>
                    </a:lnTo>
                    <a:lnTo>
                      <a:pt x="4404" y="299"/>
                    </a:lnTo>
                    <a:lnTo>
                      <a:pt x="4324" y="229"/>
                    </a:lnTo>
                    <a:lnTo>
                      <a:pt x="4235" y="170"/>
                    </a:lnTo>
                    <a:lnTo>
                      <a:pt x="4145" y="120"/>
                    </a:lnTo>
                    <a:lnTo>
                      <a:pt x="4055" y="80"/>
                    </a:lnTo>
                    <a:lnTo>
                      <a:pt x="3956" y="40"/>
                    </a:lnTo>
                    <a:lnTo>
                      <a:pt x="3856" y="20"/>
                    </a:lnTo>
                    <a:lnTo>
                      <a:pt x="3756" y="0"/>
                    </a:ln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3" name="Google Shape;3093;p31"/>
              <p:cNvSpPr/>
              <p:nvPr/>
            </p:nvSpPr>
            <p:spPr>
              <a:xfrm>
                <a:off x="949125" y="592300"/>
                <a:ext cx="394075" cy="18450"/>
              </a:xfrm>
              <a:custGeom>
                <a:rect b="b" l="l" r="r" t="t"/>
                <a:pathLst>
                  <a:path extrusionOk="0" h="738" w="15763">
                    <a:moveTo>
                      <a:pt x="369" y="0"/>
                    </a:moveTo>
                    <a:lnTo>
                      <a:pt x="300" y="10"/>
                    </a:lnTo>
                    <a:lnTo>
                      <a:pt x="230" y="30"/>
                    </a:lnTo>
                    <a:lnTo>
                      <a:pt x="160" y="70"/>
                    </a:lnTo>
                    <a:lnTo>
                      <a:pt x="110" y="110"/>
                    </a:lnTo>
                    <a:lnTo>
                      <a:pt x="61" y="170"/>
                    </a:lnTo>
                    <a:lnTo>
                      <a:pt x="31" y="229"/>
                    </a:lnTo>
                    <a:lnTo>
                      <a:pt x="11" y="299"/>
                    </a:lnTo>
                    <a:lnTo>
                      <a:pt x="1" y="369"/>
                    </a:lnTo>
                    <a:lnTo>
                      <a:pt x="11" y="449"/>
                    </a:lnTo>
                    <a:lnTo>
                      <a:pt x="31" y="518"/>
                    </a:lnTo>
                    <a:lnTo>
                      <a:pt x="61" y="578"/>
                    </a:lnTo>
                    <a:lnTo>
                      <a:pt x="110" y="638"/>
                    </a:lnTo>
                    <a:lnTo>
                      <a:pt x="160" y="678"/>
                    </a:lnTo>
                    <a:lnTo>
                      <a:pt x="230" y="708"/>
                    </a:lnTo>
                    <a:lnTo>
                      <a:pt x="300" y="738"/>
                    </a:lnTo>
                    <a:lnTo>
                      <a:pt x="15473" y="738"/>
                    </a:lnTo>
                    <a:lnTo>
                      <a:pt x="15543" y="708"/>
                    </a:lnTo>
                    <a:lnTo>
                      <a:pt x="15603" y="678"/>
                    </a:lnTo>
                    <a:lnTo>
                      <a:pt x="15652" y="638"/>
                    </a:lnTo>
                    <a:lnTo>
                      <a:pt x="15702" y="578"/>
                    </a:lnTo>
                    <a:lnTo>
                      <a:pt x="15732" y="518"/>
                    </a:lnTo>
                    <a:lnTo>
                      <a:pt x="15762" y="449"/>
                    </a:lnTo>
                    <a:lnTo>
                      <a:pt x="15762" y="369"/>
                    </a:lnTo>
                    <a:lnTo>
                      <a:pt x="15762" y="299"/>
                    </a:lnTo>
                    <a:lnTo>
                      <a:pt x="15732" y="229"/>
                    </a:lnTo>
                    <a:lnTo>
                      <a:pt x="15702" y="170"/>
                    </a:lnTo>
                    <a:lnTo>
                      <a:pt x="15652" y="110"/>
                    </a:lnTo>
                    <a:lnTo>
                      <a:pt x="15603" y="70"/>
                    </a:lnTo>
                    <a:lnTo>
                      <a:pt x="15543" y="30"/>
                    </a:lnTo>
                    <a:lnTo>
                      <a:pt x="15473" y="10"/>
                    </a:lnTo>
                    <a:lnTo>
                      <a:pt x="15393"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4" name="Google Shape;3094;p31"/>
              <p:cNvSpPr/>
              <p:nvPr/>
            </p:nvSpPr>
            <p:spPr>
              <a:xfrm>
                <a:off x="1031325" y="529775"/>
                <a:ext cx="229925" cy="18450"/>
              </a:xfrm>
              <a:custGeom>
                <a:rect b="b" l="l" r="r" t="t"/>
                <a:pathLst>
                  <a:path extrusionOk="0" h="738" w="9197">
                    <a:moveTo>
                      <a:pt x="369" y="1"/>
                    </a:moveTo>
                    <a:lnTo>
                      <a:pt x="289" y="11"/>
                    </a:lnTo>
                    <a:lnTo>
                      <a:pt x="220" y="30"/>
                    </a:lnTo>
                    <a:lnTo>
                      <a:pt x="160" y="60"/>
                    </a:lnTo>
                    <a:lnTo>
                      <a:pt x="100" y="110"/>
                    </a:lnTo>
                    <a:lnTo>
                      <a:pt x="60" y="160"/>
                    </a:lnTo>
                    <a:lnTo>
                      <a:pt x="20" y="230"/>
                    </a:lnTo>
                    <a:lnTo>
                      <a:pt x="1" y="299"/>
                    </a:lnTo>
                    <a:lnTo>
                      <a:pt x="1" y="369"/>
                    </a:lnTo>
                    <a:lnTo>
                      <a:pt x="1" y="439"/>
                    </a:lnTo>
                    <a:lnTo>
                      <a:pt x="20" y="509"/>
                    </a:lnTo>
                    <a:lnTo>
                      <a:pt x="60" y="578"/>
                    </a:lnTo>
                    <a:lnTo>
                      <a:pt x="100" y="628"/>
                    </a:lnTo>
                    <a:lnTo>
                      <a:pt x="160" y="678"/>
                    </a:lnTo>
                    <a:lnTo>
                      <a:pt x="220" y="708"/>
                    </a:lnTo>
                    <a:lnTo>
                      <a:pt x="289" y="728"/>
                    </a:lnTo>
                    <a:lnTo>
                      <a:pt x="369" y="738"/>
                    </a:lnTo>
                    <a:lnTo>
                      <a:pt x="8828" y="738"/>
                    </a:lnTo>
                    <a:lnTo>
                      <a:pt x="8897" y="728"/>
                    </a:lnTo>
                    <a:lnTo>
                      <a:pt x="8967" y="708"/>
                    </a:lnTo>
                    <a:lnTo>
                      <a:pt x="9037" y="678"/>
                    </a:lnTo>
                    <a:lnTo>
                      <a:pt x="9087" y="628"/>
                    </a:lnTo>
                    <a:lnTo>
                      <a:pt x="9136" y="578"/>
                    </a:lnTo>
                    <a:lnTo>
                      <a:pt x="9166" y="509"/>
                    </a:lnTo>
                    <a:lnTo>
                      <a:pt x="9186" y="439"/>
                    </a:lnTo>
                    <a:lnTo>
                      <a:pt x="9196" y="369"/>
                    </a:lnTo>
                    <a:lnTo>
                      <a:pt x="9186" y="299"/>
                    </a:lnTo>
                    <a:lnTo>
                      <a:pt x="9166" y="230"/>
                    </a:lnTo>
                    <a:lnTo>
                      <a:pt x="9136" y="160"/>
                    </a:lnTo>
                    <a:lnTo>
                      <a:pt x="9087" y="110"/>
                    </a:lnTo>
                    <a:lnTo>
                      <a:pt x="9037" y="60"/>
                    </a:lnTo>
                    <a:lnTo>
                      <a:pt x="8967" y="30"/>
                    </a:lnTo>
                    <a:lnTo>
                      <a:pt x="8897" y="11"/>
                    </a:lnTo>
                    <a:lnTo>
                      <a:pt x="8828"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5" name="Google Shape;3095;p31"/>
              <p:cNvSpPr/>
              <p:nvPr/>
            </p:nvSpPr>
            <p:spPr>
              <a:xfrm>
                <a:off x="1101325" y="829900"/>
                <a:ext cx="85200" cy="171650"/>
              </a:xfrm>
              <a:custGeom>
                <a:rect b="b" l="l" r="r" t="t"/>
                <a:pathLst>
                  <a:path extrusionOk="0" h="6866" w="3408">
                    <a:moveTo>
                      <a:pt x="1704" y="1"/>
                    </a:moveTo>
                    <a:lnTo>
                      <a:pt x="1534" y="11"/>
                    </a:lnTo>
                    <a:lnTo>
                      <a:pt x="1365" y="31"/>
                    </a:lnTo>
                    <a:lnTo>
                      <a:pt x="1196" y="81"/>
                    </a:lnTo>
                    <a:lnTo>
                      <a:pt x="1046" y="130"/>
                    </a:lnTo>
                    <a:lnTo>
                      <a:pt x="897" y="210"/>
                    </a:lnTo>
                    <a:lnTo>
                      <a:pt x="757" y="290"/>
                    </a:lnTo>
                    <a:lnTo>
                      <a:pt x="628" y="389"/>
                    </a:lnTo>
                    <a:lnTo>
                      <a:pt x="498" y="499"/>
                    </a:lnTo>
                    <a:lnTo>
                      <a:pt x="389" y="619"/>
                    </a:lnTo>
                    <a:lnTo>
                      <a:pt x="299" y="748"/>
                    </a:lnTo>
                    <a:lnTo>
                      <a:pt x="209" y="888"/>
                    </a:lnTo>
                    <a:lnTo>
                      <a:pt x="140" y="1037"/>
                    </a:lnTo>
                    <a:lnTo>
                      <a:pt x="80" y="1196"/>
                    </a:lnTo>
                    <a:lnTo>
                      <a:pt x="40" y="1356"/>
                    </a:lnTo>
                    <a:lnTo>
                      <a:pt x="10" y="1525"/>
                    </a:lnTo>
                    <a:lnTo>
                      <a:pt x="0" y="1705"/>
                    </a:lnTo>
                    <a:lnTo>
                      <a:pt x="0" y="5162"/>
                    </a:lnTo>
                    <a:lnTo>
                      <a:pt x="10" y="5341"/>
                    </a:lnTo>
                    <a:lnTo>
                      <a:pt x="40" y="5510"/>
                    </a:lnTo>
                    <a:lnTo>
                      <a:pt x="80" y="5670"/>
                    </a:lnTo>
                    <a:lnTo>
                      <a:pt x="140" y="5829"/>
                    </a:lnTo>
                    <a:lnTo>
                      <a:pt x="209" y="5979"/>
                    </a:lnTo>
                    <a:lnTo>
                      <a:pt x="299" y="6118"/>
                    </a:lnTo>
                    <a:lnTo>
                      <a:pt x="389" y="6248"/>
                    </a:lnTo>
                    <a:lnTo>
                      <a:pt x="498" y="6367"/>
                    </a:lnTo>
                    <a:lnTo>
                      <a:pt x="628" y="6477"/>
                    </a:lnTo>
                    <a:lnTo>
                      <a:pt x="757" y="6576"/>
                    </a:lnTo>
                    <a:lnTo>
                      <a:pt x="897" y="6666"/>
                    </a:lnTo>
                    <a:lnTo>
                      <a:pt x="1046" y="6736"/>
                    </a:lnTo>
                    <a:lnTo>
                      <a:pt x="1196" y="6796"/>
                    </a:lnTo>
                    <a:lnTo>
                      <a:pt x="1365" y="6835"/>
                    </a:lnTo>
                    <a:lnTo>
                      <a:pt x="1534" y="6855"/>
                    </a:lnTo>
                    <a:lnTo>
                      <a:pt x="1704" y="6865"/>
                    </a:lnTo>
                    <a:lnTo>
                      <a:pt x="1883" y="6855"/>
                    </a:lnTo>
                    <a:lnTo>
                      <a:pt x="2052" y="6835"/>
                    </a:lnTo>
                    <a:lnTo>
                      <a:pt x="2212" y="6796"/>
                    </a:lnTo>
                    <a:lnTo>
                      <a:pt x="2371" y="6736"/>
                    </a:lnTo>
                    <a:lnTo>
                      <a:pt x="2521" y="6666"/>
                    </a:lnTo>
                    <a:lnTo>
                      <a:pt x="2660" y="6576"/>
                    </a:lnTo>
                    <a:lnTo>
                      <a:pt x="2790" y="6477"/>
                    </a:lnTo>
                    <a:lnTo>
                      <a:pt x="2909" y="6367"/>
                    </a:lnTo>
                    <a:lnTo>
                      <a:pt x="3019" y="6248"/>
                    </a:lnTo>
                    <a:lnTo>
                      <a:pt x="3118" y="6118"/>
                    </a:lnTo>
                    <a:lnTo>
                      <a:pt x="3198" y="5979"/>
                    </a:lnTo>
                    <a:lnTo>
                      <a:pt x="3278" y="5829"/>
                    </a:lnTo>
                    <a:lnTo>
                      <a:pt x="3328" y="5670"/>
                    </a:lnTo>
                    <a:lnTo>
                      <a:pt x="3368" y="5510"/>
                    </a:lnTo>
                    <a:lnTo>
                      <a:pt x="3397" y="5341"/>
                    </a:lnTo>
                    <a:lnTo>
                      <a:pt x="3407" y="5162"/>
                    </a:lnTo>
                    <a:lnTo>
                      <a:pt x="3407" y="1705"/>
                    </a:lnTo>
                    <a:lnTo>
                      <a:pt x="3397" y="1525"/>
                    </a:lnTo>
                    <a:lnTo>
                      <a:pt x="3368" y="1356"/>
                    </a:lnTo>
                    <a:lnTo>
                      <a:pt x="3328" y="1196"/>
                    </a:lnTo>
                    <a:lnTo>
                      <a:pt x="3278" y="1037"/>
                    </a:lnTo>
                    <a:lnTo>
                      <a:pt x="3198" y="888"/>
                    </a:lnTo>
                    <a:lnTo>
                      <a:pt x="3118" y="748"/>
                    </a:lnTo>
                    <a:lnTo>
                      <a:pt x="3019" y="619"/>
                    </a:lnTo>
                    <a:lnTo>
                      <a:pt x="2909" y="499"/>
                    </a:lnTo>
                    <a:lnTo>
                      <a:pt x="2790" y="389"/>
                    </a:lnTo>
                    <a:lnTo>
                      <a:pt x="2660" y="290"/>
                    </a:lnTo>
                    <a:lnTo>
                      <a:pt x="2521" y="210"/>
                    </a:lnTo>
                    <a:lnTo>
                      <a:pt x="2371" y="130"/>
                    </a:lnTo>
                    <a:lnTo>
                      <a:pt x="2212" y="81"/>
                    </a:lnTo>
                    <a:lnTo>
                      <a:pt x="2052" y="31"/>
                    </a:lnTo>
                    <a:lnTo>
                      <a:pt x="1883" y="11"/>
                    </a:lnTo>
                    <a:lnTo>
                      <a:pt x="1704"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6" name="Google Shape;3096;p31"/>
              <p:cNvSpPr/>
              <p:nvPr/>
            </p:nvSpPr>
            <p:spPr>
              <a:xfrm>
                <a:off x="753100" y="249575"/>
                <a:ext cx="781875" cy="554950"/>
              </a:xfrm>
              <a:custGeom>
                <a:rect b="b" l="l" r="r" t="t"/>
                <a:pathLst>
                  <a:path extrusionOk="0" h="22198" w="31275">
                    <a:moveTo>
                      <a:pt x="14756" y="0"/>
                    </a:moveTo>
                    <a:lnTo>
                      <a:pt x="14258" y="10"/>
                    </a:lnTo>
                    <a:lnTo>
                      <a:pt x="13760" y="30"/>
                    </a:lnTo>
                    <a:lnTo>
                      <a:pt x="13272" y="60"/>
                    </a:lnTo>
                    <a:lnTo>
                      <a:pt x="12803" y="90"/>
                    </a:lnTo>
                    <a:lnTo>
                      <a:pt x="12335" y="130"/>
                    </a:lnTo>
                    <a:lnTo>
                      <a:pt x="11877" y="170"/>
                    </a:lnTo>
                    <a:lnTo>
                      <a:pt x="11418" y="219"/>
                    </a:lnTo>
                    <a:lnTo>
                      <a:pt x="10980" y="279"/>
                    </a:lnTo>
                    <a:lnTo>
                      <a:pt x="10552" y="339"/>
                    </a:lnTo>
                    <a:lnTo>
                      <a:pt x="10123" y="409"/>
                    </a:lnTo>
                    <a:lnTo>
                      <a:pt x="9705" y="479"/>
                    </a:lnTo>
                    <a:lnTo>
                      <a:pt x="9306" y="558"/>
                    </a:lnTo>
                    <a:lnTo>
                      <a:pt x="8908" y="638"/>
                    </a:lnTo>
                    <a:lnTo>
                      <a:pt x="8131" y="807"/>
                    </a:lnTo>
                    <a:lnTo>
                      <a:pt x="7393" y="1007"/>
                    </a:lnTo>
                    <a:lnTo>
                      <a:pt x="6696" y="1206"/>
                    </a:lnTo>
                    <a:lnTo>
                      <a:pt x="6029" y="1415"/>
                    </a:lnTo>
                    <a:lnTo>
                      <a:pt x="5391" y="1644"/>
                    </a:lnTo>
                    <a:lnTo>
                      <a:pt x="4793" y="1873"/>
                    </a:lnTo>
                    <a:lnTo>
                      <a:pt x="4225" y="2112"/>
                    </a:lnTo>
                    <a:lnTo>
                      <a:pt x="3687" y="2352"/>
                    </a:lnTo>
                    <a:lnTo>
                      <a:pt x="3189" y="2591"/>
                    </a:lnTo>
                    <a:lnTo>
                      <a:pt x="2970" y="2700"/>
                    </a:lnTo>
                    <a:lnTo>
                      <a:pt x="2771" y="2820"/>
                    </a:lnTo>
                    <a:lnTo>
                      <a:pt x="2571" y="2949"/>
                    </a:lnTo>
                    <a:lnTo>
                      <a:pt x="2372" y="3079"/>
                    </a:lnTo>
                    <a:lnTo>
                      <a:pt x="2193" y="3228"/>
                    </a:lnTo>
                    <a:lnTo>
                      <a:pt x="2013" y="3378"/>
                    </a:lnTo>
                    <a:lnTo>
                      <a:pt x="1834" y="3527"/>
                    </a:lnTo>
                    <a:lnTo>
                      <a:pt x="1675" y="3687"/>
                    </a:lnTo>
                    <a:lnTo>
                      <a:pt x="1515" y="3856"/>
                    </a:lnTo>
                    <a:lnTo>
                      <a:pt x="1356" y="4035"/>
                    </a:lnTo>
                    <a:lnTo>
                      <a:pt x="1216" y="4215"/>
                    </a:lnTo>
                    <a:lnTo>
                      <a:pt x="1077" y="4394"/>
                    </a:lnTo>
                    <a:lnTo>
                      <a:pt x="947" y="4583"/>
                    </a:lnTo>
                    <a:lnTo>
                      <a:pt x="828" y="4782"/>
                    </a:lnTo>
                    <a:lnTo>
                      <a:pt x="718" y="4982"/>
                    </a:lnTo>
                    <a:lnTo>
                      <a:pt x="609" y="5181"/>
                    </a:lnTo>
                    <a:lnTo>
                      <a:pt x="509" y="5390"/>
                    </a:lnTo>
                    <a:lnTo>
                      <a:pt x="419" y="5599"/>
                    </a:lnTo>
                    <a:lnTo>
                      <a:pt x="340" y="5809"/>
                    </a:lnTo>
                    <a:lnTo>
                      <a:pt x="270" y="6028"/>
                    </a:lnTo>
                    <a:lnTo>
                      <a:pt x="200" y="6257"/>
                    </a:lnTo>
                    <a:lnTo>
                      <a:pt x="150" y="6476"/>
                    </a:lnTo>
                    <a:lnTo>
                      <a:pt x="101" y="6705"/>
                    </a:lnTo>
                    <a:lnTo>
                      <a:pt x="61" y="6934"/>
                    </a:lnTo>
                    <a:lnTo>
                      <a:pt x="31" y="7164"/>
                    </a:lnTo>
                    <a:lnTo>
                      <a:pt x="11" y="7393"/>
                    </a:lnTo>
                    <a:lnTo>
                      <a:pt x="1" y="7632"/>
                    </a:lnTo>
                    <a:lnTo>
                      <a:pt x="1" y="7861"/>
                    </a:lnTo>
                    <a:lnTo>
                      <a:pt x="11" y="8100"/>
                    </a:lnTo>
                    <a:lnTo>
                      <a:pt x="21" y="8329"/>
                    </a:lnTo>
                    <a:lnTo>
                      <a:pt x="51" y="8568"/>
                    </a:lnTo>
                    <a:lnTo>
                      <a:pt x="91" y="8808"/>
                    </a:lnTo>
                    <a:lnTo>
                      <a:pt x="2462" y="22198"/>
                    </a:lnTo>
                    <a:lnTo>
                      <a:pt x="3588" y="22198"/>
                    </a:lnTo>
                    <a:lnTo>
                      <a:pt x="3787" y="21819"/>
                    </a:lnTo>
                    <a:lnTo>
                      <a:pt x="3996" y="21401"/>
                    </a:lnTo>
                    <a:lnTo>
                      <a:pt x="4215" y="20942"/>
                    </a:lnTo>
                    <a:lnTo>
                      <a:pt x="4434" y="20444"/>
                    </a:lnTo>
                    <a:lnTo>
                      <a:pt x="4654" y="19906"/>
                    </a:lnTo>
                    <a:lnTo>
                      <a:pt x="4873" y="19328"/>
                    </a:lnTo>
                    <a:lnTo>
                      <a:pt x="5082" y="18711"/>
                    </a:lnTo>
                    <a:lnTo>
                      <a:pt x="5291" y="18053"/>
                    </a:lnTo>
                    <a:lnTo>
                      <a:pt x="5481" y="17356"/>
                    </a:lnTo>
                    <a:lnTo>
                      <a:pt x="5580" y="16987"/>
                    </a:lnTo>
                    <a:lnTo>
                      <a:pt x="5660" y="16608"/>
                    </a:lnTo>
                    <a:lnTo>
                      <a:pt x="5750" y="16220"/>
                    </a:lnTo>
                    <a:lnTo>
                      <a:pt x="5829" y="15821"/>
                    </a:lnTo>
                    <a:lnTo>
                      <a:pt x="5899" y="15403"/>
                    </a:lnTo>
                    <a:lnTo>
                      <a:pt x="5969" y="14985"/>
                    </a:lnTo>
                    <a:lnTo>
                      <a:pt x="6038" y="14556"/>
                    </a:lnTo>
                    <a:lnTo>
                      <a:pt x="6098" y="14108"/>
                    </a:lnTo>
                    <a:lnTo>
                      <a:pt x="6148" y="13659"/>
                    </a:lnTo>
                    <a:lnTo>
                      <a:pt x="6188" y="13191"/>
                    </a:lnTo>
                    <a:lnTo>
                      <a:pt x="6228" y="12713"/>
                    </a:lnTo>
                    <a:lnTo>
                      <a:pt x="6258" y="12225"/>
                    </a:lnTo>
                    <a:lnTo>
                      <a:pt x="6278" y="11717"/>
                    </a:lnTo>
                    <a:lnTo>
                      <a:pt x="6298" y="11209"/>
                    </a:lnTo>
                    <a:lnTo>
                      <a:pt x="6576" y="11278"/>
                    </a:lnTo>
                    <a:lnTo>
                      <a:pt x="6905" y="11348"/>
                    </a:lnTo>
                    <a:lnTo>
                      <a:pt x="7354" y="11438"/>
                    </a:lnTo>
                    <a:lnTo>
                      <a:pt x="7902" y="11517"/>
                    </a:lnTo>
                    <a:lnTo>
                      <a:pt x="8549" y="11607"/>
                    </a:lnTo>
                    <a:lnTo>
                      <a:pt x="8908" y="11647"/>
                    </a:lnTo>
                    <a:lnTo>
                      <a:pt x="9276" y="11677"/>
                    </a:lnTo>
                    <a:lnTo>
                      <a:pt x="9665" y="11697"/>
                    </a:lnTo>
                    <a:lnTo>
                      <a:pt x="10073" y="11717"/>
                    </a:lnTo>
                    <a:lnTo>
                      <a:pt x="10492" y="11727"/>
                    </a:lnTo>
                    <a:lnTo>
                      <a:pt x="10930" y="11737"/>
                    </a:lnTo>
                    <a:lnTo>
                      <a:pt x="11379" y="11727"/>
                    </a:lnTo>
                    <a:lnTo>
                      <a:pt x="11837" y="11707"/>
                    </a:lnTo>
                    <a:lnTo>
                      <a:pt x="12305" y="11677"/>
                    </a:lnTo>
                    <a:lnTo>
                      <a:pt x="12783" y="11627"/>
                    </a:lnTo>
                    <a:lnTo>
                      <a:pt x="13262" y="11567"/>
                    </a:lnTo>
                    <a:lnTo>
                      <a:pt x="13760" y="11488"/>
                    </a:lnTo>
                    <a:lnTo>
                      <a:pt x="14248" y="11388"/>
                    </a:lnTo>
                    <a:lnTo>
                      <a:pt x="14746" y="11278"/>
                    </a:lnTo>
                    <a:lnTo>
                      <a:pt x="15244" y="11149"/>
                    </a:lnTo>
                    <a:lnTo>
                      <a:pt x="15742" y="10999"/>
                    </a:lnTo>
                    <a:lnTo>
                      <a:pt x="16231" y="10820"/>
                    </a:lnTo>
                    <a:lnTo>
                      <a:pt x="16729" y="10621"/>
                    </a:lnTo>
                    <a:lnTo>
                      <a:pt x="16968" y="10511"/>
                    </a:lnTo>
                    <a:lnTo>
                      <a:pt x="17217" y="10402"/>
                    </a:lnTo>
                    <a:lnTo>
                      <a:pt x="17456" y="10282"/>
                    </a:lnTo>
                    <a:lnTo>
                      <a:pt x="17695" y="10153"/>
                    </a:lnTo>
                    <a:lnTo>
                      <a:pt x="14397" y="12205"/>
                    </a:lnTo>
                    <a:lnTo>
                      <a:pt x="14666" y="12245"/>
                    </a:lnTo>
                    <a:lnTo>
                      <a:pt x="14985" y="12285"/>
                    </a:lnTo>
                    <a:lnTo>
                      <a:pt x="15414" y="12324"/>
                    </a:lnTo>
                    <a:lnTo>
                      <a:pt x="15922" y="12354"/>
                    </a:lnTo>
                    <a:lnTo>
                      <a:pt x="16500" y="12364"/>
                    </a:lnTo>
                    <a:lnTo>
                      <a:pt x="16808" y="12364"/>
                    </a:lnTo>
                    <a:lnTo>
                      <a:pt x="17127" y="12354"/>
                    </a:lnTo>
                    <a:lnTo>
                      <a:pt x="17466" y="12344"/>
                    </a:lnTo>
                    <a:lnTo>
                      <a:pt x="17805" y="12314"/>
                    </a:lnTo>
                    <a:lnTo>
                      <a:pt x="18153" y="12275"/>
                    </a:lnTo>
                    <a:lnTo>
                      <a:pt x="18502" y="12235"/>
                    </a:lnTo>
                    <a:lnTo>
                      <a:pt x="18861" y="12175"/>
                    </a:lnTo>
                    <a:lnTo>
                      <a:pt x="19219" y="12105"/>
                    </a:lnTo>
                    <a:lnTo>
                      <a:pt x="19568" y="12016"/>
                    </a:lnTo>
                    <a:lnTo>
                      <a:pt x="19927" y="11916"/>
                    </a:lnTo>
                    <a:lnTo>
                      <a:pt x="20275" y="11796"/>
                    </a:lnTo>
                    <a:lnTo>
                      <a:pt x="20614" y="11667"/>
                    </a:lnTo>
                    <a:lnTo>
                      <a:pt x="20943" y="11507"/>
                    </a:lnTo>
                    <a:lnTo>
                      <a:pt x="21262" y="11338"/>
                    </a:lnTo>
                    <a:lnTo>
                      <a:pt x="21421" y="11248"/>
                    </a:lnTo>
                    <a:lnTo>
                      <a:pt x="21571" y="11149"/>
                    </a:lnTo>
                    <a:lnTo>
                      <a:pt x="21720" y="11039"/>
                    </a:lnTo>
                    <a:lnTo>
                      <a:pt x="21860" y="10930"/>
                    </a:lnTo>
                    <a:lnTo>
                      <a:pt x="21999" y="10820"/>
                    </a:lnTo>
                    <a:lnTo>
                      <a:pt x="22139" y="10700"/>
                    </a:lnTo>
                    <a:lnTo>
                      <a:pt x="22268" y="10571"/>
                    </a:lnTo>
                    <a:lnTo>
                      <a:pt x="22398" y="10441"/>
                    </a:lnTo>
                    <a:lnTo>
                      <a:pt x="22517" y="10302"/>
                    </a:lnTo>
                    <a:lnTo>
                      <a:pt x="22637" y="10153"/>
                    </a:lnTo>
                    <a:lnTo>
                      <a:pt x="22746" y="10003"/>
                    </a:lnTo>
                    <a:lnTo>
                      <a:pt x="22856" y="9844"/>
                    </a:lnTo>
                    <a:lnTo>
                      <a:pt x="22856" y="9844"/>
                    </a:lnTo>
                    <a:lnTo>
                      <a:pt x="20963" y="12603"/>
                    </a:lnTo>
                    <a:lnTo>
                      <a:pt x="21063" y="12613"/>
                    </a:lnTo>
                    <a:lnTo>
                      <a:pt x="21182" y="12623"/>
                    </a:lnTo>
                    <a:lnTo>
                      <a:pt x="21341" y="12623"/>
                    </a:lnTo>
                    <a:lnTo>
                      <a:pt x="21531" y="12613"/>
                    </a:lnTo>
                    <a:lnTo>
                      <a:pt x="21760" y="12603"/>
                    </a:lnTo>
                    <a:lnTo>
                      <a:pt x="22009" y="12564"/>
                    </a:lnTo>
                    <a:lnTo>
                      <a:pt x="22278" y="12514"/>
                    </a:lnTo>
                    <a:lnTo>
                      <a:pt x="22567" y="12444"/>
                    </a:lnTo>
                    <a:lnTo>
                      <a:pt x="22716" y="12394"/>
                    </a:lnTo>
                    <a:lnTo>
                      <a:pt x="22866" y="12344"/>
                    </a:lnTo>
                    <a:lnTo>
                      <a:pt x="23015" y="12285"/>
                    </a:lnTo>
                    <a:lnTo>
                      <a:pt x="23165" y="12215"/>
                    </a:lnTo>
                    <a:lnTo>
                      <a:pt x="23314" y="12135"/>
                    </a:lnTo>
                    <a:lnTo>
                      <a:pt x="23474" y="12045"/>
                    </a:lnTo>
                    <a:lnTo>
                      <a:pt x="23623" y="11956"/>
                    </a:lnTo>
                    <a:lnTo>
                      <a:pt x="23772" y="11846"/>
                    </a:lnTo>
                    <a:lnTo>
                      <a:pt x="23922" y="11727"/>
                    </a:lnTo>
                    <a:lnTo>
                      <a:pt x="24061" y="11597"/>
                    </a:lnTo>
                    <a:lnTo>
                      <a:pt x="24211" y="11468"/>
                    </a:lnTo>
                    <a:lnTo>
                      <a:pt x="24340" y="11308"/>
                    </a:lnTo>
                    <a:lnTo>
                      <a:pt x="24480" y="11149"/>
                    </a:lnTo>
                    <a:lnTo>
                      <a:pt x="24609" y="10979"/>
                    </a:lnTo>
                    <a:lnTo>
                      <a:pt x="24599" y="11039"/>
                    </a:lnTo>
                    <a:lnTo>
                      <a:pt x="24609" y="11219"/>
                    </a:lnTo>
                    <a:lnTo>
                      <a:pt x="24629" y="11338"/>
                    </a:lnTo>
                    <a:lnTo>
                      <a:pt x="24659" y="11478"/>
                    </a:lnTo>
                    <a:lnTo>
                      <a:pt x="24699" y="11627"/>
                    </a:lnTo>
                    <a:lnTo>
                      <a:pt x="24749" y="11786"/>
                    </a:lnTo>
                    <a:lnTo>
                      <a:pt x="24828" y="11966"/>
                    </a:lnTo>
                    <a:lnTo>
                      <a:pt x="24928" y="12135"/>
                    </a:lnTo>
                    <a:lnTo>
                      <a:pt x="25058" y="12314"/>
                    </a:lnTo>
                    <a:lnTo>
                      <a:pt x="25127" y="12404"/>
                    </a:lnTo>
                    <a:lnTo>
                      <a:pt x="25207" y="12484"/>
                    </a:lnTo>
                    <a:lnTo>
                      <a:pt x="25297" y="12573"/>
                    </a:lnTo>
                    <a:lnTo>
                      <a:pt x="25396" y="12653"/>
                    </a:lnTo>
                    <a:lnTo>
                      <a:pt x="25496" y="12733"/>
                    </a:lnTo>
                    <a:lnTo>
                      <a:pt x="25616" y="12813"/>
                    </a:lnTo>
                    <a:lnTo>
                      <a:pt x="25735" y="12882"/>
                    </a:lnTo>
                    <a:lnTo>
                      <a:pt x="25865" y="12952"/>
                    </a:lnTo>
                    <a:lnTo>
                      <a:pt x="26004" y="13022"/>
                    </a:lnTo>
                    <a:lnTo>
                      <a:pt x="26164" y="13082"/>
                    </a:lnTo>
                    <a:lnTo>
                      <a:pt x="26173" y="13351"/>
                    </a:lnTo>
                    <a:lnTo>
                      <a:pt x="26243" y="14078"/>
                    </a:lnTo>
                    <a:lnTo>
                      <a:pt x="26293" y="14586"/>
                    </a:lnTo>
                    <a:lnTo>
                      <a:pt x="26353" y="15164"/>
                    </a:lnTo>
                    <a:lnTo>
                      <a:pt x="26433" y="15811"/>
                    </a:lnTo>
                    <a:lnTo>
                      <a:pt x="26532" y="16499"/>
                    </a:lnTo>
                    <a:lnTo>
                      <a:pt x="26652" y="17226"/>
                    </a:lnTo>
                    <a:lnTo>
                      <a:pt x="26781" y="17973"/>
                    </a:lnTo>
                    <a:lnTo>
                      <a:pt x="26941" y="18731"/>
                    </a:lnTo>
                    <a:lnTo>
                      <a:pt x="27030" y="19109"/>
                    </a:lnTo>
                    <a:lnTo>
                      <a:pt x="27120" y="19488"/>
                    </a:lnTo>
                    <a:lnTo>
                      <a:pt x="27220" y="19856"/>
                    </a:lnTo>
                    <a:lnTo>
                      <a:pt x="27329" y="20225"/>
                    </a:lnTo>
                    <a:lnTo>
                      <a:pt x="27439" y="20584"/>
                    </a:lnTo>
                    <a:lnTo>
                      <a:pt x="27558" y="20932"/>
                    </a:lnTo>
                    <a:lnTo>
                      <a:pt x="27678" y="21271"/>
                    </a:lnTo>
                    <a:lnTo>
                      <a:pt x="27817" y="21600"/>
                    </a:lnTo>
                    <a:lnTo>
                      <a:pt x="27957" y="21909"/>
                    </a:lnTo>
                    <a:lnTo>
                      <a:pt x="28096" y="22198"/>
                    </a:lnTo>
                    <a:lnTo>
                      <a:pt x="28814" y="22198"/>
                    </a:lnTo>
                    <a:lnTo>
                      <a:pt x="31185" y="8768"/>
                    </a:lnTo>
                    <a:lnTo>
                      <a:pt x="31225" y="8539"/>
                    </a:lnTo>
                    <a:lnTo>
                      <a:pt x="31255" y="8299"/>
                    </a:lnTo>
                    <a:lnTo>
                      <a:pt x="31265" y="8060"/>
                    </a:lnTo>
                    <a:lnTo>
                      <a:pt x="31274" y="7821"/>
                    </a:lnTo>
                    <a:lnTo>
                      <a:pt x="31274" y="7582"/>
                    </a:lnTo>
                    <a:lnTo>
                      <a:pt x="31265" y="7353"/>
                    </a:lnTo>
                    <a:lnTo>
                      <a:pt x="31245" y="7114"/>
                    </a:lnTo>
                    <a:lnTo>
                      <a:pt x="31215" y="6885"/>
                    </a:lnTo>
                    <a:lnTo>
                      <a:pt x="31175" y="6656"/>
                    </a:lnTo>
                    <a:lnTo>
                      <a:pt x="31125" y="6426"/>
                    </a:lnTo>
                    <a:lnTo>
                      <a:pt x="31065" y="6207"/>
                    </a:lnTo>
                    <a:lnTo>
                      <a:pt x="31005" y="5978"/>
                    </a:lnTo>
                    <a:lnTo>
                      <a:pt x="30936" y="5759"/>
                    </a:lnTo>
                    <a:lnTo>
                      <a:pt x="30846" y="5550"/>
                    </a:lnTo>
                    <a:lnTo>
                      <a:pt x="30756" y="5330"/>
                    </a:lnTo>
                    <a:lnTo>
                      <a:pt x="30657" y="5131"/>
                    </a:lnTo>
                    <a:lnTo>
                      <a:pt x="30557" y="4922"/>
                    </a:lnTo>
                    <a:lnTo>
                      <a:pt x="30438" y="4723"/>
                    </a:lnTo>
                    <a:lnTo>
                      <a:pt x="30318" y="4533"/>
                    </a:lnTo>
                    <a:lnTo>
                      <a:pt x="30189" y="4334"/>
                    </a:lnTo>
                    <a:lnTo>
                      <a:pt x="30049" y="4155"/>
                    </a:lnTo>
                    <a:lnTo>
                      <a:pt x="29900" y="3975"/>
                    </a:lnTo>
                    <a:lnTo>
                      <a:pt x="29750" y="3796"/>
                    </a:lnTo>
                    <a:lnTo>
                      <a:pt x="29591" y="3637"/>
                    </a:lnTo>
                    <a:lnTo>
                      <a:pt x="29421" y="3467"/>
                    </a:lnTo>
                    <a:lnTo>
                      <a:pt x="29242" y="3318"/>
                    </a:lnTo>
                    <a:lnTo>
                      <a:pt x="29063" y="3169"/>
                    </a:lnTo>
                    <a:lnTo>
                      <a:pt x="28873" y="3029"/>
                    </a:lnTo>
                    <a:lnTo>
                      <a:pt x="28684" y="2890"/>
                    </a:lnTo>
                    <a:lnTo>
                      <a:pt x="28475" y="2770"/>
                    </a:lnTo>
                    <a:lnTo>
                      <a:pt x="28266" y="2650"/>
                    </a:lnTo>
                    <a:lnTo>
                      <a:pt x="28056" y="2541"/>
                    </a:lnTo>
                    <a:lnTo>
                      <a:pt x="27558" y="2302"/>
                    </a:lnTo>
                    <a:lnTo>
                      <a:pt x="27020" y="2063"/>
                    </a:lnTo>
                    <a:lnTo>
                      <a:pt x="26452" y="1833"/>
                    </a:lnTo>
                    <a:lnTo>
                      <a:pt x="25845" y="1604"/>
                    </a:lnTo>
                    <a:lnTo>
                      <a:pt x="25217" y="1385"/>
                    </a:lnTo>
                    <a:lnTo>
                      <a:pt x="24550" y="1176"/>
                    </a:lnTo>
                    <a:lnTo>
                      <a:pt x="23842" y="977"/>
                    </a:lnTo>
                    <a:lnTo>
                      <a:pt x="23115" y="797"/>
                    </a:lnTo>
                    <a:lnTo>
                      <a:pt x="22348" y="628"/>
                    </a:lnTo>
                    <a:lnTo>
                      <a:pt x="21949" y="548"/>
                    </a:lnTo>
                    <a:lnTo>
                      <a:pt x="21541" y="469"/>
                    </a:lnTo>
                    <a:lnTo>
                      <a:pt x="21122" y="399"/>
                    </a:lnTo>
                    <a:lnTo>
                      <a:pt x="20704" y="329"/>
                    </a:lnTo>
                    <a:lnTo>
                      <a:pt x="20275" y="269"/>
                    </a:lnTo>
                    <a:lnTo>
                      <a:pt x="19837" y="219"/>
                    </a:lnTo>
                    <a:lnTo>
                      <a:pt x="19389" y="170"/>
                    </a:lnTo>
                    <a:lnTo>
                      <a:pt x="18930" y="130"/>
                    </a:lnTo>
                    <a:lnTo>
                      <a:pt x="18462" y="90"/>
                    </a:lnTo>
                    <a:lnTo>
                      <a:pt x="17984" y="60"/>
                    </a:lnTo>
                    <a:lnTo>
                      <a:pt x="17506" y="30"/>
                    </a:lnTo>
                    <a:lnTo>
                      <a:pt x="17008" y="10"/>
                    </a:lnTo>
                    <a:lnTo>
                      <a:pt x="16509" y="0"/>
                    </a:lnTo>
                    <a:lnTo>
                      <a:pt x="16001" y="0"/>
                    </a:lnTo>
                    <a:lnTo>
                      <a:pt x="15633" y="10"/>
                    </a:lnTo>
                    <a:lnTo>
                      <a:pt x="15274" y="0"/>
                    </a:ln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7" name="Google Shape;3097;p31"/>
              <p:cNvSpPr/>
              <p:nvPr/>
            </p:nvSpPr>
            <p:spPr>
              <a:xfrm>
                <a:off x="753100" y="351700"/>
                <a:ext cx="781625" cy="144975"/>
              </a:xfrm>
              <a:custGeom>
                <a:rect b="b" l="l" r="r" t="t"/>
                <a:pathLst>
                  <a:path extrusionOk="0" h="5799" w="31265">
                    <a:moveTo>
                      <a:pt x="1316" y="0"/>
                    </a:moveTo>
                    <a:lnTo>
                      <a:pt x="1147" y="219"/>
                    </a:lnTo>
                    <a:lnTo>
                      <a:pt x="987" y="448"/>
                    </a:lnTo>
                    <a:lnTo>
                      <a:pt x="838" y="688"/>
                    </a:lnTo>
                    <a:lnTo>
                      <a:pt x="698" y="927"/>
                    </a:lnTo>
                    <a:lnTo>
                      <a:pt x="569" y="1176"/>
                    </a:lnTo>
                    <a:lnTo>
                      <a:pt x="459" y="1425"/>
                    </a:lnTo>
                    <a:lnTo>
                      <a:pt x="360" y="1684"/>
                    </a:lnTo>
                    <a:lnTo>
                      <a:pt x="270" y="1943"/>
                    </a:lnTo>
                    <a:lnTo>
                      <a:pt x="190" y="2212"/>
                    </a:lnTo>
                    <a:lnTo>
                      <a:pt x="130" y="2491"/>
                    </a:lnTo>
                    <a:lnTo>
                      <a:pt x="81" y="2760"/>
                    </a:lnTo>
                    <a:lnTo>
                      <a:pt x="41" y="3039"/>
                    </a:lnTo>
                    <a:lnTo>
                      <a:pt x="11" y="3318"/>
                    </a:lnTo>
                    <a:lnTo>
                      <a:pt x="1" y="3607"/>
                    </a:lnTo>
                    <a:lnTo>
                      <a:pt x="1" y="3886"/>
                    </a:lnTo>
                    <a:lnTo>
                      <a:pt x="21" y="4175"/>
                    </a:lnTo>
                    <a:lnTo>
                      <a:pt x="429" y="4354"/>
                    </a:lnTo>
                    <a:lnTo>
                      <a:pt x="848" y="4533"/>
                    </a:lnTo>
                    <a:lnTo>
                      <a:pt x="1256" y="4693"/>
                    </a:lnTo>
                    <a:lnTo>
                      <a:pt x="1675" y="4832"/>
                    </a:lnTo>
                    <a:lnTo>
                      <a:pt x="2093" y="4972"/>
                    </a:lnTo>
                    <a:lnTo>
                      <a:pt x="2512" y="5091"/>
                    </a:lnTo>
                    <a:lnTo>
                      <a:pt x="2940" y="5211"/>
                    </a:lnTo>
                    <a:lnTo>
                      <a:pt x="3358" y="5310"/>
                    </a:lnTo>
                    <a:lnTo>
                      <a:pt x="3787" y="5400"/>
                    </a:lnTo>
                    <a:lnTo>
                      <a:pt x="4205" y="5480"/>
                    </a:lnTo>
                    <a:lnTo>
                      <a:pt x="4634" y="5549"/>
                    </a:lnTo>
                    <a:lnTo>
                      <a:pt x="5052" y="5609"/>
                    </a:lnTo>
                    <a:lnTo>
                      <a:pt x="5481" y="5669"/>
                    </a:lnTo>
                    <a:lnTo>
                      <a:pt x="5899" y="5709"/>
                    </a:lnTo>
                    <a:lnTo>
                      <a:pt x="6327" y="5739"/>
                    </a:lnTo>
                    <a:lnTo>
                      <a:pt x="6746" y="5769"/>
                    </a:lnTo>
                    <a:lnTo>
                      <a:pt x="7164" y="5789"/>
                    </a:lnTo>
                    <a:lnTo>
                      <a:pt x="7583" y="5799"/>
                    </a:lnTo>
                    <a:lnTo>
                      <a:pt x="8410" y="5799"/>
                    </a:lnTo>
                    <a:lnTo>
                      <a:pt x="8818" y="5789"/>
                    </a:lnTo>
                    <a:lnTo>
                      <a:pt x="9227" y="5769"/>
                    </a:lnTo>
                    <a:lnTo>
                      <a:pt x="9625" y="5749"/>
                    </a:lnTo>
                    <a:lnTo>
                      <a:pt x="10024" y="5719"/>
                    </a:lnTo>
                    <a:lnTo>
                      <a:pt x="10811" y="5639"/>
                    </a:lnTo>
                    <a:lnTo>
                      <a:pt x="11578" y="5549"/>
                    </a:lnTo>
                    <a:lnTo>
                      <a:pt x="12325" y="5440"/>
                    </a:lnTo>
                    <a:lnTo>
                      <a:pt x="13052" y="5310"/>
                    </a:lnTo>
                    <a:lnTo>
                      <a:pt x="13750" y="5171"/>
                    </a:lnTo>
                    <a:lnTo>
                      <a:pt x="14417" y="5031"/>
                    </a:lnTo>
                    <a:lnTo>
                      <a:pt x="15055" y="4872"/>
                    </a:lnTo>
                    <a:lnTo>
                      <a:pt x="15663" y="4713"/>
                    </a:lnTo>
                    <a:lnTo>
                      <a:pt x="16231" y="4553"/>
                    </a:lnTo>
                    <a:lnTo>
                      <a:pt x="16769" y="4394"/>
                    </a:lnTo>
                    <a:lnTo>
                      <a:pt x="17267" y="4244"/>
                    </a:lnTo>
                    <a:lnTo>
                      <a:pt x="17715" y="4095"/>
                    </a:lnTo>
                    <a:lnTo>
                      <a:pt x="18123" y="3945"/>
                    </a:lnTo>
                    <a:lnTo>
                      <a:pt x="18492" y="3816"/>
                    </a:lnTo>
                    <a:lnTo>
                      <a:pt x="19060" y="3597"/>
                    </a:lnTo>
                    <a:lnTo>
                      <a:pt x="19419" y="3447"/>
                    </a:lnTo>
                    <a:lnTo>
                      <a:pt x="19538" y="3397"/>
                    </a:lnTo>
                    <a:lnTo>
                      <a:pt x="18193" y="5280"/>
                    </a:lnTo>
                    <a:lnTo>
                      <a:pt x="18422" y="5290"/>
                    </a:lnTo>
                    <a:lnTo>
                      <a:pt x="18691" y="5300"/>
                    </a:lnTo>
                    <a:lnTo>
                      <a:pt x="19040" y="5310"/>
                    </a:lnTo>
                    <a:lnTo>
                      <a:pt x="19468" y="5310"/>
                    </a:lnTo>
                    <a:lnTo>
                      <a:pt x="19957" y="5290"/>
                    </a:lnTo>
                    <a:lnTo>
                      <a:pt x="20495" y="5261"/>
                    </a:lnTo>
                    <a:lnTo>
                      <a:pt x="21082" y="5201"/>
                    </a:lnTo>
                    <a:lnTo>
                      <a:pt x="21381" y="5161"/>
                    </a:lnTo>
                    <a:lnTo>
                      <a:pt x="21690" y="5121"/>
                    </a:lnTo>
                    <a:lnTo>
                      <a:pt x="21999" y="5061"/>
                    </a:lnTo>
                    <a:lnTo>
                      <a:pt x="22308" y="5001"/>
                    </a:lnTo>
                    <a:lnTo>
                      <a:pt x="22627" y="4932"/>
                    </a:lnTo>
                    <a:lnTo>
                      <a:pt x="22946" y="4852"/>
                    </a:lnTo>
                    <a:lnTo>
                      <a:pt x="23254" y="4752"/>
                    </a:lnTo>
                    <a:lnTo>
                      <a:pt x="23563" y="4653"/>
                    </a:lnTo>
                    <a:lnTo>
                      <a:pt x="23872" y="4543"/>
                    </a:lnTo>
                    <a:lnTo>
                      <a:pt x="24171" y="4414"/>
                    </a:lnTo>
                    <a:lnTo>
                      <a:pt x="24460" y="4274"/>
                    </a:lnTo>
                    <a:lnTo>
                      <a:pt x="24749" y="4115"/>
                    </a:lnTo>
                    <a:lnTo>
                      <a:pt x="25018" y="3955"/>
                    </a:lnTo>
                    <a:lnTo>
                      <a:pt x="25277" y="3766"/>
                    </a:lnTo>
                    <a:lnTo>
                      <a:pt x="25526" y="3567"/>
                    </a:lnTo>
                    <a:lnTo>
                      <a:pt x="25765" y="3358"/>
                    </a:lnTo>
                    <a:lnTo>
                      <a:pt x="24609" y="5151"/>
                    </a:lnTo>
                    <a:lnTo>
                      <a:pt x="24759" y="5171"/>
                    </a:lnTo>
                    <a:lnTo>
                      <a:pt x="24948" y="5191"/>
                    </a:lnTo>
                    <a:lnTo>
                      <a:pt x="25207" y="5201"/>
                    </a:lnTo>
                    <a:lnTo>
                      <a:pt x="25516" y="5211"/>
                    </a:lnTo>
                    <a:lnTo>
                      <a:pt x="25885" y="5201"/>
                    </a:lnTo>
                    <a:lnTo>
                      <a:pt x="26303" y="5171"/>
                    </a:lnTo>
                    <a:lnTo>
                      <a:pt x="26761" y="5121"/>
                    </a:lnTo>
                    <a:lnTo>
                      <a:pt x="27000" y="5081"/>
                    </a:lnTo>
                    <a:lnTo>
                      <a:pt x="27249" y="5041"/>
                    </a:lnTo>
                    <a:lnTo>
                      <a:pt x="27509" y="4992"/>
                    </a:lnTo>
                    <a:lnTo>
                      <a:pt x="27778" y="4932"/>
                    </a:lnTo>
                    <a:lnTo>
                      <a:pt x="28047" y="4852"/>
                    </a:lnTo>
                    <a:lnTo>
                      <a:pt x="28325" y="4772"/>
                    </a:lnTo>
                    <a:lnTo>
                      <a:pt x="28614" y="4683"/>
                    </a:lnTo>
                    <a:lnTo>
                      <a:pt x="28893" y="4573"/>
                    </a:lnTo>
                    <a:lnTo>
                      <a:pt x="29192" y="4463"/>
                    </a:lnTo>
                    <a:lnTo>
                      <a:pt x="29481" y="4334"/>
                    </a:lnTo>
                    <a:lnTo>
                      <a:pt x="29780" y="4185"/>
                    </a:lnTo>
                    <a:lnTo>
                      <a:pt x="30079" y="4025"/>
                    </a:lnTo>
                    <a:lnTo>
                      <a:pt x="30368" y="3856"/>
                    </a:lnTo>
                    <a:lnTo>
                      <a:pt x="30667" y="3666"/>
                    </a:lnTo>
                    <a:lnTo>
                      <a:pt x="30966" y="3457"/>
                    </a:lnTo>
                    <a:lnTo>
                      <a:pt x="31265" y="3238"/>
                    </a:lnTo>
                    <a:lnTo>
                      <a:pt x="31245" y="3059"/>
                    </a:lnTo>
                    <a:lnTo>
                      <a:pt x="31225" y="2879"/>
                    </a:lnTo>
                    <a:lnTo>
                      <a:pt x="31165" y="2521"/>
                    </a:lnTo>
                    <a:lnTo>
                      <a:pt x="30946" y="2680"/>
                    </a:lnTo>
                    <a:lnTo>
                      <a:pt x="30727" y="2849"/>
                    </a:lnTo>
                    <a:lnTo>
                      <a:pt x="30497" y="2999"/>
                    </a:lnTo>
                    <a:lnTo>
                      <a:pt x="30248" y="3158"/>
                    </a:lnTo>
                    <a:lnTo>
                      <a:pt x="29999" y="3308"/>
                    </a:lnTo>
                    <a:lnTo>
                      <a:pt x="29730" y="3447"/>
                    </a:lnTo>
                    <a:lnTo>
                      <a:pt x="29441" y="3587"/>
                    </a:lnTo>
                    <a:lnTo>
                      <a:pt x="29152" y="3716"/>
                    </a:lnTo>
                    <a:lnTo>
                      <a:pt x="28844" y="3836"/>
                    </a:lnTo>
                    <a:lnTo>
                      <a:pt x="28525" y="3945"/>
                    </a:lnTo>
                    <a:lnTo>
                      <a:pt x="28196" y="4045"/>
                    </a:lnTo>
                    <a:lnTo>
                      <a:pt x="27847" y="4135"/>
                    </a:lnTo>
                    <a:lnTo>
                      <a:pt x="27489" y="4214"/>
                    </a:lnTo>
                    <a:lnTo>
                      <a:pt x="27110" y="4284"/>
                    </a:lnTo>
                    <a:lnTo>
                      <a:pt x="26721" y="4334"/>
                    </a:lnTo>
                    <a:lnTo>
                      <a:pt x="26323" y="4374"/>
                    </a:lnTo>
                    <a:lnTo>
                      <a:pt x="26323" y="4374"/>
                    </a:lnTo>
                    <a:lnTo>
                      <a:pt x="27658" y="1714"/>
                    </a:lnTo>
                    <a:lnTo>
                      <a:pt x="27528" y="1823"/>
                    </a:lnTo>
                    <a:lnTo>
                      <a:pt x="27359" y="1943"/>
                    </a:lnTo>
                    <a:lnTo>
                      <a:pt x="27130" y="2102"/>
                    </a:lnTo>
                    <a:lnTo>
                      <a:pt x="26841" y="2292"/>
                    </a:lnTo>
                    <a:lnTo>
                      <a:pt x="26492" y="2501"/>
                    </a:lnTo>
                    <a:lnTo>
                      <a:pt x="26084" y="2740"/>
                    </a:lnTo>
                    <a:lnTo>
                      <a:pt x="25626" y="2979"/>
                    </a:lnTo>
                    <a:lnTo>
                      <a:pt x="25117" y="3228"/>
                    </a:lnTo>
                    <a:lnTo>
                      <a:pt x="24559" y="3477"/>
                    </a:lnTo>
                    <a:lnTo>
                      <a:pt x="24271" y="3607"/>
                    </a:lnTo>
                    <a:lnTo>
                      <a:pt x="23962" y="3726"/>
                    </a:lnTo>
                    <a:lnTo>
                      <a:pt x="23643" y="3846"/>
                    </a:lnTo>
                    <a:lnTo>
                      <a:pt x="23314" y="3955"/>
                    </a:lnTo>
                    <a:lnTo>
                      <a:pt x="22975" y="4065"/>
                    </a:lnTo>
                    <a:lnTo>
                      <a:pt x="22627" y="4165"/>
                    </a:lnTo>
                    <a:lnTo>
                      <a:pt x="22258" y="4264"/>
                    </a:lnTo>
                    <a:lnTo>
                      <a:pt x="21889" y="4354"/>
                    </a:lnTo>
                    <a:lnTo>
                      <a:pt x="21511" y="4434"/>
                    </a:lnTo>
                    <a:lnTo>
                      <a:pt x="21122" y="4503"/>
                    </a:lnTo>
                    <a:lnTo>
                      <a:pt x="20734" y="4563"/>
                    </a:lnTo>
                    <a:lnTo>
                      <a:pt x="20325" y="4623"/>
                    </a:lnTo>
                    <a:lnTo>
                      <a:pt x="20325" y="4623"/>
                    </a:lnTo>
                    <a:lnTo>
                      <a:pt x="22896" y="1076"/>
                    </a:lnTo>
                    <a:lnTo>
                      <a:pt x="22716" y="1166"/>
                    </a:lnTo>
                    <a:lnTo>
                      <a:pt x="22188" y="1395"/>
                    </a:lnTo>
                    <a:lnTo>
                      <a:pt x="21810" y="1554"/>
                    </a:lnTo>
                    <a:lnTo>
                      <a:pt x="21361" y="1734"/>
                    </a:lnTo>
                    <a:lnTo>
                      <a:pt x="20843" y="1943"/>
                    </a:lnTo>
                    <a:lnTo>
                      <a:pt x="20265" y="2152"/>
                    </a:lnTo>
                    <a:lnTo>
                      <a:pt x="19638" y="2381"/>
                    </a:lnTo>
                    <a:lnTo>
                      <a:pt x="18960" y="2610"/>
                    </a:lnTo>
                    <a:lnTo>
                      <a:pt x="18233" y="2849"/>
                    </a:lnTo>
                    <a:lnTo>
                      <a:pt x="17456" y="3079"/>
                    </a:lnTo>
                    <a:lnTo>
                      <a:pt x="16659" y="3298"/>
                    </a:lnTo>
                    <a:lnTo>
                      <a:pt x="15822" y="3507"/>
                    </a:lnTo>
                    <a:lnTo>
                      <a:pt x="15394" y="3597"/>
                    </a:lnTo>
                    <a:lnTo>
                      <a:pt x="14965" y="3696"/>
                    </a:lnTo>
                    <a:lnTo>
                      <a:pt x="14527" y="3786"/>
                    </a:lnTo>
                    <a:lnTo>
                      <a:pt x="14089" y="3866"/>
                    </a:lnTo>
                    <a:lnTo>
                      <a:pt x="13640" y="3935"/>
                    </a:lnTo>
                    <a:lnTo>
                      <a:pt x="13192" y="4005"/>
                    </a:lnTo>
                    <a:lnTo>
                      <a:pt x="12744" y="4065"/>
                    </a:lnTo>
                    <a:lnTo>
                      <a:pt x="12285" y="4125"/>
                    </a:lnTo>
                    <a:lnTo>
                      <a:pt x="11827" y="4165"/>
                    </a:lnTo>
                    <a:lnTo>
                      <a:pt x="11379" y="4194"/>
                    </a:lnTo>
                    <a:lnTo>
                      <a:pt x="10920" y="4224"/>
                    </a:lnTo>
                    <a:lnTo>
                      <a:pt x="10462" y="4234"/>
                    </a:lnTo>
                    <a:lnTo>
                      <a:pt x="10004" y="4244"/>
                    </a:lnTo>
                    <a:lnTo>
                      <a:pt x="9555" y="4234"/>
                    </a:lnTo>
                    <a:lnTo>
                      <a:pt x="9107" y="4214"/>
                    </a:lnTo>
                    <a:lnTo>
                      <a:pt x="8659" y="4185"/>
                    </a:lnTo>
                    <a:lnTo>
                      <a:pt x="8210" y="4135"/>
                    </a:lnTo>
                    <a:lnTo>
                      <a:pt x="7772" y="4075"/>
                    </a:lnTo>
                    <a:lnTo>
                      <a:pt x="7344" y="3995"/>
                    </a:lnTo>
                    <a:lnTo>
                      <a:pt x="6915" y="3916"/>
                    </a:lnTo>
                    <a:lnTo>
                      <a:pt x="6487" y="3806"/>
                    </a:lnTo>
                    <a:lnTo>
                      <a:pt x="6078" y="3686"/>
                    </a:lnTo>
                    <a:lnTo>
                      <a:pt x="5670" y="3547"/>
                    </a:lnTo>
                    <a:lnTo>
                      <a:pt x="5261" y="3397"/>
                    </a:lnTo>
                    <a:lnTo>
                      <a:pt x="4873" y="3218"/>
                    </a:lnTo>
                    <a:lnTo>
                      <a:pt x="4494" y="3029"/>
                    </a:lnTo>
                    <a:lnTo>
                      <a:pt x="4116" y="2820"/>
                    </a:lnTo>
                    <a:lnTo>
                      <a:pt x="3757" y="2590"/>
                    </a:lnTo>
                    <a:lnTo>
                      <a:pt x="3408" y="2341"/>
                    </a:lnTo>
                    <a:lnTo>
                      <a:pt x="3070" y="2082"/>
                    </a:lnTo>
                    <a:lnTo>
                      <a:pt x="2900" y="1933"/>
                    </a:lnTo>
                    <a:lnTo>
                      <a:pt x="2741" y="1783"/>
                    </a:lnTo>
                    <a:lnTo>
                      <a:pt x="2581" y="1634"/>
                    </a:lnTo>
                    <a:lnTo>
                      <a:pt x="2422" y="1475"/>
                    </a:lnTo>
                    <a:lnTo>
                      <a:pt x="2273" y="1315"/>
                    </a:lnTo>
                    <a:lnTo>
                      <a:pt x="2123" y="1146"/>
                    </a:lnTo>
                    <a:lnTo>
                      <a:pt x="1984" y="966"/>
                    </a:lnTo>
                    <a:lnTo>
                      <a:pt x="1844" y="787"/>
                    </a:lnTo>
                    <a:lnTo>
                      <a:pt x="1705" y="598"/>
                    </a:lnTo>
                    <a:lnTo>
                      <a:pt x="1565" y="409"/>
                    </a:lnTo>
                    <a:lnTo>
                      <a:pt x="1436" y="209"/>
                    </a:lnTo>
                    <a:lnTo>
                      <a:pt x="131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8" name="Google Shape;3098;p31"/>
              <p:cNvSpPr/>
              <p:nvPr/>
            </p:nvSpPr>
            <p:spPr>
              <a:xfrm>
                <a:off x="1060225" y="1058300"/>
                <a:ext cx="173375" cy="94675"/>
              </a:xfrm>
              <a:custGeom>
                <a:rect b="b" l="l" r="r" t="t"/>
                <a:pathLst>
                  <a:path extrusionOk="0" h="3787" w="6935">
                    <a:moveTo>
                      <a:pt x="1295" y="1"/>
                    </a:moveTo>
                    <a:lnTo>
                      <a:pt x="1206" y="11"/>
                    </a:lnTo>
                    <a:lnTo>
                      <a:pt x="1116" y="21"/>
                    </a:lnTo>
                    <a:lnTo>
                      <a:pt x="1026" y="41"/>
                    </a:lnTo>
                    <a:lnTo>
                      <a:pt x="937" y="71"/>
                    </a:lnTo>
                    <a:lnTo>
                      <a:pt x="857" y="101"/>
                    </a:lnTo>
                    <a:lnTo>
                      <a:pt x="767" y="140"/>
                    </a:lnTo>
                    <a:lnTo>
                      <a:pt x="688" y="190"/>
                    </a:lnTo>
                    <a:lnTo>
                      <a:pt x="618" y="240"/>
                    </a:lnTo>
                    <a:lnTo>
                      <a:pt x="548" y="300"/>
                    </a:lnTo>
                    <a:lnTo>
                      <a:pt x="478" y="370"/>
                    </a:lnTo>
                    <a:lnTo>
                      <a:pt x="409" y="439"/>
                    </a:lnTo>
                    <a:lnTo>
                      <a:pt x="289" y="589"/>
                    </a:lnTo>
                    <a:lnTo>
                      <a:pt x="190" y="758"/>
                    </a:lnTo>
                    <a:lnTo>
                      <a:pt x="110" y="927"/>
                    </a:lnTo>
                    <a:lnTo>
                      <a:pt x="50" y="1117"/>
                    </a:lnTo>
                    <a:lnTo>
                      <a:pt x="10" y="1316"/>
                    </a:lnTo>
                    <a:lnTo>
                      <a:pt x="0" y="1406"/>
                    </a:lnTo>
                    <a:lnTo>
                      <a:pt x="0" y="1505"/>
                    </a:lnTo>
                    <a:lnTo>
                      <a:pt x="0" y="1605"/>
                    </a:lnTo>
                    <a:lnTo>
                      <a:pt x="10" y="1705"/>
                    </a:lnTo>
                    <a:lnTo>
                      <a:pt x="20" y="1804"/>
                    </a:lnTo>
                    <a:lnTo>
                      <a:pt x="50" y="1894"/>
                    </a:lnTo>
                    <a:lnTo>
                      <a:pt x="80" y="1993"/>
                    </a:lnTo>
                    <a:lnTo>
                      <a:pt x="110" y="2083"/>
                    </a:lnTo>
                    <a:lnTo>
                      <a:pt x="160" y="2173"/>
                    </a:lnTo>
                    <a:lnTo>
                      <a:pt x="209" y="2262"/>
                    </a:lnTo>
                    <a:lnTo>
                      <a:pt x="299" y="2382"/>
                    </a:lnTo>
                    <a:lnTo>
                      <a:pt x="389" y="2502"/>
                    </a:lnTo>
                    <a:lnTo>
                      <a:pt x="488" y="2621"/>
                    </a:lnTo>
                    <a:lnTo>
                      <a:pt x="598" y="2731"/>
                    </a:lnTo>
                    <a:lnTo>
                      <a:pt x="718" y="2840"/>
                    </a:lnTo>
                    <a:lnTo>
                      <a:pt x="857" y="2950"/>
                    </a:lnTo>
                    <a:lnTo>
                      <a:pt x="997" y="3050"/>
                    </a:lnTo>
                    <a:lnTo>
                      <a:pt x="1146" y="3149"/>
                    </a:lnTo>
                    <a:lnTo>
                      <a:pt x="1315" y="3249"/>
                    </a:lnTo>
                    <a:lnTo>
                      <a:pt x="1485" y="3338"/>
                    </a:lnTo>
                    <a:lnTo>
                      <a:pt x="1674" y="3418"/>
                    </a:lnTo>
                    <a:lnTo>
                      <a:pt x="1873" y="3498"/>
                    </a:lnTo>
                    <a:lnTo>
                      <a:pt x="2092" y="3568"/>
                    </a:lnTo>
                    <a:lnTo>
                      <a:pt x="2312" y="3627"/>
                    </a:lnTo>
                    <a:lnTo>
                      <a:pt x="2561" y="3687"/>
                    </a:lnTo>
                    <a:lnTo>
                      <a:pt x="2810" y="3727"/>
                    </a:lnTo>
                    <a:lnTo>
                      <a:pt x="3129" y="3767"/>
                    </a:lnTo>
                    <a:lnTo>
                      <a:pt x="3427" y="3787"/>
                    </a:lnTo>
                    <a:lnTo>
                      <a:pt x="3716" y="3787"/>
                    </a:lnTo>
                    <a:lnTo>
                      <a:pt x="3995" y="3757"/>
                    </a:lnTo>
                    <a:lnTo>
                      <a:pt x="4274" y="3707"/>
                    </a:lnTo>
                    <a:lnTo>
                      <a:pt x="4523" y="3637"/>
                    </a:lnTo>
                    <a:lnTo>
                      <a:pt x="4772" y="3558"/>
                    </a:lnTo>
                    <a:lnTo>
                      <a:pt x="5012" y="3458"/>
                    </a:lnTo>
                    <a:lnTo>
                      <a:pt x="5241" y="3348"/>
                    </a:lnTo>
                    <a:lnTo>
                      <a:pt x="5460" y="3219"/>
                    </a:lnTo>
                    <a:lnTo>
                      <a:pt x="5669" y="3079"/>
                    </a:lnTo>
                    <a:lnTo>
                      <a:pt x="5868" y="2930"/>
                    </a:lnTo>
                    <a:lnTo>
                      <a:pt x="6048" y="2771"/>
                    </a:lnTo>
                    <a:lnTo>
                      <a:pt x="6227" y="2601"/>
                    </a:lnTo>
                    <a:lnTo>
                      <a:pt x="6396" y="2422"/>
                    </a:lnTo>
                    <a:lnTo>
                      <a:pt x="6556" y="2243"/>
                    </a:lnTo>
                    <a:lnTo>
                      <a:pt x="6626" y="2163"/>
                    </a:lnTo>
                    <a:lnTo>
                      <a:pt x="6685" y="2073"/>
                    </a:lnTo>
                    <a:lnTo>
                      <a:pt x="6745" y="1974"/>
                    </a:lnTo>
                    <a:lnTo>
                      <a:pt x="6785" y="1884"/>
                    </a:lnTo>
                    <a:lnTo>
                      <a:pt x="6825" y="1784"/>
                    </a:lnTo>
                    <a:lnTo>
                      <a:pt x="6865" y="1695"/>
                    </a:lnTo>
                    <a:lnTo>
                      <a:pt x="6885" y="1595"/>
                    </a:lnTo>
                    <a:lnTo>
                      <a:pt x="6905" y="1495"/>
                    </a:lnTo>
                    <a:lnTo>
                      <a:pt x="6924" y="1396"/>
                    </a:lnTo>
                    <a:lnTo>
                      <a:pt x="6924" y="1296"/>
                    </a:lnTo>
                    <a:lnTo>
                      <a:pt x="6934" y="1206"/>
                    </a:lnTo>
                    <a:lnTo>
                      <a:pt x="6924" y="1107"/>
                    </a:lnTo>
                    <a:lnTo>
                      <a:pt x="6914" y="1017"/>
                    </a:lnTo>
                    <a:lnTo>
                      <a:pt x="6895" y="917"/>
                    </a:lnTo>
                    <a:lnTo>
                      <a:pt x="6875" y="828"/>
                    </a:lnTo>
                    <a:lnTo>
                      <a:pt x="6845" y="748"/>
                    </a:lnTo>
                    <a:lnTo>
                      <a:pt x="6815" y="658"/>
                    </a:lnTo>
                    <a:lnTo>
                      <a:pt x="6775" y="579"/>
                    </a:lnTo>
                    <a:lnTo>
                      <a:pt x="6735" y="499"/>
                    </a:lnTo>
                    <a:lnTo>
                      <a:pt x="6685" y="429"/>
                    </a:lnTo>
                    <a:lnTo>
                      <a:pt x="6626" y="360"/>
                    </a:lnTo>
                    <a:lnTo>
                      <a:pt x="6566" y="300"/>
                    </a:lnTo>
                    <a:lnTo>
                      <a:pt x="6506" y="240"/>
                    </a:lnTo>
                    <a:lnTo>
                      <a:pt x="6436" y="190"/>
                    </a:lnTo>
                    <a:lnTo>
                      <a:pt x="6367" y="140"/>
                    </a:lnTo>
                    <a:lnTo>
                      <a:pt x="6297" y="101"/>
                    </a:lnTo>
                    <a:lnTo>
                      <a:pt x="6217" y="71"/>
                    </a:lnTo>
                    <a:lnTo>
                      <a:pt x="6127" y="41"/>
                    </a:lnTo>
                    <a:lnTo>
                      <a:pt x="6048" y="31"/>
                    </a:lnTo>
                    <a:lnTo>
                      <a:pt x="5958" y="21"/>
                    </a:lnTo>
                    <a:lnTo>
                      <a:pt x="5858" y="11"/>
                    </a:lnTo>
                    <a:lnTo>
                      <a:pt x="5759" y="21"/>
                    </a:lnTo>
                    <a:lnTo>
                      <a:pt x="5161" y="81"/>
                    </a:lnTo>
                    <a:lnTo>
                      <a:pt x="4563" y="110"/>
                    </a:lnTo>
                    <a:lnTo>
                      <a:pt x="3985" y="130"/>
                    </a:lnTo>
                    <a:lnTo>
                      <a:pt x="3408" y="130"/>
                    </a:lnTo>
                    <a:lnTo>
                      <a:pt x="2860" y="110"/>
                    </a:lnTo>
                    <a:lnTo>
                      <a:pt x="2332" y="81"/>
                    </a:lnTo>
                    <a:lnTo>
                      <a:pt x="1843" y="51"/>
                    </a:lnTo>
                    <a:lnTo>
                      <a:pt x="1395" y="11"/>
                    </a:lnTo>
                    <a:lnTo>
                      <a:pt x="129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9" name="Google Shape;3099;p31"/>
              <p:cNvSpPr/>
              <p:nvPr/>
            </p:nvSpPr>
            <p:spPr>
              <a:xfrm>
                <a:off x="1082875" y="1083975"/>
                <a:ext cx="147725" cy="69000"/>
              </a:xfrm>
              <a:custGeom>
                <a:rect b="b" l="l" r="r" t="t"/>
                <a:pathLst>
                  <a:path extrusionOk="0" h="2760" w="5909">
                    <a:moveTo>
                      <a:pt x="3199" y="0"/>
                    </a:moveTo>
                    <a:lnTo>
                      <a:pt x="2890" y="30"/>
                    </a:lnTo>
                    <a:lnTo>
                      <a:pt x="2611" y="70"/>
                    </a:lnTo>
                    <a:lnTo>
                      <a:pt x="2332" y="130"/>
                    </a:lnTo>
                    <a:lnTo>
                      <a:pt x="2073" y="209"/>
                    </a:lnTo>
                    <a:lnTo>
                      <a:pt x="1824" y="309"/>
                    </a:lnTo>
                    <a:lnTo>
                      <a:pt x="1595" y="428"/>
                    </a:lnTo>
                    <a:lnTo>
                      <a:pt x="1366" y="548"/>
                    </a:lnTo>
                    <a:lnTo>
                      <a:pt x="1157" y="697"/>
                    </a:lnTo>
                    <a:lnTo>
                      <a:pt x="957" y="847"/>
                    </a:lnTo>
                    <a:lnTo>
                      <a:pt x="778" y="1016"/>
                    </a:lnTo>
                    <a:lnTo>
                      <a:pt x="599" y="1186"/>
                    </a:lnTo>
                    <a:lnTo>
                      <a:pt x="439" y="1375"/>
                    </a:lnTo>
                    <a:lnTo>
                      <a:pt x="280" y="1564"/>
                    </a:lnTo>
                    <a:lnTo>
                      <a:pt x="140" y="1754"/>
                    </a:lnTo>
                    <a:lnTo>
                      <a:pt x="1" y="1953"/>
                    </a:lnTo>
                    <a:lnTo>
                      <a:pt x="1" y="1963"/>
                    </a:lnTo>
                    <a:lnTo>
                      <a:pt x="180" y="2082"/>
                    </a:lnTo>
                    <a:lnTo>
                      <a:pt x="369" y="2202"/>
                    </a:lnTo>
                    <a:lnTo>
                      <a:pt x="579" y="2301"/>
                    </a:lnTo>
                    <a:lnTo>
                      <a:pt x="808" y="2401"/>
                    </a:lnTo>
                    <a:lnTo>
                      <a:pt x="1057" y="2491"/>
                    </a:lnTo>
                    <a:lnTo>
                      <a:pt x="1316" y="2570"/>
                    </a:lnTo>
                    <a:lnTo>
                      <a:pt x="1605" y="2640"/>
                    </a:lnTo>
                    <a:lnTo>
                      <a:pt x="1904" y="2700"/>
                    </a:lnTo>
                    <a:lnTo>
                      <a:pt x="2223" y="2740"/>
                    </a:lnTo>
                    <a:lnTo>
                      <a:pt x="2521" y="2760"/>
                    </a:lnTo>
                    <a:lnTo>
                      <a:pt x="2810" y="2760"/>
                    </a:lnTo>
                    <a:lnTo>
                      <a:pt x="3089" y="2730"/>
                    </a:lnTo>
                    <a:lnTo>
                      <a:pt x="3368" y="2680"/>
                    </a:lnTo>
                    <a:lnTo>
                      <a:pt x="3617" y="2610"/>
                    </a:lnTo>
                    <a:lnTo>
                      <a:pt x="3866" y="2531"/>
                    </a:lnTo>
                    <a:lnTo>
                      <a:pt x="4106" y="2431"/>
                    </a:lnTo>
                    <a:lnTo>
                      <a:pt x="4335" y="2321"/>
                    </a:lnTo>
                    <a:lnTo>
                      <a:pt x="4554" y="2192"/>
                    </a:lnTo>
                    <a:lnTo>
                      <a:pt x="4763" y="2052"/>
                    </a:lnTo>
                    <a:lnTo>
                      <a:pt x="4962" y="1903"/>
                    </a:lnTo>
                    <a:lnTo>
                      <a:pt x="5142" y="1744"/>
                    </a:lnTo>
                    <a:lnTo>
                      <a:pt x="5321" y="1574"/>
                    </a:lnTo>
                    <a:lnTo>
                      <a:pt x="5490" y="1395"/>
                    </a:lnTo>
                    <a:lnTo>
                      <a:pt x="5650" y="1216"/>
                    </a:lnTo>
                    <a:lnTo>
                      <a:pt x="5730" y="1116"/>
                    </a:lnTo>
                    <a:lnTo>
                      <a:pt x="5799" y="1006"/>
                    </a:lnTo>
                    <a:lnTo>
                      <a:pt x="5859" y="897"/>
                    </a:lnTo>
                    <a:lnTo>
                      <a:pt x="5909" y="777"/>
                    </a:lnTo>
                    <a:lnTo>
                      <a:pt x="5710" y="628"/>
                    </a:lnTo>
                    <a:lnTo>
                      <a:pt x="5590" y="558"/>
                    </a:lnTo>
                    <a:lnTo>
                      <a:pt x="5470" y="488"/>
                    </a:lnTo>
                    <a:lnTo>
                      <a:pt x="5351" y="419"/>
                    </a:lnTo>
                    <a:lnTo>
                      <a:pt x="5221" y="359"/>
                    </a:lnTo>
                    <a:lnTo>
                      <a:pt x="5082" y="299"/>
                    </a:lnTo>
                    <a:lnTo>
                      <a:pt x="4932" y="249"/>
                    </a:lnTo>
                    <a:lnTo>
                      <a:pt x="4783" y="199"/>
                    </a:lnTo>
                    <a:lnTo>
                      <a:pt x="4624" y="159"/>
                    </a:lnTo>
                    <a:lnTo>
                      <a:pt x="4454" y="120"/>
                    </a:lnTo>
                    <a:lnTo>
                      <a:pt x="4285" y="80"/>
                    </a:lnTo>
                    <a:lnTo>
                      <a:pt x="4106" y="60"/>
                    </a:lnTo>
                    <a:lnTo>
                      <a:pt x="3916" y="30"/>
                    </a:lnTo>
                    <a:lnTo>
                      <a:pt x="3717" y="20"/>
                    </a:lnTo>
                    <a:lnTo>
                      <a:pt x="350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0" name="Google Shape;3100;p31"/>
              <p:cNvSpPr/>
              <p:nvPr/>
            </p:nvSpPr>
            <p:spPr>
              <a:xfrm>
                <a:off x="1061475" y="1058300"/>
                <a:ext cx="171875" cy="45125"/>
              </a:xfrm>
              <a:custGeom>
                <a:rect b="b" l="l" r="r" t="t"/>
                <a:pathLst>
                  <a:path extrusionOk="0" h="1805" w="6875">
                    <a:moveTo>
                      <a:pt x="1225" y="1"/>
                    </a:moveTo>
                    <a:lnTo>
                      <a:pt x="1106" y="11"/>
                    </a:lnTo>
                    <a:lnTo>
                      <a:pt x="996" y="31"/>
                    </a:lnTo>
                    <a:lnTo>
                      <a:pt x="887" y="71"/>
                    </a:lnTo>
                    <a:lnTo>
                      <a:pt x="777" y="110"/>
                    </a:lnTo>
                    <a:lnTo>
                      <a:pt x="678" y="170"/>
                    </a:lnTo>
                    <a:lnTo>
                      <a:pt x="578" y="230"/>
                    </a:lnTo>
                    <a:lnTo>
                      <a:pt x="488" y="310"/>
                    </a:lnTo>
                    <a:lnTo>
                      <a:pt x="399" y="389"/>
                    </a:lnTo>
                    <a:lnTo>
                      <a:pt x="319" y="479"/>
                    </a:lnTo>
                    <a:lnTo>
                      <a:pt x="249" y="579"/>
                    </a:lnTo>
                    <a:lnTo>
                      <a:pt x="189" y="678"/>
                    </a:lnTo>
                    <a:lnTo>
                      <a:pt x="130" y="788"/>
                    </a:lnTo>
                    <a:lnTo>
                      <a:pt x="70" y="898"/>
                    </a:lnTo>
                    <a:lnTo>
                      <a:pt x="30" y="1017"/>
                    </a:lnTo>
                    <a:lnTo>
                      <a:pt x="0" y="1137"/>
                    </a:lnTo>
                    <a:lnTo>
                      <a:pt x="299" y="1256"/>
                    </a:lnTo>
                    <a:lnTo>
                      <a:pt x="628" y="1366"/>
                    </a:lnTo>
                    <a:lnTo>
                      <a:pt x="956" y="1465"/>
                    </a:lnTo>
                    <a:lnTo>
                      <a:pt x="1295" y="1555"/>
                    </a:lnTo>
                    <a:lnTo>
                      <a:pt x="1654" y="1635"/>
                    </a:lnTo>
                    <a:lnTo>
                      <a:pt x="2013" y="1695"/>
                    </a:lnTo>
                    <a:lnTo>
                      <a:pt x="2381" y="1744"/>
                    </a:lnTo>
                    <a:lnTo>
                      <a:pt x="2760" y="1774"/>
                    </a:lnTo>
                    <a:lnTo>
                      <a:pt x="3059" y="1794"/>
                    </a:lnTo>
                    <a:lnTo>
                      <a:pt x="3358" y="1804"/>
                    </a:lnTo>
                    <a:lnTo>
                      <a:pt x="3646" y="1804"/>
                    </a:lnTo>
                    <a:lnTo>
                      <a:pt x="3925" y="1794"/>
                    </a:lnTo>
                    <a:lnTo>
                      <a:pt x="4214" y="1774"/>
                    </a:lnTo>
                    <a:lnTo>
                      <a:pt x="4483" y="1754"/>
                    </a:lnTo>
                    <a:lnTo>
                      <a:pt x="4752" y="1715"/>
                    </a:lnTo>
                    <a:lnTo>
                      <a:pt x="5021" y="1675"/>
                    </a:lnTo>
                    <a:lnTo>
                      <a:pt x="5280" y="1625"/>
                    </a:lnTo>
                    <a:lnTo>
                      <a:pt x="5529" y="1565"/>
                    </a:lnTo>
                    <a:lnTo>
                      <a:pt x="5769" y="1505"/>
                    </a:lnTo>
                    <a:lnTo>
                      <a:pt x="6008" y="1426"/>
                    </a:lnTo>
                    <a:lnTo>
                      <a:pt x="6237" y="1356"/>
                    </a:lnTo>
                    <a:lnTo>
                      <a:pt x="6456" y="1266"/>
                    </a:lnTo>
                    <a:lnTo>
                      <a:pt x="6665" y="1177"/>
                    </a:lnTo>
                    <a:lnTo>
                      <a:pt x="6874" y="1077"/>
                    </a:lnTo>
                    <a:lnTo>
                      <a:pt x="6855" y="957"/>
                    </a:lnTo>
                    <a:lnTo>
                      <a:pt x="6825" y="848"/>
                    </a:lnTo>
                    <a:lnTo>
                      <a:pt x="6795" y="738"/>
                    </a:lnTo>
                    <a:lnTo>
                      <a:pt x="6755" y="639"/>
                    </a:lnTo>
                    <a:lnTo>
                      <a:pt x="6705" y="539"/>
                    </a:lnTo>
                    <a:lnTo>
                      <a:pt x="6645" y="449"/>
                    </a:lnTo>
                    <a:lnTo>
                      <a:pt x="6576" y="370"/>
                    </a:lnTo>
                    <a:lnTo>
                      <a:pt x="6506" y="290"/>
                    </a:lnTo>
                    <a:lnTo>
                      <a:pt x="6426" y="220"/>
                    </a:lnTo>
                    <a:lnTo>
                      <a:pt x="6346" y="160"/>
                    </a:lnTo>
                    <a:lnTo>
                      <a:pt x="6257" y="110"/>
                    </a:lnTo>
                    <a:lnTo>
                      <a:pt x="6157" y="71"/>
                    </a:lnTo>
                    <a:lnTo>
                      <a:pt x="6057" y="41"/>
                    </a:lnTo>
                    <a:lnTo>
                      <a:pt x="5948" y="21"/>
                    </a:lnTo>
                    <a:lnTo>
                      <a:pt x="5828" y="11"/>
                    </a:lnTo>
                    <a:lnTo>
                      <a:pt x="5709" y="21"/>
                    </a:lnTo>
                    <a:lnTo>
                      <a:pt x="5111" y="81"/>
                    </a:lnTo>
                    <a:lnTo>
                      <a:pt x="4513" y="110"/>
                    </a:lnTo>
                    <a:lnTo>
                      <a:pt x="3935" y="130"/>
                    </a:lnTo>
                    <a:lnTo>
                      <a:pt x="3358" y="130"/>
                    </a:lnTo>
                    <a:lnTo>
                      <a:pt x="2810" y="110"/>
                    </a:lnTo>
                    <a:lnTo>
                      <a:pt x="2282" y="81"/>
                    </a:lnTo>
                    <a:lnTo>
                      <a:pt x="1793" y="51"/>
                    </a:lnTo>
                    <a:lnTo>
                      <a:pt x="1345" y="11"/>
                    </a:lnTo>
                    <a:lnTo>
                      <a:pt x="122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01" name="Google Shape;3101;p31"/>
            <p:cNvSpPr/>
            <p:nvPr/>
          </p:nvSpPr>
          <p:spPr>
            <a:xfrm>
              <a:off x="7054800" y="1039896"/>
              <a:ext cx="1632000" cy="1632000"/>
            </a:xfrm>
            <a:prstGeom prst="ellipse">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cxnSp>
        <p:nvCxnSpPr>
          <p:cNvPr id="3102" name="Google Shape;3102;p31"/>
          <p:cNvCxnSpPr>
            <a:stCxn id="3076" idx="0"/>
            <a:endCxn id="3103" idx="4"/>
          </p:cNvCxnSpPr>
          <p:nvPr/>
        </p:nvCxnSpPr>
        <p:spPr>
          <a:xfrm rot="10800000">
            <a:off x="1273200" y="2177571"/>
            <a:ext cx="0" cy="909900"/>
          </a:xfrm>
          <a:prstGeom prst="straightConnector1">
            <a:avLst/>
          </a:prstGeom>
          <a:noFill/>
          <a:ln cap="flat" cmpd="sng" w="9525">
            <a:solidFill>
              <a:schemeClr val="dk2"/>
            </a:solidFill>
            <a:prstDash val="dash"/>
            <a:round/>
            <a:headEnd len="sm" w="sm" type="none"/>
            <a:tailEnd len="sm" w="sm" type="none"/>
          </a:ln>
        </p:spPr>
      </p:cxnSp>
      <p:cxnSp>
        <p:nvCxnSpPr>
          <p:cNvPr id="3104" name="Google Shape;3104;p31"/>
          <p:cNvCxnSpPr>
            <a:stCxn id="3103" idx="6"/>
            <a:endCxn id="3101" idx="2"/>
          </p:cNvCxnSpPr>
          <p:nvPr/>
        </p:nvCxnSpPr>
        <p:spPr>
          <a:xfrm>
            <a:off x="1594800" y="1855890"/>
            <a:ext cx="5460000" cy="0"/>
          </a:xfrm>
          <a:prstGeom prst="straightConnector1">
            <a:avLst/>
          </a:prstGeom>
          <a:noFill/>
          <a:ln cap="flat" cmpd="sng" w="9525">
            <a:solidFill>
              <a:schemeClr val="dk2"/>
            </a:solidFill>
            <a:prstDash val="dash"/>
            <a:round/>
            <a:headEnd len="sm" w="sm" type="none"/>
            <a:tailEnd len="med" w="med" type="triangle"/>
          </a:ln>
        </p:spPr>
      </p:cxnSp>
      <p:cxnSp>
        <p:nvCxnSpPr>
          <p:cNvPr id="3105" name="Google Shape;3105;p31"/>
          <p:cNvCxnSpPr>
            <a:stCxn id="3106" idx="2"/>
            <a:endCxn id="3076" idx="6"/>
          </p:cNvCxnSpPr>
          <p:nvPr/>
        </p:nvCxnSpPr>
        <p:spPr>
          <a:xfrm rot="10800000">
            <a:off x="2089188" y="3903478"/>
            <a:ext cx="5460000" cy="0"/>
          </a:xfrm>
          <a:prstGeom prst="straightConnector1">
            <a:avLst/>
          </a:prstGeom>
          <a:noFill/>
          <a:ln cap="flat" cmpd="sng" w="9525">
            <a:solidFill>
              <a:schemeClr val="dk2"/>
            </a:solidFill>
            <a:prstDash val="dash"/>
            <a:round/>
            <a:headEnd len="sm" w="sm" type="none"/>
            <a:tailEnd len="med" w="med" type="triangle"/>
          </a:ln>
        </p:spPr>
      </p:cxnSp>
      <p:cxnSp>
        <p:nvCxnSpPr>
          <p:cNvPr id="3107" name="Google Shape;3107;p31"/>
          <p:cNvCxnSpPr>
            <a:stCxn id="3101" idx="4"/>
            <a:endCxn id="3106" idx="0"/>
          </p:cNvCxnSpPr>
          <p:nvPr/>
        </p:nvCxnSpPr>
        <p:spPr>
          <a:xfrm>
            <a:off x="7870800" y="2671896"/>
            <a:ext cx="0" cy="909900"/>
          </a:xfrm>
          <a:prstGeom prst="straightConnector1">
            <a:avLst/>
          </a:prstGeom>
          <a:noFill/>
          <a:ln cap="flat" cmpd="sng" w="9525">
            <a:solidFill>
              <a:schemeClr val="dk2"/>
            </a:solidFill>
            <a:prstDash val="dash"/>
            <a:round/>
            <a:headEnd len="sm" w="sm" type="none"/>
            <a:tailEnd len="sm" w="sm" type="none"/>
          </a:ln>
        </p:spPr>
      </p:cxnSp>
      <p:grpSp>
        <p:nvGrpSpPr>
          <p:cNvPr id="3108" name="Google Shape;3108;p31"/>
          <p:cNvGrpSpPr/>
          <p:nvPr/>
        </p:nvGrpSpPr>
        <p:grpSpPr>
          <a:xfrm>
            <a:off x="951600" y="1179700"/>
            <a:ext cx="2447100" cy="997790"/>
            <a:chOff x="951600" y="1179700"/>
            <a:chExt cx="2447100" cy="997790"/>
          </a:xfrm>
        </p:grpSpPr>
        <p:sp>
          <p:nvSpPr>
            <p:cNvPr id="3103" name="Google Shape;3103;p31"/>
            <p:cNvSpPr/>
            <p:nvPr/>
          </p:nvSpPr>
          <p:spPr>
            <a:xfrm>
              <a:off x="951600" y="1534290"/>
              <a:ext cx="643200" cy="6432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A</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3109" name="Google Shape;3109;p31"/>
            <p:cNvSpPr txBox="1"/>
            <p:nvPr/>
          </p:nvSpPr>
          <p:spPr>
            <a:xfrm>
              <a:off x="2089200" y="1179700"/>
              <a:ext cx="1309500" cy="371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Fira Sans Extra Condensed"/>
                  <a:ea typeface="Fira Sans Extra Condensed"/>
                  <a:cs typeface="Fira Sans Extra Condensed"/>
                  <a:sym typeface="Fira Sans Extra Condensed"/>
                </a:rPr>
                <a:t>Youth</a:t>
              </a:r>
              <a:endParaRPr b="1" i="0" sz="2100" u="none" cap="none" strike="noStrike">
                <a:solidFill>
                  <a:schemeClr val="lt1"/>
                </a:solidFill>
                <a:latin typeface="Fira Sans Extra Condensed"/>
                <a:ea typeface="Fira Sans Extra Condensed"/>
                <a:cs typeface="Fira Sans Extra Condensed"/>
                <a:sym typeface="Fira Sans Extra Condensed"/>
              </a:endParaRPr>
            </a:p>
          </p:txBody>
        </p:sp>
      </p:grpSp>
      <p:cxnSp>
        <p:nvCxnSpPr>
          <p:cNvPr id="3110" name="Google Shape;3110;p31"/>
          <p:cNvCxnSpPr>
            <a:stCxn id="3103" idx="7"/>
            <a:endCxn id="3109" idx="1"/>
          </p:cNvCxnSpPr>
          <p:nvPr/>
        </p:nvCxnSpPr>
        <p:spPr>
          <a:xfrm flipH="1" rot="10800000">
            <a:off x="1500606" y="1365384"/>
            <a:ext cx="588600" cy="263100"/>
          </a:xfrm>
          <a:prstGeom prst="straightConnector1">
            <a:avLst/>
          </a:prstGeom>
          <a:noFill/>
          <a:ln cap="flat" cmpd="sng" w="9525">
            <a:solidFill>
              <a:schemeClr val="dk2"/>
            </a:solidFill>
            <a:prstDash val="solid"/>
            <a:round/>
            <a:headEnd len="sm" w="sm" type="none"/>
            <a:tailEnd len="sm" w="sm" type="none"/>
          </a:ln>
        </p:spPr>
      </p:cxnSp>
      <p:grpSp>
        <p:nvGrpSpPr>
          <p:cNvPr id="3111" name="Google Shape;3111;p31"/>
          <p:cNvGrpSpPr/>
          <p:nvPr/>
        </p:nvGrpSpPr>
        <p:grpSpPr>
          <a:xfrm>
            <a:off x="5745300" y="3581878"/>
            <a:ext cx="2447088" cy="997797"/>
            <a:chOff x="5745300" y="3581878"/>
            <a:chExt cx="2447088" cy="997797"/>
          </a:xfrm>
        </p:grpSpPr>
        <p:sp>
          <p:nvSpPr>
            <p:cNvPr id="3106" name="Google Shape;3106;p31"/>
            <p:cNvSpPr/>
            <p:nvPr/>
          </p:nvSpPr>
          <p:spPr>
            <a:xfrm>
              <a:off x="7549188" y="3581878"/>
              <a:ext cx="643200" cy="6432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B</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3112" name="Google Shape;3112;p31"/>
            <p:cNvSpPr txBox="1"/>
            <p:nvPr/>
          </p:nvSpPr>
          <p:spPr>
            <a:xfrm>
              <a:off x="5745300" y="4208275"/>
              <a:ext cx="1309500" cy="371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Fira Sans Extra Condensed"/>
                  <a:ea typeface="Fira Sans Extra Condensed"/>
                  <a:cs typeface="Fira Sans Extra Condensed"/>
                  <a:sym typeface="Fira Sans Extra Condensed"/>
                </a:rPr>
                <a:t>Maturity</a:t>
              </a:r>
              <a:endParaRPr b="1" i="0" sz="2100" u="none" cap="none" strike="noStrike">
                <a:solidFill>
                  <a:schemeClr val="lt1"/>
                </a:solidFill>
                <a:latin typeface="Fira Sans Extra Condensed"/>
                <a:ea typeface="Fira Sans Extra Condensed"/>
                <a:cs typeface="Fira Sans Extra Condensed"/>
                <a:sym typeface="Fira Sans Extra Condensed"/>
              </a:endParaRPr>
            </a:p>
          </p:txBody>
        </p:sp>
      </p:grpSp>
      <p:cxnSp>
        <p:nvCxnSpPr>
          <p:cNvPr id="3113" name="Google Shape;3113;p31"/>
          <p:cNvCxnSpPr>
            <a:stCxn id="3106" idx="3"/>
            <a:endCxn id="3112" idx="3"/>
          </p:cNvCxnSpPr>
          <p:nvPr/>
        </p:nvCxnSpPr>
        <p:spPr>
          <a:xfrm flipH="1">
            <a:off x="7054782" y="4130884"/>
            <a:ext cx="588600" cy="263100"/>
          </a:xfrm>
          <a:prstGeom prst="straightConnector1">
            <a:avLst/>
          </a:prstGeom>
          <a:noFill/>
          <a:ln cap="flat" cmpd="sng" w="9525">
            <a:solidFill>
              <a:schemeClr val="dk2"/>
            </a:solidFill>
            <a:prstDash val="solid"/>
            <a:round/>
            <a:headEnd len="sm" w="sm" type="none"/>
            <a:tailEnd len="sm" w="sm" type="none"/>
          </a:ln>
        </p:spPr>
      </p:cxnSp>
      <p:sp>
        <p:nvSpPr>
          <p:cNvPr id="3114" name="Google Shape;3114;p31"/>
          <p:cNvSpPr txBox="1"/>
          <p:nvPr/>
        </p:nvSpPr>
        <p:spPr>
          <a:xfrm>
            <a:off x="2614350" y="2230625"/>
            <a:ext cx="3915300" cy="129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Mercury is the closest planet to the Sun and the smallest one of all the planets in the Solar System. This planet's name has nothing to do with the liquid metal, since Mercury was named after the Roman messenger god</a:t>
            </a:r>
            <a:endParaRPr b="0" i="0" sz="1400" u="none" cap="none" strike="noStrike">
              <a:solidFill>
                <a:srgbClr val="000000"/>
              </a:solidFill>
              <a:latin typeface="Roboto"/>
              <a:ea typeface="Roboto"/>
              <a:cs typeface="Roboto"/>
              <a:sym typeface="Roboto"/>
            </a:endParaRPr>
          </a:p>
        </p:txBody>
      </p:sp>
      <p:sp>
        <p:nvSpPr>
          <p:cNvPr id="3115" name="Google Shape;3115;p31"/>
          <p:cNvSpPr/>
          <p:nvPr/>
        </p:nvSpPr>
        <p:spPr>
          <a:xfrm>
            <a:off x="4250400" y="1043790"/>
            <a:ext cx="643200" cy="6432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3116" name="Google Shape;3116;p31"/>
          <p:cNvSpPr/>
          <p:nvPr/>
        </p:nvSpPr>
        <p:spPr>
          <a:xfrm>
            <a:off x="4250400" y="4072340"/>
            <a:ext cx="643200" cy="6432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cxnSp>
        <p:nvCxnSpPr>
          <p:cNvPr id="3117" name="Google Shape;3117;p31"/>
          <p:cNvCxnSpPr>
            <a:stCxn id="3109" idx="3"/>
            <a:endCxn id="3115" idx="2"/>
          </p:cNvCxnSpPr>
          <p:nvPr/>
        </p:nvCxnSpPr>
        <p:spPr>
          <a:xfrm>
            <a:off x="3398700" y="1365400"/>
            <a:ext cx="851700" cy="0"/>
          </a:xfrm>
          <a:prstGeom prst="straightConnector1">
            <a:avLst/>
          </a:prstGeom>
          <a:noFill/>
          <a:ln cap="flat" cmpd="sng" w="9525">
            <a:solidFill>
              <a:schemeClr val="dk2"/>
            </a:solidFill>
            <a:prstDash val="solid"/>
            <a:round/>
            <a:headEnd len="sm" w="sm" type="none"/>
            <a:tailEnd len="sm" w="sm" type="none"/>
          </a:ln>
        </p:spPr>
      </p:cxnSp>
      <p:cxnSp>
        <p:nvCxnSpPr>
          <p:cNvPr id="3118" name="Google Shape;3118;p31"/>
          <p:cNvCxnSpPr>
            <a:stCxn id="3116" idx="6"/>
            <a:endCxn id="3112" idx="1"/>
          </p:cNvCxnSpPr>
          <p:nvPr/>
        </p:nvCxnSpPr>
        <p:spPr>
          <a:xfrm>
            <a:off x="4893600" y="4393940"/>
            <a:ext cx="851700" cy="0"/>
          </a:xfrm>
          <a:prstGeom prst="straightConnector1">
            <a:avLst/>
          </a:prstGeom>
          <a:noFill/>
          <a:ln cap="flat" cmpd="sng" w="9525">
            <a:solidFill>
              <a:schemeClr val="dk2"/>
            </a:solidFill>
            <a:prstDash val="solid"/>
            <a:round/>
            <a:headEnd len="sm" w="sm" type="none"/>
            <a:tailEnd len="sm" w="sm" type="none"/>
          </a:ln>
        </p:spPr>
      </p:cxnSp>
      <p:grpSp>
        <p:nvGrpSpPr>
          <p:cNvPr id="3119" name="Google Shape;3119;p31"/>
          <p:cNvGrpSpPr/>
          <p:nvPr/>
        </p:nvGrpSpPr>
        <p:grpSpPr>
          <a:xfrm>
            <a:off x="4385691" y="1200707"/>
            <a:ext cx="372620" cy="329385"/>
            <a:chOff x="3199454" y="2306991"/>
            <a:chExt cx="372620" cy="329385"/>
          </a:xfrm>
        </p:grpSpPr>
        <p:sp>
          <p:nvSpPr>
            <p:cNvPr id="3120" name="Google Shape;3120;p31"/>
            <p:cNvSpPr/>
            <p:nvPr/>
          </p:nvSpPr>
          <p:spPr>
            <a:xfrm>
              <a:off x="3199454" y="2306991"/>
              <a:ext cx="265815" cy="329385"/>
            </a:xfrm>
            <a:custGeom>
              <a:rect b="b" l="l" r="r" t="t"/>
              <a:pathLst>
                <a:path extrusionOk="0" h="9622" w="7765">
                  <a:moveTo>
                    <a:pt x="5097" y="0"/>
                  </a:moveTo>
                  <a:cubicBezTo>
                    <a:pt x="4097" y="0"/>
                    <a:pt x="2835" y="358"/>
                    <a:pt x="2120" y="1072"/>
                  </a:cubicBezTo>
                  <a:cubicBezTo>
                    <a:pt x="1430" y="1763"/>
                    <a:pt x="1025" y="2715"/>
                    <a:pt x="1025" y="3692"/>
                  </a:cubicBezTo>
                  <a:cubicBezTo>
                    <a:pt x="1025" y="3954"/>
                    <a:pt x="977" y="4192"/>
                    <a:pt x="858" y="4406"/>
                  </a:cubicBezTo>
                  <a:lnTo>
                    <a:pt x="239" y="5597"/>
                  </a:lnTo>
                  <a:cubicBezTo>
                    <a:pt x="1" y="6002"/>
                    <a:pt x="310" y="6502"/>
                    <a:pt x="763" y="6502"/>
                  </a:cubicBezTo>
                  <a:lnTo>
                    <a:pt x="1025" y="6502"/>
                  </a:lnTo>
                  <a:lnTo>
                    <a:pt x="1025" y="7454"/>
                  </a:lnTo>
                  <a:cubicBezTo>
                    <a:pt x="1025" y="8026"/>
                    <a:pt x="1501" y="8502"/>
                    <a:pt x="2049" y="8502"/>
                  </a:cubicBezTo>
                  <a:lnTo>
                    <a:pt x="2716" y="8502"/>
                  </a:lnTo>
                  <a:lnTo>
                    <a:pt x="2716" y="8764"/>
                  </a:lnTo>
                  <a:cubicBezTo>
                    <a:pt x="2739" y="9240"/>
                    <a:pt x="3121" y="9621"/>
                    <a:pt x="3573" y="9621"/>
                  </a:cubicBezTo>
                  <a:lnTo>
                    <a:pt x="6836" y="9621"/>
                  </a:lnTo>
                  <a:cubicBezTo>
                    <a:pt x="7312" y="9621"/>
                    <a:pt x="7693" y="9240"/>
                    <a:pt x="7693" y="8764"/>
                  </a:cubicBezTo>
                  <a:lnTo>
                    <a:pt x="7693" y="8145"/>
                  </a:lnTo>
                  <a:cubicBezTo>
                    <a:pt x="7693" y="7835"/>
                    <a:pt x="7717" y="7550"/>
                    <a:pt x="7764" y="7240"/>
                  </a:cubicBezTo>
                  <a:cubicBezTo>
                    <a:pt x="6002" y="7073"/>
                    <a:pt x="4668" y="5573"/>
                    <a:pt x="4668" y="3811"/>
                  </a:cubicBezTo>
                  <a:cubicBezTo>
                    <a:pt x="4668" y="2334"/>
                    <a:pt x="5597" y="1024"/>
                    <a:pt x="7002" y="548"/>
                  </a:cubicBezTo>
                  <a:cubicBezTo>
                    <a:pt x="6431" y="191"/>
                    <a:pt x="5764" y="0"/>
                    <a:pt x="509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1" name="Google Shape;3121;p31"/>
            <p:cNvSpPr/>
            <p:nvPr/>
          </p:nvSpPr>
          <p:spPr>
            <a:xfrm>
              <a:off x="3346208" y="2341223"/>
              <a:ext cx="225866" cy="193003"/>
            </a:xfrm>
            <a:custGeom>
              <a:rect b="b" l="l" r="r" t="t"/>
              <a:pathLst>
                <a:path extrusionOk="0" h="5638" w="6598">
                  <a:moveTo>
                    <a:pt x="3767" y="851"/>
                  </a:moveTo>
                  <a:cubicBezTo>
                    <a:pt x="4141" y="851"/>
                    <a:pt x="4512" y="1034"/>
                    <a:pt x="4740" y="1382"/>
                  </a:cubicBezTo>
                  <a:cubicBezTo>
                    <a:pt x="5144" y="2001"/>
                    <a:pt x="4859" y="2811"/>
                    <a:pt x="4192" y="3073"/>
                  </a:cubicBezTo>
                  <a:cubicBezTo>
                    <a:pt x="4120" y="3096"/>
                    <a:pt x="4097" y="3168"/>
                    <a:pt x="4097" y="3239"/>
                  </a:cubicBezTo>
                  <a:cubicBezTo>
                    <a:pt x="4120" y="3466"/>
                    <a:pt x="3948" y="3579"/>
                    <a:pt x="3775" y="3579"/>
                  </a:cubicBezTo>
                  <a:cubicBezTo>
                    <a:pt x="3602" y="3579"/>
                    <a:pt x="3430" y="3466"/>
                    <a:pt x="3454" y="3239"/>
                  </a:cubicBezTo>
                  <a:cubicBezTo>
                    <a:pt x="3454" y="2906"/>
                    <a:pt x="3668" y="2620"/>
                    <a:pt x="3954" y="2501"/>
                  </a:cubicBezTo>
                  <a:cubicBezTo>
                    <a:pt x="4168" y="2406"/>
                    <a:pt x="4311" y="2191"/>
                    <a:pt x="4311" y="1977"/>
                  </a:cubicBezTo>
                  <a:cubicBezTo>
                    <a:pt x="4287" y="1691"/>
                    <a:pt x="4073" y="1501"/>
                    <a:pt x="3811" y="1477"/>
                  </a:cubicBezTo>
                  <a:cubicBezTo>
                    <a:pt x="3644" y="1477"/>
                    <a:pt x="3501" y="1525"/>
                    <a:pt x="3406" y="1644"/>
                  </a:cubicBezTo>
                  <a:cubicBezTo>
                    <a:pt x="3346" y="1703"/>
                    <a:pt x="3263" y="1733"/>
                    <a:pt x="3180" y="1733"/>
                  </a:cubicBezTo>
                  <a:cubicBezTo>
                    <a:pt x="3096" y="1733"/>
                    <a:pt x="3013" y="1703"/>
                    <a:pt x="2953" y="1644"/>
                  </a:cubicBezTo>
                  <a:cubicBezTo>
                    <a:pt x="2834" y="1501"/>
                    <a:pt x="2834" y="1310"/>
                    <a:pt x="2953" y="1191"/>
                  </a:cubicBezTo>
                  <a:cubicBezTo>
                    <a:pt x="3183" y="962"/>
                    <a:pt x="3476" y="851"/>
                    <a:pt x="3767" y="851"/>
                  </a:cubicBezTo>
                  <a:close/>
                  <a:moveTo>
                    <a:pt x="3775" y="3858"/>
                  </a:moveTo>
                  <a:cubicBezTo>
                    <a:pt x="3924" y="3858"/>
                    <a:pt x="4073" y="3954"/>
                    <a:pt x="4097" y="4144"/>
                  </a:cubicBezTo>
                  <a:lnTo>
                    <a:pt x="4097" y="4478"/>
                  </a:lnTo>
                  <a:cubicBezTo>
                    <a:pt x="4073" y="4668"/>
                    <a:pt x="3924" y="4763"/>
                    <a:pt x="3775" y="4763"/>
                  </a:cubicBezTo>
                  <a:cubicBezTo>
                    <a:pt x="3626" y="4763"/>
                    <a:pt x="3477" y="4668"/>
                    <a:pt x="3454" y="4478"/>
                  </a:cubicBezTo>
                  <a:lnTo>
                    <a:pt x="3454" y="4144"/>
                  </a:lnTo>
                  <a:cubicBezTo>
                    <a:pt x="3477" y="3954"/>
                    <a:pt x="3626" y="3858"/>
                    <a:pt x="3775" y="3858"/>
                  </a:cubicBezTo>
                  <a:close/>
                  <a:moveTo>
                    <a:pt x="3763" y="1"/>
                  </a:moveTo>
                  <a:cubicBezTo>
                    <a:pt x="1263" y="1"/>
                    <a:pt x="0" y="3025"/>
                    <a:pt x="1787" y="4811"/>
                  </a:cubicBezTo>
                  <a:cubicBezTo>
                    <a:pt x="2357" y="5381"/>
                    <a:pt x="3059" y="5637"/>
                    <a:pt x="3749" y="5637"/>
                  </a:cubicBezTo>
                  <a:cubicBezTo>
                    <a:pt x="5192" y="5637"/>
                    <a:pt x="6581" y="4518"/>
                    <a:pt x="6597" y="2811"/>
                  </a:cubicBezTo>
                  <a:cubicBezTo>
                    <a:pt x="6597" y="1263"/>
                    <a:pt x="5335" y="1"/>
                    <a:pt x="37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22" name="Google Shape;3122;p31"/>
          <p:cNvGrpSpPr/>
          <p:nvPr/>
        </p:nvGrpSpPr>
        <p:grpSpPr>
          <a:xfrm>
            <a:off x="4450079" y="4210207"/>
            <a:ext cx="243804" cy="367487"/>
            <a:chOff x="4061154" y="4050965"/>
            <a:chExt cx="243804" cy="367487"/>
          </a:xfrm>
        </p:grpSpPr>
        <p:sp>
          <p:nvSpPr>
            <p:cNvPr id="3123" name="Google Shape;3123;p31"/>
            <p:cNvSpPr/>
            <p:nvPr/>
          </p:nvSpPr>
          <p:spPr>
            <a:xfrm>
              <a:off x="4061154" y="4050965"/>
              <a:ext cx="243804" cy="128817"/>
            </a:xfrm>
            <a:custGeom>
              <a:rect b="b" l="l" r="r" t="t"/>
              <a:pathLst>
                <a:path extrusionOk="0" h="3763" w="7122">
                  <a:moveTo>
                    <a:pt x="3561" y="0"/>
                  </a:moveTo>
                  <a:cubicBezTo>
                    <a:pt x="3525" y="0"/>
                    <a:pt x="3490" y="6"/>
                    <a:pt x="3454" y="18"/>
                  </a:cubicBezTo>
                  <a:lnTo>
                    <a:pt x="215" y="1209"/>
                  </a:lnTo>
                  <a:cubicBezTo>
                    <a:pt x="72" y="1256"/>
                    <a:pt x="1" y="1376"/>
                    <a:pt x="1" y="1518"/>
                  </a:cubicBezTo>
                  <a:cubicBezTo>
                    <a:pt x="1" y="1637"/>
                    <a:pt x="96" y="1757"/>
                    <a:pt x="215" y="1804"/>
                  </a:cubicBezTo>
                  <a:lnTo>
                    <a:pt x="1477" y="2280"/>
                  </a:lnTo>
                  <a:lnTo>
                    <a:pt x="1477" y="2947"/>
                  </a:lnTo>
                  <a:cubicBezTo>
                    <a:pt x="1477" y="3043"/>
                    <a:pt x="1525" y="3138"/>
                    <a:pt x="1620" y="3209"/>
                  </a:cubicBezTo>
                  <a:cubicBezTo>
                    <a:pt x="2204" y="3578"/>
                    <a:pt x="2870" y="3763"/>
                    <a:pt x="3540" y="3763"/>
                  </a:cubicBezTo>
                  <a:cubicBezTo>
                    <a:pt x="4210" y="3763"/>
                    <a:pt x="4883" y="3578"/>
                    <a:pt x="5478" y="3209"/>
                  </a:cubicBezTo>
                  <a:cubicBezTo>
                    <a:pt x="5550" y="3138"/>
                    <a:pt x="5621" y="3043"/>
                    <a:pt x="5621" y="2947"/>
                  </a:cubicBezTo>
                  <a:lnTo>
                    <a:pt x="5621" y="2280"/>
                  </a:lnTo>
                  <a:lnTo>
                    <a:pt x="6907" y="1804"/>
                  </a:lnTo>
                  <a:cubicBezTo>
                    <a:pt x="7026" y="1757"/>
                    <a:pt x="7121" y="1637"/>
                    <a:pt x="7121" y="1518"/>
                  </a:cubicBezTo>
                  <a:cubicBezTo>
                    <a:pt x="7121" y="1376"/>
                    <a:pt x="7050" y="1256"/>
                    <a:pt x="6907" y="1209"/>
                  </a:cubicBezTo>
                  <a:lnTo>
                    <a:pt x="3668" y="18"/>
                  </a:lnTo>
                  <a:cubicBezTo>
                    <a:pt x="3632" y="6"/>
                    <a:pt x="3597" y="0"/>
                    <a:pt x="356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4" name="Google Shape;3124;p31"/>
            <p:cNvSpPr/>
            <p:nvPr/>
          </p:nvSpPr>
          <p:spPr>
            <a:xfrm>
              <a:off x="4082344" y="4167322"/>
              <a:ext cx="201424" cy="165548"/>
            </a:xfrm>
            <a:custGeom>
              <a:rect b="b" l="l" r="r" t="t"/>
              <a:pathLst>
                <a:path extrusionOk="0" h="4836" w="5884">
                  <a:moveTo>
                    <a:pt x="4255" y="1334"/>
                  </a:moveTo>
                  <a:cubicBezTo>
                    <a:pt x="4401" y="1334"/>
                    <a:pt x="4549" y="1430"/>
                    <a:pt x="4573" y="1620"/>
                  </a:cubicBezTo>
                  <a:lnTo>
                    <a:pt x="4573" y="1977"/>
                  </a:lnTo>
                  <a:cubicBezTo>
                    <a:pt x="4549" y="2156"/>
                    <a:pt x="4401" y="2245"/>
                    <a:pt x="4255" y="2245"/>
                  </a:cubicBezTo>
                  <a:cubicBezTo>
                    <a:pt x="4109" y="2245"/>
                    <a:pt x="3966" y="2156"/>
                    <a:pt x="3954" y="1977"/>
                  </a:cubicBezTo>
                  <a:lnTo>
                    <a:pt x="3954" y="1620"/>
                  </a:lnTo>
                  <a:cubicBezTo>
                    <a:pt x="3966" y="1430"/>
                    <a:pt x="4109" y="1334"/>
                    <a:pt x="4255" y="1334"/>
                  </a:cubicBezTo>
                  <a:close/>
                  <a:moveTo>
                    <a:pt x="1632" y="1299"/>
                  </a:moveTo>
                  <a:cubicBezTo>
                    <a:pt x="1793" y="1299"/>
                    <a:pt x="1954" y="1406"/>
                    <a:pt x="1954" y="1620"/>
                  </a:cubicBezTo>
                  <a:lnTo>
                    <a:pt x="1954" y="1977"/>
                  </a:lnTo>
                  <a:cubicBezTo>
                    <a:pt x="1954" y="2180"/>
                    <a:pt x="1793" y="2281"/>
                    <a:pt x="1632" y="2281"/>
                  </a:cubicBezTo>
                  <a:cubicBezTo>
                    <a:pt x="1471" y="2281"/>
                    <a:pt x="1311" y="2180"/>
                    <a:pt x="1311" y="1977"/>
                  </a:cubicBezTo>
                  <a:lnTo>
                    <a:pt x="1311" y="1620"/>
                  </a:lnTo>
                  <a:cubicBezTo>
                    <a:pt x="1311" y="1406"/>
                    <a:pt x="1471" y="1299"/>
                    <a:pt x="1632" y="1299"/>
                  </a:cubicBezTo>
                  <a:close/>
                  <a:moveTo>
                    <a:pt x="5502" y="1"/>
                  </a:moveTo>
                  <a:cubicBezTo>
                    <a:pt x="5407" y="144"/>
                    <a:pt x="5312" y="263"/>
                    <a:pt x="5192" y="334"/>
                  </a:cubicBezTo>
                  <a:cubicBezTo>
                    <a:pt x="4597" y="691"/>
                    <a:pt x="3930" y="929"/>
                    <a:pt x="3263" y="977"/>
                  </a:cubicBezTo>
                  <a:lnTo>
                    <a:pt x="3263" y="3192"/>
                  </a:lnTo>
                  <a:cubicBezTo>
                    <a:pt x="3263" y="3394"/>
                    <a:pt x="3103" y="3495"/>
                    <a:pt x="2942" y="3495"/>
                  </a:cubicBezTo>
                  <a:cubicBezTo>
                    <a:pt x="2781" y="3495"/>
                    <a:pt x="2620" y="3394"/>
                    <a:pt x="2620" y="3192"/>
                  </a:cubicBezTo>
                  <a:lnTo>
                    <a:pt x="2620" y="977"/>
                  </a:lnTo>
                  <a:cubicBezTo>
                    <a:pt x="1930" y="929"/>
                    <a:pt x="1263" y="715"/>
                    <a:pt x="668" y="334"/>
                  </a:cubicBezTo>
                  <a:cubicBezTo>
                    <a:pt x="549" y="263"/>
                    <a:pt x="453" y="144"/>
                    <a:pt x="358" y="25"/>
                  </a:cubicBezTo>
                  <a:cubicBezTo>
                    <a:pt x="120" y="620"/>
                    <a:pt x="1" y="1263"/>
                    <a:pt x="1" y="1882"/>
                  </a:cubicBezTo>
                  <a:cubicBezTo>
                    <a:pt x="1" y="3525"/>
                    <a:pt x="1311" y="4835"/>
                    <a:pt x="2930" y="4835"/>
                  </a:cubicBezTo>
                  <a:cubicBezTo>
                    <a:pt x="4573" y="4835"/>
                    <a:pt x="5883" y="3525"/>
                    <a:pt x="5883" y="1882"/>
                  </a:cubicBezTo>
                  <a:cubicBezTo>
                    <a:pt x="5883" y="1239"/>
                    <a:pt x="5740" y="596"/>
                    <a:pt x="550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5" name="Google Shape;3125;p31"/>
            <p:cNvSpPr/>
            <p:nvPr/>
          </p:nvSpPr>
          <p:spPr>
            <a:xfrm>
              <a:off x="4087239" y="4309181"/>
              <a:ext cx="70142" cy="109270"/>
            </a:xfrm>
            <a:custGeom>
              <a:rect b="b" l="l" r="r" t="t"/>
              <a:pathLst>
                <a:path extrusionOk="0" h="3192" w="2049">
                  <a:moveTo>
                    <a:pt x="25" y="0"/>
                  </a:moveTo>
                  <a:lnTo>
                    <a:pt x="25" y="239"/>
                  </a:lnTo>
                  <a:cubicBezTo>
                    <a:pt x="1" y="1191"/>
                    <a:pt x="263" y="2120"/>
                    <a:pt x="787" y="2906"/>
                  </a:cubicBezTo>
                  <a:cubicBezTo>
                    <a:pt x="906" y="3072"/>
                    <a:pt x="1096" y="3192"/>
                    <a:pt x="1311" y="3192"/>
                  </a:cubicBezTo>
                  <a:lnTo>
                    <a:pt x="2049" y="3192"/>
                  </a:lnTo>
                  <a:cubicBezTo>
                    <a:pt x="1644" y="2525"/>
                    <a:pt x="1430" y="1810"/>
                    <a:pt x="1406" y="1048"/>
                  </a:cubicBezTo>
                  <a:cubicBezTo>
                    <a:pt x="858" y="810"/>
                    <a:pt x="382" y="453"/>
                    <a:pt x="2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6" name="Google Shape;3126;p31"/>
            <p:cNvSpPr/>
            <p:nvPr/>
          </p:nvSpPr>
          <p:spPr>
            <a:xfrm>
              <a:off x="4157348" y="4352383"/>
              <a:ext cx="50596" cy="66069"/>
            </a:xfrm>
            <a:custGeom>
              <a:rect b="b" l="l" r="r" t="t"/>
              <a:pathLst>
                <a:path extrusionOk="0" h="1930" w="1478">
                  <a:moveTo>
                    <a:pt x="1" y="1"/>
                  </a:moveTo>
                  <a:cubicBezTo>
                    <a:pt x="48" y="691"/>
                    <a:pt x="310" y="1358"/>
                    <a:pt x="739" y="1930"/>
                  </a:cubicBezTo>
                  <a:cubicBezTo>
                    <a:pt x="1168" y="1358"/>
                    <a:pt x="1406" y="691"/>
                    <a:pt x="1477" y="1"/>
                  </a:cubicBezTo>
                  <a:lnTo>
                    <a:pt x="1477" y="1"/>
                  </a:lnTo>
                  <a:cubicBezTo>
                    <a:pt x="1239" y="48"/>
                    <a:pt x="977" y="72"/>
                    <a:pt x="739" y="72"/>
                  </a:cubicBezTo>
                  <a:cubicBezTo>
                    <a:pt x="501" y="72"/>
                    <a:pt x="239" y="48"/>
                    <a:pt x="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7" name="Google Shape;3127;p31"/>
            <p:cNvSpPr/>
            <p:nvPr/>
          </p:nvSpPr>
          <p:spPr>
            <a:xfrm>
              <a:off x="4207909" y="4309181"/>
              <a:ext cx="70964" cy="109270"/>
            </a:xfrm>
            <a:custGeom>
              <a:rect b="b" l="l" r="r" t="t"/>
              <a:pathLst>
                <a:path extrusionOk="0" h="3192" w="2073">
                  <a:moveTo>
                    <a:pt x="2072" y="0"/>
                  </a:moveTo>
                  <a:cubicBezTo>
                    <a:pt x="1691" y="453"/>
                    <a:pt x="1191" y="834"/>
                    <a:pt x="643" y="1072"/>
                  </a:cubicBezTo>
                  <a:cubicBezTo>
                    <a:pt x="620" y="1810"/>
                    <a:pt x="381" y="2549"/>
                    <a:pt x="0" y="3192"/>
                  </a:cubicBezTo>
                  <a:lnTo>
                    <a:pt x="762" y="3192"/>
                  </a:lnTo>
                  <a:cubicBezTo>
                    <a:pt x="977" y="3192"/>
                    <a:pt x="1167" y="3072"/>
                    <a:pt x="1286" y="2906"/>
                  </a:cubicBezTo>
                  <a:cubicBezTo>
                    <a:pt x="1810" y="2120"/>
                    <a:pt x="2072" y="1191"/>
                    <a:pt x="2072" y="239"/>
                  </a:cubicBezTo>
                  <a:lnTo>
                    <a:pt x="207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1" name="Shape 3131"/>
        <p:cNvGrpSpPr/>
        <p:nvPr/>
      </p:nvGrpSpPr>
      <p:grpSpPr>
        <a:xfrm>
          <a:off x="0" y="0"/>
          <a:ext cx="0" cy="0"/>
          <a:chOff x="0" y="0"/>
          <a:chExt cx="0" cy="0"/>
        </a:xfrm>
      </p:grpSpPr>
      <p:sp>
        <p:nvSpPr>
          <p:cNvPr id="3132" name="Google Shape;3132;p32"/>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Human life cycle infographics</a:t>
            </a:r>
            <a:endParaRPr/>
          </a:p>
        </p:txBody>
      </p:sp>
      <p:grpSp>
        <p:nvGrpSpPr>
          <p:cNvPr id="3133" name="Google Shape;3133;p32"/>
          <p:cNvGrpSpPr/>
          <p:nvPr/>
        </p:nvGrpSpPr>
        <p:grpSpPr>
          <a:xfrm>
            <a:off x="526525" y="1141648"/>
            <a:ext cx="2861263" cy="680664"/>
            <a:chOff x="526525" y="1141648"/>
            <a:chExt cx="2861263" cy="680664"/>
          </a:xfrm>
        </p:grpSpPr>
        <p:grpSp>
          <p:nvGrpSpPr>
            <p:cNvPr id="3134" name="Google Shape;3134;p32"/>
            <p:cNvGrpSpPr/>
            <p:nvPr/>
          </p:nvGrpSpPr>
          <p:grpSpPr>
            <a:xfrm>
              <a:off x="526525" y="1141648"/>
              <a:ext cx="2061000" cy="680664"/>
              <a:chOff x="6625800" y="1073600"/>
              <a:chExt cx="2061000" cy="680664"/>
            </a:xfrm>
          </p:grpSpPr>
          <p:sp>
            <p:nvSpPr>
              <p:cNvPr id="3135" name="Google Shape;3135;p32"/>
              <p:cNvSpPr txBox="1"/>
              <p:nvPr/>
            </p:nvSpPr>
            <p:spPr>
              <a:xfrm>
                <a:off x="6625800" y="1073600"/>
                <a:ext cx="2061000" cy="273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Baby</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3136" name="Google Shape;3136;p32"/>
              <p:cNvSpPr txBox="1"/>
              <p:nvPr/>
            </p:nvSpPr>
            <p:spPr>
              <a:xfrm>
                <a:off x="6625800" y="1355564"/>
                <a:ext cx="2061000" cy="39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Neptune is the farthest planet from the Sun</a:t>
                </a:r>
                <a:endParaRPr b="0" i="0" sz="1400" u="none" cap="none" strike="noStrike">
                  <a:solidFill>
                    <a:schemeClr val="dk1"/>
                  </a:solidFill>
                  <a:latin typeface="Roboto"/>
                  <a:ea typeface="Roboto"/>
                  <a:cs typeface="Roboto"/>
                  <a:sym typeface="Roboto"/>
                </a:endParaRPr>
              </a:p>
            </p:txBody>
          </p:sp>
        </p:grpSp>
        <p:sp>
          <p:nvSpPr>
            <p:cNvPr id="3137" name="Google Shape;3137;p32"/>
            <p:cNvSpPr/>
            <p:nvPr/>
          </p:nvSpPr>
          <p:spPr>
            <a:xfrm>
              <a:off x="2744588" y="1160380"/>
              <a:ext cx="643200" cy="6432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01</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3138" name="Google Shape;3138;p32"/>
          <p:cNvGrpSpPr/>
          <p:nvPr/>
        </p:nvGrpSpPr>
        <p:grpSpPr>
          <a:xfrm>
            <a:off x="526525" y="4051395"/>
            <a:ext cx="2861263" cy="680679"/>
            <a:chOff x="526525" y="4051395"/>
            <a:chExt cx="2861263" cy="680679"/>
          </a:xfrm>
        </p:grpSpPr>
        <p:grpSp>
          <p:nvGrpSpPr>
            <p:cNvPr id="3139" name="Google Shape;3139;p32"/>
            <p:cNvGrpSpPr/>
            <p:nvPr/>
          </p:nvGrpSpPr>
          <p:grpSpPr>
            <a:xfrm>
              <a:off x="526525" y="4051395"/>
              <a:ext cx="2061000" cy="680679"/>
              <a:chOff x="6625800" y="2034175"/>
              <a:chExt cx="2061000" cy="680679"/>
            </a:xfrm>
          </p:grpSpPr>
          <p:sp>
            <p:nvSpPr>
              <p:cNvPr id="3140" name="Google Shape;3140;p32"/>
              <p:cNvSpPr txBox="1"/>
              <p:nvPr/>
            </p:nvSpPr>
            <p:spPr>
              <a:xfrm>
                <a:off x="6625800" y="2034175"/>
                <a:ext cx="2061000" cy="27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Adult</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3141" name="Google Shape;3141;p32"/>
              <p:cNvSpPr txBox="1"/>
              <p:nvPr/>
            </p:nvSpPr>
            <p:spPr>
              <a:xfrm>
                <a:off x="6625800" y="2311354"/>
                <a:ext cx="2061000" cy="40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Despite being red, Mars is a cold place</a:t>
                </a:r>
                <a:endParaRPr b="0" i="0" sz="1400" u="none" cap="none" strike="noStrike">
                  <a:solidFill>
                    <a:schemeClr val="dk1"/>
                  </a:solidFill>
                  <a:latin typeface="Roboto"/>
                  <a:ea typeface="Roboto"/>
                  <a:cs typeface="Roboto"/>
                  <a:sym typeface="Roboto"/>
                </a:endParaRPr>
              </a:p>
            </p:txBody>
          </p:sp>
        </p:grpSp>
        <p:sp>
          <p:nvSpPr>
            <p:cNvPr id="3142" name="Google Shape;3142;p32"/>
            <p:cNvSpPr/>
            <p:nvPr/>
          </p:nvSpPr>
          <p:spPr>
            <a:xfrm>
              <a:off x="2744588" y="4070135"/>
              <a:ext cx="643200" cy="643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03</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3143" name="Google Shape;3143;p32"/>
          <p:cNvGrpSpPr/>
          <p:nvPr/>
        </p:nvGrpSpPr>
        <p:grpSpPr>
          <a:xfrm>
            <a:off x="520475" y="2596514"/>
            <a:ext cx="2867313" cy="680679"/>
            <a:chOff x="520475" y="2596514"/>
            <a:chExt cx="2867313" cy="680679"/>
          </a:xfrm>
        </p:grpSpPr>
        <p:grpSp>
          <p:nvGrpSpPr>
            <p:cNvPr id="3144" name="Google Shape;3144;p32"/>
            <p:cNvGrpSpPr/>
            <p:nvPr/>
          </p:nvGrpSpPr>
          <p:grpSpPr>
            <a:xfrm>
              <a:off x="520475" y="2596514"/>
              <a:ext cx="2061000" cy="680679"/>
              <a:chOff x="457150" y="2034175"/>
              <a:chExt cx="2061000" cy="680679"/>
            </a:xfrm>
          </p:grpSpPr>
          <p:sp>
            <p:nvSpPr>
              <p:cNvPr id="3145" name="Google Shape;3145;p32"/>
              <p:cNvSpPr txBox="1"/>
              <p:nvPr/>
            </p:nvSpPr>
            <p:spPr>
              <a:xfrm>
                <a:off x="457150" y="2034175"/>
                <a:ext cx="2061000" cy="27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Child</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3146" name="Google Shape;3146;p32"/>
              <p:cNvSpPr txBox="1"/>
              <p:nvPr/>
            </p:nvSpPr>
            <p:spPr>
              <a:xfrm>
                <a:off x="457150" y="2311354"/>
                <a:ext cx="2061000" cy="40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Mercury is the closest planet to the Sun</a:t>
                </a:r>
                <a:endParaRPr b="0" i="0" sz="1400" u="none" cap="none" strike="noStrike">
                  <a:solidFill>
                    <a:schemeClr val="dk1"/>
                  </a:solidFill>
                  <a:latin typeface="Roboto"/>
                  <a:ea typeface="Roboto"/>
                  <a:cs typeface="Roboto"/>
                  <a:sym typeface="Roboto"/>
                </a:endParaRPr>
              </a:p>
            </p:txBody>
          </p:sp>
        </p:grpSp>
        <p:sp>
          <p:nvSpPr>
            <p:cNvPr id="3147" name="Google Shape;3147;p32"/>
            <p:cNvSpPr/>
            <p:nvPr/>
          </p:nvSpPr>
          <p:spPr>
            <a:xfrm>
              <a:off x="2744588" y="2615253"/>
              <a:ext cx="643200" cy="6432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02</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cxnSp>
        <p:nvCxnSpPr>
          <p:cNvPr id="3148" name="Google Shape;3148;p32"/>
          <p:cNvCxnSpPr>
            <a:stCxn id="3137" idx="6"/>
            <a:endCxn id="3149" idx="1"/>
          </p:cNvCxnSpPr>
          <p:nvPr/>
        </p:nvCxnSpPr>
        <p:spPr>
          <a:xfrm>
            <a:off x="3387788" y="1481980"/>
            <a:ext cx="1504500" cy="1362900"/>
          </a:xfrm>
          <a:prstGeom prst="straightConnector1">
            <a:avLst/>
          </a:prstGeom>
          <a:noFill/>
          <a:ln cap="flat" cmpd="sng" w="9525">
            <a:solidFill>
              <a:schemeClr val="dk2"/>
            </a:solidFill>
            <a:prstDash val="solid"/>
            <a:round/>
            <a:headEnd len="sm" w="sm" type="none"/>
            <a:tailEnd len="sm" w="sm" type="none"/>
          </a:ln>
        </p:spPr>
      </p:cxnSp>
      <p:cxnSp>
        <p:nvCxnSpPr>
          <p:cNvPr id="3150" name="Google Shape;3150;p32"/>
          <p:cNvCxnSpPr>
            <a:stCxn id="3147" idx="6"/>
            <a:endCxn id="3149" idx="2"/>
          </p:cNvCxnSpPr>
          <p:nvPr/>
        </p:nvCxnSpPr>
        <p:spPr>
          <a:xfrm>
            <a:off x="3387788" y="2936853"/>
            <a:ext cx="1466100" cy="0"/>
          </a:xfrm>
          <a:prstGeom prst="straightConnector1">
            <a:avLst/>
          </a:prstGeom>
          <a:noFill/>
          <a:ln cap="flat" cmpd="sng" w="9525">
            <a:solidFill>
              <a:schemeClr val="dk2"/>
            </a:solidFill>
            <a:prstDash val="solid"/>
            <a:round/>
            <a:headEnd len="sm" w="sm" type="none"/>
            <a:tailEnd len="sm" w="sm" type="none"/>
          </a:ln>
        </p:spPr>
      </p:cxnSp>
      <p:cxnSp>
        <p:nvCxnSpPr>
          <p:cNvPr id="3151" name="Google Shape;3151;p32"/>
          <p:cNvCxnSpPr>
            <a:stCxn id="3149" idx="3"/>
            <a:endCxn id="3142" idx="6"/>
          </p:cNvCxnSpPr>
          <p:nvPr/>
        </p:nvCxnSpPr>
        <p:spPr>
          <a:xfrm flipH="1">
            <a:off x="3387717" y="3029073"/>
            <a:ext cx="1504500" cy="1362600"/>
          </a:xfrm>
          <a:prstGeom prst="straightConnector1">
            <a:avLst/>
          </a:prstGeom>
          <a:noFill/>
          <a:ln cap="flat" cmpd="sng" w="9525">
            <a:solidFill>
              <a:schemeClr val="dk2"/>
            </a:solidFill>
            <a:prstDash val="solid"/>
            <a:round/>
            <a:headEnd len="sm" w="sm" type="none"/>
            <a:tailEnd len="sm" w="sm" type="none"/>
          </a:ln>
        </p:spPr>
      </p:cxnSp>
      <p:grpSp>
        <p:nvGrpSpPr>
          <p:cNvPr id="3152" name="Google Shape;3152;p32"/>
          <p:cNvGrpSpPr/>
          <p:nvPr/>
        </p:nvGrpSpPr>
        <p:grpSpPr>
          <a:xfrm>
            <a:off x="4495338" y="1959503"/>
            <a:ext cx="978000" cy="1954709"/>
            <a:chOff x="7113200" y="1959503"/>
            <a:chExt cx="978000" cy="1954709"/>
          </a:xfrm>
        </p:grpSpPr>
        <p:sp>
          <p:nvSpPr>
            <p:cNvPr id="3149" name="Google Shape;3149;p32"/>
            <p:cNvSpPr/>
            <p:nvPr/>
          </p:nvSpPr>
          <p:spPr>
            <a:xfrm>
              <a:off x="7471900" y="2806552"/>
              <a:ext cx="260700" cy="260700"/>
            </a:xfrm>
            <a:prstGeom prst="ellipse">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nvGrpSpPr>
            <p:cNvPr id="3153" name="Google Shape;3153;p32"/>
            <p:cNvGrpSpPr/>
            <p:nvPr/>
          </p:nvGrpSpPr>
          <p:grpSpPr>
            <a:xfrm>
              <a:off x="7113200" y="1959503"/>
              <a:ext cx="978000" cy="1954709"/>
              <a:chOff x="2993775" y="1761891"/>
              <a:chExt cx="978000" cy="1954709"/>
            </a:xfrm>
          </p:grpSpPr>
          <p:sp>
            <p:nvSpPr>
              <p:cNvPr id="3154" name="Google Shape;3154;p32"/>
              <p:cNvSpPr/>
              <p:nvPr/>
            </p:nvSpPr>
            <p:spPr>
              <a:xfrm>
                <a:off x="2993775" y="3515300"/>
                <a:ext cx="978000" cy="2013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55" name="Google Shape;3155;p32"/>
              <p:cNvGrpSpPr/>
              <p:nvPr/>
            </p:nvGrpSpPr>
            <p:grpSpPr>
              <a:xfrm>
                <a:off x="3110951" y="1761891"/>
                <a:ext cx="743638" cy="1879995"/>
                <a:chOff x="2275276" y="3578516"/>
                <a:chExt cx="743638" cy="1879995"/>
              </a:xfrm>
            </p:grpSpPr>
            <p:sp>
              <p:nvSpPr>
                <p:cNvPr id="3156" name="Google Shape;3156;p32"/>
                <p:cNvSpPr/>
                <p:nvPr/>
              </p:nvSpPr>
              <p:spPr>
                <a:xfrm>
                  <a:off x="2798729" y="4658853"/>
                  <a:ext cx="134085" cy="78633"/>
                </a:xfrm>
                <a:custGeom>
                  <a:rect b="b" l="l" r="r" t="t"/>
                  <a:pathLst>
                    <a:path extrusionOk="0" h="3728" w="6357">
                      <a:moveTo>
                        <a:pt x="1371" y="0"/>
                      </a:moveTo>
                      <a:lnTo>
                        <a:pt x="1231" y="10"/>
                      </a:lnTo>
                      <a:lnTo>
                        <a:pt x="1100" y="28"/>
                      </a:lnTo>
                      <a:lnTo>
                        <a:pt x="960" y="65"/>
                      </a:lnTo>
                      <a:lnTo>
                        <a:pt x="839" y="112"/>
                      </a:lnTo>
                      <a:lnTo>
                        <a:pt x="718" y="168"/>
                      </a:lnTo>
                      <a:lnTo>
                        <a:pt x="606" y="233"/>
                      </a:lnTo>
                      <a:lnTo>
                        <a:pt x="504" y="317"/>
                      </a:lnTo>
                      <a:lnTo>
                        <a:pt x="401" y="401"/>
                      </a:lnTo>
                      <a:lnTo>
                        <a:pt x="317" y="504"/>
                      </a:lnTo>
                      <a:lnTo>
                        <a:pt x="234" y="606"/>
                      </a:lnTo>
                      <a:lnTo>
                        <a:pt x="168" y="718"/>
                      </a:lnTo>
                      <a:lnTo>
                        <a:pt x="112" y="839"/>
                      </a:lnTo>
                      <a:lnTo>
                        <a:pt x="66" y="969"/>
                      </a:lnTo>
                      <a:lnTo>
                        <a:pt x="29" y="1100"/>
                      </a:lnTo>
                      <a:lnTo>
                        <a:pt x="10" y="1230"/>
                      </a:lnTo>
                      <a:lnTo>
                        <a:pt x="1" y="1370"/>
                      </a:lnTo>
                      <a:lnTo>
                        <a:pt x="1" y="3085"/>
                      </a:lnTo>
                      <a:lnTo>
                        <a:pt x="1" y="3150"/>
                      </a:lnTo>
                      <a:lnTo>
                        <a:pt x="10" y="3215"/>
                      </a:lnTo>
                      <a:lnTo>
                        <a:pt x="29" y="3271"/>
                      </a:lnTo>
                      <a:lnTo>
                        <a:pt x="47" y="3337"/>
                      </a:lnTo>
                      <a:lnTo>
                        <a:pt x="75" y="3392"/>
                      </a:lnTo>
                      <a:lnTo>
                        <a:pt x="112" y="3439"/>
                      </a:lnTo>
                      <a:lnTo>
                        <a:pt x="150" y="3495"/>
                      </a:lnTo>
                      <a:lnTo>
                        <a:pt x="187" y="3542"/>
                      </a:lnTo>
                      <a:lnTo>
                        <a:pt x="234" y="3579"/>
                      </a:lnTo>
                      <a:lnTo>
                        <a:pt x="280" y="3616"/>
                      </a:lnTo>
                      <a:lnTo>
                        <a:pt x="336" y="3644"/>
                      </a:lnTo>
                      <a:lnTo>
                        <a:pt x="392" y="3672"/>
                      </a:lnTo>
                      <a:lnTo>
                        <a:pt x="448" y="3700"/>
                      </a:lnTo>
                      <a:lnTo>
                        <a:pt x="513" y="3709"/>
                      </a:lnTo>
                      <a:lnTo>
                        <a:pt x="578" y="3719"/>
                      </a:lnTo>
                      <a:lnTo>
                        <a:pt x="644" y="3728"/>
                      </a:lnTo>
                      <a:lnTo>
                        <a:pt x="5713" y="3728"/>
                      </a:lnTo>
                      <a:lnTo>
                        <a:pt x="5779" y="3719"/>
                      </a:lnTo>
                      <a:lnTo>
                        <a:pt x="5844" y="3709"/>
                      </a:lnTo>
                      <a:lnTo>
                        <a:pt x="5900" y="3700"/>
                      </a:lnTo>
                      <a:lnTo>
                        <a:pt x="5965" y="3672"/>
                      </a:lnTo>
                      <a:lnTo>
                        <a:pt x="6021" y="3644"/>
                      </a:lnTo>
                      <a:lnTo>
                        <a:pt x="6067" y="3616"/>
                      </a:lnTo>
                      <a:lnTo>
                        <a:pt x="6123" y="3579"/>
                      </a:lnTo>
                      <a:lnTo>
                        <a:pt x="6170" y="3542"/>
                      </a:lnTo>
                      <a:lnTo>
                        <a:pt x="6207" y="3495"/>
                      </a:lnTo>
                      <a:lnTo>
                        <a:pt x="6245" y="3439"/>
                      </a:lnTo>
                      <a:lnTo>
                        <a:pt x="6273" y="3392"/>
                      </a:lnTo>
                      <a:lnTo>
                        <a:pt x="6300" y="3337"/>
                      </a:lnTo>
                      <a:lnTo>
                        <a:pt x="6328" y="3271"/>
                      </a:lnTo>
                      <a:lnTo>
                        <a:pt x="6338" y="3215"/>
                      </a:lnTo>
                      <a:lnTo>
                        <a:pt x="6347" y="3150"/>
                      </a:lnTo>
                      <a:lnTo>
                        <a:pt x="6356" y="3085"/>
                      </a:lnTo>
                      <a:lnTo>
                        <a:pt x="6356" y="1370"/>
                      </a:lnTo>
                      <a:lnTo>
                        <a:pt x="6347" y="1230"/>
                      </a:lnTo>
                      <a:lnTo>
                        <a:pt x="6328" y="1100"/>
                      </a:lnTo>
                      <a:lnTo>
                        <a:pt x="6291" y="969"/>
                      </a:lnTo>
                      <a:lnTo>
                        <a:pt x="6245" y="839"/>
                      </a:lnTo>
                      <a:lnTo>
                        <a:pt x="6189" y="718"/>
                      </a:lnTo>
                      <a:lnTo>
                        <a:pt x="6123" y="606"/>
                      </a:lnTo>
                      <a:lnTo>
                        <a:pt x="6040" y="504"/>
                      </a:lnTo>
                      <a:lnTo>
                        <a:pt x="5956" y="401"/>
                      </a:lnTo>
                      <a:lnTo>
                        <a:pt x="5853" y="317"/>
                      </a:lnTo>
                      <a:lnTo>
                        <a:pt x="5751" y="233"/>
                      </a:lnTo>
                      <a:lnTo>
                        <a:pt x="5639" y="168"/>
                      </a:lnTo>
                      <a:lnTo>
                        <a:pt x="5518" y="112"/>
                      </a:lnTo>
                      <a:lnTo>
                        <a:pt x="5387" y="65"/>
                      </a:lnTo>
                      <a:lnTo>
                        <a:pt x="5257" y="28"/>
                      </a:lnTo>
                      <a:lnTo>
                        <a:pt x="5117" y="10"/>
                      </a:lnTo>
                      <a:lnTo>
                        <a:pt x="4977"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7" name="Google Shape;3157;p32"/>
                <p:cNvSpPr/>
                <p:nvPr/>
              </p:nvSpPr>
              <p:spPr>
                <a:xfrm>
                  <a:off x="2701028" y="4101378"/>
                  <a:ext cx="210166" cy="612147"/>
                </a:xfrm>
                <a:custGeom>
                  <a:rect b="b" l="l" r="r" t="t"/>
                  <a:pathLst>
                    <a:path extrusionOk="0" h="29022" w="9964">
                      <a:moveTo>
                        <a:pt x="1166" y="1"/>
                      </a:moveTo>
                      <a:lnTo>
                        <a:pt x="1" y="2303"/>
                      </a:lnTo>
                      <a:lnTo>
                        <a:pt x="299" y="2461"/>
                      </a:lnTo>
                      <a:lnTo>
                        <a:pt x="597" y="2629"/>
                      </a:lnTo>
                      <a:lnTo>
                        <a:pt x="877" y="2806"/>
                      </a:lnTo>
                      <a:lnTo>
                        <a:pt x="1156" y="2992"/>
                      </a:lnTo>
                      <a:lnTo>
                        <a:pt x="1427" y="3188"/>
                      </a:lnTo>
                      <a:lnTo>
                        <a:pt x="1697" y="3393"/>
                      </a:lnTo>
                      <a:lnTo>
                        <a:pt x="1949" y="3617"/>
                      </a:lnTo>
                      <a:lnTo>
                        <a:pt x="2200" y="3840"/>
                      </a:lnTo>
                      <a:lnTo>
                        <a:pt x="2452" y="4083"/>
                      </a:lnTo>
                      <a:lnTo>
                        <a:pt x="2694" y="4334"/>
                      </a:lnTo>
                      <a:lnTo>
                        <a:pt x="2927" y="4586"/>
                      </a:lnTo>
                      <a:lnTo>
                        <a:pt x="3151" y="4856"/>
                      </a:lnTo>
                      <a:lnTo>
                        <a:pt x="3374" y="5136"/>
                      </a:lnTo>
                      <a:lnTo>
                        <a:pt x="3589" y="5434"/>
                      </a:lnTo>
                      <a:lnTo>
                        <a:pt x="3794" y="5732"/>
                      </a:lnTo>
                      <a:lnTo>
                        <a:pt x="3999" y="6040"/>
                      </a:lnTo>
                      <a:lnTo>
                        <a:pt x="4195" y="6366"/>
                      </a:lnTo>
                      <a:lnTo>
                        <a:pt x="4390" y="6692"/>
                      </a:lnTo>
                      <a:lnTo>
                        <a:pt x="4577" y="7037"/>
                      </a:lnTo>
                      <a:lnTo>
                        <a:pt x="4754" y="7391"/>
                      </a:lnTo>
                      <a:lnTo>
                        <a:pt x="4921" y="7754"/>
                      </a:lnTo>
                      <a:lnTo>
                        <a:pt x="5089" y="8127"/>
                      </a:lnTo>
                      <a:lnTo>
                        <a:pt x="5248" y="8519"/>
                      </a:lnTo>
                      <a:lnTo>
                        <a:pt x="5406" y="8910"/>
                      </a:lnTo>
                      <a:lnTo>
                        <a:pt x="5555" y="9320"/>
                      </a:lnTo>
                      <a:lnTo>
                        <a:pt x="5695" y="9739"/>
                      </a:lnTo>
                      <a:lnTo>
                        <a:pt x="5835" y="10168"/>
                      </a:lnTo>
                      <a:lnTo>
                        <a:pt x="5965" y="10606"/>
                      </a:lnTo>
                      <a:lnTo>
                        <a:pt x="6086" y="11063"/>
                      </a:lnTo>
                      <a:lnTo>
                        <a:pt x="6208" y="11519"/>
                      </a:lnTo>
                      <a:lnTo>
                        <a:pt x="6319" y="11995"/>
                      </a:lnTo>
                      <a:lnTo>
                        <a:pt x="6422" y="12479"/>
                      </a:lnTo>
                      <a:lnTo>
                        <a:pt x="6534" y="13010"/>
                      </a:lnTo>
                      <a:lnTo>
                        <a:pt x="6646" y="13579"/>
                      </a:lnTo>
                      <a:lnTo>
                        <a:pt x="6748" y="14203"/>
                      </a:lnTo>
                      <a:lnTo>
                        <a:pt x="6851" y="14874"/>
                      </a:lnTo>
                      <a:lnTo>
                        <a:pt x="6953" y="15611"/>
                      </a:lnTo>
                      <a:lnTo>
                        <a:pt x="7046" y="16403"/>
                      </a:lnTo>
                      <a:lnTo>
                        <a:pt x="7130" y="17260"/>
                      </a:lnTo>
                      <a:lnTo>
                        <a:pt x="7205" y="18201"/>
                      </a:lnTo>
                      <a:lnTo>
                        <a:pt x="7261" y="19208"/>
                      </a:lnTo>
                      <a:lnTo>
                        <a:pt x="7317" y="20307"/>
                      </a:lnTo>
                      <a:lnTo>
                        <a:pt x="7354" y="21491"/>
                      </a:lnTo>
                      <a:lnTo>
                        <a:pt x="7382" y="22777"/>
                      </a:lnTo>
                      <a:lnTo>
                        <a:pt x="7382" y="24147"/>
                      </a:lnTo>
                      <a:lnTo>
                        <a:pt x="7372" y="25629"/>
                      </a:lnTo>
                      <a:lnTo>
                        <a:pt x="7345" y="27222"/>
                      </a:lnTo>
                      <a:lnTo>
                        <a:pt x="7289" y="28928"/>
                      </a:lnTo>
                      <a:lnTo>
                        <a:pt x="9870" y="29021"/>
                      </a:lnTo>
                      <a:lnTo>
                        <a:pt x="9898" y="28052"/>
                      </a:lnTo>
                      <a:lnTo>
                        <a:pt x="9926" y="27045"/>
                      </a:lnTo>
                      <a:lnTo>
                        <a:pt x="9945" y="26020"/>
                      </a:lnTo>
                      <a:lnTo>
                        <a:pt x="9963" y="24976"/>
                      </a:lnTo>
                      <a:lnTo>
                        <a:pt x="9963" y="23905"/>
                      </a:lnTo>
                      <a:lnTo>
                        <a:pt x="9963" y="22814"/>
                      </a:lnTo>
                      <a:lnTo>
                        <a:pt x="9945" y="21724"/>
                      </a:lnTo>
                      <a:lnTo>
                        <a:pt x="9907" y="20615"/>
                      </a:lnTo>
                      <a:lnTo>
                        <a:pt x="9861" y="19506"/>
                      </a:lnTo>
                      <a:lnTo>
                        <a:pt x="9796" y="18397"/>
                      </a:lnTo>
                      <a:lnTo>
                        <a:pt x="9712" y="17297"/>
                      </a:lnTo>
                      <a:lnTo>
                        <a:pt x="9665" y="16748"/>
                      </a:lnTo>
                      <a:lnTo>
                        <a:pt x="9609" y="16198"/>
                      </a:lnTo>
                      <a:lnTo>
                        <a:pt x="9544" y="15648"/>
                      </a:lnTo>
                      <a:lnTo>
                        <a:pt x="9479" y="15107"/>
                      </a:lnTo>
                      <a:lnTo>
                        <a:pt x="9404" y="14567"/>
                      </a:lnTo>
                      <a:lnTo>
                        <a:pt x="9330" y="14036"/>
                      </a:lnTo>
                      <a:lnTo>
                        <a:pt x="9246" y="13504"/>
                      </a:lnTo>
                      <a:lnTo>
                        <a:pt x="9152" y="12973"/>
                      </a:lnTo>
                      <a:lnTo>
                        <a:pt x="9050" y="12461"/>
                      </a:lnTo>
                      <a:lnTo>
                        <a:pt x="8947" y="11939"/>
                      </a:lnTo>
                      <a:lnTo>
                        <a:pt x="8836" y="11417"/>
                      </a:lnTo>
                      <a:lnTo>
                        <a:pt x="8705" y="10904"/>
                      </a:lnTo>
                      <a:lnTo>
                        <a:pt x="8584" y="10401"/>
                      </a:lnTo>
                      <a:lnTo>
                        <a:pt x="8444" y="9916"/>
                      </a:lnTo>
                      <a:lnTo>
                        <a:pt x="8304" y="9441"/>
                      </a:lnTo>
                      <a:lnTo>
                        <a:pt x="8155" y="8975"/>
                      </a:lnTo>
                      <a:lnTo>
                        <a:pt x="8006" y="8519"/>
                      </a:lnTo>
                      <a:lnTo>
                        <a:pt x="7838" y="8071"/>
                      </a:lnTo>
                      <a:lnTo>
                        <a:pt x="7671" y="7633"/>
                      </a:lnTo>
                      <a:lnTo>
                        <a:pt x="7503" y="7214"/>
                      </a:lnTo>
                      <a:lnTo>
                        <a:pt x="7317" y="6804"/>
                      </a:lnTo>
                      <a:lnTo>
                        <a:pt x="7130" y="6394"/>
                      </a:lnTo>
                      <a:lnTo>
                        <a:pt x="6934" y="6002"/>
                      </a:lnTo>
                      <a:lnTo>
                        <a:pt x="6739" y="5620"/>
                      </a:lnTo>
                      <a:lnTo>
                        <a:pt x="6524" y="5248"/>
                      </a:lnTo>
                      <a:lnTo>
                        <a:pt x="6310" y="4884"/>
                      </a:lnTo>
                      <a:lnTo>
                        <a:pt x="6058" y="4474"/>
                      </a:lnTo>
                      <a:lnTo>
                        <a:pt x="5798" y="4092"/>
                      </a:lnTo>
                      <a:lnTo>
                        <a:pt x="5527" y="3710"/>
                      </a:lnTo>
                      <a:lnTo>
                        <a:pt x="5238" y="3346"/>
                      </a:lnTo>
                      <a:lnTo>
                        <a:pt x="4949" y="2992"/>
                      </a:lnTo>
                      <a:lnTo>
                        <a:pt x="4651" y="2657"/>
                      </a:lnTo>
                      <a:lnTo>
                        <a:pt x="4344" y="2331"/>
                      </a:lnTo>
                      <a:lnTo>
                        <a:pt x="4027" y="2023"/>
                      </a:lnTo>
                      <a:lnTo>
                        <a:pt x="3701" y="1725"/>
                      </a:lnTo>
                      <a:lnTo>
                        <a:pt x="3365" y="1436"/>
                      </a:lnTo>
                      <a:lnTo>
                        <a:pt x="3020" y="1166"/>
                      </a:lnTo>
                      <a:lnTo>
                        <a:pt x="2666" y="905"/>
                      </a:lnTo>
                      <a:lnTo>
                        <a:pt x="2303" y="662"/>
                      </a:lnTo>
                      <a:lnTo>
                        <a:pt x="1930" y="429"/>
                      </a:lnTo>
                      <a:lnTo>
                        <a:pt x="1557" y="206"/>
                      </a:lnTo>
                      <a:lnTo>
                        <a:pt x="1166"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8" name="Google Shape;3158;p32"/>
                <p:cNvSpPr/>
                <p:nvPr/>
              </p:nvSpPr>
              <p:spPr>
                <a:xfrm>
                  <a:off x="2275276" y="4102960"/>
                  <a:ext cx="226259" cy="500863"/>
                </a:xfrm>
                <a:custGeom>
                  <a:rect b="b" l="l" r="r" t="t"/>
                  <a:pathLst>
                    <a:path extrusionOk="0" h="23746" w="10727">
                      <a:moveTo>
                        <a:pt x="9319" y="0"/>
                      </a:moveTo>
                      <a:lnTo>
                        <a:pt x="8816" y="336"/>
                      </a:lnTo>
                      <a:lnTo>
                        <a:pt x="8322" y="662"/>
                      </a:lnTo>
                      <a:lnTo>
                        <a:pt x="7847" y="988"/>
                      </a:lnTo>
                      <a:lnTo>
                        <a:pt x="7390" y="1305"/>
                      </a:lnTo>
                      <a:lnTo>
                        <a:pt x="6952" y="1622"/>
                      </a:lnTo>
                      <a:lnTo>
                        <a:pt x="6524" y="1939"/>
                      </a:lnTo>
                      <a:lnTo>
                        <a:pt x="6123" y="2246"/>
                      </a:lnTo>
                      <a:lnTo>
                        <a:pt x="5732" y="2554"/>
                      </a:lnTo>
                      <a:lnTo>
                        <a:pt x="5359" y="2861"/>
                      </a:lnTo>
                      <a:lnTo>
                        <a:pt x="4995" y="3160"/>
                      </a:lnTo>
                      <a:lnTo>
                        <a:pt x="4651" y="3467"/>
                      </a:lnTo>
                      <a:lnTo>
                        <a:pt x="4324" y="3765"/>
                      </a:lnTo>
                      <a:lnTo>
                        <a:pt x="4007" y="4064"/>
                      </a:lnTo>
                      <a:lnTo>
                        <a:pt x="3700" y="4362"/>
                      </a:lnTo>
                      <a:lnTo>
                        <a:pt x="3411" y="4660"/>
                      </a:lnTo>
                      <a:lnTo>
                        <a:pt x="3131" y="4958"/>
                      </a:lnTo>
                      <a:lnTo>
                        <a:pt x="2777" y="5350"/>
                      </a:lnTo>
                      <a:lnTo>
                        <a:pt x="2451" y="5741"/>
                      </a:lnTo>
                      <a:lnTo>
                        <a:pt x="2144" y="6142"/>
                      </a:lnTo>
                      <a:lnTo>
                        <a:pt x="1855" y="6533"/>
                      </a:lnTo>
                      <a:lnTo>
                        <a:pt x="1594" y="6934"/>
                      </a:lnTo>
                      <a:lnTo>
                        <a:pt x="1351" y="7325"/>
                      </a:lnTo>
                      <a:lnTo>
                        <a:pt x="1128" y="7726"/>
                      </a:lnTo>
                      <a:lnTo>
                        <a:pt x="923" y="8127"/>
                      </a:lnTo>
                      <a:lnTo>
                        <a:pt x="736" y="8527"/>
                      </a:lnTo>
                      <a:lnTo>
                        <a:pt x="578" y="8938"/>
                      </a:lnTo>
                      <a:lnTo>
                        <a:pt x="429" y="9338"/>
                      </a:lnTo>
                      <a:lnTo>
                        <a:pt x="308" y="9748"/>
                      </a:lnTo>
                      <a:lnTo>
                        <a:pt x="205" y="10168"/>
                      </a:lnTo>
                      <a:lnTo>
                        <a:pt x="131" y="10578"/>
                      </a:lnTo>
                      <a:lnTo>
                        <a:pt x="65" y="10997"/>
                      </a:lnTo>
                      <a:lnTo>
                        <a:pt x="28" y="11416"/>
                      </a:lnTo>
                      <a:lnTo>
                        <a:pt x="9" y="11771"/>
                      </a:lnTo>
                      <a:lnTo>
                        <a:pt x="0" y="12134"/>
                      </a:lnTo>
                      <a:lnTo>
                        <a:pt x="9" y="12488"/>
                      </a:lnTo>
                      <a:lnTo>
                        <a:pt x="37" y="12852"/>
                      </a:lnTo>
                      <a:lnTo>
                        <a:pt x="75" y="13215"/>
                      </a:lnTo>
                      <a:lnTo>
                        <a:pt x="131" y="13588"/>
                      </a:lnTo>
                      <a:lnTo>
                        <a:pt x="205" y="13951"/>
                      </a:lnTo>
                      <a:lnTo>
                        <a:pt x="289" y="14315"/>
                      </a:lnTo>
                      <a:lnTo>
                        <a:pt x="382" y="14688"/>
                      </a:lnTo>
                      <a:lnTo>
                        <a:pt x="503" y="15060"/>
                      </a:lnTo>
                      <a:lnTo>
                        <a:pt x="625" y="15433"/>
                      </a:lnTo>
                      <a:lnTo>
                        <a:pt x="774" y="15797"/>
                      </a:lnTo>
                      <a:lnTo>
                        <a:pt x="932" y="16169"/>
                      </a:lnTo>
                      <a:lnTo>
                        <a:pt x="1100" y="16551"/>
                      </a:lnTo>
                      <a:lnTo>
                        <a:pt x="1286" y="16924"/>
                      </a:lnTo>
                      <a:lnTo>
                        <a:pt x="1491" y="17297"/>
                      </a:lnTo>
                      <a:lnTo>
                        <a:pt x="1715" y="17688"/>
                      </a:lnTo>
                      <a:lnTo>
                        <a:pt x="1948" y="18070"/>
                      </a:lnTo>
                      <a:lnTo>
                        <a:pt x="2209" y="18462"/>
                      </a:lnTo>
                      <a:lnTo>
                        <a:pt x="2479" y="18863"/>
                      </a:lnTo>
                      <a:lnTo>
                        <a:pt x="2768" y="19254"/>
                      </a:lnTo>
                      <a:lnTo>
                        <a:pt x="3076" y="19655"/>
                      </a:lnTo>
                      <a:lnTo>
                        <a:pt x="3392" y="20055"/>
                      </a:lnTo>
                      <a:lnTo>
                        <a:pt x="3728" y="20456"/>
                      </a:lnTo>
                      <a:lnTo>
                        <a:pt x="4082" y="20866"/>
                      </a:lnTo>
                      <a:lnTo>
                        <a:pt x="4455" y="21276"/>
                      </a:lnTo>
                      <a:lnTo>
                        <a:pt x="4837" y="21677"/>
                      </a:lnTo>
                      <a:lnTo>
                        <a:pt x="5238" y="22087"/>
                      </a:lnTo>
                      <a:lnTo>
                        <a:pt x="5657" y="22506"/>
                      </a:lnTo>
                      <a:lnTo>
                        <a:pt x="6086" y="22916"/>
                      </a:lnTo>
                      <a:lnTo>
                        <a:pt x="6533" y="23336"/>
                      </a:lnTo>
                      <a:lnTo>
                        <a:pt x="6999" y="23746"/>
                      </a:lnTo>
                      <a:lnTo>
                        <a:pt x="8704" y="21817"/>
                      </a:lnTo>
                      <a:lnTo>
                        <a:pt x="8285" y="21444"/>
                      </a:lnTo>
                      <a:lnTo>
                        <a:pt x="7875" y="21062"/>
                      </a:lnTo>
                      <a:lnTo>
                        <a:pt x="7484" y="20689"/>
                      </a:lnTo>
                      <a:lnTo>
                        <a:pt x="7101" y="20316"/>
                      </a:lnTo>
                      <a:lnTo>
                        <a:pt x="6738" y="19944"/>
                      </a:lnTo>
                      <a:lnTo>
                        <a:pt x="6393" y="19571"/>
                      </a:lnTo>
                      <a:lnTo>
                        <a:pt x="6058" y="19207"/>
                      </a:lnTo>
                      <a:lnTo>
                        <a:pt x="5741" y="18844"/>
                      </a:lnTo>
                      <a:lnTo>
                        <a:pt x="5433" y="18490"/>
                      </a:lnTo>
                      <a:lnTo>
                        <a:pt x="5144" y="18126"/>
                      </a:lnTo>
                      <a:lnTo>
                        <a:pt x="4874" y="17772"/>
                      </a:lnTo>
                      <a:lnTo>
                        <a:pt x="4623" y="17418"/>
                      </a:lnTo>
                      <a:lnTo>
                        <a:pt x="4380" y="17073"/>
                      </a:lnTo>
                      <a:lnTo>
                        <a:pt x="4147" y="16728"/>
                      </a:lnTo>
                      <a:lnTo>
                        <a:pt x="3942" y="16384"/>
                      </a:lnTo>
                      <a:lnTo>
                        <a:pt x="3747" y="16048"/>
                      </a:lnTo>
                      <a:lnTo>
                        <a:pt x="3588" y="15750"/>
                      </a:lnTo>
                      <a:lnTo>
                        <a:pt x="3439" y="15461"/>
                      </a:lnTo>
                      <a:lnTo>
                        <a:pt x="3299" y="15172"/>
                      </a:lnTo>
                      <a:lnTo>
                        <a:pt x="3178" y="14883"/>
                      </a:lnTo>
                      <a:lnTo>
                        <a:pt x="3066" y="14604"/>
                      </a:lnTo>
                      <a:lnTo>
                        <a:pt x="2964" y="14315"/>
                      </a:lnTo>
                      <a:lnTo>
                        <a:pt x="2880" y="14044"/>
                      </a:lnTo>
                      <a:lnTo>
                        <a:pt x="2805" y="13765"/>
                      </a:lnTo>
                      <a:lnTo>
                        <a:pt x="2731" y="13485"/>
                      </a:lnTo>
                      <a:lnTo>
                        <a:pt x="2684" y="13215"/>
                      </a:lnTo>
                      <a:lnTo>
                        <a:pt x="2638" y="12945"/>
                      </a:lnTo>
                      <a:lnTo>
                        <a:pt x="2610" y="12675"/>
                      </a:lnTo>
                      <a:lnTo>
                        <a:pt x="2591" y="12404"/>
                      </a:lnTo>
                      <a:lnTo>
                        <a:pt x="2582" y="12134"/>
                      </a:lnTo>
                      <a:lnTo>
                        <a:pt x="2582" y="11873"/>
                      </a:lnTo>
                      <a:lnTo>
                        <a:pt x="2600" y="11612"/>
                      </a:lnTo>
                      <a:lnTo>
                        <a:pt x="2628" y="11295"/>
                      </a:lnTo>
                      <a:lnTo>
                        <a:pt x="2675" y="10988"/>
                      </a:lnTo>
                      <a:lnTo>
                        <a:pt x="2740" y="10680"/>
                      </a:lnTo>
                      <a:lnTo>
                        <a:pt x="2815" y="10373"/>
                      </a:lnTo>
                      <a:lnTo>
                        <a:pt x="2908" y="10074"/>
                      </a:lnTo>
                      <a:lnTo>
                        <a:pt x="3020" y="9767"/>
                      </a:lnTo>
                      <a:lnTo>
                        <a:pt x="3150" y="9459"/>
                      </a:lnTo>
                      <a:lnTo>
                        <a:pt x="3290" y="9152"/>
                      </a:lnTo>
                      <a:lnTo>
                        <a:pt x="3448" y="8844"/>
                      </a:lnTo>
                      <a:lnTo>
                        <a:pt x="3625" y="8546"/>
                      </a:lnTo>
                      <a:lnTo>
                        <a:pt x="3821" y="8239"/>
                      </a:lnTo>
                      <a:lnTo>
                        <a:pt x="4026" y="7931"/>
                      </a:lnTo>
                      <a:lnTo>
                        <a:pt x="4259" y="7623"/>
                      </a:lnTo>
                      <a:lnTo>
                        <a:pt x="4501" y="7316"/>
                      </a:lnTo>
                      <a:lnTo>
                        <a:pt x="4753" y="7008"/>
                      </a:lnTo>
                      <a:lnTo>
                        <a:pt x="5033" y="6692"/>
                      </a:lnTo>
                      <a:lnTo>
                        <a:pt x="5284" y="6431"/>
                      </a:lnTo>
                      <a:lnTo>
                        <a:pt x="5545" y="6160"/>
                      </a:lnTo>
                      <a:lnTo>
                        <a:pt x="5815" y="5890"/>
                      </a:lnTo>
                      <a:lnTo>
                        <a:pt x="6104" y="5620"/>
                      </a:lnTo>
                      <a:lnTo>
                        <a:pt x="6412" y="5350"/>
                      </a:lnTo>
                      <a:lnTo>
                        <a:pt x="6719" y="5079"/>
                      </a:lnTo>
                      <a:lnTo>
                        <a:pt x="7055" y="4800"/>
                      </a:lnTo>
                      <a:lnTo>
                        <a:pt x="7400" y="4520"/>
                      </a:lnTo>
                      <a:lnTo>
                        <a:pt x="7754" y="4241"/>
                      </a:lnTo>
                      <a:lnTo>
                        <a:pt x="8127" y="3961"/>
                      </a:lnTo>
                      <a:lnTo>
                        <a:pt x="8518" y="3672"/>
                      </a:lnTo>
                      <a:lnTo>
                        <a:pt x="8928" y="3374"/>
                      </a:lnTo>
                      <a:lnTo>
                        <a:pt x="9347" y="3076"/>
                      </a:lnTo>
                      <a:lnTo>
                        <a:pt x="9795" y="2777"/>
                      </a:lnTo>
                      <a:lnTo>
                        <a:pt x="10727" y="2162"/>
                      </a:lnTo>
                      <a:lnTo>
                        <a:pt x="9319"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9" name="Google Shape;3159;p32"/>
                <p:cNvSpPr/>
                <p:nvPr/>
              </p:nvSpPr>
              <p:spPr>
                <a:xfrm>
                  <a:off x="2333260" y="4083702"/>
                  <a:ext cx="211916" cy="187723"/>
                </a:xfrm>
                <a:custGeom>
                  <a:rect b="b" l="l" r="r" t="t"/>
                  <a:pathLst>
                    <a:path extrusionOk="0" h="8900" w="10047">
                      <a:moveTo>
                        <a:pt x="6701" y="0"/>
                      </a:moveTo>
                      <a:lnTo>
                        <a:pt x="6533" y="9"/>
                      </a:lnTo>
                      <a:lnTo>
                        <a:pt x="6365" y="19"/>
                      </a:lnTo>
                      <a:lnTo>
                        <a:pt x="6207" y="37"/>
                      </a:lnTo>
                      <a:lnTo>
                        <a:pt x="6039" y="65"/>
                      </a:lnTo>
                      <a:lnTo>
                        <a:pt x="5881" y="103"/>
                      </a:lnTo>
                      <a:lnTo>
                        <a:pt x="5713" y="149"/>
                      </a:lnTo>
                      <a:lnTo>
                        <a:pt x="5555" y="196"/>
                      </a:lnTo>
                      <a:lnTo>
                        <a:pt x="5396" y="261"/>
                      </a:lnTo>
                      <a:lnTo>
                        <a:pt x="5238" y="326"/>
                      </a:lnTo>
                      <a:lnTo>
                        <a:pt x="0" y="2814"/>
                      </a:lnTo>
                      <a:lnTo>
                        <a:pt x="2889" y="8900"/>
                      </a:lnTo>
                      <a:lnTo>
                        <a:pt x="8118" y="6421"/>
                      </a:lnTo>
                      <a:lnTo>
                        <a:pt x="8276" y="6346"/>
                      </a:lnTo>
                      <a:lnTo>
                        <a:pt x="8425" y="6263"/>
                      </a:lnTo>
                      <a:lnTo>
                        <a:pt x="8565" y="6169"/>
                      </a:lnTo>
                      <a:lnTo>
                        <a:pt x="8705" y="6067"/>
                      </a:lnTo>
                      <a:lnTo>
                        <a:pt x="8835" y="5964"/>
                      </a:lnTo>
                      <a:lnTo>
                        <a:pt x="8966" y="5862"/>
                      </a:lnTo>
                      <a:lnTo>
                        <a:pt x="9077" y="5741"/>
                      </a:lnTo>
                      <a:lnTo>
                        <a:pt x="9199" y="5620"/>
                      </a:lnTo>
                      <a:lnTo>
                        <a:pt x="9301" y="5498"/>
                      </a:lnTo>
                      <a:lnTo>
                        <a:pt x="9404" y="5368"/>
                      </a:lnTo>
                      <a:lnTo>
                        <a:pt x="9497" y="5237"/>
                      </a:lnTo>
                      <a:lnTo>
                        <a:pt x="9581" y="5098"/>
                      </a:lnTo>
                      <a:lnTo>
                        <a:pt x="9655" y="4958"/>
                      </a:lnTo>
                      <a:lnTo>
                        <a:pt x="9730" y="4809"/>
                      </a:lnTo>
                      <a:lnTo>
                        <a:pt x="9795" y="4660"/>
                      </a:lnTo>
                      <a:lnTo>
                        <a:pt x="9851" y="4511"/>
                      </a:lnTo>
                      <a:lnTo>
                        <a:pt x="9907" y="4361"/>
                      </a:lnTo>
                      <a:lnTo>
                        <a:pt x="9944" y="4203"/>
                      </a:lnTo>
                      <a:lnTo>
                        <a:pt x="9981" y="4045"/>
                      </a:lnTo>
                      <a:lnTo>
                        <a:pt x="10009" y="3886"/>
                      </a:lnTo>
                      <a:lnTo>
                        <a:pt x="10028" y="3718"/>
                      </a:lnTo>
                      <a:lnTo>
                        <a:pt x="10047" y="3560"/>
                      </a:lnTo>
                      <a:lnTo>
                        <a:pt x="10047" y="3392"/>
                      </a:lnTo>
                      <a:lnTo>
                        <a:pt x="10047" y="3234"/>
                      </a:lnTo>
                      <a:lnTo>
                        <a:pt x="10037" y="3066"/>
                      </a:lnTo>
                      <a:lnTo>
                        <a:pt x="10019" y="2908"/>
                      </a:lnTo>
                      <a:lnTo>
                        <a:pt x="9991" y="2740"/>
                      </a:lnTo>
                      <a:lnTo>
                        <a:pt x="9953" y="2572"/>
                      </a:lnTo>
                      <a:lnTo>
                        <a:pt x="9907" y="2414"/>
                      </a:lnTo>
                      <a:lnTo>
                        <a:pt x="9860" y="2255"/>
                      </a:lnTo>
                      <a:lnTo>
                        <a:pt x="9795" y="2088"/>
                      </a:lnTo>
                      <a:lnTo>
                        <a:pt x="9720" y="1929"/>
                      </a:lnTo>
                      <a:lnTo>
                        <a:pt x="9646" y="1780"/>
                      </a:lnTo>
                      <a:lnTo>
                        <a:pt x="9562" y="1631"/>
                      </a:lnTo>
                      <a:lnTo>
                        <a:pt x="9469" y="1482"/>
                      </a:lnTo>
                      <a:lnTo>
                        <a:pt x="9376" y="1351"/>
                      </a:lnTo>
                      <a:lnTo>
                        <a:pt x="9264" y="1221"/>
                      </a:lnTo>
                      <a:lnTo>
                        <a:pt x="9161" y="1090"/>
                      </a:lnTo>
                      <a:lnTo>
                        <a:pt x="9040" y="969"/>
                      </a:lnTo>
                      <a:lnTo>
                        <a:pt x="8928" y="857"/>
                      </a:lnTo>
                      <a:lnTo>
                        <a:pt x="8798" y="755"/>
                      </a:lnTo>
                      <a:lnTo>
                        <a:pt x="8667" y="652"/>
                      </a:lnTo>
                      <a:lnTo>
                        <a:pt x="8537" y="559"/>
                      </a:lnTo>
                      <a:lnTo>
                        <a:pt x="8397" y="475"/>
                      </a:lnTo>
                      <a:lnTo>
                        <a:pt x="8257" y="401"/>
                      </a:lnTo>
                      <a:lnTo>
                        <a:pt x="8108" y="326"/>
                      </a:lnTo>
                      <a:lnTo>
                        <a:pt x="7959" y="261"/>
                      </a:lnTo>
                      <a:lnTo>
                        <a:pt x="7810" y="205"/>
                      </a:lnTo>
                      <a:lnTo>
                        <a:pt x="7661" y="149"/>
                      </a:lnTo>
                      <a:lnTo>
                        <a:pt x="7502" y="112"/>
                      </a:lnTo>
                      <a:lnTo>
                        <a:pt x="7344" y="75"/>
                      </a:lnTo>
                      <a:lnTo>
                        <a:pt x="7186" y="47"/>
                      </a:lnTo>
                      <a:lnTo>
                        <a:pt x="7027" y="19"/>
                      </a:lnTo>
                      <a:lnTo>
                        <a:pt x="6859" y="9"/>
                      </a:lnTo>
                      <a:lnTo>
                        <a:pt x="670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0" name="Google Shape;3160;p32"/>
                <p:cNvSpPr/>
                <p:nvPr/>
              </p:nvSpPr>
              <p:spPr>
                <a:xfrm>
                  <a:off x="2680210" y="4077206"/>
                  <a:ext cx="207782" cy="207782"/>
                </a:xfrm>
                <a:custGeom>
                  <a:rect b="b" l="l" r="r" t="t"/>
                  <a:pathLst>
                    <a:path extrusionOk="0" h="9851" w="9851">
                      <a:moveTo>
                        <a:pt x="3206" y="0"/>
                      </a:moveTo>
                      <a:lnTo>
                        <a:pt x="3047" y="10"/>
                      </a:lnTo>
                      <a:lnTo>
                        <a:pt x="2880" y="28"/>
                      </a:lnTo>
                      <a:lnTo>
                        <a:pt x="2721" y="56"/>
                      </a:lnTo>
                      <a:lnTo>
                        <a:pt x="2563" y="94"/>
                      </a:lnTo>
                      <a:lnTo>
                        <a:pt x="2404" y="131"/>
                      </a:lnTo>
                      <a:lnTo>
                        <a:pt x="2255" y="187"/>
                      </a:lnTo>
                      <a:lnTo>
                        <a:pt x="2097" y="243"/>
                      </a:lnTo>
                      <a:lnTo>
                        <a:pt x="1948" y="308"/>
                      </a:lnTo>
                      <a:lnTo>
                        <a:pt x="1799" y="383"/>
                      </a:lnTo>
                      <a:lnTo>
                        <a:pt x="1650" y="466"/>
                      </a:lnTo>
                      <a:lnTo>
                        <a:pt x="1510" y="550"/>
                      </a:lnTo>
                      <a:lnTo>
                        <a:pt x="1370" y="653"/>
                      </a:lnTo>
                      <a:lnTo>
                        <a:pt x="1239" y="755"/>
                      </a:lnTo>
                      <a:lnTo>
                        <a:pt x="1109" y="867"/>
                      </a:lnTo>
                      <a:lnTo>
                        <a:pt x="979" y="988"/>
                      </a:lnTo>
                      <a:lnTo>
                        <a:pt x="867" y="1109"/>
                      </a:lnTo>
                      <a:lnTo>
                        <a:pt x="755" y="1240"/>
                      </a:lnTo>
                      <a:lnTo>
                        <a:pt x="643" y="1370"/>
                      </a:lnTo>
                      <a:lnTo>
                        <a:pt x="550" y="1510"/>
                      </a:lnTo>
                      <a:lnTo>
                        <a:pt x="466" y="1659"/>
                      </a:lnTo>
                      <a:lnTo>
                        <a:pt x="382" y="1799"/>
                      </a:lnTo>
                      <a:lnTo>
                        <a:pt x="308" y="1948"/>
                      </a:lnTo>
                      <a:lnTo>
                        <a:pt x="242" y="2097"/>
                      </a:lnTo>
                      <a:lnTo>
                        <a:pt x="186" y="2256"/>
                      </a:lnTo>
                      <a:lnTo>
                        <a:pt x="130" y="2405"/>
                      </a:lnTo>
                      <a:lnTo>
                        <a:pt x="93" y="2563"/>
                      </a:lnTo>
                      <a:lnTo>
                        <a:pt x="56" y="2722"/>
                      </a:lnTo>
                      <a:lnTo>
                        <a:pt x="28" y="2880"/>
                      </a:lnTo>
                      <a:lnTo>
                        <a:pt x="9" y="3048"/>
                      </a:lnTo>
                      <a:lnTo>
                        <a:pt x="0" y="3206"/>
                      </a:lnTo>
                      <a:lnTo>
                        <a:pt x="0" y="3365"/>
                      </a:lnTo>
                      <a:lnTo>
                        <a:pt x="0" y="3533"/>
                      </a:lnTo>
                      <a:lnTo>
                        <a:pt x="9" y="3691"/>
                      </a:lnTo>
                      <a:lnTo>
                        <a:pt x="28" y="3849"/>
                      </a:lnTo>
                      <a:lnTo>
                        <a:pt x="56" y="4008"/>
                      </a:lnTo>
                      <a:lnTo>
                        <a:pt x="93" y="4166"/>
                      </a:lnTo>
                      <a:lnTo>
                        <a:pt x="130" y="4325"/>
                      </a:lnTo>
                      <a:lnTo>
                        <a:pt x="186" y="4483"/>
                      </a:lnTo>
                      <a:lnTo>
                        <a:pt x="242" y="4642"/>
                      </a:lnTo>
                      <a:lnTo>
                        <a:pt x="308" y="4791"/>
                      </a:lnTo>
                      <a:lnTo>
                        <a:pt x="382" y="4940"/>
                      </a:lnTo>
                      <a:lnTo>
                        <a:pt x="466" y="5080"/>
                      </a:lnTo>
                      <a:lnTo>
                        <a:pt x="550" y="5219"/>
                      </a:lnTo>
                      <a:lnTo>
                        <a:pt x="643" y="5359"/>
                      </a:lnTo>
                      <a:lnTo>
                        <a:pt x="755" y="5499"/>
                      </a:lnTo>
                      <a:lnTo>
                        <a:pt x="867" y="5629"/>
                      </a:lnTo>
                      <a:lnTo>
                        <a:pt x="979" y="5750"/>
                      </a:lnTo>
                      <a:lnTo>
                        <a:pt x="5079" y="9851"/>
                      </a:lnTo>
                      <a:lnTo>
                        <a:pt x="9851" y="5080"/>
                      </a:lnTo>
                      <a:lnTo>
                        <a:pt x="5750" y="988"/>
                      </a:lnTo>
                      <a:lnTo>
                        <a:pt x="5629" y="867"/>
                      </a:lnTo>
                      <a:lnTo>
                        <a:pt x="5498" y="755"/>
                      </a:lnTo>
                      <a:lnTo>
                        <a:pt x="5359" y="653"/>
                      </a:lnTo>
                      <a:lnTo>
                        <a:pt x="5219" y="550"/>
                      </a:lnTo>
                      <a:lnTo>
                        <a:pt x="5079" y="466"/>
                      </a:lnTo>
                      <a:lnTo>
                        <a:pt x="4939" y="383"/>
                      </a:lnTo>
                      <a:lnTo>
                        <a:pt x="4790" y="308"/>
                      </a:lnTo>
                      <a:lnTo>
                        <a:pt x="4632" y="243"/>
                      </a:lnTo>
                      <a:lnTo>
                        <a:pt x="4483" y="187"/>
                      </a:lnTo>
                      <a:lnTo>
                        <a:pt x="4324" y="131"/>
                      </a:lnTo>
                      <a:lnTo>
                        <a:pt x="4166" y="94"/>
                      </a:lnTo>
                      <a:lnTo>
                        <a:pt x="4007" y="56"/>
                      </a:lnTo>
                      <a:lnTo>
                        <a:pt x="3849" y="28"/>
                      </a:lnTo>
                      <a:lnTo>
                        <a:pt x="3690" y="10"/>
                      </a:lnTo>
                      <a:lnTo>
                        <a:pt x="353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1" name="Google Shape;3161;p32"/>
                <p:cNvSpPr/>
                <p:nvPr/>
              </p:nvSpPr>
              <p:spPr>
                <a:xfrm>
                  <a:off x="2482257" y="4775811"/>
                  <a:ext cx="66273" cy="584009"/>
                </a:xfrm>
                <a:custGeom>
                  <a:rect b="b" l="l" r="r" t="t"/>
                  <a:pathLst>
                    <a:path extrusionOk="0" h="27688" w="3142">
                      <a:moveTo>
                        <a:pt x="131" y="0"/>
                      </a:moveTo>
                      <a:lnTo>
                        <a:pt x="0" y="27679"/>
                      </a:lnTo>
                      <a:lnTo>
                        <a:pt x="3001" y="27688"/>
                      </a:lnTo>
                      <a:lnTo>
                        <a:pt x="3141" y="19"/>
                      </a:lnTo>
                      <a:lnTo>
                        <a:pt x="131"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2" name="Google Shape;3162;p32"/>
                <p:cNvSpPr/>
                <p:nvPr/>
              </p:nvSpPr>
              <p:spPr>
                <a:xfrm>
                  <a:off x="2475571" y="5192324"/>
                  <a:ext cx="76692" cy="128981"/>
                </a:xfrm>
                <a:custGeom>
                  <a:rect b="b" l="l" r="r" t="t"/>
                  <a:pathLst>
                    <a:path extrusionOk="0" h="6115" w="3636">
                      <a:moveTo>
                        <a:pt x="1" y="1"/>
                      </a:moveTo>
                      <a:lnTo>
                        <a:pt x="1" y="6114"/>
                      </a:lnTo>
                      <a:lnTo>
                        <a:pt x="3635" y="6114"/>
                      </a:lnTo>
                      <a:lnTo>
                        <a:pt x="363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3" name="Google Shape;3163;p32"/>
                <p:cNvSpPr/>
                <p:nvPr/>
              </p:nvSpPr>
              <p:spPr>
                <a:xfrm>
                  <a:off x="2475571" y="5239508"/>
                  <a:ext cx="76692" cy="23012"/>
                </a:xfrm>
                <a:custGeom>
                  <a:rect b="b" l="l" r="r" t="t"/>
                  <a:pathLst>
                    <a:path extrusionOk="0" h="1091" w="3636">
                      <a:moveTo>
                        <a:pt x="1" y="0"/>
                      </a:moveTo>
                      <a:lnTo>
                        <a:pt x="1" y="1091"/>
                      </a:lnTo>
                      <a:lnTo>
                        <a:pt x="3635" y="755"/>
                      </a:lnTo>
                      <a:lnTo>
                        <a:pt x="363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4" name="Google Shape;3164;p32"/>
                <p:cNvSpPr/>
                <p:nvPr/>
              </p:nvSpPr>
              <p:spPr>
                <a:xfrm>
                  <a:off x="2674304" y="4775811"/>
                  <a:ext cx="66273" cy="584009"/>
                </a:xfrm>
                <a:custGeom>
                  <a:rect b="b" l="l" r="r" t="t"/>
                  <a:pathLst>
                    <a:path extrusionOk="0" h="27688" w="3142">
                      <a:moveTo>
                        <a:pt x="3011" y="0"/>
                      </a:moveTo>
                      <a:lnTo>
                        <a:pt x="0" y="19"/>
                      </a:lnTo>
                      <a:lnTo>
                        <a:pt x="140" y="27688"/>
                      </a:lnTo>
                      <a:lnTo>
                        <a:pt x="3141" y="27679"/>
                      </a:lnTo>
                      <a:lnTo>
                        <a:pt x="3011"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5" name="Google Shape;3165;p32"/>
                <p:cNvSpPr/>
                <p:nvPr/>
              </p:nvSpPr>
              <p:spPr>
                <a:xfrm>
                  <a:off x="2671752" y="5192324"/>
                  <a:ext cx="76481" cy="128981"/>
                </a:xfrm>
                <a:custGeom>
                  <a:rect b="b" l="l" r="r" t="t"/>
                  <a:pathLst>
                    <a:path extrusionOk="0" h="6115" w="3626">
                      <a:moveTo>
                        <a:pt x="0" y="1"/>
                      </a:moveTo>
                      <a:lnTo>
                        <a:pt x="0" y="6114"/>
                      </a:lnTo>
                      <a:lnTo>
                        <a:pt x="3626" y="6114"/>
                      </a:lnTo>
                      <a:lnTo>
                        <a:pt x="362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6" name="Google Shape;3166;p32"/>
                <p:cNvSpPr/>
                <p:nvPr/>
              </p:nvSpPr>
              <p:spPr>
                <a:xfrm>
                  <a:off x="2671752" y="5239508"/>
                  <a:ext cx="76481" cy="23012"/>
                </a:xfrm>
                <a:custGeom>
                  <a:rect b="b" l="l" r="r" t="t"/>
                  <a:pathLst>
                    <a:path extrusionOk="0" h="1091" w="3626">
                      <a:moveTo>
                        <a:pt x="0" y="0"/>
                      </a:moveTo>
                      <a:lnTo>
                        <a:pt x="0" y="755"/>
                      </a:lnTo>
                      <a:lnTo>
                        <a:pt x="3626" y="1091"/>
                      </a:lnTo>
                      <a:lnTo>
                        <a:pt x="362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7" name="Google Shape;3167;p32"/>
                <p:cNvSpPr/>
                <p:nvPr/>
              </p:nvSpPr>
              <p:spPr>
                <a:xfrm>
                  <a:off x="2447075" y="4480558"/>
                  <a:ext cx="316894" cy="253595"/>
                </a:xfrm>
                <a:custGeom>
                  <a:rect b="b" l="l" r="r" t="t"/>
                  <a:pathLst>
                    <a:path extrusionOk="0" h="12023" w="15024">
                      <a:moveTo>
                        <a:pt x="6011" y="1"/>
                      </a:moveTo>
                      <a:lnTo>
                        <a:pt x="5704" y="10"/>
                      </a:lnTo>
                      <a:lnTo>
                        <a:pt x="5396" y="38"/>
                      </a:lnTo>
                      <a:lnTo>
                        <a:pt x="5098" y="75"/>
                      </a:lnTo>
                      <a:lnTo>
                        <a:pt x="4800" y="131"/>
                      </a:lnTo>
                      <a:lnTo>
                        <a:pt x="4511" y="196"/>
                      </a:lnTo>
                      <a:lnTo>
                        <a:pt x="4222" y="271"/>
                      </a:lnTo>
                      <a:lnTo>
                        <a:pt x="3942" y="373"/>
                      </a:lnTo>
                      <a:lnTo>
                        <a:pt x="3672" y="476"/>
                      </a:lnTo>
                      <a:lnTo>
                        <a:pt x="3411" y="597"/>
                      </a:lnTo>
                      <a:lnTo>
                        <a:pt x="3150" y="728"/>
                      </a:lnTo>
                      <a:lnTo>
                        <a:pt x="2899" y="877"/>
                      </a:lnTo>
                      <a:lnTo>
                        <a:pt x="2656" y="1035"/>
                      </a:lnTo>
                      <a:lnTo>
                        <a:pt x="2414" y="1203"/>
                      </a:lnTo>
                      <a:lnTo>
                        <a:pt x="2190" y="1380"/>
                      </a:lnTo>
                      <a:lnTo>
                        <a:pt x="1976" y="1566"/>
                      </a:lnTo>
                      <a:lnTo>
                        <a:pt x="1762" y="1771"/>
                      </a:lnTo>
                      <a:lnTo>
                        <a:pt x="1566" y="1976"/>
                      </a:lnTo>
                      <a:lnTo>
                        <a:pt x="1370" y="2200"/>
                      </a:lnTo>
                      <a:lnTo>
                        <a:pt x="1193" y="2424"/>
                      </a:lnTo>
                      <a:lnTo>
                        <a:pt x="1025" y="2657"/>
                      </a:lnTo>
                      <a:lnTo>
                        <a:pt x="867" y="2908"/>
                      </a:lnTo>
                      <a:lnTo>
                        <a:pt x="727" y="3160"/>
                      </a:lnTo>
                      <a:lnTo>
                        <a:pt x="597" y="3412"/>
                      </a:lnTo>
                      <a:lnTo>
                        <a:pt x="476" y="3682"/>
                      </a:lnTo>
                      <a:lnTo>
                        <a:pt x="364" y="3952"/>
                      </a:lnTo>
                      <a:lnTo>
                        <a:pt x="271" y="4232"/>
                      </a:lnTo>
                      <a:lnTo>
                        <a:pt x="187" y="4521"/>
                      </a:lnTo>
                      <a:lnTo>
                        <a:pt x="121" y="4809"/>
                      </a:lnTo>
                      <a:lnTo>
                        <a:pt x="65" y="5098"/>
                      </a:lnTo>
                      <a:lnTo>
                        <a:pt x="28" y="5406"/>
                      </a:lnTo>
                      <a:lnTo>
                        <a:pt x="10" y="5704"/>
                      </a:lnTo>
                      <a:lnTo>
                        <a:pt x="0" y="6012"/>
                      </a:lnTo>
                      <a:lnTo>
                        <a:pt x="10" y="6319"/>
                      </a:lnTo>
                      <a:lnTo>
                        <a:pt x="28" y="6627"/>
                      </a:lnTo>
                      <a:lnTo>
                        <a:pt x="65" y="6925"/>
                      </a:lnTo>
                      <a:lnTo>
                        <a:pt x="121" y="7223"/>
                      </a:lnTo>
                      <a:lnTo>
                        <a:pt x="187" y="7512"/>
                      </a:lnTo>
                      <a:lnTo>
                        <a:pt x="271" y="7801"/>
                      </a:lnTo>
                      <a:lnTo>
                        <a:pt x="364" y="8071"/>
                      </a:lnTo>
                      <a:lnTo>
                        <a:pt x="476" y="8351"/>
                      </a:lnTo>
                      <a:lnTo>
                        <a:pt x="597" y="8612"/>
                      </a:lnTo>
                      <a:lnTo>
                        <a:pt x="727" y="8873"/>
                      </a:lnTo>
                      <a:lnTo>
                        <a:pt x="867" y="9124"/>
                      </a:lnTo>
                      <a:lnTo>
                        <a:pt x="1025" y="9367"/>
                      </a:lnTo>
                      <a:lnTo>
                        <a:pt x="1193" y="9609"/>
                      </a:lnTo>
                      <a:lnTo>
                        <a:pt x="1370" y="9833"/>
                      </a:lnTo>
                      <a:lnTo>
                        <a:pt x="1566" y="10047"/>
                      </a:lnTo>
                      <a:lnTo>
                        <a:pt x="1762" y="10261"/>
                      </a:lnTo>
                      <a:lnTo>
                        <a:pt x="1976" y="10457"/>
                      </a:lnTo>
                      <a:lnTo>
                        <a:pt x="2190" y="10643"/>
                      </a:lnTo>
                      <a:lnTo>
                        <a:pt x="2414" y="10830"/>
                      </a:lnTo>
                      <a:lnTo>
                        <a:pt x="2656" y="10997"/>
                      </a:lnTo>
                      <a:lnTo>
                        <a:pt x="2899" y="11147"/>
                      </a:lnTo>
                      <a:lnTo>
                        <a:pt x="3150" y="11296"/>
                      </a:lnTo>
                      <a:lnTo>
                        <a:pt x="3411" y="11426"/>
                      </a:lnTo>
                      <a:lnTo>
                        <a:pt x="3672" y="11547"/>
                      </a:lnTo>
                      <a:lnTo>
                        <a:pt x="3942" y="11659"/>
                      </a:lnTo>
                      <a:lnTo>
                        <a:pt x="4222" y="11752"/>
                      </a:lnTo>
                      <a:lnTo>
                        <a:pt x="4511" y="11836"/>
                      </a:lnTo>
                      <a:lnTo>
                        <a:pt x="4800" y="11901"/>
                      </a:lnTo>
                      <a:lnTo>
                        <a:pt x="5098" y="11957"/>
                      </a:lnTo>
                      <a:lnTo>
                        <a:pt x="5396" y="11995"/>
                      </a:lnTo>
                      <a:lnTo>
                        <a:pt x="5704" y="12013"/>
                      </a:lnTo>
                      <a:lnTo>
                        <a:pt x="6011" y="12023"/>
                      </a:lnTo>
                      <a:lnTo>
                        <a:pt x="9012" y="12023"/>
                      </a:lnTo>
                      <a:lnTo>
                        <a:pt x="9320" y="12013"/>
                      </a:lnTo>
                      <a:lnTo>
                        <a:pt x="9627" y="11995"/>
                      </a:lnTo>
                      <a:lnTo>
                        <a:pt x="9925" y="11957"/>
                      </a:lnTo>
                      <a:lnTo>
                        <a:pt x="10224" y="11901"/>
                      </a:lnTo>
                      <a:lnTo>
                        <a:pt x="10512" y="11836"/>
                      </a:lnTo>
                      <a:lnTo>
                        <a:pt x="10792" y="11752"/>
                      </a:lnTo>
                      <a:lnTo>
                        <a:pt x="11072" y="11659"/>
                      </a:lnTo>
                      <a:lnTo>
                        <a:pt x="11342" y="11547"/>
                      </a:lnTo>
                      <a:lnTo>
                        <a:pt x="11612" y="11426"/>
                      </a:lnTo>
                      <a:lnTo>
                        <a:pt x="11873" y="11296"/>
                      </a:lnTo>
                      <a:lnTo>
                        <a:pt x="12125" y="11147"/>
                      </a:lnTo>
                      <a:lnTo>
                        <a:pt x="12367" y="10997"/>
                      </a:lnTo>
                      <a:lnTo>
                        <a:pt x="12600" y="10830"/>
                      </a:lnTo>
                      <a:lnTo>
                        <a:pt x="12833" y="10643"/>
                      </a:lnTo>
                      <a:lnTo>
                        <a:pt x="13047" y="10457"/>
                      </a:lnTo>
                      <a:lnTo>
                        <a:pt x="13262" y="10261"/>
                      </a:lnTo>
                      <a:lnTo>
                        <a:pt x="13457" y="10047"/>
                      </a:lnTo>
                      <a:lnTo>
                        <a:pt x="13644" y="9833"/>
                      </a:lnTo>
                      <a:lnTo>
                        <a:pt x="13821" y="9609"/>
                      </a:lnTo>
                      <a:lnTo>
                        <a:pt x="13989" y="9367"/>
                      </a:lnTo>
                      <a:lnTo>
                        <a:pt x="14147" y="9124"/>
                      </a:lnTo>
                      <a:lnTo>
                        <a:pt x="14296" y="8873"/>
                      </a:lnTo>
                      <a:lnTo>
                        <a:pt x="14427" y="8612"/>
                      </a:lnTo>
                      <a:lnTo>
                        <a:pt x="14548" y="8351"/>
                      </a:lnTo>
                      <a:lnTo>
                        <a:pt x="14660" y="8071"/>
                      </a:lnTo>
                      <a:lnTo>
                        <a:pt x="14753" y="7801"/>
                      </a:lnTo>
                      <a:lnTo>
                        <a:pt x="14837" y="7512"/>
                      </a:lnTo>
                      <a:lnTo>
                        <a:pt x="14902" y="7223"/>
                      </a:lnTo>
                      <a:lnTo>
                        <a:pt x="14958" y="6925"/>
                      </a:lnTo>
                      <a:lnTo>
                        <a:pt x="14995" y="6627"/>
                      </a:lnTo>
                      <a:lnTo>
                        <a:pt x="15014" y="6319"/>
                      </a:lnTo>
                      <a:lnTo>
                        <a:pt x="15023" y="6012"/>
                      </a:lnTo>
                      <a:lnTo>
                        <a:pt x="15014" y="5704"/>
                      </a:lnTo>
                      <a:lnTo>
                        <a:pt x="14995" y="5406"/>
                      </a:lnTo>
                      <a:lnTo>
                        <a:pt x="14958" y="5098"/>
                      </a:lnTo>
                      <a:lnTo>
                        <a:pt x="14902" y="4809"/>
                      </a:lnTo>
                      <a:lnTo>
                        <a:pt x="14837" y="4521"/>
                      </a:lnTo>
                      <a:lnTo>
                        <a:pt x="14753" y="4232"/>
                      </a:lnTo>
                      <a:lnTo>
                        <a:pt x="14660" y="3952"/>
                      </a:lnTo>
                      <a:lnTo>
                        <a:pt x="14548" y="3682"/>
                      </a:lnTo>
                      <a:lnTo>
                        <a:pt x="14427" y="3412"/>
                      </a:lnTo>
                      <a:lnTo>
                        <a:pt x="14296" y="3160"/>
                      </a:lnTo>
                      <a:lnTo>
                        <a:pt x="14147" y="2908"/>
                      </a:lnTo>
                      <a:lnTo>
                        <a:pt x="13989" y="2657"/>
                      </a:lnTo>
                      <a:lnTo>
                        <a:pt x="13821" y="2424"/>
                      </a:lnTo>
                      <a:lnTo>
                        <a:pt x="13644" y="2200"/>
                      </a:lnTo>
                      <a:lnTo>
                        <a:pt x="13457" y="1976"/>
                      </a:lnTo>
                      <a:lnTo>
                        <a:pt x="13262" y="1771"/>
                      </a:lnTo>
                      <a:lnTo>
                        <a:pt x="13047" y="1566"/>
                      </a:lnTo>
                      <a:lnTo>
                        <a:pt x="12833" y="1380"/>
                      </a:lnTo>
                      <a:lnTo>
                        <a:pt x="12600" y="1203"/>
                      </a:lnTo>
                      <a:lnTo>
                        <a:pt x="12367" y="1035"/>
                      </a:lnTo>
                      <a:lnTo>
                        <a:pt x="12125" y="877"/>
                      </a:lnTo>
                      <a:lnTo>
                        <a:pt x="11873" y="728"/>
                      </a:lnTo>
                      <a:lnTo>
                        <a:pt x="11612" y="597"/>
                      </a:lnTo>
                      <a:lnTo>
                        <a:pt x="11342" y="476"/>
                      </a:lnTo>
                      <a:lnTo>
                        <a:pt x="11072" y="373"/>
                      </a:lnTo>
                      <a:lnTo>
                        <a:pt x="10792" y="271"/>
                      </a:lnTo>
                      <a:lnTo>
                        <a:pt x="10512" y="196"/>
                      </a:lnTo>
                      <a:lnTo>
                        <a:pt x="10224" y="131"/>
                      </a:lnTo>
                      <a:lnTo>
                        <a:pt x="9925" y="75"/>
                      </a:lnTo>
                      <a:lnTo>
                        <a:pt x="9627" y="38"/>
                      </a:lnTo>
                      <a:lnTo>
                        <a:pt x="9320" y="10"/>
                      </a:lnTo>
                      <a:lnTo>
                        <a:pt x="901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8" name="Google Shape;3168;p32"/>
                <p:cNvSpPr/>
                <p:nvPr/>
              </p:nvSpPr>
              <p:spPr>
                <a:xfrm>
                  <a:off x="2622606" y="4607345"/>
                  <a:ext cx="153743" cy="425394"/>
                </a:xfrm>
                <a:custGeom>
                  <a:rect b="b" l="l" r="r" t="t"/>
                  <a:pathLst>
                    <a:path extrusionOk="0" h="20168" w="7289">
                      <a:moveTo>
                        <a:pt x="6664" y="1"/>
                      </a:moveTo>
                      <a:lnTo>
                        <a:pt x="0" y="3672"/>
                      </a:lnTo>
                      <a:lnTo>
                        <a:pt x="364" y="20168"/>
                      </a:lnTo>
                      <a:lnTo>
                        <a:pt x="7288" y="20168"/>
                      </a:lnTo>
                      <a:lnTo>
                        <a:pt x="666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9" name="Google Shape;3169;p32"/>
                <p:cNvSpPr/>
                <p:nvPr/>
              </p:nvSpPr>
              <p:spPr>
                <a:xfrm>
                  <a:off x="2451588" y="4042804"/>
                  <a:ext cx="307655" cy="562790"/>
                </a:xfrm>
                <a:custGeom>
                  <a:rect b="b" l="l" r="r" t="t"/>
                  <a:pathLst>
                    <a:path extrusionOk="0" h="26682" w="14586">
                      <a:moveTo>
                        <a:pt x="6105" y="1"/>
                      </a:moveTo>
                      <a:lnTo>
                        <a:pt x="5797" y="10"/>
                      </a:lnTo>
                      <a:lnTo>
                        <a:pt x="5480" y="38"/>
                      </a:lnTo>
                      <a:lnTo>
                        <a:pt x="5182" y="75"/>
                      </a:lnTo>
                      <a:lnTo>
                        <a:pt x="4875" y="131"/>
                      </a:lnTo>
                      <a:lnTo>
                        <a:pt x="4586" y="196"/>
                      </a:lnTo>
                      <a:lnTo>
                        <a:pt x="4297" y="280"/>
                      </a:lnTo>
                      <a:lnTo>
                        <a:pt x="4008" y="373"/>
                      </a:lnTo>
                      <a:lnTo>
                        <a:pt x="3728" y="485"/>
                      </a:lnTo>
                      <a:lnTo>
                        <a:pt x="3458" y="606"/>
                      </a:lnTo>
                      <a:lnTo>
                        <a:pt x="3197" y="746"/>
                      </a:lnTo>
                      <a:lnTo>
                        <a:pt x="2946" y="886"/>
                      </a:lnTo>
                      <a:lnTo>
                        <a:pt x="2694" y="1044"/>
                      </a:lnTo>
                      <a:lnTo>
                        <a:pt x="2452" y="1221"/>
                      </a:lnTo>
                      <a:lnTo>
                        <a:pt x="2228" y="1399"/>
                      </a:lnTo>
                      <a:lnTo>
                        <a:pt x="2004" y="1594"/>
                      </a:lnTo>
                      <a:lnTo>
                        <a:pt x="1790" y="1790"/>
                      </a:lnTo>
                      <a:lnTo>
                        <a:pt x="1594" y="2004"/>
                      </a:lnTo>
                      <a:lnTo>
                        <a:pt x="1399" y="2228"/>
                      </a:lnTo>
                      <a:lnTo>
                        <a:pt x="1212" y="2461"/>
                      </a:lnTo>
                      <a:lnTo>
                        <a:pt x="1044" y="2694"/>
                      </a:lnTo>
                      <a:lnTo>
                        <a:pt x="886" y="2946"/>
                      </a:lnTo>
                      <a:lnTo>
                        <a:pt x="737" y="3197"/>
                      </a:lnTo>
                      <a:lnTo>
                        <a:pt x="606" y="3467"/>
                      </a:lnTo>
                      <a:lnTo>
                        <a:pt x="485" y="3738"/>
                      </a:lnTo>
                      <a:lnTo>
                        <a:pt x="373" y="4008"/>
                      </a:lnTo>
                      <a:lnTo>
                        <a:pt x="280" y="4297"/>
                      </a:lnTo>
                      <a:lnTo>
                        <a:pt x="196" y="4586"/>
                      </a:lnTo>
                      <a:lnTo>
                        <a:pt x="131" y="4884"/>
                      </a:lnTo>
                      <a:lnTo>
                        <a:pt x="75" y="5182"/>
                      </a:lnTo>
                      <a:lnTo>
                        <a:pt x="38" y="5490"/>
                      </a:lnTo>
                      <a:lnTo>
                        <a:pt x="10" y="5797"/>
                      </a:lnTo>
                      <a:lnTo>
                        <a:pt x="1" y="6114"/>
                      </a:lnTo>
                      <a:lnTo>
                        <a:pt x="1" y="25275"/>
                      </a:lnTo>
                      <a:lnTo>
                        <a:pt x="448" y="25452"/>
                      </a:lnTo>
                      <a:lnTo>
                        <a:pt x="914" y="25619"/>
                      </a:lnTo>
                      <a:lnTo>
                        <a:pt x="1408" y="25787"/>
                      </a:lnTo>
                      <a:lnTo>
                        <a:pt x="1920" y="25936"/>
                      </a:lnTo>
                      <a:lnTo>
                        <a:pt x="2452" y="26085"/>
                      </a:lnTo>
                      <a:lnTo>
                        <a:pt x="3011" y="26216"/>
                      </a:lnTo>
                      <a:lnTo>
                        <a:pt x="3589" y="26337"/>
                      </a:lnTo>
                      <a:lnTo>
                        <a:pt x="4185" y="26449"/>
                      </a:lnTo>
                      <a:lnTo>
                        <a:pt x="4614" y="26505"/>
                      </a:lnTo>
                      <a:lnTo>
                        <a:pt x="5033" y="26561"/>
                      </a:lnTo>
                      <a:lnTo>
                        <a:pt x="5452" y="26607"/>
                      </a:lnTo>
                      <a:lnTo>
                        <a:pt x="5853" y="26635"/>
                      </a:lnTo>
                      <a:lnTo>
                        <a:pt x="6263" y="26663"/>
                      </a:lnTo>
                      <a:lnTo>
                        <a:pt x="6664" y="26672"/>
                      </a:lnTo>
                      <a:lnTo>
                        <a:pt x="7055" y="26682"/>
                      </a:lnTo>
                      <a:lnTo>
                        <a:pt x="7447" y="26682"/>
                      </a:lnTo>
                      <a:lnTo>
                        <a:pt x="7829" y="26672"/>
                      </a:lnTo>
                      <a:lnTo>
                        <a:pt x="8202" y="26654"/>
                      </a:lnTo>
                      <a:lnTo>
                        <a:pt x="8574" y="26635"/>
                      </a:lnTo>
                      <a:lnTo>
                        <a:pt x="8938" y="26607"/>
                      </a:lnTo>
                      <a:lnTo>
                        <a:pt x="9292" y="26570"/>
                      </a:lnTo>
                      <a:lnTo>
                        <a:pt x="9637" y="26533"/>
                      </a:lnTo>
                      <a:lnTo>
                        <a:pt x="9982" y="26486"/>
                      </a:lnTo>
                      <a:lnTo>
                        <a:pt x="10317" y="26430"/>
                      </a:lnTo>
                      <a:lnTo>
                        <a:pt x="10969" y="26318"/>
                      </a:lnTo>
                      <a:lnTo>
                        <a:pt x="11585" y="26188"/>
                      </a:lnTo>
                      <a:lnTo>
                        <a:pt x="12172" y="26048"/>
                      </a:lnTo>
                      <a:lnTo>
                        <a:pt x="12731" y="25899"/>
                      </a:lnTo>
                      <a:lnTo>
                        <a:pt x="13253" y="25740"/>
                      </a:lnTo>
                      <a:lnTo>
                        <a:pt x="13737" y="25582"/>
                      </a:lnTo>
                      <a:lnTo>
                        <a:pt x="14175" y="25433"/>
                      </a:lnTo>
                      <a:lnTo>
                        <a:pt x="14585" y="25275"/>
                      </a:lnTo>
                      <a:lnTo>
                        <a:pt x="14585" y="6114"/>
                      </a:lnTo>
                      <a:lnTo>
                        <a:pt x="14576" y="5797"/>
                      </a:lnTo>
                      <a:lnTo>
                        <a:pt x="14557" y="5490"/>
                      </a:lnTo>
                      <a:lnTo>
                        <a:pt x="14520" y="5182"/>
                      </a:lnTo>
                      <a:lnTo>
                        <a:pt x="14464" y="4884"/>
                      </a:lnTo>
                      <a:lnTo>
                        <a:pt x="14399" y="4586"/>
                      </a:lnTo>
                      <a:lnTo>
                        <a:pt x="14315" y="4297"/>
                      </a:lnTo>
                      <a:lnTo>
                        <a:pt x="14222" y="4008"/>
                      </a:lnTo>
                      <a:lnTo>
                        <a:pt x="14110" y="3738"/>
                      </a:lnTo>
                      <a:lnTo>
                        <a:pt x="13989" y="3467"/>
                      </a:lnTo>
                      <a:lnTo>
                        <a:pt x="13849" y="3197"/>
                      </a:lnTo>
                      <a:lnTo>
                        <a:pt x="13700" y="2946"/>
                      </a:lnTo>
                      <a:lnTo>
                        <a:pt x="13542" y="2694"/>
                      </a:lnTo>
                      <a:lnTo>
                        <a:pt x="13374" y="2461"/>
                      </a:lnTo>
                      <a:lnTo>
                        <a:pt x="13197" y="2228"/>
                      </a:lnTo>
                      <a:lnTo>
                        <a:pt x="13001" y="2004"/>
                      </a:lnTo>
                      <a:lnTo>
                        <a:pt x="12796" y="1790"/>
                      </a:lnTo>
                      <a:lnTo>
                        <a:pt x="12591" y="1594"/>
                      </a:lnTo>
                      <a:lnTo>
                        <a:pt x="12367" y="1399"/>
                      </a:lnTo>
                      <a:lnTo>
                        <a:pt x="12134" y="1221"/>
                      </a:lnTo>
                      <a:lnTo>
                        <a:pt x="11892" y="1044"/>
                      </a:lnTo>
                      <a:lnTo>
                        <a:pt x="11650" y="886"/>
                      </a:lnTo>
                      <a:lnTo>
                        <a:pt x="11389" y="746"/>
                      </a:lnTo>
                      <a:lnTo>
                        <a:pt x="11128" y="606"/>
                      </a:lnTo>
                      <a:lnTo>
                        <a:pt x="10858" y="485"/>
                      </a:lnTo>
                      <a:lnTo>
                        <a:pt x="10578" y="373"/>
                      </a:lnTo>
                      <a:lnTo>
                        <a:pt x="10298" y="280"/>
                      </a:lnTo>
                      <a:lnTo>
                        <a:pt x="10010" y="196"/>
                      </a:lnTo>
                      <a:lnTo>
                        <a:pt x="9711" y="131"/>
                      </a:lnTo>
                      <a:lnTo>
                        <a:pt x="9413" y="75"/>
                      </a:lnTo>
                      <a:lnTo>
                        <a:pt x="9106" y="38"/>
                      </a:lnTo>
                      <a:lnTo>
                        <a:pt x="8798" y="10"/>
                      </a:lnTo>
                      <a:lnTo>
                        <a:pt x="84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0" name="Google Shape;3170;p32"/>
                <p:cNvSpPr/>
                <p:nvPr/>
              </p:nvSpPr>
              <p:spPr>
                <a:xfrm>
                  <a:off x="2505838" y="4042804"/>
                  <a:ext cx="190107" cy="118561"/>
                </a:xfrm>
                <a:custGeom>
                  <a:rect b="b" l="l" r="r" t="t"/>
                  <a:pathLst>
                    <a:path extrusionOk="0" h="5621" w="9013">
                      <a:moveTo>
                        <a:pt x="3533" y="1"/>
                      </a:moveTo>
                      <a:lnTo>
                        <a:pt x="3300" y="10"/>
                      </a:lnTo>
                      <a:lnTo>
                        <a:pt x="3067" y="19"/>
                      </a:lnTo>
                      <a:lnTo>
                        <a:pt x="2834" y="47"/>
                      </a:lnTo>
                      <a:lnTo>
                        <a:pt x="2601" y="75"/>
                      </a:lnTo>
                      <a:lnTo>
                        <a:pt x="2377" y="112"/>
                      </a:lnTo>
                      <a:lnTo>
                        <a:pt x="2154" y="159"/>
                      </a:lnTo>
                      <a:lnTo>
                        <a:pt x="1930" y="215"/>
                      </a:lnTo>
                      <a:lnTo>
                        <a:pt x="1716" y="280"/>
                      </a:lnTo>
                      <a:lnTo>
                        <a:pt x="1501" y="355"/>
                      </a:lnTo>
                      <a:lnTo>
                        <a:pt x="1287" y="429"/>
                      </a:lnTo>
                      <a:lnTo>
                        <a:pt x="1082" y="523"/>
                      </a:lnTo>
                      <a:lnTo>
                        <a:pt x="877" y="616"/>
                      </a:lnTo>
                      <a:lnTo>
                        <a:pt x="681" y="718"/>
                      </a:lnTo>
                      <a:lnTo>
                        <a:pt x="485" y="821"/>
                      </a:lnTo>
                      <a:lnTo>
                        <a:pt x="299" y="933"/>
                      </a:lnTo>
                      <a:lnTo>
                        <a:pt x="113" y="1054"/>
                      </a:lnTo>
                      <a:lnTo>
                        <a:pt x="66" y="1259"/>
                      </a:lnTo>
                      <a:lnTo>
                        <a:pt x="29" y="1454"/>
                      </a:lnTo>
                      <a:lnTo>
                        <a:pt x="10" y="1659"/>
                      </a:lnTo>
                      <a:lnTo>
                        <a:pt x="1" y="1864"/>
                      </a:lnTo>
                      <a:lnTo>
                        <a:pt x="10" y="2060"/>
                      </a:lnTo>
                      <a:lnTo>
                        <a:pt x="29" y="2247"/>
                      </a:lnTo>
                      <a:lnTo>
                        <a:pt x="57" y="2433"/>
                      </a:lnTo>
                      <a:lnTo>
                        <a:pt x="94" y="2619"/>
                      </a:lnTo>
                      <a:lnTo>
                        <a:pt x="150" y="2806"/>
                      </a:lnTo>
                      <a:lnTo>
                        <a:pt x="206" y="2983"/>
                      </a:lnTo>
                      <a:lnTo>
                        <a:pt x="280" y="3160"/>
                      </a:lnTo>
                      <a:lnTo>
                        <a:pt x="355" y="3328"/>
                      </a:lnTo>
                      <a:lnTo>
                        <a:pt x="448" y="3495"/>
                      </a:lnTo>
                      <a:lnTo>
                        <a:pt x="551" y="3654"/>
                      </a:lnTo>
                      <a:lnTo>
                        <a:pt x="653" y="3812"/>
                      </a:lnTo>
                      <a:lnTo>
                        <a:pt x="774" y="3961"/>
                      </a:lnTo>
                      <a:lnTo>
                        <a:pt x="895" y="4110"/>
                      </a:lnTo>
                      <a:lnTo>
                        <a:pt x="1035" y="4250"/>
                      </a:lnTo>
                      <a:lnTo>
                        <a:pt x="1175" y="4390"/>
                      </a:lnTo>
                      <a:lnTo>
                        <a:pt x="1324" y="4520"/>
                      </a:lnTo>
                      <a:lnTo>
                        <a:pt x="1483" y="4642"/>
                      </a:lnTo>
                      <a:lnTo>
                        <a:pt x="1641" y="4763"/>
                      </a:lnTo>
                      <a:lnTo>
                        <a:pt x="1809" y="4875"/>
                      </a:lnTo>
                      <a:lnTo>
                        <a:pt x="1986" y="4977"/>
                      </a:lnTo>
                      <a:lnTo>
                        <a:pt x="2172" y="5080"/>
                      </a:lnTo>
                      <a:lnTo>
                        <a:pt x="2359" y="5164"/>
                      </a:lnTo>
                      <a:lnTo>
                        <a:pt x="2554" y="5247"/>
                      </a:lnTo>
                      <a:lnTo>
                        <a:pt x="2750" y="5322"/>
                      </a:lnTo>
                      <a:lnTo>
                        <a:pt x="2955" y="5396"/>
                      </a:lnTo>
                      <a:lnTo>
                        <a:pt x="3169" y="5452"/>
                      </a:lnTo>
                      <a:lnTo>
                        <a:pt x="3384" y="5499"/>
                      </a:lnTo>
                      <a:lnTo>
                        <a:pt x="3598" y="5546"/>
                      </a:lnTo>
                      <a:lnTo>
                        <a:pt x="3822" y="5574"/>
                      </a:lnTo>
                      <a:lnTo>
                        <a:pt x="4045" y="5602"/>
                      </a:lnTo>
                      <a:lnTo>
                        <a:pt x="4278" y="5611"/>
                      </a:lnTo>
                      <a:lnTo>
                        <a:pt x="4511" y="5620"/>
                      </a:lnTo>
                      <a:lnTo>
                        <a:pt x="4735" y="5611"/>
                      </a:lnTo>
                      <a:lnTo>
                        <a:pt x="4968" y="5602"/>
                      </a:lnTo>
                      <a:lnTo>
                        <a:pt x="5192" y="5574"/>
                      </a:lnTo>
                      <a:lnTo>
                        <a:pt x="5415" y="5546"/>
                      </a:lnTo>
                      <a:lnTo>
                        <a:pt x="5630" y="5499"/>
                      </a:lnTo>
                      <a:lnTo>
                        <a:pt x="5844" y="5452"/>
                      </a:lnTo>
                      <a:lnTo>
                        <a:pt x="6058" y="5396"/>
                      </a:lnTo>
                      <a:lnTo>
                        <a:pt x="6263" y="5322"/>
                      </a:lnTo>
                      <a:lnTo>
                        <a:pt x="6459" y="5247"/>
                      </a:lnTo>
                      <a:lnTo>
                        <a:pt x="6655" y="5164"/>
                      </a:lnTo>
                      <a:lnTo>
                        <a:pt x="6841" y="5080"/>
                      </a:lnTo>
                      <a:lnTo>
                        <a:pt x="7028" y="4977"/>
                      </a:lnTo>
                      <a:lnTo>
                        <a:pt x="7205" y="4875"/>
                      </a:lnTo>
                      <a:lnTo>
                        <a:pt x="7372" y="4763"/>
                      </a:lnTo>
                      <a:lnTo>
                        <a:pt x="7531" y="4642"/>
                      </a:lnTo>
                      <a:lnTo>
                        <a:pt x="7689" y="4520"/>
                      </a:lnTo>
                      <a:lnTo>
                        <a:pt x="7838" y="4390"/>
                      </a:lnTo>
                      <a:lnTo>
                        <a:pt x="7978" y="4250"/>
                      </a:lnTo>
                      <a:lnTo>
                        <a:pt x="8118" y="4110"/>
                      </a:lnTo>
                      <a:lnTo>
                        <a:pt x="8239" y="3961"/>
                      </a:lnTo>
                      <a:lnTo>
                        <a:pt x="8360" y="3812"/>
                      </a:lnTo>
                      <a:lnTo>
                        <a:pt x="8463" y="3654"/>
                      </a:lnTo>
                      <a:lnTo>
                        <a:pt x="8565" y="3495"/>
                      </a:lnTo>
                      <a:lnTo>
                        <a:pt x="8658" y="3328"/>
                      </a:lnTo>
                      <a:lnTo>
                        <a:pt x="8733" y="3160"/>
                      </a:lnTo>
                      <a:lnTo>
                        <a:pt x="8808" y="2983"/>
                      </a:lnTo>
                      <a:lnTo>
                        <a:pt x="8873" y="2806"/>
                      </a:lnTo>
                      <a:lnTo>
                        <a:pt x="8919" y="2619"/>
                      </a:lnTo>
                      <a:lnTo>
                        <a:pt x="8957" y="2433"/>
                      </a:lnTo>
                      <a:lnTo>
                        <a:pt x="8985" y="2247"/>
                      </a:lnTo>
                      <a:lnTo>
                        <a:pt x="9003" y="2060"/>
                      </a:lnTo>
                      <a:lnTo>
                        <a:pt x="9013" y="1864"/>
                      </a:lnTo>
                      <a:lnTo>
                        <a:pt x="9003" y="1715"/>
                      </a:lnTo>
                      <a:lnTo>
                        <a:pt x="8994" y="1576"/>
                      </a:lnTo>
                      <a:lnTo>
                        <a:pt x="8975" y="1426"/>
                      </a:lnTo>
                      <a:lnTo>
                        <a:pt x="8957" y="1287"/>
                      </a:lnTo>
                      <a:lnTo>
                        <a:pt x="8929" y="1147"/>
                      </a:lnTo>
                      <a:lnTo>
                        <a:pt x="8891" y="1007"/>
                      </a:lnTo>
                      <a:lnTo>
                        <a:pt x="8845" y="867"/>
                      </a:lnTo>
                      <a:lnTo>
                        <a:pt x="8798" y="728"/>
                      </a:lnTo>
                      <a:lnTo>
                        <a:pt x="8472" y="569"/>
                      </a:lnTo>
                      <a:lnTo>
                        <a:pt x="8304" y="495"/>
                      </a:lnTo>
                      <a:lnTo>
                        <a:pt x="8137" y="420"/>
                      </a:lnTo>
                      <a:lnTo>
                        <a:pt x="7959" y="355"/>
                      </a:lnTo>
                      <a:lnTo>
                        <a:pt x="7782" y="299"/>
                      </a:lnTo>
                      <a:lnTo>
                        <a:pt x="7605" y="243"/>
                      </a:lnTo>
                      <a:lnTo>
                        <a:pt x="7428" y="196"/>
                      </a:lnTo>
                      <a:lnTo>
                        <a:pt x="7242" y="150"/>
                      </a:lnTo>
                      <a:lnTo>
                        <a:pt x="7055" y="112"/>
                      </a:lnTo>
                      <a:lnTo>
                        <a:pt x="6869" y="84"/>
                      </a:lnTo>
                      <a:lnTo>
                        <a:pt x="6683" y="57"/>
                      </a:lnTo>
                      <a:lnTo>
                        <a:pt x="6496" y="29"/>
                      </a:lnTo>
                      <a:lnTo>
                        <a:pt x="6301" y="19"/>
                      </a:lnTo>
                      <a:lnTo>
                        <a:pt x="6105" y="10"/>
                      </a:lnTo>
                      <a:lnTo>
                        <a:pt x="5909"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1" name="Google Shape;3171;p32"/>
                <p:cNvSpPr/>
                <p:nvPr/>
              </p:nvSpPr>
              <p:spPr>
                <a:xfrm>
                  <a:off x="2433892" y="4607345"/>
                  <a:ext cx="153743" cy="425394"/>
                </a:xfrm>
                <a:custGeom>
                  <a:rect b="b" l="l" r="r" t="t"/>
                  <a:pathLst>
                    <a:path extrusionOk="0" h="20168" w="7289">
                      <a:moveTo>
                        <a:pt x="625" y="1"/>
                      </a:moveTo>
                      <a:lnTo>
                        <a:pt x="1" y="20168"/>
                      </a:lnTo>
                      <a:lnTo>
                        <a:pt x="6925" y="20168"/>
                      </a:lnTo>
                      <a:lnTo>
                        <a:pt x="7289" y="3672"/>
                      </a:lnTo>
                      <a:lnTo>
                        <a:pt x="62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2" name="Google Shape;3172;p32"/>
                <p:cNvSpPr/>
                <p:nvPr/>
              </p:nvSpPr>
              <p:spPr>
                <a:xfrm>
                  <a:off x="2365890" y="5359799"/>
                  <a:ext cx="199345" cy="90656"/>
                </a:xfrm>
                <a:custGeom>
                  <a:rect b="b" l="l" r="r" t="t"/>
                  <a:pathLst>
                    <a:path extrusionOk="0" h="4298" w="9451">
                      <a:moveTo>
                        <a:pt x="3896" y="1"/>
                      </a:moveTo>
                      <a:lnTo>
                        <a:pt x="3691" y="19"/>
                      </a:lnTo>
                      <a:lnTo>
                        <a:pt x="3476" y="47"/>
                      </a:lnTo>
                      <a:lnTo>
                        <a:pt x="3281" y="85"/>
                      </a:lnTo>
                      <a:lnTo>
                        <a:pt x="3076" y="122"/>
                      </a:lnTo>
                      <a:lnTo>
                        <a:pt x="2880" y="178"/>
                      </a:lnTo>
                      <a:lnTo>
                        <a:pt x="2694" y="243"/>
                      </a:lnTo>
                      <a:lnTo>
                        <a:pt x="2507" y="318"/>
                      </a:lnTo>
                      <a:lnTo>
                        <a:pt x="2321" y="402"/>
                      </a:lnTo>
                      <a:lnTo>
                        <a:pt x="2144" y="495"/>
                      </a:lnTo>
                      <a:lnTo>
                        <a:pt x="1976" y="588"/>
                      </a:lnTo>
                      <a:lnTo>
                        <a:pt x="1808" y="700"/>
                      </a:lnTo>
                      <a:lnTo>
                        <a:pt x="1650" y="812"/>
                      </a:lnTo>
                      <a:lnTo>
                        <a:pt x="1491" y="933"/>
                      </a:lnTo>
                      <a:lnTo>
                        <a:pt x="1342" y="1063"/>
                      </a:lnTo>
                      <a:lnTo>
                        <a:pt x="1203" y="1203"/>
                      </a:lnTo>
                      <a:lnTo>
                        <a:pt x="1063" y="1343"/>
                      </a:lnTo>
                      <a:lnTo>
                        <a:pt x="932" y="1492"/>
                      </a:lnTo>
                      <a:lnTo>
                        <a:pt x="811" y="1650"/>
                      </a:lnTo>
                      <a:lnTo>
                        <a:pt x="699" y="1809"/>
                      </a:lnTo>
                      <a:lnTo>
                        <a:pt x="587" y="1977"/>
                      </a:lnTo>
                      <a:lnTo>
                        <a:pt x="494" y="2144"/>
                      </a:lnTo>
                      <a:lnTo>
                        <a:pt x="401" y="2321"/>
                      </a:lnTo>
                      <a:lnTo>
                        <a:pt x="317" y="2508"/>
                      </a:lnTo>
                      <a:lnTo>
                        <a:pt x="243" y="2694"/>
                      </a:lnTo>
                      <a:lnTo>
                        <a:pt x="177" y="2880"/>
                      </a:lnTo>
                      <a:lnTo>
                        <a:pt x="131" y="3076"/>
                      </a:lnTo>
                      <a:lnTo>
                        <a:pt x="84" y="3281"/>
                      </a:lnTo>
                      <a:lnTo>
                        <a:pt x="47" y="3477"/>
                      </a:lnTo>
                      <a:lnTo>
                        <a:pt x="19" y="3691"/>
                      </a:lnTo>
                      <a:lnTo>
                        <a:pt x="0" y="3896"/>
                      </a:lnTo>
                      <a:lnTo>
                        <a:pt x="0" y="4111"/>
                      </a:lnTo>
                      <a:lnTo>
                        <a:pt x="0" y="4297"/>
                      </a:lnTo>
                      <a:lnTo>
                        <a:pt x="9450" y="4297"/>
                      </a:lnTo>
                      <a:lnTo>
                        <a:pt x="9450" y="1492"/>
                      </a:lnTo>
                      <a:lnTo>
                        <a:pt x="9441" y="1343"/>
                      </a:lnTo>
                      <a:lnTo>
                        <a:pt x="9422" y="1194"/>
                      </a:lnTo>
                      <a:lnTo>
                        <a:pt x="9385" y="1045"/>
                      </a:lnTo>
                      <a:lnTo>
                        <a:pt x="9329" y="914"/>
                      </a:lnTo>
                      <a:lnTo>
                        <a:pt x="9273" y="784"/>
                      </a:lnTo>
                      <a:lnTo>
                        <a:pt x="9189" y="653"/>
                      </a:lnTo>
                      <a:lnTo>
                        <a:pt x="9105" y="541"/>
                      </a:lnTo>
                      <a:lnTo>
                        <a:pt x="9012" y="439"/>
                      </a:lnTo>
                      <a:lnTo>
                        <a:pt x="8910" y="336"/>
                      </a:lnTo>
                      <a:lnTo>
                        <a:pt x="8789" y="252"/>
                      </a:lnTo>
                      <a:lnTo>
                        <a:pt x="8667" y="178"/>
                      </a:lnTo>
                      <a:lnTo>
                        <a:pt x="8537" y="113"/>
                      </a:lnTo>
                      <a:lnTo>
                        <a:pt x="8397" y="66"/>
                      </a:lnTo>
                      <a:lnTo>
                        <a:pt x="8257" y="29"/>
                      </a:lnTo>
                      <a:lnTo>
                        <a:pt x="8108"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3" name="Google Shape;3173;p32"/>
                <p:cNvSpPr/>
                <p:nvPr/>
              </p:nvSpPr>
              <p:spPr>
                <a:xfrm>
                  <a:off x="2361945" y="5364924"/>
                  <a:ext cx="59797" cy="82957"/>
                </a:xfrm>
                <a:custGeom>
                  <a:rect b="b" l="l" r="r" t="t"/>
                  <a:pathLst>
                    <a:path extrusionOk="0" h="3933" w="2835">
                      <a:moveTo>
                        <a:pt x="2834" y="0"/>
                      </a:moveTo>
                      <a:lnTo>
                        <a:pt x="2685" y="47"/>
                      </a:lnTo>
                      <a:lnTo>
                        <a:pt x="2536" y="103"/>
                      </a:lnTo>
                      <a:lnTo>
                        <a:pt x="2387" y="168"/>
                      </a:lnTo>
                      <a:lnTo>
                        <a:pt x="2247" y="233"/>
                      </a:lnTo>
                      <a:lnTo>
                        <a:pt x="2107" y="308"/>
                      </a:lnTo>
                      <a:lnTo>
                        <a:pt x="1967" y="382"/>
                      </a:lnTo>
                      <a:lnTo>
                        <a:pt x="1828" y="466"/>
                      </a:lnTo>
                      <a:lnTo>
                        <a:pt x="1697" y="559"/>
                      </a:lnTo>
                      <a:lnTo>
                        <a:pt x="1576" y="652"/>
                      </a:lnTo>
                      <a:lnTo>
                        <a:pt x="1455" y="746"/>
                      </a:lnTo>
                      <a:lnTo>
                        <a:pt x="1334" y="848"/>
                      </a:lnTo>
                      <a:lnTo>
                        <a:pt x="1222" y="960"/>
                      </a:lnTo>
                      <a:lnTo>
                        <a:pt x="1110" y="1072"/>
                      </a:lnTo>
                      <a:lnTo>
                        <a:pt x="998" y="1184"/>
                      </a:lnTo>
                      <a:lnTo>
                        <a:pt x="896" y="1305"/>
                      </a:lnTo>
                      <a:lnTo>
                        <a:pt x="802" y="1435"/>
                      </a:lnTo>
                      <a:lnTo>
                        <a:pt x="709" y="1556"/>
                      </a:lnTo>
                      <a:lnTo>
                        <a:pt x="625" y="1687"/>
                      </a:lnTo>
                      <a:lnTo>
                        <a:pt x="542" y="1827"/>
                      </a:lnTo>
                      <a:lnTo>
                        <a:pt x="467" y="1967"/>
                      </a:lnTo>
                      <a:lnTo>
                        <a:pt x="392" y="2106"/>
                      </a:lnTo>
                      <a:lnTo>
                        <a:pt x="327" y="2246"/>
                      </a:lnTo>
                      <a:lnTo>
                        <a:pt x="262" y="2395"/>
                      </a:lnTo>
                      <a:lnTo>
                        <a:pt x="215" y="2544"/>
                      </a:lnTo>
                      <a:lnTo>
                        <a:pt x="159" y="2703"/>
                      </a:lnTo>
                      <a:lnTo>
                        <a:pt x="122" y="2861"/>
                      </a:lnTo>
                      <a:lnTo>
                        <a:pt x="85" y="3020"/>
                      </a:lnTo>
                      <a:lnTo>
                        <a:pt x="57" y="3178"/>
                      </a:lnTo>
                      <a:lnTo>
                        <a:pt x="29" y="3336"/>
                      </a:lnTo>
                      <a:lnTo>
                        <a:pt x="10" y="3504"/>
                      </a:lnTo>
                      <a:lnTo>
                        <a:pt x="1" y="3672"/>
                      </a:lnTo>
                      <a:lnTo>
                        <a:pt x="1" y="3840"/>
                      </a:lnTo>
                      <a:lnTo>
                        <a:pt x="1" y="3933"/>
                      </a:lnTo>
                      <a:lnTo>
                        <a:pt x="2834" y="3933"/>
                      </a:lnTo>
                      <a:lnTo>
                        <a:pt x="283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4" name="Google Shape;3174;p32"/>
                <p:cNvSpPr/>
                <p:nvPr/>
              </p:nvSpPr>
              <p:spPr>
                <a:xfrm>
                  <a:off x="2454731" y="5288063"/>
                  <a:ext cx="102046" cy="108521"/>
                </a:xfrm>
                <a:custGeom>
                  <a:rect b="b" l="l" r="r" t="t"/>
                  <a:pathLst>
                    <a:path extrusionOk="0" h="5145" w="4838">
                      <a:moveTo>
                        <a:pt x="1" y="0"/>
                      </a:moveTo>
                      <a:lnTo>
                        <a:pt x="1" y="5145"/>
                      </a:lnTo>
                      <a:lnTo>
                        <a:pt x="4837" y="5145"/>
                      </a:lnTo>
                      <a:lnTo>
                        <a:pt x="4837"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5" name="Google Shape;3175;p32"/>
                <p:cNvSpPr/>
                <p:nvPr/>
              </p:nvSpPr>
              <p:spPr>
                <a:xfrm>
                  <a:off x="2352517" y="5440013"/>
                  <a:ext cx="215270" cy="18498"/>
                </a:xfrm>
                <a:custGeom>
                  <a:rect b="b" l="l" r="r" t="t"/>
                  <a:pathLst>
                    <a:path extrusionOk="0" h="877" w="10206">
                      <a:moveTo>
                        <a:pt x="401" y="0"/>
                      </a:moveTo>
                      <a:lnTo>
                        <a:pt x="327" y="9"/>
                      </a:lnTo>
                      <a:lnTo>
                        <a:pt x="252" y="37"/>
                      </a:lnTo>
                      <a:lnTo>
                        <a:pt x="178" y="75"/>
                      </a:lnTo>
                      <a:lnTo>
                        <a:pt x="122" y="121"/>
                      </a:lnTo>
                      <a:lnTo>
                        <a:pt x="75" y="177"/>
                      </a:lnTo>
                      <a:lnTo>
                        <a:pt x="38" y="252"/>
                      </a:lnTo>
                      <a:lnTo>
                        <a:pt x="10" y="326"/>
                      </a:lnTo>
                      <a:lnTo>
                        <a:pt x="1" y="401"/>
                      </a:lnTo>
                      <a:lnTo>
                        <a:pt x="1" y="475"/>
                      </a:lnTo>
                      <a:lnTo>
                        <a:pt x="10" y="550"/>
                      </a:lnTo>
                      <a:lnTo>
                        <a:pt x="38" y="624"/>
                      </a:lnTo>
                      <a:lnTo>
                        <a:pt x="75" y="699"/>
                      </a:lnTo>
                      <a:lnTo>
                        <a:pt x="122" y="755"/>
                      </a:lnTo>
                      <a:lnTo>
                        <a:pt x="178" y="802"/>
                      </a:lnTo>
                      <a:lnTo>
                        <a:pt x="252" y="839"/>
                      </a:lnTo>
                      <a:lnTo>
                        <a:pt x="327" y="867"/>
                      </a:lnTo>
                      <a:lnTo>
                        <a:pt x="401" y="876"/>
                      </a:lnTo>
                      <a:lnTo>
                        <a:pt x="9805" y="876"/>
                      </a:lnTo>
                      <a:lnTo>
                        <a:pt x="9888" y="867"/>
                      </a:lnTo>
                      <a:lnTo>
                        <a:pt x="9963" y="839"/>
                      </a:lnTo>
                      <a:lnTo>
                        <a:pt x="10028" y="802"/>
                      </a:lnTo>
                      <a:lnTo>
                        <a:pt x="10094" y="755"/>
                      </a:lnTo>
                      <a:lnTo>
                        <a:pt x="10140" y="699"/>
                      </a:lnTo>
                      <a:lnTo>
                        <a:pt x="10177" y="624"/>
                      </a:lnTo>
                      <a:lnTo>
                        <a:pt x="10196" y="550"/>
                      </a:lnTo>
                      <a:lnTo>
                        <a:pt x="10205" y="475"/>
                      </a:lnTo>
                      <a:lnTo>
                        <a:pt x="10205" y="401"/>
                      </a:lnTo>
                      <a:lnTo>
                        <a:pt x="10196" y="326"/>
                      </a:lnTo>
                      <a:lnTo>
                        <a:pt x="10177" y="252"/>
                      </a:lnTo>
                      <a:lnTo>
                        <a:pt x="10140" y="177"/>
                      </a:lnTo>
                      <a:lnTo>
                        <a:pt x="10094" y="121"/>
                      </a:lnTo>
                      <a:lnTo>
                        <a:pt x="10028" y="75"/>
                      </a:lnTo>
                      <a:lnTo>
                        <a:pt x="9963" y="37"/>
                      </a:lnTo>
                      <a:lnTo>
                        <a:pt x="9888" y="9"/>
                      </a:lnTo>
                      <a:lnTo>
                        <a:pt x="980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6" name="Google Shape;3176;p32"/>
                <p:cNvSpPr/>
                <p:nvPr/>
              </p:nvSpPr>
              <p:spPr>
                <a:xfrm>
                  <a:off x="2505649" y="5363532"/>
                  <a:ext cx="30479" cy="41109"/>
                </a:xfrm>
                <a:custGeom>
                  <a:rect b="b" l="l" r="r" t="t"/>
                  <a:pathLst>
                    <a:path extrusionOk="0" h="1949" w="1445">
                      <a:moveTo>
                        <a:pt x="653" y="1"/>
                      </a:moveTo>
                      <a:lnTo>
                        <a:pt x="578" y="20"/>
                      </a:lnTo>
                      <a:lnTo>
                        <a:pt x="513" y="47"/>
                      </a:lnTo>
                      <a:lnTo>
                        <a:pt x="448" y="75"/>
                      </a:lnTo>
                      <a:lnTo>
                        <a:pt x="383" y="113"/>
                      </a:lnTo>
                      <a:lnTo>
                        <a:pt x="327" y="169"/>
                      </a:lnTo>
                      <a:lnTo>
                        <a:pt x="271" y="225"/>
                      </a:lnTo>
                      <a:lnTo>
                        <a:pt x="215" y="280"/>
                      </a:lnTo>
                      <a:lnTo>
                        <a:pt x="168" y="355"/>
                      </a:lnTo>
                      <a:lnTo>
                        <a:pt x="131" y="430"/>
                      </a:lnTo>
                      <a:lnTo>
                        <a:pt x="94" y="513"/>
                      </a:lnTo>
                      <a:lnTo>
                        <a:pt x="66" y="597"/>
                      </a:lnTo>
                      <a:lnTo>
                        <a:pt x="38" y="681"/>
                      </a:lnTo>
                      <a:lnTo>
                        <a:pt x="19" y="774"/>
                      </a:lnTo>
                      <a:lnTo>
                        <a:pt x="10" y="877"/>
                      </a:lnTo>
                      <a:lnTo>
                        <a:pt x="0" y="970"/>
                      </a:lnTo>
                      <a:lnTo>
                        <a:pt x="10" y="1073"/>
                      </a:lnTo>
                      <a:lnTo>
                        <a:pt x="19" y="1166"/>
                      </a:lnTo>
                      <a:lnTo>
                        <a:pt x="38" y="1259"/>
                      </a:lnTo>
                      <a:lnTo>
                        <a:pt x="66" y="1352"/>
                      </a:lnTo>
                      <a:lnTo>
                        <a:pt x="94" y="1436"/>
                      </a:lnTo>
                      <a:lnTo>
                        <a:pt x="131" y="1520"/>
                      </a:lnTo>
                      <a:lnTo>
                        <a:pt x="168" y="1594"/>
                      </a:lnTo>
                      <a:lnTo>
                        <a:pt x="215" y="1660"/>
                      </a:lnTo>
                      <a:lnTo>
                        <a:pt x="271" y="1725"/>
                      </a:lnTo>
                      <a:lnTo>
                        <a:pt x="327" y="1781"/>
                      </a:lnTo>
                      <a:lnTo>
                        <a:pt x="383" y="1827"/>
                      </a:lnTo>
                      <a:lnTo>
                        <a:pt x="448" y="1865"/>
                      </a:lnTo>
                      <a:lnTo>
                        <a:pt x="513" y="1902"/>
                      </a:lnTo>
                      <a:lnTo>
                        <a:pt x="578" y="1921"/>
                      </a:lnTo>
                      <a:lnTo>
                        <a:pt x="653" y="1939"/>
                      </a:lnTo>
                      <a:lnTo>
                        <a:pt x="727" y="1949"/>
                      </a:lnTo>
                      <a:lnTo>
                        <a:pt x="802" y="1939"/>
                      </a:lnTo>
                      <a:lnTo>
                        <a:pt x="867" y="1921"/>
                      </a:lnTo>
                      <a:lnTo>
                        <a:pt x="942" y="1902"/>
                      </a:lnTo>
                      <a:lnTo>
                        <a:pt x="1007" y="1865"/>
                      </a:lnTo>
                      <a:lnTo>
                        <a:pt x="1072" y="1827"/>
                      </a:lnTo>
                      <a:lnTo>
                        <a:pt x="1128" y="1781"/>
                      </a:lnTo>
                      <a:lnTo>
                        <a:pt x="1184" y="1725"/>
                      </a:lnTo>
                      <a:lnTo>
                        <a:pt x="1231" y="1660"/>
                      </a:lnTo>
                      <a:lnTo>
                        <a:pt x="1277" y="1594"/>
                      </a:lnTo>
                      <a:lnTo>
                        <a:pt x="1324" y="1520"/>
                      </a:lnTo>
                      <a:lnTo>
                        <a:pt x="1361" y="1436"/>
                      </a:lnTo>
                      <a:lnTo>
                        <a:pt x="1389" y="1352"/>
                      </a:lnTo>
                      <a:lnTo>
                        <a:pt x="1408" y="1259"/>
                      </a:lnTo>
                      <a:lnTo>
                        <a:pt x="1426" y="1166"/>
                      </a:lnTo>
                      <a:lnTo>
                        <a:pt x="1445" y="1073"/>
                      </a:lnTo>
                      <a:lnTo>
                        <a:pt x="1445" y="970"/>
                      </a:lnTo>
                      <a:lnTo>
                        <a:pt x="1445" y="877"/>
                      </a:lnTo>
                      <a:lnTo>
                        <a:pt x="1426" y="774"/>
                      </a:lnTo>
                      <a:lnTo>
                        <a:pt x="1408" y="681"/>
                      </a:lnTo>
                      <a:lnTo>
                        <a:pt x="1389" y="597"/>
                      </a:lnTo>
                      <a:lnTo>
                        <a:pt x="1361" y="513"/>
                      </a:lnTo>
                      <a:lnTo>
                        <a:pt x="1324" y="430"/>
                      </a:lnTo>
                      <a:lnTo>
                        <a:pt x="1277" y="355"/>
                      </a:lnTo>
                      <a:lnTo>
                        <a:pt x="1231" y="280"/>
                      </a:lnTo>
                      <a:lnTo>
                        <a:pt x="1184" y="225"/>
                      </a:lnTo>
                      <a:lnTo>
                        <a:pt x="1128" y="169"/>
                      </a:lnTo>
                      <a:lnTo>
                        <a:pt x="1072" y="113"/>
                      </a:lnTo>
                      <a:lnTo>
                        <a:pt x="1007" y="75"/>
                      </a:lnTo>
                      <a:lnTo>
                        <a:pt x="942" y="47"/>
                      </a:lnTo>
                      <a:lnTo>
                        <a:pt x="867" y="20"/>
                      </a:lnTo>
                      <a:lnTo>
                        <a:pt x="80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7" name="Google Shape;3177;p32"/>
                <p:cNvSpPr/>
                <p:nvPr/>
              </p:nvSpPr>
              <p:spPr>
                <a:xfrm>
                  <a:off x="2659750" y="5359799"/>
                  <a:ext cx="199535" cy="90656"/>
                </a:xfrm>
                <a:custGeom>
                  <a:rect b="b" l="l" r="r" t="t"/>
                  <a:pathLst>
                    <a:path extrusionOk="0" h="4298" w="9460">
                      <a:moveTo>
                        <a:pt x="1343" y="1"/>
                      </a:moveTo>
                      <a:lnTo>
                        <a:pt x="1194" y="29"/>
                      </a:lnTo>
                      <a:lnTo>
                        <a:pt x="1054" y="66"/>
                      </a:lnTo>
                      <a:lnTo>
                        <a:pt x="914" y="113"/>
                      </a:lnTo>
                      <a:lnTo>
                        <a:pt x="784" y="178"/>
                      </a:lnTo>
                      <a:lnTo>
                        <a:pt x="662" y="252"/>
                      </a:lnTo>
                      <a:lnTo>
                        <a:pt x="551" y="336"/>
                      </a:lnTo>
                      <a:lnTo>
                        <a:pt x="439" y="439"/>
                      </a:lnTo>
                      <a:lnTo>
                        <a:pt x="346" y="541"/>
                      </a:lnTo>
                      <a:lnTo>
                        <a:pt x="262" y="653"/>
                      </a:lnTo>
                      <a:lnTo>
                        <a:pt x="187" y="784"/>
                      </a:lnTo>
                      <a:lnTo>
                        <a:pt x="122" y="914"/>
                      </a:lnTo>
                      <a:lnTo>
                        <a:pt x="66" y="1045"/>
                      </a:lnTo>
                      <a:lnTo>
                        <a:pt x="38" y="1194"/>
                      </a:lnTo>
                      <a:lnTo>
                        <a:pt x="10" y="1343"/>
                      </a:lnTo>
                      <a:lnTo>
                        <a:pt x="1" y="1492"/>
                      </a:lnTo>
                      <a:lnTo>
                        <a:pt x="1" y="4297"/>
                      </a:lnTo>
                      <a:lnTo>
                        <a:pt x="9460" y="4297"/>
                      </a:lnTo>
                      <a:lnTo>
                        <a:pt x="9460" y="4111"/>
                      </a:lnTo>
                      <a:lnTo>
                        <a:pt x="9451" y="3896"/>
                      </a:lnTo>
                      <a:lnTo>
                        <a:pt x="9432" y="3691"/>
                      </a:lnTo>
                      <a:lnTo>
                        <a:pt x="9404" y="3477"/>
                      </a:lnTo>
                      <a:lnTo>
                        <a:pt x="9376" y="3281"/>
                      </a:lnTo>
                      <a:lnTo>
                        <a:pt x="9329" y="3076"/>
                      </a:lnTo>
                      <a:lnTo>
                        <a:pt x="9274" y="2880"/>
                      </a:lnTo>
                      <a:lnTo>
                        <a:pt x="9208" y="2694"/>
                      </a:lnTo>
                      <a:lnTo>
                        <a:pt x="9134" y="2508"/>
                      </a:lnTo>
                      <a:lnTo>
                        <a:pt x="9050" y="2321"/>
                      </a:lnTo>
                      <a:lnTo>
                        <a:pt x="8957" y="2144"/>
                      </a:lnTo>
                      <a:lnTo>
                        <a:pt x="8864" y="1977"/>
                      </a:lnTo>
                      <a:lnTo>
                        <a:pt x="8752" y="1809"/>
                      </a:lnTo>
                      <a:lnTo>
                        <a:pt x="8640" y="1650"/>
                      </a:lnTo>
                      <a:lnTo>
                        <a:pt x="8519" y="1492"/>
                      </a:lnTo>
                      <a:lnTo>
                        <a:pt x="8388" y="1343"/>
                      </a:lnTo>
                      <a:lnTo>
                        <a:pt x="8248" y="1203"/>
                      </a:lnTo>
                      <a:lnTo>
                        <a:pt x="8109" y="1063"/>
                      </a:lnTo>
                      <a:lnTo>
                        <a:pt x="7960" y="933"/>
                      </a:lnTo>
                      <a:lnTo>
                        <a:pt x="7801" y="812"/>
                      </a:lnTo>
                      <a:lnTo>
                        <a:pt x="7643" y="700"/>
                      </a:lnTo>
                      <a:lnTo>
                        <a:pt x="7475" y="588"/>
                      </a:lnTo>
                      <a:lnTo>
                        <a:pt x="7307" y="495"/>
                      </a:lnTo>
                      <a:lnTo>
                        <a:pt x="7130" y="402"/>
                      </a:lnTo>
                      <a:lnTo>
                        <a:pt x="6944" y="318"/>
                      </a:lnTo>
                      <a:lnTo>
                        <a:pt x="6757" y="243"/>
                      </a:lnTo>
                      <a:lnTo>
                        <a:pt x="6571" y="178"/>
                      </a:lnTo>
                      <a:lnTo>
                        <a:pt x="6375" y="122"/>
                      </a:lnTo>
                      <a:lnTo>
                        <a:pt x="6170" y="85"/>
                      </a:lnTo>
                      <a:lnTo>
                        <a:pt x="5975" y="47"/>
                      </a:lnTo>
                      <a:lnTo>
                        <a:pt x="5769" y="19"/>
                      </a:lnTo>
                      <a:lnTo>
                        <a:pt x="555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8" name="Google Shape;3178;p32"/>
                <p:cNvSpPr/>
                <p:nvPr/>
              </p:nvSpPr>
              <p:spPr>
                <a:xfrm>
                  <a:off x="2803053" y="5364924"/>
                  <a:ext cx="59776" cy="82957"/>
                </a:xfrm>
                <a:custGeom>
                  <a:rect b="b" l="l" r="r" t="t"/>
                  <a:pathLst>
                    <a:path extrusionOk="0" h="3933" w="2834">
                      <a:moveTo>
                        <a:pt x="1" y="0"/>
                      </a:moveTo>
                      <a:lnTo>
                        <a:pt x="1" y="3933"/>
                      </a:lnTo>
                      <a:lnTo>
                        <a:pt x="2834" y="3933"/>
                      </a:lnTo>
                      <a:lnTo>
                        <a:pt x="2834" y="3840"/>
                      </a:lnTo>
                      <a:lnTo>
                        <a:pt x="2834" y="3672"/>
                      </a:lnTo>
                      <a:lnTo>
                        <a:pt x="2824" y="3504"/>
                      </a:lnTo>
                      <a:lnTo>
                        <a:pt x="2806" y="3336"/>
                      </a:lnTo>
                      <a:lnTo>
                        <a:pt x="2787" y="3178"/>
                      </a:lnTo>
                      <a:lnTo>
                        <a:pt x="2750" y="3020"/>
                      </a:lnTo>
                      <a:lnTo>
                        <a:pt x="2713" y="2861"/>
                      </a:lnTo>
                      <a:lnTo>
                        <a:pt x="2675" y="2703"/>
                      </a:lnTo>
                      <a:lnTo>
                        <a:pt x="2629" y="2544"/>
                      </a:lnTo>
                      <a:lnTo>
                        <a:pt x="2573" y="2395"/>
                      </a:lnTo>
                      <a:lnTo>
                        <a:pt x="2508" y="2246"/>
                      </a:lnTo>
                      <a:lnTo>
                        <a:pt x="2442" y="2106"/>
                      </a:lnTo>
                      <a:lnTo>
                        <a:pt x="2377" y="1967"/>
                      </a:lnTo>
                      <a:lnTo>
                        <a:pt x="2293" y="1827"/>
                      </a:lnTo>
                      <a:lnTo>
                        <a:pt x="2219" y="1687"/>
                      </a:lnTo>
                      <a:lnTo>
                        <a:pt x="2125" y="1556"/>
                      </a:lnTo>
                      <a:lnTo>
                        <a:pt x="2032" y="1435"/>
                      </a:lnTo>
                      <a:lnTo>
                        <a:pt x="1939" y="1305"/>
                      </a:lnTo>
                      <a:lnTo>
                        <a:pt x="1837" y="1184"/>
                      </a:lnTo>
                      <a:lnTo>
                        <a:pt x="1734" y="1072"/>
                      </a:lnTo>
                      <a:lnTo>
                        <a:pt x="1622" y="960"/>
                      </a:lnTo>
                      <a:lnTo>
                        <a:pt x="1501" y="848"/>
                      </a:lnTo>
                      <a:lnTo>
                        <a:pt x="1389" y="746"/>
                      </a:lnTo>
                      <a:lnTo>
                        <a:pt x="1259" y="652"/>
                      </a:lnTo>
                      <a:lnTo>
                        <a:pt x="1138" y="559"/>
                      </a:lnTo>
                      <a:lnTo>
                        <a:pt x="1007" y="466"/>
                      </a:lnTo>
                      <a:lnTo>
                        <a:pt x="867" y="382"/>
                      </a:lnTo>
                      <a:lnTo>
                        <a:pt x="737" y="308"/>
                      </a:lnTo>
                      <a:lnTo>
                        <a:pt x="597" y="233"/>
                      </a:lnTo>
                      <a:lnTo>
                        <a:pt x="448" y="168"/>
                      </a:lnTo>
                      <a:lnTo>
                        <a:pt x="299" y="103"/>
                      </a:lnTo>
                      <a:lnTo>
                        <a:pt x="150" y="47"/>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9" name="Google Shape;3179;p32"/>
                <p:cNvSpPr/>
                <p:nvPr/>
              </p:nvSpPr>
              <p:spPr>
                <a:xfrm>
                  <a:off x="2668208" y="5288063"/>
                  <a:ext cx="101835" cy="108521"/>
                </a:xfrm>
                <a:custGeom>
                  <a:rect b="b" l="l" r="r" t="t"/>
                  <a:pathLst>
                    <a:path extrusionOk="0" h="5145" w="4828">
                      <a:moveTo>
                        <a:pt x="1" y="0"/>
                      </a:moveTo>
                      <a:lnTo>
                        <a:pt x="1" y="5145"/>
                      </a:lnTo>
                      <a:lnTo>
                        <a:pt x="4828" y="5145"/>
                      </a:lnTo>
                      <a:lnTo>
                        <a:pt x="4828"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0" name="Google Shape;3180;p32"/>
                <p:cNvSpPr/>
                <p:nvPr/>
              </p:nvSpPr>
              <p:spPr>
                <a:xfrm>
                  <a:off x="2657008" y="5440013"/>
                  <a:ext cx="215270" cy="18498"/>
                </a:xfrm>
                <a:custGeom>
                  <a:rect b="b" l="l" r="r" t="t"/>
                  <a:pathLst>
                    <a:path extrusionOk="0" h="877" w="10206">
                      <a:moveTo>
                        <a:pt x="401" y="0"/>
                      </a:moveTo>
                      <a:lnTo>
                        <a:pt x="317" y="9"/>
                      </a:lnTo>
                      <a:lnTo>
                        <a:pt x="243" y="37"/>
                      </a:lnTo>
                      <a:lnTo>
                        <a:pt x="177" y="75"/>
                      </a:lnTo>
                      <a:lnTo>
                        <a:pt x="121" y="121"/>
                      </a:lnTo>
                      <a:lnTo>
                        <a:pt x="66" y="177"/>
                      </a:lnTo>
                      <a:lnTo>
                        <a:pt x="28" y="252"/>
                      </a:lnTo>
                      <a:lnTo>
                        <a:pt x="10" y="326"/>
                      </a:lnTo>
                      <a:lnTo>
                        <a:pt x="0" y="401"/>
                      </a:lnTo>
                      <a:lnTo>
                        <a:pt x="0" y="475"/>
                      </a:lnTo>
                      <a:lnTo>
                        <a:pt x="10" y="550"/>
                      </a:lnTo>
                      <a:lnTo>
                        <a:pt x="28" y="624"/>
                      </a:lnTo>
                      <a:lnTo>
                        <a:pt x="66" y="699"/>
                      </a:lnTo>
                      <a:lnTo>
                        <a:pt x="121" y="755"/>
                      </a:lnTo>
                      <a:lnTo>
                        <a:pt x="177" y="802"/>
                      </a:lnTo>
                      <a:lnTo>
                        <a:pt x="243" y="839"/>
                      </a:lnTo>
                      <a:lnTo>
                        <a:pt x="317" y="867"/>
                      </a:lnTo>
                      <a:lnTo>
                        <a:pt x="401" y="876"/>
                      </a:lnTo>
                      <a:lnTo>
                        <a:pt x="9804" y="876"/>
                      </a:lnTo>
                      <a:lnTo>
                        <a:pt x="9888" y="867"/>
                      </a:lnTo>
                      <a:lnTo>
                        <a:pt x="9963" y="839"/>
                      </a:lnTo>
                      <a:lnTo>
                        <a:pt x="10028" y="802"/>
                      </a:lnTo>
                      <a:lnTo>
                        <a:pt x="10084" y="755"/>
                      </a:lnTo>
                      <a:lnTo>
                        <a:pt x="10130" y="699"/>
                      </a:lnTo>
                      <a:lnTo>
                        <a:pt x="10168" y="624"/>
                      </a:lnTo>
                      <a:lnTo>
                        <a:pt x="10196" y="550"/>
                      </a:lnTo>
                      <a:lnTo>
                        <a:pt x="10205" y="475"/>
                      </a:lnTo>
                      <a:lnTo>
                        <a:pt x="10205" y="401"/>
                      </a:lnTo>
                      <a:lnTo>
                        <a:pt x="10196" y="326"/>
                      </a:lnTo>
                      <a:lnTo>
                        <a:pt x="10168" y="252"/>
                      </a:lnTo>
                      <a:lnTo>
                        <a:pt x="10130" y="177"/>
                      </a:lnTo>
                      <a:lnTo>
                        <a:pt x="10084" y="121"/>
                      </a:lnTo>
                      <a:lnTo>
                        <a:pt x="10028" y="75"/>
                      </a:lnTo>
                      <a:lnTo>
                        <a:pt x="9963" y="37"/>
                      </a:lnTo>
                      <a:lnTo>
                        <a:pt x="9888" y="9"/>
                      </a:lnTo>
                      <a:lnTo>
                        <a:pt x="980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1" name="Google Shape;3181;p32"/>
                <p:cNvSpPr/>
                <p:nvPr/>
              </p:nvSpPr>
              <p:spPr>
                <a:xfrm>
                  <a:off x="2688647" y="5363532"/>
                  <a:ext cx="30500" cy="41109"/>
                </a:xfrm>
                <a:custGeom>
                  <a:rect b="b" l="l" r="r" t="t"/>
                  <a:pathLst>
                    <a:path extrusionOk="0" h="1949" w="1446">
                      <a:moveTo>
                        <a:pt x="653" y="1"/>
                      </a:moveTo>
                      <a:lnTo>
                        <a:pt x="579" y="20"/>
                      </a:lnTo>
                      <a:lnTo>
                        <a:pt x="513" y="47"/>
                      </a:lnTo>
                      <a:lnTo>
                        <a:pt x="439" y="75"/>
                      </a:lnTo>
                      <a:lnTo>
                        <a:pt x="383" y="113"/>
                      </a:lnTo>
                      <a:lnTo>
                        <a:pt x="318" y="169"/>
                      </a:lnTo>
                      <a:lnTo>
                        <a:pt x="262" y="225"/>
                      </a:lnTo>
                      <a:lnTo>
                        <a:pt x="215" y="280"/>
                      </a:lnTo>
                      <a:lnTo>
                        <a:pt x="168" y="355"/>
                      </a:lnTo>
                      <a:lnTo>
                        <a:pt x="122" y="430"/>
                      </a:lnTo>
                      <a:lnTo>
                        <a:pt x="94" y="513"/>
                      </a:lnTo>
                      <a:lnTo>
                        <a:pt x="57" y="597"/>
                      </a:lnTo>
                      <a:lnTo>
                        <a:pt x="38" y="681"/>
                      </a:lnTo>
                      <a:lnTo>
                        <a:pt x="19" y="774"/>
                      </a:lnTo>
                      <a:lnTo>
                        <a:pt x="10" y="877"/>
                      </a:lnTo>
                      <a:lnTo>
                        <a:pt x="1" y="970"/>
                      </a:lnTo>
                      <a:lnTo>
                        <a:pt x="10" y="1073"/>
                      </a:lnTo>
                      <a:lnTo>
                        <a:pt x="19" y="1166"/>
                      </a:lnTo>
                      <a:lnTo>
                        <a:pt x="38" y="1259"/>
                      </a:lnTo>
                      <a:lnTo>
                        <a:pt x="57" y="1352"/>
                      </a:lnTo>
                      <a:lnTo>
                        <a:pt x="94" y="1436"/>
                      </a:lnTo>
                      <a:lnTo>
                        <a:pt x="122" y="1520"/>
                      </a:lnTo>
                      <a:lnTo>
                        <a:pt x="168" y="1594"/>
                      </a:lnTo>
                      <a:lnTo>
                        <a:pt x="215" y="1660"/>
                      </a:lnTo>
                      <a:lnTo>
                        <a:pt x="262" y="1725"/>
                      </a:lnTo>
                      <a:lnTo>
                        <a:pt x="318" y="1781"/>
                      </a:lnTo>
                      <a:lnTo>
                        <a:pt x="383" y="1827"/>
                      </a:lnTo>
                      <a:lnTo>
                        <a:pt x="439" y="1865"/>
                      </a:lnTo>
                      <a:lnTo>
                        <a:pt x="513" y="1902"/>
                      </a:lnTo>
                      <a:lnTo>
                        <a:pt x="579" y="1921"/>
                      </a:lnTo>
                      <a:lnTo>
                        <a:pt x="653" y="1939"/>
                      </a:lnTo>
                      <a:lnTo>
                        <a:pt x="728" y="1949"/>
                      </a:lnTo>
                      <a:lnTo>
                        <a:pt x="793" y="1939"/>
                      </a:lnTo>
                      <a:lnTo>
                        <a:pt x="867" y="1921"/>
                      </a:lnTo>
                      <a:lnTo>
                        <a:pt x="942" y="1902"/>
                      </a:lnTo>
                      <a:lnTo>
                        <a:pt x="1007" y="1865"/>
                      </a:lnTo>
                      <a:lnTo>
                        <a:pt x="1063" y="1827"/>
                      </a:lnTo>
                      <a:lnTo>
                        <a:pt x="1128" y="1781"/>
                      </a:lnTo>
                      <a:lnTo>
                        <a:pt x="1184" y="1725"/>
                      </a:lnTo>
                      <a:lnTo>
                        <a:pt x="1231" y="1660"/>
                      </a:lnTo>
                      <a:lnTo>
                        <a:pt x="1277" y="1594"/>
                      </a:lnTo>
                      <a:lnTo>
                        <a:pt x="1324" y="1520"/>
                      </a:lnTo>
                      <a:lnTo>
                        <a:pt x="1352" y="1436"/>
                      </a:lnTo>
                      <a:lnTo>
                        <a:pt x="1389" y="1352"/>
                      </a:lnTo>
                      <a:lnTo>
                        <a:pt x="1408" y="1259"/>
                      </a:lnTo>
                      <a:lnTo>
                        <a:pt x="1427" y="1166"/>
                      </a:lnTo>
                      <a:lnTo>
                        <a:pt x="1436" y="1073"/>
                      </a:lnTo>
                      <a:lnTo>
                        <a:pt x="1445" y="970"/>
                      </a:lnTo>
                      <a:lnTo>
                        <a:pt x="1436" y="877"/>
                      </a:lnTo>
                      <a:lnTo>
                        <a:pt x="1427" y="774"/>
                      </a:lnTo>
                      <a:lnTo>
                        <a:pt x="1408" y="681"/>
                      </a:lnTo>
                      <a:lnTo>
                        <a:pt x="1389" y="597"/>
                      </a:lnTo>
                      <a:lnTo>
                        <a:pt x="1352" y="513"/>
                      </a:lnTo>
                      <a:lnTo>
                        <a:pt x="1324" y="430"/>
                      </a:lnTo>
                      <a:lnTo>
                        <a:pt x="1277" y="355"/>
                      </a:lnTo>
                      <a:lnTo>
                        <a:pt x="1231" y="280"/>
                      </a:lnTo>
                      <a:lnTo>
                        <a:pt x="1184" y="225"/>
                      </a:lnTo>
                      <a:lnTo>
                        <a:pt x="1128" y="169"/>
                      </a:lnTo>
                      <a:lnTo>
                        <a:pt x="1063" y="113"/>
                      </a:lnTo>
                      <a:lnTo>
                        <a:pt x="1007" y="75"/>
                      </a:lnTo>
                      <a:lnTo>
                        <a:pt x="942" y="47"/>
                      </a:lnTo>
                      <a:lnTo>
                        <a:pt x="867" y="20"/>
                      </a:lnTo>
                      <a:lnTo>
                        <a:pt x="79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2" name="Google Shape;3182;p32"/>
                <p:cNvSpPr/>
                <p:nvPr/>
              </p:nvSpPr>
              <p:spPr>
                <a:xfrm>
                  <a:off x="2388501" y="3578516"/>
                  <a:ext cx="435012" cy="414974"/>
                </a:xfrm>
                <a:custGeom>
                  <a:rect b="b" l="l" r="r" t="t"/>
                  <a:pathLst>
                    <a:path extrusionOk="0" h="19674" w="20624">
                      <a:moveTo>
                        <a:pt x="9375" y="0"/>
                      </a:moveTo>
                      <a:lnTo>
                        <a:pt x="9319" y="10"/>
                      </a:lnTo>
                      <a:lnTo>
                        <a:pt x="9264" y="28"/>
                      </a:lnTo>
                      <a:lnTo>
                        <a:pt x="9208" y="56"/>
                      </a:lnTo>
                      <a:lnTo>
                        <a:pt x="9161" y="94"/>
                      </a:lnTo>
                      <a:lnTo>
                        <a:pt x="9049" y="168"/>
                      </a:lnTo>
                      <a:lnTo>
                        <a:pt x="8947" y="261"/>
                      </a:lnTo>
                      <a:lnTo>
                        <a:pt x="8844" y="355"/>
                      </a:lnTo>
                      <a:lnTo>
                        <a:pt x="8742" y="438"/>
                      </a:lnTo>
                      <a:lnTo>
                        <a:pt x="8695" y="476"/>
                      </a:lnTo>
                      <a:lnTo>
                        <a:pt x="8639" y="513"/>
                      </a:lnTo>
                      <a:lnTo>
                        <a:pt x="8583" y="532"/>
                      </a:lnTo>
                      <a:lnTo>
                        <a:pt x="8527" y="550"/>
                      </a:lnTo>
                      <a:lnTo>
                        <a:pt x="8415" y="550"/>
                      </a:lnTo>
                      <a:lnTo>
                        <a:pt x="8350" y="541"/>
                      </a:lnTo>
                      <a:lnTo>
                        <a:pt x="8285" y="522"/>
                      </a:lnTo>
                      <a:lnTo>
                        <a:pt x="8164" y="476"/>
                      </a:lnTo>
                      <a:lnTo>
                        <a:pt x="8033" y="429"/>
                      </a:lnTo>
                      <a:lnTo>
                        <a:pt x="7903" y="373"/>
                      </a:lnTo>
                      <a:lnTo>
                        <a:pt x="7782" y="336"/>
                      </a:lnTo>
                      <a:lnTo>
                        <a:pt x="7717" y="317"/>
                      </a:lnTo>
                      <a:lnTo>
                        <a:pt x="7661" y="308"/>
                      </a:lnTo>
                      <a:lnTo>
                        <a:pt x="7605" y="308"/>
                      </a:lnTo>
                      <a:lnTo>
                        <a:pt x="7549" y="327"/>
                      </a:lnTo>
                      <a:lnTo>
                        <a:pt x="7493" y="345"/>
                      </a:lnTo>
                      <a:lnTo>
                        <a:pt x="7437" y="373"/>
                      </a:lnTo>
                      <a:lnTo>
                        <a:pt x="7390" y="401"/>
                      </a:lnTo>
                      <a:lnTo>
                        <a:pt x="7344" y="448"/>
                      </a:lnTo>
                      <a:lnTo>
                        <a:pt x="7251" y="541"/>
                      </a:lnTo>
                      <a:lnTo>
                        <a:pt x="7167" y="653"/>
                      </a:lnTo>
                      <a:lnTo>
                        <a:pt x="7083" y="765"/>
                      </a:lnTo>
                      <a:lnTo>
                        <a:pt x="6999" y="867"/>
                      </a:lnTo>
                      <a:lnTo>
                        <a:pt x="6952" y="914"/>
                      </a:lnTo>
                      <a:lnTo>
                        <a:pt x="6906" y="951"/>
                      </a:lnTo>
                      <a:lnTo>
                        <a:pt x="6850" y="979"/>
                      </a:lnTo>
                      <a:lnTo>
                        <a:pt x="6803" y="1007"/>
                      </a:lnTo>
                      <a:lnTo>
                        <a:pt x="6747" y="1016"/>
                      </a:lnTo>
                      <a:lnTo>
                        <a:pt x="6691" y="1026"/>
                      </a:lnTo>
                      <a:lnTo>
                        <a:pt x="6561" y="1026"/>
                      </a:lnTo>
                      <a:lnTo>
                        <a:pt x="6430" y="998"/>
                      </a:lnTo>
                      <a:lnTo>
                        <a:pt x="6291" y="970"/>
                      </a:lnTo>
                      <a:lnTo>
                        <a:pt x="6160" y="942"/>
                      </a:lnTo>
                      <a:lnTo>
                        <a:pt x="6030" y="923"/>
                      </a:lnTo>
                      <a:lnTo>
                        <a:pt x="5909" y="923"/>
                      </a:lnTo>
                      <a:lnTo>
                        <a:pt x="5853" y="942"/>
                      </a:lnTo>
                      <a:lnTo>
                        <a:pt x="5797" y="960"/>
                      </a:lnTo>
                      <a:lnTo>
                        <a:pt x="5741" y="988"/>
                      </a:lnTo>
                      <a:lnTo>
                        <a:pt x="5704" y="1026"/>
                      </a:lnTo>
                      <a:lnTo>
                        <a:pt x="5657" y="1063"/>
                      </a:lnTo>
                      <a:lnTo>
                        <a:pt x="5620" y="1119"/>
                      </a:lnTo>
                      <a:lnTo>
                        <a:pt x="5545" y="1231"/>
                      </a:lnTo>
                      <a:lnTo>
                        <a:pt x="5480" y="1352"/>
                      </a:lnTo>
                      <a:lnTo>
                        <a:pt x="5424" y="1473"/>
                      </a:lnTo>
                      <a:lnTo>
                        <a:pt x="5349" y="1585"/>
                      </a:lnTo>
                      <a:lnTo>
                        <a:pt x="5312" y="1641"/>
                      </a:lnTo>
                      <a:lnTo>
                        <a:pt x="5275" y="1687"/>
                      </a:lnTo>
                      <a:lnTo>
                        <a:pt x="5228" y="1725"/>
                      </a:lnTo>
                      <a:lnTo>
                        <a:pt x="5182" y="1762"/>
                      </a:lnTo>
                      <a:lnTo>
                        <a:pt x="5135" y="1790"/>
                      </a:lnTo>
                      <a:lnTo>
                        <a:pt x="5079" y="1799"/>
                      </a:lnTo>
                      <a:lnTo>
                        <a:pt x="5014" y="1818"/>
                      </a:lnTo>
                      <a:lnTo>
                        <a:pt x="4949" y="1818"/>
                      </a:lnTo>
                      <a:lnTo>
                        <a:pt x="4818" y="1827"/>
                      </a:lnTo>
                      <a:lnTo>
                        <a:pt x="4678" y="1818"/>
                      </a:lnTo>
                      <a:lnTo>
                        <a:pt x="4408" y="1818"/>
                      </a:lnTo>
                      <a:lnTo>
                        <a:pt x="4343" y="1827"/>
                      </a:lnTo>
                      <a:lnTo>
                        <a:pt x="4287" y="1846"/>
                      </a:lnTo>
                      <a:lnTo>
                        <a:pt x="4231" y="1864"/>
                      </a:lnTo>
                      <a:lnTo>
                        <a:pt x="4184" y="1892"/>
                      </a:lnTo>
                      <a:lnTo>
                        <a:pt x="4138" y="1930"/>
                      </a:lnTo>
                      <a:lnTo>
                        <a:pt x="4101" y="1976"/>
                      </a:lnTo>
                      <a:lnTo>
                        <a:pt x="4073" y="2023"/>
                      </a:lnTo>
                      <a:lnTo>
                        <a:pt x="4045" y="2079"/>
                      </a:lnTo>
                      <a:lnTo>
                        <a:pt x="3989" y="2200"/>
                      </a:lnTo>
                      <a:lnTo>
                        <a:pt x="3951" y="2330"/>
                      </a:lnTo>
                      <a:lnTo>
                        <a:pt x="3905" y="2470"/>
                      </a:lnTo>
                      <a:lnTo>
                        <a:pt x="3858" y="2591"/>
                      </a:lnTo>
                      <a:lnTo>
                        <a:pt x="3830" y="2647"/>
                      </a:lnTo>
                      <a:lnTo>
                        <a:pt x="3802" y="2703"/>
                      </a:lnTo>
                      <a:lnTo>
                        <a:pt x="3765" y="2750"/>
                      </a:lnTo>
                      <a:lnTo>
                        <a:pt x="3728" y="2796"/>
                      </a:lnTo>
                      <a:lnTo>
                        <a:pt x="3681" y="2824"/>
                      </a:lnTo>
                      <a:lnTo>
                        <a:pt x="3625" y="2852"/>
                      </a:lnTo>
                      <a:lnTo>
                        <a:pt x="3569" y="2880"/>
                      </a:lnTo>
                      <a:lnTo>
                        <a:pt x="3513" y="2889"/>
                      </a:lnTo>
                      <a:lnTo>
                        <a:pt x="3383" y="2917"/>
                      </a:lnTo>
                      <a:lnTo>
                        <a:pt x="3243" y="2936"/>
                      </a:lnTo>
                      <a:lnTo>
                        <a:pt x="3103" y="2964"/>
                      </a:lnTo>
                      <a:lnTo>
                        <a:pt x="2973" y="2992"/>
                      </a:lnTo>
                      <a:lnTo>
                        <a:pt x="2917" y="3011"/>
                      </a:lnTo>
                      <a:lnTo>
                        <a:pt x="2861" y="3039"/>
                      </a:lnTo>
                      <a:lnTo>
                        <a:pt x="2815" y="3067"/>
                      </a:lnTo>
                      <a:lnTo>
                        <a:pt x="2768" y="3104"/>
                      </a:lnTo>
                      <a:lnTo>
                        <a:pt x="2731" y="3150"/>
                      </a:lnTo>
                      <a:lnTo>
                        <a:pt x="2703" y="3197"/>
                      </a:lnTo>
                      <a:lnTo>
                        <a:pt x="2684" y="3253"/>
                      </a:lnTo>
                      <a:lnTo>
                        <a:pt x="2665" y="3309"/>
                      </a:lnTo>
                      <a:lnTo>
                        <a:pt x="2637" y="3439"/>
                      </a:lnTo>
                      <a:lnTo>
                        <a:pt x="2619" y="3579"/>
                      </a:lnTo>
                      <a:lnTo>
                        <a:pt x="2600" y="3719"/>
                      </a:lnTo>
                      <a:lnTo>
                        <a:pt x="2582" y="3849"/>
                      </a:lnTo>
                      <a:lnTo>
                        <a:pt x="2563" y="3915"/>
                      </a:lnTo>
                      <a:lnTo>
                        <a:pt x="2544" y="3970"/>
                      </a:lnTo>
                      <a:lnTo>
                        <a:pt x="2516" y="4026"/>
                      </a:lnTo>
                      <a:lnTo>
                        <a:pt x="2488" y="4073"/>
                      </a:lnTo>
                      <a:lnTo>
                        <a:pt x="2442" y="4110"/>
                      </a:lnTo>
                      <a:lnTo>
                        <a:pt x="2395" y="4148"/>
                      </a:lnTo>
                      <a:lnTo>
                        <a:pt x="2349" y="4185"/>
                      </a:lnTo>
                      <a:lnTo>
                        <a:pt x="2293" y="4213"/>
                      </a:lnTo>
                      <a:lnTo>
                        <a:pt x="2162" y="4259"/>
                      </a:lnTo>
                      <a:lnTo>
                        <a:pt x="2032" y="4306"/>
                      </a:lnTo>
                      <a:lnTo>
                        <a:pt x="1901" y="4353"/>
                      </a:lnTo>
                      <a:lnTo>
                        <a:pt x="1780" y="4399"/>
                      </a:lnTo>
                      <a:lnTo>
                        <a:pt x="1724" y="4436"/>
                      </a:lnTo>
                      <a:lnTo>
                        <a:pt x="1678" y="4464"/>
                      </a:lnTo>
                      <a:lnTo>
                        <a:pt x="1631" y="4511"/>
                      </a:lnTo>
                      <a:lnTo>
                        <a:pt x="1594" y="4548"/>
                      </a:lnTo>
                      <a:lnTo>
                        <a:pt x="1575" y="4604"/>
                      </a:lnTo>
                      <a:lnTo>
                        <a:pt x="1547" y="4660"/>
                      </a:lnTo>
                      <a:lnTo>
                        <a:pt x="1538" y="4716"/>
                      </a:lnTo>
                      <a:lnTo>
                        <a:pt x="1528" y="4781"/>
                      </a:lnTo>
                      <a:lnTo>
                        <a:pt x="1528" y="4912"/>
                      </a:lnTo>
                      <a:lnTo>
                        <a:pt x="1538" y="5052"/>
                      </a:lnTo>
                      <a:lnTo>
                        <a:pt x="1547" y="5191"/>
                      </a:lnTo>
                      <a:lnTo>
                        <a:pt x="1547" y="5322"/>
                      </a:lnTo>
                      <a:lnTo>
                        <a:pt x="1547" y="5387"/>
                      </a:lnTo>
                      <a:lnTo>
                        <a:pt x="1538" y="5443"/>
                      </a:lnTo>
                      <a:lnTo>
                        <a:pt x="1519" y="5499"/>
                      </a:lnTo>
                      <a:lnTo>
                        <a:pt x="1501" y="5555"/>
                      </a:lnTo>
                      <a:lnTo>
                        <a:pt x="1473" y="5601"/>
                      </a:lnTo>
                      <a:lnTo>
                        <a:pt x="1426" y="5648"/>
                      </a:lnTo>
                      <a:lnTo>
                        <a:pt x="1389" y="5695"/>
                      </a:lnTo>
                      <a:lnTo>
                        <a:pt x="1333" y="5732"/>
                      </a:lnTo>
                      <a:lnTo>
                        <a:pt x="1221" y="5806"/>
                      </a:lnTo>
                      <a:lnTo>
                        <a:pt x="1100" y="5872"/>
                      </a:lnTo>
                      <a:lnTo>
                        <a:pt x="979" y="5937"/>
                      </a:lnTo>
                      <a:lnTo>
                        <a:pt x="876" y="6021"/>
                      </a:lnTo>
                      <a:lnTo>
                        <a:pt x="820" y="6058"/>
                      </a:lnTo>
                      <a:lnTo>
                        <a:pt x="783" y="6105"/>
                      </a:lnTo>
                      <a:lnTo>
                        <a:pt x="746" y="6151"/>
                      </a:lnTo>
                      <a:lnTo>
                        <a:pt x="718" y="6198"/>
                      </a:lnTo>
                      <a:lnTo>
                        <a:pt x="708" y="6254"/>
                      </a:lnTo>
                      <a:lnTo>
                        <a:pt x="699" y="6310"/>
                      </a:lnTo>
                      <a:lnTo>
                        <a:pt x="699" y="6366"/>
                      </a:lnTo>
                      <a:lnTo>
                        <a:pt x="699" y="6431"/>
                      </a:lnTo>
                      <a:lnTo>
                        <a:pt x="727" y="6561"/>
                      </a:lnTo>
                      <a:lnTo>
                        <a:pt x="755" y="6692"/>
                      </a:lnTo>
                      <a:lnTo>
                        <a:pt x="792" y="6832"/>
                      </a:lnTo>
                      <a:lnTo>
                        <a:pt x="820" y="6962"/>
                      </a:lnTo>
                      <a:lnTo>
                        <a:pt x="830" y="7027"/>
                      </a:lnTo>
                      <a:lnTo>
                        <a:pt x="839" y="7083"/>
                      </a:lnTo>
                      <a:lnTo>
                        <a:pt x="830" y="7148"/>
                      </a:lnTo>
                      <a:lnTo>
                        <a:pt x="820" y="7204"/>
                      </a:lnTo>
                      <a:lnTo>
                        <a:pt x="792" y="7251"/>
                      </a:lnTo>
                      <a:lnTo>
                        <a:pt x="764" y="7307"/>
                      </a:lnTo>
                      <a:lnTo>
                        <a:pt x="727" y="7353"/>
                      </a:lnTo>
                      <a:lnTo>
                        <a:pt x="690" y="7400"/>
                      </a:lnTo>
                      <a:lnTo>
                        <a:pt x="597" y="7493"/>
                      </a:lnTo>
                      <a:lnTo>
                        <a:pt x="485" y="7586"/>
                      </a:lnTo>
                      <a:lnTo>
                        <a:pt x="382" y="7680"/>
                      </a:lnTo>
                      <a:lnTo>
                        <a:pt x="289" y="7773"/>
                      </a:lnTo>
                      <a:lnTo>
                        <a:pt x="252" y="7819"/>
                      </a:lnTo>
                      <a:lnTo>
                        <a:pt x="224" y="7875"/>
                      </a:lnTo>
                      <a:lnTo>
                        <a:pt x="196" y="7931"/>
                      </a:lnTo>
                      <a:lnTo>
                        <a:pt x="177" y="7987"/>
                      </a:lnTo>
                      <a:lnTo>
                        <a:pt x="177" y="8043"/>
                      </a:lnTo>
                      <a:lnTo>
                        <a:pt x="177" y="8099"/>
                      </a:lnTo>
                      <a:lnTo>
                        <a:pt x="186" y="8155"/>
                      </a:lnTo>
                      <a:lnTo>
                        <a:pt x="205" y="8220"/>
                      </a:lnTo>
                      <a:lnTo>
                        <a:pt x="252" y="8341"/>
                      </a:lnTo>
                      <a:lnTo>
                        <a:pt x="317" y="8462"/>
                      </a:lnTo>
                      <a:lnTo>
                        <a:pt x="373" y="8584"/>
                      </a:lnTo>
                      <a:lnTo>
                        <a:pt x="429" y="8714"/>
                      </a:lnTo>
                      <a:lnTo>
                        <a:pt x="447" y="8770"/>
                      </a:lnTo>
                      <a:lnTo>
                        <a:pt x="466" y="8835"/>
                      </a:lnTo>
                      <a:lnTo>
                        <a:pt x="475" y="8891"/>
                      </a:lnTo>
                      <a:lnTo>
                        <a:pt x="475" y="8947"/>
                      </a:lnTo>
                      <a:lnTo>
                        <a:pt x="457" y="9003"/>
                      </a:lnTo>
                      <a:lnTo>
                        <a:pt x="438" y="9059"/>
                      </a:lnTo>
                      <a:lnTo>
                        <a:pt x="419" y="9115"/>
                      </a:lnTo>
                      <a:lnTo>
                        <a:pt x="382" y="9171"/>
                      </a:lnTo>
                      <a:lnTo>
                        <a:pt x="308" y="9282"/>
                      </a:lnTo>
                      <a:lnTo>
                        <a:pt x="224" y="9394"/>
                      </a:lnTo>
                      <a:lnTo>
                        <a:pt x="140" y="9497"/>
                      </a:lnTo>
                      <a:lnTo>
                        <a:pt x="65" y="9609"/>
                      </a:lnTo>
                      <a:lnTo>
                        <a:pt x="37" y="9665"/>
                      </a:lnTo>
                      <a:lnTo>
                        <a:pt x="19" y="9720"/>
                      </a:lnTo>
                      <a:lnTo>
                        <a:pt x="0" y="9786"/>
                      </a:lnTo>
                      <a:lnTo>
                        <a:pt x="0" y="9842"/>
                      </a:lnTo>
                      <a:lnTo>
                        <a:pt x="0" y="9898"/>
                      </a:lnTo>
                      <a:lnTo>
                        <a:pt x="19" y="9953"/>
                      </a:lnTo>
                      <a:lnTo>
                        <a:pt x="37" y="10009"/>
                      </a:lnTo>
                      <a:lnTo>
                        <a:pt x="65" y="10065"/>
                      </a:lnTo>
                      <a:lnTo>
                        <a:pt x="140" y="10177"/>
                      </a:lnTo>
                      <a:lnTo>
                        <a:pt x="224" y="10289"/>
                      </a:lnTo>
                      <a:lnTo>
                        <a:pt x="308" y="10401"/>
                      </a:lnTo>
                      <a:lnTo>
                        <a:pt x="382" y="10503"/>
                      </a:lnTo>
                      <a:lnTo>
                        <a:pt x="419" y="10559"/>
                      </a:lnTo>
                      <a:lnTo>
                        <a:pt x="438" y="10615"/>
                      </a:lnTo>
                      <a:lnTo>
                        <a:pt x="457" y="10671"/>
                      </a:lnTo>
                      <a:lnTo>
                        <a:pt x="475" y="10727"/>
                      </a:lnTo>
                      <a:lnTo>
                        <a:pt x="475" y="10783"/>
                      </a:lnTo>
                      <a:lnTo>
                        <a:pt x="466" y="10848"/>
                      </a:lnTo>
                      <a:lnTo>
                        <a:pt x="447" y="10904"/>
                      </a:lnTo>
                      <a:lnTo>
                        <a:pt x="429" y="10969"/>
                      </a:lnTo>
                      <a:lnTo>
                        <a:pt x="373" y="11090"/>
                      </a:lnTo>
                      <a:lnTo>
                        <a:pt x="317" y="11212"/>
                      </a:lnTo>
                      <a:lnTo>
                        <a:pt x="252" y="11342"/>
                      </a:lnTo>
                      <a:lnTo>
                        <a:pt x="205" y="11463"/>
                      </a:lnTo>
                      <a:lnTo>
                        <a:pt x="186" y="11519"/>
                      </a:lnTo>
                      <a:lnTo>
                        <a:pt x="177" y="11584"/>
                      </a:lnTo>
                      <a:lnTo>
                        <a:pt x="177" y="11640"/>
                      </a:lnTo>
                      <a:lnTo>
                        <a:pt x="177" y="11696"/>
                      </a:lnTo>
                      <a:lnTo>
                        <a:pt x="196" y="11752"/>
                      </a:lnTo>
                      <a:lnTo>
                        <a:pt x="224" y="11799"/>
                      </a:lnTo>
                      <a:lnTo>
                        <a:pt x="252" y="11855"/>
                      </a:lnTo>
                      <a:lnTo>
                        <a:pt x="289" y="11901"/>
                      </a:lnTo>
                      <a:lnTo>
                        <a:pt x="382" y="11994"/>
                      </a:lnTo>
                      <a:lnTo>
                        <a:pt x="485" y="12088"/>
                      </a:lnTo>
                      <a:lnTo>
                        <a:pt x="597" y="12181"/>
                      </a:lnTo>
                      <a:lnTo>
                        <a:pt x="690" y="12274"/>
                      </a:lnTo>
                      <a:lnTo>
                        <a:pt x="727" y="12321"/>
                      </a:lnTo>
                      <a:lnTo>
                        <a:pt x="764" y="12367"/>
                      </a:lnTo>
                      <a:lnTo>
                        <a:pt x="792" y="12423"/>
                      </a:lnTo>
                      <a:lnTo>
                        <a:pt x="820" y="12479"/>
                      </a:lnTo>
                      <a:lnTo>
                        <a:pt x="830" y="12535"/>
                      </a:lnTo>
                      <a:lnTo>
                        <a:pt x="839" y="12591"/>
                      </a:lnTo>
                      <a:lnTo>
                        <a:pt x="830" y="12656"/>
                      </a:lnTo>
                      <a:lnTo>
                        <a:pt x="820" y="12721"/>
                      </a:lnTo>
                      <a:lnTo>
                        <a:pt x="792" y="12852"/>
                      </a:lnTo>
                      <a:lnTo>
                        <a:pt x="755" y="12982"/>
                      </a:lnTo>
                      <a:lnTo>
                        <a:pt x="727" y="13113"/>
                      </a:lnTo>
                      <a:lnTo>
                        <a:pt x="699" y="13243"/>
                      </a:lnTo>
                      <a:lnTo>
                        <a:pt x="699" y="13308"/>
                      </a:lnTo>
                      <a:lnTo>
                        <a:pt x="699" y="13364"/>
                      </a:lnTo>
                      <a:lnTo>
                        <a:pt x="708" y="13430"/>
                      </a:lnTo>
                      <a:lnTo>
                        <a:pt x="718" y="13476"/>
                      </a:lnTo>
                      <a:lnTo>
                        <a:pt x="746" y="13532"/>
                      </a:lnTo>
                      <a:lnTo>
                        <a:pt x="783" y="13579"/>
                      </a:lnTo>
                      <a:lnTo>
                        <a:pt x="820" y="13625"/>
                      </a:lnTo>
                      <a:lnTo>
                        <a:pt x="876" y="13663"/>
                      </a:lnTo>
                      <a:lnTo>
                        <a:pt x="979" y="13737"/>
                      </a:lnTo>
                      <a:lnTo>
                        <a:pt x="1100" y="13802"/>
                      </a:lnTo>
                      <a:lnTo>
                        <a:pt x="1221" y="13877"/>
                      </a:lnTo>
                      <a:lnTo>
                        <a:pt x="1333" y="13951"/>
                      </a:lnTo>
                      <a:lnTo>
                        <a:pt x="1389" y="13989"/>
                      </a:lnTo>
                      <a:lnTo>
                        <a:pt x="1426" y="14026"/>
                      </a:lnTo>
                      <a:lnTo>
                        <a:pt x="1473" y="14073"/>
                      </a:lnTo>
                      <a:lnTo>
                        <a:pt x="1501" y="14119"/>
                      </a:lnTo>
                      <a:lnTo>
                        <a:pt x="1519" y="14175"/>
                      </a:lnTo>
                      <a:lnTo>
                        <a:pt x="1538" y="14231"/>
                      </a:lnTo>
                      <a:lnTo>
                        <a:pt x="1547" y="14296"/>
                      </a:lnTo>
                      <a:lnTo>
                        <a:pt x="1547" y="14352"/>
                      </a:lnTo>
                      <a:lnTo>
                        <a:pt x="1547" y="14492"/>
                      </a:lnTo>
                      <a:lnTo>
                        <a:pt x="1538" y="14632"/>
                      </a:lnTo>
                      <a:lnTo>
                        <a:pt x="1528" y="14772"/>
                      </a:lnTo>
                      <a:lnTo>
                        <a:pt x="1528" y="14902"/>
                      </a:lnTo>
                      <a:lnTo>
                        <a:pt x="1538" y="14958"/>
                      </a:lnTo>
                      <a:lnTo>
                        <a:pt x="1547" y="15023"/>
                      </a:lnTo>
                      <a:lnTo>
                        <a:pt x="1575" y="15079"/>
                      </a:lnTo>
                      <a:lnTo>
                        <a:pt x="1594" y="15126"/>
                      </a:lnTo>
                      <a:lnTo>
                        <a:pt x="1631" y="15172"/>
                      </a:lnTo>
                      <a:lnTo>
                        <a:pt x="1678" y="15210"/>
                      </a:lnTo>
                      <a:lnTo>
                        <a:pt x="1724" y="15247"/>
                      </a:lnTo>
                      <a:lnTo>
                        <a:pt x="1780" y="15275"/>
                      </a:lnTo>
                      <a:lnTo>
                        <a:pt x="1901" y="15331"/>
                      </a:lnTo>
                      <a:lnTo>
                        <a:pt x="2032" y="15368"/>
                      </a:lnTo>
                      <a:lnTo>
                        <a:pt x="2162" y="15415"/>
                      </a:lnTo>
                      <a:lnTo>
                        <a:pt x="2293" y="15470"/>
                      </a:lnTo>
                      <a:lnTo>
                        <a:pt x="2349" y="15498"/>
                      </a:lnTo>
                      <a:lnTo>
                        <a:pt x="2395" y="15526"/>
                      </a:lnTo>
                      <a:lnTo>
                        <a:pt x="2442" y="15564"/>
                      </a:lnTo>
                      <a:lnTo>
                        <a:pt x="2488" y="15610"/>
                      </a:lnTo>
                      <a:lnTo>
                        <a:pt x="2516" y="15657"/>
                      </a:lnTo>
                      <a:lnTo>
                        <a:pt x="2544" y="15703"/>
                      </a:lnTo>
                      <a:lnTo>
                        <a:pt x="2563" y="15769"/>
                      </a:lnTo>
                      <a:lnTo>
                        <a:pt x="2582" y="15825"/>
                      </a:lnTo>
                      <a:lnTo>
                        <a:pt x="2600" y="15964"/>
                      </a:lnTo>
                      <a:lnTo>
                        <a:pt x="2619" y="16095"/>
                      </a:lnTo>
                      <a:lnTo>
                        <a:pt x="2637" y="16235"/>
                      </a:lnTo>
                      <a:lnTo>
                        <a:pt x="2665" y="16365"/>
                      </a:lnTo>
                      <a:lnTo>
                        <a:pt x="2684" y="16421"/>
                      </a:lnTo>
                      <a:lnTo>
                        <a:pt x="2703" y="16477"/>
                      </a:lnTo>
                      <a:lnTo>
                        <a:pt x="2731" y="16533"/>
                      </a:lnTo>
                      <a:lnTo>
                        <a:pt x="2768" y="16579"/>
                      </a:lnTo>
                      <a:lnTo>
                        <a:pt x="2815" y="16607"/>
                      </a:lnTo>
                      <a:lnTo>
                        <a:pt x="2861" y="16645"/>
                      </a:lnTo>
                      <a:lnTo>
                        <a:pt x="2917" y="16663"/>
                      </a:lnTo>
                      <a:lnTo>
                        <a:pt x="2973" y="16691"/>
                      </a:lnTo>
                      <a:lnTo>
                        <a:pt x="3103" y="16719"/>
                      </a:lnTo>
                      <a:lnTo>
                        <a:pt x="3243" y="16738"/>
                      </a:lnTo>
                      <a:lnTo>
                        <a:pt x="3383" y="16757"/>
                      </a:lnTo>
                      <a:lnTo>
                        <a:pt x="3513" y="16785"/>
                      </a:lnTo>
                      <a:lnTo>
                        <a:pt x="3569" y="16803"/>
                      </a:lnTo>
                      <a:lnTo>
                        <a:pt x="3625" y="16822"/>
                      </a:lnTo>
                      <a:lnTo>
                        <a:pt x="3681" y="16850"/>
                      </a:lnTo>
                      <a:lnTo>
                        <a:pt x="3728" y="16887"/>
                      </a:lnTo>
                      <a:lnTo>
                        <a:pt x="3765" y="16924"/>
                      </a:lnTo>
                      <a:lnTo>
                        <a:pt x="3802" y="16971"/>
                      </a:lnTo>
                      <a:lnTo>
                        <a:pt x="3830" y="17027"/>
                      </a:lnTo>
                      <a:lnTo>
                        <a:pt x="3858" y="17083"/>
                      </a:lnTo>
                      <a:lnTo>
                        <a:pt x="3905" y="17213"/>
                      </a:lnTo>
                      <a:lnTo>
                        <a:pt x="3951" y="17344"/>
                      </a:lnTo>
                      <a:lnTo>
                        <a:pt x="3989" y="17474"/>
                      </a:lnTo>
                      <a:lnTo>
                        <a:pt x="4045" y="17595"/>
                      </a:lnTo>
                      <a:lnTo>
                        <a:pt x="4073" y="17651"/>
                      </a:lnTo>
                      <a:lnTo>
                        <a:pt x="4101" y="17707"/>
                      </a:lnTo>
                      <a:lnTo>
                        <a:pt x="4138" y="17744"/>
                      </a:lnTo>
                      <a:lnTo>
                        <a:pt x="4184" y="17782"/>
                      </a:lnTo>
                      <a:lnTo>
                        <a:pt x="4231" y="17810"/>
                      </a:lnTo>
                      <a:lnTo>
                        <a:pt x="4287" y="17838"/>
                      </a:lnTo>
                      <a:lnTo>
                        <a:pt x="4343" y="17847"/>
                      </a:lnTo>
                      <a:lnTo>
                        <a:pt x="4408" y="17856"/>
                      </a:lnTo>
                      <a:lnTo>
                        <a:pt x="4539" y="17866"/>
                      </a:lnTo>
                      <a:lnTo>
                        <a:pt x="4678" y="17856"/>
                      </a:lnTo>
                      <a:lnTo>
                        <a:pt x="4949" y="17856"/>
                      </a:lnTo>
                      <a:lnTo>
                        <a:pt x="5014" y="17866"/>
                      </a:lnTo>
                      <a:lnTo>
                        <a:pt x="5079" y="17875"/>
                      </a:lnTo>
                      <a:lnTo>
                        <a:pt x="5135" y="17893"/>
                      </a:lnTo>
                      <a:lnTo>
                        <a:pt x="5182" y="17921"/>
                      </a:lnTo>
                      <a:lnTo>
                        <a:pt x="5228" y="17949"/>
                      </a:lnTo>
                      <a:lnTo>
                        <a:pt x="5275" y="17987"/>
                      </a:lnTo>
                      <a:lnTo>
                        <a:pt x="5312" y="18033"/>
                      </a:lnTo>
                      <a:lnTo>
                        <a:pt x="5349" y="18089"/>
                      </a:lnTo>
                      <a:lnTo>
                        <a:pt x="5424" y="18201"/>
                      </a:lnTo>
                      <a:lnTo>
                        <a:pt x="5480" y="18332"/>
                      </a:lnTo>
                      <a:lnTo>
                        <a:pt x="5545" y="18453"/>
                      </a:lnTo>
                      <a:lnTo>
                        <a:pt x="5620" y="18564"/>
                      </a:lnTo>
                      <a:lnTo>
                        <a:pt x="5657" y="18611"/>
                      </a:lnTo>
                      <a:lnTo>
                        <a:pt x="5704" y="18658"/>
                      </a:lnTo>
                      <a:lnTo>
                        <a:pt x="5741" y="18695"/>
                      </a:lnTo>
                      <a:lnTo>
                        <a:pt x="5797" y="18723"/>
                      </a:lnTo>
                      <a:lnTo>
                        <a:pt x="5853" y="18742"/>
                      </a:lnTo>
                      <a:lnTo>
                        <a:pt x="5909" y="18751"/>
                      </a:lnTo>
                      <a:lnTo>
                        <a:pt x="6030" y="18751"/>
                      </a:lnTo>
                      <a:lnTo>
                        <a:pt x="6160" y="18732"/>
                      </a:lnTo>
                      <a:lnTo>
                        <a:pt x="6291" y="18704"/>
                      </a:lnTo>
                      <a:lnTo>
                        <a:pt x="6430" y="18676"/>
                      </a:lnTo>
                      <a:lnTo>
                        <a:pt x="6561" y="18658"/>
                      </a:lnTo>
                      <a:lnTo>
                        <a:pt x="6626" y="18648"/>
                      </a:lnTo>
                      <a:lnTo>
                        <a:pt x="6691" y="18648"/>
                      </a:lnTo>
                      <a:lnTo>
                        <a:pt x="6747" y="18658"/>
                      </a:lnTo>
                      <a:lnTo>
                        <a:pt x="6803" y="18676"/>
                      </a:lnTo>
                      <a:lnTo>
                        <a:pt x="6850" y="18695"/>
                      </a:lnTo>
                      <a:lnTo>
                        <a:pt x="6906" y="18732"/>
                      </a:lnTo>
                      <a:lnTo>
                        <a:pt x="6952" y="18770"/>
                      </a:lnTo>
                      <a:lnTo>
                        <a:pt x="6999" y="18816"/>
                      </a:lnTo>
                      <a:lnTo>
                        <a:pt x="7083" y="18909"/>
                      </a:lnTo>
                      <a:lnTo>
                        <a:pt x="7167" y="19021"/>
                      </a:lnTo>
                      <a:lnTo>
                        <a:pt x="7251" y="19133"/>
                      </a:lnTo>
                      <a:lnTo>
                        <a:pt x="7344" y="19226"/>
                      </a:lnTo>
                      <a:lnTo>
                        <a:pt x="7390" y="19273"/>
                      </a:lnTo>
                      <a:lnTo>
                        <a:pt x="7437" y="19310"/>
                      </a:lnTo>
                      <a:lnTo>
                        <a:pt x="7493" y="19338"/>
                      </a:lnTo>
                      <a:lnTo>
                        <a:pt x="7549" y="19357"/>
                      </a:lnTo>
                      <a:lnTo>
                        <a:pt x="7605" y="19366"/>
                      </a:lnTo>
                      <a:lnTo>
                        <a:pt x="7661" y="19366"/>
                      </a:lnTo>
                      <a:lnTo>
                        <a:pt x="7717" y="19357"/>
                      </a:lnTo>
                      <a:lnTo>
                        <a:pt x="7782" y="19347"/>
                      </a:lnTo>
                      <a:lnTo>
                        <a:pt x="7903" y="19301"/>
                      </a:lnTo>
                      <a:lnTo>
                        <a:pt x="8033" y="19254"/>
                      </a:lnTo>
                      <a:lnTo>
                        <a:pt x="8164" y="19198"/>
                      </a:lnTo>
                      <a:lnTo>
                        <a:pt x="8285" y="19152"/>
                      </a:lnTo>
                      <a:lnTo>
                        <a:pt x="8350" y="19142"/>
                      </a:lnTo>
                      <a:lnTo>
                        <a:pt x="8415" y="19133"/>
                      </a:lnTo>
                      <a:lnTo>
                        <a:pt x="8471" y="19124"/>
                      </a:lnTo>
                      <a:lnTo>
                        <a:pt x="8527" y="19133"/>
                      </a:lnTo>
                      <a:lnTo>
                        <a:pt x="8583" y="19142"/>
                      </a:lnTo>
                      <a:lnTo>
                        <a:pt x="8639" y="19170"/>
                      </a:lnTo>
                      <a:lnTo>
                        <a:pt x="8695" y="19198"/>
                      </a:lnTo>
                      <a:lnTo>
                        <a:pt x="8742" y="19235"/>
                      </a:lnTo>
                      <a:lnTo>
                        <a:pt x="8844" y="19319"/>
                      </a:lnTo>
                      <a:lnTo>
                        <a:pt x="8947" y="19413"/>
                      </a:lnTo>
                      <a:lnTo>
                        <a:pt x="9049" y="19506"/>
                      </a:lnTo>
                      <a:lnTo>
                        <a:pt x="9161" y="19590"/>
                      </a:lnTo>
                      <a:lnTo>
                        <a:pt x="9208" y="19618"/>
                      </a:lnTo>
                      <a:lnTo>
                        <a:pt x="9264" y="19646"/>
                      </a:lnTo>
                      <a:lnTo>
                        <a:pt x="9319" y="19664"/>
                      </a:lnTo>
                      <a:lnTo>
                        <a:pt x="9375" y="19673"/>
                      </a:lnTo>
                      <a:lnTo>
                        <a:pt x="9431" y="19673"/>
                      </a:lnTo>
                      <a:lnTo>
                        <a:pt x="9497" y="19664"/>
                      </a:lnTo>
                      <a:lnTo>
                        <a:pt x="9552" y="19646"/>
                      </a:lnTo>
                      <a:lnTo>
                        <a:pt x="9608" y="19627"/>
                      </a:lnTo>
                      <a:lnTo>
                        <a:pt x="9720" y="19562"/>
                      </a:lnTo>
                      <a:lnTo>
                        <a:pt x="9841" y="19487"/>
                      </a:lnTo>
                      <a:lnTo>
                        <a:pt x="9962" y="19413"/>
                      </a:lnTo>
                      <a:lnTo>
                        <a:pt x="10074" y="19347"/>
                      </a:lnTo>
                      <a:lnTo>
                        <a:pt x="10130" y="19319"/>
                      </a:lnTo>
                      <a:lnTo>
                        <a:pt x="10195" y="19301"/>
                      </a:lnTo>
                      <a:lnTo>
                        <a:pt x="10251" y="19291"/>
                      </a:lnTo>
                      <a:lnTo>
                        <a:pt x="10307" y="19282"/>
                      </a:lnTo>
                      <a:lnTo>
                        <a:pt x="10363" y="19291"/>
                      </a:lnTo>
                      <a:lnTo>
                        <a:pt x="10428" y="19301"/>
                      </a:lnTo>
                      <a:lnTo>
                        <a:pt x="10484" y="19319"/>
                      </a:lnTo>
                      <a:lnTo>
                        <a:pt x="10540" y="19347"/>
                      </a:lnTo>
                      <a:lnTo>
                        <a:pt x="10661" y="19413"/>
                      </a:lnTo>
                      <a:lnTo>
                        <a:pt x="10773" y="19487"/>
                      </a:lnTo>
                      <a:lnTo>
                        <a:pt x="10894" y="19562"/>
                      </a:lnTo>
                      <a:lnTo>
                        <a:pt x="11006" y="19627"/>
                      </a:lnTo>
                      <a:lnTo>
                        <a:pt x="11071" y="19646"/>
                      </a:lnTo>
                      <a:lnTo>
                        <a:pt x="11127" y="19664"/>
                      </a:lnTo>
                      <a:lnTo>
                        <a:pt x="11183" y="19673"/>
                      </a:lnTo>
                      <a:lnTo>
                        <a:pt x="11239" y="19673"/>
                      </a:lnTo>
                      <a:lnTo>
                        <a:pt x="11295" y="19664"/>
                      </a:lnTo>
                      <a:lnTo>
                        <a:pt x="11351" y="19646"/>
                      </a:lnTo>
                      <a:lnTo>
                        <a:pt x="11407" y="19618"/>
                      </a:lnTo>
                      <a:lnTo>
                        <a:pt x="11463" y="19590"/>
                      </a:lnTo>
                      <a:lnTo>
                        <a:pt x="11565" y="19506"/>
                      </a:lnTo>
                      <a:lnTo>
                        <a:pt x="11668" y="19413"/>
                      </a:lnTo>
                      <a:lnTo>
                        <a:pt x="11770" y="19319"/>
                      </a:lnTo>
                      <a:lnTo>
                        <a:pt x="11873" y="19235"/>
                      </a:lnTo>
                      <a:lnTo>
                        <a:pt x="11929" y="19198"/>
                      </a:lnTo>
                      <a:lnTo>
                        <a:pt x="11975" y="19170"/>
                      </a:lnTo>
                      <a:lnTo>
                        <a:pt x="12031" y="19142"/>
                      </a:lnTo>
                      <a:lnTo>
                        <a:pt x="12087" y="19133"/>
                      </a:lnTo>
                      <a:lnTo>
                        <a:pt x="12143" y="19124"/>
                      </a:lnTo>
                      <a:lnTo>
                        <a:pt x="12208" y="19133"/>
                      </a:lnTo>
                      <a:lnTo>
                        <a:pt x="12264" y="19142"/>
                      </a:lnTo>
                      <a:lnTo>
                        <a:pt x="12330" y="19152"/>
                      </a:lnTo>
                      <a:lnTo>
                        <a:pt x="12460" y="19198"/>
                      </a:lnTo>
                      <a:lnTo>
                        <a:pt x="12581" y="19254"/>
                      </a:lnTo>
                      <a:lnTo>
                        <a:pt x="12712" y="19301"/>
                      </a:lnTo>
                      <a:lnTo>
                        <a:pt x="12842" y="19347"/>
                      </a:lnTo>
                      <a:lnTo>
                        <a:pt x="12898" y="19357"/>
                      </a:lnTo>
                      <a:lnTo>
                        <a:pt x="12954" y="19366"/>
                      </a:lnTo>
                      <a:lnTo>
                        <a:pt x="13019" y="19366"/>
                      </a:lnTo>
                      <a:lnTo>
                        <a:pt x="13075" y="19357"/>
                      </a:lnTo>
                      <a:lnTo>
                        <a:pt x="13122" y="19338"/>
                      </a:lnTo>
                      <a:lnTo>
                        <a:pt x="13178" y="19310"/>
                      </a:lnTo>
                      <a:lnTo>
                        <a:pt x="13224" y="19273"/>
                      </a:lnTo>
                      <a:lnTo>
                        <a:pt x="13271" y="19226"/>
                      </a:lnTo>
                      <a:lnTo>
                        <a:pt x="13364" y="19133"/>
                      </a:lnTo>
                      <a:lnTo>
                        <a:pt x="13448" y="19021"/>
                      </a:lnTo>
                      <a:lnTo>
                        <a:pt x="13532" y="18909"/>
                      </a:lnTo>
                      <a:lnTo>
                        <a:pt x="13616" y="18816"/>
                      </a:lnTo>
                      <a:lnTo>
                        <a:pt x="13662" y="18770"/>
                      </a:lnTo>
                      <a:lnTo>
                        <a:pt x="13709" y="18732"/>
                      </a:lnTo>
                      <a:lnTo>
                        <a:pt x="13765" y="18695"/>
                      </a:lnTo>
                      <a:lnTo>
                        <a:pt x="13811" y="18676"/>
                      </a:lnTo>
                      <a:lnTo>
                        <a:pt x="13867" y="18658"/>
                      </a:lnTo>
                      <a:lnTo>
                        <a:pt x="13933" y="18648"/>
                      </a:lnTo>
                      <a:lnTo>
                        <a:pt x="13988" y="18648"/>
                      </a:lnTo>
                      <a:lnTo>
                        <a:pt x="14054" y="18658"/>
                      </a:lnTo>
                      <a:lnTo>
                        <a:pt x="14184" y="18676"/>
                      </a:lnTo>
                      <a:lnTo>
                        <a:pt x="14324" y="18704"/>
                      </a:lnTo>
                      <a:lnTo>
                        <a:pt x="14454" y="18732"/>
                      </a:lnTo>
                      <a:lnTo>
                        <a:pt x="14585" y="18751"/>
                      </a:lnTo>
                      <a:lnTo>
                        <a:pt x="14715" y="18751"/>
                      </a:lnTo>
                      <a:lnTo>
                        <a:pt x="14771" y="18742"/>
                      </a:lnTo>
                      <a:lnTo>
                        <a:pt x="14818" y="18723"/>
                      </a:lnTo>
                      <a:lnTo>
                        <a:pt x="14874" y="18695"/>
                      </a:lnTo>
                      <a:lnTo>
                        <a:pt x="14920" y="18658"/>
                      </a:lnTo>
                      <a:lnTo>
                        <a:pt x="14958" y="18611"/>
                      </a:lnTo>
                      <a:lnTo>
                        <a:pt x="14995" y="18564"/>
                      </a:lnTo>
                      <a:lnTo>
                        <a:pt x="15069" y="18453"/>
                      </a:lnTo>
                      <a:lnTo>
                        <a:pt x="15135" y="18332"/>
                      </a:lnTo>
                      <a:lnTo>
                        <a:pt x="15200" y="18201"/>
                      </a:lnTo>
                      <a:lnTo>
                        <a:pt x="15265" y="18089"/>
                      </a:lnTo>
                      <a:lnTo>
                        <a:pt x="15302" y="18033"/>
                      </a:lnTo>
                      <a:lnTo>
                        <a:pt x="15340" y="17987"/>
                      </a:lnTo>
                      <a:lnTo>
                        <a:pt x="15386" y="17949"/>
                      </a:lnTo>
                      <a:lnTo>
                        <a:pt x="15433" y="17921"/>
                      </a:lnTo>
                      <a:lnTo>
                        <a:pt x="15489" y="17893"/>
                      </a:lnTo>
                      <a:lnTo>
                        <a:pt x="15545" y="17875"/>
                      </a:lnTo>
                      <a:lnTo>
                        <a:pt x="15601" y="17866"/>
                      </a:lnTo>
                      <a:lnTo>
                        <a:pt x="15666" y="17856"/>
                      </a:lnTo>
                      <a:lnTo>
                        <a:pt x="15936" y="17856"/>
                      </a:lnTo>
                      <a:lnTo>
                        <a:pt x="16076" y="17866"/>
                      </a:lnTo>
                      <a:lnTo>
                        <a:pt x="16206" y="17856"/>
                      </a:lnTo>
                      <a:lnTo>
                        <a:pt x="16272" y="17847"/>
                      </a:lnTo>
                      <a:lnTo>
                        <a:pt x="16328" y="17838"/>
                      </a:lnTo>
                      <a:lnTo>
                        <a:pt x="16384" y="17810"/>
                      </a:lnTo>
                      <a:lnTo>
                        <a:pt x="16430" y="17782"/>
                      </a:lnTo>
                      <a:lnTo>
                        <a:pt x="16477" y="17744"/>
                      </a:lnTo>
                      <a:lnTo>
                        <a:pt x="16514" y="17707"/>
                      </a:lnTo>
                      <a:lnTo>
                        <a:pt x="16551" y="17651"/>
                      </a:lnTo>
                      <a:lnTo>
                        <a:pt x="16579" y="17595"/>
                      </a:lnTo>
                      <a:lnTo>
                        <a:pt x="16626" y="17474"/>
                      </a:lnTo>
                      <a:lnTo>
                        <a:pt x="16663" y="17344"/>
                      </a:lnTo>
                      <a:lnTo>
                        <a:pt x="16710" y="17213"/>
                      </a:lnTo>
                      <a:lnTo>
                        <a:pt x="16756" y="17083"/>
                      </a:lnTo>
                      <a:lnTo>
                        <a:pt x="16784" y="17027"/>
                      </a:lnTo>
                      <a:lnTo>
                        <a:pt x="16812" y="16971"/>
                      </a:lnTo>
                      <a:lnTo>
                        <a:pt x="16849" y="16924"/>
                      </a:lnTo>
                      <a:lnTo>
                        <a:pt x="16887" y="16887"/>
                      </a:lnTo>
                      <a:lnTo>
                        <a:pt x="16933" y="16850"/>
                      </a:lnTo>
                      <a:lnTo>
                        <a:pt x="16989" y="16822"/>
                      </a:lnTo>
                      <a:lnTo>
                        <a:pt x="17045" y="16803"/>
                      </a:lnTo>
                      <a:lnTo>
                        <a:pt x="17110" y="16785"/>
                      </a:lnTo>
                      <a:lnTo>
                        <a:pt x="17241" y="16757"/>
                      </a:lnTo>
                      <a:lnTo>
                        <a:pt x="17371" y="16738"/>
                      </a:lnTo>
                      <a:lnTo>
                        <a:pt x="17511" y="16719"/>
                      </a:lnTo>
                      <a:lnTo>
                        <a:pt x="17642" y="16691"/>
                      </a:lnTo>
                      <a:lnTo>
                        <a:pt x="17698" y="16663"/>
                      </a:lnTo>
                      <a:lnTo>
                        <a:pt x="17753" y="16645"/>
                      </a:lnTo>
                      <a:lnTo>
                        <a:pt x="17809" y="16607"/>
                      </a:lnTo>
                      <a:lnTo>
                        <a:pt x="17847" y="16579"/>
                      </a:lnTo>
                      <a:lnTo>
                        <a:pt x="17884" y="16533"/>
                      </a:lnTo>
                      <a:lnTo>
                        <a:pt x="17912" y="16477"/>
                      </a:lnTo>
                      <a:lnTo>
                        <a:pt x="17940" y="16421"/>
                      </a:lnTo>
                      <a:lnTo>
                        <a:pt x="17958" y="16365"/>
                      </a:lnTo>
                      <a:lnTo>
                        <a:pt x="17977" y="16235"/>
                      </a:lnTo>
                      <a:lnTo>
                        <a:pt x="17996" y="16095"/>
                      </a:lnTo>
                      <a:lnTo>
                        <a:pt x="18014" y="15964"/>
                      </a:lnTo>
                      <a:lnTo>
                        <a:pt x="18042" y="15825"/>
                      </a:lnTo>
                      <a:lnTo>
                        <a:pt x="18052" y="15769"/>
                      </a:lnTo>
                      <a:lnTo>
                        <a:pt x="18070" y="15703"/>
                      </a:lnTo>
                      <a:lnTo>
                        <a:pt x="18098" y="15657"/>
                      </a:lnTo>
                      <a:lnTo>
                        <a:pt x="18136" y="15610"/>
                      </a:lnTo>
                      <a:lnTo>
                        <a:pt x="18173" y="15564"/>
                      </a:lnTo>
                      <a:lnTo>
                        <a:pt x="18219" y="15526"/>
                      </a:lnTo>
                      <a:lnTo>
                        <a:pt x="18275" y="15498"/>
                      </a:lnTo>
                      <a:lnTo>
                        <a:pt x="18331" y="15470"/>
                      </a:lnTo>
                      <a:lnTo>
                        <a:pt x="18452" y="15415"/>
                      </a:lnTo>
                      <a:lnTo>
                        <a:pt x="18583" y="15377"/>
                      </a:lnTo>
                      <a:lnTo>
                        <a:pt x="18713" y="15331"/>
                      </a:lnTo>
                      <a:lnTo>
                        <a:pt x="18835" y="15275"/>
                      </a:lnTo>
                      <a:lnTo>
                        <a:pt x="18890" y="15247"/>
                      </a:lnTo>
                      <a:lnTo>
                        <a:pt x="18937" y="15210"/>
                      </a:lnTo>
                      <a:lnTo>
                        <a:pt x="18984" y="15172"/>
                      </a:lnTo>
                      <a:lnTo>
                        <a:pt x="19021" y="15126"/>
                      </a:lnTo>
                      <a:lnTo>
                        <a:pt x="19049" y="15079"/>
                      </a:lnTo>
                      <a:lnTo>
                        <a:pt x="19067" y="15023"/>
                      </a:lnTo>
                      <a:lnTo>
                        <a:pt x="19077" y="14958"/>
                      </a:lnTo>
                      <a:lnTo>
                        <a:pt x="19086" y="14902"/>
                      </a:lnTo>
                      <a:lnTo>
                        <a:pt x="19086" y="14772"/>
                      </a:lnTo>
                      <a:lnTo>
                        <a:pt x="19077" y="14632"/>
                      </a:lnTo>
                      <a:lnTo>
                        <a:pt x="19067" y="14492"/>
                      </a:lnTo>
                      <a:lnTo>
                        <a:pt x="19067" y="14352"/>
                      </a:lnTo>
                      <a:lnTo>
                        <a:pt x="19067" y="14296"/>
                      </a:lnTo>
                      <a:lnTo>
                        <a:pt x="19077" y="14231"/>
                      </a:lnTo>
                      <a:lnTo>
                        <a:pt x="19095" y="14175"/>
                      </a:lnTo>
                      <a:lnTo>
                        <a:pt x="19114" y="14119"/>
                      </a:lnTo>
                      <a:lnTo>
                        <a:pt x="19151" y="14073"/>
                      </a:lnTo>
                      <a:lnTo>
                        <a:pt x="19189" y="14026"/>
                      </a:lnTo>
                      <a:lnTo>
                        <a:pt x="19235" y="13989"/>
                      </a:lnTo>
                      <a:lnTo>
                        <a:pt x="19282" y="13951"/>
                      </a:lnTo>
                      <a:lnTo>
                        <a:pt x="19394" y="13877"/>
                      </a:lnTo>
                      <a:lnTo>
                        <a:pt x="19515" y="13802"/>
                      </a:lnTo>
                      <a:lnTo>
                        <a:pt x="19636" y="13737"/>
                      </a:lnTo>
                      <a:lnTo>
                        <a:pt x="19748" y="13663"/>
                      </a:lnTo>
                      <a:lnTo>
                        <a:pt x="19794" y="13625"/>
                      </a:lnTo>
                      <a:lnTo>
                        <a:pt x="19832" y="13579"/>
                      </a:lnTo>
                      <a:lnTo>
                        <a:pt x="19869" y="13532"/>
                      </a:lnTo>
                      <a:lnTo>
                        <a:pt x="19897" y="13476"/>
                      </a:lnTo>
                      <a:lnTo>
                        <a:pt x="19916" y="13430"/>
                      </a:lnTo>
                      <a:lnTo>
                        <a:pt x="19925" y="13364"/>
                      </a:lnTo>
                      <a:lnTo>
                        <a:pt x="19925" y="13308"/>
                      </a:lnTo>
                      <a:lnTo>
                        <a:pt x="19916" y="13243"/>
                      </a:lnTo>
                      <a:lnTo>
                        <a:pt x="19897" y="13113"/>
                      </a:lnTo>
                      <a:lnTo>
                        <a:pt x="19860" y="12982"/>
                      </a:lnTo>
                      <a:lnTo>
                        <a:pt x="19822" y="12852"/>
                      </a:lnTo>
                      <a:lnTo>
                        <a:pt x="19794" y="12721"/>
                      </a:lnTo>
                      <a:lnTo>
                        <a:pt x="19785" y="12656"/>
                      </a:lnTo>
                      <a:lnTo>
                        <a:pt x="19785" y="12591"/>
                      </a:lnTo>
                      <a:lnTo>
                        <a:pt x="19785" y="12535"/>
                      </a:lnTo>
                      <a:lnTo>
                        <a:pt x="19804" y="12479"/>
                      </a:lnTo>
                      <a:lnTo>
                        <a:pt x="19822" y="12423"/>
                      </a:lnTo>
                      <a:lnTo>
                        <a:pt x="19850" y="12367"/>
                      </a:lnTo>
                      <a:lnTo>
                        <a:pt x="19888" y="12321"/>
                      </a:lnTo>
                      <a:lnTo>
                        <a:pt x="19925" y="12274"/>
                      </a:lnTo>
                      <a:lnTo>
                        <a:pt x="20027" y="12181"/>
                      </a:lnTo>
                      <a:lnTo>
                        <a:pt x="20130" y="12088"/>
                      </a:lnTo>
                      <a:lnTo>
                        <a:pt x="20232" y="11994"/>
                      </a:lnTo>
                      <a:lnTo>
                        <a:pt x="20326" y="11901"/>
                      </a:lnTo>
                      <a:lnTo>
                        <a:pt x="20363" y="11855"/>
                      </a:lnTo>
                      <a:lnTo>
                        <a:pt x="20400" y="11799"/>
                      </a:lnTo>
                      <a:lnTo>
                        <a:pt x="20419" y="11752"/>
                      </a:lnTo>
                      <a:lnTo>
                        <a:pt x="20437" y="11696"/>
                      </a:lnTo>
                      <a:lnTo>
                        <a:pt x="20447" y="11640"/>
                      </a:lnTo>
                      <a:lnTo>
                        <a:pt x="20437" y="11584"/>
                      </a:lnTo>
                      <a:lnTo>
                        <a:pt x="20428" y="11519"/>
                      </a:lnTo>
                      <a:lnTo>
                        <a:pt x="20409" y="11463"/>
                      </a:lnTo>
                      <a:lnTo>
                        <a:pt x="20363" y="11342"/>
                      </a:lnTo>
                      <a:lnTo>
                        <a:pt x="20307" y="11212"/>
                      </a:lnTo>
                      <a:lnTo>
                        <a:pt x="20242" y="11090"/>
                      </a:lnTo>
                      <a:lnTo>
                        <a:pt x="20186" y="10969"/>
                      </a:lnTo>
                      <a:lnTo>
                        <a:pt x="20167" y="10904"/>
                      </a:lnTo>
                      <a:lnTo>
                        <a:pt x="20149" y="10848"/>
                      </a:lnTo>
                      <a:lnTo>
                        <a:pt x="20149" y="10783"/>
                      </a:lnTo>
                      <a:lnTo>
                        <a:pt x="20149" y="10727"/>
                      </a:lnTo>
                      <a:lnTo>
                        <a:pt x="20158" y="10671"/>
                      </a:lnTo>
                      <a:lnTo>
                        <a:pt x="20176" y="10615"/>
                      </a:lnTo>
                      <a:lnTo>
                        <a:pt x="20204" y="10559"/>
                      </a:lnTo>
                      <a:lnTo>
                        <a:pt x="20232" y="10503"/>
                      </a:lnTo>
                      <a:lnTo>
                        <a:pt x="20307" y="10401"/>
                      </a:lnTo>
                      <a:lnTo>
                        <a:pt x="20391" y="10289"/>
                      </a:lnTo>
                      <a:lnTo>
                        <a:pt x="20475" y="10177"/>
                      </a:lnTo>
                      <a:lnTo>
                        <a:pt x="20549" y="10065"/>
                      </a:lnTo>
                      <a:lnTo>
                        <a:pt x="20577" y="10009"/>
                      </a:lnTo>
                      <a:lnTo>
                        <a:pt x="20596" y="9953"/>
                      </a:lnTo>
                      <a:lnTo>
                        <a:pt x="20615" y="9898"/>
                      </a:lnTo>
                      <a:lnTo>
                        <a:pt x="20624" y="9842"/>
                      </a:lnTo>
                      <a:lnTo>
                        <a:pt x="20615" y="9786"/>
                      </a:lnTo>
                      <a:lnTo>
                        <a:pt x="20596" y="9720"/>
                      </a:lnTo>
                      <a:lnTo>
                        <a:pt x="20577" y="9665"/>
                      </a:lnTo>
                      <a:lnTo>
                        <a:pt x="20549" y="9609"/>
                      </a:lnTo>
                      <a:lnTo>
                        <a:pt x="20475" y="9497"/>
                      </a:lnTo>
                      <a:lnTo>
                        <a:pt x="20391" y="9394"/>
                      </a:lnTo>
                      <a:lnTo>
                        <a:pt x="20307" y="9282"/>
                      </a:lnTo>
                      <a:lnTo>
                        <a:pt x="20232" y="9171"/>
                      </a:lnTo>
                      <a:lnTo>
                        <a:pt x="20204" y="9115"/>
                      </a:lnTo>
                      <a:lnTo>
                        <a:pt x="20176" y="9059"/>
                      </a:lnTo>
                      <a:lnTo>
                        <a:pt x="20158" y="9003"/>
                      </a:lnTo>
                      <a:lnTo>
                        <a:pt x="20149" y="8947"/>
                      </a:lnTo>
                      <a:lnTo>
                        <a:pt x="20149" y="8891"/>
                      </a:lnTo>
                      <a:lnTo>
                        <a:pt x="20149" y="8835"/>
                      </a:lnTo>
                      <a:lnTo>
                        <a:pt x="20167" y="8770"/>
                      </a:lnTo>
                      <a:lnTo>
                        <a:pt x="20186" y="8714"/>
                      </a:lnTo>
                      <a:lnTo>
                        <a:pt x="20242" y="8584"/>
                      </a:lnTo>
                      <a:lnTo>
                        <a:pt x="20307" y="8462"/>
                      </a:lnTo>
                      <a:lnTo>
                        <a:pt x="20363" y="8341"/>
                      </a:lnTo>
                      <a:lnTo>
                        <a:pt x="20409" y="8220"/>
                      </a:lnTo>
                      <a:lnTo>
                        <a:pt x="20428" y="8155"/>
                      </a:lnTo>
                      <a:lnTo>
                        <a:pt x="20437" y="8099"/>
                      </a:lnTo>
                      <a:lnTo>
                        <a:pt x="20447" y="8043"/>
                      </a:lnTo>
                      <a:lnTo>
                        <a:pt x="20437" y="7987"/>
                      </a:lnTo>
                      <a:lnTo>
                        <a:pt x="20419" y="7931"/>
                      </a:lnTo>
                      <a:lnTo>
                        <a:pt x="20400" y="7875"/>
                      </a:lnTo>
                      <a:lnTo>
                        <a:pt x="20363" y="7819"/>
                      </a:lnTo>
                      <a:lnTo>
                        <a:pt x="20326" y="7773"/>
                      </a:lnTo>
                      <a:lnTo>
                        <a:pt x="20232" y="7680"/>
                      </a:lnTo>
                      <a:lnTo>
                        <a:pt x="20130" y="7586"/>
                      </a:lnTo>
                      <a:lnTo>
                        <a:pt x="20027" y="7493"/>
                      </a:lnTo>
                      <a:lnTo>
                        <a:pt x="19925" y="7400"/>
                      </a:lnTo>
                      <a:lnTo>
                        <a:pt x="19888" y="7353"/>
                      </a:lnTo>
                      <a:lnTo>
                        <a:pt x="19850" y="7307"/>
                      </a:lnTo>
                      <a:lnTo>
                        <a:pt x="19822" y="7251"/>
                      </a:lnTo>
                      <a:lnTo>
                        <a:pt x="19804" y="7204"/>
                      </a:lnTo>
                      <a:lnTo>
                        <a:pt x="19785" y="7148"/>
                      </a:lnTo>
                      <a:lnTo>
                        <a:pt x="19785" y="7083"/>
                      </a:lnTo>
                      <a:lnTo>
                        <a:pt x="19785" y="7027"/>
                      </a:lnTo>
                      <a:lnTo>
                        <a:pt x="19794" y="6962"/>
                      </a:lnTo>
                      <a:lnTo>
                        <a:pt x="19822" y="6832"/>
                      </a:lnTo>
                      <a:lnTo>
                        <a:pt x="19860" y="6692"/>
                      </a:lnTo>
                      <a:lnTo>
                        <a:pt x="19897" y="6561"/>
                      </a:lnTo>
                      <a:lnTo>
                        <a:pt x="19916" y="6431"/>
                      </a:lnTo>
                      <a:lnTo>
                        <a:pt x="19925" y="6366"/>
                      </a:lnTo>
                      <a:lnTo>
                        <a:pt x="19925" y="6310"/>
                      </a:lnTo>
                      <a:lnTo>
                        <a:pt x="19916" y="6254"/>
                      </a:lnTo>
                      <a:lnTo>
                        <a:pt x="19897" y="6198"/>
                      </a:lnTo>
                      <a:lnTo>
                        <a:pt x="19869" y="6151"/>
                      </a:lnTo>
                      <a:lnTo>
                        <a:pt x="19832" y="6105"/>
                      </a:lnTo>
                      <a:lnTo>
                        <a:pt x="19794" y="6058"/>
                      </a:lnTo>
                      <a:lnTo>
                        <a:pt x="19748" y="6021"/>
                      </a:lnTo>
                      <a:lnTo>
                        <a:pt x="19636" y="5937"/>
                      </a:lnTo>
                      <a:lnTo>
                        <a:pt x="19515" y="5872"/>
                      </a:lnTo>
                      <a:lnTo>
                        <a:pt x="19394" y="5806"/>
                      </a:lnTo>
                      <a:lnTo>
                        <a:pt x="19282" y="5732"/>
                      </a:lnTo>
                      <a:lnTo>
                        <a:pt x="19235" y="5695"/>
                      </a:lnTo>
                      <a:lnTo>
                        <a:pt x="19189" y="5648"/>
                      </a:lnTo>
                      <a:lnTo>
                        <a:pt x="19151" y="5601"/>
                      </a:lnTo>
                      <a:lnTo>
                        <a:pt x="19114" y="5555"/>
                      </a:lnTo>
                      <a:lnTo>
                        <a:pt x="19095" y="5499"/>
                      </a:lnTo>
                      <a:lnTo>
                        <a:pt x="19077" y="5443"/>
                      </a:lnTo>
                      <a:lnTo>
                        <a:pt x="19067" y="5387"/>
                      </a:lnTo>
                      <a:lnTo>
                        <a:pt x="19067" y="5322"/>
                      </a:lnTo>
                      <a:lnTo>
                        <a:pt x="19067" y="5191"/>
                      </a:lnTo>
                      <a:lnTo>
                        <a:pt x="19077" y="5052"/>
                      </a:lnTo>
                      <a:lnTo>
                        <a:pt x="19086" y="4912"/>
                      </a:lnTo>
                      <a:lnTo>
                        <a:pt x="19086" y="4781"/>
                      </a:lnTo>
                      <a:lnTo>
                        <a:pt x="19077" y="4716"/>
                      </a:lnTo>
                      <a:lnTo>
                        <a:pt x="19067" y="4660"/>
                      </a:lnTo>
                      <a:lnTo>
                        <a:pt x="19049" y="4604"/>
                      </a:lnTo>
                      <a:lnTo>
                        <a:pt x="19021" y="4548"/>
                      </a:lnTo>
                      <a:lnTo>
                        <a:pt x="18984" y="4511"/>
                      </a:lnTo>
                      <a:lnTo>
                        <a:pt x="18937" y="4464"/>
                      </a:lnTo>
                      <a:lnTo>
                        <a:pt x="18890" y="4436"/>
                      </a:lnTo>
                      <a:lnTo>
                        <a:pt x="18835" y="4399"/>
                      </a:lnTo>
                      <a:lnTo>
                        <a:pt x="18713" y="4353"/>
                      </a:lnTo>
                      <a:lnTo>
                        <a:pt x="18583" y="4306"/>
                      </a:lnTo>
                      <a:lnTo>
                        <a:pt x="18452" y="4259"/>
                      </a:lnTo>
                      <a:lnTo>
                        <a:pt x="18331" y="4213"/>
                      </a:lnTo>
                      <a:lnTo>
                        <a:pt x="18275" y="4185"/>
                      </a:lnTo>
                      <a:lnTo>
                        <a:pt x="18219" y="4148"/>
                      </a:lnTo>
                      <a:lnTo>
                        <a:pt x="18173" y="4110"/>
                      </a:lnTo>
                      <a:lnTo>
                        <a:pt x="18136" y="4073"/>
                      </a:lnTo>
                      <a:lnTo>
                        <a:pt x="18098" y="4026"/>
                      </a:lnTo>
                      <a:lnTo>
                        <a:pt x="18070" y="3970"/>
                      </a:lnTo>
                      <a:lnTo>
                        <a:pt x="18052" y="3915"/>
                      </a:lnTo>
                      <a:lnTo>
                        <a:pt x="18042" y="3849"/>
                      </a:lnTo>
                      <a:lnTo>
                        <a:pt x="18014" y="3719"/>
                      </a:lnTo>
                      <a:lnTo>
                        <a:pt x="17996" y="3579"/>
                      </a:lnTo>
                      <a:lnTo>
                        <a:pt x="17977" y="3439"/>
                      </a:lnTo>
                      <a:lnTo>
                        <a:pt x="17958" y="3309"/>
                      </a:lnTo>
                      <a:lnTo>
                        <a:pt x="17940" y="3253"/>
                      </a:lnTo>
                      <a:lnTo>
                        <a:pt x="17912" y="3197"/>
                      </a:lnTo>
                      <a:lnTo>
                        <a:pt x="17884" y="3150"/>
                      </a:lnTo>
                      <a:lnTo>
                        <a:pt x="17847" y="3104"/>
                      </a:lnTo>
                      <a:lnTo>
                        <a:pt x="17809" y="3067"/>
                      </a:lnTo>
                      <a:lnTo>
                        <a:pt x="17753" y="3039"/>
                      </a:lnTo>
                      <a:lnTo>
                        <a:pt x="17698" y="3011"/>
                      </a:lnTo>
                      <a:lnTo>
                        <a:pt x="17642" y="2992"/>
                      </a:lnTo>
                      <a:lnTo>
                        <a:pt x="17511" y="2964"/>
                      </a:lnTo>
                      <a:lnTo>
                        <a:pt x="17371" y="2936"/>
                      </a:lnTo>
                      <a:lnTo>
                        <a:pt x="17241" y="2917"/>
                      </a:lnTo>
                      <a:lnTo>
                        <a:pt x="17110" y="2889"/>
                      </a:lnTo>
                      <a:lnTo>
                        <a:pt x="17045" y="2880"/>
                      </a:lnTo>
                      <a:lnTo>
                        <a:pt x="16989" y="2852"/>
                      </a:lnTo>
                      <a:lnTo>
                        <a:pt x="16933" y="2824"/>
                      </a:lnTo>
                      <a:lnTo>
                        <a:pt x="16887" y="2796"/>
                      </a:lnTo>
                      <a:lnTo>
                        <a:pt x="16849" y="2750"/>
                      </a:lnTo>
                      <a:lnTo>
                        <a:pt x="16812" y="2703"/>
                      </a:lnTo>
                      <a:lnTo>
                        <a:pt x="16784" y="2647"/>
                      </a:lnTo>
                      <a:lnTo>
                        <a:pt x="16756" y="2591"/>
                      </a:lnTo>
                      <a:lnTo>
                        <a:pt x="16710" y="2470"/>
                      </a:lnTo>
                      <a:lnTo>
                        <a:pt x="16663" y="2330"/>
                      </a:lnTo>
                      <a:lnTo>
                        <a:pt x="16626" y="2200"/>
                      </a:lnTo>
                      <a:lnTo>
                        <a:pt x="16579" y="2079"/>
                      </a:lnTo>
                      <a:lnTo>
                        <a:pt x="16551" y="2023"/>
                      </a:lnTo>
                      <a:lnTo>
                        <a:pt x="16514" y="1976"/>
                      </a:lnTo>
                      <a:lnTo>
                        <a:pt x="16477" y="1930"/>
                      </a:lnTo>
                      <a:lnTo>
                        <a:pt x="16430" y="1892"/>
                      </a:lnTo>
                      <a:lnTo>
                        <a:pt x="16384" y="1864"/>
                      </a:lnTo>
                      <a:lnTo>
                        <a:pt x="16328" y="1846"/>
                      </a:lnTo>
                      <a:lnTo>
                        <a:pt x="16272" y="1827"/>
                      </a:lnTo>
                      <a:lnTo>
                        <a:pt x="16206" y="1818"/>
                      </a:lnTo>
                      <a:lnTo>
                        <a:pt x="15936" y="1818"/>
                      </a:lnTo>
                      <a:lnTo>
                        <a:pt x="15796" y="1827"/>
                      </a:lnTo>
                      <a:lnTo>
                        <a:pt x="15666" y="1818"/>
                      </a:lnTo>
                      <a:lnTo>
                        <a:pt x="15601" y="1818"/>
                      </a:lnTo>
                      <a:lnTo>
                        <a:pt x="15545" y="1799"/>
                      </a:lnTo>
                      <a:lnTo>
                        <a:pt x="15489" y="1790"/>
                      </a:lnTo>
                      <a:lnTo>
                        <a:pt x="15433" y="1762"/>
                      </a:lnTo>
                      <a:lnTo>
                        <a:pt x="15386" y="1725"/>
                      </a:lnTo>
                      <a:lnTo>
                        <a:pt x="15340" y="1687"/>
                      </a:lnTo>
                      <a:lnTo>
                        <a:pt x="15302" y="1641"/>
                      </a:lnTo>
                      <a:lnTo>
                        <a:pt x="15265" y="1585"/>
                      </a:lnTo>
                      <a:lnTo>
                        <a:pt x="15200" y="1473"/>
                      </a:lnTo>
                      <a:lnTo>
                        <a:pt x="15135" y="1352"/>
                      </a:lnTo>
                      <a:lnTo>
                        <a:pt x="15069" y="1231"/>
                      </a:lnTo>
                      <a:lnTo>
                        <a:pt x="14995" y="1119"/>
                      </a:lnTo>
                      <a:lnTo>
                        <a:pt x="14958" y="1063"/>
                      </a:lnTo>
                      <a:lnTo>
                        <a:pt x="14920" y="1026"/>
                      </a:lnTo>
                      <a:lnTo>
                        <a:pt x="14874" y="988"/>
                      </a:lnTo>
                      <a:lnTo>
                        <a:pt x="14818" y="960"/>
                      </a:lnTo>
                      <a:lnTo>
                        <a:pt x="14771" y="942"/>
                      </a:lnTo>
                      <a:lnTo>
                        <a:pt x="14715" y="923"/>
                      </a:lnTo>
                      <a:lnTo>
                        <a:pt x="14585" y="923"/>
                      </a:lnTo>
                      <a:lnTo>
                        <a:pt x="14454" y="942"/>
                      </a:lnTo>
                      <a:lnTo>
                        <a:pt x="14324" y="970"/>
                      </a:lnTo>
                      <a:lnTo>
                        <a:pt x="14184" y="998"/>
                      </a:lnTo>
                      <a:lnTo>
                        <a:pt x="14054" y="1026"/>
                      </a:lnTo>
                      <a:lnTo>
                        <a:pt x="13933" y="1026"/>
                      </a:lnTo>
                      <a:lnTo>
                        <a:pt x="13867" y="1016"/>
                      </a:lnTo>
                      <a:lnTo>
                        <a:pt x="13811" y="1007"/>
                      </a:lnTo>
                      <a:lnTo>
                        <a:pt x="13765" y="979"/>
                      </a:lnTo>
                      <a:lnTo>
                        <a:pt x="13709" y="951"/>
                      </a:lnTo>
                      <a:lnTo>
                        <a:pt x="13662" y="914"/>
                      </a:lnTo>
                      <a:lnTo>
                        <a:pt x="13625" y="867"/>
                      </a:lnTo>
                      <a:lnTo>
                        <a:pt x="13532" y="765"/>
                      </a:lnTo>
                      <a:lnTo>
                        <a:pt x="13448" y="653"/>
                      </a:lnTo>
                      <a:lnTo>
                        <a:pt x="13364" y="541"/>
                      </a:lnTo>
                      <a:lnTo>
                        <a:pt x="13271" y="448"/>
                      </a:lnTo>
                      <a:lnTo>
                        <a:pt x="13224" y="401"/>
                      </a:lnTo>
                      <a:lnTo>
                        <a:pt x="13178" y="373"/>
                      </a:lnTo>
                      <a:lnTo>
                        <a:pt x="13122" y="345"/>
                      </a:lnTo>
                      <a:lnTo>
                        <a:pt x="13075" y="327"/>
                      </a:lnTo>
                      <a:lnTo>
                        <a:pt x="13019" y="308"/>
                      </a:lnTo>
                      <a:lnTo>
                        <a:pt x="12954" y="308"/>
                      </a:lnTo>
                      <a:lnTo>
                        <a:pt x="12898" y="317"/>
                      </a:lnTo>
                      <a:lnTo>
                        <a:pt x="12842" y="336"/>
                      </a:lnTo>
                      <a:lnTo>
                        <a:pt x="12712" y="373"/>
                      </a:lnTo>
                      <a:lnTo>
                        <a:pt x="12581" y="429"/>
                      </a:lnTo>
                      <a:lnTo>
                        <a:pt x="12460" y="476"/>
                      </a:lnTo>
                      <a:lnTo>
                        <a:pt x="12330" y="522"/>
                      </a:lnTo>
                      <a:lnTo>
                        <a:pt x="12264" y="541"/>
                      </a:lnTo>
                      <a:lnTo>
                        <a:pt x="12208" y="550"/>
                      </a:lnTo>
                      <a:lnTo>
                        <a:pt x="12087" y="550"/>
                      </a:lnTo>
                      <a:lnTo>
                        <a:pt x="12031" y="532"/>
                      </a:lnTo>
                      <a:lnTo>
                        <a:pt x="11975" y="513"/>
                      </a:lnTo>
                      <a:lnTo>
                        <a:pt x="11929" y="476"/>
                      </a:lnTo>
                      <a:lnTo>
                        <a:pt x="11873" y="438"/>
                      </a:lnTo>
                      <a:lnTo>
                        <a:pt x="11770" y="355"/>
                      </a:lnTo>
                      <a:lnTo>
                        <a:pt x="11668" y="261"/>
                      </a:lnTo>
                      <a:lnTo>
                        <a:pt x="11565" y="168"/>
                      </a:lnTo>
                      <a:lnTo>
                        <a:pt x="11463" y="94"/>
                      </a:lnTo>
                      <a:lnTo>
                        <a:pt x="11407" y="56"/>
                      </a:lnTo>
                      <a:lnTo>
                        <a:pt x="11351" y="28"/>
                      </a:lnTo>
                      <a:lnTo>
                        <a:pt x="11295" y="10"/>
                      </a:lnTo>
                      <a:lnTo>
                        <a:pt x="11239" y="0"/>
                      </a:lnTo>
                      <a:lnTo>
                        <a:pt x="11183" y="0"/>
                      </a:lnTo>
                      <a:lnTo>
                        <a:pt x="11127" y="10"/>
                      </a:lnTo>
                      <a:lnTo>
                        <a:pt x="11071" y="28"/>
                      </a:lnTo>
                      <a:lnTo>
                        <a:pt x="11006" y="56"/>
                      </a:lnTo>
                      <a:lnTo>
                        <a:pt x="10894" y="112"/>
                      </a:lnTo>
                      <a:lnTo>
                        <a:pt x="10773" y="187"/>
                      </a:lnTo>
                      <a:lnTo>
                        <a:pt x="10661" y="261"/>
                      </a:lnTo>
                      <a:lnTo>
                        <a:pt x="10540" y="327"/>
                      </a:lnTo>
                      <a:lnTo>
                        <a:pt x="10484" y="355"/>
                      </a:lnTo>
                      <a:lnTo>
                        <a:pt x="10428" y="373"/>
                      </a:lnTo>
                      <a:lnTo>
                        <a:pt x="10363" y="392"/>
                      </a:lnTo>
                      <a:lnTo>
                        <a:pt x="10251" y="392"/>
                      </a:lnTo>
                      <a:lnTo>
                        <a:pt x="10195" y="373"/>
                      </a:lnTo>
                      <a:lnTo>
                        <a:pt x="10130" y="355"/>
                      </a:lnTo>
                      <a:lnTo>
                        <a:pt x="10074" y="327"/>
                      </a:lnTo>
                      <a:lnTo>
                        <a:pt x="9962" y="261"/>
                      </a:lnTo>
                      <a:lnTo>
                        <a:pt x="9841" y="187"/>
                      </a:lnTo>
                      <a:lnTo>
                        <a:pt x="9720" y="112"/>
                      </a:lnTo>
                      <a:lnTo>
                        <a:pt x="9608" y="56"/>
                      </a:lnTo>
                      <a:lnTo>
                        <a:pt x="9552" y="28"/>
                      </a:lnTo>
                      <a:lnTo>
                        <a:pt x="9497" y="10"/>
                      </a:lnTo>
                      <a:lnTo>
                        <a:pt x="943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3" name="Google Shape;3183;p32"/>
                <p:cNvSpPr/>
                <p:nvPr/>
              </p:nvSpPr>
              <p:spPr>
                <a:xfrm>
                  <a:off x="2551061" y="3947276"/>
                  <a:ext cx="107930" cy="139970"/>
                </a:xfrm>
                <a:custGeom>
                  <a:rect b="b" l="l" r="r" t="t"/>
                  <a:pathLst>
                    <a:path extrusionOk="0" h="6636" w="5117">
                      <a:moveTo>
                        <a:pt x="699" y="0"/>
                      </a:moveTo>
                      <a:lnTo>
                        <a:pt x="662" y="10"/>
                      </a:lnTo>
                      <a:lnTo>
                        <a:pt x="625" y="19"/>
                      </a:lnTo>
                      <a:lnTo>
                        <a:pt x="578" y="38"/>
                      </a:lnTo>
                      <a:lnTo>
                        <a:pt x="541" y="56"/>
                      </a:lnTo>
                      <a:lnTo>
                        <a:pt x="503" y="84"/>
                      </a:lnTo>
                      <a:lnTo>
                        <a:pt x="466" y="122"/>
                      </a:lnTo>
                      <a:lnTo>
                        <a:pt x="429" y="168"/>
                      </a:lnTo>
                      <a:lnTo>
                        <a:pt x="364" y="289"/>
                      </a:lnTo>
                      <a:lnTo>
                        <a:pt x="308" y="429"/>
                      </a:lnTo>
                      <a:lnTo>
                        <a:pt x="252" y="616"/>
                      </a:lnTo>
                      <a:lnTo>
                        <a:pt x="196" y="839"/>
                      </a:lnTo>
                      <a:lnTo>
                        <a:pt x="149" y="1109"/>
                      </a:lnTo>
                      <a:lnTo>
                        <a:pt x="112" y="1417"/>
                      </a:lnTo>
                      <a:lnTo>
                        <a:pt x="75" y="1771"/>
                      </a:lnTo>
                      <a:lnTo>
                        <a:pt x="47" y="2181"/>
                      </a:lnTo>
                      <a:lnTo>
                        <a:pt x="28" y="2638"/>
                      </a:lnTo>
                      <a:lnTo>
                        <a:pt x="10" y="3160"/>
                      </a:lnTo>
                      <a:lnTo>
                        <a:pt x="0" y="3728"/>
                      </a:lnTo>
                      <a:lnTo>
                        <a:pt x="0" y="4362"/>
                      </a:lnTo>
                      <a:lnTo>
                        <a:pt x="0" y="4586"/>
                      </a:lnTo>
                      <a:lnTo>
                        <a:pt x="10" y="4800"/>
                      </a:lnTo>
                      <a:lnTo>
                        <a:pt x="28" y="4996"/>
                      </a:lnTo>
                      <a:lnTo>
                        <a:pt x="47" y="5173"/>
                      </a:lnTo>
                      <a:lnTo>
                        <a:pt x="75" y="5340"/>
                      </a:lnTo>
                      <a:lnTo>
                        <a:pt x="112" y="5499"/>
                      </a:lnTo>
                      <a:lnTo>
                        <a:pt x="149" y="5639"/>
                      </a:lnTo>
                      <a:lnTo>
                        <a:pt x="196" y="5769"/>
                      </a:lnTo>
                      <a:lnTo>
                        <a:pt x="252" y="5881"/>
                      </a:lnTo>
                      <a:lnTo>
                        <a:pt x="308" y="5993"/>
                      </a:lnTo>
                      <a:lnTo>
                        <a:pt x="364" y="6086"/>
                      </a:lnTo>
                      <a:lnTo>
                        <a:pt x="429" y="6179"/>
                      </a:lnTo>
                      <a:lnTo>
                        <a:pt x="503" y="6254"/>
                      </a:lnTo>
                      <a:lnTo>
                        <a:pt x="578" y="6319"/>
                      </a:lnTo>
                      <a:lnTo>
                        <a:pt x="662" y="6375"/>
                      </a:lnTo>
                      <a:lnTo>
                        <a:pt x="746" y="6431"/>
                      </a:lnTo>
                      <a:lnTo>
                        <a:pt x="839" y="6477"/>
                      </a:lnTo>
                      <a:lnTo>
                        <a:pt x="932" y="6515"/>
                      </a:lnTo>
                      <a:lnTo>
                        <a:pt x="1025" y="6543"/>
                      </a:lnTo>
                      <a:lnTo>
                        <a:pt x="1128" y="6571"/>
                      </a:lnTo>
                      <a:lnTo>
                        <a:pt x="1333" y="6608"/>
                      </a:lnTo>
                      <a:lnTo>
                        <a:pt x="1557" y="6626"/>
                      </a:lnTo>
                      <a:lnTo>
                        <a:pt x="1799" y="6636"/>
                      </a:lnTo>
                      <a:lnTo>
                        <a:pt x="3318" y="6636"/>
                      </a:lnTo>
                      <a:lnTo>
                        <a:pt x="3560" y="6626"/>
                      </a:lnTo>
                      <a:lnTo>
                        <a:pt x="3784" y="6608"/>
                      </a:lnTo>
                      <a:lnTo>
                        <a:pt x="3989" y="6571"/>
                      </a:lnTo>
                      <a:lnTo>
                        <a:pt x="4091" y="6543"/>
                      </a:lnTo>
                      <a:lnTo>
                        <a:pt x="4185" y="6515"/>
                      </a:lnTo>
                      <a:lnTo>
                        <a:pt x="4278" y="6477"/>
                      </a:lnTo>
                      <a:lnTo>
                        <a:pt x="4371" y="6431"/>
                      </a:lnTo>
                      <a:lnTo>
                        <a:pt x="4455" y="6375"/>
                      </a:lnTo>
                      <a:lnTo>
                        <a:pt x="4539" y="6319"/>
                      </a:lnTo>
                      <a:lnTo>
                        <a:pt x="4613" y="6254"/>
                      </a:lnTo>
                      <a:lnTo>
                        <a:pt x="4688" y="6179"/>
                      </a:lnTo>
                      <a:lnTo>
                        <a:pt x="4753" y="6086"/>
                      </a:lnTo>
                      <a:lnTo>
                        <a:pt x="4809" y="5993"/>
                      </a:lnTo>
                      <a:lnTo>
                        <a:pt x="4865" y="5881"/>
                      </a:lnTo>
                      <a:lnTo>
                        <a:pt x="4921" y="5769"/>
                      </a:lnTo>
                      <a:lnTo>
                        <a:pt x="4967" y="5639"/>
                      </a:lnTo>
                      <a:lnTo>
                        <a:pt x="5005" y="5499"/>
                      </a:lnTo>
                      <a:lnTo>
                        <a:pt x="5042" y="5340"/>
                      </a:lnTo>
                      <a:lnTo>
                        <a:pt x="5070" y="5173"/>
                      </a:lnTo>
                      <a:lnTo>
                        <a:pt x="5089" y="4996"/>
                      </a:lnTo>
                      <a:lnTo>
                        <a:pt x="5107" y="4800"/>
                      </a:lnTo>
                      <a:lnTo>
                        <a:pt x="5117" y="4586"/>
                      </a:lnTo>
                      <a:lnTo>
                        <a:pt x="5117" y="4362"/>
                      </a:lnTo>
                      <a:lnTo>
                        <a:pt x="5117" y="3775"/>
                      </a:lnTo>
                      <a:lnTo>
                        <a:pt x="5107" y="3234"/>
                      </a:lnTo>
                      <a:lnTo>
                        <a:pt x="5089" y="2750"/>
                      </a:lnTo>
                      <a:lnTo>
                        <a:pt x="5070" y="2312"/>
                      </a:lnTo>
                      <a:lnTo>
                        <a:pt x="5042" y="1930"/>
                      </a:lnTo>
                      <a:lnTo>
                        <a:pt x="5005" y="1585"/>
                      </a:lnTo>
                      <a:lnTo>
                        <a:pt x="4967" y="1287"/>
                      </a:lnTo>
                      <a:lnTo>
                        <a:pt x="4921" y="1035"/>
                      </a:lnTo>
                      <a:lnTo>
                        <a:pt x="4865" y="821"/>
                      </a:lnTo>
                      <a:lnTo>
                        <a:pt x="4809" y="634"/>
                      </a:lnTo>
                      <a:lnTo>
                        <a:pt x="4753" y="485"/>
                      </a:lnTo>
                      <a:lnTo>
                        <a:pt x="4688" y="373"/>
                      </a:lnTo>
                      <a:lnTo>
                        <a:pt x="4613" y="289"/>
                      </a:lnTo>
                      <a:lnTo>
                        <a:pt x="4576" y="252"/>
                      </a:lnTo>
                      <a:lnTo>
                        <a:pt x="4539" y="224"/>
                      </a:lnTo>
                      <a:lnTo>
                        <a:pt x="4492" y="205"/>
                      </a:lnTo>
                      <a:lnTo>
                        <a:pt x="4455" y="187"/>
                      </a:lnTo>
                      <a:lnTo>
                        <a:pt x="4371" y="178"/>
                      </a:lnTo>
                      <a:lnTo>
                        <a:pt x="4278" y="178"/>
                      </a:lnTo>
                      <a:lnTo>
                        <a:pt x="4185" y="205"/>
                      </a:lnTo>
                      <a:lnTo>
                        <a:pt x="4091" y="243"/>
                      </a:lnTo>
                      <a:lnTo>
                        <a:pt x="3989" y="289"/>
                      </a:lnTo>
                      <a:lnTo>
                        <a:pt x="3784" y="410"/>
                      </a:lnTo>
                      <a:lnTo>
                        <a:pt x="3560" y="560"/>
                      </a:lnTo>
                      <a:lnTo>
                        <a:pt x="3318" y="709"/>
                      </a:lnTo>
                      <a:lnTo>
                        <a:pt x="3197" y="774"/>
                      </a:lnTo>
                      <a:lnTo>
                        <a:pt x="3076" y="830"/>
                      </a:lnTo>
                      <a:lnTo>
                        <a:pt x="2945" y="886"/>
                      </a:lnTo>
                      <a:lnTo>
                        <a:pt x="2824" y="923"/>
                      </a:lnTo>
                      <a:lnTo>
                        <a:pt x="2693" y="951"/>
                      </a:lnTo>
                      <a:lnTo>
                        <a:pt x="2563" y="960"/>
                      </a:lnTo>
                      <a:lnTo>
                        <a:pt x="2423" y="951"/>
                      </a:lnTo>
                      <a:lnTo>
                        <a:pt x="2293" y="923"/>
                      </a:lnTo>
                      <a:lnTo>
                        <a:pt x="2172" y="876"/>
                      </a:lnTo>
                      <a:lnTo>
                        <a:pt x="2041" y="811"/>
                      </a:lnTo>
                      <a:lnTo>
                        <a:pt x="1920" y="746"/>
                      </a:lnTo>
                      <a:lnTo>
                        <a:pt x="1799" y="662"/>
                      </a:lnTo>
                      <a:lnTo>
                        <a:pt x="1557" y="494"/>
                      </a:lnTo>
                      <a:lnTo>
                        <a:pt x="1333" y="317"/>
                      </a:lnTo>
                      <a:lnTo>
                        <a:pt x="1128" y="168"/>
                      </a:lnTo>
                      <a:lnTo>
                        <a:pt x="1025" y="103"/>
                      </a:lnTo>
                      <a:lnTo>
                        <a:pt x="932" y="56"/>
                      </a:lnTo>
                      <a:lnTo>
                        <a:pt x="839" y="19"/>
                      </a:lnTo>
                      <a:lnTo>
                        <a:pt x="746"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4" name="Google Shape;3184;p32"/>
                <p:cNvSpPr/>
                <p:nvPr/>
              </p:nvSpPr>
              <p:spPr>
                <a:xfrm>
                  <a:off x="2551061" y="3947276"/>
                  <a:ext cx="106939" cy="85340"/>
                </a:xfrm>
                <a:custGeom>
                  <a:rect b="b" l="l" r="r" t="t"/>
                  <a:pathLst>
                    <a:path extrusionOk="0" h="4046" w="5070">
                      <a:moveTo>
                        <a:pt x="708" y="0"/>
                      </a:moveTo>
                      <a:lnTo>
                        <a:pt x="662" y="10"/>
                      </a:lnTo>
                      <a:lnTo>
                        <a:pt x="625" y="19"/>
                      </a:lnTo>
                      <a:lnTo>
                        <a:pt x="587" y="28"/>
                      </a:lnTo>
                      <a:lnTo>
                        <a:pt x="550" y="56"/>
                      </a:lnTo>
                      <a:lnTo>
                        <a:pt x="513" y="84"/>
                      </a:lnTo>
                      <a:lnTo>
                        <a:pt x="475" y="112"/>
                      </a:lnTo>
                      <a:lnTo>
                        <a:pt x="410" y="205"/>
                      </a:lnTo>
                      <a:lnTo>
                        <a:pt x="345" y="327"/>
                      </a:lnTo>
                      <a:lnTo>
                        <a:pt x="289" y="476"/>
                      </a:lnTo>
                      <a:lnTo>
                        <a:pt x="233" y="671"/>
                      </a:lnTo>
                      <a:lnTo>
                        <a:pt x="187" y="895"/>
                      </a:lnTo>
                      <a:lnTo>
                        <a:pt x="140" y="1156"/>
                      </a:lnTo>
                      <a:lnTo>
                        <a:pt x="103" y="1464"/>
                      </a:lnTo>
                      <a:lnTo>
                        <a:pt x="75" y="1818"/>
                      </a:lnTo>
                      <a:lnTo>
                        <a:pt x="47" y="2218"/>
                      </a:lnTo>
                      <a:lnTo>
                        <a:pt x="28" y="2666"/>
                      </a:lnTo>
                      <a:lnTo>
                        <a:pt x="10" y="3169"/>
                      </a:lnTo>
                      <a:lnTo>
                        <a:pt x="0" y="3719"/>
                      </a:lnTo>
                      <a:lnTo>
                        <a:pt x="205" y="3793"/>
                      </a:lnTo>
                      <a:lnTo>
                        <a:pt x="401" y="3859"/>
                      </a:lnTo>
                      <a:lnTo>
                        <a:pt x="606" y="3915"/>
                      </a:lnTo>
                      <a:lnTo>
                        <a:pt x="802" y="3961"/>
                      </a:lnTo>
                      <a:lnTo>
                        <a:pt x="988" y="3998"/>
                      </a:lnTo>
                      <a:lnTo>
                        <a:pt x="1174" y="4017"/>
                      </a:lnTo>
                      <a:lnTo>
                        <a:pt x="1361" y="4036"/>
                      </a:lnTo>
                      <a:lnTo>
                        <a:pt x="1547" y="4045"/>
                      </a:lnTo>
                      <a:lnTo>
                        <a:pt x="1734" y="4045"/>
                      </a:lnTo>
                      <a:lnTo>
                        <a:pt x="1911" y="4036"/>
                      </a:lnTo>
                      <a:lnTo>
                        <a:pt x="2078" y="4017"/>
                      </a:lnTo>
                      <a:lnTo>
                        <a:pt x="2255" y="3989"/>
                      </a:lnTo>
                      <a:lnTo>
                        <a:pt x="2423" y="3952"/>
                      </a:lnTo>
                      <a:lnTo>
                        <a:pt x="2591" y="3915"/>
                      </a:lnTo>
                      <a:lnTo>
                        <a:pt x="2749" y="3868"/>
                      </a:lnTo>
                      <a:lnTo>
                        <a:pt x="2908" y="3812"/>
                      </a:lnTo>
                      <a:lnTo>
                        <a:pt x="3066" y="3756"/>
                      </a:lnTo>
                      <a:lnTo>
                        <a:pt x="3225" y="3691"/>
                      </a:lnTo>
                      <a:lnTo>
                        <a:pt x="3374" y="3616"/>
                      </a:lnTo>
                      <a:lnTo>
                        <a:pt x="3523" y="3542"/>
                      </a:lnTo>
                      <a:lnTo>
                        <a:pt x="3672" y="3458"/>
                      </a:lnTo>
                      <a:lnTo>
                        <a:pt x="3812" y="3374"/>
                      </a:lnTo>
                      <a:lnTo>
                        <a:pt x="4082" y="3178"/>
                      </a:lnTo>
                      <a:lnTo>
                        <a:pt x="4352" y="2973"/>
                      </a:lnTo>
                      <a:lnTo>
                        <a:pt x="4604" y="2759"/>
                      </a:lnTo>
                      <a:lnTo>
                        <a:pt x="4837" y="2535"/>
                      </a:lnTo>
                      <a:lnTo>
                        <a:pt x="5070" y="2293"/>
                      </a:lnTo>
                      <a:lnTo>
                        <a:pt x="5042" y="1958"/>
                      </a:lnTo>
                      <a:lnTo>
                        <a:pt x="5014" y="1650"/>
                      </a:lnTo>
                      <a:lnTo>
                        <a:pt x="4977" y="1380"/>
                      </a:lnTo>
                      <a:lnTo>
                        <a:pt x="4939" y="1147"/>
                      </a:lnTo>
                      <a:lnTo>
                        <a:pt x="4902" y="942"/>
                      </a:lnTo>
                      <a:lnTo>
                        <a:pt x="4856" y="765"/>
                      </a:lnTo>
                      <a:lnTo>
                        <a:pt x="4800" y="606"/>
                      </a:lnTo>
                      <a:lnTo>
                        <a:pt x="4744" y="485"/>
                      </a:lnTo>
                      <a:lnTo>
                        <a:pt x="4688" y="383"/>
                      </a:lnTo>
                      <a:lnTo>
                        <a:pt x="4632" y="299"/>
                      </a:lnTo>
                      <a:lnTo>
                        <a:pt x="4567" y="243"/>
                      </a:lnTo>
                      <a:lnTo>
                        <a:pt x="4492" y="205"/>
                      </a:lnTo>
                      <a:lnTo>
                        <a:pt x="4418" y="178"/>
                      </a:lnTo>
                      <a:lnTo>
                        <a:pt x="4343" y="178"/>
                      </a:lnTo>
                      <a:lnTo>
                        <a:pt x="4268" y="187"/>
                      </a:lnTo>
                      <a:lnTo>
                        <a:pt x="4185" y="205"/>
                      </a:lnTo>
                      <a:lnTo>
                        <a:pt x="4101" y="233"/>
                      </a:lnTo>
                      <a:lnTo>
                        <a:pt x="4017" y="280"/>
                      </a:lnTo>
                      <a:lnTo>
                        <a:pt x="3830" y="383"/>
                      </a:lnTo>
                      <a:lnTo>
                        <a:pt x="3439" y="634"/>
                      </a:lnTo>
                      <a:lnTo>
                        <a:pt x="3225" y="755"/>
                      </a:lnTo>
                      <a:lnTo>
                        <a:pt x="3122" y="811"/>
                      </a:lnTo>
                      <a:lnTo>
                        <a:pt x="3010" y="858"/>
                      </a:lnTo>
                      <a:lnTo>
                        <a:pt x="2899" y="904"/>
                      </a:lnTo>
                      <a:lnTo>
                        <a:pt x="2787" y="932"/>
                      </a:lnTo>
                      <a:lnTo>
                        <a:pt x="2675" y="951"/>
                      </a:lnTo>
                      <a:lnTo>
                        <a:pt x="2563" y="960"/>
                      </a:lnTo>
                      <a:lnTo>
                        <a:pt x="2433" y="951"/>
                      </a:lnTo>
                      <a:lnTo>
                        <a:pt x="2302" y="923"/>
                      </a:lnTo>
                      <a:lnTo>
                        <a:pt x="2181" y="876"/>
                      </a:lnTo>
                      <a:lnTo>
                        <a:pt x="2060" y="821"/>
                      </a:lnTo>
                      <a:lnTo>
                        <a:pt x="1939" y="755"/>
                      </a:lnTo>
                      <a:lnTo>
                        <a:pt x="1817" y="681"/>
                      </a:lnTo>
                      <a:lnTo>
                        <a:pt x="1594" y="513"/>
                      </a:lnTo>
                      <a:lnTo>
                        <a:pt x="1370" y="345"/>
                      </a:lnTo>
                      <a:lnTo>
                        <a:pt x="1165" y="196"/>
                      </a:lnTo>
                      <a:lnTo>
                        <a:pt x="1063" y="131"/>
                      </a:lnTo>
                      <a:lnTo>
                        <a:pt x="969" y="75"/>
                      </a:lnTo>
                      <a:lnTo>
                        <a:pt x="876" y="38"/>
                      </a:lnTo>
                      <a:lnTo>
                        <a:pt x="792" y="10"/>
                      </a:lnTo>
                      <a:lnTo>
                        <a:pt x="70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5" name="Google Shape;3185;p32"/>
                <p:cNvSpPr/>
                <p:nvPr/>
              </p:nvSpPr>
              <p:spPr>
                <a:xfrm>
                  <a:off x="2499152" y="3708846"/>
                  <a:ext cx="214279" cy="295464"/>
                </a:xfrm>
                <a:custGeom>
                  <a:rect b="b" l="l" r="r" t="t"/>
                  <a:pathLst>
                    <a:path extrusionOk="0" h="14008" w="10159">
                      <a:moveTo>
                        <a:pt x="3962" y="0"/>
                      </a:moveTo>
                      <a:lnTo>
                        <a:pt x="3757" y="9"/>
                      </a:lnTo>
                      <a:lnTo>
                        <a:pt x="3552" y="19"/>
                      </a:lnTo>
                      <a:lnTo>
                        <a:pt x="3356" y="47"/>
                      </a:lnTo>
                      <a:lnTo>
                        <a:pt x="3160" y="84"/>
                      </a:lnTo>
                      <a:lnTo>
                        <a:pt x="2974" y="131"/>
                      </a:lnTo>
                      <a:lnTo>
                        <a:pt x="2787" y="177"/>
                      </a:lnTo>
                      <a:lnTo>
                        <a:pt x="2601" y="242"/>
                      </a:lnTo>
                      <a:lnTo>
                        <a:pt x="2424" y="317"/>
                      </a:lnTo>
                      <a:lnTo>
                        <a:pt x="2247" y="392"/>
                      </a:lnTo>
                      <a:lnTo>
                        <a:pt x="2079" y="485"/>
                      </a:lnTo>
                      <a:lnTo>
                        <a:pt x="1911" y="578"/>
                      </a:lnTo>
                      <a:lnTo>
                        <a:pt x="1753" y="680"/>
                      </a:lnTo>
                      <a:lnTo>
                        <a:pt x="1594" y="792"/>
                      </a:lnTo>
                      <a:lnTo>
                        <a:pt x="1445" y="904"/>
                      </a:lnTo>
                      <a:lnTo>
                        <a:pt x="1306" y="1035"/>
                      </a:lnTo>
                      <a:lnTo>
                        <a:pt x="1166" y="1165"/>
                      </a:lnTo>
                      <a:lnTo>
                        <a:pt x="1035" y="1305"/>
                      </a:lnTo>
                      <a:lnTo>
                        <a:pt x="905" y="1445"/>
                      </a:lnTo>
                      <a:lnTo>
                        <a:pt x="793" y="1594"/>
                      </a:lnTo>
                      <a:lnTo>
                        <a:pt x="681" y="1752"/>
                      </a:lnTo>
                      <a:lnTo>
                        <a:pt x="579" y="1911"/>
                      </a:lnTo>
                      <a:lnTo>
                        <a:pt x="485" y="2078"/>
                      </a:lnTo>
                      <a:lnTo>
                        <a:pt x="392" y="2246"/>
                      </a:lnTo>
                      <a:lnTo>
                        <a:pt x="318" y="2423"/>
                      </a:lnTo>
                      <a:lnTo>
                        <a:pt x="243" y="2600"/>
                      </a:lnTo>
                      <a:lnTo>
                        <a:pt x="178" y="2787"/>
                      </a:lnTo>
                      <a:lnTo>
                        <a:pt x="131" y="2973"/>
                      </a:lnTo>
                      <a:lnTo>
                        <a:pt x="85" y="3159"/>
                      </a:lnTo>
                      <a:lnTo>
                        <a:pt x="47" y="3355"/>
                      </a:lnTo>
                      <a:lnTo>
                        <a:pt x="20" y="3551"/>
                      </a:lnTo>
                      <a:lnTo>
                        <a:pt x="10" y="3756"/>
                      </a:lnTo>
                      <a:lnTo>
                        <a:pt x="1" y="3961"/>
                      </a:lnTo>
                      <a:lnTo>
                        <a:pt x="1" y="8928"/>
                      </a:lnTo>
                      <a:lnTo>
                        <a:pt x="10" y="9189"/>
                      </a:lnTo>
                      <a:lnTo>
                        <a:pt x="29" y="9450"/>
                      </a:lnTo>
                      <a:lnTo>
                        <a:pt x="57" y="9702"/>
                      </a:lnTo>
                      <a:lnTo>
                        <a:pt x="103" y="9953"/>
                      </a:lnTo>
                      <a:lnTo>
                        <a:pt x="159" y="10195"/>
                      </a:lnTo>
                      <a:lnTo>
                        <a:pt x="234" y="10438"/>
                      </a:lnTo>
                      <a:lnTo>
                        <a:pt x="308" y="10671"/>
                      </a:lnTo>
                      <a:lnTo>
                        <a:pt x="402" y="10904"/>
                      </a:lnTo>
                      <a:lnTo>
                        <a:pt x="504" y="11127"/>
                      </a:lnTo>
                      <a:lnTo>
                        <a:pt x="616" y="11342"/>
                      </a:lnTo>
                      <a:lnTo>
                        <a:pt x="737" y="11556"/>
                      </a:lnTo>
                      <a:lnTo>
                        <a:pt x="877" y="11761"/>
                      </a:lnTo>
                      <a:lnTo>
                        <a:pt x="1017" y="11966"/>
                      </a:lnTo>
                      <a:lnTo>
                        <a:pt x="1166" y="12153"/>
                      </a:lnTo>
                      <a:lnTo>
                        <a:pt x="1324" y="12339"/>
                      </a:lnTo>
                      <a:lnTo>
                        <a:pt x="1492" y="12516"/>
                      </a:lnTo>
                      <a:lnTo>
                        <a:pt x="1669" y="12684"/>
                      </a:lnTo>
                      <a:lnTo>
                        <a:pt x="1855" y="12842"/>
                      </a:lnTo>
                      <a:lnTo>
                        <a:pt x="2051" y="13001"/>
                      </a:lnTo>
                      <a:lnTo>
                        <a:pt x="2247" y="13140"/>
                      </a:lnTo>
                      <a:lnTo>
                        <a:pt x="2452" y="13271"/>
                      </a:lnTo>
                      <a:lnTo>
                        <a:pt x="2666" y="13392"/>
                      </a:lnTo>
                      <a:lnTo>
                        <a:pt x="2881" y="13504"/>
                      </a:lnTo>
                      <a:lnTo>
                        <a:pt x="3104" y="13606"/>
                      </a:lnTo>
                      <a:lnTo>
                        <a:pt x="3337" y="13700"/>
                      </a:lnTo>
                      <a:lnTo>
                        <a:pt x="3570" y="13783"/>
                      </a:lnTo>
                      <a:lnTo>
                        <a:pt x="3813" y="13849"/>
                      </a:lnTo>
                      <a:lnTo>
                        <a:pt x="4064" y="13905"/>
                      </a:lnTo>
                      <a:lnTo>
                        <a:pt x="4306" y="13951"/>
                      </a:lnTo>
                      <a:lnTo>
                        <a:pt x="4558" y="13979"/>
                      </a:lnTo>
                      <a:lnTo>
                        <a:pt x="4819" y="13998"/>
                      </a:lnTo>
                      <a:lnTo>
                        <a:pt x="5080" y="14007"/>
                      </a:lnTo>
                      <a:lnTo>
                        <a:pt x="5341" y="13998"/>
                      </a:lnTo>
                      <a:lnTo>
                        <a:pt x="5593" y="13979"/>
                      </a:lnTo>
                      <a:lnTo>
                        <a:pt x="5853" y="13951"/>
                      </a:lnTo>
                      <a:lnTo>
                        <a:pt x="6096" y="13905"/>
                      </a:lnTo>
                      <a:lnTo>
                        <a:pt x="6347" y="13849"/>
                      </a:lnTo>
                      <a:lnTo>
                        <a:pt x="6590" y="13783"/>
                      </a:lnTo>
                      <a:lnTo>
                        <a:pt x="6823" y="13700"/>
                      </a:lnTo>
                      <a:lnTo>
                        <a:pt x="7056" y="13606"/>
                      </a:lnTo>
                      <a:lnTo>
                        <a:pt x="7279" y="13504"/>
                      </a:lnTo>
                      <a:lnTo>
                        <a:pt x="7494" y="13392"/>
                      </a:lnTo>
                      <a:lnTo>
                        <a:pt x="7708" y="13271"/>
                      </a:lnTo>
                      <a:lnTo>
                        <a:pt x="7913" y="13140"/>
                      </a:lnTo>
                      <a:lnTo>
                        <a:pt x="8109" y="13001"/>
                      </a:lnTo>
                      <a:lnTo>
                        <a:pt x="8304" y="12842"/>
                      </a:lnTo>
                      <a:lnTo>
                        <a:pt x="8491" y="12684"/>
                      </a:lnTo>
                      <a:lnTo>
                        <a:pt x="8668" y="12516"/>
                      </a:lnTo>
                      <a:lnTo>
                        <a:pt x="8836" y="12339"/>
                      </a:lnTo>
                      <a:lnTo>
                        <a:pt x="8994" y="12153"/>
                      </a:lnTo>
                      <a:lnTo>
                        <a:pt x="9143" y="11966"/>
                      </a:lnTo>
                      <a:lnTo>
                        <a:pt x="9283" y="11761"/>
                      </a:lnTo>
                      <a:lnTo>
                        <a:pt x="9423" y="11556"/>
                      </a:lnTo>
                      <a:lnTo>
                        <a:pt x="9544" y="11342"/>
                      </a:lnTo>
                      <a:lnTo>
                        <a:pt x="9656" y="11127"/>
                      </a:lnTo>
                      <a:lnTo>
                        <a:pt x="9758" y="10904"/>
                      </a:lnTo>
                      <a:lnTo>
                        <a:pt x="9851" y="10671"/>
                      </a:lnTo>
                      <a:lnTo>
                        <a:pt x="9926" y="10438"/>
                      </a:lnTo>
                      <a:lnTo>
                        <a:pt x="10001" y="10195"/>
                      </a:lnTo>
                      <a:lnTo>
                        <a:pt x="10056" y="9953"/>
                      </a:lnTo>
                      <a:lnTo>
                        <a:pt x="10094" y="9702"/>
                      </a:lnTo>
                      <a:lnTo>
                        <a:pt x="10131" y="9450"/>
                      </a:lnTo>
                      <a:lnTo>
                        <a:pt x="10150" y="9189"/>
                      </a:lnTo>
                      <a:lnTo>
                        <a:pt x="10159" y="8928"/>
                      </a:lnTo>
                      <a:lnTo>
                        <a:pt x="10159" y="3635"/>
                      </a:lnTo>
                      <a:lnTo>
                        <a:pt x="10150" y="3448"/>
                      </a:lnTo>
                      <a:lnTo>
                        <a:pt x="10140" y="3271"/>
                      </a:lnTo>
                      <a:lnTo>
                        <a:pt x="10112" y="3085"/>
                      </a:lnTo>
                      <a:lnTo>
                        <a:pt x="10084" y="2908"/>
                      </a:lnTo>
                      <a:lnTo>
                        <a:pt x="10038" y="2731"/>
                      </a:lnTo>
                      <a:lnTo>
                        <a:pt x="9991" y="2563"/>
                      </a:lnTo>
                      <a:lnTo>
                        <a:pt x="9935" y="2395"/>
                      </a:lnTo>
                      <a:lnTo>
                        <a:pt x="9870" y="2227"/>
                      </a:lnTo>
                      <a:lnTo>
                        <a:pt x="9796" y="2069"/>
                      </a:lnTo>
                      <a:lnTo>
                        <a:pt x="9721" y="1911"/>
                      </a:lnTo>
                      <a:lnTo>
                        <a:pt x="9628" y="1752"/>
                      </a:lnTo>
                      <a:lnTo>
                        <a:pt x="9535" y="1612"/>
                      </a:lnTo>
                      <a:lnTo>
                        <a:pt x="9432" y="1463"/>
                      </a:lnTo>
                      <a:lnTo>
                        <a:pt x="9320" y="1333"/>
                      </a:lnTo>
                      <a:lnTo>
                        <a:pt x="9208" y="1193"/>
                      </a:lnTo>
                      <a:lnTo>
                        <a:pt x="9087" y="1072"/>
                      </a:lnTo>
                      <a:lnTo>
                        <a:pt x="8966" y="951"/>
                      </a:lnTo>
                      <a:lnTo>
                        <a:pt x="8826" y="839"/>
                      </a:lnTo>
                      <a:lnTo>
                        <a:pt x="8696" y="727"/>
                      </a:lnTo>
                      <a:lnTo>
                        <a:pt x="8547" y="625"/>
                      </a:lnTo>
                      <a:lnTo>
                        <a:pt x="8407" y="531"/>
                      </a:lnTo>
                      <a:lnTo>
                        <a:pt x="8249" y="438"/>
                      </a:lnTo>
                      <a:lnTo>
                        <a:pt x="8090" y="364"/>
                      </a:lnTo>
                      <a:lnTo>
                        <a:pt x="7932" y="289"/>
                      </a:lnTo>
                      <a:lnTo>
                        <a:pt x="7764" y="224"/>
                      </a:lnTo>
                      <a:lnTo>
                        <a:pt x="7596" y="168"/>
                      </a:lnTo>
                      <a:lnTo>
                        <a:pt x="7428" y="121"/>
                      </a:lnTo>
                      <a:lnTo>
                        <a:pt x="7251" y="75"/>
                      </a:lnTo>
                      <a:lnTo>
                        <a:pt x="7074" y="47"/>
                      </a:lnTo>
                      <a:lnTo>
                        <a:pt x="6888" y="19"/>
                      </a:lnTo>
                      <a:lnTo>
                        <a:pt x="6711" y="9"/>
                      </a:lnTo>
                      <a:lnTo>
                        <a:pt x="6524"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6" name="Google Shape;3186;p32"/>
                <p:cNvSpPr/>
                <p:nvPr/>
              </p:nvSpPr>
              <p:spPr>
                <a:xfrm>
                  <a:off x="2499152" y="3708846"/>
                  <a:ext cx="214279" cy="127399"/>
                </a:xfrm>
                <a:custGeom>
                  <a:rect b="b" l="l" r="r" t="t"/>
                  <a:pathLst>
                    <a:path extrusionOk="0" h="6040" w="10159">
                      <a:moveTo>
                        <a:pt x="3813" y="0"/>
                      </a:moveTo>
                      <a:lnTo>
                        <a:pt x="3663" y="9"/>
                      </a:lnTo>
                      <a:lnTo>
                        <a:pt x="3514" y="28"/>
                      </a:lnTo>
                      <a:lnTo>
                        <a:pt x="3365" y="47"/>
                      </a:lnTo>
                      <a:lnTo>
                        <a:pt x="3076" y="103"/>
                      </a:lnTo>
                      <a:lnTo>
                        <a:pt x="2797" y="177"/>
                      </a:lnTo>
                      <a:lnTo>
                        <a:pt x="2526" y="270"/>
                      </a:lnTo>
                      <a:lnTo>
                        <a:pt x="2265" y="382"/>
                      </a:lnTo>
                      <a:lnTo>
                        <a:pt x="2014" y="513"/>
                      </a:lnTo>
                      <a:lnTo>
                        <a:pt x="1781" y="662"/>
                      </a:lnTo>
                      <a:lnTo>
                        <a:pt x="1753" y="755"/>
                      </a:lnTo>
                      <a:lnTo>
                        <a:pt x="1669" y="736"/>
                      </a:lnTo>
                      <a:lnTo>
                        <a:pt x="1483" y="876"/>
                      </a:lnTo>
                      <a:lnTo>
                        <a:pt x="1315" y="1025"/>
                      </a:lnTo>
                      <a:lnTo>
                        <a:pt x="1147" y="1193"/>
                      </a:lnTo>
                      <a:lnTo>
                        <a:pt x="989" y="1361"/>
                      </a:lnTo>
                      <a:lnTo>
                        <a:pt x="840" y="1538"/>
                      </a:lnTo>
                      <a:lnTo>
                        <a:pt x="700" y="1724"/>
                      </a:lnTo>
                      <a:lnTo>
                        <a:pt x="579" y="1920"/>
                      </a:lnTo>
                      <a:lnTo>
                        <a:pt x="458" y="2125"/>
                      </a:lnTo>
                      <a:lnTo>
                        <a:pt x="355" y="2330"/>
                      </a:lnTo>
                      <a:lnTo>
                        <a:pt x="262" y="2544"/>
                      </a:lnTo>
                      <a:lnTo>
                        <a:pt x="187" y="2768"/>
                      </a:lnTo>
                      <a:lnTo>
                        <a:pt x="122" y="3001"/>
                      </a:lnTo>
                      <a:lnTo>
                        <a:pt x="66" y="3234"/>
                      </a:lnTo>
                      <a:lnTo>
                        <a:pt x="29" y="3467"/>
                      </a:lnTo>
                      <a:lnTo>
                        <a:pt x="10" y="3709"/>
                      </a:lnTo>
                      <a:lnTo>
                        <a:pt x="1" y="3961"/>
                      </a:lnTo>
                      <a:lnTo>
                        <a:pt x="1" y="5573"/>
                      </a:lnTo>
                      <a:lnTo>
                        <a:pt x="141" y="5564"/>
                      </a:lnTo>
                      <a:lnTo>
                        <a:pt x="280" y="5536"/>
                      </a:lnTo>
                      <a:lnTo>
                        <a:pt x="420" y="5489"/>
                      </a:lnTo>
                      <a:lnTo>
                        <a:pt x="541" y="5443"/>
                      </a:lnTo>
                      <a:lnTo>
                        <a:pt x="663" y="5377"/>
                      </a:lnTo>
                      <a:lnTo>
                        <a:pt x="784" y="5303"/>
                      </a:lnTo>
                      <a:lnTo>
                        <a:pt x="886" y="5219"/>
                      </a:lnTo>
                      <a:lnTo>
                        <a:pt x="989" y="5126"/>
                      </a:lnTo>
                      <a:lnTo>
                        <a:pt x="1073" y="5023"/>
                      </a:lnTo>
                      <a:lnTo>
                        <a:pt x="1156" y="4911"/>
                      </a:lnTo>
                      <a:lnTo>
                        <a:pt x="1222" y="4800"/>
                      </a:lnTo>
                      <a:lnTo>
                        <a:pt x="1278" y="4669"/>
                      </a:lnTo>
                      <a:lnTo>
                        <a:pt x="1324" y="4539"/>
                      </a:lnTo>
                      <a:lnTo>
                        <a:pt x="1362" y="4408"/>
                      </a:lnTo>
                      <a:lnTo>
                        <a:pt x="1380" y="4268"/>
                      </a:lnTo>
                      <a:lnTo>
                        <a:pt x="1389" y="4119"/>
                      </a:lnTo>
                      <a:lnTo>
                        <a:pt x="1380" y="3989"/>
                      </a:lnTo>
                      <a:lnTo>
                        <a:pt x="1362" y="3858"/>
                      </a:lnTo>
                      <a:lnTo>
                        <a:pt x="1334" y="3737"/>
                      </a:lnTo>
                      <a:lnTo>
                        <a:pt x="1296" y="3616"/>
                      </a:lnTo>
                      <a:lnTo>
                        <a:pt x="1324" y="3616"/>
                      </a:lnTo>
                      <a:lnTo>
                        <a:pt x="1464" y="3607"/>
                      </a:lnTo>
                      <a:lnTo>
                        <a:pt x="1594" y="3588"/>
                      </a:lnTo>
                      <a:lnTo>
                        <a:pt x="1725" y="3560"/>
                      </a:lnTo>
                      <a:lnTo>
                        <a:pt x="1846" y="3523"/>
                      </a:lnTo>
                      <a:lnTo>
                        <a:pt x="1967" y="3467"/>
                      </a:lnTo>
                      <a:lnTo>
                        <a:pt x="2079" y="3402"/>
                      </a:lnTo>
                      <a:lnTo>
                        <a:pt x="2191" y="3327"/>
                      </a:lnTo>
                      <a:lnTo>
                        <a:pt x="2293" y="3253"/>
                      </a:lnTo>
                      <a:lnTo>
                        <a:pt x="2387" y="3159"/>
                      </a:lnTo>
                      <a:lnTo>
                        <a:pt x="2471" y="3057"/>
                      </a:lnTo>
                      <a:lnTo>
                        <a:pt x="2545" y="2954"/>
                      </a:lnTo>
                      <a:lnTo>
                        <a:pt x="2610" y="2843"/>
                      </a:lnTo>
                      <a:lnTo>
                        <a:pt x="2666" y="2721"/>
                      </a:lnTo>
                      <a:lnTo>
                        <a:pt x="2713" y="2600"/>
                      </a:lnTo>
                      <a:lnTo>
                        <a:pt x="2750" y="2470"/>
                      </a:lnTo>
                      <a:lnTo>
                        <a:pt x="2769" y="2339"/>
                      </a:lnTo>
                      <a:lnTo>
                        <a:pt x="2871" y="2367"/>
                      </a:lnTo>
                      <a:lnTo>
                        <a:pt x="2983" y="2395"/>
                      </a:lnTo>
                      <a:lnTo>
                        <a:pt x="3086" y="2405"/>
                      </a:lnTo>
                      <a:lnTo>
                        <a:pt x="3197" y="2414"/>
                      </a:lnTo>
                      <a:lnTo>
                        <a:pt x="3384" y="2405"/>
                      </a:lnTo>
                      <a:lnTo>
                        <a:pt x="3552" y="2367"/>
                      </a:lnTo>
                      <a:lnTo>
                        <a:pt x="3719" y="2321"/>
                      </a:lnTo>
                      <a:lnTo>
                        <a:pt x="3868" y="2246"/>
                      </a:lnTo>
                      <a:lnTo>
                        <a:pt x="4018" y="2162"/>
                      </a:lnTo>
                      <a:lnTo>
                        <a:pt x="4148" y="2060"/>
                      </a:lnTo>
                      <a:lnTo>
                        <a:pt x="4269" y="1939"/>
                      </a:lnTo>
                      <a:lnTo>
                        <a:pt x="4381" y="1817"/>
                      </a:lnTo>
                      <a:lnTo>
                        <a:pt x="4474" y="1883"/>
                      </a:lnTo>
                      <a:lnTo>
                        <a:pt x="4577" y="1948"/>
                      </a:lnTo>
                      <a:lnTo>
                        <a:pt x="4679" y="1994"/>
                      </a:lnTo>
                      <a:lnTo>
                        <a:pt x="4791" y="2041"/>
                      </a:lnTo>
                      <a:lnTo>
                        <a:pt x="4903" y="2078"/>
                      </a:lnTo>
                      <a:lnTo>
                        <a:pt x="5024" y="2106"/>
                      </a:lnTo>
                      <a:lnTo>
                        <a:pt x="5145" y="2125"/>
                      </a:lnTo>
                      <a:lnTo>
                        <a:pt x="5406" y="2125"/>
                      </a:lnTo>
                      <a:lnTo>
                        <a:pt x="5537" y="2106"/>
                      </a:lnTo>
                      <a:lnTo>
                        <a:pt x="5658" y="2078"/>
                      </a:lnTo>
                      <a:lnTo>
                        <a:pt x="5779" y="2032"/>
                      </a:lnTo>
                      <a:lnTo>
                        <a:pt x="5900" y="1985"/>
                      </a:lnTo>
                      <a:lnTo>
                        <a:pt x="6012" y="1929"/>
                      </a:lnTo>
                      <a:lnTo>
                        <a:pt x="6114" y="1855"/>
                      </a:lnTo>
                      <a:lnTo>
                        <a:pt x="6208" y="1780"/>
                      </a:lnTo>
                      <a:lnTo>
                        <a:pt x="6319" y="1892"/>
                      </a:lnTo>
                      <a:lnTo>
                        <a:pt x="6431" y="1985"/>
                      </a:lnTo>
                      <a:lnTo>
                        <a:pt x="6562" y="2069"/>
                      </a:lnTo>
                      <a:lnTo>
                        <a:pt x="6692" y="2134"/>
                      </a:lnTo>
                      <a:lnTo>
                        <a:pt x="6832" y="2190"/>
                      </a:lnTo>
                      <a:lnTo>
                        <a:pt x="6981" y="2237"/>
                      </a:lnTo>
                      <a:lnTo>
                        <a:pt x="7140" y="2265"/>
                      </a:lnTo>
                      <a:lnTo>
                        <a:pt x="7298" y="2274"/>
                      </a:lnTo>
                      <a:lnTo>
                        <a:pt x="7391" y="2265"/>
                      </a:lnTo>
                      <a:lnTo>
                        <a:pt x="7494" y="2246"/>
                      </a:lnTo>
                      <a:lnTo>
                        <a:pt x="7550" y="2395"/>
                      </a:lnTo>
                      <a:lnTo>
                        <a:pt x="7624" y="2535"/>
                      </a:lnTo>
                      <a:lnTo>
                        <a:pt x="7708" y="2665"/>
                      </a:lnTo>
                      <a:lnTo>
                        <a:pt x="7811" y="2787"/>
                      </a:lnTo>
                      <a:lnTo>
                        <a:pt x="7922" y="2889"/>
                      </a:lnTo>
                      <a:lnTo>
                        <a:pt x="8043" y="2982"/>
                      </a:lnTo>
                      <a:lnTo>
                        <a:pt x="8174" y="3066"/>
                      </a:lnTo>
                      <a:lnTo>
                        <a:pt x="8314" y="3131"/>
                      </a:lnTo>
                      <a:lnTo>
                        <a:pt x="8351" y="3309"/>
                      </a:lnTo>
                      <a:lnTo>
                        <a:pt x="8407" y="3467"/>
                      </a:lnTo>
                      <a:lnTo>
                        <a:pt x="8482" y="3625"/>
                      </a:lnTo>
                      <a:lnTo>
                        <a:pt x="8575" y="3765"/>
                      </a:lnTo>
                      <a:lnTo>
                        <a:pt x="8687" y="3896"/>
                      </a:lnTo>
                      <a:lnTo>
                        <a:pt x="8808" y="4017"/>
                      </a:lnTo>
                      <a:lnTo>
                        <a:pt x="8938" y="4119"/>
                      </a:lnTo>
                      <a:lnTo>
                        <a:pt x="9087" y="4212"/>
                      </a:lnTo>
                      <a:lnTo>
                        <a:pt x="9059" y="4306"/>
                      </a:lnTo>
                      <a:lnTo>
                        <a:pt x="9041" y="4408"/>
                      </a:lnTo>
                      <a:lnTo>
                        <a:pt x="9022" y="4511"/>
                      </a:lnTo>
                      <a:lnTo>
                        <a:pt x="9022" y="4613"/>
                      </a:lnTo>
                      <a:lnTo>
                        <a:pt x="9022" y="4744"/>
                      </a:lnTo>
                      <a:lnTo>
                        <a:pt x="9041" y="4874"/>
                      </a:lnTo>
                      <a:lnTo>
                        <a:pt x="9069" y="4995"/>
                      </a:lnTo>
                      <a:lnTo>
                        <a:pt x="9106" y="5107"/>
                      </a:lnTo>
                      <a:lnTo>
                        <a:pt x="9152" y="5228"/>
                      </a:lnTo>
                      <a:lnTo>
                        <a:pt x="9208" y="5331"/>
                      </a:lnTo>
                      <a:lnTo>
                        <a:pt x="9274" y="5433"/>
                      </a:lnTo>
                      <a:lnTo>
                        <a:pt x="9348" y="5536"/>
                      </a:lnTo>
                      <a:lnTo>
                        <a:pt x="9423" y="5620"/>
                      </a:lnTo>
                      <a:lnTo>
                        <a:pt x="9516" y="5704"/>
                      </a:lnTo>
                      <a:lnTo>
                        <a:pt x="9609" y="5787"/>
                      </a:lnTo>
                      <a:lnTo>
                        <a:pt x="9702" y="5853"/>
                      </a:lnTo>
                      <a:lnTo>
                        <a:pt x="9814" y="5918"/>
                      </a:lnTo>
                      <a:lnTo>
                        <a:pt x="9926" y="5965"/>
                      </a:lnTo>
                      <a:lnTo>
                        <a:pt x="10038" y="6011"/>
                      </a:lnTo>
                      <a:lnTo>
                        <a:pt x="10159" y="6039"/>
                      </a:lnTo>
                      <a:lnTo>
                        <a:pt x="10159" y="3635"/>
                      </a:lnTo>
                      <a:lnTo>
                        <a:pt x="10150" y="3448"/>
                      </a:lnTo>
                      <a:lnTo>
                        <a:pt x="10140" y="3271"/>
                      </a:lnTo>
                      <a:lnTo>
                        <a:pt x="10112" y="3085"/>
                      </a:lnTo>
                      <a:lnTo>
                        <a:pt x="10084" y="2908"/>
                      </a:lnTo>
                      <a:lnTo>
                        <a:pt x="10038" y="2731"/>
                      </a:lnTo>
                      <a:lnTo>
                        <a:pt x="9991" y="2563"/>
                      </a:lnTo>
                      <a:lnTo>
                        <a:pt x="9935" y="2395"/>
                      </a:lnTo>
                      <a:lnTo>
                        <a:pt x="9870" y="2227"/>
                      </a:lnTo>
                      <a:lnTo>
                        <a:pt x="9796" y="2069"/>
                      </a:lnTo>
                      <a:lnTo>
                        <a:pt x="9721" y="1911"/>
                      </a:lnTo>
                      <a:lnTo>
                        <a:pt x="9628" y="1752"/>
                      </a:lnTo>
                      <a:lnTo>
                        <a:pt x="9535" y="1612"/>
                      </a:lnTo>
                      <a:lnTo>
                        <a:pt x="9432" y="1463"/>
                      </a:lnTo>
                      <a:lnTo>
                        <a:pt x="9320" y="1333"/>
                      </a:lnTo>
                      <a:lnTo>
                        <a:pt x="9208" y="1193"/>
                      </a:lnTo>
                      <a:lnTo>
                        <a:pt x="9087" y="1072"/>
                      </a:lnTo>
                      <a:lnTo>
                        <a:pt x="8966" y="951"/>
                      </a:lnTo>
                      <a:lnTo>
                        <a:pt x="8826" y="839"/>
                      </a:lnTo>
                      <a:lnTo>
                        <a:pt x="8696" y="727"/>
                      </a:lnTo>
                      <a:lnTo>
                        <a:pt x="8547" y="625"/>
                      </a:lnTo>
                      <a:lnTo>
                        <a:pt x="8407" y="531"/>
                      </a:lnTo>
                      <a:lnTo>
                        <a:pt x="8249" y="438"/>
                      </a:lnTo>
                      <a:lnTo>
                        <a:pt x="8090" y="364"/>
                      </a:lnTo>
                      <a:lnTo>
                        <a:pt x="7932" y="289"/>
                      </a:lnTo>
                      <a:lnTo>
                        <a:pt x="7764" y="224"/>
                      </a:lnTo>
                      <a:lnTo>
                        <a:pt x="7596" y="168"/>
                      </a:lnTo>
                      <a:lnTo>
                        <a:pt x="7428" y="121"/>
                      </a:lnTo>
                      <a:lnTo>
                        <a:pt x="7251" y="75"/>
                      </a:lnTo>
                      <a:lnTo>
                        <a:pt x="7074" y="47"/>
                      </a:lnTo>
                      <a:lnTo>
                        <a:pt x="6888" y="19"/>
                      </a:lnTo>
                      <a:lnTo>
                        <a:pt x="6711" y="9"/>
                      </a:lnTo>
                      <a:lnTo>
                        <a:pt x="652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7" name="Google Shape;3187;p32"/>
                <p:cNvSpPr/>
                <p:nvPr/>
              </p:nvSpPr>
              <p:spPr>
                <a:xfrm>
                  <a:off x="2470066" y="3689779"/>
                  <a:ext cx="272663" cy="150980"/>
                </a:xfrm>
                <a:custGeom>
                  <a:rect b="b" l="l" r="r" t="t"/>
                  <a:pathLst>
                    <a:path extrusionOk="0" h="7158" w="12927">
                      <a:moveTo>
                        <a:pt x="6114" y="0"/>
                      </a:moveTo>
                      <a:lnTo>
                        <a:pt x="5984" y="10"/>
                      </a:lnTo>
                      <a:lnTo>
                        <a:pt x="5853" y="37"/>
                      </a:lnTo>
                      <a:lnTo>
                        <a:pt x="5732" y="75"/>
                      </a:lnTo>
                      <a:lnTo>
                        <a:pt x="5611" y="140"/>
                      </a:lnTo>
                      <a:lnTo>
                        <a:pt x="5508" y="215"/>
                      </a:lnTo>
                      <a:lnTo>
                        <a:pt x="5415" y="308"/>
                      </a:lnTo>
                      <a:lnTo>
                        <a:pt x="5341" y="401"/>
                      </a:lnTo>
                      <a:lnTo>
                        <a:pt x="5266" y="513"/>
                      </a:lnTo>
                      <a:lnTo>
                        <a:pt x="5201" y="448"/>
                      </a:lnTo>
                      <a:lnTo>
                        <a:pt x="5126" y="382"/>
                      </a:lnTo>
                      <a:lnTo>
                        <a:pt x="5042" y="326"/>
                      </a:lnTo>
                      <a:lnTo>
                        <a:pt x="4959" y="280"/>
                      </a:lnTo>
                      <a:lnTo>
                        <a:pt x="4865" y="242"/>
                      </a:lnTo>
                      <a:lnTo>
                        <a:pt x="4763" y="215"/>
                      </a:lnTo>
                      <a:lnTo>
                        <a:pt x="4660" y="196"/>
                      </a:lnTo>
                      <a:lnTo>
                        <a:pt x="4558" y="187"/>
                      </a:lnTo>
                      <a:lnTo>
                        <a:pt x="4465" y="196"/>
                      </a:lnTo>
                      <a:lnTo>
                        <a:pt x="4381" y="205"/>
                      </a:lnTo>
                      <a:lnTo>
                        <a:pt x="4297" y="224"/>
                      </a:lnTo>
                      <a:lnTo>
                        <a:pt x="4213" y="252"/>
                      </a:lnTo>
                      <a:lnTo>
                        <a:pt x="4138" y="289"/>
                      </a:lnTo>
                      <a:lnTo>
                        <a:pt x="4064" y="336"/>
                      </a:lnTo>
                      <a:lnTo>
                        <a:pt x="3989" y="382"/>
                      </a:lnTo>
                      <a:lnTo>
                        <a:pt x="3924" y="429"/>
                      </a:lnTo>
                      <a:lnTo>
                        <a:pt x="3868" y="494"/>
                      </a:lnTo>
                      <a:lnTo>
                        <a:pt x="3812" y="559"/>
                      </a:lnTo>
                      <a:lnTo>
                        <a:pt x="3756" y="625"/>
                      </a:lnTo>
                      <a:lnTo>
                        <a:pt x="3719" y="699"/>
                      </a:lnTo>
                      <a:lnTo>
                        <a:pt x="3682" y="774"/>
                      </a:lnTo>
                      <a:lnTo>
                        <a:pt x="3654" y="858"/>
                      </a:lnTo>
                      <a:lnTo>
                        <a:pt x="3626" y="941"/>
                      </a:lnTo>
                      <a:lnTo>
                        <a:pt x="3617" y="1025"/>
                      </a:lnTo>
                      <a:lnTo>
                        <a:pt x="3551" y="979"/>
                      </a:lnTo>
                      <a:lnTo>
                        <a:pt x="3486" y="932"/>
                      </a:lnTo>
                      <a:lnTo>
                        <a:pt x="3412" y="904"/>
                      </a:lnTo>
                      <a:lnTo>
                        <a:pt x="3337" y="867"/>
                      </a:lnTo>
                      <a:lnTo>
                        <a:pt x="3262" y="848"/>
                      </a:lnTo>
                      <a:lnTo>
                        <a:pt x="3179" y="830"/>
                      </a:lnTo>
                      <a:lnTo>
                        <a:pt x="3095" y="811"/>
                      </a:lnTo>
                      <a:lnTo>
                        <a:pt x="3011" y="811"/>
                      </a:lnTo>
                      <a:lnTo>
                        <a:pt x="2918" y="820"/>
                      </a:lnTo>
                      <a:lnTo>
                        <a:pt x="2824" y="830"/>
                      </a:lnTo>
                      <a:lnTo>
                        <a:pt x="2731" y="858"/>
                      </a:lnTo>
                      <a:lnTo>
                        <a:pt x="2638" y="886"/>
                      </a:lnTo>
                      <a:lnTo>
                        <a:pt x="2554" y="923"/>
                      </a:lnTo>
                      <a:lnTo>
                        <a:pt x="2480" y="979"/>
                      </a:lnTo>
                      <a:lnTo>
                        <a:pt x="2405" y="1025"/>
                      </a:lnTo>
                      <a:lnTo>
                        <a:pt x="2340" y="1091"/>
                      </a:lnTo>
                      <a:lnTo>
                        <a:pt x="2275" y="1156"/>
                      </a:lnTo>
                      <a:lnTo>
                        <a:pt x="2219" y="1230"/>
                      </a:lnTo>
                      <a:lnTo>
                        <a:pt x="2172" y="1314"/>
                      </a:lnTo>
                      <a:lnTo>
                        <a:pt x="2135" y="1398"/>
                      </a:lnTo>
                      <a:lnTo>
                        <a:pt x="2097" y="1482"/>
                      </a:lnTo>
                      <a:lnTo>
                        <a:pt x="2079" y="1575"/>
                      </a:lnTo>
                      <a:lnTo>
                        <a:pt x="2060" y="1668"/>
                      </a:lnTo>
                      <a:lnTo>
                        <a:pt x="2060" y="1771"/>
                      </a:lnTo>
                      <a:lnTo>
                        <a:pt x="2060" y="1855"/>
                      </a:lnTo>
                      <a:lnTo>
                        <a:pt x="2079" y="1939"/>
                      </a:lnTo>
                      <a:lnTo>
                        <a:pt x="2097" y="2022"/>
                      </a:lnTo>
                      <a:lnTo>
                        <a:pt x="2116" y="2097"/>
                      </a:lnTo>
                      <a:lnTo>
                        <a:pt x="2116" y="2097"/>
                      </a:lnTo>
                      <a:lnTo>
                        <a:pt x="2014" y="2041"/>
                      </a:lnTo>
                      <a:lnTo>
                        <a:pt x="1892" y="2004"/>
                      </a:lnTo>
                      <a:lnTo>
                        <a:pt x="1762" y="1976"/>
                      </a:lnTo>
                      <a:lnTo>
                        <a:pt x="1632" y="1967"/>
                      </a:lnTo>
                      <a:lnTo>
                        <a:pt x="1538" y="1967"/>
                      </a:lnTo>
                      <a:lnTo>
                        <a:pt x="1436" y="1985"/>
                      </a:lnTo>
                      <a:lnTo>
                        <a:pt x="1352" y="2004"/>
                      </a:lnTo>
                      <a:lnTo>
                        <a:pt x="1259" y="2041"/>
                      </a:lnTo>
                      <a:lnTo>
                        <a:pt x="1175" y="2078"/>
                      </a:lnTo>
                      <a:lnTo>
                        <a:pt x="1100" y="2125"/>
                      </a:lnTo>
                      <a:lnTo>
                        <a:pt x="1026" y="2181"/>
                      </a:lnTo>
                      <a:lnTo>
                        <a:pt x="951" y="2246"/>
                      </a:lnTo>
                      <a:lnTo>
                        <a:pt x="895" y="2311"/>
                      </a:lnTo>
                      <a:lnTo>
                        <a:pt x="839" y="2386"/>
                      </a:lnTo>
                      <a:lnTo>
                        <a:pt x="793" y="2460"/>
                      </a:lnTo>
                      <a:lnTo>
                        <a:pt x="746" y="2544"/>
                      </a:lnTo>
                      <a:lnTo>
                        <a:pt x="718" y="2638"/>
                      </a:lnTo>
                      <a:lnTo>
                        <a:pt x="690" y="2731"/>
                      </a:lnTo>
                      <a:lnTo>
                        <a:pt x="681" y="2824"/>
                      </a:lnTo>
                      <a:lnTo>
                        <a:pt x="672" y="2917"/>
                      </a:lnTo>
                      <a:lnTo>
                        <a:pt x="681" y="3029"/>
                      </a:lnTo>
                      <a:lnTo>
                        <a:pt x="700" y="3122"/>
                      </a:lnTo>
                      <a:lnTo>
                        <a:pt x="728" y="3225"/>
                      </a:lnTo>
                      <a:lnTo>
                        <a:pt x="765" y="3318"/>
                      </a:lnTo>
                      <a:lnTo>
                        <a:pt x="811" y="3402"/>
                      </a:lnTo>
                      <a:lnTo>
                        <a:pt x="867" y="3486"/>
                      </a:lnTo>
                      <a:lnTo>
                        <a:pt x="923" y="3560"/>
                      </a:lnTo>
                      <a:lnTo>
                        <a:pt x="998" y="3635"/>
                      </a:lnTo>
                      <a:lnTo>
                        <a:pt x="914" y="3653"/>
                      </a:lnTo>
                      <a:lnTo>
                        <a:pt x="839" y="3681"/>
                      </a:lnTo>
                      <a:lnTo>
                        <a:pt x="765" y="3709"/>
                      </a:lnTo>
                      <a:lnTo>
                        <a:pt x="690" y="3747"/>
                      </a:lnTo>
                      <a:lnTo>
                        <a:pt x="625" y="3793"/>
                      </a:lnTo>
                      <a:lnTo>
                        <a:pt x="560" y="3849"/>
                      </a:lnTo>
                      <a:lnTo>
                        <a:pt x="504" y="3896"/>
                      </a:lnTo>
                      <a:lnTo>
                        <a:pt x="448" y="3961"/>
                      </a:lnTo>
                      <a:lnTo>
                        <a:pt x="401" y="4026"/>
                      </a:lnTo>
                      <a:lnTo>
                        <a:pt x="355" y="4091"/>
                      </a:lnTo>
                      <a:lnTo>
                        <a:pt x="317" y="4166"/>
                      </a:lnTo>
                      <a:lnTo>
                        <a:pt x="290" y="4240"/>
                      </a:lnTo>
                      <a:lnTo>
                        <a:pt x="262" y="4315"/>
                      </a:lnTo>
                      <a:lnTo>
                        <a:pt x="243" y="4399"/>
                      </a:lnTo>
                      <a:lnTo>
                        <a:pt x="234" y="4483"/>
                      </a:lnTo>
                      <a:lnTo>
                        <a:pt x="234" y="4567"/>
                      </a:lnTo>
                      <a:lnTo>
                        <a:pt x="243" y="4678"/>
                      </a:lnTo>
                      <a:lnTo>
                        <a:pt x="262" y="4790"/>
                      </a:lnTo>
                      <a:lnTo>
                        <a:pt x="290" y="4893"/>
                      </a:lnTo>
                      <a:lnTo>
                        <a:pt x="336" y="4986"/>
                      </a:lnTo>
                      <a:lnTo>
                        <a:pt x="383" y="5079"/>
                      </a:lnTo>
                      <a:lnTo>
                        <a:pt x="448" y="5163"/>
                      </a:lnTo>
                      <a:lnTo>
                        <a:pt x="513" y="5247"/>
                      </a:lnTo>
                      <a:lnTo>
                        <a:pt x="597" y="5312"/>
                      </a:lnTo>
                      <a:lnTo>
                        <a:pt x="467" y="5377"/>
                      </a:lnTo>
                      <a:lnTo>
                        <a:pt x="355" y="5461"/>
                      </a:lnTo>
                      <a:lnTo>
                        <a:pt x="252" y="5554"/>
                      </a:lnTo>
                      <a:lnTo>
                        <a:pt x="168" y="5657"/>
                      </a:lnTo>
                      <a:lnTo>
                        <a:pt x="94" y="5778"/>
                      </a:lnTo>
                      <a:lnTo>
                        <a:pt x="47" y="5909"/>
                      </a:lnTo>
                      <a:lnTo>
                        <a:pt x="10" y="6048"/>
                      </a:lnTo>
                      <a:lnTo>
                        <a:pt x="1" y="6123"/>
                      </a:lnTo>
                      <a:lnTo>
                        <a:pt x="1" y="6198"/>
                      </a:lnTo>
                      <a:lnTo>
                        <a:pt x="10" y="6300"/>
                      </a:lnTo>
                      <a:lnTo>
                        <a:pt x="19" y="6393"/>
                      </a:lnTo>
                      <a:lnTo>
                        <a:pt x="47" y="6486"/>
                      </a:lnTo>
                      <a:lnTo>
                        <a:pt x="75" y="6570"/>
                      </a:lnTo>
                      <a:lnTo>
                        <a:pt x="122" y="6654"/>
                      </a:lnTo>
                      <a:lnTo>
                        <a:pt x="168" y="6738"/>
                      </a:lnTo>
                      <a:lnTo>
                        <a:pt x="224" y="6813"/>
                      </a:lnTo>
                      <a:lnTo>
                        <a:pt x="280" y="6878"/>
                      </a:lnTo>
                      <a:lnTo>
                        <a:pt x="345" y="6934"/>
                      </a:lnTo>
                      <a:lnTo>
                        <a:pt x="420" y="6990"/>
                      </a:lnTo>
                      <a:lnTo>
                        <a:pt x="504" y="7046"/>
                      </a:lnTo>
                      <a:lnTo>
                        <a:pt x="588" y="7083"/>
                      </a:lnTo>
                      <a:lnTo>
                        <a:pt x="672" y="7111"/>
                      </a:lnTo>
                      <a:lnTo>
                        <a:pt x="765" y="7139"/>
                      </a:lnTo>
                      <a:lnTo>
                        <a:pt x="858" y="7148"/>
                      </a:lnTo>
                      <a:lnTo>
                        <a:pt x="961" y="7157"/>
                      </a:lnTo>
                      <a:lnTo>
                        <a:pt x="1054" y="7148"/>
                      </a:lnTo>
                      <a:lnTo>
                        <a:pt x="1156" y="7139"/>
                      </a:lnTo>
                      <a:lnTo>
                        <a:pt x="1240" y="7111"/>
                      </a:lnTo>
                      <a:lnTo>
                        <a:pt x="1333" y="7083"/>
                      </a:lnTo>
                      <a:lnTo>
                        <a:pt x="1417" y="7046"/>
                      </a:lnTo>
                      <a:lnTo>
                        <a:pt x="1492" y="6990"/>
                      </a:lnTo>
                      <a:lnTo>
                        <a:pt x="1566" y="6934"/>
                      </a:lnTo>
                      <a:lnTo>
                        <a:pt x="1632" y="6878"/>
                      </a:lnTo>
                      <a:lnTo>
                        <a:pt x="1697" y="6813"/>
                      </a:lnTo>
                      <a:lnTo>
                        <a:pt x="1753" y="6738"/>
                      </a:lnTo>
                      <a:lnTo>
                        <a:pt x="1799" y="6654"/>
                      </a:lnTo>
                      <a:lnTo>
                        <a:pt x="1837" y="6570"/>
                      </a:lnTo>
                      <a:lnTo>
                        <a:pt x="1874" y="6486"/>
                      </a:lnTo>
                      <a:lnTo>
                        <a:pt x="1892" y="6393"/>
                      </a:lnTo>
                      <a:lnTo>
                        <a:pt x="1911" y="6300"/>
                      </a:lnTo>
                      <a:lnTo>
                        <a:pt x="1920" y="6198"/>
                      </a:lnTo>
                      <a:lnTo>
                        <a:pt x="1911" y="6086"/>
                      </a:lnTo>
                      <a:lnTo>
                        <a:pt x="1892" y="5983"/>
                      </a:lnTo>
                      <a:lnTo>
                        <a:pt x="1855" y="5881"/>
                      </a:lnTo>
                      <a:lnTo>
                        <a:pt x="1818" y="5778"/>
                      </a:lnTo>
                      <a:lnTo>
                        <a:pt x="1762" y="5685"/>
                      </a:lnTo>
                      <a:lnTo>
                        <a:pt x="1706" y="5601"/>
                      </a:lnTo>
                      <a:lnTo>
                        <a:pt x="1632" y="5527"/>
                      </a:lnTo>
                      <a:lnTo>
                        <a:pt x="1548" y="5452"/>
                      </a:lnTo>
                      <a:lnTo>
                        <a:pt x="1678" y="5387"/>
                      </a:lnTo>
                      <a:lnTo>
                        <a:pt x="1790" y="5312"/>
                      </a:lnTo>
                      <a:lnTo>
                        <a:pt x="1892" y="5219"/>
                      </a:lnTo>
                      <a:lnTo>
                        <a:pt x="1976" y="5107"/>
                      </a:lnTo>
                      <a:lnTo>
                        <a:pt x="2051" y="4986"/>
                      </a:lnTo>
                      <a:lnTo>
                        <a:pt x="2107" y="4856"/>
                      </a:lnTo>
                      <a:lnTo>
                        <a:pt x="2135" y="4716"/>
                      </a:lnTo>
                      <a:lnTo>
                        <a:pt x="2144" y="4641"/>
                      </a:lnTo>
                      <a:lnTo>
                        <a:pt x="2144" y="4567"/>
                      </a:lnTo>
                      <a:lnTo>
                        <a:pt x="2144" y="4464"/>
                      </a:lnTo>
                      <a:lnTo>
                        <a:pt x="2125" y="4362"/>
                      </a:lnTo>
                      <a:lnTo>
                        <a:pt x="2097" y="4268"/>
                      </a:lnTo>
                      <a:lnTo>
                        <a:pt x="2060" y="4175"/>
                      </a:lnTo>
                      <a:lnTo>
                        <a:pt x="2014" y="4082"/>
                      </a:lnTo>
                      <a:lnTo>
                        <a:pt x="1958" y="4007"/>
                      </a:lnTo>
                      <a:lnTo>
                        <a:pt x="1892" y="3924"/>
                      </a:lnTo>
                      <a:lnTo>
                        <a:pt x="1827" y="3858"/>
                      </a:lnTo>
                      <a:lnTo>
                        <a:pt x="1902" y="3840"/>
                      </a:lnTo>
                      <a:lnTo>
                        <a:pt x="1986" y="3812"/>
                      </a:lnTo>
                      <a:lnTo>
                        <a:pt x="2060" y="3774"/>
                      </a:lnTo>
                      <a:lnTo>
                        <a:pt x="2125" y="3737"/>
                      </a:lnTo>
                      <a:lnTo>
                        <a:pt x="2200" y="3691"/>
                      </a:lnTo>
                      <a:lnTo>
                        <a:pt x="2256" y="3644"/>
                      </a:lnTo>
                      <a:lnTo>
                        <a:pt x="2321" y="3588"/>
                      </a:lnTo>
                      <a:lnTo>
                        <a:pt x="2368" y="3532"/>
                      </a:lnTo>
                      <a:lnTo>
                        <a:pt x="2424" y="3467"/>
                      </a:lnTo>
                      <a:lnTo>
                        <a:pt x="2461" y="3392"/>
                      </a:lnTo>
                      <a:lnTo>
                        <a:pt x="2498" y="3327"/>
                      </a:lnTo>
                      <a:lnTo>
                        <a:pt x="2535" y="3253"/>
                      </a:lnTo>
                      <a:lnTo>
                        <a:pt x="2554" y="3169"/>
                      </a:lnTo>
                      <a:lnTo>
                        <a:pt x="2573" y="3094"/>
                      </a:lnTo>
                      <a:lnTo>
                        <a:pt x="2582" y="3010"/>
                      </a:lnTo>
                      <a:lnTo>
                        <a:pt x="2591" y="2917"/>
                      </a:lnTo>
                      <a:lnTo>
                        <a:pt x="2582" y="2833"/>
                      </a:lnTo>
                      <a:lnTo>
                        <a:pt x="2573" y="2749"/>
                      </a:lnTo>
                      <a:lnTo>
                        <a:pt x="2554" y="2666"/>
                      </a:lnTo>
                      <a:lnTo>
                        <a:pt x="2526" y="2591"/>
                      </a:lnTo>
                      <a:lnTo>
                        <a:pt x="2638" y="2647"/>
                      </a:lnTo>
                      <a:lnTo>
                        <a:pt x="2759" y="2684"/>
                      </a:lnTo>
                      <a:lnTo>
                        <a:pt x="2880" y="2712"/>
                      </a:lnTo>
                      <a:lnTo>
                        <a:pt x="3011" y="2721"/>
                      </a:lnTo>
                      <a:lnTo>
                        <a:pt x="3104" y="2721"/>
                      </a:lnTo>
                      <a:lnTo>
                        <a:pt x="3197" y="2712"/>
                      </a:lnTo>
                      <a:lnTo>
                        <a:pt x="3281" y="2684"/>
                      </a:lnTo>
                      <a:lnTo>
                        <a:pt x="3356" y="2666"/>
                      </a:lnTo>
                      <a:lnTo>
                        <a:pt x="3439" y="2628"/>
                      </a:lnTo>
                      <a:lnTo>
                        <a:pt x="3514" y="2582"/>
                      </a:lnTo>
                      <a:lnTo>
                        <a:pt x="3579" y="2535"/>
                      </a:lnTo>
                      <a:lnTo>
                        <a:pt x="3644" y="2488"/>
                      </a:lnTo>
                      <a:lnTo>
                        <a:pt x="3710" y="2423"/>
                      </a:lnTo>
                      <a:lnTo>
                        <a:pt x="3766" y="2358"/>
                      </a:lnTo>
                      <a:lnTo>
                        <a:pt x="3812" y="2293"/>
                      </a:lnTo>
                      <a:lnTo>
                        <a:pt x="3859" y="2218"/>
                      </a:lnTo>
                      <a:lnTo>
                        <a:pt x="3896" y="2144"/>
                      </a:lnTo>
                      <a:lnTo>
                        <a:pt x="3924" y="2060"/>
                      </a:lnTo>
                      <a:lnTo>
                        <a:pt x="3943" y="1976"/>
                      </a:lnTo>
                      <a:lnTo>
                        <a:pt x="3961" y="1892"/>
                      </a:lnTo>
                      <a:lnTo>
                        <a:pt x="4027" y="1939"/>
                      </a:lnTo>
                      <a:lnTo>
                        <a:pt x="4092" y="1976"/>
                      </a:lnTo>
                      <a:lnTo>
                        <a:pt x="4157" y="2013"/>
                      </a:lnTo>
                      <a:lnTo>
                        <a:pt x="4232" y="2050"/>
                      </a:lnTo>
                      <a:lnTo>
                        <a:pt x="4315" y="2069"/>
                      </a:lnTo>
                      <a:lnTo>
                        <a:pt x="4390" y="2088"/>
                      </a:lnTo>
                      <a:lnTo>
                        <a:pt x="4474" y="2097"/>
                      </a:lnTo>
                      <a:lnTo>
                        <a:pt x="4558" y="2106"/>
                      </a:lnTo>
                      <a:lnTo>
                        <a:pt x="4698" y="2097"/>
                      </a:lnTo>
                      <a:lnTo>
                        <a:pt x="4819" y="2069"/>
                      </a:lnTo>
                      <a:lnTo>
                        <a:pt x="4949" y="2022"/>
                      </a:lnTo>
                      <a:lnTo>
                        <a:pt x="5061" y="1957"/>
                      </a:lnTo>
                      <a:lnTo>
                        <a:pt x="5164" y="1883"/>
                      </a:lnTo>
                      <a:lnTo>
                        <a:pt x="5257" y="1799"/>
                      </a:lnTo>
                      <a:lnTo>
                        <a:pt x="5341" y="1696"/>
                      </a:lnTo>
                      <a:lnTo>
                        <a:pt x="5406" y="1584"/>
                      </a:lnTo>
                      <a:lnTo>
                        <a:pt x="5471" y="1659"/>
                      </a:lnTo>
                      <a:lnTo>
                        <a:pt x="5546" y="1724"/>
                      </a:lnTo>
                      <a:lnTo>
                        <a:pt x="5630" y="1771"/>
                      </a:lnTo>
                      <a:lnTo>
                        <a:pt x="5723" y="1817"/>
                      </a:lnTo>
                      <a:lnTo>
                        <a:pt x="5816" y="1864"/>
                      </a:lnTo>
                      <a:lnTo>
                        <a:pt x="5909" y="1883"/>
                      </a:lnTo>
                      <a:lnTo>
                        <a:pt x="6012" y="1901"/>
                      </a:lnTo>
                      <a:lnTo>
                        <a:pt x="6114" y="1911"/>
                      </a:lnTo>
                      <a:lnTo>
                        <a:pt x="6235" y="1901"/>
                      </a:lnTo>
                      <a:lnTo>
                        <a:pt x="6347" y="1883"/>
                      </a:lnTo>
                      <a:lnTo>
                        <a:pt x="6450" y="1845"/>
                      </a:lnTo>
                      <a:lnTo>
                        <a:pt x="6552" y="1799"/>
                      </a:lnTo>
                      <a:lnTo>
                        <a:pt x="6655" y="1743"/>
                      </a:lnTo>
                      <a:lnTo>
                        <a:pt x="6739" y="1678"/>
                      </a:lnTo>
                      <a:lnTo>
                        <a:pt x="6813" y="1603"/>
                      </a:lnTo>
                      <a:lnTo>
                        <a:pt x="6888" y="1519"/>
                      </a:lnTo>
                      <a:lnTo>
                        <a:pt x="6962" y="1603"/>
                      </a:lnTo>
                      <a:lnTo>
                        <a:pt x="7037" y="1678"/>
                      </a:lnTo>
                      <a:lnTo>
                        <a:pt x="7121" y="1743"/>
                      </a:lnTo>
                      <a:lnTo>
                        <a:pt x="7223" y="1799"/>
                      </a:lnTo>
                      <a:lnTo>
                        <a:pt x="7326" y="1845"/>
                      </a:lnTo>
                      <a:lnTo>
                        <a:pt x="7428" y="1883"/>
                      </a:lnTo>
                      <a:lnTo>
                        <a:pt x="7540" y="1901"/>
                      </a:lnTo>
                      <a:lnTo>
                        <a:pt x="7661" y="1911"/>
                      </a:lnTo>
                      <a:lnTo>
                        <a:pt x="7754" y="1901"/>
                      </a:lnTo>
                      <a:lnTo>
                        <a:pt x="7848" y="1892"/>
                      </a:lnTo>
                      <a:lnTo>
                        <a:pt x="7941" y="1864"/>
                      </a:lnTo>
                      <a:lnTo>
                        <a:pt x="8025" y="1836"/>
                      </a:lnTo>
                      <a:lnTo>
                        <a:pt x="8108" y="1799"/>
                      </a:lnTo>
                      <a:lnTo>
                        <a:pt x="8183" y="1752"/>
                      </a:lnTo>
                      <a:lnTo>
                        <a:pt x="8258" y="1696"/>
                      </a:lnTo>
                      <a:lnTo>
                        <a:pt x="8332" y="1640"/>
                      </a:lnTo>
                      <a:lnTo>
                        <a:pt x="8397" y="1734"/>
                      </a:lnTo>
                      <a:lnTo>
                        <a:pt x="8481" y="1827"/>
                      </a:lnTo>
                      <a:lnTo>
                        <a:pt x="8565" y="1911"/>
                      </a:lnTo>
                      <a:lnTo>
                        <a:pt x="8668" y="1976"/>
                      </a:lnTo>
                      <a:lnTo>
                        <a:pt x="8779" y="2032"/>
                      </a:lnTo>
                      <a:lnTo>
                        <a:pt x="8891" y="2069"/>
                      </a:lnTo>
                      <a:lnTo>
                        <a:pt x="9022" y="2097"/>
                      </a:lnTo>
                      <a:lnTo>
                        <a:pt x="9143" y="2106"/>
                      </a:lnTo>
                      <a:lnTo>
                        <a:pt x="9217" y="2106"/>
                      </a:lnTo>
                      <a:lnTo>
                        <a:pt x="9283" y="2097"/>
                      </a:lnTo>
                      <a:lnTo>
                        <a:pt x="9413" y="2060"/>
                      </a:lnTo>
                      <a:lnTo>
                        <a:pt x="9441" y="2134"/>
                      </a:lnTo>
                      <a:lnTo>
                        <a:pt x="9469" y="2200"/>
                      </a:lnTo>
                      <a:lnTo>
                        <a:pt x="9544" y="2330"/>
                      </a:lnTo>
                      <a:lnTo>
                        <a:pt x="9637" y="2442"/>
                      </a:lnTo>
                      <a:lnTo>
                        <a:pt x="9749" y="2535"/>
                      </a:lnTo>
                      <a:lnTo>
                        <a:pt x="9805" y="2572"/>
                      </a:lnTo>
                      <a:lnTo>
                        <a:pt x="9870" y="2610"/>
                      </a:lnTo>
                      <a:lnTo>
                        <a:pt x="9935" y="2647"/>
                      </a:lnTo>
                      <a:lnTo>
                        <a:pt x="10000" y="2675"/>
                      </a:lnTo>
                      <a:lnTo>
                        <a:pt x="10075" y="2693"/>
                      </a:lnTo>
                      <a:lnTo>
                        <a:pt x="10149" y="2712"/>
                      </a:lnTo>
                      <a:lnTo>
                        <a:pt x="10224" y="2721"/>
                      </a:lnTo>
                      <a:lnTo>
                        <a:pt x="10299" y="2721"/>
                      </a:lnTo>
                      <a:lnTo>
                        <a:pt x="10289" y="2824"/>
                      </a:lnTo>
                      <a:lnTo>
                        <a:pt x="10280" y="2917"/>
                      </a:lnTo>
                      <a:lnTo>
                        <a:pt x="10289" y="3010"/>
                      </a:lnTo>
                      <a:lnTo>
                        <a:pt x="10299" y="3094"/>
                      </a:lnTo>
                      <a:lnTo>
                        <a:pt x="10317" y="3178"/>
                      </a:lnTo>
                      <a:lnTo>
                        <a:pt x="10345" y="3262"/>
                      </a:lnTo>
                      <a:lnTo>
                        <a:pt x="10382" y="3336"/>
                      </a:lnTo>
                      <a:lnTo>
                        <a:pt x="10420" y="3411"/>
                      </a:lnTo>
                      <a:lnTo>
                        <a:pt x="10466" y="3486"/>
                      </a:lnTo>
                      <a:lnTo>
                        <a:pt x="10522" y="3551"/>
                      </a:lnTo>
                      <a:lnTo>
                        <a:pt x="10578" y="3607"/>
                      </a:lnTo>
                      <a:lnTo>
                        <a:pt x="10643" y="3663"/>
                      </a:lnTo>
                      <a:lnTo>
                        <a:pt x="10709" y="3719"/>
                      </a:lnTo>
                      <a:lnTo>
                        <a:pt x="10783" y="3756"/>
                      </a:lnTo>
                      <a:lnTo>
                        <a:pt x="10858" y="3793"/>
                      </a:lnTo>
                      <a:lnTo>
                        <a:pt x="10942" y="3821"/>
                      </a:lnTo>
                      <a:lnTo>
                        <a:pt x="11025" y="3849"/>
                      </a:lnTo>
                      <a:lnTo>
                        <a:pt x="11109" y="3868"/>
                      </a:lnTo>
                      <a:lnTo>
                        <a:pt x="11044" y="3933"/>
                      </a:lnTo>
                      <a:lnTo>
                        <a:pt x="10979" y="4007"/>
                      </a:lnTo>
                      <a:lnTo>
                        <a:pt x="10923" y="4091"/>
                      </a:lnTo>
                      <a:lnTo>
                        <a:pt x="10876" y="4175"/>
                      </a:lnTo>
                      <a:lnTo>
                        <a:pt x="10848" y="4268"/>
                      </a:lnTo>
                      <a:lnTo>
                        <a:pt x="10820" y="4362"/>
                      </a:lnTo>
                      <a:lnTo>
                        <a:pt x="10802" y="4464"/>
                      </a:lnTo>
                      <a:lnTo>
                        <a:pt x="10792" y="4567"/>
                      </a:lnTo>
                      <a:lnTo>
                        <a:pt x="10811" y="4716"/>
                      </a:lnTo>
                      <a:lnTo>
                        <a:pt x="10839" y="4856"/>
                      </a:lnTo>
                      <a:lnTo>
                        <a:pt x="10886" y="4986"/>
                      </a:lnTo>
                      <a:lnTo>
                        <a:pt x="10960" y="5107"/>
                      </a:lnTo>
                      <a:lnTo>
                        <a:pt x="11044" y="5210"/>
                      </a:lnTo>
                      <a:lnTo>
                        <a:pt x="11147" y="5303"/>
                      </a:lnTo>
                      <a:lnTo>
                        <a:pt x="11258" y="5387"/>
                      </a:lnTo>
                      <a:lnTo>
                        <a:pt x="11380" y="5452"/>
                      </a:lnTo>
                      <a:lnTo>
                        <a:pt x="11296" y="5517"/>
                      </a:lnTo>
                      <a:lnTo>
                        <a:pt x="11230" y="5601"/>
                      </a:lnTo>
                      <a:lnTo>
                        <a:pt x="11165" y="5685"/>
                      </a:lnTo>
                      <a:lnTo>
                        <a:pt x="11109" y="5778"/>
                      </a:lnTo>
                      <a:lnTo>
                        <a:pt x="11063" y="5871"/>
                      </a:lnTo>
                      <a:lnTo>
                        <a:pt x="11035" y="5974"/>
                      </a:lnTo>
                      <a:lnTo>
                        <a:pt x="11016" y="6086"/>
                      </a:lnTo>
                      <a:lnTo>
                        <a:pt x="11007" y="6198"/>
                      </a:lnTo>
                      <a:lnTo>
                        <a:pt x="11016" y="6300"/>
                      </a:lnTo>
                      <a:lnTo>
                        <a:pt x="11025" y="6393"/>
                      </a:lnTo>
                      <a:lnTo>
                        <a:pt x="11053" y="6486"/>
                      </a:lnTo>
                      <a:lnTo>
                        <a:pt x="11081" y="6570"/>
                      </a:lnTo>
                      <a:lnTo>
                        <a:pt x="11128" y="6654"/>
                      </a:lnTo>
                      <a:lnTo>
                        <a:pt x="11175" y="6738"/>
                      </a:lnTo>
                      <a:lnTo>
                        <a:pt x="11230" y="6813"/>
                      </a:lnTo>
                      <a:lnTo>
                        <a:pt x="11286" y="6878"/>
                      </a:lnTo>
                      <a:lnTo>
                        <a:pt x="11361" y="6934"/>
                      </a:lnTo>
                      <a:lnTo>
                        <a:pt x="11426" y="6990"/>
                      </a:lnTo>
                      <a:lnTo>
                        <a:pt x="11510" y="7046"/>
                      </a:lnTo>
                      <a:lnTo>
                        <a:pt x="11594" y="7083"/>
                      </a:lnTo>
                      <a:lnTo>
                        <a:pt x="11678" y="7111"/>
                      </a:lnTo>
                      <a:lnTo>
                        <a:pt x="11771" y="7139"/>
                      </a:lnTo>
                      <a:lnTo>
                        <a:pt x="11864" y="7148"/>
                      </a:lnTo>
                      <a:lnTo>
                        <a:pt x="11967" y="7157"/>
                      </a:lnTo>
                      <a:lnTo>
                        <a:pt x="12060" y="7148"/>
                      </a:lnTo>
                      <a:lnTo>
                        <a:pt x="12162" y="7139"/>
                      </a:lnTo>
                      <a:lnTo>
                        <a:pt x="12246" y="7111"/>
                      </a:lnTo>
                      <a:lnTo>
                        <a:pt x="12339" y="7083"/>
                      </a:lnTo>
                      <a:lnTo>
                        <a:pt x="12423" y="7046"/>
                      </a:lnTo>
                      <a:lnTo>
                        <a:pt x="12498" y="6990"/>
                      </a:lnTo>
                      <a:lnTo>
                        <a:pt x="12572" y="6934"/>
                      </a:lnTo>
                      <a:lnTo>
                        <a:pt x="12647" y="6878"/>
                      </a:lnTo>
                      <a:lnTo>
                        <a:pt x="12703" y="6813"/>
                      </a:lnTo>
                      <a:lnTo>
                        <a:pt x="12759" y="6738"/>
                      </a:lnTo>
                      <a:lnTo>
                        <a:pt x="12805" y="6654"/>
                      </a:lnTo>
                      <a:lnTo>
                        <a:pt x="12852" y="6570"/>
                      </a:lnTo>
                      <a:lnTo>
                        <a:pt x="12880" y="6486"/>
                      </a:lnTo>
                      <a:lnTo>
                        <a:pt x="12908" y="6393"/>
                      </a:lnTo>
                      <a:lnTo>
                        <a:pt x="12917" y="6300"/>
                      </a:lnTo>
                      <a:lnTo>
                        <a:pt x="12927" y="6198"/>
                      </a:lnTo>
                      <a:lnTo>
                        <a:pt x="12908" y="6058"/>
                      </a:lnTo>
                      <a:lnTo>
                        <a:pt x="12880" y="5918"/>
                      </a:lnTo>
                      <a:lnTo>
                        <a:pt x="12833" y="5787"/>
                      </a:lnTo>
                      <a:lnTo>
                        <a:pt x="12759" y="5666"/>
                      </a:lnTo>
                      <a:lnTo>
                        <a:pt x="12675" y="5554"/>
                      </a:lnTo>
                      <a:lnTo>
                        <a:pt x="12572" y="5461"/>
                      </a:lnTo>
                      <a:lnTo>
                        <a:pt x="12461" y="5387"/>
                      </a:lnTo>
                      <a:lnTo>
                        <a:pt x="12339" y="5321"/>
                      </a:lnTo>
                      <a:lnTo>
                        <a:pt x="12423" y="5247"/>
                      </a:lnTo>
                      <a:lnTo>
                        <a:pt x="12489" y="5172"/>
                      </a:lnTo>
                      <a:lnTo>
                        <a:pt x="12554" y="5089"/>
                      </a:lnTo>
                      <a:lnTo>
                        <a:pt x="12610" y="4995"/>
                      </a:lnTo>
                      <a:lnTo>
                        <a:pt x="12656" y="4893"/>
                      </a:lnTo>
                      <a:lnTo>
                        <a:pt x="12684" y="4790"/>
                      </a:lnTo>
                      <a:lnTo>
                        <a:pt x="12703" y="4678"/>
                      </a:lnTo>
                      <a:lnTo>
                        <a:pt x="12712" y="4567"/>
                      </a:lnTo>
                      <a:lnTo>
                        <a:pt x="12703" y="4483"/>
                      </a:lnTo>
                      <a:lnTo>
                        <a:pt x="12694" y="4390"/>
                      </a:lnTo>
                      <a:lnTo>
                        <a:pt x="12675" y="4306"/>
                      </a:lnTo>
                      <a:lnTo>
                        <a:pt x="12647" y="4222"/>
                      </a:lnTo>
                      <a:lnTo>
                        <a:pt x="12610" y="4147"/>
                      </a:lnTo>
                      <a:lnTo>
                        <a:pt x="12572" y="4073"/>
                      </a:lnTo>
                      <a:lnTo>
                        <a:pt x="12526" y="4007"/>
                      </a:lnTo>
                      <a:lnTo>
                        <a:pt x="12470" y="3942"/>
                      </a:lnTo>
                      <a:lnTo>
                        <a:pt x="12414" y="3877"/>
                      </a:lnTo>
                      <a:lnTo>
                        <a:pt x="12349" y="3821"/>
                      </a:lnTo>
                      <a:lnTo>
                        <a:pt x="12284" y="3774"/>
                      </a:lnTo>
                      <a:lnTo>
                        <a:pt x="12209" y="3728"/>
                      </a:lnTo>
                      <a:lnTo>
                        <a:pt x="12134" y="3691"/>
                      </a:lnTo>
                      <a:lnTo>
                        <a:pt x="12051" y="3663"/>
                      </a:lnTo>
                      <a:lnTo>
                        <a:pt x="11967" y="3644"/>
                      </a:lnTo>
                      <a:lnTo>
                        <a:pt x="11883" y="3625"/>
                      </a:lnTo>
                      <a:lnTo>
                        <a:pt x="11948" y="3560"/>
                      </a:lnTo>
                      <a:lnTo>
                        <a:pt x="12013" y="3476"/>
                      </a:lnTo>
                      <a:lnTo>
                        <a:pt x="12069" y="3402"/>
                      </a:lnTo>
                      <a:lnTo>
                        <a:pt x="12106" y="3309"/>
                      </a:lnTo>
                      <a:lnTo>
                        <a:pt x="12144" y="3225"/>
                      </a:lnTo>
                      <a:lnTo>
                        <a:pt x="12172" y="3122"/>
                      </a:lnTo>
                      <a:lnTo>
                        <a:pt x="12190" y="3020"/>
                      </a:lnTo>
                      <a:lnTo>
                        <a:pt x="12200" y="2917"/>
                      </a:lnTo>
                      <a:lnTo>
                        <a:pt x="12190" y="2824"/>
                      </a:lnTo>
                      <a:lnTo>
                        <a:pt x="12181" y="2731"/>
                      </a:lnTo>
                      <a:lnTo>
                        <a:pt x="12153" y="2638"/>
                      </a:lnTo>
                      <a:lnTo>
                        <a:pt x="12125" y="2554"/>
                      </a:lnTo>
                      <a:lnTo>
                        <a:pt x="12079" y="2470"/>
                      </a:lnTo>
                      <a:lnTo>
                        <a:pt x="12032" y="2386"/>
                      </a:lnTo>
                      <a:lnTo>
                        <a:pt x="11985" y="2321"/>
                      </a:lnTo>
                      <a:lnTo>
                        <a:pt x="11920" y="2246"/>
                      </a:lnTo>
                      <a:lnTo>
                        <a:pt x="11855" y="2190"/>
                      </a:lnTo>
                      <a:lnTo>
                        <a:pt x="11780" y="2134"/>
                      </a:lnTo>
                      <a:lnTo>
                        <a:pt x="11706" y="2088"/>
                      </a:lnTo>
                      <a:lnTo>
                        <a:pt x="11622" y="2041"/>
                      </a:lnTo>
                      <a:lnTo>
                        <a:pt x="11538" y="2013"/>
                      </a:lnTo>
                      <a:lnTo>
                        <a:pt x="11445" y="1985"/>
                      </a:lnTo>
                      <a:lnTo>
                        <a:pt x="11352" y="1967"/>
                      </a:lnTo>
                      <a:lnTo>
                        <a:pt x="11258" y="1967"/>
                      </a:lnTo>
                      <a:lnTo>
                        <a:pt x="11268" y="1864"/>
                      </a:lnTo>
                      <a:lnTo>
                        <a:pt x="11277" y="1771"/>
                      </a:lnTo>
                      <a:lnTo>
                        <a:pt x="11268" y="1668"/>
                      </a:lnTo>
                      <a:lnTo>
                        <a:pt x="11258" y="1575"/>
                      </a:lnTo>
                      <a:lnTo>
                        <a:pt x="11230" y="1482"/>
                      </a:lnTo>
                      <a:lnTo>
                        <a:pt x="11202" y="1398"/>
                      </a:lnTo>
                      <a:lnTo>
                        <a:pt x="11156" y="1314"/>
                      </a:lnTo>
                      <a:lnTo>
                        <a:pt x="11109" y="1230"/>
                      </a:lnTo>
                      <a:lnTo>
                        <a:pt x="11053" y="1156"/>
                      </a:lnTo>
                      <a:lnTo>
                        <a:pt x="10997" y="1091"/>
                      </a:lnTo>
                      <a:lnTo>
                        <a:pt x="10923" y="1025"/>
                      </a:lnTo>
                      <a:lnTo>
                        <a:pt x="10848" y="979"/>
                      </a:lnTo>
                      <a:lnTo>
                        <a:pt x="10774" y="923"/>
                      </a:lnTo>
                      <a:lnTo>
                        <a:pt x="10690" y="886"/>
                      </a:lnTo>
                      <a:lnTo>
                        <a:pt x="10606" y="858"/>
                      </a:lnTo>
                      <a:lnTo>
                        <a:pt x="10513" y="830"/>
                      </a:lnTo>
                      <a:lnTo>
                        <a:pt x="10420" y="820"/>
                      </a:lnTo>
                      <a:lnTo>
                        <a:pt x="10317" y="811"/>
                      </a:lnTo>
                      <a:lnTo>
                        <a:pt x="10252" y="811"/>
                      </a:lnTo>
                      <a:lnTo>
                        <a:pt x="10187" y="820"/>
                      </a:lnTo>
                      <a:lnTo>
                        <a:pt x="10056" y="848"/>
                      </a:lnTo>
                      <a:lnTo>
                        <a:pt x="10028" y="783"/>
                      </a:lnTo>
                      <a:lnTo>
                        <a:pt x="10000" y="718"/>
                      </a:lnTo>
                      <a:lnTo>
                        <a:pt x="9963" y="653"/>
                      </a:lnTo>
                      <a:lnTo>
                        <a:pt x="9916" y="587"/>
                      </a:lnTo>
                      <a:lnTo>
                        <a:pt x="9870" y="531"/>
                      </a:lnTo>
                      <a:lnTo>
                        <a:pt x="9823" y="475"/>
                      </a:lnTo>
                      <a:lnTo>
                        <a:pt x="9767" y="429"/>
                      </a:lnTo>
                      <a:lnTo>
                        <a:pt x="9711" y="382"/>
                      </a:lnTo>
                      <a:lnTo>
                        <a:pt x="9655" y="336"/>
                      </a:lnTo>
                      <a:lnTo>
                        <a:pt x="9590" y="298"/>
                      </a:lnTo>
                      <a:lnTo>
                        <a:pt x="9525" y="270"/>
                      </a:lnTo>
                      <a:lnTo>
                        <a:pt x="9450" y="242"/>
                      </a:lnTo>
                      <a:lnTo>
                        <a:pt x="9376" y="215"/>
                      </a:lnTo>
                      <a:lnTo>
                        <a:pt x="9301" y="205"/>
                      </a:lnTo>
                      <a:lnTo>
                        <a:pt x="9227" y="196"/>
                      </a:lnTo>
                      <a:lnTo>
                        <a:pt x="9143" y="187"/>
                      </a:lnTo>
                      <a:lnTo>
                        <a:pt x="9050" y="196"/>
                      </a:lnTo>
                      <a:lnTo>
                        <a:pt x="8957" y="215"/>
                      </a:lnTo>
                      <a:lnTo>
                        <a:pt x="8863" y="233"/>
                      </a:lnTo>
                      <a:lnTo>
                        <a:pt x="8779" y="261"/>
                      </a:lnTo>
                      <a:lnTo>
                        <a:pt x="8696" y="308"/>
                      </a:lnTo>
                      <a:lnTo>
                        <a:pt x="8621" y="354"/>
                      </a:lnTo>
                      <a:lnTo>
                        <a:pt x="8546" y="401"/>
                      </a:lnTo>
                      <a:lnTo>
                        <a:pt x="8481" y="466"/>
                      </a:lnTo>
                      <a:lnTo>
                        <a:pt x="8407" y="364"/>
                      </a:lnTo>
                      <a:lnTo>
                        <a:pt x="8332" y="270"/>
                      </a:lnTo>
                      <a:lnTo>
                        <a:pt x="8239" y="196"/>
                      </a:lnTo>
                      <a:lnTo>
                        <a:pt x="8136" y="121"/>
                      </a:lnTo>
                      <a:lnTo>
                        <a:pt x="8025" y="75"/>
                      </a:lnTo>
                      <a:lnTo>
                        <a:pt x="7913" y="28"/>
                      </a:lnTo>
                      <a:lnTo>
                        <a:pt x="7792" y="0"/>
                      </a:lnTo>
                      <a:lnTo>
                        <a:pt x="7540" y="0"/>
                      </a:lnTo>
                      <a:lnTo>
                        <a:pt x="7428" y="28"/>
                      </a:lnTo>
                      <a:lnTo>
                        <a:pt x="7326" y="56"/>
                      </a:lnTo>
                      <a:lnTo>
                        <a:pt x="7223" y="103"/>
                      </a:lnTo>
                      <a:lnTo>
                        <a:pt x="7121" y="159"/>
                      </a:lnTo>
                      <a:lnTo>
                        <a:pt x="7037" y="224"/>
                      </a:lnTo>
                      <a:lnTo>
                        <a:pt x="6962" y="308"/>
                      </a:lnTo>
                      <a:lnTo>
                        <a:pt x="6888" y="392"/>
                      </a:lnTo>
                      <a:lnTo>
                        <a:pt x="6813" y="308"/>
                      </a:lnTo>
                      <a:lnTo>
                        <a:pt x="6739" y="224"/>
                      </a:lnTo>
                      <a:lnTo>
                        <a:pt x="6655" y="159"/>
                      </a:lnTo>
                      <a:lnTo>
                        <a:pt x="6552" y="103"/>
                      </a:lnTo>
                      <a:lnTo>
                        <a:pt x="6450" y="56"/>
                      </a:lnTo>
                      <a:lnTo>
                        <a:pt x="6347" y="28"/>
                      </a:lnTo>
                      <a:lnTo>
                        <a:pt x="623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8" name="Google Shape;3188;p32"/>
                <p:cNvSpPr/>
                <p:nvPr/>
              </p:nvSpPr>
              <p:spPr>
                <a:xfrm>
                  <a:off x="2541822" y="3783936"/>
                  <a:ext cx="44822" cy="32061"/>
                </a:xfrm>
                <a:custGeom>
                  <a:rect b="b" l="l" r="r" t="t"/>
                  <a:pathLst>
                    <a:path extrusionOk="0" h="1520" w="2125">
                      <a:moveTo>
                        <a:pt x="1501" y="0"/>
                      </a:moveTo>
                      <a:lnTo>
                        <a:pt x="1445" y="9"/>
                      </a:lnTo>
                      <a:lnTo>
                        <a:pt x="1389" y="19"/>
                      </a:lnTo>
                      <a:lnTo>
                        <a:pt x="1333" y="37"/>
                      </a:lnTo>
                      <a:lnTo>
                        <a:pt x="373" y="401"/>
                      </a:lnTo>
                      <a:lnTo>
                        <a:pt x="317" y="429"/>
                      </a:lnTo>
                      <a:lnTo>
                        <a:pt x="270" y="457"/>
                      </a:lnTo>
                      <a:lnTo>
                        <a:pt x="224" y="494"/>
                      </a:lnTo>
                      <a:lnTo>
                        <a:pt x="177" y="531"/>
                      </a:lnTo>
                      <a:lnTo>
                        <a:pt x="112" y="615"/>
                      </a:lnTo>
                      <a:lnTo>
                        <a:pt x="56" y="708"/>
                      </a:lnTo>
                      <a:lnTo>
                        <a:pt x="19" y="811"/>
                      </a:lnTo>
                      <a:lnTo>
                        <a:pt x="0" y="923"/>
                      </a:lnTo>
                      <a:lnTo>
                        <a:pt x="0" y="979"/>
                      </a:lnTo>
                      <a:lnTo>
                        <a:pt x="10" y="1044"/>
                      </a:lnTo>
                      <a:lnTo>
                        <a:pt x="19" y="1100"/>
                      </a:lnTo>
                      <a:lnTo>
                        <a:pt x="37" y="1156"/>
                      </a:lnTo>
                      <a:lnTo>
                        <a:pt x="65" y="1202"/>
                      </a:lnTo>
                      <a:lnTo>
                        <a:pt x="93" y="1258"/>
                      </a:lnTo>
                      <a:lnTo>
                        <a:pt x="131" y="1305"/>
                      </a:lnTo>
                      <a:lnTo>
                        <a:pt x="168" y="1342"/>
                      </a:lnTo>
                      <a:lnTo>
                        <a:pt x="252" y="1417"/>
                      </a:lnTo>
                      <a:lnTo>
                        <a:pt x="345" y="1473"/>
                      </a:lnTo>
                      <a:lnTo>
                        <a:pt x="448" y="1510"/>
                      </a:lnTo>
                      <a:lnTo>
                        <a:pt x="559" y="1519"/>
                      </a:lnTo>
                      <a:lnTo>
                        <a:pt x="681" y="1519"/>
                      </a:lnTo>
                      <a:lnTo>
                        <a:pt x="736" y="1501"/>
                      </a:lnTo>
                      <a:lnTo>
                        <a:pt x="792" y="1482"/>
                      </a:lnTo>
                      <a:lnTo>
                        <a:pt x="1752" y="1118"/>
                      </a:lnTo>
                      <a:lnTo>
                        <a:pt x="1808" y="1090"/>
                      </a:lnTo>
                      <a:lnTo>
                        <a:pt x="1855" y="1063"/>
                      </a:lnTo>
                      <a:lnTo>
                        <a:pt x="1901" y="1035"/>
                      </a:lnTo>
                      <a:lnTo>
                        <a:pt x="1948" y="997"/>
                      </a:lnTo>
                      <a:lnTo>
                        <a:pt x="2013" y="904"/>
                      </a:lnTo>
                      <a:lnTo>
                        <a:pt x="2069" y="811"/>
                      </a:lnTo>
                      <a:lnTo>
                        <a:pt x="2106" y="708"/>
                      </a:lnTo>
                      <a:lnTo>
                        <a:pt x="2125" y="597"/>
                      </a:lnTo>
                      <a:lnTo>
                        <a:pt x="2125" y="541"/>
                      </a:lnTo>
                      <a:lnTo>
                        <a:pt x="2116" y="485"/>
                      </a:lnTo>
                      <a:lnTo>
                        <a:pt x="2097" y="429"/>
                      </a:lnTo>
                      <a:lnTo>
                        <a:pt x="2088" y="373"/>
                      </a:lnTo>
                      <a:lnTo>
                        <a:pt x="2060" y="317"/>
                      </a:lnTo>
                      <a:lnTo>
                        <a:pt x="2032" y="261"/>
                      </a:lnTo>
                      <a:lnTo>
                        <a:pt x="1995" y="214"/>
                      </a:lnTo>
                      <a:lnTo>
                        <a:pt x="1957" y="177"/>
                      </a:lnTo>
                      <a:lnTo>
                        <a:pt x="1873" y="103"/>
                      </a:lnTo>
                      <a:lnTo>
                        <a:pt x="1780" y="47"/>
                      </a:lnTo>
                      <a:lnTo>
                        <a:pt x="1668" y="9"/>
                      </a:lnTo>
                      <a:lnTo>
                        <a:pt x="156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9" name="Google Shape;3189;p32"/>
                <p:cNvSpPr/>
                <p:nvPr/>
              </p:nvSpPr>
              <p:spPr>
                <a:xfrm>
                  <a:off x="2637751" y="3785497"/>
                  <a:ext cx="43851" cy="33832"/>
                </a:xfrm>
                <a:custGeom>
                  <a:rect b="b" l="l" r="r" t="t"/>
                  <a:pathLst>
                    <a:path extrusionOk="0" h="1604" w="2079">
                      <a:moveTo>
                        <a:pt x="494" y="1"/>
                      </a:moveTo>
                      <a:lnTo>
                        <a:pt x="391" y="29"/>
                      </a:lnTo>
                      <a:lnTo>
                        <a:pt x="289" y="75"/>
                      </a:lnTo>
                      <a:lnTo>
                        <a:pt x="196" y="140"/>
                      </a:lnTo>
                      <a:lnTo>
                        <a:pt x="158" y="178"/>
                      </a:lnTo>
                      <a:lnTo>
                        <a:pt x="121" y="224"/>
                      </a:lnTo>
                      <a:lnTo>
                        <a:pt x="84" y="271"/>
                      </a:lnTo>
                      <a:lnTo>
                        <a:pt x="56" y="327"/>
                      </a:lnTo>
                      <a:lnTo>
                        <a:pt x="37" y="373"/>
                      </a:lnTo>
                      <a:lnTo>
                        <a:pt x="19" y="429"/>
                      </a:lnTo>
                      <a:lnTo>
                        <a:pt x="9" y="485"/>
                      </a:lnTo>
                      <a:lnTo>
                        <a:pt x="0" y="541"/>
                      </a:lnTo>
                      <a:lnTo>
                        <a:pt x="9" y="653"/>
                      </a:lnTo>
                      <a:lnTo>
                        <a:pt x="28" y="765"/>
                      </a:lnTo>
                      <a:lnTo>
                        <a:pt x="75" y="867"/>
                      </a:lnTo>
                      <a:lnTo>
                        <a:pt x="140" y="961"/>
                      </a:lnTo>
                      <a:lnTo>
                        <a:pt x="186" y="998"/>
                      </a:lnTo>
                      <a:lnTo>
                        <a:pt x="224" y="1035"/>
                      </a:lnTo>
                      <a:lnTo>
                        <a:pt x="270" y="1072"/>
                      </a:lnTo>
                      <a:lnTo>
                        <a:pt x="326" y="1100"/>
                      </a:lnTo>
                      <a:lnTo>
                        <a:pt x="1249" y="1548"/>
                      </a:lnTo>
                      <a:lnTo>
                        <a:pt x="1305" y="1566"/>
                      </a:lnTo>
                      <a:lnTo>
                        <a:pt x="1361" y="1585"/>
                      </a:lnTo>
                      <a:lnTo>
                        <a:pt x="1417" y="1594"/>
                      </a:lnTo>
                      <a:lnTo>
                        <a:pt x="1472" y="1604"/>
                      </a:lnTo>
                      <a:lnTo>
                        <a:pt x="1584" y="1594"/>
                      </a:lnTo>
                      <a:lnTo>
                        <a:pt x="1696" y="1566"/>
                      </a:lnTo>
                      <a:lnTo>
                        <a:pt x="1799" y="1520"/>
                      </a:lnTo>
                      <a:lnTo>
                        <a:pt x="1883" y="1454"/>
                      </a:lnTo>
                      <a:lnTo>
                        <a:pt x="1929" y="1417"/>
                      </a:lnTo>
                      <a:lnTo>
                        <a:pt x="1966" y="1371"/>
                      </a:lnTo>
                      <a:lnTo>
                        <a:pt x="1994" y="1324"/>
                      </a:lnTo>
                      <a:lnTo>
                        <a:pt x="2022" y="1277"/>
                      </a:lnTo>
                      <a:lnTo>
                        <a:pt x="2050" y="1222"/>
                      </a:lnTo>
                      <a:lnTo>
                        <a:pt x="2069" y="1166"/>
                      </a:lnTo>
                      <a:lnTo>
                        <a:pt x="2078" y="1110"/>
                      </a:lnTo>
                      <a:lnTo>
                        <a:pt x="2078" y="1054"/>
                      </a:lnTo>
                      <a:lnTo>
                        <a:pt x="2078" y="942"/>
                      </a:lnTo>
                      <a:lnTo>
                        <a:pt x="2050" y="830"/>
                      </a:lnTo>
                      <a:lnTo>
                        <a:pt x="2004" y="728"/>
                      </a:lnTo>
                      <a:lnTo>
                        <a:pt x="1938" y="644"/>
                      </a:lnTo>
                      <a:lnTo>
                        <a:pt x="1901" y="597"/>
                      </a:lnTo>
                      <a:lnTo>
                        <a:pt x="1855" y="560"/>
                      </a:lnTo>
                      <a:lnTo>
                        <a:pt x="1808" y="532"/>
                      </a:lnTo>
                      <a:lnTo>
                        <a:pt x="1761" y="504"/>
                      </a:lnTo>
                      <a:lnTo>
                        <a:pt x="829" y="57"/>
                      </a:lnTo>
                      <a:lnTo>
                        <a:pt x="774" y="29"/>
                      </a:lnTo>
                      <a:lnTo>
                        <a:pt x="718" y="10"/>
                      </a:lnTo>
                      <a:lnTo>
                        <a:pt x="66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0" name="Google Shape;3190;p32"/>
                <p:cNvSpPr/>
                <p:nvPr/>
              </p:nvSpPr>
              <p:spPr>
                <a:xfrm>
                  <a:off x="2594490" y="3888892"/>
                  <a:ext cx="28327" cy="16726"/>
                </a:xfrm>
                <a:custGeom>
                  <a:rect b="b" l="l" r="r" t="t"/>
                  <a:pathLst>
                    <a:path extrusionOk="0" h="793" w="1343">
                      <a:moveTo>
                        <a:pt x="1343" y="1"/>
                      </a:moveTo>
                      <a:lnTo>
                        <a:pt x="1138" y="38"/>
                      </a:lnTo>
                      <a:lnTo>
                        <a:pt x="923" y="94"/>
                      </a:lnTo>
                      <a:lnTo>
                        <a:pt x="672" y="150"/>
                      </a:lnTo>
                      <a:lnTo>
                        <a:pt x="429" y="224"/>
                      </a:lnTo>
                      <a:lnTo>
                        <a:pt x="318" y="271"/>
                      </a:lnTo>
                      <a:lnTo>
                        <a:pt x="215" y="308"/>
                      </a:lnTo>
                      <a:lnTo>
                        <a:pt x="131" y="355"/>
                      </a:lnTo>
                      <a:lnTo>
                        <a:pt x="66" y="401"/>
                      </a:lnTo>
                      <a:lnTo>
                        <a:pt x="19" y="448"/>
                      </a:lnTo>
                      <a:lnTo>
                        <a:pt x="10" y="467"/>
                      </a:lnTo>
                      <a:lnTo>
                        <a:pt x="1" y="495"/>
                      </a:lnTo>
                      <a:lnTo>
                        <a:pt x="10" y="541"/>
                      </a:lnTo>
                      <a:lnTo>
                        <a:pt x="29" y="578"/>
                      </a:lnTo>
                      <a:lnTo>
                        <a:pt x="57" y="625"/>
                      </a:lnTo>
                      <a:lnTo>
                        <a:pt x="103" y="653"/>
                      </a:lnTo>
                      <a:lnTo>
                        <a:pt x="150" y="690"/>
                      </a:lnTo>
                      <a:lnTo>
                        <a:pt x="215" y="718"/>
                      </a:lnTo>
                      <a:lnTo>
                        <a:pt x="346" y="755"/>
                      </a:lnTo>
                      <a:lnTo>
                        <a:pt x="485" y="783"/>
                      </a:lnTo>
                      <a:lnTo>
                        <a:pt x="616" y="793"/>
                      </a:lnTo>
                      <a:lnTo>
                        <a:pt x="737" y="783"/>
                      </a:lnTo>
                      <a:lnTo>
                        <a:pt x="784" y="774"/>
                      </a:lnTo>
                      <a:lnTo>
                        <a:pt x="821" y="755"/>
                      </a:lnTo>
                      <a:lnTo>
                        <a:pt x="858" y="728"/>
                      </a:lnTo>
                      <a:lnTo>
                        <a:pt x="895" y="690"/>
                      </a:lnTo>
                      <a:lnTo>
                        <a:pt x="979" y="597"/>
                      </a:lnTo>
                      <a:lnTo>
                        <a:pt x="1063" y="467"/>
                      </a:lnTo>
                      <a:lnTo>
                        <a:pt x="1147" y="336"/>
                      </a:lnTo>
                      <a:lnTo>
                        <a:pt x="1287" y="103"/>
                      </a:lnTo>
                      <a:lnTo>
                        <a:pt x="1343"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1" name="Google Shape;3191;p32"/>
                <p:cNvSpPr/>
                <p:nvPr/>
              </p:nvSpPr>
              <p:spPr>
                <a:xfrm>
                  <a:off x="2599995" y="3827766"/>
                  <a:ext cx="24193" cy="72347"/>
                </a:xfrm>
                <a:custGeom>
                  <a:rect b="b" l="l" r="r" t="t"/>
                  <a:pathLst>
                    <a:path extrusionOk="0" h="3430" w="1147">
                      <a:moveTo>
                        <a:pt x="1" y="0"/>
                      </a:moveTo>
                      <a:lnTo>
                        <a:pt x="131" y="476"/>
                      </a:lnTo>
                      <a:lnTo>
                        <a:pt x="271" y="951"/>
                      </a:lnTo>
                      <a:lnTo>
                        <a:pt x="420" y="1426"/>
                      </a:lnTo>
                      <a:lnTo>
                        <a:pt x="569" y="1892"/>
                      </a:lnTo>
                      <a:lnTo>
                        <a:pt x="728" y="2349"/>
                      </a:lnTo>
                      <a:lnTo>
                        <a:pt x="895" y="2815"/>
                      </a:lnTo>
                      <a:lnTo>
                        <a:pt x="912" y="2848"/>
                      </a:lnTo>
                      <a:lnTo>
                        <a:pt x="912" y="2848"/>
                      </a:lnTo>
                      <a:lnTo>
                        <a:pt x="895" y="2871"/>
                      </a:lnTo>
                      <a:lnTo>
                        <a:pt x="867" y="2908"/>
                      </a:lnTo>
                      <a:lnTo>
                        <a:pt x="690" y="3076"/>
                      </a:lnTo>
                      <a:lnTo>
                        <a:pt x="513" y="3243"/>
                      </a:lnTo>
                      <a:lnTo>
                        <a:pt x="336" y="3430"/>
                      </a:lnTo>
                      <a:lnTo>
                        <a:pt x="457" y="3383"/>
                      </a:lnTo>
                      <a:lnTo>
                        <a:pt x="569" y="3337"/>
                      </a:lnTo>
                      <a:lnTo>
                        <a:pt x="690" y="3281"/>
                      </a:lnTo>
                      <a:lnTo>
                        <a:pt x="793" y="3215"/>
                      </a:lnTo>
                      <a:lnTo>
                        <a:pt x="905" y="3150"/>
                      </a:lnTo>
                      <a:lnTo>
                        <a:pt x="1007" y="3066"/>
                      </a:lnTo>
                      <a:lnTo>
                        <a:pt x="1063" y="3020"/>
                      </a:lnTo>
                      <a:lnTo>
                        <a:pt x="1119" y="2964"/>
                      </a:lnTo>
                      <a:lnTo>
                        <a:pt x="1128" y="2936"/>
                      </a:lnTo>
                      <a:lnTo>
                        <a:pt x="1147" y="2908"/>
                      </a:lnTo>
                      <a:lnTo>
                        <a:pt x="1147" y="2871"/>
                      </a:lnTo>
                      <a:lnTo>
                        <a:pt x="1147" y="2843"/>
                      </a:lnTo>
                      <a:lnTo>
                        <a:pt x="1147" y="2815"/>
                      </a:lnTo>
                      <a:lnTo>
                        <a:pt x="1128" y="2759"/>
                      </a:lnTo>
                      <a:lnTo>
                        <a:pt x="961" y="2293"/>
                      </a:lnTo>
                      <a:lnTo>
                        <a:pt x="784" y="1827"/>
                      </a:lnTo>
                      <a:lnTo>
                        <a:pt x="597" y="1361"/>
                      </a:lnTo>
                      <a:lnTo>
                        <a:pt x="411" y="904"/>
                      </a:lnTo>
                      <a:lnTo>
                        <a:pt x="215" y="448"/>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2" name="Google Shape;3192;p32"/>
                <p:cNvSpPr/>
                <p:nvPr/>
              </p:nvSpPr>
              <p:spPr>
                <a:xfrm>
                  <a:off x="2550259" y="3826585"/>
                  <a:ext cx="27146" cy="26956"/>
                </a:xfrm>
                <a:custGeom>
                  <a:rect b="b" l="l" r="r" t="t"/>
                  <a:pathLst>
                    <a:path extrusionOk="0" h="1278" w="1287">
                      <a:moveTo>
                        <a:pt x="579" y="0"/>
                      </a:moveTo>
                      <a:lnTo>
                        <a:pt x="513" y="10"/>
                      </a:lnTo>
                      <a:lnTo>
                        <a:pt x="458" y="28"/>
                      </a:lnTo>
                      <a:lnTo>
                        <a:pt x="392" y="47"/>
                      </a:lnTo>
                      <a:lnTo>
                        <a:pt x="336" y="75"/>
                      </a:lnTo>
                      <a:lnTo>
                        <a:pt x="290" y="103"/>
                      </a:lnTo>
                      <a:lnTo>
                        <a:pt x="234" y="140"/>
                      </a:lnTo>
                      <a:lnTo>
                        <a:pt x="197" y="187"/>
                      </a:lnTo>
                      <a:lnTo>
                        <a:pt x="150" y="224"/>
                      </a:lnTo>
                      <a:lnTo>
                        <a:pt x="113" y="280"/>
                      </a:lnTo>
                      <a:lnTo>
                        <a:pt x="85" y="327"/>
                      </a:lnTo>
                      <a:lnTo>
                        <a:pt x="57" y="383"/>
                      </a:lnTo>
                      <a:lnTo>
                        <a:pt x="38" y="448"/>
                      </a:lnTo>
                      <a:lnTo>
                        <a:pt x="20" y="504"/>
                      </a:lnTo>
                      <a:lnTo>
                        <a:pt x="10" y="569"/>
                      </a:lnTo>
                      <a:lnTo>
                        <a:pt x="1" y="634"/>
                      </a:lnTo>
                      <a:lnTo>
                        <a:pt x="10" y="699"/>
                      </a:lnTo>
                      <a:lnTo>
                        <a:pt x="20" y="765"/>
                      </a:lnTo>
                      <a:lnTo>
                        <a:pt x="38" y="821"/>
                      </a:lnTo>
                      <a:lnTo>
                        <a:pt x="57" y="886"/>
                      </a:lnTo>
                      <a:lnTo>
                        <a:pt x="85" y="942"/>
                      </a:lnTo>
                      <a:lnTo>
                        <a:pt x="113" y="988"/>
                      </a:lnTo>
                      <a:lnTo>
                        <a:pt x="150" y="1044"/>
                      </a:lnTo>
                      <a:lnTo>
                        <a:pt x="197" y="1091"/>
                      </a:lnTo>
                      <a:lnTo>
                        <a:pt x="234" y="1128"/>
                      </a:lnTo>
                      <a:lnTo>
                        <a:pt x="290" y="1165"/>
                      </a:lnTo>
                      <a:lnTo>
                        <a:pt x="336" y="1193"/>
                      </a:lnTo>
                      <a:lnTo>
                        <a:pt x="392" y="1221"/>
                      </a:lnTo>
                      <a:lnTo>
                        <a:pt x="458" y="1249"/>
                      </a:lnTo>
                      <a:lnTo>
                        <a:pt x="513" y="1259"/>
                      </a:lnTo>
                      <a:lnTo>
                        <a:pt x="579" y="1268"/>
                      </a:lnTo>
                      <a:lnTo>
                        <a:pt x="644" y="1277"/>
                      </a:lnTo>
                      <a:lnTo>
                        <a:pt x="709" y="1268"/>
                      </a:lnTo>
                      <a:lnTo>
                        <a:pt x="774" y="1259"/>
                      </a:lnTo>
                      <a:lnTo>
                        <a:pt x="830" y="1249"/>
                      </a:lnTo>
                      <a:lnTo>
                        <a:pt x="896" y="1221"/>
                      </a:lnTo>
                      <a:lnTo>
                        <a:pt x="951" y="1193"/>
                      </a:lnTo>
                      <a:lnTo>
                        <a:pt x="998" y="1165"/>
                      </a:lnTo>
                      <a:lnTo>
                        <a:pt x="1054" y="1128"/>
                      </a:lnTo>
                      <a:lnTo>
                        <a:pt x="1091" y="1091"/>
                      </a:lnTo>
                      <a:lnTo>
                        <a:pt x="1138" y="1044"/>
                      </a:lnTo>
                      <a:lnTo>
                        <a:pt x="1175" y="988"/>
                      </a:lnTo>
                      <a:lnTo>
                        <a:pt x="1203" y="942"/>
                      </a:lnTo>
                      <a:lnTo>
                        <a:pt x="1231" y="886"/>
                      </a:lnTo>
                      <a:lnTo>
                        <a:pt x="1250" y="821"/>
                      </a:lnTo>
                      <a:lnTo>
                        <a:pt x="1268" y="765"/>
                      </a:lnTo>
                      <a:lnTo>
                        <a:pt x="1278" y="699"/>
                      </a:lnTo>
                      <a:lnTo>
                        <a:pt x="1287" y="634"/>
                      </a:lnTo>
                      <a:lnTo>
                        <a:pt x="1278" y="569"/>
                      </a:lnTo>
                      <a:lnTo>
                        <a:pt x="1268" y="504"/>
                      </a:lnTo>
                      <a:lnTo>
                        <a:pt x="1250" y="448"/>
                      </a:lnTo>
                      <a:lnTo>
                        <a:pt x="1231" y="383"/>
                      </a:lnTo>
                      <a:lnTo>
                        <a:pt x="1203" y="327"/>
                      </a:lnTo>
                      <a:lnTo>
                        <a:pt x="1175" y="280"/>
                      </a:lnTo>
                      <a:lnTo>
                        <a:pt x="1138" y="224"/>
                      </a:lnTo>
                      <a:lnTo>
                        <a:pt x="1091" y="187"/>
                      </a:lnTo>
                      <a:lnTo>
                        <a:pt x="1054" y="140"/>
                      </a:lnTo>
                      <a:lnTo>
                        <a:pt x="998" y="103"/>
                      </a:lnTo>
                      <a:lnTo>
                        <a:pt x="951" y="75"/>
                      </a:lnTo>
                      <a:lnTo>
                        <a:pt x="896" y="47"/>
                      </a:lnTo>
                      <a:lnTo>
                        <a:pt x="830" y="28"/>
                      </a:lnTo>
                      <a:lnTo>
                        <a:pt x="774" y="10"/>
                      </a:lnTo>
                      <a:lnTo>
                        <a:pt x="7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3" name="Google Shape;3193;p32"/>
                <p:cNvSpPr/>
                <p:nvPr/>
              </p:nvSpPr>
              <p:spPr>
                <a:xfrm>
                  <a:off x="2636359" y="3826184"/>
                  <a:ext cx="26956" cy="26956"/>
                </a:xfrm>
                <a:custGeom>
                  <a:rect b="b" l="l" r="r" t="t"/>
                  <a:pathLst>
                    <a:path extrusionOk="0" h="1278" w="1278">
                      <a:moveTo>
                        <a:pt x="579" y="1"/>
                      </a:moveTo>
                      <a:lnTo>
                        <a:pt x="513" y="10"/>
                      </a:lnTo>
                      <a:lnTo>
                        <a:pt x="457" y="29"/>
                      </a:lnTo>
                      <a:lnTo>
                        <a:pt x="392" y="47"/>
                      </a:lnTo>
                      <a:lnTo>
                        <a:pt x="336" y="75"/>
                      </a:lnTo>
                      <a:lnTo>
                        <a:pt x="290" y="113"/>
                      </a:lnTo>
                      <a:lnTo>
                        <a:pt x="234" y="141"/>
                      </a:lnTo>
                      <a:lnTo>
                        <a:pt x="187" y="187"/>
                      </a:lnTo>
                      <a:lnTo>
                        <a:pt x="150" y="234"/>
                      </a:lnTo>
                      <a:lnTo>
                        <a:pt x="113" y="280"/>
                      </a:lnTo>
                      <a:lnTo>
                        <a:pt x="85" y="336"/>
                      </a:lnTo>
                      <a:lnTo>
                        <a:pt x="57" y="392"/>
                      </a:lnTo>
                      <a:lnTo>
                        <a:pt x="29" y="448"/>
                      </a:lnTo>
                      <a:lnTo>
                        <a:pt x="19" y="513"/>
                      </a:lnTo>
                      <a:lnTo>
                        <a:pt x="10" y="569"/>
                      </a:lnTo>
                      <a:lnTo>
                        <a:pt x="1" y="634"/>
                      </a:lnTo>
                      <a:lnTo>
                        <a:pt x="10" y="700"/>
                      </a:lnTo>
                      <a:lnTo>
                        <a:pt x="19" y="765"/>
                      </a:lnTo>
                      <a:lnTo>
                        <a:pt x="29" y="830"/>
                      </a:lnTo>
                      <a:lnTo>
                        <a:pt x="57" y="886"/>
                      </a:lnTo>
                      <a:lnTo>
                        <a:pt x="85" y="942"/>
                      </a:lnTo>
                      <a:lnTo>
                        <a:pt x="113" y="998"/>
                      </a:lnTo>
                      <a:lnTo>
                        <a:pt x="150" y="1045"/>
                      </a:lnTo>
                      <a:lnTo>
                        <a:pt x="187" y="1091"/>
                      </a:lnTo>
                      <a:lnTo>
                        <a:pt x="234" y="1128"/>
                      </a:lnTo>
                      <a:lnTo>
                        <a:pt x="290" y="1166"/>
                      </a:lnTo>
                      <a:lnTo>
                        <a:pt x="336" y="1203"/>
                      </a:lnTo>
                      <a:lnTo>
                        <a:pt x="392" y="1231"/>
                      </a:lnTo>
                      <a:lnTo>
                        <a:pt x="457" y="1250"/>
                      </a:lnTo>
                      <a:lnTo>
                        <a:pt x="513" y="1259"/>
                      </a:lnTo>
                      <a:lnTo>
                        <a:pt x="579" y="1278"/>
                      </a:lnTo>
                      <a:lnTo>
                        <a:pt x="709" y="1278"/>
                      </a:lnTo>
                      <a:lnTo>
                        <a:pt x="774" y="1259"/>
                      </a:lnTo>
                      <a:lnTo>
                        <a:pt x="830" y="1250"/>
                      </a:lnTo>
                      <a:lnTo>
                        <a:pt x="895" y="1231"/>
                      </a:lnTo>
                      <a:lnTo>
                        <a:pt x="951" y="1203"/>
                      </a:lnTo>
                      <a:lnTo>
                        <a:pt x="998" y="1166"/>
                      </a:lnTo>
                      <a:lnTo>
                        <a:pt x="1054" y="1128"/>
                      </a:lnTo>
                      <a:lnTo>
                        <a:pt x="1091" y="1091"/>
                      </a:lnTo>
                      <a:lnTo>
                        <a:pt x="1138" y="1045"/>
                      </a:lnTo>
                      <a:lnTo>
                        <a:pt x="1175" y="998"/>
                      </a:lnTo>
                      <a:lnTo>
                        <a:pt x="1203" y="942"/>
                      </a:lnTo>
                      <a:lnTo>
                        <a:pt x="1231" y="886"/>
                      </a:lnTo>
                      <a:lnTo>
                        <a:pt x="1250" y="830"/>
                      </a:lnTo>
                      <a:lnTo>
                        <a:pt x="1268" y="765"/>
                      </a:lnTo>
                      <a:lnTo>
                        <a:pt x="1278" y="700"/>
                      </a:lnTo>
                      <a:lnTo>
                        <a:pt x="1278" y="634"/>
                      </a:lnTo>
                      <a:lnTo>
                        <a:pt x="1278" y="569"/>
                      </a:lnTo>
                      <a:lnTo>
                        <a:pt x="1268" y="513"/>
                      </a:lnTo>
                      <a:lnTo>
                        <a:pt x="1250" y="448"/>
                      </a:lnTo>
                      <a:lnTo>
                        <a:pt x="1231" y="392"/>
                      </a:lnTo>
                      <a:lnTo>
                        <a:pt x="1203" y="336"/>
                      </a:lnTo>
                      <a:lnTo>
                        <a:pt x="1175" y="280"/>
                      </a:lnTo>
                      <a:lnTo>
                        <a:pt x="1138" y="234"/>
                      </a:lnTo>
                      <a:lnTo>
                        <a:pt x="1091" y="187"/>
                      </a:lnTo>
                      <a:lnTo>
                        <a:pt x="1054" y="141"/>
                      </a:lnTo>
                      <a:lnTo>
                        <a:pt x="998" y="113"/>
                      </a:lnTo>
                      <a:lnTo>
                        <a:pt x="951" y="75"/>
                      </a:lnTo>
                      <a:lnTo>
                        <a:pt x="895" y="47"/>
                      </a:lnTo>
                      <a:lnTo>
                        <a:pt x="830" y="29"/>
                      </a:lnTo>
                      <a:lnTo>
                        <a:pt x="774" y="10"/>
                      </a:lnTo>
                      <a:lnTo>
                        <a:pt x="70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4" name="Google Shape;3194;p32"/>
                <p:cNvSpPr/>
                <p:nvPr/>
              </p:nvSpPr>
              <p:spPr>
                <a:xfrm>
                  <a:off x="2461607" y="3818717"/>
                  <a:ext cx="50158" cy="73339"/>
                </a:xfrm>
                <a:custGeom>
                  <a:rect b="b" l="l" r="r" t="t"/>
                  <a:pathLst>
                    <a:path extrusionOk="0" h="3477" w="2378">
                      <a:moveTo>
                        <a:pt x="1026" y="1"/>
                      </a:moveTo>
                      <a:lnTo>
                        <a:pt x="914" y="10"/>
                      </a:lnTo>
                      <a:lnTo>
                        <a:pt x="793" y="38"/>
                      </a:lnTo>
                      <a:lnTo>
                        <a:pt x="681" y="94"/>
                      </a:lnTo>
                      <a:lnTo>
                        <a:pt x="579" y="150"/>
                      </a:lnTo>
                      <a:lnTo>
                        <a:pt x="485" y="234"/>
                      </a:lnTo>
                      <a:lnTo>
                        <a:pt x="392" y="327"/>
                      </a:lnTo>
                      <a:lnTo>
                        <a:pt x="318" y="429"/>
                      </a:lnTo>
                      <a:lnTo>
                        <a:pt x="243" y="541"/>
                      </a:lnTo>
                      <a:lnTo>
                        <a:pt x="178" y="672"/>
                      </a:lnTo>
                      <a:lnTo>
                        <a:pt x="122" y="811"/>
                      </a:lnTo>
                      <a:lnTo>
                        <a:pt x="75" y="951"/>
                      </a:lnTo>
                      <a:lnTo>
                        <a:pt x="47" y="1110"/>
                      </a:lnTo>
                      <a:lnTo>
                        <a:pt x="20" y="1268"/>
                      </a:lnTo>
                      <a:lnTo>
                        <a:pt x="10" y="1436"/>
                      </a:lnTo>
                      <a:lnTo>
                        <a:pt x="1" y="1604"/>
                      </a:lnTo>
                      <a:lnTo>
                        <a:pt x="10" y="1781"/>
                      </a:lnTo>
                      <a:lnTo>
                        <a:pt x="38" y="1958"/>
                      </a:lnTo>
                      <a:lnTo>
                        <a:pt x="75" y="2125"/>
                      </a:lnTo>
                      <a:lnTo>
                        <a:pt x="113" y="2293"/>
                      </a:lnTo>
                      <a:lnTo>
                        <a:pt x="169" y="2461"/>
                      </a:lnTo>
                      <a:lnTo>
                        <a:pt x="234" y="2610"/>
                      </a:lnTo>
                      <a:lnTo>
                        <a:pt x="308" y="2750"/>
                      </a:lnTo>
                      <a:lnTo>
                        <a:pt x="392" y="2880"/>
                      </a:lnTo>
                      <a:lnTo>
                        <a:pt x="476" y="3001"/>
                      </a:lnTo>
                      <a:lnTo>
                        <a:pt x="569" y="3113"/>
                      </a:lnTo>
                      <a:lnTo>
                        <a:pt x="672" y="3206"/>
                      </a:lnTo>
                      <a:lnTo>
                        <a:pt x="774" y="3290"/>
                      </a:lnTo>
                      <a:lnTo>
                        <a:pt x="886" y="3356"/>
                      </a:lnTo>
                      <a:lnTo>
                        <a:pt x="998" y="3411"/>
                      </a:lnTo>
                      <a:lnTo>
                        <a:pt x="1110" y="3449"/>
                      </a:lnTo>
                      <a:lnTo>
                        <a:pt x="1231" y="3467"/>
                      </a:lnTo>
                      <a:lnTo>
                        <a:pt x="1352" y="3477"/>
                      </a:lnTo>
                      <a:lnTo>
                        <a:pt x="1473" y="3458"/>
                      </a:lnTo>
                      <a:lnTo>
                        <a:pt x="1585" y="3430"/>
                      </a:lnTo>
                      <a:lnTo>
                        <a:pt x="1697" y="3384"/>
                      </a:lnTo>
                      <a:lnTo>
                        <a:pt x="1800" y="3318"/>
                      </a:lnTo>
                      <a:lnTo>
                        <a:pt x="1893" y="3244"/>
                      </a:lnTo>
                      <a:lnTo>
                        <a:pt x="1986" y="3151"/>
                      </a:lnTo>
                      <a:lnTo>
                        <a:pt x="2070" y="3048"/>
                      </a:lnTo>
                      <a:lnTo>
                        <a:pt x="2135" y="2927"/>
                      </a:lnTo>
                      <a:lnTo>
                        <a:pt x="2200" y="2796"/>
                      </a:lnTo>
                      <a:lnTo>
                        <a:pt x="2256" y="2666"/>
                      </a:lnTo>
                      <a:lnTo>
                        <a:pt x="2303" y="2517"/>
                      </a:lnTo>
                      <a:lnTo>
                        <a:pt x="2340" y="2368"/>
                      </a:lnTo>
                      <a:lnTo>
                        <a:pt x="2359" y="2209"/>
                      </a:lnTo>
                      <a:lnTo>
                        <a:pt x="2377" y="2042"/>
                      </a:lnTo>
                      <a:lnTo>
                        <a:pt x="2377" y="1864"/>
                      </a:lnTo>
                      <a:lnTo>
                        <a:pt x="2368" y="1697"/>
                      </a:lnTo>
                      <a:lnTo>
                        <a:pt x="2340" y="1520"/>
                      </a:lnTo>
                      <a:lnTo>
                        <a:pt x="2312" y="1343"/>
                      </a:lnTo>
                      <a:lnTo>
                        <a:pt x="2265" y="1175"/>
                      </a:lnTo>
                      <a:lnTo>
                        <a:pt x="2210" y="1016"/>
                      </a:lnTo>
                      <a:lnTo>
                        <a:pt x="2144" y="858"/>
                      </a:lnTo>
                      <a:lnTo>
                        <a:pt x="2070" y="718"/>
                      </a:lnTo>
                      <a:lnTo>
                        <a:pt x="1986" y="588"/>
                      </a:lnTo>
                      <a:lnTo>
                        <a:pt x="1902" y="467"/>
                      </a:lnTo>
                      <a:lnTo>
                        <a:pt x="1809" y="364"/>
                      </a:lnTo>
                      <a:lnTo>
                        <a:pt x="1706" y="262"/>
                      </a:lnTo>
                      <a:lnTo>
                        <a:pt x="1604" y="187"/>
                      </a:lnTo>
                      <a:lnTo>
                        <a:pt x="1492" y="112"/>
                      </a:lnTo>
                      <a:lnTo>
                        <a:pt x="1380" y="57"/>
                      </a:lnTo>
                      <a:lnTo>
                        <a:pt x="1268" y="19"/>
                      </a:lnTo>
                      <a:lnTo>
                        <a:pt x="1147"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5" name="Google Shape;3195;p32"/>
                <p:cNvSpPr/>
                <p:nvPr/>
              </p:nvSpPr>
              <p:spPr>
                <a:xfrm>
                  <a:off x="2470255" y="3831099"/>
                  <a:ext cx="32651" cy="47796"/>
                </a:xfrm>
                <a:custGeom>
                  <a:rect b="b" l="l" r="r" t="t"/>
                  <a:pathLst>
                    <a:path extrusionOk="0" h="2266" w="1548">
                      <a:moveTo>
                        <a:pt x="672" y="1"/>
                      </a:moveTo>
                      <a:lnTo>
                        <a:pt x="597" y="10"/>
                      </a:lnTo>
                      <a:lnTo>
                        <a:pt x="523" y="29"/>
                      </a:lnTo>
                      <a:lnTo>
                        <a:pt x="448" y="57"/>
                      </a:lnTo>
                      <a:lnTo>
                        <a:pt x="374" y="103"/>
                      </a:lnTo>
                      <a:lnTo>
                        <a:pt x="318" y="159"/>
                      </a:lnTo>
                      <a:lnTo>
                        <a:pt x="253" y="215"/>
                      </a:lnTo>
                      <a:lnTo>
                        <a:pt x="197" y="280"/>
                      </a:lnTo>
                      <a:lnTo>
                        <a:pt x="150" y="364"/>
                      </a:lnTo>
                      <a:lnTo>
                        <a:pt x="113" y="448"/>
                      </a:lnTo>
                      <a:lnTo>
                        <a:pt x="75" y="532"/>
                      </a:lnTo>
                      <a:lnTo>
                        <a:pt x="48" y="634"/>
                      </a:lnTo>
                      <a:lnTo>
                        <a:pt x="20" y="728"/>
                      </a:lnTo>
                      <a:lnTo>
                        <a:pt x="10" y="839"/>
                      </a:lnTo>
                      <a:lnTo>
                        <a:pt x="1" y="951"/>
                      </a:lnTo>
                      <a:lnTo>
                        <a:pt x="1" y="1063"/>
                      </a:lnTo>
                      <a:lnTo>
                        <a:pt x="1" y="1175"/>
                      </a:lnTo>
                      <a:lnTo>
                        <a:pt x="20" y="1296"/>
                      </a:lnTo>
                      <a:lnTo>
                        <a:pt x="57" y="1473"/>
                      </a:lnTo>
                      <a:lnTo>
                        <a:pt x="113" y="1632"/>
                      </a:lnTo>
                      <a:lnTo>
                        <a:pt x="178" y="1781"/>
                      </a:lnTo>
                      <a:lnTo>
                        <a:pt x="262" y="1921"/>
                      </a:lnTo>
                      <a:lnTo>
                        <a:pt x="355" y="2032"/>
                      </a:lnTo>
                      <a:lnTo>
                        <a:pt x="458" y="2135"/>
                      </a:lnTo>
                      <a:lnTo>
                        <a:pt x="560" y="2209"/>
                      </a:lnTo>
                      <a:lnTo>
                        <a:pt x="616" y="2237"/>
                      </a:lnTo>
                      <a:lnTo>
                        <a:pt x="681" y="2265"/>
                      </a:lnTo>
                      <a:lnTo>
                        <a:pt x="681" y="2265"/>
                      </a:lnTo>
                      <a:lnTo>
                        <a:pt x="663" y="2144"/>
                      </a:lnTo>
                      <a:lnTo>
                        <a:pt x="663" y="2032"/>
                      </a:lnTo>
                      <a:lnTo>
                        <a:pt x="663" y="1930"/>
                      </a:lnTo>
                      <a:lnTo>
                        <a:pt x="672" y="1818"/>
                      </a:lnTo>
                      <a:lnTo>
                        <a:pt x="691" y="1725"/>
                      </a:lnTo>
                      <a:lnTo>
                        <a:pt x="719" y="1622"/>
                      </a:lnTo>
                      <a:lnTo>
                        <a:pt x="746" y="1529"/>
                      </a:lnTo>
                      <a:lnTo>
                        <a:pt x="784" y="1445"/>
                      </a:lnTo>
                      <a:lnTo>
                        <a:pt x="830" y="1361"/>
                      </a:lnTo>
                      <a:lnTo>
                        <a:pt x="877" y="1287"/>
                      </a:lnTo>
                      <a:lnTo>
                        <a:pt x="924" y="1222"/>
                      </a:lnTo>
                      <a:lnTo>
                        <a:pt x="979" y="1166"/>
                      </a:lnTo>
                      <a:lnTo>
                        <a:pt x="1045" y="1119"/>
                      </a:lnTo>
                      <a:lnTo>
                        <a:pt x="1110" y="1072"/>
                      </a:lnTo>
                      <a:lnTo>
                        <a:pt x="1185" y="1045"/>
                      </a:lnTo>
                      <a:lnTo>
                        <a:pt x="1259" y="1026"/>
                      </a:lnTo>
                      <a:lnTo>
                        <a:pt x="1334" y="1017"/>
                      </a:lnTo>
                      <a:lnTo>
                        <a:pt x="1408" y="1017"/>
                      </a:lnTo>
                      <a:lnTo>
                        <a:pt x="1473" y="1035"/>
                      </a:lnTo>
                      <a:lnTo>
                        <a:pt x="1548" y="1054"/>
                      </a:lnTo>
                      <a:lnTo>
                        <a:pt x="1539" y="1007"/>
                      </a:lnTo>
                      <a:lnTo>
                        <a:pt x="1520" y="886"/>
                      </a:lnTo>
                      <a:lnTo>
                        <a:pt x="1492" y="774"/>
                      </a:lnTo>
                      <a:lnTo>
                        <a:pt x="1455" y="672"/>
                      </a:lnTo>
                      <a:lnTo>
                        <a:pt x="1408" y="569"/>
                      </a:lnTo>
                      <a:lnTo>
                        <a:pt x="1362" y="476"/>
                      </a:lnTo>
                      <a:lnTo>
                        <a:pt x="1306" y="392"/>
                      </a:lnTo>
                      <a:lnTo>
                        <a:pt x="1250" y="308"/>
                      </a:lnTo>
                      <a:lnTo>
                        <a:pt x="1185" y="243"/>
                      </a:lnTo>
                      <a:lnTo>
                        <a:pt x="1119" y="178"/>
                      </a:lnTo>
                      <a:lnTo>
                        <a:pt x="1054" y="122"/>
                      </a:lnTo>
                      <a:lnTo>
                        <a:pt x="979" y="75"/>
                      </a:lnTo>
                      <a:lnTo>
                        <a:pt x="905" y="38"/>
                      </a:lnTo>
                      <a:lnTo>
                        <a:pt x="830" y="19"/>
                      </a:lnTo>
                      <a:lnTo>
                        <a:pt x="756"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6" name="Google Shape;3196;p32"/>
                <p:cNvSpPr/>
                <p:nvPr/>
              </p:nvSpPr>
              <p:spPr>
                <a:xfrm>
                  <a:off x="2697886" y="3818717"/>
                  <a:ext cx="50158" cy="73339"/>
                </a:xfrm>
                <a:custGeom>
                  <a:rect b="b" l="l" r="r" t="t"/>
                  <a:pathLst>
                    <a:path extrusionOk="0" h="3477" w="2378">
                      <a:moveTo>
                        <a:pt x="1231" y="1"/>
                      </a:moveTo>
                      <a:lnTo>
                        <a:pt x="1110" y="19"/>
                      </a:lnTo>
                      <a:lnTo>
                        <a:pt x="998" y="57"/>
                      </a:lnTo>
                      <a:lnTo>
                        <a:pt x="886" y="112"/>
                      </a:lnTo>
                      <a:lnTo>
                        <a:pt x="774" y="187"/>
                      </a:lnTo>
                      <a:lnTo>
                        <a:pt x="672" y="262"/>
                      </a:lnTo>
                      <a:lnTo>
                        <a:pt x="569" y="364"/>
                      </a:lnTo>
                      <a:lnTo>
                        <a:pt x="476" y="467"/>
                      </a:lnTo>
                      <a:lnTo>
                        <a:pt x="392" y="588"/>
                      </a:lnTo>
                      <a:lnTo>
                        <a:pt x="308" y="718"/>
                      </a:lnTo>
                      <a:lnTo>
                        <a:pt x="234" y="858"/>
                      </a:lnTo>
                      <a:lnTo>
                        <a:pt x="169" y="1016"/>
                      </a:lnTo>
                      <a:lnTo>
                        <a:pt x="113" y="1175"/>
                      </a:lnTo>
                      <a:lnTo>
                        <a:pt x="75" y="1343"/>
                      </a:lnTo>
                      <a:lnTo>
                        <a:pt x="38" y="1520"/>
                      </a:lnTo>
                      <a:lnTo>
                        <a:pt x="10" y="1697"/>
                      </a:lnTo>
                      <a:lnTo>
                        <a:pt x="1" y="1864"/>
                      </a:lnTo>
                      <a:lnTo>
                        <a:pt x="10" y="2042"/>
                      </a:lnTo>
                      <a:lnTo>
                        <a:pt x="19" y="2209"/>
                      </a:lnTo>
                      <a:lnTo>
                        <a:pt x="47" y="2368"/>
                      </a:lnTo>
                      <a:lnTo>
                        <a:pt x="75" y="2517"/>
                      </a:lnTo>
                      <a:lnTo>
                        <a:pt x="122" y="2666"/>
                      </a:lnTo>
                      <a:lnTo>
                        <a:pt x="178" y="2796"/>
                      </a:lnTo>
                      <a:lnTo>
                        <a:pt x="243" y="2927"/>
                      </a:lnTo>
                      <a:lnTo>
                        <a:pt x="318" y="3048"/>
                      </a:lnTo>
                      <a:lnTo>
                        <a:pt x="392" y="3151"/>
                      </a:lnTo>
                      <a:lnTo>
                        <a:pt x="485" y="3244"/>
                      </a:lnTo>
                      <a:lnTo>
                        <a:pt x="579" y="3318"/>
                      </a:lnTo>
                      <a:lnTo>
                        <a:pt x="681" y="3384"/>
                      </a:lnTo>
                      <a:lnTo>
                        <a:pt x="793" y="3430"/>
                      </a:lnTo>
                      <a:lnTo>
                        <a:pt x="914" y="3458"/>
                      </a:lnTo>
                      <a:lnTo>
                        <a:pt x="1026" y="3477"/>
                      </a:lnTo>
                      <a:lnTo>
                        <a:pt x="1147" y="3467"/>
                      </a:lnTo>
                      <a:lnTo>
                        <a:pt x="1268" y="3449"/>
                      </a:lnTo>
                      <a:lnTo>
                        <a:pt x="1380" y="3411"/>
                      </a:lnTo>
                      <a:lnTo>
                        <a:pt x="1492" y="3356"/>
                      </a:lnTo>
                      <a:lnTo>
                        <a:pt x="1604" y="3290"/>
                      </a:lnTo>
                      <a:lnTo>
                        <a:pt x="1706" y="3206"/>
                      </a:lnTo>
                      <a:lnTo>
                        <a:pt x="1809" y="3113"/>
                      </a:lnTo>
                      <a:lnTo>
                        <a:pt x="1902" y="3001"/>
                      </a:lnTo>
                      <a:lnTo>
                        <a:pt x="1986" y="2880"/>
                      </a:lnTo>
                      <a:lnTo>
                        <a:pt x="2070" y="2750"/>
                      </a:lnTo>
                      <a:lnTo>
                        <a:pt x="2144" y="2610"/>
                      </a:lnTo>
                      <a:lnTo>
                        <a:pt x="2209" y="2461"/>
                      </a:lnTo>
                      <a:lnTo>
                        <a:pt x="2265" y="2293"/>
                      </a:lnTo>
                      <a:lnTo>
                        <a:pt x="2312" y="2125"/>
                      </a:lnTo>
                      <a:lnTo>
                        <a:pt x="2340" y="1958"/>
                      </a:lnTo>
                      <a:lnTo>
                        <a:pt x="2368" y="1781"/>
                      </a:lnTo>
                      <a:lnTo>
                        <a:pt x="2377" y="1604"/>
                      </a:lnTo>
                      <a:lnTo>
                        <a:pt x="2377" y="1436"/>
                      </a:lnTo>
                      <a:lnTo>
                        <a:pt x="2359" y="1268"/>
                      </a:lnTo>
                      <a:lnTo>
                        <a:pt x="2340" y="1110"/>
                      </a:lnTo>
                      <a:lnTo>
                        <a:pt x="2303" y="951"/>
                      </a:lnTo>
                      <a:lnTo>
                        <a:pt x="2256" y="811"/>
                      </a:lnTo>
                      <a:lnTo>
                        <a:pt x="2200" y="672"/>
                      </a:lnTo>
                      <a:lnTo>
                        <a:pt x="2135" y="541"/>
                      </a:lnTo>
                      <a:lnTo>
                        <a:pt x="2070" y="429"/>
                      </a:lnTo>
                      <a:lnTo>
                        <a:pt x="1986" y="327"/>
                      </a:lnTo>
                      <a:lnTo>
                        <a:pt x="1893" y="234"/>
                      </a:lnTo>
                      <a:lnTo>
                        <a:pt x="1799" y="150"/>
                      </a:lnTo>
                      <a:lnTo>
                        <a:pt x="1697" y="94"/>
                      </a:lnTo>
                      <a:lnTo>
                        <a:pt x="1585" y="38"/>
                      </a:lnTo>
                      <a:lnTo>
                        <a:pt x="1473" y="10"/>
                      </a:lnTo>
                      <a:lnTo>
                        <a:pt x="1352"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7" name="Google Shape;3197;p32"/>
                <p:cNvSpPr/>
                <p:nvPr/>
              </p:nvSpPr>
              <p:spPr>
                <a:xfrm>
                  <a:off x="2706744" y="3831099"/>
                  <a:ext cx="32841" cy="47796"/>
                </a:xfrm>
                <a:custGeom>
                  <a:rect b="b" l="l" r="r" t="t"/>
                  <a:pathLst>
                    <a:path extrusionOk="0" h="2266" w="1557">
                      <a:moveTo>
                        <a:pt x="802" y="1"/>
                      </a:moveTo>
                      <a:lnTo>
                        <a:pt x="718" y="19"/>
                      </a:lnTo>
                      <a:lnTo>
                        <a:pt x="643" y="38"/>
                      </a:lnTo>
                      <a:lnTo>
                        <a:pt x="569" y="75"/>
                      </a:lnTo>
                      <a:lnTo>
                        <a:pt x="494" y="122"/>
                      </a:lnTo>
                      <a:lnTo>
                        <a:pt x="429" y="178"/>
                      </a:lnTo>
                      <a:lnTo>
                        <a:pt x="364" y="243"/>
                      </a:lnTo>
                      <a:lnTo>
                        <a:pt x="298" y="308"/>
                      </a:lnTo>
                      <a:lnTo>
                        <a:pt x="242" y="392"/>
                      </a:lnTo>
                      <a:lnTo>
                        <a:pt x="187" y="476"/>
                      </a:lnTo>
                      <a:lnTo>
                        <a:pt x="140" y="569"/>
                      </a:lnTo>
                      <a:lnTo>
                        <a:pt x="93" y="672"/>
                      </a:lnTo>
                      <a:lnTo>
                        <a:pt x="65" y="774"/>
                      </a:lnTo>
                      <a:lnTo>
                        <a:pt x="28" y="886"/>
                      </a:lnTo>
                      <a:lnTo>
                        <a:pt x="9" y="1007"/>
                      </a:lnTo>
                      <a:lnTo>
                        <a:pt x="0" y="1054"/>
                      </a:lnTo>
                      <a:lnTo>
                        <a:pt x="75" y="1035"/>
                      </a:lnTo>
                      <a:lnTo>
                        <a:pt x="149" y="1017"/>
                      </a:lnTo>
                      <a:lnTo>
                        <a:pt x="214" y="1017"/>
                      </a:lnTo>
                      <a:lnTo>
                        <a:pt x="289" y="1026"/>
                      </a:lnTo>
                      <a:lnTo>
                        <a:pt x="364" y="1045"/>
                      </a:lnTo>
                      <a:lnTo>
                        <a:pt x="438" y="1072"/>
                      </a:lnTo>
                      <a:lnTo>
                        <a:pt x="503" y="1119"/>
                      </a:lnTo>
                      <a:lnTo>
                        <a:pt x="569" y="1166"/>
                      </a:lnTo>
                      <a:lnTo>
                        <a:pt x="625" y="1222"/>
                      </a:lnTo>
                      <a:lnTo>
                        <a:pt x="680" y="1287"/>
                      </a:lnTo>
                      <a:lnTo>
                        <a:pt x="727" y="1361"/>
                      </a:lnTo>
                      <a:lnTo>
                        <a:pt x="764" y="1445"/>
                      </a:lnTo>
                      <a:lnTo>
                        <a:pt x="802" y="1529"/>
                      </a:lnTo>
                      <a:lnTo>
                        <a:pt x="830" y="1622"/>
                      </a:lnTo>
                      <a:lnTo>
                        <a:pt x="858" y="1725"/>
                      </a:lnTo>
                      <a:lnTo>
                        <a:pt x="876" y="1818"/>
                      </a:lnTo>
                      <a:lnTo>
                        <a:pt x="885" y="1930"/>
                      </a:lnTo>
                      <a:lnTo>
                        <a:pt x="885" y="2032"/>
                      </a:lnTo>
                      <a:lnTo>
                        <a:pt x="885" y="2144"/>
                      </a:lnTo>
                      <a:lnTo>
                        <a:pt x="876" y="2265"/>
                      </a:lnTo>
                      <a:lnTo>
                        <a:pt x="932" y="2237"/>
                      </a:lnTo>
                      <a:lnTo>
                        <a:pt x="988" y="2209"/>
                      </a:lnTo>
                      <a:lnTo>
                        <a:pt x="1100" y="2135"/>
                      </a:lnTo>
                      <a:lnTo>
                        <a:pt x="1193" y="2032"/>
                      </a:lnTo>
                      <a:lnTo>
                        <a:pt x="1286" y="1921"/>
                      </a:lnTo>
                      <a:lnTo>
                        <a:pt x="1370" y="1781"/>
                      </a:lnTo>
                      <a:lnTo>
                        <a:pt x="1435" y="1632"/>
                      </a:lnTo>
                      <a:lnTo>
                        <a:pt x="1491" y="1473"/>
                      </a:lnTo>
                      <a:lnTo>
                        <a:pt x="1529" y="1296"/>
                      </a:lnTo>
                      <a:lnTo>
                        <a:pt x="1547" y="1175"/>
                      </a:lnTo>
                      <a:lnTo>
                        <a:pt x="1556" y="1063"/>
                      </a:lnTo>
                      <a:lnTo>
                        <a:pt x="1556" y="951"/>
                      </a:lnTo>
                      <a:lnTo>
                        <a:pt x="1547" y="839"/>
                      </a:lnTo>
                      <a:lnTo>
                        <a:pt x="1529" y="728"/>
                      </a:lnTo>
                      <a:lnTo>
                        <a:pt x="1501" y="634"/>
                      </a:lnTo>
                      <a:lnTo>
                        <a:pt x="1473" y="532"/>
                      </a:lnTo>
                      <a:lnTo>
                        <a:pt x="1435" y="448"/>
                      </a:lnTo>
                      <a:lnTo>
                        <a:pt x="1398" y="364"/>
                      </a:lnTo>
                      <a:lnTo>
                        <a:pt x="1351" y="280"/>
                      </a:lnTo>
                      <a:lnTo>
                        <a:pt x="1296" y="215"/>
                      </a:lnTo>
                      <a:lnTo>
                        <a:pt x="1240" y="159"/>
                      </a:lnTo>
                      <a:lnTo>
                        <a:pt x="1174" y="103"/>
                      </a:lnTo>
                      <a:lnTo>
                        <a:pt x="1100" y="57"/>
                      </a:lnTo>
                      <a:lnTo>
                        <a:pt x="1035" y="29"/>
                      </a:lnTo>
                      <a:lnTo>
                        <a:pt x="951" y="10"/>
                      </a:lnTo>
                      <a:lnTo>
                        <a:pt x="876"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8" name="Google Shape;3198;p32"/>
                <p:cNvSpPr/>
                <p:nvPr/>
              </p:nvSpPr>
              <p:spPr>
                <a:xfrm>
                  <a:off x="2784576" y="4669462"/>
                  <a:ext cx="234338" cy="789049"/>
                </a:xfrm>
                <a:custGeom>
                  <a:rect b="b" l="l" r="r" t="t"/>
                  <a:pathLst>
                    <a:path extrusionOk="0" h="37409" w="11110">
                      <a:moveTo>
                        <a:pt x="5126" y="1"/>
                      </a:moveTo>
                      <a:lnTo>
                        <a:pt x="4856" y="28"/>
                      </a:lnTo>
                      <a:lnTo>
                        <a:pt x="4586" y="56"/>
                      </a:lnTo>
                      <a:lnTo>
                        <a:pt x="4315" y="112"/>
                      </a:lnTo>
                      <a:lnTo>
                        <a:pt x="4055" y="168"/>
                      </a:lnTo>
                      <a:lnTo>
                        <a:pt x="3803" y="243"/>
                      </a:lnTo>
                      <a:lnTo>
                        <a:pt x="3551" y="327"/>
                      </a:lnTo>
                      <a:lnTo>
                        <a:pt x="3300" y="420"/>
                      </a:lnTo>
                      <a:lnTo>
                        <a:pt x="3057" y="532"/>
                      </a:lnTo>
                      <a:lnTo>
                        <a:pt x="2824" y="653"/>
                      </a:lnTo>
                      <a:lnTo>
                        <a:pt x="2601" y="783"/>
                      </a:lnTo>
                      <a:lnTo>
                        <a:pt x="2386" y="923"/>
                      </a:lnTo>
                      <a:lnTo>
                        <a:pt x="2172" y="1072"/>
                      </a:lnTo>
                      <a:lnTo>
                        <a:pt x="1967" y="1231"/>
                      </a:lnTo>
                      <a:lnTo>
                        <a:pt x="1771" y="1408"/>
                      </a:lnTo>
                      <a:lnTo>
                        <a:pt x="1585" y="1585"/>
                      </a:lnTo>
                      <a:lnTo>
                        <a:pt x="1398" y="1771"/>
                      </a:lnTo>
                      <a:lnTo>
                        <a:pt x="1231" y="1967"/>
                      </a:lnTo>
                      <a:lnTo>
                        <a:pt x="1072" y="2172"/>
                      </a:lnTo>
                      <a:lnTo>
                        <a:pt x="923" y="2386"/>
                      </a:lnTo>
                      <a:lnTo>
                        <a:pt x="783" y="2601"/>
                      </a:lnTo>
                      <a:lnTo>
                        <a:pt x="653" y="2834"/>
                      </a:lnTo>
                      <a:lnTo>
                        <a:pt x="532" y="3067"/>
                      </a:lnTo>
                      <a:lnTo>
                        <a:pt x="420" y="3300"/>
                      </a:lnTo>
                      <a:lnTo>
                        <a:pt x="327" y="3551"/>
                      </a:lnTo>
                      <a:lnTo>
                        <a:pt x="243" y="3803"/>
                      </a:lnTo>
                      <a:lnTo>
                        <a:pt x="168" y="4054"/>
                      </a:lnTo>
                      <a:lnTo>
                        <a:pt x="103" y="4315"/>
                      </a:lnTo>
                      <a:lnTo>
                        <a:pt x="57" y="4586"/>
                      </a:lnTo>
                      <a:lnTo>
                        <a:pt x="29" y="4856"/>
                      </a:lnTo>
                      <a:lnTo>
                        <a:pt x="1" y="5135"/>
                      </a:lnTo>
                      <a:lnTo>
                        <a:pt x="1" y="5406"/>
                      </a:lnTo>
                      <a:lnTo>
                        <a:pt x="1" y="31994"/>
                      </a:lnTo>
                      <a:lnTo>
                        <a:pt x="1" y="32273"/>
                      </a:lnTo>
                      <a:lnTo>
                        <a:pt x="29" y="32543"/>
                      </a:lnTo>
                      <a:lnTo>
                        <a:pt x="57" y="32814"/>
                      </a:lnTo>
                      <a:lnTo>
                        <a:pt x="103" y="33084"/>
                      </a:lnTo>
                      <a:lnTo>
                        <a:pt x="168" y="33345"/>
                      </a:lnTo>
                      <a:lnTo>
                        <a:pt x="243" y="33606"/>
                      </a:lnTo>
                      <a:lnTo>
                        <a:pt x="327" y="33857"/>
                      </a:lnTo>
                      <a:lnTo>
                        <a:pt x="420" y="34100"/>
                      </a:lnTo>
                      <a:lnTo>
                        <a:pt x="532" y="34342"/>
                      </a:lnTo>
                      <a:lnTo>
                        <a:pt x="653" y="34575"/>
                      </a:lnTo>
                      <a:lnTo>
                        <a:pt x="783" y="34799"/>
                      </a:lnTo>
                      <a:lnTo>
                        <a:pt x="923" y="35022"/>
                      </a:lnTo>
                      <a:lnTo>
                        <a:pt x="1072" y="35227"/>
                      </a:lnTo>
                      <a:lnTo>
                        <a:pt x="1231" y="35432"/>
                      </a:lnTo>
                      <a:lnTo>
                        <a:pt x="1398" y="35628"/>
                      </a:lnTo>
                      <a:lnTo>
                        <a:pt x="1585" y="35824"/>
                      </a:lnTo>
                      <a:lnTo>
                        <a:pt x="1771" y="36001"/>
                      </a:lnTo>
                      <a:lnTo>
                        <a:pt x="1967" y="36169"/>
                      </a:lnTo>
                      <a:lnTo>
                        <a:pt x="2172" y="36327"/>
                      </a:lnTo>
                      <a:lnTo>
                        <a:pt x="2386" y="36476"/>
                      </a:lnTo>
                      <a:lnTo>
                        <a:pt x="2601" y="36625"/>
                      </a:lnTo>
                      <a:lnTo>
                        <a:pt x="2824" y="36756"/>
                      </a:lnTo>
                      <a:lnTo>
                        <a:pt x="3057" y="36868"/>
                      </a:lnTo>
                      <a:lnTo>
                        <a:pt x="3300" y="36979"/>
                      </a:lnTo>
                      <a:lnTo>
                        <a:pt x="3551" y="37073"/>
                      </a:lnTo>
                      <a:lnTo>
                        <a:pt x="3803" y="37156"/>
                      </a:lnTo>
                      <a:lnTo>
                        <a:pt x="4055" y="37231"/>
                      </a:lnTo>
                      <a:lnTo>
                        <a:pt x="4315" y="37296"/>
                      </a:lnTo>
                      <a:lnTo>
                        <a:pt x="4586" y="37343"/>
                      </a:lnTo>
                      <a:lnTo>
                        <a:pt x="4856" y="37380"/>
                      </a:lnTo>
                      <a:lnTo>
                        <a:pt x="5126" y="37399"/>
                      </a:lnTo>
                      <a:lnTo>
                        <a:pt x="5406" y="37408"/>
                      </a:lnTo>
                      <a:lnTo>
                        <a:pt x="5704" y="37408"/>
                      </a:lnTo>
                      <a:lnTo>
                        <a:pt x="5984" y="37399"/>
                      </a:lnTo>
                      <a:lnTo>
                        <a:pt x="6254" y="37380"/>
                      </a:lnTo>
                      <a:lnTo>
                        <a:pt x="6524" y="37343"/>
                      </a:lnTo>
                      <a:lnTo>
                        <a:pt x="6794" y="37296"/>
                      </a:lnTo>
                      <a:lnTo>
                        <a:pt x="7055" y="37231"/>
                      </a:lnTo>
                      <a:lnTo>
                        <a:pt x="7307" y="37156"/>
                      </a:lnTo>
                      <a:lnTo>
                        <a:pt x="7559" y="37073"/>
                      </a:lnTo>
                      <a:lnTo>
                        <a:pt x="7810" y="36979"/>
                      </a:lnTo>
                      <a:lnTo>
                        <a:pt x="8053" y="36868"/>
                      </a:lnTo>
                      <a:lnTo>
                        <a:pt x="8285" y="36756"/>
                      </a:lnTo>
                      <a:lnTo>
                        <a:pt x="8509" y="36625"/>
                      </a:lnTo>
                      <a:lnTo>
                        <a:pt x="8724" y="36476"/>
                      </a:lnTo>
                      <a:lnTo>
                        <a:pt x="8938" y="36327"/>
                      </a:lnTo>
                      <a:lnTo>
                        <a:pt x="9143" y="36169"/>
                      </a:lnTo>
                      <a:lnTo>
                        <a:pt x="9339" y="36001"/>
                      </a:lnTo>
                      <a:lnTo>
                        <a:pt x="9525" y="35824"/>
                      </a:lnTo>
                      <a:lnTo>
                        <a:pt x="9711" y="35628"/>
                      </a:lnTo>
                      <a:lnTo>
                        <a:pt x="9879" y="35432"/>
                      </a:lnTo>
                      <a:lnTo>
                        <a:pt x="10038" y="35227"/>
                      </a:lnTo>
                      <a:lnTo>
                        <a:pt x="10187" y="35022"/>
                      </a:lnTo>
                      <a:lnTo>
                        <a:pt x="10326" y="34799"/>
                      </a:lnTo>
                      <a:lnTo>
                        <a:pt x="10457" y="34575"/>
                      </a:lnTo>
                      <a:lnTo>
                        <a:pt x="10578" y="34342"/>
                      </a:lnTo>
                      <a:lnTo>
                        <a:pt x="10690" y="34100"/>
                      </a:lnTo>
                      <a:lnTo>
                        <a:pt x="10783" y="33857"/>
                      </a:lnTo>
                      <a:lnTo>
                        <a:pt x="10867" y="33606"/>
                      </a:lnTo>
                      <a:lnTo>
                        <a:pt x="10942" y="33345"/>
                      </a:lnTo>
                      <a:lnTo>
                        <a:pt x="11007" y="33084"/>
                      </a:lnTo>
                      <a:lnTo>
                        <a:pt x="11053" y="32814"/>
                      </a:lnTo>
                      <a:lnTo>
                        <a:pt x="11081" y="32543"/>
                      </a:lnTo>
                      <a:lnTo>
                        <a:pt x="11109" y="32273"/>
                      </a:lnTo>
                      <a:lnTo>
                        <a:pt x="11109" y="31994"/>
                      </a:lnTo>
                      <a:lnTo>
                        <a:pt x="11109" y="5406"/>
                      </a:lnTo>
                      <a:lnTo>
                        <a:pt x="11109" y="5135"/>
                      </a:lnTo>
                      <a:lnTo>
                        <a:pt x="11081" y="4856"/>
                      </a:lnTo>
                      <a:lnTo>
                        <a:pt x="11053" y="4586"/>
                      </a:lnTo>
                      <a:lnTo>
                        <a:pt x="11007" y="4315"/>
                      </a:lnTo>
                      <a:lnTo>
                        <a:pt x="10942" y="4054"/>
                      </a:lnTo>
                      <a:lnTo>
                        <a:pt x="10867" y="3803"/>
                      </a:lnTo>
                      <a:lnTo>
                        <a:pt x="10783" y="3551"/>
                      </a:lnTo>
                      <a:lnTo>
                        <a:pt x="10690" y="3300"/>
                      </a:lnTo>
                      <a:lnTo>
                        <a:pt x="10578" y="3067"/>
                      </a:lnTo>
                      <a:lnTo>
                        <a:pt x="10457" y="2834"/>
                      </a:lnTo>
                      <a:lnTo>
                        <a:pt x="10326" y="2601"/>
                      </a:lnTo>
                      <a:lnTo>
                        <a:pt x="10187" y="2386"/>
                      </a:lnTo>
                      <a:lnTo>
                        <a:pt x="10038" y="2172"/>
                      </a:lnTo>
                      <a:lnTo>
                        <a:pt x="9879" y="1967"/>
                      </a:lnTo>
                      <a:lnTo>
                        <a:pt x="9711" y="1771"/>
                      </a:lnTo>
                      <a:lnTo>
                        <a:pt x="9525" y="1585"/>
                      </a:lnTo>
                      <a:lnTo>
                        <a:pt x="9339" y="1408"/>
                      </a:lnTo>
                      <a:lnTo>
                        <a:pt x="9143" y="1231"/>
                      </a:lnTo>
                      <a:lnTo>
                        <a:pt x="8938" y="1072"/>
                      </a:lnTo>
                      <a:lnTo>
                        <a:pt x="8724" y="923"/>
                      </a:lnTo>
                      <a:lnTo>
                        <a:pt x="8509" y="783"/>
                      </a:lnTo>
                      <a:lnTo>
                        <a:pt x="8285" y="653"/>
                      </a:lnTo>
                      <a:lnTo>
                        <a:pt x="8053" y="532"/>
                      </a:lnTo>
                      <a:lnTo>
                        <a:pt x="7810" y="420"/>
                      </a:lnTo>
                      <a:lnTo>
                        <a:pt x="7559" y="327"/>
                      </a:lnTo>
                      <a:lnTo>
                        <a:pt x="7307" y="243"/>
                      </a:lnTo>
                      <a:lnTo>
                        <a:pt x="7055" y="168"/>
                      </a:lnTo>
                      <a:lnTo>
                        <a:pt x="6794" y="112"/>
                      </a:lnTo>
                      <a:lnTo>
                        <a:pt x="6524" y="56"/>
                      </a:lnTo>
                      <a:lnTo>
                        <a:pt x="6254" y="28"/>
                      </a:lnTo>
                      <a:lnTo>
                        <a:pt x="598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9" name="Google Shape;3199;p32"/>
                <p:cNvSpPr/>
                <p:nvPr/>
              </p:nvSpPr>
              <p:spPr>
                <a:xfrm>
                  <a:off x="2867912" y="4813144"/>
                  <a:ext cx="67644" cy="89854"/>
                </a:xfrm>
                <a:custGeom>
                  <a:rect b="b" l="l" r="r" t="t"/>
                  <a:pathLst>
                    <a:path extrusionOk="0" h="4260" w="3207">
                      <a:moveTo>
                        <a:pt x="1" y="1"/>
                      </a:moveTo>
                      <a:lnTo>
                        <a:pt x="1" y="4260"/>
                      </a:lnTo>
                      <a:lnTo>
                        <a:pt x="3207" y="4260"/>
                      </a:lnTo>
                      <a:lnTo>
                        <a:pt x="3207"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0" name="Google Shape;3200;p32"/>
                <p:cNvSpPr/>
                <p:nvPr/>
              </p:nvSpPr>
              <p:spPr>
                <a:xfrm>
                  <a:off x="2827225" y="4850900"/>
                  <a:ext cx="155325" cy="14174"/>
                </a:xfrm>
                <a:custGeom>
                  <a:rect b="b" l="l" r="r" t="t"/>
                  <a:pathLst>
                    <a:path extrusionOk="0" h="672" w="7364">
                      <a:moveTo>
                        <a:pt x="1" y="0"/>
                      </a:moveTo>
                      <a:lnTo>
                        <a:pt x="1" y="671"/>
                      </a:lnTo>
                      <a:lnTo>
                        <a:pt x="7363" y="671"/>
                      </a:lnTo>
                      <a:lnTo>
                        <a:pt x="736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1" name="Google Shape;3201;p32"/>
                <p:cNvSpPr/>
                <p:nvPr/>
              </p:nvSpPr>
              <p:spPr>
                <a:xfrm>
                  <a:off x="2955193" y="4825547"/>
                  <a:ext cx="49757" cy="65070"/>
                </a:xfrm>
                <a:custGeom>
                  <a:rect b="b" l="l" r="r" t="t"/>
                  <a:pathLst>
                    <a:path extrusionOk="0" h="3085" w="2359">
                      <a:moveTo>
                        <a:pt x="392" y="0"/>
                      </a:moveTo>
                      <a:lnTo>
                        <a:pt x="318" y="9"/>
                      </a:lnTo>
                      <a:lnTo>
                        <a:pt x="243" y="28"/>
                      </a:lnTo>
                      <a:lnTo>
                        <a:pt x="178" y="65"/>
                      </a:lnTo>
                      <a:lnTo>
                        <a:pt x="113" y="112"/>
                      </a:lnTo>
                      <a:lnTo>
                        <a:pt x="66" y="168"/>
                      </a:lnTo>
                      <a:lnTo>
                        <a:pt x="29" y="242"/>
                      </a:lnTo>
                      <a:lnTo>
                        <a:pt x="10" y="308"/>
                      </a:lnTo>
                      <a:lnTo>
                        <a:pt x="1" y="391"/>
                      </a:lnTo>
                      <a:lnTo>
                        <a:pt x="1" y="2693"/>
                      </a:lnTo>
                      <a:lnTo>
                        <a:pt x="10" y="2768"/>
                      </a:lnTo>
                      <a:lnTo>
                        <a:pt x="29" y="2842"/>
                      </a:lnTo>
                      <a:lnTo>
                        <a:pt x="66" y="2908"/>
                      </a:lnTo>
                      <a:lnTo>
                        <a:pt x="113" y="2973"/>
                      </a:lnTo>
                      <a:lnTo>
                        <a:pt x="178" y="3019"/>
                      </a:lnTo>
                      <a:lnTo>
                        <a:pt x="243" y="3057"/>
                      </a:lnTo>
                      <a:lnTo>
                        <a:pt x="318" y="3075"/>
                      </a:lnTo>
                      <a:lnTo>
                        <a:pt x="392" y="3085"/>
                      </a:lnTo>
                      <a:lnTo>
                        <a:pt x="1967" y="3085"/>
                      </a:lnTo>
                      <a:lnTo>
                        <a:pt x="2051" y="3075"/>
                      </a:lnTo>
                      <a:lnTo>
                        <a:pt x="2116" y="3057"/>
                      </a:lnTo>
                      <a:lnTo>
                        <a:pt x="2182" y="3019"/>
                      </a:lnTo>
                      <a:lnTo>
                        <a:pt x="2247" y="2973"/>
                      </a:lnTo>
                      <a:lnTo>
                        <a:pt x="2293" y="2908"/>
                      </a:lnTo>
                      <a:lnTo>
                        <a:pt x="2331" y="2842"/>
                      </a:lnTo>
                      <a:lnTo>
                        <a:pt x="2349" y="2768"/>
                      </a:lnTo>
                      <a:lnTo>
                        <a:pt x="2359" y="2693"/>
                      </a:lnTo>
                      <a:lnTo>
                        <a:pt x="2359" y="391"/>
                      </a:lnTo>
                      <a:lnTo>
                        <a:pt x="2349" y="308"/>
                      </a:lnTo>
                      <a:lnTo>
                        <a:pt x="2331" y="242"/>
                      </a:lnTo>
                      <a:lnTo>
                        <a:pt x="2293" y="168"/>
                      </a:lnTo>
                      <a:lnTo>
                        <a:pt x="2247" y="112"/>
                      </a:lnTo>
                      <a:lnTo>
                        <a:pt x="2182" y="65"/>
                      </a:lnTo>
                      <a:lnTo>
                        <a:pt x="2116" y="28"/>
                      </a:lnTo>
                      <a:lnTo>
                        <a:pt x="2051" y="9"/>
                      </a:lnTo>
                      <a:lnTo>
                        <a:pt x="196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2" name="Google Shape;3202;p32"/>
                <p:cNvSpPr/>
                <p:nvPr/>
              </p:nvSpPr>
              <p:spPr>
                <a:xfrm>
                  <a:off x="2955193" y="4857966"/>
                  <a:ext cx="49757" cy="32651"/>
                </a:xfrm>
                <a:custGeom>
                  <a:rect b="b" l="l" r="r" t="t"/>
                  <a:pathLst>
                    <a:path extrusionOk="0" h="1548" w="2359">
                      <a:moveTo>
                        <a:pt x="1" y="1"/>
                      </a:moveTo>
                      <a:lnTo>
                        <a:pt x="1" y="1091"/>
                      </a:lnTo>
                      <a:lnTo>
                        <a:pt x="10" y="1184"/>
                      </a:lnTo>
                      <a:lnTo>
                        <a:pt x="38" y="1268"/>
                      </a:lnTo>
                      <a:lnTo>
                        <a:pt x="75" y="1343"/>
                      </a:lnTo>
                      <a:lnTo>
                        <a:pt x="131" y="1417"/>
                      </a:lnTo>
                      <a:lnTo>
                        <a:pt x="206" y="1473"/>
                      </a:lnTo>
                      <a:lnTo>
                        <a:pt x="280" y="1510"/>
                      </a:lnTo>
                      <a:lnTo>
                        <a:pt x="364" y="1538"/>
                      </a:lnTo>
                      <a:lnTo>
                        <a:pt x="457" y="1548"/>
                      </a:lnTo>
                      <a:lnTo>
                        <a:pt x="1902" y="1548"/>
                      </a:lnTo>
                      <a:lnTo>
                        <a:pt x="1995" y="1538"/>
                      </a:lnTo>
                      <a:lnTo>
                        <a:pt x="2079" y="1510"/>
                      </a:lnTo>
                      <a:lnTo>
                        <a:pt x="2163" y="1473"/>
                      </a:lnTo>
                      <a:lnTo>
                        <a:pt x="2228" y="1417"/>
                      </a:lnTo>
                      <a:lnTo>
                        <a:pt x="2284" y="1343"/>
                      </a:lnTo>
                      <a:lnTo>
                        <a:pt x="2321" y="1268"/>
                      </a:lnTo>
                      <a:lnTo>
                        <a:pt x="2349" y="1184"/>
                      </a:lnTo>
                      <a:lnTo>
                        <a:pt x="2359" y="1091"/>
                      </a:lnTo>
                      <a:lnTo>
                        <a:pt x="235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3" name="Google Shape;3203;p32"/>
                <p:cNvSpPr/>
                <p:nvPr/>
              </p:nvSpPr>
              <p:spPr>
                <a:xfrm>
                  <a:off x="2955193" y="4836937"/>
                  <a:ext cx="49757" cy="10251"/>
                </a:xfrm>
                <a:custGeom>
                  <a:rect b="b" l="l" r="r" t="t"/>
                  <a:pathLst>
                    <a:path extrusionOk="0" h="486" w="2359">
                      <a:moveTo>
                        <a:pt x="1" y="1"/>
                      </a:moveTo>
                      <a:lnTo>
                        <a:pt x="1" y="485"/>
                      </a:lnTo>
                      <a:lnTo>
                        <a:pt x="2359" y="485"/>
                      </a:lnTo>
                      <a:lnTo>
                        <a:pt x="235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4" name="Google Shape;3204;p32"/>
                <p:cNvSpPr/>
                <p:nvPr/>
              </p:nvSpPr>
              <p:spPr>
                <a:xfrm>
                  <a:off x="2802272" y="4825547"/>
                  <a:ext cx="49757" cy="65070"/>
                </a:xfrm>
                <a:custGeom>
                  <a:rect b="b" l="l" r="r" t="t"/>
                  <a:pathLst>
                    <a:path extrusionOk="0" h="3085" w="2359">
                      <a:moveTo>
                        <a:pt x="392" y="0"/>
                      </a:moveTo>
                      <a:lnTo>
                        <a:pt x="317" y="9"/>
                      </a:lnTo>
                      <a:lnTo>
                        <a:pt x="243" y="28"/>
                      </a:lnTo>
                      <a:lnTo>
                        <a:pt x="177" y="65"/>
                      </a:lnTo>
                      <a:lnTo>
                        <a:pt x="112" y="112"/>
                      </a:lnTo>
                      <a:lnTo>
                        <a:pt x="66" y="168"/>
                      </a:lnTo>
                      <a:lnTo>
                        <a:pt x="38" y="242"/>
                      </a:lnTo>
                      <a:lnTo>
                        <a:pt x="10" y="308"/>
                      </a:lnTo>
                      <a:lnTo>
                        <a:pt x="0" y="391"/>
                      </a:lnTo>
                      <a:lnTo>
                        <a:pt x="0" y="2693"/>
                      </a:lnTo>
                      <a:lnTo>
                        <a:pt x="10" y="2768"/>
                      </a:lnTo>
                      <a:lnTo>
                        <a:pt x="38" y="2842"/>
                      </a:lnTo>
                      <a:lnTo>
                        <a:pt x="66" y="2908"/>
                      </a:lnTo>
                      <a:lnTo>
                        <a:pt x="112" y="2973"/>
                      </a:lnTo>
                      <a:lnTo>
                        <a:pt x="177" y="3019"/>
                      </a:lnTo>
                      <a:lnTo>
                        <a:pt x="243" y="3057"/>
                      </a:lnTo>
                      <a:lnTo>
                        <a:pt x="317" y="3075"/>
                      </a:lnTo>
                      <a:lnTo>
                        <a:pt x="392" y="3085"/>
                      </a:lnTo>
                      <a:lnTo>
                        <a:pt x="1967" y="3085"/>
                      </a:lnTo>
                      <a:lnTo>
                        <a:pt x="2051" y="3075"/>
                      </a:lnTo>
                      <a:lnTo>
                        <a:pt x="2116" y="3057"/>
                      </a:lnTo>
                      <a:lnTo>
                        <a:pt x="2190" y="3019"/>
                      </a:lnTo>
                      <a:lnTo>
                        <a:pt x="2246" y="2973"/>
                      </a:lnTo>
                      <a:lnTo>
                        <a:pt x="2293" y="2908"/>
                      </a:lnTo>
                      <a:lnTo>
                        <a:pt x="2330" y="2842"/>
                      </a:lnTo>
                      <a:lnTo>
                        <a:pt x="2349" y="2768"/>
                      </a:lnTo>
                      <a:lnTo>
                        <a:pt x="2358" y="2693"/>
                      </a:lnTo>
                      <a:lnTo>
                        <a:pt x="2358" y="391"/>
                      </a:lnTo>
                      <a:lnTo>
                        <a:pt x="2349" y="308"/>
                      </a:lnTo>
                      <a:lnTo>
                        <a:pt x="2330" y="242"/>
                      </a:lnTo>
                      <a:lnTo>
                        <a:pt x="2293" y="168"/>
                      </a:lnTo>
                      <a:lnTo>
                        <a:pt x="2246" y="112"/>
                      </a:lnTo>
                      <a:lnTo>
                        <a:pt x="2190" y="65"/>
                      </a:lnTo>
                      <a:lnTo>
                        <a:pt x="2116" y="28"/>
                      </a:lnTo>
                      <a:lnTo>
                        <a:pt x="2051" y="9"/>
                      </a:lnTo>
                      <a:lnTo>
                        <a:pt x="196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5" name="Google Shape;3205;p32"/>
                <p:cNvSpPr/>
                <p:nvPr/>
              </p:nvSpPr>
              <p:spPr>
                <a:xfrm>
                  <a:off x="2802272" y="4857966"/>
                  <a:ext cx="49757" cy="32651"/>
                </a:xfrm>
                <a:custGeom>
                  <a:rect b="b" l="l" r="r" t="t"/>
                  <a:pathLst>
                    <a:path extrusionOk="0" h="1548" w="2359">
                      <a:moveTo>
                        <a:pt x="0" y="1"/>
                      </a:moveTo>
                      <a:lnTo>
                        <a:pt x="0" y="1091"/>
                      </a:lnTo>
                      <a:lnTo>
                        <a:pt x="10" y="1184"/>
                      </a:lnTo>
                      <a:lnTo>
                        <a:pt x="38" y="1268"/>
                      </a:lnTo>
                      <a:lnTo>
                        <a:pt x="84" y="1343"/>
                      </a:lnTo>
                      <a:lnTo>
                        <a:pt x="131" y="1417"/>
                      </a:lnTo>
                      <a:lnTo>
                        <a:pt x="205" y="1473"/>
                      </a:lnTo>
                      <a:lnTo>
                        <a:pt x="280" y="1510"/>
                      </a:lnTo>
                      <a:lnTo>
                        <a:pt x="364" y="1538"/>
                      </a:lnTo>
                      <a:lnTo>
                        <a:pt x="457" y="1548"/>
                      </a:lnTo>
                      <a:lnTo>
                        <a:pt x="1901" y="1548"/>
                      </a:lnTo>
                      <a:lnTo>
                        <a:pt x="1995" y="1538"/>
                      </a:lnTo>
                      <a:lnTo>
                        <a:pt x="2079" y="1510"/>
                      </a:lnTo>
                      <a:lnTo>
                        <a:pt x="2162" y="1473"/>
                      </a:lnTo>
                      <a:lnTo>
                        <a:pt x="2228" y="1417"/>
                      </a:lnTo>
                      <a:lnTo>
                        <a:pt x="2284" y="1343"/>
                      </a:lnTo>
                      <a:lnTo>
                        <a:pt x="2321" y="1268"/>
                      </a:lnTo>
                      <a:lnTo>
                        <a:pt x="2349" y="1184"/>
                      </a:lnTo>
                      <a:lnTo>
                        <a:pt x="2358" y="1091"/>
                      </a:lnTo>
                      <a:lnTo>
                        <a:pt x="235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6" name="Google Shape;3206;p32"/>
                <p:cNvSpPr/>
                <p:nvPr/>
              </p:nvSpPr>
              <p:spPr>
                <a:xfrm>
                  <a:off x="2802272" y="4836937"/>
                  <a:ext cx="49757" cy="10251"/>
                </a:xfrm>
                <a:custGeom>
                  <a:rect b="b" l="l" r="r" t="t"/>
                  <a:pathLst>
                    <a:path extrusionOk="0" h="486" w="2359">
                      <a:moveTo>
                        <a:pt x="0" y="1"/>
                      </a:moveTo>
                      <a:lnTo>
                        <a:pt x="0" y="485"/>
                      </a:lnTo>
                      <a:lnTo>
                        <a:pt x="2358" y="485"/>
                      </a:lnTo>
                      <a:lnTo>
                        <a:pt x="235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7" name="Google Shape;3207;p32"/>
                <p:cNvSpPr/>
                <p:nvPr/>
              </p:nvSpPr>
              <p:spPr>
                <a:xfrm>
                  <a:off x="2867912" y="5210611"/>
                  <a:ext cx="67644" cy="89854"/>
                </a:xfrm>
                <a:custGeom>
                  <a:rect b="b" l="l" r="r" t="t"/>
                  <a:pathLst>
                    <a:path extrusionOk="0" h="4260" w="3207">
                      <a:moveTo>
                        <a:pt x="1" y="0"/>
                      </a:moveTo>
                      <a:lnTo>
                        <a:pt x="1" y="4259"/>
                      </a:lnTo>
                      <a:lnTo>
                        <a:pt x="3207" y="4259"/>
                      </a:lnTo>
                      <a:lnTo>
                        <a:pt x="3207"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8" name="Google Shape;3208;p32"/>
                <p:cNvSpPr/>
                <p:nvPr/>
              </p:nvSpPr>
              <p:spPr>
                <a:xfrm>
                  <a:off x="2827225" y="5248346"/>
                  <a:ext cx="155325" cy="14174"/>
                </a:xfrm>
                <a:custGeom>
                  <a:rect b="b" l="l" r="r" t="t"/>
                  <a:pathLst>
                    <a:path extrusionOk="0" h="672" w="7364">
                      <a:moveTo>
                        <a:pt x="1" y="1"/>
                      </a:moveTo>
                      <a:lnTo>
                        <a:pt x="1" y="672"/>
                      </a:lnTo>
                      <a:lnTo>
                        <a:pt x="7363" y="672"/>
                      </a:lnTo>
                      <a:lnTo>
                        <a:pt x="736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9" name="Google Shape;3209;p32"/>
                <p:cNvSpPr/>
                <p:nvPr/>
              </p:nvSpPr>
              <p:spPr>
                <a:xfrm>
                  <a:off x="2955193" y="5222993"/>
                  <a:ext cx="49757" cy="65091"/>
                </a:xfrm>
                <a:custGeom>
                  <a:rect b="b" l="l" r="r" t="t"/>
                  <a:pathLst>
                    <a:path extrusionOk="0" h="3086" w="2359">
                      <a:moveTo>
                        <a:pt x="392" y="1"/>
                      </a:moveTo>
                      <a:lnTo>
                        <a:pt x="318" y="10"/>
                      </a:lnTo>
                      <a:lnTo>
                        <a:pt x="243" y="29"/>
                      </a:lnTo>
                      <a:lnTo>
                        <a:pt x="178" y="66"/>
                      </a:lnTo>
                      <a:lnTo>
                        <a:pt x="113" y="112"/>
                      </a:lnTo>
                      <a:lnTo>
                        <a:pt x="66" y="168"/>
                      </a:lnTo>
                      <a:lnTo>
                        <a:pt x="29" y="234"/>
                      </a:lnTo>
                      <a:lnTo>
                        <a:pt x="10" y="308"/>
                      </a:lnTo>
                      <a:lnTo>
                        <a:pt x="1" y="392"/>
                      </a:lnTo>
                      <a:lnTo>
                        <a:pt x="1" y="2694"/>
                      </a:lnTo>
                      <a:lnTo>
                        <a:pt x="10" y="2768"/>
                      </a:lnTo>
                      <a:lnTo>
                        <a:pt x="29" y="2843"/>
                      </a:lnTo>
                      <a:lnTo>
                        <a:pt x="66" y="2908"/>
                      </a:lnTo>
                      <a:lnTo>
                        <a:pt x="113" y="2964"/>
                      </a:lnTo>
                      <a:lnTo>
                        <a:pt x="178" y="3011"/>
                      </a:lnTo>
                      <a:lnTo>
                        <a:pt x="243" y="3048"/>
                      </a:lnTo>
                      <a:lnTo>
                        <a:pt x="318" y="3076"/>
                      </a:lnTo>
                      <a:lnTo>
                        <a:pt x="392" y="3085"/>
                      </a:lnTo>
                      <a:lnTo>
                        <a:pt x="1967" y="3085"/>
                      </a:lnTo>
                      <a:lnTo>
                        <a:pt x="2051" y="3076"/>
                      </a:lnTo>
                      <a:lnTo>
                        <a:pt x="2116" y="3048"/>
                      </a:lnTo>
                      <a:lnTo>
                        <a:pt x="2182" y="3011"/>
                      </a:lnTo>
                      <a:lnTo>
                        <a:pt x="2247" y="2964"/>
                      </a:lnTo>
                      <a:lnTo>
                        <a:pt x="2293" y="2908"/>
                      </a:lnTo>
                      <a:lnTo>
                        <a:pt x="2331" y="2843"/>
                      </a:lnTo>
                      <a:lnTo>
                        <a:pt x="2349" y="2768"/>
                      </a:lnTo>
                      <a:lnTo>
                        <a:pt x="2359" y="2694"/>
                      </a:lnTo>
                      <a:lnTo>
                        <a:pt x="2359" y="392"/>
                      </a:lnTo>
                      <a:lnTo>
                        <a:pt x="2349" y="308"/>
                      </a:lnTo>
                      <a:lnTo>
                        <a:pt x="2331" y="234"/>
                      </a:lnTo>
                      <a:lnTo>
                        <a:pt x="2293" y="168"/>
                      </a:lnTo>
                      <a:lnTo>
                        <a:pt x="2247" y="112"/>
                      </a:lnTo>
                      <a:lnTo>
                        <a:pt x="2182" y="66"/>
                      </a:lnTo>
                      <a:lnTo>
                        <a:pt x="2116" y="29"/>
                      </a:lnTo>
                      <a:lnTo>
                        <a:pt x="2051" y="10"/>
                      </a:lnTo>
                      <a:lnTo>
                        <a:pt x="196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0" name="Google Shape;3210;p32"/>
                <p:cNvSpPr/>
                <p:nvPr/>
              </p:nvSpPr>
              <p:spPr>
                <a:xfrm>
                  <a:off x="2955193" y="5255433"/>
                  <a:ext cx="49757" cy="32651"/>
                </a:xfrm>
                <a:custGeom>
                  <a:rect b="b" l="l" r="r" t="t"/>
                  <a:pathLst>
                    <a:path extrusionOk="0" h="1548" w="2359">
                      <a:moveTo>
                        <a:pt x="1" y="0"/>
                      </a:moveTo>
                      <a:lnTo>
                        <a:pt x="1" y="1091"/>
                      </a:lnTo>
                      <a:lnTo>
                        <a:pt x="10" y="1184"/>
                      </a:lnTo>
                      <a:lnTo>
                        <a:pt x="38" y="1268"/>
                      </a:lnTo>
                      <a:lnTo>
                        <a:pt x="75" y="1342"/>
                      </a:lnTo>
                      <a:lnTo>
                        <a:pt x="131" y="1408"/>
                      </a:lnTo>
                      <a:lnTo>
                        <a:pt x="206" y="1463"/>
                      </a:lnTo>
                      <a:lnTo>
                        <a:pt x="280" y="1510"/>
                      </a:lnTo>
                      <a:lnTo>
                        <a:pt x="364" y="1538"/>
                      </a:lnTo>
                      <a:lnTo>
                        <a:pt x="457" y="1547"/>
                      </a:lnTo>
                      <a:lnTo>
                        <a:pt x="1902" y="1547"/>
                      </a:lnTo>
                      <a:lnTo>
                        <a:pt x="1995" y="1538"/>
                      </a:lnTo>
                      <a:lnTo>
                        <a:pt x="2079" y="1510"/>
                      </a:lnTo>
                      <a:lnTo>
                        <a:pt x="2163" y="1463"/>
                      </a:lnTo>
                      <a:lnTo>
                        <a:pt x="2228" y="1408"/>
                      </a:lnTo>
                      <a:lnTo>
                        <a:pt x="2284" y="1342"/>
                      </a:lnTo>
                      <a:lnTo>
                        <a:pt x="2321" y="1268"/>
                      </a:lnTo>
                      <a:lnTo>
                        <a:pt x="2349" y="1184"/>
                      </a:lnTo>
                      <a:lnTo>
                        <a:pt x="2359" y="1091"/>
                      </a:lnTo>
                      <a:lnTo>
                        <a:pt x="235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1" name="Google Shape;3211;p32"/>
                <p:cNvSpPr/>
                <p:nvPr/>
              </p:nvSpPr>
              <p:spPr>
                <a:xfrm>
                  <a:off x="2955193" y="5234404"/>
                  <a:ext cx="49757" cy="10230"/>
                </a:xfrm>
                <a:custGeom>
                  <a:rect b="b" l="l" r="r" t="t"/>
                  <a:pathLst>
                    <a:path extrusionOk="0" h="485" w="2359">
                      <a:moveTo>
                        <a:pt x="1" y="0"/>
                      </a:moveTo>
                      <a:lnTo>
                        <a:pt x="1" y="485"/>
                      </a:lnTo>
                      <a:lnTo>
                        <a:pt x="2359" y="485"/>
                      </a:lnTo>
                      <a:lnTo>
                        <a:pt x="235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2" name="Google Shape;3212;p32"/>
                <p:cNvSpPr/>
                <p:nvPr/>
              </p:nvSpPr>
              <p:spPr>
                <a:xfrm>
                  <a:off x="2802272" y="5222993"/>
                  <a:ext cx="49757" cy="65091"/>
                </a:xfrm>
                <a:custGeom>
                  <a:rect b="b" l="l" r="r" t="t"/>
                  <a:pathLst>
                    <a:path extrusionOk="0" h="3086" w="2359">
                      <a:moveTo>
                        <a:pt x="392" y="1"/>
                      </a:moveTo>
                      <a:lnTo>
                        <a:pt x="317" y="10"/>
                      </a:lnTo>
                      <a:lnTo>
                        <a:pt x="243" y="29"/>
                      </a:lnTo>
                      <a:lnTo>
                        <a:pt x="177" y="66"/>
                      </a:lnTo>
                      <a:lnTo>
                        <a:pt x="112" y="112"/>
                      </a:lnTo>
                      <a:lnTo>
                        <a:pt x="66" y="168"/>
                      </a:lnTo>
                      <a:lnTo>
                        <a:pt x="38" y="234"/>
                      </a:lnTo>
                      <a:lnTo>
                        <a:pt x="10" y="308"/>
                      </a:lnTo>
                      <a:lnTo>
                        <a:pt x="0" y="392"/>
                      </a:lnTo>
                      <a:lnTo>
                        <a:pt x="0" y="2694"/>
                      </a:lnTo>
                      <a:lnTo>
                        <a:pt x="10" y="2768"/>
                      </a:lnTo>
                      <a:lnTo>
                        <a:pt x="38" y="2843"/>
                      </a:lnTo>
                      <a:lnTo>
                        <a:pt x="66" y="2908"/>
                      </a:lnTo>
                      <a:lnTo>
                        <a:pt x="112" y="2964"/>
                      </a:lnTo>
                      <a:lnTo>
                        <a:pt x="177" y="3011"/>
                      </a:lnTo>
                      <a:lnTo>
                        <a:pt x="243" y="3048"/>
                      </a:lnTo>
                      <a:lnTo>
                        <a:pt x="317" y="3076"/>
                      </a:lnTo>
                      <a:lnTo>
                        <a:pt x="392" y="3085"/>
                      </a:lnTo>
                      <a:lnTo>
                        <a:pt x="1967" y="3085"/>
                      </a:lnTo>
                      <a:lnTo>
                        <a:pt x="2051" y="3076"/>
                      </a:lnTo>
                      <a:lnTo>
                        <a:pt x="2116" y="3048"/>
                      </a:lnTo>
                      <a:lnTo>
                        <a:pt x="2190" y="3011"/>
                      </a:lnTo>
                      <a:lnTo>
                        <a:pt x="2246" y="2964"/>
                      </a:lnTo>
                      <a:lnTo>
                        <a:pt x="2293" y="2908"/>
                      </a:lnTo>
                      <a:lnTo>
                        <a:pt x="2330" y="2843"/>
                      </a:lnTo>
                      <a:lnTo>
                        <a:pt x="2349" y="2768"/>
                      </a:lnTo>
                      <a:lnTo>
                        <a:pt x="2358" y="2694"/>
                      </a:lnTo>
                      <a:lnTo>
                        <a:pt x="2358" y="392"/>
                      </a:lnTo>
                      <a:lnTo>
                        <a:pt x="2349" y="308"/>
                      </a:lnTo>
                      <a:lnTo>
                        <a:pt x="2330" y="234"/>
                      </a:lnTo>
                      <a:lnTo>
                        <a:pt x="2293" y="168"/>
                      </a:lnTo>
                      <a:lnTo>
                        <a:pt x="2246" y="112"/>
                      </a:lnTo>
                      <a:lnTo>
                        <a:pt x="2190" y="66"/>
                      </a:lnTo>
                      <a:lnTo>
                        <a:pt x="2116" y="29"/>
                      </a:lnTo>
                      <a:lnTo>
                        <a:pt x="2051" y="10"/>
                      </a:lnTo>
                      <a:lnTo>
                        <a:pt x="196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3" name="Google Shape;3213;p32"/>
                <p:cNvSpPr/>
                <p:nvPr/>
              </p:nvSpPr>
              <p:spPr>
                <a:xfrm>
                  <a:off x="2802272" y="5255433"/>
                  <a:ext cx="49757" cy="32651"/>
                </a:xfrm>
                <a:custGeom>
                  <a:rect b="b" l="l" r="r" t="t"/>
                  <a:pathLst>
                    <a:path extrusionOk="0" h="1548" w="2359">
                      <a:moveTo>
                        <a:pt x="0" y="0"/>
                      </a:moveTo>
                      <a:lnTo>
                        <a:pt x="0" y="1091"/>
                      </a:lnTo>
                      <a:lnTo>
                        <a:pt x="10" y="1184"/>
                      </a:lnTo>
                      <a:lnTo>
                        <a:pt x="38" y="1268"/>
                      </a:lnTo>
                      <a:lnTo>
                        <a:pt x="84" y="1342"/>
                      </a:lnTo>
                      <a:lnTo>
                        <a:pt x="131" y="1408"/>
                      </a:lnTo>
                      <a:lnTo>
                        <a:pt x="205" y="1463"/>
                      </a:lnTo>
                      <a:lnTo>
                        <a:pt x="280" y="1510"/>
                      </a:lnTo>
                      <a:lnTo>
                        <a:pt x="364" y="1538"/>
                      </a:lnTo>
                      <a:lnTo>
                        <a:pt x="457" y="1547"/>
                      </a:lnTo>
                      <a:lnTo>
                        <a:pt x="1901" y="1547"/>
                      </a:lnTo>
                      <a:lnTo>
                        <a:pt x="1995" y="1538"/>
                      </a:lnTo>
                      <a:lnTo>
                        <a:pt x="2079" y="1510"/>
                      </a:lnTo>
                      <a:lnTo>
                        <a:pt x="2162" y="1463"/>
                      </a:lnTo>
                      <a:lnTo>
                        <a:pt x="2228" y="1408"/>
                      </a:lnTo>
                      <a:lnTo>
                        <a:pt x="2284" y="1342"/>
                      </a:lnTo>
                      <a:lnTo>
                        <a:pt x="2321" y="1268"/>
                      </a:lnTo>
                      <a:lnTo>
                        <a:pt x="2349" y="1184"/>
                      </a:lnTo>
                      <a:lnTo>
                        <a:pt x="2358" y="1091"/>
                      </a:lnTo>
                      <a:lnTo>
                        <a:pt x="235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4" name="Google Shape;3214;p32"/>
                <p:cNvSpPr/>
                <p:nvPr/>
              </p:nvSpPr>
              <p:spPr>
                <a:xfrm>
                  <a:off x="2802272" y="5234404"/>
                  <a:ext cx="49757" cy="10230"/>
                </a:xfrm>
                <a:custGeom>
                  <a:rect b="b" l="l" r="r" t="t"/>
                  <a:pathLst>
                    <a:path extrusionOk="0" h="485" w="2359">
                      <a:moveTo>
                        <a:pt x="0" y="0"/>
                      </a:moveTo>
                      <a:lnTo>
                        <a:pt x="0" y="485"/>
                      </a:lnTo>
                      <a:lnTo>
                        <a:pt x="2358" y="485"/>
                      </a:lnTo>
                      <a:lnTo>
                        <a:pt x="235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5" name="Google Shape;3215;p32"/>
                <p:cNvSpPr/>
                <p:nvPr/>
              </p:nvSpPr>
              <p:spPr>
                <a:xfrm>
                  <a:off x="2571499" y="3899902"/>
                  <a:ext cx="81396" cy="51719"/>
                </a:xfrm>
                <a:custGeom>
                  <a:rect b="b" l="l" r="r" t="t"/>
                  <a:pathLst>
                    <a:path extrusionOk="0" h="2452" w="3859">
                      <a:moveTo>
                        <a:pt x="3253" y="1"/>
                      </a:moveTo>
                      <a:lnTo>
                        <a:pt x="3150" y="10"/>
                      </a:lnTo>
                      <a:lnTo>
                        <a:pt x="3048" y="38"/>
                      </a:lnTo>
                      <a:lnTo>
                        <a:pt x="2722" y="140"/>
                      </a:lnTo>
                      <a:lnTo>
                        <a:pt x="2386" y="224"/>
                      </a:lnTo>
                      <a:lnTo>
                        <a:pt x="2069" y="308"/>
                      </a:lnTo>
                      <a:lnTo>
                        <a:pt x="1752" y="373"/>
                      </a:lnTo>
                      <a:lnTo>
                        <a:pt x="1445" y="429"/>
                      </a:lnTo>
                      <a:lnTo>
                        <a:pt x="1147" y="476"/>
                      </a:lnTo>
                      <a:lnTo>
                        <a:pt x="615" y="550"/>
                      </a:lnTo>
                      <a:lnTo>
                        <a:pt x="513" y="569"/>
                      </a:lnTo>
                      <a:lnTo>
                        <a:pt x="410" y="616"/>
                      </a:lnTo>
                      <a:lnTo>
                        <a:pt x="327" y="671"/>
                      </a:lnTo>
                      <a:lnTo>
                        <a:pt x="243" y="737"/>
                      </a:lnTo>
                      <a:lnTo>
                        <a:pt x="177" y="811"/>
                      </a:lnTo>
                      <a:lnTo>
                        <a:pt x="122" y="904"/>
                      </a:lnTo>
                      <a:lnTo>
                        <a:pt x="75" y="1007"/>
                      </a:lnTo>
                      <a:lnTo>
                        <a:pt x="38" y="1109"/>
                      </a:lnTo>
                      <a:lnTo>
                        <a:pt x="10" y="1221"/>
                      </a:lnTo>
                      <a:lnTo>
                        <a:pt x="0" y="1333"/>
                      </a:lnTo>
                      <a:lnTo>
                        <a:pt x="0" y="1445"/>
                      </a:lnTo>
                      <a:lnTo>
                        <a:pt x="19" y="1548"/>
                      </a:lnTo>
                      <a:lnTo>
                        <a:pt x="47" y="1659"/>
                      </a:lnTo>
                      <a:lnTo>
                        <a:pt x="94" y="1762"/>
                      </a:lnTo>
                      <a:lnTo>
                        <a:pt x="150" y="1855"/>
                      </a:lnTo>
                      <a:lnTo>
                        <a:pt x="224" y="1948"/>
                      </a:lnTo>
                      <a:lnTo>
                        <a:pt x="355" y="2060"/>
                      </a:lnTo>
                      <a:lnTo>
                        <a:pt x="504" y="2163"/>
                      </a:lnTo>
                      <a:lnTo>
                        <a:pt x="662" y="2246"/>
                      </a:lnTo>
                      <a:lnTo>
                        <a:pt x="755" y="2293"/>
                      </a:lnTo>
                      <a:lnTo>
                        <a:pt x="858" y="2330"/>
                      </a:lnTo>
                      <a:lnTo>
                        <a:pt x="960" y="2358"/>
                      </a:lnTo>
                      <a:lnTo>
                        <a:pt x="1063" y="2386"/>
                      </a:lnTo>
                      <a:lnTo>
                        <a:pt x="1184" y="2414"/>
                      </a:lnTo>
                      <a:lnTo>
                        <a:pt x="1296" y="2433"/>
                      </a:lnTo>
                      <a:lnTo>
                        <a:pt x="1426" y="2442"/>
                      </a:lnTo>
                      <a:lnTo>
                        <a:pt x="1557" y="2451"/>
                      </a:lnTo>
                      <a:lnTo>
                        <a:pt x="1846" y="2451"/>
                      </a:lnTo>
                      <a:lnTo>
                        <a:pt x="2032" y="2433"/>
                      </a:lnTo>
                      <a:lnTo>
                        <a:pt x="2200" y="2405"/>
                      </a:lnTo>
                      <a:lnTo>
                        <a:pt x="2358" y="2368"/>
                      </a:lnTo>
                      <a:lnTo>
                        <a:pt x="2507" y="2321"/>
                      </a:lnTo>
                      <a:lnTo>
                        <a:pt x="2656" y="2265"/>
                      </a:lnTo>
                      <a:lnTo>
                        <a:pt x="2796" y="2191"/>
                      </a:lnTo>
                      <a:lnTo>
                        <a:pt x="2917" y="2116"/>
                      </a:lnTo>
                      <a:lnTo>
                        <a:pt x="3039" y="2032"/>
                      </a:lnTo>
                      <a:lnTo>
                        <a:pt x="3150" y="1939"/>
                      </a:lnTo>
                      <a:lnTo>
                        <a:pt x="3262" y="1846"/>
                      </a:lnTo>
                      <a:lnTo>
                        <a:pt x="3355" y="1743"/>
                      </a:lnTo>
                      <a:lnTo>
                        <a:pt x="3449" y="1641"/>
                      </a:lnTo>
                      <a:lnTo>
                        <a:pt x="3532" y="1529"/>
                      </a:lnTo>
                      <a:lnTo>
                        <a:pt x="3616" y="1408"/>
                      </a:lnTo>
                      <a:lnTo>
                        <a:pt x="3682" y="1296"/>
                      </a:lnTo>
                      <a:lnTo>
                        <a:pt x="3756" y="1175"/>
                      </a:lnTo>
                      <a:lnTo>
                        <a:pt x="3803" y="1063"/>
                      </a:lnTo>
                      <a:lnTo>
                        <a:pt x="3840" y="942"/>
                      </a:lnTo>
                      <a:lnTo>
                        <a:pt x="3859" y="830"/>
                      </a:lnTo>
                      <a:lnTo>
                        <a:pt x="3859" y="718"/>
                      </a:lnTo>
                      <a:lnTo>
                        <a:pt x="3849" y="606"/>
                      </a:lnTo>
                      <a:lnTo>
                        <a:pt x="3821" y="494"/>
                      </a:lnTo>
                      <a:lnTo>
                        <a:pt x="3784" y="401"/>
                      </a:lnTo>
                      <a:lnTo>
                        <a:pt x="3728" y="308"/>
                      </a:lnTo>
                      <a:lnTo>
                        <a:pt x="3672" y="224"/>
                      </a:lnTo>
                      <a:lnTo>
                        <a:pt x="3607" y="150"/>
                      </a:lnTo>
                      <a:lnTo>
                        <a:pt x="3523" y="94"/>
                      </a:lnTo>
                      <a:lnTo>
                        <a:pt x="3439" y="47"/>
                      </a:lnTo>
                      <a:lnTo>
                        <a:pt x="3346" y="19"/>
                      </a:lnTo>
                      <a:lnTo>
                        <a:pt x="325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6" name="Google Shape;3216;p32"/>
                <p:cNvSpPr/>
                <p:nvPr/>
              </p:nvSpPr>
              <p:spPr>
                <a:xfrm>
                  <a:off x="2586243" y="3914836"/>
                  <a:ext cx="66252" cy="36785"/>
                </a:xfrm>
                <a:custGeom>
                  <a:rect b="b" l="l" r="r" t="t"/>
                  <a:pathLst>
                    <a:path extrusionOk="0" h="1744" w="3141">
                      <a:moveTo>
                        <a:pt x="2153" y="1"/>
                      </a:moveTo>
                      <a:lnTo>
                        <a:pt x="1948" y="19"/>
                      </a:lnTo>
                      <a:lnTo>
                        <a:pt x="1715" y="47"/>
                      </a:lnTo>
                      <a:lnTo>
                        <a:pt x="1538" y="85"/>
                      </a:lnTo>
                      <a:lnTo>
                        <a:pt x="1380" y="131"/>
                      </a:lnTo>
                      <a:lnTo>
                        <a:pt x="1221" y="196"/>
                      </a:lnTo>
                      <a:lnTo>
                        <a:pt x="1081" y="262"/>
                      </a:lnTo>
                      <a:lnTo>
                        <a:pt x="942" y="336"/>
                      </a:lnTo>
                      <a:lnTo>
                        <a:pt x="820" y="420"/>
                      </a:lnTo>
                      <a:lnTo>
                        <a:pt x="699" y="513"/>
                      </a:lnTo>
                      <a:lnTo>
                        <a:pt x="597" y="607"/>
                      </a:lnTo>
                      <a:lnTo>
                        <a:pt x="494" y="718"/>
                      </a:lnTo>
                      <a:lnTo>
                        <a:pt x="401" y="821"/>
                      </a:lnTo>
                      <a:lnTo>
                        <a:pt x="317" y="942"/>
                      </a:lnTo>
                      <a:lnTo>
                        <a:pt x="243" y="1054"/>
                      </a:lnTo>
                      <a:lnTo>
                        <a:pt x="168" y="1175"/>
                      </a:lnTo>
                      <a:lnTo>
                        <a:pt x="112" y="1296"/>
                      </a:lnTo>
                      <a:lnTo>
                        <a:pt x="56" y="1427"/>
                      </a:lnTo>
                      <a:lnTo>
                        <a:pt x="0" y="1548"/>
                      </a:lnTo>
                      <a:lnTo>
                        <a:pt x="0" y="1557"/>
                      </a:lnTo>
                      <a:lnTo>
                        <a:pt x="112" y="1604"/>
                      </a:lnTo>
                      <a:lnTo>
                        <a:pt x="233" y="1641"/>
                      </a:lnTo>
                      <a:lnTo>
                        <a:pt x="364" y="1678"/>
                      </a:lnTo>
                      <a:lnTo>
                        <a:pt x="504" y="1706"/>
                      </a:lnTo>
                      <a:lnTo>
                        <a:pt x="653" y="1725"/>
                      </a:lnTo>
                      <a:lnTo>
                        <a:pt x="811" y="1743"/>
                      </a:lnTo>
                      <a:lnTo>
                        <a:pt x="1147" y="1743"/>
                      </a:lnTo>
                      <a:lnTo>
                        <a:pt x="1333" y="1725"/>
                      </a:lnTo>
                      <a:lnTo>
                        <a:pt x="1501" y="1697"/>
                      </a:lnTo>
                      <a:lnTo>
                        <a:pt x="1659" y="1660"/>
                      </a:lnTo>
                      <a:lnTo>
                        <a:pt x="1808" y="1613"/>
                      </a:lnTo>
                      <a:lnTo>
                        <a:pt x="1957" y="1557"/>
                      </a:lnTo>
                      <a:lnTo>
                        <a:pt x="2097" y="1483"/>
                      </a:lnTo>
                      <a:lnTo>
                        <a:pt x="2218" y="1408"/>
                      </a:lnTo>
                      <a:lnTo>
                        <a:pt x="2340" y="1324"/>
                      </a:lnTo>
                      <a:lnTo>
                        <a:pt x="2451" y="1231"/>
                      </a:lnTo>
                      <a:lnTo>
                        <a:pt x="2563" y="1138"/>
                      </a:lnTo>
                      <a:lnTo>
                        <a:pt x="2656" y="1035"/>
                      </a:lnTo>
                      <a:lnTo>
                        <a:pt x="2750" y="933"/>
                      </a:lnTo>
                      <a:lnTo>
                        <a:pt x="2833" y="821"/>
                      </a:lnTo>
                      <a:lnTo>
                        <a:pt x="2917" y="700"/>
                      </a:lnTo>
                      <a:lnTo>
                        <a:pt x="2983" y="588"/>
                      </a:lnTo>
                      <a:lnTo>
                        <a:pt x="3057" y="467"/>
                      </a:lnTo>
                      <a:lnTo>
                        <a:pt x="3085" y="401"/>
                      </a:lnTo>
                      <a:lnTo>
                        <a:pt x="3113" y="327"/>
                      </a:lnTo>
                      <a:lnTo>
                        <a:pt x="3132" y="262"/>
                      </a:lnTo>
                      <a:lnTo>
                        <a:pt x="3141" y="187"/>
                      </a:lnTo>
                      <a:lnTo>
                        <a:pt x="3011" y="131"/>
                      </a:lnTo>
                      <a:lnTo>
                        <a:pt x="2871" y="85"/>
                      </a:lnTo>
                      <a:lnTo>
                        <a:pt x="2712" y="38"/>
                      </a:lnTo>
                      <a:lnTo>
                        <a:pt x="2535" y="10"/>
                      </a:lnTo>
                      <a:lnTo>
                        <a:pt x="235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7" name="Google Shape;3217;p32"/>
                <p:cNvSpPr/>
                <p:nvPr/>
              </p:nvSpPr>
              <p:spPr>
                <a:xfrm>
                  <a:off x="2571499" y="3899902"/>
                  <a:ext cx="80426" cy="29909"/>
                </a:xfrm>
                <a:custGeom>
                  <a:rect b="b" l="l" r="r" t="t"/>
                  <a:pathLst>
                    <a:path extrusionOk="0" h="1418" w="3813">
                      <a:moveTo>
                        <a:pt x="3169" y="1"/>
                      </a:moveTo>
                      <a:lnTo>
                        <a:pt x="3113" y="19"/>
                      </a:lnTo>
                      <a:lnTo>
                        <a:pt x="3048" y="38"/>
                      </a:lnTo>
                      <a:lnTo>
                        <a:pt x="2722" y="140"/>
                      </a:lnTo>
                      <a:lnTo>
                        <a:pt x="2386" y="224"/>
                      </a:lnTo>
                      <a:lnTo>
                        <a:pt x="2069" y="308"/>
                      </a:lnTo>
                      <a:lnTo>
                        <a:pt x="1752" y="373"/>
                      </a:lnTo>
                      <a:lnTo>
                        <a:pt x="1445" y="429"/>
                      </a:lnTo>
                      <a:lnTo>
                        <a:pt x="1147" y="476"/>
                      </a:lnTo>
                      <a:lnTo>
                        <a:pt x="615" y="550"/>
                      </a:lnTo>
                      <a:lnTo>
                        <a:pt x="550" y="560"/>
                      </a:lnTo>
                      <a:lnTo>
                        <a:pt x="485" y="578"/>
                      </a:lnTo>
                      <a:lnTo>
                        <a:pt x="420" y="606"/>
                      </a:lnTo>
                      <a:lnTo>
                        <a:pt x="364" y="644"/>
                      </a:lnTo>
                      <a:lnTo>
                        <a:pt x="308" y="681"/>
                      </a:lnTo>
                      <a:lnTo>
                        <a:pt x="261" y="718"/>
                      </a:lnTo>
                      <a:lnTo>
                        <a:pt x="215" y="765"/>
                      </a:lnTo>
                      <a:lnTo>
                        <a:pt x="177" y="821"/>
                      </a:lnTo>
                      <a:lnTo>
                        <a:pt x="103" y="932"/>
                      </a:lnTo>
                      <a:lnTo>
                        <a:pt x="47" y="1063"/>
                      </a:lnTo>
                      <a:lnTo>
                        <a:pt x="19" y="1203"/>
                      </a:lnTo>
                      <a:lnTo>
                        <a:pt x="0" y="1342"/>
                      </a:lnTo>
                      <a:lnTo>
                        <a:pt x="187" y="1370"/>
                      </a:lnTo>
                      <a:lnTo>
                        <a:pt x="373" y="1389"/>
                      </a:lnTo>
                      <a:lnTo>
                        <a:pt x="569" y="1408"/>
                      </a:lnTo>
                      <a:lnTo>
                        <a:pt x="774" y="1417"/>
                      </a:lnTo>
                      <a:lnTo>
                        <a:pt x="979" y="1417"/>
                      </a:lnTo>
                      <a:lnTo>
                        <a:pt x="1184" y="1408"/>
                      </a:lnTo>
                      <a:lnTo>
                        <a:pt x="1398" y="1389"/>
                      </a:lnTo>
                      <a:lnTo>
                        <a:pt x="1613" y="1361"/>
                      </a:lnTo>
                      <a:lnTo>
                        <a:pt x="1948" y="1305"/>
                      </a:lnTo>
                      <a:lnTo>
                        <a:pt x="2265" y="1231"/>
                      </a:lnTo>
                      <a:lnTo>
                        <a:pt x="2573" y="1137"/>
                      </a:lnTo>
                      <a:lnTo>
                        <a:pt x="2852" y="1035"/>
                      </a:lnTo>
                      <a:lnTo>
                        <a:pt x="3122" y="914"/>
                      </a:lnTo>
                      <a:lnTo>
                        <a:pt x="3374" y="783"/>
                      </a:lnTo>
                      <a:lnTo>
                        <a:pt x="3607" y="634"/>
                      </a:lnTo>
                      <a:lnTo>
                        <a:pt x="3812" y="485"/>
                      </a:lnTo>
                      <a:lnTo>
                        <a:pt x="3765" y="364"/>
                      </a:lnTo>
                      <a:lnTo>
                        <a:pt x="3691" y="252"/>
                      </a:lnTo>
                      <a:lnTo>
                        <a:pt x="3616" y="159"/>
                      </a:lnTo>
                      <a:lnTo>
                        <a:pt x="3570" y="122"/>
                      </a:lnTo>
                      <a:lnTo>
                        <a:pt x="3514" y="84"/>
                      </a:lnTo>
                      <a:lnTo>
                        <a:pt x="3467" y="56"/>
                      </a:lnTo>
                      <a:lnTo>
                        <a:pt x="3411" y="38"/>
                      </a:lnTo>
                      <a:lnTo>
                        <a:pt x="3355" y="19"/>
                      </a:lnTo>
                      <a:lnTo>
                        <a:pt x="3299" y="10"/>
                      </a:lnTo>
                      <a:lnTo>
                        <a:pt x="323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8" name="Google Shape;3218;p32"/>
                <p:cNvSpPr/>
                <p:nvPr/>
              </p:nvSpPr>
              <p:spPr>
                <a:xfrm>
                  <a:off x="2820560" y="4637823"/>
                  <a:ext cx="133874" cy="96329"/>
                </a:xfrm>
                <a:custGeom>
                  <a:rect b="b" l="l" r="r" t="t"/>
                  <a:pathLst>
                    <a:path extrusionOk="0" h="4567" w="6347">
                      <a:moveTo>
                        <a:pt x="1230" y="0"/>
                      </a:moveTo>
                      <a:lnTo>
                        <a:pt x="1090" y="28"/>
                      </a:lnTo>
                      <a:lnTo>
                        <a:pt x="960" y="56"/>
                      </a:lnTo>
                      <a:lnTo>
                        <a:pt x="839" y="103"/>
                      </a:lnTo>
                      <a:lnTo>
                        <a:pt x="718" y="159"/>
                      </a:lnTo>
                      <a:lnTo>
                        <a:pt x="606" y="233"/>
                      </a:lnTo>
                      <a:lnTo>
                        <a:pt x="494" y="308"/>
                      </a:lnTo>
                      <a:lnTo>
                        <a:pt x="401" y="401"/>
                      </a:lnTo>
                      <a:lnTo>
                        <a:pt x="308" y="494"/>
                      </a:lnTo>
                      <a:lnTo>
                        <a:pt x="233" y="597"/>
                      </a:lnTo>
                      <a:lnTo>
                        <a:pt x="158" y="718"/>
                      </a:lnTo>
                      <a:lnTo>
                        <a:pt x="103" y="830"/>
                      </a:lnTo>
                      <a:lnTo>
                        <a:pt x="56" y="960"/>
                      </a:lnTo>
                      <a:lnTo>
                        <a:pt x="28" y="1090"/>
                      </a:lnTo>
                      <a:lnTo>
                        <a:pt x="0" y="1230"/>
                      </a:lnTo>
                      <a:lnTo>
                        <a:pt x="0" y="1370"/>
                      </a:lnTo>
                      <a:lnTo>
                        <a:pt x="308" y="3644"/>
                      </a:lnTo>
                      <a:lnTo>
                        <a:pt x="317" y="3746"/>
                      </a:lnTo>
                      <a:lnTo>
                        <a:pt x="345" y="3840"/>
                      </a:lnTo>
                      <a:lnTo>
                        <a:pt x="382" y="3924"/>
                      </a:lnTo>
                      <a:lnTo>
                        <a:pt x="419" y="4017"/>
                      </a:lnTo>
                      <a:lnTo>
                        <a:pt x="475" y="4091"/>
                      </a:lnTo>
                      <a:lnTo>
                        <a:pt x="531" y="4166"/>
                      </a:lnTo>
                      <a:lnTo>
                        <a:pt x="587" y="4240"/>
                      </a:lnTo>
                      <a:lnTo>
                        <a:pt x="652" y="4306"/>
                      </a:lnTo>
                      <a:lnTo>
                        <a:pt x="727" y="4362"/>
                      </a:lnTo>
                      <a:lnTo>
                        <a:pt x="811" y="4417"/>
                      </a:lnTo>
                      <a:lnTo>
                        <a:pt x="895" y="4464"/>
                      </a:lnTo>
                      <a:lnTo>
                        <a:pt x="979" y="4501"/>
                      </a:lnTo>
                      <a:lnTo>
                        <a:pt x="1072" y="4529"/>
                      </a:lnTo>
                      <a:lnTo>
                        <a:pt x="1165" y="4548"/>
                      </a:lnTo>
                      <a:lnTo>
                        <a:pt x="1258" y="4567"/>
                      </a:lnTo>
                      <a:lnTo>
                        <a:pt x="5088" y="4567"/>
                      </a:lnTo>
                      <a:lnTo>
                        <a:pt x="5182" y="4548"/>
                      </a:lnTo>
                      <a:lnTo>
                        <a:pt x="5275" y="4529"/>
                      </a:lnTo>
                      <a:lnTo>
                        <a:pt x="5368" y="4501"/>
                      </a:lnTo>
                      <a:lnTo>
                        <a:pt x="5461" y="4464"/>
                      </a:lnTo>
                      <a:lnTo>
                        <a:pt x="5536" y="4417"/>
                      </a:lnTo>
                      <a:lnTo>
                        <a:pt x="5620" y="4362"/>
                      </a:lnTo>
                      <a:lnTo>
                        <a:pt x="5694" y="4306"/>
                      </a:lnTo>
                      <a:lnTo>
                        <a:pt x="5759" y="4240"/>
                      </a:lnTo>
                      <a:lnTo>
                        <a:pt x="5825" y="4166"/>
                      </a:lnTo>
                      <a:lnTo>
                        <a:pt x="5881" y="4091"/>
                      </a:lnTo>
                      <a:lnTo>
                        <a:pt x="5927" y="4017"/>
                      </a:lnTo>
                      <a:lnTo>
                        <a:pt x="5964" y="3924"/>
                      </a:lnTo>
                      <a:lnTo>
                        <a:pt x="6002" y="3840"/>
                      </a:lnTo>
                      <a:lnTo>
                        <a:pt x="6030" y="3746"/>
                      </a:lnTo>
                      <a:lnTo>
                        <a:pt x="6048" y="3644"/>
                      </a:lnTo>
                      <a:lnTo>
                        <a:pt x="6347" y="1370"/>
                      </a:lnTo>
                      <a:lnTo>
                        <a:pt x="6347" y="1230"/>
                      </a:lnTo>
                      <a:lnTo>
                        <a:pt x="6319" y="1090"/>
                      </a:lnTo>
                      <a:lnTo>
                        <a:pt x="6291" y="960"/>
                      </a:lnTo>
                      <a:lnTo>
                        <a:pt x="6244" y="830"/>
                      </a:lnTo>
                      <a:lnTo>
                        <a:pt x="6188" y="718"/>
                      </a:lnTo>
                      <a:lnTo>
                        <a:pt x="6114" y="597"/>
                      </a:lnTo>
                      <a:lnTo>
                        <a:pt x="6039" y="494"/>
                      </a:lnTo>
                      <a:lnTo>
                        <a:pt x="5946" y="401"/>
                      </a:lnTo>
                      <a:lnTo>
                        <a:pt x="5853" y="308"/>
                      </a:lnTo>
                      <a:lnTo>
                        <a:pt x="5741" y="233"/>
                      </a:lnTo>
                      <a:lnTo>
                        <a:pt x="5629" y="159"/>
                      </a:lnTo>
                      <a:lnTo>
                        <a:pt x="5508" y="103"/>
                      </a:lnTo>
                      <a:lnTo>
                        <a:pt x="5387" y="56"/>
                      </a:lnTo>
                      <a:lnTo>
                        <a:pt x="5256" y="28"/>
                      </a:lnTo>
                      <a:lnTo>
                        <a:pt x="5116"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9" name="Google Shape;3219;p32"/>
                <p:cNvSpPr/>
                <p:nvPr/>
              </p:nvSpPr>
              <p:spPr>
                <a:xfrm>
                  <a:off x="2912734" y="4678300"/>
                  <a:ext cx="12993" cy="55853"/>
                </a:xfrm>
                <a:custGeom>
                  <a:rect b="b" l="l" r="r" t="t"/>
                  <a:pathLst>
                    <a:path extrusionOk="0" h="2648" w="616">
                      <a:moveTo>
                        <a:pt x="327" y="1"/>
                      </a:moveTo>
                      <a:lnTo>
                        <a:pt x="1" y="2648"/>
                      </a:lnTo>
                      <a:lnTo>
                        <a:pt x="290" y="2648"/>
                      </a:lnTo>
                      <a:lnTo>
                        <a:pt x="616" y="38"/>
                      </a:lnTo>
                      <a:lnTo>
                        <a:pt x="327"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0" name="Google Shape;3220;p32"/>
                <p:cNvSpPr/>
                <p:nvPr/>
              </p:nvSpPr>
              <p:spPr>
                <a:xfrm>
                  <a:off x="2851017" y="4678300"/>
                  <a:ext cx="11622" cy="55853"/>
                </a:xfrm>
                <a:custGeom>
                  <a:rect b="b" l="l" r="r" t="t"/>
                  <a:pathLst>
                    <a:path extrusionOk="0" h="2648" w="551">
                      <a:moveTo>
                        <a:pt x="289" y="1"/>
                      </a:moveTo>
                      <a:lnTo>
                        <a:pt x="1" y="29"/>
                      </a:lnTo>
                      <a:lnTo>
                        <a:pt x="261" y="2648"/>
                      </a:lnTo>
                      <a:lnTo>
                        <a:pt x="550" y="2648"/>
                      </a:lnTo>
                      <a:lnTo>
                        <a:pt x="28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1" name="Google Shape;3221;p32"/>
                <p:cNvSpPr/>
                <p:nvPr/>
              </p:nvSpPr>
              <p:spPr>
                <a:xfrm>
                  <a:off x="2884048" y="4678300"/>
                  <a:ext cx="6117" cy="55853"/>
                </a:xfrm>
                <a:custGeom>
                  <a:rect b="b" l="l" r="r" t="t"/>
                  <a:pathLst>
                    <a:path extrusionOk="0" h="2648" w="290">
                      <a:moveTo>
                        <a:pt x="0" y="1"/>
                      </a:moveTo>
                      <a:lnTo>
                        <a:pt x="0" y="2648"/>
                      </a:lnTo>
                      <a:lnTo>
                        <a:pt x="289" y="2648"/>
                      </a:lnTo>
                      <a:lnTo>
                        <a:pt x="28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2" name="Google Shape;3222;p32"/>
                <p:cNvSpPr/>
                <p:nvPr/>
              </p:nvSpPr>
              <p:spPr>
                <a:xfrm>
                  <a:off x="2389281" y="4529513"/>
                  <a:ext cx="161801" cy="160029"/>
                </a:xfrm>
                <a:custGeom>
                  <a:rect b="b" l="l" r="r" t="t"/>
                  <a:pathLst>
                    <a:path extrusionOk="0" h="7587" w="7671">
                      <a:moveTo>
                        <a:pt x="2647" y="0"/>
                      </a:moveTo>
                      <a:lnTo>
                        <a:pt x="2507" y="9"/>
                      </a:lnTo>
                      <a:lnTo>
                        <a:pt x="2358" y="19"/>
                      </a:lnTo>
                      <a:lnTo>
                        <a:pt x="2218" y="56"/>
                      </a:lnTo>
                      <a:lnTo>
                        <a:pt x="2079" y="103"/>
                      </a:lnTo>
                      <a:lnTo>
                        <a:pt x="1948" y="168"/>
                      </a:lnTo>
                      <a:lnTo>
                        <a:pt x="1818" y="242"/>
                      </a:lnTo>
                      <a:lnTo>
                        <a:pt x="1687" y="345"/>
                      </a:lnTo>
                      <a:lnTo>
                        <a:pt x="1566" y="466"/>
                      </a:lnTo>
                      <a:lnTo>
                        <a:pt x="1454" y="606"/>
                      </a:lnTo>
                      <a:lnTo>
                        <a:pt x="1342" y="764"/>
                      </a:lnTo>
                      <a:lnTo>
                        <a:pt x="1147" y="867"/>
                      </a:lnTo>
                      <a:lnTo>
                        <a:pt x="960" y="979"/>
                      </a:lnTo>
                      <a:lnTo>
                        <a:pt x="793" y="1100"/>
                      </a:lnTo>
                      <a:lnTo>
                        <a:pt x="643" y="1221"/>
                      </a:lnTo>
                      <a:lnTo>
                        <a:pt x="513" y="1351"/>
                      </a:lnTo>
                      <a:lnTo>
                        <a:pt x="392" y="1482"/>
                      </a:lnTo>
                      <a:lnTo>
                        <a:pt x="299" y="1622"/>
                      </a:lnTo>
                      <a:lnTo>
                        <a:pt x="215" y="1762"/>
                      </a:lnTo>
                      <a:lnTo>
                        <a:pt x="140" y="1911"/>
                      </a:lnTo>
                      <a:lnTo>
                        <a:pt x="84" y="2060"/>
                      </a:lnTo>
                      <a:lnTo>
                        <a:pt x="47" y="2209"/>
                      </a:lnTo>
                      <a:lnTo>
                        <a:pt x="19" y="2358"/>
                      </a:lnTo>
                      <a:lnTo>
                        <a:pt x="0" y="2516"/>
                      </a:lnTo>
                      <a:lnTo>
                        <a:pt x="0" y="2675"/>
                      </a:lnTo>
                      <a:lnTo>
                        <a:pt x="10" y="2833"/>
                      </a:lnTo>
                      <a:lnTo>
                        <a:pt x="28" y="2992"/>
                      </a:lnTo>
                      <a:lnTo>
                        <a:pt x="66" y="3150"/>
                      </a:lnTo>
                      <a:lnTo>
                        <a:pt x="103" y="3309"/>
                      </a:lnTo>
                      <a:lnTo>
                        <a:pt x="159" y="3467"/>
                      </a:lnTo>
                      <a:lnTo>
                        <a:pt x="215" y="3625"/>
                      </a:lnTo>
                      <a:lnTo>
                        <a:pt x="280" y="3784"/>
                      </a:lnTo>
                      <a:lnTo>
                        <a:pt x="364" y="3933"/>
                      </a:lnTo>
                      <a:lnTo>
                        <a:pt x="448" y="4082"/>
                      </a:lnTo>
                      <a:lnTo>
                        <a:pt x="532" y="4231"/>
                      </a:lnTo>
                      <a:lnTo>
                        <a:pt x="634" y="4371"/>
                      </a:lnTo>
                      <a:lnTo>
                        <a:pt x="737" y="4511"/>
                      </a:lnTo>
                      <a:lnTo>
                        <a:pt x="839" y="4650"/>
                      </a:lnTo>
                      <a:lnTo>
                        <a:pt x="951" y="4772"/>
                      </a:lnTo>
                      <a:lnTo>
                        <a:pt x="1072" y="4902"/>
                      </a:lnTo>
                      <a:lnTo>
                        <a:pt x="1184" y="5023"/>
                      </a:lnTo>
                      <a:lnTo>
                        <a:pt x="1314" y="5135"/>
                      </a:lnTo>
                      <a:lnTo>
                        <a:pt x="1436" y="5238"/>
                      </a:lnTo>
                      <a:lnTo>
                        <a:pt x="1519" y="5312"/>
                      </a:lnTo>
                      <a:lnTo>
                        <a:pt x="1603" y="5396"/>
                      </a:lnTo>
                      <a:lnTo>
                        <a:pt x="1762" y="5564"/>
                      </a:lnTo>
                      <a:lnTo>
                        <a:pt x="1902" y="5741"/>
                      </a:lnTo>
                      <a:lnTo>
                        <a:pt x="2032" y="5918"/>
                      </a:lnTo>
                      <a:lnTo>
                        <a:pt x="2153" y="6104"/>
                      </a:lnTo>
                      <a:lnTo>
                        <a:pt x="2265" y="6300"/>
                      </a:lnTo>
                      <a:lnTo>
                        <a:pt x="2489" y="6663"/>
                      </a:lnTo>
                      <a:lnTo>
                        <a:pt x="2591" y="6841"/>
                      </a:lnTo>
                      <a:lnTo>
                        <a:pt x="2703" y="6999"/>
                      </a:lnTo>
                      <a:lnTo>
                        <a:pt x="2815" y="7148"/>
                      </a:lnTo>
                      <a:lnTo>
                        <a:pt x="2936" y="7279"/>
                      </a:lnTo>
                      <a:lnTo>
                        <a:pt x="3001" y="7334"/>
                      </a:lnTo>
                      <a:lnTo>
                        <a:pt x="3076" y="7390"/>
                      </a:lnTo>
                      <a:lnTo>
                        <a:pt x="3141" y="7437"/>
                      </a:lnTo>
                      <a:lnTo>
                        <a:pt x="3216" y="7484"/>
                      </a:lnTo>
                      <a:lnTo>
                        <a:pt x="3290" y="7512"/>
                      </a:lnTo>
                      <a:lnTo>
                        <a:pt x="3374" y="7539"/>
                      </a:lnTo>
                      <a:lnTo>
                        <a:pt x="3458" y="7567"/>
                      </a:lnTo>
                      <a:lnTo>
                        <a:pt x="3551" y="7577"/>
                      </a:lnTo>
                      <a:lnTo>
                        <a:pt x="3719" y="7586"/>
                      </a:lnTo>
                      <a:lnTo>
                        <a:pt x="3905" y="7586"/>
                      </a:lnTo>
                      <a:lnTo>
                        <a:pt x="4092" y="7567"/>
                      </a:lnTo>
                      <a:lnTo>
                        <a:pt x="4287" y="7539"/>
                      </a:lnTo>
                      <a:lnTo>
                        <a:pt x="4492" y="7502"/>
                      </a:lnTo>
                      <a:lnTo>
                        <a:pt x="4697" y="7456"/>
                      </a:lnTo>
                      <a:lnTo>
                        <a:pt x="4902" y="7390"/>
                      </a:lnTo>
                      <a:lnTo>
                        <a:pt x="5117" y="7325"/>
                      </a:lnTo>
                      <a:lnTo>
                        <a:pt x="5322" y="7241"/>
                      </a:lnTo>
                      <a:lnTo>
                        <a:pt x="5536" y="7157"/>
                      </a:lnTo>
                      <a:lnTo>
                        <a:pt x="5741" y="7064"/>
                      </a:lnTo>
                      <a:lnTo>
                        <a:pt x="5937" y="6971"/>
                      </a:lnTo>
                      <a:lnTo>
                        <a:pt x="6133" y="6859"/>
                      </a:lnTo>
                      <a:lnTo>
                        <a:pt x="6328" y="6757"/>
                      </a:lnTo>
                      <a:lnTo>
                        <a:pt x="6515" y="6645"/>
                      </a:lnTo>
                      <a:lnTo>
                        <a:pt x="6682" y="6524"/>
                      </a:lnTo>
                      <a:lnTo>
                        <a:pt x="6850" y="6403"/>
                      </a:lnTo>
                      <a:lnTo>
                        <a:pt x="6999" y="6281"/>
                      </a:lnTo>
                      <a:lnTo>
                        <a:pt x="7148" y="6160"/>
                      </a:lnTo>
                      <a:lnTo>
                        <a:pt x="7269" y="6039"/>
                      </a:lnTo>
                      <a:lnTo>
                        <a:pt x="7381" y="5918"/>
                      </a:lnTo>
                      <a:lnTo>
                        <a:pt x="7474" y="5797"/>
                      </a:lnTo>
                      <a:lnTo>
                        <a:pt x="7558" y="5676"/>
                      </a:lnTo>
                      <a:lnTo>
                        <a:pt x="7614" y="5554"/>
                      </a:lnTo>
                      <a:lnTo>
                        <a:pt x="7652" y="5443"/>
                      </a:lnTo>
                      <a:lnTo>
                        <a:pt x="7670" y="5331"/>
                      </a:lnTo>
                      <a:lnTo>
                        <a:pt x="7670" y="5275"/>
                      </a:lnTo>
                      <a:lnTo>
                        <a:pt x="7661" y="5228"/>
                      </a:lnTo>
                      <a:lnTo>
                        <a:pt x="7652" y="5172"/>
                      </a:lnTo>
                      <a:lnTo>
                        <a:pt x="7633" y="5126"/>
                      </a:lnTo>
                      <a:lnTo>
                        <a:pt x="7605" y="5079"/>
                      </a:lnTo>
                      <a:lnTo>
                        <a:pt x="7577" y="5033"/>
                      </a:lnTo>
                      <a:lnTo>
                        <a:pt x="7540" y="4986"/>
                      </a:lnTo>
                      <a:lnTo>
                        <a:pt x="7493" y="4949"/>
                      </a:lnTo>
                      <a:lnTo>
                        <a:pt x="7447" y="4911"/>
                      </a:lnTo>
                      <a:lnTo>
                        <a:pt x="7391" y="4865"/>
                      </a:lnTo>
                      <a:lnTo>
                        <a:pt x="7251" y="4800"/>
                      </a:lnTo>
                      <a:lnTo>
                        <a:pt x="7120" y="4744"/>
                      </a:lnTo>
                      <a:lnTo>
                        <a:pt x="6999" y="4678"/>
                      </a:lnTo>
                      <a:lnTo>
                        <a:pt x="6878" y="4613"/>
                      </a:lnTo>
                      <a:lnTo>
                        <a:pt x="6766" y="4539"/>
                      </a:lnTo>
                      <a:lnTo>
                        <a:pt x="6533" y="4380"/>
                      </a:lnTo>
                      <a:lnTo>
                        <a:pt x="6319" y="4203"/>
                      </a:lnTo>
                      <a:lnTo>
                        <a:pt x="6114" y="4017"/>
                      </a:lnTo>
                      <a:lnTo>
                        <a:pt x="5918" y="3830"/>
                      </a:lnTo>
                      <a:lnTo>
                        <a:pt x="5741" y="3644"/>
                      </a:lnTo>
                      <a:lnTo>
                        <a:pt x="5583" y="3448"/>
                      </a:lnTo>
                      <a:lnTo>
                        <a:pt x="5434" y="3271"/>
                      </a:lnTo>
                      <a:lnTo>
                        <a:pt x="5303" y="3103"/>
                      </a:lnTo>
                      <a:lnTo>
                        <a:pt x="5098" y="2815"/>
                      </a:lnTo>
                      <a:lnTo>
                        <a:pt x="4968" y="2610"/>
                      </a:lnTo>
                      <a:lnTo>
                        <a:pt x="4921" y="2535"/>
                      </a:lnTo>
                      <a:lnTo>
                        <a:pt x="5089" y="2582"/>
                      </a:lnTo>
                      <a:lnTo>
                        <a:pt x="5256" y="2610"/>
                      </a:lnTo>
                      <a:lnTo>
                        <a:pt x="5406" y="2628"/>
                      </a:lnTo>
                      <a:lnTo>
                        <a:pt x="5685" y="2628"/>
                      </a:lnTo>
                      <a:lnTo>
                        <a:pt x="5816" y="2610"/>
                      </a:lnTo>
                      <a:lnTo>
                        <a:pt x="5927" y="2582"/>
                      </a:lnTo>
                      <a:lnTo>
                        <a:pt x="6039" y="2544"/>
                      </a:lnTo>
                      <a:lnTo>
                        <a:pt x="6142" y="2498"/>
                      </a:lnTo>
                      <a:lnTo>
                        <a:pt x="6235" y="2451"/>
                      </a:lnTo>
                      <a:lnTo>
                        <a:pt x="6328" y="2395"/>
                      </a:lnTo>
                      <a:lnTo>
                        <a:pt x="6412" y="2330"/>
                      </a:lnTo>
                      <a:lnTo>
                        <a:pt x="6487" y="2255"/>
                      </a:lnTo>
                      <a:lnTo>
                        <a:pt x="6552" y="2190"/>
                      </a:lnTo>
                      <a:lnTo>
                        <a:pt x="6608" y="2116"/>
                      </a:lnTo>
                      <a:lnTo>
                        <a:pt x="6673" y="2032"/>
                      </a:lnTo>
                      <a:lnTo>
                        <a:pt x="6766" y="1873"/>
                      </a:lnTo>
                      <a:lnTo>
                        <a:pt x="6841" y="1715"/>
                      </a:lnTo>
                      <a:lnTo>
                        <a:pt x="6897" y="1566"/>
                      </a:lnTo>
                      <a:lnTo>
                        <a:pt x="6943" y="1426"/>
                      </a:lnTo>
                      <a:lnTo>
                        <a:pt x="6971" y="1305"/>
                      </a:lnTo>
                      <a:lnTo>
                        <a:pt x="6990" y="1212"/>
                      </a:lnTo>
                      <a:lnTo>
                        <a:pt x="6999" y="1128"/>
                      </a:lnTo>
                      <a:lnTo>
                        <a:pt x="4818" y="997"/>
                      </a:lnTo>
                      <a:lnTo>
                        <a:pt x="4707" y="913"/>
                      </a:lnTo>
                      <a:lnTo>
                        <a:pt x="4585" y="820"/>
                      </a:lnTo>
                      <a:lnTo>
                        <a:pt x="4427" y="708"/>
                      </a:lnTo>
                      <a:lnTo>
                        <a:pt x="4231" y="578"/>
                      </a:lnTo>
                      <a:lnTo>
                        <a:pt x="4008" y="438"/>
                      </a:lnTo>
                      <a:lnTo>
                        <a:pt x="3765" y="308"/>
                      </a:lnTo>
                      <a:lnTo>
                        <a:pt x="3635" y="252"/>
                      </a:lnTo>
                      <a:lnTo>
                        <a:pt x="3495" y="187"/>
                      </a:lnTo>
                      <a:lnTo>
                        <a:pt x="3365" y="140"/>
                      </a:lnTo>
                      <a:lnTo>
                        <a:pt x="3225" y="93"/>
                      </a:lnTo>
                      <a:lnTo>
                        <a:pt x="3076" y="56"/>
                      </a:lnTo>
                      <a:lnTo>
                        <a:pt x="2936" y="28"/>
                      </a:lnTo>
                      <a:lnTo>
                        <a:pt x="2787" y="9"/>
                      </a:lnTo>
                      <a:lnTo>
                        <a:pt x="2647"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3" name="Google Shape;3223;p32"/>
                <p:cNvSpPr/>
                <p:nvPr/>
              </p:nvSpPr>
              <p:spPr>
                <a:xfrm>
                  <a:off x="2456693" y="4616984"/>
                  <a:ext cx="53891" cy="63910"/>
                </a:xfrm>
                <a:custGeom>
                  <a:rect b="b" l="l" r="r" t="t"/>
                  <a:pathLst>
                    <a:path extrusionOk="0" h="3030" w="2555">
                      <a:moveTo>
                        <a:pt x="141" y="0"/>
                      </a:moveTo>
                      <a:lnTo>
                        <a:pt x="1" y="84"/>
                      </a:lnTo>
                      <a:lnTo>
                        <a:pt x="48" y="168"/>
                      </a:lnTo>
                      <a:lnTo>
                        <a:pt x="159" y="401"/>
                      </a:lnTo>
                      <a:lnTo>
                        <a:pt x="346" y="746"/>
                      </a:lnTo>
                      <a:lnTo>
                        <a:pt x="467" y="951"/>
                      </a:lnTo>
                      <a:lnTo>
                        <a:pt x="607" y="1174"/>
                      </a:lnTo>
                      <a:lnTo>
                        <a:pt x="765" y="1407"/>
                      </a:lnTo>
                      <a:lnTo>
                        <a:pt x="933" y="1650"/>
                      </a:lnTo>
                      <a:lnTo>
                        <a:pt x="1119" y="1892"/>
                      </a:lnTo>
                      <a:lnTo>
                        <a:pt x="1324" y="2144"/>
                      </a:lnTo>
                      <a:lnTo>
                        <a:pt x="1539" y="2386"/>
                      </a:lnTo>
                      <a:lnTo>
                        <a:pt x="1772" y="2610"/>
                      </a:lnTo>
                      <a:lnTo>
                        <a:pt x="2023" y="2833"/>
                      </a:lnTo>
                      <a:lnTo>
                        <a:pt x="2154" y="2936"/>
                      </a:lnTo>
                      <a:lnTo>
                        <a:pt x="2284" y="3029"/>
                      </a:lnTo>
                      <a:lnTo>
                        <a:pt x="2554" y="2917"/>
                      </a:lnTo>
                      <a:lnTo>
                        <a:pt x="2303" y="2759"/>
                      </a:lnTo>
                      <a:lnTo>
                        <a:pt x="2172" y="2666"/>
                      </a:lnTo>
                      <a:lnTo>
                        <a:pt x="2023" y="2554"/>
                      </a:lnTo>
                      <a:lnTo>
                        <a:pt x="1883" y="2433"/>
                      </a:lnTo>
                      <a:lnTo>
                        <a:pt x="1725" y="2302"/>
                      </a:lnTo>
                      <a:lnTo>
                        <a:pt x="1567" y="2144"/>
                      </a:lnTo>
                      <a:lnTo>
                        <a:pt x="1408" y="1985"/>
                      </a:lnTo>
                      <a:lnTo>
                        <a:pt x="1250" y="1799"/>
                      </a:lnTo>
                      <a:lnTo>
                        <a:pt x="1091" y="1594"/>
                      </a:lnTo>
                      <a:lnTo>
                        <a:pt x="924" y="1380"/>
                      </a:lnTo>
                      <a:lnTo>
                        <a:pt x="765" y="1147"/>
                      </a:lnTo>
                      <a:lnTo>
                        <a:pt x="607" y="886"/>
                      </a:lnTo>
                      <a:lnTo>
                        <a:pt x="448" y="615"/>
                      </a:lnTo>
                      <a:lnTo>
                        <a:pt x="290" y="317"/>
                      </a:lnTo>
                      <a:lnTo>
                        <a:pt x="141"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4" name="Google Shape;3224;p32"/>
                <p:cNvSpPr/>
                <p:nvPr/>
              </p:nvSpPr>
              <p:spPr>
                <a:xfrm>
                  <a:off x="2439207" y="4629365"/>
                  <a:ext cx="43261" cy="59776"/>
                </a:xfrm>
                <a:custGeom>
                  <a:rect b="b" l="l" r="r" t="t"/>
                  <a:pathLst>
                    <a:path extrusionOk="0" h="2834" w="2051">
                      <a:moveTo>
                        <a:pt x="150" y="0"/>
                      </a:moveTo>
                      <a:lnTo>
                        <a:pt x="0" y="84"/>
                      </a:lnTo>
                      <a:lnTo>
                        <a:pt x="131" y="373"/>
                      </a:lnTo>
                      <a:lnTo>
                        <a:pt x="289" y="690"/>
                      </a:lnTo>
                      <a:lnTo>
                        <a:pt x="504" y="1091"/>
                      </a:lnTo>
                      <a:lnTo>
                        <a:pt x="625" y="1305"/>
                      </a:lnTo>
                      <a:lnTo>
                        <a:pt x="755" y="1529"/>
                      </a:lnTo>
                      <a:lnTo>
                        <a:pt x="904" y="1752"/>
                      </a:lnTo>
                      <a:lnTo>
                        <a:pt x="1054" y="1985"/>
                      </a:lnTo>
                      <a:lnTo>
                        <a:pt x="1221" y="2209"/>
                      </a:lnTo>
                      <a:lnTo>
                        <a:pt x="1389" y="2433"/>
                      </a:lnTo>
                      <a:lnTo>
                        <a:pt x="1566" y="2638"/>
                      </a:lnTo>
                      <a:lnTo>
                        <a:pt x="1753" y="2833"/>
                      </a:lnTo>
                      <a:lnTo>
                        <a:pt x="1902" y="2815"/>
                      </a:lnTo>
                      <a:lnTo>
                        <a:pt x="2051" y="2787"/>
                      </a:lnTo>
                      <a:lnTo>
                        <a:pt x="1864" y="2600"/>
                      </a:lnTo>
                      <a:lnTo>
                        <a:pt x="1659" y="2377"/>
                      </a:lnTo>
                      <a:lnTo>
                        <a:pt x="1426" y="2107"/>
                      </a:lnTo>
                      <a:lnTo>
                        <a:pt x="1175" y="1780"/>
                      </a:lnTo>
                      <a:lnTo>
                        <a:pt x="1044" y="1603"/>
                      </a:lnTo>
                      <a:lnTo>
                        <a:pt x="914" y="1408"/>
                      </a:lnTo>
                      <a:lnTo>
                        <a:pt x="783" y="1212"/>
                      </a:lnTo>
                      <a:lnTo>
                        <a:pt x="653" y="988"/>
                      </a:lnTo>
                      <a:lnTo>
                        <a:pt x="522" y="765"/>
                      </a:lnTo>
                      <a:lnTo>
                        <a:pt x="392" y="522"/>
                      </a:lnTo>
                      <a:lnTo>
                        <a:pt x="271" y="261"/>
                      </a:lnTo>
                      <a:lnTo>
                        <a:pt x="150"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5" name="Google Shape;3225;p32"/>
                <p:cNvSpPr/>
                <p:nvPr/>
              </p:nvSpPr>
              <p:spPr>
                <a:xfrm>
                  <a:off x="2478524" y="4602620"/>
                  <a:ext cx="62919" cy="60767"/>
                </a:xfrm>
                <a:custGeom>
                  <a:rect b="b" l="l" r="r" t="t"/>
                  <a:pathLst>
                    <a:path extrusionOk="0" h="2881" w="2983">
                      <a:moveTo>
                        <a:pt x="94" y="1"/>
                      </a:moveTo>
                      <a:lnTo>
                        <a:pt x="0" y="57"/>
                      </a:lnTo>
                      <a:lnTo>
                        <a:pt x="38" y="141"/>
                      </a:lnTo>
                      <a:lnTo>
                        <a:pt x="149" y="383"/>
                      </a:lnTo>
                      <a:lnTo>
                        <a:pt x="243" y="541"/>
                      </a:lnTo>
                      <a:lnTo>
                        <a:pt x="354" y="728"/>
                      </a:lnTo>
                      <a:lnTo>
                        <a:pt x="485" y="933"/>
                      </a:lnTo>
                      <a:lnTo>
                        <a:pt x="634" y="1157"/>
                      </a:lnTo>
                      <a:lnTo>
                        <a:pt x="811" y="1390"/>
                      </a:lnTo>
                      <a:lnTo>
                        <a:pt x="1007" y="1623"/>
                      </a:lnTo>
                      <a:lnTo>
                        <a:pt x="1231" y="1855"/>
                      </a:lnTo>
                      <a:lnTo>
                        <a:pt x="1473" y="2088"/>
                      </a:lnTo>
                      <a:lnTo>
                        <a:pt x="1603" y="2200"/>
                      </a:lnTo>
                      <a:lnTo>
                        <a:pt x="1734" y="2312"/>
                      </a:lnTo>
                      <a:lnTo>
                        <a:pt x="1883" y="2415"/>
                      </a:lnTo>
                      <a:lnTo>
                        <a:pt x="2032" y="2526"/>
                      </a:lnTo>
                      <a:lnTo>
                        <a:pt x="2181" y="2620"/>
                      </a:lnTo>
                      <a:lnTo>
                        <a:pt x="2349" y="2713"/>
                      </a:lnTo>
                      <a:lnTo>
                        <a:pt x="2517" y="2806"/>
                      </a:lnTo>
                      <a:lnTo>
                        <a:pt x="2684" y="2881"/>
                      </a:lnTo>
                      <a:lnTo>
                        <a:pt x="2843" y="2759"/>
                      </a:lnTo>
                      <a:lnTo>
                        <a:pt x="2983" y="2629"/>
                      </a:lnTo>
                      <a:lnTo>
                        <a:pt x="2833" y="2564"/>
                      </a:lnTo>
                      <a:lnTo>
                        <a:pt x="2675" y="2499"/>
                      </a:lnTo>
                      <a:lnTo>
                        <a:pt x="2517" y="2415"/>
                      </a:lnTo>
                      <a:lnTo>
                        <a:pt x="2340" y="2321"/>
                      </a:lnTo>
                      <a:lnTo>
                        <a:pt x="2162" y="2210"/>
                      </a:lnTo>
                      <a:lnTo>
                        <a:pt x="1976" y="2088"/>
                      </a:lnTo>
                      <a:lnTo>
                        <a:pt x="1790" y="1958"/>
                      </a:lnTo>
                      <a:lnTo>
                        <a:pt x="1603" y="1809"/>
                      </a:lnTo>
                      <a:lnTo>
                        <a:pt x="1408" y="1641"/>
                      </a:lnTo>
                      <a:lnTo>
                        <a:pt x="1212" y="1464"/>
                      </a:lnTo>
                      <a:lnTo>
                        <a:pt x="1025" y="1268"/>
                      </a:lnTo>
                      <a:lnTo>
                        <a:pt x="830" y="1054"/>
                      </a:lnTo>
                      <a:lnTo>
                        <a:pt x="643" y="821"/>
                      </a:lnTo>
                      <a:lnTo>
                        <a:pt x="457" y="569"/>
                      </a:lnTo>
                      <a:lnTo>
                        <a:pt x="271" y="299"/>
                      </a:lnTo>
                      <a:lnTo>
                        <a:pt x="94"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6" name="Google Shape;3226;p32"/>
                <p:cNvSpPr/>
                <p:nvPr/>
              </p:nvSpPr>
              <p:spPr>
                <a:xfrm>
                  <a:off x="2496811" y="4229346"/>
                  <a:ext cx="206601" cy="206411"/>
                </a:xfrm>
                <a:custGeom>
                  <a:rect b="b" l="l" r="r" t="t"/>
                  <a:pathLst>
                    <a:path extrusionOk="0" h="9786" w="9795">
                      <a:moveTo>
                        <a:pt x="4641" y="1"/>
                      </a:moveTo>
                      <a:lnTo>
                        <a:pt x="4399" y="19"/>
                      </a:lnTo>
                      <a:lnTo>
                        <a:pt x="4156" y="57"/>
                      </a:lnTo>
                      <a:lnTo>
                        <a:pt x="3914" y="94"/>
                      </a:lnTo>
                      <a:lnTo>
                        <a:pt x="3672" y="150"/>
                      </a:lnTo>
                      <a:lnTo>
                        <a:pt x="3439" y="215"/>
                      </a:lnTo>
                      <a:lnTo>
                        <a:pt x="3215" y="290"/>
                      </a:lnTo>
                      <a:lnTo>
                        <a:pt x="2992" y="383"/>
                      </a:lnTo>
                      <a:lnTo>
                        <a:pt x="2777" y="476"/>
                      </a:lnTo>
                      <a:lnTo>
                        <a:pt x="2563" y="588"/>
                      </a:lnTo>
                      <a:lnTo>
                        <a:pt x="2358" y="709"/>
                      </a:lnTo>
                      <a:lnTo>
                        <a:pt x="2162" y="830"/>
                      </a:lnTo>
                      <a:lnTo>
                        <a:pt x="1966" y="970"/>
                      </a:lnTo>
                      <a:lnTo>
                        <a:pt x="1780" y="1110"/>
                      </a:lnTo>
                      <a:lnTo>
                        <a:pt x="1603" y="1268"/>
                      </a:lnTo>
                      <a:lnTo>
                        <a:pt x="1435" y="1426"/>
                      </a:lnTo>
                      <a:lnTo>
                        <a:pt x="1277" y="1604"/>
                      </a:lnTo>
                      <a:lnTo>
                        <a:pt x="1118" y="1781"/>
                      </a:lnTo>
                      <a:lnTo>
                        <a:pt x="979" y="1958"/>
                      </a:lnTo>
                      <a:lnTo>
                        <a:pt x="839" y="2153"/>
                      </a:lnTo>
                      <a:lnTo>
                        <a:pt x="708" y="2349"/>
                      </a:lnTo>
                      <a:lnTo>
                        <a:pt x="596" y="2554"/>
                      </a:lnTo>
                      <a:lnTo>
                        <a:pt x="485" y="2768"/>
                      </a:lnTo>
                      <a:lnTo>
                        <a:pt x="391" y="2983"/>
                      </a:lnTo>
                      <a:lnTo>
                        <a:pt x="298" y="3206"/>
                      </a:lnTo>
                      <a:lnTo>
                        <a:pt x="224" y="3430"/>
                      </a:lnTo>
                      <a:lnTo>
                        <a:pt x="158" y="3663"/>
                      </a:lnTo>
                      <a:lnTo>
                        <a:pt x="103" y="3905"/>
                      </a:lnTo>
                      <a:lnTo>
                        <a:pt x="56" y="4148"/>
                      </a:lnTo>
                      <a:lnTo>
                        <a:pt x="28" y="4390"/>
                      </a:lnTo>
                      <a:lnTo>
                        <a:pt x="9" y="4642"/>
                      </a:lnTo>
                      <a:lnTo>
                        <a:pt x="0" y="4893"/>
                      </a:lnTo>
                      <a:lnTo>
                        <a:pt x="9" y="5145"/>
                      </a:lnTo>
                      <a:lnTo>
                        <a:pt x="28" y="5387"/>
                      </a:lnTo>
                      <a:lnTo>
                        <a:pt x="56" y="5639"/>
                      </a:lnTo>
                      <a:lnTo>
                        <a:pt x="103" y="5872"/>
                      </a:lnTo>
                      <a:lnTo>
                        <a:pt x="158" y="6114"/>
                      </a:lnTo>
                      <a:lnTo>
                        <a:pt x="224" y="6347"/>
                      </a:lnTo>
                      <a:lnTo>
                        <a:pt x="298" y="6571"/>
                      </a:lnTo>
                      <a:lnTo>
                        <a:pt x="391" y="6794"/>
                      </a:lnTo>
                      <a:lnTo>
                        <a:pt x="485" y="7009"/>
                      </a:lnTo>
                      <a:lnTo>
                        <a:pt x="596" y="7223"/>
                      </a:lnTo>
                      <a:lnTo>
                        <a:pt x="708" y="7428"/>
                      </a:lnTo>
                      <a:lnTo>
                        <a:pt x="839" y="7624"/>
                      </a:lnTo>
                      <a:lnTo>
                        <a:pt x="979" y="7820"/>
                      </a:lnTo>
                      <a:lnTo>
                        <a:pt x="1118" y="8006"/>
                      </a:lnTo>
                      <a:lnTo>
                        <a:pt x="1277" y="8183"/>
                      </a:lnTo>
                      <a:lnTo>
                        <a:pt x="1435" y="8351"/>
                      </a:lnTo>
                      <a:lnTo>
                        <a:pt x="1603" y="8509"/>
                      </a:lnTo>
                      <a:lnTo>
                        <a:pt x="1780" y="8668"/>
                      </a:lnTo>
                      <a:lnTo>
                        <a:pt x="1966" y="8807"/>
                      </a:lnTo>
                      <a:lnTo>
                        <a:pt x="2162" y="8947"/>
                      </a:lnTo>
                      <a:lnTo>
                        <a:pt x="2358" y="9078"/>
                      </a:lnTo>
                      <a:lnTo>
                        <a:pt x="2563" y="9189"/>
                      </a:lnTo>
                      <a:lnTo>
                        <a:pt x="2777" y="9301"/>
                      </a:lnTo>
                      <a:lnTo>
                        <a:pt x="2992" y="9394"/>
                      </a:lnTo>
                      <a:lnTo>
                        <a:pt x="3215" y="9488"/>
                      </a:lnTo>
                      <a:lnTo>
                        <a:pt x="3439" y="9562"/>
                      </a:lnTo>
                      <a:lnTo>
                        <a:pt x="3672" y="9627"/>
                      </a:lnTo>
                      <a:lnTo>
                        <a:pt x="3914" y="9683"/>
                      </a:lnTo>
                      <a:lnTo>
                        <a:pt x="4156" y="9730"/>
                      </a:lnTo>
                      <a:lnTo>
                        <a:pt x="4399" y="9758"/>
                      </a:lnTo>
                      <a:lnTo>
                        <a:pt x="4641" y="9777"/>
                      </a:lnTo>
                      <a:lnTo>
                        <a:pt x="4893" y="9786"/>
                      </a:lnTo>
                      <a:lnTo>
                        <a:pt x="5144" y="9777"/>
                      </a:lnTo>
                      <a:lnTo>
                        <a:pt x="5396" y="9758"/>
                      </a:lnTo>
                      <a:lnTo>
                        <a:pt x="5638" y="9730"/>
                      </a:lnTo>
                      <a:lnTo>
                        <a:pt x="5881" y="9683"/>
                      </a:lnTo>
                      <a:lnTo>
                        <a:pt x="6123" y="9627"/>
                      </a:lnTo>
                      <a:lnTo>
                        <a:pt x="6356" y="9562"/>
                      </a:lnTo>
                      <a:lnTo>
                        <a:pt x="6580" y="9488"/>
                      </a:lnTo>
                      <a:lnTo>
                        <a:pt x="6803" y="9394"/>
                      </a:lnTo>
                      <a:lnTo>
                        <a:pt x="7018" y="9301"/>
                      </a:lnTo>
                      <a:lnTo>
                        <a:pt x="7232" y="9189"/>
                      </a:lnTo>
                      <a:lnTo>
                        <a:pt x="7437" y="9078"/>
                      </a:lnTo>
                      <a:lnTo>
                        <a:pt x="7633" y="8947"/>
                      </a:lnTo>
                      <a:lnTo>
                        <a:pt x="7828" y="8807"/>
                      </a:lnTo>
                      <a:lnTo>
                        <a:pt x="8005" y="8668"/>
                      </a:lnTo>
                      <a:lnTo>
                        <a:pt x="8182" y="8509"/>
                      </a:lnTo>
                      <a:lnTo>
                        <a:pt x="8360" y="8351"/>
                      </a:lnTo>
                      <a:lnTo>
                        <a:pt x="8518" y="8183"/>
                      </a:lnTo>
                      <a:lnTo>
                        <a:pt x="8676" y="8006"/>
                      </a:lnTo>
                      <a:lnTo>
                        <a:pt x="8816" y="7820"/>
                      </a:lnTo>
                      <a:lnTo>
                        <a:pt x="8956" y="7624"/>
                      </a:lnTo>
                      <a:lnTo>
                        <a:pt x="9077" y="7428"/>
                      </a:lnTo>
                      <a:lnTo>
                        <a:pt x="9198" y="7223"/>
                      </a:lnTo>
                      <a:lnTo>
                        <a:pt x="9310" y="7009"/>
                      </a:lnTo>
                      <a:lnTo>
                        <a:pt x="9403" y="6794"/>
                      </a:lnTo>
                      <a:lnTo>
                        <a:pt x="9496" y="6571"/>
                      </a:lnTo>
                      <a:lnTo>
                        <a:pt x="9571" y="6347"/>
                      </a:lnTo>
                      <a:lnTo>
                        <a:pt x="9636" y="6114"/>
                      </a:lnTo>
                      <a:lnTo>
                        <a:pt x="9692" y="5872"/>
                      </a:lnTo>
                      <a:lnTo>
                        <a:pt x="9729" y="5639"/>
                      </a:lnTo>
                      <a:lnTo>
                        <a:pt x="9767" y="5387"/>
                      </a:lnTo>
                      <a:lnTo>
                        <a:pt x="9785" y="5145"/>
                      </a:lnTo>
                      <a:lnTo>
                        <a:pt x="9795" y="4893"/>
                      </a:lnTo>
                      <a:lnTo>
                        <a:pt x="9785" y="4642"/>
                      </a:lnTo>
                      <a:lnTo>
                        <a:pt x="9767" y="4390"/>
                      </a:lnTo>
                      <a:lnTo>
                        <a:pt x="9729" y="4148"/>
                      </a:lnTo>
                      <a:lnTo>
                        <a:pt x="9692" y="3905"/>
                      </a:lnTo>
                      <a:lnTo>
                        <a:pt x="9636" y="3663"/>
                      </a:lnTo>
                      <a:lnTo>
                        <a:pt x="9571" y="3430"/>
                      </a:lnTo>
                      <a:lnTo>
                        <a:pt x="9496" y="3206"/>
                      </a:lnTo>
                      <a:lnTo>
                        <a:pt x="9403" y="2983"/>
                      </a:lnTo>
                      <a:lnTo>
                        <a:pt x="9310" y="2768"/>
                      </a:lnTo>
                      <a:lnTo>
                        <a:pt x="9198" y="2554"/>
                      </a:lnTo>
                      <a:lnTo>
                        <a:pt x="9077" y="2349"/>
                      </a:lnTo>
                      <a:lnTo>
                        <a:pt x="8956" y="2153"/>
                      </a:lnTo>
                      <a:lnTo>
                        <a:pt x="8816" y="1958"/>
                      </a:lnTo>
                      <a:lnTo>
                        <a:pt x="8676" y="1781"/>
                      </a:lnTo>
                      <a:lnTo>
                        <a:pt x="8518" y="1604"/>
                      </a:lnTo>
                      <a:lnTo>
                        <a:pt x="8360" y="1426"/>
                      </a:lnTo>
                      <a:lnTo>
                        <a:pt x="8182" y="1268"/>
                      </a:lnTo>
                      <a:lnTo>
                        <a:pt x="8005" y="1110"/>
                      </a:lnTo>
                      <a:lnTo>
                        <a:pt x="7828" y="970"/>
                      </a:lnTo>
                      <a:lnTo>
                        <a:pt x="7633" y="830"/>
                      </a:lnTo>
                      <a:lnTo>
                        <a:pt x="7437" y="709"/>
                      </a:lnTo>
                      <a:lnTo>
                        <a:pt x="7232" y="588"/>
                      </a:lnTo>
                      <a:lnTo>
                        <a:pt x="7018" y="476"/>
                      </a:lnTo>
                      <a:lnTo>
                        <a:pt x="6803" y="383"/>
                      </a:lnTo>
                      <a:lnTo>
                        <a:pt x="6580" y="290"/>
                      </a:lnTo>
                      <a:lnTo>
                        <a:pt x="6356" y="215"/>
                      </a:lnTo>
                      <a:lnTo>
                        <a:pt x="6123" y="150"/>
                      </a:lnTo>
                      <a:lnTo>
                        <a:pt x="5881" y="94"/>
                      </a:lnTo>
                      <a:lnTo>
                        <a:pt x="5638" y="57"/>
                      </a:lnTo>
                      <a:lnTo>
                        <a:pt x="5396" y="19"/>
                      </a:lnTo>
                      <a:lnTo>
                        <a:pt x="514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
        <p:nvSpPr>
          <p:cNvPr id="3227" name="Google Shape;3227;p32"/>
          <p:cNvSpPr/>
          <p:nvPr/>
        </p:nvSpPr>
        <p:spPr>
          <a:xfrm>
            <a:off x="6014190" y="1160416"/>
            <a:ext cx="1362923" cy="1362923"/>
          </a:xfrm>
          <a:prstGeom prst="ellipse">
            <a:avLst/>
          </a:prstGeom>
          <a:solidFill>
            <a:srgbClr val="DA645C">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8" name="Google Shape;3228;p32"/>
          <p:cNvSpPr/>
          <p:nvPr/>
        </p:nvSpPr>
        <p:spPr>
          <a:xfrm>
            <a:off x="6014204" y="1160416"/>
            <a:ext cx="1362923" cy="1362923"/>
          </a:xfrm>
          <a:prstGeom prst="pie">
            <a:avLst>
              <a:gd fmla="val 16261269" name="adj1"/>
              <a:gd fmla="val 3865068" name="adj2"/>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9" name="Google Shape;3229;p32"/>
          <p:cNvSpPr/>
          <p:nvPr/>
        </p:nvSpPr>
        <p:spPr>
          <a:xfrm>
            <a:off x="6014157" y="3369077"/>
            <a:ext cx="1362923" cy="1362923"/>
          </a:xfrm>
          <a:prstGeom prst="ellipse">
            <a:avLst/>
          </a:prstGeom>
          <a:solidFill>
            <a:srgbClr val="018FA5">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0" name="Google Shape;3230;p32"/>
          <p:cNvSpPr/>
          <p:nvPr/>
        </p:nvSpPr>
        <p:spPr>
          <a:xfrm>
            <a:off x="6014171" y="3369077"/>
            <a:ext cx="1362923" cy="1362923"/>
          </a:xfrm>
          <a:prstGeom prst="pie">
            <a:avLst>
              <a:gd fmla="val 16261269" name="adj1"/>
              <a:gd fmla="val 6432556" name="adj2"/>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31" name="Google Shape;3231;p32"/>
          <p:cNvGrpSpPr/>
          <p:nvPr/>
        </p:nvGrpSpPr>
        <p:grpSpPr>
          <a:xfrm>
            <a:off x="7599906" y="1470063"/>
            <a:ext cx="1023606" cy="743630"/>
            <a:chOff x="7663194" y="1374313"/>
            <a:chExt cx="1023606" cy="743630"/>
          </a:xfrm>
        </p:grpSpPr>
        <p:sp>
          <p:nvSpPr>
            <p:cNvPr id="3232" name="Google Shape;3232;p32"/>
            <p:cNvSpPr txBox="1"/>
            <p:nvPr/>
          </p:nvSpPr>
          <p:spPr>
            <a:xfrm>
              <a:off x="7663200" y="1653543"/>
              <a:ext cx="1023600" cy="464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45%</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3233" name="Google Shape;3233;p32"/>
            <p:cNvSpPr txBox="1"/>
            <p:nvPr/>
          </p:nvSpPr>
          <p:spPr>
            <a:xfrm>
              <a:off x="7663194" y="1374313"/>
              <a:ext cx="1023600" cy="27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Saturn</a:t>
              </a:r>
              <a:endParaRPr b="0" i="0" sz="1400" u="none" cap="none" strike="noStrike">
                <a:solidFill>
                  <a:schemeClr val="dk1"/>
                </a:solidFill>
                <a:latin typeface="Roboto"/>
                <a:ea typeface="Roboto"/>
                <a:cs typeface="Roboto"/>
                <a:sym typeface="Roboto"/>
              </a:endParaRPr>
            </a:p>
          </p:txBody>
        </p:sp>
      </p:grpSp>
      <p:grpSp>
        <p:nvGrpSpPr>
          <p:cNvPr id="3234" name="Google Shape;3234;p32"/>
          <p:cNvGrpSpPr/>
          <p:nvPr/>
        </p:nvGrpSpPr>
        <p:grpSpPr>
          <a:xfrm>
            <a:off x="7599906" y="3678713"/>
            <a:ext cx="1023606" cy="743630"/>
            <a:chOff x="7663194" y="3774513"/>
            <a:chExt cx="1023606" cy="743630"/>
          </a:xfrm>
        </p:grpSpPr>
        <p:sp>
          <p:nvSpPr>
            <p:cNvPr id="3235" name="Google Shape;3235;p32"/>
            <p:cNvSpPr txBox="1"/>
            <p:nvPr/>
          </p:nvSpPr>
          <p:spPr>
            <a:xfrm>
              <a:off x="7663200" y="4053743"/>
              <a:ext cx="1023600" cy="4644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55%</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3236" name="Google Shape;3236;p32"/>
            <p:cNvSpPr txBox="1"/>
            <p:nvPr/>
          </p:nvSpPr>
          <p:spPr>
            <a:xfrm>
              <a:off x="7663194" y="3774513"/>
              <a:ext cx="1023600" cy="27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Venus</a:t>
              </a:r>
              <a:endParaRPr b="0" i="0" sz="1400" u="none" cap="none" strike="noStrike">
                <a:solidFill>
                  <a:schemeClr val="dk1"/>
                </a:solidFill>
                <a:latin typeface="Roboto"/>
                <a:ea typeface="Roboto"/>
                <a:cs typeface="Roboto"/>
                <a:sym typeface="Roboto"/>
              </a:endParaRPr>
            </a:p>
          </p:txBody>
        </p:sp>
      </p:grpSp>
      <p:pic>
        <p:nvPicPr>
          <p:cNvPr id="3237" name="Google Shape;3237;p32"/>
          <p:cNvPicPr preferRelativeResize="0"/>
          <p:nvPr/>
        </p:nvPicPr>
        <p:blipFill rotWithShape="1">
          <a:blip r:embed="rId3">
            <a:alphaModFix/>
          </a:blip>
          <a:srcRect b="0" l="0" r="0" t="0"/>
          <a:stretch/>
        </p:blipFill>
        <p:spPr>
          <a:xfrm>
            <a:off x="198120" y="92490"/>
            <a:ext cx="8732520" cy="809719"/>
          </a:xfrm>
          <a:prstGeom prst="rect">
            <a:avLst/>
          </a:prstGeom>
          <a:noFill/>
          <a:ln>
            <a:noFill/>
          </a:ln>
        </p:spPr>
      </p:pic>
      <p:grpSp>
        <p:nvGrpSpPr>
          <p:cNvPr id="3238" name="Google Shape;3238;p32"/>
          <p:cNvGrpSpPr/>
          <p:nvPr/>
        </p:nvGrpSpPr>
        <p:grpSpPr>
          <a:xfrm>
            <a:off x="198120" y="988398"/>
            <a:ext cx="8732520" cy="4155102"/>
            <a:chOff x="198120" y="988398"/>
            <a:chExt cx="8732520" cy="4155102"/>
          </a:xfrm>
        </p:grpSpPr>
        <p:sp>
          <p:nvSpPr>
            <p:cNvPr id="3239" name="Google Shape;3239;p32"/>
            <p:cNvSpPr/>
            <p:nvPr/>
          </p:nvSpPr>
          <p:spPr>
            <a:xfrm>
              <a:off x="198120" y="4844946"/>
              <a:ext cx="8732520" cy="298554"/>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240" name="Google Shape;3240;p32"/>
            <p:cNvCxnSpPr/>
            <p:nvPr/>
          </p:nvCxnSpPr>
          <p:spPr>
            <a:xfrm>
              <a:off x="8915400" y="1126145"/>
              <a:ext cx="0" cy="3868078"/>
            </a:xfrm>
            <a:prstGeom prst="straightConnector1">
              <a:avLst/>
            </a:prstGeom>
            <a:noFill/>
            <a:ln cap="flat" cmpd="sng" w="9525">
              <a:solidFill>
                <a:srgbClr val="2BB9E0"/>
              </a:solidFill>
              <a:prstDash val="solid"/>
              <a:round/>
              <a:headEnd len="sm" w="sm" type="none"/>
              <a:tailEnd len="sm" w="sm" type="none"/>
            </a:ln>
          </p:spPr>
        </p:cxnSp>
        <p:cxnSp>
          <p:nvCxnSpPr>
            <p:cNvPr id="3241" name="Google Shape;3241;p32"/>
            <p:cNvCxnSpPr/>
            <p:nvPr/>
          </p:nvCxnSpPr>
          <p:spPr>
            <a:xfrm>
              <a:off x="198120" y="988398"/>
              <a:ext cx="0" cy="3868078"/>
            </a:xfrm>
            <a:prstGeom prst="straightConnector1">
              <a:avLst/>
            </a:prstGeom>
            <a:noFill/>
            <a:ln cap="flat" cmpd="sng" w="9525">
              <a:solidFill>
                <a:srgbClr val="2BB9E0"/>
              </a:solidFill>
              <a:prstDash val="solid"/>
              <a:round/>
              <a:headEnd len="sm" w="sm" type="none"/>
              <a:tailEnd len="sm" w="sm" type="none"/>
            </a:ln>
          </p:spPr>
        </p:cxn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5" name="Shape 3245"/>
        <p:cNvGrpSpPr/>
        <p:nvPr/>
      </p:nvGrpSpPr>
      <p:grpSpPr>
        <a:xfrm>
          <a:off x="0" y="0"/>
          <a:ext cx="0" cy="0"/>
          <a:chOff x="0" y="0"/>
          <a:chExt cx="0" cy="0"/>
        </a:xfrm>
      </p:grpSpPr>
      <p:sp>
        <p:nvSpPr>
          <p:cNvPr id="3246" name="Google Shape;3246;p33"/>
          <p:cNvSpPr txBox="1"/>
          <p:nvPr>
            <p:ph idx="4294967295" type="title"/>
          </p:nvPr>
        </p:nvSpPr>
        <p:spPr>
          <a:xfrm>
            <a:off x="241076" y="349924"/>
            <a:ext cx="7704138" cy="573087"/>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2800"/>
              <a:buFont typeface="Fira Sans Extra Condensed"/>
              <a:buNone/>
            </a:pPr>
            <a:r>
              <a:rPr b="1" lang="en">
                <a:solidFill>
                  <a:srgbClr val="2BB9E0"/>
                </a:solidFill>
              </a:rPr>
              <a:t>PHYSICAL EXAMINATION</a:t>
            </a:r>
            <a:endParaRPr b="1">
              <a:solidFill>
                <a:srgbClr val="2BB9E0"/>
              </a:solidFill>
            </a:endParaRPr>
          </a:p>
        </p:txBody>
      </p:sp>
      <p:sp>
        <p:nvSpPr>
          <p:cNvPr id="3247" name="Google Shape;3247;p33"/>
          <p:cNvSpPr/>
          <p:nvPr/>
        </p:nvSpPr>
        <p:spPr>
          <a:xfrm>
            <a:off x="1773645" y="1762449"/>
            <a:ext cx="2468100" cy="2468100"/>
          </a:xfrm>
          <a:prstGeom prst="arc">
            <a:avLst>
              <a:gd fmla="val 16824718" name="adj1"/>
              <a:gd fmla="val 4799796" name="adj2"/>
            </a:avLst>
          </a:prstGeom>
          <a:no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248" name="Google Shape;3248;p33"/>
          <p:cNvSpPr txBox="1"/>
          <p:nvPr/>
        </p:nvSpPr>
        <p:spPr>
          <a:xfrm>
            <a:off x="6328969" y="1553799"/>
            <a:ext cx="2343900" cy="341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 sz="2200" u="none" cap="none" strike="noStrike">
                <a:solidFill>
                  <a:srgbClr val="D7997B"/>
                </a:solidFill>
                <a:latin typeface="Changa One"/>
                <a:ea typeface="Changa One"/>
                <a:cs typeface="Changa One"/>
                <a:sym typeface="Changa One"/>
              </a:rPr>
              <a:t>MERCURY</a:t>
            </a:r>
            <a:endParaRPr b="0" i="0" sz="2200" u="none" cap="none" strike="noStrike">
              <a:solidFill>
                <a:srgbClr val="D7997B"/>
              </a:solidFill>
              <a:latin typeface="Changa One"/>
              <a:ea typeface="Changa One"/>
              <a:cs typeface="Changa One"/>
              <a:sym typeface="Changa One"/>
            </a:endParaRPr>
          </a:p>
        </p:txBody>
      </p:sp>
      <p:sp>
        <p:nvSpPr>
          <p:cNvPr id="3249" name="Google Shape;3249;p33"/>
          <p:cNvSpPr txBox="1"/>
          <p:nvPr/>
        </p:nvSpPr>
        <p:spPr>
          <a:xfrm>
            <a:off x="6328970" y="2005824"/>
            <a:ext cx="2343900" cy="43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 sz="1800" u="none" cap="none" strike="noStrike">
                <a:solidFill>
                  <a:srgbClr val="2BB9E0"/>
                </a:solidFill>
                <a:latin typeface="Cairo"/>
                <a:ea typeface="Cairo"/>
                <a:cs typeface="Cairo"/>
                <a:sym typeface="Cairo"/>
              </a:rPr>
              <a:t>Mercury is very small</a:t>
            </a:r>
            <a:endParaRPr b="0" i="0" sz="1800" u="none" cap="none" strike="noStrike">
              <a:solidFill>
                <a:srgbClr val="2BB9E0"/>
              </a:solidFill>
              <a:latin typeface="Cairo"/>
              <a:ea typeface="Cairo"/>
              <a:cs typeface="Cairo"/>
              <a:sym typeface="Cairo"/>
            </a:endParaRPr>
          </a:p>
        </p:txBody>
      </p:sp>
      <p:sp>
        <p:nvSpPr>
          <p:cNvPr id="3250" name="Google Shape;3250;p33"/>
          <p:cNvSpPr txBox="1"/>
          <p:nvPr/>
        </p:nvSpPr>
        <p:spPr>
          <a:xfrm>
            <a:off x="6328969" y="3506512"/>
            <a:ext cx="2343900" cy="341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 sz="2200" u="none" cap="none" strike="noStrike">
                <a:solidFill>
                  <a:srgbClr val="D7997B"/>
                </a:solidFill>
                <a:latin typeface="Changa One"/>
                <a:ea typeface="Changa One"/>
                <a:cs typeface="Changa One"/>
                <a:sym typeface="Changa One"/>
              </a:rPr>
              <a:t>JUPITER</a:t>
            </a:r>
            <a:endParaRPr b="0" i="0" sz="2200" u="none" cap="none" strike="noStrike">
              <a:solidFill>
                <a:srgbClr val="D7997B"/>
              </a:solidFill>
              <a:latin typeface="Changa One"/>
              <a:ea typeface="Changa One"/>
              <a:cs typeface="Changa One"/>
              <a:sym typeface="Changa One"/>
            </a:endParaRPr>
          </a:p>
        </p:txBody>
      </p:sp>
      <p:sp>
        <p:nvSpPr>
          <p:cNvPr id="3251" name="Google Shape;3251;p33"/>
          <p:cNvSpPr txBox="1"/>
          <p:nvPr/>
        </p:nvSpPr>
        <p:spPr>
          <a:xfrm>
            <a:off x="6328970" y="3963424"/>
            <a:ext cx="2343900" cy="43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 sz="1800" u="none" cap="none" strike="noStrike">
                <a:solidFill>
                  <a:srgbClr val="2BB9E0"/>
                </a:solidFill>
                <a:latin typeface="Cairo"/>
                <a:ea typeface="Cairo"/>
                <a:cs typeface="Cairo"/>
                <a:sym typeface="Cairo"/>
              </a:rPr>
              <a:t>Jupiter is the biggest planet</a:t>
            </a:r>
            <a:endParaRPr b="0" i="0" sz="1800" u="none" cap="none" strike="noStrike">
              <a:solidFill>
                <a:srgbClr val="2BB9E0"/>
              </a:solidFill>
              <a:latin typeface="Cairo"/>
              <a:ea typeface="Cairo"/>
              <a:cs typeface="Cairo"/>
              <a:sym typeface="Cairo"/>
            </a:endParaRPr>
          </a:p>
        </p:txBody>
      </p:sp>
      <p:sp>
        <p:nvSpPr>
          <p:cNvPr id="3252" name="Google Shape;3252;p33"/>
          <p:cNvSpPr txBox="1"/>
          <p:nvPr/>
        </p:nvSpPr>
        <p:spPr>
          <a:xfrm>
            <a:off x="6328970" y="2642949"/>
            <a:ext cx="2343900" cy="341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 sz="2200" u="none" cap="none" strike="noStrike">
                <a:solidFill>
                  <a:srgbClr val="D7997B"/>
                </a:solidFill>
                <a:latin typeface="Changa One"/>
                <a:ea typeface="Changa One"/>
                <a:cs typeface="Changa One"/>
                <a:sym typeface="Changa One"/>
              </a:rPr>
              <a:t>VENUS</a:t>
            </a:r>
            <a:endParaRPr b="0" i="0" sz="2200" u="none" cap="none" strike="noStrike">
              <a:solidFill>
                <a:srgbClr val="D7997B"/>
              </a:solidFill>
              <a:latin typeface="Changa One"/>
              <a:ea typeface="Changa One"/>
              <a:cs typeface="Changa One"/>
              <a:sym typeface="Changa One"/>
            </a:endParaRPr>
          </a:p>
        </p:txBody>
      </p:sp>
      <p:sp>
        <p:nvSpPr>
          <p:cNvPr id="3253" name="Google Shape;3253;p33"/>
          <p:cNvSpPr txBox="1"/>
          <p:nvPr/>
        </p:nvSpPr>
        <p:spPr>
          <a:xfrm>
            <a:off x="6328970" y="2984624"/>
            <a:ext cx="2343900" cy="43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 sz="1800" u="none" cap="none" strike="noStrike">
                <a:solidFill>
                  <a:srgbClr val="2BB9E0"/>
                </a:solidFill>
                <a:latin typeface="Cairo"/>
                <a:ea typeface="Cairo"/>
                <a:cs typeface="Cairo"/>
                <a:sym typeface="Cairo"/>
              </a:rPr>
              <a:t>Venus is a hot planet</a:t>
            </a:r>
            <a:endParaRPr b="0" i="0" sz="1800" u="none" cap="none" strike="noStrike">
              <a:solidFill>
                <a:srgbClr val="2BB9E0"/>
              </a:solidFill>
              <a:latin typeface="Cairo"/>
              <a:ea typeface="Cairo"/>
              <a:cs typeface="Cairo"/>
              <a:sym typeface="Cairo"/>
            </a:endParaRPr>
          </a:p>
        </p:txBody>
      </p:sp>
      <p:sp>
        <p:nvSpPr>
          <p:cNvPr id="3254" name="Google Shape;3254;p33"/>
          <p:cNvSpPr/>
          <p:nvPr/>
        </p:nvSpPr>
        <p:spPr>
          <a:xfrm>
            <a:off x="3615270" y="1881349"/>
            <a:ext cx="287400" cy="2874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800" u="none" cap="none" strike="noStrike">
              <a:solidFill>
                <a:srgbClr val="0070C0"/>
              </a:solidFill>
              <a:latin typeface="Arial"/>
              <a:ea typeface="Arial"/>
              <a:cs typeface="Arial"/>
              <a:sym typeface="Arial"/>
            </a:endParaRPr>
          </a:p>
        </p:txBody>
      </p:sp>
      <p:sp>
        <p:nvSpPr>
          <p:cNvPr id="3255" name="Google Shape;3255;p33"/>
          <p:cNvSpPr/>
          <p:nvPr/>
        </p:nvSpPr>
        <p:spPr>
          <a:xfrm>
            <a:off x="4093145" y="2864499"/>
            <a:ext cx="287400" cy="2874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800" u="none" cap="none" strike="noStrike">
              <a:solidFill>
                <a:srgbClr val="0070C0"/>
              </a:solidFill>
              <a:latin typeface="Arial"/>
              <a:ea typeface="Arial"/>
              <a:cs typeface="Arial"/>
              <a:sym typeface="Arial"/>
            </a:endParaRPr>
          </a:p>
        </p:txBody>
      </p:sp>
      <p:sp>
        <p:nvSpPr>
          <p:cNvPr id="3256" name="Google Shape;3256;p33"/>
          <p:cNvSpPr/>
          <p:nvPr/>
        </p:nvSpPr>
        <p:spPr>
          <a:xfrm>
            <a:off x="3615270" y="3847624"/>
            <a:ext cx="287400" cy="2874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800" u="none" cap="none" strike="noStrike">
              <a:solidFill>
                <a:srgbClr val="0070C0"/>
              </a:solidFill>
              <a:latin typeface="Arial"/>
              <a:ea typeface="Arial"/>
              <a:cs typeface="Arial"/>
              <a:sym typeface="Arial"/>
            </a:endParaRPr>
          </a:p>
        </p:txBody>
      </p:sp>
      <p:cxnSp>
        <p:nvCxnSpPr>
          <p:cNvPr id="3257" name="Google Shape;3257;p33"/>
          <p:cNvCxnSpPr>
            <a:stCxn id="3254" idx="6"/>
          </p:cNvCxnSpPr>
          <p:nvPr/>
        </p:nvCxnSpPr>
        <p:spPr>
          <a:xfrm>
            <a:off x="3902670" y="2025049"/>
            <a:ext cx="1037100" cy="0"/>
          </a:xfrm>
          <a:prstGeom prst="straightConnector1">
            <a:avLst/>
          </a:prstGeom>
          <a:noFill/>
          <a:ln cap="flat" cmpd="sng" w="19050">
            <a:solidFill>
              <a:schemeClr val="dk1"/>
            </a:solidFill>
            <a:prstDash val="solid"/>
            <a:round/>
            <a:headEnd len="sm" w="sm" type="none"/>
            <a:tailEnd len="sm" w="sm" type="none"/>
          </a:ln>
        </p:spPr>
      </p:cxnSp>
      <p:cxnSp>
        <p:nvCxnSpPr>
          <p:cNvPr id="3258" name="Google Shape;3258;p33"/>
          <p:cNvCxnSpPr>
            <a:stCxn id="3255" idx="6"/>
          </p:cNvCxnSpPr>
          <p:nvPr/>
        </p:nvCxnSpPr>
        <p:spPr>
          <a:xfrm>
            <a:off x="4380545" y="3008199"/>
            <a:ext cx="559200" cy="0"/>
          </a:xfrm>
          <a:prstGeom prst="straightConnector1">
            <a:avLst/>
          </a:prstGeom>
          <a:noFill/>
          <a:ln cap="flat" cmpd="sng" w="19050">
            <a:solidFill>
              <a:schemeClr val="dk1"/>
            </a:solidFill>
            <a:prstDash val="solid"/>
            <a:round/>
            <a:headEnd len="sm" w="sm" type="none"/>
            <a:tailEnd len="sm" w="sm" type="none"/>
          </a:ln>
        </p:spPr>
      </p:cxnSp>
      <p:cxnSp>
        <p:nvCxnSpPr>
          <p:cNvPr id="3259" name="Google Shape;3259;p33"/>
          <p:cNvCxnSpPr>
            <a:stCxn id="3256" idx="6"/>
          </p:cNvCxnSpPr>
          <p:nvPr/>
        </p:nvCxnSpPr>
        <p:spPr>
          <a:xfrm>
            <a:off x="3902670" y="3991324"/>
            <a:ext cx="1037100" cy="0"/>
          </a:xfrm>
          <a:prstGeom prst="straightConnector1">
            <a:avLst/>
          </a:prstGeom>
          <a:noFill/>
          <a:ln cap="flat" cmpd="sng" w="19050">
            <a:solidFill>
              <a:schemeClr val="dk1"/>
            </a:solidFill>
            <a:prstDash val="solid"/>
            <a:round/>
            <a:headEnd len="sm" w="sm" type="none"/>
            <a:tailEnd len="sm" w="sm" type="none"/>
          </a:ln>
        </p:spPr>
      </p:cxnSp>
      <p:cxnSp>
        <p:nvCxnSpPr>
          <p:cNvPr id="3260" name="Google Shape;3260;p33"/>
          <p:cNvCxnSpPr/>
          <p:nvPr/>
        </p:nvCxnSpPr>
        <p:spPr>
          <a:xfrm>
            <a:off x="5630957" y="2025099"/>
            <a:ext cx="574500" cy="0"/>
          </a:xfrm>
          <a:prstGeom prst="straightConnector1">
            <a:avLst/>
          </a:prstGeom>
          <a:noFill/>
          <a:ln cap="flat" cmpd="sng" w="19050">
            <a:solidFill>
              <a:schemeClr val="dk1"/>
            </a:solidFill>
            <a:prstDash val="solid"/>
            <a:round/>
            <a:headEnd len="sm" w="sm" type="none"/>
            <a:tailEnd len="med" w="med" type="oval"/>
          </a:ln>
        </p:spPr>
      </p:cxnSp>
      <p:cxnSp>
        <p:nvCxnSpPr>
          <p:cNvPr id="3261" name="Google Shape;3261;p33"/>
          <p:cNvCxnSpPr/>
          <p:nvPr/>
        </p:nvCxnSpPr>
        <p:spPr>
          <a:xfrm>
            <a:off x="5630957" y="3008199"/>
            <a:ext cx="574500" cy="0"/>
          </a:xfrm>
          <a:prstGeom prst="straightConnector1">
            <a:avLst/>
          </a:prstGeom>
          <a:noFill/>
          <a:ln cap="flat" cmpd="sng" w="19050">
            <a:solidFill>
              <a:schemeClr val="dk1"/>
            </a:solidFill>
            <a:prstDash val="solid"/>
            <a:round/>
            <a:headEnd len="sm" w="sm" type="none"/>
            <a:tailEnd len="med" w="med" type="oval"/>
          </a:ln>
        </p:spPr>
      </p:cxnSp>
      <p:cxnSp>
        <p:nvCxnSpPr>
          <p:cNvPr id="3262" name="Google Shape;3262;p33"/>
          <p:cNvCxnSpPr/>
          <p:nvPr/>
        </p:nvCxnSpPr>
        <p:spPr>
          <a:xfrm>
            <a:off x="5630957" y="3991324"/>
            <a:ext cx="574500" cy="0"/>
          </a:xfrm>
          <a:prstGeom prst="straightConnector1">
            <a:avLst/>
          </a:prstGeom>
          <a:noFill/>
          <a:ln cap="flat" cmpd="sng" w="19050">
            <a:solidFill>
              <a:schemeClr val="dk1"/>
            </a:solidFill>
            <a:prstDash val="solid"/>
            <a:round/>
            <a:headEnd len="sm" w="sm" type="none"/>
            <a:tailEnd len="med" w="med" type="oval"/>
          </a:ln>
        </p:spPr>
      </p:cxnSp>
      <p:grpSp>
        <p:nvGrpSpPr>
          <p:cNvPr id="3263" name="Google Shape;3263;p33"/>
          <p:cNvGrpSpPr/>
          <p:nvPr/>
        </p:nvGrpSpPr>
        <p:grpSpPr>
          <a:xfrm>
            <a:off x="160252" y="258204"/>
            <a:ext cx="8793792" cy="305692"/>
            <a:chOff x="165690" y="797446"/>
            <a:chExt cx="8793792" cy="305692"/>
          </a:xfrm>
        </p:grpSpPr>
        <p:sp>
          <p:nvSpPr>
            <p:cNvPr id="3264" name="Google Shape;3264;p33"/>
            <p:cNvSpPr/>
            <p:nvPr/>
          </p:nvSpPr>
          <p:spPr>
            <a:xfrm flipH="1" rot="10800000">
              <a:off x="165690" y="811809"/>
              <a:ext cx="5076557" cy="60351"/>
            </a:xfrm>
            <a:prstGeom prst="rect">
              <a:avLst/>
            </a:prstGeom>
            <a:solidFill>
              <a:srgbClr val="D799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65" name="Google Shape;3265;p33"/>
            <p:cNvSpPr/>
            <p:nvPr/>
          </p:nvSpPr>
          <p:spPr>
            <a:xfrm>
              <a:off x="4212901" y="797446"/>
              <a:ext cx="4746581" cy="305692"/>
            </a:xfrm>
            <a:prstGeom prst="rect">
              <a:avLst/>
            </a:prstGeom>
            <a:solidFill>
              <a:srgbClr val="D799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3266" name="Google Shape;3266;p33"/>
          <p:cNvPicPr preferRelativeResize="0"/>
          <p:nvPr/>
        </p:nvPicPr>
        <p:blipFill rotWithShape="1">
          <a:blip r:embed="rId3">
            <a:alphaModFix/>
          </a:blip>
          <a:srcRect b="0" l="0" r="0" t="0"/>
          <a:stretch/>
        </p:blipFill>
        <p:spPr>
          <a:xfrm>
            <a:off x="629808" y="1125694"/>
            <a:ext cx="2963562" cy="3376210"/>
          </a:xfrm>
          <a:prstGeom prst="rect">
            <a:avLst/>
          </a:prstGeom>
          <a:noFill/>
          <a:ln>
            <a:noFill/>
          </a:ln>
        </p:spPr>
      </p:pic>
      <p:sp>
        <p:nvSpPr>
          <p:cNvPr id="3267" name="Google Shape;3267;p33"/>
          <p:cNvSpPr/>
          <p:nvPr/>
        </p:nvSpPr>
        <p:spPr>
          <a:xfrm>
            <a:off x="5014640" y="1691285"/>
            <a:ext cx="548640" cy="548640"/>
          </a:xfrm>
          <a:prstGeom prst="smileyFace">
            <a:avLst>
              <a:gd fmla="val 4653" name="adj"/>
            </a:avLst>
          </a:prstGeom>
          <a:solidFill>
            <a:srgbClr val="F0E1D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68" name="Google Shape;3268;p33"/>
          <p:cNvSpPr/>
          <p:nvPr/>
        </p:nvSpPr>
        <p:spPr>
          <a:xfrm>
            <a:off x="4995088" y="2642949"/>
            <a:ext cx="548640" cy="548640"/>
          </a:xfrm>
          <a:prstGeom prst="smileyFace">
            <a:avLst>
              <a:gd fmla="val 4653" name="adj"/>
            </a:avLst>
          </a:prstGeom>
          <a:solidFill>
            <a:srgbClr val="F0E1D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69" name="Google Shape;3269;p33"/>
          <p:cNvSpPr/>
          <p:nvPr/>
        </p:nvSpPr>
        <p:spPr>
          <a:xfrm>
            <a:off x="5024143" y="3586384"/>
            <a:ext cx="548640" cy="548640"/>
          </a:xfrm>
          <a:prstGeom prst="smileyFace">
            <a:avLst>
              <a:gd fmla="val 4653" name="adj"/>
            </a:avLst>
          </a:prstGeom>
          <a:solidFill>
            <a:srgbClr val="F0E1D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3" name="Shape 3273"/>
        <p:cNvGrpSpPr/>
        <p:nvPr/>
      </p:nvGrpSpPr>
      <p:grpSpPr>
        <a:xfrm>
          <a:off x="0" y="0"/>
          <a:ext cx="0" cy="0"/>
          <a:chOff x="0" y="0"/>
          <a:chExt cx="0" cy="0"/>
        </a:xfrm>
      </p:grpSpPr>
      <p:pic>
        <p:nvPicPr>
          <p:cNvPr id="3274" name="Google Shape;3274;p34"/>
          <p:cNvPicPr preferRelativeResize="0"/>
          <p:nvPr/>
        </p:nvPicPr>
        <p:blipFill rotWithShape="1">
          <a:blip r:embed="rId3">
            <a:alphaModFix/>
          </a:blip>
          <a:srcRect b="0" l="0" r="0" t="0"/>
          <a:stretch/>
        </p:blipFill>
        <p:spPr>
          <a:xfrm>
            <a:off x="198120" y="92490"/>
            <a:ext cx="8732520" cy="809719"/>
          </a:xfrm>
          <a:prstGeom prst="rect">
            <a:avLst/>
          </a:prstGeom>
          <a:noFill/>
          <a:ln>
            <a:noFill/>
          </a:ln>
        </p:spPr>
      </p:pic>
      <p:sp>
        <p:nvSpPr>
          <p:cNvPr id="3275" name="Google Shape;3275;p34"/>
          <p:cNvSpPr txBox="1"/>
          <p:nvPr>
            <p:ph idx="4294967295" type="body"/>
          </p:nvPr>
        </p:nvSpPr>
        <p:spPr>
          <a:xfrm>
            <a:off x="0" y="161380"/>
            <a:ext cx="9144000" cy="287338"/>
          </a:xfrm>
          <a:prstGeom prst="rect">
            <a:avLst/>
          </a:prstGeom>
          <a:noFill/>
          <a:ln>
            <a:noFill/>
          </a:ln>
        </p:spPr>
        <p:txBody>
          <a:bodyPr anchorCtr="0" anchor="t" bIns="91425" lIns="91425" spcFirstLastPara="1" rIns="91425" wrap="square" tIns="91425">
            <a:noAutofit/>
          </a:bodyPr>
          <a:lstStyle/>
          <a:p>
            <a:pPr indent="0" lvl="0" marL="152400" rtl="0" algn="ctr">
              <a:lnSpc>
                <a:spcPct val="100000"/>
              </a:lnSpc>
              <a:spcBef>
                <a:spcPts val="0"/>
              </a:spcBef>
              <a:spcAft>
                <a:spcPts val="0"/>
              </a:spcAft>
              <a:buSzPts val="1400"/>
              <a:buNone/>
            </a:pPr>
            <a:r>
              <a:rPr b="1" lang="en" sz="3200">
                <a:solidFill>
                  <a:srgbClr val="2BB9E0"/>
                </a:solidFill>
              </a:rPr>
              <a:t>Insert the title of your subtitle Here</a:t>
            </a:r>
            <a:endParaRPr/>
          </a:p>
        </p:txBody>
      </p:sp>
      <p:sp>
        <p:nvSpPr>
          <p:cNvPr id="3276" name="Google Shape;3276;p34"/>
          <p:cNvSpPr txBox="1"/>
          <p:nvPr/>
        </p:nvSpPr>
        <p:spPr>
          <a:xfrm>
            <a:off x="595530" y="1539382"/>
            <a:ext cx="242177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600" u="none" cap="none" strike="noStrike">
                <a:solidFill>
                  <a:schemeClr val="dk1"/>
                </a:solidFill>
                <a:latin typeface="Arial"/>
                <a:ea typeface="Arial"/>
                <a:cs typeface="Arial"/>
                <a:sym typeface="Arial"/>
              </a:rPr>
              <a:t>Your Text Here</a:t>
            </a:r>
            <a:endParaRPr b="1" i="0" sz="1600" u="none" cap="none" strike="noStrike">
              <a:solidFill>
                <a:schemeClr val="dk1"/>
              </a:solidFill>
              <a:latin typeface="Arial"/>
              <a:ea typeface="Arial"/>
              <a:cs typeface="Arial"/>
              <a:sym typeface="Arial"/>
            </a:endParaRPr>
          </a:p>
        </p:txBody>
      </p:sp>
      <p:sp>
        <p:nvSpPr>
          <p:cNvPr id="3277" name="Google Shape;3277;p34"/>
          <p:cNvSpPr txBox="1"/>
          <p:nvPr/>
        </p:nvSpPr>
        <p:spPr>
          <a:xfrm>
            <a:off x="595530" y="2054334"/>
            <a:ext cx="2421770" cy="21929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chemeClr val="dk1"/>
                </a:solidFill>
                <a:latin typeface="Arial"/>
                <a:ea typeface="Arial"/>
                <a:cs typeface="Arial"/>
                <a:sym typeface="Arial"/>
              </a:rPr>
              <a:t>You can simply impress your audience and add a unique zing and appeal to your Presentations.  </a:t>
            </a:r>
            <a:endParaRPr/>
          </a:p>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 sz="1050" u="none" cap="none" strike="noStrike">
                <a:solidFill>
                  <a:schemeClr val="dk1"/>
                </a:solidFill>
                <a:latin typeface="Arial"/>
                <a:ea typeface="Arial"/>
                <a:cs typeface="Arial"/>
                <a:sym typeface="Arial"/>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endParaRPr/>
          </a:p>
        </p:txBody>
      </p:sp>
      <p:sp>
        <p:nvSpPr>
          <p:cNvPr id="3278" name="Google Shape;3278;p34"/>
          <p:cNvSpPr/>
          <p:nvPr/>
        </p:nvSpPr>
        <p:spPr>
          <a:xfrm>
            <a:off x="595530" y="1932223"/>
            <a:ext cx="2412000" cy="36000"/>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2BB9E0"/>
              </a:solidFill>
              <a:latin typeface="Arial"/>
              <a:ea typeface="Arial"/>
              <a:cs typeface="Arial"/>
              <a:sym typeface="Arial"/>
            </a:endParaRPr>
          </a:p>
        </p:txBody>
      </p:sp>
      <p:pic>
        <p:nvPicPr>
          <p:cNvPr id="3279" name="Google Shape;3279;p34"/>
          <p:cNvPicPr preferRelativeResize="0"/>
          <p:nvPr/>
        </p:nvPicPr>
        <p:blipFill rotWithShape="1">
          <a:blip r:embed="rId4">
            <a:alphaModFix/>
          </a:blip>
          <a:srcRect b="0" l="0" r="0" t="0"/>
          <a:stretch/>
        </p:blipFill>
        <p:spPr>
          <a:xfrm>
            <a:off x="3275635" y="1327330"/>
            <a:ext cx="5092861" cy="3355577"/>
          </a:xfrm>
          <a:prstGeom prst="rect">
            <a:avLst/>
          </a:prstGeom>
          <a:noFill/>
          <a:ln>
            <a:noFill/>
          </a:ln>
        </p:spPr>
      </p:pic>
      <p:grpSp>
        <p:nvGrpSpPr>
          <p:cNvPr id="3280" name="Google Shape;3280;p34"/>
          <p:cNvGrpSpPr/>
          <p:nvPr/>
        </p:nvGrpSpPr>
        <p:grpSpPr>
          <a:xfrm>
            <a:off x="198120" y="988398"/>
            <a:ext cx="8732520" cy="4155102"/>
            <a:chOff x="198120" y="988398"/>
            <a:chExt cx="8732520" cy="4155102"/>
          </a:xfrm>
        </p:grpSpPr>
        <p:sp>
          <p:nvSpPr>
            <p:cNvPr id="3281" name="Google Shape;3281;p34"/>
            <p:cNvSpPr/>
            <p:nvPr/>
          </p:nvSpPr>
          <p:spPr>
            <a:xfrm>
              <a:off x="198120" y="4844946"/>
              <a:ext cx="8732520" cy="298554"/>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282" name="Google Shape;3282;p34"/>
            <p:cNvCxnSpPr/>
            <p:nvPr/>
          </p:nvCxnSpPr>
          <p:spPr>
            <a:xfrm>
              <a:off x="8915400" y="1126145"/>
              <a:ext cx="0" cy="3868078"/>
            </a:xfrm>
            <a:prstGeom prst="straightConnector1">
              <a:avLst/>
            </a:prstGeom>
            <a:noFill/>
            <a:ln cap="flat" cmpd="sng" w="9525">
              <a:solidFill>
                <a:srgbClr val="2BB9E0"/>
              </a:solidFill>
              <a:prstDash val="solid"/>
              <a:round/>
              <a:headEnd len="sm" w="sm" type="none"/>
              <a:tailEnd len="sm" w="sm" type="none"/>
            </a:ln>
          </p:spPr>
        </p:cxnSp>
        <p:cxnSp>
          <p:nvCxnSpPr>
            <p:cNvPr id="3283" name="Google Shape;3283;p34"/>
            <p:cNvCxnSpPr/>
            <p:nvPr/>
          </p:nvCxnSpPr>
          <p:spPr>
            <a:xfrm>
              <a:off x="198120" y="988398"/>
              <a:ext cx="0" cy="3868078"/>
            </a:xfrm>
            <a:prstGeom prst="straightConnector1">
              <a:avLst/>
            </a:prstGeom>
            <a:noFill/>
            <a:ln cap="flat" cmpd="sng" w="9525">
              <a:solidFill>
                <a:srgbClr val="2BB9E0"/>
              </a:solidFill>
              <a:prstDash val="solid"/>
              <a:round/>
              <a:headEnd len="sm" w="sm" type="none"/>
              <a:tailEnd len="sm" w="sm" type="none"/>
            </a:ln>
          </p:spPr>
        </p:cxn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7" name="Shape 3287"/>
        <p:cNvGrpSpPr/>
        <p:nvPr/>
      </p:nvGrpSpPr>
      <p:grpSpPr>
        <a:xfrm>
          <a:off x="0" y="0"/>
          <a:ext cx="0" cy="0"/>
          <a:chOff x="0" y="0"/>
          <a:chExt cx="0" cy="0"/>
        </a:xfrm>
      </p:grpSpPr>
      <p:grpSp>
        <p:nvGrpSpPr>
          <p:cNvPr id="3288" name="Google Shape;3288;p35"/>
          <p:cNvGrpSpPr/>
          <p:nvPr/>
        </p:nvGrpSpPr>
        <p:grpSpPr>
          <a:xfrm>
            <a:off x="-11906" y="32360"/>
            <a:ext cx="9167812" cy="727075"/>
            <a:chOff x="17463" y="-1141413"/>
            <a:chExt cx="9167812" cy="727075"/>
          </a:xfrm>
        </p:grpSpPr>
        <p:sp>
          <p:nvSpPr>
            <p:cNvPr id="3289" name="Google Shape;3289;p35"/>
            <p:cNvSpPr/>
            <p:nvPr/>
          </p:nvSpPr>
          <p:spPr>
            <a:xfrm>
              <a:off x="228600" y="-958851"/>
              <a:ext cx="4745037" cy="441325"/>
            </a:xfrm>
            <a:custGeom>
              <a:rect b="b" l="l" r="r" t="t"/>
              <a:pathLst>
                <a:path extrusionOk="0" h="116" w="1264">
                  <a:moveTo>
                    <a:pt x="990" y="0"/>
                  </a:moveTo>
                  <a:cubicBezTo>
                    <a:pt x="997" y="6"/>
                    <a:pt x="1006" y="4"/>
                    <a:pt x="1013" y="4"/>
                  </a:cubicBezTo>
                  <a:cubicBezTo>
                    <a:pt x="1067" y="4"/>
                    <a:pt x="1121" y="4"/>
                    <a:pt x="1175" y="4"/>
                  </a:cubicBezTo>
                  <a:cubicBezTo>
                    <a:pt x="1187" y="3"/>
                    <a:pt x="1193" y="7"/>
                    <a:pt x="1200" y="16"/>
                  </a:cubicBezTo>
                  <a:cubicBezTo>
                    <a:pt x="1218" y="44"/>
                    <a:pt x="1236" y="70"/>
                    <a:pt x="1255" y="97"/>
                  </a:cubicBezTo>
                  <a:cubicBezTo>
                    <a:pt x="1258" y="103"/>
                    <a:pt x="1263" y="107"/>
                    <a:pt x="1264" y="116"/>
                  </a:cubicBezTo>
                  <a:cubicBezTo>
                    <a:pt x="1198" y="116"/>
                    <a:pt x="1134" y="116"/>
                    <a:pt x="1069" y="116"/>
                  </a:cubicBezTo>
                  <a:cubicBezTo>
                    <a:pt x="719" y="116"/>
                    <a:pt x="368" y="116"/>
                    <a:pt x="17" y="116"/>
                  </a:cubicBezTo>
                  <a:cubicBezTo>
                    <a:pt x="11" y="116"/>
                    <a:pt x="6" y="116"/>
                    <a:pt x="1" y="115"/>
                  </a:cubicBezTo>
                  <a:cubicBezTo>
                    <a:pt x="1" y="87"/>
                    <a:pt x="0" y="59"/>
                    <a:pt x="0" y="31"/>
                  </a:cubicBezTo>
                  <a:cubicBezTo>
                    <a:pt x="0" y="3"/>
                    <a:pt x="0" y="3"/>
                    <a:pt x="28" y="3"/>
                  </a:cubicBezTo>
                  <a:cubicBezTo>
                    <a:pt x="342" y="3"/>
                    <a:pt x="656" y="3"/>
                    <a:pt x="969" y="3"/>
                  </a:cubicBezTo>
                  <a:cubicBezTo>
                    <a:pt x="976" y="3"/>
                    <a:pt x="984" y="6"/>
                    <a:pt x="990" y="0"/>
                  </a:cubicBezTo>
                  <a:close/>
                </a:path>
              </a:pathLst>
            </a:custGeom>
            <a:solidFill>
              <a:srgbClr val="3FBB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0" name="Google Shape;3290;p35"/>
            <p:cNvSpPr/>
            <p:nvPr/>
          </p:nvSpPr>
          <p:spPr>
            <a:xfrm>
              <a:off x="17463" y="-1141413"/>
              <a:ext cx="3927475" cy="620713"/>
            </a:xfrm>
            <a:custGeom>
              <a:rect b="b" l="l" r="r" t="t"/>
              <a:pathLst>
                <a:path extrusionOk="0" h="163" w="1046">
                  <a:moveTo>
                    <a:pt x="1046" y="48"/>
                  </a:moveTo>
                  <a:cubicBezTo>
                    <a:pt x="1040" y="54"/>
                    <a:pt x="1032" y="51"/>
                    <a:pt x="1025" y="51"/>
                  </a:cubicBezTo>
                  <a:cubicBezTo>
                    <a:pt x="712" y="51"/>
                    <a:pt x="398" y="51"/>
                    <a:pt x="84" y="51"/>
                  </a:cubicBezTo>
                  <a:cubicBezTo>
                    <a:pt x="56" y="51"/>
                    <a:pt x="56" y="51"/>
                    <a:pt x="56" y="79"/>
                  </a:cubicBezTo>
                  <a:cubicBezTo>
                    <a:pt x="56" y="107"/>
                    <a:pt x="57" y="135"/>
                    <a:pt x="57" y="163"/>
                  </a:cubicBezTo>
                  <a:cubicBezTo>
                    <a:pt x="38" y="163"/>
                    <a:pt x="20" y="163"/>
                    <a:pt x="2" y="163"/>
                  </a:cubicBezTo>
                  <a:cubicBezTo>
                    <a:pt x="2" y="114"/>
                    <a:pt x="4" y="64"/>
                    <a:pt x="1" y="15"/>
                  </a:cubicBezTo>
                  <a:cubicBezTo>
                    <a:pt x="0" y="0"/>
                    <a:pt x="6" y="1"/>
                    <a:pt x="15" y="1"/>
                  </a:cubicBezTo>
                  <a:cubicBezTo>
                    <a:pt x="80" y="1"/>
                    <a:pt x="145" y="1"/>
                    <a:pt x="209" y="1"/>
                  </a:cubicBezTo>
                  <a:cubicBezTo>
                    <a:pt x="419" y="1"/>
                    <a:pt x="629" y="1"/>
                    <a:pt x="839" y="1"/>
                  </a:cubicBezTo>
                  <a:cubicBezTo>
                    <a:pt x="853" y="1"/>
                    <a:pt x="863" y="3"/>
                    <a:pt x="867" y="17"/>
                  </a:cubicBezTo>
                  <a:cubicBezTo>
                    <a:pt x="870" y="27"/>
                    <a:pt x="876" y="28"/>
                    <a:pt x="885" y="28"/>
                  </a:cubicBezTo>
                  <a:cubicBezTo>
                    <a:pt x="927" y="28"/>
                    <a:pt x="969" y="29"/>
                    <a:pt x="1011" y="28"/>
                  </a:cubicBezTo>
                  <a:cubicBezTo>
                    <a:pt x="1029" y="27"/>
                    <a:pt x="1041" y="31"/>
                    <a:pt x="1046" y="48"/>
                  </a:cubicBezTo>
                  <a:close/>
                </a:path>
              </a:pathLst>
            </a:custGeom>
            <a:solidFill>
              <a:srgbClr val="FC75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1" name="Google Shape;3291;p35"/>
            <p:cNvSpPr/>
            <p:nvPr/>
          </p:nvSpPr>
          <p:spPr>
            <a:xfrm>
              <a:off x="17463" y="-476251"/>
              <a:ext cx="9167812" cy="61913"/>
            </a:xfrm>
            <a:custGeom>
              <a:rect b="b" l="l" r="r" t="t"/>
              <a:pathLst>
                <a:path extrusionOk="0" h="16" w="2442">
                  <a:moveTo>
                    <a:pt x="1220" y="15"/>
                  </a:moveTo>
                  <a:cubicBezTo>
                    <a:pt x="820" y="15"/>
                    <a:pt x="420" y="15"/>
                    <a:pt x="20" y="15"/>
                  </a:cubicBezTo>
                  <a:cubicBezTo>
                    <a:pt x="17" y="15"/>
                    <a:pt x="14" y="16"/>
                    <a:pt x="10" y="16"/>
                  </a:cubicBezTo>
                  <a:cubicBezTo>
                    <a:pt x="6" y="16"/>
                    <a:pt x="0" y="15"/>
                    <a:pt x="0" y="10"/>
                  </a:cubicBezTo>
                  <a:cubicBezTo>
                    <a:pt x="0" y="6"/>
                    <a:pt x="4" y="0"/>
                    <a:pt x="11" y="1"/>
                  </a:cubicBezTo>
                  <a:cubicBezTo>
                    <a:pt x="14" y="1"/>
                    <a:pt x="17" y="1"/>
                    <a:pt x="21" y="1"/>
                  </a:cubicBezTo>
                  <a:cubicBezTo>
                    <a:pt x="822" y="1"/>
                    <a:pt x="1623" y="1"/>
                    <a:pt x="2424" y="1"/>
                  </a:cubicBezTo>
                  <a:cubicBezTo>
                    <a:pt x="2428" y="1"/>
                    <a:pt x="2432" y="1"/>
                    <a:pt x="2436" y="1"/>
                  </a:cubicBezTo>
                  <a:cubicBezTo>
                    <a:pt x="2440" y="1"/>
                    <a:pt x="2441" y="4"/>
                    <a:pt x="2441" y="8"/>
                  </a:cubicBezTo>
                  <a:cubicBezTo>
                    <a:pt x="2442" y="12"/>
                    <a:pt x="2440" y="15"/>
                    <a:pt x="2435" y="15"/>
                  </a:cubicBezTo>
                  <a:cubicBezTo>
                    <a:pt x="2430" y="15"/>
                    <a:pt x="2424" y="15"/>
                    <a:pt x="2419" y="15"/>
                  </a:cubicBezTo>
                  <a:cubicBezTo>
                    <a:pt x="2019" y="15"/>
                    <a:pt x="1619" y="15"/>
                    <a:pt x="1220" y="15"/>
                  </a:cubicBezTo>
                  <a:close/>
                </a:path>
              </a:pathLst>
            </a:custGeom>
            <a:solidFill>
              <a:srgbClr val="2F3B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2" name="Google Shape;3292;p35"/>
            <p:cNvSpPr/>
            <p:nvPr/>
          </p:nvSpPr>
          <p:spPr>
            <a:xfrm>
              <a:off x="8885238" y="-631826"/>
              <a:ext cx="128587" cy="128588"/>
            </a:xfrm>
            <a:custGeom>
              <a:rect b="b" l="l" r="r" t="t"/>
              <a:pathLst>
                <a:path extrusionOk="0" h="34" w="34">
                  <a:moveTo>
                    <a:pt x="31" y="20"/>
                  </a:moveTo>
                  <a:cubicBezTo>
                    <a:pt x="34" y="33"/>
                    <a:pt x="24" y="31"/>
                    <a:pt x="15" y="32"/>
                  </a:cubicBezTo>
                  <a:cubicBezTo>
                    <a:pt x="0" y="34"/>
                    <a:pt x="4" y="23"/>
                    <a:pt x="3" y="14"/>
                  </a:cubicBezTo>
                  <a:cubicBezTo>
                    <a:pt x="1" y="0"/>
                    <a:pt x="11" y="3"/>
                    <a:pt x="19" y="2"/>
                  </a:cubicBezTo>
                  <a:cubicBezTo>
                    <a:pt x="34" y="1"/>
                    <a:pt x="31" y="11"/>
                    <a:pt x="31" y="20"/>
                  </a:cubicBezTo>
                  <a:close/>
                </a:path>
              </a:pathLst>
            </a:custGeom>
            <a:solidFill>
              <a:srgbClr val="2F3B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3" name="Google Shape;3293;p35"/>
            <p:cNvSpPr/>
            <p:nvPr/>
          </p:nvSpPr>
          <p:spPr>
            <a:xfrm>
              <a:off x="9024938" y="-628651"/>
              <a:ext cx="131762" cy="125413"/>
            </a:xfrm>
            <a:custGeom>
              <a:rect b="b" l="l" r="r" t="t"/>
              <a:pathLst>
                <a:path extrusionOk="0" h="33" w="35">
                  <a:moveTo>
                    <a:pt x="3" y="16"/>
                  </a:moveTo>
                  <a:cubicBezTo>
                    <a:pt x="0" y="4"/>
                    <a:pt x="6" y="1"/>
                    <a:pt x="18" y="0"/>
                  </a:cubicBezTo>
                  <a:cubicBezTo>
                    <a:pt x="32" y="0"/>
                    <a:pt x="34" y="5"/>
                    <a:pt x="35" y="17"/>
                  </a:cubicBezTo>
                  <a:cubicBezTo>
                    <a:pt x="35" y="31"/>
                    <a:pt x="29" y="32"/>
                    <a:pt x="18" y="32"/>
                  </a:cubicBezTo>
                  <a:cubicBezTo>
                    <a:pt x="5" y="33"/>
                    <a:pt x="1" y="28"/>
                    <a:pt x="3" y="16"/>
                  </a:cubicBezTo>
                  <a:close/>
                </a:path>
              </a:pathLst>
            </a:custGeom>
            <a:solidFill>
              <a:srgbClr val="2F3B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4" name="Google Shape;3294;p35"/>
            <p:cNvSpPr/>
            <p:nvPr/>
          </p:nvSpPr>
          <p:spPr>
            <a:xfrm>
              <a:off x="8731250" y="-635001"/>
              <a:ext cx="139700" cy="131763"/>
            </a:xfrm>
            <a:custGeom>
              <a:rect b="b" l="l" r="r" t="t"/>
              <a:pathLst>
                <a:path extrusionOk="0" h="35" w="37">
                  <a:moveTo>
                    <a:pt x="34" y="19"/>
                  </a:moveTo>
                  <a:cubicBezTo>
                    <a:pt x="37" y="32"/>
                    <a:pt x="30" y="35"/>
                    <a:pt x="16" y="35"/>
                  </a:cubicBezTo>
                  <a:cubicBezTo>
                    <a:pt x="0" y="34"/>
                    <a:pt x="5" y="24"/>
                    <a:pt x="4" y="15"/>
                  </a:cubicBezTo>
                  <a:cubicBezTo>
                    <a:pt x="3" y="0"/>
                    <a:pt x="14" y="4"/>
                    <a:pt x="23" y="3"/>
                  </a:cubicBezTo>
                  <a:cubicBezTo>
                    <a:pt x="34" y="2"/>
                    <a:pt x="37" y="8"/>
                    <a:pt x="34" y="19"/>
                  </a:cubicBezTo>
                  <a:close/>
                </a:path>
              </a:pathLst>
            </a:custGeom>
            <a:solidFill>
              <a:srgbClr val="3FBB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295" name="Google Shape;3295;p35"/>
          <p:cNvSpPr/>
          <p:nvPr/>
        </p:nvSpPr>
        <p:spPr>
          <a:xfrm>
            <a:off x="4534561" y="4622812"/>
            <a:ext cx="3883916" cy="304511"/>
          </a:xfrm>
          <a:prstGeom prst="ellipse">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96" name="Google Shape;3296;p35"/>
          <p:cNvSpPr txBox="1"/>
          <p:nvPr>
            <p:ph idx="1" type="subTitle"/>
          </p:nvPr>
        </p:nvSpPr>
        <p:spPr>
          <a:xfrm>
            <a:off x="949860" y="2047311"/>
            <a:ext cx="3584700" cy="1074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lt1"/>
              </a:buClr>
              <a:buSzPts val="1100"/>
              <a:buFont typeface="Arial"/>
              <a:buNone/>
            </a:pPr>
            <a:r>
              <a:rPr b="1" lang="en" sz="2000">
                <a:solidFill>
                  <a:srgbClr val="2BB9E0"/>
                </a:solidFill>
              </a:rPr>
              <a:t>Do you have any questions?</a:t>
            </a:r>
            <a:endParaRPr b="1" sz="2000">
              <a:solidFill>
                <a:srgbClr val="2BB9E0"/>
              </a:solidFill>
            </a:endParaRPr>
          </a:p>
          <a:p>
            <a:pPr indent="0" lvl="0" marL="0" rtl="0" algn="ctr">
              <a:lnSpc>
                <a:spcPct val="100000"/>
              </a:lnSpc>
              <a:spcBef>
                <a:spcPts val="0"/>
              </a:spcBef>
              <a:spcAft>
                <a:spcPts val="0"/>
              </a:spcAft>
              <a:buClr>
                <a:schemeClr val="lt1"/>
              </a:buClr>
              <a:buSzPts val="1100"/>
              <a:buFont typeface="Arial"/>
              <a:buNone/>
            </a:pPr>
            <a:r>
              <a:t/>
            </a:r>
            <a:endParaRPr b="1" sz="2000">
              <a:solidFill>
                <a:srgbClr val="2BB9E0"/>
              </a:solidFill>
            </a:endParaRPr>
          </a:p>
        </p:txBody>
      </p:sp>
      <p:sp>
        <p:nvSpPr>
          <p:cNvPr id="3297" name="Google Shape;3297;p35"/>
          <p:cNvSpPr txBox="1"/>
          <p:nvPr>
            <p:ph type="title"/>
          </p:nvPr>
        </p:nvSpPr>
        <p:spPr>
          <a:xfrm>
            <a:off x="-567032" y="604653"/>
            <a:ext cx="5511300" cy="1381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sz="6600">
                <a:solidFill>
                  <a:srgbClr val="FC756E"/>
                </a:solidFill>
              </a:rPr>
              <a:t>THANKS</a:t>
            </a:r>
            <a:endParaRPr sz="6600">
              <a:solidFill>
                <a:srgbClr val="FC756E"/>
              </a:solidFill>
            </a:endParaRPr>
          </a:p>
        </p:txBody>
      </p:sp>
      <p:sp>
        <p:nvSpPr>
          <p:cNvPr id="3298" name="Google Shape;3298;p35"/>
          <p:cNvSpPr txBox="1"/>
          <p:nvPr/>
        </p:nvSpPr>
        <p:spPr>
          <a:xfrm>
            <a:off x="932549" y="2449514"/>
            <a:ext cx="242177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050" u="none" cap="none" strike="noStrike">
                <a:solidFill>
                  <a:srgbClr val="000000"/>
                </a:solidFill>
                <a:latin typeface="Arial"/>
                <a:ea typeface="Arial"/>
                <a:cs typeface="Arial"/>
                <a:sym typeface="Arial"/>
              </a:rPr>
              <a:t>You can simply impress your audience and add a unique zing and appeal to Template will your Time, Money and Reputation. You can simply impress your audience and add a unique zing and appeal to your Presentations. </a:t>
            </a:r>
            <a:endParaRPr/>
          </a:p>
        </p:txBody>
      </p:sp>
      <p:sp>
        <p:nvSpPr>
          <p:cNvPr id="3299" name="Google Shape;3299;p35"/>
          <p:cNvSpPr txBox="1"/>
          <p:nvPr/>
        </p:nvSpPr>
        <p:spPr>
          <a:xfrm>
            <a:off x="932549" y="3834509"/>
            <a:ext cx="242177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1050" u="none" cap="none" strike="noStrike">
                <a:solidFill>
                  <a:srgbClr val="000000"/>
                </a:solidFill>
                <a:latin typeface="Arial"/>
                <a:ea typeface="Arial"/>
                <a:cs typeface="Arial"/>
                <a:sym typeface="Arial"/>
              </a:rPr>
              <a:t>You can simply impress your audience and add a unique zing and appeal to Template will your Time, Money and Reputation. You can simply impress your audience and add a unique zing and appeal to your Presentations. </a:t>
            </a:r>
            <a:endParaRPr/>
          </a:p>
        </p:txBody>
      </p:sp>
      <p:pic>
        <p:nvPicPr>
          <p:cNvPr id="3300" name="Google Shape;3300;p35"/>
          <p:cNvPicPr preferRelativeResize="0"/>
          <p:nvPr/>
        </p:nvPicPr>
        <p:blipFill rotWithShape="1">
          <a:blip r:embed="rId3">
            <a:alphaModFix/>
          </a:blip>
          <a:srcRect b="0" l="0" r="0" t="0"/>
          <a:stretch/>
        </p:blipFill>
        <p:spPr>
          <a:xfrm>
            <a:off x="4701542" y="1234244"/>
            <a:ext cx="3549953" cy="3549953"/>
          </a:xfrm>
          <a:prstGeom prst="rect">
            <a:avLst/>
          </a:prstGeom>
          <a:noFill/>
          <a:ln>
            <a:noFill/>
          </a:ln>
        </p:spPr>
      </p:pic>
      <p:sp>
        <p:nvSpPr>
          <p:cNvPr id="3301" name="Google Shape;3301;p35"/>
          <p:cNvSpPr txBox="1"/>
          <p:nvPr/>
        </p:nvSpPr>
        <p:spPr>
          <a:xfrm>
            <a:off x="4622467" y="4527006"/>
            <a:ext cx="3708102" cy="47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 sz="2000" u="none" cap="none" strike="noStrike">
                <a:solidFill>
                  <a:schemeClr val="lt1"/>
                </a:solidFill>
                <a:latin typeface="Arial"/>
                <a:ea typeface="Arial"/>
                <a:cs typeface="Arial"/>
                <a:sym typeface="Arial"/>
              </a:rPr>
              <a:t>plantillaspower-point.com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5" name="Shape 3305"/>
        <p:cNvGrpSpPr/>
        <p:nvPr/>
      </p:nvGrpSpPr>
      <p:grpSpPr>
        <a:xfrm>
          <a:off x="0" y="0"/>
          <a:ext cx="0" cy="0"/>
          <a:chOff x="0" y="0"/>
          <a:chExt cx="0" cy="0"/>
        </a:xfrm>
      </p:grpSpPr>
      <p:sp>
        <p:nvSpPr>
          <p:cNvPr id="3306" name="Google Shape;3306;p36"/>
          <p:cNvSpPr txBox="1"/>
          <p:nvPr>
            <p:ph type="ctrTitle"/>
          </p:nvPr>
        </p:nvSpPr>
        <p:spPr>
          <a:xfrm flipH="1">
            <a:off x="5268250" y="2868975"/>
            <a:ext cx="3155700" cy="8361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000"/>
              <a:buNone/>
            </a:pPr>
            <a:r>
              <a:rPr lang="en">
                <a:solidFill>
                  <a:srgbClr val="FFFFFF"/>
                </a:solidFill>
              </a:rPr>
              <a:t>WHOA!</a:t>
            </a:r>
            <a:endParaRPr>
              <a:solidFill>
                <a:srgbClr val="FFFFFF"/>
              </a:solidFill>
            </a:endParaRPr>
          </a:p>
        </p:txBody>
      </p:sp>
      <p:sp>
        <p:nvSpPr>
          <p:cNvPr id="3307" name="Google Shape;3307;p36"/>
          <p:cNvSpPr txBox="1"/>
          <p:nvPr>
            <p:ph idx="1" type="subTitle"/>
          </p:nvPr>
        </p:nvSpPr>
        <p:spPr>
          <a:xfrm>
            <a:off x="5465650" y="1116050"/>
            <a:ext cx="2958300" cy="16431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400"/>
              <a:buNone/>
            </a:pPr>
            <a:r>
              <a:rPr lang="en"/>
              <a:t>You can give here a brief description of the topic you want to talk about. For example, if you want to talk about Mercury, you can say that it’s the closest planet to the Sun and the smallest one in the Solar System</a:t>
            </a:r>
            <a:endParaRPr/>
          </a:p>
        </p:txBody>
      </p:sp>
      <p:pic>
        <p:nvPicPr>
          <p:cNvPr id="3308" name="Google Shape;3308;p36"/>
          <p:cNvPicPr preferRelativeResize="0"/>
          <p:nvPr/>
        </p:nvPicPr>
        <p:blipFill rotWithShape="1">
          <a:blip r:embed="rId3">
            <a:alphaModFix/>
          </a:blip>
          <a:srcRect b="0" l="0" r="0" t="0"/>
          <a:stretch/>
        </p:blipFill>
        <p:spPr>
          <a:xfrm>
            <a:off x="467892" y="1297195"/>
            <a:ext cx="3923025" cy="3143559"/>
          </a:xfrm>
          <a:prstGeom prst="rect">
            <a:avLst/>
          </a:prstGeom>
          <a:noFill/>
          <a:ln>
            <a:noFill/>
          </a:ln>
        </p:spPr>
      </p:pic>
      <p:grpSp>
        <p:nvGrpSpPr>
          <p:cNvPr id="3309" name="Google Shape;3309;p36"/>
          <p:cNvGrpSpPr/>
          <p:nvPr/>
        </p:nvGrpSpPr>
        <p:grpSpPr>
          <a:xfrm>
            <a:off x="0" y="1126145"/>
            <a:ext cx="8930640" cy="4017355"/>
            <a:chOff x="198120" y="1126145"/>
            <a:chExt cx="8732520" cy="4017355"/>
          </a:xfrm>
        </p:grpSpPr>
        <p:sp>
          <p:nvSpPr>
            <p:cNvPr id="3310" name="Google Shape;3310;p36"/>
            <p:cNvSpPr/>
            <p:nvPr/>
          </p:nvSpPr>
          <p:spPr>
            <a:xfrm>
              <a:off x="198120" y="4844946"/>
              <a:ext cx="8732520" cy="298554"/>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311" name="Google Shape;3311;p36"/>
            <p:cNvCxnSpPr/>
            <p:nvPr/>
          </p:nvCxnSpPr>
          <p:spPr>
            <a:xfrm>
              <a:off x="8915400" y="1126145"/>
              <a:ext cx="0" cy="3868078"/>
            </a:xfrm>
            <a:prstGeom prst="straightConnector1">
              <a:avLst/>
            </a:prstGeom>
            <a:noFill/>
            <a:ln cap="flat" cmpd="sng" w="9525">
              <a:solidFill>
                <a:srgbClr val="2BB9E0"/>
              </a:solidFill>
              <a:prstDash val="solid"/>
              <a:round/>
              <a:headEnd len="sm" w="sm" type="none"/>
              <a:tailEnd len="sm" w="sm" type="none"/>
            </a:ln>
          </p:spPr>
        </p:cxnSp>
      </p:grpSp>
      <p:sp>
        <p:nvSpPr>
          <p:cNvPr id="3312" name="Google Shape;3312;p36"/>
          <p:cNvSpPr txBox="1"/>
          <p:nvPr/>
        </p:nvSpPr>
        <p:spPr>
          <a:xfrm>
            <a:off x="5005338" y="3659921"/>
            <a:ext cx="3708102" cy="47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 sz="2000" u="none" cap="none" strike="noStrike">
                <a:solidFill>
                  <a:schemeClr val="lt1"/>
                </a:solidFill>
                <a:latin typeface="Arial"/>
                <a:ea typeface="Arial"/>
                <a:cs typeface="Arial"/>
                <a:sym typeface="Arial"/>
              </a:rPr>
              <a:t>plantillaspower-point.com</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6" name="Shape 3316"/>
        <p:cNvGrpSpPr/>
        <p:nvPr/>
      </p:nvGrpSpPr>
      <p:grpSpPr>
        <a:xfrm>
          <a:off x="0" y="0"/>
          <a:ext cx="0" cy="0"/>
          <a:chOff x="0" y="0"/>
          <a:chExt cx="0" cy="0"/>
        </a:xfrm>
      </p:grpSpPr>
      <p:sp>
        <p:nvSpPr>
          <p:cNvPr id="3317" name="Google Shape;3317;p37"/>
          <p:cNvSpPr txBox="1"/>
          <p:nvPr>
            <p:ph type="ctrTitle"/>
          </p:nvPr>
        </p:nvSpPr>
        <p:spPr>
          <a:xfrm>
            <a:off x="741725" y="359450"/>
            <a:ext cx="7682100" cy="57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a:t>ALTERNATIVE RESOURCES</a:t>
            </a:r>
            <a:endParaRPr/>
          </a:p>
        </p:txBody>
      </p:sp>
      <p:sp>
        <p:nvSpPr>
          <p:cNvPr id="3318" name="Google Shape;3318;p37"/>
          <p:cNvSpPr txBox="1"/>
          <p:nvPr>
            <p:ph idx="4294967295" type="body"/>
          </p:nvPr>
        </p:nvSpPr>
        <p:spPr>
          <a:xfrm>
            <a:off x="725825" y="972200"/>
            <a:ext cx="7713900" cy="61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SzPts val="1400"/>
              <a:buNone/>
            </a:pPr>
            <a:r>
              <a:rPr lang="en" sz="1400"/>
              <a:t>Here’s an assortment of alternative resources whose style fits that of this template</a:t>
            </a:r>
            <a:endParaRPr sz="1400">
              <a:solidFill>
                <a:schemeClr val="accent1"/>
              </a:solidFill>
            </a:endParaRPr>
          </a:p>
        </p:txBody>
      </p:sp>
      <p:grpSp>
        <p:nvGrpSpPr>
          <p:cNvPr id="3319" name="Google Shape;3319;p37"/>
          <p:cNvGrpSpPr/>
          <p:nvPr/>
        </p:nvGrpSpPr>
        <p:grpSpPr>
          <a:xfrm>
            <a:off x="198120" y="988398"/>
            <a:ext cx="8732520" cy="4155102"/>
            <a:chOff x="198120" y="988398"/>
            <a:chExt cx="8732520" cy="4155102"/>
          </a:xfrm>
        </p:grpSpPr>
        <p:sp>
          <p:nvSpPr>
            <p:cNvPr id="3320" name="Google Shape;3320;p37"/>
            <p:cNvSpPr/>
            <p:nvPr/>
          </p:nvSpPr>
          <p:spPr>
            <a:xfrm>
              <a:off x="198120" y="4844946"/>
              <a:ext cx="8732520" cy="298554"/>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321" name="Google Shape;3321;p37"/>
            <p:cNvCxnSpPr/>
            <p:nvPr/>
          </p:nvCxnSpPr>
          <p:spPr>
            <a:xfrm>
              <a:off x="8915400" y="1126145"/>
              <a:ext cx="0" cy="3868078"/>
            </a:xfrm>
            <a:prstGeom prst="straightConnector1">
              <a:avLst/>
            </a:prstGeom>
            <a:noFill/>
            <a:ln cap="flat" cmpd="sng" w="9525">
              <a:solidFill>
                <a:srgbClr val="2BB9E0"/>
              </a:solidFill>
              <a:prstDash val="solid"/>
              <a:round/>
              <a:headEnd len="sm" w="sm" type="none"/>
              <a:tailEnd len="sm" w="sm" type="none"/>
            </a:ln>
          </p:spPr>
        </p:cxnSp>
        <p:cxnSp>
          <p:nvCxnSpPr>
            <p:cNvPr id="3322" name="Google Shape;3322;p37"/>
            <p:cNvCxnSpPr/>
            <p:nvPr/>
          </p:nvCxnSpPr>
          <p:spPr>
            <a:xfrm>
              <a:off x="198120" y="988398"/>
              <a:ext cx="0" cy="3868078"/>
            </a:xfrm>
            <a:prstGeom prst="straightConnector1">
              <a:avLst/>
            </a:prstGeom>
            <a:noFill/>
            <a:ln cap="flat" cmpd="sng" w="9525">
              <a:solidFill>
                <a:srgbClr val="2BB9E0"/>
              </a:solidFill>
              <a:prstDash val="solid"/>
              <a:round/>
              <a:headEnd len="sm" w="sm" type="none"/>
              <a:tailEnd len="sm" w="sm" type="none"/>
            </a:ln>
          </p:spPr>
        </p:cxnSp>
      </p:grpSp>
      <p:pic>
        <p:nvPicPr>
          <p:cNvPr id="3323" name="Google Shape;3323;p37"/>
          <p:cNvPicPr preferRelativeResize="0"/>
          <p:nvPr/>
        </p:nvPicPr>
        <p:blipFill rotWithShape="1">
          <a:blip r:embed="rId3">
            <a:alphaModFix/>
          </a:blip>
          <a:srcRect b="0" l="0" r="0" t="0"/>
          <a:stretch/>
        </p:blipFill>
        <p:spPr>
          <a:xfrm>
            <a:off x="6652563" y="2595226"/>
            <a:ext cx="2025000" cy="2261250"/>
          </a:xfrm>
          <a:prstGeom prst="rect">
            <a:avLst/>
          </a:prstGeom>
          <a:noFill/>
          <a:ln>
            <a:noFill/>
          </a:ln>
        </p:spPr>
      </p:pic>
      <p:pic>
        <p:nvPicPr>
          <p:cNvPr id="3324" name="Google Shape;3324;p37"/>
          <p:cNvPicPr preferRelativeResize="0"/>
          <p:nvPr/>
        </p:nvPicPr>
        <p:blipFill rotWithShape="1">
          <a:blip r:embed="rId4">
            <a:alphaModFix/>
          </a:blip>
          <a:srcRect b="0" l="0" r="0" t="0"/>
          <a:stretch/>
        </p:blipFill>
        <p:spPr>
          <a:xfrm>
            <a:off x="435958" y="1623650"/>
            <a:ext cx="1785160" cy="3248089"/>
          </a:xfrm>
          <a:prstGeom prst="rect">
            <a:avLst/>
          </a:prstGeom>
          <a:noFill/>
          <a:ln>
            <a:noFill/>
          </a:ln>
        </p:spPr>
      </p:pic>
      <p:pic>
        <p:nvPicPr>
          <p:cNvPr id="3325" name="Google Shape;3325;p37"/>
          <p:cNvPicPr preferRelativeResize="0"/>
          <p:nvPr/>
        </p:nvPicPr>
        <p:blipFill rotWithShape="1">
          <a:blip r:embed="rId5">
            <a:alphaModFix/>
          </a:blip>
          <a:srcRect b="0" l="0" r="0" t="0"/>
          <a:stretch/>
        </p:blipFill>
        <p:spPr>
          <a:xfrm>
            <a:off x="2232964" y="1329501"/>
            <a:ext cx="1639608" cy="3631096"/>
          </a:xfrm>
          <a:prstGeom prst="rect">
            <a:avLst/>
          </a:prstGeom>
          <a:noFill/>
          <a:ln>
            <a:noFill/>
          </a:ln>
        </p:spPr>
      </p:pic>
      <p:pic>
        <p:nvPicPr>
          <p:cNvPr id="3326" name="Google Shape;3326;p37"/>
          <p:cNvPicPr preferRelativeResize="0"/>
          <p:nvPr/>
        </p:nvPicPr>
        <p:blipFill rotWithShape="1">
          <a:blip r:embed="rId6">
            <a:alphaModFix/>
          </a:blip>
          <a:srcRect b="0" l="0" r="0" t="0"/>
          <a:stretch/>
        </p:blipFill>
        <p:spPr>
          <a:xfrm>
            <a:off x="3949147" y="1861952"/>
            <a:ext cx="2474423" cy="281663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0" name="Shape 3330"/>
        <p:cNvGrpSpPr/>
        <p:nvPr/>
      </p:nvGrpSpPr>
      <p:grpSpPr>
        <a:xfrm>
          <a:off x="0" y="0"/>
          <a:ext cx="0" cy="0"/>
          <a:chOff x="0" y="0"/>
          <a:chExt cx="0" cy="0"/>
        </a:xfrm>
      </p:grpSpPr>
      <p:sp>
        <p:nvSpPr>
          <p:cNvPr id="3331" name="Google Shape;3331;p38"/>
          <p:cNvSpPr txBox="1"/>
          <p:nvPr>
            <p:ph type="ctrTitle"/>
          </p:nvPr>
        </p:nvSpPr>
        <p:spPr>
          <a:xfrm>
            <a:off x="741725" y="359450"/>
            <a:ext cx="7682100" cy="57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a:t>ALTERNATIVE RESOURCES</a:t>
            </a:r>
            <a:endParaRPr/>
          </a:p>
        </p:txBody>
      </p:sp>
      <p:sp>
        <p:nvSpPr>
          <p:cNvPr id="3332" name="Google Shape;3332;p38"/>
          <p:cNvSpPr txBox="1"/>
          <p:nvPr>
            <p:ph idx="4294967295" type="body"/>
          </p:nvPr>
        </p:nvSpPr>
        <p:spPr>
          <a:xfrm>
            <a:off x="725825" y="972200"/>
            <a:ext cx="7713900" cy="61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SzPts val="1400"/>
              <a:buNone/>
            </a:pPr>
            <a:r>
              <a:rPr lang="en" sz="1400"/>
              <a:t>Here’s an assortment of alternative resources whose style fits that of this template</a:t>
            </a:r>
            <a:endParaRPr sz="1400">
              <a:solidFill>
                <a:schemeClr val="accent1"/>
              </a:solidFill>
            </a:endParaRPr>
          </a:p>
        </p:txBody>
      </p:sp>
      <p:grpSp>
        <p:nvGrpSpPr>
          <p:cNvPr id="3333" name="Google Shape;3333;p38"/>
          <p:cNvGrpSpPr/>
          <p:nvPr/>
        </p:nvGrpSpPr>
        <p:grpSpPr>
          <a:xfrm>
            <a:off x="198120" y="988398"/>
            <a:ext cx="8732520" cy="4155102"/>
            <a:chOff x="198120" y="988398"/>
            <a:chExt cx="8732520" cy="4155102"/>
          </a:xfrm>
        </p:grpSpPr>
        <p:sp>
          <p:nvSpPr>
            <p:cNvPr id="3334" name="Google Shape;3334;p38"/>
            <p:cNvSpPr/>
            <p:nvPr/>
          </p:nvSpPr>
          <p:spPr>
            <a:xfrm>
              <a:off x="198120" y="4844946"/>
              <a:ext cx="8732520" cy="298554"/>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335" name="Google Shape;3335;p38"/>
            <p:cNvCxnSpPr/>
            <p:nvPr/>
          </p:nvCxnSpPr>
          <p:spPr>
            <a:xfrm>
              <a:off x="8915400" y="1126145"/>
              <a:ext cx="0" cy="3868078"/>
            </a:xfrm>
            <a:prstGeom prst="straightConnector1">
              <a:avLst/>
            </a:prstGeom>
            <a:noFill/>
            <a:ln cap="flat" cmpd="sng" w="9525">
              <a:solidFill>
                <a:srgbClr val="2BB9E0"/>
              </a:solidFill>
              <a:prstDash val="solid"/>
              <a:round/>
              <a:headEnd len="sm" w="sm" type="none"/>
              <a:tailEnd len="sm" w="sm" type="none"/>
            </a:ln>
          </p:spPr>
        </p:cxnSp>
        <p:cxnSp>
          <p:nvCxnSpPr>
            <p:cNvPr id="3336" name="Google Shape;3336;p38"/>
            <p:cNvCxnSpPr/>
            <p:nvPr/>
          </p:nvCxnSpPr>
          <p:spPr>
            <a:xfrm>
              <a:off x="198120" y="988398"/>
              <a:ext cx="0" cy="3868078"/>
            </a:xfrm>
            <a:prstGeom prst="straightConnector1">
              <a:avLst/>
            </a:prstGeom>
            <a:noFill/>
            <a:ln cap="flat" cmpd="sng" w="9525">
              <a:solidFill>
                <a:srgbClr val="2BB9E0"/>
              </a:solidFill>
              <a:prstDash val="solid"/>
              <a:round/>
              <a:headEnd len="sm" w="sm" type="none"/>
              <a:tailEnd len="sm" w="sm" type="none"/>
            </a:ln>
          </p:spPr>
        </p:cxnSp>
      </p:grpSp>
      <p:pic>
        <p:nvPicPr>
          <p:cNvPr id="3337" name="Google Shape;3337;p38"/>
          <p:cNvPicPr preferRelativeResize="0"/>
          <p:nvPr/>
        </p:nvPicPr>
        <p:blipFill rotWithShape="1">
          <a:blip r:embed="rId3">
            <a:alphaModFix/>
          </a:blip>
          <a:srcRect b="0" l="0" r="0" t="0"/>
          <a:stretch/>
        </p:blipFill>
        <p:spPr>
          <a:xfrm>
            <a:off x="5739573" y="1747828"/>
            <a:ext cx="2937990" cy="2937990"/>
          </a:xfrm>
          <a:prstGeom prst="rect">
            <a:avLst/>
          </a:prstGeom>
          <a:noFill/>
          <a:ln>
            <a:noFill/>
          </a:ln>
        </p:spPr>
      </p:pic>
      <p:pic>
        <p:nvPicPr>
          <p:cNvPr id="3338" name="Google Shape;3338;p38"/>
          <p:cNvPicPr preferRelativeResize="0"/>
          <p:nvPr/>
        </p:nvPicPr>
        <p:blipFill rotWithShape="1">
          <a:blip r:embed="rId4">
            <a:alphaModFix/>
          </a:blip>
          <a:srcRect b="0" l="0" r="0" t="0"/>
          <a:stretch/>
        </p:blipFill>
        <p:spPr>
          <a:xfrm>
            <a:off x="3094236" y="3216823"/>
            <a:ext cx="2407500" cy="1586250"/>
          </a:xfrm>
          <a:prstGeom prst="rect">
            <a:avLst/>
          </a:prstGeom>
          <a:noFill/>
          <a:ln>
            <a:noFill/>
          </a:ln>
        </p:spPr>
      </p:pic>
      <p:pic>
        <p:nvPicPr>
          <p:cNvPr id="3339" name="Google Shape;3339;p38"/>
          <p:cNvPicPr preferRelativeResize="0"/>
          <p:nvPr/>
        </p:nvPicPr>
        <p:blipFill rotWithShape="1">
          <a:blip r:embed="rId5">
            <a:alphaModFix/>
          </a:blip>
          <a:srcRect b="0" l="0" r="0" t="0"/>
          <a:stretch/>
        </p:blipFill>
        <p:spPr>
          <a:xfrm>
            <a:off x="3212361" y="1747828"/>
            <a:ext cx="2171250" cy="1226250"/>
          </a:xfrm>
          <a:prstGeom prst="rect">
            <a:avLst/>
          </a:prstGeom>
          <a:noFill/>
          <a:ln>
            <a:noFill/>
          </a:ln>
        </p:spPr>
      </p:pic>
      <p:pic>
        <p:nvPicPr>
          <p:cNvPr id="3340" name="Google Shape;3340;p38"/>
          <p:cNvPicPr preferRelativeResize="0"/>
          <p:nvPr/>
        </p:nvPicPr>
        <p:blipFill rotWithShape="1">
          <a:blip r:embed="rId6">
            <a:alphaModFix/>
          </a:blip>
          <a:srcRect b="0" l="0" r="0" t="0"/>
          <a:stretch/>
        </p:blipFill>
        <p:spPr>
          <a:xfrm>
            <a:off x="708366" y="3501645"/>
            <a:ext cx="2216250" cy="1226250"/>
          </a:xfrm>
          <a:prstGeom prst="rect">
            <a:avLst/>
          </a:prstGeom>
          <a:noFill/>
          <a:ln>
            <a:noFill/>
          </a:ln>
        </p:spPr>
      </p:pic>
      <p:pic>
        <p:nvPicPr>
          <p:cNvPr id="3341" name="Google Shape;3341;p38"/>
          <p:cNvPicPr preferRelativeResize="0"/>
          <p:nvPr/>
        </p:nvPicPr>
        <p:blipFill rotWithShape="1">
          <a:blip r:embed="rId7">
            <a:alphaModFix/>
          </a:blip>
          <a:srcRect b="0" l="0" r="0" t="0"/>
          <a:stretch/>
        </p:blipFill>
        <p:spPr>
          <a:xfrm>
            <a:off x="528443" y="1573344"/>
            <a:ext cx="2565000" cy="1811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5" name="Shape 3345"/>
        <p:cNvGrpSpPr/>
        <p:nvPr/>
      </p:nvGrpSpPr>
      <p:grpSpPr>
        <a:xfrm>
          <a:off x="0" y="0"/>
          <a:ext cx="0" cy="0"/>
          <a:chOff x="0" y="0"/>
          <a:chExt cx="0" cy="0"/>
        </a:xfrm>
      </p:grpSpPr>
      <p:sp>
        <p:nvSpPr>
          <p:cNvPr id="3346" name="Google Shape;3346;p39"/>
          <p:cNvSpPr txBox="1"/>
          <p:nvPr>
            <p:ph type="ctrTitle"/>
          </p:nvPr>
        </p:nvSpPr>
        <p:spPr>
          <a:xfrm>
            <a:off x="741725" y="359450"/>
            <a:ext cx="7682100" cy="57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a:t>ALTERNATIVE RESOURCES</a:t>
            </a:r>
            <a:endParaRPr/>
          </a:p>
        </p:txBody>
      </p:sp>
      <p:sp>
        <p:nvSpPr>
          <p:cNvPr id="3347" name="Google Shape;3347;p39"/>
          <p:cNvSpPr txBox="1"/>
          <p:nvPr>
            <p:ph idx="4294967295" type="body"/>
          </p:nvPr>
        </p:nvSpPr>
        <p:spPr>
          <a:xfrm>
            <a:off x="725825" y="972200"/>
            <a:ext cx="7713900" cy="61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SzPts val="1400"/>
              <a:buNone/>
            </a:pPr>
            <a:r>
              <a:rPr lang="en" sz="1400"/>
              <a:t>Here’s an assortment of alternative resources whose style fits that of this template</a:t>
            </a:r>
            <a:endParaRPr sz="1400">
              <a:solidFill>
                <a:schemeClr val="accent1"/>
              </a:solidFill>
            </a:endParaRPr>
          </a:p>
        </p:txBody>
      </p:sp>
      <p:grpSp>
        <p:nvGrpSpPr>
          <p:cNvPr id="3348" name="Google Shape;3348;p39"/>
          <p:cNvGrpSpPr/>
          <p:nvPr/>
        </p:nvGrpSpPr>
        <p:grpSpPr>
          <a:xfrm>
            <a:off x="198120" y="988398"/>
            <a:ext cx="8732520" cy="4155102"/>
            <a:chOff x="198120" y="988398"/>
            <a:chExt cx="8732520" cy="4155102"/>
          </a:xfrm>
        </p:grpSpPr>
        <p:sp>
          <p:nvSpPr>
            <p:cNvPr id="3349" name="Google Shape;3349;p39"/>
            <p:cNvSpPr/>
            <p:nvPr/>
          </p:nvSpPr>
          <p:spPr>
            <a:xfrm>
              <a:off x="198120" y="4844946"/>
              <a:ext cx="8732520" cy="298554"/>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350" name="Google Shape;3350;p39"/>
            <p:cNvCxnSpPr/>
            <p:nvPr/>
          </p:nvCxnSpPr>
          <p:spPr>
            <a:xfrm>
              <a:off x="8915400" y="1126145"/>
              <a:ext cx="0" cy="3868078"/>
            </a:xfrm>
            <a:prstGeom prst="straightConnector1">
              <a:avLst/>
            </a:prstGeom>
            <a:noFill/>
            <a:ln cap="flat" cmpd="sng" w="9525">
              <a:solidFill>
                <a:srgbClr val="2BB9E0"/>
              </a:solidFill>
              <a:prstDash val="solid"/>
              <a:round/>
              <a:headEnd len="sm" w="sm" type="none"/>
              <a:tailEnd len="sm" w="sm" type="none"/>
            </a:ln>
          </p:spPr>
        </p:cxnSp>
        <p:cxnSp>
          <p:nvCxnSpPr>
            <p:cNvPr id="3351" name="Google Shape;3351;p39"/>
            <p:cNvCxnSpPr/>
            <p:nvPr/>
          </p:nvCxnSpPr>
          <p:spPr>
            <a:xfrm>
              <a:off x="198120" y="988398"/>
              <a:ext cx="0" cy="3868078"/>
            </a:xfrm>
            <a:prstGeom prst="straightConnector1">
              <a:avLst/>
            </a:prstGeom>
            <a:noFill/>
            <a:ln cap="flat" cmpd="sng" w="9525">
              <a:solidFill>
                <a:srgbClr val="2BB9E0"/>
              </a:solidFill>
              <a:prstDash val="solid"/>
              <a:round/>
              <a:headEnd len="sm" w="sm" type="none"/>
              <a:tailEnd len="sm" w="sm" type="none"/>
            </a:ln>
          </p:spPr>
        </p:cxnSp>
      </p:grpSp>
      <p:pic>
        <p:nvPicPr>
          <p:cNvPr id="3352" name="Google Shape;3352;p39"/>
          <p:cNvPicPr preferRelativeResize="0"/>
          <p:nvPr/>
        </p:nvPicPr>
        <p:blipFill rotWithShape="1">
          <a:blip r:embed="rId3">
            <a:alphaModFix/>
          </a:blip>
          <a:srcRect b="0" l="0" r="0" t="0"/>
          <a:stretch/>
        </p:blipFill>
        <p:spPr>
          <a:xfrm>
            <a:off x="5466375" y="1588700"/>
            <a:ext cx="3339450" cy="3252002"/>
          </a:xfrm>
          <a:prstGeom prst="rect">
            <a:avLst/>
          </a:prstGeom>
          <a:noFill/>
          <a:ln>
            <a:noFill/>
          </a:ln>
        </p:spPr>
      </p:pic>
      <p:pic>
        <p:nvPicPr>
          <p:cNvPr id="3353" name="Google Shape;3353;p39"/>
          <p:cNvPicPr preferRelativeResize="0"/>
          <p:nvPr/>
        </p:nvPicPr>
        <p:blipFill rotWithShape="1">
          <a:blip r:embed="rId4">
            <a:alphaModFix/>
          </a:blip>
          <a:srcRect b="0" l="0" r="0" t="0"/>
          <a:stretch/>
        </p:blipFill>
        <p:spPr>
          <a:xfrm>
            <a:off x="3663204" y="3099081"/>
            <a:ext cx="1748383" cy="1757395"/>
          </a:xfrm>
          <a:prstGeom prst="rect">
            <a:avLst/>
          </a:prstGeom>
          <a:noFill/>
          <a:ln>
            <a:noFill/>
          </a:ln>
        </p:spPr>
      </p:pic>
      <p:pic>
        <p:nvPicPr>
          <p:cNvPr id="3354" name="Google Shape;3354;p39"/>
          <p:cNvPicPr preferRelativeResize="0"/>
          <p:nvPr/>
        </p:nvPicPr>
        <p:blipFill rotWithShape="1">
          <a:blip r:embed="rId5">
            <a:alphaModFix/>
          </a:blip>
          <a:srcRect b="0" l="0" r="0" t="0"/>
          <a:stretch/>
        </p:blipFill>
        <p:spPr>
          <a:xfrm>
            <a:off x="2358234" y="1407666"/>
            <a:ext cx="2870304" cy="2079930"/>
          </a:xfrm>
          <a:prstGeom prst="rect">
            <a:avLst/>
          </a:prstGeom>
          <a:noFill/>
          <a:ln>
            <a:noFill/>
          </a:ln>
        </p:spPr>
      </p:pic>
      <p:pic>
        <p:nvPicPr>
          <p:cNvPr id="3355" name="Google Shape;3355;p39"/>
          <p:cNvPicPr preferRelativeResize="0"/>
          <p:nvPr/>
        </p:nvPicPr>
        <p:blipFill rotWithShape="1">
          <a:blip r:embed="rId6">
            <a:alphaModFix/>
          </a:blip>
          <a:srcRect b="0" l="0" r="0" t="0"/>
          <a:stretch/>
        </p:blipFill>
        <p:spPr>
          <a:xfrm>
            <a:off x="2057311" y="3595719"/>
            <a:ext cx="1368056" cy="1260757"/>
          </a:xfrm>
          <a:prstGeom prst="rect">
            <a:avLst/>
          </a:prstGeom>
          <a:noFill/>
          <a:ln>
            <a:noFill/>
          </a:ln>
        </p:spPr>
      </p:pic>
      <p:pic>
        <p:nvPicPr>
          <p:cNvPr id="3356" name="Google Shape;3356;p39"/>
          <p:cNvPicPr preferRelativeResize="0"/>
          <p:nvPr/>
        </p:nvPicPr>
        <p:blipFill rotWithShape="1">
          <a:blip r:embed="rId7">
            <a:alphaModFix/>
          </a:blip>
          <a:srcRect b="0" l="0" r="0" t="0"/>
          <a:stretch/>
        </p:blipFill>
        <p:spPr>
          <a:xfrm>
            <a:off x="219581" y="1351518"/>
            <a:ext cx="1910035" cy="1997273"/>
          </a:xfrm>
          <a:prstGeom prst="rect">
            <a:avLst/>
          </a:prstGeom>
          <a:noFill/>
          <a:ln>
            <a:noFill/>
          </a:ln>
        </p:spPr>
      </p:pic>
      <p:pic>
        <p:nvPicPr>
          <p:cNvPr id="3357" name="Google Shape;3357;p39"/>
          <p:cNvPicPr preferRelativeResize="0"/>
          <p:nvPr/>
        </p:nvPicPr>
        <p:blipFill rotWithShape="1">
          <a:blip r:embed="rId8">
            <a:alphaModFix/>
          </a:blip>
          <a:srcRect b="0" l="0" r="0" t="0"/>
          <a:stretch/>
        </p:blipFill>
        <p:spPr>
          <a:xfrm>
            <a:off x="511840" y="3472173"/>
            <a:ext cx="1307633" cy="13255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4"/>
          <p:cNvPicPr preferRelativeResize="0"/>
          <p:nvPr/>
        </p:nvPicPr>
        <p:blipFill rotWithShape="1">
          <a:blip r:embed="rId3">
            <a:alphaModFix/>
          </a:blip>
          <a:srcRect b="0" l="0" r="0" t="0"/>
          <a:stretch/>
        </p:blipFill>
        <p:spPr>
          <a:xfrm>
            <a:off x="198120" y="92490"/>
            <a:ext cx="8732520" cy="809719"/>
          </a:xfrm>
          <a:prstGeom prst="rect">
            <a:avLst/>
          </a:prstGeom>
          <a:noFill/>
          <a:ln>
            <a:noFill/>
          </a:ln>
        </p:spPr>
      </p:pic>
      <p:sp>
        <p:nvSpPr>
          <p:cNvPr id="173" name="Google Shape;173;p4"/>
          <p:cNvSpPr txBox="1"/>
          <p:nvPr>
            <p:ph type="title"/>
          </p:nvPr>
        </p:nvSpPr>
        <p:spPr>
          <a:xfrm>
            <a:off x="457695" y="303329"/>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solidFill>
                  <a:srgbClr val="2BB9E0"/>
                </a:solidFill>
              </a:rPr>
              <a:t>Human life cycle infographics</a:t>
            </a:r>
            <a:endParaRPr>
              <a:solidFill>
                <a:srgbClr val="2BB9E0"/>
              </a:solidFill>
            </a:endParaRPr>
          </a:p>
        </p:txBody>
      </p:sp>
      <p:grpSp>
        <p:nvGrpSpPr>
          <p:cNvPr id="174" name="Google Shape;174;p4"/>
          <p:cNvGrpSpPr/>
          <p:nvPr/>
        </p:nvGrpSpPr>
        <p:grpSpPr>
          <a:xfrm>
            <a:off x="7352223" y="1856581"/>
            <a:ext cx="768895" cy="1974208"/>
            <a:chOff x="7116800" y="1149100"/>
            <a:chExt cx="980608" cy="2517801"/>
          </a:xfrm>
        </p:grpSpPr>
        <p:sp>
          <p:nvSpPr>
            <p:cNvPr id="175" name="Google Shape;175;p4"/>
            <p:cNvSpPr/>
            <p:nvPr/>
          </p:nvSpPr>
          <p:spPr>
            <a:xfrm>
              <a:off x="7277208" y="3505201"/>
              <a:ext cx="820200" cy="1617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6" name="Google Shape;176;p4"/>
            <p:cNvGrpSpPr/>
            <p:nvPr/>
          </p:nvGrpSpPr>
          <p:grpSpPr>
            <a:xfrm>
              <a:off x="7116800" y="1149100"/>
              <a:ext cx="865575" cy="2489175"/>
              <a:chOff x="7269200" y="1149100"/>
              <a:chExt cx="865575" cy="2489175"/>
            </a:xfrm>
          </p:grpSpPr>
          <p:sp>
            <p:nvSpPr>
              <p:cNvPr id="177" name="Google Shape;177;p4"/>
              <p:cNvSpPr/>
              <p:nvPr/>
            </p:nvSpPr>
            <p:spPr>
              <a:xfrm>
                <a:off x="7614050" y="2263700"/>
                <a:ext cx="214525" cy="1336150"/>
              </a:xfrm>
              <a:custGeom>
                <a:rect b="b" l="l" r="r" t="t"/>
                <a:pathLst>
                  <a:path extrusionOk="0" h="53446" w="8581">
                    <a:moveTo>
                      <a:pt x="1" y="0"/>
                    </a:moveTo>
                    <a:lnTo>
                      <a:pt x="11" y="1284"/>
                    </a:lnTo>
                    <a:lnTo>
                      <a:pt x="30" y="2510"/>
                    </a:lnTo>
                    <a:lnTo>
                      <a:pt x="59" y="3677"/>
                    </a:lnTo>
                    <a:lnTo>
                      <a:pt x="98" y="4786"/>
                    </a:lnTo>
                    <a:lnTo>
                      <a:pt x="156" y="5837"/>
                    </a:lnTo>
                    <a:lnTo>
                      <a:pt x="225" y="6839"/>
                    </a:lnTo>
                    <a:lnTo>
                      <a:pt x="302" y="7792"/>
                    </a:lnTo>
                    <a:lnTo>
                      <a:pt x="380" y="8687"/>
                    </a:lnTo>
                    <a:lnTo>
                      <a:pt x="478" y="9543"/>
                    </a:lnTo>
                    <a:lnTo>
                      <a:pt x="575" y="10341"/>
                    </a:lnTo>
                    <a:lnTo>
                      <a:pt x="682" y="11110"/>
                    </a:lnTo>
                    <a:lnTo>
                      <a:pt x="799" y="11829"/>
                    </a:lnTo>
                    <a:lnTo>
                      <a:pt x="915" y="12520"/>
                    </a:lnTo>
                    <a:lnTo>
                      <a:pt x="1042" y="13162"/>
                    </a:lnTo>
                    <a:lnTo>
                      <a:pt x="1168" y="13775"/>
                    </a:lnTo>
                    <a:lnTo>
                      <a:pt x="1295" y="14359"/>
                    </a:lnTo>
                    <a:lnTo>
                      <a:pt x="1431" y="14913"/>
                    </a:lnTo>
                    <a:lnTo>
                      <a:pt x="1567" y="15429"/>
                    </a:lnTo>
                    <a:lnTo>
                      <a:pt x="1713" y="15935"/>
                    </a:lnTo>
                    <a:lnTo>
                      <a:pt x="1849" y="16402"/>
                    </a:lnTo>
                    <a:lnTo>
                      <a:pt x="1985" y="16859"/>
                    </a:lnTo>
                    <a:lnTo>
                      <a:pt x="2131" y="17287"/>
                    </a:lnTo>
                    <a:lnTo>
                      <a:pt x="2404" y="18104"/>
                    </a:lnTo>
                    <a:lnTo>
                      <a:pt x="2666" y="18873"/>
                    </a:lnTo>
                    <a:lnTo>
                      <a:pt x="2919" y="19602"/>
                    </a:lnTo>
                    <a:lnTo>
                      <a:pt x="3153" y="20322"/>
                    </a:lnTo>
                    <a:lnTo>
                      <a:pt x="3260" y="20672"/>
                    </a:lnTo>
                    <a:lnTo>
                      <a:pt x="3357" y="21032"/>
                    </a:lnTo>
                    <a:lnTo>
                      <a:pt x="3522" y="21713"/>
                    </a:lnTo>
                    <a:lnTo>
                      <a:pt x="3590" y="22024"/>
                    </a:lnTo>
                    <a:lnTo>
                      <a:pt x="3649" y="22316"/>
                    </a:lnTo>
                    <a:lnTo>
                      <a:pt x="3697" y="22589"/>
                    </a:lnTo>
                    <a:lnTo>
                      <a:pt x="3736" y="22851"/>
                    </a:lnTo>
                    <a:lnTo>
                      <a:pt x="3766" y="23104"/>
                    </a:lnTo>
                    <a:lnTo>
                      <a:pt x="3785" y="23347"/>
                    </a:lnTo>
                    <a:lnTo>
                      <a:pt x="3804" y="23571"/>
                    </a:lnTo>
                    <a:lnTo>
                      <a:pt x="3804" y="23785"/>
                    </a:lnTo>
                    <a:lnTo>
                      <a:pt x="3804" y="23999"/>
                    </a:lnTo>
                    <a:lnTo>
                      <a:pt x="3795" y="24203"/>
                    </a:lnTo>
                    <a:lnTo>
                      <a:pt x="3785" y="24408"/>
                    </a:lnTo>
                    <a:lnTo>
                      <a:pt x="3766" y="24602"/>
                    </a:lnTo>
                    <a:lnTo>
                      <a:pt x="3736" y="24797"/>
                    </a:lnTo>
                    <a:lnTo>
                      <a:pt x="3697" y="24991"/>
                    </a:lnTo>
                    <a:lnTo>
                      <a:pt x="3620" y="25390"/>
                    </a:lnTo>
                    <a:lnTo>
                      <a:pt x="3513" y="25799"/>
                    </a:lnTo>
                    <a:lnTo>
                      <a:pt x="3269" y="26713"/>
                    </a:lnTo>
                    <a:lnTo>
                      <a:pt x="3133" y="27239"/>
                    </a:lnTo>
                    <a:lnTo>
                      <a:pt x="2987" y="27822"/>
                    </a:lnTo>
                    <a:lnTo>
                      <a:pt x="2832" y="28474"/>
                    </a:lnTo>
                    <a:lnTo>
                      <a:pt x="2686" y="29213"/>
                    </a:lnTo>
                    <a:lnTo>
                      <a:pt x="2647" y="29408"/>
                    </a:lnTo>
                    <a:lnTo>
                      <a:pt x="2618" y="29622"/>
                    </a:lnTo>
                    <a:lnTo>
                      <a:pt x="2588" y="29846"/>
                    </a:lnTo>
                    <a:lnTo>
                      <a:pt x="2569" y="30089"/>
                    </a:lnTo>
                    <a:lnTo>
                      <a:pt x="2550" y="30585"/>
                    </a:lnTo>
                    <a:lnTo>
                      <a:pt x="2540" y="31120"/>
                    </a:lnTo>
                    <a:lnTo>
                      <a:pt x="2550" y="31694"/>
                    </a:lnTo>
                    <a:lnTo>
                      <a:pt x="2569" y="32297"/>
                    </a:lnTo>
                    <a:lnTo>
                      <a:pt x="2608" y="32929"/>
                    </a:lnTo>
                    <a:lnTo>
                      <a:pt x="2666" y="33581"/>
                    </a:lnTo>
                    <a:lnTo>
                      <a:pt x="2725" y="34252"/>
                    </a:lnTo>
                    <a:lnTo>
                      <a:pt x="2802" y="34943"/>
                    </a:lnTo>
                    <a:lnTo>
                      <a:pt x="2880" y="35644"/>
                    </a:lnTo>
                    <a:lnTo>
                      <a:pt x="2968" y="36363"/>
                    </a:lnTo>
                    <a:lnTo>
                      <a:pt x="3172" y="37803"/>
                    </a:lnTo>
                    <a:lnTo>
                      <a:pt x="3386" y="39243"/>
                    </a:lnTo>
                    <a:lnTo>
                      <a:pt x="3610" y="40653"/>
                    </a:lnTo>
                    <a:lnTo>
                      <a:pt x="3834" y="42006"/>
                    </a:lnTo>
                    <a:lnTo>
                      <a:pt x="4038" y="43270"/>
                    </a:lnTo>
                    <a:lnTo>
                      <a:pt x="4213" y="44428"/>
                    </a:lnTo>
                    <a:lnTo>
                      <a:pt x="4359" y="45440"/>
                    </a:lnTo>
                    <a:lnTo>
                      <a:pt x="4417" y="45887"/>
                    </a:lnTo>
                    <a:lnTo>
                      <a:pt x="4466" y="46286"/>
                    </a:lnTo>
                    <a:lnTo>
                      <a:pt x="4495" y="46646"/>
                    </a:lnTo>
                    <a:lnTo>
                      <a:pt x="4515" y="46938"/>
                    </a:lnTo>
                    <a:lnTo>
                      <a:pt x="4515" y="47181"/>
                    </a:lnTo>
                    <a:lnTo>
                      <a:pt x="4505" y="47288"/>
                    </a:lnTo>
                    <a:lnTo>
                      <a:pt x="4495" y="47366"/>
                    </a:lnTo>
                    <a:lnTo>
                      <a:pt x="4437" y="47667"/>
                    </a:lnTo>
                    <a:lnTo>
                      <a:pt x="4369" y="47969"/>
                    </a:lnTo>
                    <a:lnTo>
                      <a:pt x="4281" y="48261"/>
                    </a:lnTo>
                    <a:lnTo>
                      <a:pt x="4184" y="48543"/>
                    </a:lnTo>
                    <a:lnTo>
                      <a:pt x="3980" y="49117"/>
                    </a:lnTo>
                    <a:lnTo>
                      <a:pt x="3756" y="49691"/>
                    </a:lnTo>
                    <a:lnTo>
                      <a:pt x="3649" y="49983"/>
                    </a:lnTo>
                    <a:lnTo>
                      <a:pt x="3552" y="50274"/>
                    </a:lnTo>
                    <a:lnTo>
                      <a:pt x="3464" y="50586"/>
                    </a:lnTo>
                    <a:lnTo>
                      <a:pt x="3386" y="50897"/>
                    </a:lnTo>
                    <a:lnTo>
                      <a:pt x="3318" y="51218"/>
                    </a:lnTo>
                    <a:lnTo>
                      <a:pt x="3260" y="51549"/>
                    </a:lnTo>
                    <a:lnTo>
                      <a:pt x="3231" y="51899"/>
                    </a:lnTo>
                    <a:lnTo>
                      <a:pt x="3221" y="52259"/>
                    </a:lnTo>
                    <a:lnTo>
                      <a:pt x="3221" y="52327"/>
                    </a:lnTo>
                    <a:lnTo>
                      <a:pt x="3231" y="52395"/>
                    </a:lnTo>
                    <a:lnTo>
                      <a:pt x="3250" y="52463"/>
                    </a:lnTo>
                    <a:lnTo>
                      <a:pt x="3269" y="52522"/>
                    </a:lnTo>
                    <a:lnTo>
                      <a:pt x="3318" y="52638"/>
                    </a:lnTo>
                    <a:lnTo>
                      <a:pt x="3396" y="52745"/>
                    </a:lnTo>
                    <a:lnTo>
                      <a:pt x="3483" y="52843"/>
                    </a:lnTo>
                    <a:lnTo>
                      <a:pt x="3600" y="52930"/>
                    </a:lnTo>
                    <a:lnTo>
                      <a:pt x="3717" y="53008"/>
                    </a:lnTo>
                    <a:lnTo>
                      <a:pt x="3863" y="53086"/>
                    </a:lnTo>
                    <a:lnTo>
                      <a:pt x="4009" y="53144"/>
                    </a:lnTo>
                    <a:lnTo>
                      <a:pt x="4174" y="53203"/>
                    </a:lnTo>
                    <a:lnTo>
                      <a:pt x="4340" y="53251"/>
                    </a:lnTo>
                    <a:lnTo>
                      <a:pt x="4524" y="53300"/>
                    </a:lnTo>
                    <a:lnTo>
                      <a:pt x="4709" y="53329"/>
                    </a:lnTo>
                    <a:lnTo>
                      <a:pt x="4904" y="53368"/>
                    </a:lnTo>
                    <a:lnTo>
                      <a:pt x="5098" y="53387"/>
                    </a:lnTo>
                    <a:lnTo>
                      <a:pt x="5303" y="53407"/>
                    </a:lnTo>
                    <a:lnTo>
                      <a:pt x="5701" y="53436"/>
                    </a:lnTo>
                    <a:lnTo>
                      <a:pt x="6100" y="53446"/>
                    </a:lnTo>
                    <a:lnTo>
                      <a:pt x="6480" y="53436"/>
                    </a:lnTo>
                    <a:lnTo>
                      <a:pt x="6830" y="53407"/>
                    </a:lnTo>
                    <a:lnTo>
                      <a:pt x="7141" y="53378"/>
                    </a:lnTo>
                    <a:lnTo>
                      <a:pt x="7404" y="53339"/>
                    </a:lnTo>
                    <a:lnTo>
                      <a:pt x="7598" y="53300"/>
                    </a:lnTo>
                    <a:lnTo>
                      <a:pt x="7676" y="53280"/>
                    </a:lnTo>
                    <a:lnTo>
                      <a:pt x="7735" y="53251"/>
                    </a:lnTo>
                    <a:lnTo>
                      <a:pt x="7754" y="53242"/>
                    </a:lnTo>
                    <a:lnTo>
                      <a:pt x="7773" y="53212"/>
                    </a:lnTo>
                    <a:lnTo>
                      <a:pt x="7803" y="53154"/>
                    </a:lnTo>
                    <a:lnTo>
                      <a:pt x="7832" y="53076"/>
                    </a:lnTo>
                    <a:lnTo>
                      <a:pt x="7851" y="52969"/>
                    </a:lnTo>
                    <a:lnTo>
                      <a:pt x="7871" y="52843"/>
                    </a:lnTo>
                    <a:lnTo>
                      <a:pt x="7881" y="52697"/>
                    </a:lnTo>
                    <a:lnTo>
                      <a:pt x="7890" y="52356"/>
                    </a:lnTo>
                    <a:lnTo>
                      <a:pt x="7871" y="51967"/>
                    </a:lnTo>
                    <a:lnTo>
                      <a:pt x="7851" y="51539"/>
                    </a:lnTo>
                    <a:lnTo>
                      <a:pt x="7812" y="51092"/>
                    </a:lnTo>
                    <a:lnTo>
                      <a:pt x="7764" y="50634"/>
                    </a:lnTo>
                    <a:lnTo>
                      <a:pt x="7666" y="49730"/>
                    </a:lnTo>
                    <a:lnTo>
                      <a:pt x="7559" y="48951"/>
                    </a:lnTo>
                    <a:lnTo>
                      <a:pt x="7452" y="48193"/>
                    </a:lnTo>
                    <a:lnTo>
                      <a:pt x="7462" y="46364"/>
                    </a:lnTo>
                    <a:lnTo>
                      <a:pt x="7491" y="41996"/>
                    </a:lnTo>
                    <a:lnTo>
                      <a:pt x="7501" y="39379"/>
                    </a:lnTo>
                    <a:lnTo>
                      <a:pt x="7501" y="36733"/>
                    </a:lnTo>
                    <a:lnTo>
                      <a:pt x="7482" y="34282"/>
                    </a:lnTo>
                    <a:lnTo>
                      <a:pt x="7472" y="33192"/>
                    </a:lnTo>
                    <a:lnTo>
                      <a:pt x="7452" y="32219"/>
                    </a:lnTo>
                    <a:lnTo>
                      <a:pt x="7443" y="31782"/>
                    </a:lnTo>
                    <a:lnTo>
                      <a:pt x="7443" y="31334"/>
                    </a:lnTo>
                    <a:lnTo>
                      <a:pt x="7452" y="30896"/>
                    </a:lnTo>
                    <a:lnTo>
                      <a:pt x="7472" y="30468"/>
                    </a:lnTo>
                    <a:lnTo>
                      <a:pt x="7491" y="30040"/>
                    </a:lnTo>
                    <a:lnTo>
                      <a:pt x="7511" y="29622"/>
                    </a:lnTo>
                    <a:lnTo>
                      <a:pt x="7579" y="28805"/>
                    </a:lnTo>
                    <a:lnTo>
                      <a:pt x="7666" y="28007"/>
                    </a:lnTo>
                    <a:lnTo>
                      <a:pt x="7754" y="27239"/>
                    </a:lnTo>
                    <a:lnTo>
                      <a:pt x="7861" y="26509"/>
                    </a:lnTo>
                    <a:lnTo>
                      <a:pt x="7968" y="25809"/>
                    </a:lnTo>
                    <a:lnTo>
                      <a:pt x="8192" y="24515"/>
                    </a:lnTo>
                    <a:lnTo>
                      <a:pt x="8386" y="23386"/>
                    </a:lnTo>
                    <a:lnTo>
                      <a:pt x="8464" y="22890"/>
                    </a:lnTo>
                    <a:lnTo>
                      <a:pt x="8523" y="22433"/>
                    </a:lnTo>
                    <a:lnTo>
                      <a:pt x="8561" y="22034"/>
                    </a:lnTo>
                    <a:lnTo>
                      <a:pt x="8571" y="21849"/>
                    </a:lnTo>
                    <a:lnTo>
                      <a:pt x="8581" y="21684"/>
                    </a:lnTo>
                    <a:lnTo>
                      <a:pt x="8581" y="10594"/>
                    </a:lnTo>
                    <a:lnTo>
                      <a:pt x="8581" y="788"/>
                    </a:lnTo>
                    <a:lnTo>
                      <a:pt x="1"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4"/>
              <p:cNvSpPr/>
              <p:nvPr/>
            </p:nvSpPr>
            <p:spPr>
              <a:xfrm>
                <a:off x="7854350" y="2255175"/>
                <a:ext cx="213775" cy="1344675"/>
              </a:xfrm>
              <a:custGeom>
                <a:rect b="b" l="l" r="r" t="t"/>
                <a:pathLst>
                  <a:path extrusionOk="0" h="53787" w="8551">
                    <a:moveTo>
                      <a:pt x="8551" y="1"/>
                    </a:moveTo>
                    <a:lnTo>
                      <a:pt x="0" y="1129"/>
                    </a:lnTo>
                    <a:lnTo>
                      <a:pt x="0" y="10935"/>
                    </a:lnTo>
                    <a:lnTo>
                      <a:pt x="0" y="22025"/>
                    </a:lnTo>
                    <a:lnTo>
                      <a:pt x="0" y="22190"/>
                    </a:lnTo>
                    <a:lnTo>
                      <a:pt x="10" y="22375"/>
                    </a:lnTo>
                    <a:lnTo>
                      <a:pt x="49" y="22774"/>
                    </a:lnTo>
                    <a:lnTo>
                      <a:pt x="117" y="23231"/>
                    </a:lnTo>
                    <a:lnTo>
                      <a:pt x="195" y="23727"/>
                    </a:lnTo>
                    <a:lnTo>
                      <a:pt x="389" y="24856"/>
                    </a:lnTo>
                    <a:lnTo>
                      <a:pt x="603" y="26150"/>
                    </a:lnTo>
                    <a:lnTo>
                      <a:pt x="710" y="26850"/>
                    </a:lnTo>
                    <a:lnTo>
                      <a:pt x="817" y="27580"/>
                    </a:lnTo>
                    <a:lnTo>
                      <a:pt x="915" y="28348"/>
                    </a:lnTo>
                    <a:lnTo>
                      <a:pt x="992" y="29146"/>
                    </a:lnTo>
                    <a:lnTo>
                      <a:pt x="1060" y="29963"/>
                    </a:lnTo>
                    <a:lnTo>
                      <a:pt x="1090" y="30381"/>
                    </a:lnTo>
                    <a:lnTo>
                      <a:pt x="1109" y="30809"/>
                    </a:lnTo>
                    <a:lnTo>
                      <a:pt x="1119" y="31237"/>
                    </a:lnTo>
                    <a:lnTo>
                      <a:pt x="1129" y="31675"/>
                    </a:lnTo>
                    <a:lnTo>
                      <a:pt x="1129" y="32123"/>
                    </a:lnTo>
                    <a:lnTo>
                      <a:pt x="1129" y="32560"/>
                    </a:lnTo>
                    <a:lnTo>
                      <a:pt x="1109" y="33533"/>
                    </a:lnTo>
                    <a:lnTo>
                      <a:pt x="1090" y="34623"/>
                    </a:lnTo>
                    <a:lnTo>
                      <a:pt x="1080" y="37074"/>
                    </a:lnTo>
                    <a:lnTo>
                      <a:pt x="1080" y="39720"/>
                    </a:lnTo>
                    <a:lnTo>
                      <a:pt x="1080" y="42337"/>
                    </a:lnTo>
                    <a:lnTo>
                      <a:pt x="1109" y="46705"/>
                    </a:lnTo>
                    <a:lnTo>
                      <a:pt x="1129" y="48534"/>
                    </a:lnTo>
                    <a:lnTo>
                      <a:pt x="1012" y="49292"/>
                    </a:lnTo>
                    <a:lnTo>
                      <a:pt x="915" y="50071"/>
                    </a:lnTo>
                    <a:lnTo>
                      <a:pt x="808" y="50975"/>
                    </a:lnTo>
                    <a:lnTo>
                      <a:pt x="769" y="51433"/>
                    </a:lnTo>
                    <a:lnTo>
                      <a:pt x="730" y="51880"/>
                    </a:lnTo>
                    <a:lnTo>
                      <a:pt x="701" y="52308"/>
                    </a:lnTo>
                    <a:lnTo>
                      <a:pt x="691" y="52697"/>
                    </a:lnTo>
                    <a:lnTo>
                      <a:pt x="701" y="53038"/>
                    </a:lnTo>
                    <a:lnTo>
                      <a:pt x="710" y="53184"/>
                    </a:lnTo>
                    <a:lnTo>
                      <a:pt x="720" y="53310"/>
                    </a:lnTo>
                    <a:lnTo>
                      <a:pt x="739" y="53417"/>
                    </a:lnTo>
                    <a:lnTo>
                      <a:pt x="769" y="53495"/>
                    </a:lnTo>
                    <a:lnTo>
                      <a:pt x="808" y="53553"/>
                    </a:lnTo>
                    <a:lnTo>
                      <a:pt x="827" y="53583"/>
                    </a:lnTo>
                    <a:lnTo>
                      <a:pt x="846" y="53592"/>
                    </a:lnTo>
                    <a:lnTo>
                      <a:pt x="905" y="53621"/>
                    </a:lnTo>
                    <a:lnTo>
                      <a:pt x="973" y="53641"/>
                    </a:lnTo>
                    <a:lnTo>
                      <a:pt x="1177" y="53680"/>
                    </a:lnTo>
                    <a:lnTo>
                      <a:pt x="1440" y="53719"/>
                    </a:lnTo>
                    <a:lnTo>
                      <a:pt x="1751" y="53748"/>
                    </a:lnTo>
                    <a:lnTo>
                      <a:pt x="2101" y="53777"/>
                    </a:lnTo>
                    <a:lnTo>
                      <a:pt x="2481" y="53787"/>
                    </a:lnTo>
                    <a:lnTo>
                      <a:pt x="2880" y="53777"/>
                    </a:lnTo>
                    <a:lnTo>
                      <a:pt x="3278" y="53748"/>
                    </a:lnTo>
                    <a:lnTo>
                      <a:pt x="3473" y="53728"/>
                    </a:lnTo>
                    <a:lnTo>
                      <a:pt x="3677" y="53709"/>
                    </a:lnTo>
                    <a:lnTo>
                      <a:pt x="3862" y="53670"/>
                    </a:lnTo>
                    <a:lnTo>
                      <a:pt x="4057" y="53641"/>
                    </a:lnTo>
                    <a:lnTo>
                      <a:pt x="4232" y="53592"/>
                    </a:lnTo>
                    <a:lnTo>
                      <a:pt x="4407" y="53544"/>
                    </a:lnTo>
                    <a:lnTo>
                      <a:pt x="4563" y="53485"/>
                    </a:lnTo>
                    <a:lnTo>
                      <a:pt x="4718" y="53427"/>
                    </a:lnTo>
                    <a:lnTo>
                      <a:pt x="4854" y="53349"/>
                    </a:lnTo>
                    <a:lnTo>
                      <a:pt x="4981" y="53271"/>
                    </a:lnTo>
                    <a:lnTo>
                      <a:pt x="5088" y="53184"/>
                    </a:lnTo>
                    <a:lnTo>
                      <a:pt x="5185" y="53086"/>
                    </a:lnTo>
                    <a:lnTo>
                      <a:pt x="5253" y="52979"/>
                    </a:lnTo>
                    <a:lnTo>
                      <a:pt x="5312" y="52863"/>
                    </a:lnTo>
                    <a:lnTo>
                      <a:pt x="5331" y="52804"/>
                    </a:lnTo>
                    <a:lnTo>
                      <a:pt x="5341" y="52736"/>
                    </a:lnTo>
                    <a:lnTo>
                      <a:pt x="5350" y="52668"/>
                    </a:lnTo>
                    <a:lnTo>
                      <a:pt x="5360" y="52600"/>
                    </a:lnTo>
                    <a:lnTo>
                      <a:pt x="5341" y="52240"/>
                    </a:lnTo>
                    <a:lnTo>
                      <a:pt x="5312" y="51890"/>
                    </a:lnTo>
                    <a:lnTo>
                      <a:pt x="5263" y="51559"/>
                    </a:lnTo>
                    <a:lnTo>
                      <a:pt x="5195" y="51238"/>
                    </a:lnTo>
                    <a:lnTo>
                      <a:pt x="5117" y="50927"/>
                    </a:lnTo>
                    <a:lnTo>
                      <a:pt x="5020" y="50615"/>
                    </a:lnTo>
                    <a:lnTo>
                      <a:pt x="4922" y="50324"/>
                    </a:lnTo>
                    <a:lnTo>
                      <a:pt x="4815" y="50032"/>
                    </a:lnTo>
                    <a:lnTo>
                      <a:pt x="4601" y="49458"/>
                    </a:lnTo>
                    <a:lnTo>
                      <a:pt x="4387" y="48884"/>
                    </a:lnTo>
                    <a:lnTo>
                      <a:pt x="4300" y="48602"/>
                    </a:lnTo>
                    <a:lnTo>
                      <a:pt x="4212" y="48310"/>
                    </a:lnTo>
                    <a:lnTo>
                      <a:pt x="4134" y="48008"/>
                    </a:lnTo>
                    <a:lnTo>
                      <a:pt x="4076" y="47707"/>
                    </a:lnTo>
                    <a:lnTo>
                      <a:pt x="4066" y="47629"/>
                    </a:lnTo>
                    <a:lnTo>
                      <a:pt x="4057" y="47522"/>
                    </a:lnTo>
                    <a:lnTo>
                      <a:pt x="4066" y="47279"/>
                    </a:lnTo>
                    <a:lnTo>
                      <a:pt x="4076" y="46987"/>
                    </a:lnTo>
                    <a:lnTo>
                      <a:pt x="4115" y="46627"/>
                    </a:lnTo>
                    <a:lnTo>
                      <a:pt x="4154" y="46228"/>
                    </a:lnTo>
                    <a:lnTo>
                      <a:pt x="4212" y="45781"/>
                    </a:lnTo>
                    <a:lnTo>
                      <a:pt x="4358" y="44769"/>
                    </a:lnTo>
                    <a:lnTo>
                      <a:pt x="4543" y="43611"/>
                    </a:lnTo>
                    <a:lnTo>
                      <a:pt x="4747" y="42347"/>
                    </a:lnTo>
                    <a:lnTo>
                      <a:pt x="4961" y="40994"/>
                    </a:lnTo>
                    <a:lnTo>
                      <a:pt x="5185" y="39584"/>
                    </a:lnTo>
                    <a:lnTo>
                      <a:pt x="5409" y="38144"/>
                    </a:lnTo>
                    <a:lnTo>
                      <a:pt x="5603" y="36704"/>
                    </a:lnTo>
                    <a:lnTo>
                      <a:pt x="5691" y="35985"/>
                    </a:lnTo>
                    <a:lnTo>
                      <a:pt x="5779" y="35284"/>
                    </a:lnTo>
                    <a:lnTo>
                      <a:pt x="5847" y="34593"/>
                    </a:lnTo>
                    <a:lnTo>
                      <a:pt x="5915" y="33922"/>
                    </a:lnTo>
                    <a:lnTo>
                      <a:pt x="5963" y="33270"/>
                    </a:lnTo>
                    <a:lnTo>
                      <a:pt x="6002" y="32638"/>
                    </a:lnTo>
                    <a:lnTo>
                      <a:pt x="6031" y="32035"/>
                    </a:lnTo>
                    <a:lnTo>
                      <a:pt x="6041" y="31461"/>
                    </a:lnTo>
                    <a:lnTo>
                      <a:pt x="6031" y="30926"/>
                    </a:lnTo>
                    <a:lnTo>
                      <a:pt x="6002" y="30430"/>
                    </a:lnTo>
                    <a:lnTo>
                      <a:pt x="5983" y="30187"/>
                    </a:lnTo>
                    <a:lnTo>
                      <a:pt x="5963" y="29963"/>
                    </a:lnTo>
                    <a:lnTo>
                      <a:pt x="5934" y="29749"/>
                    </a:lnTo>
                    <a:lnTo>
                      <a:pt x="5895" y="29554"/>
                    </a:lnTo>
                    <a:lnTo>
                      <a:pt x="5740" y="28815"/>
                    </a:lnTo>
                    <a:lnTo>
                      <a:pt x="5594" y="28163"/>
                    </a:lnTo>
                    <a:lnTo>
                      <a:pt x="5448" y="27580"/>
                    </a:lnTo>
                    <a:lnTo>
                      <a:pt x="5312" y="27054"/>
                    </a:lnTo>
                    <a:lnTo>
                      <a:pt x="5059" y="26140"/>
                    </a:lnTo>
                    <a:lnTo>
                      <a:pt x="4961" y="25731"/>
                    </a:lnTo>
                    <a:lnTo>
                      <a:pt x="4874" y="25332"/>
                    </a:lnTo>
                    <a:lnTo>
                      <a:pt x="4845" y="25138"/>
                    </a:lnTo>
                    <a:lnTo>
                      <a:pt x="4815" y="24943"/>
                    </a:lnTo>
                    <a:lnTo>
                      <a:pt x="4796" y="24749"/>
                    </a:lnTo>
                    <a:lnTo>
                      <a:pt x="4777" y="24544"/>
                    </a:lnTo>
                    <a:lnTo>
                      <a:pt x="4767" y="24340"/>
                    </a:lnTo>
                    <a:lnTo>
                      <a:pt x="4767" y="24126"/>
                    </a:lnTo>
                    <a:lnTo>
                      <a:pt x="4777" y="23912"/>
                    </a:lnTo>
                    <a:lnTo>
                      <a:pt x="4786" y="23688"/>
                    </a:lnTo>
                    <a:lnTo>
                      <a:pt x="4806" y="23445"/>
                    </a:lnTo>
                    <a:lnTo>
                      <a:pt x="4835" y="23192"/>
                    </a:lnTo>
                    <a:lnTo>
                      <a:pt x="4884" y="22930"/>
                    </a:lnTo>
                    <a:lnTo>
                      <a:pt x="4932" y="22657"/>
                    </a:lnTo>
                    <a:lnTo>
                      <a:pt x="4991" y="22365"/>
                    </a:lnTo>
                    <a:lnTo>
                      <a:pt x="5059" y="22054"/>
                    </a:lnTo>
                    <a:lnTo>
                      <a:pt x="5224" y="21373"/>
                    </a:lnTo>
                    <a:lnTo>
                      <a:pt x="5321" y="21013"/>
                    </a:lnTo>
                    <a:lnTo>
                      <a:pt x="5428" y="20653"/>
                    </a:lnTo>
                    <a:lnTo>
                      <a:pt x="5652" y="19933"/>
                    </a:lnTo>
                    <a:lnTo>
                      <a:pt x="6168" y="18396"/>
                    </a:lnTo>
                    <a:lnTo>
                      <a:pt x="6440" y="17550"/>
                    </a:lnTo>
                    <a:lnTo>
                      <a:pt x="6576" y="17103"/>
                    </a:lnTo>
                    <a:lnTo>
                      <a:pt x="6722" y="16636"/>
                    </a:lnTo>
                    <a:lnTo>
                      <a:pt x="6858" y="16149"/>
                    </a:lnTo>
                    <a:lnTo>
                      <a:pt x="6995" y="15634"/>
                    </a:lnTo>
                    <a:lnTo>
                      <a:pt x="7131" y="15099"/>
                    </a:lnTo>
                    <a:lnTo>
                      <a:pt x="7267" y="14534"/>
                    </a:lnTo>
                    <a:lnTo>
                      <a:pt x="7393" y="13931"/>
                    </a:lnTo>
                    <a:lnTo>
                      <a:pt x="7520" y="13309"/>
                    </a:lnTo>
                    <a:lnTo>
                      <a:pt x="7646" y="12637"/>
                    </a:lnTo>
                    <a:lnTo>
                      <a:pt x="7763" y="11937"/>
                    </a:lnTo>
                    <a:lnTo>
                      <a:pt x="7870" y="11207"/>
                    </a:lnTo>
                    <a:lnTo>
                      <a:pt x="7977" y="10429"/>
                    </a:lnTo>
                    <a:lnTo>
                      <a:pt x="8084" y="9602"/>
                    </a:lnTo>
                    <a:lnTo>
                      <a:pt x="8172" y="8746"/>
                    </a:lnTo>
                    <a:lnTo>
                      <a:pt x="8259" y="7832"/>
                    </a:lnTo>
                    <a:lnTo>
                      <a:pt x="8327" y="6878"/>
                    </a:lnTo>
                    <a:lnTo>
                      <a:pt x="8395" y="5867"/>
                    </a:lnTo>
                    <a:lnTo>
                      <a:pt x="8444" y="4806"/>
                    </a:lnTo>
                    <a:lnTo>
                      <a:pt x="8493" y="3688"/>
                    </a:lnTo>
                    <a:lnTo>
                      <a:pt x="8522" y="2520"/>
                    </a:lnTo>
                    <a:lnTo>
                      <a:pt x="8541" y="1285"/>
                    </a:lnTo>
                    <a:lnTo>
                      <a:pt x="8551"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4"/>
              <p:cNvSpPr/>
              <p:nvPr/>
            </p:nvSpPr>
            <p:spPr>
              <a:xfrm>
                <a:off x="7544500" y="1149100"/>
                <a:ext cx="590275" cy="888450"/>
              </a:xfrm>
              <a:custGeom>
                <a:rect b="b" l="l" r="r" t="t"/>
                <a:pathLst>
                  <a:path extrusionOk="0" h="35538" w="23611">
                    <a:moveTo>
                      <a:pt x="10536" y="1"/>
                    </a:moveTo>
                    <a:lnTo>
                      <a:pt x="10176" y="11"/>
                    </a:lnTo>
                    <a:lnTo>
                      <a:pt x="9816" y="40"/>
                    </a:lnTo>
                    <a:lnTo>
                      <a:pt x="9437" y="88"/>
                    </a:lnTo>
                    <a:lnTo>
                      <a:pt x="9067" y="166"/>
                    </a:lnTo>
                    <a:lnTo>
                      <a:pt x="8882" y="215"/>
                    </a:lnTo>
                    <a:lnTo>
                      <a:pt x="8688" y="264"/>
                    </a:lnTo>
                    <a:lnTo>
                      <a:pt x="8503" y="322"/>
                    </a:lnTo>
                    <a:lnTo>
                      <a:pt x="8318" y="380"/>
                    </a:lnTo>
                    <a:lnTo>
                      <a:pt x="8133" y="458"/>
                    </a:lnTo>
                    <a:lnTo>
                      <a:pt x="7948" y="536"/>
                    </a:lnTo>
                    <a:lnTo>
                      <a:pt x="7764" y="614"/>
                    </a:lnTo>
                    <a:lnTo>
                      <a:pt x="7588" y="711"/>
                    </a:lnTo>
                    <a:lnTo>
                      <a:pt x="7404" y="808"/>
                    </a:lnTo>
                    <a:lnTo>
                      <a:pt x="7229" y="915"/>
                    </a:lnTo>
                    <a:lnTo>
                      <a:pt x="7053" y="1032"/>
                    </a:lnTo>
                    <a:lnTo>
                      <a:pt x="6878" y="1149"/>
                    </a:lnTo>
                    <a:lnTo>
                      <a:pt x="6713" y="1275"/>
                    </a:lnTo>
                    <a:lnTo>
                      <a:pt x="6548" y="1421"/>
                    </a:lnTo>
                    <a:lnTo>
                      <a:pt x="6382" y="1557"/>
                    </a:lnTo>
                    <a:lnTo>
                      <a:pt x="6217" y="1713"/>
                    </a:lnTo>
                    <a:lnTo>
                      <a:pt x="6071" y="1878"/>
                    </a:lnTo>
                    <a:lnTo>
                      <a:pt x="5915" y="2044"/>
                    </a:lnTo>
                    <a:lnTo>
                      <a:pt x="5769" y="2229"/>
                    </a:lnTo>
                    <a:lnTo>
                      <a:pt x="5623" y="2413"/>
                    </a:lnTo>
                    <a:lnTo>
                      <a:pt x="5487" y="2608"/>
                    </a:lnTo>
                    <a:lnTo>
                      <a:pt x="5351" y="2812"/>
                    </a:lnTo>
                    <a:lnTo>
                      <a:pt x="5225" y="3036"/>
                    </a:lnTo>
                    <a:lnTo>
                      <a:pt x="5108" y="3260"/>
                    </a:lnTo>
                    <a:lnTo>
                      <a:pt x="4991" y="3493"/>
                    </a:lnTo>
                    <a:lnTo>
                      <a:pt x="4884" y="3736"/>
                    </a:lnTo>
                    <a:lnTo>
                      <a:pt x="4777" y="3989"/>
                    </a:lnTo>
                    <a:lnTo>
                      <a:pt x="4680" y="4252"/>
                    </a:lnTo>
                    <a:lnTo>
                      <a:pt x="4592" y="4524"/>
                    </a:lnTo>
                    <a:lnTo>
                      <a:pt x="4514" y="4807"/>
                    </a:lnTo>
                    <a:lnTo>
                      <a:pt x="4368" y="5380"/>
                    </a:lnTo>
                    <a:lnTo>
                      <a:pt x="4242" y="5925"/>
                    </a:lnTo>
                    <a:lnTo>
                      <a:pt x="4125" y="6460"/>
                    </a:lnTo>
                    <a:lnTo>
                      <a:pt x="4038" y="6986"/>
                    </a:lnTo>
                    <a:lnTo>
                      <a:pt x="3960" y="7491"/>
                    </a:lnTo>
                    <a:lnTo>
                      <a:pt x="3892" y="7988"/>
                    </a:lnTo>
                    <a:lnTo>
                      <a:pt x="3843" y="8464"/>
                    </a:lnTo>
                    <a:lnTo>
                      <a:pt x="3804" y="8921"/>
                    </a:lnTo>
                    <a:lnTo>
                      <a:pt x="3775" y="9379"/>
                    </a:lnTo>
                    <a:lnTo>
                      <a:pt x="3756" y="9807"/>
                    </a:lnTo>
                    <a:lnTo>
                      <a:pt x="3746" y="10235"/>
                    </a:lnTo>
                    <a:lnTo>
                      <a:pt x="3746" y="10643"/>
                    </a:lnTo>
                    <a:lnTo>
                      <a:pt x="3756" y="11422"/>
                    </a:lnTo>
                    <a:lnTo>
                      <a:pt x="3775" y="12141"/>
                    </a:lnTo>
                    <a:lnTo>
                      <a:pt x="3843" y="13455"/>
                    </a:lnTo>
                    <a:lnTo>
                      <a:pt x="3863" y="14038"/>
                    </a:lnTo>
                    <a:lnTo>
                      <a:pt x="3863" y="14320"/>
                    </a:lnTo>
                    <a:lnTo>
                      <a:pt x="3853" y="14583"/>
                    </a:lnTo>
                    <a:lnTo>
                      <a:pt x="3843" y="14836"/>
                    </a:lnTo>
                    <a:lnTo>
                      <a:pt x="3824" y="15089"/>
                    </a:lnTo>
                    <a:lnTo>
                      <a:pt x="3795" y="15322"/>
                    </a:lnTo>
                    <a:lnTo>
                      <a:pt x="3746" y="15546"/>
                    </a:lnTo>
                    <a:lnTo>
                      <a:pt x="3697" y="15760"/>
                    </a:lnTo>
                    <a:lnTo>
                      <a:pt x="3629" y="15974"/>
                    </a:lnTo>
                    <a:lnTo>
                      <a:pt x="3542" y="16169"/>
                    </a:lnTo>
                    <a:lnTo>
                      <a:pt x="3444" y="16363"/>
                    </a:lnTo>
                    <a:lnTo>
                      <a:pt x="3016" y="17122"/>
                    </a:lnTo>
                    <a:lnTo>
                      <a:pt x="2627" y="17871"/>
                    </a:lnTo>
                    <a:lnTo>
                      <a:pt x="2258" y="18591"/>
                    </a:lnTo>
                    <a:lnTo>
                      <a:pt x="1927" y="19301"/>
                    </a:lnTo>
                    <a:lnTo>
                      <a:pt x="1615" y="19982"/>
                    </a:lnTo>
                    <a:lnTo>
                      <a:pt x="1343" y="20644"/>
                    </a:lnTo>
                    <a:lnTo>
                      <a:pt x="1090" y="21295"/>
                    </a:lnTo>
                    <a:lnTo>
                      <a:pt x="866" y="21918"/>
                    </a:lnTo>
                    <a:lnTo>
                      <a:pt x="672" y="22531"/>
                    </a:lnTo>
                    <a:lnTo>
                      <a:pt x="506" y="23124"/>
                    </a:lnTo>
                    <a:lnTo>
                      <a:pt x="361" y="23698"/>
                    </a:lnTo>
                    <a:lnTo>
                      <a:pt x="244" y="24253"/>
                    </a:lnTo>
                    <a:lnTo>
                      <a:pt x="147" y="24788"/>
                    </a:lnTo>
                    <a:lnTo>
                      <a:pt x="78" y="25303"/>
                    </a:lnTo>
                    <a:lnTo>
                      <a:pt x="30" y="25809"/>
                    </a:lnTo>
                    <a:lnTo>
                      <a:pt x="1" y="26296"/>
                    </a:lnTo>
                    <a:lnTo>
                      <a:pt x="1" y="26763"/>
                    </a:lnTo>
                    <a:lnTo>
                      <a:pt x="10" y="27220"/>
                    </a:lnTo>
                    <a:lnTo>
                      <a:pt x="49" y="27658"/>
                    </a:lnTo>
                    <a:lnTo>
                      <a:pt x="108" y="28086"/>
                    </a:lnTo>
                    <a:lnTo>
                      <a:pt x="185" y="28494"/>
                    </a:lnTo>
                    <a:lnTo>
                      <a:pt x="273" y="28883"/>
                    </a:lnTo>
                    <a:lnTo>
                      <a:pt x="390" y="29263"/>
                    </a:lnTo>
                    <a:lnTo>
                      <a:pt x="516" y="29623"/>
                    </a:lnTo>
                    <a:lnTo>
                      <a:pt x="662" y="29973"/>
                    </a:lnTo>
                    <a:lnTo>
                      <a:pt x="818" y="30313"/>
                    </a:lnTo>
                    <a:lnTo>
                      <a:pt x="993" y="30634"/>
                    </a:lnTo>
                    <a:lnTo>
                      <a:pt x="1187" y="30946"/>
                    </a:lnTo>
                    <a:lnTo>
                      <a:pt x="1392" y="31237"/>
                    </a:lnTo>
                    <a:lnTo>
                      <a:pt x="1606" y="31520"/>
                    </a:lnTo>
                    <a:lnTo>
                      <a:pt x="1839" y="31792"/>
                    </a:lnTo>
                    <a:lnTo>
                      <a:pt x="2073" y="32055"/>
                    </a:lnTo>
                    <a:lnTo>
                      <a:pt x="2326" y="32298"/>
                    </a:lnTo>
                    <a:lnTo>
                      <a:pt x="2588" y="32531"/>
                    </a:lnTo>
                    <a:lnTo>
                      <a:pt x="2861" y="32755"/>
                    </a:lnTo>
                    <a:lnTo>
                      <a:pt x="3143" y="32969"/>
                    </a:lnTo>
                    <a:lnTo>
                      <a:pt x="3435" y="33173"/>
                    </a:lnTo>
                    <a:lnTo>
                      <a:pt x="3736" y="33358"/>
                    </a:lnTo>
                    <a:lnTo>
                      <a:pt x="4038" y="33543"/>
                    </a:lnTo>
                    <a:lnTo>
                      <a:pt x="4359" y="33708"/>
                    </a:lnTo>
                    <a:lnTo>
                      <a:pt x="4670" y="33874"/>
                    </a:lnTo>
                    <a:lnTo>
                      <a:pt x="5001" y="34029"/>
                    </a:lnTo>
                    <a:lnTo>
                      <a:pt x="5322" y="34166"/>
                    </a:lnTo>
                    <a:lnTo>
                      <a:pt x="5653" y="34302"/>
                    </a:lnTo>
                    <a:lnTo>
                      <a:pt x="5993" y="34428"/>
                    </a:lnTo>
                    <a:lnTo>
                      <a:pt x="6334" y="34545"/>
                    </a:lnTo>
                    <a:lnTo>
                      <a:pt x="6674" y="34652"/>
                    </a:lnTo>
                    <a:lnTo>
                      <a:pt x="7015" y="34749"/>
                    </a:lnTo>
                    <a:lnTo>
                      <a:pt x="7355" y="34847"/>
                    </a:lnTo>
                    <a:lnTo>
                      <a:pt x="7705" y="34934"/>
                    </a:lnTo>
                    <a:lnTo>
                      <a:pt x="8046" y="35012"/>
                    </a:lnTo>
                    <a:lnTo>
                      <a:pt x="8386" y="35080"/>
                    </a:lnTo>
                    <a:lnTo>
                      <a:pt x="9067" y="35206"/>
                    </a:lnTo>
                    <a:lnTo>
                      <a:pt x="9729" y="35313"/>
                    </a:lnTo>
                    <a:lnTo>
                      <a:pt x="10371" y="35391"/>
                    </a:lnTo>
                    <a:lnTo>
                      <a:pt x="11003" y="35450"/>
                    </a:lnTo>
                    <a:lnTo>
                      <a:pt x="11596" y="35498"/>
                    </a:lnTo>
                    <a:lnTo>
                      <a:pt x="12161" y="35527"/>
                    </a:lnTo>
                    <a:lnTo>
                      <a:pt x="12550" y="35537"/>
                    </a:lnTo>
                    <a:lnTo>
                      <a:pt x="13328" y="35537"/>
                    </a:lnTo>
                    <a:lnTo>
                      <a:pt x="13717" y="35518"/>
                    </a:lnTo>
                    <a:lnTo>
                      <a:pt x="14106" y="35489"/>
                    </a:lnTo>
                    <a:lnTo>
                      <a:pt x="14495" y="35450"/>
                    </a:lnTo>
                    <a:lnTo>
                      <a:pt x="14884" y="35391"/>
                    </a:lnTo>
                    <a:lnTo>
                      <a:pt x="15264" y="35333"/>
                    </a:lnTo>
                    <a:lnTo>
                      <a:pt x="15643" y="35265"/>
                    </a:lnTo>
                    <a:lnTo>
                      <a:pt x="16023" y="35177"/>
                    </a:lnTo>
                    <a:lnTo>
                      <a:pt x="16402" y="35080"/>
                    </a:lnTo>
                    <a:lnTo>
                      <a:pt x="16772" y="34973"/>
                    </a:lnTo>
                    <a:lnTo>
                      <a:pt x="17141" y="34856"/>
                    </a:lnTo>
                    <a:lnTo>
                      <a:pt x="17511" y="34720"/>
                    </a:lnTo>
                    <a:lnTo>
                      <a:pt x="17871" y="34574"/>
                    </a:lnTo>
                    <a:lnTo>
                      <a:pt x="18231" y="34419"/>
                    </a:lnTo>
                    <a:lnTo>
                      <a:pt x="18649" y="34214"/>
                    </a:lnTo>
                    <a:lnTo>
                      <a:pt x="19058" y="34000"/>
                    </a:lnTo>
                    <a:lnTo>
                      <a:pt x="19437" y="33786"/>
                    </a:lnTo>
                    <a:lnTo>
                      <a:pt x="19807" y="33553"/>
                    </a:lnTo>
                    <a:lnTo>
                      <a:pt x="20147" y="33310"/>
                    </a:lnTo>
                    <a:lnTo>
                      <a:pt x="20468" y="33066"/>
                    </a:lnTo>
                    <a:lnTo>
                      <a:pt x="20780" y="32804"/>
                    </a:lnTo>
                    <a:lnTo>
                      <a:pt x="21071" y="32541"/>
                    </a:lnTo>
                    <a:lnTo>
                      <a:pt x="21344" y="32269"/>
                    </a:lnTo>
                    <a:lnTo>
                      <a:pt x="21597" y="31996"/>
                    </a:lnTo>
                    <a:lnTo>
                      <a:pt x="21830" y="31704"/>
                    </a:lnTo>
                    <a:lnTo>
                      <a:pt x="22054" y="31413"/>
                    </a:lnTo>
                    <a:lnTo>
                      <a:pt x="22258" y="31121"/>
                    </a:lnTo>
                    <a:lnTo>
                      <a:pt x="22443" y="30819"/>
                    </a:lnTo>
                    <a:lnTo>
                      <a:pt x="22618" y="30508"/>
                    </a:lnTo>
                    <a:lnTo>
                      <a:pt x="22774" y="30197"/>
                    </a:lnTo>
                    <a:lnTo>
                      <a:pt x="22920" y="29876"/>
                    </a:lnTo>
                    <a:lnTo>
                      <a:pt x="23046" y="29555"/>
                    </a:lnTo>
                    <a:lnTo>
                      <a:pt x="23153" y="29224"/>
                    </a:lnTo>
                    <a:lnTo>
                      <a:pt x="23260" y="28893"/>
                    </a:lnTo>
                    <a:lnTo>
                      <a:pt x="23348" y="28562"/>
                    </a:lnTo>
                    <a:lnTo>
                      <a:pt x="23416" y="28222"/>
                    </a:lnTo>
                    <a:lnTo>
                      <a:pt x="23484" y="27881"/>
                    </a:lnTo>
                    <a:lnTo>
                      <a:pt x="23533" y="27531"/>
                    </a:lnTo>
                    <a:lnTo>
                      <a:pt x="23562" y="27191"/>
                    </a:lnTo>
                    <a:lnTo>
                      <a:pt x="23591" y="26840"/>
                    </a:lnTo>
                    <a:lnTo>
                      <a:pt x="23610" y="26490"/>
                    </a:lnTo>
                    <a:lnTo>
                      <a:pt x="23610" y="26140"/>
                    </a:lnTo>
                    <a:lnTo>
                      <a:pt x="23601" y="25790"/>
                    </a:lnTo>
                    <a:lnTo>
                      <a:pt x="23591" y="25440"/>
                    </a:lnTo>
                    <a:lnTo>
                      <a:pt x="23562" y="25080"/>
                    </a:lnTo>
                    <a:lnTo>
                      <a:pt x="23523" y="24729"/>
                    </a:lnTo>
                    <a:lnTo>
                      <a:pt x="23484" y="24379"/>
                    </a:lnTo>
                    <a:lnTo>
                      <a:pt x="23426" y="24029"/>
                    </a:lnTo>
                    <a:lnTo>
                      <a:pt x="23367" y="23669"/>
                    </a:lnTo>
                    <a:lnTo>
                      <a:pt x="23299" y="23319"/>
                    </a:lnTo>
                    <a:lnTo>
                      <a:pt x="23221" y="22978"/>
                    </a:lnTo>
                    <a:lnTo>
                      <a:pt x="23144" y="22628"/>
                    </a:lnTo>
                    <a:lnTo>
                      <a:pt x="23056" y="22278"/>
                    </a:lnTo>
                    <a:lnTo>
                      <a:pt x="22959" y="21937"/>
                    </a:lnTo>
                    <a:lnTo>
                      <a:pt x="22852" y="21597"/>
                    </a:lnTo>
                    <a:lnTo>
                      <a:pt x="22745" y="21266"/>
                    </a:lnTo>
                    <a:lnTo>
                      <a:pt x="22521" y="20605"/>
                    </a:lnTo>
                    <a:lnTo>
                      <a:pt x="22268" y="19953"/>
                    </a:lnTo>
                    <a:lnTo>
                      <a:pt x="22005" y="19330"/>
                    </a:lnTo>
                    <a:lnTo>
                      <a:pt x="21733" y="18718"/>
                    </a:lnTo>
                    <a:lnTo>
                      <a:pt x="21451" y="18134"/>
                    </a:lnTo>
                    <a:lnTo>
                      <a:pt x="21169" y="17579"/>
                    </a:lnTo>
                    <a:lnTo>
                      <a:pt x="20877" y="17054"/>
                    </a:lnTo>
                    <a:lnTo>
                      <a:pt x="20585" y="16558"/>
                    </a:lnTo>
                    <a:lnTo>
                      <a:pt x="20293" y="16091"/>
                    </a:lnTo>
                    <a:lnTo>
                      <a:pt x="20011" y="15663"/>
                    </a:lnTo>
                    <a:lnTo>
                      <a:pt x="19739" y="15274"/>
                    </a:lnTo>
                    <a:lnTo>
                      <a:pt x="19515" y="14953"/>
                    </a:lnTo>
                    <a:lnTo>
                      <a:pt x="19330" y="14642"/>
                    </a:lnTo>
                    <a:lnTo>
                      <a:pt x="19174" y="14330"/>
                    </a:lnTo>
                    <a:lnTo>
                      <a:pt x="19038" y="14029"/>
                    </a:lnTo>
                    <a:lnTo>
                      <a:pt x="18941" y="13737"/>
                    </a:lnTo>
                    <a:lnTo>
                      <a:pt x="18853" y="13445"/>
                    </a:lnTo>
                    <a:lnTo>
                      <a:pt x="18805" y="13153"/>
                    </a:lnTo>
                    <a:lnTo>
                      <a:pt x="18766" y="12871"/>
                    </a:lnTo>
                    <a:lnTo>
                      <a:pt x="18746" y="12589"/>
                    </a:lnTo>
                    <a:lnTo>
                      <a:pt x="18737" y="12317"/>
                    </a:lnTo>
                    <a:lnTo>
                      <a:pt x="18756" y="12034"/>
                    </a:lnTo>
                    <a:lnTo>
                      <a:pt x="18776" y="11752"/>
                    </a:lnTo>
                    <a:lnTo>
                      <a:pt x="18815" y="11480"/>
                    </a:lnTo>
                    <a:lnTo>
                      <a:pt x="18853" y="11198"/>
                    </a:lnTo>
                    <a:lnTo>
                      <a:pt x="18951" y="10634"/>
                    </a:lnTo>
                    <a:lnTo>
                      <a:pt x="19067" y="10060"/>
                    </a:lnTo>
                    <a:lnTo>
                      <a:pt x="19165" y="9466"/>
                    </a:lnTo>
                    <a:lnTo>
                      <a:pt x="19213" y="9165"/>
                    </a:lnTo>
                    <a:lnTo>
                      <a:pt x="19252" y="8853"/>
                    </a:lnTo>
                    <a:lnTo>
                      <a:pt x="19272" y="8532"/>
                    </a:lnTo>
                    <a:lnTo>
                      <a:pt x="19291" y="8202"/>
                    </a:lnTo>
                    <a:lnTo>
                      <a:pt x="19291" y="7871"/>
                    </a:lnTo>
                    <a:lnTo>
                      <a:pt x="19282" y="7521"/>
                    </a:lnTo>
                    <a:lnTo>
                      <a:pt x="19243" y="7170"/>
                    </a:lnTo>
                    <a:lnTo>
                      <a:pt x="19194" y="6801"/>
                    </a:lnTo>
                    <a:lnTo>
                      <a:pt x="19126" y="6431"/>
                    </a:lnTo>
                    <a:lnTo>
                      <a:pt x="19029" y="6042"/>
                    </a:lnTo>
                    <a:lnTo>
                      <a:pt x="18902" y="5633"/>
                    </a:lnTo>
                    <a:lnTo>
                      <a:pt x="18756" y="5215"/>
                    </a:lnTo>
                    <a:lnTo>
                      <a:pt x="18591" y="4816"/>
                    </a:lnTo>
                    <a:lnTo>
                      <a:pt x="18416" y="4437"/>
                    </a:lnTo>
                    <a:lnTo>
                      <a:pt x="18231" y="4087"/>
                    </a:lnTo>
                    <a:lnTo>
                      <a:pt x="18046" y="3766"/>
                    </a:lnTo>
                    <a:lnTo>
                      <a:pt x="17851" y="3464"/>
                    </a:lnTo>
                    <a:lnTo>
                      <a:pt x="17657" y="3201"/>
                    </a:lnTo>
                    <a:lnTo>
                      <a:pt x="17453" y="2948"/>
                    </a:lnTo>
                    <a:lnTo>
                      <a:pt x="17248" y="2725"/>
                    </a:lnTo>
                    <a:lnTo>
                      <a:pt x="17044" y="2530"/>
                    </a:lnTo>
                    <a:lnTo>
                      <a:pt x="16830" y="2345"/>
                    </a:lnTo>
                    <a:lnTo>
                      <a:pt x="16626" y="2180"/>
                    </a:lnTo>
                    <a:lnTo>
                      <a:pt x="16421" y="2034"/>
                    </a:lnTo>
                    <a:lnTo>
                      <a:pt x="16217" y="1908"/>
                    </a:lnTo>
                    <a:lnTo>
                      <a:pt x="16013" y="1801"/>
                    </a:lnTo>
                    <a:lnTo>
                      <a:pt x="15809" y="1703"/>
                    </a:lnTo>
                    <a:lnTo>
                      <a:pt x="15614" y="1625"/>
                    </a:lnTo>
                    <a:lnTo>
                      <a:pt x="15429" y="1548"/>
                    </a:lnTo>
                    <a:lnTo>
                      <a:pt x="15244" y="1489"/>
                    </a:lnTo>
                    <a:lnTo>
                      <a:pt x="15060" y="1441"/>
                    </a:lnTo>
                    <a:lnTo>
                      <a:pt x="14884" y="1402"/>
                    </a:lnTo>
                    <a:lnTo>
                      <a:pt x="14573" y="1343"/>
                    </a:lnTo>
                    <a:lnTo>
                      <a:pt x="14291" y="1314"/>
                    </a:lnTo>
                    <a:lnTo>
                      <a:pt x="13873" y="1275"/>
                    </a:lnTo>
                    <a:lnTo>
                      <a:pt x="13756" y="1256"/>
                    </a:lnTo>
                    <a:lnTo>
                      <a:pt x="13717" y="1236"/>
                    </a:lnTo>
                    <a:lnTo>
                      <a:pt x="13698" y="1217"/>
                    </a:lnTo>
                    <a:lnTo>
                      <a:pt x="13649" y="1139"/>
                    </a:lnTo>
                    <a:lnTo>
                      <a:pt x="13600" y="1061"/>
                    </a:lnTo>
                    <a:lnTo>
                      <a:pt x="13552" y="993"/>
                    </a:lnTo>
                    <a:lnTo>
                      <a:pt x="13484" y="915"/>
                    </a:lnTo>
                    <a:lnTo>
                      <a:pt x="13406" y="847"/>
                    </a:lnTo>
                    <a:lnTo>
                      <a:pt x="13328" y="779"/>
                    </a:lnTo>
                    <a:lnTo>
                      <a:pt x="13143" y="653"/>
                    </a:lnTo>
                    <a:lnTo>
                      <a:pt x="12939" y="526"/>
                    </a:lnTo>
                    <a:lnTo>
                      <a:pt x="12705" y="419"/>
                    </a:lnTo>
                    <a:lnTo>
                      <a:pt x="12443" y="312"/>
                    </a:lnTo>
                    <a:lnTo>
                      <a:pt x="12170" y="225"/>
                    </a:lnTo>
                    <a:lnTo>
                      <a:pt x="11869" y="147"/>
                    </a:lnTo>
                    <a:lnTo>
                      <a:pt x="11557" y="88"/>
                    </a:lnTo>
                    <a:lnTo>
                      <a:pt x="11227" y="40"/>
                    </a:lnTo>
                    <a:lnTo>
                      <a:pt x="10886" y="11"/>
                    </a:lnTo>
                    <a:lnTo>
                      <a:pt x="10536"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4"/>
              <p:cNvSpPr/>
              <p:nvPr/>
            </p:nvSpPr>
            <p:spPr>
              <a:xfrm>
                <a:off x="7349450" y="1501275"/>
                <a:ext cx="362650" cy="356550"/>
              </a:xfrm>
              <a:custGeom>
                <a:rect b="b" l="l" r="r" t="t"/>
                <a:pathLst>
                  <a:path extrusionOk="0" fill="none" h="14262" w="14506">
                    <a:moveTo>
                      <a:pt x="14505" y="7880"/>
                    </a:moveTo>
                    <a:lnTo>
                      <a:pt x="14505" y="7880"/>
                    </a:lnTo>
                    <a:lnTo>
                      <a:pt x="14067" y="8434"/>
                    </a:lnTo>
                    <a:lnTo>
                      <a:pt x="13630" y="8969"/>
                    </a:lnTo>
                    <a:lnTo>
                      <a:pt x="13202" y="9475"/>
                    </a:lnTo>
                    <a:lnTo>
                      <a:pt x="12774" y="9952"/>
                    </a:lnTo>
                    <a:lnTo>
                      <a:pt x="12346" y="10399"/>
                    </a:lnTo>
                    <a:lnTo>
                      <a:pt x="11927" y="10827"/>
                    </a:lnTo>
                    <a:lnTo>
                      <a:pt x="11509" y="11226"/>
                    </a:lnTo>
                    <a:lnTo>
                      <a:pt x="11100" y="11596"/>
                    </a:lnTo>
                    <a:lnTo>
                      <a:pt x="10702" y="11946"/>
                    </a:lnTo>
                    <a:lnTo>
                      <a:pt x="10293" y="12267"/>
                    </a:lnTo>
                    <a:lnTo>
                      <a:pt x="9904" y="12559"/>
                    </a:lnTo>
                    <a:lnTo>
                      <a:pt x="9515" y="12831"/>
                    </a:lnTo>
                    <a:lnTo>
                      <a:pt x="9126" y="13074"/>
                    </a:lnTo>
                    <a:lnTo>
                      <a:pt x="8746" y="13298"/>
                    </a:lnTo>
                    <a:lnTo>
                      <a:pt x="8377" y="13502"/>
                    </a:lnTo>
                    <a:lnTo>
                      <a:pt x="8007" y="13678"/>
                    </a:lnTo>
                    <a:lnTo>
                      <a:pt x="7647" y="13823"/>
                    </a:lnTo>
                    <a:lnTo>
                      <a:pt x="7287" y="13950"/>
                    </a:lnTo>
                    <a:lnTo>
                      <a:pt x="6937" y="14057"/>
                    </a:lnTo>
                    <a:lnTo>
                      <a:pt x="6596" y="14145"/>
                    </a:lnTo>
                    <a:lnTo>
                      <a:pt x="6266" y="14203"/>
                    </a:lnTo>
                    <a:lnTo>
                      <a:pt x="5935" y="14242"/>
                    </a:lnTo>
                    <a:lnTo>
                      <a:pt x="5614" y="14261"/>
                    </a:lnTo>
                    <a:lnTo>
                      <a:pt x="5293" y="14252"/>
                    </a:lnTo>
                    <a:lnTo>
                      <a:pt x="4991" y="14232"/>
                    </a:lnTo>
                    <a:lnTo>
                      <a:pt x="4690" y="14183"/>
                    </a:lnTo>
                    <a:lnTo>
                      <a:pt x="4398" y="14115"/>
                    </a:lnTo>
                    <a:lnTo>
                      <a:pt x="4116" y="14028"/>
                    </a:lnTo>
                    <a:lnTo>
                      <a:pt x="3834" y="13921"/>
                    </a:lnTo>
                    <a:lnTo>
                      <a:pt x="3571" y="13804"/>
                    </a:lnTo>
                    <a:lnTo>
                      <a:pt x="3308" y="13658"/>
                    </a:lnTo>
                    <a:lnTo>
                      <a:pt x="3055" y="13493"/>
                    </a:lnTo>
                    <a:lnTo>
                      <a:pt x="2812" y="13308"/>
                    </a:lnTo>
                    <a:lnTo>
                      <a:pt x="2579" y="13104"/>
                    </a:lnTo>
                    <a:lnTo>
                      <a:pt x="2355" y="12890"/>
                    </a:lnTo>
                    <a:lnTo>
                      <a:pt x="2141" y="12656"/>
                    </a:lnTo>
                    <a:lnTo>
                      <a:pt x="1937" y="12393"/>
                    </a:lnTo>
                    <a:lnTo>
                      <a:pt x="1742" y="12131"/>
                    </a:lnTo>
                    <a:lnTo>
                      <a:pt x="1557" y="11839"/>
                    </a:lnTo>
                    <a:lnTo>
                      <a:pt x="1372" y="11537"/>
                    </a:lnTo>
                    <a:lnTo>
                      <a:pt x="1207" y="11216"/>
                    </a:lnTo>
                    <a:lnTo>
                      <a:pt x="1051" y="10876"/>
                    </a:lnTo>
                    <a:lnTo>
                      <a:pt x="905" y="10526"/>
                    </a:lnTo>
                    <a:lnTo>
                      <a:pt x="769" y="10156"/>
                    </a:lnTo>
                    <a:lnTo>
                      <a:pt x="643" y="9767"/>
                    </a:lnTo>
                    <a:lnTo>
                      <a:pt x="526" y="9368"/>
                    </a:lnTo>
                    <a:lnTo>
                      <a:pt x="419" y="8959"/>
                    </a:lnTo>
                    <a:lnTo>
                      <a:pt x="332" y="8531"/>
                    </a:lnTo>
                    <a:lnTo>
                      <a:pt x="244" y="8094"/>
                    </a:lnTo>
                    <a:lnTo>
                      <a:pt x="176" y="7636"/>
                    </a:lnTo>
                    <a:lnTo>
                      <a:pt x="118" y="7170"/>
                    </a:lnTo>
                    <a:lnTo>
                      <a:pt x="69" y="6693"/>
                    </a:lnTo>
                    <a:lnTo>
                      <a:pt x="30" y="6197"/>
                    </a:lnTo>
                    <a:lnTo>
                      <a:pt x="11" y="5691"/>
                    </a:lnTo>
                    <a:lnTo>
                      <a:pt x="1" y="5166"/>
                    </a:lnTo>
                    <a:lnTo>
                      <a:pt x="1" y="4640"/>
                    </a:lnTo>
                    <a:lnTo>
                      <a:pt x="11" y="4095"/>
                    </a:lnTo>
                    <a:lnTo>
                      <a:pt x="40" y="3541"/>
                    </a:lnTo>
                    <a:lnTo>
                      <a:pt x="79" y="2977"/>
                    </a:lnTo>
                    <a:lnTo>
                      <a:pt x="137" y="2403"/>
                    </a:lnTo>
                    <a:lnTo>
                      <a:pt x="195" y="1819"/>
                    </a:lnTo>
                    <a:lnTo>
                      <a:pt x="283" y="1226"/>
                    </a:lnTo>
                    <a:lnTo>
                      <a:pt x="370" y="623"/>
                    </a:lnTo>
                    <a:lnTo>
                      <a:pt x="477" y="0"/>
                    </a:lnTo>
                  </a:path>
                </a:pathLst>
              </a:custGeom>
              <a:noFill/>
              <a:ln cap="rnd" cmpd="sng" w="79050">
                <a:solidFill>
                  <a:srgbClr val="D799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4"/>
              <p:cNvSpPr/>
              <p:nvPr/>
            </p:nvSpPr>
            <p:spPr>
              <a:xfrm>
                <a:off x="7548650" y="1667850"/>
                <a:ext cx="194575" cy="197275"/>
              </a:xfrm>
              <a:custGeom>
                <a:rect b="b" l="l" r="r" t="t"/>
                <a:pathLst>
                  <a:path extrusionOk="0" h="7891" w="7783">
                    <a:moveTo>
                      <a:pt x="4913" y="1"/>
                    </a:moveTo>
                    <a:lnTo>
                      <a:pt x="4776" y="10"/>
                    </a:lnTo>
                    <a:lnTo>
                      <a:pt x="4640" y="20"/>
                    </a:lnTo>
                    <a:lnTo>
                      <a:pt x="4504" y="30"/>
                    </a:lnTo>
                    <a:lnTo>
                      <a:pt x="4368" y="59"/>
                    </a:lnTo>
                    <a:lnTo>
                      <a:pt x="4232" y="88"/>
                    </a:lnTo>
                    <a:lnTo>
                      <a:pt x="4105" y="127"/>
                    </a:lnTo>
                    <a:lnTo>
                      <a:pt x="3969" y="166"/>
                    </a:lnTo>
                    <a:lnTo>
                      <a:pt x="3843" y="215"/>
                    </a:lnTo>
                    <a:lnTo>
                      <a:pt x="3716" y="273"/>
                    </a:lnTo>
                    <a:lnTo>
                      <a:pt x="3590" y="331"/>
                    </a:lnTo>
                    <a:lnTo>
                      <a:pt x="3463" y="400"/>
                    </a:lnTo>
                    <a:lnTo>
                      <a:pt x="3346" y="477"/>
                    </a:lnTo>
                    <a:lnTo>
                      <a:pt x="3230" y="565"/>
                    </a:lnTo>
                    <a:lnTo>
                      <a:pt x="3123" y="652"/>
                    </a:lnTo>
                    <a:lnTo>
                      <a:pt x="3006" y="740"/>
                    </a:lnTo>
                    <a:lnTo>
                      <a:pt x="2909" y="847"/>
                    </a:lnTo>
                    <a:lnTo>
                      <a:pt x="2802" y="954"/>
                    </a:lnTo>
                    <a:lnTo>
                      <a:pt x="0" y="4077"/>
                    </a:lnTo>
                    <a:lnTo>
                      <a:pt x="4241" y="7890"/>
                    </a:lnTo>
                    <a:lnTo>
                      <a:pt x="7053" y="4767"/>
                    </a:lnTo>
                    <a:lnTo>
                      <a:pt x="7150" y="4651"/>
                    </a:lnTo>
                    <a:lnTo>
                      <a:pt x="7238" y="4534"/>
                    </a:lnTo>
                    <a:lnTo>
                      <a:pt x="7315" y="4417"/>
                    </a:lnTo>
                    <a:lnTo>
                      <a:pt x="7393" y="4300"/>
                    </a:lnTo>
                    <a:lnTo>
                      <a:pt x="7461" y="4174"/>
                    </a:lnTo>
                    <a:lnTo>
                      <a:pt x="7529" y="4048"/>
                    </a:lnTo>
                    <a:lnTo>
                      <a:pt x="7578" y="3921"/>
                    </a:lnTo>
                    <a:lnTo>
                      <a:pt x="7627" y="3785"/>
                    </a:lnTo>
                    <a:lnTo>
                      <a:pt x="7675" y="3658"/>
                    </a:lnTo>
                    <a:lnTo>
                      <a:pt x="7705" y="3522"/>
                    </a:lnTo>
                    <a:lnTo>
                      <a:pt x="7734" y="3386"/>
                    </a:lnTo>
                    <a:lnTo>
                      <a:pt x="7753" y="3250"/>
                    </a:lnTo>
                    <a:lnTo>
                      <a:pt x="7773" y="3114"/>
                    </a:lnTo>
                    <a:lnTo>
                      <a:pt x="7782" y="2977"/>
                    </a:lnTo>
                    <a:lnTo>
                      <a:pt x="7782" y="2841"/>
                    </a:lnTo>
                    <a:lnTo>
                      <a:pt x="7782" y="2705"/>
                    </a:lnTo>
                    <a:lnTo>
                      <a:pt x="7773" y="2569"/>
                    </a:lnTo>
                    <a:lnTo>
                      <a:pt x="7753" y="2433"/>
                    </a:lnTo>
                    <a:lnTo>
                      <a:pt x="7724" y="2296"/>
                    </a:lnTo>
                    <a:lnTo>
                      <a:pt x="7695" y="2160"/>
                    </a:lnTo>
                    <a:lnTo>
                      <a:pt x="7666" y="2034"/>
                    </a:lnTo>
                    <a:lnTo>
                      <a:pt x="7617" y="1898"/>
                    </a:lnTo>
                    <a:lnTo>
                      <a:pt x="7568" y="1771"/>
                    </a:lnTo>
                    <a:lnTo>
                      <a:pt x="7510" y="1645"/>
                    </a:lnTo>
                    <a:lnTo>
                      <a:pt x="7452" y="1518"/>
                    </a:lnTo>
                    <a:lnTo>
                      <a:pt x="7384" y="1392"/>
                    </a:lnTo>
                    <a:lnTo>
                      <a:pt x="7306" y="1275"/>
                    </a:lnTo>
                    <a:lnTo>
                      <a:pt x="7228" y="1158"/>
                    </a:lnTo>
                    <a:lnTo>
                      <a:pt x="7140" y="1051"/>
                    </a:lnTo>
                    <a:lnTo>
                      <a:pt x="7043" y="935"/>
                    </a:lnTo>
                    <a:lnTo>
                      <a:pt x="6946" y="837"/>
                    </a:lnTo>
                    <a:lnTo>
                      <a:pt x="6839" y="730"/>
                    </a:lnTo>
                    <a:lnTo>
                      <a:pt x="6722" y="633"/>
                    </a:lnTo>
                    <a:lnTo>
                      <a:pt x="6605" y="545"/>
                    </a:lnTo>
                    <a:lnTo>
                      <a:pt x="6489" y="468"/>
                    </a:lnTo>
                    <a:lnTo>
                      <a:pt x="6372" y="390"/>
                    </a:lnTo>
                    <a:lnTo>
                      <a:pt x="6245" y="322"/>
                    </a:lnTo>
                    <a:lnTo>
                      <a:pt x="6119" y="263"/>
                    </a:lnTo>
                    <a:lnTo>
                      <a:pt x="5992" y="205"/>
                    </a:lnTo>
                    <a:lnTo>
                      <a:pt x="5856" y="156"/>
                    </a:lnTo>
                    <a:lnTo>
                      <a:pt x="5730" y="117"/>
                    </a:lnTo>
                    <a:lnTo>
                      <a:pt x="5594" y="79"/>
                    </a:lnTo>
                    <a:lnTo>
                      <a:pt x="5457" y="49"/>
                    </a:lnTo>
                    <a:lnTo>
                      <a:pt x="5321" y="30"/>
                    </a:lnTo>
                    <a:lnTo>
                      <a:pt x="5185" y="10"/>
                    </a:lnTo>
                    <a:lnTo>
                      <a:pt x="504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4"/>
              <p:cNvSpPr/>
              <p:nvPr/>
            </p:nvSpPr>
            <p:spPr>
              <a:xfrm>
                <a:off x="7612850" y="2060125"/>
                <a:ext cx="455775" cy="364600"/>
              </a:xfrm>
              <a:custGeom>
                <a:rect b="b" l="l" r="r" t="t"/>
                <a:pathLst>
                  <a:path extrusionOk="0" h="14584" w="18231">
                    <a:moveTo>
                      <a:pt x="7286" y="1"/>
                    </a:moveTo>
                    <a:lnTo>
                      <a:pt x="6917" y="11"/>
                    </a:lnTo>
                    <a:lnTo>
                      <a:pt x="6547" y="40"/>
                    </a:lnTo>
                    <a:lnTo>
                      <a:pt x="6187" y="88"/>
                    </a:lnTo>
                    <a:lnTo>
                      <a:pt x="5827" y="147"/>
                    </a:lnTo>
                    <a:lnTo>
                      <a:pt x="5477" y="234"/>
                    </a:lnTo>
                    <a:lnTo>
                      <a:pt x="5127" y="332"/>
                    </a:lnTo>
                    <a:lnTo>
                      <a:pt x="4786" y="448"/>
                    </a:lnTo>
                    <a:lnTo>
                      <a:pt x="4456" y="575"/>
                    </a:lnTo>
                    <a:lnTo>
                      <a:pt x="4135" y="721"/>
                    </a:lnTo>
                    <a:lnTo>
                      <a:pt x="3823" y="886"/>
                    </a:lnTo>
                    <a:lnTo>
                      <a:pt x="3512" y="1061"/>
                    </a:lnTo>
                    <a:lnTo>
                      <a:pt x="3220" y="1246"/>
                    </a:lnTo>
                    <a:lnTo>
                      <a:pt x="2938" y="1450"/>
                    </a:lnTo>
                    <a:lnTo>
                      <a:pt x="2656" y="1674"/>
                    </a:lnTo>
                    <a:lnTo>
                      <a:pt x="2393" y="1898"/>
                    </a:lnTo>
                    <a:lnTo>
                      <a:pt x="2140" y="2141"/>
                    </a:lnTo>
                    <a:lnTo>
                      <a:pt x="1897" y="2394"/>
                    </a:lnTo>
                    <a:lnTo>
                      <a:pt x="1673" y="2657"/>
                    </a:lnTo>
                    <a:lnTo>
                      <a:pt x="1450" y="2939"/>
                    </a:lnTo>
                    <a:lnTo>
                      <a:pt x="1245" y="3221"/>
                    </a:lnTo>
                    <a:lnTo>
                      <a:pt x="1061" y="3522"/>
                    </a:lnTo>
                    <a:lnTo>
                      <a:pt x="885" y="3824"/>
                    </a:lnTo>
                    <a:lnTo>
                      <a:pt x="720" y="4135"/>
                    </a:lnTo>
                    <a:lnTo>
                      <a:pt x="574" y="4456"/>
                    </a:lnTo>
                    <a:lnTo>
                      <a:pt x="448" y="4787"/>
                    </a:lnTo>
                    <a:lnTo>
                      <a:pt x="331" y="5128"/>
                    </a:lnTo>
                    <a:lnTo>
                      <a:pt x="234" y="5478"/>
                    </a:lnTo>
                    <a:lnTo>
                      <a:pt x="146" y="5828"/>
                    </a:lnTo>
                    <a:lnTo>
                      <a:pt x="88" y="6188"/>
                    </a:lnTo>
                    <a:lnTo>
                      <a:pt x="39" y="6548"/>
                    </a:lnTo>
                    <a:lnTo>
                      <a:pt x="10" y="6918"/>
                    </a:lnTo>
                    <a:lnTo>
                      <a:pt x="0" y="7287"/>
                    </a:lnTo>
                    <a:lnTo>
                      <a:pt x="10" y="7667"/>
                    </a:lnTo>
                    <a:lnTo>
                      <a:pt x="39" y="8036"/>
                    </a:lnTo>
                    <a:lnTo>
                      <a:pt x="88" y="8396"/>
                    </a:lnTo>
                    <a:lnTo>
                      <a:pt x="146" y="8756"/>
                    </a:lnTo>
                    <a:lnTo>
                      <a:pt x="234" y="9106"/>
                    </a:lnTo>
                    <a:lnTo>
                      <a:pt x="331" y="9457"/>
                    </a:lnTo>
                    <a:lnTo>
                      <a:pt x="448" y="9797"/>
                    </a:lnTo>
                    <a:lnTo>
                      <a:pt x="574" y="10128"/>
                    </a:lnTo>
                    <a:lnTo>
                      <a:pt x="720" y="10449"/>
                    </a:lnTo>
                    <a:lnTo>
                      <a:pt x="885" y="10760"/>
                    </a:lnTo>
                    <a:lnTo>
                      <a:pt x="1061" y="11062"/>
                    </a:lnTo>
                    <a:lnTo>
                      <a:pt x="1245" y="11363"/>
                    </a:lnTo>
                    <a:lnTo>
                      <a:pt x="1450" y="11645"/>
                    </a:lnTo>
                    <a:lnTo>
                      <a:pt x="1673" y="11927"/>
                    </a:lnTo>
                    <a:lnTo>
                      <a:pt x="1897" y="12190"/>
                    </a:lnTo>
                    <a:lnTo>
                      <a:pt x="2140" y="12443"/>
                    </a:lnTo>
                    <a:lnTo>
                      <a:pt x="2393" y="12686"/>
                    </a:lnTo>
                    <a:lnTo>
                      <a:pt x="2656" y="12910"/>
                    </a:lnTo>
                    <a:lnTo>
                      <a:pt x="2938" y="13134"/>
                    </a:lnTo>
                    <a:lnTo>
                      <a:pt x="3220" y="13338"/>
                    </a:lnTo>
                    <a:lnTo>
                      <a:pt x="3512" y="13523"/>
                    </a:lnTo>
                    <a:lnTo>
                      <a:pt x="3823" y="13698"/>
                    </a:lnTo>
                    <a:lnTo>
                      <a:pt x="4135" y="13863"/>
                    </a:lnTo>
                    <a:lnTo>
                      <a:pt x="4456" y="14009"/>
                    </a:lnTo>
                    <a:lnTo>
                      <a:pt x="4786" y="14136"/>
                    </a:lnTo>
                    <a:lnTo>
                      <a:pt x="5127" y="14252"/>
                    </a:lnTo>
                    <a:lnTo>
                      <a:pt x="5477" y="14350"/>
                    </a:lnTo>
                    <a:lnTo>
                      <a:pt x="5827" y="14437"/>
                    </a:lnTo>
                    <a:lnTo>
                      <a:pt x="6187" y="14496"/>
                    </a:lnTo>
                    <a:lnTo>
                      <a:pt x="6547" y="14544"/>
                    </a:lnTo>
                    <a:lnTo>
                      <a:pt x="6917" y="14573"/>
                    </a:lnTo>
                    <a:lnTo>
                      <a:pt x="7286" y="14583"/>
                    </a:lnTo>
                    <a:lnTo>
                      <a:pt x="10934" y="14583"/>
                    </a:lnTo>
                    <a:lnTo>
                      <a:pt x="11314" y="14573"/>
                    </a:lnTo>
                    <a:lnTo>
                      <a:pt x="11674" y="14544"/>
                    </a:lnTo>
                    <a:lnTo>
                      <a:pt x="12043" y="14496"/>
                    </a:lnTo>
                    <a:lnTo>
                      <a:pt x="12403" y="14437"/>
                    </a:lnTo>
                    <a:lnTo>
                      <a:pt x="12754" y="14350"/>
                    </a:lnTo>
                    <a:lnTo>
                      <a:pt x="13094" y="14252"/>
                    </a:lnTo>
                    <a:lnTo>
                      <a:pt x="13435" y="14136"/>
                    </a:lnTo>
                    <a:lnTo>
                      <a:pt x="13765" y="14009"/>
                    </a:lnTo>
                    <a:lnTo>
                      <a:pt x="14086" y="13863"/>
                    </a:lnTo>
                    <a:lnTo>
                      <a:pt x="14407" y="13698"/>
                    </a:lnTo>
                    <a:lnTo>
                      <a:pt x="14709" y="13523"/>
                    </a:lnTo>
                    <a:lnTo>
                      <a:pt x="15001" y="13338"/>
                    </a:lnTo>
                    <a:lnTo>
                      <a:pt x="15293" y="13134"/>
                    </a:lnTo>
                    <a:lnTo>
                      <a:pt x="15565" y="12910"/>
                    </a:lnTo>
                    <a:lnTo>
                      <a:pt x="15828" y="12686"/>
                    </a:lnTo>
                    <a:lnTo>
                      <a:pt x="16081" y="12443"/>
                    </a:lnTo>
                    <a:lnTo>
                      <a:pt x="16324" y="12190"/>
                    </a:lnTo>
                    <a:lnTo>
                      <a:pt x="16557" y="11927"/>
                    </a:lnTo>
                    <a:lnTo>
                      <a:pt x="16771" y="11645"/>
                    </a:lnTo>
                    <a:lnTo>
                      <a:pt x="16976" y="11363"/>
                    </a:lnTo>
                    <a:lnTo>
                      <a:pt x="17170" y="11062"/>
                    </a:lnTo>
                    <a:lnTo>
                      <a:pt x="17345" y="10760"/>
                    </a:lnTo>
                    <a:lnTo>
                      <a:pt x="17501" y="10449"/>
                    </a:lnTo>
                    <a:lnTo>
                      <a:pt x="17656" y="10128"/>
                    </a:lnTo>
                    <a:lnTo>
                      <a:pt x="17783" y="9797"/>
                    </a:lnTo>
                    <a:lnTo>
                      <a:pt x="17900" y="9457"/>
                    </a:lnTo>
                    <a:lnTo>
                      <a:pt x="17997" y="9106"/>
                    </a:lnTo>
                    <a:lnTo>
                      <a:pt x="18075" y="8756"/>
                    </a:lnTo>
                    <a:lnTo>
                      <a:pt x="18143" y="8396"/>
                    </a:lnTo>
                    <a:lnTo>
                      <a:pt x="18192" y="8036"/>
                    </a:lnTo>
                    <a:lnTo>
                      <a:pt x="18221" y="7667"/>
                    </a:lnTo>
                    <a:lnTo>
                      <a:pt x="18230" y="7287"/>
                    </a:lnTo>
                    <a:lnTo>
                      <a:pt x="18221" y="6918"/>
                    </a:lnTo>
                    <a:lnTo>
                      <a:pt x="18192" y="6548"/>
                    </a:lnTo>
                    <a:lnTo>
                      <a:pt x="18143" y="6188"/>
                    </a:lnTo>
                    <a:lnTo>
                      <a:pt x="18075" y="5828"/>
                    </a:lnTo>
                    <a:lnTo>
                      <a:pt x="17997" y="5478"/>
                    </a:lnTo>
                    <a:lnTo>
                      <a:pt x="17900" y="5128"/>
                    </a:lnTo>
                    <a:lnTo>
                      <a:pt x="17783" y="4787"/>
                    </a:lnTo>
                    <a:lnTo>
                      <a:pt x="17656" y="4456"/>
                    </a:lnTo>
                    <a:lnTo>
                      <a:pt x="17501" y="4135"/>
                    </a:lnTo>
                    <a:lnTo>
                      <a:pt x="17345" y="3824"/>
                    </a:lnTo>
                    <a:lnTo>
                      <a:pt x="17170" y="3522"/>
                    </a:lnTo>
                    <a:lnTo>
                      <a:pt x="16976" y="3221"/>
                    </a:lnTo>
                    <a:lnTo>
                      <a:pt x="16771" y="2939"/>
                    </a:lnTo>
                    <a:lnTo>
                      <a:pt x="16557" y="2657"/>
                    </a:lnTo>
                    <a:lnTo>
                      <a:pt x="16324" y="2394"/>
                    </a:lnTo>
                    <a:lnTo>
                      <a:pt x="16081" y="2141"/>
                    </a:lnTo>
                    <a:lnTo>
                      <a:pt x="15828" y="1898"/>
                    </a:lnTo>
                    <a:lnTo>
                      <a:pt x="15565" y="1674"/>
                    </a:lnTo>
                    <a:lnTo>
                      <a:pt x="15293" y="1450"/>
                    </a:lnTo>
                    <a:lnTo>
                      <a:pt x="15001" y="1246"/>
                    </a:lnTo>
                    <a:lnTo>
                      <a:pt x="14709" y="1061"/>
                    </a:lnTo>
                    <a:lnTo>
                      <a:pt x="14407" y="886"/>
                    </a:lnTo>
                    <a:lnTo>
                      <a:pt x="14086" y="721"/>
                    </a:lnTo>
                    <a:lnTo>
                      <a:pt x="13765" y="575"/>
                    </a:lnTo>
                    <a:lnTo>
                      <a:pt x="13435" y="448"/>
                    </a:lnTo>
                    <a:lnTo>
                      <a:pt x="13094" y="332"/>
                    </a:lnTo>
                    <a:lnTo>
                      <a:pt x="12754" y="234"/>
                    </a:lnTo>
                    <a:lnTo>
                      <a:pt x="12403" y="147"/>
                    </a:lnTo>
                    <a:lnTo>
                      <a:pt x="12043" y="88"/>
                    </a:lnTo>
                    <a:lnTo>
                      <a:pt x="11674" y="40"/>
                    </a:lnTo>
                    <a:lnTo>
                      <a:pt x="11314" y="11"/>
                    </a:lnTo>
                    <a:lnTo>
                      <a:pt x="10934"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4"/>
              <p:cNvSpPr/>
              <p:nvPr/>
            </p:nvSpPr>
            <p:spPr>
              <a:xfrm>
                <a:off x="7630600" y="1645725"/>
                <a:ext cx="420025" cy="542850"/>
              </a:xfrm>
              <a:custGeom>
                <a:rect b="b" l="l" r="r" t="t"/>
                <a:pathLst>
                  <a:path extrusionOk="0" h="21714" w="16801">
                    <a:moveTo>
                      <a:pt x="4718" y="0"/>
                    </a:moveTo>
                    <a:lnTo>
                      <a:pt x="4475" y="10"/>
                    </a:lnTo>
                    <a:lnTo>
                      <a:pt x="4242" y="20"/>
                    </a:lnTo>
                    <a:lnTo>
                      <a:pt x="4008" y="39"/>
                    </a:lnTo>
                    <a:lnTo>
                      <a:pt x="3785" y="78"/>
                    </a:lnTo>
                    <a:lnTo>
                      <a:pt x="3571" y="117"/>
                    </a:lnTo>
                    <a:lnTo>
                      <a:pt x="3356" y="166"/>
                    </a:lnTo>
                    <a:lnTo>
                      <a:pt x="3152" y="224"/>
                    </a:lnTo>
                    <a:lnTo>
                      <a:pt x="2958" y="283"/>
                    </a:lnTo>
                    <a:lnTo>
                      <a:pt x="2763" y="360"/>
                    </a:lnTo>
                    <a:lnTo>
                      <a:pt x="2578" y="438"/>
                    </a:lnTo>
                    <a:lnTo>
                      <a:pt x="2393" y="526"/>
                    </a:lnTo>
                    <a:lnTo>
                      <a:pt x="2228" y="613"/>
                    </a:lnTo>
                    <a:lnTo>
                      <a:pt x="2063" y="720"/>
                    </a:lnTo>
                    <a:lnTo>
                      <a:pt x="1907" y="818"/>
                    </a:lnTo>
                    <a:lnTo>
                      <a:pt x="1751" y="934"/>
                    </a:lnTo>
                    <a:lnTo>
                      <a:pt x="1615" y="1051"/>
                    </a:lnTo>
                    <a:lnTo>
                      <a:pt x="1479" y="1178"/>
                    </a:lnTo>
                    <a:lnTo>
                      <a:pt x="1353" y="1314"/>
                    </a:lnTo>
                    <a:lnTo>
                      <a:pt x="1226" y="1440"/>
                    </a:lnTo>
                    <a:lnTo>
                      <a:pt x="1119" y="1586"/>
                    </a:lnTo>
                    <a:lnTo>
                      <a:pt x="1012" y="1732"/>
                    </a:lnTo>
                    <a:lnTo>
                      <a:pt x="924" y="1878"/>
                    </a:lnTo>
                    <a:lnTo>
                      <a:pt x="837" y="2034"/>
                    </a:lnTo>
                    <a:lnTo>
                      <a:pt x="759" y="2199"/>
                    </a:lnTo>
                    <a:lnTo>
                      <a:pt x="691" y="2355"/>
                    </a:lnTo>
                    <a:lnTo>
                      <a:pt x="623" y="2520"/>
                    </a:lnTo>
                    <a:lnTo>
                      <a:pt x="574" y="2695"/>
                    </a:lnTo>
                    <a:lnTo>
                      <a:pt x="535" y="2870"/>
                    </a:lnTo>
                    <a:lnTo>
                      <a:pt x="496" y="3045"/>
                    </a:lnTo>
                    <a:lnTo>
                      <a:pt x="477" y="3220"/>
                    </a:lnTo>
                    <a:lnTo>
                      <a:pt x="458" y="3405"/>
                    </a:lnTo>
                    <a:lnTo>
                      <a:pt x="458" y="3590"/>
                    </a:lnTo>
                    <a:lnTo>
                      <a:pt x="458" y="3872"/>
                    </a:lnTo>
                    <a:lnTo>
                      <a:pt x="467" y="4154"/>
                    </a:lnTo>
                    <a:lnTo>
                      <a:pt x="487" y="4427"/>
                    </a:lnTo>
                    <a:lnTo>
                      <a:pt x="506" y="4699"/>
                    </a:lnTo>
                    <a:lnTo>
                      <a:pt x="574" y="5215"/>
                    </a:lnTo>
                    <a:lnTo>
                      <a:pt x="652" y="5720"/>
                    </a:lnTo>
                    <a:lnTo>
                      <a:pt x="740" y="6217"/>
                    </a:lnTo>
                    <a:lnTo>
                      <a:pt x="847" y="6693"/>
                    </a:lnTo>
                    <a:lnTo>
                      <a:pt x="963" y="7151"/>
                    </a:lnTo>
                    <a:lnTo>
                      <a:pt x="1070" y="7598"/>
                    </a:lnTo>
                    <a:lnTo>
                      <a:pt x="1304" y="8464"/>
                    </a:lnTo>
                    <a:lnTo>
                      <a:pt x="1401" y="8882"/>
                    </a:lnTo>
                    <a:lnTo>
                      <a:pt x="1498" y="9291"/>
                    </a:lnTo>
                    <a:lnTo>
                      <a:pt x="1576" y="9690"/>
                    </a:lnTo>
                    <a:lnTo>
                      <a:pt x="1635" y="10088"/>
                    </a:lnTo>
                    <a:lnTo>
                      <a:pt x="1664" y="10283"/>
                    </a:lnTo>
                    <a:lnTo>
                      <a:pt x="1674" y="10477"/>
                    </a:lnTo>
                    <a:lnTo>
                      <a:pt x="1683" y="10672"/>
                    </a:lnTo>
                    <a:lnTo>
                      <a:pt x="1693" y="10857"/>
                    </a:lnTo>
                    <a:lnTo>
                      <a:pt x="1683" y="11120"/>
                    </a:lnTo>
                    <a:lnTo>
                      <a:pt x="1674" y="11392"/>
                    </a:lnTo>
                    <a:lnTo>
                      <a:pt x="1644" y="11655"/>
                    </a:lnTo>
                    <a:lnTo>
                      <a:pt x="1615" y="11917"/>
                    </a:lnTo>
                    <a:lnTo>
                      <a:pt x="1576" y="12170"/>
                    </a:lnTo>
                    <a:lnTo>
                      <a:pt x="1537" y="12433"/>
                    </a:lnTo>
                    <a:lnTo>
                      <a:pt x="1430" y="12968"/>
                    </a:lnTo>
                    <a:lnTo>
                      <a:pt x="1304" y="13493"/>
                    </a:lnTo>
                    <a:lnTo>
                      <a:pt x="1158" y="14038"/>
                    </a:lnTo>
                    <a:lnTo>
                      <a:pt x="847" y="15147"/>
                    </a:lnTo>
                    <a:lnTo>
                      <a:pt x="691" y="15731"/>
                    </a:lnTo>
                    <a:lnTo>
                      <a:pt x="535" y="16324"/>
                    </a:lnTo>
                    <a:lnTo>
                      <a:pt x="399" y="16947"/>
                    </a:lnTo>
                    <a:lnTo>
                      <a:pt x="273" y="17589"/>
                    </a:lnTo>
                    <a:lnTo>
                      <a:pt x="214" y="17929"/>
                    </a:lnTo>
                    <a:lnTo>
                      <a:pt x="156" y="18270"/>
                    </a:lnTo>
                    <a:lnTo>
                      <a:pt x="117" y="18610"/>
                    </a:lnTo>
                    <a:lnTo>
                      <a:pt x="78" y="18970"/>
                    </a:lnTo>
                    <a:lnTo>
                      <a:pt x="49" y="19330"/>
                    </a:lnTo>
                    <a:lnTo>
                      <a:pt x="20" y="19709"/>
                    </a:lnTo>
                    <a:lnTo>
                      <a:pt x="10" y="20089"/>
                    </a:lnTo>
                    <a:lnTo>
                      <a:pt x="0" y="20478"/>
                    </a:lnTo>
                    <a:lnTo>
                      <a:pt x="516" y="20633"/>
                    </a:lnTo>
                    <a:lnTo>
                      <a:pt x="1061" y="20779"/>
                    </a:lnTo>
                    <a:lnTo>
                      <a:pt x="1625" y="20925"/>
                    </a:lnTo>
                    <a:lnTo>
                      <a:pt x="2209" y="21062"/>
                    </a:lnTo>
                    <a:lnTo>
                      <a:pt x="2831" y="21188"/>
                    </a:lnTo>
                    <a:lnTo>
                      <a:pt x="3473" y="21305"/>
                    </a:lnTo>
                    <a:lnTo>
                      <a:pt x="4135" y="21412"/>
                    </a:lnTo>
                    <a:lnTo>
                      <a:pt x="4825" y="21509"/>
                    </a:lnTo>
                    <a:lnTo>
                      <a:pt x="5253" y="21558"/>
                    </a:lnTo>
                    <a:lnTo>
                      <a:pt x="5681" y="21597"/>
                    </a:lnTo>
                    <a:lnTo>
                      <a:pt x="6100" y="21635"/>
                    </a:lnTo>
                    <a:lnTo>
                      <a:pt x="6518" y="21655"/>
                    </a:lnTo>
                    <a:lnTo>
                      <a:pt x="6927" y="21684"/>
                    </a:lnTo>
                    <a:lnTo>
                      <a:pt x="7335" y="21694"/>
                    </a:lnTo>
                    <a:lnTo>
                      <a:pt x="8133" y="21713"/>
                    </a:lnTo>
                    <a:lnTo>
                      <a:pt x="8678" y="21713"/>
                    </a:lnTo>
                    <a:lnTo>
                      <a:pt x="9475" y="21694"/>
                    </a:lnTo>
                    <a:lnTo>
                      <a:pt x="9884" y="21684"/>
                    </a:lnTo>
                    <a:lnTo>
                      <a:pt x="10293" y="21655"/>
                    </a:lnTo>
                    <a:lnTo>
                      <a:pt x="10711" y="21635"/>
                    </a:lnTo>
                    <a:lnTo>
                      <a:pt x="11129" y="21597"/>
                    </a:lnTo>
                    <a:lnTo>
                      <a:pt x="11557" y="21558"/>
                    </a:lnTo>
                    <a:lnTo>
                      <a:pt x="11985" y="21509"/>
                    </a:lnTo>
                    <a:lnTo>
                      <a:pt x="12666" y="21412"/>
                    </a:lnTo>
                    <a:lnTo>
                      <a:pt x="13337" y="21305"/>
                    </a:lnTo>
                    <a:lnTo>
                      <a:pt x="13979" y="21188"/>
                    </a:lnTo>
                    <a:lnTo>
                      <a:pt x="14592" y="21062"/>
                    </a:lnTo>
                    <a:lnTo>
                      <a:pt x="15186" y="20925"/>
                    </a:lnTo>
                    <a:lnTo>
                      <a:pt x="15750" y="20779"/>
                    </a:lnTo>
                    <a:lnTo>
                      <a:pt x="16285" y="20633"/>
                    </a:lnTo>
                    <a:lnTo>
                      <a:pt x="16801" y="20478"/>
                    </a:lnTo>
                    <a:lnTo>
                      <a:pt x="16801" y="20089"/>
                    </a:lnTo>
                    <a:lnTo>
                      <a:pt x="16781" y="19709"/>
                    </a:lnTo>
                    <a:lnTo>
                      <a:pt x="16762" y="19330"/>
                    </a:lnTo>
                    <a:lnTo>
                      <a:pt x="16732" y="18970"/>
                    </a:lnTo>
                    <a:lnTo>
                      <a:pt x="16694" y="18610"/>
                    </a:lnTo>
                    <a:lnTo>
                      <a:pt x="16645" y="18270"/>
                    </a:lnTo>
                    <a:lnTo>
                      <a:pt x="16596" y="17929"/>
                    </a:lnTo>
                    <a:lnTo>
                      <a:pt x="16538" y="17589"/>
                    </a:lnTo>
                    <a:lnTo>
                      <a:pt x="16411" y="16947"/>
                    </a:lnTo>
                    <a:lnTo>
                      <a:pt x="16266" y="16324"/>
                    </a:lnTo>
                    <a:lnTo>
                      <a:pt x="16120" y="15731"/>
                    </a:lnTo>
                    <a:lnTo>
                      <a:pt x="15954" y="15147"/>
                    </a:lnTo>
                    <a:lnTo>
                      <a:pt x="15653" y="14038"/>
                    </a:lnTo>
                    <a:lnTo>
                      <a:pt x="15507" y="13493"/>
                    </a:lnTo>
                    <a:lnTo>
                      <a:pt x="15380" y="12968"/>
                    </a:lnTo>
                    <a:lnTo>
                      <a:pt x="15273" y="12433"/>
                    </a:lnTo>
                    <a:lnTo>
                      <a:pt x="15225" y="12170"/>
                    </a:lnTo>
                    <a:lnTo>
                      <a:pt x="15186" y="11917"/>
                    </a:lnTo>
                    <a:lnTo>
                      <a:pt x="15157" y="11655"/>
                    </a:lnTo>
                    <a:lnTo>
                      <a:pt x="15137" y="11392"/>
                    </a:lnTo>
                    <a:lnTo>
                      <a:pt x="15118" y="11120"/>
                    </a:lnTo>
                    <a:lnTo>
                      <a:pt x="15118" y="10857"/>
                    </a:lnTo>
                    <a:lnTo>
                      <a:pt x="15118" y="10672"/>
                    </a:lnTo>
                    <a:lnTo>
                      <a:pt x="15127" y="10477"/>
                    </a:lnTo>
                    <a:lnTo>
                      <a:pt x="15147" y="10283"/>
                    </a:lnTo>
                    <a:lnTo>
                      <a:pt x="15166" y="10088"/>
                    </a:lnTo>
                    <a:lnTo>
                      <a:pt x="15225" y="9690"/>
                    </a:lnTo>
                    <a:lnTo>
                      <a:pt x="15312" y="9291"/>
                    </a:lnTo>
                    <a:lnTo>
                      <a:pt x="15400" y="8882"/>
                    </a:lnTo>
                    <a:lnTo>
                      <a:pt x="15507" y="8464"/>
                    </a:lnTo>
                    <a:lnTo>
                      <a:pt x="15730" y="7598"/>
                    </a:lnTo>
                    <a:lnTo>
                      <a:pt x="15847" y="7151"/>
                    </a:lnTo>
                    <a:lnTo>
                      <a:pt x="15954" y="6693"/>
                    </a:lnTo>
                    <a:lnTo>
                      <a:pt x="16061" y="6217"/>
                    </a:lnTo>
                    <a:lnTo>
                      <a:pt x="16159" y="5720"/>
                    </a:lnTo>
                    <a:lnTo>
                      <a:pt x="16236" y="5215"/>
                    </a:lnTo>
                    <a:lnTo>
                      <a:pt x="16295" y="4699"/>
                    </a:lnTo>
                    <a:lnTo>
                      <a:pt x="16314" y="4427"/>
                    </a:lnTo>
                    <a:lnTo>
                      <a:pt x="16334" y="4154"/>
                    </a:lnTo>
                    <a:lnTo>
                      <a:pt x="16343" y="3872"/>
                    </a:lnTo>
                    <a:lnTo>
                      <a:pt x="16353" y="3590"/>
                    </a:lnTo>
                    <a:lnTo>
                      <a:pt x="16343" y="3405"/>
                    </a:lnTo>
                    <a:lnTo>
                      <a:pt x="16334" y="3220"/>
                    </a:lnTo>
                    <a:lnTo>
                      <a:pt x="16304" y="3045"/>
                    </a:lnTo>
                    <a:lnTo>
                      <a:pt x="16275" y="2870"/>
                    </a:lnTo>
                    <a:lnTo>
                      <a:pt x="16227" y="2695"/>
                    </a:lnTo>
                    <a:lnTo>
                      <a:pt x="16178" y="2520"/>
                    </a:lnTo>
                    <a:lnTo>
                      <a:pt x="16120" y="2355"/>
                    </a:lnTo>
                    <a:lnTo>
                      <a:pt x="16052" y="2199"/>
                    </a:lnTo>
                    <a:lnTo>
                      <a:pt x="15974" y="2034"/>
                    </a:lnTo>
                    <a:lnTo>
                      <a:pt x="15886" y="1878"/>
                    </a:lnTo>
                    <a:lnTo>
                      <a:pt x="15789" y="1732"/>
                    </a:lnTo>
                    <a:lnTo>
                      <a:pt x="15692" y="1586"/>
                    </a:lnTo>
                    <a:lnTo>
                      <a:pt x="15575" y="1440"/>
                    </a:lnTo>
                    <a:lnTo>
                      <a:pt x="15458" y="1314"/>
                    </a:lnTo>
                    <a:lnTo>
                      <a:pt x="15332" y="1178"/>
                    </a:lnTo>
                    <a:lnTo>
                      <a:pt x="15195" y="1051"/>
                    </a:lnTo>
                    <a:lnTo>
                      <a:pt x="15050" y="934"/>
                    </a:lnTo>
                    <a:lnTo>
                      <a:pt x="14904" y="818"/>
                    </a:lnTo>
                    <a:lnTo>
                      <a:pt x="14748" y="720"/>
                    </a:lnTo>
                    <a:lnTo>
                      <a:pt x="14583" y="613"/>
                    </a:lnTo>
                    <a:lnTo>
                      <a:pt x="14407" y="526"/>
                    </a:lnTo>
                    <a:lnTo>
                      <a:pt x="14232" y="438"/>
                    </a:lnTo>
                    <a:lnTo>
                      <a:pt x="14048" y="360"/>
                    </a:lnTo>
                    <a:lnTo>
                      <a:pt x="13853" y="283"/>
                    </a:lnTo>
                    <a:lnTo>
                      <a:pt x="13658" y="224"/>
                    </a:lnTo>
                    <a:lnTo>
                      <a:pt x="13444" y="166"/>
                    </a:lnTo>
                    <a:lnTo>
                      <a:pt x="13240" y="117"/>
                    </a:lnTo>
                    <a:lnTo>
                      <a:pt x="13016" y="78"/>
                    </a:lnTo>
                    <a:lnTo>
                      <a:pt x="12793" y="39"/>
                    </a:lnTo>
                    <a:lnTo>
                      <a:pt x="12569" y="20"/>
                    </a:lnTo>
                    <a:lnTo>
                      <a:pt x="12335" y="10"/>
                    </a:lnTo>
                    <a:lnTo>
                      <a:pt x="1209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4"/>
              <p:cNvSpPr/>
              <p:nvPr/>
            </p:nvSpPr>
            <p:spPr>
              <a:xfrm>
                <a:off x="7773850" y="1507100"/>
                <a:ext cx="127950" cy="157375"/>
              </a:xfrm>
              <a:custGeom>
                <a:rect b="b" l="l" r="r" t="t"/>
                <a:pathLst>
                  <a:path extrusionOk="0" h="6295" w="5118">
                    <a:moveTo>
                      <a:pt x="0" y="0"/>
                    </a:moveTo>
                    <a:lnTo>
                      <a:pt x="0" y="6294"/>
                    </a:lnTo>
                    <a:lnTo>
                      <a:pt x="5117" y="6294"/>
                    </a:lnTo>
                    <a:lnTo>
                      <a:pt x="5117"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4"/>
              <p:cNvSpPr/>
              <p:nvPr/>
            </p:nvSpPr>
            <p:spPr>
              <a:xfrm>
                <a:off x="7773850" y="1507100"/>
                <a:ext cx="127950" cy="94875"/>
              </a:xfrm>
              <a:custGeom>
                <a:rect b="b" l="l" r="r" t="t"/>
                <a:pathLst>
                  <a:path extrusionOk="0" h="3795" w="5118">
                    <a:moveTo>
                      <a:pt x="0" y="0"/>
                    </a:moveTo>
                    <a:lnTo>
                      <a:pt x="0" y="3162"/>
                    </a:lnTo>
                    <a:lnTo>
                      <a:pt x="282" y="3308"/>
                    </a:lnTo>
                    <a:lnTo>
                      <a:pt x="584" y="3434"/>
                    </a:lnTo>
                    <a:lnTo>
                      <a:pt x="885" y="3541"/>
                    </a:lnTo>
                    <a:lnTo>
                      <a:pt x="1206" y="3629"/>
                    </a:lnTo>
                    <a:lnTo>
                      <a:pt x="1527" y="3697"/>
                    </a:lnTo>
                    <a:lnTo>
                      <a:pt x="1868" y="3746"/>
                    </a:lnTo>
                    <a:lnTo>
                      <a:pt x="2208" y="3775"/>
                    </a:lnTo>
                    <a:lnTo>
                      <a:pt x="2559" y="3794"/>
                    </a:lnTo>
                    <a:lnTo>
                      <a:pt x="2909" y="3775"/>
                    </a:lnTo>
                    <a:lnTo>
                      <a:pt x="3249" y="3746"/>
                    </a:lnTo>
                    <a:lnTo>
                      <a:pt x="3590" y="3697"/>
                    </a:lnTo>
                    <a:lnTo>
                      <a:pt x="3911" y="3629"/>
                    </a:lnTo>
                    <a:lnTo>
                      <a:pt x="4232" y="3541"/>
                    </a:lnTo>
                    <a:lnTo>
                      <a:pt x="4543" y="3434"/>
                    </a:lnTo>
                    <a:lnTo>
                      <a:pt x="4835" y="3308"/>
                    </a:lnTo>
                    <a:lnTo>
                      <a:pt x="5117" y="3162"/>
                    </a:lnTo>
                    <a:lnTo>
                      <a:pt x="5117"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4"/>
              <p:cNvSpPr/>
              <p:nvPr/>
            </p:nvSpPr>
            <p:spPr>
              <a:xfrm>
                <a:off x="7699175" y="1229375"/>
                <a:ext cx="277525" cy="353875"/>
              </a:xfrm>
              <a:custGeom>
                <a:rect b="b" l="l" r="r" t="t"/>
                <a:pathLst>
                  <a:path extrusionOk="0" h="14155" w="11101">
                    <a:moveTo>
                      <a:pt x="3970" y="0"/>
                    </a:moveTo>
                    <a:lnTo>
                      <a:pt x="3765" y="10"/>
                    </a:lnTo>
                    <a:lnTo>
                      <a:pt x="3571" y="29"/>
                    </a:lnTo>
                    <a:lnTo>
                      <a:pt x="3367" y="49"/>
                    </a:lnTo>
                    <a:lnTo>
                      <a:pt x="3172" y="88"/>
                    </a:lnTo>
                    <a:lnTo>
                      <a:pt x="2977" y="127"/>
                    </a:lnTo>
                    <a:lnTo>
                      <a:pt x="2793" y="185"/>
                    </a:lnTo>
                    <a:lnTo>
                      <a:pt x="2608" y="243"/>
                    </a:lnTo>
                    <a:lnTo>
                      <a:pt x="2433" y="321"/>
                    </a:lnTo>
                    <a:lnTo>
                      <a:pt x="2258" y="399"/>
                    </a:lnTo>
                    <a:lnTo>
                      <a:pt x="2082" y="487"/>
                    </a:lnTo>
                    <a:lnTo>
                      <a:pt x="1917" y="584"/>
                    </a:lnTo>
                    <a:lnTo>
                      <a:pt x="1752" y="681"/>
                    </a:lnTo>
                    <a:lnTo>
                      <a:pt x="1596" y="798"/>
                    </a:lnTo>
                    <a:lnTo>
                      <a:pt x="1450" y="915"/>
                    </a:lnTo>
                    <a:lnTo>
                      <a:pt x="1304" y="1041"/>
                    </a:lnTo>
                    <a:lnTo>
                      <a:pt x="1168" y="1167"/>
                    </a:lnTo>
                    <a:lnTo>
                      <a:pt x="1032" y="1313"/>
                    </a:lnTo>
                    <a:lnTo>
                      <a:pt x="905" y="1459"/>
                    </a:lnTo>
                    <a:lnTo>
                      <a:pt x="789" y="1605"/>
                    </a:lnTo>
                    <a:lnTo>
                      <a:pt x="682" y="1761"/>
                    </a:lnTo>
                    <a:lnTo>
                      <a:pt x="575" y="1926"/>
                    </a:lnTo>
                    <a:lnTo>
                      <a:pt x="477" y="2092"/>
                    </a:lnTo>
                    <a:lnTo>
                      <a:pt x="390" y="2257"/>
                    </a:lnTo>
                    <a:lnTo>
                      <a:pt x="312" y="2432"/>
                    </a:lnTo>
                    <a:lnTo>
                      <a:pt x="244" y="2617"/>
                    </a:lnTo>
                    <a:lnTo>
                      <a:pt x="176" y="2802"/>
                    </a:lnTo>
                    <a:lnTo>
                      <a:pt x="127" y="2987"/>
                    </a:lnTo>
                    <a:lnTo>
                      <a:pt x="78" y="3181"/>
                    </a:lnTo>
                    <a:lnTo>
                      <a:pt x="40" y="3376"/>
                    </a:lnTo>
                    <a:lnTo>
                      <a:pt x="20" y="3570"/>
                    </a:lnTo>
                    <a:lnTo>
                      <a:pt x="1" y="3775"/>
                    </a:lnTo>
                    <a:lnTo>
                      <a:pt x="1" y="3979"/>
                    </a:lnTo>
                    <a:lnTo>
                      <a:pt x="1" y="8609"/>
                    </a:lnTo>
                    <a:lnTo>
                      <a:pt x="1" y="8892"/>
                    </a:lnTo>
                    <a:lnTo>
                      <a:pt x="30" y="9174"/>
                    </a:lnTo>
                    <a:lnTo>
                      <a:pt x="59" y="9456"/>
                    </a:lnTo>
                    <a:lnTo>
                      <a:pt x="108" y="9728"/>
                    </a:lnTo>
                    <a:lnTo>
                      <a:pt x="176" y="9991"/>
                    </a:lnTo>
                    <a:lnTo>
                      <a:pt x="244" y="10253"/>
                    </a:lnTo>
                    <a:lnTo>
                      <a:pt x="331" y="10516"/>
                    </a:lnTo>
                    <a:lnTo>
                      <a:pt x="438" y="10759"/>
                    </a:lnTo>
                    <a:lnTo>
                      <a:pt x="545" y="11012"/>
                    </a:lnTo>
                    <a:lnTo>
                      <a:pt x="672" y="11246"/>
                    </a:lnTo>
                    <a:lnTo>
                      <a:pt x="808" y="11479"/>
                    </a:lnTo>
                    <a:lnTo>
                      <a:pt x="944" y="11703"/>
                    </a:lnTo>
                    <a:lnTo>
                      <a:pt x="1100" y="11927"/>
                    </a:lnTo>
                    <a:lnTo>
                      <a:pt x="1265" y="12131"/>
                    </a:lnTo>
                    <a:lnTo>
                      <a:pt x="1440" y="12335"/>
                    </a:lnTo>
                    <a:lnTo>
                      <a:pt x="1625" y="12530"/>
                    </a:lnTo>
                    <a:lnTo>
                      <a:pt x="1820" y="12715"/>
                    </a:lnTo>
                    <a:lnTo>
                      <a:pt x="2024" y="12890"/>
                    </a:lnTo>
                    <a:lnTo>
                      <a:pt x="2228" y="13055"/>
                    </a:lnTo>
                    <a:lnTo>
                      <a:pt x="2452" y="13211"/>
                    </a:lnTo>
                    <a:lnTo>
                      <a:pt x="2676" y="13347"/>
                    </a:lnTo>
                    <a:lnTo>
                      <a:pt x="2909" y="13483"/>
                    </a:lnTo>
                    <a:lnTo>
                      <a:pt x="3143" y="13610"/>
                    </a:lnTo>
                    <a:lnTo>
                      <a:pt x="3396" y="13717"/>
                    </a:lnTo>
                    <a:lnTo>
                      <a:pt x="3649" y="13824"/>
                    </a:lnTo>
                    <a:lnTo>
                      <a:pt x="3902" y="13911"/>
                    </a:lnTo>
                    <a:lnTo>
                      <a:pt x="4164" y="13979"/>
                    </a:lnTo>
                    <a:lnTo>
                      <a:pt x="4437" y="14047"/>
                    </a:lnTo>
                    <a:lnTo>
                      <a:pt x="4709" y="14096"/>
                    </a:lnTo>
                    <a:lnTo>
                      <a:pt x="4981" y="14125"/>
                    </a:lnTo>
                    <a:lnTo>
                      <a:pt x="5263" y="14154"/>
                    </a:lnTo>
                    <a:lnTo>
                      <a:pt x="5828" y="14154"/>
                    </a:lnTo>
                    <a:lnTo>
                      <a:pt x="6110" y="14125"/>
                    </a:lnTo>
                    <a:lnTo>
                      <a:pt x="6392" y="14096"/>
                    </a:lnTo>
                    <a:lnTo>
                      <a:pt x="6664" y="14047"/>
                    </a:lnTo>
                    <a:lnTo>
                      <a:pt x="6927" y="13979"/>
                    </a:lnTo>
                    <a:lnTo>
                      <a:pt x="7190" y="13911"/>
                    </a:lnTo>
                    <a:lnTo>
                      <a:pt x="7452" y="13824"/>
                    </a:lnTo>
                    <a:lnTo>
                      <a:pt x="7705" y="13717"/>
                    </a:lnTo>
                    <a:lnTo>
                      <a:pt x="7948" y="13610"/>
                    </a:lnTo>
                    <a:lnTo>
                      <a:pt x="8182" y="13483"/>
                    </a:lnTo>
                    <a:lnTo>
                      <a:pt x="8415" y="13347"/>
                    </a:lnTo>
                    <a:lnTo>
                      <a:pt x="8639" y="13211"/>
                    </a:lnTo>
                    <a:lnTo>
                      <a:pt x="8863" y="13055"/>
                    </a:lnTo>
                    <a:lnTo>
                      <a:pt x="9067" y="12890"/>
                    </a:lnTo>
                    <a:lnTo>
                      <a:pt x="9271" y="12715"/>
                    </a:lnTo>
                    <a:lnTo>
                      <a:pt x="9466" y="12530"/>
                    </a:lnTo>
                    <a:lnTo>
                      <a:pt x="9651" y="12335"/>
                    </a:lnTo>
                    <a:lnTo>
                      <a:pt x="9826" y="12131"/>
                    </a:lnTo>
                    <a:lnTo>
                      <a:pt x="9991" y="11927"/>
                    </a:lnTo>
                    <a:lnTo>
                      <a:pt x="10147" y="11703"/>
                    </a:lnTo>
                    <a:lnTo>
                      <a:pt x="10293" y="11479"/>
                    </a:lnTo>
                    <a:lnTo>
                      <a:pt x="10419" y="11246"/>
                    </a:lnTo>
                    <a:lnTo>
                      <a:pt x="10546" y="11012"/>
                    </a:lnTo>
                    <a:lnTo>
                      <a:pt x="10663" y="10759"/>
                    </a:lnTo>
                    <a:lnTo>
                      <a:pt x="10760" y="10516"/>
                    </a:lnTo>
                    <a:lnTo>
                      <a:pt x="10847" y="10253"/>
                    </a:lnTo>
                    <a:lnTo>
                      <a:pt x="10915" y="9991"/>
                    </a:lnTo>
                    <a:lnTo>
                      <a:pt x="10984" y="9728"/>
                    </a:lnTo>
                    <a:lnTo>
                      <a:pt x="11032" y="9456"/>
                    </a:lnTo>
                    <a:lnTo>
                      <a:pt x="11071" y="9174"/>
                    </a:lnTo>
                    <a:lnTo>
                      <a:pt x="11091" y="8892"/>
                    </a:lnTo>
                    <a:lnTo>
                      <a:pt x="11100" y="8609"/>
                    </a:lnTo>
                    <a:lnTo>
                      <a:pt x="11100" y="4329"/>
                    </a:lnTo>
                    <a:lnTo>
                      <a:pt x="11091" y="4105"/>
                    </a:lnTo>
                    <a:lnTo>
                      <a:pt x="11071" y="3891"/>
                    </a:lnTo>
                    <a:lnTo>
                      <a:pt x="11042" y="3668"/>
                    </a:lnTo>
                    <a:lnTo>
                      <a:pt x="11003" y="3463"/>
                    </a:lnTo>
                    <a:lnTo>
                      <a:pt x="10954" y="3249"/>
                    </a:lnTo>
                    <a:lnTo>
                      <a:pt x="10896" y="3045"/>
                    </a:lnTo>
                    <a:lnTo>
                      <a:pt x="10828" y="2841"/>
                    </a:lnTo>
                    <a:lnTo>
                      <a:pt x="10750" y="2646"/>
                    </a:lnTo>
                    <a:lnTo>
                      <a:pt x="10672" y="2461"/>
                    </a:lnTo>
                    <a:lnTo>
                      <a:pt x="10575" y="2267"/>
                    </a:lnTo>
                    <a:lnTo>
                      <a:pt x="10468" y="2092"/>
                    </a:lnTo>
                    <a:lnTo>
                      <a:pt x="10351" y="1917"/>
                    </a:lnTo>
                    <a:lnTo>
                      <a:pt x="10234" y="1741"/>
                    </a:lnTo>
                    <a:lnTo>
                      <a:pt x="10108" y="1586"/>
                    </a:lnTo>
                    <a:lnTo>
                      <a:pt x="9972" y="1420"/>
                    </a:lnTo>
                    <a:lnTo>
                      <a:pt x="9826" y="1274"/>
                    </a:lnTo>
                    <a:lnTo>
                      <a:pt x="9680" y="1129"/>
                    </a:lnTo>
                    <a:lnTo>
                      <a:pt x="9515" y="992"/>
                    </a:lnTo>
                    <a:lnTo>
                      <a:pt x="9359" y="866"/>
                    </a:lnTo>
                    <a:lnTo>
                      <a:pt x="9184" y="749"/>
                    </a:lnTo>
                    <a:lnTo>
                      <a:pt x="9009" y="632"/>
                    </a:lnTo>
                    <a:lnTo>
                      <a:pt x="8824" y="525"/>
                    </a:lnTo>
                    <a:lnTo>
                      <a:pt x="8639" y="428"/>
                    </a:lnTo>
                    <a:lnTo>
                      <a:pt x="8454" y="350"/>
                    </a:lnTo>
                    <a:lnTo>
                      <a:pt x="8250" y="273"/>
                    </a:lnTo>
                    <a:lnTo>
                      <a:pt x="8055" y="204"/>
                    </a:lnTo>
                    <a:lnTo>
                      <a:pt x="7851" y="146"/>
                    </a:lnTo>
                    <a:lnTo>
                      <a:pt x="7637" y="97"/>
                    </a:lnTo>
                    <a:lnTo>
                      <a:pt x="7433" y="58"/>
                    </a:lnTo>
                    <a:lnTo>
                      <a:pt x="7209" y="29"/>
                    </a:lnTo>
                    <a:lnTo>
                      <a:pt x="6995" y="10"/>
                    </a:lnTo>
                    <a:lnTo>
                      <a:pt x="6771"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4"/>
              <p:cNvSpPr/>
              <p:nvPr/>
            </p:nvSpPr>
            <p:spPr>
              <a:xfrm>
                <a:off x="7807650" y="1433400"/>
                <a:ext cx="40150" cy="23875"/>
              </a:xfrm>
              <a:custGeom>
                <a:rect b="b" l="l" r="r" t="t"/>
                <a:pathLst>
                  <a:path extrusionOk="0" h="955" w="1606">
                    <a:moveTo>
                      <a:pt x="0" y="1"/>
                    </a:moveTo>
                    <a:lnTo>
                      <a:pt x="68" y="118"/>
                    </a:lnTo>
                    <a:lnTo>
                      <a:pt x="224" y="400"/>
                    </a:lnTo>
                    <a:lnTo>
                      <a:pt x="331" y="565"/>
                    </a:lnTo>
                    <a:lnTo>
                      <a:pt x="428" y="711"/>
                    </a:lnTo>
                    <a:lnTo>
                      <a:pt x="535" y="828"/>
                    </a:lnTo>
                    <a:lnTo>
                      <a:pt x="574" y="876"/>
                    </a:lnTo>
                    <a:lnTo>
                      <a:pt x="623" y="906"/>
                    </a:lnTo>
                    <a:lnTo>
                      <a:pt x="672" y="925"/>
                    </a:lnTo>
                    <a:lnTo>
                      <a:pt x="730" y="945"/>
                    </a:lnTo>
                    <a:lnTo>
                      <a:pt x="788" y="954"/>
                    </a:lnTo>
                    <a:lnTo>
                      <a:pt x="866" y="954"/>
                    </a:lnTo>
                    <a:lnTo>
                      <a:pt x="1031" y="945"/>
                    </a:lnTo>
                    <a:lnTo>
                      <a:pt x="1197" y="906"/>
                    </a:lnTo>
                    <a:lnTo>
                      <a:pt x="1284" y="886"/>
                    </a:lnTo>
                    <a:lnTo>
                      <a:pt x="1353" y="857"/>
                    </a:lnTo>
                    <a:lnTo>
                      <a:pt x="1430" y="828"/>
                    </a:lnTo>
                    <a:lnTo>
                      <a:pt x="1489" y="789"/>
                    </a:lnTo>
                    <a:lnTo>
                      <a:pt x="1537" y="740"/>
                    </a:lnTo>
                    <a:lnTo>
                      <a:pt x="1576" y="701"/>
                    </a:lnTo>
                    <a:lnTo>
                      <a:pt x="1605" y="643"/>
                    </a:lnTo>
                    <a:lnTo>
                      <a:pt x="1605" y="594"/>
                    </a:lnTo>
                    <a:lnTo>
                      <a:pt x="1605" y="565"/>
                    </a:lnTo>
                    <a:lnTo>
                      <a:pt x="1596" y="536"/>
                    </a:lnTo>
                    <a:lnTo>
                      <a:pt x="1537" y="478"/>
                    </a:lnTo>
                    <a:lnTo>
                      <a:pt x="1460" y="429"/>
                    </a:lnTo>
                    <a:lnTo>
                      <a:pt x="1353" y="371"/>
                    </a:lnTo>
                    <a:lnTo>
                      <a:pt x="1236" y="322"/>
                    </a:lnTo>
                    <a:lnTo>
                      <a:pt x="1100" y="273"/>
                    </a:lnTo>
                    <a:lnTo>
                      <a:pt x="798" y="186"/>
                    </a:lnTo>
                    <a:lnTo>
                      <a:pt x="506" y="108"/>
                    </a:lnTo>
                    <a:lnTo>
                      <a:pt x="244" y="50"/>
                    </a:lnTo>
                    <a:lnTo>
                      <a:pt x="0"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4"/>
              <p:cNvSpPr/>
              <p:nvPr/>
            </p:nvSpPr>
            <p:spPr>
              <a:xfrm>
                <a:off x="7760950" y="1363850"/>
                <a:ext cx="33825" cy="33825"/>
              </a:xfrm>
              <a:custGeom>
                <a:rect b="b" l="l" r="r" t="t"/>
                <a:pathLst>
                  <a:path extrusionOk="0" h="1353" w="1353">
                    <a:moveTo>
                      <a:pt x="613" y="1"/>
                    </a:moveTo>
                    <a:lnTo>
                      <a:pt x="545" y="10"/>
                    </a:lnTo>
                    <a:lnTo>
                      <a:pt x="477" y="30"/>
                    </a:lnTo>
                    <a:lnTo>
                      <a:pt x="419" y="49"/>
                    </a:lnTo>
                    <a:lnTo>
                      <a:pt x="360" y="79"/>
                    </a:lnTo>
                    <a:lnTo>
                      <a:pt x="302" y="117"/>
                    </a:lnTo>
                    <a:lnTo>
                      <a:pt x="253" y="156"/>
                    </a:lnTo>
                    <a:lnTo>
                      <a:pt x="205" y="195"/>
                    </a:lnTo>
                    <a:lnTo>
                      <a:pt x="156" y="244"/>
                    </a:lnTo>
                    <a:lnTo>
                      <a:pt x="117" y="302"/>
                    </a:lnTo>
                    <a:lnTo>
                      <a:pt x="88" y="351"/>
                    </a:lnTo>
                    <a:lnTo>
                      <a:pt x="59" y="409"/>
                    </a:lnTo>
                    <a:lnTo>
                      <a:pt x="30" y="477"/>
                    </a:lnTo>
                    <a:lnTo>
                      <a:pt x="20" y="545"/>
                    </a:lnTo>
                    <a:lnTo>
                      <a:pt x="10" y="604"/>
                    </a:lnTo>
                    <a:lnTo>
                      <a:pt x="1" y="682"/>
                    </a:lnTo>
                    <a:lnTo>
                      <a:pt x="10" y="750"/>
                    </a:lnTo>
                    <a:lnTo>
                      <a:pt x="20" y="818"/>
                    </a:lnTo>
                    <a:lnTo>
                      <a:pt x="30" y="876"/>
                    </a:lnTo>
                    <a:lnTo>
                      <a:pt x="59" y="944"/>
                    </a:lnTo>
                    <a:lnTo>
                      <a:pt x="88" y="1003"/>
                    </a:lnTo>
                    <a:lnTo>
                      <a:pt x="117" y="1051"/>
                    </a:lnTo>
                    <a:lnTo>
                      <a:pt x="156" y="1110"/>
                    </a:lnTo>
                    <a:lnTo>
                      <a:pt x="205" y="1158"/>
                    </a:lnTo>
                    <a:lnTo>
                      <a:pt x="253" y="1197"/>
                    </a:lnTo>
                    <a:lnTo>
                      <a:pt x="302" y="1236"/>
                    </a:lnTo>
                    <a:lnTo>
                      <a:pt x="360" y="1275"/>
                    </a:lnTo>
                    <a:lnTo>
                      <a:pt x="419" y="1304"/>
                    </a:lnTo>
                    <a:lnTo>
                      <a:pt x="477" y="1324"/>
                    </a:lnTo>
                    <a:lnTo>
                      <a:pt x="545" y="1343"/>
                    </a:lnTo>
                    <a:lnTo>
                      <a:pt x="613" y="1353"/>
                    </a:lnTo>
                    <a:lnTo>
                      <a:pt x="750" y="1353"/>
                    </a:lnTo>
                    <a:lnTo>
                      <a:pt x="818" y="1343"/>
                    </a:lnTo>
                    <a:lnTo>
                      <a:pt x="876" y="1324"/>
                    </a:lnTo>
                    <a:lnTo>
                      <a:pt x="944" y="1304"/>
                    </a:lnTo>
                    <a:lnTo>
                      <a:pt x="1003" y="1275"/>
                    </a:lnTo>
                    <a:lnTo>
                      <a:pt x="1061" y="1236"/>
                    </a:lnTo>
                    <a:lnTo>
                      <a:pt x="1110" y="1197"/>
                    </a:lnTo>
                    <a:lnTo>
                      <a:pt x="1158" y="1158"/>
                    </a:lnTo>
                    <a:lnTo>
                      <a:pt x="1197" y="1110"/>
                    </a:lnTo>
                    <a:lnTo>
                      <a:pt x="1236" y="1051"/>
                    </a:lnTo>
                    <a:lnTo>
                      <a:pt x="1275" y="1003"/>
                    </a:lnTo>
                    <a:lnTo>
                      <a:pt x="1304" y="944"/>
                    </a:lnTo>
                    <a:lnTo>
                      <a:pt x="1324" y="876"/>
                    </a:lnTo>
                    <a:lnTo>
                      <a:pt x="1343" y="818"/>
                    </a:lnTo>
                    <a:lnTo>
                      <a:pt x="1353" y="750"/>
                    </a:lnTo>
                    <a:lnTo>
                      <a:pt x="1353" y="682"/>
                    </a:lnTo>
                    <a:lnTo>
                      <a:pt x="1353" y="604"/>
                    </a:lnTo>
                    <a:lnTo>
                      <a:pt x="1343" y="545"/>
                    </a:lnTo>
                    <a:lnTo>
                      <a:pt x="1324" y="477"/>
                    </a:lnTo>
                    <a:lnTo>
                      <a:pt x="1304" y="409"/>
                    </a:lnTo>
                    <a:lnTo>
                      <a:pt x="1275" y="351"/>
                    </a:lnTo>
                    <a:lnTo>
                      <a:pt x="1236" y="302"/>
                    </a:lnTo>
                    <a:lnTo>
                      <a:pt x="1197" y="244"/>
                    </a:lnTo>
                    <a:lnTo>
                      <a:pt x="1158" y="195"/>
                    </a:lnTo>
                    <a:lnTo>
                      <a:pt x="1110" y="156"/>
                    </a:lnTo>
                    <a:lnTo>
                      <a:pt x="1061" y="117"/>
                    </a:lnTo>
                    <a:lnTo>
                      <a:pt x="1003" y="79"/>
                    </a:lnTo>
                    <a:lnTo>
                      <a:pt x="944" y="49"/>
                    </a:lnTo>
                    <a:lnTo>
                      <a:pt x="876" y="30"/>
                    </a:lnTo>
                    <a:lnTo>
                      <a:pt x="818" y="10"/>
                    </a:lnTo>
                    <a:lnTo>
                      <a:pt x="75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4"/>
              <p:cNvSpPr/>
              <p:nvPr/>
            </p:nvSpPr>
            <p:spPr>
              <a:xfrm>
                <a:off x="7882550" y="1363850"/>
                <a:ext cx="34075" cy="33825"/>
              </a:xfrm>
              <a:custGeom>
                <a:rect b="b" l="l" r="r" t="t"/>
                <a:pathLst>
                  <a:path extrusionOk="0" h="1353" w="1363">
                    <a:moveTo>
                      <a:pt x="613" y="1"/>
                    </a:moveTo>
                    <a:lnTo>
                      <a:pt x="545" y="10"/>
                    </a:lnTo>
                    <a:lnTo>
                      <a:pt x="477" y="30"/>
                    </a:lnTo>
                    <a:lnTo>
                      <a:pt x="419" y="49"/>
                    </a:lnTo>
                    <a:lnTo>
                      <a:pt x="360" y="79"/>
                    </a:lnTo>
                    <a:lnTo>
                      <a:pt x="302" y="117"/>
                    </a:lnTo>
                    <a:lnTo>
                      <a:pt x="253" y="156"/>
                    </a:lnTo>
                    <a:lnTo>
                      <a:pt x="205" y="195"/>
                    </a:lnTo>
                    <a:lnTo>
                      <a:pt x="156" y="244"/>
                    </a:lnTo>
                    <a:lnTo>
                      <a:pt x="117" y="302"/>
                    </a:lnTo>
                    <a:lnTo>
                      <a:pt x="88" y="351"/>
                    </a:lnTo>
                    <a:lnTo>
                      <a:pt x="59" y="409"/>
                    </a:lnTo>
                    <a:lnTo>
                      <a:pt x="39" y="477"/>
                    </a:lnTo>
                    <a:lnTo>
                      <a:pt x="20" y="545"/>
                    </a:lnTo>
                    <a:lnTo>
                      <a:pt x="10" y="604"/>
                    </a:lnTo>
                    <a:lnTo>
                      <a:pt x="1" y="682"/>
                    </a:lnTo>
                    <a:lnTo>
                      <a:pt x="10" y="750"/>
                    </a:lnTo>
                    <a:lnTo>
                      <a:pt x="20" y="818"/>
                    </a:lnTo>
                    <a:lnTo>
                      <a:pt x="39" y="876"/>
                    </a:lnTo>
                    <a:lnTo>
                      <a:pt x="59" y="944"/>
                    </a:lnTo>
                    <a:lnTo>
                      <a:pt x="88" y="1003"/>
                    </a:lnTo>
                    <a:lnTo>
                      <a:pt x="117" y="1051"/>
                    </a:lnTo>
                    <a:lnTo>
                      <a:pt x="156" y="1110"/>
                    </a:lnTo>
                    <a:lnTo>
                      <a:pt x="205" y="1158"/>
                    </a:lnTo>
                    <a:lnTo>
                      <a:pt x="253" y="1197"/>
                    </a:lnTo>
                    <a:lnTo>
                      <a:pt x="302" y="1236"/>
                    </a:lnTo>
                    <a:lnTo>
                      <a:pt x="360" y="1275"/>
                    </a:lnTo>
                    <a:lnTo>
                      <a:pt x="419" y="1304"/>
                    </a:lnTo>
                    <a:lnTo>
                      <a:pt x="477" y="1324"/>
                    </a:lnTo>
                    <a:lnTo>
                      <a:pt x="545" y="1343"/>
                    </a:lnTo>
                    <a:lnTo>
                      <a:pt x="613" y="1353"/>
                    </a:lnTo>
                    <a:lnTo>
                      <a:pt x="750" y="1353"/>
                    </a:lnTo>
                    <a:lnTo>
                      <a:pt x="818" y="1343"/>
                    </a:lnTo>
                    <a:lnTo>
                      <a:pt x="886" y="1324"/>
                    </a:lnTo>
                    <a:lnTo>
                      <a:pt x="944" y="1304"/>
                    </a:lnTo>
                    <a:lnTo>
                      <a:pt x="1003" y="1275"/>
                    </a:lnTo>
                    <a:lnTo>
                      <a:pt x="1061" y="1236"/>
                    </a:lnTo>
                    <a:lnTo>
                      <a:pt x="1110" y="1197"/>
                    </a:lnTo>
                    <a:lnTo>
                      <a:pt x="1158" y="1158"/>
                    </a:lnTo>
                    <a:lnTo>
                      <a:pt x="1207" y="1110"/>
                    </a:lnTo>
                    <a:lnTo>
                      <a:pt x="1246" y="1051"/>
                    </a:lnTo>
                    <a:lnTo>
                      <a:pt x="1275" y="1003"/>
                    </a:lnTo>
                    <a:lnTo>
                      <a:pt x="1304" y="944"/>
                    </a:lnTo>
                    <a:lnTo>
                      <a:pt x="1324" y="876"/>
                    </a:lnTo>
                    <a:lnTo>
                      <a:pt x="1343" y="818"/>
                    </a:lnTo>
                    <a:lnTo>
                      <a:pt x="1353" y="750"/>
                    </a:lnTo>
                    <a:lnTo>
                      <a:pt x="1362" y="682"/>
                    </a:lnTo>
                    <a:lnTo>
                      <a:pt x="1353" y="604"/>
                    </a:lnTo>
                    <a:lnTo>
                      <a:pt x="1343" y="545"/>
                    </a:lnTo>
                    <a:lnTo>
                      <a:pt x="1324" y="477"/>
                    </a:lnTo>
                    <a:lnTo>
                      <a:pt x="1304" y="409"/>
                    </a:lnTo>
                    <a:lnTo>
                      <a:pt x="1275" y="351"/>
                    </a:lnTo>
                    <a:lnTo>
                      <a:pt x="1246" y="302"/>
                    </a:lnTo>
                    <a:lnTo>
                      <a:pt x="1207" y="244"/>
                    </a:lnTo>
                    <a:lnTo>
                      <a:pt x="1158" y="195"/>
                    </a:lnTo>
                    <a:lnTo>
                      <a:pt x="1110" y="156"/>
                    </a:lnTo>
                    <a:lnTo>
                      <a:pt x="1061" y="117"/>
                    </a:lnTo>
                    <a:lnTo>
                      <a:pt x="1003" y="79"/>
                    </a:lnTo>
                    <a:lnTo>
                      <a:pt x="944" y="49"/>
                    </a:lnTo>
                    <a:lnTo>
                      <a:pt x="886" y="30"/>
                    </a:lnTo>
                    <a:lnTo>
                      <a:pt x="818" y="10"/>
                    </a:lnTo>
                    <a:lnTo>
                      <a:pt x="75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4"/>
              <p:cNvSpPr/>
              <p:nvPr/>
            </p:nvSpPr>
            <p:spPr>
              <a:xfrm>
                <a:off x="7804475" y="1346100"/>
                <a:ext cx="35550" cy="103150"/>
              </a:xfrm>
              <a:custGeom>
                <a:rect b="b" l="l" r="r" t="t"/>
                <a:pathLst>
                  <a:path extrusionOk="0" h="4126" w="1422">
                    <a:moveTo>
                      <a:pt x="1421" y="1"/>
                    </a:moveTo>
                    <a:lnTo>
                      <a:pt x="1285" y="263"/>
                    </a:lnTo>
                    <a:lnTo>
                      <a:pt x="1149" y="536"/>
                    </a:lnTo>
                    <a:lnTo>
                      <a:pt x="906" y="1080"/>
                    </a:lnTo>
                    <a:lnTo>
                      <a:pt x="662" y="1635"/>
                    </a:lnTo>
                    <a:lnTo>
                      <a:pt x="439" y="2189"/>
                    </a:lnTo>
                    <a:lnTo>
                      <a:pt x="225" y="2744"/>
                    </a:lnTo>
                    <a:lnTo>
                      <a:pt x="30" y="3308"/>
                    </a:lnTo>
                    <a:lnTo>
                      <a:pt x="1" y="3376"/>
                    </a:lnTo>
                    <a:lnTo>
                      <a:pt x="1" y="3386"/>
                    </a:lnTo>
                    <a:lnTo>
                      <a:pt x="1" y="3425"/>
                    </a:lnTo>
                    <a:lnTo>
                      <a:pt x="1" y="3483"/>
                    </a:lnTo>
                    <a:lnTo>
                      <a:pt x="11" y="3512"/>
                    </a:lnTo>
                    <a:lnTo>
                      <a:pt x="30" y="3561"/>
                    </a:lnTo>
                    <a:lnTo>
                      <a:pt x="49" y="3590"/>
                    </a:lnTo>
                    <a:lnTo>
                      <a:pt x="118" y="3668"/>
                    </a:lnTo>
                    <a:lnTo>
                      <a:pt x="186" y="3726"/>
                    </a:lnTo>
                    <a:lnTo>
                      <a:pt x="312" y="3814"/>
                    </a:lnTo>
                    <a:lnTo>
                      <a:pt x="448" y="3892"/>
                    </a:lnTo>
                    <a:lnTo>
                      <a:pt x="585" y="3960"/>
                    </a:lnTo>
                    <a:lnTo>
                      <a:pt x="721" y="4028"/>
                    </a:lnTo>
                    <a:lnTo>
                      <a:pt x="867" y="4086"/>
                    </a:lnTo>
                    <a:lnTo>
                      <a:pt x="1013" y="4125"/>
                    </a:lnTo>
                    <a:lnTo>
                      <a:pt x="1013" y="4125"/>
                    </a:lnTo>
                    <a:lnTo>
                      <a:pt x="915" y="4008"/>
                    </a:lnTo>
                    <a:lnTo>
                      <a:pt x="818" y="3892"/>
                    </a:lnTo>
                    <a:lnTo>
                      <a:pt x="614" y="3678"/>
                    </a:lnTo>
                    <a:lnTo>
                      <a:pt x="409" y="3473"/>
                    </a:lnTo>
                    <a:lnTo>
                      <a:pt x="375" y="3430"/>
                    </a:lnTo>
                    <a:lnTo>
                      <a:pt x="390" y="3396"/>
                    </a:lnTo>
                    <a:lnTo>
                      <a:pt x="594" y="2841"/>
                    </a:lnTo>
                    <a:lnTo>
                      <a:pt x="779" y="2287"/>
                    </a:lnTo>
                    <a:lnTo>
                      <a:pt x="964" y="1722"/>
                    </a:lnTo>
                    <a:lnTo>
                      <a:pt x="1129" y="1158"/>
                    </a:lnTo>
                    <a:lnTo>
                      <a:pt x="1285" y="584"/>
                    </a:lnTo>
                    <a:lnTo>
                      <a:pt x="1353" y="292"/>
                    </a:lnTo>
                    <a:lnTo>
                      <a:pt x="142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4"/>
              <p:cNvSpPr/>
              <p:nvPr/>
            </p:nvSpPr>
            <p:spPr>
              <a:xfrm>
                <a:off x="7743200" y="1319825"/>
                <a:ext cx="56700" cy="29475"/>
              </a:xfrm>
              <a:custGeom>
                <a:rect b="b" l="l" r="r" t="t"/>
                <a:pathLst>
                  <a:path extrusionOk="0" h="1179" w="2268">
                    <a:moveTo>
                      <a:pt x="1907" y="1"/>
                    </a:moveTo>
                    <a:lnTo>
                      <a:pt x="1829" y="20"/>
                    </a:lnTo>
                    <a:lnTo>
                      <a:pt x="1742" y="40"/>
                    </a:lnTo>
                    <a:lnTo>
                      <a:pt x="1654" y="69"/>
                    </a:lnTo>
                    <a:lnTo>
                      <a:pt x="1469" y="157"/>
                    </a:lnTo>
                    <a:lnTo>
                      <a:pt x="1265" y="254"/>
                    </a:lnTo>
                    <a:lnTo>
                      <a:pt x="1061" y="380"/>
                    </a:lnTo>
                    <a:lnTo>
                      <a:pt x="866" y="517"/>
                    </a:lnTo>
                    <a:lnTo>
                      <a:pt x="672" y="653"/>
                    </a:lnTo>
                    <a:lnTo>
                      <a:pt x="331" y="906"/>
                    </a:lnTo>
                    <a:lnTo>
                      <a:pt x="88" y="1100"/>
                    </a:lnTo>
                    <a:lnTo>
                      <a:pt x="0" y="1178"/>
                    </a:lnTo>
                    <a:lnTo>
                      <a:pt x="107" y="1178"/>
                    </a:lnTo>
                    <a:lnTo>
                      <a:pt x="380" y="1159"/>
                    </a:lnTo>
                    <a:lnTo>
                      <a:pt x="759" y="1120"/>
                    </a:lnTo>
                    <a:lnTo>
                      <a:pt x="973" y="1090"/>
                    </a:lnTo>
                    <a:lnTo>
                      <a:pt x="1197" y="1052"/>
                    </a:lnTo>
                    <a:lnTo>
                      <a:pt x="1411" y="993"/>
                    </a:lnTo>
                    <a:lnTo>
                      <a:pt x="1625" y="935"/>
                    </a:lnTo>
                    <a:lnTo>
                      <a:pt x="1810" y="857"/>
                    </a:lnTo>
                    <a:lnTo>
                      <a:pt x="1897" y="818"/>
                    </a:lnTo>
                    <a:lnTo>
                      <a:pt x="1975" y="769"/>
                    </a:lnTo>
                    <a:lnTo>
                      <a:pt x="2053" y="721"/>
                    </a:lnTo>
                    <a:lnTo>
                      <a:pt x="2111" y="662"/>
                    </a:lnTo>
                    <a:lnTo>
                      <a:pt x="2170" y="604"/>
                    </a:lnTo>
                    <a:lnTo>
                      <a:pt x="2209" y="546"/>
                    </a:lnTo>
                    <a:lnTo>
                      <a:pt x="2238" y="478"/>
                    </a:lnTo>
                    <a:lnTo>
                      <a:pt x="2257" y="400"/>
                    </a:lnTo>
                    <a:lnTo>
                      <a:pt x="2267" y="332"/>
                    </a:lnTo>
                    <a:lnTo>
                      <a:pt x="2257" y="244"/>
                    </a:lnTo>
                    <a:lnTo>
                      <a:pt x="2238" y="176"/>
                    </a:lnTo>
                    <a:lnTo>
                      <a:pt x="2199" y="108"/>
                    </a:lnTo>
                    <a:lnTo>
                      <a:pt x="2160" y="69"/>
                    </a:lnTo>
                    <a:lnTo>
                      <a:pt x="2111" y="30"/>
                    </a:lnTo>
                    <a:lnTo>
                      <a:pt x="2053" y="11"/>
                    </a:lnTo>
                    <a:lnTo>
                      <a:pt x="198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4"/>
              <p:cNvSpPr/>
              <p:nvPr/>
            </p:nvSpPr>
            <p:spPr>
              <a:xfrm>
                <a:off x="7875000" y="1320075"/>
                <a:ext cx="57425" cy="28975"/>
              </a:xfrm>
              <a:custGeom>
                <a:rect b="b" l="l" r="r" t="t"/>
                <a:pathLst>
                  <a:path extrusionOk="0" h="1159" w="2297">
                    <a:moveTo>
                      <a:pt x="380" y="1"/>
                    </a:moveTo>
                    <a:lnTo>
                      <a:pt x="303" y="20"/>
                    </a:lnTo>
                    <a:lnTo>
                      <a:pt x="234" y="40"/>
                    </a:lnTo>
                    <a:lnTo>
                      <a:pt x="166" y="78"/>
                    </a:lnTo>
                    <a:lnTo>
                      <a:pt x="108" y="127"/>
                    </a:lnTo>
                    <a:lnTo>
                      <a:pt x="59" y="186"/>
                    </a:lnTo>
                    <a:lnTo>
                      <a:pt x="20" y="254"/>
                    </a:lnTo>
                    <a:lnTo>
                      <a:pt x="1" y="322"/>
                    </a:lnTo>
                    <a:lnTo>
                      <a:pt x="1" y="380"/>
                    </a:lnTo>
                    <a:lnTo>
                      <a:pt x="11" y="448"/>
                    </a:lnTo>
                    <a:lnTo>
                      <a:pt x="40" y="497"/>
                    </a:lnTo>
                    <a:lnTo>
                      <a:pt x="79" y="555"/>
                    </a:lnTo>
                    <a:lnTo>
                      <a:pt x="127" y="604"/>
                    </a:lnTo>
                    <a:lnTo>
                      <a:pt x="196" y="652"/>
                    </a:lnTo>
                    <a:lnTo>
                      <a:pt x="264" y="701"/>
                    </a:lnTo>
                    <a:lnTo>
                      <a:pt x="351" y="740"/>
                    </a:lnTo>
                    <a:lnTo>
                      <a:pt x="546" y="828"/>
                    </a:lnTo>
                    <a:lnTo>
                      <a:pt x="760" y="896"/>
                    </a:lnTo>
                    <a:lnTo>
                      <a:pt x="983" y="954"/>
                    </a:lnTo>
                    <a:lnTo>
                      <a:pt x="1217" y="1003"/>
                    </a:lnTo>
                    <a:lnTo>
                      <a:pt x="1450" y="1051"/>
                    </a:lnTo>
                    <a:lnTo>
                      <a:pt x="1878" y="1119"/>
                    </a:lnTo>
                    <a:lnTo>
                      <a:pt x="2180" y="1149"/>
                    </a:lnTo>
                    <a:lnTo>
                      <a:pt x="2297" y="1158"/>
                    </a:lnTo>
                    <a:lnTo>
                      <a:pt x="2219" y="1090"/>
                    </a:lnTo>
                    <a:lnTo>
                      <a:pt x="2024" y="905"/>
                    </a:lnTo>
                    <a:lnTo>
                      <a:pt x="1723" y="662"/>
                    </a:lnTo>
                    <a:lnTo>
                      <a:pt x="1557" y="526"/>
                    </a:lnTo>
                    <a:lnTo>
                      <a:pt x="1373" y="400"/>
                    </a:lnTo>
                    <a:lnTo>
                      <a:pt x="1188" y="273"/>
                    </a:lnTo>
                    <a:lnTo>
                      <a:pt x="993" y="166"/>
                    </a:lnTo>
                    <a:lnTo>
                      <a:pt x="808" y="88"/>
                    </a:lnTo>
                    <a:lnTo>
                      <a:pt x="721" y="49"/>
                    </a:lnTo>
                    <a:lnTo>
                      <a:pt x="624" y="30"/>
                    </a:lnTo>
                    <a:lnTo>
                      <a:pt x="546" y="10"/>
                    </a:lnTo>
                    <a:lnTo>
                      <a:pt x="45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4"/>
              <p:cNvSpPr/>
              <p:nvPr/>
            </p:nvSpPr>
            <p:spPr>
              <a:xfrm>
                <a:off x="7645200" y="1360450"/>
                <a:ext cx="71750" cy="105325"/>
              </a:xfrm>
              <a:custGeom>
                <a:rect b="b" l="l" r="r" t="t"/>
                <a:pathLst>
                  <a:path extrusionOk="0" h="4213" w="2870">
                    <a:moveTo>
                      <a:pt x="1245" y="1"/>
                    </a:moveTo>
                    <a:lnTo>
                      <a:pt x="1099" y="20"/>
                    </a:lnTo>
                    <a:lnTo>
                      <a:pt x="953" y="59"/>
                    </a:lnTo>
                    <a:lnTo>
                      <a:pt x="817" y="117"/>
                    </a:lnTo>
                    <a:lnTo>
                      <a:pt x="700" y="185"/>
                    </a:lnTo>
                    <a:lnTo>
                      <a:pt x="574" y="283"/>
                    </a:lnTo>
                    <a:lnTo>
                      <a:pt x="467" y="399"/>
                    </a:lnTo>
                    <a:lnTo>
                      <a:pt x="370" y="526"/>
                    </a:lnTo>
                    <a:lnTo>
                      <a:pt x="282" y="662"/>
                    </a:lnTo>
                    <a:lnTo>
                      <a:pt x="204" y="818"/>
                    </a:lnTo>
                    <a:lnTo>
                      <a:pt x="146" y="983"/>
                    </a:lnTo>
                    <a:lnTo>
                      <a:pt x="88" y="1158"/>
                    </a:lnTo>
                    <a:lnTo>
                      <a:pt x="49" y="1343"/>
                    </a:lnTo>
                    <a:lnTo>
                      <a:pt x="19" y="1538"/>
                    </a:lnTo>
                    <a:lnTo>
                      <a:pt x="0" y="1742"/>
                    </a:lnTo>
                    <a:lnTo>
                      <a:pt x="0" y="1946"/>
                    </a:lnTo>
                    <a:lnTo>
                      <a:pt x="10" y="2160"/>
                    </a:lnTo>
                    <a:lnTo>
                      <a:pt x="39" y="2374"/>
                    </a:lnTo>
                    <a:lnTo>
                      <a:pt x="78" y="2588"/>
                    </a:lnTo>
                    <a:lnTo>
                      <a:pt x="136" y="2792"/>
                    </a:lnTo>
                    <a:lnTo>
                      <a:pt x="204" y="2977"/>
                    </a:lnTo>
                    <a:lnTo>
                      <a:pt x="282" y="3162"/>
                    </a:lnTo>
                    <a:lnTo>
                      <a:pt x="370" y="3337"/>
                    </a:lnTo>
                    <a:lnTo>
                      <a:pt x="467" y="3493"/>
                    </a:lnTo>
                    <a:lnTo>
                      <a:pt x="574" y="3639"/>
                    </a:lnTo>
                    <a:lnTo>
                      <a:pt x="691" y="3775"/>
                    </a:lnTo>
                    <a:lnTo>
                      <a:pt x="807" y="3892"/>
                    </a:lnTo>
                    <a:lnTo>
                      <a:pt x="934" y="3989"/>
                    </a:lnTo>
                    <a:lnTo>
                      <a:pt x="1070" y="4077"/>
                    </a:lnTo>
                    <a:lnTo>
                      <a:pt x="1206" y="4135"/>
                    </a:lnTo>
                    <a:lnTo>
                      <a:pt x="1342" y="4184"/>
                    </a:lnTo>
                    <a:lnTo>
                      <a:pt x="1488" y="4213"/>
                    </a:lnTo>
                    <a:lnTo>
                      <a:pt x="1625" y="4213"/>
                    </a:lnTo>
                    <a:lnTo>
                      <a:pt x="1771" y="4193"/>
                    </a:lnTo>
                    <a:lnTo>
                      <a:pt x="1916" y="4164"/>
                    </a:lnTo>
                    <a:lnTo>
                      <a:pt x="2053" y="4106"/>
                    </a:lnTo>
                    <a:lnTo>
                      <a:pt x="2169" y="4028"/>
                    </a:lnTo>
                    <a:lnTo>
                      <a:pt x="2286" y="3931"/>
                    </a:lnTo>
                    <a:lnTo>
                      <a:pt x="2403" y="3824"/>
                    </a:lnTo>
                    <a:lnTo>
                      <a:pt x="2500" y="3697"/>
                    </a:lnTo>
                    <a:lnTo>
                      <a:pt x="2588" y="3551"/>
                    </a:lnTo>
                    <a:lnTo>
                      <a:pt x="2665" y="3396"/>
                    </a:lnTo>
                    <a:lnTo>
                      <a:pt x="2724" y="3230"/>
                    </a:lnTo>
                    <a:lnTo>
                      <a:pt x="2782" y="3055"/>
                    </a:lnTo>
                    <a:lnTo>
                      <a:pt x="2821" y="2870"/>
                    </a:lnTo>
                    <a:lnTo>
                      <a:pt x="2850" y="2676"/>
                    </a:lnTo>
                    <a:lnTo>
                      <a:pt x="2870" y="2471"/>
                    </a:lnTo>
                    <a:lnTo>
                      <a:pt x="2870" y="2267"/>
                    </a:lnTo>
                    <a:lnTo>
                      <a:pt x="2860" y="2053"/>
                    </a:lnTo>
                    <a:lnTo>
                      <a:pt x="2831" y="1839"/>
                    </a:lnTo>
                    <a:lnTo>
                      <a:pt x="2792" y="1625"/>
                    </a:lnTo>
                    <a:lnTo>
                      <a:pt x="2734" y="1431"/>
                    </a:lnTo>
                    <a:lnTo>
                      <a:pt x="2665" y="1236"/>
                    </a:lnTo>
                    <a:lnTo>
                      <a:pt x="2588" y="1051"/>
                    </a:lnTo>
                    <a:lnTo>
                      <a:pt x="2500" y="876"/>
                    </a:lnTo>
                    <a:lnTo>
                      <a:pt x="2403" y="720"/>
                    </a:lnTo>
                    <a:lnTo>
                      <a:pt x="2296" y="574"/>
                    </a:lnTo>
                    <a:lnTo>
                      <a:pt x="2179" y="438"/>
                    </a:lnTo>
                    <a:lnTo>
                      <a:pt x="2062" y="322"/>
                    </a:lnTo>
                    <a:lnTo>
                      <a:pt x="1936" y="224"/>
                    </a:lnTo>
                    <a:lnTo>
                      <a:pt x="1800" y="146"/>
                    </a:lnTo>
                    <a:lnTo>
                      <a:pt x="1664" y="78"/>
                    </a:lnTo>
                    <a:lnTo>
                      <a:pt x="1527" y="30"/>
                    </a:lnTo>
                    <a:lnTo>
                      <a:pt x="1381" y="10"/>
                    </a:lnTo>
                    <a:lnTo>
                      <a:pt x="1245"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4"/>
              <p:cNvSpPr/>
              <p:nvPr/>
            </p:nvSpPr>
            <p:spPr>
              <a:xfrm>
                <a:off x="7657350" y="1378200"/>
                <a:ext cx="46950" cy="68600"/>
              </a:xfrm>
              <a:custGeom>
                <a:rect b="b" l="l" r="r" t="t"/>
                <a:pathLst>
                  <a:path extrusionOk="0" h="2744" w="1878">
                    <a:moveTo>
                      <a:pt x="818" y="1"/>
                    </a:moveTo>
                    <a:lnTo>
                      <a:pt x="720" y="20"/>
                    </a:lnTo>
                    <a:lnTo>
                      <a:pt x="633" y="40"/>
                    </a:lnTo>
                    <a:lnTo>
                      <a:pt x="545" y="78"/>
                    </a:lnTo>
                    <a:lnTo>
                      <a:pt x="458" y="127"/>
                    </a:lnTo>
                    <a:lnTo>
                      <a:pt x="380" y="195"/>
                    </a:lnTo>
                    <a:lnTo>
                      <a:pt x="312" y="263"/>
                    </a:lnTo>
                    <a:lnTo>
                      <a:pt x="244" y="351"/>
                    </a:lnTo>
                    <a:lnTo>
                      <a:pt x="185" y="438"/>
                    </a:lnTo>
                    <a:lnTo>
                      <a:pt x="137" y="545"/>
                    </a:lnTo>
                    <a:lnTo>
                      <a:pt x="98" y="652"/>
                    </a:lnTo>
                    <a:lnTo>
                      <a:pt x="59" y="769"/>
                    </a:lnTo>
                    <a:lnTo>
                      <a:pt x="30" y="896"/>
                    </a:lnTo>
                    <a:lnTo>
                      <a:pt x="10" y="1022"/>
                    </a:lnTo>
                    <a:lnTo>
                      <a:pt x="0" y="1158"/>
                    </a:lnTo>
                    <a:lnTo>
                      <a:pt x="0" y="1294"/>
                    </a:lnTo>
                    <a:lnTo>
                      <a:pt x="10" y="1431"/>
                    </a:lnTo>
                    <a:lnTo>
                      <a:pt x="30" y="1577"/>
                    </a:lnTo>
                    <a:lnTo>
                      <a:pt x="69" y="1781"/>
                    </a:lnTo>
                    <a:lnTo>
                      <a:pt x="137" y="1985"/>
                    </a:lnTo>
                    <a:lnTo>
                      <a:pt x="224" y="2170"/>
                    </a:lnTo>
                    <a:lnTo>
                      <a:pt x="321" y="2326"/>
                    </a:lnTo>
                    <a:lnTo>
                      <a:pt x="370" y="2403"/>
                    </a:lnTo>
                    <a:lnTo>
                      <a:pt x="428" y="2472"/>
                    </a:lnTo>
                    <a:lnTo>
                      <a:pt x="487" y="2530"/>
                    </a:lnTo>
                    <a:lnTo>
                      <a:pt x="555" y="2588"/>
                    </a:lnTo>
                    <a:lnTo>
                      <a:pt x="623" y="2637"/>
                    </a:lnTo>
                    <a:lnTo>
                      <a:pt x="681" y="2686"/>
                    </a:lnTo>
                    <a:lnTo>
                      <a:pt x="749" y="2715"/>
                    </a:lnTo>
                    <a:lnTo>
                      <a:pt x="827" y="2744"/>
                    </a:lnTo>
                    <a:lnTo>
                      <a:pt x="808" y="2608"/>
                    </a:lnTo>
                    <a:lnTo>
                      <a:pt x="808" y="2472"/>
                    </a:lnTo>
                    <a:lnTo>
                      <a:pt x="808" y="2345"/>
                    </a:lnTo>
                    <a:lnTo>
                      <a:pt x="818" y="2219"/>
                    </a:lnTo>
                    <a:lnTo>
                      <a:pt x="847" y="2092"/>
                    </a:lnTo>
                    <a:lnTo>
                      <a:pt x="876" y="1975"/>
                    </a:lnTo>
                    <a:lnTo>
                      <a:pt x="905" y="1859"/>
                    </a:lnTo>
                    <a:lnTo>
                      <a:pt x="954" y="1752"/>
                    </a:lnTo>
                    <a:lnTo>
                      <a:pt x="1002" y="1654"/>
                    </a:lnTo>
                    <a:lnTo>
                      <a:pt x="1061" y="1567"/>
                    </a:lnTo>
                    <a:lnTo>
                      <a:pt x="1129" y="1489"/>
                    </a:lnTo>
                    <a:lnTo>
                      <a:pt x="1197" y="1421"/>
                    </a:lnTo>
                    <a:lnTo>
                      <a:pt x="1275" y="1363"/>
                    </a:lnTo>
                    <a:lnTo>
                      <a:pt x="1353" y="1314"/>
                    </a:lnTo>
                    <a:lnTo>
                      <a:pt x="1440" y="1275"/>
                    </a:lnTo>
                    <a:lnTo>
                      <a:pt x="1528" y="1246"/>
                    </a:lnTo>
                    <a:lnTo>
                      <a:pt x="1615" y="1236"/>
                    </a:lnTo>
                    <a:lnTo>
                      <a:pt x="1703" y="1236"/>
                    </a:lnTo>
                    <a:lnTo>
                      <a:pt x="1790" y="1256"/>
                    </a:lnTo>
                    <a:lnTo>
                      <a:pt x="1878" y="1275"/>
                    </a:lnTo>
                    <a:lnTo>
                      <a:pt x="1868" y="1226"/>
                    </a:lnTo>
                    <a:lnTo>
                      <a:pt x="1849" y="1080"/>
                    </a:lnTo>
                    <a:lnTo>
                      <a:pt x="1810" y="944"/>
                    </a:lnTo>
                    <a:lnTo>
                      <a:pt x="1761" y="818"/>
                    </a:lnTo>
                    <a:lnTo>
                      <a:pt x="1713" y="701"/>
                    </a:lnTo>
                    <a:lnTo>
                      <a:pt x="1654" y="584"/>
                    </a:lnTo>
                    <a:lnTo>
                      <a:pt x="1586" y="477"/>
                    </a:lnTo>
                    <a:lnTo>
                      <a:pt x="1518" y="380"/>
                    </a:lnTo>
                    <a:lnTo>
                      <a:pt x="1440" y="292"/>
                    </a:lnTo>
                    <a:lnTo>
                      <a:pt x="1362" y="224"/>
                    </a:lnTo>
                    <a:lnTo>
                      <a:pt x="1275" y="156"/>
                    </a:lnTo>
                    <a:lnTo>
                      <a:pt x="1187" y="98"/>
                    </a:lnTo>
                    <a:lnTo>
                      <a:pt x="1100" y="59"/>
                    </a:lnTo>
                    <a:lnTo>
                      <a:pt x="1012" y="30"/>
                    </a:lnTo>
                    <a:lnTo>
                      <a:pt x="915" y="10"/>
                    </a:lnTo>
                    <a:lnTo>
                      <a:pt x="818"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4"/>
              <p:cNvSpPr/>
              <p:nvPr/>
            </p:nvSpPr>
            <p:spPr>
              <a:xfrm>
                <a:off x="7958675" y="1360450"/>
                <a:ext cx="71775" cy="105325"/>
              </a:xfrm>
              <a:custGeom>
                <a:rect b="b" l="l" r="r" t="t"/>
                <a:pathLst>
                  <a:path extrusionOk="0" h="4213" w="2871">
                    <a:moveTo>
                      <a:pt x="1635" y="1"/>
                    </a:moveTo>
                    <a:lnTo>
                      <a:pt x="1489" y="10"/>
                    </a:lnTo>
                    <a:lnTo>
                      <a:pt x="1343" y="30"/>
                    </a:lnTo>
                    <a:lnTo>
                      <a:pt x="1207" y="78"/>
                    </a:lnTo>
                    <a:lnTo>
                      <a:pt x="1070" y="146"/>
                    </a:lnTo>
                    <a:lnTo>
                      <a:pt x="934" y="224"/>
                    </a:lnTo>
                    <a:lnTo>
                      <a:pt x="808" y="322"/>
                    </a:lnTo>
                    <a:lnTo>
                      <a:pt x="691" y="438"/>
                    </a:lnTo>
                    <a:lnTo>
                      <a:pt x="574" y="574"/>
                    </a:lnTo>
                    <a:lnTo>
                      <a:pt x="467" y="720"/>
                    </a:lnTo>
                    <a:lnTo>
                      <a:pt x="370" y="876"/>
                    </a:lnTo>
                    <a:lnTo>
                      <a:pt x="283" y="1051"/>
                    </a:lnTo>
                    <a:lnTo>
                      <a:pt x="205" y="1236"/>
                    </a:lnTo>
                    <a:lnTo>
                      <a:pt x="137" y="1431"/>
                    </a:lnTo>
                    <a:lnTo>
                      <a:pt x="78" y="1625"/>
                    </a:lnTo>
                    <a:lnTo>
                      <a:pt x="39" y="1839"/>
                    </a:lnTo>
                    <a:lnTo>
                      <a:pt x="10" y="2053"/>
                    </a:lnTo>
                    <a:lnTo>
                      <a:pt x="0" y="2267"/>
                    </a:lnTo>
                    <a:lnTo>
                      <a:pt x="0" y="2471"/>
                    </a:lnTo>
                    <a:lnTo>
                      <a:pt x="20" y="2676"/>
                    </a:lnTo>
                    <a:lnTo>
                      <a:pt x="49" y="2870"/>
                    </a:lnTo>
                    <a:lnTo>
                      <a:pt x="88" y="3055"/>
                    </a:lnTo>
                    <a:lnTo>
                      <a:pt x="146" y="3230"/>
                    </a:lnTo>
                    <a:lnTo>
                      <a:pt x="214" y="3396"/>
                    </a:lnTo>
                    <a:lnTo>
                      <a:pt x="283" y="3551"/>
                    </a:lnTo>
                    <a:lnTo>
                      <a:pt x="380" y="3697"/>
                    </a:lnTo>
                    <a:lnTo>
                      <a:pt x="477" y="3824"/>
                    </a:lnTo>
                    <a:lnTo>
                      <a:pt x="584" y="3931"/>
                    </a:lnTo>
                    <a:lnTo>
                      <a:pt x="701" y="4028"/>
                    </a:lnTo>
                    <a:lnTo>
                      <a:pt x="827" y="4106"/>
                    </a:lnTo>
                    <a:lnTo>
                      <a:pt x="954" y="4164"/>
                    </a:lnTo>
                    <a:lnTo>
                      <a:pt x="1100" y="4193"/>
                    </a:lnTo>
                    <a:lnTo>
                      <a:pt x="1246" y="4213"/>
                    </a:lnTo>
                    <a:lnTo>
                      <a:pt x="1392" y="4213"/>
                    </a:lnTo>
                    <a:lnTo>
                      <a:pt x="1528" y="4184"/>
                    </a:lnTo>
                    <a:lnTo>
                      <a:pt x="1674" y="4135"/>
                    </a:lnTo>
                    <a:lnTo>
                      <a:pt x="1810" y="4077"/>
                    </a:lnTo>
                    <a:lnTo>
                      <a:pt x="1936" y="3989"/>
                    </a:lnTo>
                    <a:lnTo>
                      <a:pt x="2063" y="3892"/>
                    </a:lnTo>
                    <a:lnTo>
                      <a:pt x="2189" y="3775"/>
                    </a:lnTo>
                    <a:lnTo>
                      <a:pt x="2296" y="3639"/>
                    </a:lnTo>
                    <a:lnTo>
                      <a:pt x="2403" y="3493"/>
                    </a:lnTo>
                    <a:lnTo>
                      <a:pt x="2500" y="3337"/>
                    </a:lnTo>
                    <a:lnTo>
                      <a:pt x="2588" y="3162"/>
                    </a:lnTo>
                    <a:lnTo>
                      <a:pt x="2676" y="2977"/>
                    </a:lnTo>
                    <a:lnTo>
                      <a:pt x="2734" y="2792"/>
                    </a:lnTo>
                    <a:lnTo>
                      <a:pt x="2792" y="2588"/>
                    </a:lnTo>
                    <a:lnTo>
                      <a:pt x="2831" y="2374"/>
                    </a:lnTo>
                    <a:lnTo>
                      <a:pt x="2860" y="2160"/>
                    </a:lnTo>
                    <a:lnTo>
                      <a:pt x="2870" y="1946"/>
                    </a:lnTo>
                    <a:lnTo>
                      <a:pt x="2870" y="1742"/>
                    </a:lnTo>
                    <a:lnTo>
                      <a:pt x="2860" y="1538"/>
                    </a:lnTo>
                    <a:lnTo>
                      <a:pt x="2831" y="1343"/>
                    </a:lnTo>
                    <a:lnTo>
                      <a:pt x="2783" y="1158"/>
                    </a:lnTo>
                    <a:lnTo>
                      <a:pt x="2734" y="983"/>
                    </a:lnTo>
                    <a:lnTo>
                      <a:pt x="2666" y="818"/>
                    </a:lnTo>
                    <a:lnTo>
                      <a:pt x="2588" y="662"/>
                    </a:lnTo>
                    <a:lnTo>
                      <a:pt x="2500" y="526"/>
                    </a:lnTo>
                    <a:lnTo>
                      <a:pt x="2403" y="399"/>
                    </a:lnTo>
                    <a:lnTo>
                      <a:pt x="2296" y="283"/>
                    </a:lnTo>
                    <a:lnTo>
                      <a:pt x="2179" y="185"/>
                    </a:lnTo>
                    <a:lnTo>
                      <a:pt x="2053" y="117"/>
                    </a:lnTo>
                    <a:lnTo>
                      <a:pt x="1917" y="59"/>
                    </a:lnTo>
                    <a:lnTo>
                      <a:pt x="1781" y="20"/>
                    </a:lnTo>
                    <a:lnTo>
                      <a:pt x="1635"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4"/>
              <p:cNvSpPr/>
              <p:nvPr/>
            </p:nvSpPr>
            <p:spPr>
              <a:xfrm>
                <a:off x="7971325" y="1378200"/>
                <a:ext cx="46950" cy="68600"/>
              </a:xfrm>
              <a:custGeom>
                <a:rect b="b" l="l" r="r" t="t"/>
                <a:pathLst>
                  <a:path extrusionOk="0" h="2744" w="1878">
                    <a:moveTo>
                      <a:pt x="1061" y="1"/>
                    </a:moveTo>
                    <a:lnTo>
                      <a:pt x="963" y="10"/>
                    </a:lnTo>
                    <a:lnTo>
                      <a:pt x="866" y="30"/>
                    </a:lnTo>
                    <a:lnTo>
                      <a:pt x="778" y="59"/>
                    </a:lnTo>
                    <a:lnTo>
                      <a:pt x="691" y="98"/>
                    </a:lnTo>
                    <a:lnTo>
                      <a:pt x="603" y="156"/>
                    </a:lnTo>
                    <a:lnTo>
                      <a:pt x="516" y="224"/>
                    </a:lnTo>
                    <a:lnTo>
                      <a:pt x="438" y="292"/>
                    </a:lnTo>
                    <a:lnTo>
                      <a:pt x="360" y="380"/>
                    </a:lnTo>
                    <a:lnTo>
                      <a:pt x="292" y="477"/>
                    </a:lnTo>
                    <a:lnTo>
                      <a:pt x="224" y="584"/>
                    </a:lnTo>
                    <a:lnTo>
                      <a:pt x="166" y="701"/>
                    </a:lnTo>
                    <a:lnTo>
                      <a:pt x="117" y="818"/>
                    </a:lnTo>
                    <a:lnTo>
                      <a:pt x="68" y="944"/>
                    </a:lnTo>
                    <a:lnTo>
                      <a:pt x="39" y="1080"/>
                    </a:lnTo>
                    <a:lnTo>
                      <a:pt x="10" y="1226"/>
                    </a:lnTo>
                    <a:lnTo>
                      <a:pt x="0" y="1275"/>
                    </a:lnTo>
                    <a:lnTo>
                      <a:pt x="0" y="1275"/>
                    </a:lnTo>
                    <a:lnTo>
                      <a:pt x="88" y="1256"/>
                    </a:lnTo>
                    <a:lnTo>
                      <a:pt x="175" y="1236"/>
                    </a:lnTo>
                    <a:lnTo>
                      <a:pt x="263" y="1236"/>
                    </a:lnTo>
                    <a:lnTo>
                      <a:pt x="350" y="1246"/>
                    </a:lnTo>
                    <a:lnTo>
                      <a:pt x="438" y="1275"/>
                    </a:lnTo>
                    <a:lnTo>
                      <a:pt x="526" y="1314"/>
                    </a:lnTo>
                    <a:lnTo>
                      <a:pt x="613" y="1363"/>
                    </a:lnTo>
                    <a:lnTo>
                      <a:pt x="681" y="1421"/>
                    </a:lnTo>
                    <a:lnTo>
                      <a:pt x="759" y="1489"/>
                    </a:lnTo>
                    <a:lnTo>
                      <a:pt x="817" y="1567"/>
                    </a:lnTo>
                    <a:lnTo>
                      <a:pt x="876" y="1654"/>
                    </a:lnTo>
                    <a:lnTo>
                      <a:pt x="924" y="1752"/>
                    </a:lnTo>
                    <a:lnTo>
                      <a:pt x="973" y="1859"/>
                    </a:lnTo>
                    <a:lnTo>
                      <a:pt x="1012" y="1975"/>
                    </a:lnTo>
                    <a:lnTo>
                      <a:pt x="1041" y="2092"/>
                    </a:lnTo>
                    <a:lnTo>
                      <a:pt x="1061" y="2219"/>
                    </a:lnTo>
                    <a:lnTo>
                      <a:pt x="1070" y="2345"/>
                    </a:lnTo>
                    <a:lnTo>
                      <a:pt x="1080" y="2472"/>
                    </a:lnTo>
                    <a:lnTo>
                      <a:pt x="1070" y="2608"/>
                    </a:lnTo>
                    <a:lnTo>
                      <a:pt x="1061" y="2744"/>
                    </a:lnTo>
                    <a:lnTo>
                      <a:pt x="1061" y="2744"/>
                    </a:lnTo>
                    <a:lnTo>
                      <a:pt x="1129" y="2715"/>
                    </a:lnTo>
                    <a:lnTo>
                      <a:pt x="1197" y="2686"/>
                    </a:lnTo>
                    <a:lnTo>
                      <a:pt x="1265" y="2637"/>
                    </a:lnTo>
                    <a:lnTo>
                      <a:pt x="1323" y="2588"/>
                    </a:lnTo>
                    <a:lnTo>
                      <a:pt x="1391" y="2530"/>
                    </a:lnTo>
                    <a:lnTo>
                      <a:pt x="1450" y="2472"/>
                    </a:lnTo>
                    <a:lnTo>
                      <a:pt x="1508" y="2403"/>
                    </a:lnTo>
                    <a:lnTo>
                      <a:pt x="1557" y="2326"/>
                    </a:lnTo>
                    <a:lnTo>
                      <a:pt x="1664" y="2170"/>
                    </a:lnTo>
                    <a:lnTo>
                      <a:pt x="1742" y="1985"/>
                    </a:lnTo>
                    <a:lnTo>
                      <a:pt x="1810" y="1781"/>
                    </a:lnTo>
                    <a:lnTo>
                      <a:pt x="1858" y="1577"/>
                    </a:lnTo>
                    <a:lnTo>
                      <a:pt x="1868" y="1431"/>
                    </a:lnTo>
                    <a:lnTo>
                      <a:pt x="1878" y="1294"/>
                    </a:lnTo>
                    <a:lnTo>
                      <a:pt x="1878" y="1158"/>
                    </a:lnTo>
                    <a:lnTo>
                      <a:pt x="1868" y="1022"/>
                    </a:lnTo>
                    <a:lnTo>
                      <a:pt x="1849" y="896"/>
                    </a:lnTo>
                    <a:lnTo>
                      <a:pt x="1819" y="769"/>
                    </a:lnTo>
                    <a:lnTo>
                      <a:pt x="1790" y="652"/>
                    </a:lnTo>
                    <a:lnTo>
                      <a:pt x="1742" y="545"/>
                    </a:lnTo>
                    <a:lnTo>
                      <a:pt x="1693" y="438"/>
                    </a:lnTo>
                    <a:lnTo>
                      <a:pt x="1635" y="351"/>
                    </a:lnTo>
                    <a:lnTo>
                      <a:pt x="1566" y="263"/>
                    </a:lnTo>
                    <a:lnTo>
                      <a:pt x="1498" y="195"/>
                    </a:lnTo>
                    <a:lnTo>
                      <a:pt x="1421" y="127"/>
                    </a:lnTo>
                    <a:lnTo>
                      <a:pt x="1333" y="78"/>
                    </a:lnTo>
                    <a:lnTo>
                      <a:pt x="1245" y="40"/>
                    </a:lnTo>
                    <a:lnTo>
                      <a:pt x="1158" y="20"/>
                    </a:lnTo>
                    <a:lnTo>
                      <a:pt x="1061"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4"/>
              <p:cNvSpPr/>
              <p:nvPr/>
            </p:nvSpPr>
            <p:spPr>
              <a:xfrm>
                <a:off x="7799875" y="1470125"/>
                <a:ext cx="72000" cy="39425"/>
              </a:xfrm>
              <a:custGeom>
                <a:rect b="b" l="l" r="r" t="t"/>
                <a:pathLst>
                  <a:path extrusionOk="0" h="1577" w="2880">
                    <a:moveTo>
                      <a:pt x="496" y="1"/>
                    </a:moveTo>
                    <a:lnTo>
                      <a:pt x="428" y="20"/>
                    </a:lnTo>
                    <a:lnTo>
                      <a:pt x="350" y="40"/>
                    </a:lnTo>
                    <a:lnTo>
                      <a:pt x="292" y="79"/>
                    </a:lnTo>
                    <a:lnTo>
                      <a:pt x="224" y="127"/>
                    </a:lnTo>
                    <a:lnTo>
                      <a:pt x="175" y="176"/>
                    </a:lnTo>
                    <a:lnTo>
                      <a:pt x="117" y="244"/>
                    </a:lnTo>
                    <a:lnTo>
                      <a:pt x="78" y="312"/>
                    </a:lnTo>
                    <a:lnTo>
                      <a:pt x="49" y="390"/>
                    </a:lnTo>
                    <a:lnTo>
                      <a:pt x="19" y="468"/>
                    </a:lnTo>
                    <a:lnTo>
                      <a:pt x="10" y="546"/>
                    </a:lnTo>
                    <a:lnTo>
                      <a:pt x="0" y="623"/>
                    </a:lnTo>
                    <a:lnTo>
                      <a:pt x="0" y="711"/>
                    </a:lnTo>
                    <a:lnTo>
                      <a:pt x="19" y="789"/>
                    </a:lnTo>
                    <a:lnTo>
                      <a:pt x="49" y="867"/>
                    </a:lnTo>
                    <a:lnTo>
                      <a:pt x="88" y="935"/>
                    </a:lnTo>
                    <a:lnTo>
                      <a:pt x="165" y="1042"/>
                    </a:lnTo>
                    <a:lnTo>
                      <a:pt x="253" y="1139"/>
                    </a:lnTo>
                    <a:lnTo>
                      <a:pt x="350" y="1227"/>
                    </a:lnTo>
                    <a:lnTo>
                      <a:pt x="477" y="1304"/>
                    </a:lnTo>
                    <a:lnTo>
                      <a:pt x="623" y="1382"/>
                    </a:lnTo>
                    <a:lnTo>
                      <a:pt x="778" y="1450"/>
                    </a:lnTo>
                    <a:lnTo>
                      <a:pt x="963" y="1509"/>
                    </a:lnTo>
                    <a:lnTo>
                      <a:pt x="1167" y="1548"/>
                    </a:lnTo>
                    <a:lnTo>
                      <a:pt x="1294" y="1567"/>
                    </a:lnTo>
                    <a:lnTo>
                      <a:pt x="1420" y="1577"/>
                    </a:lnTo>
                    <a:lnTo>
                      <a:pt x="1547" y="1567"/>
                    </a:lnTo>
                    <a:lnTo>
                      <a:pt x="1664" y="1557"/>
                    </a:lnTo>
                    <a:lnTo>
                      <a:pt x="1771" y="1538"/>
                    </a:lnTo>
                    <a:lnTo>
                      <a:pt x="1878" y="1509"/>
                    </a:lnTo>
                    <a:lnTo>
                      <a:pt x="1985" y="1479"/>
                    </a:lnTo>
                    <a:lnTo>
                      <a:pt x="2082" y="1441"/>
                    </a:lnTo>
                    <a:lnTo>
                      <a:pt x="2179" y="1392"/>
                    </a:lnTo>
                    <a:lnTo>
                      <a:pt x="2267" y="1334"/>
                    </a:lnTo>
                    <a:lnTo>
                      <a:pt x="2354" y="1275"/>
                    </a:lnTo>
                    <a:lnTo>
                      <a:pt x="2432" y="1217"/>
                    </a:lnTo>
                    <a:lnTo>
                      <a:pt x="2588" y="1081"/>
                    </a:lnTo>
                    <a:lnTo>
                      <a:pt x="2724" y="935"/>
                    </a:lnTo>
                    <a:lnTo>
                      <a:pt x="2782" y="857"/>
                    </a:lnTo>
                    <a:lnTo>
                      <a:pt x="2821" y="779"/>
                    </a:lnTo>
                    <a:lnTo>
                      <a:pt x="2850" y="701"/>
                    </a:lnTo>
                    <a:lnTo>
                      <a:pt x="2870" y="623"/>
                    </a:lnTo>
                    <a:lnTo>
                      <a:pt x="2880" y="536"/>
                    </a:lnTo>
                    <a:lnTo>
                      <a:pt x="2880" y="458"/>
                    </a:lnTo>
                    <a:lnTo>
                      <a:pt x="2870" y="380"/>
                    </a:lnTo>
                    <a:lnTo>
                      <a:pt x="2841" y="312"/>
                    </a:lnTo>
                    <a:lnTo>
                      <a:pt x="2811" y="244"/>
                    </a:lnTo>
                    <a:lnTo>
                      <a:pt x="2772" y="176"/>
                    </a:lnTo>
                    <a:lnTo>
                      <a:pt x="2734" y="127"/>
                    </a:lnTo>
                    <a:lnTo>
                      <a:pt x="2675" y="79"/>
                    </a:lnTo>
                    <a:lnTo>
                      <a:pt x="2617" y="40"/>
                    </a:lnTo>
                    <a:lnTo>
                      <a:pt x="2549" y="20"/>
                    </a:lnTo>
                    <a:lnTo>
                      <a:pt x="2471" y="1"/>
                    </a:lnTo>
                    <a:lnTo>
                      <a:pt x="2393" y="11"/>
                    </a:lnTo>
                    <a:lnTo>
                      <a:pt x="2150" y="30"/>
                    </a:lnTo>
                    <a:lnTo>
                      <a:pt x="1897" y="49"/>
                    </a:lnTo>
                    <a:lnTo>
                      <a:pt x="1420" y="49"/>
                    </a:lnTo>
                    <a:lnTo>
                      <a:pt x="973" y="30"/>
                    </a:lnTo>
                    <a:lnTo>
                      <a:pt x="574" y="1"/>
                    </a:lnTo>
                    <a:close/>
                  </a:path>
                </a:pathLst>
              </a:custGeom>
              <a:solidFill>
                <a:srgbClr val="2525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4"/>
              <p:cNvSpPr/>
              <p:nvPr/>
            </p:nvSpPr>
            <p:spPr>
              <a:xfrm>
                <a:off x="7809350" y="1480825"/>
                <a:ext cx="61300" cy="28725"/>
              </a:xfrm>
              <a:custGeom>
                <a:rect b="b" l="l" r="r" t="t"/>
                <a:pathLst>
                  <a:path extrusionOk="0" h="1149" w="2452">
                    <a:moveTo>
                      <a:pt x="1323" y="1"/>
                    </a:moveTo>
                    <a:lnTo>
                      <a:pt x="1197" y="11"/>
                    </a:lnTo>
                    <a:lnTo>
                      <a:pt x="1080" y="30"/>
                    </a:lnTo>
                    <a:lnTo>
                      <a:pt x="963" y="50"/>
                    </a:lnTo>
                    <a:lnTo>
                      <a:pt x="856" y="88"/>
                    </a:lnTo>
                    <a:lnTo>
                      <a:pt x="759" y="127"/>
                    </a:lnTo>
                    <a:lnTo>
                      <a:pt x="662" y="176"/>
                    </a:lnTo>
                    <a:lnTo>
                      <a:pt x="565" y="225"/>
                    </a:lnTo>
                    <a:lnTo>
                      <a:pt x="477" y="283"/>
                    </a:lnTo>
                    <a:lnTo>
                      <a:pt x="399" y="351"/>
                    </a:lnTo>
                    <a:lnTo>
                      <a:pt x="321" y="419"/>
                    </a:lnTo>
                    <a:lnTo>
                      <a:pt x="244" y="487"/>
                    </a:lnTo>
                    <a:lnTo>
                      <a:pt x="117" y="643"/>
                    </a:lnTo>
                    <a:lnTo>
                      <a:pt x="0" y="808"/>
                    </a:lnTo>
                    <a:lnTo>
                      <a:pt x="69" y="867"/>
                    </a:lnTo>
                    <a:lnTo>
                      <a:pt x="146" y="915"/>
                    </a:lnTo>
                    <a:lnTo>
                      <a:pt x="234" y="954"/>
                    </a:lnTo>
                    <a:lnTo>
                      <a:pt x="331" y="993"/>
                    </a:lnTo>
                    <a:lnTo>
                      <a:pt x="438" y="1032"/>
                    </a:lnTo>
                    <a:lnTo>
                      <a:pt x="545" y="1071"/>
                    </a:lnTo>
                    <a:lnTo>
                      <a:pt x="662" y="1100"/>
                    </a:lnTo>
                    <a:lnTo>
                      <a:pt x="788" y="1120"/>
                    </a:lnTo>
                    <a:lnTo>
                      <a:pt x="915" y="1139"/>
                    </a:lnTo>
                    <a:lnTo>
                      <a:pt x="1041" y="1149"/>
                    </a:lnTo>
                    <a:lnTo>
                      <a:pt x="1168" y="1139"/>
                    </a:lnTo>
                    <a:lnTo>
                      <a:pt x="1285" y="1129"/>
                    </a:lnTo>
                    <a:lnTo>
                      <a:pt x="1392" y="1110"/>
                    </a:lnTo>
                    <a:lnTo>
                      <a:pt x="1499" y="1081"/>
                    </a:lnTo>
                    <a:lnTo>
                      <a:pt x="1606" y="1051"/>
                    </a:lnTo>
                    <a:lnTo>
                      <a:pt x="1703" y="1013"/>
                    </a:lnTo>
                    <a:lnTo>
                      <a:pt x="1800" y="964"/>
                    </a:lnTo>
                    <a:lnTo>
                      <a:pt x="1888" y="906"/>
                    </a:lnTo>
                    <a:lnTo>
                      <a:pt x="1975" y="847"/>
                    </a:lnTo>
                    <a:lnTo>
                      <a:pt x="2053" y="789"/>
                    </a:lnTo>
                    <a:lnTo>
                      <a:pt x="2209" y="653"/>
                    </a:lnTo>
                    <a:lnTo>
                      <a:pt x="2345" y="507"/>
                    </a:lnTo>
                    <a:lnTo>
                      <a:pt x="2413" y="419"/>
                    </a:lnTo>
                    <a:lnTo>
                      <a:pt x="2452" y="322"/>
                    </a:lnTo>
                    <a:lnTo>
                      <a:pt x="2364" y="254"/>
                    </a:lnTo>
                    <a:lnTo>
                      <a:pt x="2277" y="195"/>
                    </a:lnTo>
                    <a:lnTo>
                      <a:pt x="2170" y="147"/>
                    </a:lnTo>
                    <a:lnTo>
                      <a:pt x="2043" y="98"/>
                    </a:lnTo>
                    <a:lnTo>
                      <a:pt x="1917" y="59"/>
                    </a:lnTo>
                    <a:lnTo>
                      <a:pt x="1781" y="30"/>
                    </a:lnTo>
                    <a:lnTo>
                      <a:pt x="1625" y="11"/>
                    </a:lnTo>
                    <a:lnTo>
                      <a:pt x="1460" y="1"/>
                    </a:lnTo>
                    <a:close/>
                  </a:path>
                </a:pathLst>
              </a:custGeom>
              <a:solidFill>
                <a:srgbClr val="FF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4"/>
              <p:cNvSpPr/>
              <p:nvPr/>
            </p:nvSpPr>
            <p:spPr>
              <a:xfrm>
                <a:off x="7824425" y="1482300"/>
                <a:ext cx="26525" cy="13875"/>
              </a:xfrm>
              <a:custGeom>
                <a:rect b="b" l="l" r="r" t="t"/>
                <a:pathLst>
                  <a:path extrusionOk="0" h="555" w="1061">
                    <a:moveTo>
                      <a:pt x="672" y="0"/>
                    </a:moveTo>
                    <a:lnTo>
                      <a:pt x="565" y="10"/>
                    </a:lnTo>
                    <a:lnTo>
                      <a:pt x="458" y="29"/>
                    </a:lnTo>
                    <a:lnTo>
                      <a:pt x="351" y="68"/>
                    </a:lnTo>
                    <a:lnTo>
                      <a:pt x="263" y="107"/>
                    </a:lnTo>
                    <a:lnTo>
                      <a:pt x="176" y="146"/>
                    </a:lnTo>
                    <a:lnTo>
                      <a:pt x="108" y="195"/>
                    </a:lnTo>
                    <a:lnTo>
                      <a:pt x="49" y="253"/>
                    </a:lnTo>
                    <a:lnTo>
                      <a:pt x="20" y="302"/>
                    </a:lnTo>
                    <a:lnTo>
                      <a:pt x="1" y="360"/>
                    </a:lnTo>
                    <a:lnTo>
                      <a:pt x="1" y="409"/>
                    </a:lnTo>
                    <a:lnTo>
                      <a:pt x="30" y="457"/>
                    </a:lnTo>
                    <a:lnTo>
                      <a:pt x="69" y="496"/>
                    </a:lnTo>
                    <a:lnTo>
                      <a:pt x="127" y="526"/>
                    </a:lnTo>
                    <a:lnTo>
                      <a:pt x="205" y="545"/>
                    </a:lnTo>
                    <a:lnTo>
                      <a:pt x="292" y="555"/>
                    </a:lnTo>
                    <a:lnTo>
                      <a:pt x="390" y="555"/>
                    </a:lnTo>
                    <a:lnTo>
                      <a:pt x="487" y="545"/>
                    </a:lnTo>
                    <a:lnTo>
                      <a:pt x="594" y="516"/>
                    </a:lnTo>
                    <a:lnTo>
                      <a:pt x="701" y="487"/>
                    </a:lnTo>
                    <a:lnTo>
                      <a:pt x="798" y="448"/>
                    </a:lnTo>
                    <a:lnTo>
                      <a:pt x="876" y="399"/>
                    </a:lnTo>
                    <a:lnTo>
                      <a:pt x="954" y="350"/>
                    </a:lnTo>
                    <a:lnTo>
                      <a:pt x="1003" y="302"/>
                    </a:lnTo>
                    <a:lnTo>
                      <a:pt x="1041" y="243"/>
                    </a:lnTo>
                    <a:lnTo>
                      <a:pt x="1061" y="195"/>
                    </a:lnTo>
                    <a:lnTo>
                      <a:pt x="1051" y="146"/>
                    </a:lnTo>
                    <a:lnTo>
                      <a:pt x="1032" y="98"/>
                    </a:lnTo>
                    <a:lnTo>
                      <a:pt x="983" y="59"/>
                    </a:lnTo>
                    <a:lnTo>
                      <a:pt x="925" y="29"/>
                    </a:lnTo>
                    <a:lnTo>
                      <a:pt x="857" y="10"/>
                    </a:lnTo>
                    <a:lnTo>
                      <a:pt x="769" y="0"/>
                    </a:lnTo>
                    <a:close/>
                  </a:path>
                </a:pathLst>
              </a:custGeom>
              <a:solidFill>
                <a:srgbClr val="FFAB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4"/>
              <p:cNvSpPr/>
              <p:nvPr/>
            </p:nvSpPr>
            <p:spPr>
              <a:xfrm>
                <a:off x="7800350" y="1470125"/>
                <a:ext cx="71525" cy="18750"/>
              </a:xfrm>
              <a:custGeom>
                <a:rect b="b" l="l" r="r" t="t"/>
                <a:pathLst>
                  <a:path extrusionOk="0" h="750" w="2861">
                    <a:moveTo>
                      <a:pt x="458" y="1"/>
                    </a:moveTo>
                    <a:lnTo>
                      <a:pt x="370" y="30"/>
                    </a:lnTo>
                    <a:lnTo>
                      <a:pt x="283" y="69"/>
                    </a:lnTo>
                    <a:lnTo>
                      <a:pt x="205" y="127"/>
                    </a:lnTo>
                    <a:lnTo>
                      <a:pt x="137" y="195"/>
                    </a:lnTo>
                    <a:lnTo>
                      <a:pt x="78" y="283"/>
                    </a:lnTo>
                    <a:lnTo>
                      <a:pt x="30" y="370"/>
                    </a:lnTo>
                    <a:lnTo>
                      <a:pt x="0" y="468"/>
                    </a:lnTo>
                    <a:lnTo>
                      <a:pt x="127" y="516"/>
                    </a:lnTo>
                    <a:lnTo>
                      <a:pt x="263" y="565"/>
                    </a:lnTo>
                    <a:lnTo>
                      <a:pt x="399" y="604"/>
                    </a:lnTo>
                    <a:lnTo>
                      <a:pt x="545" y="643"/>
                    </a:lnTo>
                    <a:lnTo>
                      <a:pt x="691" y="672"/>
                    </a:lnTo>
                    <a:lnTo>
                      <a:pt x="837" y="701"/>
                    </a:lnTo>
                    <a:lnTo>
                      <a:pt x="993" y="721"/>
                    </a:lnTo>
                    <a:lnTo>
                      <a:pt x="1148" y="740"/>
                    </a:lnTo>
                    <a:lnTo>
                      <a:pt x="1392" y="750"/>
                    </a:lnTo>
                    <a:lnTo>
                      <a:pt x="1635" y="740"/>
                    </a:lnTo>
                    <a:lnTo>
                      <a:pt x="1868" y="730"/>
                    </a:lnTo>
                    <a:lnTo>
                      <a:pt x="2092" y="692"/>
                    </a:lnTo>
                    <a:lnTo>
                      <a:pt x="2296" y="653"/>
                    </a:lnTo>
                    <a:lnTo>
                      <a:pt x="2501" y="594"/>
                    </a:lnTo>
                    <a:lnTo>
                      <a:pt x="2685" y="526"/>
                    </a:lnTo>
                    <a:lnTo>
                      <a:pt x="2861" y="448"/>
                    </a:lnTo>
                    <a:lnTo>
                      <a:pt x="2841" y="351"/>
                    </a:lnTo>
                    <a:lnTo>
                      <a:pt x="2812" y="263"/>
                    </a:lnTo>
                    <a:lnTo>
                      <a:pt x="2763" y="186"/>
                    </a:lnTo>
                    <a:lnTo>
                      <a:pt x="2705" y="118"/>
                    </a:lnTo>
                    <a:lnTo>
                      <a:pt x="2637" y="69"/>
                    </a:lnTo>
                    <a:lnTo>
                      <a:pt x="2559" y="30"/>
                    </a:lnTo>
                    <a:lnTo>
                      <a:pt x="2471" y="11"/>
                    </a:lnTo>
                    <a:lnTo>
                      <a:pt x="2374" y="11"/>
                    </a:lnTo>
                    <a:lnTo>
                      <a:pt x="2131" y="30"/>
                    </a:lnTo>
                    <a:lnTo>
                      <a:pt x="1878" y="49"/>
                    </a:lnTo>
                    <a:lnTo>
                      <a:pt x="1401" y="49"/>
                    </a:lnTo>
                    <a:lnTo>
                      <a:pt x="954" y="30"/>
                    </a:lnTo>
                    <a:lnTo>
                      <a:pt x="55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4"/>
              <p:cNvSpPr/>
              <p:nvPr/>
            </p:nvSpPr>
            <p:spPr>
              <a:xfrm>
                <a:off x="7694550" y="3385825"/>
                <a:ext cx="116775" cy="225225"/>
              </a:xfrm>
              <a:custGeom>
                <a:rect b="b" l="l" r="r" t="t"/>
                <a:pathLst>
                  <a:path extrusionOk="0" h="9009" w="4671">
                    <a:moveTo>
                      <a:pt x="1042" y="0"/>
                    </a:moveTo>
                    <a:lnTo>
                      <a:pt x="1168" y="1031"/>
                    </a:lnTo>
                    <a:lnTo>
                      <a:pt x="1217" y="1479"/>
                    </a:lnTo>
                    <a:lnTo>
                      <a:pt x="1256" y="1878"/>
                    </a:lnTo>
                    <a:lnTo>
                      <a:pt x="1285" y="2228"/>
                    </a:lnTo>
                    <a:lnTo>
                      <a:pt x="1295" y="2529"/>
                    </a:lnTo>
                    <a:lnTo>
                      <a:pt x="1295" y="2763"/>
                    </a:lnTo>
                    <a:lnTo>
                      <a:pt x="1275" y="2938"/>
                    </a:lnTo>
                    <a:lnTo>
                      <a:pt x="1217" y="3240"/>
                    </a:lnTo>
                    <a:lnTo>
                      <a:pt x="1149" y="3531"/>
                    </a:lnTo>
                    <a:lnTo>
                      <a:pt x="1061" y="3823"/>
                    </a:lnTo>
                    <a:lnTo>
                      <a:pt x="964" y="4115"/>
                    </a:lnTo>
                    <a:lnTo>
                      <a:pt x="760" y="4679"/>
                    </a:lnTo>
                    <a:lnTo>
                      <a:pt x="536" y="5253"/>
                    </a:lnTo>
                    <a:lnTo>
                      <a:pt x="429" y="5545"/>
                    </a:lnTo>
                    <a:lnTo>
                      <a:pt x="332" y="5847"/>
                    </a:lnTo>
                    <a:lnTo>
                      <a:pt x="244" y="6148"/>
                    </a:lnTo>
                    <a:lnTo>
                      <a:pt x="166" y="6460"/>
                    </a:lnTo>
                    <a:lnTo>
                      <a:pt x="98" y="6790"/>
                    </a:lnTo>
                    <a:lnTo>
                      <a:pt x="40" y="7121"/>
                    </a:lnTo>
                    <a:lnTo>
                      <a:pt x="11" y="7471"/>
                    </a:lnTo>
                    <a:lnTo>
                      <a:pt x="1" y="7831"/>
                    </a:lnTo>
                    <a:lnTo>
                      <a:pt x="1" y="7899"/>
                    </a:lnTo>
                    <a:lnTo>
                      <a:pt x="11" y="7967"/>
                    </a:lnTo>
                    <a:lnTo>
                      <a:pt x="30" y="8026"/>
                    </a:lnTo>
                    <a:lnTo>
                      <a:pt x="49" y="8084"/>
                    </a:lnTo>
                    <a:lnTo>
                      <a:pt x="98" y="8201"/>
                    </a:lnTo>
                    <a:lnTo>
                      <a:pt x="176" y="8308"/>
                    </a:lnTo>
                    <a:lnTo>
                      <a:pt x="263" y="8405"/>
                    </a:lnTo>
                    <a:lnTo>
                      <a:pt x="380" y="8493"/>
                    </a:lnTo>
                    <a:lnTo>
                      <a:pt x="497" y="8580"/>
                    </a:lnTo>
                    <a:lnTo>
                      <a:pt x="643" y="8648"/>
                    </a:lnTo>
                    <a:lnTo>
                      <a:pt x="789" y="8716"/>
                    </a:lnTo>
                    <a:lnTo>
                      <a:pt x="954" y="8765"/>
                    </a:lnTo>
                    <a:lnTo>
                      <a:pt x="1120" y="8823"/>
                    </a:lnTo>
                    <a:lnTo>
                      <a:pt x="1304" y="8862"/>
                    </a:lnTo>
                    <a:lnTo>
                      <a:pt x="1489" y="8901"/>
                    </a:lnTo>
                    <a:lnTo>
                      <a:pt x="1684" y="8930"/>
                    </a:lnTo>
                    <a:lnTo>
                      <a:pt x="1878" y="8960"/>
                    </a:lnTo>
                    <a:lnTo>
                      <a:pt x="2083" y="8979"/>
                    </a:lnTo>
                    <a:lnTo>
                      <a:pt x="2481" y="8999"/>
                    </a:lnTo>
                    <a:lnTo>
                      <a:pt x="2880" y="9008"/>
                    </a:lnTo>
                    <a:lnTo>
                      <a:pt x="3260" y="8999"/>
                    </a:lnTo>
                    <a:lnTo>
                      <a:pt x="3610" y="8979"/>
                    </a:lnTo>
                    <a:lnTo>
                      <a:pt x="3921" y="8950"/>
                    </a:lnTo>
                    <a:lnTo>
                      <a:pt x="4184" y="8911"/>
                    </a:lnTo>
                    <a:lnTo>
                      <a:pt x="4378" y="8862"/>
                    </a:lnTo>
                    <a:lnTo>
                      <a:pt x="4456" y="8843"/>
                    </a:lnTo>
                    <a:lnTo>
                      <a:pt x="4515" y="8823"/>
                    </a:lnTo>
                    <a:lnTo>
                      <a:pt x="4534" y="8804"/>
                    </a:lnTo>
                    <a:lnTo>
                      <a:pt x="4553" y="8785"/>
                    </a:lnTo>
                    <a:lnTo>
                      <a:pt x="4583" y="8726"/>
                    </a:lnTo>
                    <a:lnTo>
                      <a:pt x="4612" y="8639"/>
                    </a:lnTo>
                    <a:lnTo>
                      <a:pt x="4631" y="8532"/>
                    </a:lnTo>
                    <a:lnTo>
                      <a:pt x="4651" y="8405"/>
                    </a:lnTo>
                    <a:lnTo>
                      <a:pt x="4661" y="8259"/>
                    </a:lnTo>
                    <a:lnTo>
                      <a:pt x="4670" y="7928"/>
                    </a:lnTo>
                    <a:lnTo>
                      <a:pt x="4651" y="7539"/>
                    </a:lnTo>
                    <a:lnTo>
                      <a:pt x="4631" y="7111"/>
                    </a:lnTo>
                    <a:lnTo>
                      <a:pt x="4592" y="6664"/>
                    </a:lnTo>
                    <a:lnTo>
                      <a:pt x="4544" y="6197"/>
                    </a:lnTo>
                    <a:lnTo>
                      <a:pt x="4446" y="5292"/>
                    </a:lnTo>
                    <a:lnTo>
                      <a:pt x="4339" y="4514"/>
                    </a:lnTo>
                    <a:lnTo>
                      <a:pt x="4232" y="3755"/>
                    </a:lnTo>
                    <a:lnTo>
                      <a:pt x="4252"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4"/>
              <p:cNvSpPr/>
              <p:nvPr/>
            </p:nvSpPr>
            <p:spPr>
              <a:xfrm>
                <a:off x="7871600" y="3385825"/>
                <a:ext cx="116775" cy="225225"/>
              </a:xfrm>
              <a:custGeom>
                <a:rect b="b" l="l" r="r" t="t"/>
                <a:pathLst>
                  <a:path extrusionOk="0" h="9009" w="4671">
                    <a:moveTo>
                      <a:pt x="409" y="0"/>
                    </a:moveTo>
                    <a:lnTo>
                      <a:pt x="439" y="3755"/>
                    </a:lnTo>
                    <a:lnTo>
                      <a:pt x="322" y="4514"/>
                    </a:lnTo>
                    <a:lnTo>
                      <a:pt x="225" y="5292"/>
                    </a:lnTo>
                    <a:lnTo>
                      <a:pt x="118" y="6197"/>
                    </a:lnTo>
                    <a:lnTo>
                      <a:pt x="69" y="6664"/>
                    </a:lnTo>
                    <a:lnTo>
                      <a:pt x="40" y="7111"/>
                    </a:lnTo>
                    <a:lnTo>
                      <a:pt x="11" y="7539"/>
                    </a:lnTo>
                    <a:lnTo>
                      <a:pt x="1" y="7928"/>
                    </a:lnTo>
                    <a:lnTo>
                      <a:pt x="11" y="8259"/>
                    </a:lnTo>
                    <a:lnTo>
                      <a:pt x="20" y="8405"/>
                    </a:lnTo>
                    <a:lnTo>
                      <a:pt x="30" y="8532"/>
                    </a:lnTo>
                    <a:lnTo>
                      <a:pt x="49" y="8639"/>
                    </a:lnTo>
                    <a:lnTo>
                      <a:pt x="79" y="8726"/>
                    </a:lnTo>
                    <a:lnTo>
                      <a:pt x="118" y="8785"/>
                    </a:lnTo>
                    <a:lnTo>
                      <a:pt x="137" y="8804"/>
                    </a:lnTo>
                    <a:lnTo>
                      <a:pt x="156" y="8823"/>
                    </a:lnTo>
                    <a:lnTo>
                      <a:pt x="215" y="8843"/>
                    </a:lnTo>
                    <a:lnTo>
                      <a:pt x="283" y="8862"/>
                    </a:lnTo>
                    <a:lnTo>
                      <a:pt x="487" y="8911"/>
                    </a:lnTo>
                    <a:lnTo>
                      <a:pt x="750" y="8950"/>
                    </a:lnTo>
                    <a:lnTo>
                      <a:pt x="1061" y="8979"/>
                    </a:lnTo>
                    <a:lnTo>
                      <a:pt x="1411" y="8999"/>
                    </a:lnTo>
                    <a:lnTo>
                      <a:pt x="1791" y="9008"/>
                    </a:lnTo>
                    <a:lnTo>
                      <a:pt x="2190" y="8999"/>
                    </a:lnTo>
                    <a:lnTo>
                      <a:pt x="2588" y="8979"/>
                    </a:lnTo>
                    <a:lnTo>
                      <a:pt x="2783" y="8960"/>
                    </a:lnTo>
                    <a:lnTo>
                      <a:pt x="2987" y="8930"/>
                    </a:lnTo>
                    <a:lnTo>
                      <a:pt x="3172" y="8901"/>
                    </a:lnTo>
                    <a:lnTo>
                      <a:pt x="3367" y="8862"/>
                    </a:lnTo>
                    <a:lnTo>
                      <a:pt x="3542" y="8823"/>
                    </a:lnTo>
                    <a:lnTo>
                      <a:pt x="3717" y="8765"/>
                    </a:lnTo>
                    <a:lnTo>
                      <a:pt x="3873" y="8716"/>
                    </a:lnTo>
                    <a:lnTo>
                      <a:pt x="4028" y="8648"/>
                    </a:lnTo>
                    <a:lnTo>
                      <a:pt x="4164" y="8580"/>
                    </a:lnTo>
                    <a:lnTo>
                      <a:pt x="4291" y="8493"/>
                    </a:lnTo>
                    <a:lnTo>
                      <a:pt x="4398" y="8405"/>
                    </a:lnTo>
                    <a:lnTo>
                      <a:pt x="4495" y="8308"/>
                    </a:lnTo>
                    <a:lnTo>
                      <a:pt x="4563" y="8201"/>
                    </a:lnTo>
                    <a:lnTo>
                      <a:pt x="4622" y="8084"/>
                    </a:lnTo>
                    <a:lnTo>
                      <a:pt x="4641" y="8026"/>
                    </a:lnTo>
                    <a:lnTo>
                      <a:pt x="4651" y="7967"/>
                    </a:lnTo>
                    <a:lnTo>
                      <a:pt x="4660" y="7899"/>
                    </a:lnTo>
                    <a:lnTo>
                      <a:pt x="4670" y="7831"/>
                    </a:lnTo>
                    <a:lnTo>
                      <a:pt x="4651" y="7471"/>
                    </a:lnTo>
                    <a:lnTo>
                      <a:pt x="4622" y="7121"/>
                    </a:lnTo>
                    <a:lnTo>
                      <a:pt x="4573" y="6790"/>
                    </a:lnTo>
                    <a:lnTo>
                      <a:pt x="4505" y="6460"/>
                    </a:lnTo>
                    <a:lnTo>
                      <a:pt x="4427" y="6148"/>
                    </a:lnTo>
                    <a:lnTo>
                      <a:pt x="4330" y="5847"/>
                    </a:lnTo>
                    <a:lnTo>
                      <a:pt x="4232" y="5545"/>
                    </a:lnTo>
                    <a:lnTo>
                      <a:pt x="4125" y="5253"/>
                    </a:lnTo>
                    <a:lnTo>
                      <a:pt x="3911" y="4679"/>
                    </a:lnTo>
                    <a:lnTo>
                      <a:pt x="3697" y="4115"/>
                    </a:lnTo>
                    <a:lnTo>
                      <a:pt x="3610" y="3823"/>
                    </a:lnTo>
                    <a:lnTo>
                      <a:pt x="3522" y="3531"/>
                    </a:lnTo>
                    <a:lnTo>
                      <a:pt x="3444" y="3240"/>
                    </a:lnTo>
                    <a:lnTo>
                      <a:pt x="3386" y="2938"/>
                    </a:lnTo>
                    <a:lnTo>
                      <a:pt x="3376" y="2763"/>
                    </a:lnTo>
                    <a:lnTo>
                      <a:pt x="3367" y="2529"/>
                    </a:lnTo>
                    <a:lnTo>
                      <a:pt x="3386" y="2228"/>
                    </a:lnTo>
                    <a:lnTo>
                      <a:pt x="3415" y="1878"/>
                    </a:lnTo>
                    <a:lnTo>
                      <a:pt x="3444" y="1479"/>
                    </a:lnTo>
                    <a:lnTo>
                      <a:pt x="3503" y="1031"/>
                    </a:lnTo>
                    <a:lnTo>
                      <a:pt x="3629"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4"/>
              <p:cNvSpPr/>
              <p:nvPr/>
            </p:nvSpPr>
            <p:spPr>
              <a:xfrm>
                <a:off x="7859700" y="3546825"/>
                <a:ext cx="149100" cy="91450"/>
              </a:xfrm>
              <a:custGeom>
                <a:rect b="b" l="l" r="r" t="t"/>
                <a:pathLst>
                  <a:path extrusionOk="0" h="3658" w="5964">
                    <a:moveTo>
                      <a:pt x="5594" y="0"/>
                    </a:moveTo>
                    <a:lnTo>
                      <a:pt x="370" y="292"/>
                    </a:lnTo>
                    <a:lnTo>
                      <a:pt x="350" y="302"/>
                    </a:lnTo>
                    <a:lnTo>
                      <a:pt x="302" y="341"/>
                    </a:lnTo>
                    <a:lnTo>
                      <a:pt x="263" y="379"/>
                    </a:lnTo>
                    <a:lnTo>
                      <a:pt x="224" y="418"/>
                    </a:lnTo>
                    <a:lnTo>
                      <a:pt x="185" y="477"/>
                    </a:lnTo>
                    <a:lnTo>
                      <a:pt x="146" y="545"/>
                    </a:lnTo>
                    <a:lnTo>
                      <a:pt x="107" y="632"/>
                    </a:lnTo>
                    <a:lnTo>
                      <a:pt x="68" y="730"/>
                    </a:lnTo>
                    <a:lnTo>
                      <a:pt x="39" y="846"/>
                    </a:lnTo>
                    <a:lnTo>
                      <a:pt x="20" y="983"/>
                    </a:lnTo>
                    <a:lnTo>
                      <a:pt x="0" y="1138"/>
                    </a:lnTo>
                    <a:lnTo>
                      <a:pt x="0" y="1313"/>
                    </a:lnTo>
                    <a:lnTo>
                      <a:pt x="10" y="1508"/>
                    </a:lnTo>
                    <a:lnTo>
                      <a:pt x="29" y="1732"/>
                    </a:lnTo>
                    <a:lnTo>
                      <a:pt x="39" y="1848"/>
                    </a:lnTo>
                    <a:lnTo>
                      <a:pt x="68" y="1955"/>
                    </a:lnTo>
                    <a:lnTo>
                      <a:pt x="97" y="2072"/>
                    </a:lnTo>
                    <a:lnTo>
                      <a:pt x="127" y="2169"/>
                    </a:lnTo>
                    <a:lnTo>
                      <a:pt x="165" y="2276"/>
                    </a:lnTo>
                    <a:lnTo>
                      <a:pt x="214" y="2374"/>
                    </a:lnTo>
                    <a:lnTo>
                      <a:pt x="263" y="2471"/>
                    </a:lnTo>
                    <a:lnTo>
                      <a:pt x="311" y="2559"/>
                    </a:lnTo>
                    <a:lnTo>
                      <a:pt x="379" y="2646"/>
                    </a:lnTo>
                    <a:lnTo>
                      <a:pt x="438" y="2734"/>
                    </a:lnTo>
                    <a:lnTo>
                      <a:pt x="584" y="2889"/>
                    </a:lnTo>
                    <a:lnTo>
                      <a:pt x="739" y="3035"/>
                    </a:lnTo>
                    <a:lnTo>
                      <a:pt x="924" y="3162"/>
                    </a:lnTo>
                    <a:lnTo>
                      <a:pt x="1119" y="3278"/>
                    </a:lnTo>
                    <a:lnTo>
                      <a:pt x="1323" y="3376"/>
                    </a:lnTo>
                    <a:lnTo>
                      <a:pt x="1547" y="3463"/>
                    </a:lnTo>
                    <a:lnTo>
                      <a:pt x="1780" y="3531"/>
                    </a:lnTo>
                    <a:lnTo>
                      <a:pt x="2024" y="3580"/>
                    </a:lnTo>
                    <a:lnTo>
                      <a:pt x="2276" y="3619"/>
                    </a:lnTo>
                    <a:lnTo>
                      <a:pt x="2549" y="3648"/>
                    </a:lnTo>
                    <a:lnTo>
                      <a:pt x="2821" y="3658"/>
                    </a:lnTo>
                    <a:lnTo>
                      <a:pt x="2987" y="3648"/>
                    </a:lnTo>
                    <a:lnTo>
                      <a:pt x="3162" y="3638"/>
                    </a:lnTo>
                    <a:lnTo>
                      <a:pt x="3327" y="3619"/>
                    </a:lnTo>
                    <a:lnTo>
                      <a:pt x="3483" y="3599"/>
                    </a:lnTo>
                    <a:lnTo>
                      <a:pt x="3804" y="3531"/>
                    </a:lnTo>
                    <a:lnTo>
                      <a:pt x="4105" y="3454"/>
                    </a:lnTo>
                    <a:lnTo>
                      <a:pt x="4387" y="3356"/>
                    </a:lnTo>
                    <a:lnTo>
                      <a:pt x="4640" y="3259"/>
                    </a:lnTo>
                    <a:lnTo>
                      <a:pt x="4874" y="3152"/>
                    </a:lnTo>
                    <a:lnTo>
                      <a:pt x="5078" y="3045"/>
                    </a:lnTo>
                    <a:lnTo>
                      <a:pt x="5195" y="2977"/>
                    </a:lnTo>
                    <a:lnTo>
                      <a:pt x="5302" y="2899"/>
                    </a:lnTo>
                    <a:lnTo>
                      <a:pt x="5399" y="2811"/>
                    </a:lnTo>
                    <a:lnTo>
                      <a:pt x="5487" y="2704"/>
                    </a:lnTo>
                    <a:lnTo>
                      <a:pt x="5565" y="2597"/>
                    </a:lnTo>
                    <a:lnTo>
                      <a:pt x="5623" y="2481"/>
                    </a:lnTo>
                    <a:lnTo>
                      <a:pt x="5681" y="2354"/>
                    </a:lnTo>
                    <a:lnTo>
                      <a:pt x="5710" y="2228"/>
                    </a:lnTo>
                    <a:lnTo>
                      <a:pt x="5759" y="2043"/>
                    </a:lnTo>
                    <a:lnTo>
                      <a:pt x="5808" y="1878"/>
                    </a:lnTo>
                    <a:lnTo>
                      <a:pt x="5886" y="1625"/>
                    </a:lnTo>
                    <a:lnTo>
                      <a:pt x="5924" y="1518"/>
                    </a:lnTo>
                    <a:lnTo>
                      <a:pt x="5944" y="1420"/>
                    </a:lnTo>
                    <a:lnTo>
                      <a:pt x="5963" y="1333"/>
                    </a:lnTo>
                    <a:lnTo>
                      <a:pt x="5963" y="1255"/>
                    </a:lnTo>
                    <a:lnTo>
                      <a:pt x="5944" y="1109"/>
                    </a:lnTo>
                    <a:lnTo>
                      <a:pt x="5895" y="924"/>
                    </a:lnTo>
                    <a:lnTo>
                      <a:pt x="5769" y="506"/>
                    </a:lnTo>
                    <a:lnTo>
                      <a:pt x="5652" y="156"/>
                    </a:lnTo>
                    <a:lnTo>
                      <a:pt x="559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4"/>
              <p:cNvSpPr/>
              <p:nvPr/>
            </p:nvSpPr>
            <p:spPr>
              <a:xfrm>
                <a:off x="7870400" y="3347625"/>
                <a:ext cx="130625" cy="260500"/>
              </a:xfrm>
              <a:custGeom>
                <a:rect b="b" l="l" r="r" t="t"/>
                <a:pathLst>
                  <a:path extrusionOk="0" h="10420" w="5225">
                    <a:moveTo>
                      <a:pt x="2101" y="1"/>
                    </a:moveTo>
                    <a:lnTo>
                      <a:pt x="1985" y="11"/>
                    </a:lnTo>
                    <a:lnTo>
                      <a:pt x="1868" y="30"/>
                    </a:lnTo>
                    <a:lnTo>
                      <a:pt x="1761" y="50"/>
                    </a:lnTo>
                    <a:lnTo>
                      <a:pt x="1664" y="88"/>
                    </a:lnTo>
                    <a:lnTo>
                      <a:pt x="1459" y="157"/>
                    </a:lnTo>
                    <a:lnTo>
                      <a:pt x="1284" y="244"/>
                    </a:lnTo>
                    <a:lnTo>
                      <a:pt x="1119" y="341"/>
                    </a:lnTo>
                    <a:lnTo>
                      <a:pt x="983" y="439"/>
                    </a:lnTo>
                    <a:lnTo>
                      <a:pt x="876" y="526"/>
                    </a:lnTo>
                    <a:lnTo>
                      <a:pt x="788" y="594"/>
                    </a:lnTo>
                    <a:lnTo>
                      <a:pt x="720" y="653"/>
                    </a:lnTo>
                    <a:lnTo>
                      <a:pt x="273" y="215"/>
                    </a:lnTo>
                    <a:lnTo>
                      <a:pt x="243" y="4515"/>
                    </a:lnTo>
                    <a:lnTo>
                      <a:pt x="185" y="5137"/>
                    </a:lnTo>
                    <a:lnTo>
                      <a:pt x="88" y="6538"/>
                    </a:lnTo>
                    <a:lnTo>
                      <a:pt x="39" y="7326"/>
                    </a:lnTo>
                    <a:lnTo>
                      <a:pt x="10" y="8046"/>
                    </a:lnTo>
                    <a:lnTo>
                      <a:pt x="0" y="8367"/>
                    </a:lnTo>
                    <a:lnTo>
                      <a:pt x="0" y="8639"/>
                    </a:lnTo>
                    <a:lnTo>
                      <a:pt x="10" y="8853"/>
                    </a:lnTo>
                    <a:lnTo>
                      <a:pt x="29" y="8999"/>
                    </a:lnTo>
                    <a:lnTo>
                      <a:pt x="59" y="9116"/>
                    </a:lnTo>
                    <a:lnTo>
                      <a:pt x="107" y="9242"/>
                    </a:lnTo>
                    <a:lnTo>
                      <a:pt x="175" y="9369"/>
                    </a:lnTo>
                    <a:lnTo>
                      <a:pt x="263" y="9495"/>
                    </a:lnTo>
                    <a:lnTo>
                      <a:pt x="360" y="9632"/>
                    </a:lnTo>
                    <a:lnTo>
                      <a:pt x="487" y="9758"/>
                    </a:lnTo>
                    <a:lnTo>
                      <a:pt x="623" y="9885"/>
                    </a:lnTo>
                    <a:lnTo>
                      <a:pt x="778" y="10001"/>
                    </a:lnTo>
                    <a:lnTo>
                      <a:pt x="953" y="10108"/>
                    </a:lnTo>
                    <a:lnTo>
                      <a:pt x="1138" y="10206"/>
                    </a:lnTo>
                    <a:lnTo>
                      <a:pt x="1343" y="10283"/>
                    </a:lnTo>
                    <a:lnTo>
                      <a:pt x="1566" y="10342"/>
                    </a:lnTo>
                    <a:lnTo>
                      <a:pt x="1683" y="10371"/>
                    </a:lnTo>
                    <a:lnTo>
                      <a:pt x="1800" y="10390"/>
                    </a:lnTo>
                    <a:lnTo>
                      <a:pt x="1926" y="10400"/>
                    </a:lnTo>
                    <a:lnTo>
                      <a:pt x="2053" y="10410"/>
                    </a:lnTo>
                    <a:lnTo>
                      <a:pt x="2189" y="10420"/>
                    </a:lnTo>
                    <a:lnTo>
                      <a:pt x="2325" y="10410"/>
                    </a:lnTo>
                    <a:lnTo>
                      <a:pt x="2461" y="10400"/>
                    </a:lnTo>
                    <a:lnTo>
                      <a:pt x="2607" y="10381"/>
                    </a:lnTo>
                    <a:lnTo>
                      <a:pt x="2889" y="10332"/>
                    </a:lnTo>
                    <a:lnTo>
                      <a:pt x="3171" y="10264"/>
                    </a:lnTo>
                    <a:lnTo>
                      <a:pt x="3444" y="10176"/>
                    </a:lnTo>
                    <a:lnTo>
                      <a:pt x="3707" y="10069"/>
                    </a:lnTo>
                    <a:lnTo>
                      <a:pt x="3959" y="9953"/>
                    </a:lnTo>
                    <a:lnTo>
                      <a:pt x="4193" y="9826"/>
                    </a:lnTo>
                    <a:lnTo>
                      <a:pt x="4407" y="9680"/>
                    </a:lnTo>
                    <a:lnTo>
                      <a:pt x="4601" y="9525"/>
                    </a:lnTo>
                    <a:lnTo>
                      <a:pt x="4689" y="9447"/>
                    </a:lnTo>
                    <a:lnTo>
                      <a:pt x="4767" y="9359"/>
                    </a:lnTo>
                    <a:lnTo>
                      <a:pt x="4845" y="9272"/>
                    </a:lnTo>
                    <a:lnTo>
                      <a:pt x="4923" y="9184"/>
                    </a:lnTo>
                    <a:lnTo>
                      <a:pt x="4981" y="9097"/>
                    </a:lnTo>
                    <a:lnTo>
                      <a:pt x="5039" y="8999"/>
                    </a:lnTo>
                    <a:lnTo>
                      <a:pt x="5088" y="8902"/>
                    </a:lnTo>
                    <a:lnTo>
                      <a:pt x="5137" y="8805"/>
                    </a:lnTo>
                    <a:lnTo>
                      <a:pt x="5166" y="8707"/>
                    </a:lnTo>
                    <a:lnTo>
                      <a:pt x="5195" y="8610"/>
                    </a:lnTo>
                    <a:lnTo>
                      <a:pt x="5214" y="8503"/>
                    </a:lnTo>
                    <a:lnTo>
                      <a:pt x="5224" y="8396"/>
                    </a:lnTo>
                    <a:lnTo>
                      <a:pt x="5224" y="8299"/>
                    </a:lnTo>
                    <a:lnTo>
                      <a:pt x="5214" y="8192"/>
                    </a:lnTo>
                    <a:lnTo>
                      <a:pt x="5195" y="8085"/>
                    </a:lnTo>
                    <a:lnTo>
                      <a:pt x="5166" y="7968"/>
                    </a:lnTo>
                    <a:lnTo>
                      <a:pt x="5010" y="7423"/>
                    </a:lnTo>
                    <a:lnTo>
                      <a:pt x="4815" y="6703"/>
                    </a:lnTo>
                    <a:lnTo>
                      <a:pt x="4397" y="5050"/>
                    </a:lnTo>
                    <a:lnTo>
                      <a:pt x="3882" y="3007"/>
                    </a:lnTo>
                    <a:lnTo>
                      <a:pt x="4310" y="215"/>
                    </a:lnTo>
                    <a:lnTo>
                      <a:pt x="3814" y="273"/>
                    </a:lnTo>
                    <a:lnTo>
                      <a:pt x="3561" y="837"/>
                    </a:lnTo>
                    <a:lnTo>
                      <a:pt x="3434" y="682"/>
                    </a:lnTo>
                    <a:lnTo>
                      <a:pt x="3317" y="546"/>
                    </a:lnTo>
                    <a:lnTo>
                      <a:pt x="3191" y="429"/>
                    </a:lnTo>
                    <a:lnTo>
                      <a:pt x="3064" y="322"/>
                    </a:lnTo>
                    <a:lnTo>
                      <a:pt x="2948" y="234"/>
                    </a:lnTo>
                    <a:lnTo>
                      <a:pt x="2821" y="166"/>
                    </a:lnTo>
                    <a:lnTo>
                      <a:pt x="2695" y="108"/>
                    </a:lnTo>
                    <a:lnTo>
                      <a:pt x="2578" y="59"/>
                    </a:lnTo>
                    <a:lnTo>
                      <a:pt x="2452" y="30"/>
                    </a:lnTo>
                    <a:lnTo>
                      <a:pt x="2335" y="11"/>
                    </a:lnTo>
                    <a:lnTo>
                      <a:pt x="221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4"/>
              <p:cNvSpPr/>
              <p:nvPr/>
            </p:nvSpPr>
            <p:spPr>
              <a:xfrm>
                <a:off x="7678275" y="3546825"/>
                <a:ext cx="149100" cy="91450"/>
              </a:xfrm>
              <a:custGeom>
                <a:rect b="b" l="l" r="r" t="t"/>
                <a:pathLst>
                  <a:path extrusionOk="0" h="3658" w="5964">
                    <a:moveTo>
                      <a:pt x="370" y="0"/>
                    </a:moveTo>
                    <a:lnTo>
                      <a:pt x="321" y="156"/>
                    </a:lnTo>
                    <a:lnTo>
                      <a:pt x="195" y="506"/>
                    </a:lnTo>
                    <a:lnTo>
                      <a:pt x="68" y="924"/>
                    </a:lnTo>
                    <a:lnTo>
                      <a:pt x="29" y="1109"/>
                    </a:lnTo>
                    <a:lnTo>
                      <a:pt x="0" y="1255"/>
                    </a:lnTo>
                    <a:lnTo>
                      <a:pt x="0" y="1333"/>
                    </a:lnTo>
                    <a:lnTo>
                      <a:pt x="19" y="1420"/>
                    </a:lnTo>
                    <a:lnTo>
                      <a:pt x="39" y="1518"/>
                    </a:lnTo>
                    <a:lnTo>
                      <a:pt x="78" y="1625"/>
                    </a:lnTo>
                    <a:lnTo>
                      <a:pt x="165" y="1878"/>
                    </a:lnTo>
                    <a:lnTo>
                      <a:pt x="204" y="2043"/>
                    </a:lnTo>
                    <a:lnTo>
                      <a:pt x="253" y="2228"/>
                    </a:lnTo>
                    <a:lnTo>
                      <a:pt x="292" y="2354"/>
                    </a:lnTo>
                    <a:lnTo>
                      <a:pt x="341" y="2481"/>
                    </a:lnTo>
                    <a:lnTo>
                      <a:pt x="399" y="2597"/>
                    </a:lnTo>
                    <a:lnTo>
                      <a:pt x="477" y="2704"/>
                    </a:lnTo>
                    <a:lnTo>
                      <a:pt x="564" y="2811"/>
                    </a:lnTo>
                    <a:lnTo>
                      <a:pt x="662" y="2899"/>
                    </a:lnTo>
                    <a:lnTo>
                      <a:pt x="769" y="2977"/>
                    </a:lnTo>
                    <a:lnTo>
                      <a:pt x="885" y="3045"/>
                    </a:lnTo>
                    <a:lnTo>
                      <a:pt x="1090" y="3152"/>
                    </a:lnTo>
                    <a:lnTo>
                      <a:pt x="1323" y="3259"/>
                    </a:lnTo>
                    <a:lnTo>
                      <a:pt x="1586" y="3356"/>
                    </a:lnTo>
                    <a:lnTo>
                      <a:pt x="1868" y="3454"/>
                    </a:lnTo>
                    <a:lnTo>
                      <a:pt x="2160" y="3531"/>
                    </a:lnTo>
                    <a:lnTo>
                      <a:pt x="2481" y="3599"/>
                    </a:lnTo>
                    <a:lnTo>
                      <a:pt x="2646" y="3619"/>
                    </a:lnTo>
                    <a:lnTo>
                      <a:pt x="2811" y="3638"/>
                    </a:lnTo>
                    <a:lnTo>
                      <a:pt x="2977" y="3648"/>
                    </a:lnTo>
                    <a:lnTo>
                      <a:pt x="3142" y="3658"/>
                    </a:lnTo>
                    <a:lnTo>
                      <a:pt x="3424" y="3648"/>
                    </a:lnTo>
                    <a:lnTo>
                      <a:pt x="3687" y="3619"/>
                    </a:lnTo>
                    <a:lnTo>
                      <a:pt x="3940" y="3580"/>
                    </a:lnTo>
                    <a:lnTo>
                      <a:pt x="4193" y="3531"/>
                    </a:lnTo>
                    <a:lnTo>
                      <a:pt x="4426" y="3463"/>
                    </a:lnTo>
                    <a:lnTo>
                      <a:pt x="4640" y="3376"/>
                    </a:lnTo>
                    <a:lnTo>
                      <a:pt x="4854" y="3278"/>
                    </a:lnTo>
                    <a:lnTo>
                      <a:pt x="5049" y="3162"/>
                    </a:lnTo>
                    <a:lnTo>
                      <a:pt x="5224" y="3035"/>
                    </a:lnTo>
                    <a:lnTo>
                      <a:pt x="5380" y="2889"/>
                    </a:lnTo>
                    <a:lnTo>
                      <a:pt x="5526" y="2734"/>
                    </a:lnTo>
                    <a:lnTo>
                      <a:pt x="5594" y="2646"/>
                    </a:lnTo>
                    <a:lnTo>
                      <a:pt x="5652" y="2559"/>
                    </a:lnTo>
                    <a:lnTo>
                      <a:pt x="5710" y="2471"/>
                    </a:lnTo>
                    <a:lnTo>
                      <a:pt x="5759" y="2374"/>
                    </a:lnTo>
                    <a:lnTo>
                      <a:pt x="5798" y="2276"/>
                    </a:lnTo>
                    <a:lnTo>
                      <a:pt x="5837" y="2169"/>
                    </a:lnTo>
                    <a:lnTo>
                      <a:pt x="5876" y="2072"/>
                    </a:lnTo>
                    <a:lnTo>
                      <a:pt x="5905" y="1955"/>
                    </a:lnTo>
                    <a:lnTo>
                      <a:pt x="5924" y="1848"/>
                    </a:lnTo>
                    <a:lnTo>
                      <a:pt x="5944" y="1732"/>
                    </a:lnTo>
                    <a:lnTo>
                      <a:pt x="5963" y="1508"/>
                    </a:lnTo>
                    <a:lnTo>
                      <a:pt x="5963" y="1313"/>
                    </a:lnTo>
                    <a:lnTo>
                      <a:pt x="5963" y="1138"/>
                    </a:lnTo>
                    <a:lnTo>
                      <a:pt x="5944" y="983"/>
                    </a:lnTo>
                    <a:lnTo>
                      <a:pt x="5924" y="846"/>
                    </a:lnTo>
                    <a:lnTo>
                      <a:pt x="5895" y="730"/>
                    </a:lnTo>
                    <a:lnTo>
                      <a:pt x="5856" y="632"/>
                    </a:lnTo>
                    <a:lnTo>
                      <a:pt x="5817" y="545"/>
                    </a:lnTo>
                    <a:lnTo>
                      <a:pt x="5778" y="477"/>
                    </a:lnTo>
                    <a:lnTo>
                      <a:pt x="5740" y="418"/>
                    </a:lnTo>
                    <a:lnTo>
                      <a:pt x="5701" y="379"/>
                    </a:lnTo>
                    <a:lnTo>
                      <a:pt x="5671" y="341"/>
                    </a:lnTo>
                    <a:lnTo>
                      <a:pt x="5613" y="302"/>
                    </a:lnTo>
                    <a:lnTo>
                      <a:pt x="5594" y="292"/>
                    </a:lnTo>
                    <a:lnTo>
                      <a:pt x="37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4"/>
              <p:cNvSpPr/>
              <p:nvPr/>
            </p:nvSpPr>
            <p:spPr>
              <a:xfrm>
                <a:off x="7686300" y="3347625"/>
                <a:ext cx="130375" cy="260500"/>
              </a:xfrm>
              <a:custGeom>
                <a:rect b="b" l="l" r="r" t="t"/>
                <a:pathLst>
                  <a:path extrusionOk="0" h="10420" w="5215">
                    <a:moveTo>
                      <a:pt x="3006" y="1"/>
                    </a:moveTo>
                    <a:lnTo>
                      <a:pt x="2889" y="11"/>
                    </a:lnTo>
                    <a:lnTo>
                      <a:pt x="2763" y="30"/>
                    </a:lnTo>
                    <a:lnTo>
                      <a:pt x="2646" y="59"/>
                    </a:lnTo>
                    <a:lnTo>
                      <a:pt x="2520" y="108"/>
                    </a:lnTo>
                    <a:lnTo>
                      <a:pt x="2393" y="166"/>
                    </a:lnTo>
                    <a:lnTo>
                      <a:pt x="2276" y="234"/>
                    </a:lnTo>
                    <a:lnTo>
                      <a:pt x="2150" y="322"/>
                    </a:lnTo>
                    <a:lnTo>
                      <a:pt x="2023" y="429"/>
                    </a:lnTo>
                    <a:lnTo>
                      <a:pt x="1907" y="546"/>
                    </a:lnTo>
                    <a:lnTo>
                      <a:pt x="1780" y="682"/>
                    </a:lnTo>
                    <a:lnTo>
                      <a:pt x="1664" y="837"/>
                    </a:lnTo>
                    <a:lnTo>
                      <a:pt x="1401" y="273"/>
                    </a:lnTo>
                    <a:lnTo>
                      <a:pt x="905" y="215"/>
                    </a:lnTo>
                    <a:lnTo>
                      <a:pt x="1333" y="3007"/>
                    </a:lnTo>
                    <a:lnTo>
                      <a:pt x="817" y="5050"/>
                    </a:lnTo>
                    <a:lnTo>
                      <a:pt x="399" y="6703"/>
                    </a:lnTo>
                    <a:lnTo>
                      <a:pt x="204" y="7423"/>
                    </a:lnTo>
                    <a:lnTo>
                      <a:pt x="49" y="7968"/>
                    </a:lnTo>
                    <a:lnTo>
                      <a:pt x="20" y="8085"/>
                    </a:lnTo>
                    <a:lnTo>
                      <a:pt x="0" y="8192"/>
                    </a:lnTo>
                    <a:lnTo>
                      <a:pt x="0" y="8299"/>
                    </a:lnTo>
                    <a:lnTo>
                      <a:pt x="0" y="8396"/>
                    </a:lnTo>
                    <a:lnTo>
                      <a:pt x="10" y="8503"/>
                    </a:lnTo>
                    <a:lnTo>
                      <a:pt x="20" y="8610"/>
                    </a:lnTo>
                    <a:lnTo>
                      <a:pt x="49" y="8707"/>
                    </a:lnTo>
                    <a:lnTo>
                      <a:pt x="88" y="8805"/>
                    </a:lnTo>
                    <a:lnTo>
                      <a:pt x="127" y="8902"/>
                    </a:lnTo>
                    <a:lnTo>
                      <a:pt x="175" y="8999"/>
                    </a:lnTo>
                    <a:lnTo>
                      <a:pt x="234" y="9097"/>
                    </a:lnTo>
                    <a:lnTo>
                      <a:pt x="302" y="9184"/>
                    </a:lnTo>
                    <a:lnTo>
                      <a:pt x="370" y="9272"/>
                    </a:lnTo>
                    <a:lnTo>
                      <a:pt x="448" y="9359"/>
                    </a:lnTo>
                    <a:lnTo>
                      <a:pt x="525" y="9447"/>
                    </a:lnTo>
                    <a:lnTo>
                      <a:pt x="623" y="9525"/>
                    </a:lnTo>
                    <a:lnTo>
                      <a:pt x="817" y="9680"/>
                    </a:lnTo>
                    <a:lnTo>
                      <a:pt x="1031" y="9826"/>
                    </a:lnTo>
                    <a:lnTo>
                      <a:pt x="1255" y="9953"/>
                    </a:lnTo>
                    <a:lnTo>
                      <a:pt x="1508" y="10069"/>
                    </a:lnTo>
                    <a:lnTo>
                      <a:pt x="1771" y="10176"/>
                    </a:lnTo>
                    <a:lnTo>
                      <a:pt x="2043" y="10264"/>
                    </a:lnTo>
                    <a:lnTo>
                      <a:pt x="2325" y="10332"/>
                    </a:lnTo>
                    <a:lnTo>
                      <a:pt x="2607" y="10381"/>
                    </a:lnTo>
                    <a:lnTo>
                      <a:pt x="2753" y="10400"/>
                    </a:lnTo>
                    <a:lnTo>
                      <a:pt x="2899" y="10410"/>
                    </a:lnTo>
                    <a:lnTo>
                      <a:pt x="3035" y="10420"/>
                    </a:lnTo>
                    <a:lnTo>
                      <a:pt x="3162" y="10410"/>
                    </a:lnTo>
                    <a:lnTo>
                      <a:pt x="3288" y="10400"/>
                    </a:lnTo>
                    <a:lnTo>
                      <a:pt x="3415" y="10390"/>
                    </a:lnTo>
                    <a:lnTo>
                      <a:pt x="3541" y="10371"/>
                    </a:lnTo>
                    <a:lnTo>
                      <a:pt x="3658" y="10342"/>
                    </a:lnTo>
                    <a:lnTo>
                      <a:pt x="3872" y="10283"/>
                    </a:lnTo>
                    <a:lnTo>
                      <a:pt x="4076" y="10206"/>
                    </a:lnTo>
                    <a:lnTo>
                      <a:pt x="4271" y="10108"/>
                    </a:lnTo>
                    <a:lnTo>
                      <a:pt x="4436" y="10001"/>
                    </a:lnTo>
                    <a:lnTo>
                      <a:pt x="4592" y="9885"/>
                    </a:lnTo>
                    <a:lnTo>
                      <a:pt x="4738" y="9758"/>
                    </a:lnTo>
                    <a:lnTo>
                      <a:pt x="4854" y="9632"/>
                    </a:lnTo>
                    <a:lnTo>
                      <a:pt x="4961" y="9495"/>
                    </a:lnTo>
                    <a:lnTo>
                      <a:pt x="5039" y="9369"/>
                    </a:lnTo>
                    <a:lnTo>
                      <a:pt x="5107" y="9242"/>
                    </a:lnTo>
                    <a:lnTo>
                      <a:pt x="5166" y="9116"/>
                    </a:lnTo>
                    <a:lnTo>
                      <a:pt x="5195" y="8999"/>
                    </a:lnTo>
                    <a:lnTo>
                      <a:pt x="5205" y="8853"/>
                    </a:lnTo>
                    <a:lnTo>
                      <a:pt x="5214" y="8639"/>
                    </a:lnTo>
                    <a:lnTo>
                      <a:pt x="5214" y="8367"/>
                    </a:lnTo>
                    <a:lnTo>
                      <a:pt x="5205" y="8046"/>
                    </a:lnTo>
                    <a:lnTo>
                      <a:pt x="5175" y="7326"/>
                    </a:lnTo>
                    <a:lnTo>
                      <a:pt x="5127" y="6538"/>
                    </a:lnTo>
                    <a:lnTo>
                      <a:pt x="5029" y="5137"/>
                    </a:lnTo>
                    <a:lnTo>
                      <a:pt x="4981" y="4515"/>
                    </a:lnTo>
                    <a:lnTo>
                      <a:pt x="4942" y="215"/>
                    </a:lnTo>
                    <a:lnTo>
                      <a:pt x="4494" y="653"/>
                    </a:lnTo>
                    <a:lnTo>
                      <a:pt x="4426" y="594"/>
                    </a:lnTo>
                    <a:lnTo>
                      <a:pt x="4339" y="526"/>
                    </a:lnTo>
                    <a:lnTo>
                      <a:pt x="4232" y="439"/>
                    </a:lnTo>
                    <a:lnTo>
                      <a:pt x="4096" y="341"/>
                    </a:lnTo>
                    <a:lnTo>
                      <a:pt x="3930" y="244"/>
                    </a:lnTo>
                    <a:lnTo>
                      <a:pt x="3755" y="157"/>
                    </a:lnTo>
                    <a:lnTo>
                      <a:pt x="3560" y="88"/>
                    </a:lnTo>
                    <a:lnTo>
                      <a:pt x="3453" y="50"/>
                    </a:lnTo>
                    <a:lnTo>
                      <a:pt x="3346" y="30"/>
                    </a:lnTo>
                    <a:lnTo>
                      <a:pt x="3230" y="11"/>
                    </a:lnTo>
                    <a:lnTo>
                      <a:pt x="312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4"/>
              <p:cNvSpPr/>
              <p:nvPr/>
            </p:nvSpPr>
            <p:spPr>
              <a:xfrm>
                <a:off x="7543050" y="1709200"/>
                <a:ext cx="115550" cy="211125"/>
              </a:xfrm>
              <a:custGeom>
                <a:rect b="b" l="l" r="r" t="t"/>
                <a:pathLst>
                  <a:path extrusionOk="0" h="8445" w="4622">
                    <a:moveTo>
                      <a:pt x="0" y="0"/>
                    </a:moveTo>
                    <a:lnTo>
                      <a:pt x="0" y="8444"/>
                    </a:lnTo>
                    <a:lnTo>
                      <a:pt x="4621" y="8444"/>
                    </a:lnTo>
                    <a:lnTo>
                      <a:pt x="462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4"/>
              <p:cNvSpPr/>
              <p:nvPr/>
            </p:nvSpPr>
            <p:spPr>
              <a:xfrm>
                <a:off x="7573200" y="1730125"/>
                <a:ext cx="55225" cy="55475"/>
              </a:xfrm>
              <a:custGeom>
                <a:rect b="b" l="l" r="r" t="t"/>
                <a:pathLst>
                  <a:path extrusionOk="0" h="2219" w="2209">
                    <a:moveTo>
                      <a:pt x="1110" y="0"/>
                    </a:moveTo>
                    <a:lnTo>
                      <a:pt x="993" y="10"/>
                    </a:lnTo>
                    <a:lnTo>
                      <a:pt x="886" y="29"/>
                    </a:lnTo>
                    <a:lnTo>
                      <a:pt x="779" y="49"/>
                    </a:lnTo>
                    <a:lnTo>
                      <a:pt x="672" y="88"/>
                    </a:lnTo>
                    <a:lnTo>
                      <a:pt x="574" y="136"/>
                    </a:lnTo>
                    <a:lnTo>
                      <a:pt x="487" y="195"/>
                    </a:lnTo>
                    <a:lnTo>
                      <a:pt x="399" y="253"/>
                    </a:lnTo>
                    <a:lnTo>
                      <a:pt x="322" y="331"/>
                    </a:lnTo>
                    <a:lnTo>
                      <a:pt x="253" y="409"/>
                    </a:lnTo>
                    <a:lnTo>
                      <a:pt x="185" y="496"/>
                    </a:lnTo>
                    <a:lnTo>
                      <a:pt x="137" y="584"/>
                    </a:lnTo>
                    <a:lnTo>
                      <a:pt x="88" y="681"/>
                    </a:lnTo>
                    <a:lnTo>
                      <a:pt x="49" y="778"/>
                    </a:lnTo>
                    <a:lnTo>
                      <a:pt x="20" y="885"/>
                    </a:lnTo>
                    <a:lnTo>
                      <a:pt x="1" y="1002"/>
                    </a:lnTo>
                    <a:lnTo>
                      <a:pt x="1" y="1109"/>
                    </a:lnTo>
                    <a:lnTo>
                      <a:pt x="1" y="1226"/>
                    </a:lnTo>
                    <a:lnTo>
                      <a:pt x="20" y="1333"/>
                    </a:lnTo>
                    <a:lnTo>
                      <a:pt x="49" y="1440"/>
                    </a:lnTo>
                    <a:lnTo>
                      <a:pt x="88" y="1537"/>
                    </a:lnTo>
                    <a:lnTo>
                      <a:pt x="137" y="1634"/>
                    </a:lnTo>
                    <a:lnTo>
                      <a:pt x="185" y="1732"/>
                    </a:lnTo>
                    <a:lnTo>
                      <a:pt x="253" y="1819"/>
                    </a:lnTo>
                    <a:lnTo>
                      <a:pt x="322" y="1897"/>
                    </a:lnTo>
                    <a:lnTo>
                      <a:pt x="399" y="1965"/>
                    </a:lnTo>
                    <a:lnTo>
                      <a:pt x="487" y="2033"/>
                    </a:lnTo>
                    <a:lnTo>
                      <a:pt x="574" y="2082"/>
                    </a:lnTo>
                    <a:lnTo>
                      <a:pt x="672" y="2130"/>
                    </a:lnTo>
                    <a:lnTo>
                      <a:pt x="779" y="2169"/>
                    </a:lnTo>
                    <a:lnTo>
                      <a:pt x="886" y="2199"/>
                    </a:lnTo>
                    <a:lnTo>
                      <a:pt x="993" y="2208"/>
                    </a:lnTo>
                    <a:lnTo>
                      <a:pt x="1110" y="2218"/>
                    </a:lnTo>
                    <a:lnTo>
                      <a:pt x="1217" y="2208"/>
                    </a:lnTo>
                    <a:lnTo>
                      <a:pt x="1333" y="2199"/>
                    </a:lnTo>
                    <a:lnTo>
                      <a:pt x="1440" y="2169"/>
                    </a:lnTo>
                    <a:lnTo>
                      <a:pt x="1538" y="2130"/>
                    </a:lnTo>
                    <a:lnTo>
                      <a:pt x="1635" y="2082"/>
                    </a:lnTo>
                    <a:lnTo>
                      <a:pt x="1722" y="2033"/>
                    </a:lnTo>
                    <a:lnTo>
                      <a:pt x="1810" y="1965"/>
                    </a:lnTo>
                    <a:lnTo>
                      <a:pt x="1888" y="1897"/>
                    </a:lnTo>
                    <a:lnTo>
                      <a:pt x="1956" y="1819"/>
                    </a:lnTo>
                    <a:lnTo>
                      <a:pt x="2024" y="1732"/>
                    </a:lnTo>
                    <a:lnTo>
                      <a:pt x="2082" y="1634"/>
                    </a:lnTo>
                    <a:lnTo>
                      <a:pt x="2131" y="1537"/>
                    </a:lnTo>
                    <a:lnTo>
                      <a:pt x="2160" y="1440"/>
                    </a:lnTo>
                    <a:lnTo>
                      <a:pt x="2189" y="1333"/>
                    </a:lnTo>
                    <a:lnTo>
                      <a:pt x="2209" y="1226"/>
                    </a:lnTo>
                    <a:lnTo>
                      <a:pt x="2209" y="1109"/>
                    </a:lnTo>
                    <a:lnTo>
                      <a:pt x="2209" y="1002"/>
                    </a:lnTo>
                    <a:lnTo>
                      <a:pt x="2189" y="885"/>
                    </a:lnTo>
                    <a:lnTo>
                      <a:pt x="2160" y="778"/>
                    </a:lnTo>
                    <a:lnTo>
                      <a:pt x="2131" y="681"/>
                    </a:lnTo>
                    <a:lnTo>
                      <a:pt x="2082" y="584"/>
                    </a:lnTo>
                    <a:lnTo>
                      <a:pt x="2024" y="496"/>
                    </a:lnTo>
                    <a:lnTo>
                      <a:pt x="1956" y="409"/>
                    </a:lnTo>
                    <a:lnTo>
                      <a:pt x="1888" y="331"/>
                    </a:lnTo>
                    <a:lnTo>
                      <a:pt x="1810" y="253"/>
                    </a:lnTo>
                    <a:lnTo>
                      <a:pt x="1722" y="195"/>
                    </a:lnTo>
                    <a:lnTo>
                      <a:pt x="1635" y="136"/>
                    </a:lnTo>
                    <a:lnTo>
                      <a:pt x="1538" y="88"/>
                    </a:lnTo>
                    <a:lnTo>
                      <a:pt x="1440" y="49"/>
                    </a:lnTo>
                    <a:lnTo>
                      <a:pt x="1333" y="29"/>
                    </a:lnTo>
                    <a:lnTo>
                      <a:pt x="1217" y="10"/>
                    </a:lnTo>
                    <a:lnTo>
                      <a:pt x="111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4"/>
              <p:cNvSpPr/>
              <p:nvPr/>
            </p:nvSpPr>
            <p:spPr>
              <a:xfrm>
                <a:off x="7587300" y="1744225"/>
                <a:ext cx="27025" cy="27250"/>
              </a:xfrm>
              <a:custGeom>
                <a:rect b="b" l="l" r="r" t="t"/>
                <a:pathLst>
                  <a:path extrusionOk="0" h="1090" w="1081">
                    <a:moveTo>
                      <a:pt x="546" y="0"/>
                    </a:moveTo>
                    <a:lnTo>
                      <a:pt x="429" y="20"/>
                    </a:lnTo>
                    <a:lnTo>
                      <a:pt x="332" y="49"/>
                    </a:lnTo>
                    <a:lnTo>
                      <a:pt x="234" y="98"/>
                    </a:lnTo>
                    <a:lnTo>
                      <a:pt x="156" y="166"/>
                    </a:lnTo>
                    <a:lnTo>
                      <a:pt x="88" y="243"/>
                    </a:lnTo>
                    <a:lnTo>
                      <a:pt x="40" y="331"/>
                    </a:lnTo>
                    <a:lnTo>
                      <a:pt x="10" y="438"/>
                    </a:lnTo>
                    <a:lnTo>
                      <a:pt x="1" y="545"/>
                    </a:lnTo>
                    <a:lnTo>
                      <a:pt x="10" y="652"/>
                    </a:lnTo>
                    <a:lnTo>
                      <a:pt x="40" y="759"/>
                    </a:lnTo>
                    <a:lnTo>
                      <a:pt x="88" y="847"/>
                    </a:lnTo>
                    <a:lnTo>
                      <a:pt x="156" y="934"/>
                    </a:lnTo>
                    <a:lnTo>
                      <a:pt x="234" y="993"/>
                    </a:lnTo>
                    <a:lnTo>
                      <a:pt x="332" y="1051"/>
                    </a:lnTo>
                    <a:lnTo>
                      <a:pt x="429" y="1080"/>
                    </a:lnTo>
                    <a:lnTo>
                      <a:pt x="546" y="1090"/>
                    </a:lnTo>
                    <a:lnTo>
                      <a:pt x="653" y="1080"/>
                    </a:lnTo>
                    <a:lnTo>
                      <a:pt x="750" y="1051"/>
                    </a:lnTo>
                    <a:lnTo>
                      <a:pt x="847" y="993"/>
                    </a:lnTo>
                    <a:lnTo>
                      <a:pt x="925" y="934"/>
                    </a:lnTo>
                    <a:lnTo>
                      <a:pt x="993" y="847"/>
                    </a:lnTo>
                    <a:lnTo>
                      <a:pt x="1042" y="759"/>
                    </a:lnTo>
                    <a:lnTo>
                      <a:pt x="1071" y="652"/>
                    </a:lnTo>
                    <a:lnTo>
                      <a:pt x="1081" y="545"/>
                    </a:lnTo>
                    <a:lnTo>
                      <a:pt x="1071" y="438"/>
                    </a:lnTo>
                    <a:lnTo>
                      <a:pt x="1042" y="331"/>
                    </a:lnTo>
                    <a:lnTo>
                      <a:pt x="993" y="243"/>
                    </a:lnTo>
                    <a:lnTo>
                      <a:pt x="925" y="166"/>
                    </a:lnTo>
                    <a:lnTo>
                      <a:pt x="847" y="98"/>
                    </a:lnTo>
                    <a:lnTo>
                      <a:pt x="750" y="49"/>
                    </a:lnTo>
                    <a:lnTo>
                      <a:pt x="653" y="20"/>
                    </a:lnTo>
                    <a:lnTo>
                      <a:pt x="54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4"/>
              <p:cNvSpPr/>
              <p:nvPr/>
            </p:nvSpPr>
            <p:spPr>
              <a:xfrm>
                <a:off x="7596550" y="1733525"/>
                <a:ext cx="8525" cy="8275"/>
              </a:xfrm>
              <a:custGeom>
                <a:rect b="b" l="l" r="r" t="t"/>
                <a:pathLst>
                  <a:path extrusionOk="0" h="331" w="341">
                    <a:moveTo>
                      <a:pt x="137" y="0"/>
                    </a:moveTo>
                    <a:lnTo>
                      <a:pt x="107" y="10"/>
                    </a:lnTo>
                    <a:lnTo>
                      <a:pt x="78" y="29"/>
                    </a:lnTo>
                    <a:lnTo>
                      <a:pt x="49" y="49"/>
                    </a:lnTo>
                    <a:lnTo>
                      <a:pt x="30" y="78"/>
                    </a:lnTo>
                    <a:lnTo>
                      <a:pt x="20" y="98"/>
                    </a:lnTo>
                    <a:lnTo>
                      <a:pt x="10" y="136"/>
                    </a:lnTo>
                    <a:lnTo>
                      <a:pt x="0" y="166"/>
                    </a:lnTo>
                    <a:lnTo>
                      <a:pt x="10" y="205"/>
                    </a:lnTo>
                    <a:lnTo>
                      <a:pt x="20" y="234"/>
                    </a:lnTo>
                    <a:lnTo>
                      <a:pt x="30" y="263"/>
                    </a:lnTo>
                    <a:lnTo>
                      <a:pt x="49" y="282"/>
                    </a:lnTo>
                    <a:lnTo>
                      <a:pt x="78" y="302"/>
                    </a:lnTo>
                    <a:lnTo>
                      <a:pt x="107" y="321"/>
                    </a:lnTo>
                    <a:lnTo>
                      <a:pt x="137" y="331"/>
                    </a:lnTo>
                    <a:lnTo>
                      <a:pt x="205" y="331"/>
                    </a:lnTo>
                    <a:lnTo>
                      <a:pt x="234" y="321"/>
                    </a:lnTo>
                    <a:lnTo>
                      <a:pt x="263" y="302"/>
                    </a:lnTo>
                    <a:lnTo>
                      <a:pt x="292" y="282"/>
                    </a:lnTo>
                    <a:lnTo>
                      <a:pt x="312" y="263"/>
                    </a:lnTo>
                    <a:lnTo>
                      <a:pt x="321" y="234"/>
                    </a:lnTo>
                    <a:lnTo>
                      <a:pt x="331" y="205"/>
                    </a:lnTo>
                    <a:lnTo>
                      <a:pt x="341" y="166"/>
                    </a:lnTo>
                    <a:lnTo>
                      <a:pt x="331" y="136"/>
                    </a:lnTo>
                    <a:lnTo>
                      <a:pt x="321" y="98"/>
                    </a:lnTo>
                    <a:lnTo>
                      <a:pt x="312" y="78"/>
                    </a:lnTo>
                    <a:lnTo>
                      <a:pt x="292" y="49"/>
                    </a:lnTo>
                    <a:lnTo>
                      <a:pt x="263" y="29"/>
                    </a:lnTo>
                    <a:lnTo>
                      <a:pt x="234" y="10"/>
                    </a:lnTo>
                    <a:lnTo>
                      <a:pt x="20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4"/>
              <p:cNvSpPr/>
              <p:nvPr/>
            </p:nvSpPr>
            <p:spPr>
              <a:xfrm>
                <a:off x="7680700" y="1756375"/>
                <a:ext cx="358975" cy="279700"/>
              </a:xfrm>
              <a:custGeom>
                <a:rect b="b" l="l" r="r" t="t"/>
                <a:pathLst>
                  <a:path extrusionOk="0" fill="none" h="11188" w="14359">
                    <a:moveTo>
                      <a:pt x="14359" y="1"/>
                    </a:moveTo>
                    <a:lnTo>
                      <a:pt x="8853" y="10371"/>
                    </a:lnTo>
                    <a:lnTo>
                      <a:pt x="8853" y="10371"/>
                    </a:lnTo>
                    <a:lnTo>
                      <a:pt x="8755" y="10526"/>
                    </a:lnTo>
                    <a:lnTo>
                      <a:pt x="8648" y="10672"/>
                    </a:lnTo>
                    <a:lnTo>
                      <a:pt x="8522" y="10799"/>
                    </a:lnTo>
                    <a:lnTo>
                      <a:pt x="8386" y="10906"/>
                    </a:lnTo>
                    <a:lnTo>
                      <a:pt x="8240" y="10993"/>
                    </a:lnTo>
                    <a:lnTo>
                      <a:pt x="8084" y="11071"/>
                    </a:lnTo>
                    <a:lnTo>
                      <a:pt x="7929" y="11129"/>
                    </a:lnTo>
                    <a:lnTo>
                      <a:pt x="7763" y="11159"/>
                    </a:lnTo>
                    <a:lnTo>
                      <a:pt x="7588" y="11188"/>
                    </a:lnTo>
                    <a:lnTo>
                      <a:pt x="7423" y="11188"/>
                    </a:lnTo>
                    <a:lnTo>
                      <a:pt x="7248" y="11168"/>
                    </a:lnTo>
                    <a:lnTo>
                      <a:pt x="7082" y="11129"/>
                    </a:lnTo>
                    <a:lnTo>
                      <a:pt x="6917" y="11071"/>
                    </a:lnTo>
                    <a:lnTo>
                      <a:pt x="6761" y="11003"/>
                    </a:lnTo>
                    <a:lnTo>
                      <a:pt x="6606" y="10906"/>
                    </a:lnTo>
                    <a:lnTo>
                      <a:pt x="6460" y="10789"/>
                    </a:lnTo>
                    <a:lnTo>
                      <a:pt x="0" y="4923"/>
                    </a:lnTo>
                  </a:path>
                </a:pathLst>
              </a:custGeom>
              <a:noFill/>
              <a:ln cap="rnd" cmpd="sng" w="79050">
                <a:solidFill>
                  <a:srgbClr val="D799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4"/>
              <p:cNvSpPr/>
              <p:nvPr/>
            </p:nvSpPr>
            <p:spPr>
              <a:xfrm>
                <a:off x="7615275" y="1796025"/>
                <a:ext cx="108975" cy="142525"/>
              </a:xfrm>
              <a:custGeom>
                <a:rect b="b" l="l" r="r" t="t"/>
                <a:pathLst>
                  <a:path extrusionOk="0" h="5701" w="4359">
                    <a:moveTo>
                      <a:pt x="1722" y="0"/>
                    </a:moveTo>
                    <a:lnTo>
                      <a:pt x="1683" y="808"/>
                    </a:lnTo>
                    <a:lnTo>
                      <a:pt x="1615" y="788"/>
                    </a:lnTo>
                    <a:lnTo>
                      <a:pt x="1421" y="749"/>
                    </a:lnTo>
                    <a:lnTo>
                      <a:pt x="1285" y="730"/>
                    </a:lnTo>
                    <a:lnTo>
                      <a:pt x="1129" y="710"/>
                    </a:lnTo>
                    <a:lnTo>
                      <a:pt x="944" y="691"/>
                    </a:lnTo>
                    <a:lnTo>
                      <a:pt x="740" y="681"/>
                    </a:lnTo>
                    <a:lnTo>
                      <a:pt x="701" y="691"/>
                    </a:lnTo>
                    <a:lnTo>
                      <a:pt x="672" y="720"/>
                    </a:lnTo>
                    <a:lnTo>
                      <a:pt x="633" y="759"/>
                    </a:lnTo>
                    <a:lnTo>
                      <a:pt x="594" y="817"/>
                    </a:lnTo>
                    <a:lnTo>
                      <a:pt x="526" y="973"/>
                    </a:lnTo>
                    <a:lnTo>
                      <a:pt x="458" y="1177"/>
                    </a:lnTo>
                    <a:lnTo>
                      <a:pt x="390" y="1421"/>
                    </a:lnTo>
                    <a:lnTo>
                      <a:pt x="321" y="1693"/>
                    </a:lnTo>
                    <a:lnTo>
                      <a:pt x="263" y="1985"/>
                    </a:lnTo>
                    <a:lnTo>
                      <a:pt x="205" y="2296"/>
                    </a:lnTo>
                    <a:lnTo>
                      <a:pt x="98" y="2899"/>
                    </a:lnTo>
                    <a:lnTo>
                      <a:pt x="30" y="3444"/>
                    </a:lnTo>
                    <a:lnTo>
                      <a:pt x="10" y="3668"/>
                    </a:lnTo>
                    <a:lnTo>
                      <a:pt x="0" y="3853"/>
                    </a:lnTo>
                    <a:lnTo>
                      <a:pt x="0" y="3979"/>
                    </a:lnTo>
                    <a:lnTo>
                      <a:pt x="0" y="4028"/>
                    </a:lnTo>
                    <a:lnTo>
                      <a:pt x="10" y="4047"/>
                    </a:lnTo>
                    <a:lnTo>
                      <a:pt x="88" y="4183"/>
                    </a:lnTo>
                    <a:lnTo>
                      <a:pt x="253" y="4407"/>
                    </a:lnTo>
                    <a:lnTo>
                      <a:pt x="487" y="4689"/>
                    </a:lnTo>
                    <a:lnTo>
                      <a:pt x="623" y="4845"/>
                    </a:lnTo>
                    <a:lnTo>
                      <a:pt x="769" y="5001"/>
                    </a:lnTo>
                    <a:lnTo>
                      <a:pt x="925" y="5146"/>
                    </a:lnTo>
                    <a:lnTo>
                      <a:pt x="1080" y="5292"/>
                    </a:lnTo>
                    <a:lnTo>
                      <a:pt x="1246" y="5419"/>
                    </a:lnTo>
                    <a:lnTo>
                      <a:pt x="1411" y="5526"/>
                    </a:lnTo>
                    <a:lnTo>
                      <a:pt x="1576" y="5613"/>
                    </a:lnTo>
                    <a:lnTo>
                      <a:pt x="1654" y="5643"/>
                    </a:lnTo>
                    <a:lnTo>
                      <a:pt x="1732" y="5672"/>
                    </a:lnTo>
                    <a:lnTo>
                      <a:pt x="1810" y="5691"/>
                    </a:lnTo>
                    <a:lnTo>
                      <a:pt x="1888" y="5701"/>
                    </a:lnTo>
                    <a:lnTo>
                      <a:pt x="1966" y="5701"/>
                    </a:lnTo>
                    <a:lnTo>
                      <a:pt x="2043" y="5691"/>
                    </a:lnTo>
                    <a:lnTo>
                      <a:pt x="2111" y="5672"/>
                    </a:lnTo>
                    <a:lnTo>
                      <a:pt x="2189" y="5643"/>
                    </a:lnTo>
                    <a:lnTo>
                      <a:pt x="2277" y="5594"/>
                    </a:lnTo>
                    <a:lnTo>
                      <a:pt x="2355" y="5536"/>
                    </a:lnTo>
                    <a:lnTo>
                      <a:pt x="2442" y="5477"/>
                    </a:lnTo>
                    <a:lnTo>
                      <a:pt x="2530" y="5399"/>
                    </a:lnTo>
                    <a:lnTo>
                      <a:pt x="2715" y="5234"/>
                    </a:lnTo>
                    <a:lnTo>
                      <a:pt x="2899" y="5039"/>
                    </a:lnTo>
                    <a:lnTo>
                      <a:pt x="3084" y="4825"/>
                    </a:lnTo>
                    <a:lnTo>
                      <a:pt x="3269" y="4602"/>
                    </a:lnTo>
                    <a:lnTo>
                      <a:pt x="3444" y="4378"/>
                    </a:lnTo>
                    <a:lnTo>
                      <a:pt x="3765" y="3930"/>
                    </a:lnTo>
                    <a:lnTo>
                      <a:pt x="4018" y="3541"/>
                    </a:lnTo>
                    <a:lnTo>
                      <a:pt x="4261" y="3172"/>
                    </a:lnTo>
                    <a:lnTo>
                      <a:pt x="4310" y="2948"/>
                    </a:lnTo>
                    <a:lnTo>
                      <a:pt x="4339" y="2734"/>
                    </a:lnTo>
                    <a:lnTo>
                      <a:pt x="4359" y="2530"/>
                    </a:lnTo>
                    <a:lnTo>
                      <a:pt x="4349" y="2335"/>
                    </a:lnTo>
                    <a:lnTo>
                      <a:pt x="4320" y="2150"/>
                    </a:lnTo>
                    <a:lnTo>
                      <a:pt x="4281" y="1975"/>
                    </a:lnTo>
                    <a:lnTo>
                      <a:pt x="4222" y="1810"/>
                    </a:lnTo>
                    <a:lnTo>
                      <a:pt x="4154" y="1644"/>
                    </a:lnTo>
                    <a:lnTo>
                      <a:pt x="4067" y="1498"/>
                    </a:lnTo>
                    <a:lnTo>
                      <a:pt x="3969" y="1353"/>
                    </a:lnTo>
                    <a:lnTo>
                      <a:pt x="3872" y="1226"/>
                    </a:lnTo>
                    <a:lnTo>
                      <a:pt x="3755" y="1100"/>
                    </a:lnTo>
                    <a:lnTo>
                      <a:pt x="3639" y="983"/>
                    </a:lnTo>
                    <a:lnTo>
                      <a:pt x="3512" y="866"/>
                    </a:lnTo>
                    <a:lnTo>
                      <a:pt x="3376" y="769"/>
                    </a:lnTo>
                    <a:lnTo>
                      <a:pt x="3250" y="672"/>
                    </a:lnTo>
                    <a:lnTo>
                      <a:pt x="3113" y="584"/>
                    </a:lnTo>
                    <a:lnTo>
                      <a:pt x="2977" y="506"/>
                    </a:lnTo>
                    <a:lnTo>
                      <a:pt x="2705" y="360"/>
                    </a:lnTo>
                    <a:lnTo>
                      <a:pt x="2452" y="244"/>
                    </a:lnTo>
                    <a:lnTo>
                      <a:pt x="2218" y="156"/>
                    </a:lnTo>
                    <a:lnTo>
                      <a:pt x="2014" y="88"/>
                    </a:lnTo>
                    <a:lnTo>
                      <a:pt x="1859" y="39"/>
                    </a:lnTo>
                    <a:lnTo>
                      <a:pt x="1722"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4"/>
              <p:cNvSpPr/>
              <p:nvPr/>
            </p:nvSpPr>
            <p:spPr>
              <a:xfrm>
                <a:off x="7582925" y="1793350"/>
                <a:ext cx="114825" cy="55475"/>
              </a:xfrm>
              <a:custGeom>
                <a:rect b="b" l="l" r="r" t="t"/>
                <a:pathLst>
                  <a:path extrusionOk="0" h="2219" w="4593">
                    <a:moveTo>
                      <a:pt x="565" y="0"/>
                    </a:moveTo>
                    <a:lnTo>
                      <a:pt x="448" y="20"/>
                    </a:lnTo>
                    <a:lnTo>
                      <a:pt x="351" y="49"/>
                    </a:lnTo>
                    <a:lnTo>
                      <a:pt x="254" y="98"/>
                    </a:lnTo>
                    <a:lnTo>
                      <a:pt x="166" y="166"/>
                    </a:lnTo>
                    <a:lnTo>
                      <a:pt x="98" y="253"/>
                    </a:lnTo>
                    <a:lnTo>
                      <a:pt x="69" y="302"/>
                    </a:lnTo>
                    <a:lnTo>
                      <a:pt x="40" y="351"/>
                    </a:lnTo>
                    <a:lnTo>
                      <a:pt x="20" y="409"/>
                    </a:lnTo>
                    <a:lnTo>
                      <a:pt x="10" y="458"/>
                    </a:lnTo>
                    <a:lnTo>
                      <a:pt x="1" y="574"/>
                    </a:lnTo>
                    <a:lnTo>
                      <a:pt x="10" y="681"/>
                    </a:lnTo>
                    <a:lnTo>
                      <a:pt x="40" y="788"/>
                    </a:lnTo>
                    <a:lnTo>
                      <a:pt x="98" y="886"/>
                    </a:lnTo>
                    <a:lnTo>
                      <a:pt x="166" y="963"/>
                    </a:lnTo>
                    <a:lnTo>
                      <a:pt x="244" y="1041"/>
                    </a:lnTo>
                    <a:lnTo>
                      <a:pt x="292" y="1070"/>
                    </a:lnTo>
                    <a:lnTo>
                      <a:pt x="351" y="1090"/>
                    </a:lnTo>
                    <a:lnTo>
                      <a:pt x="526" y="1158"/>
                    </a:lnTo>
                    <a:lnTo>
                      <a:pt x="1100" y="1362"/>
                    </a:lnTo>
                    <a:lnTo>
                      <a:pt x="1567" y="1508"/>
                    </a:lnTo>
                    <a:lnTo>
                      <a:pt x="2180" y="1703"/>
                    </a:lnTo>
                    <a:lnTo>
                      <a:pt x="2939" y="1926"/>
                    </a:lnTo>
                    <a:lnTo>
                      <a:pt x="3872" y="2199"/>
                    </a:lnTo>
                    <a:lnTo>
                      <a:pt x="3950" y="2218"/>
                    </a:lnTo>
                    <a:lnTo>
                      <a:pt x="4028" y="2218"/>
                    </a:lnTo>
                    <a:lnTo>
                      <a:pt x="4116" y="2209"/>
                    </a:lnTo>
                    <a:lnTo>
                      <a:pt x="4203" y="2189"/>
                    </a:lnTo>
                    <a:lnTo>
                      <a:pt x="4291" y="2150"/>
                    </a:lnTo>
                    <a:lnTo>
                      <a:pt x="4369" y="2111"/>
                    </a:lnTo>
                    <a:lnTo>
                      <a:pt x="4437" y="2043"/>
                    </a:lnTo>
                    <a:lnTo>
                      <a:pt x="4485" y="1975"/>
                    </a:lnTo>
                    <a:lnTo>
                      <a:pt x="4534" y="1897"/>
                    </a:lnTo>
                    <a:lnTo>
                      <a:pt x="4573" y="1810"/>
                    </a:lnTo>
                    <a:lnTo>
                      <a:pt x="4583" y="1751"/>
                    </a:lnTo>
                    <a:lnTo>
                      <a:pt x="4592" y="1693"/>
                    </a:lnTo>
                    <a:lnTo>
                      <a:pt x="4592" y="1586"/>
                    </a:lnTo>
                    <a:lnTo>
                      <a:pt x="4563" y="1479"/>
                    </a:lnTo>
                    <a:lnTo>
                      <a:pt x="4524" y="1382"/>
                    </a:lnTo>
                    <a:lnTo>
                      <a:pt x="4456" y="1294"/>
                    </a:lnTo>
                    <a:lnTo>
                      <a:pt x="4378" y="1216"/>
                    </a:lnTo>
                    <a:lnTo>
                      <a:pt x="4291" y="1148"/>
                    </a:lnTo>
                    <a:lnTo>
                      <a:pt x="4232" y="1129"/>
                    </a:lnTo>
                    <a:lnTo>
                      <a:pt x="4184" y="1109"/>
                    </a:lnTo>
                    <a:lnTo>
                      <a:pt x="3279" y="847"/>
                    </a:lnTo>
                    <a:lnTo>
                      <a:pt x="2540" y="633"/>
                    </a:lnTo>
                    <a:lnTo>
                      <a:pt x="1956" y="448"/>
                    </a:lnTo>
                    <a:lnTo>
                      <a:pt x="1499" y="302"/>
                    </a:lnTo>
                    <a:lnTo>
                      <a:pt x="944" y="107"/>
                    </a:lnTo>
                    <a:lnTo>
                      <a:pt x="779" y="49"/>
                    </a:lnTo>
                    <a:lnTo>
                      <a:pt x="730" y="30"/>
                    </a:lnTo>
                    <a:lnTo>
                      <a:pt x="672" y="10"/>
                    </a:lnTo>
                    <a:lnTo>
                      <a:pt x="565"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4"/>
              <p:cNvSpPr/>
              <p:nvPr/>
            </p:nvSpPr>
            <p:spPr>
              <a:xfrm>
                <a:off x="7581950" y="1820350"/>
                <a:ext cx="74450" cy="42575"/>
              </a:xfrm>
              <a:custGeom>
                <a:rect b="b" l="l" r="r" t="t"/>
                <a:pathLst>
                  <a:path extrusionOk="0" h="1703" w="2978">
                    <a:moveTo>
                      <a:pt x="507" y="0"/>
                    </a:moveTo>
                    <a:lnTo>
                      <a:pt x="400" y="20"/>
                    </a:lnTo>
                    <a:lnTo>
                      <a:pt x="302" y="68"/>
                    </a:lnTo>
                    <a:lnTo>
                      <a:pt x="205" y="127"/>
                    </a:lnTo>
                    <a:lnTo>
                      <a:pt x="127" y="204"/>
                    </a:lnTo>
                    <a:lnTo>
                      <a:pt x="69" y="292"/>
                    </a:lnTo>
                    <a:lnTo>
                      <a:pt x="40" y="341"/>
                    </a:lnTo>
                    <a:lnTo>
                      <a:pt x="20" y="399"/>
                    </a:lnTo>
                    <a:lnTo>
                      <a:pt x="10" y="457"/>
                    </a:lnTo>
                    <a:lnTo>
                      <a:pt x="1" y="506"/>
                    </a:lnTo>
                    <a:lnTo>
                      <a:pt x="1" y="623"/>
                    </a:lnTo>
                    <a:lnTo>
                      <a:pt x="20" y="730"/>
                    </a:lnTo>
                    <a:lnTo>
                      <a:pt x="59" y="827"/>
                    </a:lnTo>
                    <a:lnTo>
                      <a:pt x="127" y="915"/>
                    </a:lnTo>
                    <a:lnTo>
                      <a:pt x="195" y="992"/>
                    </a:lnTo>
                    <a:lnTo>
                      <a:pt x="293" y="1060"/>
                    </a:lnTo>
                    <a:lnTo>
                      <a:pt x="341" y="1080"/>
                    </a:lnTo>
                    <a:lnTo>
                      <a:pt x="400" y="1099"/>
                    </a:lnTo>
                    <a:lnTo>
                      <a:pt x="2248" y="1673"/>
                    </a:lnTo>
                    <a:lnTo>
                      <a:pt x="2326" y="1693"/>
                    </a:lnTo>
                    <a:lnTo>
                      <a:pt x="2413" y="1703"/>
                    </a:lnTo>
                    <a:lnTo>
                      <a:pt x="2501" y="1693"/>
                    </a:lnTo>
                    <a:lnTo>
                      <a:pt x="2588" y="1673"/>
                    </a:lnTo>
                    <a:lnTo>
                      <a:pt x="2666" y="1634"/>
                    </a:lnTo>
                    <a:lnTo>
                      <a:pt x="2744" y="1586"/>
                    </a:lnTo>
                    <a:lnTo>
                      <a:pt x="2812" y="1537"/>
                    </a:lnTo>
                    <a:lnTo>
                      <a:pt x="2870" y="1469"/>
                    </a:lnTo>
                    <a:lnTo>
                      <a:pt x="2919" y="1382"/>
                    </a:lnTo>
                    <a:lnTo>
                      <a:pt x="2948" y="1304"/>
                    </a:lnTo>
                    <a:lnTo>
                      <a:pt x="2968" y="1245"/>
                    </a:lnTo>
                    <a:lnTo>
                      <a:pt x="2978" y="1187"/>
                    </a:lnTo>
                    <a:lnTo>
                      <a:pt x="2978" y="1080"/>
                    </a:lnTo>
                    <a:lnTo>
                      <a:pt x="2948" y="973"/>
                    </a:lnTo>
                    <a:lnTo>
                      <a:pt x="2909" y="866"/>
                    </a:lnTo>
                    <a:lnTo>
                      <a:pt x="2851" y="778"/>
                    </a:lnTo>
                    <a:lnTo>
                      <a:pt x="2773" y="701"/>
                    </a:lnTo>
                    <a:lnTo>
                      <a:pt x="2686" y="642"/>
                    </a:lnTo>
                    <a:lnTo>
                      <a:pt x="2637" y="613"/>
                    </a:lnTo>
                    <a:lnTo>
                      <a:pt x="2579" y="594"/>
                    </a:lnTo>
                    <a:lnTo>
                      <a:pt x="730" y="20"/>
                    </a:lnTo>
                    <a:lnTo>
                      <a:pt x="672" y="10"/>
                    </a:lnTo>
                    <a:lnTo>
                      <a:pt x="614"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4"/>
              <p:cNvSpPr/>
              <p:nvPr/>
            </p:nvSpPr>
            <p:spPr>
              <a:xfrm>
                <a:off x="7581950" y="1845875"/>
                <a:ext cx="74450" cy="42575"/>
              </a:xfrm>
              <a:custGeom>
                <a:rect b="b" l="l" r="r" t="t"/>
                <a:pathLst>
                  <a:path extrusionOk="0" h="1703" w="2978">
                    <a:moveTo>
                      <a:pt x="614" y="1"/>
                    </a:moveTo>
                    <a:lnTo>
                      <a:pt x="507" y="10"/>
                    </a:lnTo>
                    <a:lnTo>
                      <a:pt x="400" y="30"/>
                    </a:lnTo>
                    <a:lnTo>
                      <a:pt x="302" y="69"/>
                    </a:lnTo>
                    <a:lnTo>
                      <a:pt x="205" y="127"/>
                    </a:lnTo>
                    <a:lnTo>
                      <a:pt x="127" y="205"/>
                    </a:lnTo>
                    <a:lnTo>
                      <a:pt x="69" y="292"/>
                    </a:lnTo>
                    <a:lnTo>
                      <a:pt x="40" y="351"/>
                    </a:lnTo>
                    <a:lnTo>
                      <a:pt x="20" y="399"/>
                    </a:lnTo>
                    <a:lnTo>
                      <a:pt x="10" y="458"/>
                    </a:lnTo>
                    <a:lnTo>
                      <a:pt x="1" y="516"/>
                    </a:lnTo>
                    <a:lnTo>
                      <a:pt x="1" y="623"/>
                    </a:lnTo>
                    <a:lnTo>
                      <a:pt x="20" y="730"/>
                    </a:lnTo>
                    <a:lnTo>
                      <a:pt x="59" y="827"/>
                    </a:lnTo>
                    <a:lnTo>
                      <a:pt x="127" y="925"/>
                    </a:lnTo>
                    <a:lnTo>
                      <a:pt x="195" y="1003"/>
                    </a:lnTo>
                    <a:lnTo>
                      <a:pt x="293" y="1061"/>
                    </a:lnTo>
                    <a:lnTo>
                      <a:pt x="341" y="1090"/>
                    </a:lnTo>
                    <a:lnTo>
                      <a:pt x="400" y="1110"/>
                    </a:lnTo>
                    <a:lnTo>
                      <a:pt x="2248" y="1674"/>
                    </a:lnTo>
                    <a:lnTo>
                      <a:pt x="2326" y="1693"/>
                    </a:lnTo>
                    <a:lnTo>
                      <a:pt x="2413" y="1703"/>
                    </a:lnTo>
                    <a:lnTo>
                      <a:pt x="2501" y="1693"/>
                    </a:lnTo>
                    <a:lnTo>
                      <a:pt x="2588" y="1674"/>
                    </a:lnTo>
                    <a:lnTo>
                      <a:pt x="2666" y="1645"/>
                    </a:lnTo>
                    <a:lnTo>
                      <a:pt x="2744" y="1596"/>
                    </a:lnTo>
                    <a:lnTo>
                      <a:pt x="2812" y="1538"/>
                    </a:lnTo>
                    <a:lnTo>
                      <a:pt x="2870" y="1469"/>
                    </a:lnTo>
                    <a:lnTo>
                      <a:pt x="2919" y="1392"/>
                    </a:lnTo>
                    <a:lnTo>
                      <a:pt x="2948" y="1304"/>
                    </a:lnTo>
                    <a:lnTo>
                      <a:pt x="2968" y="1246"/>
                    </a:lnTo>
                    <a:lnTo>
                      <a:pt x="2978" y="1187"/>
                    </a:lnTo>
                    <a:lnTo>
                      <a:pt x="2978" y="1080"/>
                    </a:lnTo>
                    <a:lnTo>
                      <a:pt x="2948" y="973"/>
                    </a:lnTo>
                    <a:lnTo>
                      <a:pt x="2909" y="876"/>
                    </a:lnTo>
                    <a:lnTo>
                      <a:pt x="2851" y="779"/>
                    </a:lnTo>
                    <a:lnTo>
                      <a:pt x="2773" y="701"/>
                    </a:lnTo>
                    <a:lnTo>
                      <a:pt x="2686" y="643"/>
                    </a:lnTo>
                    <a:lnTo>
                      <a:pt x="2637" y="613"/>
                    </a:lnTo>
                    <a:lnTo>
                      <a:pt x="2579" y="594"/>
                    </a:lnTo>
                    <a:lnTo>
                      <a:pt x="730" y="30"/>
                    </a:lnTo>
                    <a:lnTo>
                      <a:pt x="672" y="10"/>
                    </a:lnTo>
                    <a:lnTo>
                      <a:pt x="614"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4"/>
              <p:cNvSpPr/>
              <p:nvPr/>
            </p:nvSpPr>
            <p:spPr>
              <a:xfrm>
                <a:off x="7581225" y="1872625"/>
                <a:ext cx="74700" cy="43550"/>
              </a:xfrm>
              <a:custGeom>
                <a:rect b="b" l="l" r="r" t="t"/>
                <a:pathLst>
                  <a:path extrusionOk="0" h="1742" w="2988">
                    <a:moveTo>
                      <a:pt x="516" y="1"/>
                    </a:moveTo>
                    <a:lnTo>
                      <a:pt x="409" y="20"/>
                    </a:lnTo>
                    <a:lnTo>
                      <a:pt x="312" y="59"/>
                    </a:lnTo>
                    <a:lnTo>
                      <a:pt x="215" y="117"/>
                    </a:lnTo>
                    <a:lnTo>
                      <a:pt x="137" y="195"/>
                    </a:lnTo>
                    <a:lnTo>
                      <a:pt x="78" y="283"/>
                    </a:lnTo>
                    <a:lnTo>
                      <a:pt x="49" y="341"/>
                    </a:lnTo>
                    <a:lnTo>
                      <a:pt x="30" y="390"/>
                    </a:lnTo>
                    <a:lnTo>
                      <a:pt x="10" y="448"/>
                    </a:lnTo>
                    <a:lnTo>
                      <a:pt x="1" y="507"/>
                    </a:lnTo>
                    <a:lnTo>
                      <a:pt x="1" y="614"/>
                    </a:lnTo>
                    <a:lnTo>
                      <a:pt x="20" y="721"/>
                    </a:lnTo>
                    <a:lnTo>
                      <a:pt x="59" y="818"/>
                    </a:lnTo>
                    <a:lnTo>
                      <a:pt x="117" y="915"/>
                    </a:lnTo>
                    <a:lnTo>
                      <a:pt x="195" y="993"/>
                    </a:lnTo>
                    <a:lnTo>
                      <a:pt x="283" y="1061"/>
                    </a:lnTo>
                    <a:lnTo>
                      <a:pt x="331" y="1080"/>
                    </a:lnTo>
                    <a:lnTo>
                      <a:pt x="390" y="1100"/>
                    </a:lnTo>
                    <a:lnTo>
                      <a:pt x="2248" y="1713"/>
                    </a:lnTo>
                    <a:lnTo>
                      <a:pt x="2335" y="1732"/>
                    </a:lnTo>
                    <a:lnTo>
                      <a:pt x="2423" y="1742"/>
                    </a:lnTo>
                    <a:lnTo>
                      <a:pt x="2510" y="1732"/>
                    </a:lnTo>
                    <a:lnTo>
                      <a:pt x="2598" y="1713"/>
                    </a:lnTo>
                    <a:lnTo>
                      <a:pt x="2676" y="1684"/>
                    </a:lnTo>
                    <a:lnTo>
                      <a:pt x="2754" y="1635"/>
                    </a:lnTo>
                    <a:lnTo>
                      <a:pt x="2822" y="1586"/>
                    </a:lnTo>
                    <a:lnTo>
                      <a:pt x="2880" y="1518"/>
                    </a:lnTo>
                    <a:lnTo>
                      <a:pt x="2919" y="1440"/>
                    </a:lnTo>
                    <a:lnTo>
                      <a:pt x="2958" y="1353"/>
                    </a:lnTo>
                    <a:lnTo>
                      <a:pt x="2977" y="1294"/>
                    </a:lnTo>
                    <a:lnTo>
                      <a:pt x="2987" y="1246"/>
                    </a:lnTo>
                    <a:lnTo>
                      <a:pt x="2987" y="1129"/>
                    </a:lnTo>
                    <a:lnTo>
                      <a:pt x="2968" y="1022"/>
                    </a:lnTo>
                    <a:lnTo>
                      <a:pt x="2929" y="925"/>
                    </a:lnTo>
                    <a:lnTo>
                      <a:pt x="2870" y="828"/>
                    </a:lnTo>
                    <a:lnTo>
                      <a:pt x="2792" y="750"/>
                    </a:lnTo>
                    <a:lnTo>
                      <a:pt x="2705" y="691"/>
                    </a:lnTo>
                    <a:lnTo>
                      <a:pt x="2656" y="662"/>
                    </a:lnTo>
                    <a:lnTo>
                      <a:pt x="2598" y="643"/>
                    </a:lnTo>
                    <a:lnTo>
                      <a:pt x="740" y="30"/>
                    </a:lnTo>
                    <a:lnTo>
                      <a:pt x="682" y="20"/>
                    </a:lnTo>
                    <a:lnTo>
                      <a:pt x="633" y="10"/>
                    </a:lnTo>
                    <a:lnTo>
                      <a:pt x="516"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4"/>
              <p:cNvSpPr/>
              <p:nvPr/>
            </p:nvSpPr>
            <p:spPr>
              <a:xfrm>
                <a:off x="7918800" y="1699475"/>
                <a:ext cx="182400" cy="197250"/>
              </a:xfrm>
              <a:custGeom>
                <a:rect b="b" l="l" r="r" t="t"/>
                <a:pathLst>
                  <a:path extrusionOk="0" h="7890" w="7296">
                    <a:moveTo>
                      <a:pt x="4358" y="0"/>
                    </a:moveTo>
                    <a:lnTo>
                      <a:pt x="4222" y="10"/>
                    </a:lnTo>
                    <a:lnTo>
                      <a:pt x="4076" y="20"/>
                    </a:lnTo>
                    <a:lnTo>
                      <a:pt x="3950" y="39"/>
                    </a:lnTo>
                    <a:lnTo>
                      <a:pt x="3813" y="68"/>
                    </a:lnTo>
                    <a:lnTo>
                      <a:pt x="3677" y="98"/>
                    </a:lnTo>
                    <a:lnTo>
                      <a:pt x="3551" y="146"/>
                    </a:lnTo>
                    <a:lnTo>
                      <a:pt x="3415" y="185"/>
                    </a:lnTo>
                    <a:lnTo>
                      <a:pt x="3288" y="244"/>
                    </a:lnTo>
                    <a:lnTo>
                      <a:pt x="3162" y="302"/>
                    </a:lnTo>
                    <a:lnTo>
                      <a:pt x="3045" y="360"/>
                    </a:lnTo>
                    <a:lnTo>
                      <a:pt x="2928" y="428"/>
                    </a:lnTo>
                    <a:lnTo>
                      <a:pt x="2811" y="506"/>
                    </a:lnTo>
                    <a:lnTo>
                      <a:pt x="2695" y="584"/>
                    </a:lnTo>
                    <a:lnTo>
                      <a:pt x="2588" y="672"/>
                    </a:lnTo>
                    <a:lnTo>
                      <a:pt x="2490" y="769"/>
                    </a:lnTo>
                    <a:lnTo>
                      <a:pt x="2383" y="866"/>
                    </a:lnTo>
                    <a:lnTo>
                      <a:pt x="2296" y="973"/>
                    </a:lnTo>
                    <a:lnTo>
                      <a:pt x="2199" y="1080"/>
                    </a:lnTo>
                    <a:lnTo>
                      <a:pt x="2111" y="1197"/>
                    </a:lnTo>
                    <a:lnTo>
                      <a:pt x="2033" y="1314"/>
                    </a:lnTo>
                    <a:lnTo>
                      <a:pt x="1955" y="1440"/>
                    </a:lnTo>
                    <a:lnTo>
                      <a:pt x="1887" y="1567"/>
                    </a:lnTo>
                    <a:lnTo>
                      <a:pt x="0" y="5322"/>
                    </a:lnTo>
                    <a:lnTo>
                      <a:pt x="5097" y="7890"/>
                    </a:lnTo>
                    <a:lnTo>
                      <a:pt x="6985" y="4144"/>
                    </a:lnTo>
                    <a:lnTo>
                      <a:pt x="7053" y="4008"/>
                    </a:lnTo>
                    <a:lnTo>
                      <a:pt x="7111" y="3872"/>
                    </a:lnTo>
                    <a:lnTo>
                      <a:pt x="7150" y="3736"/>
                    </a:lnTo>
                    <a:lnTo>
                      <a:pt x="7199" y="3600"/>
                    </a:lnTo>
                    <a:lnTo>
                      <a:pt x="7228" y="3463"/>
                    </a:lnTo>
                    <a:lnTo>
                      <a:pt x="7257" y="3327"/>
                    </a:lnTo>
                    <a:lnTo>
                      <a:pt x="7277" y="3181"/>
                    </a:lnTo>
                    <a:lnTo>
                      <a:pt x="7286" y="3045"/>
                    </a:lnTo>
                    <a:lnTo>
                      <a:pt x="7296" y="2909"/>
                    </a:lnTo>
                    <a:lnTo>
                      <a:pt x="7296" y="2773"/>
                    </a:lnTo>
                    <a:lnTo>
                      <a:pt x="7286" y="2627"/>
                    </a:lnTo>
                    <a:lnTo>
                      <a:pt x="7277" y="2491"/>
                    </a:lnTo>
                    <a:lnTo>
                      <a:pt x="7247" y="2354"/>
                    </a:lnTo>
                    <a:lnTo>
                      <a:pt x="7228" y="2228"/>
                    </a:lnTo>
                    <a:lnTo>
                      <a:pt x="7189" y="2092"/>
                    </a:lnTo>
                    <a:lnTo>
                      <a:pt x="7150" y="1956"/>
                    </a:lnTo>
                    <a:lnTo>
                      <a:pt x="7101" y="1829"/>
                    </a:lnTo>
                    <a:lnTo>
                      <a:pt x="7053" y="1703"/>
                    </a:lnTo>
                    <a:lnTo>
                      <a:pt x="6994" y="1576"/>
                    </a:lnTo>
                    <a:lnTo>
                      <a:pt x="6926" y="1460"/>
                    </a:lnTo>
                    <a:lnTo>
                      <a:pt x="6858" y="1343"/>
                    </a:lnTo>
                    <a:lnTo>
                      <a:pt x="6780" y="1226"/>
                    </a:lnTo>
                    <a:lnTo>
                      <a:pt x="6703" y="1109"/>
                    </a:lnTo>
                    <a:lnTo>
                      <a:pt x="6615" y="1002"/>
                    </a:lnTo>
                    <a:lnTo>
                      <a:pt x="6527" y="905"/>
                    </a:lnTo>
                    <a:lnTo>
                      <a:pt x="6430" y="798"/>
                    </a:lnTo>
                    <a:lnTo>
                      <a:pt x="6323" y="710"/>
                    </a:lnTo>
                    <a:lnTo>
                      <a:pt x="6216" y="613"/>
                    </a:lnTo>
                    <a:lnTo>
                      <a:pt x="6099" y="526"/>
                    </a:lnTo>
                    <a:lnTo>
                      <a:pt x="5983" y="448"/>
                    </a:lnTo>
                    <a:lnTo>
                      <a:pt x="5856" y="370"/>
                    </a:lnTo>
                    <a:lnTo>
                      <a:pt x="5730" y="302"/>
                    </a:lnTo>
                    <a:lnTo>
                      <a:pt x="5594" y="244"/>
                    </a:lnTo>
                    <a:lnTo>
                      <a:pt x="5457" y="185"/>
                    </a:lnTo>
                    <a:lnTo>
                      <a:pt x="5321" y="137"/>
                    </a:lnTo>
                    <a:lnTo>
                      <a:pt x="5185" y="98"/>
                    </a:lnTo>
                    <a:lnTo>
                      <a:pt x="5049" y="59"/>
                    </a:lnTo>
                    <a:lnTo>
                      <a:pt x="4913" y="39"/>
                    </a:lnTo>
                    <a:lnTo>
                      <a:pt x="4767" y="20"/>
                    </a:lnTo>
                    <a:lnTo>
                      <a:pt x="4631"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4"/>
              <p:cNvSpPr/>
              <p:nvPr/>
            </p:nvSpPr>
            <p:spPr>
              <a:xfrm>
                <a:off x="7737125" y="1645725"/>
                <a:ext cx="198700" cy="110675"/>
              </a:xfrm>
              <a:custGeom>
                <a:rect b="b" l="l" r="r" t="t"/>
                <a:pathLst>
                  <a:path extrusionOk="0" h="4427" w="7948">
                    <a:moveTo>
                      <a:pt x="457" y="0"/>
                    </a:moveTo>
                    <a:lnTo>
                      <a:pt x="224" y="10"/>
                    </a:lnTo>
                    <a:lnTo>
                      <a:pt x="0" y="20"/>
                    </a:lnTo>
                    <a:lnTo>
                      <a:pt x="4028" y="4427"/>
                    </a:lnTo>
                    <a:lnTo>
                      <a:pt x="7948" y="10"/>
                    </a:lnTo>
                    <a:lnTo>
                      <a:pt x="7831"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4"/>
              <p:cNvSpPr/>
              <p:nvPr/>
            </p:nvSpPr>
            <p:spPr>
              <a:xfrm>
                <a:off x="7280625" y="1426850"/>
                <a:ext cx="142300" cy="133300"/>
              </a:xfrm>
              <a:custGeom>
                <a:rect b="b" l="l" r="r" t="t"/>
                <a:pathLst>
                  <a:path extrusionOk="0" h="5332" w="5692">
                    <a:moveTo>
                      <a:pt x="3094" y="0"/>
                    </a:moveTo>
                    <a:lnTo>
                      <a:pt x="2968" y="10"/>
                    </a:lnTo>
                    <a:lnTo>
                      <a:pt x="2841" y="20"/>
                    </a:lnTo>
                    <a:lnTo>
                      <a:pt x="2705" y="39"/>
                    </a:lnTo>
                    <a:lnTo>
                      <a:pt x="2579" y="59"/>
                    </a:lnTo>
                    <a:lnTo>
                      <a:pt x="2452" y="88"/>
                    </a:lnTo>
                    <a:lnTo>
                      <a:pt x="1937" y="224"/>
                    </a:lnTo>
                    <a:lnTo>
                      <a:pt x="1800" y="263"/>
                    </a:lnTo>
                    <a:lnTo>
                      <a:pt x="1684" y="302"/>
                    </a:lnTo>
                    <a:lnTo>
                      <a:pt x="1557" y="350"/>
                    </a:lnTo>
                    <a:lnTo>
                      <a:pt x="1440" y="409"/>
                    </a:lnTo>
                    <a:lnTo>
                      <a:pt x="1324" y="467"/>
                    </a:lnTo>
                    <a:lnTo>
                      <a:pt x="1217" y="535"/>
                    </a:lnTo>
                    <a:lnTo>
                      <a:pt x="1110" y="603"/>
                    </a:lnTo>
                    <a:lnTo>
                      <a:pt x="1012" y="671"/>
                    </a:lnTo>
                    <a:lnTo>
                      <a:pt x="915" y="749"/>
                    </a:lnTo>
                    <a:lnTo>
                      <a:pt x="818" y="837"/>
                    </a:lnTo>
                    <a:lnTo>
                      <a:pt x="730" y="924"/>
                    </a:lnTo>
                    <a:lnTo>
                      <a:pt x="643" y="1012"/>
                    </a:lnTo>
                    <a:lnTo>
                      <a:pt x="565" y="1109"/>
                    </a:lnTo>
                    <a:lnTo>
                      <a:pt x="487" y="1207"/>
                    </a:lnTo>
                    <a:lnTo>
                      <a:pt x="419" y="1314"/>
                    </a:lnTo>
                    <a:lnTo>
                      <a:pt x="351" y="1421"/>
                    </a:lnTo>
                    <a:lnTo>
                      <a:pt x="293" y="1528"/>
                    </a:lnTo>
                    <a:lnTo>
                      <a:pt x="234" y="1635"/>
                    </a:lnTo>
                    <a:lnTo>
                      <a:pt x="186" y="1751"/>
                    </a:lnTo>
                    <a:lnTo>
                      <a:pt x="147" y="1868"/>
                    </a:lnTo>
                    <a:lnTo>
                      <a:pt x="108" y="1985"/>
                    </a:lnTo>
                    <a:lnTo>
                      <a:pt x="69" y="2111"/>
                    </a:lnTo>
                    <a:lnTo>
                      <a:pt x="49" y="2228"/>
                    </a:lnTo>
                    <a:lnTo>
                      <a:pt x="20" y="2354"/>
                    </a:lnTo>
                    <a:lnTo>
                      <a:pt x="10" y="2481"/>
                    </a:lnTo>
                    <a:lnTo>
                      <a:pt x="1" y="2607"/>
                    </a:lnTo>
                    <a:lnTo>
                      <a:pt x="1" y="2734"/>
                    </a:lnTo>
                    <a:lnTo>
                      <a:pt x="1" y="2860"/>
                    </a:lnTo>
                    <a:lnTo>
                      <a:pt x="10" y="2987"/>
                    </a:lnTo>
                    <a:lnTo>
                      <a:pt x="30" y="3123"/>
                    </a:lnTo>
                    <a:lnTo>
                      <a:pt x="49" y="3249"/>
                    </a:lnTo>
                    <a:lnTo>
                      <a:pt x="79" y="3376"/>
                    </a:lnTo>
                    <a:lnTo>
                      <a:pt x="88" y="3405"/>
                    </a:lnTo>
                    <a:lnTo>
                      <a:pt x="127" y="3532"/>
                    </a:lnTo>
                    <a:lnTo>
                      <a:pt x="166" y="3658"/>
                    </a:lnTo>
                    <a:lnTo>
                      <a:pt x="215" y="3775"/>
                    </a:lnTo>
                    <a:lnTo>
                      <a:pt x="273" y="3891"/>
                    </a:lnTo>
                    <a:lnTo>
                      <a:pt x="332" y="4008"/>
                    </a:lnTo>
                    <a:lnTo>
                      <a:pt x="390" y="4115"/>
                    </a:lnTo>
                    <a:lnTo>
                      <a:pt x="468" y="4222"/>
                    </a:lnTo>
                    <a:lnTo>
                      <a:pt x="536" y="4319"/>
                    </a:lnTo>
                    <a:lnTo>
                      <a:pt x="614" y="4426"/>
                    </a:lnTo>
                    <a:lnTo>
                      <a:pt x="701" y="4514"/>
                    </a:lnTo>
                    <a:lnTo>
                      <a:pt x="789" y="4602"/>
                    </a:lnTo>
                    <a:lnTo>
                      <a:pt x="876" y="4689"/>
                    </a:lnTo>
                    <a:lnTo>
                      <a:pt x="974" y="4767"/>
                    </a:lnTo>
                    <a:lnTo>
                      <a:pt x="1071" y="4845"/>
                    </a:lnTo>
                    <a:lnTo>
                      <a:pt x="1178" y="4913"/>
                    </a:lnTo>
                    <a:lnTo>
                      <a:pt x="1285" y="4981"/>
                    </a:lnTo>
                    <a:lnTo>
                      <a:pt x="1392" y="5039"/>
                    </a:lnTo>
                    <a:lnTo>
                      <a:pt x="1499" y="5098"/>
                    </a:lnTo>
                    <a:lnTo>
                      <a:pt x="1616" y="5146"/>
                    </a:lnTo>
                    <a:lnTo>
                      <a:pt x="1732" y="5185"/>
                    </a:lnTo>
                    <a:lnTo>
                      <a:pt x="1849" y="5224"/>
                    </a:lnTo>
                    <a:lnTo>
                      <a:pt x="1976" y="5263"/>
                    </a:lnTo>
                    <a:lnTo>
                      <a:pt x="2092" y="5292"/>
                    </a:lnTo>
                    <a:lnTo>
                      <a:pt x="2219" y="5312"/>
                    </a:lnTo>
                    <a:lnTo>
                      <a:pt x="2345" y="5321"/>
                    </a:lnTo>
                    <a:lnTo>
                      <a:pt x="2472" y="5331"/>
                    </a:lnTo>
                    <a:lnTo>
                      <a:pt x="2725" y="5331"/>
                    </a:lnTo>
                    <a:lnTo>
                      <a:pt x="2851" y="5321"/>
                    </a:lnTo>
                    <a:lnTo>
                      <a:pt x="2987" y="5302"/>
                    </a:lnTo>
                    <a:lnTo>
                      <a:pt x="3114" y="5283"/>
                    </a:lnTo>
                    <a:lnTo>
                      <a:pt x="3240" y="5253"/>
                    </a:lnTo>
                    <a:lnTo>
                      <a:pt x="3765" y="5117"/>
                    </a:lnTo>
                    <a:lnTo>
                      <a:pt x="3892" y="5078"/>
                    </a:lnTo>
                    <a:lnTo>
                      <a:pt x="4009" y="5039"/>
                    </a:lnTo>
                    <a:lnTo>
                      <a:pt x="4135" y="4991"/>
                    </a:lnTo>
                    <a:lnTo>
                      <a:pt x="4252" y="4932"/>
                    </a:lnTo>
                    <a:lnTo>
                      <a:pt x="4369" y="4874"/>
                    </a:lnTo>
                    <a:lnTo>
                      <a:pt x="4476" y="4806"/>
                    </a:lnTo>
                    <a:lnTo>
                      <a:pt x="4583" y="4738"/>
                    </a:lnTo>
                    <a:lnTo>
                      <a:pt x="4680" y="4670"/>
                    </a:lnTo>
                    <a:lnTo>
                      <a:pt x="4777" y="4582"/>
                    </a:lnTo>
                    <a:lnTo>
                      <a:pt x="4874" y="4504"/>
                    </a:lnTo>
                    <a:lnTo>
                      <a:pt x="4962" y="4417"/>
                    </a:lnTo>
                    <a:lnTo>
                      <a:pt x="5050" y="4319"/>
                    </a:lnTo>
                    <a:lnTo>
                      <a:pt x="5127" y="4232"/>
                    </a:lnTo>
                    <a:lnTo>
                      <a:pt x="5205" y="4125"/>
                    </a:lnTo>
                    <a:lnTo>
                      <a:pt x="5273" y="4028"/>
                    </a:lnTo>
                    <a:lnTo>
                      <a:pt x="5341" y="3921"/>
                    </a:lnTo>
                    <a:lnTo>
                      <a:pt x="5400" y="3814"/>
                    </a:lnTo>
                    <a:lnTo>
                      <a:pt x="5458" y="3707"/>
                    </a:lnTo>
                    <a:lnTo>
                      <a:pt x="5507" y="3590"/>
                    </a:lnTo>
                    <a:lnTo>
                      <a:pt x="5546" y="3473"/>
                    </a:lnTo>
                    <a:lnTo>
                      <a:pt x="5585" y="3356"/>
                    </a:lnTo>
                    <a:lnTo>
                      <a:pt x="5624" y="3230"/>
                    </a:lnTo>
                    <a:lnTo>
                      <a:pt x="5643" y="3113"/>
                    </a:lnTo>
                    <a:lnTo>
                      <a:pt x="5672" y="2987"/>
                    </a:lnTo>
                    <a:lnTo>
                      <a:pt x="5682" y="2860"/>
                    </a:lnTo>
                    <a:lnTo>
                      <a:pt x="5692" y="2734"/>
                    </a:lnTo>
                    <a:lnTo>
                      <a:pt x="5692" y="2607"/>
                    </a:lnTo>
                    <a:lnTo>
                      <a:pt x="5692" y="2481"/>
                    </a:lnTo>
                    <a:lnTo>
                      <a:pt x="5682" y="2345"/>
                    </a:lnTo>
                    <a:lnTo>
                      <a:pt x="5662" y="2218"/>
                    </a:lnTo>
                    <a:lnTo>
                      <a:pt x="5643" y="2092"/>
                    </a:lnTo>
                    <a:lnTo>
                      <a:pt x="5614" y="1965"/>
                    </a:lnTo>
                    <a:lnTo>
                      <a:pt x="5604" y="1936"/>
                    </a:lnTo>
                    <a:lnTo>
                      <a:pt x="5565" y="1810"/>
                    </a:lnTo>
                    <a:lnTo>
                      <a:pt x="5526" y="1683"/>
                    </a:lnTo>
                    <a:lnTo>
                      <a:pt x="5478" y="1566"/>
                    </a:lnTo>
                    <a:lnTo>
                      <a:pt x="5419" y="1450"/>
                    </a:lnTo>
                    <a:lnTo>
                      <a:pt x="5361" y="1333"/>
                    </a:lnTo>
                    <a:lnTo>
                      <a:pt x="5303" y="1226"/>
                    </a:lnTo>
                    <a:lnTo>
                      <a:pt x="5225" y="1119"/>
                    </a:lnTo>
                    <a:lnTo>
                      <a:pt x="5157" y="1012"/>
                    </a:lnTo>
                    <a:lnTo>
                      <a:pt x="5079" y="915"/>
                    </a:lnTo>
                    <a:lnTo>
                      <a:pt x="4991" y="827"/>
                    </a:lnTo>
                    <a:lnTo>
                      <a:pt x="4904" y="740"/>
                    </a:lnTo>
                    <a:lnTo>
                      <a:pt x="4816" y="652"/>
                    </a:lnTo>
                    <a:lnTo>
                      <a:pt x="4719" y="574"/>
                    </a:lnTo>
                    <a:lnTo>
                      <a:pt x="4622" y="496"/>
                    </a:lnTo>
                    <a:lnTo>
                      <a:pt x="4515" y="428"/>
                    </a:lnTo>
                    <a:lnTo>
                      <a:pt x="4408" y="360"/>
                    </a:lnTo>
                    <a:lnTo>
                      <a:pt x="4301" y="302"/>
                    </a:lnTo>
                    <a:lnTo>
                      <a:pt x="4194" y="243"/>
                    </a:lnTo>
                    <a:lnTo>
                      <a:pt x="4077" y="195"/>
                    </a:lnTo>
                    <a:lnTo>
                      <a:pt x="3960" y="156"/>
                    </a:lnTo>
                    <a:lnTo>
                      <a:pt x="3843" y="117"/>
                    </a:lnTo>
                    <a:lnTo>
                      <a:pt x="3717" y="78"/>
                    </a:lnTo>
                    <a:lnTo>
                      <a:pt x="3600" y="49"/>
                    </a:lnTo>
                    <a:lnTo>
                      <a:pt x="3474" y="29"/>
                    </a:lnTo>
                    <a:lnTo>
                      <a:pt x="3347" y="20"/>
                    </a:lnTo>
                    <a:lnTo>
                      <a:pt x="3221" y="10"/>
                    </a:lnTo>
                    <a:lnTo>
                      <a:pt x="3094"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4"/>
              <p:cNvSpPr/>
              <p:nvPr/>
            </p:nvSpPr>
            <p:spPr>
              <a:xfrm>
                <a:off x="7361625" y="1329075"/>
                <a:ext cx="41600" cy="126000"/>
              </a:xfrm>
              <a:custGeom>
                <a:rect b="b" l="l" r="r" t="t"/>
                <a:pathLst>
                  <a:path extrusionOk="0" h="5040" w="1664">
                    <a:moveTo>
                      <a:pt x="623" y="1"/>
                    </a:moveTo>
                    <a:lnTo>
                      <a:pt x="555" y="10"/>
                    </a:lnTo>
                    <a:lnTo>
                      <a:pt x="487" y="30"/>
                    </a:lnTo>
                    <a:lnTo>
                      <a:pt x="418" y="49"/>
                    </a:lnTo>
                    <a:lnTo>
                      <a:pt x="360" y="78"/>
                    </a:lnTo>
                    <a:lnTo>
                      <a:pt x="302" y="108"/>
                    </a:lnTo>
                    <a:lnTo>
                      <a:pt x="253" y="147"/>
                    </a:lnTo>
                    <a:lnTo>
                      <a:pt x="204" y="195"/>
                    </a:lnTo>
                    <a:lnTo>
                      <a:pt x="156" y="244"/>
                    </a:lnTo>
                    <a:lnTo>
                      <a:pt x="117" y="292"/>
                    </a:lnTo>
                    <a:lnTo>
                      <a:pt x="88" y="351"/>
                    </a:lnTo>
                    <a:lnTo>
                      <a:pt x="59" y="409"/>
                    </a:lnTo>
                    <a:lnTo>
                      <a:pt x="29" y="468"/>
                    </a:lnTo>
                    <a:lnTo>
                      <a:pt x="20" y="536"/>
                    </a:lnTo>
                    <a:lnTo>
                      <a:pt x="10" y="594"/>
                    </a:lnTo>
                    <a:lnTo>
                      <a:pt x="0" y="662"/>
                    </a:lnTo>
                    <a:lnTo>
                      <a:pt x="0" y="730"/>
                    </a:lnTo>
                    <a:lnTo>
                      <a:pt x="321" y="4417"/>
                    </a:lnTo>
                    <a:lnTo>
                      <a:pt x="331" y="4485"/>
                    </a:lnTo>
                    <a:lnTo>
                      <a:pt x="341" y="4553"/>
                    </a:lnTo>
                    <a:lnTo>
                      <a:pt x="360" y="4612"/>
                    </a:lnTo>
                    <a:lnTo>
                      <a:pt x="389" y="4670"/>
                    </a:lnTo>
                    <a:lnTo>
                      <a:pt x="428" y="4728"/>
                    </a:lnTo>
                    <a:lnTo>
                      <a:pt x="467" y="4787"/>
                    </a:lnTo>
                    <a:lnTo>
                      <a:pt x="506" y="4835"/>
                    </a:lnTo>
                    <a:lnTo>
                      <a:pt x="555" y="4874"/>
                    </a:lnTo>
                    <a:lnTo>
                      <a:pt x="603" y="4913"/>
                    </a:lnTo>
                    <a:lnTo>
                      <a:pt x="662" y="4952"/>
                    </a:lnTo>
                    <a:lnTo>
                      <a:pt x="720" y="4981"/>
                    </a:lnTo>
                    <a:lnTo>
                      <a:pt x="778" y="5001"/>
                    </a:lnTo>
                    <a:lnTo>
                      <a:pt x="847" y="5020"/>
                    </a:lnTo>
                    <a:lnTo>
                      <a:pt x="915" y="5030"/>
                    </a:lnTo>
                    <a:lnTo>
                      <a:pt x="983" y="5040"/>
                    </a:lnTo>
                    <a:lnTo>
                      <a:pt x="1051" y="5030"/>
                    </a:lnTo>
                    <a:lnTo>
                      <a:pt x="1119" y="5020"/>
                    </a:lnTo>
                    <a:lnTo>
                      <a:pt x="1187" y="5011"/>
                    </a:lnTo>
                    <a:lnTo>
                      <a:pt x="1245" y="4981"/>
                    </a:lnTo>
                    <a:lnTo>
                      <a:pt x="1304" y="4962"/>
                    </a:lnTo>
                    <a:lnTo>
                      <a:pt x="1362" y="4923"/>
                    </a:lnTo>
                    <a:lnTo>
                      <a:pt x="1420" y="4884"/>
                    </a:lnTo>
                    <a:lnTo>
                      <a:pt x="1469" y="4845"/>
                    </a:lnTo>
                    <a:lnTo>
                      <a:pt x="1508" y="4797"/>
                    </a:lnTo>
                    <a:lnTo>
                      <a:pt x="1547" y="4738"/>
                    </a:lnTo>
                    <a:lnTo>
                      <a:pt x="1586" y="4689"/>
                    </a:lnTo>
                    <a:lnTo>
                      <a:pt x="1615" y="4631"/>
                    </a:lnTo>
                    <a:lnTo>
                      <a:pt x="1634" y="4563"/>
                    </a:lnTo>
                    <a:lnTo>
                      <a:pt x="1654" y="4505"/>
                    </a:lnTo>
                    <a:lnTo>
                      <a:pt x="1664" y="4437"/>
                    </a:lnTo>
                    <a:lnTo>
                      <a:pt x="1664" y="4368"/>
                    </a:lnTo>
                    <a:lnTo>
                      <a:pt x="1664" y="4300"/>
                    </a:lnTo>
                    <a:lnTo>
                      <a:pt x="1352" y="623"/>
                    </a:lnTo>
                    <a:lnTo>
                      <a:pt x="1343" y="555"/>
                    </a:lnTo>
                    <a:lnTo>
                      <a:pt x="1323" y="487"/>
                    </a:lnTo>
                    <a:lnTo>
                      <a:pt x="1304" y="419"/>
                    </a:lnTo>
                    <a:lnTo>
                      <a:pt x="1275" y="361"/>
                    </a:lnTo>
                    <a:lnTo>
                      <a:pt x="1245" y="302"/>
                    </a:lnTo>
                    <a:lnTo>
                      <a:pt x="1206" y="254"/>
                    </a:lnTo>
                    <a:lnTo>
                      <a:pt x="1158" y="205"/>
                    </a:lnTo>
                    <a:lnTo>
                      <a:pt x="1109" y="156"/>
                    </a:lnTo>
                    <a:lnTo>
                      <a:pt x="1061" y="117"/>
                    </a:lnTo>
                    <a:lnTo>
                      <a:pt x="1002" y="88"/>
                    </a:lnTo>
                    <a:lnTo>
                      <a:pt x="944" y="59"/>
                    </a:lnTo>
                    <a:lnTo>
                      <a:pt x="885" y="30"/>
                    </a:lnTo>
                    <a:lnTo>
                      <a:pt x="827" y="20"/>
                    </a:lnTo>
                    <a:lnTo>
                      <a:pt x="759"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4"/>
              <p:cNvSpPr/>
              <p:nvPr/>
            </p:nvSpPr>
            <p:spPr>
              <a:xfrm>
                <a:off x="7307375" y="1342450"/>
                <a:ext cx="61800" cy="122125"/>
              </a:xfrm>
              <a:custGeom>
                <a:rect b="b" l="l" r="r" t="t"/>
                <a:pathLst>
                  <a:path extrusionOk="0" h="4885" w="2472">
                    <a:moveTo>
                      <a:pt x="672" y="1"/>
                    </a:moveTo>
                    <a:lnTo>
                      <a:pt x="604" y="10"/>
                    </a:lnTo>
                    <a:lnTo>
                      <a:pt x="546" y="20"/>
                    </a:lnTo>
                    <a:lnTo>
                      <a:pt x="478" y="40"/>
                    </a:lnTo>
                    <a:lnTo>
                      <a:pt x="468" y="40"/>
                    </a:lnTo>
                    <a:lnTo>
                      <a:pt x="409" y="59"/>
                    </a:lnTo>
                    <a:lnTo>
                      <a:pt x="341" y="88"/>
                    </a:lnTo>
                    <a:lnTo>
                      <a:pt x="283" y="127"/>
                    </a:lnTo>
                    <a:lnTo>
                      <a:pt x="234" y="166"/>
                    </a:lnTo>
                    <a:lnTo>
                      <a:pt x="186" y="215"/>
                    </a:lnTo>
                    <a:lnTo>
                      <a:pt x="147" y="263"/>
                    </a:lnTo>
                    <a:lnTo>
                      <a:pt x="108" y="312"/>
                    </a:lnTo>
                    <a:lnTo>
                      <a:pt x="79" y="370"/>
                    </a:lnTo>
                    <a:lnTo>
                      <a:pt x="49" y="429"/>
                    </a:lnTo>
                    <a:lnTo>
                      <a:pt x="30" y="487"/>
                    </a:lnTo>
                    <a:lnTo>
                      <a:pt x="11" y="555"/>
                    </a:lnTo>
                    <a:lnTo>
                      <a:pt x="1" y="623"/>
                    </a:lnTo>
                    <a:lnTo>
                      <a:pt x="1" y="682"/>
                    </a:lnTo>
                    <a:lnTo>
                      <a:pt x="1" y="750"/>
                    </a:lnTo>
                    <a:lnTo>
                      <a:pt x="11" y="818"/>
                    </a:lnTo>
                    <a:lnTo>
                      <a:pt x="30" y="886"/>
                    </a:lnTo>
                    <a:lnTo>
                      <a:pt x="1149" y="4417"/>
                    </a:lnTo>
                    <a:lnTo>
                      <a:pt x="1168" y="4476"/>
                    </a:lnTo>
                    <a:lnTo>
                      <a:pt x="1197" y="4534"/>
                    </a:lnTo>
                    <a:lnTo>
                      <a:pt x="1236" y="4592"/>
                    </a:lnTo>
                    <a:lnTo>
                      <a:pt x="1275" y="4651"/>
                    </a:lnTo>
                    <a:lnTo>
                      <a:pt x="1324" y="4690"/>
                    </a:lnTo>
                    <a:lnTo>
                      <a:pt x="1372" y="4738"/>
                    </a:lnTo>
                    <a:lnTo>
                      <a:pt x="1421" y="4777"/>
                    </a:lnTo>
                    <a:lnTo>
                      <a:pt x="1479" y="4806"/>
                    </a:lnTo>
                    <a:lnTo>
                      <a:pt x="1538" y="4835"/>
                    </a:lnTo>
                    <a:lnTo>
                      <a:pt x="1596" y="4855"/>
                    </a:lnTo>
                    <a:lnTo>
                      <a:pt x="1664" y="4874"/>
                    </a:lnTo>
                    <a:lnTo>
                      <a:pt x="1732" y="4884"/>
                    </a:lnTo>
                    <a:lnTo>
                      <a:pt x="1859" y="4884"/>
                    </a:lnTo>
                    <a:lnTo>
                      <a:pt x="1927" y="4865"/>
                    </a:lnTo>
                    <a:lnTo>
                      <a:pt x="1995" y="4855"/>
                    </a:lnTo>
                    <a:lnTo>
                      <a:pt x="1995" y="4845"/>
                    </a:lnTo>
                    <a:lnTo>
                      <a:pt x="2063" y="4826"/>
                    </a:lnTo>
                    <a:lnTo>
                      <a:pt x="2122" y="4797"/>
                    </a:lnTo>
                    <a:lnTo>
                      <a:pt x="2180" y="4758"/>
                    </a:lnTo>
                    <a:lnTo>
                      <a:pt x="2229" y="4719"/>
                    </a:lnTo>
                    <a:lnTo>
                      <a:pt x="2277" y="4680"/>
                    </a:lnTo>
                    <a:lnTo>
                      <a:pt x="2326" y="4621"/>
                    </a:lnTo>
                    <a:lnTo>
                      <a:pt x="2365" y="4573"/>
                    </a:lnTo>
                    <a:lnTo>
                      <a:pt x="2394" y="4514"/>
                    </a:lnTo>
                    <a:lnTo>
                      <a:pt x="2423" y="4456"/>
                    </a:lnTo>
                    <a:lnTo>
                      <a:pt x="2443" y="4398"/>
                    </a:lnTo>
                    <a:lnTo>
                      <a:pt x="2462" y="4330"/>
                    </a:lnTo>
                    <a:lnTo>
                      <a:pt x="2472" y="4271"/>
                    </a:lnTo>
                    <a:lnTo>
                      <a:pt x="2472" y="4203"/>
                    </a:lnTo>
                    <a:lnTo>
                      <a:pt x="2462" y="4135"/>
                    </a:lnTo>
                    <a:lnTo>
                      <a:pt x="2452" y="4067"/>
                    </a:lnTo>
                    <a:lnTo>
                      <a:pt x="2443" y="4009"/>
                    </a:lnTo>
                    <a:lnTo>
                      <a:pt x="1324" y="477"/>
                    </a:lnTo>
                    <a:lnTo>
                      <a:pt x="1295" y="409"/>
                    </a:lnTo>
                    <a:lnTo>
                      <a:pt x="1265" y="351"/>
                    </a:lnTo>
                    <a:lnTo>
                      <a:pt x="1227" y="292"/>
                    </a:lnTo>
                    <a:lnTo>
                      <a:pt x="1188" y="244"/>
                    </a:lnTo>
                    <a:lnTo>
                      <a:pt x="1149" y="195"/>
                    </a:lnTo>
                    <a:lnTo>
                      <a:pt x="1100" y="156"/>
                    </a:lnTo>
                    <a:lnTo>
                      <a:pt x="1042" y="117"/>
                    </a:lnTo>
                    <a:lnTo>
                      <a:pt x="983" y="78"/>
                    </a:lnTo>
                    <a:lnTo>
                      <a:pt x="925" y="59"/>
                    </a:lnTo>
                    <a:lnTo>
                      <a:pt x="867" y="30"/>
                    </a:lnTo>
                    <a:lnTo>
                      <a:pt x="808" y="20"/>
                    </a:lnTo>
                    <a:lnTo>
                      <a:pt x="740" y="10"/>
                    </a:lnTo>
                    <a:lnTo>
                      <a:pt x="672"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4"/>
              <p:cNvSpPr/>
              <p:nvPr/>
            </p:nvSpPr>
            <p:spPr>
              <a:xfrm>
                <a:off x="7298875" y="1424900"/>
                <a:ext cx="51825" cy="100475"/>
              </a:xfrm>
              <a:custGeom>
                <a:rect b="b" l="l" r="r" t="t"/>
                <a:pathLst>
                  <a:path extrusionOk="0" h="4019" w="2073">
                    <a:moveTo>
                      <a:pt x="603" y="0"/>
                    </a:moveTo>
                    <a:lnTo>
                      <a:pt x="535" y="10"/>
                    </a:lnTo>
                    <a:lnTo>
                      <a:pt x="467" y="30"/>
                    </a:lnTo>
                    <a:lnTo>
                      <a:pt x="409" y="59"/>
                    </a:lnTo>
                    <a:lnTo>
                      <a:pt x="351" y="88"/>
                    </a:lnTo>
                    <a:lnTo>
                      <a:pt x="292" y="117"/>
                    </a:lnTo>
                    <a:lnTo>
                      <a:pt x="234" y="166"/>
                    </a:lnTo>
                    <a:lnTo>
                      <a:pt x="185" y="205"/>
                    </a:lnTo>
                    <a:lnTo>
                      <a:pt x="146" y="253"/>
                    </a:lnTo>
                    <a:lnTo>
                      <a:pt x="107" y="312"/>
                    </a:lnTo>
                    <a:lnTo>
                      <a:pt x="78" y="370"/>
                    </a:lnTo>
                    <a:lnTo>
                      <a:pt x="49" y="428"/>
                    </a:lnTo>
                    <a:lnTo>
                      <a:pt x="30" y="487"/>
                    </a:lnTo>
                    <a:lnTo>
                      <a:pt x="10" y="545"/>
                    </a:lnTo>
                    <a:lnTo>
                      <a:pt x="0" y="613"/>
                    </a:lnTo>
                    <a:lnTo>
                      <a:pt x="0" y="681"/>
                    </a:lnTo>
                    <a:lnTo>
                      <a:pt x="0" y="749"/>
                    </a:lnTo>
                    <a:lnTo>
                      <a:pt x="10" y="818"/>
                    </a:lnTo>
                    <a:lnTo>
                      <a:pt x="30" y="886"/>
                    </a:lnTo>
                    <a:lnTo>
                      <a:pt x="749" y="3551"/>
                    </a:lnTo>
                    <a:lnTo>
                      <a:pt x="769" y="3610"/>
                    </a:lnTo>
                    <a:lnTo>
                      <a:pt x="798" y="3678"/>
                    </a:lnTo>
                    <a:lnTo>
                      <a:pt x="837" y="3726"/>
                    </a:lnTo>
                    <a:lnTo>
                      <a:pt x="876" y="3785"/>
                    </a:lnTo>
                    <a:lnTo>
                      <a:pt x="925" y="3833"/>
                    </a:lnTo>
                    <a:lnTo>
                      <a:pt x="973" y="3872"/>
                    </a:lnTo>
                    <a:lnTo>
                      <a:pt x="1022" y="3911"/>
                    </a:lnTo>
                    <a:lnTo>
                      <a:pt x="1080" y="3940"/>
                    </a:lnTo>
                    <a:lnTo>
                      <a:pt x="1139" y="3969"/>
                    </a:lnTo>
                    <a:lnTo>
                      <a:pt x="1207" y="3989"/>
                    </a:lnTo>
                    <a:lnTo>
                      <a:pt x="1265" y="4008"/>
                    </a:lnTo>
                    <a:lnTo>
                      <a:pt x="1333" y="4018"/>
                    </a:lnTo>
                    <a:lnTo>
                      <a:pt x="1469" y="4018"/>
                    </a:lnTo>
                    <a:lnTo>
                      <a:pt x="1528" y="4008"/>
                    </a:lnTo>
                    <a:lnTo>
                      <a:pt x="1596" y="3989"/>
                    </a:lnTo>
                    <a:lnTo>
                      <a:pt x="1664" y="3969"/>
                    </a:lnTo>
                    <a:lnTo>
                      <a:pt x="1722" y="3931"/>
                    </a:lnTo>
                    <a:lnTo>
                      <a:pt x="1781" y="3901"/>
                    </a:lnTo>
                    <a:lnTo>
                      <a:pt x="1829" y="3862"/>
                    </a:lnTo>
                    <a:lnTo>
                      <a:pt x="1878" y="3814"/>
                    </a:lnTo>
                    <a:lnTo>
                      <a:pt x="1926" y="3765"/>
                    </a:lnTo>
                    <a:lnTo>
                      <a:pt x="1965" y="3707"/>
                    </a:lnTo>
                    <a:lnTo>
                      <a:pt x="1995" y="3658"/>
                    </a:lnTo>
                    <a:lnTo>
                      <a:pt x="2024" y="3600"/>
                    </a:lnTo>
                    <a:lnTo>
                      <a:pt x="2043" y="3532"/>
                    </a:lnTo>
                    <a:lnTo>
                      <a:pt x="2063" y="3473"/>
                    </a:lnTo>
                    <a:lnTo>
                      <a:pt x="2072" y="3405"/>
                    </a:lnTo>
                    <a:lnTo>
                      <a:pt x="2072" y="3337"/>
                    </a:lnTo>
                    <a:lnTo>
                      <a:pt x="2063" y="3269"/>
                    </a:lnTo>
                    <a:lnTo>
                      <a:pt x="2053" y="3211"/>
                    </a:lnTo>
                    <a:lnTo>
                      <a:pt x="2043" y="3143"/>
                    </a:lnTo>
                    <a:lnTo>
                      <a:pt x="1323" y="477"/>
                    </a:lnTo>
                    <a:lnTo>
                      <a:pt x="1294" y="409"/>
                    </a:lnTo>
                    <a:lnTo>
                      <a:pt x="1265" y="351"/>
                    </a:lnTo>
                    <a:lnTo>
                      <a:pt x="1236" y="292"/>
                    </a:lnTo>
                    <a:lnTo>
                      <a:pt x="1187" y="234"/>
                    </a:lnTo>
                    <a:lnTo>
                      <a:pt x="1148" y="195"/>
                    </a:lnTo>
                    <a:lnTo>
                      <a:pt x="1100" y="146"/>
                    </a:lnTo>
                    <a:lnTo>
                      <a:pt x="1041" y="107"/>
                    </a:lnTo>
                    <a:lnTo>
                      <a:pt x="983" y="78"/>
                    </a:lnTo>
                    <a:lnTo>
                      <a:pt x="925" y="49"/>
                    </a:lnTo>
                    <a:lnTo>
                      <a:pt x="866" y="30"/>
                    </a:lnTo>
                    <a:lnTo>
                      <a:pt x="808" y="10"/>
                    </a:lnTo>
                    <a:lnTo>
                      <a:pt x="740"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4"/>
              <p:cNvSpPr/>
              <p:nvPr/>
            </p:nvSpPr>
            <p:spPr>
              <a:xfrm>
                <a:off x="7269200" y="1438275"/>
                <a:ext cx="55950" cy="99250"/>
              </a:xfrm>
              <a:custGeom>
                <a:rect b="b" l="l" r="r" t="t"/>
                <a:pathLst>
                  <a:path extrusionOk="0" h="3970" w="2238">
                    <a:moveTo>
                      <a:pt x="701" y="0"/>
                    </a:moveTo>
                    <a:lnTo>
                      <a:pt x="633" y="10"/>
                    </a:lnTo>
                    <a:lnTo>
                      <a:pt x="565" y="10"/>
                    </a:lnTo>
                    <a:lnTo>
                      <a:pt x="497" y="30"/>
                    </a:lnTo>
                    <a:lnTo>
                      <a:pt x="429" y="49"/>
                    </a:lnTo>
                    <a:lnTo>
                      <a:pt x="370" y="78"/>
                    </a:lnTo>
                    <a:lnTo>
                      <a:pt x="312" y="117"/>
                    </a:lnTo>
                    <a:lnTo>
                      <a:pt x="253" y="156"/>
                    </a:lnTo>
                    <a:lnTo>
                      <a:pt x="205" y="195"/>
                    </a:lnTo>
                    <a:lnTo>
                      <a:pt x="166" y="244"/>
                    </a:lnTo>
                    <a:lnTo>
                      <a:pt x="127" y="292"/>
                    </a:lnTo>
                    <a:lnTo>
                      <a:pt x="88" y="351"/>
                    </a:lnTo>
                    <a:lnTo>
                      <a:pt x="59" y="409"/>
                    </a:lnTo>
                    <a:lnTo>
                      <a:pt x="39" y="467"/>
                    </a:lnTo>
                    <a:lnTo>
                      <a:pt x="20" y="536"/>
                    </a:lnTo>
                    <a:lnTo>
                      <a:pt x="10" y="594"/>
                    </a:lnTo>
                    <a:lnTo>
                      <a:pt x="1" y="662"/>
                    </a:lnTo>
                    <a:lnTo>
                      <a:pt x="1" y="730"/>
                    </a:lnTo>
                    <a:lnTo>
                      <a:pt x="10" y="798"/>
                    </a:lnTo>
                    <a:lnTo>
                      <a:pt x="30" y="857"/>
                    </a:lnTo>
                    <a:lnTo>
                      <a:pt x="49" y="925"/>
                    </a:lnTo>
                    <a:lnTo>
                      <a:pt x="934" y="3541"/>
                    </a:lnTo>
                    <a:lnTo>
                      <a:pt x="964" y="3610"/>
                    </a:lnTo>
                    <a:lnTo>
                      <a:pt x="993" y="3668"/>
                    </a:lnTo>
                    <a:lnTo>
                      <a:pt x="1032" y="3717"/>
                    </a:lnTo>
                    <a:lnTo>
                      <a:pt x="1080" y="3765"/>
                    </a:lnTo>
                    <a:lnTo>
                      <a:pt x="1129" y="3814"/>
                    </a:lnTo>
                    <a:lnTo>
                      <a:pt x="1178" y="3853"/>
                    </a:lnTo>
                    <a:lnTo>
                      <a:pt x="1236" y="3892"/>
                    </a:lnTo>
                    <a:lnTo>
                      <a:pt x="1294" y="3911"/>
                    </a:lnTo>
                    <a:lnTo>
                      <a:pt x="1353" y="3940"/>
                    </a:lnTo>
                    <a:lnTo>
                      <a:pt x="1411" y="3960"/>
                    </a:lnTo>
                    <a:lnTo>
                      <a:pt x="1479" y="3969"/>
                    </a:lnTo>
                    <a:lnTo>
                      <a:pt x="1615" y="3969"/>
                    </a:lnTo>
                    <a:lnTo>
                      <a:pt x="1674" y="3960"/>
                    </a:lnTo>
                    <a:lnTo>
                      <a:pt x="1742" y="3950"/>
                    </a:lnTo>
                    <a:lnTo>
                      <a:pt x="1810" y="3931"/>
                    </a:lnTo>
                    <a:lnTo>
                      <a:pt x="1868" y="3901"/>
                    </a:lnTo>
                    <a:lnTo>
                      <a:pt x="1927" y="3862"/>
                    </a:lnTo>
                    <a:lnTo>
                      <a:pt x="1985" y="3824"/>
                    </a:lnTo>
                    <a:lnTo>
                      <a:pt x="2034" y="3785"/>
                    </a:lnTo>
                    <a:lnTo>
                      <a:pt x="2082" y="3736"/>
                    </a:lnTo>
                    <a:lnTo>
                      <a:pt x="2121" y="3687"/>
                    </a:lnTo>
                    <a:lnTo>
                      <a:pt x="2150" y="3629"/>
                    </a:lnTo>
                    <a:lnTo>
                      <a:pt x="2180" y="3571"/>
                    </a:lnTo>
                    <a:lnTo>
                      <a:pt x="2209" y="3512"/>
                    </a:lnTo>
                    <a:lnTo>
                      <a:pt x="2228" y="3444"/>
                    </a:lnTo>
                    <a:lnTo>
                      <a:pt x="2238" y="3386"/>
                    </a:lnTo>
                    <a:lnTo>
                      <a:pt x="2238" y="3318"/>
                    </a:lnTo>
                    <a:lnTo>
                      <a:pt x="2238" y="3250"/>
                    </a:lnTo>
                    <a:lnTo>
                      <a:pt x="2228" y="3182"/>
                    </a:lnTo>
                    <a:lnTo>
                      <a:pt x="2219" y="3113"/>
                    </a:lnTo>
                    <a:lnTo>
                      <a:pt x="2199" y="3055"/>
                    </a:lnTo>
                    <a:lnTo>
                      <a:pt x="1304" y="438"/>
                    </a:lnTo>
                    <a:lnTo>
                      <a:pt x="1285" y="370"/>
                    </a:lnTo>
                    <a:lnTo>
                      <a:pt x="1246" y="312"/>
                    </a:lnTo>
                    <a:lnTo>
                      <a:pt x="1207" y="263"/>
                    </a:lnTo>
                    <a:lnTo>
                      <a:pt x="1168" y="214"/>
                    </a:lnTo>
                    <a:lnTo>
                      <a:pt x="1119" y="166"/>
                    </a:lnTo>
                    <a:lnTo>
                      <a:pt x="1061" y="127"/>
                    </a:lnTo>
                    <a:lnTo>
                      <a:pt x="1012" y="88"/>
                    </a:lnTo>
                    <a:lnTo>
                      <a:pt x="954" y="59"/>
                    </a:lnTo>
                    <a:lnTo>
                      <a:pt x="886" y="39"/>
                    </a:lnTo>
                    <a:lnTo>
                      <a:pt x="827" y="20"/>
                    </a:lnTo>
                    <a:lnTo>
                      <a:pt x="759" y="10"/>
                    </a:lnTo>
                    <a:lnTo>
                      <a:pt x="701"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4"/>
              <p:cNvSpPr/>
              <p:nvPr/>
            </p:nvSpPr>
            <p:spPr>
              <a:xfrm>
                <a:off x="7340950" y="1470375"/>
                <a:ext cx="98025" cy="75650"/>
              </a:xfrm>
              <a:custGeom>
                <a:rect b="b" l="l" r="r" t="t"/>
                <a:pathLst>
                  <a:path extrusionOk="0" h="3026" w="3921">
                    <a:moveTo>
                      <a:pt x="3668" y="1"/>
                    </a:moveTo>
                    <a:lnTo>
                      <a:pt x="983" y="146"/>
                    </a:lnTo>
                    <a:lnTo>
                      <a:pt x="876" y="234"/>
                    </a:lnTo>
                    <a:lnTo>
                      <a:pt x="779" y="331"/>
                    </a:lnTo>
                    <a:lnTo>
                      <a:pt x="691" y="429"/>
                    </a:lnTo>
                    <a:lnTo>
                      <a:pt x="603" y="536"/>
                    </a:lnTo>
                    <a:lnTo>
                      <a:pt x="516" y="643"/>
                    </a:lnTo>
                    <a:lnTo>
                      <a:pt x="438" y="750"/>
                    </a:lnTo>
                    <a:lnTo>
                      <a:pt x="370" y="866"/>
                    </a:lnTo>
                    <a:lnTo>
                      <a:pt x="302" y="983"/>
                    </a:lnTo>
                    <a:lnTo>
                      <a:pt x="243" y="1110"/>
                    </a:lnTo>
                    <a:lnTo>
                      <a:pt x="185" y="1236"/>
                    </a:lnTo>
                    <a:lnTo>
                      <a:pt x="136" y="1362"/>
                    </a:lnTo>
                    <a:lnTo>
                      <a:pt x="98" y="1489"/>
                    </a:lnTo>
                    <a:lnTo>
                      <a:pt x="68" y="1625"/>
                    </a:lnTo>
                    <a:lnTo>
                      <a:pt x="39" y="1761"/>
                    </a:lnTo>
                    <a:lnTo>
                      <a:pt x="20" y="1898"/>
                    </a:lnTo>
                    <a:lnTo>
                      <a:pt x="0" y="2034"/>
                    </a:lnTo>
                    <a:lnTo>
                      <a:pt x="20" y="2160"/>
                    </a:lnTo>
                    <a:lnTo>
                      <a:pt x="49" y="2277"/>
                    </a:lnTo>
                    <a:lnTo>
                      <a:pt x="98" y="2384"/>
                    </a:lnTo>
                    <a:lnTo>
                      <a:pt x="146" y="2491"/>
                    </a:lnTo>
                    <a:lnTo>
                      <a:pt x="214" y="2588"/>
                    </a:lnTo>
                    <a:lnTo>
                      <a:pt x="292" y="2676"/>
                    </a:lnTo>
                    <a:lnTo>
                      <a:pt x="370" y="2754"/>
                    </a:lnTo>
                    <a:lnTo>
                      <a:pt x="467" y="2831"/>
                    </a:lnTo>
                    <a:lnTo>
                      <a:pt x="565" y="2890"/>
                    </a:lnTo>
                    <a:lnTo>
                      <a:pt x="672" y="2938"/>
                    </a:lnTo>
                    <a:lnTo>
                      <a:pt x="779" y="2977"/>
                    </a:lnTo>
                    <a:lnTo>
                      <a:pt x="895" y="3007"/>
                    </a:lnTo>
                    <a:lnTo>
                      <a:pt x="1012" y="3026"/>
                    </a:lnTo>
                    <a:lnTo>
                      <a:pt x="1129" y="3026"/>
                    </a:lnTo>
                    <a:lnTo>
                      <a:pt x="1245" y="3016"/>
                    </a:lnTo>
                    <a:lnTo>
                      <a:pt x="1372" y="2987"/>
                    </a:lnTo>
                    <a:lnTo>
                      <a:pt x="3104" y="2540"/>
                    </a:lnTo>
                    <a:lnTo>
                      <a:pt x="3201" y="2510"/>
                    </a:lnTo>
                    <a:lnTo>
                      <a:pt x="3298" y="2471"/>
                    </a:lnTo>
                    <a:lnTo>
                      <a:pt x="3395" y="2423"/>
                    </a:lnTo>
                    <a:lnTo>
                      <a:pt x="3473" y="2364"/>
                    </a:lnTo>
                    <a:lnTo>
                      <a:pt x="3551" y="2296"/>
                    </a:lnTo>
                    <a:lnTo>
                      <a:pt x="3629" y="2228"/>
                    </a:lnTo>
                    <a:lnTo>
                      <a:pt x="3697" y="2150"/>
                    </a:lnTo>
                    <a:lnTo>
                      <a:pt x="3755" y="2063"/>
                    </a:lnTo>
                    <a:lnTo>
                      <a:pt x="3804" y="1975"/>
                    </a:lnTo>
                    <a:lnTo>
                      <a:pt x="3843" y="1888"/>
                    </a:lnTo>
                    <a:lnTo>
                      <a:pt x="3872" y="1791"/>
                    </a:lnTo>
                    <a:lnTo>
                      <a:pt x="3901" y="1693"/>
                    </a:lnTo>
                    <a:lnTo>
                      <a:pt x="3921" y="1596"/>
                    </a:lnTo>
                    <a:lnTo>
                      <a:pt x="3921" y="1489"/>
                    </a:lnTo>
                    <a:lnTo>
                      <a:pt x="3921" y="1382"/>
                    </a:lnTo>
                    <a:lnTo>
                      <a:pt x="3901" y="1275"/>
                    </a:lnTo>
                    <a:lnTo>
                      <a:pt x="3668" y="1"/>
                    </a:lnTo>
                    <a:close/>
                  </a:path>
                </a:pathLst>
              </a:custGeom>
              <a:solidFill>
                <a:srgbClr val="E5A2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4"/>
              <p:cNvSpPr/>
              <p:nvPr/>
            </p:nvSpPr>
            <p:spPr>
              <a:xfrm>
                <a:off x="7345325" y="1471100"/>
                <a:ext cx="72750" cy="34075"/>
              </a:xfrm>
              <a:custGeom>
                <a:rect b="b" l="l" r="r" t="t"/>
                <a:pathLst>
                  <a:path extrusionOk="0" h="1363" w="2910">
                    <a:moveTo>
                      <a:pt x="2909" y="1"/>
                    </a:moveTo>
                    <a:lnTo>
                      <a:pt x="808" y="117"/>
                    </a:lnTo>
                    <a:lnTo>
                      <a:pt x="681" y="234"/>
                    </a:lnTo>
                    <a:lnTo>
                      <a:pt x="555" y="361"/>
                    </a:lnTo>
                    <a:lnTo>
                      <a:pt x="438" y="487"/>
                    </a:lnTo>
                    <a:lnTo>
                      <a:pt x="331" y="623"/>
                    </a:lnTo>
                    <a:lnTo>
                      <a:pt x="234" y="769"/>
                    </a:lnTo>
                    <a:lnTo>
                      <a:pt x="146" y="925"/>
                    </a:lnTo>
                    <a:lnTo>
                      <a:pt x="68" y="1081"/>
                    </a:lnTo>
                    <a:lnTo>
                      <a:pt x="0" y="1236"/>
                    </a:lnTo>
                    <a:lnTo>
                      <a:pt x="117" y="1285"/>
                    </a:lnTo>
                    <a:lnTo>
                      <a:pt x="234" y="1314"/>
                    </a:lnTo>
                    <a:lnTo>
                      <a:pt x="351" y="1333"/>
                    </a:lnTo>
                    <a:lnTo>
                      <a:pt x="467" y="1353"/>
                    </a:lnTo>
                    <a:lnTo>
                      <a:pt x="584" y="1363"/>
                    </a:lnTo>
                    <a:lnTo>
                      <a:pt x="691" y="1363"/>
                    </a:lnTo>
                    <a:lnTo>
                      <a:pt x="808" y="1353"/>
                    </a:lnTo>
                    <a:lnTo>
                      <a:pt x="915" y="1343"/>
                    </a:lnTo>
                    <a:lnTo>
                      <a:pt x="1022" y="1324"/>
                    </a:lnTo>
                    <a:lnTo>
                      <a:pt x="1129" y="1304"/>
                    </a:lnTo>
                    <a:lnTo>
                      <a:pt x="1343" y="1236"/>
                    </a:lnTo>
                    <a:lnTo>
                      <a:pt x="1537" y="1158"/>
                    </a:lnTo>
                    <a:lnTo>
                      <a:pt x="1732" y="1051"/>
                    </a:lnTo>
                    <a:lnTo>
                      <a:pt x="1917" y="944"/>
                    </a:lnTo>
                    <a:lnTo>
                      <a:pt x="2092" y="818"/>
                    </a:lnTo>
                    <a:lnTo>
                      <a:pt x="2248" y="682"/>
                    </a:lnTo>
                    <a:lnTo>
                      <a:pt x="2403" y="546"/>
                    </a:lnTo>
                    <a:lnTo>
                      <a:pt x="2549" y="409"/>
                    </a:lnTo>
                    <a:lnTo>
                      <a:pt x="2685" y="263"/>
                    </a:lnTo>
                    <a:lnTo>
                      <a:pt x="2802" y="127"/>
                    </a:lnTo>
                    <a:lnTo>
                      <a:pt x="2909" y="1"/>
                    </a:lnTo>
                    <a:close/>
                  </a:path>
                </a:pathLst>
              </a:custGeom>
              <a:solidFill>
                <a:srgbClr val="C68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4"/>
              <p:cNvSpPr/>
              <p:nvPr/>
            </p:nvSpPr>
            <p:spPr>
              <a:xfrm>
                <a:off x="7337300" y="1439500"/>
                <a:ext cx="95350" cy="46225"/>
              </a:xfrm>
              <a:custGeom>
                <a:rect b="b" l="l" r="r" t="t"/>
                <a:pathLst>
                  <a:path extrusionOk="0" h="1849" w="3814">
                    <a:moveTo>
                      <a:pt x="2899" y="0"/>
                    </a:moveTo>
                    <a:lnTo>
                      <a:pt x="2831" y="10"/>
                    </a:lnTo>
                    <a:lnTo>
                      <a:pt x="2753" y="20"/>
                    </a:lnTo>
                    <a:lnTo>
                      <a:pt x="10" y="739"/>
                    </a:lnTo>
                    <a:lnTo>
                      <a:pt x="0" y="739"/>
                    </a:lnTo>
                    <a:lnTo>
                      <a:pt x="0" y="749"/>
                    </a:lnTo>
                    <a:lnTo>
                      <a:pt x="10" y="808"/>
                    </a:lnTo>
                    <a:lnTo>
                      <a:pt x="39" y="934"/>
                    </a:lnTo>
                    <a:lnTo>
                      <a:pt x="88" y="1070"/>
                    </a:lnTo>
                    <a:lnTo>
                      <a:pt x="146" y="1187"/>
                    </a:lnTo>
                    <a:lnTo>
                      <a:pt x="214" y="1294"/>
                    </a:lnTo>
                    <a:lnTo>
                      <a:pt x="292" y="1401"/>
                    </a:lnTo>
                    <a:lnTo>
                      <a:pt x="380" y="1498"/>
                    </a:lnTo>
                    <a:lnTo>
                      <a:pt x="487" y="1576"/>
                    </a:lnTo>
                    <a:lnTo>
                      <a:pt x="584" y="1654"/>
                    </a:lnTo>
                    <a:lnTo>
                      <a:pt x="701" y="1712"/>
                    </a:lnTo>
                    <a:lnTo>
                      <a:pt x="818" y="1771"/>
                    </a:lnTo>
                    <a:lnTo>
                      <a:pt x="944" y="1810"/>
                    </a:lnTo>
                    <a:lnTo>
                      <a:pt x="1070" y="1829"/>
                    </a:lnTo>
                    <a:lnTo>
                      <a:pt x="1207" y="1848"/>
                    </a:lnTo>
                    <a:lnTo>
                      <a:pt x="1343" y="1848"/>
                    </a:lnTo>
                    <a:lnTo>
                      <a:pt x="1479" y="1839"/>
                    </a:lnTo>
                    <a:lnTo>
                      <a:pt x="1605" y="1810"/>
                    </a:lnTo>
                    <a:lnTo>
                      <a:pt x="3814" y="1236"/>
                    </a:lnTo>
                    <a:lnTo>
                      <a:pt x="3639" y="535"/>
                    </a:lnTo>
                    <a:lnTo>
                      <a:pt x="3609" y="467"/>
                    </a:lnTo>
                    <a:lnTo>
                      <a:pt x="3580" y="399"/>
                    </a:lnTo>
                    <a:lnTo>
                      <a:pt x="3551" y="341"/>
                    </a:lnTo>
                    <a:lnTo>
                      <a:pt x="3512" y="282"/>
                    </a:lnTo>
                    <a:lnTo>
                      <a:pt x="3464" y="224"/>
                    </a:lnTo>
                    <a:lnTo>
                      <a:pt x="3415" y="175"/>
                    </a:lnTo>
                    <a:lnTo>
                      <a:pt x="3357" y="136"/>
                    </a:lnTo>
                    <a:lnTo>
                      <a:pt x="3298" y="97"/>
                    </a:lnTo>
                    <a:lnTo>
                      <a:pt x="3240" y="68"/>
                    </a:lnTo>
                    <a:lnTo>
                      <a:pt x="3172" y="39"/>
                    </a:lnTo>
                    <a:lnTo>
                      <a:pt x="3113" y="20"/>
                    </a:lnTo>
                    <a:lnTo>
                      <a:pt x="3045" y="10"/>
                    </a:lnTo>
                    <a:lnTo>
                      <a:pt x="2967" y="0"/>
                    </a:lnTo>
                    <a:close/>
                  </a:path>
                </a:pathLst>
              </a:custGeom>
              <a:solidFill>
                <a:srgbClr val="E5A2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27" name="Google Shape;227;p4"/>
          <p:cNvGrpSpPr/>
          <p:nvPr/>
        </p:nvGrpSpPr>
        <p:grpSpPr>
          <a:xfrm>
            <a:off x="5331475" y="2173731"/>
            <a:ext cx="643162" cy="1657248"/>
            <a:chOff x="5175534" y="1398875"/>
            <a:chExt cx="880200" cy="2268028"/>
          </a:xfrm>
        </p:grpSpPr>
        <p:sp>
          <p:nvSpPr>
            <p:cNvPr id="228" name="Google Shape;228;p4"/>
            <p:cNvSpPr/>
            <p:nvPr/>
          </p:nvSpPr>
          <p:spPr>
            <a:xfrm>
              <a:off x="5175534" y="3505203"/>
              <a:ext cx="880200" cy="1617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9" name="Google Shape;229;p4"/>
            <p:cNvGrpSpPr/>
            <p:nvPr/>
          </p:nvGrpSpPr>
          <p:grpSpPr>
            <a:xfrm>
              <a:off x="5191388" y="1398875"/>
              <a:ext cx="737150" cy="2239400"/>
              <a:chOff x="5252413" y="1398875"/>
              <a:chExt cx="737150" cy="2239400"/>
            </a:xfrm>
          </p:grpSpPr>
          <p:sp>
            <p:nvSpPr>
              <p:cNvPr id="230" name="Google Shape;230;p4"/>
              <p:cNvSpPr/>
              <p:nvPr/>
            </p:nvSpPr>
            <p:spPr>
              <a:xfrm>
                <a:off x="5404413" y="2004450"/>
                <a:ext cx="98025" cy="534575"/>
              </a:xfrm>
              <a:custGeom>
                <a:rect b="b" l="l" r="r" t="t"/>
                <a:pathLst>
                  <a:path extrusionOk="0" fill="none" h="21383" w="3921">
                    <a:moveTo>
                      <a:pt x="3921" y="0"/>
                    </a:moveTo>
                    <a:lnTo>
                      <a:pt x="3921" y="0"/>
                    </a:lnTo>
                    <a:lnTo>
                      <a:pt x="3327" y="1635"/>
                    </a:lnTo>
                    <a:lnTo>
                      <a:pt x="2724" y="3327"/>
                    </a:lnTo>
                    <a:lnTo>
                      <a:pt x="2024" y="5321"/>
                    </a:lnTo>
                    <a:lnTo>
                      <a:pt x="1313" y="7374"/>
                    </a:lnTo>
                    <a:lnTo>
                      <a:pt x="983" y="8357"/>
                    </a:lnTo>
                    <a:lnTo>
                      <a:pt x="681" y="9261"/>
                    </a:lnTo>
                    <a:lnTo>
                      <a:pt x="428" y="10078"/>
                    </a:lnTo>
                    <a:lnTo>
                      <a:pt x="224" y="10759"/>
                    </a:lnTo>
                    <a:lnTo>
                      <a:pt x="146" y="11051"/>
                    </a:lnTo>
                    <a:lnTo>
                      <a:pt x="78" y="11294"/>
                    </a:lnTo>
                    <a:lnTo>
                      <a:pt x="39" y="11499"/>
                    </a:lnTo>
                    <a:lnTo>
                      <a:pt x="10" y="11645"/>
                    </a:lnTo>
                    <a:lnTo>
                      <a:pt x="10" y="11645"/>
                    </a:lnTo>
                    <a:lnTo>
                      <a:pt x="0" y="11791"/>
                    </a:lnTo>
                    <a:lnTo>
                      <a:pt x="0" y="11975"/>
                    </a:lnTo>
                    <a:lnTo>
                      <a:pt x="0" y="12452"/>
                    </a:lnTo>
                    <a:lnTo>
                      <a:pt x="20" y="13045"/>
                    </a:lnTo>
                    <a:lnTo>
                      <a:pt x="59" y="13736"/>
                    </a:lnTo>
                    <a:lnTo>
                      <a:pt x="107" y="14505"/>
                    </a:lnTo>
                    <a:lnTo>
                      <a:pt x="156" y="15322"/>
                    </a:lnTo>
                    <a:lnTo>
                      <a:pt x="282" y="17024"/>
                    </a:lnTo>
                    <a:lnTo>
                      <a:pt x="418" y="18658"/>
                    </a:lnTo>
                    <a:lnTo>
                      <a:pt x="545" y="20050"/>
                    </a:lnTo>
                    <a:lnTo>
                      <a:pt x="662" y="21382"/>
                    </a:lnTo>
                  </a:path>
                </a:pathLst>
              </a:custGeom>
              <a:noFill/>
              <a:ln cap="rnd" cmpd="sng" w="67850">
                <a:solidFill>
                  <a:srgbClr val="D799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
              <p:cNvSpPr/>
              <p:nvPr/>
            </p:nvSpPr>
            <p:spPr>
              <a:xfrm>
                <a:off x="5398563" y="1954100"/>
                <a:ext cx="162000" cy="212100"/>
              </a:xfrm>
              <a:custGeom>
                <a:rect b="b" l="l" r="r" t="t"/>
                <a:pathLst>
                  <a:path extrusionOk="0" h="8484" w="6480">
                    <a:moveTo>
                      <a:pt x="4310" y="1"/>
                    </a:moveTo>
                    <a:lnTo>
                      <a:pt x="4116" y="20"/>
                    </a:lnTo>
                    <a:lnTo>
                      <a:pt x="3921" y="69"/>
                    </a:lnTo>
                    <a:lnTo>
                      <a:pt x="3736" y="127"/>
                    </a:lnTo>
                    <a:lnTo>
                      <a:pt x="3551" y="205"/>
                    </a:lnTo>
                    <a:lnTo>
                      <a:pt x="3376" y="292"/>
                    </a:lnTo>
                    <a:lnTo>
                      <a:pt x="3221" y="399"/>
                    </a:lnTo>
                    <a:lnTo>
                      <a:pt x="3065" y="526"/>
                    </a:lnTo>
                    <a:lnTo>
                      <a:pt x="2919" y="672"/>
                    </a:lnTo>
                    <a:lnTo>
                      <a:pt x="2793" y="827"/>
                    </a:lnTo>
                    <a:lnTo>
                      <a:pt x="2686" y="1003"/>
                    </a:lnTo>
                    <a:lnTo>
                      <a:pt x="2579" y="1187"/>
                    </a:lnTo>
                    <a:lnTo>
                      <a:pt x="1" y="6761"/>
                    </a:lnTo>
                    <a:lnTo>
                      <a:pt x="3717" y="8483"/>
                    </a:lnTo>
                    <a:lnTo>
                      <a:pt x="6295" y="2899"/>
                    </a:lnTo>
                    <a:lnTo>
                      <a:pt x="6373" y="2705"/>
                    </a:lnTo>
                    <a:lnTo>
                      <a:pt x="6431" y="2510"/>
                    </a:lnTo>
                    <a:lnTo>
                      <a:pt x="6470" y="2316"/>
                    </a:lnTo>
                    <a:lnTo>
                      <a:pt x="6480" y="2111"/>
                    </a:lnTo>
                    <a:lnTo>
                      <a:pt x="6480" y="1917"/>
                    </a:lnTo>
                    <a:lnTo>
                      <a:pt x="6460" y="1722"/>
                    </a:lnTo>
                    <a:lnTo>
                      <a:pt x="6421" y="1528"/>
                    </a:lnTo>
                    <a:lnTo>
                      <a:pt x="6363" y="1343"/>
                    </a:lnTo>
                    <a:lnTo>
                      <a:pt x="6285" y="1158"/>
                    </a:lnTo>
                    <a:lnTo>
                      <a:pt x="6188" y="983"/>
                    </a:lnTo>
                    <a:lnTo>
                      <a:pt x="6081" y="818"/>
                    </a:lnTo>
                    <a:lnTo>
                      <a:pt x="5954" y="672"/>
                    </a:lnTo>
                    <a:lnTo>
                      <a:pt x="5808" y="526"/>
                    </a:lnTo>
                    <a:lnTo>
                      <a:pt x="5653" y="399"/>
                    </a:lnTo>
                    <a:lnTo>
                      <a:pt x="5487" y="283"/>
                    </a:lnTo>
                    <a:lnTo>
                      <a:pt x="5302" y="185"/>
                    </a:lnTo>
                    <a:lnTo>
                      <a:pt x="5108" y="108"/>
                    </a:lnTo>
                    <a:lnTo>
                      <a:pt x="4904" y="49"/>
                    </a:lnTo>
                    <a:lnTo>
                      <a:pt x="4709" y="20"/>
                    </a:lnTo>
                    <a:lnTo>
                      <a:pt x="4505"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4"/>
              <p:cNvSpPr/>
              <p:nvPr/>
            </p:nvSpPr>
            <p:spPr>
              <a:xfrm>
                <a:off x="5397838" y="1398875"/>
                <a:ext cx="162250" cy="162250"/>
              </a:xfrm>
              <a:custGeom>
                <a:rect b="b" l="l" r="r" t="t"/>
                <a:pathLst>
                  <a:path extrusionOk="0" h="6490" w="6490">
                    <a:moveTo>
                      <a:pt x="3075" y="1"/>
                    </a:moveTo>
                    <a:lnTo>
                      <a:pt x="2909" y="20"/>
                    </a:lnTo>
                    <a:lnTo>
                      <a:pt x="2754" y="39"/>
                    </a:lnTo>
                    <a:lnTo>
                      <a:pt x="2588" y="69"/>
                    </a:lnTo>
                    <a:lnTo>
                      <a:pt x="2433" y="98"/>
                    </a:lnTo>
                    <a:lnTo>
                      <a:pt x="2277" y="146"/>
                    </a:lnTo>
                    <a:lnTo>
                      <a:pt x="2131" y="195"/>
                    </a:lnTo>
                    <a:lnTo>
                      <a:pt x="1985" y="253"/>
                    </a:lnTo>
                    <a:lnTo>
                      <a:pt x="1839" y="322"/>
                    </a:lnTo>
                    <a:lnTo>
                      <a:pt x="1693" y="390"/>
                    </a:lnTo>
                    <a:lnTo>
                      <a:pt x="1557" y="467"/>
                    </a:lnTo>
                    <a:lnTo>
                      <a:pt x="1431" y="555"/>
                    </a:lnTo>
                    <a:lnTo>
                      <a:pt x="1304" y="643"/>
                    </a:lnTo>
                    <a:lnTo>
                      <a:pt x="1178" y="740"/>
                    </a:lnTo>
                    <a:lnTo>
                      <a:pt x="1061" y="847"/>
                    </a:lnTo>
                    <a:lnTo>
                      <a:pt x="954" y="954"/>
                    </a:lnTo>
                    <a:lnTo>
                      <a:pt x="837" y="1061"/>
                    </a:lnTo>
                    <a:lnTo>
                      <a:pt x="740" y="1178"/>
                    </a:lnTo>
                    <a:lnTo>
                      <a:pt x="643" y="1304"/>
                    </a:lnTo>
                    <a:lnTo>
                      <a:pt x="555" y="1431"/>
                    </a:lnTo>
                    <a:lnTo>
                      <a:pt x="467" y="1567"/>
                    </a:lnTo>
                    <a:lnTo>
                      <a:pt x="390" y="1703"/>
                    </a:lnTo>
                    <a:lnTo>
                      <a:pt x="322" y="1839"/>
                    </a:lnTo>
                    <a:lnTo>
                      <a:pt x="253" y="1985"/>
                    </a:lnTo>
                    <a:lnTo>
                      <a:pt x="195" y="2131"/>
                    </a:lnTo>
                    <a:lnTo>
                      <a:pt x="146" y="2277"/>
                    </a:lnTo>
                    <a:lnTo>
                      <a:pt x="98" y="2433"/>
                    </a:lnTo>
                    <a:lnTo>
                      <a:pt x="69" y="2588"/>
                    </a:lnTo>
                    <a:lnTo>
                      <a:pt x="39" y="2754"/>
                    </a:lnTo>
                    <a:lnTo>
                      <a:pt x="20" y="2909"/>
                    </a:lnTo>
                    <a:lnTo>
                      <a:pt x="1" y="3075"/>
                    </a:lnTo>
                    <a:lnTo>
                      <a:pt x="1" y="3250"/>
                    </a:lnTo>
                    <a:lnTo>
                      <a:pt x="1" y="3415"/>
                    </a:lnTo>
                    <a:lnTo>
                      <a:pt x="20" y="3580"/>
                    </a:lnTo>
                    <a:lnTo>
                      <a:pt x="39" y="3736"/>
                    </a:lnTo>
                    <a:lnTo>
                      <a:pt x="69" y="3901"/>
                    </a:lnTo>
                    <a:lnTo>
                      <a:pt x="98" y="4057"/>
                    </a:lnTo>
                    <a:lnTo>
                      <a:pt x="146" y="4213"/>
                    </a:lnTo>
                    <a:lnTo>
                      <a:pt x="195" y="4359"/>
                    </a:lnTo>
                    <a:lnTo>
                      <a:pt x="253" y="4505"/>
                    </a:lnTo>
                    <a:lnTo>
                      <a:pt x="322" y="4651"/>
                    </a:lnTo>
                    <a:lnTo>
                      <a:pt x="390" y="4796"/>
                    </a:lnTo>
                    <a:lnTo>
                      <a:pt x="467" y="4933"/>
                    </a:lnTo>
                    <a:lnTo>
                      <a:pt x="555" y="5059"/>
                    </a:lnTo>
                    <a:lnTo>
                      <a:pt x="643" y="5186"/>
                    </a:lnTo>
                    <a:lnTo>
                      <a:pt x="740" y="5312"/>
                    </a:lnTo>
                    <a:lnTo>
                      <a:pt x="837" y="5429"/>
                    </a:lnTo>
                    <a:lnTo>
                      <a:pt x="954" y="5536"/>
                    </a:lnTo>
                    <a:lnTo>
                      <a:pt x="1061" y="5652"/>
                    </a:lnTo>
                    <a:lnTo>
                      <a:pt x="1178" y="5750"/>
                    </a:lnTo>
                    <a:lnTo>
                      <a:pt x="1304" y="5847"/>
                    </a:lnTo>
                    <a:lnTo>
                      <a:pt x="1431" y="5935"/>
                    </a:lnTo>
                    <a:lnTo>
                      <a:pt x="1557" y="6022"/>
                    </a:lnTo>
                    <a:lnTo>
                      <a:pt x="1693" y="6100"/>
                    </a:lnTo>
                    <a:lnTo>
                      <a:pt x="1839" y="6168"/>
                    </a:lnTo>
                    <a:lnTo>
                      <a:pt x="1985" y="6236"/>
                    </a:lnTo>
                    <a:lnTo>
                      <a:pt x="2131" y="6295"/>
                    </a:lnTo>
                    <a:lnTo>
                      <a:pt x="2277" y="6343"/>
                    </a:lnTo>
                    <a:lnTo>
                      <a:pt x="2433" y="6392"/>
                    </a:lnTo>
                    <a:lnTo>
                      <a:pt x="2588" y="6421"/>
                    </a:lnTo>
                    <a:lnTo>
                      <a:pt x="2754" y="6450"/>
                    </a:lnTo>
                    <a:lnTo>
                      <a:pt x="2909" y="6470"/>
                    </a:lnTo>
                    <a:lnTo>
                      <a:pt x="3075" y="6489"/>
                    </a:lnTo>
                    <a:lnTo>
                      <a:pt x="3415" y="6489"/>
                    </a:lnTo>
                    <a:lnTo>
                      <a:pt x="3580" y="6470"/>
                    </a:lnTo>
                    <a:lnTo>
                      <a:pt x="3736" y="6450"/>
                    </a:lnTo>
                    <a:lnTo>
                      <a:pt x="3901" y="6421"/>
                    </a:lnTo>
                    <a:lnTo>
                      <a:pt x="4057" y="6392"/>
                    </a:lnTo>
                    <a:lnTo>
                      <a:pt x="4213" y="6343"/>
                    </a:lnTo>
                    <a:lnTo>
                      <a:pt x="4359" y="6295"/>
                    </a:lnTo>
                    <a:lnTo>
                      <a:pt x="4505" y="6236"/>
                    </a:lnTo>
                    <a:lnTo>
                      <a:pt x="4650" y="6168"/>
                    </a:lnTo>
                    <a:lnTo>
                      <a:pt x="4787" y="6100"/>
                    </a:lnTo>
                    <a:lnTo>
                      <a:pt x="4923" y="6022"/>
                    </a:lnTo>
                    <a:lnTo>
                      <a:pt x="5059" y="5935"/>
                    </a:lnTo>
                    <a:lnTo>
                      <a:pt x="5186" y="5847"/>
                    </a:lnTo>
                    <a:lnTo>
                      <a:pt x="5312" y="5750"/>
                    </a:lnTo>
                    <a:lnTo>
                      <a:pt x="5429" y="5652"/>
                    </a:lnTo>
                    <a:lnTo>
                      <a:pt x="5536" y="5536"/>
                    </a:lnTo>
                    <a:lnTo>
                      <a:pt x="5643" y="5429"/>
                    </a:lnTo>
                    <a:lnTo>
                      <a:pt x="5750" y="5312"/>
                    </a:lnTo>
                    <a:lnTo>
                      <a:pt x="5847" y="5186"/>
                    </a:lnTo>
                    <a:lnTo>
                      <a:pt x="5935" y="5059"/>
                    </a:lnTo>
                    <a:lnTo>
                      <a:pt x="6022" y="4933"/>
                    </a:lnTo>
                    <a:lnTo>
                      <a:pt x="6100" y="4796"/>
                    </a:lnTo>
                    <a:lnTo>
                      <a:pt x="6168" y="4651"/>
                    </a:lnTo>
                    <a:lnTo>
                      <a:pt x="6236" y="4505"/>
                    </a:lnTo>
                    <a:lnTo>
                      <a:pt x="6295" y="4359"/>
                    </a:lnTo>
                    <a:lnTo>
                      <a:pt x="6343" y="4213"/>
                    </a:lnTo>
                    <a:lnTo>
                      <a:pt x="6392" y="4057"/>
                    </a:lnTo>
                    <a:lnTo>
                      <a:pt x="6421" y="3901"/>
                    </a:lnTo>
                    <a:lnTo>
                      <a:pt x="6450" y="3736"/>
                    </a:lnTo>
                    <a:lnTo>
                      <a:pt x="6470" y="3580"/>
                    </a:lnTo>
                    <a:lnTo>
                      <a:pt x="6489" y="3415"/>
                    </a:lnTo>
                    <a:lnTo>
                      <a:pt x="6489" y="3250"/>
                    </a:lnTo>
                    <a:lnTo>
                      <a:pt x="6489" y="3075"/>
                    </a:lnTo>
                    <a:lnTo>
                      <a:pt x="6470" y="2909"/>
                    </a:lnTo>
                    <a:lnTo>
                      <a:pt x="6450" y="2754"/>
                    </a:lnTo>
                    <a:lnTo>
                      <a:pt x="6421" y="2588"/>
                    </a:lnTo>
                    <a:lnTo>
                      <a:pt x="6392" y="2433"/>
                    </a:lnTo>
                    <a:lnTo>
                      <a:pt x="6343" y="2277"/>
                    </a:lnTo>
                    <a:lnTo>
                      <a:pt x="6295" y="2131"/>
                    </a:lnTo>
                    <a:lnTo>
                      <a:pt x="6236" y="1985"/>
                    </a:lnTo>
                    <a:lnTo>
                      <a:pt x="6168" y="1839"/>
                    </a:lnTo>
                    <a:lnTo>
                      <a:pt x="6100" y="1703"/>
                    </a:lnTo>
                    <a:lnTo>
                      <a:pt x="6022" y="1567"/>
                    </a:lnTo>
                    <a:lnTo>
                      <a:pt x="5935" y="1431"/>
                    </a:lnTo>
                    <a:lnTo>
                      <a:pt x="5847" y="1304"/>
                    </a:lnTo>
                    <a:lnTo>
                      <a:pt x="5750" y="1178"/>
                    </a:lnTo>
                    <a:lnTo>
                      <a:pt x="5643" y="1061"/>
                    </a:lnTo>
                    <a:lnTo>
                      <a:pt x="5536" y="954"/>
                    </a:lnTo>
                    <a:lnTo>
                      <a:pt x="5429" y="847"/>
                    </a:lnTo>
                    <a:lnTo>
                      <a:pt x="5312" y="740"/>
                    </a:lnTo>
                    <a:lnTo>
                      <a:pt x="5186" y="643"/>
                    </a:lnTo>
                    <a:lnTo>
                      <a:pt x="5059" y="555"/>
                    </a:lnTo>
                    <a:lnTo>
                      <a:pt x="4923" y="467"/>
                    </a:lnTo>
                    <a:lnTo>
                      <a:pt x="4787" y="390"/>
                    </a:lnTo>
                    <a:lnTo>
                      <a:pt x="4650" y="322"/>
                    </a:lnTo>
                    <a:lnTo>
                      <a:pt x="4505" y="253"/>
                    </a:lnTo>
                    <a:lnTo>
                      <a:pt x="4359" y="195"/>
                    </a:lnTo>
                    <a:lnTo>
                      <a:pt x="4213" y="146"/>
                    </a:lnTo>
                    <a:lnTo>
                      <a:pt x="4057" y="98"/>
                    </a:lnTo>
                    <a:lnTo>
                      <a:pt x="3901" y="69"/>
                    </a:lnTo>
                    <a:lnTo>
                      <a:pt x="3736" y="39"/>
                    </a:lnTo>
                    <a:lnTo>
                      <a:pt x="3580" y="20"/>
                    </a:lnTo>
                    <a:lnTo>
                      <a:pt x="341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4"/>
              <p:cNvSpPr/>
              <p:nvPr/>
            </p:nvSpPr>
            <p:spPr>
              <a:xfrm>
                <a:off x="5476638" y="1475000"/>
                <a:ext cx="107275" cy="107275"/>
              </a:xfrm>
              <a:custGeom>
                <a:rect b="b" l="l" r="r" t="t"/>
                <a:pathLst>
                  <a:path extrusionOk="0" h="4291" w="4291">
                    <a:moveTo>
                      <a:pt x="2141" y="0"/>
                    </a:moveTo>
                    <a:lnTo>
                      <a:pt x="1927" y="10"/>
                    </a:lnTo>
                    <a:lnTo>
                      <a:pt x="1713" y="49"/>
                    </a:lnTo>
                    <a:lnTo>
                      <a:pt x="1508" y="98"/>
                    </a:lnTo>
                    <a:lnTo>
                      <a:pt x="1314" y="166"/>
                    </a:lnTo>
                    <a:lnTo>
                      <a:pt x="1119" y="263"/>
                    </a:lnTo>
                    <a:lnTo>
                      <a:pt x="944" y="370"/>
                    </a:lnTo>
                    <a:lnTo>
                      <a:pt x="779" y="497"/>
                    </a:lnTo>
                    <a:lnTo>
                      <a:pt x="633" y="633"/>
                    </a:lnTo>
                    <a:lnTo>
                      <a:pt x="487" y="779"/>
                    </a:lnTo>
                    <a:lnTo>
                      <a:pt x="370" y="944"/>
                    </a:lnTo>
                    <a:lnTo>
                      <a:pt x="263" y="1129"/>
                    </a:lnTo>
                    <a:lnTo>
                      <a:pt x="166" y="1314"/>
                    </a:lnTo>
                    <a:lnTo>
                      <a:pt x="98" y="1508"/>
                    </a:lnTo>
                    <a:lnTo>
                      <a:pt x="39" y="1713"/>
                    </a:lnTo>
                    <a:lnTo>
                      <a:pt x="10" y="1927"/>
                    </a:lnTo>
                    <a:lnTo>
                      <a:pt x="0" y="2150"/>
                    </a:lnTo>
                    <a:lnTo>
                      <a:pt x="10" y="2364"/>
                    </a:lnTo>
                    <a:lnTo>
                      <a:pt x="39" y="2578"/>
                    </a:lnTo>
                    <a:lnTo>
                      <a:pt x="98" y="2783"/>
                    </a:lnTo>
                    <a:lnTo>
                      <a:pt x="166" y="2977"/>
                    </a:lnTo>
                    <a:lnTo>
                      <a:pt x="263" y="3172"/>
                    </a:lnTo>
                    <a:lnTo>
                      <a:pt x="370" y="3347"/>
                    </a:lnTo>
                    <a:lnTo>
                      <a:pt x="487" y="3512"/>
                    </a:lnTo>
                    <a:lnTo>
                      <a:pt x="633" y="3658"/>
                    </a:lnTo>
                    <a:lnTo>
                      <a:pt x="779" y="3804"/>
                    </a:lnTo>
                    <a:lnTo>
                      <a:pt x="944" y="3921"/>
                    </a:lnTo>
                    <a:lnTo>
                      <a:pt x="1119" y="4028"/>
                    </a:lnTo>
                    <a:lnTo>
                      <a:pt x="1314" y="4125"/>
                    </a:lnTo>
                    <a:lnTo>
                      <a:pt x="1508" y="4193"/>
                    </a:lnTo>
                    <a:lnTo>
                      <a:pt x="1713" y="4252"/>
                    </a:lnTo>
                    <a:lnTo>
                      <a:pt x="1927" y="4281"/>
                    </a:lnTo>
                    <a:lnTo>
                      <a:pt x="2141" y="4290"/>
                    </a:lnTo>
                    <a:lnTo>
                      <a:pt x="2364" y="4281"/>
                    </a:lnTo>
                    <a:lnTo>
                      <a:pt x="2578" y="4252"/>
                    </a:lnTo>
                    <a:lnTo>
                      <a:pt x="2783" y="4193"/>
                    </a:lnTo>
                    <a:lnTo>
                      <a:pt x="2977" y="4125"/>
                    </a:lnTo>
                    <a:lnTo>
                      <a:pt x="3162" y="4028"/>
                    </a:lnTo>
                    <a:lnTo>
                      <a:pt x="3347" y="3921"/>
                    </a:lnTo>
                    <a:lnTo>
                      <a:pt x="3512" y="3804"/>
                    </a:lnTo>
                    <a:lnTo>
                      <a:pt x="3658" y="3658"/>
                    </a:lnTo>
                    <a:lnTo>
                      <a:pt x="3794" y="3512"/>
                    </a:lnTo>
                    <a:lnTo>
                      <a:pt x="3921" y="3347"/>
                    </a:lnTo>
                    <a:lnTo>
                      <a:pt x="4028" y="3172"/>
                    </a:lnTo>
                    <a:lnTo>
                      <a:pt x="4125" y="2977"/>
                    </a:lnTo>
                    <a:lnTo>
                      <a:pt x="4193" y="2783"/>
                    </a:lnTo>
                    <a:lnTo>
                      <a:pt x="4242" y="2578"/>
                    </a:lnTo>
                    <a:lnTo>
                      <a:pt x="4281" y="2364"/>
                    </a:lnTo>
                    <a:lnTo>
                      <a:pt x="4290" y="2150"/>
                    </a:lnTo>
                    <a:lnTo>
                      <a:pt x="4281" y="1927"/>
                    </a:lnTo>
                    <a:lnTo>
                      <a:pt x="4242" y="1713"/>
                    </a:lnTo>
                    <a:lnTo>
                      <a:pt x="4193" y="1508"/>
                    </a:lnTo>
                    <a:lnTo>
                      <a:pt x="4125" y="1314"/>
                    </a:lnTo>
                    <a:lnTo>
                      <a:pt x="4028" y="1129"/>
                    </a:lnTo>
                    <a:lnTo>
                      <a:pt x="3921" y="944"/>
                    </a:lnTo>
                    <a:lnTo>
                      <a:pt x="3794" y="779"/>
                    </a:lnTo>
                    <a:lnTo>
                      <a:pt x="3658" y="633"/>
                    </a:lnTo>
                    <a:lnTo>
                      <a:pt x="3512" y="497"/>
                    </a:lnTo>
                    <a:lnTo>
                      <a:pt x="3347" y="370"/>
                    </a:lnTo>
                    <a:lnTo>
                      <a:pt x="3162" y="263"/>
                    </a:lnTo>
                    <a:lnTo>
                      <a:pt x="2977" y="166"/>
                    </a:lnTo>
                    <a:lnTo>
                      <a:pt x="2783" y="98"/>
                    </a:lnTo>
                    <a:lnTo>
                      <a:pt x="2578" y="49"/>
                    </a:lnTo>
                    <a:lnTo>
                      <a:pt x="2364" y="10"/>
                    </a:lnTo>
                    <a:lnTo>
                      <a:pt x="214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4"/>
              <p:cNvSpPr/>
              <p:nvPr/>
            </p:nvSpPr>
            <p:spPr>
              <a:xfrm>
                <a:off x="5798638" y="1398875"/>
                <a:ext cx="162225" cy="162250"/>
              </a:xfrm>
              <a:custGeom>
                <a:rect b="b" l="l" r="r" t="t"/>
                <a:pathLst>
                  <a:path extrusionOk="0" h="6490" w="6489">
                    <a:moveTo>
                      <a:pt x="3074" y="1"/>
                    </a:moveTo>
                    <a:lnTo>
                      <a:pt x="2909" y="20"/>
                    </a:lnTo>
                    <a:lnTo>
                      <a:pt x="2753" y="39"/>
                    </a:lnTo>
                    <a:lnTo>
                      <a:pt x="2588" y="69"/>
                    </a:lnTo>
                    <a:lnTo>
                      <a:pt x="2432" y="98"/>
                    </a:lnTo>
                    <a:lnTo>
                      <a:pt x="2277" y="146"/>
                    </a:lnTo>
                    <a:lnTo>
                      <a:pt x="2131" y="195"/>
                    </a:lnTo>
                    <a:lnTo>
                      <a:pt x="1985" y="253"/>
                    </a:lnTo>
                    <a:lnTo>
                      <a:pt x="1839" y="322"/>
                    </a:lnTo>
                    <a:lnTo>
                      <a:pt x="1703" y="390"/>
                    </a:lnTo>
                    <a:lnTo>
                      <a:pt x="1566" y="467"/>
                    </a:lnTo>
                    <a:lnTo>
                      <a:pt x="1430" y="555"/>
                    </a:lnTo>
                    <a:lnTo>
                      <a:pt x="1304" y="643"/>
                    </a:lnTo>
                    <a:lnTo>
                      <a:pt x="1177" y="740"/>
                    </a:lnTo>
                    <a:lnTo>
                      <a:pt x="1061" y="847"/>
                    </a:lnTo>
                    <a:lnTo>
                      <a:pt x="954" y="954"/>
                    </a:lnTo>
                    <a:lnTo>
                      <a:pt x="847" y="1061"/>
                    </a:lnTo>
                    <a:lnTo>
                      <a:pt x="740" y="1178"/>
                    </a:lnTo>
                    <a:lnTo>
                      <a:pt x="642" y="1304"/>
                    </a:lnTo>
                    <a:lnTo>
                      <a:pt x="555" y="1431"/>
                    </a:lnTo>
                    <a:lnTo>
                      <a:pt x="467" y="1567"/>
                    </a:lnTo>
                    <a:lnTo>
                      <a:pt x="389" y="1703"/>
                    </a:lnTo>
                    <a:lnTo>
                      <a:pt x="321" y="1839"/>
                    </a:lnTo>
                    <a:lnTo>
                      <a:pt x="253" y="1985"/>
                    </a:lnTo>
                    <a:lnTo>
                      <a:pt x="195" y="2131"/>
                    </a:lnTo>
                    <a:lnTo>
                      <a:pt x="146" y="2277"/>
                    </a:lnTo>
                    <a:lnTo>
                      <a:pt x="98" y="2433"/>
                    </a:lnTo>
                    <a:lnTo>
                      <a:pt x="68" y="2588"/>
                    </a:lnTo>
                    <a:lnTo>
                      <a:pt x="39" y="2754"/>
                    </a:lnTo>
                    <a:lnTo>
                      <a:pt x="20" y="2909"/>
                    </a:lnTo>
                    <a:lnTo>
                      <a:pt x="0" y="3075"/>
                    </a:lnTo>
                    <a:lnTo>
                      <a:pt x="0" y="3250"/>
                    </a:lnTo>
                    <a:lnTo>
                      <a:pt x="0" y="3415"/>
                    </a:lnTo>
                    <a:lnTo>
                      <a:pt x="20" y="3580"/>
                    </a:lnTo>
                    <a:lnTo>
                      <a:pt x="39" y="3736"/>
                    </a:lnTo>
                    <a:lnTo>
                      <a:pt x="68" y="3901"/>
                    </a:lnTo>
                    <a:lnTo>
                      <a:pt x="98" y="4057"/>
                    </a:lnTo>
                    <a:lnTo>
                      <a:pt x="146" y="4213"/>
                    </a:lnTo>
                    <a:lnTo>
                      <a:pt x="195" y="4359"/>
                    </a:lnTo>
                    <a:lnTo>
                      <a:pt x="253" y="4505"/>
                    </a:lnTo>
                    <a:lnTo>
                      <a:pt x="321" y="4651"/>
                    </a:lnTo>
                    <a:lnTo>
                      <a:pt x="389" y="4796"/>
                    </a:lnTo>
                    <a:lnTo>
                      <a:pt x="467" y="4933"/>
                    </a:lnTo>
                    <a:lnTo>
                      <a:pt x="555" y="5059"/>
                    </a:lnTo>
                    <a:lnTo>
                      <a:pt x="642" y="5186"/>
                    </a:lnTo>
                    <a:lnTo>
                      <a:pt x="740" y="5312"/>
                    </a:lnTo>
                    <a:lnTo>
                      <a:pt x="847" y="5429"/>
                    </a:lnTo>
                    <a:lnTo>
                      <a:pt x="954" y="5536"/>
                    </a:lnTo>
                    <a:lnTo>
                      <a:pt x="1061" y="5652"/>
                    </a:lnTo>
                    <a:lnTo>
                      <a:pt x="1177" y="5750"/>
                    </a:lnTo>
                    <a:lnTo>
                      <a:pt x="1304" y="5847"/>
                    </a:lnTo>
                    <a:lnTo>
                      <a:pt x="1430" y="5935"/>
                    </a:lnTo>
                    <a:lnTo>
                      <a:pt x="1566" y="6022"/>
                    </a:lnTo>
                    <a:lnTo>
                      <a:pt x="1703" y="6100"/>
                    </a:lnTo>
                    <a:lnTo>
                      <a:pt x="1839" y="6168"/>
                    </a:lnTo>
                    <a:lnTo>
                      <a:pt x="1985" y="6236"/>
                    </a:lnTo>
                    <a:lnTo>
                      <a:pt x="2131" y="6295"/>
                    </a:lnTo>
                    <a:lnTo>
                      <a:pt x="2277" y="6343"/>
                    </a:lnTo>
                    <a:lnTo>
                      <a:pt x="2432" y="6392"/>
                    </a:lnTo>
                    <a:lnTo>
                      <a:pt x="2588" y="6421"/>
                    </a:lnTo>
                    <a:lnTo>
                      <a:pt x="2753" y="6450"/>
                    </a:lnTo>
                    <a:lnTo>
                      <a:pt x="2909" y="6470"/>
                    </a:lnTo>
                    <a:lnTo>
                      <a:pt x="3074" y="6489"/>
                    </a:lnTo>
                    <a:lnTo>
                      <a:pt x="3415" y="6489"/>
                    </a:lnTo>
                    <a:lnTo>
                      <a:pt x="3580" y="6470"/>
                    </a:lnTo>
                    <a:lnTo>
                      <a:pt x="3736" y="6450"/>
                    </a:lnTo>
                    <a:lnTo>
                      <a:pt x="3901" y="6421"/>
                    </a:lnTo>
                    <a:lnTo>
                      <a:pt x="4057" y="6392"/>
                    </a:lnTo>
                    <a:lnTo>
                      <a:pt x="4212" y="6343"/>
                    </a:lnTo>
                    <a:lnTo>
                      <a:pt x="4358" y="6295"/>
                    </a:lnTo>
                    <a:lnTo>
                      <a:pt x="4504" y="6236"/>
                    </a:lnTo>
                    <a:lnTo>
                      <a:pt x="4650" y="6168"/>
                    </a:lnTo>
                    <a:lnTo>
                      <a:pt x="4796" y="6100"/>
                    </a:lnTo>
                    <a:lnTo>
                      <a:pt x="4932" y="6022"/>
                    </a:lnTo>
                    <a:lnTo>
                      <a:pt x="5059" y="5935"/>
                    </a:lnTo>
                    <a:lnTo>
                      <a:pt x="5185" y="5847"/>
                    </a:lnTo>
                    <a:lnTo>
                      <a:pt x="5312" y="5750"/>
                    </a:lnTo>
                    <a:lnTo>
                      <a:pt x="5428" y="5652"/>
                    </a:lnTo>
                    <a:lnTo>
                      <a:pt x="5535" y="5536"/>
                    </a:lnTo>
                    <a:lnTo>
                      <a:pt x="5652" y="5429"/>
                    </a:lnTo>
                    <a:lnTo>
                      <a:pt x="5749" y="5312"/>
                    </a:lnTo>
                    <a:lnTo>
                      <a:pt x="5847" y="5186"/>
                    </a:lnTo>
                    <a:lnTo>
                      <a:pt x="5934" y="5059"/>
                    </a:lnTo>
                    <a:lnTo>
                      <a:pt x="6022" y="4933"/>
                    </a:lnTo>
                    <a:lnTo>
                      <a:pt x="6100" y="4796"/>
                    </a:lnTo>
                    <a:lnTo>
                      <a:pt x="6168" y="4651"/>
                    </a:lnTo>
                    <a:lnTo>
                      <a:pt x="6236" y="4505"/>
                    </a:lnTo>
                    <a:lnTo>
                      <a:pt x="6294" y="4359"/>
                    </a:lnTo>
                    <a:lnTo>
                      <a:pt x="6343" y="4213"/>
                    </a:lnTo>
                    <a:lnTo>
                      <a:pt x="6392" y="4057"/>
                    </a:lnTo>
                    <a:lnTo>
                      <a:pt x="6421" y="3901"/>
                    </a:lnTo>
                    <a:lnTo>
                      <a:pt x="6450" y="3736"/>
                    </a:lnTo>
                    <a:lnTo>
                      <a:pt x="6469" y="3580"/>
                    </a:lnTo>
                    <a:lnTo>
                      <a:pt x="6489" y="3415"/>
                    </a:lnTo>
                    <a:lnTo>
                      <a:pt x="6489" y="3250"/>
                    </a:lnTo>
                    <a:lnTo>
                      <a:pt x="6489" y="3075"/>
                    </a:lnTo>
                    <a:lnTo>
                      <a:pt x="6469" y="2909"/>
                    </a:lnTo>
                    <a:lnTo>
                      <a:pt x="6450" y="2754"/>
                    </a:lnTo>
                    <a:lnTo>
                      <a:pt x="6421" y="2588"/>
                    </a:lnTo>
                    <a:lnTo>
                      <a:pt x="6392" y="2433"/>
                    </a:lnTo>
                    <a:lnTo>
                      <a:pt x="6343" y="2277"/>
                    </a:lnTo>
                    <a:lnTo>
                      <a:pt x="6294" y="2131"/>
                    </a:lnTo>
                    <a:lnTo>
                      <a:pt x="6236" y="1985"/>
                    </a:lnTo>
                    <a:lnTo>
                      <a:pt x="6168" y="1839"/>
                    </a:lnTo>
                    <a:lnTo>
                      <a:pt x="6100" y="1703"/>
                    </a:lnTo>
                    <a:lnTo>
                      <a:pt x="6022" y="1567"/>
                    </a:lnTo>
                    <a:lnTo>
                      <a:pt x="5934" y="1431"/>
                    </a:lnTo>
                    <a:lnTo>
                      <a:pt x="5847" y="1304"/>
                    </a:lnTo>
                    <a:lnTo>
                      <a:pt x="5749" y="1178"/>
                    </a:lnTo>
                    <a:lnTo>
                      <a:pt x="5652" y="1061"/>
                    </a:lnTo>
                    <a:lnTo>
                      <a:pt x="5535" y="954"/>
                    </a:lnTo>
                    <a:lnTo>
                      <a:pt x="5428" y="847"/>
                    </a:lnTo>
                    <a:lnTo>
                      <a:pt x="5312" y="740"/>
                    </a:lnTo>
                    <a:lnTo>
                      <a:pt x="5185" y="643"/>
                    </a:lnTo>
                    <a:lnTo>
                      <a:pt x="5059" y="555"/>
                    </a:lnTo>
                    <a:lnTo>
                      <a:pt x="4932" y="467"/>
                    </a:lnTo>
                    <a:lnTo>
                      <a:pt x="4796" y="390"/>
                    </a:lnTo>
                    <a:lnTo>
                      <a:pt x="4650" y="322"/>
                    </a:lnTo>
                    <a:lnTo>
                      <a:pt x="4504" y="253"/>
                    </a:lnTo>
                    <a:lnTo>
                      <a:pt x="4358" y="195"/>
                    </a:lnTo>
                    <a:lnTo>
                      <a:pt x="4212" y="146"/>
                    </a:lnTo>
                    <a:lnTo>
                      <a:pt x="4057" y="98"/>
                    </a:lnTo>
                    <a:lnTo>
                      <a:pt x="3901" y="69"/>
                    </a:lnTo>
                    <a:lnTo>
                      <a:pt x="3736" y="39"/>
                    </a:lnTo>
                    <a:lnTo>
                      <a:pt x="3580" y="20"/>
                    </a:lnTo>
                    <a:lnTo>
                      <a:pt x="341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4"/>
              <p:cNvSpPr/>
              <p:nvPr/>
            </p:nvSpPr>
            <p:spPr>
              <a:xfrm>
                <a:off x="5774788" y="1475000"/>
                <a:ext cx="107275" cy="107275"/>
              </a:xfrm>
              <a:custGeom>
                <a:rect b="b" l="l" r="r" t="t"/>
                <a:pathLst>
                  <a:path extrusionOk="0" h="4291" w="4291">
                    <a:moveTo>
                      <a:pt x="2151" y="0"/>
                    </a:moveTo>
                    <a:lnTo>
                      <a:pt x="1927" y="10"/>
                    </a:lnTo>
                    <a:lnTo>
                      <a:pt x="1713" y="49"/>
                    </a:lnTo>
                    <a:lnTo>
                      <a:pt x="1509" y="98"/>
                    </a:lnTo>
                    <a:lnTo>
                      <a:pt x="1314" y="166"/>
                    </a:lnTo>
                    <a:lnTo>
                      <a:pt x="1120" y="263"/>
                    </a:lnTo>
                    <a:lnTo>
                      <a:pt x="945" y="370"/>
                    </a:lnTo>
                    <a:lnTo>
                      <a:pt x="779" y="497"/>
                    </a:lnTo>
                    <a:lnTo>
                      <a:pt x="633" y="633"/>
                    </a:lnTo>
                    <a:lnTo>
                      <a:pt x="487" y="779"/>
                    </a:lnTo>
                    <a:lnTo>
                      <a:pt x="371" y="944"/>
                    </a:lnTo>
                    <a:lnTo>
                      <a:pt x="264" y="1129"/>
                    </a:lnTo>
                    <a:lnTo>
                      <a:pt x="166" y="1314"/>
                    </a:lnTo>
                    <a:lnTo>
                      <a:pt x="98" y="1508"/>
                    </a:lnTo>
                    <a:lnTo>
                      <a:pt x="50" y="1713"/>
                    </a:lnTo>
                    <a:lnTo>
                      <a:pt x="11" y="1927"/>
                    </a:lnTo>
                    <a:lnTo>
                      <a:pt x="1" y="2150"/>
                    </a:lnTo>
                    <a:lnTo>
                      <a:pt x="11" y="2364"/>
                    </a:lnTo>
                    <a:lnTo>
                      <a:pt x="50" y="2578"/>
                    </a:lnTo>
                    <a:lnTo>
                      <a:pt x="98" y="2783"/>
                    </a:lnTo>
                    <a:lnTo>
                      <a:pt x="166" y="2977"/>
                    </a:lnTo>
                    <a:lnTo>
                      <a:pt x="264" y="3172"/>
                    </a:lnTo>
                    <a:lnTo>
                      <a:pt x="371" y="3347"/>
                    </a:lnTo>
                    <a:lnTo>
                      <a:pt x="487" y="3512"/>
                    </a:lnTo>
                    <a:lnTo>
                      <a:pt x="633" y="3658"/>
                    </a:lnTo>
                    <a:lnTo>
                      <a:pt x="779" y="3804"/>
                    </a:lnTo>
                    <a:lnTo>
                      <a:pt x="945" y="3921"/>
                    </a:lnTo>
                    <a:lnTo>
                      <a:pt x="1120" y="4028"/>
                    </a:lnTo>
                    <a:lnTo>
                      <a:pt x="1314" y="4125"/>
                    </a:lnTo>
                    <a:lnTo>
                      <a:pt x="1509" y="4193"/>
                    </a:lnTo>
                    <a:lnTo>
                      <a:pt x="1713" y="4252"/>
                    </a:lnTo>
                    <a:lnTo>
                      <a:pt x="1927" y="4281"/>
                    </a:lnTo>
                    <a:lnTo>
                      <a:pt x="2151" y="4290"/>
                    </a:lnTo>
                    <a:lnTo>
                      <a:pt x="2365" y="4281"/>
                    </a:lnTo>
                    <a:lnTo>
                      <a:pt x="2579" y="4252"/>
                    </a:lnTo>
                    <a:lnTo>
                      <a:pt x="2783" y="4193"/>
                    </a:lnTo>
                    <a:lnTo>
                      <a:pt x="2978" y="4125"/>
                    </a:lnTo>
                    <a:lnTo>
                      <a:pt x="3172" y="4028"/>
                    </a:lnTo>
                    <a:lnTo>
                      <a:pt x="3347" y="3921"/>
                    </a:lnTo>
                    <a:lnTo>
                      <a:pt x="3513" y="3804"/>
                    </a:lnTo>
                    <a:lnTo>
                      <a:pt x="3659" y="3658"/>
                    </a:lnTo>
                    <a:lnTo>
                      <a:pt x="3805" y="3512"/>
                    </a:lnTo>
                    <a:lnTo>
                      <a:pt x="3921" y="3347"/>
                    </a:lnTo>
                    <a:lnTo>
                      <a:pt x="4028" y="3172"/>
                    </a:lnTo>
                    <a:lnTo>
                      <a:pt x="4126" y="2977"/>
                    </a:lnTo>
                    <a:lnTo>
                      <a:pt x="4194" y="2783"/>
                    </a:lnTo>
                    <a:lnTo>
                      <a:pt x="4252" y="2578"/>
                    </a:lnTo>
                    <a:lnTo>
                      <a:pt x="4281" y="2364"/>
                    </a:lnTo>
                    <a:lnTo>
                      <a:pt x="4291" y="2150"/>
                    </a:lnTo>
                    <a:lnTo>
                      <a:pt x="4281" y="1927"/>
                    </a:lnTo>
                    <a:lnTo>
                      <a:pt x="4252" y="1713"/>
                    </a:lnTo>
                    <a:lnTo>
                      <a:pt x="4194" y="1508"/>
                    </a:lnTo>
                    <a:lnTo>
                      <a:pt x="4126" y="1314"/>
                    </a:lnTo>
                    <a:lnTo>
                      <a:pt x="4028" y="1129"/>
                    </a:lnTo>
                    <a:lnTo>
                      <a:pt x="3921" y="944"/>
                    </a:lnTo>
                    <a:lnTo>
                      <a:pt x="3805" y="779"/>
                    </a:lnTo>
                    <a:lnTo>
                      <a:pt x="3659" y="633"/>
                    </a:lnTo>
                    <a:lnTo>
                      <a:pt x="3513" y="497"/>
                    </a:lnTo>
                    <a:lnTo>
                      <a:pt x="3347" y="370"/>
                    </a:lnTo>
                    <a:lnTo>
                      <a:pt x="3172" y="263"/>
                    </a:lnTo>
                    <a:lnTo>
                      <a:pt x="2978" y="166"/>
                    </a:lnTo>
                    <a:lnTo>
                      <a:pt x="2783" y="98"/>
                    </a:lnTo>
                    <a:lnTo>
                      <a:pt x="2579" y="49"/>
                    </a:lnTo>
                    <a:lnTo>
                      <a:pt x="2365" y="10"/>
                    </a:lnTo>
                    <a:lnTo>
                      <a:pt x="215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4"/>
              <p:cNvSpPr/>
              <p:nvPr/>
            </p:nvSpPr>
            <p:spPr>
              <a:xfrm>
                <a:off x="5485388" y="1450925"/>
                <a:ext cx="390125" cy="341950"/>
              </a:xfrm>
              <a:custGeom>
                <a:rect b="b" l="l" r="r" t="t"/>
                <a:pathLst>
                  <a:path extrusionOk="0" h="13678" w="15605">
                    <a:moveTo>
                      <a:pt x="7404" y="0"/>
                    </a:moveTo>
                    <a:lnTo>
                      <a:pt x="7005" y="20"/>
                    </a:lnTo>
                    <a:lnTo>
                      <a:pt x="6616" y="39"/>
                    </a:lnTo>
                    <a:lnTo>
                      <a:pt x="6236" y="68"/>
                    </a:lnTo>
                    <a:lnTo>
                      <a:pt x="5857" y="117"/>
                    </a:lnTo>
                    <a:lnTo>
                      <a:pt x="5487" y="166"/>
                    </a:lnTo>
                    <a:lnTo>
                      <a:pt x="5127" y="234"/>
                    </a:lnTo>
                    <a:lnTo>
                      <a:pt x="4767" y="312"/>
                    </a:lnTo>
                    <a:lnTo>
                      <a:pt x="4427" y="399"/>
                    </a:lnTo>
                    <a:lnTo>
                      <a:pt x="4086" y="496"/>
                    </a:lnTo>
                    <a:lnTo>
                      <a:pt x="3765" y="603"/>
                    </a:lnTo>
                    <a:lnTo>
                      <a:pt x="3444" y="720"/>
                    </a:lnTo>
                    <a:lnTo>
                      <a:pt x="3143" y="856"/>
                    </a:lnTo>
                    <a:lnTo>
                      <a:pt x="2841" y="993"/>
                    </a:lnTo>
                    <a:lnTo>
                      <a:pt x="2559" y="1158"/>
                    </a:lnTo>
                    <a:lnTo>
                      <a:pt x="2287" y="1323"/>
                    </a:lnTo>
                    <a:lnTo>
                      <a:pt x="2034" y="1498"/>
                    </a:lnTo>
                    <a:lnTo>
                      <a:pt x="1791" y="1693"/>
                    </a:lnTo>
                    <a:lnTo>
                      <a:pt x="1557" y="1907"/>
                    </a:lnTo>
                    <a:lnTo>
                      <a:pt x="1333" y="2121"/>
                    </a:lnTo>
                    <a:lnTo>
                      <a:pt x="1139" y="2354"/>
                    </a:lnTo>
                    <a:lnTo>
                      <a:pt x="944" y="2607"/>
                    </a:lnTo>
                    <a:lnTo>
                      <a:pt x="779" y="2870"/>
                    </a:lnTo>
                    <a:lnTo>
                      <a:pt x="623" y="3142"/>
                    </a:lnTo>
                    <a:lnTo>
                      <a:pt x="477" y="3434"/>
                    </a:lnTo>
                    <a:lnTo>
                      <a:pt x="361" y="3736"/>
                    </a:lnTo>
                    <a:lnTo>
                      <a:pt x="254" y="4057"/>
                    </a:lnTo>
                    <a:lnTo>
                      <a:pt x="166" y="4388"/>
                    </a:lnTo>
                    <a:lnTo>
                      <a:pt x="98" y="4738"/>
                    </a:lnTo>
                    <a:lnTo>
                      <a:pt x="49" y="5098"/>
                    </a:lnTo>
                    <a:lnTo>
                      <a:pt x="20" y="5477"/>
                    </a:lnTo>
                    <a:lnTo>
                      <a:pt x="1" y="5876"/>
                    </a:lnTo>
                    <a:lnTo>
                      <a:pt x="20" y="6275"/>
                    </a:lnTo>
                    <a:lnTo>
                      <a:pt x="49" y="6674"/>
                    </a:lnTo>
                    <a:lnTo>
                      <a:pt x="98" y="7063"/>
                    </a:lnTo>
                    <a:lnTo>
                      <a:pt x="166" y="7452"/>
                    </a:lnTo>
                    <a:lnTo>
                      <a:pt x="254" y="7831"/>
                    </a:lnTo>
                    <a:lnTo>
                      <a:pt x="361" y="8201"/>
                    </a:lnTo>
                    <a:lnTo>
                      <a:pt x="477" y="8561"/>
                    </a:lnTo>
                    <a:lnTo>
                      <a:pt x="623" y="8911"/>
                    </a:lnTo>
                    <a:lnTo>
                      <a:pt x="779" y="9261"/>
                    </a:lnTo>
                    <a:lnTo>
                      <a:pt x="944" y="9592"/>
                    </a:lnTo>
                    <a:lnTo>
                      <a:pt x="1139" y="9923"/>
                    </a:lnTo>
                    <a:lnTo>
                      <a:pt x="1333" y="10234"/>
                    </a:lnTo>
                    <a:lnTo>
                      <a:pt x="1557" y="10545"/>
                    </a:lnTo>
                    <a:lnTo>
                      <a:pt x="1791" y="10837"/>
                    </a:lnTo>
                    <a:lnTo>
                      <a:pt x="2034" y="11119"/>
                    </a:lnTo>
                    <a:lnTo>
                      <a:pt x="2287" y="11392"/>
                    </a:lnTo>
                    <a:lnTo>
                      <a:pt x="2559" y="11654"/>
                    </a:lnTo>
                    <a:lnTo>
                      <a:pt x="2841" y="11898"/>
                    </a:lnTo>
                    <a:lnTo>
                      <a:pt x="3143" y="12131"/>
                    </a:lnTo>
                    <a:lnTo>
                      <a:pt x="3444" y="12345"/>
                    </a:lnTo>
                    <a:lnTo>
                      <a:pt x="3765" y="12549"/>
                    </a:lnTo>
                    <a:lnTo>
                      <a:pt x="4086" y="12734"/>
                    </a:lnTo>
                    <a:lnTo>
                      <a:pt x="4427" y="12909"/>
                    </a:lnTo>
                    <a:lnTo>
                      <a:pt x="4767" y="13065"/>
                    </a:lnTo>
                    <a:lnTo>
                      <a:pt x="5127" y="13201"/>
                    </a:lnTo>
                    <a:lnTo>
                      <a:pt x="5487" y="13328"/>
                    </a:lnTo>
                    <a:lnTo>
                      <a:pt x="5857" y="13435"/>
                    </a:lnTo>
                    <a:lnTo>
                      <a:pt x="6236" y="13522"/>
                    </a:lnTo>
                    <a:lnTo>
                      <a:pt x="6616" y="13590"/>
                    </a:lnTo>
                    <a:lnTo>
                      <a:pt x="7005" y="13639"/>
                    </a:lnTo>
                    <a:lnTo>
                      <a:pt x="7404" y="13668"/>
                    </a:lnTo>
                    <a:lnTo>
                      <a:pt x="7802" y="13678"/>
                    </a:lnTo>
                    <a:lnTo>
                      <a:pt x="8211" y="13668"/>
                    </a:lnTo>
                    <a:lnTo>
                      <a:pt x="8600" y="13639"/>
                    </a:lnTo>
                    <a:lnTo>
                      <a:pt x="8989" y="13590"/>
                    </a:lnTo>
                    <a:lnTo>
                      <a:pt x="9378" y="13522"/>
                    </a:lnTo>
                    <a:lnTo>
                      <a:pt x="9758" y="13435"/>
                    </a:lnTo>
                    <a:lnTo>
                      <a:pt x="10127" y="13328"/>
                    </a:lnTo>
                    <a:lnTo>
                      <a:pt x="10487" y="13201"/>
                    </a:lnTo>
                    <a:lnTo>
                      <a:pt x="10838" y="13065"/>
                    </a:lnTo>
                    <a:lnTo>
                      <a:pt x="11188" y="12909"/>
                    </a:lnTo>
                    <a:lnTo>
                      <a:pt x="11519" y="12734"/>
                    </a:lnTo>
                    <a:lnTo>
                      <a:pt x="11849" y="12549"/>
                    </a:lnTo>
                    <a:lnTo>
                      <a:pt x="12170" y="12345"/>
                    </a:lnTo>
                    <a:lnTo>
                      <a:pt x="12472" y="12131"/>
                    </a:lnTo>
                    <a:lnTo>
                      <a:pt x="12764" y="11898"/>
                    </a:lnTo>
                    <a:lnTo>
                      <a:pt x="13046" y="11654"/>
                    </a:lnTo>
                    <a:lnTo>
                      <a:pt x="13318" y="11392"/>
                    </a:lnTo>
                    <a:lnTo>
                      <a:pt x="13581" y="11119"/>
                    </a:lnTo>
                    <a:lnTo>
                      <a:pt x="13824" y="10837"/>
                    </a:lnTo>
                    <a:lnTo>
                      <a:pt x="14058" y="10545"/>
                    </a:lnTo>
                    <a:lnTo>
                      <a:pt x="14272" y="10234"/>
                    </a:lnTo>
                    <a:lnTo>
                      <a:pt x="14476" y="9923"/>
                    </a:lnTo>
                    <a:lnTo>
                      <a:pt x="14661" y="9592"/>
                    </a:lnTo>
                    <a:lnTo>
                      <a:pt x="14836" y="9261"/>
                    </a:lnTo>
                    <a:lnTo>
                      <a:pt x="14991" y="8911"/>
                    </a:lnTo>
                    <a:lnTo>
                      <a:pt x="15128" y="8561"/>
                    </a:lnTo>
                    <a:lnTo>
                      <a:pt x="15254" y="8201"/>
                    </a:lnTo>
                    <a:lnTo>
                      <a:pt x="15361" y="7831"/>
                    </a:lnTo>
                    <a:lnTo>
                      <a:pt x="15449" y="7452"/>
                    </a:lnTo>
                    <a:lnTo>
                      <a:pt x="15517" y="7063"/>
                    </a:lnTo>
                    <a:lnTo>
                      <a:pt x="15565" y="6674"/>
                    </a:lnTo>
                    <a:lnTo>
                      <a:pt x="15595" y="6275"/>
                    </a:lnTo>
                    <a:lnTo>
                      <a:pt x="15604" y="5876"/>
                    </a:lnTo>
                    <a:lnTo>
                      <a:pt x="15595" y="5477"/>
                    </a:lnTo>
                    <a:lnTo>
                      <a:pt x="15565" y="5098"/>
                    </a:lnTo>
                    <a:lnTo>
                      <a:pt x="15517" y="4738"/>
                    </a:lnTo>
                    <a:lnTo>
                      <a:pt x="15449" y="4388"/>
                    </a:lnTo>
                    <a:lnTo>
                      <a:pt x="15361" y="4057"/>
                    </a:lnTo>
                    <a:lnTo>
                      <a:pt x="15254" y="3736"/>
                    </a:lnTo>
                    <a:lnTo>
                      <a:pt x="15128" y="3434"/>
                    </a:lnTo>
                    <a:lnTo>
                      <a:pt x="14991" y="3142"/>
                    </a:lnTo>
                    <a:lnTo>
                      <a:pt x="14836" y="2870"/>
                    </a:lnTo>
                    <a:lnTo>
                      <a:pt x="14661" y="2607"/>
                    </a:lnTo>
                    <a:lnTo>
                      <a:pt x="14476" y="2354"/>
                    </a:lnTo>
                    <a:lnTo>
                      <a:pt x="14272" y="2121"/>
                    </a:lnTo>
                    <a:lnTo>
                      <a:pt x="14058" y="1907"/>
                    </a:lnTo>
                    <a:lnTo>
                      <a:pt x="13824" y="1693"/>
                    </a:lnTo>
                    <a:lnTo>
                      <a:pt x="13581" y="1498"/>
                    </a:lnTo>
                    <a:lnTo>
                      <a:pt x="13318" y="1323"/>
                    </a:lnTo>
                    <a:lnTo>
                      <a:pt x="13046" y="1158"/>
                    </a:lnTo>
                    <a:lnTo>
                      <a:pt x="12764" y="993"/>
                    </a:lnTo>
                    <a:lnTo>
                      <a:pt x="12472" y="856"/>
                    </a:lnTo>
                    <a:lnTo>
                      <a:pt x="12170" y="720"/>
                    </a:lnTo>
                    <a:lnTo>
                      <a:pt x="11849" y="603"/>
                    </a:lnTo>
                    <a:lnTo>
                      <a:pt x="11519" y="496"/>
                    </a:lnTo>
                    <a:lnTo>
                      <a:pt x="11188" y="399"/>
                    </a:lnTo>
                    <a:lnTo>
                      <a:pt x="10838" y="312"/>
                    </a:lnTo>
                    <a:lnTo>
                      <a:pt x="10487" y="234"/>
                    </a:lnTo>
                    <a:lnTo>
                      <a:pt x="10127" y="166"/>
                    </a:lnTo>
                    <a:lnTo>
                      <a:pt x="9758" y="117"/>
                    </a:lnTo>
                    <a:lnTo>
                      <a:pt x="9378" y="68"/>
                    </a:lnTo>
                    <a:lnTo>
                      <a:pt x="8989" y="39"/>
                    </a:lnTo>
                    <a:lnTo>
                      <a:pt x="8600" y="20"/>
                    </a:lnTo>
                    <a:lnTo>
                      <a:pt x="821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4"/>
              <p:cNvSpPr/>
              <p:nvPr/>
            </p:nvSpPr>
            <p:spPr>
              <a:xfrm>
                <a:off x="5514813" y="1576900"/>
                <a:ext cx="331275" cy="331250"/>
              </a:xfrm>
              <a:custGeom>
                <a:rect b="b" l="l" r="r" t="t"/>
                <a:pathLst>
                  <a:path extrusionOk="0" h="13250" w="13251">
                    <a:moveTo>
                      <a:pt x="6625" y="0"/>
                    </a:moveTo>
                    <a:lnTo>
                      <a:pt x="6285" y="10"/>
                    </a:lnTo>
                    <a:lnTo>
                      <a:pt x="5954" y="39"/>
                    </a:lnTo>
                    <a:lnTo>
                      <a:pt x="5623" y="78"/>
                    </a:lnTo>
                    <a:lnTo>
                      <a:pt x="5293" y="137"/>
                    </a:lnTo>
                    <a:lnTo>
                      <a:pt x="4972" y="214"/>
                    </a:lnTo>
                    <a:lnTo>
                      <a:pt x="4660" y="302"/>
                    </a:lnTo>
                    <a:lnTo>
                      <a:pt x="4349" y="409"/>
                    </a:lnTo>
                    <a:lnTo>
                      <a:pt x="4048" y="526"/>
                    </a:lnTo>
                    <a:lnTo>
                      <a:pt x="3756" y="662"/>
                    </a:lnTo>
                    <a:lnTo>
                      <a:pt x="3474" y="808"/>
                    </a:lnTo>
                    <a:lnTo>
                      <a:pt x="3191" y="963"/>
                    </a:lnTo>
                    <a:lnTo>
                      <a:pt x="2929" y="1139"/>
                    </a:lnTo>
                    <a:lnTo>
                      <a:pt x="2666" y="1323"/>
                    </a:lnTo>
                    <a:lnTo>
                      <a:pt x="2413" y="1518"/>
                    </a:lnTo>
                    <a:lnTo>
                      <a:pt x="2180" y="1722"/>
                    </a:lnTo>
                    <a:lnTo>
                      <a:pt x="1946" y="1946"/>
                    </a:lnTo>
                    <a:lnTo>
                      <a:pt x="1723" y="2170"/>
                    </a:lnTo>
                    <a:lnTo>
                      <a:pt x="1518" y="2413"/>
                    </a:lnTo>
                    <a:lnTo>
                      <a:pt x="1324" y="2666"/>
                    </a:lnTo>
                    <a:lnTo>
                      <a:pt x="1139" y="2929"/>
                    </a:lnTo>
                    <a:lnTo>
                      <a:pt x="964" y="3191"/>
                    </a:lnTo>
                    <a:lnTo>
                      <a:pt x="808" y="3473"/>
                    </a:lnTo>
                    <a:lnTo>
                      <a:pt x="662" y="3755"/>
                    </a:lnTo>
                    <a:lnTo>
                      <a:pt x="526" y="4047"/>
                    </a:lnTo>
                    <a:lnTo>
                      <a:pt x="409" y="4349"/>
                    </a:lnTo>
                    <a:lnTo>
                      <a:pt x="302" y="4660"/>
                    </a:lnTo>
                    <a:lnTo>
                      <a:pt x="215" y="4971"/>
                    </a:lnTo>
                    <a:lnTo>
                      <a:pt x="137" y="5292"/>
                    </a:lnTo>
                    <a:lnTo>
                      <a:pt x="78" y="5623"/>
                    </a:lnTo>
                    <a:lnTo>
                      <a:pt x="40" y="5954"/>
                    </a:lnTo>
                    <a:lnTo>
                      <a:pt x="10" y="6285"/>
                    </a:lnTo>
                    <a:lnTo>
                      <a:pt x="1" y="6625"/>
                    </a:lnTo>
                    <a:lnTo>
                      <a:pt x="10" y="6966"/>
                    </a:lnTo>
                    <a:lnTo>
                      <a:pt x="40" y="7306"/>
                    </a:lnTo>
                    <a:lnTo>
                      <a:pt x="78" y="7637"/>
                    </a:lnTo>
                    <a:lnTo>
                      <a:pt x="137" y="7958"/>
                    </a:lnTo>
                    <a:lnTo>
                      <a:pt x="215" y="8279"/>
                    </a:lnTo>
                    <a:lnTo>
                      <a:pt x="302" y="8600"/>
                    </a:lnTo>
                    <a:lnTo>
                      <a:pt x="409" y="8902"/>
                    </a:lnTo>
                    <a:lnTo>
                      <a:pt x="526" y="9203"/>
                    </a:lnTo>
                    <a:lnTo>
                      <a:pt x="662" y="9495"/>
                    </a:lnTo>
                    <a:lnTo>
                      <a:pt x="808" y="9787"/>
                    </a:lnTo>
                    <a:lnTo>
                      <a:pt x="964" y="10059"/>
                    </a:lnTo>
                    <a:lnTo>
                      <a:pt x="1139" y="10332"/>
                    </a:lnTo>
                    <a:lnTo>
                      <a:pt x="1324" y="10594"/>
                    </a:lnTo>
                    <a:lnTo>
                      <a:pt x="1518" y="10837"/>
                    </a:lnTo>
                    <a:lnTo>
                      <a:pt x="1723" y="11081"/>
                    </a:lnTo>
                    <a:lnTo>
                      <a:pt x="1946" y="11314"/>
                    </a:lnTo>
                    <a:lnTo>
                      <a:pt x="2180" y="11528"/>
                    </a:lnTo>
                    <a:lnTo>
                      <a:pt x="2413" y="11742"/>
                    </a:lnTo>
                    <a:lnTo>
                      <a:pt x="2666" y="11937"/>
                    </a:lnTo>
                    <a:lnTo>
                      <a:pt x="2929" y="12121"/>
                    </a:lnTo>
                    <a:lnTo>
                      <a:pt x="3191" y="12287"/>
                    </a:lnTo>
                    <a:lnTo>
                      <a:pt x="3474" y="12452"/>
                    </a:lnTo>
                    <a:lnTo>
                      <a:pt x="3756" y="12598"/>
                    </a:lnTo>
                    <a:lnTo>
                      <a:pt x="4048" y="12734"/>
                    </a:lnTo>
                    <a:lnTo>
                      <a:pt x="4349" y="12851"/>
                    </a:lnTo>
                    <a:lnTo>
                      <a:pt x="4660" y="12948"/>
                    </a:lnTo>
                    <a:lnTo>
                      <a:pt x="4972" y="13046"/>
                    </a:lnTo>
                    <a:lnTo>
                      <a:pt x="5293" y="13114"/>
                    </a:lnTo>
                    <a:lnTo>
                      <a:pt x="5623" y="13172"/>
                    </a:lnTo>
                    <a:lnTo>
                      <a:pt x="5954" y="13221"/>
                    </a:lnTo>
                    <a:lnTo>
                      <a:pt x="6285" y="13240"/>
                    </a:lnTo>
                    <a:lnTo>
                      <a:pt x="6625" y="13250"/>
                    </a:lnTo>
                    <a:lnTo>
                      <a:pt x="6966" y="13240"/>
                    </a:lnTo>
                    <a:lnTo>
                      <a:pt x="7306" y="13221"/>
                    </a:lnTo>
                    <a:lnTo>
                      <a:pt x="7637" y="13172"/>
                    </a:lnTo>
                    <a:lnTo>
                      <a:pt x="7958" y="13114"/>
                    </a:lnTo>
                    <a:lnTo>
                      <a:pt x="8279" y="13046"/>
                    </a:lnTo>
                    <a:lnTo>
                      <a:pt x="8600" y="12948"/>
                    </a:lnTo>
                    <a:lnTo>
                      <a:pt x="8902" y="12851"/>
                    </a:lnTo>
                    <a:lnTo>
                      <a:pt x="9203" y="12734"/>
                    </a:lnTo>
                    <a:lnTo>
                      <a:pt x="9495" y="12598"/>
                    </a:lnTo>
                    <a:lnTo>
                      <a:pt x="9787" y="12452"/>
                    </a:lnTo>
                    <a:lnTo>
                      <a:pt x="10059" y="12287"/>
                    </a:lnTo>
                    <a:lnTo>
                      <a:pt x="10332" y="12121"/>
                    </a:lnTo>
                    <a:lnTo>
                      <a:pt x="10594" y="11937"/>
                    </a:lnTo>
                    <a:lnTo>
                      <a:pt x="10838" y="11742"/>
                    </a:lnTo>
                    <a:lnTo>
                      <a:pt x="11081" y="11528"/>
                    </a:lnTo>
                    <a:lnTo>
                      <a:pt x="11314" y="11314"/>
                    </a:lnTo>
                    <a:lnTo>
                      <a:pt x="11528" y="11081"/>
                    </a:lnTo>
                    <a:lnTo>
                      <a:pt x="11742" y="10837"/>
                    </a:lnTo>
                    <a:lnTo>
                      <a:pt x="11937" y="10594"/>
                    </a:lnTo>
                    <a:lnTo>
                      <a:pt x="12122" y="10332"/>
                    </a:lnTo>
                    <a:lnTo>
                      <a:pt x="12287" y="10059"/>
                    </a:lnTo>
                    <a:lnTo>
                      <a:pt x="12452" y="9787"/>
                    </a:lnTo>
                    <a:lnTo>
                      <a:pt x="12598" y="9495"/>
                    </a:lnTo>
                    <a:lnTo>
                      <a:pt x="12735" y="9203"/>
                    </a:lnTo>
                    <a:lnTo>
                      <a:pt x="12851" y="8902"/>
                    </a:lnTo>
                    <a:lnTo>
                      <a:pt x="12949" y="8600"/>
                    </a:lnTo>
                    <a:lnTo>
                      <a:pt x="13046" y="8279"/>
                    </a:lnTo>
                    <a:lnTo>
                      <a:pt x="13114" y="7958"/>
                    </a:lnTo>
                    <a:lnTo>
                      <a:pt x="13172" y="7637"/>
                    </a:lnTo>
                    <a:lnTo>
                      <a:pt x="13221" y="7306"/>
                    </a:lnTo>
                    <a:lnTo>
                      <a:pt x="13240" y="6966"/>
                    </a:lnTo>
                    <a:lnTo>
                      <a:pt x="13250" y="6625"/>
                    </a:lnTo>
                    <a:lnTo>
                      <a:pt x="13240" y="6285"/>
                    </a:lnTo>
                    <a:lnTo>
                      <a:pt x="13221" y="5954"/>
                    </a:lnTo>
                    <a:lnTo>
                      <a:pt x="13172" y="5623"/>
                    </a:lnTo>
                    <a:lnTo>
                      <a:pt x="13114" y="5292"/>
                    </a:lnTo>
                    <a:lnTo>
                      <a:pt x="13046" y="4971"/>
                    </a:lnTo>
                    <a:lnTo>
                      <a:pt x="12949" y="4660"/>
                    </a:lnTo>
                    <a:lnTo>
                      <a:pt x="12851" y="4349"/>
                    </a:lnTo>
                    <a:lnTo>
                      <a:pt x="12735" y="4047"/>
                    </a:lnTo>
                    <a:lnTo>
                      <a:pt x="12598" y="3755"/>
                    </a:lnTo>
                    <a:lnTo>
                      <a:pt x="12452" y="3473"/>
                    </a:lnTo>
                    <a:lnTo>
                      <a:pt x="12287" y="3191"/>
                    </a:lnTo>
                    <a:lnTo>
                      <a:pt x="12122" y="2929"/>
                    </a:lnTo>
                    <a:lnTo>
                      <a:pt x="11937" y="2666"/>
                    </a:lnTo>
                    <a:lnTo>
                      <a:pt x="11742" y="2413"/>
                    </a:lnTo>
                    <a:lnTo>
                      <a:pt x="11528" y="2170"/>
                    </a:lnTo>
                    <a:lnTo>
                      <a:pt x="11314" y="1946"/>
                    </a:lnTo>
                    <a:lnTo>
                      <a:pt x="11081" y="1722"/>
                    </a:lnTo>
                    <a:lnTo>
                      <a:pt x="10838" y="1518"/>
                    </a:lnTo>
                    <a:lnTo>
                      <a:pt x="10594" y="1323"/>
                    </a:lnTo>
                    <a:lnTo>
                      <a:pt x="10332" y="1139"/>
                    </a:lnTo>
                    <a:lnTo>
                      <a:pt x="10059" y="963"/>
                    </a:lnTo>
                    <a:lnTo>
                      <a:pt x="9787" y="808"/>
                    </a:lnTo>
                    <a:lnTo>
                      <a:pt x="9495" y="662"/>
                    </a:lnTo>
                    <a:lnTo>
                      <a:pt x="9203" y="526"/>
                    </a:lnTo>
                    <a:lnTo>
                      <a:pt x="8902" y="409"/>
                    </a:lnTo>
                    <a:lnTo>
                      <a:pt x="8600" y="302"/>
                    </a:lnTo>
                    <a:lnTo>
                      <a:pt x="8279" y="214"/>
                    </a:lnTo>
                    <a:lnTo>
                      <a:pt x="7958" y="137"/>
                    </a:lnTo>
                    <a:lnTo>
                      <a:pt x="7637" y="78"/>
                    </a:lnTo>
                    <a:lnTo>
                      <a:pt x="7306" y="39"/>
                    </a:lnTo>
                    <a:lnTo>
                      <a:pt x="6966" y="10"/>
                    </a:lnTo>
                    <a:lnTo>
                      <a:pt x="662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4"/>
              <p:cNvSpPr/>
              <p:nvPr/>
            </p:nvSpPr>
            <p:spPr>
              <a:xfrm>
                <a:off x="5478813" y="2277325"/>
                <a:ext cx="403250" cy="322500"/>
              </a:xfrm>
              <a:custGeom>
                <a:rect b="b" l="l" r="r" t="t"/>
                <a:pathLst>
                  <a:path extrusionOk="0" h="12900" w="16130">
                    <a:moveTo>
                      <a:pt x="6451" y="0"/>
                    </a:moveTo>
                    <a:lnTo>
                      <a:pt x="6120" y="10"/>
                    </a:lnTo>
                    <a:lnTo>
                      <a:pt x="5799" y="29"/>
                    </a:lnTo>
                    <a:lnTo>
                      <a:pt x="5478" y="68"/>
                    </a:lnTo>
                    <a:lnTo>
                      <a:pt x="5157" y="126"/>
                    </a:lnTo>
                    <a:lnTo>
                      <a:pt x="4845" y="204"/>
                    </a:lnTo>
                    <a:lnTo>
                      <a:pt x="4544" y="292"/>
                    </a:lnTo>
                    <a:lnTo>
                      <a:pt x="4242" y="389"/>
                    </a:lnTo>
                    <a:lnTo>
                      <a:pt x="3950" y="506"/>
                    </a:lnTo>
                    <a:lnTo>
                      <a:pt x="3668" y="632"/>
                    </a:lnTo>
                    <a:lnTo>
                      <a:pt x="3386" y="778"/>
                    </a:lnTo>
                    <a:lnTo>
                      <a:pt x="3114" y="934"/>
                    </a:lnTo>
                    <a:lnTo>
                      <a:pt x="2851" y="1099"/>
                    </a:lnTo>
                    <a:lnTo>
                      <a:pt x="2598" y="1284"/>
                    </a:lnTo>
                    <a:lnTo>
                      <a:pt x="2355" y="1479"/>
                    </a:lnTo>
                    <a:lnTo>
                      <a:pt x="2122" y="1683"/>
                    </a:lnTo>
                    <a:lnTo>
                      <a:pt x="1898" y="1897"/>
                    </a:lnTo>
                    <a:lnTo>
                      <a:pt x="1684" y="2121"/>
                    </a:lnTo>
                    <a:lnTo>
                      <a:pt x="1480" y="2354"/>
                    </a:lnTo>
                    <a:lnTo>
                      <a:pt x="1295" y="2597"/>
                    </a:lnTo>
                    <a:lnTo>
                      <a:pt x="1110" y="2850"/>
                    </a:lnTo>
                    <a:lnTo>
                      <a:pt x="945" y="3113"/>
                    </a:lnTo>
                    <a:lnTo>
                      <a:pt x="789" y="3376"/>
                    </a:lnTo>
                    <a:lnTo>
                      <a:pt x="643" y="3658"/>
                    </a:lnTo>
                    <a:lnTo>
                      <a:pt x="517" y="3940"/>
                    </a:lnTo>
                    <a:lnTo>
                      <a:pt x="400" y="4232"/>
                    </a:lnTo>
                    <a:lnTo>
                      <a:pt x="293" y="4533"/>
                    </a:lnTo>
                    <a:lnTo>
                      <a:pt x="205" y="4845"/>
                    </a:lnTo>
                    <a:lnTo>
                      <a:pt x="137" y="5156"/>
                    </a:lnTo>
                    <a:lnTo>
                      <a:pt x="79" y="5467"/>
                    </a:lnTo>
                    <a:lnTo>
                      <a:pt x="40" y="5788"/>
                    </a:lnTo>
                    <a:lnTo>
                      <a:pt x="11" y="6119"/>
                    </a:lnTo>
                    <a:lnTo>
                      <a:pt x="1" y="6450"/>
                    </a:lnTo>
                    <a:lnTo>
                      <a:pt x="11" y="6780"/>
                    </a:lnTo>
                    <a:lnTo>
                      <a:pt x="40" y="7101"/>
                    </a:lnTo>
                    <a:lnTo>
                      <a:pt x="79" y="7422"/>
                    </a:lnTo>
                    <a:lnTo>
                      <a:pt x="137" y="7743"/>
                    </a:lnTo>
                    <a:lnTo>
                      <a:pt x="205" y="8055"/>
                    </a:lnTo>
                    <a:lnTo>
                      <a:pt x="293" y="8356"/>
                    </a:lnTo>
                    <a:lnTo>
                      <a:pt x="400" y="8658"/>
                    </a:lnTo>
                    <a:lnTo>
                      <a:pt x="517" y="8950"/>
                    </a:lnTo>
                    <a:lnTo>
                      <a:pt x="643" y="9242"/>
                    </a:lnTo>
                    <a:lnTo>
                      <a:pt x="789" y="9514"/>
                    </a:lnTo>
                    <a:lnTo>
                      <a:pt x="945" y="9786"/>
                    </a:lnTo>
                    <a:lnTo>
                      <a:pt x="1110" y="10049"/>
                    </a:lnTo>
                    <a:lnTo>
                      <a:pt x="1295" y="10302"/>
                    </a:lnTo>
                    <a:lnTo>
                      <a:pt x="1480" y="10545"/>
                    </a:lnTo>
                    <a:lnTo>
                      <a:pt x="1684" y="10779"/>
                    </a:lnTo>
                    <a:lnTo>
                      <a:pt x="1898" y="11002"/>
                    </a:lnTo>
                    <a:lnTo>
                      <a:pt x="2122" y="11216"/>
                    </a:lnTo>
                    <a:lnTo>
                      <a:pt x="2355" y="11421"/>
                    </a:lnTo>
                    <a:lnTo>
                      <a:pt x="2598" y="11615"/>
                    </a:lnTo>
                    <a:lnTo>
                      <a:pt x="2851" y="11790"/>
                    </a:lnTo>
                    <a:lnTo>
                      <a:pt x="3114" y="11965"/>
                    </a:lnTo>
                    <a:lnTo>
                      <a:pt x="3386" y="12121"/>
                    </a:lnTo>
                    <a:lnTo>
                      <a:pt x="3668" y="12257"/>
                    </a:lnTo>
                    <a:lnTo>
                      <a:pt x="3950" y="12393"/>
                    </a:lnTo>
                    <a:lnTo>
                      <a:pt x="4242" y="12500"/>
                    </a:lnTo>
                    <a:lnTo>
                      <a:pt x="4544" y="12607"/>
                    </a:lnTo>
                    <a:lnTo>
                      <a:pt x="4845" y="12695"/>
                    </a:lnTo>
                    <a:lnTo>
                      <a:pt x="5157" y="12763"/>
                    </a:lnTo>
                    <a:lnTo>
                      <a:pt x="5478" y="12821"/>
                    </a:lnTo>
                    <a:lnTo>
                      <a:pt x="5799" y="12860"/>
                    </a:lnTo>
                    <a:lnTo>
                      <a:pt x="6120" y="12890"/>
                    </a:lnTo>
                    <a:lnTo>
                      <a:pt x="6451" y="12899"/>
                    </a:lnTo>
                    <a:lnTo>
                      <a:pt x="9680" y="12899"/>
                    </a:lnTo>
                    <a:lnTo>
                      <a:pt x="10011" y="12890"/>
                    </a:lnTo>
                    <a:lnTo>
                      <a:pt x="10342" y="12860"/>
                    </a:lnTo>
                    <a:lnTo>
                      <a:pt x="10663" y="12821"/>
                    </a:lnTo>
                    <a:lnTo>
                      <a:pt x="10974" y="12763"/>
                    </a:lnTo>
                    <a:lnTo>
                      <a:pt x="11285" y="12695"/>
                    </a:lnTo>
                    <a:lnTo>
                      <a:pt x="11597" y="12607"/>
                    </a:lnTo>
                    <a:lnTo>
                      <a:pt x="11889" y="12500"/>
                    </a:lnTo>
                    <a:lnTo>
                      <a:pt x="12180" y="12393"/>
                    </a:lnTo>
                    <a:lnTo>
                      <a:pt x="12472" y="12257"/>
                    </a:lnTo>
                    <a:lnTo>
                      <a:pt x="12745" y="12121"/>
                    </a:lnTo>
                    <a:lnTo>
                      <a:pt x="13017" y="11965"/>
                    </a:lnTo>
                    <a:lnTo>
                      <a:pt x="13280" y="11790"/>
                    </a:lnTo>
                    <a:lnTo>
                      <a:pt x="13533" y="11615"/>
                    </a:lnTo>
                    <a:lnTo>
                      <a:pt x="13776" y="11421"/>
                    </a:lnTo>
                    <a:lnTo>
                      <a:pt x="14009" y="11216"/>
                    </a:lnTo>
                    <a:lnTo>
                      <a:pt x="14233" y="11002"/>
                    </a:lnTo>
                    <a:lnTo>
                      <a:pt x="14447" y="10779"/>
                    </a:lnTo>
                    <a:lnTo>
                      <a:pt x="14651" y="10545"/>
                    </a:lnTo>
                    <a:lnTo>
                      <a:pt x="14846" y="10302"/>
                    </a:lnTo>
                    <a:lnTo>
                      <a:pt x="15021" y="10049"/>
                    </a:lnTo>
                    <a:lnTo>
                      <a:pt x="15196" y="9786"/>
                    </a:lnTo>
                    <a:lnTo>
                      <a:pt x="15352" y="9514"/>
                    </a:lnTo>
                    <a:lnTo>
                      <a:pt x="15488" y="9242"/>
                    </a:lnTo>
                    <a:lnTo>
                      <a:pt x="15624" y="8950"/>
                    </a:lnTo>
                    <a:lnTo>
                      <a:pt x="15741" y="8658"/>
                    </a:lnTo>
                    <a:lnTo>
                      <a:pt x="15838" y="8356"/>
                    </a:lnTo>
                    <a:lnTo>
                      <a:pt x="15926" y="8055"/>
                    </a:lnTo>
                    <a:lnTo>
                      <a:pt x="16003" y="7743"/>
                    </a:lnTo>
                    <a:lnTo>
                      <a:pt x="16052" y="7422"/>
                    </a:lnTo>
                    <a:lnTo>
                      <a:pt x="16101" y="7101"/>
                    </a:lnTo>
                    <a:lnTo>
                      <a:pt x="16120" y="6780"/>
                    </a:lnTo>
                    <a:lnTo>
                      <a:pt x="16130" y="6450"/>
                    </a:lnTo>
                    <a:lnTo>
                      <a:pt x="16120" y="6119"/>
                    </a:lnTo>
                    <a:lnTo>
                      <a:pt x="16101" y="5788"/>
                    </a:lnTo>
                    <a:lnTo>
                      <a:pt x="16052" y="5467"/>
                    </a:lnTo>
                    <a:lnTo>
                      <a:pt x="16003" y="5156"/>
                    </a:lnTo>
                    <a:lnTo>
                      <a:pt x="15926" y="4845"/>
                    </a:lnTo>
                    <a:lnTo>
                      <a:pt x="15838" y="4533"/>
                    </a:lnTo>
                    <a:lnTo>
                      <a:pt x="15741" y="4232"/>
                    </a:lnTo>
                    <a:lnTo>
                      <a:pt x="15624" y="3940"/>
                    </a:lnTo>
                    <a:lnTo>
                      <a:pt x="15488" y="3658"/>
                    </a:lnTo>
                    <a:lnTo>
                      <a:pt x="15352" y="3376"/>
                    </a:lnTo>
                    <a:lnTo>
                      <a:pt x="15196" y="3113"/>
                    </a:lnTo>
                    <a:lnTo>
                      <a:pt x="15021" y="2850"/>
                    </a:lnTo>
                    <a:lnTo>
                      <a:pt x="14846" y="2597"/>
                    </a:lnTo>
                    <a:lnTo>
                      <a:pt x="14651" y="2354"/>
                    </a:lnTo>
                    <a:lnTo>
                      <a:pt x="14447" y="2121"/>
                    </a:lnTo>
                    <a:lnTo>
                      <a:pt x="14233" y="1897"/>
                    </a:lnTo>
                    <a:lnTo>
                      <a:pt x="14009" y="1683"/>
                    </a:lnTo>
                    <a:lnTo>
                      <a:pt x="13776" y="1479"/>
                    </a:lnTo>
                    <a:lnTo>
                      <a:pt x="13533" y="1284"/>
                    </a:lnTo>
                    <a:lnTo>
                      <a:pt x="13280" y="1099"/>
                    </a:lnTo>
                    <a:lnTo>
                      <a:pt x="13017" y="934"/>
                    </a:lnTo>
                    <a:lnTo>
                      <a:pt x="12745" y="778"/>
                    </a:lnTo>
                    <a:lnTo>
                      <a:pt x="12472" y="632"/>
                    </a:lnTo>
                    <a:lnTo>
                      <a:pt x="12180" y="506"/>
                    </a:lnTo>
                    <a:lnTo>
                      <a:pt x="11889" y="389"/>
                    </a:lnTo>
                    <a:lnTo>
                      <a:pt x="11597" y="292"/>
                    </a:lnTo>
                    <a:lnTo>
                      <a:pt x="11285" y="204"/>
                    </a:lnTo>
                    <a:lnTo>
                      <a:pt x="10974" y="126"/>
                    </a:lnTo>
                    <a:lnTo>
                      <a:pt x="10663" y="68"/>
                    </a:lnTo>
                    <a:lnTo>
                      <a:pt x="10342" y="29"/>
                    </a:lnTo>
                    <a:lnTo>
                      <a:pt x="10011" y="10"/>
                    </a:lnTo>
                    <a:lnTo>
                      <a:pt x="9680"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4"/>
              <p:cNvSpPr/>
              <p:nvPr/>
            </p:nvSpPr>
            <p:spPr>
              <a:xfrm>
                <a:off x="5470563" y="1922475"/>
                <a:ext cx="420025" cy="565475"/>
              </a:xfrm>
              <a:custGeom>
                <a:rect b="b" l="l" r="r" t="t"/>
                <a:pathLst>
                  <a:path extrusionOk="0" h="22619" w="16801">
                    <a:moveTo>
                      <a:pt x="4709" y="1"/>
                    </a:moveTo>
                    <a:lnTo>
                      <a:pt x="4465" y="11"/>
                    </a:lnTo>
                    <a:lnTo>
                      <a:pt x="4232" y="20"/>
                    </a:lnTo>
                    <a:lnTo>
                      <a:pt x="4008" y="50"/>
                    </a:lnTo>
                    <a:lnTo>
                      <a:pt x="3784" y="79"/>
                    </a:lnTo>
                    <a:lnTo>
                      <a:pt x="3561" y="118"/>
                    </a:lnTo>
                    <a:lnTo>
                      <a:pt x="3356" y="166"/>
                    </a:lnTo>
                    <a:lnTo>
                      <a:pt x="3142" y="225"/>
                    </a:lnTo>
                    <a:lnTo>
                      <a:pt x="2948" y="283"/>
                    </a:lnTo>
                    <a:lnTo>
                      <a:pt x="2753" y="361"/>
                    </a:lnTo>
                    <a:lnTo>
                      <a:pt x="2568" y="439"/>
                    </a:lnTo>
                    <a:lnTo>
                      <a:pt x="2393" y="526"/>
                    </a:lnTo>
                    <a:lnTo>
                      <a:pt x="2218" y="614"/>
                    </a:lnTo>
                    <a:lnTo>
                      <a:pt x="2053" y="721"/>
                    </a:lnTo>
                    <a:lnTo>
                      <a:pt x="1897" y="828"/>
                    </a:lnTo>
                    <a:lnTo>
                      <a:pt x="1751" y="935"/>
                    </a:lnTo>
                    <a:lnTo>
                      <a:pt x="1605" y="1052"/>
                    </a:lnTo>
                    <a:lnTo>
                      <a:pt x="1469" y="1178"/>
                    </a:lnTo>
                    <a:lnTo>
                      <a:pt x="1343" y="1314"/>
                    </a:lnTo>
                    <a:lnTo>
                      <a:pt x="1226" y="1441"/>
                    </a:lnTo>
                    <a:lnTo>
                      <a:pt x="1109" y="1587"/>
                    </a:lnTo>
                    <a:lnTo>
                      <a:pt x="1012" y="1732"/>
                    </a:lnTo>
                    <a:lnTo>
                      <a:pt x="915" y="1878"/>
                    </a:lnTo>
                    <a:lnTo>
                      <a:pt x="827" y="2034"/>
                    </a:lnTo>
                    <a:lnTo>
                      <a:pt x="749" y="2199"/>
                    </a:lnTo>
                    <a:lnTo>
                      <a:pt x="681" y="2355"/>
                    </a:lnTo>
                    <a:lnTo>
                      <a:pt x="623" y="2530"/>
                    </a:lnTo>
                    <a:lnTo>
                      <a:pt x="574" y="2696"/>
                    </a:lnTo>
                    <a:lnTo>
                      <a:pt x="525" y="2871"/>
                    </a:lnTo>
                    <a:lnTo>
                      <a:pt x="496" y="3046"/>
                    </a:lnTo>
                    <a:lnTo>
                      <a:pt x="467" y="3231"/>
                    </a:lnTo>
                    <a:lnTo>
                      <a:pt x="457" y="3406"/>
                    </a:lnTo>
                    <a:lnTo>
                      <a:pt x="448" y="3591"/>
                    </a:lnTo>
                    <a:lnTo>
                      <a:pt x="457" y="3873"/>
                    </a:lnTo>
                    <a:lnTo>
                      <a:pt x="467" y="4155"/>
                    </a:lnTo>
                    <a:lnTo>
                      <a:pt x="487" y="4427"/>
                    </a:lnTo>
                    <a:lnTo>
                      <a:pt x="506" y="4700"/>
                    </a:lnTo>
                    <a:lnTo>
                      <a:pt x="564" y="5215"/>
                    </a:lnTo>
                    <a:lnTo>
                      <a:pt x="642" y="5731"/>
                    </a:lnTo>
                    <a:lnTo>
                      <a:pt x="740" y="6217"/>
                    </a:lnTo>
                    <a:lnTo>
                      <a:pt x="847" y="6694"/>
                    </a:lnTo>
                    <a:lnTo>
                      <a:pt x="954" y="7151"/>
                    </a:lnTo>
                    <a:lnTo>
                      <a:pt x="1070" y="7598"/>
                    </a:lnTo>
                    <a:lnTo>
                      <a:pt x="1294" y="8464"/>
                    </a:lnTo>
                    <a:lnTo>
                      <a:pt x="1401" y="8883"/>
                    </a:lnTo>
                    <a:lnTo>
                      <a:pt x="1489" y="9291"/>
                    </a:lnTo>
                    <a:lnTo>
                      <a:pt x="1576" y="9690"/>
                    </a:lnTo>
                    <a:lnTo>
                      <a:pt x="1634" y="10089"/>
                    </a:lnTo>
                    <a:lnTo>
                      <a:pt x="1654" y="10283"/>
                    </a:lnTo>
                    <a:lnTo>
                      <a:pt x="1673" y="10478"/>
                    </a:lnTo>
                    <a:lnTo>
                      <a:pt x="1683" y="10672"/>
                    </a:lnTo>
                    <a:lnTo>
                      <a:pt x="1683" y="10857"/>
                    </a:lnTo>
                    <a:lnTo>
                      <a:pt x="1683" y="11130"/>
                    </a:lnTo>
                    <a:lnTo>
                      <a:pt x="1664" y="11402"/>
                    </a:lnTo>
                    <a:lnTo>
                      <a:pt x="1644" y="11674"/>
                    </a:lnTo>
                    <a:lnTo>
                      <a:pt x="1615" y="11957"/>
                    </a:lnTo>
                    <a:lnTo>
                      <a:pt x="1576" y="12239"/>
                    </a:lnTo>
                    <a:lnTo>
                      <a:pt x="1527" y="12521"/>
                    </a:lnTo>
                    <a:lnTo>
                      <a:pt x="1420" y="13104"/>
                    </a:lnTo>
                    <a:lnTo>
                      <a:pt x="1294" y="13708"/>
                    </a:lnTo>
                    <a:lnTo>
                      <a:pt x="1148" y="14320"/>
                    </a:lnTo>
                    <a:lnTo>
                      <a:pt x="847" y="15605"/>
                    </a:lnTo>
                    <a:lnTo>
                      <a:pt x="681" y="16266"/>
                    </a:lnTo>
                    <a:lnTo>
                      <a:pt x="535" y="16947"/>
                    </a:lnTo>
                    <a:lnTo>
                      <a:pt x="389" y="17638"/>
                    </a:lnTo>
                    <a:lnTo>
                      <a:pt x="263" y="18358"/>
                    </a:lnTo>
                    <a:lnTo>
                      <a:pt x="204" y="18718"/>
                    </a:lnTo>
                    <a:lnTo>
                      <a:pt x="156" y="19087"/>
                    </a:lnTo>
                    <a:lnTo>
                      <a:pt x="107" y="19457"/>
                    </a:lnTo>
                    <a:lnTo>
                      <a:pt x="68" y="19836"/>
                    </a:lnTo>
                    <a:lnTo>
                      <a:pt x="39" y="20216"/>
                    </a:lnTo>
                    <a:lnTo>
                      <a:pt x="20" y="20605"/>
                    </a:lnTo>
                    <a:lnTo>
                      <a:pt x="0" y="20994"/>
                    </a:lnTo>
                    <a:lnTo>
                      <a:pt x="0" y="21383"/>
                    </a:lnTo>
                    <a:lnTo>
                      <a:pt x="516" y="21539"/>
                    </a:lnTo>
                    <a:lnTo>
                      <a:pt x="1051" y="21685"/>
                    </a:lnTo>
                    <a:lnTo>
                      <a:pt x="1615" y="21830"/>
                    </a:lnTo>
                    <a:lnTo>
                      <a:pt x="2208" y="21967"/>
                    </a:lnTo>
                    <a:lnTo>
                      <a:pt x="2821" y="22093"/>
                    </a:lnTo>
                    <a:lnTo>
                      <a:pt x="3463" y="22210"/>
                    </a:lnTo>
                    <a:lnTo>
                      <a:pt x="4135" y="22317"/>
                    </a:lnTo>
                    <a:lnTo>
                      <a:pt x="4816" y="22414"/>
                    </a:lnTo>
                    <a:lnTo>
                      <a:pt x="5244" y="22463"/>
                    </a:lnTo>
                    <a:lnTo>
                      <a:pt x="5672" y="22502"/>
                    </a:lnTo>
                    <a:lnTo>
                      <a:pt x="6090" y="22541"/>
                    </a:lnTo>
                    <a:lnTo>
                      <a:pt x="6508" y="22560"/>
                    </a:lnTo>
                    <a:lnTo>
                      <a:pt x="6917" y="22589"/>
                    </a:lnTo>
                    <a:lnTo>
                      <a:pt x="7325" y="22599"/>
                    </a:lnTo>
                    <a:lnTo>
                      <a:pt x="8123" y="22618"/>
                    </a:lnTo>
                    <a:lnTo>
                      <a:pt x="8668" y="22618"/>
                    </a:lnTo>
                    <a:lnTo>
                      <a:pt x="9466" y="22599"/>
                    </a:lnTo>
                    <a:lnTo>
                      <a:pt x="9874" y="22589"/>
                    </a:lnTo>
                    <a:lnTo>
                      <a:pt x="10283" y="22560"/>
                    </a:lnTo>
                    <a:lnTo>
                      <a:pt x="10701" y="22541"/>
                    </a:lnTo>
                    <a:lnTo>
                      <a:pt x="11119" y="22502"/>
                    </a:lnTo>
                    <a:lnTo>
                      <a:pt x="11547" y="22463"/>
                    </a:lnTo>
                    <a:lnTo>
                      <a:pt x="11975" y="22414"/>
                    </a:lnTo>
                    <a:lnTo>
                      <a:pt x="12666" y="22317"/>
                    </a:lnTo>
                    <a:lnTo>
                      <a:pt x="13328" y="22210"/>
                    </a:lnTo>
                    <a:lnTo>
                      <a:pt x="13970" y="22093"/>
                    </a:lnTo>
                    <a:lnTo>
                      <a:pt x="14592" y="21967"/>
                    </a:lnTo>
                    <a:lnTo>
                      <a:pt x="15176" y="21830"/>
                    </a:lnTo>
                    <a:lnTo>
                      <a:pt x="15740" y="21685"/>
                    </a:lnTo>
                    <a:lnTo>
                      <a:pt x="16285" y="21539"/>
                    </a:lnTo>
                    <a:lnTo>
                      <a:pt x="16800" y="21383"/>
                    </a:lnTo>
                    <a:lnTo>
                      <a:pt x="16791" y="20994"/>
                    </a:lnTo>
                    <a:lnTo>
                      <a:pt x="16781" y="20605"/>
                    </a:lnTo>
                    <a:lnTo>
                      <a:pt x="16752" y="20216"/>
                    </a:lnTo>
                    <a:lnTo>
                      <a:pt x="16723" y="19836"/>
                    </a:lnTo>
                    <a:lnTo>
                      <a:pt x="16684" y="19457"/>
                    </a:lnTo>
                    <a:lnTo>
                      <a:pt x="16645" y="19087"/>
                    </a:lnTo>
                    <a:lnTo>
                      <a:pt x="16586" y="18718"/>
                    </a:lnTo>
                    <a:lnTo>
                      <a:pt x="16528" y="18358"/>
                    </a:lnTo>
                    <a:lnTo>
                      <a:pt x="16402" y="17638"/>
                    </a:lnTo>
                    <a:lnTo>
                      <a:pt x="16265" y="16947"/>
                    </a:lnTo>
                    <a:lnTo>
                      <a:pt x="16110" y="16266"/>
                    </a:lnTo>
                    <a:lnTo>
                      <a:pt x="15954" y="15605"/>
                    </a:lnTo>
                    <a:lnTo>
                      <a:pt x="15643" y="14320"/>
                    </a:lnTo>
                    <a:lnTo>
                      <a:pt x="15497" y="13708"/>
                    </a:lnTo>
                    <a:lnTo>
                      <a:pt x="15370" y="13104"/>
                    </a:lnTo>
                    <a:lnTo>
                      <a:pt x="15263" y="12521"/>
                    </a:lnTo>
                    <a:lnTo>
                      <a:pt x="15224" y="12239"/>
                    </a:lnTo>
                    <a:lnTo>
                      <a:pt x="15186" y="11957"/>
                    </a:lnTo>
                    <a:lnTo>
                      <a:pt x="15156" y="11674"/>
                    </a:lnTo>
                    <a:lnTo>
                      <a:pt x="15127" y="11402"/>
                    </a:lnTo>
                    <a:lnTo>
                      <a:pt x="15117" y="11130"/>
                    </a:lnTo>
                    <a:lnTo>
                      <a:pt x="15108" y="10857"/>
                    </a:lnTo>
                    <a:lnTo>
                      <a:pt x="15117" y="10672"/>
                    </a:lnTo>
                    <a:lnTo>
                      <a:pt x="15127" y="10478"/>
                    </a:lnTo>
                    <a:lnTo>
                      <a:pt x="15137" y="10283"/>
                    </a:lnTo>
                    <a:lnTo>
                      <a:pt x="15166" y="10089"/>
                    </a:lnTo>
                    <a:lnTo>
                      <a:pt x="15224" y="9690"/>
                    </a:lnTo>
                    <a:lnTo>
                      <a:pt x="15302" y="9291"/>
                    </a:lnTo>
                    <a:lnTo>
                      <a:pt x="15400" y="8883"/>
                    </a:lnTo>
                    <a:lnTo>
                      <a:pt x="15497" y="8464"/>
                    </a:lnTo>
                    <a:lnTo>
                      <a:pt x="15730" y="7598"/>
                    </a:lnTo>
                    <a:lnTo>
                      <a:pt x="15847" y="7151"/>
                    </a:lnTo>
                    <a:lnTo>
                      <a:pt x="15954" y="6694"/>
                    </a:lnTo>
                    <a:lnTo>
                      <a:pt x="16061" y="6217"/>
                    </a:lnTo>
                    <a:lnTo>
                      <a:pt x="16149" y="5731"/>
                    </a:lnTo>
                    <a:lnTo>
                      <a:pt x="16226" y="5215"/>
                    </a:lnTo>
                    <a:lnTo>
                      <a:pt x="16295" y="4700"/>
                    </a:lnTo>
                    <a:lnTo>
                      <a:pt x="16314" y="4427"/>
                    </a:lnTo>
                    <a:lnTo>
                      <a:pt x="16333" y="4155"/>
                    </a:lnTo>
                    <a:lnTo>
                      <a:pt x="16343" y="3873"/>
                    </a:lnTo>
                    <a:lnTo>
                      <a:pt x="16343" y="3591"/>
                    </a:lnTo>
                    <a:lnTo>
                      <a:pt x="16343" y="3406"/>
                    </a:lnTo>
                    <a:lnTo>
                      <a:pt x="16324" y="3231"/>
                    </a:lnTo>
                    <a:lnTo>
                      <a:pt x="16304" y="3046"/>
                    </a:lnTo>
                    <a:lnTo>
                      <a:pt x="16265" y="2871"/>
                    </a:lnTo>
                    <a:lnTo>
                      <a:pt x="16226" y="2696"/>
                    </a:lnTo>
                    <a:lnTo>
                      <a:pt x="16178" y="2530"/>
                    </a:lnTo>
                    <a:lnTo>
                      <a:pt x="16110" y="2355"/>
                    </a:lnTo>
                    <a:lnTo>
                      <a:pt x="16042" y="2199"/>
                    </a:lnTo>
                    <a:lnTo>
                      <a:pt x="15964" y="2034"/>
                    </a:lnTo>
                    <a:lnTo>
                      <a:pt x="15876" y="1878"/>
                    </a:lnTo>
                    <a:lnTo>
                      <a:pt x="15789" y="1732"/>
                    </a:lnTo>
                    <a:lnTo>
                      <a:pt x="15682" y="1587"/>
                    </a:lnTo>
                    <a:lnTo>
                      <a:pt x="15575" y="1441"/>
                    </a:lnTo>
                    <a:lnTo>
                      <a:pt x="15448" y="1314"/>
                    </a:lnTo>
                    <a:lnTo>
                      <a:pt x="15322" y="1178"/>
                    </a:lnTo>
                    <a:lnTo>
                      <a:pt x="15186" y="1052"/>
                    </a:lnTo>
                    <a:lnTo>
                      <a:pt x="15049" y="935"/>
                    </a:lnTo>
                    <a:lnTo>
                      <a:pt x="14894" y="828"/>
                    </a:lnTo>
                    <a:lnTo>
                      <a:pt x="14738" y="721"/>
                    </a:lnTo>
                    <a:lnTo>
                      <a:pt x="14573" y="614"/>
                    </a:lnTo>
                    <a:lnTo>
                      <a:pt x="14407" y="526"/>
                    </a:lnTo>
                    <a:lnTo>
                      <a:pt x="14222" y="439"/>
                    </a:lnTo>
                    <a:lnTo>
                      <a:pt x="14038" y="361"/>
                    </a:lnTo>
                    <a:lnTo>
                      <a:pt x="13843" y="283"/>
                    </a:lnTo>
                    <a:lnTo>
                      <a:pt x="13649" y="225"/>
                    </a:lnTo>
                    <a:lnTo>
                      <a:pt x="13444" y="166"/>
                    </a:lnTo>
                    <a:lnTo>
                      <a:pt x="13230" y="118"/>
                    </a:lnTo>
                    <a:lnTo>
                      <a:pt x="13016" y="79"/>
                    </a:lnTo>
                    <a:lnTo>
                      <a:pt x="12792" y="50"/>
                    </a:lnTo>
                    <a:lnTo>
                      <a:pt x="12559" y="20"/>
                    </a:lnTo>
                    <a:lnTo>
                      <a:pt x="12326" y="11"/>
                    </a:lnTo>
                    <a:lnTo>
                      <a:pt x="1208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4"/>
              <p:cNvSpPr/>
              <p:nvPr/>
            </p:nvSpPr>
            <p:spPr>
              <a:xfrm>
                <a:off x="5613563" y="1783850"/>
                <a:ext cx="128175" cy="157375"/>
              </a:xfrm>
              <a:custGeom>
                <a:rect b="b" l="l" r="r" t="t"/>
                <a:pathLst>
                  <a:path extrusionOk="0" h="6295" w="5127">
                    <a:moveTo>
                      <a:pt x="0" y="1"/>
                    </a:moveTo>
                    <a:lnTo>
                      <a:pt x="0" y="6295"/>
                    </a:lnTo>
                    <a:lnTo>
                      <a:pt x="5127" y="6295"/>
                    </a:lnTo>
                    <a:lnTo>
                      <a:pt x="5127"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4"/>
              <p:cNvSpPr/>
              <p:nvPr/>
            </p:nvSpPr>
            <p:spPr>
              <a:xfrm>
                <a:off x="5613563" y="1783850"/>
                <a:ext cx="128175" cy="94875"/>
              </a:xfrm>
              <a:custGeom>
                <a:rect b="b" l="l" r="r" t="t"/>
                <a:pathLst>
                  <a:path extrusionOk="0" h="3795" w="5127">
                    <a:moveTo>
                      <a:pt x="0" y="1"/>
                    </a:moveTo>
                    <a:lnTo>
                      <a:pt x="0" y="3163"/>
                    </a:lnTo>
                    <a:lnTo>
                      <a:pt x="292" y="3308"/>
                    </a:lnTo>
                    <a:lnTo>
                      <a:pt x="584" y="3435"/>
                    </a:lnTo>
                    <a:lnTo>
                      <a:pt x="895" y="3542"/>
                    </a:lnTo>
                    <a:lnTo>
                      <a:pt x="1207" y="3629"/>
                    </a:lnTo>
                    <a:lnTo>
                      <a:pt x="1537" y="3698"/>
                    </a:lnTo>
                    <a:lnTo>
                      <a:pt x="1868" y="3746"/>
                    </a:lnTo>
                    <a:lnTo>
                      <a:pt x="2218" y="3785"/>
                    </a:lnTo>
                    <a:lnTo>
                      <a:pt x="2568" y="3795"/>
                    </a:lnTo>
                    <a:lnTo>
                      <a:pt x="2919" y="3785"/>
                    </a:lnTo>
                    <a:lnTo>
                      <a:pt x="3259" y="3746"/>
                    </a:lnTo>
                    <a:lnTo>
                      <a:pt x="3590" y="3698"/>
                    </a:lnTo>
                    <a:lnTo>
                      <a:pt x="3921" y="3629"/>
                    </a:lnTo>
                    <a:lnTo>
                      <a:pt x="4242" y="3542"/>
                    </a:lnTo>
                    <a:lnTo>
                      <a:pt x="4543" y="3435"/>
                    </a:lnTo>
                    <a:lnTo>
                      <a:pt x="4845" y="3308"/>
                    </a:lnTo>
                    <a:lnTo>
                      <a:pt x="5127" y="3163"/>
                    </a:lnTo>
                    <a:lnTo>
                      <a:pt x="5127"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4"/>
              <p:cNvSpPr/>
              <p:nvPr/>
            </p:nvSpPr>
            <p:spPr>
              <a:xfrm>
                <a:off x="5538888" y="1506375"/>
                <a:ext cx="277525" cy="353625"/>
              </a:xfrm>
              <a:custGeom>
                <a:rect b="b" l="l" r="r" t="t"/>
                <a:pathLst>
                  <a:path extrusionOk="0" h="14145" w="11101">
                    <a:moveTo>
                      <a:pt x="3775" y="0"/>
                    </a:moveTo>
                    <a:lnTo>
                      <a:pt x="3571" y="20"/>
                    </a:lnTo>
                    <a:lnTo>
                      <a:pt x="3376" y="39"/>
                    </a:lnTo>
                    <a:lnTo>
                      <a:pt x="3182" y="78"/>
                    </a:lnTo>
                    <a:lnTo>
                      <a:pt x="2987" y="117"/>
                    </a:lnTo>
                    <a:lnTo>
                      <a:pt x="2802" y="175"/>
                    </a:lnTo>
                    <a:lnTo>
                      <a:pt x="2618" y="234"/>
                    </a:lnTo>
                    <a:lnTo>
                      <a:pt x="2433" y="312"/>
                    </a:lnTo>
                    <a:lnTo>
                      <a:pt x="2258" y="389"/>
                    </a:lnTo>
                    <a:lnTo>
                      <a:pt x="2083" y="477"/>
                    </a:lnTo>
                    <a:lnTo>
                      <a:pt x="1917" y="574"/>
                    </a:lnTo>
                    <a:lnTo>
                      <a:pt x="1762" y="681"/>
                    </a:lnTo>
                    <a:lnTo>
                      <a:pt x="1606" y="788"/>
                    </a:lnTo>
                    <a:lnTo>
                      <a:pt x="1450" y="905"/>
                    </a:lnTo>
                    <a:lnTo>
                      <a:pt x="1304" y="1031"/>
                    </a:lnTo>
                    <a:lnTo>
                      <a:pt x="1168" y="1158"/>
                    </a:lnTo>
                    <a:lnTo>
                      <a:pt x="1042" y="1304"/>
                    </a:lnTo>
                    <a:lnTo>
                      <a:pt x="915" y="1450"/>
                    </a:lnTo>
                    <a:lnTo>
                      <a:pt x="798" y="1596"/>
                    </a:lnTo>
                    <a:lnTo>
                      <a:pt x="682" y="1751"/>
                    </a:lnTo>
                    <a:lnTo>
                      <a:pt x="584" y="1917"/>
                    </a:lnTo>
                    <a:lnTo>
                      <a:pt x="487" y="2082"/>
                    </a:lnTo>
                    <a:lnTo>
                      <a:pt x="400" y="2247"/>
                    </a:lnTo>
                    <a:lnTo>
                      <a:pt x="312" y="2423"/>
                    </a:lnTo>
                    <a:lnTo>
                      <a:pt x="244" y="2607"/>
                    </a:lnTo>
                    <a:lnTo>
                      <a:pt x="186" y="2792"/>
                    </a:lnTo>
                    <a:lnTo>
                      <a:pt x="127" y="2977"/>
                    </a:lnTo>
                    <a:lnTo>
                      <a:pt x="88" y="3172"/>
                    </a:lnTo>
                    <a:lnTo>
                      <a:pt x="49" y="3366"/>
                    </a:lnTo>
                    <a:lnTo>
                      <a:pt x="20" y="3561"/>
                    </a:lnTo>
                    <a:lnTo>
                      <a:pt x="10" y="3765"/>
                    </a:lnTo>
                    <a:lnTo>
                      <a:pt x="1" y="3969"/>
                    </a:lnTo>
                    <a:lnTo>
                      <a:pt x="1" y="8600"/>
                    </a:lnTo>
                    <a:lnTo>
                      <a:pt x="10" y="8882"/>
                    </a:lnTo>
                    <a:lnTo>
                      <a:pt x="30" y="9164"/>
                    </a:lnTo>
                    <a:lnTo>
                      <a:pt x="69" y="9446"/>
                    </a:lnTo>
                    <a:lnTo>
                      <a:pt x="117" y="9719"/>
                    </a:lnTo>
                    <a:lnTo>
                      <a:pt x="176" y="9981"/>
                    </a:lnTo>
                    <a:lnTo>
                      <a:pt x="254" y="10244"/>
                    </a:lnTo>
                    <a:lnTo>
                      <a:pt x="341" y="10507"/>
                    </a:lnTo>
                    <a:lnTo>
                      <a:pt x="439" y="10750"/>
                    </a:lnTo>
                    <a:lnTo>
                      <a:pt x="555" y="11003"/>
                    </a:lnTo>
                    <a:lnTo>
                      <a:pt x="672" y="11236"/>
                    </a:lnTo>
                    <a:lnTo>
                      <a:pt x="808" y="11470"/>
                    </a:lnTo>
                    <a:lnTo>
                      <a:pt x="954" y="11693"/>
                    </a:lnTo>
                    <a:lnTo>
                      <a:pt x="1110" y="11917"/>
                    </a:lnTo>
                    <a:lnTo>
                      <a:pt x="1275" y="12121"/>
                    </a:lnTo>
                    <a:lnTo>
                      <a:pt x="1450" y="12326"/>
                    </a:lnTo>
                    <a:lnTo>
                      <a:pt x="1635" y="12520"/>
                    </a:lnTo>
                    <a:lnTo>
                      <a:pt x="1830" y="12705"/>
                    </a:lnTo>
                    <a:lnTo>
                      <a:pt x="2024" y="12880"/>
                    </a:lnTo>
                    <a:lnTo>
                      <a:pt x="2238" y="13046"/>
                    </a:lnTo>
                    <a:lnTo>
                      <a:pt x="2452" y="13201"/>
                    </a:lnTo>
                    <a:lnTo>
                      <a:pt x="2676" y="13347"/>
                    </a:lnTo>
                    <a:lnTo>
                      <a:pt x="2909" y="13474"/>
                    </a:lnTo>
                    <a:lnTo>
                      <a:pt x="3153" y="13600"/>
                    </a:lnTo>
                    <a:lnTo>
                      <a:pt x="3396" y="13707"/>
                    </a:lnTo>
                    <a:lnTo>
                      <a:pt x="3649" y="13814"/>
                    </a:lnTo>
                    <a:lnTo>
                      <a:pt x="3902" y="13902"/>
                    </a:lnTo>
                    <a:lnTo>
                      <a:pt x="4164" y="13970"/>
                    </a:lnTo>
                    <a:lnTo>
                      <a:pt x="4437" y="14038"/>
                    </a:lnTo>
                    <a:lnTo>
                      <a:pt x="4709" y="14086"/>
                    </a:lnTo>
                    <a:lnTo>
                      <a:pt x="4991" y="14116"/>
                    </a:lnTo>
                    <a:lnTo>
                      <a:pt x="5264" y="14145"/>
                    </a:lnTo>
                    <a:lnTo>
                      <a:pt x="5838" y="14145"/>
                    </a:lnTo>
                    <a:lnTo>
                      <a:pt x="6120" y="14116"/>
                    </a:lnTo>
                    <a:lnTo>
                      <a:pt x="6392" y="14086"/>
                    </a:lnTo>
                    <a:lnTo>
                      <a:pt x="6664" y="14038"/>
                    </a:lnTo>
                    <a:lnTo>
                      <a:pt x="6937" y="13970"/>
                    </a:lnTo>
                    <a:lnTo>
                      <a:pt x="7199" y="13902"/>
                    </a:lnTo>
                    <a:lnTo>
                      <a:pt x="7452" y="13814"/>
                    </a:lnTo>
                    <a:lnTo>
                      <a:pt x="7705" y="13707"/>
                    </a:lnTo>
                    <a:lnTo>
                      <a:pt x="7949" y="13600"/>
                    </a:lnTo>
                    <a:lnTo>
                      <a:pt x="8192" y="13474"/>
                    </a:lnTo>
                    <a:lnTo>
                      <a:pt x="8425" y="13347"/>
                    </a:lnTo>
                    <a:lnTo>
                      <a:pt x="8649" y="13201"/>
                    </a:lnTo>
                    <a:lnTo>
                      <a:pt x="8863" y="13046"/>
                    </a:lnTo>
                    <a:lnTo>
                      <a:pt x="9077" y="12880"/>
                    </a:lnTo>
                    <a:lnTo>
                      <a:pt x="9281" y="12705"/>
                    </a:lnTo>
                    <a:lnTo>
                      <a:pt x="9466" y="12520"/>
                    </a:lnTo>
                    <a:lnTo>
                      <a:pt x="9651" y="12326"/>
                    </a:lnTo>
                    <a:lnTo>
                      <a:pt x="9826" y="12121"/>
                    </a:lnTo>
                    <a:lnTo>
                      <a:pt x="9991" y="11917"/>
                    </a:lnTo>
                    <a:lnTo>
                      <a:pt x="10147" y="11693"/>
                    </a:lnTo>
                    <a:lnTo>
                      <a:pt x="10293" y="11470"/>
                    </a:lnTo>
                    <a:lnTo>
                      <a:pt x="10429" y="11236"/>
                    </a:lnTo>
                    <a:lnTo>
                      <a:pt x="10556" y="11003"/>
                    </a:lnTo>
                    <a:lnTo>
                      <a:pt x="10663" y="10750"/>
                    </a:lnTo>
                    <a:lnTo>
                      <a:pt x="10760" y="10507"/>
                    </a:lnTo>
                    <a:lnTo>
                      <a:pt x="10847" y="10244"/>
                    </a:lnTo>
                    <a:lnTo>
                      <a:pt x="10925" y="9981"/>
                    </a:lnTo>
                    <a:lnTo>
                      <a:pt x="10984" y="9719"/>
                    </a:lnTo>
                    <a:lnTo>
                      <a:pt x="11032" y="9446"/>
                    </a:lnTo>
                    <a:lnTo>
                      <a:pt x="11071" y="9164"/>
                    </a:lnTo>
                    <a:lnTo>
                      <a:pt x="11091" y="8882"/>
                    </a:lnTo>
                    <a:lnTo>
                      <a:pt x="11100" y="8600"/>
                    </a:lnTo>
                    <a:lnTo>
                      <a:pt x="11100" y="4320"/>
                    </a:lnTo>
                    <a:lnTo>
                      <a:pt x="11091" y="4096"/>
                    </a:lnTo>
                    <a:lnTo>
                      <a:pt x="11081" y="3882"/>
                    </a:lnTo>
                    <a:lnTo>
                      <a:pt x="11052" y="3658"/>
                    </a:lnTo>
                    <a:lnTo>
                      <a:pt x="11013" y="3454"/>
                    </a:lnTo>
                    <a:lnTo>
                      <a:pt x="10964" y="3240"/>
                    </a:lnTo>
                    <a:lnTo>
                      <a:pt x="10906" y="3035"/>
                    </a:lnTo>
                    <a:lnTo>
                      <a:pt x="10838" y="2841"/>
                    </a:lnTo>
                    <a:lnTo>
                      <a:pt x="10760" y="2637"/>
                    </a:lnTo>
                    <a:lnTo>
                      <a:pt x="10672" y="2452"/>
                    </a:lnTo>
                    <a:lnTo>
                      <a:pt x="10575" y="2267"/>
                    </a:lnTo>
                    <a:lnTo>
                      <a:pt x="10468" y="2082"/>
                    </a:lnTo>
                    <a:lnTo>
                      <a:pt x="10361" y="1907"/>
                    </a:lnTo>
                    <a:lnTo>
                      <a:pt x="10235" y="1732"/>
                    </a:lnTo>
                    <a:lnTo>
                      <a:pt x="10108" y="1576"/>
                    </a:lnTo>
                    <a:lnTo>
                      <a:pt x="9972" y="1421"/>
                    </a:lnTo>
                    <a:lnTo>
                      <a:pt x="9826" y="1265"/>
                    </a:lnTo>
                    <a:lnTo>
                      <a:pt x="9680" y="1119"/>
                    </a:lnTo>
                    <a:lnTo>
                      <a:pt x="9524" y="983"/>
                    </a:lnTo>
                    <a:lnTo>
                      <a:pt x="9359" y="856"/>
                    </a:lnTo>
                    <a:lnTo>
                      <a:pt x="9194" y="740"/>
                    </a:lnTo>
                    <a:lnTo>
                      <a:pt x="9019" y="623"/>
                    </a:lnTo>
                    <a:lnTo>
                      <a:pt x="8834" y="516"/>
                    </a:lnTo>
                    <a:lnTo>
                      <a:pt x="8649" y="428"/>
                    </a:lnTo>
                    <a:lnTo>
                      <a:pt x="8454" y="341"/>
                    </a:lnTo>
                    <a:lnTo>
                      <a:pt x="8260" y="263"/>
                    </a:lnTo>
                    <a:lnTo>
                      <a:pt x="8056" y="195"/>
                    </a:lnTo>
                    <a:lnTo>
                      <a:pt x="7851" y="136"/>
                    </a:lnTo>
                    <a:lnTo>
                      <a:pt x="7647" y="88"/>
                    </a:lnTo>
                    <a:lnTo>
                      <a:pt x="7433" y="49"/>
                    </a:lnTo>
                    <a:lnTo>
                      <a:pt x="7219" y="20"/>
                    </a:lnTo>
                    <a:lnTo>
                      <a:pt x="6995"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4"/>
              <p:cNvSpPr/>
              <p:nvPr/>
            </p:nvSpPr>
            <p:spPr>
              <a:xfrm>
                <a:off x="5647363" y="1710175"/>
                <a:ext cx="40400" cy="23850"/>
              </a:xfrm>
              <a:custGeom>
                <a:rect b="b" l="l" r="r" t="t"/>
                <a:pathLst>
                  <a:path extrusionOk="0" h="954" w="1616">
                    <a:moveTo>
                      <a:pt x="0" y="0"/>
                    </a:moveTo>
                    <a:lnTo>
                      <a:pt x="69" y="117"/>
                    </a:lnTo>
                    <a:lnTo>
                      <a:pt x="234" y="399"/>
                    </a:lnTo>
                    <a:lnTo>
                      <a:pt x="331" y="565"/>
                    </a:lnTo>
                    <a:lnTo>
                      <a:pt x="438" y="710"/>
                    </a:lnTo>
                    <a:lnTo>
                      <a:pt x="535" y="827"/>
                    </a:lnTo>
                    <a:lnTo>
                      <a:pt x="584" y="876"/>
                    </a:lnTo>
                    <a:lnTo>
                      <a:pt x="623" y="905"/>
                    </a:lnTo>
                    <a:lnTo>
                      <a:pt x="672" y="925"/>
                    </a:lnTo>
                    <a:lnTo>
                      <a:pt x="730" y="944"/>
                    </a:lnTo>
                    <a:lnTo>
                      <a:pt x="798" y="954"/>
                    </a:lnTo>
                    <a:lnTo>
                      <a:pt x="876" y="954"/>
                    </a:lnTo>
                    <a:lnTo>
                      <a:pt x="1032" y="944"/>
                    </a:lnTo>
                    <a:lnTo>
                      <a:pt x="1207" y="915"/>
                    </a:lnTo>
                    <a:lnTo>
                      <a:pt x="1285" y="886"/>
                    </a:lnTo>
                    <a:lnTo>
                      <a:pt x="1362" y="856"/>
                    </a:lnTo>
                    <a:lnTo>
                      <a:pt x="1430" y="827"/>
                    </a:lnTo>
                    <a:lnTo>
                      <a:pt x="1499" y="788"/>
                    </a:lnTo>
                    <a:lnTo>
                      <a:pt x="1547" y="740"/>
                    </a:lnTo>
                    <a:lnTo>
                      <a:pt x="1586" y="701"/>
                    </a:lnTo>
                    <a:lnTo>
                      <a:pt x="1606" y="642"/>
                    </a:lnTo>
                    <a:lnTo>
                      <a:pt x="1615" y="594"/>
                    </a:lnTo>
                    <a:lnTo>
                      <a:pt x="1606" y="565"/>
                    </a:lnTo>
                    <a:lnTo>
                      <a:pt x="1596" y="535"/>
                    </a:lnTo>
                    <a:lnTo>
                      <a:pt x="1547" y="477"/>
                    </a:lnTo>
                    <a:lnTo>
                      <a:pt x="1460" y="428"/>
                    </a:lnTo>
                    <a:lnTo>
                      <a:pt x="1362" y="370"/>
                    </a:lnTo>
                    <a:lnTo>
                      <a:pt x="1236" y="321"/>
                    </a:lnTo>
                    <a:lnTo>
                      <a:pt x="1100" y="273"/>
                    </a:lnTo>
                    <a:lnTo>
                      <a:pt x="808" y="185"/>
                    </a:lnTo>
                    <a:lnTo>
                      <a:pt x="506" y="107"/>
                    </a:lnTo>
                    <a:lnTo>
                      <a:pt x="253" y="49"/>
                    </a:lnTo>
                    <a:lnTo>
                      <a:pt x="0"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4"/>
              <p:cNvSpPr/>
              <p:nvPr/>
            </p:nvSpPr>
            <p:spPr>
              <a:xfrm>
                <a:off x="5600913" y="1640625"/>
                <a:ext cx="33825" cy="33825"/>
              </a:xfrm>
              <a:custGeom>
                <a:rect b="b" l="l" r="r" t="t"/>
                <a:pathLst>
                  <a:path extrusionOk="0" h="1353" w="1353">
                    <a:moveTo>
                      <a:pt x="604" y="0"/>
                    </a:moveTo>
                    <a:lnTo>
                      <a:pt x="535" y="10"/>
                    </a:lnTo>
                    <a:lnTo>
                      <a:pt x="477" y="29"/>
                    </a:lnTo>
                    <a:lnTo>
                      <a:pt x="409" y="49"/>
                    </a:lnTo>
                    <a:lnTo>
                      <a:pt x="351" y="78"/>
                    </a:lnTo>
                    <a:lnTo>
                      <a:pt x="292" y="117"/>
                    </a:lnTo>
                    <a:lnTo>
                      <a:pt x="244" y="156"/>
                    </a:lnTo>
                    <a:lnTo>
                      <a:pt x="195" y="195"/>
                    </a:lnTo>
                    <a:lnTo>
                      <a:pt x="156" y="243"/>
                    </a:lnTo>
                    <a:lnTo>
                      <a:pt x="117" y="302"/>
                    </a:lnTo>
                    <a:lnTo>
                      <a:pt x="78" y="350"/>
                    </a:lnTo>
                    <a:lnTo>
                      <a:pt x="49" y="409"/>
                    </a:lnTo>
                    <a:lnTo>
                      <a:pt x="30" y="477"/>
                    </a:lnTo>
                    <a:lnTo>
                      <a:pt x="10" y="545"/>
                    </a:lnTo>
                    <a:lnTo>
                      <a:pt x="0" y="603"/>
                    </a:lnTo>
                    <a:lnTo>
                      <a:pt x="0" y="681"/>
                    </a:lnTo>
                    <a:lnTo>
                      <a:pt x="0" y="749"/>
                    </a:lnTo>
                    <a:lnTo>
                      <a:pt x="10" y="817"/>
                    </a:lnTo>
                    <a:lnTo>
                      <a:pt x="30" y="876"/>
                    </a:lnTo>
                    <a:lnTo>
                      <a:pt x="49" y="944"/>
                    </a:lnTo>
                    <a:lnTo>
                      <a:pt x="78" y="1002"/>
                    </a:lnTo>
                    <a:lnTo>
                      <a:pt x="117" y="1051"/>
                    </a:lnTo>
                    <a:lnTo>
                      <a:pt x="156" y="1109"/>
                    </a:lnTo>
                    <a:lnTo>
                      <a:pt x="195" y="1158"/>
                    </a:lnTo>
                    <a:lnTo>
                      <a:pt x="244" y="1197"/>
                    </a:lnTo>
                    <a:lnTo>
                      <a:pt x="292" y="1236"/>
                    </a:lnTo>
                    <a:lnTo>
                      <a:pt x="351" y="1275"/>
                    </a:lnTo>
                    <a:lnTo>
                      <a:pt x="409" y="1304"/>
                    </a:lnTo>
                    <a:lnTo>
                      <a:pt x="477" y="1323"/>
                    </a:lnTo>
                    <a:lnTo>
                      <a:pt x="535" y="1343"/>
                    </a:lnTo>
                    <a:lnTo>
                      <a:pt x="604" y="1352"/>
                    </a:lnTo>
                    <a:lnTo>
                      <a:pt x="740" y="1352"/>
                    </a:lnTo>
                    <a:lnTo>
                      <a:pt x="808" y="1343"/>
                    </a:lnTo>
                    <a:lnTo>
                      <a:pt x="876" y="1323"/>
                    </a:lnTo>
                    <a:lnTo>
                      <a:pt x="934" y="1304"/>
                    </a:lnTo>
                    <a:lnTo>
                      <a:pt x="993" y="1275"/>
                    </a:lnTo>
                    <a:lnTo>
                      <a:pt x="1051" y="1236"/>
                    </a:lnTo>
                    <a:lnTo>
                      <a:pt x="1109" y="1197"/>
                    </a:lnTo>
                    <a:lnTo>
                      <a:pt x="1148" y="1158"/>
                    </a:lnTo>
                    <a:lnTo>
                      <a:pt x="1197" y="1109"/>
                    </a:lnTo>
                    <a:lnTo>
                      <a:pt x="1236" y="1051"/>
                    </a:lnTo>
                    <a:lnTo>
                      <a:pt x="1265" y="1002"/>
                    </a:lnTo>
                    <a:lnTo>
                      <a:pt x="1294" y="944"/>
                    </a:lnTo>
                    <a:lnTo>
                      <a:pt x="1323" y="876"/>
                    </a:lnTo>
                    <a:lnTo>
                      <a:pt x="1333" y="817"/>
                    </a:lnTo>
                    <a:lnTo>
                      <a:pt x="1343" y="749"/>
                    </a:lnTo>
                    <a:lnTo>
                      <a:pt x="1353" y="681"/>
                    </a:lnTo>
                    <a:lnTo>
                      <a:pt x="1343" y="603"/>
                    </a:lnTo>
                    <a:lnTo>
                      <a:pt x="1333" y="545"/>
                    </a:lnTo>
                    <a:lnTo>
                      <a:pt x="1323" y="477"/>
                    </a:lnTo>
                    <a:lnTo>
                      <a:pt x="1294" y="409"/>
                    </a:lnTo>
                    <a:lnTo>
                      <a:pt x="1265" y="350"/>
                    </a:lnTo>
                    <a:lnTo>
                      <a:pt x="1236" y="302"/>
                    </a:lnTo>
                    <a:lnTo>
                      <a:pt x="1197" y="243"/>
                    </a:lnTo>
                    <a:lnTo>
                      <a:pt x="1148" y="195"/>
                    </a:lnTo>
                    <a:lnTo>
                      <a:pt x="1109" y="156"/>
                    </a:lnTo>
                    <a:lnTo>
                      <a:pt x="1051" y="117"/>
                    </a:lnTo>
                    <a:lnTo>
                      <a:pt x="993" y="78"/>
                    </a:lnTo>
                    <a:lnTo>
                      <a:pt x="934" y="49"/>
                    </a:lnTo>
                    <a:lnTo>
                      <a:pt x="876" y="29"/>
                    </a:lnTo>
                    <a:lnTo>
                      <a:pt x="808" y="10"/>
                    </a:lnTo>
                    <a:lnTo>
                      <a:pt x="74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4"/>
              <p:cNvSpPr/>
              <p:nvPr/>
            </p:nvSpPr>
            <p:spPr>
              <a:xfrm>
                <a:off x="5722513" y="1640625"/>
                <a:ext cx="33825" cy="33825"/>
              </a:xfrm>
              <a:custGeom>
                <a:rect b="b" l="l" r="r" t="t"/>
                <a:pathLst>
                  <a:path extrusionOk="0" h="1353" w="1353">
                    <a:moveTo>
                      <a:pt x="604" y="0"/>
                    </a:moveTo>
                    <a:lnTo>
                      <a:pt x="535" y="10"/>
                    </a:lnTo>
                    <a:lnTo>
                      <a:pt x="477" y="29"/>
                    </a:lnTo>
                    <a:lnTo>
                      <a:pt x="409" y="49"/>
                    </a:lnTo>
                    <a:lnTo>
                      <a:pt x="351" y="78"/>
                    </a:lnTo>
                    <a:lnTo>
                      <a:pt x="302" y="117"/>
                    </a:lnTo>
                    <a:lnTo>
                      <a:pt x="244" y="156"/>
                    </a:lnTo>
                    <a:lnTo>
                      <a:pt x="195" y="195"/>
                    </a:lnTo>
                    <a:lnTo>
                      <a:pt x="156" y="243"/>
                    </a:lnTo>
                    <a:lnTo>
                      <a:pt x="117" y="302"/>
                    </a:lnTo>
                    <a:lnTo>
                      <a:pt x="78" y="350"/>
                    </a:lnTo>
                    <a:lnTo>
                      <a:pt x="49" y="409"/>
                    </a:lnTo>
                    <a:lnTo>
                      <a:pt x="30" y="477"/>
                    </a:lnTo>
                    <a:lnTo>
                      <a:pt x="10" y="545"/>
                    </a:lnTo>
                    <a:lnTo>
                      <a:pt x="0" y="603"/>
                    </a:lnTo>
                    <a:lnTo>
                      <a:pt x="0" y="681"/>
                    </a:lnTo>
                    <a:lnTo>
                      <a:pt x="0" y="749"/>
                    </a:lnTo>
                    <a:lnTo>
                      <a:pt x="10" y="817"/>
                    </a:lnTo>
                    <a:lnTo>
                      <a:pt x="30" y="876"/>
                    </a:lnTo>
                    <a:lnTo>
                      <a:pt x="49" y="944"/>
                    </a:lnTo>
                    <a:lnTo>
                      <a:pt x="78" y="1002"/>
                    </a:lnTo>
                    <a:lnTo>
                      <a:pt x="117" y="1051"/>
                    </a:lnTo>
                    <a:lnTo>
                      <a:pt x="156" y="1109"/>
                    </a:lnTo>
                    <a:lnTo>
                      <a:pt x="195" y="1158"/>
                    </a:lnTo>
                    <a:lnTo>
                      <a:pt x="244" y="1197"/>
                    </a:lnTo>
                    <a:lnTo>
                      <a:pt x="302" y="1236"/>
                    </a:lnTo>
                    <a:lnTo>
                      <a:pt x="351" y="1275"/>
                    </a:lnTo>
                    <a:lnTo>
                      <a:pt x="409" y="1304"/>
                    </a:lnTo>
                    <a:lnTo>
                      <a:pt x="477" y="1323"/>
                    </a:lnTo>
                    <a:lnTo>
                      <a:pt x="535" y="1343"/>
                    </a:lnTo>
                    <a:lnTo>
                      <a:pt x="604" y="1352"/>
                    </a:lnTo>
                    <a:lnTo>
                      <a:pt x="749" y="1352"/>
                    </a:lnTo>
                    <a:lnTo>
                      <a:pt x="818" y="1343"/>
                    </a:lnTo>
                    <a:lnTo>
                      <a:pt x="876" y="1323"/>
                    </a:lnTo>
                    <a:lnTo>
                      <a:pt x="944" y="1304"/>
                    </a:lnTo>
                    <a:lnTo>
                      <a:pt x="1002" y="1275"/>
                    </a:lnTo>
                    <a:lnTo>
                      <a:pt x="1051" y="1236"/>
                    </a:lnTo>
                    <a:lnTo>
                      <a:pt x="1109" y="1197"/>
                    </a:lnTo>
                    <a:lnTo>
                      <a:pt x="1158" y="1158"/>
                    </a:lnTo>
                    <a:lnTo>
                      <a:pt x="1197" y="1109"/>
                    </a:lnTo>
                    <a:lnTo>
                      <a:pt x="1236" y="1051"/>
                    </a:lnTo>
                    <a:lnTo>
                      <a:pt x="1275" y="1002"/>
                    </a:lnTo>
                    <a:lnTo>
                      <a:pt x="1304" y="944"/>
                    </a:lnTo>
                    <a:lnTo>
                      <a:pt x="1323" y="876"/>
                    </a:lnTo>
                    <a:lnTo>
                      <a:pt x="1343" y="817"/>
                    </a:lnTo>
                    <a:lnTo>
                      <a:pt x="1353" y="749"/>
                    </a:lnTo>
                    <a:lnTo>
                      <a:pt x="1353" y="681"/>
                    </a:lnTo>
                    <a:lnTo>
                      <a:pt x="1353" y="603"/>
                    </a:lnTo>
                    <a:lnTo>
                      <a:pt x="1343" y="545"/>
                    </a:lnTo>
                    <a:lnTo>
                      <a:pt x="1323" y="477"/>
                    </a:lnTo>
                    <a:lnTo>
                      <a:pt x="1304" y="409"/>
                    </a:lnTo>
                    <a:lnTo>
                      <a:pt x="1275" y="350"/>
                    </a:lnTo>
                    <a:lnTo>
                      <a:pt x="1236" y="302"/>
                    </a:lnTo>
                    <a:lnTo>
                      <a:pt x="1197" y="243"/>
                    </a:lnTo>
                    <a:lnTo>
                      <a:pt x="1158" y="195"/>
                    </a:lnTo>
                    <a:lnTo>
                      <a:pt x="1109" y="156"/>
                    </a:lnTo>
                    <a:lnTo>
                      <a:pt x="1051" y="117"/>
                    </a:lnTo>
                    <a:lnTo>
                      <a:pt x="1002" y="78"/>
                    </a:lnTo>
                    <a:lnTo>
                      <a:pt x="944" y="49"/>
                    </a:lnTo>
                    <a:lnTo>
                      <a:pt x="876" y="29"/>
                    </a:lnTo>
                    <a:lnTo>
                      <a:pt x="818" y="10"/>
                    </a:lnTo>
                    <a:lnTo>
                      <a:pt x="74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4"/>
              <p:cNvSpPr/>
              <p:nvPr/>
            </p:nvSpPr>
            <p:spPr>
              <a:xfrm>
                <a:off x="5644188" y="1622875"/>
                <a:ext cx="35550" cy="103125"/>
              </a:xfrm>
              <a:custGeom>
                <a:rect b="b" l="l" r="r" t="t"/>
                <a:pathLst>
                  <a:path extrusionOk="0" h="4125" w="1422">
                    <a:moveTo>
                      <a:pt x="1421" y="0"/>
                    </a:moveTo>
                    <a:lnTo>
                      <a:pt x="1285" y="263"/>
                    </a:lnTo>
                    <a:lnTo>
                      <a:pt x="1159" y="535"/>
                    </a:lnTo>
                    <a:lnTo>
                      <a:pt x="906" y="1080"/>
                    </a:lnTo>
                    <a:lnTo>
                      <a:pt x="672" y="1634"/>
                    </a:lnTo>
                    <a:lnTo>
                      <a:pt x="448" y="2189"/>
                    </a:lnTo>
                    <a:lnTo>
                      <a:pt x="234" y="2743"/>
                    </a:lnTo>
                    <a:lnTo>
                      <a:pt x="30" y="3308"/>
                    </a:lnTo>
                    <a:lnTo>
                      <a:pt x="11" y="3376"/>
                    </a:lnTo>
                    <a:lnTo>
                      <a:pt x="11" y="3385"/>
                    </a:lnTo>
                    <a:lnTo>
                      <a:pt x="1" y="3424"/>
                    </a:lnTo>
                    <a:lnTo>
                      <a:pt x="1" y="3483"/>
                    </a:lnTo>
                    <a:lnTo>
                      <a:pt x="11" y="3512"/>
                    </a:lnTo>
                    <a:lnTo>
                      <a:pt x="40" y="3560"/>
                    </a:lnTo>
                    <a:lnTo>
                      <a:pt x="59" y="3590"/>
                    </a:lnTo>
                    <a:lnTo>
                      <a:pt x="127" y="3667"/>
                    </a:lnTo>
                    <a:lnTo>
                      <a:pt x="186" y="3726"/>
                    </a:lnTo>
                    <a:lnTo>
                      <a:pt x="322" y="3813"/>
                    </a:lnTo>
                    <a:lnTo>
                      <a:pt x="458" y="3891"/>
                    </a:lnTo>
                    <a:lnTo>
                      <a:pt x="594" y="3959"/>
                    </a:lnTo>
                    <a:lnTo>
                      <a:pt x="731" y="4027"/>
                    </a:lnTo>
                    <a:lnTo>
                      <a:pt x="876" y="4086"/>
                    </a:lnTo>
                    <a:lnTo>
                      <a:pt x="1022" y="4125"/>
                    </a:lnTo>
                    <a:lnTo>
                      <a:pt x="925" y="4008"/>
                    </a:lnTo>
                    <a:lnTo>
                      <a:pt x="818" y="3891"/>
                    </a:lnTo>
                    <a:lnTo>
                      <a:pt x="614" y="3677"/>
                    </a:lnTo>
                    <a:lnTo>
                      <a:pt x="419" y="3473"/>
                    </a:lnTo>
                    <a:lnTo>
                      <a:pt x="381" y="3426"/>
                    </a:lnTo>
                    <a:lnTo>
                      <a:pt x="390" y="3395"/>
                    </a:lnTo>
                    <a:lnTo>
                      <a:pt x="594" y="2841"/>
                    </a:lnTo>
                    <a:lnTo>
                      <a:pt x="789" y="2286"/>
                    </a:lnTo>
                    <a:lnTo>
                      <a:pt x="964" y="1722"/>
                    </a:lnTo>
                    <a:lnTo>
                      <a:pt x="1139" y="1158"/>
                    </a:lnTo>
                    <a:lnTo>
                      <a:pt x="1285" y="584"/>
                    </a:lnTo>
                    <a:lnTo>
                      <a:pt x="1363" y="292"/>
                    </a:lnTo>
                    <a:lnTo>
                      <a:pt x="142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4"/>
              <p:cNvSpPr/>
              <p:nvPr/>
            </p:nvSpPr>
            <p:spPr>
              <a:xfrm>
                <a:off x="5583163" y="1596600"/>
                <a:ext cx="56450" cy="29450"/>
              </a:xfrm>
              <a:custGeom>
                <a:rect b="b" l="l" r="r" t="t"/>
                <a:pathLst>
                  <a:path extrusionOk="0" h="1178" w="2258">
                    <a:moveTo>
                      <a:pt x="1975" y="0"/>
                    </a:moveTo>
                    <a:lnTo>
                      <a:pt x="1907" y="10"/>
                    </a:lnTo>
                    <a:lnTo>
                      <a:pt x="1819" y="20"/>
                    </a:lnTo>
                    <a:lnTo>
                      <a:pt x="1742" y="39"/>
                    </a:lnTo>
                    <a:lnTo>
                      <a:pt x="1654" y="68"/>
                    </a:lnTo>
                    <a:lnTo>
                      <a:pt x="1459" y="156"/>
                    </a:lnTo>
                    <a:lnTo>
                      <a:pt x="1265" y="253"/>
                    </a:lnTo>
                    <a:lnTo>
                      <a:pt x="1061" y="380"/>
                    </a:lnTo>
                    <a:lnTo>
                      <a:pt x="856" y="516"/>
                    </a:lnTo>
                    <a:lnTo>
                      <a:pt x="662" y="652"/>
                    </a:lnTo>
                    <a:lnTo>
                      <a:pt x="321" y="905"/>
                    </a:lnTo>
                    <a:lnTo>
                      <a:pt x="88" y="1100"/>
                    </a:lnTo>
                    <a:lnTo>
                      <a:pt x="0" y="1177"/>
                    </a:lnTo>
                    <a:lnTo>
                      <a:pt x="98" y="1177"/>
                    </a:lnTo>
                    <a:lnTo>
                      <a:pt x="370" y="1158"/>
                    </a:lnTo>
                    <a:lnTo>
                      <a:pt x="759" y="1119"/>
                    </a:lnTo>
                    <a:lnTo>
                      <a:pt x="973" y="1090"/>
                    </a:lnTo>
                    <a:lnTo>
                      <a:pt x="1187" y="1051"/>
                    </a:lnTo>
                    <a:lnTo>
                      <a:pt x="1411" y="993"/>
                    </a:lnTo>
                    <a:lnTo>
                      <a:pt x="1615" y="934"/>
                    </a:lnTo>
                    <a:lnTo>
                      <a:pt x="1810" y="856"/>
                    </a:lnTo>
                    <a:lnTo>
                      <a:pt x="1897" y="818"/>
                    </a:lnTo>
                    <a:lnTo>
                      <a:pt x="1975" y="769"/>
                    </a:lnTo>
                    <a:lnTo>
                      <a:pt x="2043" y="720"/>
                    </a:lnTo>
                    <a:lnTo>
                      <a:pt x="2111" y="662"/>
                    </a:lnTo>
                    <a:lnTo>
                      <a:pt x="2160" y="604"/>
                    </a:lnTo>
                    <a:lnTo>
                      <a:pt x="2208" y="545"/>
                    </a:lnTo>
                    <a:lnTo>
                      <a:pt x="2238" y="477"/>
                    </a:lnTo>
                    <a:lnTo>
                      <a:pt x="2257" y="409"/>
                    </a:lnTo>
                    <a:lnTo>
                      <a:pt x="2257" y="331"/>
                    </a:lnTo>
                    <a:lnTo>
                      <a:pt x="2247" y="244"/>
                    </a:lnTo>
                    <a:lnTo>
                      <a:pt x="2228" y="175"/>
                    </a:lnTo>
                    <a:lnTo>
                      <a:pt x="2199" y="107"/>
                    </a:lnTo>
                    <a:lnTo>
                      <a:pt x="2150" y="68"/>
                    </a:lnTo>
                    <a:lnTo>
                      <a:pt x="2101" y="30"/>
                    </a:lnTo>
                    <a:lnTo>
                      <a:pt x="2043" y="10"/>
                    </a:lnTo>
                    <a:lnTo>
                      <a:pt x="197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4"/>
              <p:cNvSpPr/>
              <p:nvPr/>
            </p:nvSpPr>
            <p:spPr>
              <a:xfrm>
                <a:off x="5714738" y="1596850"/>
                <a:ext cx="57650" cy="28950"/>
              </a:xfrm>
              <a:custGeom>
                <a:rect b="b" l="l" r="r" t="t"/>
                <a:pathLst>
                  <a:path extrusionOk="0" h="1158" w="2306">
                    <a:moveTo>
                      <a:pt x="379" y="0"/>
                    </a:moveTo>
                    <a:lnTo>
                      <a:pt x="311" y="20"/>
                    </a:lnTo>
                    <a:lnTo>
                      <a:pt x="243" y="39"/>
                    </a:lnTo>
                    <a:lnTo>
                      <a:pt x="175" y="78"/>
                    </a:lnTo>
                    <a:lnTo>
                      <a:pt x="117" y="127"/>
                    </a:lnTo>
                    <a:lnTo>
                      <a:pt x="68" y="185"/>
                    </a:lnTo>
                    <a:lnTo>
                      <a:pt x="29" y="253"/>
                    </a:lnTo>
                    <a:lnTo>
                      <a:pt x="0" y="321"/>
                    </a:lnTo>
                    <a:lnTo>
                      <a:pt x="0" y="380"/>
                    </a:lnTo>
                    <a:lnTo>
                      <a:pt x="10" y="448"/>
                    </a:lnTo>
                    <a:lnTo>
                      <a:pt x="39" y="496"/>
                    </a:lnTo>
                    <a:lnTo>
                      <a:pt x="78" y="555"/>
                    </a:lnTo>
                    <a:lnTo>
                      <a:pt x="136" y="603"/>
                    </a:lnTo>
                    <a:lnTo>
                      <a:pt x="195" y="652"/>
                    </a:lnTo>
                    <a:lnTo>
                      <a:pt x="272" y="701"/>
                    </a:lnTo>
                    <a:lnTo>
                      <a:pt x="350" y="739"/>
                    </a:lnTo>
                    <a:lnTo>
                      <a:pt x="545" y="827"/>
                    </a:lnTo>
                    <a:lnTo>
                      <a:pt x="759" y="895"/>
                    </a:lnTo>
                    <a:lnTo>
                      <a:pt x="992" y="953"/>
                    </a:lnTo>
                    <a:lnTo>
                      <a:pt x="1226" y="1002"/>
                    </a:lnTo>
                    <a:lnTo>
                      <a:pt x="1459" y="1051"/>
                    </a:lnTo>
                    <a:lnTo>
                      <a:pt x="1878" y="1119"/>
                    </a:lnTo>
                    <a:lnTo>
                      <a:pt x="2189" y="1148"/>
                    </a:lnTo>
                    <a:lnTo>
                      <a:pt x="2306" y="1158"/>
                    </a:lnTo>
                    <a:lnTo>
                      <a:pt x="2228" y="1090"/>
                    </a:lnTo>
                    <a:lnTo>
                      <a:pt x="2024" y="905"/>
                    </a:lnTo>
                    <a:lnTo>
                      <a:pt x="1732" y="662"/>
                    </a:lnTo>
                    <a:lnTo>
                      <a:pt x="1557" y="525"/>
                    </a:lnTo>
                    <a:lnTo>
                      <a:pt x="1381" y="399"/>
                    </a:lnTo>
                    <a:lnTo>
                      <a:pt x="1187" y="272"/>
                    </a:lnTo>
                    <a:lnTo>
                      <a:pt x="1002" y="165"/>
                    </a:lnTo>
                    <a:lnTo>
                      <a:pt x="808" y="88"/>
                    </a:lnTo>
                    <a:lnTo>
                      <a:pt x="720" y="49"/>
                    </a:lnTo>
                    <a:lnTo>
                      <a:pt x="632" y="29"/>
                    </a:lnTo>
                    <a:lnTo>
                      <a:pt x="545" y="10"/>
                    </a:lnTo>
                    <a:lnTo>
                      <a:pt x="46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4"/>
              <p:cNvSpPr/>
              <p:nvPr/>
            </p:nvSpPr>
            <p:spPr>
              <a:xfrm>
                <a:off x="5484913" y="1637200"/>
                <a:ext cx="72000" cy="105350"/>
              </a:xfrm>
              <a:custGeom>
                <a:rect b="b" l="l" r="r" t="t"/>
                <a:pathLst>
                  <a:path extrusionOk="0" h="4214" w="2880">
                    <a:moveTo>
                      <a:pt x="1245" y="1"/>
                    </a:moveTo>
                    <a:lnTo>
                      <a:pt x="1099" y="20"/>
                    </a:lnTo>
                    <a:lnTo>
                      <a:pt x="963" y="59"/>
                    </a:lnTo>
                    <a:lnTo>
                      <a:pt x="827" y="118"/>
                    </a:lnTo>
                    <a:lnTo>
                      <a:pt x="701" y="186"/>
                    </a:lnTo>
                    <a:lnTo>
                      <a:pt x="584" y="283"/>
                    </a:lnTo>
                    <a:lnTo>
                      <a:pt x="477" y="400"/>
                    </a:lnTo>
                    <a:lnTo>
                      <a:pt x="380" y="526"/>
                    </a:lnTo>
                    <a:lnTo>
                      <a:pt x="292" y="662"/>
                    </a:lnTo>
                    <a:lnTo>
                      <a:pt x="214" y="818"/>
                    </a:lnTo>
                    <a:lnTo>
                      <a:pt x="146" y="983"/>
                    </a:lnTo>
                    <a:lnTo>
                      <a:pt x="88" y="1159"/>
                    </a:lnTo>
                    <a:lnTo>
                      <a:pt x="49" y="1343"/>
                    </a:lnTo>
                    <a:lnTo>
                      <a:pt x="20" y="1538"/>
                    </a:lnTo>
                    <a:lnTo>
                      <a:pt x="0" y="1742"/>
                    </a:lnTo>
                    <a:lnTo>
                      <a:pt x="0" y="1947"/>
                    </a:lnTo>
                    <a:lnTo>
                      <a:pt x="20" y="2161"/>
                    </a:lnTo>
                    <a:lnTo>
                      <a:pt x="39" y="2375"/>
                    </a:lnTo>
                    <a:lnTo>
                      <a:pt x="88" y="2589"/>
                    </a:lnTo>
                    <a:lnTo>
                      <a:pt x="136" y="2793"/>
                    </a:lnTo>
                    <a:lnTo>
                      <a:pt x="204" y="2987"/>
                    </a:lnTo>
                    <a:lnTo>
                      <a:pt x="282" y="3163"/>
                    </a:lnTo>
                    <a:lnTo>
                      <a:pt x="370" y="3338"/>
                    </a:lnTo>
                    <a:lnTo>
                      <a:pt x="467" y="3493"/>
                    </a:lnTo>
                    <a:lnTo>
                      <a:pt x="574" y="3639"/>
                    </a:lnTo>
                    <a:lnTo>
                      <a:pt x="691" y="3775"/>
                    </a:lnTo>
                    <a:lnTo>
                      <a:pt x="817" y="3892"/>
                    </a:lnTo>
                    <a:lnTo>
                      <a:pt x="944" y="3989"/>
                    </a:lnTo>
                    <a:lnTo>
                      <a:pt x="1070" y="4077"/>
                    </a:lnTo>
                    <a:lnTo>
                      <a:pt x="1206" y="4135"/>
                    </a:lnTo>
                    <a:lnTo>
                      <a:pt x="1352" y="4184"/>
                    </a:lnTo>
                    <a:lnTo>
                      <a:pt x="1489" y="4213"/>
                    </a:lnTo>
                    <a:lnTo>
                      <a:pt x="1634" y="4213"/>
                    </a:lnTo>
                    <a:lnTo>
                      <a:pt x="1780" y="4203"/>
                    </a:lnTo>
                    <a:lnTo>
                      <a:pt x="1917" y="4165"/>
                    </a:lnTo>
                    <a:lnTo>
                      <a:pt x="2053" y="4106"/>
                    </a:lnTo>
                    <a:lnTo>
                      <a:pt x="2179" y="4028"/>
                    </a:lnTo>
                    <a:lnTo>
                      <a:pt x="2296" y="3931"/>
                    </a:lnTo>
                    <a:lnTo>
                      <a:pt x="2403" y="3824"/>
                    </a:lnTo>
                    <a:lnTo>
                      <a:pt x="2500" y="3698"/>
                    </a:lnTo>
                    <a:lnTo>
                      <a:pt x="2588" y="3552"/>
                    </a:lnTo>
                    <a:lnTo>
                      <a:pt x="2666" y="3396"/>
                    </a:lnTo>
                    <a:lnTo>
                      <a:pt x="2734" y="3231"/>
                    </a:lnTo>
                    <a:lnTo>
                      <a:pt x="2792" y="3056"/>
                    </a:lnTo>
                    <a:lnTo>
                      <a:pt x="2831" y="2871"/>
                    </a:lnTo>
                    <a:lnTo>
                      <a:pt x="2860" y="2676"/>
                    </a:lnTo>
                    <a:lnTo>
                      <a:pt x="2880" y="2472"/>
                    </a:lnTo>
                    <a:lnTo>
                      <a:pt x="2880" y="2268"/>
                    </a:lnTo>
                    <a:lnTo>
                      <a:pt x="2860" y="2054"/>
                    </a:lnTo>
                    <a:lnTo>
                      <a:pt x="2841" y="1840"/>
                    </a:lnTo>
                    <a:lnTo>
                      <a:pt x="2792" y="1635"/>
                    </a:lnTo>
                    <a:lnTo>
                      <a:pt x="2743" y="1431"/>
                    </a:lnTo>
                    <a:lnTo>
                      <a:pt x="2675" y="1236"/>
                    </a:lnTo>
                    <a:lnTo>
                      <a:pt x="2598" y="1052"/>
                    </a:lnTo>
                    <a:lnTo>
                      <a:pt x="2510" y="876"/>
                    </a:lnTo>
                    <a:lnTo>
                      <a:pt x="2413" y="721"/>
                    </a:lnTo>
                    <a:lnTo>
                      <a:pt x="2306" y="575"/>
                    </a:lnTo>
                    <a:lnTo>
                      <a:pt x="2189" y="439"/>
                    </a:lnTo>
                    <a:lnTo>
                      <a:pt x="2062" y="322"/>
                    </a:lnTo>
                    <a:lnTo>
                      <a:pt x="1936" y="225"/>
                    </a:lnTo>
                    <a:lnTo>
                      <a:pt x="1810" y="147"/>
                    </a:lnTo>
                    <a:lnTo>
                      <a:pt x="1673" y="79"/>
                    </a:lnTo>
                    <a:lnTo>
                      <a:pt x="1527" y="30"/>
                    </a:lnTo>
                    <a:lnTo>
                      <a:pt x="1391" y="11"/>
                    </a:lnTo>
                    <a:lnTo>
                      <a:pt x="1245"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4"/>
              <p:cNvSpPr/>
              <p:nvPr/>
            </p:nvSpPr>
            <p:spPr>
              <a:xfrm>
                <a:off x="5497063" y="1655200"/>
                <a:ext cx="47200" cy="68375"/>
              </a:xfrm>
              <a:custGeom>
                <a:rect b="b" l="l" r="r" t="t"/>
                <a:pathLst>
                  <a:path extrusionOk="0" h="2735" w="1888">
                    <a:moveTo>
                      <a:pt x="827" y="1"/>
                    </a:moveTo>
                    <a:lnTo>
                      <a:pt x="730" y="11"/>
                    </a:lnTo>
                    <a:lnTo>
                      <a:pt x="633" y="30"/>
                    </a:lnTo>
                    <a:lnTo>
                      <a:pt x="545" y="69"/>
                    </a:lnTo>
                    <a:lnTo>
                      <a:pt x="467" y="118"/>
                    </a:lnTo>
                    <a:lnTo>
                      <a:pt x="390" y="186"/>
                    </a:lnTo>
                    <a:lnTo>
                      <a:pt x="322" y="254"/>
                    </a:lnTo>
                    <a:lnTo>
                      <a:pt x="253" y="341"/>
                    </a:lnTo>
                    <a:lnTo>
                      <a:pt x="195" y="429"/>
                    </a:lnTo>
                    <a:lnTo>
                      <a:pt x="146" y="536"/>
                    </a:lnTo>
                    <a:lnTo>
                      <a:pt x="98" y="643"/>
                    </a:lnTo>
                    <a:lnTo>
                      <a:pt x="59" y="760"/>
                    </a:lnTo>
                    <a:lnTo>
                      <a:pt x="39" y="886"/>
                    </a:lnTo>
                    <a:lnTo>
                      <a:pt x="20" y="1013"/>
                    </a:lnTo>
                    <a:lnTo>
                      <a:pt x="10" y="1149"/>
                    </a:lnTo>
                    <a:lnTo>
                      <a:pt x="1" y="1285"/>
                    </a:lnTo>
                    <a:lnTo>
                      <a:pt x="10" y="1421"/>
                    </a:lnTo>
                    <a:lnTo>
                      <a:pt x="30" y="1567"/>
                    </a:lnTo>
                    <a:lnTo>
                      <a:pt x="78" y="1781"/>
                    </a:lnTo>
                    <a:lnTo>
                      <a:pt x="146" y="1976"/>
                    </a:lnTo>
                    <a:lnTo>
                      <a:pt x="224" y="2160"/>
                    </a:lnTo>
                    <a:lnTo>
                      <a:pt x="322" y="2316"/>
                    </a:lnTo>
                    <a:lnTo>
                      <a:pt x="380" y="2394"/>
                    </a:lnTo>
                    <a:lnTo>
                      <a:pt x="438" y="2462"/>
                    </a:lnTo>
                    <a:lnTo>
                      <a:pt x="497" y="2520"/>
                    </a:lnTo>
                    <a:lnTo>
                      <a:pt x="555" y="2579"/>
                    </a:lnTo>
                    <a:lnTo>
                      <a:pt x="623" y="2627"/>
                    </a:lnTo>
                    <a:lnTo>
                      <a:pt x="691" y="2676"/>
                    </a:lnTo>
                    <a:lnTo>
                      <a:pt x="759" y="2705"/>
                    </a:lnTo>
                    <a:lnTo>
                      <a:pt x="827" y="2734"/>
                    </a:lnTo>
                    <a:lnTo>
                      <a:pt x="818" y="2598"/>
                    </a:lnTo>
                    <a:lnTo>
                      <a:pt x="808" y="2462"/>
                    </a:lnTo>
                    <a:lnTo>
                      <a:pt x="818" y="2336"/>
                    </a:lnTo>
                    <a:lnTo>
                      <a:pt x="827" y="2209"/>
                    </a:lnTo>
                    <a:lnTo>
                      <a:pt x="847" y="2083"/>
                    </a:lnTo>
                    <a:lnTo>
                      <a:pt x="876" y="1966"/>
                    </a:lnTo>
                    <a:lnTo>
                      <a:pt x="915" y="1849"/>
                    </a:lnTo>
                    <a:lnTo>
                      <a:pt x="954" y="1742"/>
                    </a:lnTo>
                    <a:lnTo>
                      <a:pt x="1012" y="1645"/>
                    </a:lnTo>
                    <a:lnTo>
                      <a:pt x="1071" y="1557"/>
                    </a:lnTo>
                    <a:lnTo>
                      <a:pt x="1129" y="1479"/>
                    </a:lnTo>
                    <a:lnTo>
                      <a:pt x="1197" y="1411"/>
                    </a:lnTo>
                    <a:lnTo>
                      <a:pt x="1275" y="1353"/>
                    </a:lnTo>
                    <a:lnTo>
                      <a:pt x="1362" y="1304"/>
                    </a:lnTo>
                    <a:lnTo>
                      <a:pt x="1440" y="1265"/>
                    </a:lnTo>
                    <a:lnTo>
                      <a:pt x="1538" y="1236"/>
                    </a:lnTo>
                    <a:lnTo>
                      <a:pt x="1625" y="1227"/>
                    </a:lnTo>
                    <a:lnTo>
                      <a:pt x="1713" y="1227"/>
                    </a:lnTo>
                    <a:lnTo>
                      <a:pt x="1800" y="1246"/>
                    </a:lnTo>
                    <a:lnTo>
                      <a:pt x="1888" y="1275"/>
                    </a:lnTo>
                    <a:lnTo>
                      <a:pt x="1878" y="1217"/>
                    </a:lnTo>
                    <a:lnTo>
                      <a:pt x="1849" y="1071"/>
                    </a:lnTo>
                    <a:lnTo>
                      <a:pt x="1810" y="935"/>
                    </a:lnTo>
                    <a:lnTo>
                      <a:pt x="1771" y="808"/>
                    </a:lnTo>
                    <a:lnTo>
                      <a:pt x="1713" y="692"/>
                    </a:lnTo>
                    <a:lnTo>
                      <a:pt x="1654" y="575"/>
                    </a:lnTo>
                    <a:lnTo>
                      <a:pt x="1596" y="468"/>
                    </a:lnTo>
                    <a:lnTo>
                      <a:pt x="1528" y="370"/>
                    </a:lnTo>
                    <a:lnTo>
                      <a:pt x="1450" y="283"/>
                    </a:lnTo>
                    <a:lnTo>
                      <a:pt x="1372" y="215"/>
                    </a:lnTo>
                    <a:lnTo>
                      <a:pt x="1285" y="147"/>
                    </a:lnTo>
                    <a:lnTo>
                      <a:pt x="1197" y="88"/>
                    </a:lnTo>
                    <a:lnTo>
                      <a:pt x="1110" y="49"/>
                    </a:lnTo>
                    <a:lnTo>
                      <a:pt x="1012" y="20"/>
                    </a:lnTo>
                    <a:lnTo>
                      <a:pt x="925"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4"/>
              <p:cNvSpPr/>
              <p:nvPr/>
            </p:nvSpPr>
            <p:spPr>
              <a:xfrm>
                <a:off x="5798638" y="1637200"/>
                <a:ext cx="71750" cy="105350"/>
              </a:xfrm>
              <a:custGeom>
                <a:rect b="b" l="l" r="r" t="t"/>
                <a:pathLst>
                  <a:path extrusionOk="0" h="4214" w="2870">
                    <a:moveTo>
                      <a:pt x="1625" y="1"/>
                    </a:moveTo>
                    <a:lnTo>
                      <a:pt x="1479" y="11"/>
                    </a:lnTo>
                    <a:lnTo>
                      <a:pt x="1343" y="30"/>
                    </a:lnTo>
                    <a:lnTo>
                      <a:pt x="1197" y="79"/>
                    </a:lnTo>
                    <a:lnTo>
                      <a:pt x="1061" y="147"/>
                    </a:lnTo>
                    <a:lnTo>
                      <a:pt x="934" y="225"/>
                    </a:lnTo>
                    <a:lnTo>
                      <a:pt x="808" y="322"/>
                    </a:lnTo>
                    <a:lnTo>
                      <a:pt x="681" y="439"/>
                    </a:lnTo>
                    <a:lnTo>
                      <a:pt x="574" y="575"/>
                    </a:lnTo>
                    <a:lnTo>
                      <a:pt x="467" y="721"/>
                    </a:lnTo>
                    <a:lnTo>
                      <a:pt x="370" y="876"/>
                    </a:lnTo>
                    <a:lnTo>
                      <a:pt x="273" y="1052"/>
                    </a:lnTo>
                    <a:lnTo>
                      <a:pt x="195" y="1236"/>
                    </a:lnTo>
                    <a:lnTo>
                      <a:pt x="136" y="1431"/>
                    </a:lnTo>
                    <a:lnTo>
                      <a:pt x="78" y="1635"/>
                    </a:lnTo>
                    <a:lnTo>
                      <a:pt x="39" y="1840"/>
                    </a:lnTo>
                    <a:lnTo>
                      <a:pt x="10" y="2054"/>
                    </a:lnTo>
                    <a:lnTo>
                      <a:pt x="0" y="2268"/>
                    </a:lnTo>
                    <a:lnTo>
                      <a:pt x="0" y="2472"/>
                    </a:lnTo>
                    <a:lnTo>
                      <a:pt x="10" y="2676"/>
                    </a:lnTo>
                    <a:lnTo>
                      <a:pt x="39" y="2871"/>
                    </a:lnTo>
                    <a:lnTo>
                      <a:pt x="88" y="3056"/>
                    </a:lnTo>
                    <a:lnTo>
                      <a:pt x="136" y="3231"/>
                    </a:lnTo>
                    <a:lnTo>
                      <a:pt x="205" y="3396"/>
                    </a:lnTo>
                    <a:lnTo>
                      <a:pt x="282" y="3552"/>
                    </a:lnTo>
                    <a:lnTo>
                      <a:pt x="370" y="3698"/>
                    </a:lnTo>
                    <a:lnTo>
                      <a:pt x="467" y="3824"/>
                    </a:lnTo>
                    <a:lnTo>
                      <a:pt x="574" y="3931"/>
                    </a:lnTo>
                    <a:lnTo>
                      <a:pt x="691" y="4028"/>
                    </a:lnTo>
                    <a:lnTo>
                      <a:pt x="817" y="4106"/>
                    </a:lnTo>
                    <a:lnTo>
                      <a:pt x="954" y="4165"/>
                    </a:lnTo>
                    <a:lnTo>
                      <a:pt x="1090" y="4203"/>
                    </a:lnTo>
                    <a:lnTo>
                      <a:pt x="1236" y="4213"/>
                    </a:lnTo>
                    <a:lnTo>
                      <a:pt x="1382" y="4213"/>
                    </a:lnTo>
                    <a:lnTo>
                      <a:pt x="1528" y="4184"/>
                    </a:lnTo>
                    <a:lnTo>
                      <a:pt x="1664" y="4135"/>
                    </a:lnTo>
                    <a:lnTo>
                      <a:pt x="1800" y="4077"/>
                    </a:lnTo>
                    <a:lnTo>
                      <a:pt x="1936" y="3989"/>
                    </a:lnTo>
                    <a:lnTo>
                      <a:pt x="2063" y="3892"/>
                    </a:lnTo>
                    <a:lnTo>
                      <a:pt x="2179" y="3775"/>
                    </a:lnTo>
                    <a:lnTo>
                      <a:pt x="2296" y="3639"/>
                    </a:lnTo>
                    <a:lnTo>
                      <a:pt x="2403" y="3493"/>
                    </a:lnTo>
                    <a:lnTo>
                      <a:pt x="2500" y="3338"/>
                    </a:lnTo>
                    <a:lnTo>
                      <a:pt x="2588" y="3163"/>
                    </a:lnTo>
                    <a:lnTo>
                      <a:pt x="2666" y="2987"/>
                    </a:lnTo>
                    <a:lnTo>
                      <a:pt x="2734" y="2793"/>
                    </a:lnTo>
                    <a:lnTo>
                      <a:pt x="2792" y="2589"/>
                    </a:lnTo>
                    <a:lnTo>
                      <a:pt x="2831" y="2375"/>
                    </a:lnTo>
                    <a:lnTo>
                      <a:pt x="2860" y="2161"/>
                    </a:lnTo>
                    <a:lnTo>
                      <a:pt x="2870" y="1947"/>
                    </a:lnTo>
                    <a:lnTo>
                      <a:pt x="2870" y="1742"/>
                    </a:lnTo>
                    <a:lnTo>
                      <a:pt x="2851" y="1538"/>
                    </a:lnTo>
                    <a:lnTo>
                      <a:pt x="2821" y="1343"/>
                    </a:lnTo>
                    <a:lnTo>
                      <a:pt x="2782" y="1159"/>
                    </a:lnTo>
                    <a:lnTo>
                      <a:pt x="2724" y="983"/>
                    </a:lnTo>
                    <a:lnTo>
                      <a:pt x="2656" y="818"/>
                    </a:lnTo>
                    <a:lnTo>
                      <a:pt x="2578" y="662"/>
                    </a:lnTo>
                    <a:lnTo>
                      <a:pt x="2491" y="526"/>
                    </a:lnTo>
                    <a:lnTo>
                      <a:pt x="2393" y="400"/>
                    </a:lnTo>
                    <a:lnTo>
                      <a:pt x="2286" y="283"/>
                    </a:lnTo>
                    <a:lnTo>
                      <a:pt x="2170" y="186"/>
                    </a:lnTo>
                    <a:lnTo>
                      <a:pt x="2043" y="118"/>
                    </a:lnTo>
                    <a:lnTo>
                      <a:pt x="1917" y="59"/>
                    </a:lnTo>
                    <a:lnTo>
                      <a:pt x="1771" y="20"/>
                    </a:lnTo>
                    <a:lnTo>
                      <a:pt x="1625"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4"/>
              <p:cNvSpPr/>
              <p:nvPr/>
            </p:nvSpPr>
            <p:spPr>
              <a:xfrm>
                <a:off x="5811288" y="1655200"/>
                <a:ext cx="46950" cy="68375"/>
              </a:xfrm>
              <a:custGeom>
                <a:rect b="b" l="l" r="r" t="t"/>
                <a:pathLst>
                  <a:path extrusionOk="0" h="2735" w="1878">
                    <a:moveTo>
                      <a:pt x="963" y="1"/>
                    </a:moveTo>
                    <a:lnTo>
                      <a:pt x="866" y="20"/>
                    </a:lnTo>
                    <a:lnTo>
                      <a:pt x="778" y="49"/>
                    </a:lnTo>
                    <a:lnTo>
                      <a:pt x="681" y="88"/>
                    </a:lnTo>
                    <a:lnTo>
                      <a:pt x="593" y="147"/>
                    </a:lnTo>
                    <a:lnTo>
                      <a:pt x="516" y="215"/>
                    </a:lnTo>
                    <a:lnTo>
                      <a:pt x="428" y="283"/>
                    </a:lnTo>
                    <a:lnTo>
                      <a:pt x="360" y="370"/>
                    </a:lnTo>
                    <a:lnTo>
                      <a:pt x="282" y="468"/>
                    </a:lnTo>
                    <a:lnTo>
                      <a:pt x="224" y="575"/>
                    </a:lnTo>
                    <a:lnTo>
                      <a:pt x="165" y="692"/>
                    </a:lnTo>
                    <a:lnTo>
                      <a:pt x="107" y="808"/>
                    </a:lnTo>
                    <a:lnTo>
                      <a:pt x="68" y="935"/>
                    </a:lnTo>
                    <a:lnTo>
                      <a:pt x="29" y="1071"/>
                    </a:lnTo>
                    <a:lnTo>
                      <a:pt x="0" y="1217"/>
                    </a:lnTo>
                    <a:lnTo>
                      <a:pt x="0" y="1275"/>
                    </a:lnTo>
                    <a:lnTo>
                      <a:pt x="78" y="1246"/>
                    </a:lnTo>
                    <a:lnTo>
                      <a:pt x="165" y="1227"/>
                    </a:lnTo>
                    <a:lnTo>
                      <a:pt x="253" y="1227"/>
                    </a:lnTo>
                    <a:lnTo>
                      <a:pt x="341" y="1236"/>
                    </a:lnTo>
                    <a:lnTo>
                      <a:pt x="438" y="1265"/>
                    </a:lnTo>
                    <a:lnTo>
                      <a:pt x="525" y="1304"/>
                    </a:lnTo>
                    <a:lnTo>
                      <a:pt x="603" y="1353"/>
                    </a:lnTo>
                    <a:lnTo>
                      <a:pt x="681" y="1411"/>
                    </a:lnTo>
                    <a:lnTo>
                      <a:pt x="749" y="1479"/>
                    </a:lnTo>
                    <a:lnTo>
                      <a:pt x="817" y="1557"/>
                    </a:lnTo>
                    <a:lnTo>
                      <a:pt x="876" y="1645"/>
                    </a:lnTo>
                    <a:lnTo>
                      <a:pt x="924" y="1742"/>
                    </a:lnTo>
                    <a:lnTo>
                      <a:pt x="963" y="1849"/>
                    </a:lnTo>
                    <a:lnTo>
                      <a:pt x="1002" y="1966"/>
                    </a:lnTo>
                    <a:lnTo>
                      <a:pt x="1031" y="2083"/>
                    </a:lnTo>
                    <a:lnTo>
                      <a:pt x="1051" y="2209"/>
                    </a:lnTo>
                    <a:lnTo>
                      <a:pt x="1070" y="2336"/>
                    </a:lnTo>
                    <a:lnTo>
                      <a:pt x="1070" y="2462"/>
                    </a:lnTo>
                    <a:lnTo>
                      <a:pt x="1070" y="2598"/>
                    </a:lnTo>
                    <a:lnTo>
                      <a:pt x="1051" y="2734"/>
                    </a:lnTo>
                    <a:lnTo>
                      <a:pt x="1051" y="2734"/>
                    </a:lnTo>
                    <a:lnTo>
                      <a:pt x="1119" y="2705"/>
                    </a:lnTo>
                    <a:lnTo>
                      <a:pt x="1187" y="2676"/>
                    </a:lnTo>
                    <a:lnTo>
                      <a:pt x="1255" y="2627"/>
                    </a:lnTo>
                    <a:lnTo>
                      <a:pt x="1323" y="2579"/>
                    </a:lnTo>
                    <a:lnTo>
                      <a:pt x="1381" y="2520"/>
                    </a:lnTo>
                    <a:lnTo>
                      <a:pt x="1440" y="2462"/>
                    </a:lnTo>
                    <a:lnTo>
                      <a:pt x="1498" y="2394"/>
                    </a:lnTo>
                    <a:lnTo>
                      <a:pt x="1557" y="2316"/>
                    </a:lnTo>
                    <a:lnTo>
                      <a:pt x="1654" y="2160"/>
                    </a:lnTo>
                    <a:lnTo>
                      <a:pt x="1741" y="1976"/>
                    </a:lnTo>
                    <a:lnTo>
                      <a:pt x="1800" y="1781"/>
                    </a:lnTo>
                    <a:lnTo>
                      <a:pt x="1848" y="1567"/>
                    </a:lnTo>
                    <a:lnTo>
                      <a:pt x="1868" y="1421"/>
                    </a:lnTo>
                    <a:lnTo>
                      <a:pt x="1878" y="1285"/>
                    </a:lnTo>
                    <a:lnTo>
                      <a:pt x="1878" y="1149"/>
                    </a:lnTo>
                    <a:lnTo>
                      <a:pt x="1868" y="1013"/>
                    </a:lnTo>
                    <a:lnTo>
                      <a:pt x="1848" y="886"/>
                    </a:lnTo>
                    <a:lnTo>
                      <a:pt x="1819" y="760"/>
                    </a:lnTo>
                    <a:lnTo>
                      <a:pt x="1780" y="643"/>
                    </a:lnTo>
                    <a:lnTo>
                      <a:pt x="1741" y="536"/>
                    </a:lnTo>
                    <a:lnTo>
                      <a:pt x="1683" y="429"/>
                    </a:lnTo>
                    <a:lnTo>
                      <a:pt x="1625" y="341"/>
                    </a:lnTo>
                    <a:lnTo>
                      <a:pt x="1566" y="254"/>
                    </a:lnTo>
                    <a:lnTo>
                      <a:pt x="1488" y="186"/>
                    </a:lnTo>
                    <a:lnTo>
                      <a:pt x="1411" y="118"/>
                    </a:lnTo>
                    <a:lnTo>
                      <a:pt x="1333" y="69"/>
                    </a:lnTo>
                    <a:lnTo>
                      <a:pt x="1245" y="30"/>
                    </a:lnTo>
                    <a:lnTo>
                      <a:pt x="1148" y="11"/>
                    </a:lnTo>
                    <a:lnTo>
                      <a:pt x="1051"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4"/>
              <p:cNvSpPr/>
              <p:nvPr/>
            </p:nvSpPr>
            <p:spPr>
              <a:xfrm>
                <a:off x="5639588" y="1746900"/>
                <a:ext cx="72000" cy="39425"/>
              </a:xfrm>
              <a:custGeom>
                <a:rect b="b" l="l" r="r" t="t"/>
                <a:pathLst>
                  <a:path extrusionOk="0" h="1577" w="2880">
                    <a:moveTo>
                      <a:pt x="506" y="0"/>
                    </a:moveTo>
                    <a:lnTo>
                      <a:pt x="428" y="20"/>
                    </a:lnTo>
                    <a:lnTo>
                      <a:pt x="360" y="39"/>
                    </a:lnTo>
                    <a:lnTo>
                      <a:pt x="292" y="78"/>
                    </a:lnTo>
                    <a:lnTo>
                      <a:pt x="234" y="127"/>
                    </a:lnTo>
                    <a:lnTo>
                      <a:pt x="175" y="175"/>
                    </a:lnTo>
                    <a:lnTo>
                      <a:pt x="127" y="243"/>
                    </a:lnTo>
                    <a:lnTo>
                      <a:pt x="88" y="312"/>
                    </a:lnTo>
                    <a:lnTo>
                      <a:pt x="49" y="389"/>
                    </a:lnTo>
                    <a:lnTo>
                      <a:pt x="29" y="467"/>
                    </a:lnTo>
                    <a:lnTo>
                      <a:pt x="10" y="545"/>
                    </a:lnTo>
                    <a:lnTo>
                      <a:pt x="0" y="623"/>
                    </a:lnTo>
                    <a:lnTo>
                      <a:pt x="10" y="710"/>
                    </a:lnTo>
                    <a:lnTo>
                      <a:pt x="20" y="788"/>
                    </a:lnTo>
                    <a:lnTo>
                      <a:pt x="49" y="866"/>
                    </a:lnTo>
                    <a:lnTo>
                      <a:pt x="97" y="934"/>
                    </a:lnTo>
                    <a:lnTo>
                      <a:pt x="166" y="1041"/>
                    </a:lnTo>
                    <a:lnTo>
                      <a:pt x="253" y="1138"/>
                    </a:lnTo>
                    <a:lnTo>
                      <a:pt x="360" y="1226"/>
                    </a:lnTo>
                    <a:lnTo>
                      <a:pt x="477" y="1304"/>
                    </a:lnTo>
                    <a:lnTo>
                      <a:pt x="623" y="1382"/>
                    </a:lnTo>
                    <a:lnTo>
                      <a:pt x="788" y="1450"/>
                    </a:lnTo>
                    <a:lnTo>
                      <a:pt x="963" y="1508"/>
                    </a:lnTo>
                    <a:lnTo>
                      <a:pt x="1177" y="1547"/>
                    </a:lnTo>
                    <a:lnTo>
                      <a:pt x="1304" y="1566"/>
                    </a:lnTo>
                    <a:lnTo>
                      <a:pt x="1430" y="1576"/>
                    </a:lnTo>
                    <a:lnTo>
                      <a:pt x="1547" y="1566"/>
                    </a:lnTo>
                    <a:lnTo>
                      <a:pt x="1664" y="1557"/>
                    </a:lnTo>
                    <a:lnTo>
                      <a:pt x="1780" y="1537"/>
                    </a:lnTo>
                    <a:lnTo>
                      <a:pt x="1887" y="1508"/>
                    </a:lnTo>
                    <a:lnTo>
                      <a:pt x="1994" y="1479"/>
                    </a:lnTo>
                    <a:lnTo>
                      <a:pt x="2092" y="1440"/>
                    </a:lnTo>
                    <a:lnTo>
                      <a:pt x="2179" y="1391"/>
                    </a:lnTo>
                    <a:lnTo>
                      <a:pt x="2276" y="1333"/>
                    </a:lnTo>
                    <a:lnTo>
                      <a:pt x="2364" y="1275"/>
                    </a:lnTo>
                    <a:lnTo>
                      <a:pt x="2442" y="1216"/>
                    </a:lnTo>
                    <a:lnTo>
                      <a:pt x="2598" y="1080"/>
                    </a:lnTo>
                    <a:lnTo>
                      <a:pt x="2734" y="934"/>
                    </a:lnTo>
                    <a:lnTo>
                      <a:pt x="2782" y="856"/>
                    </a:lnTo>
                    <a:lnTo>
                      <a:pt x="2821" y="779"/>
                    </a:lnTo>
                    <a:lnTo>
                      <a:pt x="2860" y="701"/>
                    </a:lnTo>
                    <a:lnTo>
                      <a:pt x="2880" y="623"/>
                    </a:lnTo>
                    <a:lnTo>
                      <a:pt x="2880" y="535"/>
                    </a:lnTo>
                    <a:lnTo>
                      <a:pt x="2880" y="457"/>
                    </a:lnTo>
                    <a:lnTo>
                      <a:pt x="2870" y="380"/>
                    </a:lnTo>
                    <a:lnTo>
                      <a:pt x="2850" y="312"/>
                    </a:lnTo>
                    <a:lnTo>
                      <a:pt x="2821" y="243"/>
                    </a:lnTo>
                    <a:lnTo>
                      <a:pt x="2782" y="175"/>
                    </a:lnTo>
                    <a:lnTo>
                      <a:pt x="2734" y="127"/>
                    </a:lnTo>
                    <a:lnTo>
                      <a:pt x="2685" y="78"/>
                    </a:lnTo>
                    <a:lnTo>
                      <a:pt x="2617" y="39"/>
                    </a:lnTo>
                    <a:lnTo>
                      <a:pt x="2549" y="20"/>
                    </a:lnTo>
                    <a:lnTo>
                      <a:pt x="2481" y="10"/>
                    </a:lnTo>
                    <a:lnTo>
                      <a:pt x="2403" y="10"/>
                    </a:lnTo>
                    <a:lnTo>
                      <a:pt x="2150" y="29"/>
                    </a:lnTo>
                    <a:lnTo>
                      <a:pt x="1907" y="49"/>
                    </a:lnTo>
                    <a:lnTo>
                      <a:pt x="1420" y="49"/>
                    </a:lnTo>
                    <a:lnTo>
                      <a:pt x="973" y="29"/>
                    </a:lnTo>
                    <a:lnTo>
                      <a:pt x="584" y="0"/>
                    </a:lnTo>
                    <a:close/>
                  </a:path>
                </a:pathLst>
              </a:custGeom>
              <a:solidFill>
                <a:srgbClr val="2525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4"/>
              <p:cNvSpPr/>
              <p:nvPr/>
            </p:nvSpPr>
            <p:spPr>
              <a:xfrm>
                <a:off x="5649063" y="1757600"/>
                <a:ext cx="61550" cy="28725"/>
              </a:xfrm>
              <a:custGeom>
                <a:rect b="b" l="l" r="r" t="t"/>
                <a:pathLst>
                  <a:path extrusionOk="0" h="1149" w="2462">
                    <a:moveTo>
                      <a:pt x="1333" y="0"/>
                    </a:moveTo>
                    <a:lnTo>
                      <a:pt x="1207" y="10"/>
                    </a:lnTo>
                    <a:lnTo>
                      <a:pt x="1090" y="29"/>
                    </a:lnTo>
                    <a:lnTo>
                      <a:pt x="973" y="49"/>
                    </a:lnTo>
                    <a:lnTo>
                      <a:pt x="866" y="88"/>
                    </a:lnTo>
                    <a:lnTo>
                      <a:pt x="759" y="127"/>
                    </a:lnTo>
                    <a:lnTo>
                      <a:pt x="662" y="175"/>
                    </a:lnTo>
                    <a:lnTo>
                      <a:pt x="574" y="224"/>
                    </a:lnTo>
                    <a:lnTo>
                      <a:pt x="487" y="282"/>
                    </a:lnTo>
                    <a:lnTo>
                      <a:pt x="399" y="351"/>
                    </a:lnTo>
                    <a:lnTo>
                      <a:pt x="322" y="419"/>
                    </a:lnTo>
                    <a:lnTo>
                      <a:pt x="253" y="487"/>
                    </a:lnTo>
                    <a:lnTo>
                      <a:pt x="117" y="642"/>
                    </a:lnTo>
                    <a:lnTo>
                      <a:pt x="1" y="808"/>
                    </a:lnTo>
                    <a:lnTo>
                      <a:pt x="78" y="866"/>
                    </a:lnTo>
                    <a:lnTo>
                      <a:pt x="156" y="915"/>
                    </a:lnTo>
                    <a:lnTo>
                      <a:pt x="244" y="954"/>
                    </a:lnTo>
                    <a:lnTo>
                      <a:pt x="341" y="993"/>
                    </a:lnTo>
                    <a:lnTo>
                      <a:pt x="438" y="1031"/>
                    </a:lnTo>
                    <a:lnTo>
                      <a:pt x="545" y="1070"/>
                    </a:lnTo>
                    <a:lnTo>
                      <a:pt x="672" y="1100"/>
                    </a:lnTo>
                    <a:lnTo>
                      <a:pt x="798" y="1119"/>
                    </a:lnTo>
                    <a:lnTo>
                      <a:pt x="925" y="1138"/>
                    </a:lnTo>
                    <a:lnTo>
                      <a:pt x="1051" y="1148"/>
                    </a:lnTo>
                    <a:lnTo>
                      <a:pt x="1168" y="1138"/>
                    </a:lnTo>
                    <a:lnTo>
                      <a:pt x="1285" y="1129"/>
                    </a:lnTo>
                    <a:lnTo>
                      <a:pt x="1401" y="1109"/>
                    </a:lnTo>
                    <a:lnTo>
                      <a:pt x="1508" y="1080"/>
                    </a:lnTo>
                    <a:lnTo>
                      <a:pt x="1615" y="1051"/>
                    </a:lnTo>
                    <a:lnTo>
                      <a:pt x="1713" y="1012"/>
                    </a:lnTo>
                    <a:lnTo>
                      <a:pt x="1800" y="963"/>
                    </a:lnTo>
                    <a:lnTo>
                      <a:pt x="1897" y="905"/>
                    </a:lnTo>
                    <a:lnTo>
                      <a:pt x="1985" y="847"/>
                    </a:lnTo>
                    <a:lnTo>
                      <a:pt x="2063" y="788"/>
                    </a:lnTo>
                    <a:lnTo>
                      <a:pt x="2219" y="652"/>
                    </a:lnTo>
                    <a:lnTo>
                      <a:pt x="2355" y="506"/>
                    </a:lnTo>
                    <a:lnTo>
                      <a:pt x="2413" y="419"/>
                    </a:lnTo>
                    <a:lnTo>
                      <a:pt x="2462" y="321"/>
                    </a:lnTo>
                    <a:lnTo>
                      <a:pt x="2374" y="253"/>
                    </a:lnTo>
                    <a:lnTo>
                      <a:pt x="2277" y="205"/>
                    </a:lnTo>
                    <a:lnTo>
                      <a:pt x="2170" y="146"/>
                    </a:lnTo>
                    <a:lnTo>
                      <a:pt x="2053" y="98"/>
                    </a:lnTo>
                    <a:lnTo>
                      <a:pt x="1927" y="59"/>
                    </a:lnTo>
                    <a:lnTo>
                      <a:pt x="1781" y="29"/>
                    </a:lnTo>
                    <a:lnTo>
                      <a:pt x="1625" y="10"/>
                    </a:lnTo>
                    <a:lnTo>
                      <a:pt x="146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4"/>
              <p:cNvSpPr/>
              <p:nvPr/>
            </p:nvSpPr>
            <p:spPr>
              <a:xfrm>
                <a:off x="5640063" y="1746900"/>
                <a:ext cx="71525" cy="18750"/>
              </a:xfrm>
              <a:custGeom>
                <a:rect b="b" l="l" r="r" t="t"/>
                <a:pathLst>
                  <a:path extrusionOk="0" h="750" w="2861">
                    <a:moveTo>
                      <a:pt x="468" y="0"/>
                    </a:moveTo>
                    <a:lnTo>
                      <a:pt x="370" y="29"/>
                    </a:lnTo>
                    <a:lnTo>
                      <a:pt x="283" y="68"/>
                    </a:lnTo>
                    <a:lnTo>
                      <a:pt x="205" y="127"/>
                    </a:lnTo>
                    <a:lnTo>
                      <a:pt x="137" y="195"/>
                    </a:lnTo>
                    <a:lnTo>
                      <a:pt x="78" y="282"/>
                    </a:lnTo>
                    <a:lnTo>
                      <a:pt x="39" y="370"/>
                    </a:lnTo>
                    <a:lnTo>
                      <a:pt x="1" y="467"/>
                    </a:lnTo>
                    <a:lnTo>
                      <a:pt x="137" y="526"/>
                    </a:lnTo>
                    <a:lnTo>
                      <a:pt x="263" y="565"/>
                    </a:lnTo>
                    <a:lnTo>
                      <a:pt x="399" y="613"/>
                    </a:lnTo>
                    <a:lnTo>
                      <a:pt x="545" y="642"/>
                    </a:lnTo>
                    <a:lnTo>
                      <a:pt x="691" y="672"/>
                    </a:lnTo>
                    <a:lnTo>
                      <a:pt x="847" y="701"/>
                    </a:lnTo>
                    <a:lnTo>
                      <a:pt x="993" y="720"/>
                    </a:lnTo>
                    <a:lnTo>
                      <a:pt x="1158" y="740"/>
                    </a:lnTo>
                    <a:lnTo>
                      <a:pt x="1401" y="749"/>
                    </a:lnTo>
                    <a:lnTo>
                      <a:pt x="1635" y="740"/>
                    </a:lnTo>
                    <a:lnTo>
                      <a:pt x="1868" y="730"/>
                    </a:lnTo>
                    <a:lnTo>
                      <a:pt x="2092" y="691"/>
                    </a:lnTo>
                    <a:lnTo>
                      <a:pt x="2306" y="652"/>
                    </a:lnTo>
                    <a:lnTo>
                      <a:pt x="2501" y="594"/>
                    </a:lnTo>
                    <a:lnTo>
                      <a:pt x="2686" y="526"/>
                    </a:lnTo>
                    <a:lnTo>
                      <a:pt x="2861" y="448"/>
                    </a:lnTo>
                    <a:lnTo>
                      <a:pt x="2841" y="350"/>
                    </a:lnTo>
                    <a:lnTo>
                      <a:pt x="2812" y="263"/>
                    </a:lnTo>
                    <a:lnTo>
                      <a:pt x="2763" y="185"/>
                    </a:lnTo>
                    <a:lnTo>
                      <a:pt x="2715" y="117"/>
                    </a:lnTo>
                    <a:lnTo>
                      <a:pt x="2647" y="68"/>
                    </a:lnTo>
                    <a:lnTo>
                      <a:pt x="2569" y="29"/>
                    </a:lnTo>
                    <a:lnTo>
                      <a:pt x="2481" y="10"/>
                    </a:lnTo>
                    <a:lnTo>
                      <a:pt x="2384" y="10"/>
                    </a:lnTo>
                    <a:lnTo>
                      <a:pt x="2131" y="29"/>
                    </a:lnTo>
                    <a:lnTo>
                      <a:pt x="1888" y="49"/>
                    </a:lnTo>
                    <a:lnTo>
                      <a:pt x="1401" y="49"/>
                    </a:lnTo>
                    <a:lnTo>
                      <a:pt x="954" y="29"/>
                    </a:lnTo>
                    <a:lnTo>
                      <a:pt x="56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4"/>
              <p:cNvSpPr/>
              <p:nvPr/>
            </p:nvSpPr>
            <p:spPr>
              <a:xfrm>
                <a:off x="5534263" y="3385825"/>
                <a:ext cx="116775" cy="225225"/>
              </a:xfrm>
              <a:custGeom>
                <a:rect b="b" l="l" r="r" t="t"/>
                <a:pathLst>
                  <a:path extrusionOk="0" h="9009" w="4671">
                    <a:moveTo>
                      <a:pt x="1042" y="0"/>
                    </a:moveTo>
                    <a:lnTo>
                      <a:pt x="1178" y="1031"/>
                    </a:lnTo>
                    <a:lnTo>
                      <a:pt x="1227" y="1479"/>
                    </a:lnTo>
                    <a:lnTo>
                      <a:pt x="1256" y="1878"/>
                    </a:lnTo>
                    <a:lnTo>
                      <a:pt x="1285" y="2228"/>
                    </a:lnTo>
                    <a:lnTo>
                      <a:pt x="1304" y="2529"/>
                    </a:lnTo>
                    <a:lnTo>
                      <a:pt x="1304" y="2763"/>
                    </a:lnTo>
                    <a:lnTo>
                      <a:pt x="1285" y="2938"/>
                    </a:lnTo>
                    <a:lnTo>
                      <a:pt x="1227" y="3240"/>
                    </a:lnTo>
                    <a:lnTo>
                      <a:pt x="1149" y="3531"/>
                    </a:lnTo>
                    <a:lnTo>
                      <a:pt x="1071" y="3823"/>
                    </a:lnTo>
                    <a:lnTo>
                      <a:pt x="974" y="4115"/>
                    </a:lnTo>
                    <a:lnTo>
                      <a:pt x="760" y="4679"/>
                    </a:lnTo>
                    <a:lnTo>
                      <a:pt x="546" y="5253"/>
                    </a:lnTo>
                    <a:lnTo>
                      <a:pt x="439" y="5545"/>
                    </a:lnTo>
                    <a:lnTo>
                      <a:pt x="341" y="5847"/>
                    </a:lnTo>
                    <a:lnTo>
                      <a:pt x="244" y="6148"/>
                    </a:lnTo>
                    <a:lnTo>
                      <a:pt x="166" y="6460"/>
                    </a:lnTo>
                    <a:lnTo>
                      <a:pt x="98" y="6790"/>
                    </a:lnTo>
                    <a:lnTo>
                      <a:pt x="50" y="7121"/>
                    </a:lnTo>
                    <a:lnTo>
                      <a:pt x="20" y="7471"/>
                    </a:lnTo>
                    <a:lnTo>
                      <a:pt x="1" y="7831"/>
                    </a:lnTo>
                    <a:lnTo>
                      <a:pt x="11" y="7899"/>
                    </a:lnTo>
                    <a:lnTo>
                      <a:pt x="20" y="7967"/>
                    </a:lnTo>
                    <a:lnTo>
                      <a:pt x="30" y="8026"/>
                    </a:lnTo>
                    <a:lnTo>
                      <a:pt x="50" y="8084"/>
                    </a:lnTo>
                    <a:lnTo>
                      <a:pt x="108" y="8201"/>
                    </a:lnTo>
                    <a:lnTo>
                      <a:pt x="176" y="8308"/>
                    </a:lnTo>
                    <a:lnTo>
                      <a:pt x="273" y="8405"/>
                    </a:lnTo>
                    <a:lnTo>
                      <a:pt x="380" y="8493"/>
                    </a:lnTo>
                    <a:lnTo>
                      <a:pt x="507" y="8580"/>
                    </a:lnTo>
                    <a:lnTo>
                      <a:pt x="643" y="8648"/>
                    </a:lnTo>
                    <a:lnTo>
                      <a:pt x="799" y="8716"/>
                    </a:lnTo>
                    <a:lnTo>
                      <a:pt x="954" y="8765"/>
                    </a:lnTo>
                    <a:lnTo>
                      <a:pt x="1129" y="8823"/>
                    </a:lnTo>
                    <a:lnTo>
                      <a:pt x="1304" y="8862"/>
                    </a:lnTo>
                    <a:lnTo>
                      <a:pt x="1499" y="8901"/>
                    </a:lnTo>
                    <a:lnTo>
                      <a:pt x="1684" y="8930"/>
                    </a:lnTo>
                    <a:lnTo>
                      <a:pt x="1888" y="8960"/>
                    </a:lnTo>
                    <a:lnTo>
                      <a:pt x="2083" y="8979"/>
                    </a:lnTo>
                    <a:lnTo>
                      <a:pt x="2482" y="8999"/>
                    </a:lnTo>
                    <a:lnTo>
                      <a:pt x="2880" y="9008"/>
                    </a:lnTo>
                    <a:lnTo>
                      <a:pt x="3260" y="8999"/>
                    </a:lnTo>
                    <a:lnTo>
                      <a:pt x="3610" y="8979"/>
                    </a:lnTo>
                    <a:lnTo>
                      <a:pt x="3921" y="8950"/>
                    </a:lnTo>
                    <a:lnTo>
                      <a:pt x="4184" y="8911"/>
                    </a:lnTo>
                    <a:lnTo>
                      <a:pt x="4388" y="8862"/>
                    </a:lnTo>
                    <a:lnTo>
                      <a:pt x="4456" y="8843"/>
                    </a:lnTo>
                    <a:lnTo>
                      <a:pt x="4515" y="8823"/>
                    </a:lnTo>
                    <a:lnTo>
                      <a:pt x="4534" y="8804"/>
                    </a:lnTo>
                    <a:lnTo>
                      <a:pt x="4554" y="8785"/>
                    </a:lnTo>
                    <a:lnTo>
                      <a:pt x="4593" y="8726"/>
                    </a:lnTo>
                    <a:lnTo>
                      <a:pt x="4622" y="8639"/>
                    </a:lnTo>
                    <a:lnTo>
                      <a:pt x="4641" y="8532"/>
                    </a:lnTo>
                    <a:lnTo>
                      <a:pt x="4651" y="8405"/>
                    </a:lnTo>
                    <a:lnTo>
                      <a:pt x="4661" y="8259"/>
                    </a:lnTo>
                    <a:lnTo>
                      <a:pt x="4670" y="7928"/>
                    </a:lnTo>
                    <a:lnTo>
                      <a:pt x="4661" y="7539"/>
                    </a:lnTo>
                    <a:lnTo>
                      <a:pt x="4631" y="7111"/>
                    </a:lnTo>
                    <a:lnTo>
                      <a:pt x="4602" y="6664"/>
                    </a:lnTo>
                    <a:lnTo>
                      <a:pt x="4554" y="6197"/>
                    </a:lnTo>
                    <a:lnTo>
                      <a:pt x="4447" y="5292"/>
                    </a:lnTo>
                    <a:lnTo>
                      <a:pt x="4349" y="4514"/>
                    </a:lnTo>
                    <a:lnTo>
                      <a:pt x="4233" y="3755"/>
                    </a:lnTo>
                    <a:lnTo>
                      <a:pt x="4262"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4"/>
              <p:cNvSpPr/>
              <p:nvPr/>
            </p:nvSpPr>
            <p:spPr>
              <a:xfrm>
                <a:off x="5707188" y="3385825"/>
                <a:ext cx="116525" cy="225225"/>
              </a:xfrm>
              <a:custGeom>
                <a:rect b="b" l="l" r="r" t="t"/>
                <a:pathLst>
                  <a:path extrusionOk="0" h="9009" w="4661">
                    <a:moveTo>
                      <a:pt x="409" y="0"/>
                    </a:moveTo>
                    <a:lnTo>
                      <a:pt x="429" y="3755"/>
                    </a:lnTo>
                    <a:lnTo>
                      <a:pt x="322" y="4514"/>
                    </a:lnTo>
                    <a:lnTo>
                      <a:pt x="224" y="5292"/>
                    </a:lnTo>
                    <a:lnTo>
                      <a:pt x="117" y="6197"/>
                    </a:lnTo>
                    <a:lnTo>
                      <a:pt x="69" y="6664"/>
                    </a:lnTo>
                    <a:lnTo>
                      <a:pt x="30" y="7111"/>
                    </a:lnTo>
                    <a:lnTo>
                      <a:pt x="10" y="7539"/>
                    </a:lnTo>
                    <a:lnTo>
                      <a:pt x="1" y="7928"/>
                    </a:lnTo>
                    <a:lnTo>
                      <a:pt x="1" y="8259"/>
                    </a:lnTo>
                    <a:lnTo>
                      <a:pt x="10" y="8405"/>
                    </a:lnTo>
                    <a:lnTo>
                      <a:pt x="30" y="8532"/>
                    </a:lnTo>
                    <a:lnTo>
                      <a:pt x="49" y="8639"/>
                    </a:lnTo>
                    <a:lnTo>
                      <a:pt x="78" y="8726"/>
                    </a:lnTo>
                    <a:lnTo>
                      <a:pt x="117" y="8785"/>
                    </a:lnTo>
                    <a:lnTo>
                      <a:pt x="137" y="8804"/>
                    </a:lnTo>
                    <a:lnTo>
                      <a:pt x="156" y="8823"/>
                    </a:lnTo>
                    <a:lnTo>
                      <a:pt x="205" y="8843"/>
                    </a:lnTo>
                    <a:lnTo>
                      <a:pt x="283" y="8862"/>
                    </a:lnTo>
                    <a:lnTo>
                      <a:pt x="487" y="8911"/>
                    </a:lnTo>
                    <a:lnTo>
                      <a:pt x="740" y="8950"/>
                    </a:lnTo>
                    <a:lnTo>
                      <a:pt x="1061" y="8979"/>
                    </a:lnTo>
                    <a:lnTo>
                      <a:pt x="1411" y="8999"/>
                    </a:lnTo>
                    <a:lnTo>
                      <a:pt x="1790" y="9008"/>
                    </a:lnTo>
                    <a:lnTo>
                      <a:pt x="2180" y="8999"/>
                    </a:lnTo>
                    <a:lnTo>
                      <a:pt x="2588" y="8979"/>
                    </a:lnTo>
                    <a:lnTo>
                      <a:pt x="2783" y="8960"/>
                    </a:lnTo>
                    <a:lnTo>
                      <a:pt x="2977" y="8930"/>
                    </a:lnTo>
                    <a:lnTo>
                      <a:pt x="3172" y="8901"/>
                    </a:lnTo>
                    <a:lnTo>
                      <a:pt x="3357" y="8862"/>
                    </a:lnTo>
                    <a:lnTo>
                      <a:pt x="3542" y="8823"/>
                    </a:lnTo>
                    <a:lnTo>
                      <a:pt x="3717" y="8765"/>
                    </a:lnTo>
                    <a:lnTo>
                      <a:pt x="3872" y="8716"/>
                    </a:lnTo>
                    <a:lnTo>
                      <a:pt x="4028" y="8648"/>
                    </a:lnTo>
                    <a:lnTo>
                      <a:pt x="4164" y="8580"/>
                    </a:lnTo>
                    <a:lnTo>
                      <a:pt x="4291" y="8493"/>
                    </a:lnTo>
                    <a:lnTo>
                      <a:pt x="4398" y="8405"/>
                    </a:lnTo>
                    <a:lnTo>
                      <a:pt x="4485" y="8308"/>
                    </a:lnTo>
                    <a:lnTo>
                      <a:pt x="4563" y="8201"/>
                    </a:lnTo>
                    <a:lnTo>
                      <a:pt x="4621" y="8084"/>
                    </a:lnTo>
                    <a:lnTo>
                      <a:pt x="4641" y="8026"/>
                    </a:lnTo>
                    <a:lnTo>
                      <a:pt x="4650" y="7967"/>
                    </a:lnTo>
                    <a:lnTo>
                      <a:pt x="4660" y="7899"/>
                    </a:lnTo>
                    <a:lnTo>
                      <a:pt x="4660" y="7831"/>
                    </a:lnTo>
                    <a:lnTo>
                      <a:pt x="4650" y="7471"/>
                    </a:lnTo>
                    <a:lnTo>
                      <a:pt x="4621" y="7121"/>
                    </a:lnTo>
                    <a:lnTo>
                      <a:pt x="4573" y="6790"/>
                    </a:lnTo>
                    <a:lnTo>
                      <a:pt x="4505" y="6460"/>
                    </a:lnTo>
                    <a:lnTo>
                      <a:pt x="4417" y="6148"/>
                    </a:lnTo>
                    <a:lnTo>
                      <a:pt x="4329" y="5847"/>
                    </a:lnTo>
                    <a:lnTo>
                      <a:pt x="4232" y="5545"/>
                    </a:lnTo>
                    <a:lnTo>
                      <a:pt x="4125" y="5253"/>
                    </a:lnTo>
                    <a:lnTo>
                      <a:pt x="3911" y="4679"/>
                    </a:lnTo>
                    <a:lnTo>
                      <a:pt x="3697" y="4115"/>
                    </a:lnTo>
                    <a:lnTo>
                      <a:pt x="3600" y="3823"/>
                    </a:lnTo>
                    <a:lnTo>
                      <a:pt x="3512" y="3531"/>
                    </a:lnTo>
                    <a:lnTo>
                      <a:pt x="3444" y="3240"/>
                    </a:lnTo>
                    <a:lnTo>
                      <a:pt x="3386" y="2938"/>
                    </a:lnTo>
                    <a:lnTo>
                      <a:pt x="3366" y="2763"/>
                    </a:lnTo>
                    <a:lnTo>
                      <a:pt x="3366" y="2529"/>
                    </a:lnTo>
                    <a:lnTo>
                      <a:pt x="3386" y="2228"/>
                    </a:lnTo>
                    <a:lnTo>
                      <a:pt x="3405" y="1878"/>
                    </a:lnTo>
                    <a:lnTo>
                      <a:pt x="3444" y="1479"/>
                    </a:lnTo>
                    <a:lnTo>
                      <a:pt x="3493" y="1031"/>
                    </a:lnTo>
                    <a:lnTo>
                      <a:pt x="3619"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4"/>
              <p:cNvSpPr/>
              <p:nvPr/>
            </p:nvSpPr>
            <p:spPr>
              <a:xfrm>
                <a:off x="5695263" y="3546825"/>
                <a:ext cx="149125" cy="91450"/>
              </a:xfrm>
              <a:custGeom>
                <a:rect b="b" l="l" r="r" t="t"/>
                <a:pathLst>
                  <a:path extrusionOk="0" h="3658" w="5965">
                    <a:moveTo>
                      <a:pt x="5594" y="0"/>
                    </a:moveTo>
                    <a:lnTo>
                      <a:pt x="371" y="292"/>
                    </a:lnTo>
                    <a:lnTo>
                      <a:pt x="351" y="302"/>
                    </a:lnTo>
                    <a:lnTo>
                      <a:pt x="293" y="341"/>
                    </a:lnTo>
                    <a:lnTo>
                      <a:pt x="263" y="379"/>
                    </a:lnTo>
                    <a:lnTo>
                      <a:pt x="225" y="418"/>
                    </a:lnTo>
                    <a:lnTo>
                      <a:pt x="186" y="477"/>
                    </a:lnTo>
                    <a:lnTo>
                      <a:pt x="147" y="545"/>
                    </a:lnTo>
                    <a:lnTo>
                      <a:pt x="108" y="632"/>
                    </a:lnTo>
                    <a:lnTo>
                      <a:pt x="69" y="730"/>
                    </a:lnTo>
                    <a:lnTo>
                      <a:pt x="40" y="846"/>
                    </a:lnTo>
                    <a:lnTo>
                      <a:pt x="20" y="983"/>
                    </a:lnTo>
                    <a:lnTo>
                      <a:pt x="1" y="1138"/>
                    </a:lnTo>
                    <a:lnTo>
                      <a:pt x="1" y="1313"/>
                    </a:lnTo>
                    <a:lnTo>
                      <a:pt x="1" y="1508"/>
                    </a:lnTo>
                    <a:lnTo>
                      <a:pt x="20" y="1732"/>
                    </a:lnTo>
                    <a:lnTo>
                      <a:pt x="40" y="1848"/>
                    </a:lnTo>
                    <a:lnTo>
                      <a:pt x="59" y="1955"/>
                    </a:lnTo>
                    <a:lnTo>
                      <a:pt x="88" y="2072"/>
                    </a:lnTo>
                    <a:lnTo>
                      <a:pt x="127" y="2169"/>
                    </a:lnTo>
                    <a:lnTo>
                      <a:pt x="166" y="2276"/>
                    </a:lnTo>
                    <a:lnTo>
                      <a:pt x="205" y="2374"/>
                    </a:lnTo>
                    <a:lnTo>
                      <a:pt x="263" y="2471"/>
                    </a:lnTo>
                    <a:lnTo>
                      <a:pt x="312" y="2559"/>
                    </a:lnTo>
                    <a:lnTo>
                      <a:pt x="371" y="2646"/>
                    </a:lnTo>
                    <a:lnTo>
                      <a:pt x="439" y="2734"/>
                    </a:lnTo>
                    <a:lnTo>
                      <a:pt x="585" y="2889"/>
                    </a:lnTo>
                    <a:lnTo>
                      <a:pt x="740" y="3035"/>
                    </a:lnTo>
                    <a:lnTo>
                      <a:pt x="915" y="3162"/>
                    </a:lnTo>
                    <a:lnTo>
                      <a:pt x="1110" y="3278"/>
                    </a:lnTo>
                    <a:lnTo>
                      <a:pt x="1324" y="3376"/>
                    </a:lnTo>
                    <a:lnTo>
                      <a:pt x="1538" y="3463"/>
                    </a:lnTo>
                    <a:lnTo>
                      <a:pt x="1771" y="3531"/>
                    </a:lnTo>
                    <a:lnTo>
                      <a:pt x="2024" y="3580"/>
                    </a:lnTo>
                    <a:lnTo>
                      <a:pt x="2277" y="3619"/>
                    </a:lnTo>
                    <a:lnTo>
                      <a:pt x="2540" y="3648"/>
                    </a:lnTo>
                    <a:lnTo>
                      <a:pt x="2822" y="3658"/>
                    </a:lnTo>
                    <a:lnTo>
                      <a:pt x="2987" y="3648"/>
                    </a:lnTo>
                    <a:lnTo>
                      <a:pt x="3153" y="3638"/>
                    </a:lnTo>
                    <a:lnTo>
                      <a:pt x="3318" y="3619"/>
                    </a:lnTo>
                    <a:lnTo>
                      <a:pt x="3483" y="3599"/>
                    </a:lnTo>
                    <a:lnTo>
                      <a:pt x="3804" y="3531"/>
                    </a:lnTo>
                    <a:lnTo>
                      <a:pt x="4096" y="3454"/>
                    </a:lnTo>
                    <a:lnTo>
                      <a:pt x="4378" y="3356"/>
                    </a:lnTo>
                    <a:lnTo>
                      <a:pt x="4641" y="3259"/>
                    </a:lnTo>
                    <a:lnTo>
                      <a:pt x="4875" y="3152"/>
                    </a:lnTo>
                    <a:lnTo>
                      <a:pt x="5079" y="3045"/>
                    </a:lnTo>
                    <a:lnTo>
                      <a:pt x="5196" y="2977"/>
                    </a:lnTo>
                    <a:lnTo>
                      <a:pt x="5303" y="2899"/>
                    </a:lnTo>
                    <a:lnTo>
                      <a:pt x="5400" y="2811"/>
                    </a:lnTo>
                    <a:lnTo>
                      <a:pt x="5487" y="2704"/>
                    </a:lnTo>
                    <a:lnTo>
                      <a:pt x="5565" y="2597"/>
                    </a:lnTo>
                    <a:lnTo>
                      <a:pt x="5624" y="2481"/>
                    </a:lnTo>
                    <a:lnTo>
                      <a:pt x="5672" y="2354"/>
                    </a:lnTo>
                    <a:lnTo>
                      <a:pt x="5711" y="2228"/>
                    </a:lnTo>
                    <a:lnTo>
                      <a:pt x="5760" y="2043"/>
                    </a:lnTo>
                    <a:lnTo>
                      <a:pt x="5799" y="1878"/>
                    </a:lnTo>
                    <a:lnTo>
                      <a:pt x="5886" y="1625"/>
                    </a:lnTo>
                    <a:lnTo>
                      <a:pt x="5925" y="1518"/>
                    </a:lnTo>
                    <a:lnTo>
                      <a:pt x="5945" y="1420"/>
                    </a:lnTo>
                    <a:lnTo>
                      <a:pt x="5964" y="1333"/>
                    </a:lnTo>
                    <a:lnTo>
                      <a:pt x="5964" y="1255"/>
                    </a:lnTo>
                    <a:lnTo>
                      <a:pt x="5935" y="1109"/>
                    </a:lnTo>
                    <a:lnTo>
                      <a:pt x="5896" y="924"/>
                    </a:lnTo>
                    <a:lnTo>
                      <a:pt x="5770" y="506"/>
                    </a:lnTo>
                    <a:lnTo>
                      <a:pt x="5643" y="156"/>
                    </a:lnTo>
                    <a:lnTo>
                      <a:pt x="559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4"/>
              <p:cNvSpPr/>
              <p:nvPr/>
            </p:nvSpPr>
            <p:spPr>
              <a:xfrm>
                <a:off x="5705963" y="3347625"/>
                <a:ext cx="130400" cy="260500"/>
              </a:xfrm>
              <a:custGeom>
                <a:rect b="b" l="l" r="r" t="t"/>
                <a:pathLst>
                  <a:path extrusionOk="0" h="10420" w="5216">
                    <a:moveTo>
                      <a:pt x="2092" y="1"/>
                    </a:moveTo>
                    <a:lnTo>
                      <a:pt x="1985" y="11"/>
                    </a:lnTo>
                    <a:lnTo>
                      <a:pt x="1869" y="30"/>
                    </a:lnTo>
                    <a:lnTo>
                      <a:pt x="1762" y="50"/>
                    </a:lnTo>
                    <a:lnTo>
                      <a:pt x="1655" y="88"/>
                    </a:lnTo>
                    <a:lnTo>
                      <a:pt x="1460" y="157"/>
                    </a:lnTo>
                    <a:lnTo>
                      <a:pt x="1285" y="244"/>
                    </a:lnTo>
                    <a:lnTo>
                      <a:pt x="1120" y="341"/>
                    </a:lnTo>
                    <a:lnTo>
                      <a:pt x="983" y="439"/>
                    </a:lnTo>
                    <a:lnTo>
                      <a:pt x="876" y="526"/>
                    </a:lnTo>
                    <a:lnTo>
                      <a:pt x="789" y="594"/>
                    </a:lnTo>
                    <a:lnTo>
                      <a:pt x="721" y="653"/>
                    </a:lnTo>
                    <a:lnTo>
                      <a:pt x="273" y="215"/>
                    </a:lnTo>
                    <a:lnTo>
                      <a:pt x="234" y="4515"/>
                    </a:lnTo>
                    <a:lnTo>
                      <a:pt x="186" y="5137"/>
                    </a:lnTo>
                    <a:lnTo>
                      <a:pt x="88" y="6538"/>
                    </a:lnTo>
                    <a:lnTo>
                      <a:pt x="40" y="7326"/>
                    </a:lnTo>
                    <a:lnTo>
                      <a:pt x="11" y="8046"/>
                    </a:lnTo>
                    <a:lnTo>
                      <a:pt x="1" y="8367"/>
                    </a:lnTo>
                    <a:lnTo>
                      <a:pt x="1" y="8639"/>
                    </a:lnTo>
                    <a:lnTo>
                      <a:pt x="11" y="8853"/>
                    </a:lnTo>
                    <a:lnTo>
                      <a:pt x="20" y="8999"/>
                    </a:lnTo>
                    <a:lnTo>
                      <a:pt x="50" y="9116"/>
                    </a:lnTo>
                    <a:lnTo>
                      <a:pt x="108" y="9242"/>
                    </a:lnTo>
                    <a:lnTo>
                      <a:pt x="176" y="9369"/>
                    </a:lnTo>
                    <a:lnTo>
                      <a:pt x="254" y="9495"/>
                    </a:lnTo>
                    <a:lnTo>
                      <a:pt x="361" y="9632"/>
                    </a:lnTo>
                    <a:lnTo>
                      <a:pt x="478" y="9758"/>
                    </a:lnTo>
                    <a:lnTo>
                      <a:pt x="623" y="9885"/>
                    </a:lnTo>
                    <a:lnTo>
                      <a:pt x="779" y="10001"/>
                    </a:lnTo>
                    <a:lnTo>
                      <a:pt x="944" y="10108"/>
                    </a:lnTo>
                    <a:lnTo>
                      <a:pt x="1139" y="10206"/>
                    </a:lnTo>
                    <a:lnTo>
                      <a:pt x="1343" y="10283"/>
                    </a:lnTo>
                    <a:lnTo>
                      <a:pt x="1557" y="10342"/>
                    </a:lnTo>
                    <a:lnTo>
                      <a:pt x="1674" y="10371"/>
                    </a:lnTo>
                    <a:lnTo>
                      <a:pt x="1801" y="10390"/>
                    </a:lnTo>
                    <a:lnTo>
                      <a:pt x="1927" y="10400"/>
                    </a:lnTo>
                    <a:lnTo>
                      <a:pt x="2053" y="10410"/>
                    </a:lnTo>
                    <a:lnTo>
                      <a:pt x="2180" y="10420"/>
                    </a:lnTo>
                    <a:lnTo>
                      <a:pt x="2316" y="10410"/>
                    </a:lnTo>
                    <a:lnTo>
                      <a:pt x="2462" y="10400"/>
                    </a:lnTo>
                    <a:lnTo>
                      <a:pt x="2608" y="10381"/>
                    </a:lnTo>
                    <a:lnTo>
                      <a:pt x="2890" y="10332"/>
                    </a:lnTo>
                    <a:lnTo>
                      <a:pt x="3172" y="10264"/>
                    </a:lnTo>
                    <a:lnTo>
                      <a:pt x="3445" y="10176"/>
                    </a:lnTo>
                    <a:lnTo>
                      <a:pt x="3707" y="10069"/>
                    </a:lnTo>
                    <a:lnTo>
                      <a:pt x="3960" y="9953"/>
                    </a:lnTo>
                    <a:lnTo>
                      <a:pt x="4184" y="9826"/>
                    </a:lnTo>
                    <a:lnTo>
                      <a:pt x="4408" y="9680"/>
                    </a:lnTo>
                    <a:lnTo>
                      <a:pt x="4602" y="9525"/>
                    </a:lnTo>
                    <a:lnTo>
                      <a:pt x="4690" y="9447"/>
                    </a:lnTo>
                    <a:lnTo>
                      <a:pt x="4768" y="9359"/>
                    </a:lnTo>
                    <a:lnTo>
                      <a:pt x="4845" y="9272"/>
                    </a:lnTo>
                    <a:lnTo>
                      <a:pt x="4914" y="9184"/>
                    </a:lnTo>
                    <a:lnTo>
                      <a:pt x="4982" y="9097"/>
                    </a:lnTo>
                    <a:lnTo>
                      <a:pt x="5040" y="8999"/>
                    </a:lnTo>
                    <a:lnTo>
                      <a:pt x="5089" y="8902"/>
                    </a:lnTo>
                    <a:lnTo>
                      <a:pt x="5128" y="8805"/>
                    </a:lnTo>
                    <a:lnTo>
                      <a:pt x="5166" y="8707"/>
                    </a:lnTo>
                    <a:lnTo>
                      <a:pt x="5196" y="8610"/>
                    </a:lnTo>
                    <a:lnTo>
                      <a:pt x="5205" y="8503"/>
                    </a:lnTo>
                    <a:lnTo>
                      <a:pt x="5215" y="8396"/>
                    </a:lnTo>
                    <a:lnTo>
                      <a:pt x="5215" y="8299"/>
                    </a:lnTo>
                    <a:lnTo>
                      <a:pt x="5215" y="8192"/>
                    </a:lnTo>
                    <a:lnTo>
                      <a:pt x="5196" y="8085"/>
                    </a:lnTo>
                    <a:lnTo>
                      <a:pt x="5166" y="7968"/>
                    </a:lnTo>
                    <a:lnTo>
                      <a:pt x="5011" y="7423"/>
                    </a:lnTo>
                    <a:lnTo>
                      <a:pt x="4816" y="6703"/>
                    </a:lnTo>
                    <a:lnTo>
                      <a:pt x="4398" y="5050"/>
                    </a:lnTo>
                    <a:lnTo>
                      <a:pt x="3882" y="3007"/>
                    </a:lnTo>
                    <a:lnTo>
                      <a:pt x="4310" y="215"/>
                    </a:lnTo>
                    <a:lnTo>
                      <a:pt x="3814" y="273"/>
                    </a:lnTo>
                    <a:lnTo>
                      <a:pt x="3552" y="837"/>
                    </a:lnTo>
                    <a:lnTo>
                      <a:pt x="3435" y="682"/>
                    </a:lnTo>
                    <a:lnTo>
                      <a:pt x="3308" y="546"/>
                    </a:lnTo>
                    <a:lnTo>
                      <a:pt x="3192" y="429"/>
                    </a:lnTo>
                    <a:lnTo>
                      <a:pt x="3065" y="322"/>
                    </a:lnTo>
                    <a:lnTo>
                      <a:pt x="2939" y="234"/>
                    </a:lnTo>
                    <a:lnTo>
                      <a:pt x="2822" y="166"/>
                    </a:lnTo>
                    <a:lnTo>
                      <a:pt x="2696" y="108"/>
                    </a:lnTo>
                    <a:lnTo>
                      <a:pt x="2569" y="59"/>
                    </a:lnTo>
                    <a:lnTo>
                      <a:pt x="2452" y="30"/>
                    </a:lnTo>
                    <a:lnTo>
                      <a:pt x="2326" y="11"/>
                    </a:lnTo>
                    <a:lnTo>
                      <a:pt x="220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4"/>
              <p:cNvSpPr/>
              <p:nvPr/>
            </p:nvSpPr>
            <p:spPr>
              <a:xfrm>
                <a:off x="5518213" y="3546825"/>
                <a:ext cx="149125" cy="91450"/>
              </a:xfrm>
              <a:custGeom>
                <a:rect b="b" l="l" r="r" t="t"/>
                <a:pathLst>
                  <a:path extrusionOk="0" h="3658" w="5965">
                    <a:moveTo>
                      <a:pt x="371" y="0"/>
                    </a:moveTo>
                    <a:lnTo>
                      <a:pt x="312" y="156"/>
                    </a:lnTo>
                    <a:lnTo>
                      <a:pt x="195" y="506"/>
                    </a:lnTo>
                    <a:lnTo>
                      <a:pt x="69" y="924"/>
                    </a:lnTo>
                    <a:lnTo>
                      <a:pt x="20" y="1109"/>
                    </a:lnTo>
                    <a:lnTo>
                      <a:pt x="1" y="1255"/>
                    </a:lnTo>
                    <a:lnTo>
                      <a:pt x="1" y="1333"/>
                    </a:lnTo>
                    <a:lnTo>
                      <a:pt x="11" y="1420"/>
                    </a:lnTo>
                    <a:lnTo>
                      <a:pt x="40" y="1518"/>
                    </a:lnTo>
                    <a:lnTo>
                      <a:pt x="79" y="1625"/>
                    </a:lnTo>
                    <a:lnTo>
                      <a:pt x="157" y="1878"/>
                    </a:lnTo>
                    <a:lnTo>
                      <a:pt x="205" y="2043"/>
                    </a:lnTo>
                    <a:lnTo>
                      <a:pt x="244" y="2228"/>
                    </a:lnTo>
                    <a:lnTo>
                      <a:pt x="283" y="2354"/>
                    </a:lnTo>
                    <a:lnTo>
                      <a:pt x="332" y="2481"/>
                    </a:lnTo>
                    <a:lnTo>
                      <a:pt x="400" y="2597"/>
                    </a:lnTo>
                    <a:lnTo>
                      <a:pt x="468" y="2704"/>
                    </a:lnTo>
                    <a:lnTo>
                      <a:pt x="555" y="2811"/>
                    </a:lnTo>
                    <a:lnTo>
                      <a:pt x="653" y="2899"/>
                    </a:lnTo>
                    <a:lnTo>
                      <a:pt x="760" y="2977"/>
                    </a:lnTo>
                    <a:lnTo>
                      <a:pt x="876" y="3045"/>
                    </a:lnTo>
                    <a:lnTo>
                      <a:pt x="1090" y="3152"/>
                    </a:lnTo>
                    <a:lnTo>
                      <a:pt x="1324" y="3259"/>
                    </a:lnTo>
                    <a:lnTo>
                      <a:pt x="1577" y="3356"/>
                    </a:lnTo>
                    <a:lnTo>
                      <a:pt x="1859" y="3454"/>
                    </a:lnTo>
                    <a:lnTo>
                      <a:pt x="2160" y="3531"/>
                    </a:lnTo>
                    <a:lnTo>
                      <a:pt x="2472" y="3599"/>
                    </a:lnTo>
                    <a:lnTo>
                      <a:pt x="2637" y="3619"/>
                    </a:lnTo>
                    <a:lnTo>
                      <a:pt x="2803" y="3638"/>
                    </a:lnTo>
                    <a:lnTo>
                      <a:pt x="2968" y="3648"/>
                    </a:lnTo>
                    <a:lnTo>
                      <a:pt x="3143" y="3658"/>
                    </a:lnTo>
                    <a:lnTo>
                      <a:pt x="3415" y="3648"/>
                    </a:lnTo>
                    <a:lnTo>
                      <a:pt x="3678" y="3619"/>
                    </a:lnTo>
                    <a:lnTo>
                      <a:pt x="3941" y="3580"/>
                    </a:lnTo>
                    <a:lnTo>
                      <a:pt x="4184" y="3531"/>
                    </a:lnTo>
                    <a:lnTo>
                      <a:pt x="4417" y="3463"/>
                    </a:lnTo>
                    <a:lnTo>
                      <a:pt x="4641" y="3376"/>
                    </a:lnTo>
                    <a:lnTo>
                      <a:pt x="4845" y="3278"/>
                    </a:lnTo>
                    <a:lnTo>
                      <a:pt x="5040" y="3162"/>
                    </a:lnTo>
                    <a:lnTo>
                      <a:pt x="5215" y="3035"/>
                    </a:lnTo>
                    <a:lnTo>
                      <a:pt x="5380" y="2889"/>
                    </a:lnTo>
                    <a:lnTo>
                      <a:pt x="5526" y="2734"/>
                    </a:lnTo>
                    <a:lnTo>
                      <a:pt x="5585" y="2646"/>
                    </a:lnTo>
                    <a:lnTo>
                      <a:pt x="5643" y="2559"/>
                    </a:lnTo>
                    <a:lnTo>
                      <a:pt x="5701" y="2471"/>
                    </a:lnTo>
                    <a:lnTo>
                      <a:pt x="5750" y="2374"/>
                    </a:lnTo>
                    <a:lnTo>
                      <a:pt x="5799" y="2276"/>
                    </a:lnTo>
                    <a:lnTo>
                      <a:pt x="5838" y="2169"/>
                    </a:lnTo>
                    <a:lnTo>
                      <a:pt x="5867" y="2072"/>
                    </a:lnTo>
                    <a:lnTo>
                      <a:pt x="5896" y="1955"/>
                    </a:lnTo>
                    <a:lnTo>
                      <a:pt x="5915" y="1848"/>
                    </a:lnTo>
                    <a:lnTo>
                      <a:pt x="5935" y="1732"/>
                    </a:lnTo>
                    <a:lnTo>
                      <a:pt x="5954" y="1508"/>
                    </a:lnTo>
                    <a:lnTo>
                      <a:pt x="5964" y="1313"/>
                    </a:lnTo>
                    <a:lnTo>
                      <a:pt x="5954" y="1138"/>
                    </a:lnTo>
                    <a:lnTo>
                      <a:pt x="5945" y="983"/>
                    </a:lnTo>
                    <a:lnTo>
                      <a:pt x="5915" y="846"/>
                    </a:lnTo>
                    <a:lnTo>
                      <a:pt x="5886" y="730"/>
                    </a:lnTo>
                    <a:lnTo>
                      <a:pt x="5857" y="632"/>
                    </a:lnTo>
                    <a:lnTo>
                      <a:pt x="5818" y="545"/>
                    </a:lnTo>
                    <a:lnTo>
                      <a:pt x="5779" y="477"/>
                    </a:lnTo>
                    <a:lnTo>
                      <a:pt x="5740" y="418"/>
                    </a:lnTo>
                    <a:lnTo>
                      <a:pt x="5701" y="379"/>
                    </a:lnTo>
                    <a:lnTo>
                      <a:pt x="5663" y="341"/>
                    </a:lnTo>
                    <a:lnTo>
                      <a:pt x="5614" y="302"/>
                    </a:lnTo>
                    <a:lnTo>
                      <a:pt x="5585" y="292"/>
                    </a:lnTo>
                    <a:lnTo>
                      <a:pt x="37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4"/>
              <p:cNvSpPr/>
              <p:nvPr/>
            </p:nvSpPr>
            <p:spPr>
              <a:xfrm>
                <a:off x="5526013" y="3347625"/>
                <a:ext cx="130625" cy="260500"/>
              </a:xfrm>
              <a:custGeom>
                <a:rect b="b" l="l" r="r" t="t"/>
                <a:pathLst>
                  <a:path extrusionOk="0" h="10420" w="5225">
                    <a:moveTo>
                      <a:pt x="3006" y="1"/>
                    </a:moveTo>
                    <a:lnTo>
                      <a:pt x="2889" y="11"/>
                    </a:lnTo>
                    <a:lnTo>
                      <a:pt x="2773" y="30"/>
                    </a:lnTo>
                    <a:lnTo>
                      <a:pt x="2646" y="59"/>
                    </a:lnTo>
                    <a:lnTo>
                      <a:pt x="2529" y="108"/>
                    </a:lnTo>
                    <a:lnTo>
                      <a:pt x="2403" y="166"/>
                    </a:lnTo>
                    <a:lnTo>
                      <a:pt x="2277" y="234"/>
                    </a:lnTo>
                    <a:lnTo>
                      <a:pt x="2160" y="322"/>
                    </a:lnTo>
                    <a:lnTo>
                      <a:pt x="2033" y="429"/>
                    </a:lnTo>
                    <a:lnTo>
                      <a:pt x="1907" y="546"/>
                    </a:lnTo>
                    <a:lnTo>
                      <a:pt x="1790" y="682"/>
                    </a:lnTo>
                    <a:lnTo>
                      <a:pt x="1664" y="837"/>
                    </a:lnTo>
                    <a:lnTo>
                      <a:pt x="1401" y="273"/>
                    </a:lnTo>
                    <a:lnTo>
                      <a:pt x="905" y="215"/>
                    </a:lnTo>
                    <a:lnTo>
                      <a:pt x="905" y="215"/>
                    </a:lnTo>
                    <a:lnTo>
                      <a:pt x="1333" y="3007"/>
                    </a:lnTo>
                    <a:lnTo>
                      <a:pt x="827" y="5050"/>
                    </a:lnTo>
                    <a:lnTo>
                      <a:pt x="399" y="6703"/>
                    </a:lnTo>
                    <a:lnTo>
                      <a:pt x="214" y="7423"/>
                    </a:lnTo>
                    <a:lnTo>
                      <a:pt x="59" y="7968"/>
                    </a:lnTo>
                    <a:lnTo>
                      <a:pt x="29" y="8085"/>
                    </a:lnTo>
                    <a:lnTo>
                      <a:pt x="10" y="8192"/>
                    </a:lnTo>
                    <a:lnTo>
                      <a:pt x="0" y="8299"/>
                    </a:lnTo>
                    <a:lnTo>
                      <a:pt x="0" y="8396"/>
                    </a:lnTo>
                    <a:lnTo>
                      <a:pt x="10" y="8503"/>
                    </a:lnTo>
                    <a:lnTo>
                      <a:pt x="29" y="8610"/>
                    </a:lnTo>
                    <a:lnTo>
                      <a:pt x="59" y="8707"/>
                    </a:lnTo>
                    <a:lnTo>
                      <a:pt x="88" y="8805"/>
                    </a:lnTo>
                    <a:lnTo>
                      <a:pt x="136" y="8902"/>
                    </a:lnTo>
                    <a:lnTo>
                      <a:pt x="185" y="8999"/>
                    </a:lnTo>
                    <a:lnTo>
                      <a:pt x="243" y="9097"/>
                    </a:lnTo>
                    <a:lnTo>
                      <a:pt x="302" y="9184"/>
                    </a:lnTo>
                    <a:lnTo>
                      <a:pt x="370" y="9272"/>
                    </a:lnTo>
                    <a:lnTo>
                      <a:pt x="448" y="9359"/>
                    </a:lnTo>
                    <a:lnTo>
                      <a:pt x="535" y="9447"/>
                    </a:lnTo>
                    <a:lnTo>
                      <a:pt x="623" y="9525"/>
                    </a:lnTo>
                    <a:lnTo>
                      <a:pt x="817" y="9680"/>
                    </a:lnTo>
                    <a:lnTo>
                      <a:pt x="1031" y="9826"/>
                    </a:lnTo>
                    <a:lnTo>
                      <a:pt x="1265" y="9953"/>
                    </a:lnTo>
                    <a:lnTo>
                      <a:pt x="1508" y="10069"/>
                    </a:lnTo>
                    <a:lnTo>
                      <a:pt x="1771" y="10176"/>
                    </a:lnTo>
                    <a:lnTo>
                      <a:pt x="2043" y="10264"/>
                    </a:lnTo>
                    <a:lnTo>
                      <a:pt x="2325" y="10332"/>
                    </a:lnTo>
                    <a:lnTo>
                      <a:pt x="2617" y="10381"/>
                    </a:lnTo>
                    <a:lnTo>
                      <a:pt x="2763" y="10400"/>
                    </a:lnTo>
                    <a:lnTo>
                      <a:pt x="2899" y="10410"/>
                    </a:lnTo>
                    <a:lnTo>
                      <a:pt x="3035" y="10420"/>
                    </a:lnTo>
                    <a:lnTo>
                      <a:pt x="3171" y="10410"/>
                    </a:lnTo>
                    <a:lnTo>
                      <a:pt x="3298" y="10400"/>
                    </a:lnTo>
                    <a:lnTo>
                      <a:pt x="3424" y="10390"/>
                    </a:lnTo>
                    <a:lnTo>
                      <a:pt x="3541" y="10371"/>
                    </a:lnTo>
                    <a:lnTo>
                      <a:pt x="3658" y="10342"/>
                    </a:lnTo>
                    <a:lnTo>
                      <a:pt x="3882" y="10283"/>
                    </a:lnTo>
                    <a:lnTo>
                      <a:pt x="4086" y="10206"/>
                    </a:lnTo>
                    <a:lnTo>
                      <a:pt x="4271" y="10108"/>
                    </a:lnTo>
                    <a:lnTo>
                      <a:pt x="4446" y="10001"/>
                    </a:lnTo>
                    <a:lnTo>
                      <a:pt x="4601" y="9885"/>
                    </a:lnTo>
                    <a:lnTo>
                      <a:pt x="4738" y="9758"/>
                    </a:lnTo>
                    <a:lnTo>
                      <a:pt x="4864" y="9632"/>
                    </a:lnTo>
                    <a:lnTo>
                      <a:pt x="4961" y="9495"/>
                    </a:lnTo>
                    <a:lnTo>
                      <a:pt x="5049" y="9369"/>
                    </a:lnTo>
                    <a:lnTo>
                      <a:pt x="5117" y="9242"/>
                    </a:lnTo>
                    <a:lnTo>
                      <a:pt x="5166" y="9116"/>
                    </a:lnTo>
                    <a:lnTo>
                      <a:pt x="5195" y="8999"/>
                    </a:lnTo>
                    <a:lnTo>
                      <a:pt x="5214" y="8853"/>
                    </a:lnTo>
                    <a:lnTo>
                      <a:pt x="5224" y="8639"/>
                    </a:lnTo>
                    <a:lnTo>
                      <a:pt x="5224" y="8367"/>
                    </a:lnTo>
                    <a:lnTo>
                      <a:pt x="5214" y="8046"/>
                    </a:lnTo>
                    <a:lnTo>
                      <a:pt x="5185" y="7326"/>
                    </a:lnTo>
                    <a:lnTo>
                      <a:pt x="5137" y="6538"/>
                    </a:lnTo>
                    <a:lnTo>
                      <a:pt x="5030" y="5137"/>
                    </a:lnTo>
                    <a:lnTo>
                      <a:pt x="4981" y="4515"/>
                    </a:lnTo>
                    <a:lnTo>
                      <a:pt x="4942" y="215"/>
                    </a:lnTo>
                    <a:lnTo>
                      <a:pt x="4494" y="653"/>
                    </a:lnTo>
                    <a:lnTo>
                      <a:pt x="4426" y="594"/>
                    </a:lnTo>
                    <a:lnTo>
                      <a:pt x="4349" y="526"/>
                    </a:lnTo>
                    <a:lnTo>
                      <a:pt x="4232" y="439"/>
                    </a:lnTo>
                    <a:lnTo>
                      <a:pt x="4096" y="341"/>
                    </a:lnTo>
                    <a:lnTo>
                      <a:pt x="3940" y="244"/>
                    </a:lnTo>
                    <a:lnTo>
                      <a:pt x="3755" y="157"/>
                    </a:lnTo>
                    <a:lnTo>
                      <a:pt x="3561" y="88"/>
                    </a:lnTo>
                    <a:lnTo>
                      <a:pt x="3454" y="50"/>
                    </a:lnTo>
                    <a:lnTo>
                      <a:pt x="3347" y="30"/>
                    </a:lnTo>
                    <a:lnTo>
                      <a:pt x="3240" y="11"/>
                    </a:lnTo>
                    <a:lnTo>
                      <a:pt x="312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4"/>
              <p:cNvSpPr/>
              <p:nvPr/>
            </p:nvSpPr>
            <p:spPr>
              <a:xfrm>
                <a:off x="5577088" y="1922475"/>
                <a:ext cx="198475" cy="45525"/>
              </a:xfrm>
              <a:custGeom>
                <a:rect b="b" l="l" r="r" t="t"/>
                <a:pathLst>
                  <a:path extrusionOk="0" h="1821" w="7939">
                    <a:moveTo>
                      <a:pt x="448" y="1"/>
                    </a:moveTo>
                    <a:lnTo>
                      <a:pt x="224" y="11"/>
                    </a:lnTo>
                    <a:lnTo>
                      <a:pt x="0" y="20"/>
                    </a:lnTo>
                    <a:lnTo>
                      <a:pt x="68" y="108"/>
                    </a:lnTo>
                    <a:lnTo>
                      <a:pt x="272" y="312"/>
                    </a:lnTo>
                    <a:lnTo>
                      <a:pt x="486" y="507"/>
                    </a:lnTo>
                    <a:lnTo>
                      <a:pt x="700" y="692"/>
                    </a:lnTo>
                    <a:lnTo>
                      <a:pt x="934" y="867"/>
                    </a:lnTo>
                    <a:lnTo>
                      <a:pt x="1167" y="1013"/>
                    </a:lnTo>
                    <a:lnTo>
                      <a:pt x="1401" y="1159"/>
                    </a:lnTo>
                    <a:lnTo>
                      <a:pt x="1644" y="1285"/>
                    </a:lnTo>
                    <a:lnTo>
                      <a:pt x="1897" y="1402"/>
                    </a:lnTo>
                    <a:lnTo>
                      <a:pt x="2150" y="1499"/>
                    </a:lnTo>
                    <a:lnTo>
                      <a:pt x="2403" y="1587"/>
                    </a:lnTo>
                    <a:lnTo>
                      <a:pt x="2666" y="1664"/>
                    </a:lnTo>
                    <a:lnTo>
                      <a:pt x="2928" y="1723"/>
                    </a:lnTo>
                    <a:lnTo>
                      <a:pt x="3201" y="1762"/>
                    </a:lnTo>
                    <a:lnTo>
                      <a:pt x="3463" y="1801"/>
                    </a:lnTo>
                    <a:lnTo>
                      <a:pt x="3736" y="1810"/>
                    </a:lnTo>
                    <a:lnTo>
                      <a:pt x="4008" y="1820"/>
                    </a:lnTo>
                    <a:lnTo>
                      <a:pt x="4271" y="1810"/>
                    </a:lnTo>
                    <a:lnTo>
                      <a:pt x="4543" y="1791"/>
                    </a:lnTo>
                    <a:lnTo>
                      <a:pt x="4806" y="1752"/>
                    </a:lnTo>
                    <a:lnTo>
                      <a:pt x="5068" y="1703"/>
                    </a:lnTo>
                    <a:lnTo>
                      <a:pt x="5331" y="1635"/>
                    </a:lnTo>
                    <a:lnTo>
                      <a:pt x="5594" y="1557"/>
                    </a:lnTo>
                    <a:lnTo>
                      <a:pt x="5856" y="1470"/>
                    </a:lnTo>
                    <a:lnTo>
                      <a:pt x="6099" y="1363"/>
                    </a:lnTo>
                    <a:lnTo>
                      <a:pt x="6352" y="1246"/>
                    </a:lnTo>
                    <a:lnTo>
                      <a:pt x="6596" y="1120"/>
                    </a:lnTo>
                    <a:lnTo>
                      <a:pt x="6829" y="974"/>
                    </a:lnTo>
                    <a:lnTo>
                      <a:pt x="7063" y="818"/>
                    </a:lnTo>
                    <a:lnTo>
                      <a:pt x="7286" y="643"/>
                    </a:lnTo>
                    <a:lnTo>
                      <a:pt x="7500" y="458"/>
                    </a:lnTo>
                    <a:lnTo>
                      <a:pt x="7705" y="254"/>
                    </a:lnTo>
                    <a:lnTo>
                      <a:pt x="7909" y="40"/>
                    </a:lnTo>
                    <a:lnTo>
                      <a:pt x="7938" y="11"/>
                    </a:lnTo>
                    <a:lnTo>
                      <a:pt x="7821"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4"/>
              <p:cNvSpPr/>
              <p:nvPr/>
            </p:nvSpPr>
            <p:spPr>
              <a:xfrm>
                <a:off x="5477363" y="2469675"/>
                <a:ext cx="198225" cy="968200"/>
              </a:xfrm>
              <a:custGeom>
                <a:rect b="b" l="l" r="r" t="t"/>
                <a:pathLst>
                  <a:path extrusionOk="0" h="38728" w="7929">
                    <a:moveTo>
                      <a:pt x="185" y="1"/>
                    </a:moveTo>
                    <a:lnTo>
                      <a:pt x="146" y="419"/>
                    </a:lnTo>
                    <a:lnTo>
                      <a:pt x="108" y="837"/>
                    </a:lnTo>
                    <a:lnTo>
                      <a:pt x="49" y="1684"/>
                    </a:lnTo>
                    <a:lnTo>
                      <a:pt x="20" y="2540"/>
                    </a:lnTo>
                    <a:lnTo>
                      <a:pt x="1" y="3406"/>
                    </a:lnTo>
                    <a:lnTo>
                      <a:pt x="1" y="4271"/>
                    </a:lnTo>
                    <a:lnTo>
                      <a:pt x="20" y="5137"/>
                    </a:lnTo>
                    <a:lnTo>
                      <a:pt x="59" y="6003"/>
                    </a:lnTo>
                    <a:lnTo>
                      <a:pt x="108" y="6869"/>
                    </a:lnTo>
                    <a:lnTo>
                      <a:pt x="176" y="7725"/>
                    </a:lnTo>
                    <a:lnTo>
                      <a:pt x="244" y="8571"/>
                    </a:lnTo>
                    <a:lnTo>
                      <a:pt x="331" y="9408"/>
                    </a:lnTo>
                    <a:lnTo>
                      <a:pt x="429" y="10225"/>
                    </a:lnTo>
                    <a:lnTo>
                      <a:pt x="536" y="11032"/>
                    </a:lnTo>
                    <a:lnTo>
                      <a:pt x="643" y="11820"/>
                    </a:lnTo>
                    <a:lnTo>
                      <a:pt x="759" y="12579"/>
                    </a:lnTo>
                    <a:lnTo>
                      <a:pt x="876" y="13328"/>
                    </a:lnTo>
                    <a:lnTo>
                      <a:pt x="993" y="14038"/>
                    </a:lnTo>
                    <a:lnTo>
                      <a:pt x="1119" y="14729"/>
                    </a:lnTo>
                    <a:lnTo>
                      <a:pt x="1362" y="16013"/>
                    </a:lnTo>
                    <a:lnTo>
                      <a:pt x="1606" y="17151"/>
                    </a:lnTo>
                    <a:lnTo>
                      <a:pt x="1820" y="18124"/>
                    </a:lnTo>
                    <a:lnTo>
                      <a:pt x="2005" y="18912"/>
                    </a:lnTo>
                    <a:lnTo>
                      <a:pt x="2150" y="19505"/>
                    </a:lnTo>
                    <a:lnTo>
                      <a:pt x="2277" y="20002"/>
                    </a:lnTo>
                    <a:lnTo>
                      <a:pt x="2277" y="38728"/>
                    </a:lnTo>
                    <a:lnTo>
                      <a:pt x="7929" y="38728"/>
                    </a:lnTo>
                    <a:lnTo>
                      <a:pt x="7608" y="3629"/>
                    </a:lnTo>
                    <a:lnTo>
                      <a:pt x="185"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4"/>
              <p:cNvSpPr/>
              <p:nvPr/>
            </p:nvSpPr>
            <p:spPr>
              <a:xfrm>
                <a:off x="5313938" y="2642600"/>
                <a:ext cx="294775" cy="216225"/>
              </a:xfrm>
              <a:custGeom>
                <a:rect b="b" l="l" r="r" t="t"/>
                <a:pathLst>
                  <a:path extrusionOk="0" h="8649" w="11791">
                    <a:moveTo>
                      <a:pt x="0" y="0"/>
                    </a:moveTo>
                    <a:lnTo>
                      <a:pt x="0" y="8649"/>
                    </a:lnTo>
                    <a:lnTo>
                      <a:pt x="11791" y="8649"/>
                    </a:lnTo>
                    <a:lnTo>
                      <a:pt x="11791"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4"/>
              <p:cNvSpPr/>
              <p:nvPr/>
            </p:nvSpPr>
            <p:spPr>
              <a:xfrm>
                <a:off x="5329013" y="2602475"/>
                <a:ext cx="185575" cy="136200"/>
              </a:xfrm>
              <a:custGeom>
                <a:rect b="b" l="l" r="r" t="t"/>
                <a:pathLst>
                  <a:path extrusionOk="0" fill="none" h="5448" w="7423">
                    <a:moveTo>
                      <a:pt x="7423" y="5448"/>
                    </a:moveTo>
                    <a:lnTo>
                      <a:pt x="0" y="5448"/>
                    </a:lnTo>
                    <a:lnTo>
                      <a:pt x="0" y="905"/>
                    </a:lnTo>
                    <a:lnTo>
                      <a:pt x="0" y="905"/>
                    </a:lnTo>
                    <a:lnTo>
                      <a:pt x="0" y="808"/>
                    </a:lnTo>
                    <a:lnTo>
                      <a:pt x="20" y="720"/>
                    </a:lnTo>
                    <a:lnTo>
                      <a:pt x="39" y="633"/>
                    </a:lnTo>
                    <a:lnTo>
                      <a:pt x="69" y="555"/>
                    </a:lnTo>
                    <a:lnTo>
                      <a:pt x="107" y="477"/>
                    </a:lnTo>
                    <a:lnTo>
                      <a:pt x="156" y="399"/>
                    </a:lnTo>
                    <a:lnTo>
                      <a:pt x="205" y="331"/>
                    </a:lnTo>
                    <a:lnTo>
                      <a:pt x="263" y="263"/>
                    </a:lnTo>
                    <a:lnTo>
                      <a:pt x="322" y="205"/>
                    </a:lnTo>
                    <a:lnTo>
                      <a:pt x="399" y="156"/>
                    </a:lnTo>
                    <a:lnTo>
                      <a:pt x="467" y="107"/>
                    </a:lnTo>
                    <a:lnTo>
                      <a:pt x="545" y="78"/>
                    </a:lnTo>
                    <a:lnTo>
                      <a:pt x="633" y="39"/>
                    </a:lnTo>
                    <a:lnTo>
                      <a:pt x="720" y="20"/>
                    </a:lnTo>
                    <a:lnTo>
                      <a:pt x="808" y="10"/>
                    </a:lnTo>
                    <a:lnTo>
                      <a:pt x="895" y="0"/>
                    </a:lnTo>
                    <a:lnTo>
                      <a:pt x="6528" y="0"/>
                    </a:lnTo>
                    <a:lnTo>
                      <a:pt x="6528" y="0"/>
                    </a:lnTo>
                    <a:lnTo>
                      <a:pt x="6616" y="10"/>
                    </a:lnTo>
                    <a:lnTo>
                      <a:pt x="6703" y="20"/>
                    </a:lnTo>
                    <a:lnTo>
                      <a:pt x="6791" y="39"/>
                    </a:lnTo>
                    <a:lnTo>
                      <a:pt x="6878" y="78"/>
                    </a:lnTo>
                    <a:lnTo>
                      <a:pt x="6956" y="107"/>
                    </a:lnTo>
                    <a:lnTo>
                      <a:pt x="7024" y="156"/>
                    </a:lnTo>
                    <a:lnTo>
                      <a:pt x="7092" y="205"/>
                    </a:lnTo>
                    <a:lnTo>
                      <a:pt x="7160" y="263"/>
                    </a:lnTo>
                    <a:lnTo>
                      <a:pt x="7219" y="331"/>
                    </a:lnTo>
                    <a:lnTo>
                      <a:pt x="7267" y="399"/>
                    </a:lnTo>
                    <a:lnTo>
                      <a:pt x="7316" y="477"/>
                    </a:lnTo>
                    <a:lnTo>
                      <a:pt x="7355" y="555"/>
                    </a:lnTo>
                    <a:lnTo>
                      <a:pt x="7384" y="633"/>
                    </a:lnTo>
                    <a:lnTo>
                      <a:pt x="7403" y="720"/>
                    </a:lnTo>
                    <a:lnTo>
                      <a:pt x="7413" y="808"/>
                    </a:lnTo>
                    <a:lnTo>
                      <a:pt x="7423" y="905"/>
                    </a:lnTo>
                    <a:lnTo>
                      <a:pt x="7423" y="5448"/>
                    </a:lnTo>
                    <a:close/>
                  </a:path>
                </a:pathLst>
              </a:custGeom>
              <a:solidFill>
                <a:schemeClr val="accent6"/>
              </a:solidFill>
              <a:ln cap="rnd" cmpd="sng" w="226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4"/>
              <p:cNvSpPr/>
              <p:nvPr/>
            </p:nvSpPr>
            <p:spPr>
              <a:xfrm>
                <a:off x="5252413" y="2642600"/>
                <a:ext cx="272650" cy="216225"/>
              </a:xfrm>
              <a:custGeom>
                <a:rect b="b" l="l" r="r" t="t"/>
                <a:pathLst>
                  <a:path extrusionOk="0" h="8649" w="10906">
                    <a:moveTo>
                      <a:pt x="0" y="0"/>
                    </a:moveTo>
                    <a:lnTo>
                      <a:pt x="0" y="8649"/>
                    </a:lnTo>
                    <a:lnTo>
                      <a:pt x="10905" y="8649"/>
                    </a:lnTo>
                    <a:lnTo>
                      <a:pt x="1090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4"/>
              <p:cNvSpPr/>
              <p:nvPr/>
            </p:nvSpPr>
            <p:spPr>
              <a:xfrm>
                <a:off x="5685288" y="2469675"/>
                <a:ext cx="198500" cy="968200"/>
              </a:xfrm>
              <a:custGeom>
                <a:rect b="b" l="l" r="r" t="t"/>
                <a:pathLst>
                  <a:path extrusionOk="0" h="38728" w="7940">
                    <a:moveTo>
                      <a:pt x="7754" y="1"/>
                    </a:moveTo>
                    <a:lnTo>
                      <a:pt x="332" y="3629"/>
                    </a:lnTo>
                    <a:lnTo>
                      <a:pt x="1" y="38728"/>
                    </a:lnTo>
                    <a:lnTo>
                      <a:pt x="5653" y="38728"/>
                    </a:lnTo>
                    <a:lnTo>
                      <a:pt x="5653" y="20002"/>
                    </a:lnTo>
                    <a:lnTo>
                      <a:pt x="5789" y="19505"/>
                    </a:lnTo>
                    <a:lnTo>
                      <a:pt x="5935" y="18912"/>
                    </a:lnTo>
                    <a:lnTo>
                      <a:pt x="6120" y="18124"/>
                    </a:lnTo>
                    <a:lnTo>
                      <a:pt x="6334" y="17151"/>
                    </a:lnTo>
                    <a:lnTo>
                      <a:pt x="6577" y="16013"/>
                    </a:lnTo>
                    <a:lnTo>
                      <a:pt x="6820" y="14729"/>
                    </a:lnTo>
                    <a:lnTo>
                      <a:pt x="6937" y="14038"/>
                    </a:lnTo>
                    <a:lnTo>
                      <a:pt x="7064" y="13328"/>
                    </a:lnTo>
                    <a:lnTo>
                      <a:pt x="7180" y="12579"/>
                    </a:lnTo>
                    <a:lnTo>
                      <a:pt x="7297" y="11820"/>
                    </a:lnTo>
                    <a:lnTo>
                      <a:pt x="7404" y="11032"/>
                    </a:lnTo>
                    <a:lnTo>
                      <a:pt x="7511" y="10225"/>
                    </a:lnTo>
                    <a:lnTo>
                      <a:pt x="7608" y="9408"/>
                    </a:lnTo>
                    <a:lnTo>
                      <a:pt x="7686" y="8571"/>
                    </a:lnTo>
                    <a:lnTo>
                      <a:pt x="7764" y="7725"/>
                    </a:lnTo>
                    <a:lnTo>
                      <a:pt x="7832" y="6869"/>
                    </a:lnTo>
                    <a:lnTo>
                      <a:pt x="7881" y="6003"/>
                    </a:lnTo>
                    <a:lnTo>
                      <a:pt x="7910" y="5137"/>
                    </a:lnTo>
                    <a:lnTo>
                      <a:pt x="7939" y="4271"/>
                    </a:lnTo>
                    <a:lnTo>
                      <a:pt x="7939" y="3406"/>
                    </a:lnTo>
                    <a:lnTo>
                      <a:pt x="7920" y="2540"/>
                    </a:lnTo>
                    <a:lnTo>
                      <a:pt x="7890" y="1684"/>
                    </a:lnTo>
                    <a:lnTo>
                      <a:pt x="7832" y="837"/>
                    </a:lnTo>
                    <a:lnTo>
                      <a:pt x="7793" y="419"/>
                    </a:lnTo>
                    <a:lnTo>
                      <a:pt x="7754"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4"/>
              <p:cNvSpPr/>
              <p:nvPr/>
            </p:nvSpPr>
            <p:spPr>
              <a:xfrm>
                <a:off x="5554938" y="1502475"/>
                <a:ext cx="241525" cy="79800"/>
              </a:xfrm>
              <a:custGeom>
                <a:rect b="b" l="l" r="r" t="t"/>
                <a:pathLst>
                  <a:path extrusionOk="0" h="3192" w="9661">
                    <a:moveTo>
                      <a:pt x="1" y="1"/>
                    </a:moveTo>
                    <a:lnTo>
                      <a:pt x="1" y="2102"/>
                    </a:lnTo>
                    <a:lnTo>
                      <a:pt x="1" y="2219"/>
                    </a:lnTo>
                    <a:lnTo>
                      <a:pt x="20" y="2326"/>
                    </a:lnTo>
                    <a:lnTo>
                      <a:pt x="49" y="2423"/>
                    </a:lnTo>
                    <a:lnTo>
                      <a:pt x="79" y="2530"/>
                    </a:lnTo>
                    <a:lnTo>
                      <a:pt x="127" y="2617"/>
                    </a:lnTo>
                    <a:lnTo>
                      <a:pt x="186" y="2715"/>
                    </a:lnTo>
                    <a:lnTo>
                      <a:pt x="244" y="2793"/>
                    </a:lnTo>
                    <a:lnTo>
                      <a:pt x="312" y="2870"/>
                    </a:lnTo>
                    <a:lnTo>
                      <a:pt x="390" y="2939"/>
                    </a:lnTo>
                    <a:lnTo>
                      <a:pt x="477" y="3007"/>
                    </a:lnTo>
                    <a:lnTo>
                      <a:pt x="565" y="3065"/>
                    </a:lnTo>
                    <a:lnTo>
                      <a:pt x="662" y="3104"/>
                    </a:lnTo>
                    <a:lnTo>
                      <a:pt x="760" y="3143"/>
                    </a:lnTo>
                    <a:lnTo>
                      <a:pt x="867" y="3172"/>
                    </a:lnTo>
                    <a:lnTo>
                      <a:pt x="974" y="3182"/>
                    </a:lnTo>
                    <a:lnTo>
                      <a:pt x="1090" y="3191"/>
                    </a:lnTo>
                    <a:lnTo>
                      <a:pt x="8571" y="3191"/>
                    </a:lnTo>
                    <a:lnTo>
                      <a:pt x="8688" y="3182"/>
                    </a:lnTo>
                    <a:lnTo>
                      <a:pt x="8795" y="3172"/>
                    </a:lnTo>
                    <a:lnTo>
                      <a:pt x="8902" y="3143"/>
                    </a:lnTo>
                    <a:lnTo>
                      <a:pt x="8999" y="3104"/>
                    </a:lnTo>
                    <a:lnTo>
                      <a:pt x="9096" y="3065"/>
                    </a:lnTo>
                    <a:lnTo>
                      <a:pt x="9184" y="3007"/>
                    </a:lnTo>
                    <a:lnTo>
                      <a:pt x="9272" y="2939"/>
                    </a:lnTo>
                    <a:lnTo>
                      <a:pt x="9340" y="2870"/>
                    </a:lnTo>
                    <a:lnTo>
                      <a:pt x="9417" y="2793"/>
                    </a:lnTo>
                    <a:lnTo>
                      <a:pt x="9476" y="2715"/>
                    </a:lnTo>
                    <a:lnTo>
                      <a:pt x="9534" y="2617"/>
                    </a:lnTo>
                    <a:lnTo>
                      <a:pt x="9573" y="2530"/>
                    </a:lnTo>
                    <a:lnTo>
                      <a:pt x="9612" y="2423"/>
                    </a:lnTo>
                    <a:lnTo>
                      <a:pt x="9641" y="2326"/>
                    </a:lnTo>
                    <a:lnTo>
                      <a:pt x="9661" y="2219"/>
                    </a:lnTo>
                    <a:lnTo>
                      <a:pt x="9661" y="2102"/>
                    </a:lnTo>
                    <a:lnTo>
                      <a:pt x="966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4"/>
              <p:cNvSpPr/>
              <p:nvPr/>
            </p:nvSpPr>
            <p:spPr>
              <a:xfrm>
                <a:off x="5596788" y="2032175"/>
                <a:ext cx="166125" cy="142050"/>
              </a:xfrm>
              <a:custGeom>
                <a:rect b="b" l="l" r="r" t="t"/>
                <a:pathLst>
                  <a:path extrusionOk="0" h="5682" w="6645">
                    <a:moveTo>
                      <a:pt x="1673" y="0"/>
                    </a:moveTo>
                    <a:lnTo>
                      <a:pt x="1508" y="10"/>
                    </a:lnTo>
                    <a:lnTo>
                      <a:pt x="1342" y="29"/>
                    </a:lnTo>
                    <a:lnTo>
                      <a:pt x="1177" y="78"/>
                    </a:lnTo>
                    <a:lnTo>
                      <a:pt x="1021" y="127"/>
                    </a:lnTo>
                    <a:lnTo>
                      <a:pt x="876" y="204"/>
                    </a:lnTo>
                    <a:lnTo>
                      <a:pt x="739" y="282"/>
                    </a:lnTo>
                    <a:lnTo>
                      <a:pt x="613" y="380"/>
                    </a:lnTo>
                    <a:lnTo>
                      <a:pt x="496" y="487"/>
                    </a:lnTo>
                    <a:lnTo>
                      <a:pt x="379" y="613"/>
                    </a:lnTo>
                    <a:lnTo>
                      <a:pt x="292" y="740"/>
                    </a:lnTo>
                    <a:lnTo>
                      <a:pt x="204" y="876"/>
                    </a:lnTo>
                    <a:lnTo>
                      <a:pt x="136" y="1022"/>
                    </a:lnTo>
                    <a:lnTo>
                      <a:pt x="78" y="1177"/>
                    </a:lnTo>
                    <a:lnTo>
                      <a:pt x="39" y="1343"/>
                    </a:lnTo>
                    <a:lnTo>
                      <a:pt x="10" y="1508"/>
                    </a:lnTo>
                    <a:lnTo>
                      <a:pt x="0" y="1673"/>
                    </a:lnTo>
                    <a:lnTo>
                      <a:pt x="0" y="1683"/>
                    </a:lnTo>
                    <a:lnTo>
                      <a:pt x="0" y="1703"/>
                    </a:lnTo>
                    <a:lnTo>
                      <a:pt x="0" y="1800"/>
                    </a:lnTo>
                    <a:lnTo>
                      <a:pt x="10" y="1965"/>
                    </a:lnTo>
                    <a:lnTo>
                      <a:pt x="39" y="2121"/>
                    </a:lnTo>
                    <a:lnTo>
                      <a:pt x="68" y="2286"/>
                    </a:lnTo>
                    <a:lnTo>
                      <a:pt x="107" y="2442"/>
                    </a:lnTo>
                    <a:lnTo>
                      <a:pt x="165" y="2588"/>
                    </a:lnTo>
                    <a:lnTo>
                      <a:pt x="224" y="2743"/>
                    </a:lnTo>
                    <a:lnTo>
                      <a:pt x="282" y="2889"/>
                    </a:lnTo>
                    <a:lnTo>
                      <a:pt x="360" y="3035"/>
                    </a:lnTo>
                    <a:lnTo>
                      <a:pt x="496" y="3259"/>
                    </a:lnTo>
                    <a:lnTo>
                      <a:pt x="642" y="3483"/>
                    </a:lnTo>
                    <a:lnTo>
                      <a:pt x="798" y="3697"/>
                    </a:lnTo>
                    <a:lnTo>
                      <a:pt x="973" y="3891"/>
                    </a:lnTo>
                    <a:lnTo>
                      <a:pt x="1148" y="4086"/>
                    </a:lnTo>
                    <a:lnTo>
                      <a:pt x="1323" y="4261"/>
                    </a:lnTo>
                    <a:lnTo>
                      <a:pt x="1508" y="4426"/>
                    </a:lnTo>
                    <a:lnTo>
                      <a:pt x="1683" y="4582"/>
                    </a:lnTo>
                    <a:lnTo>
                      <a:pt x="1946" y="4796"/>
                    </a:lnTo>
                    <a:lnTo>
                      <a:pt x="2199" y="4981"/>
                    </a:lnTo>
                    <a:lnTo>
                      <a:pt x="2442" y="5156"/>
                    </a:lnTo>
                    <a:lnTo>
                      <a:pt x="2675" y="5302"/>
                    </a:lnTo>
                    <a:lnTo>
                      <a:pt x="2889" y="5428"/>
                    </a:lnTo>
                    <a:lnTo>
                      <a:pt x="3064" y="5535"/>
                    </a:lnTo>
                    <a:lnTo>
                      <a:pt x="3317" y="5681"/>
                    </a:lnTo>
                    <a:lnTo>
                      <a:pt x="3580" y="5535"/>
                    </a:lnTo>
                    <a:lnTo>
                      <a:pt x="3755" y="5428"/>
                    </a:lnTo>
                    <a:lnTo>
                      <a:pt x="3969" y="5302"/>
                    </a:lnTo>
                    <a:lnTo>
                      <a:pt x="4193" y="5156"/>
                    </a:lnTo>
                    <a:lnTo>
                      <a:pt x="4446" y="4981"/>
                    </a:lnTo>
                    <a:lnTo>
                      <a:pt x="4699" y="4796"/>
                    </a:lnTo>
                    <a:lnTo>
                      <a:pt x="4961" y="4582"/>
                    </a:lnTo>
                    <a:lnTo>
                      <a:pt x="5136" y="4426"/>
                    </a:lnTo>
                    <a:lnTo>
                      <a:pt x="5321" y="4261"/>
                    </a:lnTo>
                    <a:lnTo>
                      <a:pt x="5496" y="4086"/>
                    </a:lnTo>
                    <a:lnTo>
                      <a:pt x="5671" y="3891"/>
                    </a:lnTo>
                    <a:lnTo>
                      <a:pt x="5837" y="3697"/>
                    </a:lnTo>
                    <a:lnTo>
                      <a:pt x="6002" y="3483"/>
                    </a:lnTo>
                    <a:lnTo>
                      <a:pt x="6148" y="3259"/>
                    </a:lnTo>
                    <a:lnTo>
                      <a:pt x="6284" y="3035"/>
                    </a:lnTo>
                    <a:lnTo>
                      <a:pt x="6362" y="2889"/>
                    </a:lnTo>
                    <a:lnTo>
                      <a:pt x="6420" y="2734"/>
                    </a:lnTo>
                    <a:lnTo>
                      <a:pt x="6489" y="2588"/>
                    </a:lnTo>
                    <a:lnTo>
                      <a:pt x="6537" y="2432"/>
                    </a:lnTo>
                    <a:lnTo>
                      <a:pt x="6576" y="2277"/>
                    </a:lnTo>
                    <a:lnTo>
                      <a:pt x="6605" y="2111"/>
                    </a:lnTo>
                    <a:lnTo>
                      <a:pt x="6634" y="1946"/>
                    </a:lnTo>
                    <a:lnTo>
                      <a:pt x="6644" y="1780"/>
                    </a:lnTo>
                    <a:lnTo>
                      <a:pt x="6644" y="1703"/>
                    </a:lnTo>
                    <a:lnTo>
                      <a:pt x="6644" y="1683"/>
                    </a:lnTo>
                    <a:lnTo>
                      <a:pt x="6644" y="1673"/>
                    </a:lnTo>
                    <a:lnTo>
                      <a:pt x="6634" y="1508"/>
                    </a:lnTo>
                    <a:lnTo>
                      <a:pt x="6605" y="1343"/>
                    </a:lnTo>
                    <a:lnTo>
                      <a:pt x="6566" y="1177"/>
                    </a:lnTo>
                    <a:lnTo>
                      <a:pt x="6508" y="1022"/>
                    </a:lnTo>
                    <a:lnTo>
                      <a:pt x="6440" y="876"/>
                    </a:lnTo>
                    <a:lnTo>
                      <a:pt x="6352" y="740"/>
                    </a:lnTo>
                    <a:lnTo>
                      <a:pt x="6255" y="613"/>
                    </a:lnTo>
                    <a:lnTo>
                      <a:pt x="6148" y="487"/>
                    </a:lnTo>
                    <a:lnTo>
                      <a:pt x="6031" y="380"/>
                    </a:lnTo>
                    <a:lnTo>
                      <a:pt x="5905" y="282"/>
                    </a:lnTo>
                    <a:lnTo>
                      <a:pt x="5769" y="204"/>
                    </a:lnTo>
                    <a:lnTo>
                      <a:pt x="5623" y="127"/>
                    </a:lnTo>
                    <a:lnTo>
                      <a:pt x="5467" y="78"/>
                    </a:lnTo>
                    <a:lnTo>
                      <a:pt x="5302" y="29"/>
                    </a:lnTo>
                    <a:lnTo>
                      <a:pt x="5136" y="10"/>
                    </a:lnTo>
                    <a:lnTo>
                      <a:pt x="4971" y="0"/>
                    </a:lnTo>
                    <a:lnTo>
                      <a:pt x="4854" y="0"/>
                    </a:lnTo>
                    <a:lnTo>
                      <a:pt x="4738" y="20"/>
                    </a:lnTo>
                    <a:lnTo>
                      <a:pt x="4621" y="39"/>
                    </a:lnTo>
                    <a:lnTo>
                      <a:pt x="4514" y="59"/>
                    </a:lnTo>
                    <a:lnTo>
                      <a:pt x="4407" y="97"/>
                    </a:lnTo>
                    <a:lnTo>
                      <a:pt x="4300" y="136"/>
                    </a:lnTo>
                    <a:lnTo>
                      <a:pt x="4202" y="185"/>
                    </a:lnTo>
                    <a:lnTo>
                      <a:pt x="4095" y="243"/>
                    </a:lnTo>
                    <a:lnTo>
                      <a:pt x="4008" y="302"/>
                    </a:lnTo>
                    <a:lnTo>
                      <a:pt x="3920" y="370"/>
                    </a:lnTo>
                    <a:lnTo>
                      <a:pt x="3833" y="438"/>
                    </a:lnTo>
                    <a:lnTo>
                      <a:pt x="3745" y="526"/>
                    </a:lnTo>
                    <a:lnTo>
                      <a:pt x="3677" y="603"/>
                    </a:lnTo>
                    <a:lnTo>
                      <a:pt x="3609" y="701"/>
                    </a:lnTo>
                    <a:lnTo>
                      <a:pt x="3541" y="798"/>
                    </a:lnTo>
                    <a:lnTo>
                      <a:pt x="3483" y="895"/>
                    </a:lnTo>
                    <a:lnTo>
                      <a:pt x="3317" y="1197"/>
                    </a:lnTo>
                    <a:lnTo>
                      <a:pt x="3162" y="895"/>
                    </a:lnTo>
                    <a:lnTo>
                      <a:pt x="3103" y="798"/>
                    </a:lnTo>
                    <a:lnTo>
                      <a:pt x="3035" y="701"/>
                    </a:lnTo>
                    <a:lnTo>
                      <a:pt x="2967" y="603"/>
                    </a:lnTo>
                    <a:lnTo>
                      <a:pt x="2889" y="526"/>
                    </a:lnTo>
                    <a:lnTo>
                      <a:pt x="2811" y="438"/>
                    </a:lnTo>
                    <a:lnTo>
                      <a:pt x="2724" y="370"/>
                    </a:lnTo>
                    <a:lnTo>
                      <a:pt x="2636" y="302"/>
                    </a:lnTo>
                    <a:lnTo>
                      <a:pt x="2539" y="243"/>
                    </a:lnTo>
                    <a:lnTo>
                      <a:pt x="2442" y="185"/>
                    </a:lnTo>
                    <a:lnTo>
                      <a:pt x="2344" y="136"/>
                    </a:lnTo>
                    <a:lnTo>
                      <a:pt x="2237" y="97"/>
                    </a:lnTo>
                    <a:lnTo>
                      <a:pt x="2130" y="59"/>
                    </a:lnTo>
                    <a:lnTo>
                      <a:pt x="2023" y="39"/>
                    </a:lnTo>
                    <a:lnTo>
                      <a:pt x="1907" y="20"/>
                    </a:lnTo>
                    <a:lnTo>
                      <a:pt x="179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4"/>
              <p:cNvSpPr/>
              <p:nvPr/>
            </p:nvSpPr>
            <p:spPr>
              <a:xfrm>
                <a:off x="5379363" y="2505925"/>
                <a:ext cx="123075" cy="137675"/>
              </a:xfrm>
              <a:custGeom>
                <a:rect b="b" l="l" r="r" t="t"/>
                <a:pathLst>
                  <a:path extrusionOk="0" h="5507" w="4923">
                    <a:moveTo>
                      <a:pt x="2286" y="0"/>
                    </a:moveTo>
                    <a:lnTo>
                      <a:pt x="2179" y="10"/>
                    </a:lnTo>
                    <a:lnTo>
                      <a:pt x="2063" y="30"/>
                    </a:lnTo>
                    <a:lnTo>
                      <a:pt x="1936" y="68"/>
                    </a:lnTo>
                    <a:lnTo>
                      <a:pt x="1819" y="117"/>
                    </a:lnTo>
                    <a:lnTo>
                      <a:pt x="1654" y="98"/>
                    </a:lnTo>
                    <a:lnTo>
                      <a:pt x="1508" y="88"/>
                    </a:lnTo>
                    <a:lnTo>
                      <a:pt x="1362" y="88"/>
                    </a:lnTo>
                    <a:lnTo>
                      <a:pt x="1236" y="107"/>
                    </a:lnTo>
                    <a:lnTo>
                      <a:pt x="1109" y="127"/>
                    </a:lnTo>
                    <a:lnTo>
                      <a:pt x="992" y="156"/>
                    </a:lnTo>
                    <a:lnTo>
                      <a:pt x="876" y="195"/>
                    </a:lnTo>
                    <a:lnTo>
                      <a:pt x="778" y="244"/>
                    </a:lnTo>
                    <a:lnTo>
                      <a:pt x="681" y="302"/>
                    </a:lnTo>
                    <a:lnTo>
                      <a:pt x="584" y="370"/>
                    </a:lnTo>
                    <a:lnTo>
                      <a:pt x="506" y="438"/>
                    </a:lnTo>
                    <a:lnTo>
                      <a:pt x="428" y="516"/>
                    </a:lnTo>
                    <a:lnTo>
                      <a:pt x="360" y="603"/>
                    </a:lnTo>
                    <a:lnTo>
                      <a:pt x="302" y="691"/>
                    </a:lnTo>
                    <a:lnTo>
                      <a:pt x="243" y="788"/>
                    </a:lnTo>
                    <a:lnTo>
                      <a:pt x="195" y="886"/>
                    </a:lnTo>
                    <a:lnTo>
                      <a:pt x="146" y="993"/>
                    </a:lnTo>
                    <a:lnTo>
                      <a:pt x="107" y="1100"/>
                    </a:lnTo>
                    <a:lnTo>
                      <a:pt x="78" y="1207"/>
                    </a:lnTo>
                    <a:lnTo>
                      <a:pt x="49" y="1323"/>
                    </a:lnTo>
                    <a:lnTo>
                      <a:pt x="10" y="1557"/>
                    </a:lnTo>
                    <a:lnTo>
                      <a:pt x="0" y="1790"/>
                    </a:lnTo>
                    <a:lnTo>
                      <a:pt x="0" y="2033"/>
                    </a:lnTo>
                    <a:lnTo>
                      <a:pt x="20" y="2267"/>
                    </a:lnTo>
                    <a:lnTo>
                      <a:pt x="68" y="2500"/>
                    </a:lnTo>
                    <a:lnTo>
                      <a:pt x="117" y="2724"/>
                    </a:lnTo>
                    <a:lnTo>
                      <a:pt x="156" y="2880"/>
                    </a:lnTo>
                    <a:lnTo>
                      <a:pt x="185" y="3035"/>
                    </a:lnTo>
                    <a:lnTo>
                      <a:pt x="195" y="3191"/>
                    </a:lnTo>
                    <a:lnTo>
                      <a:pt x="195" y="3347"/>
                    </a:lnTo>
                    <a:lnTo>
                      <a:pt x="185" y="3658"/>
                    </a:lnTo>
                    <a:lnTo>
                      <a:pt x="166" y="3950"/>
                    </a:lnTo>
                    <a:lnTo>
                      <a:pt x="166" y="4096"/>
                    </a:lnTo>
                    <a:lnTo>
                      <a:pt x="166" y="4232"/>
                    </a:lnTo>
                    <a:lnTo>
                      <a:pt x="166" y="4358"/>
                    </a:lnTo>
                    <a:lnTo>
                      <a:pt x="185" y="4485"/>
                    </a:lnTo>
                    <a:lnTo>
                      <a:pt x="224" y="4592"/>
                    </a:lnTo>
                    <a:lnTo>
                      <a:pt x="273" y="4699"/>
                    </a:lnTo>
                    <a:lnTo>
                      <a:pt x="331" y="4806"/>
                    </a:lnTo>
                    <a:lnTo>
                      <a:pt x="418" y="4893"/>
                    </a:lnTo>
                    <a:lnTo>
                      <a:pt x="516" y="4962"/>
                    </a:lnTo>
                    <a:lnTo>
                      <a:pt x="623" y="5030"/>
                    </a:lnTo>
                    <a:lnTo>
                      <a:pt x="740" y="5098"/>
                    </a:lnTo>
                    <a:lnTo>
                      <a:pt x="856" y="5156"/>
                    </a:lnTo>
                    <a:lnTo>
                      <a:pt x="992" y="5215"/>
                    </a:lnTo>
                    <a:lnTo>
                      <a:pt x="1129" y="5263"/>
                    </a:lnTo>
                    <a:lnTo>
                      <a:pt x="1275" y="5312"/>
                    </a:lnTo>
                    <a:lnTo>
                      <a:pt x="1420" y="5351"/>
                    </a:lnTo>
                    <a:lnTo>
                      <a:pt x="1722" y="5419"/>
                    </a:lnTo>
                    <a:lnTo>
                      <a:pt x="2033" y="5467"/>
                    </a:lnTo>
                    <a:lnTo>
                      <a:pt x="2335" y="5497"/>
                    </a:lnTo>
                    <a:lnTo>
                      <a:pt x="2636" y="5506"/>
                    </a:lnTo>
                    <a:lnTo>
                      <a:pt x="2909" y="5497"/>
                    </a:lnTo>
                    <a:lnTo>
                      <a:pt x="3035" y="5477"/>
                    </a:lnTo>
                    <a:lnTo>
                      <a:pt x="3162" y="5458"/>
                    </a:lnTo>
                    <a:lnTo>
                      <a:pt x="3269" y="5429"/>
                    </a:lnTo>
                    <a:lnTo>
                      <a:pt x="3376" y="5399"/>
                    </a:lnTo>
                    <a:lnTo>
                      <a:pt x="3463" y="5360"/>
                    </a:lnTo>
                    <a:lnTo>
                      <a:pt x="3541" y="5312"/>
                    </a:lnTo>
                    <a:lnTo>
                      <a:pt x="3609" y="5263"/>
                    </a:lnTo>
                    <a:lnTo>
                      <a:pt x="3668" y="5205"/>
                    </a:lnTo>
                    <a:lnTo>
                      <a:pt x="3697" y="5146"/>
                    </a:lnTo>
                    <a:lnTo>
                      <a:pt x="3726" y="5078"/>
                    </a:lnTo>
                    <a:lnTo>
                      <a:pt x="3726" y="5001"/>
                    </a:lnTo>
                    <a:lnTo>
                      <a:pt x="3716" y="4923"/>
                    </a:lnTo>
                    <a:lnTo>
                      <a:pt x="3677" y="4835"/>
                    </a:lnTo>
                    <a:lnTo>
                      <a:pt x="3629" y="4738"/>
                    </a:lnTo>
                    <a:lnTo>
                      <a:pt x="3531" y="4572"/>
                    </a:lnTo>
                    <a:lnTo>
                      <a:pt x="3454" y="4397"/>
                    </a:lnTo>
                    <a:lnTo>
                      <a:pt x="3386" y="4213"/>
                    </a:lnTo>
                    <a:lnTo>
                      <a:pt x="3327" y="4028"/>
                    </a:lnTo>
                    <a:lnTo>
                      <a:pt x="3279" y="3843"/>
                    </a:lnTo>
                    <a:lnTo>
                      <a:pt x="3249" y="3668"/>
                    </a:lnTo>
                    <a:lnTo>
                      <a:pt x="3220" y="3483"/>
                    </a:lnTo>
                    <a:lnTo>
                      <a:pt x="3201" y="3318"/>
                    </a:lnTo>
                    <a:lnTo>
                      <a:pt x="3172" y="3006"/>
                    </a:lnTo>
                    <a:lnTo>
                      <a:pt x="3172" y="2753"/>
                    </a:lnTo>
                    <a:lnTo>
                      <a:pt x="3172" y="2530"/>
                    </a:lnTo>
                    <a:lnTo>
                      <a:pt x="3259" y="2627"/>
                    </a:lnTo>
                    <a:lnTo>
                      <a:pt x="3337" y="2705"/>
                    </a:lnTo>
                    <a:lnTo>
                      <a:pt x="3424" y="2773"/>
                    </a:lnTo>
                    <a:lnTo>
                      <a:pt x="3502" y="2831"/>
                    </a:lnTo>
                    <a:lnTo>
                      <a:pt x="3580" y="2880"/>
                    </a:lnTo>
                    <a:lnTo>
                      <a:pt x="3658" y="2919"/>
                    </a:lnTo>
                    <a:lnTo>
                      <a:pt x="3736" y="2948"/>
                    </a:lnTo>
                    <a:lnTo>
                      <a:pt x="3814" y="2967"/>
                    </a:lnTo>
                    <a:lnTo>
                      <a:pt x="3891" y="2987"/>
                    </a:lnTo>
                    <a:lnTo>
                      <a:pt x="3969" y="2997"/>
                    </a:lnTo>
                    <a:lnTo>
                      <a:pt x="4037" y="2997"/>
                    </a:lnTo>
                    <a:lnTo>
                      <a:pt x="4115" y="2987"/>
                    </a:lnTo>
                    <a:lnTo>
                      <a:pt x="4251" y="2967"/>
                    </a:lnTo>
                    <a:lnTo>
                      <a:pt x="4378" y="2919"/>
                    </a:lnTo>
                    <a:lnTo>
                      <a:pt x="4495" y="2870"/>
                    </a:lnTo>
                    <a:lnTo>
                      <a:pt x="4602" y="2812"/>
                    </a:lnTo>
                    <a:lnTo>
                      <a:pt x="4689" y="2744"/>
                    </a:lnTo>
                    <a:lnTo>
                      <a:pt x="4767" y="2676"/>
                    </a:lnTo>
                    <a:lnTo>
                      <a:pt x="4884" y="2578"/>
                    </a:lnTo>
                    <a:lnTo>
                      <a:pt x="4923" y="2530"/>
                    </a:lnTo>
                    <a:lnTo>
                      <a:pt x="3716" y="1605"/>
                    </a:lnTo>
                    <a:lnTo>
                      <a:pt x="3687" y="1518"/>
                    </a:lnTo>
                    <a:lnTo>
                      <a:pt x="3609" y="1284"/>
                    </a:lnTo>
                    <a:lnTo>
                      <a:pt x="3551" y="1138"/>
                    </a:lnTo>
                    <a:lnTo>
                      <a:pt x="3473" y="973"/>
                    </a:lnTo>
                    <a:lnTo>
                      <a:pt x="3386" y="798"/>
                    </a:lnTo>
                    <a:lnTo>
                      <a:pt x="3279" y="633"/>
                    </a:lnTo>
                    <a:lnTo>
                      <a:pt x="3152" y="467"/>
                    </a:lnTo>
                    <a:lnTo>
                      <a:pt x="3084" y="389"/>
                    </a:lnTo>
                    <a:lnTo>
                      <a:pt x="3016" y="312"/>
                    </a:lnTo>
                    <a:lnTo>
                      <a:pt x="2938" y="253"/>
                    </a:lnTo>
                    <a:lnTo>
                      <a:pt x="2860" y="185"/>
                    </a:lnTo>
                    <a:lnTo>
                      <a:pt x="2773" y="137"/>
                    </a:lnTo>
                    <a:lnTo>
                      <a:pt x="2685" y="88"/>
                    </a:lnTo>
                    <a:lnTo>
                      <a:pt x="2598" y="49"/>
                    </a:lnTo>
                    <a:lnTo>
                      <a:pt x="2500" y="30"/>
                    </a:lnTo>
                    <a:lnTo>
                      <a:pt x="2393" y="10"/>
                    </a:lnTo>
                    <a:lnTo>
                      <a:pt x="2286"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4"/>
              <p:cNvSpPr/>
              <p:nvPr/>
            </p:nvSpPr>
            <p:spPr>
              <a:xfrm>
                <a:off x="5415588" y="2576700"/>
                <a:ext cx="10975" cy="65425"/>
              </a:xfrm>
              <a:custGeom>
                <a:rect b="b" l="l" r="r" t="t"/>
                <a:pathLst>
                  <a:path extrusionOk="0" h="2617" w="439">
                    <a:moveTo>
                      <a:pt x="78" y="0"/>
                    </a:moveTo>
                    <a:lnTo>
                      <a:pt x="49" y="243"/>
                    </a:lnTo>
                    <a:lnTo>
                      <a:pt x="20" y="516"/>
                    </a:lnTo>
                    <a:lnTo>
                      <a:pt x="1" y="866"/>
                    </a:lnTo>
                    <a:lnTo>
                      <a:pt x="1" y="1061"/>
                    </a:lnTo>
                    <a:lnTo>
                      <a:pt x="1" y="1265"/>
                    </a:lnTo>
                    <a:lnTo>
                      <a:pt x="10" y="1479"/>
                    </a:lnTo>
                    <a:lnTo>
                      <a:pt x="30" y="1693"/>
                    </a:lnTo>
                    <a:lnTo>
                      <a:pt x="69" y="1917"/>
                    </a:lnTo>
                    <a:lnTo>
                      <a:pt x="108" y="2140"/>
                    </a:lnTo>
                    <a:lnTo>
                      <a:pt x="166" y="2364"/>
                    </a:lnTo>
                    <a:lnTo>
                      <a:pt x="234" y="2588"/>
                    </a:lnTo>
                    <a:lnTo>
                      <a:pt x="438" y="2617"/>
                    </a:lnTo>
                    <a:lnTo>
                      <a:pt x="351" y="2432"/>
                    </a:lnTo>
                    <a:lnTo>
                      <a:pt x="273" y="2208"/>
                    </a:lnTo>
                    <a:lnTo>
                      <a:pt x="205" y="1946"/>
                    </a:lnTo>
                    <a:lnTo>
                      <a:pt x="176" y="1800"/>
                    </a:lnTo>
                    <a:lnTo>
                      <a:pt x="147" y="1634"/>
                    </a:lnTo>
                    <a:lnTo>
                      <a:pt x="127" y="1469"/>
                    </a:lnTo>
                    <a:lnTo>
                      <a:pt x="108" y="1294"/>
                    </a:lnTo>
                    <a:lnTo>
                      <a:pt x="98" y="1109"/>
                    </a:lnTo>
                    <a:lnTo>
                      <a:pt x="98" y="905"/>
                    </a:lnTo>
                    <a:lnTo>
                      <a:pt x="108" y="701"/>
                    </a:lnTo>
                    <a:lnTo>
                      <a:pt x="127" y="477"/>
                    </a:lnTo>
                    <a:lnTo>
                      <a:pt x="156" y="243"/>
                    </a:lnTo>
                    <a:lnTo>
                      <a:pt x="185" y="10"/>
                    </a:lnTo>
                    <a:lnTo>
                      <a:pt x="78"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4"/>
              <p:cNvSpPr/>
              <p:nvPr/>
            </p:nvSpPr>
            <p:spPr>
              <a:xfrm>
                <a:off x="5396388" y="2577175"/>
                <a:ext cx="6575" cy="58650"/>
              </a:xfrm>
              <a:custGeom>
                <a:rect b="b" l="l" r="r" t="t"/>
                <a:pathLst>
                  <a:path extrusionOk="0" h="2346" w="263">
                    <a:moveTo>
                      <a:pt x="136" y="1"/>
                    </a:moveTo>
                    <a:lnTo>
                      <a:pt x="97" y="215"/>
                    </a:lnTo>
                    <a:lnTo>
                      <a:pt x="68" y="458"/>
                    </a:lnTo>
                    <a:lnTo>
                      <a:pt x="39" y="769"/>
                    </a:lnTo>
                    <a:lnTo>
                      <a:pt x="10" y="1119"/>
                    </a:lnTo>
                    <a:lnTo>
                      <a:pt x="0" y="1499"/>
                    </a:lnTo>
                    <a:lnTo>
                      <a:pt x="10" y="1693"/>
                    </a:lnTo>
                    <a:lnTo>
                      <a:pt x="20" y="1878"/>
                    </a:lnTo>
                    <a:lnTo>
                      <a:pt x="39" y="2073"/>
                    </a:lnTo>
                    <a:lnTo>
                      <a:pt x="78" y="2258"/>
                    </a:lnTo>
                    <a:lnTo>
                      <a:pt x="263" y="2345"/>
                    </a:lnTo>
                    <a:lnTo>
                      <a:pt x="224" y="2170"/>
                    </a:lnTo>
                    <a:lnTo>
                      <a:pt x="195" y="1956"/>
                    </a:lnTo>
                    <a:lnTo>
                      <a:pt x="166" y="1713"/>
                    </a:lnTo>
                    <a:lnTo>
                      <a:pt x="146" y="1431"/>
                    </a:lnTo>
                    <a:lnTo>
                      <a:pt x="146" y="1110"/>
                    </a:lnTo>
                    <a:lnTo>
                      <a:pt x="156" y="769"/>
                    </a:lnTo>
                    <a:lnTo>
                      <a:pt x="195" y="399"/>
                    </a:lnTo>
                    <a:lnTo>
                      <a:pt x="224" y="205"/>
                    </a:lnTo>
                    <a:lnTo>
                      <a:pt x="253"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
              <p:cNvSpPr/>
              <p:nvPr/>
            </p:nvSpPr>
            <p:spPr>
              <a:xfrm>
                <a:off x="5437488" y="2576450"/>
                <a:ext cx="19475" cy="66900"/>
              </a:xfrm>
              <a:custGeom>
                <a:rect b="b" l="l" r="r" t="t"/>
                <a:pathLst>
                  <a:path extrusionOk="0" h="2676" w="779">
                    <a:moveTo>
                      <a:pt x="68" y="0"/>
                    </a:moveTo>
                    <a:lnTo>
                      <a:pt x="59" y="69"/>
                    </a:lnTo>
                    <a:lnTo>
                      <a:pt x="29" y="253"/>
                    </a:lnTo>
                    <a:lnTo>
                      <a:pt x="10" y="526"/>
                    </a:lnTo>
                    <a:lnTo>
                      <a:pt x="0" y="701"/>
                    </a:lnTo>
                    <a:lnTo>
                      <a:pt x="10" y="886"/>
                    </a:lnTo>
                    <a:lnTo>
                      <a:pt x="20" y="1090"/>
                    </a:lnTo>
                    <a:lnTo>
                      <a:pt x="39" y="1294"/>
                    </a:lnTo>
                    <a:lnTo>
                      <a:pt x="68" y="1518"/>
                    </a:lnTo>
                    <a:lnTo>
                      <a:pt x="127" y="1751"/>
                    </a:lnTo>
                    <a:lnTo>
                      <a:pt x="185" y="1975"/>
                    </a:lnTo>
                    <a:lnTo>
                      <a:pt x="273" y="2218"/>
                    </a:lnTo>
                    <a:lnTo>
                      <a:pt x="380" y="2452"/>
                    </a:lnTo>
                    <a:lnTo>
                      <a:pt x="448" y="2559"/>
                    </a:lnTo>
                    <a:lnTo>
                      <a:pt x="516" y="2676"/>
                    </a:lnTo>
                    <a:lnTo>
                      <a:pt x="652" y="2666"/>
                    </a:lnTo>
                    <a:lnTo>
                      <a:pt x="778" y="2646"/>
                    </a:lnTo>
                    <a:lnTo>
                      <a:pt x="652" y="2452"/>
                    </a:lnTo>
                    <a:lnTo>
                      <a:pt x="535" y="2218"/>
                    </a:lnTo>
                    <a:lnTo>
                      <a:pt x="477" y="2092"/>
                    </a:lnTo>
                    <a:lnTo>
                      <a:pt x="418" y="1946"/>
                    </a:lnTo>
                    <a:lnTo>
                      <a:pt x="360" y="1800"/>
                    </a:lnTo>
                    <a:lnTo>
                      <a:pt x="311" y="1635"/>
                    </a:lnTo>
                    <a:lnTo>
                      <a:pt x="263" y="1469"/>
                    </a:lnTo>
                    <a:lnTo>
                      <a:pt x="224" y="1285"/>
                    </a:lnTo>
                    <a:lnTo>
                      <a:pt x="185" y="1100"/>
                    </a:lnTo>
                    <a:lnTo>
                      <a:pt x="156" y="905"/>
                    </a:lnTo>
                    <a:lnTo>
                      <a:pt x="136" y="691"/>
                    </a:lnTo>
                    <a:lnTo>
                      <a:pt x="136" y="477"/>
                    </a:lnTo>
                    <a:lnTo>
                      <a:pt x="136" y="253"/>
                    </a:lnTo>
                    <a:lnTo>
                      <a:pt x="146" y="10"/>
                    </a:lnTo>
                    <a:lnTo>
                      <a:pt x="68"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4"/>
              <p:cNvSpPr/>
              <p:nvPr/>
            </p:nvSpPr>
            <p:spPr>
              <a:xfrm>
                <a:off x="5866488" y="2004450"/>
                <a:ext cx="98025" cy="534575"/>
              </a:xfrm>
              <a:custGeom>
                <a:rect b="b" l="l" r="r" t="t"/>
                <a:pathLst>
                  <a:path extrusionOk="0" fill="none" h="21383" w="3921">
                    <a:moveTo>
                      <a:pt x="0" y="0"/>
                    </a:moveTo>
                    <a:lnTo>
                      <a:pt x="0" y="0"/>
                    </a:lnTo>
                    <a:lnTo>
                      <a:pt x="594" y="1635"/>
                    </a:lnTo>
                    <a:lnTo>
                      <a:pt x="1197" y="3327"/>
                    </a:lnTo>
                    <a:lnTo>
                      <a:pt x="1897" y="5321"/>
                    </a:lnTo>
                    <a:lnTo>
                      <a:pt x="2607" y="7374"/>
                    </a:lnTo>
                    <a:lnTo>
                      <a:pt x="2938" y="8357"/>
                    </a:lnTo>
                    <a:lnTo>
                      <a:pt x="3240" y="9261"/>
                    </a:lnTo>
                    <a:lnTo>
                      <a:pt x="3493" y="10078"/>
                    </a:lnTo>
                    <a:lnTo>
                      <a:pt x="3697" y="10759"/>
                    </a:lnTo>
                    <a:lnTo>
                      <a:pt x="3775" y="11051"/>
                    </a:lnTo>
                    <a:lnTo>
                      <a:pt x="3843" y="11294"/>
                    </a:lnTo>
                    <a:lnTo>
                      <a:pt x="3882" y="11499"/>
                    </a:lnTo>
                    <a:lnTo>
                      <a:pt x="3901" y="11645"/>
                    </a:lnTo>
                    <a:lnTo>
                      <a:pt x="3901" y="11645"/>
                    </a:lnTo>
                    <a:lnTo>
                      <a:pt x="3921" y="11791"/>
                    </a:lnTo>
                    <a:lnTo>
                      <a:pt x="3921" y="11975"/>
                    </a:lnTo>
                    <a:lnTo>
                      <a:pt x="3921" y="12452"/>
                    </a:lnTo>
                    <a:lnTo>
                      <a:pt x="3901" y="13045"/>
                    </a:lnTo>
                    <a:lnTo>
                      <a:pt x="3862" y="13736"/>
                    </a:lnTo>
                    <a:lnTo>
                      <a:pt x="3814" y="14505"/>
                    </a:lnTo>
                    <a:lnTo>
                      <a:pt x="3765" y="15322"/>
                    </a:lnTo>
                    <a:lnTo>
                      <a:pt x="3639" y="17024"/>
                    </a:lnTo>
                    <a:lnTo>
                      <a:pt x="3502" y="18658"/>
                    </a:lnTo>
                    <a:lnTo>
                      <a:pt x="3376" y="20050"/>
                    </a:lnTo>
                    <a:lnTo>
                      <a:pt x="3259" y="21382"/>
                    </a:lnTo>
                  </a:path>
                </a:pathLst>
              </a:custGeom>
              <a:noFill/>
              <a:ln cap="rnd" cmpd="sng" w="67850">
                <a:solidFill>
                  <a:srgbClr val="D799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4"/>
              <p:cNvSpPr/>
              <p:nvPr/>
            </p:nvSpPr>
            <p:spPr>
              <a:xfrm>
                <a:off x="5808113" y="1954100"/>
                <a:ext cx="162250" cy="212100"/>
              </a:xfrm>
              <a:custGeom>
                <a:rect b="b" l="l" r="r" t="t"/>
                <a:pathLst>
                  <a:path extrusionOk="0" h="8484" w="6490">
                    <a:moveTo>
                      <a:pt x="1975" y="1"/>
                    </a:moveTo>
                    <a:lnTo>
                      <a:pt x="1781" y="20"/>
                    </a:lnTo>
                    <a:lnTo>
                      <a:pt x="1586" y="49"/>
                    </a:lnTo>
                    <a:lnTo>
                      <a:pt x="1382" y="108"/>
                    </a:lnTo>
                    <a:lnTo>
                      <a:pt x="1187" y="185"/>
                    </a:lnTo>
                    <a:lnTo>
                      <a:pt x="1003" y="283"/>
                    </a:lnTo>
                    <a:lnTo>
                      <a:pt x="837" y="399"/>
                    </a:lnTo>
                    <a:lnTo>
                      <a:pt x="672" y="526"/>
                    </a:lnTo>
                    <a:lnTo>
                      <a:pt x="536" y="672"/>
                    </a:lnTo>
                    <a:lnTo>
                      <a:pt x="409" y="818"/>
                    </a:lnTo>
                    <a:lnTo>
                      <a:pt x="302" y="983"/>
                    </a:lnTo>
                    <a:lnTo>
                      <a:pt x="205" y="1158"/>
                    </a:lnTo>
                    <a:lnTo>
                      <a:pt x="127" y="1343"/>
                    </a:lnTo>
                    <a:lnTo>
                      <a:pt x="69" y="1528"/>
                    </a:lnTo>
                    <a:lnTo>
                      <a:pt x="30" y="1722"/>
                    </a:lnTo>
                    <a:lnTo>
                      <a:pt x="10" y="1917"/>
                    </a:lnTo>
                    <a:lnTo>
                      <a:pt x="1" y="2111"/>
                    </a:lnTo>
                    <a:lnTo>
                      <a:pt x="20" y="2316"/>
                    </a:lnTo>
                    <a:lnTo>
                      <a:pt x="59" y="2510"/>
                    </a:lnTo>
                    <a:lnTo>
                      <a:pt x="117" y="2705"/>
                    </a:lnTo>
                    <a:lnTo>
                      <a:pt x="195" y="2899"/>
                    </a:lnTo>
                    <a:lnTo>
                      <a:pt x="2773" y="8483"/>
                    </a:lnTo>
                    <a:lnTo>
                      <a:pt x="6489" y="6761"/>
                    </a:lnTo>
                    <a:lnTo>
                      <a:pt x="3902" y="1187"/>
                    </a:lnTo>
                    <a:lnTo>
                      <a:pt x="3804" y="1003"/>
                    </a:lnTo>
                    <a:lnTo>
                      <a:pt x="3697" y="827"/>
                    </a:lnTo>
                    <a:lnTo>
                      <a:pt x="3571" y="672"/>
                    </a:lnTo>
                    <a:lnTo>
                      <a:pt x="3425" y="526"/>
                    </a:lnTo>
                    <a:lnTo>
                      <a:pt x="3269" y="399"/>
                    </a:lnTo>
                    <a:lnTo>
                      <a:pt x="3104" y="292"/>
                    </a:lnTo>
                    <a:lnTo>
                      <a:pt x="2938" y="205"/>
                    </a:lnTo>
                    <a:lnTo>
                      <a:pt x="2754" y="127"/>
                    </a:lnTo>
                    <a:lnTo>
                      <a:pt x="2569" y="69"/>
                    </a:lnTo>
                    <a:lnTo>
                      <a:pt x="2374" y="20"/>
                    </a:lnTo>
                    <a:lnTo>
                      <a:pt x="218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4"/>
              <p:cNvSpPr/>
              <p:nvPr/>
            </p:nvSpPr>
            <p:spPr>
              <a:xfrm>
                <a:off x="5866488" y="2505925"/>
                <a:ext cx="123075" cy="137675"/>
              </a:xfrm>
              <a:custGeom>
                <a:rect b="b" l="l" r="r" t="t"/>
                <a:pathLst>
                  <a:path extrusionOk="0" h="5507" w="4923">
                    <a:moveTo>
                      <a:pt x="2637" y="0"/>
                    </a:moveTo>
                    <a:lnTo>
                      <a:pt x="2530" y="10"/>
                    </a:lnTo>
                    <a:lnTo>
                      <a:pt x="2423" y="30"/>
                    </a:lnTo>
                    <a:lnTo>
                      <a:pt x="2325" y="49"/>
                    </a:lnTo>
                    <a:lnTo>
                      <a:pt x="2238" y="88"/>
                    </a:lnTo>
                    <a:lnTo>
                      <a:pt x="2150" y="137"/>
                    </a:lnTo>
                    <a:lnTo>
                      <a:pt x="2063" y="185"/>
                    </a:lnTo>
                    <a:lnTo>
                      <a:pt x="1985" y="253"/>
                    </a:lnTo>
                    <a:lnTo>
                      <a:pt x="1907" y="312"/>
                    </a:lnTo>
                    <a:lnTo>
                      <a:pt x="1839" y="389"/>
                    </a:lnTo>
                    <a:lnTo>
                      <a:pt x="1771" y="467"/>
                    </a:lnTo>
                    <a:lnTo>
                      <a:pt x="1644" y="633"/>
                    </a:lnTo>
                    <a:lnTo>
                      <a:pt x="1537" y="798"/>
                    </a:lnTo>
                    <a:lnTo>
                      <a:pt x="1450" y="973"/>
                    </a:lnTo>
                    <a:lnTo>
                      <a:pt x="1372" y="1138"/>
                    </a:lnTo>
                    <a:lnTo>
                      <a:pt x="1314" y="1284"/>
                    </a:lnTo>
                    <a:lnTo>
                      <a:pt x="1236" y="1518"/>
                    </a:lnTo>
                    <a:lnTo>
                      <a:pt x="1207" y="1605"/>
                    </a:lnTo>
                    <a:lnTo>
                      <a:pt x="0" y="2530"/>
                    </a:lnTo>
                    <a:lnTo>
                      <a:pt x="39" y="2578"/>
                    </a:lnTo>
                    <a:lnTo>
                      <a:pt x="146" y="2676"/>
                    </a:lnTo>
                    <a:lnTo>
                      <a:pt x="234" y="2744"/>
                    </a:lnTo>
                    <a:lnTo>
                      <a:pt x="321" y="2812"/>
                    </a:lnTo>
                    <a:lnTo>
                      <a:pt x="428" y="2870"/>
                    </a:lnTo>
                    <a:lnTo>
                      <a:pt x="545" y="2919"/>
                    </a:lnTo>
                    <a:lnTo>
                      <a:pt x="672" y="2967"/>
                    </a:lnTo>
                    <a:lnTo>
                      <a:pt x="808" y="2987"/>
                    </a:lnTo>
                    <a:lnTo>
                      <a:pt x="886" y="2997"/>
                    </a:lnTo>
                    <a:lnTo>
                      <a:pt x="954" y="2997"/>
                    </a:lnTo>
                    <a:lnTo>
                      <a:pt x="1032" y="2987"/>
                    </a:lnTo>
                    <a:lnTo>
                      <a:pt x="1109" y="2967"/>
                    </a:lnTo>
                    <a:lnTo>
                      <a:pt x="1187" y="2948"/>
                    </a:lnTo>
                    <a:lnTo>
                      <a:pt x="1265" y="2919"/>
                    </a:lnTo>
                    <a:lnTo>
                      <a:pt x="1343" y="2880"/>
                    </a:lnTo>
                    <a:lnTo>
                      <a:pt x="1421" y="2831"/>
                    </a:lnTo>
                    <a:lnTo>
                      <a:pt x="1498" y="2773"/>
                    </a:lnTo>
                    <a:lnTo>
                      <a:pt x="1586" y="2705"/>
                    </a:lnTo>
                    <a:lnTo>
                      <a:pt x="1664" y="2627"/>
                    </a:lnTo>
                    <a:lnTo>
                      <a:pt x="1742" y="2530"/>
                    </a:lnTo>
                    <a:lnTo>
                      <a:pt x="1751" y="2753"/>
                    </a:lnTo>
                    <a:lnTo>
                      <a:pt x="1742" y="3006"/>
                    </a:lnTo>
                    <a:lnTo>
                      <a:pt x="1722" y="3318"/>
                    </a:lnTo>
                    <a:lnTo>
                      <a:pt x="1703" y="3483"/>
                    </a:lnTo>
                    <a:lnTo>
                      <a:pt x="1674" y="3668"/>
                    </a:lnTo>
                    <a:lnTo>
                      <a:pt x="1635" y="3843"/>
                    </a:lnTo>
                    <a:lnTo>
                      <a:pt x="1596" y="4028"/>
                    </a:lnTo>
                    <a:lnTo>
                      <a:pt x="1537" y="4213"/>
                    </a:lnTo>
                    <a:lnTo>
                      <a:pt x="1469" y="4397"/>
                    </a:lnTo>
                    <a:lnTo>
                      <a:pt x="1391" y="4572"/>
                    </a:lnTo>
                    <a:lnTo>
                      <a:pt x="1294" y="4738"/>
                    </a:lnTo>
                    <a:lnTo>
                      <a:pt x="1236" y="4835"/>
                    </a:lnTo>
                    <a:lnTo>
                      <a:pt x="1207" y="4923"/>
                    </a:lnTo>
                    <a:lnTo>
                      <a:pt x="1197" y="5001"/>
                    </a:lnTo>
                    <a:lnTo>
                      <a:pt x="1197" y="5078"/>
                    </a:lnTo>
                    <a:lnTo>
                      <a:pt x="1216" y="5146"/>
                    </a:lnTo>
                    <a:lnTo>
                      <a:pt x="1255" y="5205"/>
                    </a:lnTo>
                    <a:lnTo>
                      <a:pt x="1314" y="5263"/>
                    </a:lnTo>
                    <a:lnTo>
                      <a:pt x="1382" y="5312"/>
                    </a:lnTo>
                    <a:lnTo>
                      <a:pt x="1460" y="5360"/>
                    </a:lnTo>
                    <a:lnTo>
                      <a:pt x="1547" y="5399"/>
                    </a:lnTo>
                    <a:lnTo>
                      <a:pt x="1654" y="5429"/>
                    </a:lnTo>
                    <a:lnTo>
                      <a:pt x="1761" y="5458"/>
                    </a:lnTo>
                    <a:lnTo>
                      <a:pt x="1888" y="5477"/>
                    </a:lnTo>
                    <a:lnTo>
                      <a:pt x="2014" y="5497"/>
                    </a:lnTo>
                    <a:lnTo>
                      <a:pt x="2286" y="5506"/>
                    </a:lnTo>
                    <a:lnTo>
                      <a:pt x="2578" y="5497"/>
                    </a:lnTo>
                    <a:lnTo>
                      <a:pt x="2890" y="5467"/>
                    </a:lnTo>
                    <a:lnTo>
                      <a:pt x="3201" y="5419"/>
                    </a:lnTo>
                    <a:lnTo>
                      <a:pt x="3502" y="5351"/>
                    </a:lnTo>
                    <a:lnTo>
                      <a:pt x="3648" y="5312"/>
                    </a:lnTo>
                    <a:lnTo>
                      <a:pt x="3794" y="5263"/>
                    </a:lnTo>
                    <a:lnTo>
                      <a:pt x="3930" y="5215"/>
                    </a:lnTo>
                    <a:lnTo>
                      <a:pt x="4057" y="5156"/>
                    </a:lnTo>
                    <a:lnTo>
                      <a:pt x="4183" y="5098"/>
                    </a:lnTo>
                    <a:lnTo>
                      <a:pt x="4300" y="5030"/>
                    </a:lnTo>
                    <a:lnTo>
                      <a:pt x="4407" y="4962"/>
                    </a:lnTo>
                    <a:lnTo>
                      <a:pt x="4504" y="4893"/>
                    </a:lnTo>
                    <a:lnTo>
                      <a:pt x="4592" y="4806"/>
                    </a:lnTo>
                    <a:lnTo>
                      <a:pt x="4650" y="4699"/>
                    </a:lnTo>
                    <a:lnTo>
                      <a:pt x="4699" y="4592"/>
                    </a:lnTo>
                    <a:lnTo>
                      <a:pt x="4738" y="4485"/>
                    </a:lnTo>
                    <a:lnTo>
                      <a:pt x="4748" y="4358"/>
                    </a:lnTo>
                    <a:lnTo>
                      <a:pt x="4757" y="4232"/>
                    </a:lnTo>
                    <a:lnTo>
                      <a:pt x="4757" y="4096"/>
                    </a:lnTo>
                    <a:lnTo>
                      <a:pt x="4757" y="3950"/>
                    </a:lnTo>
                    <a:lnTo>
                      <a:pt x="4738" y="3658"/>
                    </a:lnTo>
                    <a:lnTo>
                      <a:pt x="4718" y="3347"/>
                    </a:lnTo>
                    <a:lnTo>
                      <a:pt x="4728" y="3191"/>
                    </a:lnTo>
                    <a:lnTo>
                      <a:pt x="4738" y="3035"/>
                    </a:lnTo>
                    <a:lnTo>
                      <a:pt x="4767" y="2880"/>
                    </a:lnTo>
                    <a:lnTo>
                      <a:pt x="4796" y="2724"/>
                    </a:lnTo>
                    <a:lnTo>
                      <a:pt x="4855" y="2500"/>
                    </a:lnTo>
                    <a:lnTo>
                      <a:pt x="4894" y="2267"/>
                    </a:lnTo>
                    <a:lnTo>
                      <a:pt x="4923" y="2033"/>
                    </a:lnTo>
                    <a:lnTo>
                      <a:pt x="4923" y="1790"/>
                    </a:lnTo>
                    <a:lnTo>
                      <a:pt x="4913" y="1557"/>
                    </a:lnTo>
                    <a:lnTo>
                      <a:pt x="4874" y="1323"/>
                    </a:lnTo>
                    <a:lnTo>
                      <a:pt x="4845" y="1207"/>
                    </a:lnTo>
                    <a:lnTo>
                      <a:pt x="4816" y="1100"/>
                    </a:lnTo>
                    <a:lnTo>
                      <a:pt x="4777" y="993"/>
                    </a:lnTo>
                    <a:lnTo>
                      <a:pt x="4728" y="886"/>
                    </a:lnTo>
                    <a:lnTo>
                      <a:pt x="4680" y="788"/>
                    </a:lnTo>
                    <a:lnTo>
                      <a:pt x="4621" y="691"/>
                    </a:lnTo>
                    <a:lnTo>
                      <a:pt x="4563" y="603"/>
                    </a:lnTo>
                    <a:lnTo>
                      <a:pt x="4495" y="516"/>
                    </a:lnTo>
                    <a:lnTo>
                      <a:pt x="4417" y="438"/>
                    </a:lnTo>
                    <a:lnTo>
                      <a:pt x="4329" y="370"/>
                    </a:lnTo>
                    <a:lnTo>
                      <a:pt x="4242" y="302"/>
                    </a:lnTo>
                    <a:lnTo>
                      <a:pt x="4144" y="244"/>
                    </a:lnTo>
                    <a:lnTo>
                      <a:pt x="4047" y="195"/>
                    </a:lnTo>
                    <a:lnTo>
                      <a:pt x="3930" y="156"/>
                    </a:lnTo>
                    <a:lnTo>
                      <a:pt x="3814" y="127"/>
                    </a:lnTo>
                    <a:lnTo>
                      <a:pt x="3687" y="107"/>
                    </a:lnTo>
                    <a:lnTo>
                      <a:pt x="3551" y="88"/>
                    </a:lnTo>
                    <a:lnTo>
                      <a:pt x="3415" y="88"/>
                    </a:lnTo>
                    <a:lnTo>
                      <a:pt x="3269" y="98"/>
                    </a:lnTo>
                    <a:lnTo>
                      <a:pt x="3104" y="117"/>
                    </a:lnTo>
                    <a:lnTo>
                      <a:pt x="2977" y="68"/>
                    </a:lnTo>
                    <a:lnTo>
                      <a:pt x="2860" y="30"/>
                    </a:lnTo>
                    <a:lnTo>
                      <a:pt x="2744" y="10"/>
                    </a:lnTo>
                    <a:lnTo>
                      <a:pt x="2637"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4"/>
              <p:cNvSpPr/>
              <p:nvPr/>
            </p:nvSpPr>
            <p:spPr>
              <a:xfrm>
                <a:off x="5942363" y="2576700"/>
                <a:ext cx="10975" cy="65425"/>
              </a:xfrm>
              <a:custGeom>
                <a:rect b="b" l="l" r="r" t="t"/>
                <a:pathLst>
                  <a:path extrusionOk="0" h="2617" w="439">
                    <a:moveTo>
                      <a:pt x="360" y="0"/>
                    </a:moveTo>
                    <a:lnTo>
                      <a:pt x="244" y="10"/>
                    </a:lnTo>
                    <a:lnTo>
                      <a:pt x="283" y="243"/>
                    </a:lnTo>
                    <a:lnTo>
                      <a:pt x="312" y="477"/>
                    </a:lnTo>
                    <a:lnTo>
                      <a:pt x="331" y="701"/>
                    </a:lnTo>
                    <a:lnTo>
                      <a:pt x="341" y="905"/>
                    </a:lnTo>
                    <a:lnTo>
                      <a:pt x="331" y="1109"/>
                    </a:lnTo>
                    <a:lnTo>
                      <a:pt x="331" y="1294"/>
                    </a:lnTo>
                    <a:lnTo>
                      <a:pt x="312" y="1469"/>
                    </a:lnTo>
                    <a:lnTo>
                      <a:pt x="292" y="1634"/>
                    </a:lnTo>
                    <a:lnTo>
                      <a:pt x="263" y="1800"/>
                    </a:lnTo>
                    <a:lnTo>
                      <a:pt x="234" y="1946"/>
                    </a:lnTo>
                    <a:lnTo>
                      <a:pt x="166" y="2208"/>
                    </a:lnTo>
                    <a:lnTo>
                      <a:pt x="78" y="2432"/>
                    </a:lnTo>
                    <a:lnTo>
                      <a:pt x="0" y="2617"/>
                    </a:lnTo>
                    <a:lnTo>
                      <a:pt x="195" y="2588"/>
                    </a:lnTo>
                    <a:lnTo>
                      <a:pt x="273" y="2364"/>
                    </a:lnTo>
                    <a:lnTo>
                      <a:pt x="331" y="2140"/>
                    </a:lnTo>
                    <a:lnTo>
                      <a:pt x="370" y="1917"/>
                    </a:lnTo>
                    <a:lnTo>
                      <a:pt x="409" y="1693"/>
                    </a:lnTo>
                    <a:lnTo>
                      <a:pt x="429" y="1479"/>
                    </a:lnTo>
                    <a:lnTo>
                      <a:pt x="438" y="1265"/>
                    </a:lnTo>
                    <a:lnTo>
                      <a:pt x="438" y="1061"/>
                    </a:lnTo>
                    <a:lnTo>
                      <a:pt x="438" y="866"/>
                    </a:lnTo>
                    <a:lnTo>
                      <a:pt x="419" y="516"/>
                    </a:lnTo>
                    <a:lnTo>
                      <a:pt x="390" y="243"/>
                    </a:lnTo>
                    <a:lnTo>
                      <a:pt x="360"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4"/>
              <p:cNvSpPr/>
              <p:nvPr/>
            </p:nvSpPr>
            <p:spPr>
              <a:xfrm>
                <a:off x="5965963" y="2577175"/>
                <a:ext cx="6575" cy="58650"/>
              </a:xfrm>
              <a:custGeom>
                <a:rect b="b" l="l" r="r" t="t"/>
                <a:pathLst>
                  <a:path extrusionOk="0" h="2346" w="263">
                    <a:moveTo>
                      <a:pt x="0" y="1"/>
                    </a:moveTo>
                    <a:lnTo>
                      <a:pt x="39" y="205"/>
                    </a:lnTo>
                    <a:lnTo>
                      <a:pt x="68" y="399"/>
                    </a:lnTo>
                    <a:lnTo>
                      <a:pt x="97" y="769"/>
                    </a:lnTo>
                    <a:lnTo>
                      <a:pt x="117" y="1110"/>
                    </a:lnTo>
                    <a:lnTo>
                      <a:pt x="107" y="1431"/>
                    </a:lnTo>
                    <a:lnTo>
                      <a:pt x="97" y="1713"/>
                    </a:lnTo>
                    <a:lnTo>
                      <a:pt x="68" y="1956"/>
                    </a:lnTo>
                    <a:lnTo>
                      <a:pt x="39" y="2170"/>
                    </a:lnTo>
                    <a:lnTo>
                      <a:pt x="0" y="2345"/>
                    </a:lnTo>
                    <a:lnTo>
                      <a:pt x="185" y="2258"/>
                    </a:lnTo>
                    <a:lnTo>
                      <a:pt x="224" y="2073"/>
                    </a:lnTo>
                    <a:lnTo>
                      <a:pt x="243" y="1878"/>
                    </a:lnTo>
                    <a:lnTo>
                      <a:pt x="253" y="1693"/>
                    </a:lnTo>
                    <a:lnTo>
                      <a:pt x="263" y="1499"/>
                    </a:lnTo>
                    <a:lnTo>
                      <a:pt x="253" y="1119"/>
                    </a:lnTo>
                    <a:lnTo>
                      <a:pt x="224" y="769"/>
                    </a:lnTo>
                    <a:lnTo>
                      <a:pt x="195" y="458"/>
                    </a:lnTo>
                    <a:lnTo>
                      <a:pt x="156" y="215"/>
                    </a:lnTo>
                    <a:lnTo>
                      <a:pt x="127"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
              <p:cNvSpPr/>
              <p:nvPr/>
            </p:nvSpPr>
            <p:spPr>
              <a:xfrm>
                <a:off x="5911963" y="2576450"/>
                <a:ext cx="19225" cy="66900"/>
              </a:xfrm>
              <a:custGeom>
                <a:rect b="b" l="l" r="r" t="t"/>
                <a:pathLst>
                  <a:path extrusionOk="0" h="2676" w="769">
                    <a:moveTo>
                      <a:pt x="711" y="0"/>
                    </a:moveTo>
                    <a:lnTo>
                      <a:pt x="633" y="10"/>
                    </a:lnTo>
                    <a:lnTo>
                      <a:pt x="643" y="253"/>
                    </a:lnTo>
                    <a:lnTo>
                      <a:pt x="643" y="477"/>
                    </a:lnTo>
                    <a:lnTo>
                      <a:pt x="633" y="691"/>
                    </a:lnTo>
                    <a:lnTo>
                      <a:pt x="623" y="905"/>
                    </a:lnTo>
                    <a:lnTo>
                      <a:pt x="594" y="1100"/>
                    </a:lnTo>
                    <a:lnTo>
                      <a:pt x="555" y="1285"/>
                    </a:lnTo>
                    <a:lnTo>
                      <a:pt x="516" y="1469"/>
                    </a:lnTo>
                    <a:lnTo>
                      <a:pt x="467" y="1635"/>
                    </a:lnTo>
                    <a:lnTo>
                      <a:pt x="419" y="1800"/>
                    </a:lnTo>
                    <a:lnTo>
                      <a:pt x="360" y="1946"/>
                    </a:lnTo>
                    <a:lnTo>
                      <a:pt x="302" y="2092"/>
                    </a:lnTo>
                    <a:lnTo>
                      <a:pt x="244" y="2218"/>
                    </a:lnTo>
                    <a:lnTo>
                      <a:pt x="117" y="2452"/>
                    </a:lnTo>
                    <a:lnTo>
                      <a:pt x="0" y="2646"/>
                    </a:lnTo>
                    <a:lnTo>
                      <a:pt x="127" y="2666"/>
                    </a:lnTo>
                    <a:lnTo>
                      <a:pt x="263" y="2676"/>
                    </a:lnTo>
                    <a:lnTo>
                      <a:pt x="331" y="2559"/>
                    </a:lnTo>
                    <a:lnTo>
                      <a:pt x="399" y="2452"/>
                    </a:lnTo>
                    <a:lnTo>
                      <a:pt x="506" y="2218"/>
                    </a:lnTo>
                    <a:lnTo>
                      <a:pt x="594" y="1975"/>
                    </a:lnTo>
                    <a:lnTo>
                      <a:pt x="652" y="1751"/>
                    </a:lnTo>
                    <a:lnTo>
                      <a:pt x="701" y="1518"/>
                    </a:lnTo>
                    <a:lnTo>
                      <a:pt x="740" y="1294"/>
                    </a:lnTo>
                    <a:lnTo>
                      <a:pt x="759" y="1090"/>
                    </a:lnTo>
                    <a:lnTo>
                      <a:pt x="769" y="886"/>
                    </a:lnTo>
                    <a:lnTo>
                      <a:pt x="769" y="701"/>
                    </a:lnTo>
                    <a:lnTo>
                      <a:pt x="769" y="526"/>
                    </a:lnTo>
                    <a:lnTo>
                      <a:pt x="750" y="253"/>
                    </a:lnTo>
                    <a:lnTo>
                      <a:pt x="720" y="69"/>
                    </a:lnTo>
                    <a:lnTo>
                      <a:pt x="711"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80" name="Google Shape;280;p4"/>
          <p:cNvGrpSpPr/>
          <p:nvPr/>
        </p:nvGrpSpPr>
        <p:grpSpPr>
          <a:xfrm>
            <a:off x="3218776" y="2537990"/>
            <a:ext cx="643164" cy="1292776"/>
            <a:chOff x="3089650" y="1900100"/>
            <a:chExt cx="879000" cy="1766811"/>
          </a:xfrm>
        </p:grpSpPr>
        <p:sp>
          <p:nvSpPr>
            <p:cNvPr id="281" name="Google Shape;281;p4"/>
            <p:cNvSpPr/>
            <p:nvPr/>
          </p:nvSpPr>
          <p:spPr>
            <a:xfrm>
              <a:off x="3089650" y="3505211"/>
              <a:ext cx="879000" cy="1617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2" name="Google Shape;282;p4"/>
            <p:cNvGrpSpPr/>
            <p:nvPr/>
          </p:nvGrpSpPr>
          <p:grpSpPr>
            <a:xfrm>
              <a:off x="3176913" y="1900100"/>
              <a:ext cx="643300" cy="1691250"/>
              <a:chOff x="3196050" y="1900100"/>
              <a:chExt cx="643300" cy="1691250"/>
            </a:xfrm>
          </p:grpSpPr>
          <p:sp>
            <p:nvSpPr>
              <p:cNvPr id="283" name="Google Shape;283;p4"/>
              <p:cNvSpPr/>
              <p:nvPr/>
            </p:nvSpPr>
            <p:spPr>
              <a:xfrm>
                <a:off x="3420775" y="2755925"/>
                <a:ext cx="116275" cy="699475"/>
              </a:xfrm>
              <a:custGeom>
                <a:rect b="b" l="l" r="r" t="t"/>
                <a:pathLst>
                  <a:path extrusionOk="0" h="27979" w="4651">
                    <a:moveTo>
                      <a:pt x="137" y="1"/>
                    </a:moveTo>
                    <a:lnTo>
                      <a:pt x="88" y="507"/>
                    </a:lnTo>
                    <a:lnTo>
                      <a:pt x="49" y="1022"/>
                    </a:lnTo>
                    <a:lnTo>
                      <a:pt x="30" y="1547"/>
                    </a:lnTo>
                    <a:lnTo>
                      <a:pt x="10" y="2073"/>
                    </a:lnTo>
                    <a:lnTo>
                      <a:pt x="1" y="2598"/>
                    </a:lnTo>
                    <a:lnTo>
                      <a:pt x="1" y="3123"/>
                    </a:lnTo>
                    <a:lnTo>
                      <a:pt x="10" y="3649"/>
                    </a:lnTo>
                    <a:lnTo>
                      <a:pt x="30" y="4174"/>
                    </a:lnTo>
                    <a:lnTo>
                      <a:pt x="49" y="4690"/>
                    </a:lnTo>
                    <a:lnTo>
                      <a:pt x="78" y="5205"/>
                    </a:lnTo>
                    <a:lnTo>
                      <a:pt x="156" y="6217"/>
                    </a:lnTo>
                    <a:lnTo>
                      <a:pt x="244" y="7180"/>
                    </a:lnTo>
                    <a:lnTo>
                      <a:pt x="351" y="8094"/>
                    </a:lnTo>
                    <a:lnTo>
                      <a:pt x="458" y="8950"/>
                    </a:lnTo>
                    <a:lnTo>
                      <a:pt x="565" y="9729"/>
                    </a:lnTo>
                    <a:lnTo>
                      <a:pt x="682" y="10419"/>
                    </a:lnTo>
                    <a:lnTo>
                      <a:pt x="779" y="11013"/>
                    </a:lnTo>
                    <a:lnTo>
                      <a:pt x="935" y="11849"/>
                    </a:lnTo>
                    <a:lnTo>
                      <a:pt x="993" y="12151"/>
                    </a:lnTo>
                    <a:lnTo>
                      <a:pt x="1713" y="27978"/>
                    </a:lnTo>
                    <a:lnTo>
                      <a:pt x="4573" y="27978"/>
                    </a:lnTo>
                    <a:lnTo>
                      <a:pt x="4651" y="2209"/>
                    </a:lnTo>
                    <a:lnTo>
                      <a:pt x="137"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4"/>
              <p:cNvSpPr/>
              <p:nvPr/>
            </p:nvSpPr>
            <p:spPr>
              <a:xfrm>
                <a:off x="3449000" y="3334250"/>
                <a:ext cx="92675" cy="112400"/>
              </a:xfrm>
              <a:custGeom>
                <a:rect b="b" l="l" r="r" t="t"/>
                <a:pathLst>
                  <a:path extrusionOk="0" h="4496" w="3707">
                    <a:moveTo>
                      <a:pt x="0" y="1"/>
                    </a:moveTo>
                    <a:lnTo>
                      <a:pt x="370" y="4495"/>
                    </a:lnTo>
                    <a:lnTo>
                      <a:pt x="3706" y="4495"/>
                    </a:lnTo>
                    <a:lnTo>
                      <a:pt x="370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4"/>
              <p:cNvSpPr/>
              <p:nvPr/>
            </p:nvSpPr>
            <p:spPr>
              <a:xfrm>
                <a:off x="3353175" y="3426925"/>
                <a:ext cx="191425" cy="154700"/>
              </a:xfrm>
              <a:custGeom>
                <a:rect b="b" l="l" r="r" t="t"/>
                <a:pathLst>
                  <a:path extrusionOk="0" h="6188" w="7657">
                    <a:moveTo>
                      <a:pt x="3648" y="0"/>
                    </a:moveTo>
                    <a:lnTo>
                      <a:pt x="3648" y="3279"/>
                    </a:lnTo>
                    <a:lnTo>
                      <a:pt x="3502" y="3327"/>
                    </a:lnTo>
                    <a:lnTo>
                      <a:pt x="3327" y="3376"/>
                    </a:lnTo>
                    <a:lnTo>
                      <a:pt x="3103" y="3454"/>
                    </a:lnTo>
                    <a:lnTo>
                      <a:pt x="2841" y="3551"/>
                    </a:lnTo>
                    <a:lnTo>
                      <a:pt x="2539" y="3677"/>
                    </a:lnTo>
                    <a:lnTo>
                      <a:pt x="2228" y="3814"/>
                    </a:lnTo>
                    <a:lnTo>
                      <a:pt x="1897" y="3979"/>
                    </a:lnTo>
                    <a:lnTo>
                      <a:pt x="1557" y="4174"/>
                    </a:lnTo>
                    <a:lnTo>
                      <a:pt x="1391" y="4281"/>
                    </a:lnTo>
                    <a:lnTo>
                      <a:pt x="1236" y="4388"/>
                    </a:lnTo>
                    <a:lnTo>
                      <a:pt x="1080" y="4504"/>
                    </a:lnTo>
                    <a:lnTo>
                      <a:pt x="924" y="4631"/>
                    </a:lnTo>
                    <a:lnTo>
                      <a:pt x="779" y="4757"/>
                    </a:lnTo>
                    <a:lnTo>
                      <a:pt x="642" y="4893"/>
                    </a:lnTo>
                    <a:lnTo>
                      <a:pt x="516" y="5030"/>
                    </a:lnTo>
                    <a:lnTo>
                      <a:pt x="409" y="5175"/>
                    </a:lnTo>
                    <a:lnTo>
                      <a:pt x="302" y="5331"/>
                    </a:lnTo>
                    <a:lnTo>
                      <a:pt x="214" y="5487"/>
                    </a:lnTo>
                    <a:lnTo>
                      <a:pt x="136" y="5652"/>
                    </a:lnTo>
                    <a:lnTo>
                      <a:pt x="68" y="5827"/>
                    </a:lnTo>
                    <a:lnTo>
                      <a:pt x="29" y="6002"/>
                    </a:lnTo>
                    <a:lnTo>
                      <a:pt x="0" y="6187"/>
                    </a:lnTo>
                    <a:lnTo>
                      <a:pt x="7656" y="6187"/>
                    </a:lnTo>
                    <a:lnTo>
                      <a:pt x="765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
              <p:cNvSpPr/>
              <p:nvPr/>
            </p:nvSpPr>
            <p:spPr>
              <a:xfrm>
                <a:off x="3444375" y="3328175"/>
                <a:ext cx="100225" cy="21175"/>
              </a:xfrm>
              <a:custGeom>
                <a:rect b="b" l="l" r="r" t="t"/>
                <a:pathLst>
                  <a:path extrusionOk="0" h="847" w="4009">
                    <a:moveTo>
                      <a:pt x="0" y="1"/>
                    </a:moveTo>
                    <a:lnTo>
                      <a:pt x="0" y="847"/>
                    </a:lnTo>
                    <a:lnTo>
                      <a:pt x="4008" y="847"/>
                    </a:lnTo>
                    <a:lnTo>
                      <a:pt x="400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4"/>
              <p:cNvSpPr/>
              <p:nvPr/>
            </p:nvSpPr>
            <p:spPr>
              <a:xfrm>
                <a:off x="3350975" y="3581600"/>
                <a:ext cx="195575" cy="9750"/>
              </a:xfrm>
              <a:custGeom>
                <a:rect b="b" l="l" r="r" t="t"/>
                <a:pathLst>
                  <a:path extrusionOk="0" h="390" w="7823">
                    <a:moveTo>
                      <a:pt x="1" y="0"/>
                    </a:moveTo>
                    <a:lnTo>
                      <a:pt x="1" y="389"/>
                    </a:lnTo>
                    <a:lnTo>
                      <a:pt x="7822" y="389"/>
                    </a:lnTo>
                    <a:lnTo>
                      <a:pt x="782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4"/>
              <p:cNvSpPr/>
              <p:nvPr/>
            </p:nvSpPr>
            <p:spPr>
              <a:xfrm>
                <a:off x="3572050" y="2755925"/>
                <a:ext cx="116275" cy="699475"/>
              </a:xfrm>
              <a:custGeom>
                <a:rect b="b" l="l" r="r" t="t"/>
                <a:pathLst>
                  <a:path extrusionOk="0" h="27979" w="4651">
                    <a:moveTo>
                      <a:pt x="4514" y="1"/>
                    </a:moveTo>
                    <a:lnTo>
                      <a:pt x="0" y="2209"/>
                    </a:lnTo>
                    <a:lnTo>
                      <a:pt x="78" y="27978"/>
                    </a:lnTo>
                    <a:lnTo>
                      <a:pt x="2938" y="27978"/>
                    </a:lnTo>
                    <a:lnTo>
                      <a:pt x="3658" y="12151"/>
                    </a:lnTo>
                    <a:lnTo>
                      <a:pt x="3726" y="11849"/>
                    </a:lnTo>
                    <a:lnTo>
                      <a:pt x="3872" y="11013"/>
                    </a:lnTo>
                    <a:lnTo>
                      <a:pt x="3979" y="10419"/>
                    </a:lnTo>
                    <a:lnTo>
                      <a:pt x="4086" y="9729"/>
                    </a:lnTo>
                    <a:lnTo>
                      <a:pt x="4193" y="8950"/>
                    </a:lnTo>
                    <a:lnTo>
                      <a:pt x="4310" y="8094"/>
                    </a:lnTo>
                    <a:lnTo>
                      <a:pt x="4407" y="7180"/>
                    </a:lnTo>
                    <a:lnTo>
                      <a:pt x="4505" y="6217"/>
                    </a:lnTo>
                    <a:lnTo>
                      <a:pt x="4573" y="5205"/>
                    </a:lnTo>
                    <a:lnTo>
                      <a:pt x="4602" y="4690"/>
                    </a:lnTo>
                    <a:lnTo>
                      <a:pt x="4621" y="4174"/>
                    </a:lnTo>
                    <a:lnTo>
                      <a:pt x="4641" y="3649"/>
                    </a:lnTo>
                    <a:lnTo>
                      <a:pt x="4650" y="3123"/>
                    </a:lnTo>
                    <a:lnTo>
                      <a:pt x="4650" y="2598"/>
                    </a:lnTo>
                    <a:lnTo>
                      <a:pt x="4641" y="2073"/>
                    </a:lnTo>
                    <a:lnTo>
                      <a:pt x="4631" y="1547"/>
                    </a:lnTo>
                    <a:lnTo>
                      <a:pt x="4602" y="1022"/>
                    </a:lnTo>
                    <a:lnTo>
                      <a:pt x="4563" y="507"/>
                    </a:lnTo>
                    <a:lnTo>
                      <a:pt x="4514"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
              <p:cNvSpPr/>
              <p:nvPr/>
            </p:nvSpPr>
            <p:spPr>
              <a:xfrm>
                <a:off x="3567425" y="3334250"/>
                <a:ext cx="92925" cy="112400"/>
              </a:xfrm>
              <a:custGeom>
                <a:rect b="b" l="l" r="r" t="t"/>
                <a:pathLst>
                  <a:path extrusionOk="0" h="4496" w="3717">
                    <a:moveTo>
                      <a:pt x="1" y="1"/>
                    </a:moveTo>
                    <a:lnTo>
                      <a:pt x="1" y="4495"/>
                    </a:lnTo>
                    <a:lnTo>
                      <a:pt x="3337" y="4495"/>
                    </a:lnTo>
                    <a:lnTo>
                      <a:pt x="371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4"/>
              <p:cNvSpPr/>
              <p:nvPr/>
            </p:nvSpPr>
            <p:spPr>
              <a:xfrm>
                <a:off x="3564500" y="3426925"/>
                <a:ext cx="191425" cy="154700"/>
              </a:xfrm>
              <a:custGeom>
                <a:rect b="b" l="l" r="r" t="t"/>
                <a:pathLst>
                  <a:path extrusionOk="0" h="6188" w="7657">
                    <a:moveTo>
                      <a:pt x="1" y="0"/>
                    </a:moveTo>
                    <a:lnTo>
                      <a:pt x="1" y="6187"/>
                    </a:lnTo>
                    <a:lnTo>
                      <a:pt x="7657" y="6187"/>
                    </a:lnTo>
                    <a:lnTo>
                      <a:pt x="7628" y="6002"/>
                    </a:lnTo>
                    <a:lnTo>
                      <a:pt x="7589" y="5827"/>
                    </a:lnTo>
                    <a:lnTo>
                      <a:pt x="7530" y="5652"/>
                    </a:lnTo>
                    <a:lnTo>
                      <a:pt x="7453" y="5487"/>
                    </a:lnTo>
                    <a:lnTo>
                      <a:pt x="7355" y="5331"/>
                    </a:lnTo>
                    <a:lnTo>
                      <a:pt x="7258" y="5175"/>
                    </a:lnTo>
                    <a:lnTo>
                      <a:pt x="7141" y="5030"/>
                    </a:lnTo>
                    <a:lnTo>
                      <a:pt x="7015" y="4893"/>
                    </a:lnTo>
                    <a:lnTo>
                      <a:pt x="6879" y="4757"/>
                    </a:lnTo>
                    <a:lnTo>
                      <a:pt x="6733" y="4631"/>
                    </a:lnTo>
                    <a:lnTo>
                      <a:pt x="6577" y="4504"/>
                    </a:lnTo>
                    <a:lnTo>
                      <a:pt x="6421" y="4388"/>
                    </a:lnTo>
                    <a:lnTo>
                      <a:pt x="6266" y="4281"/>
                    </a:lnTo>
                    <a:lnTo>
                      <a:pt x="6100" y="4174"/>
                    </a:lnTo>
                    <a:lnTo>
                      <a:pt x="5770" y="3979"/>
                    </a:lnTo>
                    <a:lnTo>
                      <a:pt x="5439" y="3814"/>
                    </a:lnTo>
                    <a:lnTo>
                      <a:pt x="5118" y="3677"/>
                    </a:lnTo>
                    <a:lnTo>
                      <a:pt x="4816" y="3551"/>
                    </a:lnTo>
                    <a:lnTo>
                      <a:pt x="4554" y="3454"/>
                    </a:lnTo>
                    <a:lnTo>
                      <a:pt x="4330" y="3376"/>
                    </a:lnTo>
                    <a:lnTo>
                      <a:pt x="4155" y="3327"/>
                    </a:lnTo>
                    <a:lnTo>
                      <a:pt x="4009" y="3279"/>
                    </a:lnTo>
                    <a:lnTo>
                      <a:pt x="4009"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4"/>
              <p:cNvSpPr/>
              <p:nvPr/>
            </p:nvSpPr>
            <p:spPr>
              <a:xfrm>
                <a:off x="3564500" y="3328175"/>
                <a:ext cx="100225" cy="21175"/>
              </a:xfrm>
              <a:custGeom>
                <a:rect b="b" l="l" r="r" t="t"/>
                <a:pathLst>
                  <a:path extrusionOk="0" h="847" w="4009">
                    <a:moveTo>
                      <a:pt x="1" y="1"/>
                    </a:moveTo>
                    <a:lnTo>
                      <a:pt x="1" y="847"/>
                    </a:lnTo>
                    <a:lnTo>
                      <a:pt x="4009" y="847"/>
                    </a:lnTo>
                    <a:lnTo>
                      <a:pt x="400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4"/>
              <p:cNvSpPr/>
              <p:nvPr/>
            </p:nvSpPr>
            <p:spPr>
              <a:xfrm>
                <a:off x="3562800" y="3581600"/>
                <a:ext cx="195325" cy="9750"/>
              </a:xfrm>
              <a:custGeom>
                <a:rect b="b" l="l" r="r" t="t"/>
                <a:pathLst>
                  <a:path extrusionOk="0" h="390" w="7813">
                    <a:moveTo>
                      <a:pt x="1" y="0"/>
                    </a:moveTo>
                    <a:lnTo>
                      <a:pt x="1" y="389"/>
                    </a:lnTo>
                    <a:lnTo>
                      <a:pt x="7812" y="389"/>
                    </a:lnTo>
                    <a:lnTo>
                      <a:pt x="781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
              <p:cNvSpPr/>
              <p:nvPr/>
            </p:nvSpPr>
            <p:spPr>
              <a:xfrm>
                <a:off x="3256375" y="2285350"/>
                <a:ext cx="212100" cy="209900"/>
              </a:xfrm>
              <a:custGeom>
                <a:rect b="b" l="l" r="r" t="t"/>
                <a:pathLst>
                  <a:path extrusionOk="0" h="8396" w="8484">
                    <a:moveTo>
                      <a:pt x="4952" y="0"/>
                    </a:moveTo>
                    <a:lnTo>
                      <a:pt x="4592" y="19"/>
                    </a:lnTo>
                    <a:lnTo>
                      <a:pt x="4261" y="39"/>
                    </a:lnTo>
                    <a:lnTo>
                      <a:pt x="3960" y="78"/>
                    </a:lnTo>
                    <a:lnTo>
                      <a:pt x="3687" y="127"/>
                    </a:lnTo>
                    <a:lnTo>
                      <a:pt x="3435" y="195"/>
                    </a:lnTo>
                    <a:lnTo>
                      <a:pt x="3211" y="263"/>
                    </a:lnTo>
                    <a:lnTo>
                      <a:pt x="3006" y="341"/>
                    </a:lnTo>
                    <a:lnTo>
                      <a:pt x="2822" y="428"/>
                    </a:lnTo>
                    <a:lnTo>
                      <a:pt x="2666" y="525"/>
                    </a:lnTo>
                    <a:lnTo>
                      <a:pt x="2530" y="623"/>
                    </a:lnTo>
                    <a:lnTo>
                      <a:pt x="2403" y="730"/>
                    </a:lnTo>
                    <a:lnTo>
                      <a:pt x="2306" y="837"/>
                    </a:lnTo>
                    <a:lnTo>
                      <a:pt x="2209" y="944"/>
                    </a:lnTo>
                    <a:lnTo>
                      <a:pt x="2141" y="1060"/>
                    </a:lnTo>
                    <a:lnTo>
                      <a:pt x="2082" y="1177"/>
                    </a:lnTo>
                    <a:lnTo>
                      <a:pt x="2034" y="1284"/>
                    </a:lnTo>
                    <a:lnTo>
                      <a:pt x="1995" y="1391"/>
                    </a:lnTo>
                    <a:lnTo>
                      <a:pt x="1966" y="1508"/>
                    </a:lnTo>
                    <a:lnTo>
                      <a:pt x="1956" y="1605"/>
                    </a:lnTo>
                    <a:lnTo>
                      <a:pt x="1946" y="1702"/>
                    </a:lnTo>
                    <a:lnTo>
                      <a:pt x="1936" y="1800"/>
                    </a:lnTo>
                    <a:lnTo>
                      <a:pt x="1946" y="1965"/>
                    </a:lnTo>
                    <a:lnTo>
                      <a:pt x="1956" y="2092"/>
                    </a:lnTo>
                    <a:lnTo>
                      <a:pt x="1985" y="2208"/>
                    </a:lnTo>
                    <a:lnTo>
                      <a:pt x="1849" y="2286"/>
                    </a:lnTo>
                    <a:lnTo>
                      <a:pt x="1703" y="2393"/>
                    </a:lnTo>
                    <a:lnTo>
                      <a:pt x="1518" y="2539"/>
                    </a:lnTo>
                    <a:lnTo>
                      <a:pt x="1294" y="2724"/>
                    </a:lnTo>
                    <a:lnTo>
                      <a:pt x="1071" y="2938"/>
                    </a:lnTo>
                    <a:lnTo>
                      <a:pt x="954" y="3064"/>
                    </a:lnTo>
                    <a:lnTo>
                      <a:pt x="837" y="3191"/>
                    </a:lnTo>
                    <a:lnTo>
                      <a:pt x="720" y="3337"/>
                    </a:lnTo>
                    <a:lnTo>
                      <a:pt x="604" y="3483"/>
                    </a:lnTo>
                    <a:lnTo>
                      <a:pt x="497" y="3638"/>
                    </a:lnTo>
                    <a:lnTo>
                      <a:pt x="399" y="3804"/>
                    </a:lnTo>
                    <a:lnTo>
                      <a:pt x="312" y="3969"/>
                    </a:lnTo>
                    <a:lnTo>
                      <a:pt x="224" y="4154"/>
                    </a:lnTo>
                    <a:lnTo>
                      <a:pt x="156" y="4339"/>
                    </a:lnTo>
                    <a:lnTo>
                      <a:pt x="88" y="4524"/>
                    </a:lnTo>
                    <a:lnTo>
                      <a:pt x="49" y="4728"/>
                    </a:lnTo>
                    <a:lnTo>
                      <a:pt x="10" y="4932"/>
                    </a:lnTo>
                    <a:lnTo>
                      <a:pt x="1" y="5146"/>
                    </a:lnTo>
                    <a:lnTo>
                      <a:pt x="1" y="5360"/>
                    </a:lnTo>
                    <a:lnTo>
                      <a:pt x="30" y="5584"/>
                    </a:lnTo>
                    <a:lnTo>
                      <a:pt x="69" y="5817"/>
                    </a:lnTo>
                    <a:lnTo>
                      <a:pt x="137" y="6051"/>
                    </a:lnTo>
                    <a:lnTo>
                      <a:pt x="234" y="6294"/>
                    </a:lnTo>
                    <a:lnTo>
                      <a:pt x="351" y="6537"/>
                    </a:lnTo>
                    <a:lnTo>
                      <a:pt x="497" y="6790"/>
                    </a:lnTo>
                    <a:lnTo>
                      <a:pt x="613" y="6975"/>
                    </a:lnTo>
                    <a:lnTo>
                      <a:pt x="750" y="7140"/>
                    </a:lnTo>
                    <a:lnTo>
                      <a:pt x="886" y="7286"/>
                    </a:lnTo>
                    <a:lnTo>
                      <a:pt x="1032" y="7413"/>
                    </a:lnTo>
                    <a:lnTo>
                      <a:pt x="1178" y="7520"/>
                    </a:lnTo>
                    <a:lnTo>
                      <a:pt x="1333" y="7617"/>
                    </a:lnTo>
                    <a:lnTo>
                      <a:pt x="1489" y="7695"/>
                    </a:lnTo>
                    <a:lnTo>
                      <a:pt x="1645" y="7763"/>
                    </a:lnTo>
                    <a:lnTo>
                      <a:pt x="1810" y="7812"/>
                    </a:lnTo>
                    <a:lnTo>
                      <a:pt x="1966" y="7851"/>
                    </a:lnTo>
                    <a:lnTo>
                      <a:pt x="2131" y="7880"/>
                    </a:lnTo>
                    <a:lnTo>
                      <a:pt x="2296" y="7899"/>
                    </a:lnTo>
                    <a:lnTo>
                      <a:pt x="2617" y="7899"/>
                    </a:lnTo>
                    <a:lnTo>
                      <a:pt x="2773" y="7889"/>
                    </a:lnTo>
                    <a:lnTo>
                      <a:pt x="2929" y="7880"/>
                    </a:lnTo>
                    <a:lnTo>
                      <a:pt x="3075" y="7851"/>
                    </a:lnTo>
                    <a:lnTo>
                      <a:pt x="3220" y="7831"/>
                    </a:lnTo>
                    <a:lnTo>
                      <a:pt x="3493" y="7763"/>
                    </a:lnTo>
                    <a:lnTo>
                      <a:pt x="3746" y="7685"/>
                    </a:lnTo>
                    <a:lnTo>
                      <a:pt x="3960" y="7607"/>
                    </a:lnTo>
                    <a:lnTo>
                      <a:pt x="4135" y="7529"/>
                    </a:lnTo>
                    <a:lnTo>
                      <a:pt x="4271" y="7471"/>
                    </a:lnTo>
                    <a:lnTo>
                      <a:pt x="4388" y="7413"/>
                    </a:lnTo>
                    <a:lnTo>
                      <a:pt x="4427" y="7471"/>
                    </a:lnTo>
                    <a:lnTo>
                      <a:pt x="4553" y="7637"/>
                    </a:lnTo>
                    <a:lnTo>
                      <a:pt x="4651" y="7734"/>
                    </a:lnTo>
                    <a:lnTo>
                      <a:pt x="4758" y="7851"/>
                    </a:lnTo>
                    <a:lnTo>
                      <a:pt x="4884" y="7958"/>
                    </a:lnTo>
                    <a:lnTo>
                      <a:pt x="5020" y="8074"/>
                    </a:lnTo>
                    <a:lnTo>
                      <a:pt x="5176" y="8172"/>
                    </a:lnTo>
                    <a:lnTo>
                      <a:pt x="5341" y="8259"/>
                    </a:lnTo>
                    <a:lnTo>
                      <a:pt x="5429" y="8298"/>
                    </a:lnTo>
                    <a:lnTo>
                      <a:pt x="5526" y="8337"/>
                    </a:lnTo>
                    <a:lnTo>
                      <a:pt x="5623" y="8356"/>
                    </a:lnTo>
                    <a:lnTo>
                      <a:pt x="5721" y="8376"/>
                    </a:lnTo>
                    <a:lnTo>
                      <a:pt x="5818" y="8395"/>
                    </a:lnTo>
                    <a:lnTo>
                      <a:pt x="6022" y="8395"/>
                    </a:lnTo>
                    <a:lnTo>
                      <a:pt x="6129" y="8376"/>
                    </a:lnTo>
                    <a:lnTo>
                      <a:pt x="6246" y="8356"/>
                    </a:lnTo>
                    <a:lnTo>
                      <a:pt x="6353" y="8317"/>
                    </a:lnTo>
                    <a:lnTo>
                      <a:pt x="6470" y="8269"/>
                    </a:lnTo>
                    <a:lnTo>
                      <a:pt x="6586" y="8210"/>
                    </a:lnTo>
                    <a:lnTo>
                      <a:pt x="6742" y="8123"/>
                    </a:lnTo>
                    <a:lnTo>
                      <a:pt x="6888" y="8026"/>
                    </a:lnTo>
                    <a:lnTo>
                      <a:pt x="7034" y="7919"/>
                    </a:lnTo>
                    <a:lnTo>
                      <a:pt x="7170" y="7821"/>
                    </a:lnTo>
                    <a:lnTo>
                      <a:pt x="7297" y="7705"/>
                    </a:lnTo>
                    <a:lnTo>
                      <a:pt x="7413" y="7598"/>
                    </a:lnTo>
                    <a:lnTo>
                      <a:pt x="7520" y="7471"/>
                    </a:lnTo>
                    <a:lnTo>
                      <a:pt x="7627" y="7354"/>
                    </a:lnTo>
                    <a:lnTo>
                      <a:pt x="7725" y="7228"/>
                    </a:lnTo>
                    <a:lnTo>
                      <a:pt x="7812" y="7101"/>
                    </a:lnTo>
                    <a:lnTo>
                      <a:pt x="7900" y="6975"/>
                    </a:lnTo>
                    <a:lnTo>
                      <a:pt x="7977" y="6839"/>
                    </a:lnTo>
                    <a:lnTo>
                      <a:pt x="8046" y="6703"/>
                    </a:lnTo>
                    <a:lnTo>
                      <a:pt x="8114" y="6566"/>
                    </a:lnTo>
                    <a:lnTo>
                      <a:pt x="8172" y="6430"/>
                    </a:lnTo>
                    <a:lnTo>
                      <a:pt x="8221" y="6284"/>
                    </a:lnTo>
                    <a:lnTo>
                      <a:pt x="8318" y="6002"/>
                    </a:lnTo>
                    <a:lnTo>
                      <a:pt x="8386" y="5701"/>
                    </a:lnTo>
                    <a:lnTo>
                      <a:pt x="8435" y="5409"/>
                    </a:lnTo>
                    <a:lnTo>
                      <a:pt x="8464" y="5107"/>
                    </a:lnTo>
                    <a:lnTo>
                      <a:pt x="8483" y="4806"/>
                    </a:lnTo>
                    <a:lnTo>
                      <a:pt x="8483" y="4504"/>
                    </a:lnTo>
                    <a:lnTo>
                      <a:pt x="8474" y="4212"/>
                    </a:lnTo>
                    <a:lnTo>
                      <a:pt x="8454" y="3920"/>
                    </a:lnTo>
                    <a:lnTo>
                      <a:pt x="8415" y="3629"/>
                    </a:lnTo>
                    <a:lnTo>
                      <a:pt x="8376" y="3356"/>
                    </a:lnTo>
                    <a:lnTo>
                      <a:pt x="8328" y="3084"/>
                    </a:lnTo>
                    <a:lnTo>
                      <a:pt x="8269" y="2821"/>
                    </a:lnTo>
                    <a:lnTo>
                      <a:pt x="8211" y="2578"/>
                    </a:lnTo>
                    <a:lnTo>
                      <a:pt x="8153" y="2335"/>
                    </a:lnTo>
                    <a:lnTo>
                      <a:pt x="8026" y="1916"/>
                    </a:lnTo>
                    <a:lnTo>
                      <a:pt x="7909" y="1566"/>
                    </a:lnTo>
                    <a:lnTo>
                      <a:pt x="7812" y="1294"/>
                    </a:lnTo>
                    <a:lnTo>
                      <a:pt x="7715" y="1070"/>
                    </a:lnTo>
                    <a:lnTo>
                      <a:pt x="6217" y="68"/>
                    </a:lnTo>
                    <a:lnTo>
                      <a:pt x="5769" y="29"/>
                    </a:lnTo>
                    <a:lnTo>
                      <a:pt x="5341" y="10"/>
                    </a:lnTo>
                    <a:lnTo>
                      <a:pt x="495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
              <p:cNvSpPr/>
              <p:nvPr/>
            </p:nvSpPr>
            <p:spPr>
              <a:xfrm>
                <a:off x="3411775" y="2234025"/>
                <a:ext cx="71525" cy="78100"/>
              </a:xfrm>
              <a:custGeom>
                <a:rect b="b" l="l" r="r" t="t"/>
                <a:pathLst>
                  <a:path extrusionOk="0" h="3124" w="2861">
                    <a:moveTo>
                      <a:pt x="1392" y="0"/>
                    </a:moveTo>
                    <a:lnTo>
                      <a:pt x="1" y="2121"/>
                    </a:lnTo>
                    <a:lnTo>
                      <a:pt x="1499" y="3123"/>
                    </a:lnTo>
                    <a:lnTo>
                      <a:pt x="2861" y="1002"/>
                    </a:lnTo>
                    <a:lnTo>
                      <a:pt x="139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
              <p:cNvSpPr/>
              <p:nvPr/>
            </p:nvSpPr>
            <p:spPr>
              <a:xfrm>
                <a:off x="3268050" y="2407425"/>
                <a:ext cx="179500" cy="135975"/>
              </a:xfrm>
              <a:custGeom>
                <a:rect b="b" l="l" r="r" t="t"/>
                <a:pathLst>
                  <a:path extrusionOk="0" fill="none" h="5439" w="7180">
                    <a:moveTo>
                      <a:pt x="7180" y="0"/>
                    </a:moveTo>
                    <a:lnTo>
                      <a:pt x="7180" y="0"/>
                    </a:lnTo>
                    <a:lnTo>
                      <a:pt x="6129" y="691"/>
                    </a:lnTo>
                    <a:lnTo>
                      <a:pt x="5078" y="1401"/>
                    </a:lnTo>
                    <a:lnTo>
                      <a:pt x="4057" y="2111"/>
                    </a:lnTo>
                    <a:lnTo>
                      <a:pt x="3561" y="2462"/>
                    </a:lnTo>
                    <a:lnTo>
                      <a:pt x="3084" y="2812"/>
                    </a:lnTo>
                    <a:lnTo>
                      <a:pt x="2617" y="3162"/>
                    </a:lnTo>
                    <a:lnTo>
                      <a:pt x="2170" y="3503"/>
                    </a:lnTo>
                    <a:lnTo>
                      <a:pt x="1742" y="3843"/>
                    </a:lnTo>
                    <a:lnTo>
                      <a:pt x="1343" y="4174"/>
                    </a:lnTo>
                    <a:lnTo>
                      <a:pt x="964" y="4505"/>
                    </a:lnTo>
                    <a:lnTo>
                      <a:pt x="613" y="4826"/>
                    </a:lnTo>
                    <a:lnTo>
                      <a:pt x="292" y="5137"/>
                    </a:lnTo>
                    <a:lnTo>
                      <a:pt x="0" y="5438"/>
                    </a:lnTo>
                  </a:path>
                </a:pathLst>
              </a:custGeom>
              <a:solidFill>
                <a:schemeClr val="accent6"/>
              </a:solidFill>
              <a:ln cap="rnd" cmpd="sng" w="7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
              <p:cNvSpPr/>
              <p:nvPr/>
            </p:nvSpPr>
            <p:spPr>
              <a:xfrm>
                <a:off x="3627250" y="2285350"/>
                <a:ext cx="212100" cy="209900"/>
              </a:xfrm>
              <a:custGeom>
                <a:rect b="b" l="l" r="r" t="t"/>
                <a:pathLst>
                  <a:path extrusionOk="0" h="8396" w="8484">
                    <a:moveTo>
                      <a:pt x="3532" y="0"/>
                    </a:moveTo>
                    <a:lnTo>
                      <a:pt x="3143" y="10"/>
                    </a:lnTo>
                    <a:lnTo>
                      <a:pt x="2715" y="29"/>
                    </a:lnTo>
                    <a:lnTo>
                      <a:pt x="2258" y="68"/>
                    </a:lnTo>
                    <a:lnTo>
                      <a:pt x="769" y="1070"/>
                    </a:lnTo>
                    <a:lnTo>
                      <a:pt x="672" y="1294"/>
                    </a:lnTo>
                    <a:lnTo>
                      <a:pt x="575" y="1566"/>
                    </a:lnTo>
                    <a:lnTo>
                      <a:pt x="458" y="1916"/>
                    </a:lnTo>
                    <a:lnTo>
                      <a:pt x="331" y="2335"/>
                    </a:lnTo>
                    <a:lnTo>
                      <a:pt x="273" y="2578"/>
                    </a:lnTo>
                    <a:lnTo>
                      <a:pt x="215" y="2821"/>
                    </a:lnTo>
                    <a:lnTo>
                      <a:pt x="156" y="3084"/>
                    </a:lnTo>
                    <a:lnTo>
                      <a:pt x="108" y="3356"/>
                    </a:lnTo>
                    <a:lnTo>
                      <a:pt x="69" y="3629"/>
                    </a:lnTo>
                    <a:lnTo>
                      <a:pt x="30" y="3920"/>
                    </a:lnTo>
                    <a:lnTo>
                      <a:pt x="10" y="4212"/>
                    </a:lnTo>
                    <a:lnTo>
                      <a:pt x="1" y="4504"/>
                    </a:lnTo>
                    <a:lnTo>
                      <a:pt x="1" y="4806"/>
                    </a:lnTo>
                    <a:lnTo>
                      <a:pt x="20" y="5107"/>
                    </a:lnTo>
                    <a:lnTo>
                      <a:pt x="49" y="5409"/>
                    </a:lnTo>
                    <a:lnTo>
                      <a:pt x="98" y="5701"/>
                    </a:lnTo>
                    <a:lnTo>
                      <a:pt x="166" y="6002"/>
                    </a:lnTo>
                    <a:lnTo>
                      <a:pt x="263" y="6284"/>
                    </a:lnTo>
                    <a:lnTo>
                      <a:pt x="312" y="6430"/>
                    </a:lnTo>
                    <a:lnTo>
                      <a:pt x="370" y="6566"/>
                    </a:lnTo>
                    <a:lnTo>
                      <a:pt x="438" y="6703"/>
                    </a:lnTo>
                    <a:lnTo>
                      <a:pt x="507" y="6839"/>
                    </a:lnTo>
                    <a:lnTo>
                      <a:pt x="584" y="6975"/>
                    </a:lnTo>
                    <a:lnTo>
                      <a:pt x="672" y="7101"/>
                    </a:lnTo>
                    <a:lnTo>
                      <a:pt x="759" y="7228"/>
                    </a:lnTo>
                    <a:lnTo>
                      <a:pt x="857" y="7354"/>
                    </a:lnTo>
                    <a:lnTo>
                      <a:pt x="954" y="7471"/>
                    </a:lnTo>
                    <a:lnTo>
                      <a:pt x="1071" y="7598"/>
                    </a:lnTo>
                    <a:lnTo>
                      <a:pt x="1188" y="7705"/>
                    </a:lnTo>
                    <a:lnTo>
                      <a:pt x="1314" y="7821"/>
                    </a:lnTo>
                    <a:lnTo>
                      <a:pt x="1450" y="7919"/>
                    </a:lnTo>
                    <a:lnTo>
                      <a:pt x="1586" y="8026"/>
                    </a:lnTo>
                    <a:lnTo>
                      <a:pt x="1742" y="8123"/>
                    </a:lnTo>
                    <a:lnTo>
                      <a:pt x="1898" y="8210"/>
                    </a:lnTo>
                    <a:lnTo>
                      <a:pt x="2014" y="8269"/>
                    </a:lnTo>
                    <a:lnTo>
                      <a:pt x="2131" y="8317"/>
                    </a:lnTo>
                    <a:lnTo>
                      <a:pt x="2238" y="8356"/>
                    </a:lnTo>
                    <a:lnTo>
                      <a:pt x="2345" y="8376"/>
                    </a:lnTo>
                    <a:lnTo>
                      <a:pt x="2452" y="8395"/>
                    </a:lnTo>
                    <a:lnTo>
                      <a:pt x="2666" y="8395"/>
                    </a:lnTo>
                    <a:lnTo>
                      <a:pt x="2763" y="8376"/>
                    </a:lnTo>
                    <a:lnTo>
                      <a:pt x="2861" y="8356"/>
                    </a:lnTo>
                    <a:lnTo>
                      <a:pt x="2958" y="8337"/>
                    </a:lnTo>
                    <a:lnTo>
                      <a:pt x="3046" y="8298"/>
                    </a:lnTo>
                    <a:lnTo>
                      <a:pt x="3133" y="8259"/>
                    </a:lnTo>
                    <a:lnTo>
                      <a:pt x="3308" y="8172"/>
                    </a:lnTo>
                    <a:lnTo>
                      <a:pt x="3464" y="8074"/>
                    </a:lnTo>
                    <a:lnTo>
                      <a:pt x="3600" y="7958"/>
                    </a:lnTo>
                    <a:lnTo>
                      <a:pt x="3727" y="7851"/>
                    </a:lnTo>
                    <a:lnTo>
                      <a:pt x="3834" y="7734"/>
                    </a:lnTo>
                    <a:lnTo>
                      <a:pt x="3921" y="7637"/>
                    </a:lnTo>
                    <a:lnTo>
                      <a:pt x="4048" y="7471"/>
                    </a:lnTo>
                    <a:lnTo>
                      <a:pt x="4096" y="7413"/>
                    </a:lnTo>
                    <a:lnTo>
                      <a:pt x="4213" y="7471"/>
                    </a:lnTo>
                    <a:lnTo>
                      <a:pt x="4339" y="7529"/>
                    </a:lnTo>
                    <a:lnTo>
                      <a:pt x="4524" y="7607"/>
                    </a:lnTo>
                    <a:lnTo>
                      <a:pt x="4738" y="7685"/>
                    </a:lnTo>
                    <a:lnTo>
                      <a:pt x="4991" y="7763"/>
                    </a:lnTo>
                    <a:lnTo>
                      <a:pt x="5264" y="7831"/>
                    </a:lnTo>
                    <a:lnTo>
                      <a:pt x="5409" y="7851"/>
                    </a:lnTo>
                    <a:lnTo>
                      <a:pt x="5555" y="7880"/>
                    </a:lnTo>
                    <a:lnTo>
                      <a:pt x="5711" y="7889"/>
                    </a:lnTo>
                    <a:lnTo>
                      <a:pt x="5867" y="7899"/>
                    </a:lnTo>
                    <a:lnTo>
                      <a:pt x="6188" y="7899"/>
                    </a:lnTo>
                    <a:lnTo>
                      <a:pt x="6353" y="7880"/>
                    </a:lnTo>
                    <a:lnTo>
                      <a:pt x="6518" y="7851"/>
                    </a:lnTo>
                    <a:lnTo>
                      <a:pt x="6674" y="7812"/>
                    </a:lnTo>
                    <a:lnTo>
                      <a:pt x="6839" y="7763"/>
                    </a:lnTo>
                    <a:lnTo>
                      <a:pt x="6995" y="7695"/>
                    </a:lnTo>
                    <a:lnTo>
                      <a:pt x="7151" y="7617"/>
                    </a:lnTo>
                    <a:lnTo>
                      <a:pt x="7306" y="7520"/>
                    </a:lnTo>
                    <a:lnTo>
                      <a:pt x="7452" y="7413"/>
                    </a:lnTo>
                    <a:lnTo>
                      <a:pt x="7598" y="7286"/>
                    </a:lnTo>
                    <a:lnTo>
                      <a:pt x="7734" y="7140"/>
                    </a:lnTo>
                    <a:lnTo>
                      <a:pt x="7861" y="6975"/>
                    </a:lnTo>
                    <a:lnTo>
                      <a:pt x="7987" y="6790"/>
                    </a:lnTo>
                    <a:lnTo>
                      <a:pt x="8133" y="6537"/>
                    </a:lnTo>
                    <a:lnTo>
                      <a:pt x="8250" y="6294"/>
                    </a:lnTo>
                    <a:lnTo>
                      <a:pt x="8338" y="6051"/>
                    </a:lnTo>
                    <a:lnTo>
                      <a:pt x="8406" y="5817"/>
                    </a:lnTo>
                    <a:lnTo>
                      <a:pt x="8454" y="5584"/>
                    </a:lnTo>
                    <a:lnTo>
                      <a:pt x="8474" y="5360"/>
                    </a:lnTo>
                    <a:lnTo>
                      <a:pt x="8484" y="5146"/>
                    </a:lnTo>
                    <a:lnTo>
                      <a:pt x="8464" y="4932"/>
                    </a:lnTo>
                    <a:lnTo>
                      <a:pt x="8435" y="4728"/>
                    </a:lnTo>
                    <a:lnTo>
                      <a:pt x="8386" y="4524"/>
                    </a:lnTo>
                    <a:lnTo>
                      <a:pt x="8328" y="4339"/>
                    </a:lnTo>
                    <a:lnTo>
                      <a:pt x="8260" y="4154"/>
                    </a:lnTo>
                    <a:lnTo>
                      <a:pt x="8172" y="3969"/>
                    </a:lnTo>
                    <a:lnTo>
                      <a:pt x="8085" y="3804"/>
                    </a:lnTo>
                    <a:lnTo>
                      <a:pt x="7987" y="3638"/>
                    </a:lnTo>
                    <a:lnTo>
                      <a:pt x="7880" y="3483"/>
                    </a:lnTo>
                    <a:lnTo>
                      <a:pt x="7764" y="3337"/>
                    </a:lnTo>
                    <a:lnTo>
                      <a:pt x="7647" y="3191"/>
                    </a:lnTo>
                    <a:lnTo>
                      <a:pt x="7530" y="3064"/>
                    </a:lnTo>
                    <a:lnTo>
                      <a:pt x="7413" y="2938"/>
                    </a:lnTo>
                    <a:lnTo>
                      <a:pt x="7180" y="2724"/>
                    </a:lnTo>
                    <a:lnTo>
                      <a:pt x="6966" y="2539"/>
                    </a:lnTo>
                    <a:lnTo>
                      <a:pt x="6781" y="2393"/>
                    </a:lnTo>
                    <a:lnTo>
                      <a:pt x="6635" y="2286"/>
                    </a:lnTo>
                    <a:lnTo>
                      <a:pt x="6499" y="2208"/>
                    </a:lnTo>
                    <a:lnTo>
                      <a:pt x="6518" y="2092"/>
                    </a:lnTo>
                    <a:lnTo>
                      <a:pt x="6538" y="1965"/>
                    </a:lnTo>
                    <a:lnTo>
                      <a:pt x="6548" y="1800"/>
                    </a:lnTo>
                    <a:lnTo>
                      <a:pt x="6538" y="1702"/>
                    </a:lnTo>
                    <a:lnTo>
                      <a:pt x="6528" y="1605"/>
                    </a:lnTo>
                    <a:lnTo>
                      <a:pt x="6509" y="1508"/>
                    </a:lnTo>
                    <a:lnTo>
                      <a:pt x="6489" y="1391"/>
                    </a:lnTo>
                    <a:lnTo>
                      <a:pt x="6450" y="1284"/>
                    </a:lnTo>
                    <a:lnTo>
                      <a:pt x="6402" y="1177"/>
                    </a:lnTo>
                    <a:lnTo>
                      <a:pt x="6343" y="1060"/>
                    </a:lnTo>
                    <a:lnTo>
                      <a:pt x="6266" y="944"/>
                    </a:lnTo>
                    <a:lnTo>
                      <a:pt x="6178" y="837"/>
                    </a:lnTo>
                    <a:lnTo>
                      <a:pt x="6081" y="730"/>
                    </a:lnTo>
                    <a:lnTo>
                      <a:pt x="5954" y="623"/>
                    </a:lnTo>
                    <a:lnTo>
                      <a:pt x="5818" y="525"/>
                    </a:lnTo>
                    <a:lnTo>
                      <a:pt x="5653" y="428"/>
                    </a:lnTo>
                    <a:lnTo>
                      <a:pt x="5478" y="341"/>
                    </a:lnTo>
                    <a:lnTo>
                      <a:pt x="5273" y="263"/>
                    </a:lnTo>
                    <a:lnTo>
                      <a:pt x="5050" y="195"/>
                    </a:lnTo>
                    <a:lnTo>
                      <a:pt x="4797" y="127"/>
                    </a:lnTo>
                    <a:lnTo>
                      <a:pt x="4524" y="78"/>
                    </a:lnTo>
                    <a:lnTo>
                      <a:pt x="4223" y="39"/>
                    </a:lnTo>
                    <a:lnTo>
                      <a:pt x="3892" y="19"/>
                    </a:lnTo>
                    <a:lnTo>
                      <a:pt x="353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
              <p:cNvSpPr/>
              <p:nvPr/>
            </p:nvSpPr>
            <p:spPr>
              <a:xfrm>
                <a:off x="3612175" y="2234025"/>
                <a:ext cx="71525" cy="78100"/>
              </a:xfrm>
              <a:custGeom>
                <a:rect b="b" l="l" r="r" t="t"/>
                <a:pathLst>
                  <a:path extrusionOk="0" h="3124" w="2861">
                    <a:moveTo>
                      <a:pt x="1479" y="0"/>
                    </a:moveTo>
                    <a:lnTo>
                      <a:pt x="1" y="1002"/>
                    </a:lnTo>
                    <a:lnTo>
                      <a:pt x="1372" y="3123"/>
                    </a:lnTo>
                    <a:lnTo>
                      <a:pt x="2861" y="2121"/>
                    </a:lnTo>
                    <a:lnTo>
                      <a:pt x="147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
              <p:cNvSpPr/>
              <p:nvPr/>
            </p:nvSpPr>
            <p:spPr>
              <a:xfrm>
                <a:off x="3404475" y="2616825"/>
                <a:ext cx="291400" cy="233000"/>
              </a:xfrm>
              <a:custGeom>
                <a:rect b="b" l="l" r="r" t="t"/>
                <a:pathLst>
                  <a:path extrusionOk="0" h="9320" w="11656">
                    <a:moveTo>
                      <a:pt x="4661" y="0"/>
                    </a:moveTo>
                    <a:lnTo>
                      <a:pt x="4427" y="10"/>
                    </a:lnTo>
                    <a:lnTo>
                      <a:pt x="4184" y="29"/>
                    </a:lnTo>
                    <a:lnTo>
                      <a:pt x="3950" y="59"/>
                    </a:lnTo>
                    <a:lnTo>
                      <a:pt x="3727" y="98"/>
                    </a:lnTo>
                    <a:lnTo>
                      <a:pt x="3503" y="146"/>
                    </a:lnTo>
                    <a:lnTo>
                      <a:pt x="3279" y="214"/>
                    </a:lnTo>
                    <a:lnTo>
                      <a:pt x="3065" y="282"/>
                    </a:lnTo>
                    <a:lnTo>
                      <a:pt x="2851" y="370"/>
                    </a:lnTo>
                    <a:lnTo>
                      <a:pt x="2647" y="467"/>
                    </a:lnTo>
                    <a:lnTo>
                      <a:pt x="2443" y="565"/>
                    </a:lnTo>
                    <a:lnTo>
                      <a:pt x="2248" y="681"/>
                    </a:lnTo>
                    <a:lnTo>
                      <a:pt x="2063" y="798"/>
                    </a:lnTo>
                    <a:lnTo>
                      <a:pt x="1878" y="934"/>
                    </a:lnTo>
                    <a:lnTo>
                      <a:pt x="1703" y="1070"/>
                    </a:lnTo>
                    <a:lnTo>
                      <a:pt x="1528" y="1216"/>
                    </a:lnTo>
                    <a:lnTo>
                      <a:pt x="1373" y="1372"/>
                    </a:lnTo>
                    <a:lnTo>
                      <a:pt x="1217" y="1537"/>
                    </a:lnTo>
                    <a:lnTo>
                      <a:pt x="1071" y="1703"/>
                    </a:lnTo>
                    <a:lnTo>
                      <a:pt x="935" y="1878"/>
                    </a:lnTo>
                    <a:lnTo>
                      <a:pt x="799" y="2063"/>
                    </a:lnTo>
                    <a:lnTo>
                      <a:pt x="682" y="2247"/>
                    </a:lnTo>
                    <a:lnTo>
                      <a:pt x="565" y="2442"/>
                    </a:lnTo>
                    <a:lnTo>
                      <a:pt x="468" y="2646"/>
                    </a:lnTo>
                    <a:lnTo>
                      <a:pt x="371" y="2851"/>
                    </a:lnTo>
                    <a:lnTo>
                      <a:pt x="283" y="3065"/>
                    </a:lnTo>
                    <a:lnTo>
                      <a:pt x="215" y="3279"/>
                    </a:lnTo>
                    <a:lnTo>
                      <a:pt x="147" y="3502"/>
                    </a:lnTo>
                    <a:lnTo>
                      <a:pt x="98" y="3726"/>
                    </a:lnTo>
                    <a:lnTo>
                      <a:pt x="59" y="3960"/>
                    </a:lnTo>
                    <a:lnTo>
                      <a:pt x="30" y="4193"/>
                    </a:lnTo>
                    <a:lnTo>
                      <a:pt x="11" y="4427"/>
                    </a:lnTo>
                    <a:lnTo>
                      <a:pt x="1" y="4660"/>
                    </a:lnTo>
                    <a:lnTo>
                      <a:pt x="11" y="4903"/>
                    </a:lnTo>
                    <a:lnTo>
                      <a:pt x="30" y="5137"/>
                    </a:lnTo>
                    <a:lnTo>
                      <a:pt x="59" y="5370"/>
                    </a:lnTo>
                    <a:lnTo>
                      <a:pt x="98" y="5604"/>
                    </a:lnTo>
                    <a:lnTo>
                      <a:pt x="147" y="5827"/>
                    </a:lnTo>
                    <a:lnTo>
                      <a:pt x="215" y="6041"/>
                    </a:lnTo>
                    <a:lnTo>
                      <a:pt x="283" y="6265"/>
                    </a:lnTo>
                    <a:lnTo>
                      <a:pt x="371" y="6469"/>
                    </a:lnTo>
                    <a:lnTo>
                      <a:pt x="468" y="6674"/>
                    </a:lnTo>
                    <a:lnTo>
                      <a:pt x="565" y="6878"/>
                    </a:lnTo>
                    <a:lnTo>
                      <a:pt x="682" y="7073"/>
                    </a:lnTo>
                    <a:lnTo>
                      <a:pt x="799" y="7267"/>
                    </a:lnTo>
                    <a:lnTo>
                      <a:pt x="935" y="7442"/>
                    </a:lnTo>
                    <a:lnTo>
                      <a:pt x="1071" y="7627"/>
                    </a:lnTo>
                    <a:lnTo>
                      <a:pt x="1217" y="7792"/>
                    </a:lnTo>
                    <a:lnTo>
                      <a:pt x="1373" y="7958"/>
                    </a:lnTo>
                    <a:lnTo>
                      <a:pt x="1528" y="8104"/>
                    </a:lnTo>
                    <a:lnTo>
                      <a:pt x="1703" y="8259"/>
                    </a:lnTo>
                    <a:lnTo>
                      <a:pt x="1878" y="8396"/>
                    </a:lnTo>
                    <a:lnTo>
                      <a:pt x="2063" y="8522"/>
                    </a:lnTo>
                    <a:lnTo>
                      <a:pt x="2248" y="8648"/>
                    </a:lnTo>
                    <a:lnTo>
                      <a:pt x="2443" y="8755"/>
                    </a:lnTo>
                    <a:lnTo>
                      <a:pt x="2647" y="8862"/>
                    </a:lnTo>
                    <a:lnTo>
                      <a:pt x="2851" y="8960"/>
                    </a:lnTo>
                    <a:lnTo>
                      <a:pt x="3065" y="9038"/>
                    </a:lnTo>
                    <a:lnTo>
                      <a:pt x="3279" y="9115"/>
                    </a:lnTo>
                    <a:lnTo>
                      <a:pt x="3503" y="9174"/>
                    </a:lnTo>
                    <a:lnTo>
                      <a:pt x="3727" y="9232"/>
                    </a:lnTo>
                    <a:lnTo>
                      <a:pt x="3950" y="9271"/>
                    </a:lnTo>
                    <a:lnTo>
                      <a:pt x="4184" y="9300"/>
                    </a:lnTo>
                    <a:lnTo>
                      <a:pt x="4427" y="9320"/>
                    </a:lnTo>
                    <a:lnTo>
                      <a:pt x="7229" y="9320"/>
                    </a:lnTo>
                    <a:lnTo>
                      <a:pt x="7462" y="9300"/>
                    </a:lnTo>
                    <a:lnTo>
                      <a:pt x="7696" y="9271"/>
                    </a:lnTo>
                    <a:lnTo>
                      <a:pt x="7929" y="9232"/>
                    </a:lnTo>
                    <a:lnTo>
                      <a:pt x="8153" y="9174"/>
                    </a:lnTo>
                    <a:lnTo>
                      <a:pt x="8377" y="9115"/>
                    </a:lnTo>
                    <a:lnTo>
                      <a:pt x="8591" y="9038"/>
                    </a:lnTo>
                    <a:lnTo>
                      <a:pt x="8805" y="8960"/>
                    </a:lnTo>
                    <a:lnTo>
                      <a:pt x="9009" y="8862"/>
                    </a:lnTo>
                    <a:lnTo>
                      <a:pt x="9204" y="8755"/>
                    </a:lnTo>
                    <a:lnTo>
                      <a:pt x="9408" y="8648"/>
                    </a:lnTo>
                    <a:lnTo>
                      <a:pt x="9593" y="8522"/>
                    </a:lnTo>
                    <a:lnTo>
                      <a:pt x="9778" y="8396"/>
                    </a:lnTo>
                    <a:lnTo>
                      <a:pt x="9953" y="8259"/>
                    </a:lnTo>
                    <a:lnTo>
                      <a:pt x="10118" y="8104"/>
                    </a:lnTo>
                    <a:lnTo>
                      <a:pt x="10283" y="7958"/>
                    </a:lnTo>
                    <a:lnTo>
                      <a:pt x="10439" y="7792"/>
                    </a:lnTo>
                    <a:lnTo>
                      <a:pt x="10585" y="7627"/>
                    </a:lnTo>
                    <a:lnTo>
                      <a:pt x="10721" y="7442"/>
                    </a:lnTo>
                    <a:lnTo>
                      <a:pt x="10857" y="7267"/>
                    </a:lnTo>
                    <a:lnTo>
                      <a:pt x="10974" y="7073"/>
                    </a:lnTo>
                    <a:lnTo>
                      <a:pt x="11091" y="6878"/>
                    </a:lnTo>
                    <a:lnTo>
                      <a:pt x="11188" y="6674"/>
                    </a:lnTo>
                    <a:lnTo>
                      <a:pt x="11285" y="6469"/>
                    </a:lnTo>
                    <a:lnTo>
                      <a:pt x="11363" y="6265"/>
                    </a:lnTo>
                    <a:lnTo>
                      <a:pt x="11441" y="6041"/>
                    </a:lnTo>
                    <a:lnTo>
                      <a:pt x="11499" y="5827"/>
                    </a:lnTo>
                    <a:lnTo>
                      <a:pt x="11558" y="5604"/>
                    </a:lnTo>
                    <a:lnTo>
                      <a:pt x="11597" y="5370"/>
                    </a:lnTo>
                    <a:lnTo>
                      <a:pt x="11626" y="5137"/>
                    </a:lnTo>
                    <a:lnTo>
                      <a:pt x="11645" y="4903"/>
                    </a:lnTo>
                    <a:lnTo>
                      <a:pt x="11655" y="4660"/>
                    </a:lnTo>
                    <a:lnTo>
                      <a:pt x="11645" y="4427"/>
                    </a:lnTo>
                    <a:lnTo>
                      <a:pt x="11626" y="4193"/>
                    </a:lnTo>
                    <a:lnTo>
                      <a:pt x="11597" y="3960"/>
                    </a:lnTo>
                    <a:lnTo>
                      <a:pt x="11558" y="3726"/>
                    </a:lnTo>
                    <a:lnTo>
                      <a:pt x="11499" y="3502"/>
                    </a:lnTo>
                    <a:lnTo>
                      <a:pt x="11441" y="3279"/>
                    </a:lnTo>
                    <a:lnTo>
                      <a:pt x="11363" y="3065"/>
                    </a:lnTo>
                    <a:lnTo>
                      <a:pt x="11285" y="2851"/>
                    </a:lnTo>
                    <a:lnTo>
                      <a:pt x="11188" y="2646"/>
                    </a:lnTo>
                    <a:lnTo>
                      <a:pt x="11091" y="2442"/>
                    </a:lnTo>
                    <a:lnTo>
                      <a:pt x="10974" y="2247"/>
                    </a:lnTo>
                    <a:lnTo>
                      <a:pt x="10857" y="2063"/>
                    </a:lnTo>
                    <a:lnTo>
                      <a:pt x="10721" y="1878"/>
                    </a:lnTo>
                    <a:lnTo>
                      <a:pt x="10585" y="1703"/>
                    </a:lnTo>
                    <a:lnTo>
                      <a:pt x="10439" y="1537"/>
                    </a:lnTo>
                    <a:lnTo>
                      <a:pt x="10283" y="1372"/>
                    </a:lnTo>
                    <a:lnTo>
                      <a:pt x="10118" y="1216"/>
                    </a:lnTo>
                    <a:lnTo>
                      <a:pt x="9953" y="1070"/>
                    </a:lnTo>
                    <a:lnTo>
                      <a:pt x="9778" y="934"/>
                    </a:lnTo>
                    <a:lnTo>
                      <a:pt x="9593" y="798"/>
                    </a:lnTo>
                    <a:lnTo>
                      <a:pt x="9408" y="681"/>
                    </a:lnTo>
                    <a:lnTo>
                      <a:pt x="9204" y="565"/>
                    </a:lnTo>
                    <a:lnTo>
                      <a:pt x="9009" y="467"/>
                    </a:lnTo>
                    <a:lnTo>
                      <a:pt x="8805" y="370"/>
                    </a:lnTo>
                    <a:lnTo>
                      <a:pt x="8591" y="282"/>
                    </a:lnTo>
                    <a:lnTo>
                      <a:pt x="8377" y="214"/>
                    </a:lnTo>
                    <a:lnTo>
                      <a:pt x="8153" y="146"/>
                    </a:lnTo>
                    <a:lnTo>
                      <a:pt x="7929" y="98"/>
                    </a:lnTo>
                    <a:lnTo>
                      <a:pt x="7696" y="59"/>
                    </a:lnTo>
                    <a:lnTo>
                      <a:pt x="7462" y="29"/>
                    </a:lnTo>
                    <a:lnTo>
                      <a:pt x="7229" y="10"/>
                    </a:lnTo>
                    <a:lnTo>
                      <a:pt x="6995" y="0"/>
                    </a:lnTo>
                    <a:close/>
                  </a:path>
                </a:pathLst>
              </a:custGeom>
              <a:solidFill>
                <a:srgbClr val="FF46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
              <p:cNvSpPr/>
              <p:nvPr/>
            </p:nvSpPr>
            <p:spPr>
              <a:xfrm>
                <a:off x="3398400" y="2360725"/>
                <a:ext cx="303550" cy="408350"/>
              </a:xfrm>
              <a:custGeom>
                <a:rect b="b" l="l" r="r" t="t"/>
                <a:pathLst>
                  <a:path extrusionOk="0" h="16334" w="12142">
                    <a:moveTo>
                      <a:pt x="3230" y="1"/>
                    </a:moveTo>
                    <a:lnTo>
                      <a:pt x="3065" y="10"/>
                    </a:lnTo>
                    <a:lnTo>
                      <a:pt x="2900" y="30"/>
                    </a:lnTo>
                    <a:lnTo>
                      <a:pt x="2734" y="49"/>
                    </a:lnTo>
                    <a:lnTo>
                      <a:pt x="2579" y="79"/>
                    </a:lnTo>
                    <a:lnTo>
                      <a:pt x="2423" y="117"/>
                    </a:lnTo>
                    <a:lnTo>
                      <a:pt x="2277" y="156"/>
                    </a:lnTo>
                    <a:lnTo>
                      <a:pt x="2131" y="205"/>
                    </a:lnTo>
                    <a:lnTo>
                      <a:pt x="1995" y="254"/>
                    </a:lnTo>
                    <a:lnTo>
                      <a:pt x="1859" y="312"/>
                    </a:lnTo>
                    <a:lnTo>
                      <a:pt x="1732" y="370"/>
                    </a:lnTo>
                    <a:lnTo>
                      <a:pt x="1606" y="438"/>
                    </a:lnTo>
                    <a:lnTo>
                      <a:pt x="1489" y="516"/>
                    </a:lnTo>
                    <a:lnTo>
                      <a:pt x="1372" y="594"/>
                    </a:lnTo>
                    <a:lnTo>
                      <a:pt x="1265" y="672"/>
                    </a:lnTo>
                    <a:lnTo>
                      <a:pt x="1158" y="759"/>
                    </a:lnTo>
                    <a:lnTo>
                      <a:pt x="1061" y="847"/>
                    </a:lnTo>
                    <a:lnTo>
                      <a:pt x="973" y="944"/>
                    </a:lnTo>
                    <a:lnTo>
                      <a:pt x="886" y="1042"/>
                    </a:lnTo>
                    <a:lnTo>
                      <a:pt x="808" y="1139"/>
                    </a:lnTo>
                    <a:lnTo>
                      <a:pt x="730" y="1246"/>
                    </a:lnTo>
                    <a:lnTo>
                      <a:pt x="662" y="1353"/>
                    </a:lnTo>
                    <a:lnTo>
                      <a:pt x="604" y="1470"/>
                    </a:lnTo>
                    <a:lnTo>
                      <a:pt x="545" y="1586"/>
                    </a:lnTo>
                    <a:lnTo>
                      <a:pt x="497" y="1703"/>
                    </a:lnTo>
                    <a:lnTo>
                      <a:pt x="448" y="1820"/>
                    </a:lnTo>
                    <a:lnTo>
                      <a:pt x="419" y="1946"/>
                    </a:lnTo>
                    <a:lnTo>
                      <a:pt x="380" y="2073"/>
                    </a:lnTo>
                    <a:lnTo>
                      <a:pt x="361" y="2199"/>
                    </a:lnTo>
                    <a:lnTo>
                      <a:pt x="341" y="2326"/>
                    </a:lnTo>
                    <a:lnTo>
                      <a:pt x="331" y="2462"/>
                    </a:lnTo>
                    <a:lnTo>
                      <a:pt x="331" y="2588"/>
                    </a:lnTo>
                    <a:lnTo>
                      <a:pt x="341" y="2997"/>
                    </a:lnTo>
                    <a:lnTo>
                      <a:pt x="370" y="3386"/>
                    </a:lnTo>
                    <a:lnTo>
                      <a:pt x="409" y="3765"/>
                    </a:lnTo>
                    <a:lnTo>
                      <a:pt x="468" y="4135"/>
                    </a:lnTo>
                    <a:lnTo>
                      <a:pt x="536" y="4485"/>
                    </a:lnTo>
                    <a:lnTo>
                      <a:pt x="614" y="4826"/>
                    </a:lnTo>
                    <a:lnTo>
                      <a:pt x="779" y="5487"/>
                    </a:lnTo>
                    <a:lnTo>
                      <a:pt x="935" y="6110"/>
                    </a:lnTo>
                    <a:lnTo>
                      <a:pt x="1012" y="6411"/>
                    </a:lnTo>
                    <a:lnTo>
                      <a:pt x="1080" y="6703"/>
                    </a:lnTo>
                    <a:lnTo>
                      <a:pt x="1139" y="6995"/>
                    </a:lnTo>
                    <a:lnTo>
                      <a:pt x="1187" y="7277"/>
                    </a:lnTo>
                    <a:lnTo>
                      <a:pt x="1207" y="7559"/>
                    </a:lnTo>
                    <a:lnTo>
                      <a:pt x="1217" y="7841"/>
                    </a:lnTo>
                    <a:lnTo>
                      <a:pt x="1217" y="8036"/>
                    </a:lnTo>
                    <a:lnTo>
                      <a:pt x="1207" y="8231"/>
                    </a:lnTo>
                    <a:lnTo>
                      <a:pt x="1168" y="8629"/>
                    </a:lnTo>
                    <a:lnTo>
                      <a:pt x="1110" y="9038"/>
                    </a:lnTo>
                    <a:lnTo>
                      <a:pt x="1032" y="9466"/>
                    </a:lnTo>
                    <a:lnTo>
                      <a:pt x="935" y="9894"/>
                    </a:lnTo>
                    <a:lnTo>
                      <a:pt x="837" y="10342"/>
                    </a:lnTo>
                    <a:lnTo>
                      <a:pt x="614" y="11266"/>
                    </a:lnTo>
                    <a:lnTo>
                      <a:pt x="497" y="11742"/>
                    </a:lnTo>
                    <a:lnTo>
                      <a:pt x="390" y="12239"/>
                    </a:lnTo>
                    <a:lnTo>
                      <a:pt x="283" y="12744"/>
                    </a:lnTo>
                    <a:lnTo>
                      <a:pt x="195" y="13260"/>
                    </a:lnTo>
                    <a:lnTo>
                      <a:pt x="117" y="13785"/>
                    </a:lnTo>
                    <a:lnTo>
                      <a:pt x="59" y="14320"/>
                    </a:lnTo>
                    <a:lnTo>
                      <a:pt x="30" y="14602"/>
                    </a:lnTo>
                    <a:lnTo>
                      <a:pt x="20" y="14875"/>
                    </a:lnTo>
                    <a:lnTo>
                      <a:pt x="10" y="15157"/>
                    </a:lnTo>
                    <a:lnTo>
                      <a:pt x="1" y="15449"/>
                    </a:lnTo>
                    <a:lnTo>
                      <a:pt x="370" y="15556"/>
                    </a:lnTo>
                    <a:lnTo>
                      <a:pt x="759" y="15663"/>
                    </a:lnTo>
                    <a:lnTo>
                      <a:pt x="1168" y="15770"/>
                    </a:lnTo>
                    <a:lnTo>
                      <a:pt x="1596" y="15867"/>
                    </a:lnTo>
                    <a:lnTo>
                      <a:pt x="2044" y="15955"/>
                    </a:lnTo>
                    <a:lnTo>
                      <a:pt x="2510" y="16042"/>
                    </a:lnTo>
                    <a:lnTo>
                      <a:pt x="2987" y="16120"/>
                    </a:lnTo>
                    <a:lnTo>
                      <a:pt x="3483" y="16188"/>
                    </a:lnTo>
                    <a:lnTo>
                      <a:pt x="4106" y="16246"/>
                    </a:lnTo>
                    <a:lnTo>
                      <a:pt x="4709" y="16295"/>
                    </a:lnTo>
                    <a:lnTo>
                      <a:pt x="5293" y="16324"/>
                    </a:lnTo>
                    <a:lnTo>
                      <a:pt x="5876" y="16334"/>
                    </a:lnTo>
                    <a:lnTo>
                      <a:pt x="6265" y="16334"/>
                    </a:lnTo>
                    <a:lnTo>
                      <a:pt x="6839" y="16324"/>
                    </a:lnTo>
                    <a:lnTo>
                      <a:pt x="7433" y="16295"/>
                    </a:lnTo>
                    <a:lnTo>
                      <a:pt x="8036" y="16246"/>
                    </a:lnTo>
                    <a:lnTo>
                      <a:pt x="8659" y="16188"/>
                    </a:lnTo>
                    <a:lnTo>
                      <a:pt x="9155" y="16120"/>
                    </a:lnTo>
                    <a:lnTo>
                      <a:pt x="9631" y="16042"/>
                    </a:lnTo>
                    <a:lnTo>
                      <a:pt x="10098" y="15955"/>
                    </a:lnTo>
                    <a:lnTo>
                      <a:pt x="10546" y="15867"/>
                    </a:lnTo>
                    <a:lnTo>
                      <a:pt x="10964" y="15770"/>
                    </a:lnTo>
                    <a:lnTo>
                      <a:pt x="11373" y="15663"/>
                    </a:lnTo>
                    <a:lnTo>
                      <a:pt x="11762" y="15556"/>
                    </a:lnTo>
                    <a:lnTo>
                      <a:pt x="12141" y="15449"/>
                    </a:lnTo>
                    <a:lnTo>
                      <a:pt x="12131" y="15157"/>
                    </a:lnTo>
                    <a:lnTo>
                      <a:pt x="12122" y="14875"/>
                    </a:lnTo>
                    <a:lnTo>
                      <a:pt x="12102" y="14602"/>
                    </a:lnTo>
                    <a:lnTo>
                      <a:pt x="12083" y="14320"/>
                    </a:lnTo>
                    <a:lnTo>
                      <a:pt x="12024" y="13785"/>
                    </a:lnTo>
                    <a:lnTo>
                      <a:pt x="11947" y="13260"/>
                    </a:lnTo>
                    <a:lnTo>
                      <a:pt x="11849" y="12744"/>
                    </a:lnTo>
                    <a:lnTo>
                      <a:pt x="11752" y="12239"/>
                    </a:lnTo>
                    <a:lnTo>
                      <a:pt x="11645" y="11742"/>
                    </a:lnTo>
                    <a:lnTo>
                      <a:pt x="11528" y="11266"/>
                    </a:lnTo>
                    <a:lnTo>
                      <a:pt x="11305" y="10342"/>
                    </a:lnTo>
                    <a:lnTo>
                      <a:pt x="11198" y="9894"/>
                    </a:lnTo>
                    <a:lnTo>
                      <a:pt x="11110" y="9466"/>
                    </a:lnTo>
                    <a:lnTo>
                      <a:pt x="11032" y="9038"/>
                    </a:lnTo>
                    <a:lnTo>
                      <a:pt x="10974" y="8629"/>
                    </a:lnTo>
                    <a:lnTo>
                      <a:pt x="10935" y="8231"/>
                    </a:lnTo>
                    <a:lnTo>
                      <a:pt x="10925" y="8036"/>
                    </a:lnTo>
                    <a:lnTo>
                      <a:pt x="10915" y="7841"/>
                    </a:lnTo>
                    <a:lnTo>
                      <a:pt x="10925" y="7559"/>
                    </a:lnTo>
                    <a:lnTo>
                      <a:pt x="10954" y="7277"/>
                    </a:lnTo>
                    <a:lnTo>
                      <a:pt x="11003" y="6995"/>
                    </a:lnTo>
                    <a:lnTo>
                      <a:pt x="11061" y="6703"/>
                    </a:lnTo>
                    <a:lnTo>
                      <a:pt x="11129" y="6411"/>
                    </a:lnTo>
                    <a:lnTo>
                      <a:pt x="11198" y="6110"/>
                    </a:lnTo>
                    <a:lnTo>
                      <a:pt x="11363" y="5487"/>
                    </a:lnTo>
                    <a:lnTo>
                      <a:pt x="11528" y="4826"/>
                    </a:lnTo>
                    <a:lnTo>
                      <a:pt x="11606" y="4485"/>
                    </a:lnTo>
                    <a:lnTo>
                      <a:pt x="11674" y="4135"/>
                    </a:lnTo>
                    <a:lnTo>
                      <a:pt x="11723" y="3765"/>
                    </a:lnTo>
                    <a:lnTo>
                      <a:pt x="11772" y="3386"/>
                    </a:lnTo>
                    <a:lnTo>
                      <a:pt x="11801" y="2997"/>
                    </a:lnTo>
                    <a:lnTo>
                      <a:pt x="11810" y="2588"/>
                    </a:lnTo>
                    <a:lnTo>
                      <a:pt x="11810" y="2462"/>
                    </a:lnTo>
                    <a:lnTo>
                      <a:pt x="11801" y="2326"/>
                    </a:lnTo>
                    <a:lnTo>
                      <a:pt x="11781" y="2199"/>
                    </a:lnTo>
                    <a:lnTo>
                      <a:pt x="11752" y="2073"/>
                    </a:lnTo>
                    <a:lnTo>
                      <a:pt x="11723" y="1946"/>
                    </a:lnTo>
                    <a:lnTo>
                      <a:pt x="11684" y="1820"/>
                    </a:lnTo>
                    <a:lnTo>
                      <a:pt x="11645" y="1703"/>
                    </a:lnTo>
                    <a:lnTo>
                      <a:pt x="11596" y="1586"/>
                    </a:lnTo>
                    <a:lnTo>
                      <a:pt x="11538" y="1470"/>
                    </a:lnTo>
                    <a:lnTo>
                      <a:pt x="11480" y="1353"/>
                    </a:lnTo>
                    <a:lnTo>
                      <a:pt x="11402" y="1246"/>
                    </a:lnTo>
                    <a:lnTo>
                      <a:pt x="11334" y="1139"/>
                    </a:lnTo>
                    <a:lnTo>
                      <a:pt x="11256" y="1042"/>
                    </a:lnTo>
                    <a:lnTo>
                      <a:pt x="11168" y="944"/>
                    </a:lnTo>
                    <a:lnTo>
                      <a:pt x="11071" y="847"/>
                    </a:lnTo>
                    <a:lnTo>
                      <a:pt x="10974" y="759"/>
                    </a:lnTo>
                    <a:lnTo>
                      <a:pt x="10877" y="672"/>
                    </a:lnTo>
                    <a:lnTo>
                      <a:pt x="10770" y="594"/>
                    </a:lnTo>
                    <a:lnTo>
                      <a:pt x="10653" y="516"/>
                    </a:lnTo>
                    <a:lnTo>
                      <a:pt x="10536" y="438"/>
                    </a:lnTo>
                    <a:lnTo>
                      <a:pt x="10410" y="370"/>
                    </a:lnTo>
                    <a:lnTo>
                      <a:pt x="10283" y="312"/>
                    </a:lnTo>
                    <a:lnTo>
                      <a:pt x="10147" y="254"/>
                    </a:lnTo>
                    <a:lnTo>
                      <a:pt x="10011" y="205"/>
                    </a:lnTo>
                    <a:lnTo>
                      <a:pt x="9865" y="156"/>
                    </a:lnTo>
                    <a:lnTo>
                      <a:pt x="9719" y="117"/>
                    </a:lnTo>
                    <a:lnTo>
                      <a:pt x="9563" y="79"/>
                    </a:lnTo>
                    <a:lnTo>
                      <a:pt x="9408" y="49"/>
                    </a:lnTo>
                    <a:lnTo>
                      <a:pt x="9242" y="30"/>
                    </a:lnTo>
                    <a:lnTo>
                      <a:pt x="9077" y="10"/>
                    </a:lnTo>
                    <a:lnTo>
                      <a:pt x="891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
              <p:cNvSpPr/>
              <p:nvPr/>
            </p:nvSpPr>
            <p:spPr>
              <a:xfrm>
                <a:off x="3475250" y="2360725"/>
                <a:ext cx="143525" cy="32850"/>
              </a:xfrm>
              <a:custGeom>
                <a:rect b="b" l="l" r="r" t="t"/>
                <a:pathLst>
                  <a:path extrusionOk="0" h="1314" w="5741">
                    <a:moveTo>
                      <a:pt x="166" y="1"/>
                    </a:moveTo>
                    <a:lnTo>
                      <a:pt x="1" y="10"/>
                    </a:lnTo>
                    <a:lnTo>
                      <a:pt x="59" y="69"/>
                    </a:lnTo>
                    <a:lnTo>
                      <a:pt x="205" y="224"/>
                    </a:lnTo>
                    <a:lnTo>
                      <a:pt x="361" y="361"/>
                    </a:lnTo>
                    <a:lnTo>
                      <a:pt x="516" y="497"/>
                    </a:lnTo>
                    <a:lnTo>
                      <a:pt x="682" y="614"/>
                    </a:lnTo>
                    <a:lnTo>
                      <a:pt x="847" y="730"/>
                    </a:lnTo>
                    <a:lnTo>
                      <a:pt x="1022" y="828"/>
                    </a:lnTo>
                    <a:lnTo>
                      <a:pt x="1197" y="925"/>
                    </a:lnTo>
                    <a:lnTo>
                      <a:pt x="1372" y="1003"/>
                    </a:lnTo>
                    <a:lnTo>
                      <a:pt x="1557" y="1081"/>
                    </a:lnTo>
                    <a:lnTo>
                      <a:pt x="1742" y="1139"/>
                    </a:lnTo>
                    <a:lnTo>
                      <a:pt x="1937" y="1197"/>
                    </a:lnTo>
                    <a:lnTo>
                      <a:pt x="2121" y="1236"/>
                    </a:lnTo>
                    <a:lnTo>
                      <a:pt x="2316" y="1275"/>
                    </a:lnTo>
                    <a:lnTo>
                      <a:pt x="2511" y="1295"/>
                    </a:lnTo>
                    <a:lnTo>
                      <a:pt x="2705" y="1304"/>
                    </a:lnTo>
                    <a:lnTo>
                      <a:pt x="2900" y="1314"/>
                    </a:lnTo>
                    <a:lnTo>
                      <a:pt x="3094" y="1304"/>
                    </a:lnTo>
                    <a:lnTo>
                      <a:pt x="3289" y="1285"/>
                    </a:lnTo>
                    <a:lnTo>
                      <a:pt x="3483" y="1265"/>
                    </a:lnTo>
                    <a:lnTo>
                      <a:pt x="3668" y="1226"/>
                    </a:lnTo>
                    <a:lnTo>
                      <a:pt x="3863" y="1178"/>
                    </a:lnTo>
                    <a:lnTo>
                      <a:pt x="4048" y="1119"/>
                    </a:lnTo>
                    <a:lnTo>
                      <a:pt x="4232" y="1061"/>
                    </a:lnTo>
                    <a:lnTo>
                      <a:pt x="4417" y="983"/>
                    </a:lnTo>
                    <a:lnTo>
                      <a:pt x="4592" y="896"/>
                    </a:lnTo>
                    <a:lnTo>
                      <a:pt x="4767" y="798"/>
                    </a:lnTo>
                    <a:lnTo>
                      <a:pt x="4943" y="701"/>
                    </a:lnTo>
                    <a:lnTo>
                      <a:pt x="5108" y="584"/>
                    </a:lnTo>
                    <a:lnTo>
                      <a:pt x="5273" y="458"/>
                    </a:lnTo>
                    <a:lnTo>
                      <a:pt x="5429" y="322"/>
                    </a:lnTo>
                    <a:lnTo>
                      <a:pt x="5575" y="186"/>
                    </a:lnTo>
                    <a:lnTo>
                      <a:pt x="5721" y="30"/>
                    </a:lnTo>
                    <a:lnTo>
                      <a:pt x="5740"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4"/>
              <p:cNvSpPr/>
              <p:nvPr/>
            </p:nvSpPr>
            <p:spPr>
              <a:xfrm>
                <a:off x="3386725" y="1965050"/>
                <a:ext cx="326900" cy="286500"/>
              </a:xfrm>
              <a:custGeom>
                <a:rect b="b" l="l" r="r" t="t"/>
                <a:pathLst>
                  <a:path extrusionOk="0" h="11460" w="13076">
                    <a:moveTo>
                      <a:pt x="6197" y="0"/>
                    </a:moveTo>
                    <a:lnTo>
                      <a:pt x="5867" y="20"/>
                    </a:lnTo>
                    <a:lnTo>
                      <a:pt x="5546" y="39"/>
                    </a:lnTo>
                    <a:lnTo>
                      <a:pt x="5215" y="68"/>
                    </a:lnTo>
                    <a:lnTo>
                      <a:pt x="4904" y="98"/>
                    </a:lnTo>
                    <a:lnTo>
                      <a:pt x="4592" y="146"/>
                    </a:lnTo>
                    <a:lnTo>
                      <a:pt x="4291" y="195"/>
                    </a:lnTo>
                    <a:lnTo>
                      <a:pt x="3989" y="263"/>
                    </a:lnTo>
                    <a:lnTo>
                      <a:pt x="3707" y="331"/>
                    </a:lnTo>
                    <a:lnTo>
                      <a:pt x="3425" y="419"/>
                    </a:lnTo>
                    <a:lnTo>
                      <a:pt x="3153" y="506"/>
                    </a:lnTo>
                    <a:lnTo>
                      <a:pt x="2880" y="603"/>
                    </a:lnTo>
                    <a:lnTo>
                      <a:pt x="2627" y="720"/>
                    </a:lnTo>
                    <a:lnTo>
                      <a:pt x="2384" y="837"/>
                    </a:lnTo>
                    <a:lnTo>
                      <a:pt x="2141" y="973"/>
                    </a:lnTo>
                    <a:lnTo>
                      <a:pt x="1917" y="1109"/>
                    </a:lnTo>
                    <a:lnTo>
                      <a:pt x="1703" y="1265"/>
                    </a:lnTo>
                    <a:lnTo>
                      <a:pt x="1489" y="1421"/>
                    </a:lnTo>
                    <a:lnTo>
                      <a:pt x="1304" y="1596"/>
                    </a:lnTo>
                    <a:lnTo>
                      <a:pt x="1119" y="1781"/>
                    </a:lnTo>
                    <a:lnTo>
                      <a:pt x="944" y="1975"/>
                    </a:lnTo>
                    <a:lnTo>
                      <a:pt x="789" y="2189"/>
                    </a:lnTo>
                    <a:lnTo>
                      <a:pt x="643" y="2403"/>
                    </a:lnTo>
                    <a:lnTo>
                      <a:pt x="516" y="2637"/>
                    </a:lnTo>
                    <a:lnTo>
                      <a:pt x="400" y="2880"/>
                    </a:lnTo>
                    <a:lnTo>
                      <a:pt x="293" y="3133"/>
                    </a:lnTo>
                    <a:lnTo>
                      <a:pt x="205" y="3405"/>
                    </a:lnTo>
                    <a:lnTo>
                      <a:pt x="137" y="3677"/>
                    </a:lnTo>
                    <a:lnTo>
                      <a:pt x="79" y="3969"/>
                    </a:lnTo>
                    <a:lnTo>
                      <a:pt x="40" y="4281"/>
                    </a:lnTo>
                    <a:lnTo>
                      <a:pt x="10" y="4592"/>
                    </a:lnTo>
                    <a:lnTo>
                      <a:pt x="1" y="4932"/>
                    </a:lnTo>
                    <a:lnTo>
                      <a:pt x="10" y="5263"/>
                    </a:lnTo>
                    <a:lnTo>
                      <a:pt x="40" y="5594"/>
                    </a:lnTo>
                    <a:lnTo>
                      <a:pt x="79" y="5925"/>
                    </a:lnTo>
                    <a:lnTo>
                      <a:pt x="137" y="6246"/>
                    </a:lnTo>
                    <a:lnTo>
                      <a:pt x="205" y="6557"/>
                    </a:lnTo>
                    <a:lnTo>
                      <a:pt x="293" y="6868"/>
                    </a:lnTo>
                    <a:lnTo>
                      <a:pt x="400" y="7180"/>
                    </a:lnTo>
                    <a:lnTo>
                      <a:pt x="516" y="7471"/>
                    </a:lnTo>
                    <a:lnTo>
                      <a:pt x="643" y="7763"/>
                    </a:lnTo>
                    <a:lnTo>
                      <a:pt x="789" y="8045"/>
                    </a:lnTo>
                    <a:lnTo>
                      <a:pt x="944" y="8318"/>
                    </a:lnTo>
                    <a:lnTo>
                      <a:pt x="1119" y="8580"/>
                    </a:lnTo>
                    <a:lnTo>
                      <a:pt x="1304" y="8843"/>
                    </a:lnTo>
                    <a:lnTo>
                      <a:pt x="1489" y="9086"/>
                    </a:lnTo>
                    <a:lnTo>
                      <a:pt x="1703" y="9320"/>
                    </a:lnTo>
                    <a:lnTo>
                      <a:pt x="1917" y="9553"/>
                    </a:lnTo>
                    <a:lnTo>
                      <a:pt x="2141" y="9767"/>
                    </a:lnTo>
                    <a:lnTo>
                      <a:pt x="2384" y="9971"/>
                    </a:lnTo>
                    <a:lnTo>
                      <a:pt x="2627" y="10166"/>
                    </a:lnTo>
                    <a:lnTo>
                      <a:pt x="2880" y="10351"/>
                    </a:lnTo>
                    <a:lnTo>
                      <a:pt x="3153" y="10516"/>
                    </a:lnTo>
                    <a:lnTo>
                      <a:pt x="3425" y="10672"/>
                    </a:lnTo>
                    <a:lnTo>
                      <a:pt x="3707" y="10818"/>
                    </a:lnTo>
                    <a:lnTo>
                      <a:pt x="3989" y="10954"/>
                    </a:lnTo>
                    <a:lnTo>
                      <a:pt x="4291" y="11071"/>
                    </a:lnTo>
                    <a:lnTo>
                      <a:pt x="4592" y="11168"/>
                    </a:lnTo>
                    <a:lnTo>
                      <a:pt x="4904" y="11256"/>
                    </a:lnTo>
                    <a:lnTo>
                      <a:pt x="5215" y="11333"/>
                    </a:lnTo>
                    <a:lnTo>
                      <a:pt x="5546" y="11392"/>
                    </a:lnTo>
                    <a:lnTo>
                      <a:pt x="5867" y="11431"/>
                    </a:lnTo>
                    <a:lnTo>
                      <a:pt x="6197" y="11460"/>
                    </a:lnTo>
                    <a:lnTo>
                      <a:pt x="6869" y="11460"/>
                    </a:lnTo>
                    <a:lnTo>
                      <a:pt x="7209" y="11431"/>
                    </a:lnTo>
                    <a:lnTo>
                      <a:pt x="7530" y="11392"/>
                    </a:lnTo>
                    <a:lnTo>
                      <a:pt x="7851" y="11333"/>
                    </a:lnTo>
                    <a:lnTo>
                      <a:pt x="8172" y="11256"/>
                    </a:lnTo>
                    <a:lnTo>
                      <a:pt x="8484" y="11168"/>
                    </a:lnTo>
                    <a:lnTo>
                      <a:pt x="8785" y="11071"/>
                    </a:lnTo>
                    <a:lnTo>
                      <a:pt x="9077" y="10954"/>
                    </a:lnTo>
                    <a:lnTo>
                      <a:pt x="9369" y="10818"/>
                    </a:lnTo>
                    <a:lnTo>
                      <a:pt x="9651" y="10672"/>
                    </a:lnTo>
                    <a:lnTo>
                      <a:pt x="9923" y="10516"/>
                    </a:lnTo>
                    <a:lnTo>
                      <a:pt x="10196" y="10351"/>
                    </a:lnTo>
                    <a:lnTo>
                      <a:pt x="10449" y="10166"/>
                    </a:lnTo>
                    <a:lnTo>
                      <a:pt x="10692" y="9971"/>
                    </a:lnTo>
                    <a:lnTo>
                      <a:pt x="10935" y="9767"/>
                    </a:lnTo>
                    <a:lnTo>
                      <a:pt x="11159" y="9553"/>
                    </a:lnTo>
                    <a:lnTo>
                      <a:pt x="11373" y="9320"/>
                    </a:lnTo>
                    <a:lnTo>
                      <a:pt x="11577" y="9086"/>
                    </a:lnTo>
                    <a:lnTo>
                      <a:pt x="11772" y="8843"/>
                    </a:lnTo>
                    <a:lnTo>
                      <a:pt x="11956" y="8580"/>
                    </a:lnTo>
                    <a:lnTo>
                      <a:pt x="12122" y="8318"/>
                    </a:lnTo>
                    <a:lnTo>
                      <a:pt x="12287" y="8045"/>
                    </a:lnTo>
                    <a:lnTo>
                      <a:pt x="12423" y="7763"/>
                    </a:lnTo>
                    <a:lnTo>
                      <a:pt x="12560" y="7471"/>
                    </a:lnTo>
                    <a:lnTo>
                      <a:pt x="12676" y="7180"/>
                    </a:lnTo>
                    <a:lnTo>
                      <a:pt x="12774" y="6868"/>
                    </a:lnTo>
                    <a:lnTo>
                      <a:pt x="12871" y="6557"/>
                    </a:lnTo>
                    <a:lnTo>
                      <a:pt x="12939" y="6246"/>
                    </a:lnTo>
                    <a:lnTo>
                      <a:pt x="12997" y="5925"/>
                    </a:lnTo>
                    <a:lnTo>
                      <a:pt x="13036" y="5594"/>
                    </a:lnTo>
                    <a:lnTo>
                      <a:pt x="13065" y="5263"/>
                    </a:lnTo>
                    <a:lnTo>
                      <a:pt x="13075" y="4932"/>
                    </a:lnTo>
                    <a:lnTo>
                      <a:pt x="13065" y="4592"/>
                    </a:lnTo>
                    <a:lnTo>
                      <a:pt x="13036" y="4281"/>
                    </a:lnTo>
                    <a:lnTo>
                      <a:pt x="12997" y="3969"/>
                    </a:lnTo>
                    <a:lnTo>
                      <a:pt x="12939" y="3677"/>
                    </a:lnTo>
                    <a:lnTo>
                      <a:pt x="12871" y="3405"/>
                    </a:lnTo>
                    <a:lnTo>
                      <a:pt x="12774" y="3133"/>
                    </a:lnTo>
                    <a:lnTo>
                      <a:pt x="12676" y="2880"/>
                    </a:lnTo>
                    <a:lnTo>
                      <a:pt x="12560" y="2637"/>
                    </a:lnTo>
                    <a:lnTo>
                      <a:pt x="12423" y="2403"/>
                    </a:lnTo>
                    <a:lnTo>
                      <a:pt x="12287" y="2189"/>
                    </a:lnTo>
                    <a:lnTo>
                      <a:pt x="12122" y="1975"/>
                    </a:lnTo>
                    <a:lnTo>
                      <a:pt x="11956" y="1781"/>
                    </a:lnTo>
                    <a:lnTo>
                      <a:pt x="11772" y="1596"/>
                    </a:lnTo>
                    <a:lnTo>
                      <a:pt x="11577" y="1421"/>
                    </a:lnTo>
                    <a:lnTo>
                      <a:pt x="11373" y="1265"/>
                    </a:lnTo>
                    <a:lnTo>
                      <a:pt x="11159" y="1109"/>
                    </a:lnTo>
                    <a:lnTo>
                      <a:pt x="10935" y="973"/>
                    </a:lnTo>
                    <a:lnTo>
                      <a:pt x="10692" y="837"/>
                    </a:lnTo>
                    <a:lnTo>
                      <a:pt x="10449" y="720"/>
                    </a:lnTo>
                    <a:lnTo>
                      <a:pt x="10196" y="603"/>
                    </a:lnTo>
                    <a:lnTo>
                      <a:pt x="9923" y="506"/>
                    </a:lnTo>
                    <a:lnTo>
                      <a:pt x="9651" y="419"/>
                    </a:lnTo>
                    <a:lnTo>
                      <a:pt x="9369" y="331"/>
                    </a:lnTo>
                    <a:lnTo>
                      <a:pt x="9077" y="263"/>
                    </a:lnTo>
                    <a:lnTo>
                      <a:pt x="8785" y="195"/>
                    </a:lnTo>
                    <a:lnTo>
                      <a:pt x="8484" y="146"/>
                    </a:lnTo>
                    <a:lnTo>
                      <a:pt x="8172" y="98"/>
                    </a:lnTo>
                    <a:lnTo>
                      <a:pt x="7851" y="68"/>
                    </a:lnTo>
                    <a:lnTo>
                      <a:pt x="7530" y="39"/>
                    </a:lnTo>
                    <a:lnTo>
                      <a:pt x="7209" y="20"/>
                    </a:lnTo>
                    <a:lnTo>
                      <a:pt x="686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
              <p:cNvSpPr/>
              <p:nvPr/>
            </p:nvSpPr>
            <p:spPr>
              <a:xfrm>
                <a:off x="3529975" y="1900100"/>
                <a:ext cx="159075" cy="159100"/>
              </a:xfrm>
              <a:custGeom>
                <a:rect b="b" l="l" r="r" t="t"/>
                <a:pathLst>
                  <a:path extrusionOk="0" h="6364" w="6363">
                    <a:moveTo>
                      <a:pt x="3016" y="1"/>
                    </a:moveTo>
                    <a:lnTo>
                      <a:pt x="2861" y="20"/>
                    </a:lnTo>
                    <a:lnTo>
                      <a:pt x="2695" y="40"/>
                    </a:lnTo>
                    <a:lnTo>
                      <a:pt x="2540" y="69"/>
                    </a:lnTo>
                    <a:lnTo>
                      <a:pt x="2384" y="98"/>
                    </a:lnTo>
                    <a:lnTo>
                      <a:pt x="2238" y="147"/>
                    </a:lnTo>
                    <a:lnTo>
                      <a:pt x="2082" y="195"/>
                    </a:lnTo>
                    <a:lnTo>
                      <a:pt x="1946" y="254"/>
                    </a:lnTo>
                    <a:lnTo>
                      <a:pt x="1800" y="312"/>
                    </a:lnTo>
                    <a:lnTo>
                      <a:pt x="1664" y="380"/>
                    </a:lnTo>
                    <a:lnTo>
                      <a:pt x="1528" y="458"/>
                    </a:lnTo>
                    <a:lnTo>
                      <a:pt x="1401" y="546"/>
                    </a:lnTo>
                    <a:lnTo>
                      <a:pt x="1275" y="633"/>
                    </a:lnTo>
                    <a:lnTo>
                      <a:pt x="1158" y="731"/>
                    </a:lnTo>
                    <a:lnTo>
                      <a:pt x="1041" y="828"/>
                    </a:lnTo>
                    <a:lnTo>
                      <a:pt x="934" y="935"/>
                    </a:lnTo>
                    <a:lnTo>
                      <a:pt x="827" y="1042"/>
                    </a:lnTo>
                    <a:lnTo>
                      <a:pt x="730" y="1159"/>
                    </a:lnTo>
                    <a:lnTo>
                      <a:pt x="633" y="1275"/>
                    </a:lnTo>
                    <a:lnTo>
                      <a:pt x="545" y="1402"/>
                    </a:lnTo>
                    <a:lnTo>
                      <a:pt x="458" y="1528"/>
                    </a:lnTo>
                    <a:lnTo>
                      <a:pt x="380" y="1664"/>
                    </a:lnTo>
                    <a:lnTo>
                      <a:pt x="312" y="1801"/>
                    </a:lnTo>
                    <a:lnTo>
                      <a:pt x="253" y="1947"/>
                    </a:lnTo>
                    <a:lnTo>
                      <a:pt x="195" y="2092"/>
                    </a:lnTo>
                    <a:lnTo>
                      <a:pt x="146" y="2238"/>
                    </a:lnTo>
                    <a:lnTo>
                      <a:pt x="98" y="2384"/>
                    </a:lnTo>
                    <a:lnTo>
                      <a:pt x="59" y="2540"/>
                    </a:lnTo>
                    <a:lnTo>
                      <a:pt x="39" y="2696"/>
                    </a:lnTo>
                    <a:lnTo>
                      <a:pt x="20" y="2861"/>
                    </a:lnTo>
                    <a:lnTo>
                      <a:pt x="1" y="3017"/>
                    </a:lnTo>
                    <a:lnTo>
                      <a:pt x="1" y="3182"/>
                    </a:lnTo>
                    <a:lnTo>
                      <a:pt x="1" y="3347"/>
                    </a:lnTo>
                    <a:lnTo>
                      <a:pt x="20" y="3513"/>
                    </a:lnTo>
                    <a:lnTo>
                      <a:pt x="39" y="3668"/>
                    </a:lnTo>
                    <a:lnTo>
                      <a:pt x="59" y="3824"/>
                    </a:lnTo>
                    <a:lnTo>
                      <a:pt x="98" y="3980"/>
                    </a:lnTo>
                    <a:lnTo>
                      <a:pt x="146" y="4126"/>
                    </a:lnTo>
                    <a:lnTo>
                      <a:pt x="195" y="4281"/>
                    </a:lnTo>
                    <a:lnTo>
                      <a:pt x="253" y="4417"/>
                    </a:lnTo>
                    <a:lnTo>
                      <a:pt x="312" y="4563"/>
                    </a:lnTo>
                    <a:lnTo>
                      <a:pt x="380" y="4700"/>
                    </a:lnTo>
                    <a:lnTo>
                      <a:pt x="458" y="4836"/>
                    </a:lnTo>
                    <a:lnTo>
                      <a:pt x="545" y="4962"/>
                    </a:lnTo>
                    <a:lnTo>
                      <a:pt x="633" y="5089"/>
                    </a:lnTo>
                    <a:lnTo>
                      <a:pt x="730" y="5205"/>
                    </a:lnTo>
                    <a:lnTo>
                      <a:pt x="827" y="5322"/>
                    </a:lnTo>
                    <a:lnTo>
                      <a:pt x="934" y="5429"/>
                    </a:lnTo>
                    <a:lnTo>
                      <a:pt x="1041" y="5536"/>
                    </a:lnTo>
                    <a:lnTo>
                      <a:pt x="1158" y="5633"/>
                    </a:lnTo>
                    <a:lnTo>
                      <a:pt x="1275" y="5731"/>
                    </a:lnTo>
                    <a:lnTo>
                      <a:pt x="1401" y="5818"/>
                    </a:lnTo>
                    <a:lnTo>
                      <a:pt x="1528" y="5906"/>
                    </a:lnTo>
                    <a:lnTo>
                      <a:pt x="1664" y="5984"/>
                    </a:lnTo>
                    <a:lnTo>
                      <a:pt x="1800" y="6052"/>
                    </a:lnTo>
                    <a:lnTo>
                      <a:pt x="1946" y="6110"/>
                    </a:lnTo>
                    <a:lnTo>
                      <a:pt x="2082" y="6168"/>
                    </a:lnTo>
                    <a:lnTo>
                      <a:pt x="2238" y="6217"/>
                    </a:lnTo>
                    <a:lnTo>
                      <a:pt x="2384" y="6266"/>
                    </a:lnTo>
                    <a:lnTo>
                      <a:pt x="2540" y="6305"/>
                    </a:lnTo>
                    <a:lnTo>
                      <a:pt x="2695" y="6324"/>
                    </a:lnTo>
                    <a:lnTo>
                      <a:pt x="2861" y="6344"/>
                    </a:lnTo>
                    <a:lnTo>
                      <a:pt x="3016" y="6363"/>
                    </a:lnTo>
                    <a:lnTo>
                      <a:pt x="3347" y="6363"/>
                    </a:lnTo>
                    <a:lnTo>
                      <a:pt x="3503" y="6344"/>
                    </a:lnTo>
                    <a:lnTo>
                      <a:pt x="3668" y="6324"/>
                    </a:lnTo>
                    <a:lnTo>
                      <a:pt x="3824" y="6305"/>
                    </a:lnTo>
                    <a:lnTo>
                      <a:pt x="3979" y="6266"/>
                    </a:lnTo>
                    <a:lnTo>
                      <a:pt x="4125" y="6217"/>
                    </a:lnTo>
                    <a:lnTo>
                      <a:pt x="4271" y="6168"/>
                    </a:lnTo>
                    <a:lnTo>
                      <a:pt x="4417" y="6110"/>
                    </a:lnTo>
                    <a:lnTo>
                      <a:pt x="4563" y="6052"/>
                    </a:lnTo>
                    <a:lnTo>
                      <a:pt x="4699" y="5984"/>
                    </a:lnTo>
                    <a:lnTo>
                      <a:pt x="4835" y="5906"/>
                    </a:lnTo>
                    <a:lnTo>
                      <a:pt x="4962" y="5818"/>
                    </a:lnTo>
                    <a:lnTo>
                      <a:pt x="5088" y="5731"/>
                    </a:lnTo>
                    <a:lnTo>
                      <a:pt x="5205" y="5633"/>
                    </a:lnTo>
                    <a:lnTo>
                      <a:pt x="5322" y="5536"/>
                    </a:lnTo>
                    <a:lnTo>
                      <a:pt x="5429" y="5429"/>
                    </a:lnTo>
                    <a:lnTo>
                      <a:pt x="5536" y="5322"/>
                    </a:lnTo>
                    <a:lnTo>
                      <a:pt x="5633" y="5205"/>
                    </a:lnTo>
                    <a:lnTo>
                      <a:pt x="5730" y="5089"/>
                    </a:lnTo>
                    <a:lnTo>
                      <a:pt x="5818" y="4962"/>
                    </a:lnTo>
                    <a:lnTo>
                      <a:pt x="5905" y="4836"/>
                    </a:lnTo>
                    <a:lnTo>
                      <a:pt x="5983" y="4700"/>
                    </a:lnTo>
                    <a:lnTo>
                      <a:pt x="6051" y="4563"/>
                    </a:lnTo>
                    <a:lnTo>
                      <a:pt x="6110" y="4417"/>
                    </a:lnTo>
                    <a:lnTo>
                      <a:pt x="6168" y="4281"/>
                    </a:lnTo>
                    <a:lnTo>
                      <a:pt x="6217" y="4126"/>
                    </a:lnTo>
                    <a:lnTo>
                      <a:pt x="6265" y="3980"/>
                    </a:lnTo>
                    <a:lnTo>
                      <a:pt x="6295" y="3824"/>
                    </a:lnTo>
                    <a:lnTo>
                      <a:pt x="6324" y="3668"/>
                    </a:lnTo>
                    <a:lnTo>
                      <a:pt x="6343" y="3513"/>
                    </a:lnTo>
                    <a:lnTo>
                      <a:pt x="6363" y="3347"/>
                    </a:lnTo>
                    <a:lnTo>
                      <a:pt x="6363" y="3182"/>
                    </a:lnTo>
                    <a:lnTo>
                      <a:pt x="6363" y="3017"/>
                    </a:lnTo>
                    <a:lnTo>
                      <a:pt x="6343" y="2861"/>
                    </a:lnTo>
                    <a:lnTo>
                      <a:pt x="6324" y="2696"/>
                    </a:lnTo>
                    <a:lnTo>
                      <a:pt x="6295" y="2540"/>
                    </a:lnTo>
                    <a:lnTo>
                      <a:pt x="6265" y="2384"/>
                    </a:lnTo>
                    <a:lnTo>
                      <a:pt x="6217" y="2238"/>
                    </a:lnTo>
                    <a:lnTo>
                      <a:pt x="6168" y="2092"/>
                    </a:lnTo>
                    <a:lnTo>
                      <a:pt x="6110" y="1947"/>
                    </a:lnTo>
                    <a:lnTo>
                      <a:pt x="6051" y="1801"/>
                    </a:lnTo>
                    <a:lnTo>
                      <a:pt x="5983" y="1664"/>
                    </a:lnTo>
                    <a:lnTo>
                      <a:pt x="5905" y="1528"/>
                    </a:lnTo>
                    <a:lnTo>
                      <a:pt x="5818" y="1402"/>
                    </a:lnTo>
                    <a:lnTo>
                      <a:pt x="5730" y="1275"/>
                    </a:lnTo>
                    <a:lnTo>
                      <a:pt x="5633" y="1159"/>
                    </a:lnTo>
                    <a:lnTo>
                      <a:pt x="5536" y="1042"/>
                    </a:lnTo>
                    <a:lnTo>
                      <a:pt x="5429" y="935"/>
                    </a:lnTo>
                    <a:lnTo>
                      <a:pt x="5322" y="828"/>
                    </a:lnTo>
                    <a:lnTo>
                      <a:pt x="5205" y="731"/>
                    </a:lnTo>
                    <a:lnTo>
                      <a:pt x="5088" y="633"/>
                    </a:lnTo>
                    <a:lnTo>
                      <a:pt x="4962" y="546"/>
                    </a:lnTo>
                    <a:lnTo>
                      <a:pt x="4835" y="458"/>
                    </a:lnTo>
                    <a:lnTo>
                      <a:pt x="4699" y="380"/>
                    </a:lnTo>
                    <a:lnTo>
                      <a:pt x="4563" y="312"/>
                    </a:lnTo>
                    <a:lnTo>
                      <a:pt x="4417" y="254"/>
                    </a:lnTo>
                    <a:lnTo>
                      <a:pt x="4271" y="195"/>
                    </a:lnTo>
                    <a:lnTo>
                      <a:pt x="4125" y="147"/>
                    </a:lnTo>
                    <a:lnTo>
                      <a:pt x="3979" y="98"/>
                    </a:lnTo>
                    <a:lnTo>
                      <a:pt x="3824" y="69"/>
                    </a:lnTo>
                    <a:lnTo>
                      <a:pt x="3668" y="40"/>
                    </a:lnTo>
                    <a:lnTo>
                      <a:pt x="3503" y="20"/>
                    </a:lnTo>
                    <a:lnTo>
                      <a:pt x="334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4"/>
              <p:cNvSpPr/>
              <p:nvPr/>
            </p:nvSpPr>
            <p:spPr>
              <a:xfrm>
                <a:off x="3411300" y="2031450"/>
                <a:ext cx="277500" cy="277500"/>
              </a:xfrm>
              <a:custGeom>
                <a:rect b="b" l="l" r="r" t="t"/>
                <a:pathLst>
                  <a:path extrusionOk="0" h="11100" w="11100">
                    <a:moveTo>
                      <a:pt x="5273" y="0"/>
                    </a:moveTo>
                    <a:lnTo>
                      <a:pt x="4991" y="29"/>
                    </a:lnTo>
                    <a:lnTo>
                      <a:pt x="4709" y="58"/>
                    </a:lnTo>
                    <a:lnTo>
                      <a:pt x="4436" y="107"/>
                    </a:lnTo>
                    <a:lnTo>
                      <a:pt x="4164" y="175"/>
                    </a:lnTo>
                    <a:lnTo>
                      <a:pt x="3901" y="243"/>
                    </a:lnTo>
                    <a:lnTo>
                      <a:pt x="3648" y="331"/>
                    </a:lnTo>
                    <a:lnTo>
                      <a:pt x="3395" y="428"/>
                    </a:lnTo>
                    <a:lnTo>
                      <a:pt x="3152" y="545"/>
                    </a:lnTo>
                    <a:lnTo>
                      <a:pt x="2909" y="662"/>
                    </a:lnTo>
                    <a:lnTo>
                      <a:pt x="2675" y="798"/>
                    </a:lnTo>
                    <a:lnTo>
                      <a:pt x="2452" y="944"/>
                    </a:lnTo>
                    <a:lnTo>
                      <a:pt x="2238" y="1099"/>
                    </a:lnTo>
                    <a:lnTo>
                      <a:pt x="2024" y="1265"/>
                    </a:lnTo>
                    <a:lnTo>
                      <a:pt x="1819" y="1440"/>
                    </a:lnTo>
                    <a:lnTo>
                      <a:pt x="1625" y="1625"/>
                    </a:lnTo>
                    <a:lnTo>
                      <a:pt x="1450" y="1809"/>
                    </a:lnTo>
                    <a:lnTo>
                      <a:pt x="1275" y="2014"/>
                    </a:lnTo>
                    <a:lnTo>
                      <a:pt x="1109" y="2228"/>
                    </a:lnTo>
                    <a:lnTo>
                      <a:pt x="954" y="2442"/>
                    </a:lnTo>
                    <a:lnTo>
                      <a:pt x="808" y="2665"/>
                    </a:lnTo>
                    <a:lnTo>
                      <a:pt x="671" y="2899"/>
                    </a:lnTo>
                    <a:lnTo>
                      <a:pt x="555" y="3142"/>
                    </a:lnTo>
                    <a:lnTo>
                      <a:pt x="438" y="3385"/>
                    </a:lnTo>
                    <a:lnTo>
                      <a:pt x="341" y="3638"/>
                    </a:lnTo>
                    <a:lnTo>
                      <a:pt x="253" y="3891"/>
                    </a:lnTo>
                    <a:lnTo>
                      <a:pt x="175" y="4154"/>
                    </a:lnTo>
                    <a:lnTo>
                      <a:pt x="117" y="4426"/>
                    </a:lnTo>
                    <a:lnTo>
                      <a:pt x="68" y="4699"/>
                    </a:lnTo>
                    <a:lnTo>
                      <a:pt x="29" y="4981"/>
                    </a:lnTo>
                    <a:lnTo>
                      <a:pt x="10" y="5263"/>
                    </a:lnTo>
                    <a:lnTo>
                      <a:pt x="0" y="5545"/>
                    </a:lnTo>
                    <a:lnTo>
                      <a:pt x="10" y="5827"/>
                    </a:lnTo>
                    <a:lnTo>
                      <a:pt x="29" y="6109"/>
                    </a:lnTo>
                    <a:lnTo>
                      <a:pt x="68" y="6391"/>
                    </a:lnTo>
                    <a:lnTo>
                      <a:pt x="117" y="6664"/>
                    </a:lnTo>
                    <a:lnTo>
                      <a:pt x="175" y="6936"/>
                    </a:lnTo>
                    <a:lnTo>
                      <a:pt x="253" y="7199"/>
                    </a:lnTo>
                    <a:lnTo>
                      <a:pt x="341" y="7452"/>
                    </a:lnTo>
                    <a:lnTo>
                      <a:pt x="438" y="7705"/>
                    </a:lnTo>
                    <a:lnTo>
                      <a:pt x="555" y="7948"/>
                    </a:lnTo>
                    <a:lnTo>
                      <a:pt x="671" y="8191"/>
                    </a:lnTo>
                    <a:lnTo>
                      <a:pt x="808" y="8424"/>
                    </a:lnTo>
                    <a:lnTo>
                      <a:pt x="954" y="8648"/>
                    </a:lnTo>
                    <a:lnTo>
                      <a:pt x="1109" y="8862"/>
                    </a:lnTo>
                    <a:lnTo>
                      <a:pt x="1275" y="9076"/>
                    </a:lnTo>
                    <a:lnTo>
                      <a:pt x="1450" y="9281"/>
                    </a:lnTo>
                    <a:lnTo>
                      <a:pt x="1625" y="9465"/>
                    </a:lnTo>
                    <a:lnTo>
                      <a:pt x="1819" y="9650"/>
                    </a:lnTo>
                    <a:lnTo>
                      <a:pt x="2024" y="9825"/>
                    </a:lnTo>
                    <a:lnTo>
                      <a:pt x="2238" y="9991"/>
                    </a:lnTo>
                    <a:lnTo>
                      <a:pt x="2452" y="10146"/>
                    </a:lnTo>
                    <a:lnTo>
                      <a:pt x="2675" y="10292"/>
                    </a:lnTo>
                    <a:lnTo>
                      <a:pt x="2909" y="10428"/>
                    </a:lnTo>
                    <a:lnTo>
                      <a:pt x="3152" y="10545"/>
                    </a:lnTo>
                    <a:lnTo>
                      <a:pt x="3395" y="10662"/>
                    </a:lnTo>
                    <a:lnTo>
                      <a:pt x="3648" y="10759"/>
                    </a:lnTo>
                    <a:lnTo>
                      <a:pt x="3901" y="10847"/>
                    </a:lnTo>
                    <a:lnTo>
                      <a:pt x="4164" y="10925"/>
                    </a:lnTo>
                    <a:lnTo>
                      <a:pt x="4436" y="10983"/>
                    </a:lnTo>
                    <a:lnTo>
                      <a:pt x="4709" y="11032"/>
                    </a:lnTo>
                    <a:lnTo>
                      <a:pt x="4991" y="11070"/>
                    </a:lnTo>
                    <a:lnTo>
                      <a:pt x="5273" y="11090"/>
                    </a:lnTo>
                    <a:lnTo>
                      <a:pt x="5555" y="11100"/>
                    </a:lnTo>
                    <a:lnTo>
                      <a:pt x="5837" y="11090"/>
                    </a:lnTo>
                    <a:lnTo>
                      <a:pt x="6119" y="11070"/>
                    </a:lnTo>
                    <a:lnTo>
                      <a:pt x="6401" y="11032"/>
                    </a:lnTo>
                    <a:lnTo>
                      <a:pt x="6674" y="10983"/>
                    </a:lnTo>
                    <a:lnTo>
                      <a:pt x="6936" y="10925"/>
                    </a:lnTo>
                    <a:lnTo>
                      <a:pt x="7209" y="10847"/>
                    </a:lnTo>
                    <a:lnTo>
                      <a:pt x="7462" y="10759"/>
                    </a:lnTo>
                    <a:lnTo>
                      <a:pt x="7715" y="10662"/>
                    </a:lnTo>
                    <a:lnTo>
                      <a:pt x="7958" y="10545"/>
                    </a:lnTo>
                    <a:lnTo>
                      <a:pt x="8201" y="10428"/>
                    </a:lnTo>
                    <a:lnTo>
                      <a:pt x="8434" y="10292"/>
                    </a:lnTo>
                    <a:lnTo>
                      <a:pt x="8658" y="10146"/>
                    </a:lnTo>
                    <a:lnTo>
                      <a:pt x="8872" y="9991"/>
                    </a:lnTo>
                    <a:lnTo>
                      <a:pt x="9086" y="9825"/>
                    </a:lnTo>
                    <a:lnTo>
                      <a:pt x="9281" y="9650"/>
                    </a:lnTo>
                    <a:lnTo>
                      <a:pt x="9475" y="9465"/>
                    </a:lnTo>
                    <a:lnTo>
                      <a:pt x="9660" y="9281"/>
                    </a:lnTo>
                    <a:lnTo>
                      <a:pt x="9835" y="9076"/>
                    </a:lnTo>
                    <a:lnTo>
                      <a:pt x="10001" y="8862"/>
                    </a:lnTo>
                    <a:lnTo>
                      <a:pt x="10156" y="8648"/>
                    </a:lnTo>
                    <a:lnTo>
                      <a:pt x="10302" y="8424"/>
                    </a:lnTo>
                    <a:lnTo>
                      <a:pt x="10429" y="8191"/>
                    </a:lnTo>
                    <a:lnTo>
                      <a:pt x="10555" y="7948"/>
                    </a:lnTo>
                    <a:lnTo>
                      <a:pt x="10672" y="7705"/>
                    </a:lnTo>
                    <a:lnTo>
                      <a:pt x="10769" y="7452"/>
                    </a:lnTo>
                    <a:lnTo>
                      <a:pt x="10857" y="7199"/>
                    </a:lnTo>
                    <a:lnTo>
                      <a:pt x="10925" y="6936"/>
                    </a:lnTo>
                    <a:lnTo>
                      <a:pt x="10993" y="6664"/>
                    </a:lnTo>
                    <a:lnTo>
                      <a:pt x="11042" y="6391"/>
                    </a:lnTo>
                    <a:lnTo>
                      <a:pt x="11071" y="6109"/>
                    </a:lnTo>
                    <a:lnTo>
                      <a:pt x="11100" y="5827"/>
                    </a:lnTo>
                    <a:lnTo>
                      <a:pt x="11100" y="5545"/>
                    </a:lnTo>
                    <a:lnTo>
                      <a:pt x="11100" y="5263"/>
                    </a:lnTo>
                    <a:lnTo>
                      <a:pt x="11071" y="4981"/>
                    </a:lnTo>
                    <a:lnTo>
                      <a:pt x="11042" y="4699"/>
                    </a:lnTo>
                    <a:lnTo>
                      <a:pt x="10993" y="4426"/>
                    </a:lnTo>
                    <a:lnTo>
                      <a:pt x="10925" y="4154"/>
                    </a:lnTo>
                    <a:lnTo>
                      <a:pt x="10857" y="3891"/>
                    </a:lnTo>
                    <a:lnTo>
                      <a:pt x="10769" y="3638"/>
                    </a:lnTo>
                    <a:lnTo>
                      <a:pt x="10672" y="3385"/>
                    </a:lnTo>
                    <a:lnTo>
                      <a:pt x="10555" y="3142"/>
                    </a:lnTo>
                    <a:lnTo>
                      <a:pt x="10429" y="2899"/>
                    </a:lnTo>
                    <a:lnTo>
                      <a:pt x="10302" y="2665"/>
                    </a:lnTo>
                    <a:lnTo>
                      <a:pt x="10156" y="2442"/>
                    </a:lnTo>
                    <a:lnTo>
                      <a:pt x="10001" y="2228"/>
                    </a:lnTo>
                    <a:lnTo>
                      <a:pt x="9835" y="2014"/>
                    </a:lnTo>
                    <a:lnTo>
                      <a:pt x="9660" y="1809"/>
                    </a:lnTo>
                    <a:lnTo>
                      <a:pt x="9475" y="1625"/>
                    </a:lnTo>
                    <a:lnTo>
                      <a:pt x="9281" y="1440"/>
                    </a:lnTo>
                    <a:lnTo>
                      <a:pt x="9086" y="1265"/>
                    </a:lnTo>
                    <a:lnTo>
                      <a:pt x="8872" y="1099"/>
                    </a:lnTo>
                    <a:lnTo>
                      <a:pt x="8658" y="944"/>
                    </a:lnTo>
                    <a:lnTo>
                      <a:pt x="8434" y="798"/>
                    </a:lnTo>
                    <a:lnTo>
                      <a:pt x="8201" y="662"/>
                    </a:lnTo>
                    <a:lnTo>
                      <a:pt x="7958" y="545"/>
                    </a:lnTo>
                    <a:lnTo>
                      <a:pt x="7715" y="428"/>
                    </a:lnTo>
                    <a:lnTo>
                      <a:pt x="7462" y="331"/>
                    </a:lnTo>
                    <a:lnTo>
                      <a:pt x="7209" y="243"/>
                    </a:lnTo>
                    <a:lnTo>
                      <a:pt x="6936" y="175"/>
                    </a:lnTo>
                    <a:lnTo>
                      <a:pt x="6674" y="107"/>
                    </a:lnTo>
                    <a:lnTo>
                      <a:pt x="6401" y="58"/>
                    </a:lnTo>
                    <a:lnTo>
                      <a:pt x="6119" y="29"/>
                    </a:lnTo>
                    <a:lnTo>
                      <a:pt x="583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4"/>
              <p:cNvSpPr/>
              <p:nvPr/>
            </p:nvSpPr>
            <p:spPr>
              <a:xfrm>
                <a:off x="3493975" y="2244250"/>
                <a:ext cx="107525" cy="131825"/>
              </a:xfrm>
              <a:custGeom>
                <a:rect b="b" l="l" r="r" t="t"/>
                <a:pathLst>
                  <a:path extrusionOk="0" h="5273" w="4301">
                    <a:moveTo>
                      <a:pt x="1" y="0"/>
                    </a:moveTo>
                    <a:lnTo>
                      <a:pt x="1" y="5273"/>
                    </a:lnTo>
                    <a:lnTo>
                      <a:pt x="4301" y="5273"/>
                    </a:lnTo>
                    <a:lnTo>
                      <a:pt x="4301"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4"/>
              <p:cNvSpPr/>
              <p:nvPr/>
            </p:nvSpPr>
            <p:spPr>
              <a:xfrm>
                <a:off x="3493975" y="2244250"/>
                <a:ext cx="107525" cy="79300"/>
              </a:xfrm>
              <a:custGeom>
                <a:rect b="b" l="l" r="r" t="t"/>
                <a:pathLst>
                  <a:path extrusionOk="0" h="3172" w="4301">
                    <a:moveTo>
                      <a:pt x="1" y="0"/>
                    </a:moveTo>
                    <a:lnTo>
                      <a:pt x="1" y="2646"/>
                    </a:lnTo>
                    <a:lnTo>
                      <a:pt x="244" y="2763"/>
                    </a:lnTo>
                    <a:lnTo>
                      <a:pt x="497" y="2870"/>
                    </a:lnTo>
                    <a:lnTo>
                      <a:pt x="750" y="2957"/>
                    </a:lnTo>
                    <a:lnTo>
                      <a:pt x="1012" y="3035"/>
                    </a:lnTo>
                    <a:lnTo>
                      <a:pt x="1295" y="3094"/>
                    </a:lnTo>
                    <a:lnTo>
                      <a:pt x="1567" y="3132"/>
                    </a:lnTo>
                    <a:lnTo>
                      <a:pt x="1859" y="3162"/>
                    </a:lnTo>
                    <a:lnTo>
                      <a:pt x="2151" y="3171"/>
                    </a:lnTo>
                    <a:lnTo>
                      <a:pt x="2442" y="3162"/>
                    </a:lnTo>
                    <a:lnTo>
                      <a:pt x="2734" y="3132"/>
                    </a:lnTo>
                    <a:lnTo>
                      <a:pt x="3016" y="3094"/>
                    </a:lnTo>
                    <a:lnTo>
                      <a:pt x="3289" y="3035"/>
                    </a:lnTo>
                    <a:lnTo>
                      <a:pt x="3551" y="2957"/>
                    </a:lnTo>
                    <a:lnTo>
                      <a:pt x="3814" y="2870"/>
                    </a:lnTo>
                    <a:lnTo>
                      <a:pt x="4057" y="2763"/>
                    </a:lnTo>
                    <a:lnTo>
                      <a:pt x="4301" y="2646"/>
                    </a:lnTo>
                    <a:lnTo>
                      <a:pt x="4301"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4"/>
              <p:cNvSpPr/>
              <p:nvPr/>
            </p:nvSpPr>
            <p:spPr>
              <a:xfrm>
                <a:off x="3431475" y="2011500"/>
                <a:ext cx="232525" cy="296475"/>
              </a:xfrm>
              <a:custGeom>
                <a:rect b="b" l="l" r="r" t="t"/>
                <a:pathLst>
                  <a:path extrusionOk="0" h="11859" w="9301">
                    <a:moveTo>
                      <a:pt x="3162" y="0"/>
                    </a:moveTo>
                    <a:lnTo>
                      <a:pt x="2997" y="20"/>
                    </a:lnTo>
                    <a:lnTo>
                      <a:pt x="2822" y="39"/>
                    </a:lnTo>
                    <a:lnTo>
                      <a:pt x="2666" y="68"/>
                    </a:lnTo>
                    <a:lnTo>
                      <a:pt x="2501" y="107"/>
                    </a:lnTo>
                    <a:lnTo>
                      <a:pt x="2345" y="146"/>
                    </a:lnTo>
                    <a:lnTo>
                      <a:pt x="2189" y="205"/>
                    </a:lnTo>
                    <a:lnTo>
                      <a:pt x="2044" y="263"/>
                    </a:lnTo>
                    <a:lnTo>
                      <a:pt x="1888" y="331"/>
                    </a:lnTo>
                    <a:lnTo>
                      <a:pt x="1752" y="399"/>
                    </a:lnTo>
                    <a:lnTo>
                      <a:pt x="1606" y="487"/>
                    </a:lnTo>
                    <a:lnTo>
                      <a:pt x="1470" y="574"/>
                    </a:lnTo>
                    <a:lnTo>
                      <a:pt x="1343" y="662"/>
                    </a:lnTo>
                    <a:lnTo>
                      <a:pt x="1217" y="759"/>
                    </a:lnTo>
                    <a:lnTo>
                      <a:pt x="1100" y="866"/>
                    </a:lnTo>
                    <a:lnTo>
                      <a:pt x="983" y="973"/>
                    </a:lnTo>
                    <a:lnTo>
                      <a:pt x="866" y="1090"/>
                    </a:lnTo>
                    <a:lnTo>
                      <a:pt x="769" y="1216"/>
                    </a:lnTo>
                    <a:lnTo>
                      <a:pt x="662" y="1343"/>
                    </a:lnTo>
                    <a:lnTo>
                      <a:pt x="575" y="1469"/>
                    </a:lnTo>
                    <a:lnTo>
                      <a:pt x="487" y="1605"/>
                    </a:lnTo>
                    <a:lnTo>
                      <a:pt x="409" y="1742"/>
                    </a:lnTo>
                    <a:lnTo>
                      <a:pt x="331" y="1888"/>
                    </a:lnTo>
                    <a:lnTo>
                      <a:pt x="263" y="2033"/>
                    </a:lnTo>
                    <a:lnTo>
                      <a:pt x="205" y="2189"/>
                    </a:lnTo>
                    <a:lnTo>
                      <a:pt x="156" y="2345"/>
                    </a:lnTo>
                    <a:lnTo>
                      <a:pt x="108" y="2500"/>
                    </a:lnTo>
                    <a:lnTo>
                      <a:pt x="69" y="2656"/>
                    </a:lnTo>
                    <a:lnTo>
                      <a:pt x="40" y="2821"/>
                    </a:lnTo>
                    <a:lnTo>
                      <a:pt x="20" y="2987"/>
                    </a:lnTo>
                    <a:lnTo>
                      <a:pt x="10" y="3162"/>
                    </a:lnTo>
                    <a:lnTo>
                      <a:pt x="1" y="3327"/>
                    </a:lnTo>
                    <a:lnTo>
                      <a:pt x="1" y="7209"/>
                    </a:lnTo>
                    <a:lnTo>
                      <a:pt x="10" y="7452"/>
                    </a:lnTo>
                    <a:lnTo>
                      <a:pt x="30" y="7685"/>
                    </a:lnTo>
                    <a:lnTo>
                      <a:pt x="59" y="7919"/>
                    </a:lnTo>
                    <a:lnTo>
                      <a:pt x="98" y="8143"/>
                    </a:lnTo>
                    <a:lnTo>
                      <a:pt x="147" y="8366"/>
                    </a:lnTo>
                    <a:lnTo>
                      <a:pt x="215" y="8590"/>
                    </a:lnTo>
                    <a:lnTo>
                      <a:pt x="283" y="8804"/>
                    </a:lnTo>
                    <a:lnTo>
                      <a:pt x="370" y="9018"/>
                    </a:lnTo>
                    <a:lnTo>
                      <a:pt x="458" y="9222"/>
                    </a:lnTo>
                    <a:lnTo>
                      <a:pt x="565" y="9417"/>
                    </a:lnTo>
                    <a:lnTo>
                      <a:pt x="682" y="9612"/>
                    </a:lnTo>
                    <a:lnTo>
                      <a:pt x="798" y="9806"/>
                    </a:lnTo>
                    <a:lnTo>
                      <a:pt x="925" y="9991"/>
                    </a:lnTo>
                    <a:lnTo>
                      <a:pt x="1071" y="10166"/>
                    </a:lnTo>
                    <a:lnTo>
                      <a:pt x="1217" y="10331"/>
                    </a:lnTo>
                    <a:lnTo>
                      <a:pt x="1372" y="10497"/>
                    </a:lnTo>
                    <a:lnTo>
                      <a:pt x="1528" y="10652"/>
                    </a:lnTo>
                    <a:lnTo>
                      <a:pt x="1703" y="10798"/>
                    </a:lnTo>
                    <a:lnTo>
                      <a:pt x="1878" y="10935"/>
                    </a:lnTo>
                    <a:lnTo>
                      <a:pt x="2053" y="11061"/>
                    </a:lnTo>
                    <a:lnTo>
                      <a:pt x="2248" y="11188"/>
                    </a:lnTo>
                    <a:lnTo>
                      <a:pt x="2442" y="11295"/>
                    </a:lnTo>
                    <a:lnTo>
                      <a:pt x="2637" y="11402"/>
                    </a:lnTo>
                    <a:lnTo>
                      <a:pt x="2851" y="11489"/>
                    </a:lnTo>
                    <a:lnTo>
                      <a:pt x="3055" y="11577"/>
                    </a:lnTo>
                    <a:lnTo>
                      <a:pt x="3269" y="11654"/>
                    </a:lnTo>
                    <a:lnTo>
                      <a:pt x="3493" y="11713"/>
                    </a:lnTo>
                    <a:lnTo>
                      <a:pt x="3717" y="11761"/>
                    </a:lnTo>
                    <a:lnTo>
                      <a:pt x="3950" y="11810"/>
                    </a:lnTo>
                    <a:lnTo>
                      <a:pt x="4174" y="11839"/>
                    </a:lnTo>
                    <a:lnTo>
                      <a:pt x="4417" y="11849"/>
                    </a:lnTo>
                    <a:lnTo>
                      <a:pt x="4651" y="11859"/>
                    </a:lnTo>
                    <a:lnTo>
                      <a:pt x="4894" y="11849"/>
                    </a:lnTo>
                    <a:lnTo>
                      <a:pt x="5127" y="11839"/>
                    </a:lnTo>
                    <a:lnTo>
                      <a:pt x="5361" y="11810"/>
                    </a:lnTo>
                    <a:lnTo>
                      <a:pt x="5585" y="11761"/>
                    </a:lnTo>
                    <a:lnTo>
                      <a:pt x="5808" y="11713"/>
                    </a:lnTo>
                    <a:lnTo>
                      <a:pt x="6032" y="11654"/>
                    </a:lnTo>
                    <a:lnTo>
                      <a:pt x="6246" y="11577"/>
                    </a:lnTo>
                    <a:lnTo>
                      <a:pt x="6460" y="11489"/>
                    </a:lnTo>
                    <a:lnTo>
                      <a:pt x="6664" y="11402"/>
                    </a:lnTo>
                    <a:lnTo>
                      <a:pt x="6859" y="11295"/>
                    </a:lnTo>
                    <a:lnTo>
                      <a:pt x="7053" y="11188"/>
                    </a:lnTo>
                    <a:lnTo>
                      <a:pt x="7248" y="11061"/>
                    </a:lnTo>
                    <a:lnTo>
                      <a:pt x="7433" y="10935"/>
                    </a:lnTo>
                    <a:lnTo>
                      <a:pt x="7608" y="10798"/>
                    </a:lnTo>
                    <a:lnTo>
                      <a:pt x="7773" y="10652"/>
                    </a:lnTo>
                    <a:lnTo>
                      <a:pt x="7939" y="10497"/>
                    </a:lnTo>
                    <a:lnTo>
                      <a:pt x="8094" y="10331"/>
                    </a:lnTo>
                    <a:lnTo>
                      <a:pt x="8240" y="10166"/>
                    </a:lnTo>
                    <a:lnTo>
                      <a:pt x="8376" y="9991"/>
                    </a:lnTo>
                    <a:lnTo>
                      <a:pt x="8503" y="9806"/>
                    </a:lnTo>
                    <a:lnTo>
                      <a:pt x="8629" y="9612"/>
                    </a:lnTo>
                    <a:lnTo>
                      <a:pt x="8736" y="9417"/>
                    </a:lnTo>
                    <a:lnTo>
                      <a:pt x="8843" y="9222"/>
                    </a:lnTo>
                    <a:lnTo>
                      <a:pt x="8931" y="9018"/>
                    </a:lnTo>
                    <a:lnTo>
                      <a:pt x="9019" y="8804"/>
                    </a:lnTo>
                    <a:lnTo>
                      <a:pt x="9087" y="8590"/>
                    </a:lnTo>
                    <a:lnTo>
                      <a:pt x="9155" y="8366"/>
                    </a:lnTo>
                    <a:lnTo>
                      <a:pt x="9203" y="8143"/>
                    </a:lnTo>
                    <a:lnTo>
                      <a:pt x="9252" y="7919"/>
                    </a:lnTo>
                    <a:lnTo>
                      <a:pt x="9281" y="7685"/>
                    </a:lnTo>
                    <a:lnTo>
                      <a:pt x="9291" y="7452"/>
                    </a:lnTo>
                    <a:lnTo>
                      <a:pt x="9301" y="7209"/>
                    </a:lnTo>
                    <a:lnTo>
                      <a:pt x="9301" y="3619"/>
                    </a:lnTo>
                    <a:lnTo>
                      <a:pt x="9301" y="3434"/>
                    </a:lnTo>
                    <a:lnTo>
                      <a:pt x="9281" y="3249"/>
                    </a:lnTo>
                    <a:lnTo>
                      <a:pt x="9262" y="3074"/>
                    </a:lnTo>
                    <a:lnTo>
                      <a:pt x="9223" y="2899"/>
                    </a:lnTo>
                    <a:lnTo>
                      <a:pt x="9184" y="2724"/>
                    </a:lnTo>
                    <a:lnTo>
                      <a:pt x="9135" y="2549"/>
                    </a:lnTo>
                    <a:lnTo>
                      <a:pt x="9077" y="2384"/>
                    </a:lnTo>
                    <a:lnTo>
                      <a:pt x="9019" y="2218"/>
                    </a:lnTo>
                    <a:lnTo>
                      <a:pt x="8941" y="2053"/>
                    </a:lnTo>
                    <a:lnTo>
                      <a:pt x="8863" y="1897"/>
                    </a:lnTo>
                    <a:lnTo>
                      <a:pt x="8775" y="1751"/>
                    </a:lnTo>
                    <a:lnTo>
                      <a:pt x="8678" y="1605"/>
                    </a:lnTo>
                    <a:lnTo>
                      <a:pt x="8581" y="1460"/>
                    </a:lnTo>
                    <a:lnTo>
                      <a:pt x="8474" y="1323"/>
                    </a:lnTo>
                    <a:lnTo>
                      <a:pt x="8357" y="1187"/>
                    </a:lnTo>
                    <a:lnTo>
                      <a:pt x="8240" y="1061"/>
                    </a:lnTo>
                    <a:lnTo>
                      <a:pt x="8114" y="944"/>
                    </a:lnTo>
                    <a:lnTo>
                      <a:pt x="7978" y="827"/>
                    </a:lnTo>
                    <a:lnTo>
                      <a:pt x="7841" y="720"/>
                    </a:lnTo>
                    <a:lnTo>
                      <a:pt x="7705" y="623"/>
                    </a:lnTo>
                    <a:lnTo>
                      <a:pt x="7550" y="526"/>
                    </a:lnTo>
                    <a:lnTo>
                      <a:pt x="7404" y="438"/>
                    </a:lnTo>
                    <a:lnTo>
                      <a:pt x="7248" y="360"/>
                    </a:lnTo>
                    <a:lnTo>
                      <a:pt x="7083" y="282"/>
                    </a:lnTo>
                    <a:lnTo>
                      <a:pt x="6917" y="224"/>
                    </a:lnTo>
                    <a:lnTo>
                      <a:pt x="6752" y="166"/>
                    </a:lnTo>
                    <a:lnTo>
                      <a:pt x="6577" y="117"/>
                    </a:lnTo>
                    <a:lnTo>
                      <a:pt x="6402" y="78"/>
                    </a:lnTo>
                    <a:lnTo>
                      <a:pt x="6227" y="39"/>
                    </a:lnTo>
                    <a:lnTo>
                      <a:pt x="6051" y="20"/>
                    </a:lnTo>
                    <a:lnTo>
                      <a:pt x="5867"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4"/>
              <p:cNvSpPr/>
              <p:nvPr/>
            </p:nvSpPr>
            <p:spPr>
              <a:xfrm>
                <a:off x="3522425" y="2182225"/>
                <a:ext cx="33850" cy="20200"/>
              </a:xfrm>
              <a:custGeom>
                <a:rect b="b" l="l" r="r" t="t"/>
                <a:pathLst>
                  <a:path extrusionOk="0" h="808" w="1354">
                    <a:moveTo>
                      <a:pt x="1" y="0"/>
                    </a:moveTo>
                    <a:lnTo>
                      <a:pt x="59" y="107"/>
                    </a:lnTo>
                    <a:lnTo>
                      <a:pt x="196" y="341"/>
                    </a:lnTo>
                    <a:lnTo>
                      <a:pt x="273" y="477"/>
                    </a:lnTo>
                    <a:lnTo>
                      <a:pt x="361" y="604"/>
                    </a:lnTo>
                    <a:lnTo>
                      <a:pt x="448" y="701"/>
                    </a:lnTo>
                    <a:lnTo>
                      <a:pt x="487" y="740"/>
                    </a:lnTo>
                    <a:lnTo>
                      <a:pt x="526" y="769"/>
                    </a:lnTo>
                    <a:lnTo>
                      <a:pt x="565" y="779"/>
                    </a:lnTo>
                    <a:lnTo>
                      <a:pt x="614" y="798"/>
                    </a:lnTo>
                    <a:lnTo>
                      <a:pt x="731" y="808"/>
                    </a:lnTo>
                    <a:lnTo>
                      <a:pt x="867" y="798"/>
                    </a:lnTo>
                    <a:lnTo>
                      <a:pt x="1003" y="769"/>
                    </a:lnTo>
                    <a:lnTo>
                      <a:pt x="1139" y="720"/>
                    </a:lnTo>
                    <a:lnTo>
                      <a:pt x="1197" y="691"/>
                    </a:lnTo>
                    <a:lnTo>
                      <a:pt x="1246" y="662"/>
                    </a:lnTo>
                    <a:lnTo>
                      <a:pt x="1295" y="633"/>
                    </a:lnTo>
                    <a:lnTo>
                      <a:pt x="1324" y="594"/>
                    </a:lnTo>
                    <a:lnTo>
                      <a:pt x="1343" y="545"/>
                    </a:lnTo>
                    <a:lnTo>
                      <a:pt x="1353" y="496"/>
                    </a:lnTo>
                    <a:lnTo>
                      <a:pt x="1343" y="477"/>
                    </a:lnTo>
                    <a:lnTo>
                      <a:pt x="1334" y="458"/>
                    </a:lnTo>
                    <a:lnTo>
                      <a:pt x="1295" y="409"/>
                    </a:lnTo>
                    <a:lnTo>
                      <a:pt x="1227" y="360"/>
                    </a:lnTo>
                    <a:lnTo>
                      <a:pt x="1139" y="321"/>
                    </a:lnTo>
                    <a:lnTo>
                      <a:pt x="1032" y="273"/>
                    </a:lnTo>
                    <a:lnTo>
                      <a:pt x="925" y="234"/>
                    </a:lnTo>
                    <a:lnTo>
                      <a:pt x="672" y="156"/>
                    </a:lnTo>
                    <a:lnTo>
                      <a:pt x="429" y="98"/>
                    </a:lnTo>
                    <a:lnTo>
                      <a:pt x="205" y="49"/>
                    </a:lnTo>
                    <a:lnTo>
                      <a:pt x="1"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4"/>
              <p:cNvSpPr/>
              <p:nvPr/>
            </p:nvSpPr>
            <p:spPr>
              <a:xfrm>
                <a:off x="3483275" y="2124100"/>
                <a:ext cx="28475" cy="28225"/>
              </a:xfrm>
              <a:custGeom>
                <a:rect b="b" l="l" r="r" t="t"/>
                <a:pathLst>
                  <a:path extrusionOk="0" h="1129" w="1139">
                    <a:moveTo>
                      <a:pt x="516" y="0"/>
                    </a:moveTo>
                    <a:lnTo>
                      <a:pt x="458" y="10"/>
                    </a:lnTo>
                    <a:lnTo>
                      <a:pt x="351" y="39"/>
                    </a:lnTo>
                    <a:lnTo>
                      <a:pt x="254" y="98"/>
                    </a:lnTo>
                    <a:lnTo>
                      <a:pt x="166" y="166"/>
                    </a:lnTo>
                    <a:lnTo>
                      <a:pt x="98" y="253"/>
                    </a:lnTo>
                    <a:lnTo>
                      <a:pt x="49" y="351"/>
                    </a:lnTo>
                    <a:lnTo>
                      <a:pt x="20" y="448"/>
                    </a:lnTo>
                    <a:lnTo>
                      <a:pt x="10" y="506"/>
                    </a:lnTo>
                    <a:lnTo>
                      <a:pt x="1" y="565"/>
                    </a:lnTo>
                    <a:lnTo>
                      <a:pt x="10" y="623"/>
                    </a:lnTo>
                    <a:lnTo>
                      <a:pt x="20" y="681"/>
                    </a:lnTo>
                    <a:lnTo>
                      <a:pt x="49" y="788"/>
                    </a:lnTo>
                    <a:lnTo>
                      <a:pt x="98" y="886"/>
                    </a:lnTo>
                    <a:lnTo>
                      <a:pt x="166" y="963"/>
                    </a:lnTo>
                    <a:lnTo>
                      <a:pt x="254" y="1041"/>
                    </a:lnTo>
                    <a:lnTo>
                      <a:pt x="351" y="1090"/>
                    </a:lnTo>
                    <a:lnTo>
                      <a:pt x="458" y="1119"/>
                    </a:lnTo>
                    <a:lnTo>
                      <a:pt x="516" y="1129"/>
                    </a:lnTo>
                    <a:lnTo>
                      <a:pt x="633" y="1129"/>
                    </a:lnTo>
                    <a:lnTo>
                      <a:pt x="682" y="1119"/>
                    </a:lnTo>
                    <a:lnTo>
                      <a:pt x="789" y="1090"/>
                    </a:lnTo>
                    <a:lnTo>
                      <a:pt x="886" y="1041"/>
                    </a:lnTo>
                    <a:lnTo>
                      <a:pt x="974" y="963"/>
                    </a:lnTo>
                    <a:lnTo>
                      <a:pt x="1042" y="886"/>
                    </a:lnTo>
                    <a:lnTo>
                      <a:pt x="1090" y="788"/>
                    </a:lnTo>
                    <a:lnTo>
                      <a:pt x="1129" y="681"/>
                    </a:lnTo>
                    <a:lnTo>
                      <a:pt x="1139" y="623"/>
                    </a:lnTo>
                    <a:lnTo>
                      <a:pt x="1139" y="565"/>
                    </a:lnTo>
                    <a:lnTo>
                      <a:pt x="1139" y="506"/>
                    </a:lnTo>
                    <a:lnTo>
                      <a:pt x="1129" y="448"/>
                    </a:lnTo>
                    <a:lnTo>
                      <a:pt x="1090" y="351"/>
                    </a:lnTo>
                    <a:lnTo>
                      <a:pt x="1042" y="253"/>
                    </a:lnTo>
                    <a:lnTo>
                      <a:pt x="974" y="166"/>
                    </a:lnTo>
                    <a:lnTo>
                      <a:pt x="886" y="98"/>
                    </a:lnTo>
                    <a:lnTo>
                      <a:pt x="789" y="39"/>
                    </a:lnTo>
                    <a:lnTo>
                      <a:pt x="682" y="10"/>
                    </a:lnTo>
                    <a:lnTo>
                      <a:pt x="63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4"/>
              <p:cNvSpPr/>
              <p:nvPr/>
            </p:nvSpPr>
            <p:spPr>
              <a:xfrm>
                <a:off x="3585425" y="2124100"/>
                <a:ext cx="28225" cy="28225"/>
              </a:xfrm>
              <a:custGeom>
                <a:rect b="b" l="l" r="r" t="t"/>
                <a:pathLst>
                  <a:path extrusionOk="0" h="1129" w="1129">
                    <a:moveTo>
                      <a:pt x="506" y="0"/>
                    </a:moveTo>
                    <a:lnTo>
                      <a:pt x="448" y="10"/>
                    </a:lnTo>
                    <a:lnTo>
                      <a:pt x="341" y="39"/>
                    </a:lnTo>
                    <a:lnTo>
                      <a:pt x="244" y="98"/>
                    </a:lnTo>
                    <a:lnTo>
                      <a:pt x="166" y="166"/>
                    </a:lnTo>
                    <a:lnTo>
                      <a:pt x="98" y="253"/>
                    </a:lnTo>
                    <a:lnTo>
                      <a:pt x="39" y="351"/>
                    </a:lnTo>
                    <a:lnTo>
                      <a:pt x="10" y="448"/>
                    </a:lnTo>
                    <a:lnTo>
                      <a:pt x="0" y="506"/>
                    </a:lnTo>
                    <a:lnTo>
                      <a:pt x="0" y="565"/>
                    </a:lnTo>
                    <a:lnTo>
                      <a:pt x="0" y="623"/>
                    </a:lnTo>
                    <a:lnTo>
                      <a:pt x="10" y="681"/>
                    </a:lnTo>
                    <a:lnTo>
                      <a:pt x="39" y="788"/>
                    </a:lnTo>
                    <a:lnTo>
                      <a:pt x="98" y="886"/>
                    </a:lnTo>
                    <a:lnTo>
                      <a:pt x="166" y="963"/>
                    </a:lnTo>
                    <a:lnTo>
                      <a:pt x="244" y="1041"/>
                    </a:lnTo>
                    <a:lnTo>
                      <a:pt x="341" y="1090"/>
                    </a:lnTo>
                    <a:lnTo>
                      <a:pt x="448" y="1119"/>
                    </a:lnTo>
                    <a:lnTo>
                      <a:pt x="506" y="1129"/>
                    </a:lnTo>
                    <a:lnTo>
                      <a:pt x="623" y="1129"/>
                    </a:lnTo>
                    <a:lnTo>
                      <a:pt x="681" y="1119"/>
                    </a:lnTo>
                    <a:lnTo>
                      <a:pt x="788" y="1090"/>
                    </a:lnTo>
                    <a:lnTo>
                      <a:pt x="876" y="1041"/>
                    </a:lnTo>
                    <a:lnTo>
                      <a:pt x="964" y="963"/>
                    </a:lnTo>
                    <a:lnTo>
                      <a:pt x="1032" y="886"/>
                    </a:lnTo>
                    <a:lnTo>
                      <a:pt x="1090" y="788"/>
                    </a:lnTo>
                    <a:lnTo>
                      <a:pt x="1119" y="681"/>
                    </a:lnTo>
                    <a:lnTo>
                      <a:pt x="1129" y="623"/>
                    </a:lnTo>
                    <a:lnTo>
                      <a:pt x="1129" y="565"/>
                    </a:lnTo>
                    <a:lnTo>
                      <a:pt x="1129" y="506"/>
                    </a:lnTo>
                    <a:lnTo>
                      <a:pt x="1119" y="448"/>
                    </a:lnTo>
                    <a:lnTo>
                      <a:pt x="1090" y="351"/>
                    </a:lnTo>
                    <a:lnTo>
                      <a:pt x="1032" y="253"/>
                    </a:lnTo>
                    <a:lnTo>
                      <a:pt x="964" y="166"/>
                    </a:lnTo>
                    <a:lnTo>
                      <a:pt x="876" y="98"/>
                    </a:lnTo>
                    <a:lnTo>
                      <a:pt x="788" y="39"/>
                    </a:lnTo>
                    <a:lnTo>
                      <a:pt x="681" y="10"/>
                    </a:lnTo>
                    <a:lnTo>
                      <a:pt x="623" y="0"/>
                    </a:lnTo>
                    <a:close/>
                  </a:path>
                </a:pathLst>
              </a:custGeom>
              <a:solidFill>
                <a:srgbClr val="1D20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4"/>
              <p:cNvSpPr/>
              <p:nvPr/>
            </p:nvSpPr>
            <p:spPr>
              <a:xfrm>
                <a:off x="3519750" y="2109250"/>
                <a:ext cx="29700" cy="86375"/>
              </a:xfrm>
              <a:custGeom>
                <a:rect b="b" l="l" r="r" t="t"/>
                <a:pathLst>
                  <a:path extrusionOk="0" h="3455" w="1188">
                    <a:moveTo>
                      <a:pt x="293" y="2842"/>
                    </a:moveTo>
                    <a:lnTo>
                      <a:pt x="303" y="2851"/>
                    </a:lnTo>
                    <a:lnTo>
                      <a:pt x="303" y="2856"/>
                    </a:lnTo>
                    <a:lnTo>
                      <a:pt x="293" y="2842"/>
                    </a:lnTo>
                    <a:close/>
                    <a:moveTo>
                      <a:pt x="1188" y="1"/>
                    </a:moveTo>
                    <a:lnTo>
                      <a:pt x="964" y="448"/>
                    </a:lnTo>
                    <a:lnTo>
                      <a:pt x="760" y="906"/>
                    </a:lnTo>
                    <a:lnTo>
                      <a:pt x="565" y="1363"/>
                    </a:lnTo>
                    <a:lnTo>
                      <a:pt x="371" y="1830"/>
                    </a:lnTo>
                    <a:lnTo>
                      <a:pt x="196" y="2297"/>
                    </a:lnTo>
                    <a:lnTo>
                      <a:pt x="30" y="2773"/>
                    </a:lnTo>
                    <a:lnTo>
                      <a:pt x="11" y="2832"/>
                    </a:lnTo>
                    <a:lnTo>
                      <a:pt x="1" y="2871"/>
                    </a:lnTo>
                    <a:lnTo>
                      <a:pt x="1" y="2919"/>
                    </a:lnTo>
                    <a:lnTo>
                      <a:pt x="11" y="2939"/>
                    </a:lnTo>
                    <a:lnTo>
                      <a:pt x="30" y="2978"/>
                    </a:lnTo>
                    <a:lnTo>
                      <a:pt x="40" y="3007"/>
                    </a:lnTo>
                    <a:lnTo>
                      <a:pt x="98" y="3075"/>
                    </a:lnTo>
                    <a:lnTo>
                      <a:pt x="157" y="3114"/>
                    </a:lnTo>
                    <a:lnTo>
                      <a:pt x="264" y="3192"/>
                    </a:lnTo>
                    <a:lnTo>
                      <a:pt x="380" y="3260"/>
                    </a:lnTo>
                    <a:lnTo>
                      <a:pt x="497" y="3318"/>
                    </a:lnTo>
                    <a:lnTo>
                      <a:pt x="614" y="3377"/>
                    </a:lnTo>
                    <a:lnTo>
                      <a:pt x="731" y="3415"/>
                    </a:lnTo>
                    <a:lnTo>
                      <a:pt x="857" y="3454"/>
                    </a:lnTo>
                    <a:lnTo>
                      <a:pt x="769" y="3357"/>
                    </a:lnTo>
                    <a:lnTo>
                      <a:pt x="692" y="3260"/>
                    </a:lnTo>
                    <a:lnTo>
                      <a:pt x="517" y="3085"/>
                    </a:lnTo>
                    <a:lnTo>
                      <a:pt x="351" y="2910"/>
                    </a:lnTo>
                    <a:lnTo>
                      <a:pt x="315" y="2874"/>
                    </a:lnTo>
                    <a:lnTo>
                      <a:pt x="315" y="2874"/>
                    </a:lnTo>
                    <a:lnTo>
                      <a:pt x="332" y="2842"/>
                    </a:lnTo>
                    <a:lnTo>
                      <a:pt x="497" y="2384"/>
                    </a:lnTo>
                    <a:lnTo>
                      <a:pt x="653" y="1908"/>
                    </a:lnTo>
                    <a:lnTo>
                      <a:pt x="808" y="1441"/>
                    </a:lnTo>
                    <a:lnTo>
                      <a:pt x="945" y="964"/>
                    </a:lnTo>
                    <a:lnTo>
                      <a:pt x="1081" y="487"/>
                    </a:lnTo>
                    <a:lnTo>
                      <a:pt x="118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4"/>
              <p:cNvSpPr/>
              <p:nvPr/>
            </p:nvSpPr>
            <p:spPr>
              <a:xfrm>
                <a:off x="3468450" y="2087125"/>
                <a:ext cx="47450" cy="24825"/>
              </a:xfrm>
              <a:custGeom>
                <a:rect b="b" l="l" r="r" t="t"/>
                <a:pathLst>
                  <a:path extrusionOk="0" h="993" w="1898">
                    <a:moveTo>
                      <a:pt x="1664" y="1"/>
                    </a:moveTo>
                    <a:lnTo>
                      <a:pt x="1596" y="10"/>
                    </a:lnTo>
                    <a:lnTo>
                      <a:pt x="1537" y="20"/>
                    </a:lnTo>
                    <a:lnTo>
                      <a:pt x="1460" y="40"/>
                    </a:lnTo>
                    <a:lnTo>
                      <a:pt x="1391" y="59"/>
                    </a:lnTo>
                    <a:lnTo>
                      <a:pt x="1226" y="127"/>
                    </a:lnTo>
                    <a:lnTo>
                      <a:pt x="1061" y="215"/>
                    </a:lnTo>
                    <a:lnTo>
                      <a:pt x="895" y="322"/>
                    </a:lnTo>
                    <a:lnTo>
                      <a:pt x="720" y="429"/>
                    </a:lnTo>
                    <a:lnTo>
                      <a:pt x="565" y="545"/>
                    </a:lnTo>
                    <a:lnTo>
                      <a:pt x="273" y="769"/>
                    </a:lnTo>
                    <a:lnTo>
                      <a:pt x="78" y="925"/>
                    </a:lnTo>
                    <a:lnTo>
                      <a:pt x="0" y="993"/>
                    </a:lnTo>
                    <a:lnTo>
                      <a:pt x="88" y="993"/>
                    </a:lnTo>
                    <a:lnTo>
                      <a:pt x="321" y="974"/>
                    </a:lnTo>
                    <a:lnTo>
                      <a:pt x="642" y="944"/>
                    </a:lnTo>
                    <a:lnTo>
                      <a:pt x="817" y="915"/>
                    </a:lnTo>
                    <a:lnTo>
                      <a:pt x="1002" y="876"/>
                    </a:lnTo>
                    <a:lnTo>
                      <a:pt x="1187" y="837"/>
                    </a:lnTo>
                    <a:lnTo>
                      <a:pt x="1362" y="789"/>
                    </a:lnTo>
                    <a:lnTo>
                      <a:pt x="1518" y="721"/>
                    </a:lnTo>
                    <a:lnTo>
                      <a:pt x="1664" y="643"/>
                    </a:lnTo>
                    <a:lnTo>
                      <a:pt x="1722" y="604"/>
                    </a:lnTo>
                    <a:lnTo>
                      <a:pt x="1771" y="555"/>
                    </a:lnTo>
                    <a:lnTo>
                      <a:pt x="1819" y="507"/>
                    </a:lnTo>
                    <a:lnTo>
                      <a:pt x="1849" y="458"/>
                    </a:lnTo>
                    <a:lnTo>
                      <a:pt x="1878" y="400"/>
                    </a:lnTo>
                    <a:lnTo>
                      <a:pt x="1897" y="341"/>
                    </a:lnTo>
                    <a:lnTo>
                      <a:pt x="1897" y="273"/>
                    </a:lnTo>
                    <a:lnTo>
                      <a:pt x="1888" y="215"/>
                    </a:lnTo>
                    <a:lnTo>
                      <a:pt x="1868" y="147"/>
                    </a:lnTo>
                    <a:lnTo>
                      <a:pt x="1849" y="98"/>
                    </a:lnTo>
                    <a:lnTo>
                      <a:pt x="1810" y="59"/>
                    </a:lnTo>
                    <a:lnTo>
                      <a:pt x="1771" y="30"/>
                    </a:lnTo>
                    <a:lnTo>
                      <a:pt x="1722" y="10"/>
                    </a:lnTo>
                    <a:lnTo>
                      <a:pt x="166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4"/>
              <p:cNvSpPr/>
              <p:nvPr/>
            </p:nvSpPr>
            <p:spPr>
              <a:xfrm>
                <a:off x="3578850" y="2087375"/>
                <a:ext cx="48175" cy="24350"/>
              </a:xfrm>
              <a:custGeom>
                <a:rect b="b" l="l" r="r" t="t"/>
                <a:pathLst>
                  <a:path extrusionOk="0" h="974" w="1927">
                    <a:moveTo>
                      <a:pt x="322" y="0"/>
                    </a:moveTo>
                    <a:lnTo>
                      <a:pt x="254" y="10"/>
                    </a:lnTo>
                    <a:lnTo>
                      <a:pt x="195" y="30"/>
                    </a:lnTo>
                    <a:lnTo>
                      <a:pt x="147" y="69"/>
                    </a:lnTo>
                    <a:lnTo>
                      <a:pt x="98" y="107"/>
                    </a:lnTo>
                    <a:lnTo>
                      <a:pt x="49" y="156"/>
                    </a:lnTo>
                    <a:lnTo>
                      <a:pt x="20" y="214"/>
                    </a:lnTo>
                    <a:lnTo>
                      <a:pt x="1" y="273"/>
                    </a:lnTo>
                    <a:lnTo>
                      <a:pt x="1" y="321"/>
                    </a:lnTo>
                    <a:lnTo>
                      <a:pt x="11" y="370"/>
                    </a:lnTo>
                    <a:lnTo>
                      <a:pt x="30" y="419"/>
                    </a:lnTo>
                    <a:lnTo>
                      <a:pt x="69" y="467"/>
                    </a:lnTo>
                    <a:lnTo>
                      <a:pt x="108" y="506"/>
                    </a:lnTo>
                    <a:lnTo>
                      <a:pt x="166" y="545"/>
                    </a:lnTo>
                    <a:lnTo>
                      <a:pt x="293" y="623"/>
                    </a:lnTo>
                    <a:lnTo>
                      <a:pt x="458" y="691"/>
                    </a:lnTo>
                    <a:lnTo>
                      <a:pt x="633" y="750"/>
                    </a:lnTo>
                    <a:lnTo>
                      <a:pt x="828" y="798"/>
                    </a:lnTo>
                    <a:lnTo>
                      <a:pt x="1022" y="847"/>
                    </a:lnTo>
                    <a:lnTo>
                      <a:pt x="1217" y="886"/>
                    </a:lnTo>
                    <a:lnTo>
                      <a:pt x="1577" y="934"/>
                    </a:lnTo>
                    <a:lnTo>
                      <a:pt x="1830" y="964"/>
                    </a:lnTo>
                    <a:lnTo>
                      <a:pt x="1927" y="973"/>
                    </a:lnTo>
                    <a:lnTo>
                      <a:pt x="1869" y="915"/>
                    </a:lnTo>
                    <a:lnTo>
                      <a:pt x="1694" y="759"/>
                    </a:lnTo>
                    <a:lnTo>
                      <a:pt x="1450" y="555"/>
                    </a:lnTo>
                    <a:lnTo>
                      <a:pt x="1304" y="438"/>
                    </a:lnTo>
                    <a:lnTo>
                      <a:pt x="1149" y="331"/>
                    </a:lnTo>
                    <a:lnTo>
                      <a:pt x="993" y="234"/>
                    </a:lnTo>
                    <a:lnTo>
                      <a:pt x="837" y="146"/>
                    </a:lnTo>
                    <a:lnTo>
                      <a:pt x="682" y="69"/>
                    </a:lnTo>
                    <a:lnTo>
                      <a:pt x="526" y="20"/>
                    </a:lnTo>
                    <a:lnTo>
                      <a:pt x="458" y="10"/>
                    </a:lnTo>
                    <a:lnTo>
                      <a:pt x="39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4"/>
              <p:cNvSpPr/>
              <p:nvPr/>
            </p:nvSpPr>
            <p:spPr>
              <a:xfrm>
                <a:off x="3386250" y="2121175"/>
                <a:ext cx="60325" cy="88300"/>
              </a:xfrm>
              <a:custGeom>
                <a:rect b="b" l="l" r="r" t="t"/>
                <a:pathLst>
                  <a:path extrusionOk="0" h="3532" w="2413">
                    <a:moveTo>
                      <a:pt x="1041" y="1"/>
                    </a:moveTo>
                    <a:lnTo>
                      <a:pt x="924" y="20"/>
                    </a:lnTo>
                    <a:lnTo>
                      <a:pt x="808" y="49"/>
                    </a:lnTo>
                    <a:lnTo>
                      <a:pt x="691" y="98"/>
                    </a:lnTo>
                    <a:lnTo>
                      <a:pt x="584" y="156"/>
                    </a:lnTo>
                    <a:lnTo>
                      <a:pt x="487" y="244"/>
                    </a:lnTo>
                    <a:lnTo>
                      <a:pt x="399" y="331"/>
                    </a:lnTo>
                    <a:lnTo>
                      <a:pt x="312" y="438"/>
                    </a:lnTo>
                    <a:lnTo>
                      <a:pt x="243" y="555"/>
                    </a:lnTo>
                    <a:lnTo>
                      <a:pt x="175" y="682"/>
                    </a:lnTo>
                    <a:lnTo>
                      <a:pt x="127" y="828"/>
                    </a:lnTo>
                    <a:lnTo>
                      <a:pt x="78" y="973"/>
                    </a:lnTo>
                    <a:lnTo>
                      <a:pt x="39" y="1129"/>
                    </a:lnTo>
                    <a:lnTo>
                      <a:pt x="20" y="1294"/>
                    </a:lnTo>
                    <a:lnTo>
                      <a:pt x="0" y="1460"/>
                    </a:lnTo>
                    <a:lnTo>
                      <a:pt x="0" y="1635"/>
                    </a:lnTo>
                    <a:lnTo>
                      <a:pt x="10" y="1810"/>
                    </a:lnTo>
                    <a:lnTo>
                      <a:pt x="39" y="1995"/>
                    </a:lnTo>
                    <a:lnTo>
                      <a:pt x="68" y="2170"/>
                    </a:lnTo>
                    <a:lnTo>
                      <a:pt x="117" y="2335"/>
                    </a:lnTo>
                    <a:lnTo>
                      <a:pt x="175" y="2501"/>
                    </a:lnTo>
                    <a:lnTo>
                      <a:pt x="234" y="2656"/>
                    </a:lnTo>
                    <a:lnTo>
                      <a:pt x="312" y="2802"/>
                    </a:lnTo>
                    <a:lnTo>
                      <a:pt x="389" y="2929"/>
                    </a:lnTo>
                    <a:lnTo>
                      <a:pt x="487" y="3055"/>
                    </a:lnTo>
                    <a:lnTo>
                      <a:pt x="584" y="3162"/>
                    </a:lnTo>
                    <a:lnTo>
                      <a:pt x="681" y="3260"/>
                    </a:lnTo>
                    <a:lnTo>
                      <a:pt x="788" y="3347"/>
                    </a:lnTo>
                    <a:lnTo>
                      <a:pt x="895" y="3415"/>
                    </a:lnTo>
                    <a:lnTo>
                      <a:pt x="1012" y="3464"/>
                    </a:lnTo>
                    <a:lnTo>
                      <a:pt x="1129" y="3503"/>
                    </a:lnTo>
                    <a:lnTo>
                      <a:pt x="1245" y="3532"/>
                    </a:lnTo>
                    <a:lnTo>
                      <a:pt x="1372" y="3532"/>
                    </a:lnTo>
                    <a:lnTo>
                      <a:pt x="1489" y="3522"/>
                    </a:lnTo>
                    <a:lnTo>
                      <a:pt x="1605" y="3483"/>
                    </a:lnTo>
                    <a:lnTo>
                      <a:pt x="1722" y="3435"/>
                    </a:lnTo>
                    <a:lnTo>
                      <a:pt x="1829" y="3376"/>
                    </a:lnTo>
                    <a:lnTo>
                      <a:pt x="1926" y="3298"/>
                    </a:lnTo>
                    <a:lnTo>
                      <a:pt x="2014" y="3201"/>
                    </a:lnTo>
                    <a:lnTo>
                      <a:pt x="2092" y="3094"/>
                    </a:lnTo>
                    <a:lnTo>
                      <a:pt x="2170" y="2977"/>
                    </a:lnTo>
                    <a:lnTo>
                      <a:pt x="2238" y="2851"/>
                    </a:lnTo>
                    <a:lnTo>
                      <a:pt x="2286" y="2715"/>
                    </a:lnTo>
                    <a:lnTo>
                      <a:pt x="2335" y="2559"/>
                    </a:lnTo>
                    <a:lnTo>
                      <a:pt x="2374" y="2403"/>
                    </a:lnTo>
                    <a:lnTo>
                      <a:pt x="2393" y="2248"/>
                    </a:lnTo>
                    <a:lnTo>
                      <a:pt x="2413" y="2073"/>
                    </a:lnTo>
                    <a:lnTo>
                      <a:pt x="2413" y="1907"/>
                    </a:lnTo>
                    <a:lnTo>
                      <a:pt x="2403" y="1723"/>
                    </a:lnTo>
                    <a:lnTo>
                      <a:pt x="2374" y="1547"/>
                    </a:lnTo>
                    <a:lnTo>
                      <a:pt x="2345" y="1372"/>
                    </a:lnTo>
                    <a:lnTo>
                      <a:pt x="2296" y="1197"/>
                    </a:lnTo>
                    <a:lnTo>
                      <a:pt x="2238" y="1032"/>
                    </a:lnTo>
                    <a:lnTo>
                      <a:pt x="2170" y="886"/>
                    </a:lnTo>
                    <a:lnTo>
                      <a:pt x="2102" y="740"/>
                    </a:lnTo>
                    <a:lnTo>
                      <a:pt x="2014" y="604"/>
                    </a:lnTo>
                    <a:lnTo>
                      <a:pt x="1926" y="487"/>
                    </a:lnTo>
                    <a:lnTo>
                      <a:pt x="1829" y="370"/>
                    </a:lnTo>
                    <a:lnTo>
                      <a:pt x="1732" y="273"/>
                    </a:lnTo>
                    <a:lnTo>
                      <a:pt x="1625" y="195"/>
                    </a:lnTo>
                    <a:lnTo>
                      <a:pt x="1518" y="117"/>
                    </a:lnTo>
                    <a:lnTo>
                      <a:pt x="1401" y="69"/>
                    </a:lnTo>
                    <a:lnTo>
                      <a:pt x="1284" y="30"/>
                    </a:lnTo>
                    <a:lnTo>
                      <a:pt x="1168" y="10"/>
                    </a:lnTo>
                    <a:lnTo>
                      <a:pt x="1041"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4"/>
              <p:cNvSpPr/>
              <p:nvPr/>
            </p:nvSpPr>
            <p:spPr>
              <a:xfrm>
                <a:off x="3396450" y="2136250"/>
                <a:ext cx="39425" cy="57425"/>
              </a:xfrm>
              <a:custGeom>
                <a:rect b="b" l="l" r="r" t="t"/>
                <a:pathLst>
                  <a:path extrusionOk="0" h="2297" w="1577">
                    <a:moveTo>
                      <a:pt x="692" y="1"/>
                    </a:moveTo>
                    <a:lnTo>
                      <a:pt x="614" y="11"/>
                    </a:lnTo>
                    <a:lnTo>
                      <a:pt x="536" y="30"/>
                    </a:lnTo>
                    <a:lnTo>
                      <a:pt x="458" y="59"/>
                    </a:lnTo>
                    <a:lnTo>
                      <a:pt x="390" y="108"/>
                    </a:lnTo>
                    <a:lnTo>
                      <a:pt x="322" y="156"/>
                    </a:lnTo>
                    <a:lnTo>
                      <a:pt x="264" y="215"/>
                    </a:lnTo>
                    <a:lnTo>
                      <a:pt x="215" y="283"/>
                    </a:lnTo>
                    <a:lnTo>
                      <a:pt x="166" y="361"/>
                    </a:lnTo>
                    <a:lnTo>
                      <a:pt x="118" y="448"/>
                    </a:lnTo>
                    <a:lnTo>
                      <a:pt x="79" y="546"/>
                    </a:lnTo>
                    <a:lnTo>
                      <a:pt x="49" y="643"/>
                    </a:lnTo>
                    <a:lnTo>
                      <a:pt x="30" y="740"/>
                    </a:lnTo>
                    <a:lnTo>
                      <a:pt x="11" y="847"/>
                    </a:lnTo>
                    <a:lnTo>
                      <a:pt x="1" y="964"/>
                    </a:lnTo>
                    <a:lnTo>
                      <a:pt x="1" y="1071"/>
                    </a:lnTo>
                    <a:lnTo>
                      <a:pt x="11" y="1197"/>
                    </a:lnTo>
                    <a:lnTo>
                      <a:pt x="20" y="1314"/>
                    </a:lnTo>
                    <a:lnTo>
                      <a:pt x="59" y="1489"/>
                    </a:lnTo>
                    <a:lnTo>
                      <a:pt x="118" y="1655"/>
                    </a:lnTo>
                    <a:lnTo>
                      <a:pt x="186" y="1810"/>
                    </a:lnTo>
                    <a:lnTo>
                      <a:pt x="273" y="1946"/>
                    </a:lnTo>
                    <a:lnTo>
                      <a:pt x="361" y="2063"/>
                    </a:lnTo>
                    <a:lnTo>
                      <a:pt x="468" y="2160"/>
                    </a:lnTo>
                    <a:lnTo>
                      <a:pt x="575" y="2238"/>
                    </a:lnTo>
                    <a:lnTo>
                      <a:pt x="633" y="2267"/>
                    </a:lnTo>
                    <a:lnTo>
                      <a:pt x="692" y="2297"/>
                    </a:lnTo>
                    <a:lnTo>
                      <a:pt x="692" y="2297"/>
                    </a:lnTo>
                    <a:lnTo>
                      <a:pt x="682" y="2180"/>
                    </a:lnTo>
                    <a:lnTo>
                      <a:pt x="682" y="2063"/>
                    </a:lnTo>
                    <a:lnTo>
                      <a:pt x="682" y="1956"/>
                    </a:lnTo>
                    <a:lnTo>
                      <a:pt x="692" y="1849"/>
                    </a:lnTo>
                    <a:lnTo>
                      <a:pt x="711" y="1742"/>
                    </a:lnTo>
                    <a:lnTo>
                      <a:pt x="730" y="1645"/>
                    </a:lnTo>
                    <a:lnTo>
                      <a:pt x="769" y="1557"/>
                    </a:lnTo>
                    <a:lnTo>
                      <a:pt x="799" y="1470"/>
                    </a:lnTo>
                    <a:lnTo>
                      <a:pt x="847" y="1382"/>
                    </a:lnTo>
                    <a:lnTo>
                      <a:pt x="896" y="1304"/>
                    </a:lnTo>
                    <a:lnTo>
                      <a:pt x="944" y="1246"/>
                    </a:lnTo>
                    <a:lnTo>
                      <a:pt x="1003" y="1178"/>
                    </a:lnTo>
                    <a:lnTo>
                      <a:pt x="1071" y="1129"/>
                    </a:lnTo>
                    <a:lnTo>
                      <a:pt x="1139" y="1090"/>
                    </a:lnTo>
                    <a:lnTo>
                      <a:pt x="1207" y="1061"/>
                    </a:lnTo>
                    <a:lnTo>
                      <a:pt x="1285" y="1042"/>
                    </a:lnTo>
                    <a:lnTo>
                      <a:pt x="1363" y="1032"/>
                    </a:lnTo>
                    <a:lnTo>
                      <a:pt x="1431" y="1032"/>
                    </a:lnTo>
                    <a:lnTo>
                      <a:pt x="1509" y="1042"/>
                    </a:lnTo>
                    <a:lnTo>
                      <a:pt x="1577" y="1071"/>
                    </a:lnTo>
                    <a:lnTo>
                      <a:pt x="1577" y="1071"/>
                    </a:lnTo>
                    <a:lnTo>
                      <a:pt x="1567" y="1022"/>
                    </a:lnTo>
                    <a:lnTo>
                      <a:pt x="1548" y="905"/>
                    </a:lnTo>
                    <a:lnTo>
                      <a:pt x="1518" y="789"/>
                    </a:lnTo>
                    <a:lnTo>
                      <a:pt x="1480" y="682"/>
                    </a:lnTo>
                    <a:lnTo>
                      <a:pt x="1441" y="575"/>
                    </a:lnTo>
                    <a:lnTo>
                      <a:pt x="1392" y="487"/>
                    </a:lnTo>
                    <a:lnTo>
                      <a:pt x="1334" y="400"/>
                    </a:lnTo>
                    <a:lnTo>
                      <a:pt x="1275" y="312"/>
                    </a:lnTo>
                    <a:lnTo>
                      <a:pt x="1217" y="244"/>
                    </a:lnTo>
                    <a:lnTo>
                      <a:pt x="1149" y="176"/>
                    </a:lnTo>
                    <a:lnTo>
                      <a:pt x="1071" y="127"/>
                    </a:lnTo>
                    <a:lnTo>
                      <a:pt x="1003" y="79"/>
                    </a:lnTo>
                    <a:lnTo>
                      <a:pt x="925" y="40"/>
                    </a:lnTo>
                    <a:lnTo>
                      <a:pt x="847" y="20"/>
                    </a:lnTo>
                    <a:lnTo>
                      <a:pt x="769"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4"/>
              <p:cNvSpPr/>
              <p:nvPr/>
            </p:nvSpPr>
            <p:spPr>
              <a:xfrm>
                <a:off x="3648900" y="2121175"/>
                <a:ext cx="60350" cy="88300"/>
              </a:xfrm>
              <a:custGeom>
                <a:rect b="b" l="l" r="r" t="t"/>
                <a:pathLst>
                  <a:path extrusionOk="0" h="3532" w="2414">
                    <a:moveTo>
                      <a:pt x="1372" y="1"/>
                    </a:moveTo>
                    <a:lnTo>
                      <a:pt x="1255" y="10"/>
                    </a:lnTo>
                    <a:lnTo>
                      <a:pt x="1129" y="30"/>
                    </a:lnTo>
                    <a:lnTo>
                      <a:pt x="1012" y="69"/>
                    </a:lnTo>
                    <a:lnTo>
                      <a:pt x="905" y="117"/>
                    </a:lnTo>
                    <a:lnTo>
                      <a:pt x="788" y="195"/>
                    </a:lnTo>
                    <a:lnTo>
                      <a:pt x="681" y="273"/>
                    </a:lnTo>
                    <a:lnTo>
                      <a:pt x="584" y="370"/>
                    </a:lnTo>
                    <a:lnTo>
                      <a:pt x="487" y="487"/>
                    </a:lnTo>
                    <a:lnTo>
                      <a:pt x="399" y="604"/>
                    </a:lnTo>
                    <a:lnTo>
                      <a:pt x="312" y="740"/>
                    </a:lnTo>
                    <a:lnTo>
                      <a:pt x="244" y="886"/>
                    </a:lnTo>
                    <a:lnTo>
                      <a:pt x="176" y="1032"/>
                    </a:lnTo>
                    <a:lnTo>
                      <a:pt x="117" y="1197"/>
                    </a:lnTo>
                    <a:lnTo>
                      <a:pt x="78" y="1372"/>
                    </a:lnTo>
                    <a:lnTo>
                      <a:pt x="39" y="1547"/>
                    </a:lnTo>
                    <a:lnTo>
                      <a:pt x="20" y="1723"/>
                    </a:lnTo>
                    <a:lnTo>
                      <a:pt x="1" y="1907"/>
                    </a:lnTo>
                    <a:lnTo>
                      <a:pt x="10" y="2073"/>
                    </a:lnTo>
                    <a:lnTo>
                      <a:pt x="20" y="2248"/>
                    </a:lnTo>
                    <a:lnTo>
                      <a:pt x="49" y="2403"/>
                    </a:lnTo>
                    <a:lnTo>
                      <a:pt x="78" y="2559"/>
                    </a:lnTo>
                    <a:lnTo>
                      <a:pt x="127" y="2715"/>
                    </a:lnTo>
                    <a:lnTo>
                      <a:pt x="185" y="2851"/>
                    </a:lnTo>
                    <a:lnTo>
                      <a:pt x="244" y="2977"/>
                    </a:lnTo>
                    <a:lnTo>
                      <a:pt x="322" y="3094"/>
                    </a:lnTo>
                    <a:lnTo>
                      <a:pt x="399" y="3201"/>
                    </a:lnTo>
                    <a:lnTo>
                      <a:pt x="497" y="3298"/>
                    </a:lnTo>
                    <a:lnTo>
                      <a:pt x="594" y="3376"/>
                    </a:lnTo>
                    <a:lnTo>
                      <a:pt x="691" y="3435"/>
                    </a:lnTo>
                    <a:lnTo>
                      <a:pt x="808" y="3483"/>
                    </a:lnTo>
                    <a:lnTo>
                      <a:pt x="925" y="3522"/>
                    </a:lnTo>
                    <a:lnTo>
                      <a:pt x="1051" y="3532"/>
                    </a:lnTo>
                    <a:lnTo>
                      <a:pt x="1168" y="3532"/>
                    </a:lnTo>
                    <a:lnTo>
                      <a:pt x="1285" y="3503"/>
                    </a:lnTo>
                    <a:lnTo>
                      <a:pt x="1401" y="3464"/>
                    </a:lnTo>
                    <a:lnTo>
                      <a:pt x="1518" y="3415"/>
                    </a:lnTo>
                    <a:lnTo>
                      <a:pt x="1625" y="3347"/>
                    </a:lnTo>
                    <a:lnTo>
                      <a:pt x="1732" y="3260"/>
                    </a:lnTo>
                    <a:lnTo>
                      <a:pt x="1839" y="3162"/>
                    </a:lnTo>
                    <a:lnTo>
                      <a:pt x="1936" y="3055"/>
                    </a:lnTo>
                    <a:lnTo>
                      <a:pt x="2024" y="2929"/>
                    </a:lnTo>
                    <a:lnTo>
                      <a:pt x="2102" y="2802"/>
                    </a:lnTo>
                    <a:lnTo>
                      <a:pt x="2180" y="2656"/>
                    </a:lnTo>
                    <a:lnTo>
                      <a:pt x="2248" y="2501"/>
                    </a:lnTo>
                    <a:lnTo>
                      <a:pt x="2296" y="2335"/>
                    </a:lnTo>
                    <a:lnTo>
                      <a:pt x="2345" y="2170"/>
                    </a:lnTo>
                    <a:lnTo>
                      <a:pt x="2384" y="1995"/>
                    </a:lnTo>
                    <a:lnTo>
                      <a:pt x="2403" y="1810"/>
                    </a:lnTo>
                    <a:lnTo>
                      <a:pt x="2413" y="1635"/>
                    </a:lnTo>
                    <a:lnTo>
                      <a:pt x="2413" y="1460"/>
                    </a:lnTo>
                    <a:lnTo>
                      <a:pt x="2403" y="1294"/>
                    </a:lnTo>
                    <a:lnTo>
                      <a:pt x="2374" y="1129"/>
                    </a:lnTo>
                    <a:lnTo>
                      <a:pt x="2335" y="973"/>
                    </a:lnTo>
                    <a:lnTo>
                      <a:pt x="2296" y="828"/>
                    </a:lnTo>
                    <a:lnTo>
                      <a:pt x="2238" y="682"/>
                    </a:lnTo>
                    <a:lnTo>
                      <a:pt x="2170" y="555"/>
                    </a:lnTo>
                    <a:lnTo>
                      <a:pt x="2102" y="438"/>
                    </a:lnTo>
                    <a:lnTo>
                      <a:pt x="2014" y="331"/>
                    </a:lnTo>
                    <a:lnTo>
                      <a:pt x="1927" y="244"/>
                    </a:lnTo>
                    <a:lnTo>
                      <a:pt x="1829" y="156"/>
                    </a:lnTo>
                    <a:lnTo>
                      <a:pt x="1722" y="98"/>
                    </a:lnTo>
                    <a:lnTo>
                      <a:pt x="1615" y="49"/>
                    </a:lnTo>
                    <a:lnTo>
                      <a:pt x="1489" y="20"/>
                    </a:lnTo>
                    <a:lnTo>
                      <a:pt x="1372"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4"/>
              <p:cNvSpPr/>
              <p:nvPr/>
            </p:nvSpPr>
            <p:spPr>
              <a:xfrm>
                <a:off x="3659600" y="2136250"/>
                <a:ext cx="39425" cy="57425"/>
              </a:xfrm>
              <a:custGeom>
                <a:rect b="b" l="l" r="r" t="t"/>
                <a:pathLst>
                  <a:path extrusionOk="0" h="2297" w="1577">
                    <a:moveTo>
                      <a:pt x="808" y="1"/>
                    </a:moveTo>
                    <a:lnTo>
                      <a:pt x="730" y="20"/>
                    </a:lnTo>
                    <a:lnTo>
                      <a:pt x="652" y="40"/>
                    </a:lnTo>
                    <a:lnTo>
                      <a:pt x="574" y="79"/>
                    </a:lnTo>
                    <a:lnTo>
                      <a:pt x="506" y="127"/>
                    </a:lnTo>
                    <a:lnTo>
                      <a:pt x="438" y="176"/>
                    </a:lnTo>
                    <a:lnTo>
                      <a:pt x="370" y="244"/>
                    </a:lnTo>
                    <a:lnTo>
                      <a:pt x="302" y="312"/>
                    </a:lnTo>
                    <a:lnTo>
                      <a:pt x="244" y="400"/>
                    </a:lnTo>
                    <a:lnTo>
                      <a:pt x="195" y="487"/>
                    </a:lnTo>
                    <a:lnTo>
                      <a:pt x="146" y="575"/>
                    </a:lnTo>
                    <a:lnTo>
                      <a:pt x="98" y="682"/>
                    </a:lnTo>
                    <a:lnTo>
                      <a:pt x="59" y="789"/>
                    </a:lnTo>
                    <a:lnTo>
                      <a:pt x="30" y="905"/>
                    </a:lnTo>
                    <a:lnTo>
                      <a:pt x="10" y="1022"/>
                    </a:lnTo>
                    <a:lnTo>
                      <a:pt x="1" y="1071"/>
                    </a:lnTo>
                    <a:lnTo>
                      <a:pt x="78" y="1042"/>
                    </a:lnTo>
                    <a:lnTo>
                      <a:pt x="146" y="1032"/>
                    </a:lnTo>
                    <a:lnTo>
                      <a:pt x="224" y="1032"/>
                    </a:lnTo>
                    <a:lnTo>
                      <a:pt x="292" y="1042"/>
                    </a:lnTo>
                    <a:lnTo>
                      <a:pt x="370" y="1061"/>
                    </a:lnTo>
                    <a:lnTo>
                      <a:pt x="438" y="1090"/>
                    </a:lnTo>
                    <a:lnTo>
                      <a:pt x="506" y="1129"/>
                    </a:lnTo>
                    <a:lnTo>
                      <a:pt x="574" y="1178"/>
                    </a:lnTo>
                    <a:lnTo>
                      <a:pt x="633" y="1246"/>
                    </a:lnTo>
                    <a:lnTo>
                      <a:pt x="691" y="1304"/>
                    </a:lnTo>
                    <a:lnTo>
                      <a:pt x="730" y="1382"/>
                    </a:lnTo>
                    <a:lnTo>
                      <a:pt x="779" y="1470"/>
                    </a:lnTo>
                    <a:lnTo>
                      <a:pt x="818" y="1557"/>
                    </a:lnTo>
                    <a:lnTo>
                      <a:pt x="847" y="1645"/>
                    </a:lnTo>
                    <a:lnTo>
                      <a:pt x="866" y="1742"/>
                    </a:lnTo>
                    <a:lnTo>
                      <a:pt x="886" y="1849"/>
                    </a:lnTo>
                    <a:lnTo>
                      <a:pt x="896" y="1956"/>
                    </a:lnTo>
                    <a:lnTo>
                      <a:pt x="905" y="2063"/>
                    </a:lnTo>
                    <a:lnTo>
                      <a:pt x="896" y="2180"/>
                    </a:lnTo>
                    <a:lnTo>
                      <a:pt x="886" y="2297"/>
                    </a:lnTo>
                    <a:lnTo>
                      <a:pt x="886" y="2297"/>
                    </a:lnTo>
                    <a:lnTo>
                      <a:pt x="944" y="2267"/>
                    </a:lnTo>
                    <a:lnTo>
                      <a:pt x="1003" y="2238"/>
                    </a:lnTo>
                    <a:lnTo>
                      <a:pt x="1110" y="2160"/>
                    </a:lnTo>
                    <a:lnTo>
                      <a:pt x="1217" y="2063"/>
                    </a:lnTo>
                    <a:lnTo>
                      <a:pt x="1314" y="1946"/>
                    </a:lnTo>
                    <a:lnTo>
                      <a:pt x="1392" y="1810"/>
                    </a:lnTo>
                    <a:lnTo>
                      <a:pt x="1460" y="1655"/>
                    </a:lnTo>
                    <a:lnTo>
                      <a:pt x="1518" y="1489"/>
                    </a:lnTo>
                    <a:lnTo>
                      <a:pt x="1557" y="1314"/>
                    </a:lnTo>
                    <a:lnTo>
                      <a:pt x="1567" y="1197"/>
                    </a:lnTo>
                    <a:lnTo>
                      <a:pt x="1576" y="1071"/>
                    </a:lnTo>
                    <a:lnTo>
                      <a:pt x="1576" y="964"/>
                    </a:lnTo>
                    <a:lnTo>
                      <a:pt x="1567" y="847"/>
                    </a:lnTo>
                    <a:lnTo>
                      <a:pt x="1547" y="740"/>
                    </a:lnTo>
                    <a:lnTo>
                      <a:pt x="1528" y="643"/>
                    </a:lnTo>
                    <a:lnTo>
                      <a:pt x="1499" y="546"/>
                    </a:lnTo>
                    <a:lnTo>
                      <a:pt x="1460" y="448"/>
                    </a:lnTo>
                    <a:lnTo>
                      <a:pt x="1421" y="361"/>
                    </a:lnTo>
                    <a:lnTo>
                      <a:pt x="1372" y="283"/>
                    </a:lnTo>
                    <a:lnTo>
                      <a:pt x="1314" y="215"/>
                    </a:lnTo>
                    <a:lnTo>
                      <a:pt x="1255" y="156"/>
                    </a:lnTo>
                    <a:lnTo>
                      <a:pt x="1187" y="108"/>
                    </a:lnTo>
                    <a:lnTo>
                      <a:pt x="1119" y="59"/>
                    </a:lnTo>
                    <a:lnTo>
                      <a:pt x="1051" y="30"/>
                    </a:lnTo>
                    <a:lnTo>
                      <a:pt x="973" y="11"/>
                    </a:lnTo>
                    <a:lnTo>
                      <a:pt x="886"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
              <p:cNvSpPr/>
              <p:nvPr/>
            </p:nvSpPr>
            <p:spPr>
              <a:xfrm>
                <a:off x="3515875" y="2213100"/>
                <a:ext cx="60325" cy="33100"/>
              </a:xfrm>
              <a:custGeom>
                <a:rect b="b" l="l" r="r" t="t"/>
                <a:pathLst>
                  <a:path extrusionOk="0" h="1324" w="2413">
                    <a:moveTo>
                      <a:pt x="419" y="1"/>
                    </a:moveTo>
                    <a:lnTo>
                      <a:pt x="360" y="11"/>
                    </a:lnTo>
                    <a:lnTo>
                      <a:pt x="302" y="40"/>
                    </a:lnTo>
                    <a:lnTo>
                      <a:pt x="243" y="69"/>
                    </a:lnTo>
                    <a:lnTo>
                      <a:pt x="195" y="108"/>
                    </a:lnTo>
                    <a:lnTo>
                      <a:pt x="146" y="156"/>
                    </a:lnTo>
                    <a:lnTo>
                      <a:pt x="107" y="205"/>
                    </a:lnTo>
                    <a:lnTo>
                      <a:pt x="68" y="263"/>
                    </a:lnTo>
                    <a:lnTo>
                      <a:pt x="39" y="322"/>
                    </a:lnTo>
                    <a:lnTo>
                      <a:pt x="20" y="390"/>
                    </a:lnTo>
                    <a:lnTo>
                      <a:pt x="10" y="458"/>
                    </a:lnTo>
                    <a:lnTo>
                      <a:pt x="0" y="526"/>
                    </a:lnTo>
                    <a:lnTo>
                      <a:pt x="10" y="594"/>
                    </a:lnTo>
                    <a:lnTo>
                      <a:pt x="20" y="662"/>
                    </a:lnTo>
                    <a:lnTo>
                      <a:pt x="39" y="730"/>
                    </a:lnTo>
                    <a:lnTo>
                      <a:pt x="78" y="789"/>
                    </a:lnTo>
                    <a:lnTo>
                      <a:pt x="136" y="876"/>
                    </a:lnTo>
                    <a:lnTo>
                      <a:pt x="214" y="954"/>
                    </a:lnTo>
                    <a:lnTo>
                      <a:pt x="302" y="1032"/>
                    </a:lnTo>
                    <a:lnTo>
                      <a:pt x="399" y="1100"/>
                    </a:lnTo>
                    <a:lnTo>
                      <a:pt x="526" y="1158"/>
                    </a:lnTo>
                    <a:lnTo>
                      <a:pt x="652" y="1217"/>
                    </a:lnTo>
                    <a:lnTo>
                      <a:pt x="808" y="1265"/>
                    </a:lnTo>
                    <a:lnTo>
                      <a:pt x="983" y="1295"/>
                    </a:lnTo>
                    <a:lnTo>
                      <a:pt x="1090" y="1314"/>
                    </a:lnTo>
                    <a:lnTo>
                      <a:pt x="1197" y="1324"/>
                    </a:lnTo>
                    <a:lnTo>
                      <a:pt x="1294" y="1314"/>
                    </a:lnTo>
                    <a:lnTo>
                      <a:pt x="1391" y="1304"/>
                    </a:lnTo>
                    <a:lnTo>
                      <a:pt x="1489" y="1295"/>
                    </a:lnTo>
                    <a:lnTo>
                      <a:pt x="1576" y="1265"/>
                    </a:lnTo>
                    <a:lnTo>
                      <a:pt x="1664" y="1236"/>
                    </a:lnTo>
                    <a:lnTo>
                      <a:pt x="1751" y="1207"/>
                    </a:lnTo>
                    <a:lnTo>
                      <a:pt x="1829" y="1168"/>
                    </a:lnTo>
                    <a:lnTo>
                      <a:pt x="1907" y="1120"/>
                    </a:lnTo>
                    <a:lnTo>
                      <a:pt x="2043" y="1022"/>
                    </a:lnTo>
                    <a:lnTo>
                      <a:pt x="2170" y="906"/>
                    </a:lnTo>
                    <a:lnTo>
                      <a:pt x="2286" y="779"/>
                    </a:lnTo>
                    <a:lnTo>
                      <a:pt x="2335" y="721"/>
                    </a:lnTo>
                    <a:lnTo>
                      <a:pt x="2364" y="653"/>
                    </a:lnTo>
                    <a:lnTo>
                      <a:pt x="2393" y="585"/>
                    </a:lnTo>
                    <a:lnTo>
                      <a:pt x="2413" y="516"/>
                    </a:lnTo>
                    <a:lnTo>
                      <a:pt x="2413" y="458"/>
                    </a:lnTo>
                    <a:lnTo>
                      <a:pt x="2413" y="390"/>
                    </a:lnTo>
                    <a:lnTo>
                      <a:pt x="2403" y="322"/>
                    </a:lnTo>
                    <a:lnTo>
                      <a:pt x="2384" y="263"/>
                    </a:lnTo>
                    <a:lnTo>
                      <a:pt x="2364" y="205"/>
                    </a:lnTo>
                    <a:lnTo>
                      <a:pt x="2325" y="147"/>
                    </a:lnTo>
                    <a:lnTo>
                      <a:pt x="2286" y="108"/>
                    </a:lnTo>
                    <a:lnTo>
                      <a:pt x="2247" y="69"/>
                    </a:lnTo>
                    <a:lnTo>
                      <a:pt x="2199" y="40"/>
                    </a:lnTo>
                    <a:lnTo>
                      <a:pt x="2140" y="20"/>
                    </a:lnTo>
                    <a:lnTo>
                      <a:pt x="2072" y="11"/>
                    </a:lnTo>
                    <a:lnTo>
                      <a:pt x="2014" y="11"/>
                    </a:lnTo>
                    <a:lnTo>
                      <a:pt x="1800" y="30"/>
                    </a:lnTo>
                    <a:lnTo>
                      <a:pt x="1596" y="40"/>
                    </a:lnTo>
                    <a:lnTo>
                      <a:pt x="1391" y="49"/>
                    </a:lnTo>
                    <a:lnTo>
                      <a:pt x="1187" y="40"/>
                    </a:lnTo>
                    <a:lnTo>
                      <a:pt x="817" y="30"/>
                    </a:lnTo>
                    <a:lnTo>
                      <a:pt x="487" y="1"/>
                    </a:lnTo>
                    <a:close/>
                  </a:path>
                </a:pathLst>
              </a:custGeom>
              <a:solidFill>
                <a:srgbClr val="2525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4"/>
              <p:cNvSpPr/>
              <p:nvPr/>
            </p:nvSpPr>
            <p:spPr>
              <a:xfrm>
                <a:off x="3523900" y="2222100"/>
                <a:ext cx="51325" cy="24100"/>
              </a:xfrm>
              <a:custGeom>
                <a:rect b="b" l="l" r="r" t="t"/>
                <a:pathLst>
                  <a:path extrusionOk="0" h="964" w="2053">
                    <a:moveTo>
                      <a:pt x="1109" y="1"/>
                    </a:moveTo>
                    <a:lnTo>
                      <a:pt x="1002" y="10"/>
                    </a:lnTo>
                    <a:lnTo>
                      <a:pt x="905" y="20"/>
                    </a:lnTo>
                    <a:lnTo>
                      <a:pt x="808" y="40"/>
                    </a:lnTo>
                    <a:lnTo>
                      <a:pt x="720" y="69"/>
                    </a:lnTo>
                    <a:lnTo>
                      <a:pt x="633" y="108"/>
                    </a:lnTo>
                    <a:lnTo>
                      <a:pt x="555" y="147"/>
                    </a:lnTo>
                    <a:lnTo>
                      <a:pt x="477" y="195"/>
                    </a:lnTo>
                    <a:lnTo>
                      <a:pt x="399" y="244"/>
                    </a:lnTo>
                    <a:lnTo>
                      <a:pt x="331" y="293"/>
                    </a:lnTo>
                    <a:lnTo>
                      <a:pt x="205" y="409"/>
                    </a:lnTo>
                    <a:lnTo>
                      <a:pt x="98" y="546"/>
                    </a:lnTo>
                    <a:lnTo>
                      <a:pt x="0" y="682"/>
                    </a:lnTo>
                    <a:lnTo>
                      <a:pt x="127" y="760"/>
                    </a:lnTo>
                    <a:lnTo>
                      <a:pt x="282" y="837"/>
                    </a:lnTo>
                    <a:lnTo>
                      <a:pt x="458" y="896"/>
                    </a:lnTo>
                    <a:lnTo>
                      <a:pt x="662" y="935"/>
                    </a:lnTo>
                    <a:lnTo>
                      <a:pt x="769" y="954"/>
                    </a:lnTo>
                    <a:lnTo>
                      <a:pt x="876" y="964"/>
                    </a:lnTo>
                    <a:lnTo>
                      <a:pt x="973" y="954"/>
                    </a:lnTo>
                    <a:lnTo>
                      <a:pt x="1070" y="944"/>
                    </a:lnTo>
                    <a:lnTo>
                      <a:pt x="1168" y="935"/>
                    </a:lnTo>
                    <a:lnTo>
                      <a:pt x="1255" y="905"/>
                    </a:lnTo>
                    <a:lnTo>
                      <a:pt x="1343" y="876"/>
                    </a:lnTo>
                    <a:lnTo>
                      <a:pt x="1430" y="847"/>
                    </a:lnTo>
                    <a:lnTo>
                      <a:pt x="1508" y="808"/>
                    </a:lnTo>
                    <a:lnTo>
                      <a:pt x="1586" y="760"/>
                    </a:lnTo>
                    <a:lnTo>
                      <a:pt x="1722" y="662"/>
                    </a:lnTo>
                    <a:lnTo>
                      <a:pt x="1849" y="546"/>
                    </a:lnTo>
                    <a:lnTo>
                      <a:pt x="1965" y="419"/>
                    </a:lnTo>
                    <a:lnTo>
                      <a:pt x="2014" y="351"/>
                    </a:lnTo>
                    <a:lnTo>
                      <a:pt x="2053" y="273"/>
                    </a:lnTo>
                    <a:lnTo>
                      <a:pt x="1985" y="215"/>
                    </a:lnTo>
                    <a:lnTo>
                      <a:pt x="1907" y="166"/>
                    </a:lnTo>
                    <a:lnTo>
                      <a:pt x="1810" y="127"/>
                    </a:lnTo>
                    <a:lnTo>
                      <a:pt x="1712" y="88"/>
                    </a:lnTo>
                    <a:lnTo>
                      <a:pt x="1605" y="49"/>
                    </a:lnTo>
                    <a:lnTo>
                      <a:pt x="1489" y="30"/>
                    </a:lnTo>
                    <a:lnTo>
                      <a:pt x="1362" y="10"/>
                    </a:lnTo>
                    <a:lnTo>
                      <a:pt x="121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4"/>
              <p:cNvSpPr/>
              <p:nvPr/>
            </p:nvSpPr>
            <p:spPr>
              <a:xfrm>
                <a:off x="3516350" y="2213100"/>
                <a:ext cx="59850" cy="15850"/>
              </a:xfrm>
              <a:custGeom>
                <a:rect b="b" l="l" r="r" t="t"/>
                <a:pathLst>
                  <a:path extrusionOk="0" h="634" w="2394">
                    <a:moveTo>
                      <a:pt x="390" y="1"/>
                    </a:moveTo>
                    <a:lnTo>
                      <a:pt x="312" y="20"/>
                    </a:lnTo>
                    <a:lnTo>
                      <a:pt x="234" y="59"/>
                    </a:lnTo>
                    <a:lnTo>
                      <a:pt x="176" y="108"/>
                    </a:lnTo>
                    <a:lnTo>
                      <a:pt x="117" y="166"/>
                    </a:lnTo>
                    <a:lnTo>
                      <a:pt x="69" y="234"/>
                    </a:lnTo>
                    <a:lnTo>
                      <a:pt x="30" y="312"/>
                    </a:lnTo>
                    <a:lnTo>
                      <a:pt x="1" y="400"/>
                    </a:lnTo>
                    <a:lnTo>
                      <a:pt x="215" y="477"/>
                    </a:lnTo>
                    <a:lnTo>
                      <a:pt x="448" y="546"/>
                    </a:lnTo>
                    <a:lnTo>
                      <a:pt x="701" y="594"/>
                    </a:lnTo>
                    <a:lnTo>
                      <a:pt x="964" y="623"/>
                    </a:lnTo>
                    <a:lnTo>
                      <a:pt x="1168" y="633"/>
                    </a:lnTo>
                    <a:lnTo>
                      <a:pt x="1372" y="623"/>
                    </a:lnTo>
                    <a:lnTo>
                      <a:pt x="1567" y="614"/>
                    </a:lnTo>
                    <a:lnTo>
                      <a:pt x="1752" y="585"/>
                    </a:lnTo>
                    <a:lnTo>
                      <a:pt x="1927" y="546"/>
                    </a:lnTo>
                    <a:lnTo>
                      <a:pt x="2092" y="497"/>
                    </a:lnTo>
                    <a:lnTo>
                      <a:pt x="2248" y="439"/>
                    </a:lnTo>
                    <a:lnTo>
                      <a:pt x="2394" y="370"/>
                    </a:lnTo>
                    <a:lnTo>
                      <a:pt x="2374" y="293"/>
                    </a:lnTo>
                    <a:lnTo>
                      <a:pt x="2355" y="225"/>
                    </a:lnTo>
                    <a:lnTo>
                      <a:pt x="2316" y="156"/>
                    </a:lnTo>
                    <a:lnTo>
                      <a:pt x="2267" y="98"/>
                    </a:lnTo>
                    <a:lnTo>
                      <a:pt x="2209" y="59"/>
                    </a:lnTo>
                    <a:lnTo>
                      <a:pt x="2141" y="20"/>
                    </a:lnTo>
                    <a:lnTo>
                      <a:pt x="2073" y="11"/>
                    </a:lnTo>
                    <a:lnTo>
                      <a:pt x="1995" y="11"/>
                    </a:lnTo>
                    <a:lnTo>
                      <a:pt x="1781" y="30"/>
                    </a:lnTo>
                    <a:lnTo>
                      <a:pt x="1577" y="40"/>
                    </a:lnTo>
                    <a:lnTo>
                      <a:pt x="1372" y="49"/>
                    </a:lnTo>
                    <a:lnTo>
                      <a:pt x="1168" y="40"/>
                    </a:lnTo>
                    <a:lnTo>
                      <a:pt x="798" y="30"/>
                    </a:lnTo>
                    <a:lnTo>
                      <a:pt x="46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4"/>
              <p:cNvSpPr/>
              <p:nvPr/>
            </p:nvSpPr>
            <p:spPr>
              <a:xfrm>
                <a:off x="3332000" y="2748875"/>
                <a:ext cx="437300" cy="412250"/>
              </a:xfrm>
              <a:custGeom>
                <a:rect b="b" l="l" r="r" t="t"/>
                <a:pathLst>
                  <a:path extrusionOk="0" h="16490" w="17492">
                    <a:moveTo>
                      <a:pt x="2949" y="1"/>
                    </a:moveTo>
                    <a:lnTo>
                      <a:pt x="2842" y="273"/>
                    </a:lnTo>
                    <a:lnTo>
                      <a:pt x="2725" y="613"/>
                    </a:lnTo>
                    <a:lnTo>
                      <a:pt x="2569" y="1071"/>
                    </a:lnTo>
                    <a:lnTo>
                      <a:pt x="2384" y="1654"/>
                    </a:lnTo>
                    <a:lnTo>
                      <a:pt x="2180" y="2355"/>
                    </a:lnTo>
                    <a:lnTo>
                      <a:pt x="1947" y="3172"/>
                    </a:lnTo>
                    <a:lnTo>
                      <a:pt x="1703" y="4096"/>
                    </a:lnTo>
                    <a:lnTo>
                      <a:pt x="1460" y="5127"/>
                    </a:lnTo>
                    <a:lnTo>
                      <a:pt x="1334" y="5682"/>
                    </a:lnTo>
                    <a:lnTo>
                      <a:pt x="1207" y="6265"/>
                    </a:lnTo>
                    <a:lnTo>
                      <a:pt x="1081" y="6869"/>
                    </a:lnTo>
                    <a:lnTo>
                      <a:pt x="964" y="7491"/>
                    </a:lnTo>
                    <a:lnTo>
                      <a:pt x="838" y="8143"/>
                    </a:lnTo>
                    <a:lnTo>
                      <a:pt x="721" y="8814"/>
                    </a:lnTo>
                    <a:lnTo>
                      <a:pt x="614" y="9515"/>
                    </a:lnTo>
                    <a:lnTo>
                      <a:pt x="507" y="10225"/>
                    </a:lnTo>
                    <a:lnTo>
                      <a:pt x="400" y="10964"/>
                    </a:lnTo>
                    <a:lnTo>
                      <a:pt x="312" y="11723"/>
                    </a:lnTo>
                    <a:lnTo>
                      <a:pt x="215" y="12501"/>
                    </a:lnTo>
                    <a:lnTo>
                      <a:pt x="137" y="13299"/>
                    </a:lnTo>
                    <a:lnTo>
                      <a:pt x="69" y="14116"/>
                    </a:lnTo>
                    <a:lnTo>
                      <a:pt x="1" y="14952"/>
                    </a:lnTo>
                    <a:lnTo>
                      <a:pt x="88" y="15021"/>
                    </a:lnTo>
                    <a:lnTo>
                      <a:pt x="215" y="15089"/>
                    </a:lnTo>
                    <a:lnTo>
                      <a:pt x="380" y="15176"/>
                    </a:lnTo>
                    <a:lnTo>
                      <a:pt x="614" y="15293"/>
                    </a:lnTo>
                    <a:lnTo>
                      <a:pt x="915" y="15410"/>
                    </a:lnTo>
                    <a:lnTo>
                      <a:pt x="1275" y="15546"/>
                    </a:lnTo>
                    <a:lnTo>
                      <a:pt x="1713" y="15682"/>
                    </a:lnTo>
                    <a:lnTo>
                      <a:pt x="2229" y="15818"/>
                    </a:lnTo>
                    <a:lnTo>
                      <a:pt x="2520" y="15886"/>
                    </a:lnTo>
                    <a:lnTo>
                      <a:pt x="2832" y="15954"/>
                    </a:lnTo>
                    <a:lnTo>
                      <a:pt x="3163" y="16023"/>
                    </a:lnTo>
                    <a:lnTo>
                      <a:pt x="3513" y="16081"/>
                    </a:lnTo>
                    <a:lnTo>
                      <a:pt x="3882" y="16139"/>
                    </a:lnTo>
                    <a:lnTo>
                      <a:pt x="4281" y="16198"/>
                    </a:lnTo>
                    <a:lnTo>
                      <a:pt x="4709" y="16256"/>
                    </a:lnTo>
                    <a:lnTo>
                      <a:pt x="5157" y="16305"/>
                    </a:lnTo>
                    <a:lnTo>
                      <a:pt x="5624" y="16344"/>
                    </a:lnTo>
                    <a:lnTo>
                      <a:pt x="6120" y="16383"/>
                    </a:lnTo>
                    <a:lnTo>
                      <a:pt x="6645" y="16421"/>
                    </a:lnTo>
                    <a:lnTo>
                      <a:pt x="7190" y="16441"/>
                    </a:lnTo>
                    <a:lnTo>
                      <a:pt x="7764" y="16470"/>
                    </a:lnTo>
                    <a:lnTo>
                      <a:pt x="8367" y="16480"/>
                    </a:lnTo>
                    <a:lnTo>
                      <a:pt x="8367" y="16490"/>
                    </a:lnTo>
                    <a:lnTo>
                      <a:pt x="8746" y="16480"/>
                    </a:lnTo>
                    <a:lnTo>
                      <a:pt x="9126" y="16490"/>
                    </a:lnTo>
                    <a:lnTo>
                      <a:pt x="9126" y="16480"/>
                    </a:lnTo>
                    <a:lnTo>
                      <a:pt x="9729" y="16470"/>
                    </a:lnTo>
                    <a:lnTo>
                      <a:pt x="10303" y="16441"/>
                    </a:lnTo>
                    <a:lnTo>
                      <a:pt x="10857" y="16421"/>
                    </a:lnTo>
                    <a:lnTo>
                      <a:pt x="11373" y="16383"/>
                    </a:lnTo>
                    <a:lnTo>
                      <a:pt x="11879" y="16344"/>
                    </a:lnTo>
                    <a:lnTo>
                      <a:pt x="12346" y="16305"/>
                    </a:lnTo>
                    <a:lnTo>
                      <a:pt x="12793" y="16256"/>
                    </a:lnTo>
                    <a:lnTo>
                      <a:pt x="13212" y="16198"/>
                    </a:lnTo>
                    <a:lnTo>
                      <a:pt x="13610" y="16139"/>
                    </a:lnTo>
                    <a:lnTo>
                      <a:pt x="13990" y="16081"/>
                    </a:lnTo>
                    <a:lnTo>
                      <a:pt x="14340" y="16023"/>
                    </a:lnTo>
                    <a:lnTo>
                      <a:pt x="14671" y="15954"/>
                    </a:lnTo>
                    <a:lnTo>
                      <a:pt x="14982" y="15886"/>
                    </a:lnTo>
                    <a:lnTo>
                      <a:pt x="15264" y="15818"/>
                    </a:lnTo>
                    <a:lnTo>
                      <a:pt x="15780" y="15682"/>
                    </a:lnTo>
                    <a:lnTo>
                      <a:pt x="16217" y="15546"/>
                    </a:lnTo>
                    <a:lnTo>
                      <a:pt x="16587" y="15410"/>
                    </a:lnTo>
                    <a:lnTo>
                      <a:pt x="16879" y="15293"/>
                    </a:lnTo>
                    <a:lnTo>
                      <a:pt x="17112" y="15176"/>
                    </a:lnTo>
                    <a:lnTo>
                      <a:pt x="17288" y="15089"/>
                    </a:lnTo>
                    <a:lnTo>
                      <a:pt x="17404" y="15021"/>
                    </a:lnTo>
                    <a:lnTo>
                      <a:pt x="17492" y="14952"/>
                    </a:lnTo>
                    <a:lnTo>
                      <a:pt x="17433" y="14116"/>
                    </a:lnTo>
                    <a:lnTo>
                      <a:pt x="17356" y="13299"/>
                    </a:lnTo>
                    <a:lnTo>
                      <a:pt x="17278" y="12501"/>
                    </a:lnTo>
                    <a:lnTo>
                      <a:pt x="17190" y="11723"/>
                    </a:lnTo>
                    <a:lnTo>
                      <a:pt x="17093" y="10964"/>
                    </a:lnTo>
                    <a:lnTo>
                      <a:pt x="16996" y="10225"/>
                    </a:lnTo>
                    <a:lnTo>
                      <a:pt x="16889" y="9515"/>
                    </a:lnTo>
                    <a:lnTo>
                      <a:pt x="16772" y="8814"/>
                    </a:lnTo>
                    <a:lnTo>
                      <a:pt x="16655" y="8143"/>
                    </a:lnTo>
                    <a:lnTo>
                      <a:pt x="16539" y="7491"/>
                    </a:lnTo>
                    <a:lnTo>
                      <a:pt x="16412" y="6869"/>
                    </a:lnTo>
                    <a:lnTo>
                      <a:pt x="16286" y="6265"/>
                    </a:lnTo>
                    <a:lnTo>
                      <a:pt x="16169" y="5682"/>
                    </a:lnTo>
                    <a:lnTo>
                      <a:pt x="16042" y="5127"/>
                    </a:lnTo>
                    <a:lnTo>
                      <a:pt x="15789" y="4096"/>
                    </a:lnTo>
                    <a:lnTo>
                      <a:pt x="15546" y="3172"/>
                    </a:lnTo>
                    <a:lnTo>
                      <a:pt x="15323" y="2355"/>
                    </a:lnTo>
                    <a:lnTo>
                      <a:pt x="15109" y="1654"/>
                    </a:lnTo>
                    <a:lnTo>
                      <a:pt x="14924" y="1071"/>
                    </a:lnTo>
                    <a:lnTo>
                      <a:pt x="14768" y="613"/>
                    </a:lnTo>
                    <a:lnTo>
                      <a:pt x="14651" y="273"/>
                    </a:lnTo>
                    <a:lnTo>
                      <a:pt x="14554" y="1"/>
                    </a:lnTo>
                    <a:lnTo>
                      <a:pt x="8746" y="2248"/>
                    </a:lnTo>
                    <a:lnTo>
                      <a:pt x="294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
              <p:cNvSpPr/>
              <p:nvPr/>
            </p:nvSpPr>
            <p:spPr>
              <a:xfrm>
                <a:off x="3386725" y="1965050"/>
                <a:ext cx="323725" cy="163700"/>
              </a:xfrm>
              <a:custGeom>
                <a:rect b="b" l="l" r="r" t="t"/>
                <a:pathLst>
                  <a:path extrusionOk="0" h="6548" w="12949">
                    <a:moveTo>
                      <a:pt x="6285" y="0"/>
                    </a:moveTo>
                    <a:lnTo>
                      <a:pt x="6285" y="10"/>
                    </a:lnTo>
                    <a:lnTo>
                      <a:pt x="5964" y="20"/>
                    </a:lnTo>
                    <a:lnTo>
                      <a:pt x="5643" y="29"/>
                    </a:lnTo>
                    <a:lnTo>
                      <a:pt x="5322" y="59"/>
                    </a:lnTo>
                    <a:lnTo>
                      <a:pt x="5011" y="88"/>
                    </a:lnTo>
                    <a:lnTo>
                      <a:pt x="4709" y="136"/>
                    </a:lnTo>
                    <a:lnTo>
                      <a:pt x="4408" y="185"/>
                    </a:lnTo>
                    <a:lnTo>
                      <a:pt x="4116" y="243"/>
                    </a:lnTo>
                    <a:lnTo>
                      <a:pt x="3834" y="312"/>
                    </a:lnTo>
                    <a:lnTo>
                      <a:pt x="3551" y="380"/>
                    </a:lnTo>
                    <a:lnTo>
                      <a:pt x="3279" y="467"/>
                    </a:lnTo>
                    <a:lnTo>
                      <a:pt x="3016" y="565"/>
                    </a:lnTo>
                    <a:lnTo>
                      <a:pt x="2763" y="662"/>
                    </a:lnTo>
                    <a:lnTo>
                      <a:pt x="2520" y="779"/>
                    </a:lnTo>
                    <a:lnTo>
                      <a:pt x="2277" y="895"/>
                    </a:lnTo>
                    <a:lnTo>
                      <a:pt x="2053" y="1031"/>
                    </a:lnTo>
                    <a:lnTo>
                      <a:pt x="1830" y="1177"/>
                    </a:lnTo>
                    <a:lnTo>
                      <a:pt x="1625" y="1323"/>
                    </a:lnTo>
                    <a:lnTo>
                      <a:pt x="1431" y="1489"/>
                    </a:lnTo>
                    <a:lnTo>
                      <a:pt x="1246" y="1664"/>
                    </a:lnTo>
                    <a:lnTo>
                      <a:pt x="1071" y="1839"/>
                    </a:lnTo>
                    <a:lnTo>
                      <a:pt x="905" y="2033"/>
                    </a:lnTo>
                    <a:lnTo>
                      <a:pt x="760" y="2238"/>
                    </a:lnTo>
                    <a:lnTo>
                      <a:pt x="614" y="2461"/>
                    </a:lnTo>
                    <a:lnTo>
                      <a:pt x="487" y="2685"/>
                    </a:lnTo>
                    <a:lnTo>
                      <a:pt x="380" y="2919"/>
                    </a:lnTo>
                    <a:lnTo>
                      <a:pt x="283" y="3172"/>
                    </a:lnTo>
                    <a:lnTo>
                      <a:pt x="195" y="3434"/>
                    </a:lnTo>
                    <a:lnTo>
                      <a:pt x="127" y="3707"/>
                    </a:lnTo>
                    <a:lnTo>
                      <a:pt x="69" y="3998"/>
                    </a:lnTo>
                    <a:lnTo>
                      <a:pt x="30" y="4290"/>
                    </a:lnTo>
                    <a:lnTo>
                      <a:pt x="10" y="4602"/>
                    </a:lnTo>
                    <a:lnTo>
                      <a:pt x="1" y="4932"/>
                    </a:lnTo>
                    <a:lnTo>
                      <a:pt x="10" y="5078"/>
                    </a:lnTo>
                    <a:lnTo>
                      <a:pt x="20" y="5224"/>
                    </a:lnTo>
                    <a:lnTo>
                      <a:pt x="468" y="4884"/>
                    </a:lnTo>
                    <a:lnTo>
                      <a:pt x="1800" y="6547"/>
                    </a:lnTo>
                    <a:lnTo>
                      <a:pt x="1820" y="6547"/>
                    </a:lnTo>
                    <a:lnTo>
                      <a:pt x="1869" y="6518"/>
                    </a:lnTo>
                    <a:lnTo>
                      <a:pt x="1898" y="6489"/>
                    </a:lnTo>
                    <a:lnTo>
                      <a:pt x="1937" y="6450"/>
                    </a:lnTo>
                    <a:lnTo>
                      <a:pt x="1985" y="6382"/>
                    </a:lnTo>
                    <a:lnTo>
                      <a:pt x="2034" y="6294"/>
                    </a:lnTo>
                    <a:lnTo>
                      <a:pt x="2083" y="6187"/>
                    </a:lnTo>
                    <a:lnTo>
                      <a:pt x="2131" y="6051"/>
                    </a:lnTo>
                    <a:lnTo>
                      <a:pt x="2190" y="5886"/>
                    </a:lnTo>
                    <a:lnTo>
                      <a:pt x="2238" y="5681"/>
                    </a:lnTo>
                    <a:lnTo>
                      <a:pt x="2297" y="5438"/>
                    </a:lnTo>
                    <a:lnTo>
                      <a:pt x="2345" y="5156"/>
                    </a:lnTo>
                    <a:lnTo>
                      <a:pt x="2394" y="4835"/>
                    </a:lnTo>
                    <a:lnTo>
                      <a:pt x="2442" y="4465"/>
                    </a:lnTo>
                    <a:lnTo>
                      <a:pt x="2569" y="4485"/>
                    </a:lnTo>
                    <a:lnTo>
                      <a:pt x="2715" y="4504"/>
                    </a:lnTo>
                    <a:lnTo>
                      <a:pt x="2909" y="4524"/>
                    </a:lnTo>
                    <a:lnTo>
                      <a:pt x="3133" y="4543"/>
                    </a:lnTo>
                    <a:lnTo>
                      <a:pt x="3406" y="4563"/>
                    </a:lnTo>
                    <a:lnTo>
                      <a:pt x="3697" y="4563"/>
                    </a:lnTo>
                    <a:lnTo>
                      <a:pt x="4009" y="4543"/>
                    </a:lnTo>
                    <a:lnTo>
                      <a:pt x="4330" y="4504"/>
                    </a:lnTo>
                    <a:lnTo>
                      <a:pt x="4495" y="4475"/>
                    </a:lnTo>
                    <a:lnTo>
                      <a:pt x="4670" y="4446"/>
                    </a:lnTo>
                    <a:lnTo>
                      <a:pt x="4836" y="4407"/>
                    </a:lnTo>
                    <a:lnTo>
                      <a:pt x="5001" y="4358"/>
                    </a:lnTo>
                    <a:lnTo>
                      <a:pt x="5166" y="4300"/>
                    </a:lnTo>
                    <a:lnTo>
                      <a:pt x="5332" y="4232"/>
                    </a:lnTo>
                    <a:lnTo>
                      <a:pt x="5487" y="4164"/>
                    </a:lnTo>
                    <a:lnTo>
                      <a:pt x="5653" y="4076"/>
                    </a:lnTo>
                    <a:lnTo>
                      <a:pt x="5799" y="3979"/>
                    </a:lnTo>
                    <a:lnTo>
                      <a:pt x="5945" y="3872"/>
                    </a:lnTo>
                    <a:lnTo>
                      <a:pt x="6090" y="3755"/>
                    </a:lnTo>
                    <a:lnTo>
                      <a:pt x="6227" y="3629"/>
                    </a:lnTo>
                    <a:lnTo>
                      <a:pt x="6343" y="3483"/>
                    </a:lnTo>
                    <a:lnTo>
                      <a:pt x="6460" y="3327"/>
                    </a:lnTo>
                    <a:lnTo>
                      <a:pt x="6470" y="3318"/>
                    </a:lnTo>
                    <a:lnTo>
                      <a:pt x="6480" y="3327"/>
                    </a:lnTo>
                    <a:lnTo>
                      <a:pt x="6596" y="3483"/>
                    </a:lnTo>
                    <a:lnTo>
                      <a:pt x="6723" y="3629"/>
                    </a:lnTo>
                    <a:lnTo>
                      <a:pt x="6859" y="3755"/>
                    </a:lnTo>
                    <a:lnTo>
                      <a:pt x="6995" y="3872"/>
                    </a:lnTo>
                    <a:lnTo>
                      <a:pt x="7151" y="3979"/>
                    </a:lnTo>
                    <a:lnTo>
                      <a:pt x="7297" y="4076"/>
                    </a:lnTo>
                    <a:lnTo>
                      <a:pt x="7452" y="4164"/>
                    </a:lnTo>
                    <a:lnTo>
                      <a:pt x="7618" y="4232"/>
                    </a:lnTo>
                    <a:lnTo>
                      <a:pt x="7783" y="4300"/>
                    </a:lnTo>
                    <a:lnTo>
                      <a:pt x="7948" y="4358"/>
                    </a:lnTo>
                    <a:lnTo>
                      <a:pt x="8114" y="4407"/>
                    </a:lnTo>
                    <a:lnTo>
                      <a:pt x="8279" y="4446"/>
                    </a:lnTo>
                    <a:lnTo>
                      <a:pt x="8445" y="4475"/>
                    </a:lnTo>
                    <a:lnTo>
                      <a:pt x="8620" y="4504"/>
                    </a:lnTo>
                    <a:lnTo>
                      <a:pt x="8941" y="4543"/>
                    </a:lnTo>
                    <a:lnTo>
                      <a:pt x="9252" y="4563"/>
                    </a:lnTo>
                    <a:lnTo>
                      <a:pt x="9544" y="4563"/>
                    </a:lnTo>
                    <a:lnTo>
                      <a:pt x="9816" y="4543"/>
                    </a:lnTo>
                    <a:lnTo>
                      <a:pt x="10040" y="4524"/>
                    </a:lnTo>
                    <a:lnTo>
                      <a:pt x="10235" y="4504"/>
                    </a:lnTo>
                    <a:lnTo>
                      <a:pt x="10380" y="4485"/>
                    </a:lnTo>
                    <a:lnTo>
                      <a:pt x="10507" y="4465"/>
                    </a:lnTo>
                    <a:lnTo>
                      <a:pt x="10546" y="4835"/>
                    </a:lnTo>
                    <a:lnTo>
                      <a:pt x="10604" y="5156"/>
                    </a:lnTo>
                    <a:lnTo>
                      <a:pt x="10653" y="5438"/>
                    </a:lnTo>
                    <a:lnTo>
                      <a:pt x="10711" y="5681"/>
                    </a:lnTo>
                    <a:lnTo>
                      <a:pt x="10760" y="5886"/>
                    </a:lnTo>
                    <a:lnTo>
                      <a:pt x="10818" y="6051"/>
                    </a:lnTo>
                    <a:lnTo>
                      <a:pt x="10867" y="6187"/>
                    </a:lnTo>
                    <a:lnTo>
                      <a:pt x="10916" y="6294"/>
                    </a:lnTo>
                    <a:lnTo>
                      <a:pt x="10964" y="6382"/>
                    </a:lnTo>
                    <a:lnTo>
                      <a:pt x="11013" y="6450"/>
                    </a:lnTo>
                    <a:lnTo>
                      <a:pt x="11052" y="6489"/>
                    </a:lnTo>
                    <a:lnTo>
                      <a:pt x="11081" y="6518"/>
                    </a:lnTo>
                    <a:lnTo>
                      <a:pt x="11130" y="6547"/>
                    </a:lnTo>
                    <a:lnTo>
                      <a:pt x="11149" y="6547"/>
                    </a:lnTo>
                    <a:lnTo>
                      <a:pt x="12472" y="4884"/>
                    </a:lnTo>
                    <a:lnTo>
                      <a:pt x="12929" y="5224"/>
                    </a:lnTo>
                    <a:lnTo>
                      <a:pt x="12939" y="5078"/>
                    </a:lnTo>
                    <a:lnTo>
                      <a:pt x="12949" y="4932"/>
                    </a:lnTo>
                    <a:lnTo>
                      <a:pt x="12939" y="4602"/>
                    </a:lnTo>
                    <a:lnTo>
                      <a:pt x="12910" y="4290"/>
                    </a:lnTo>
                    <a:lnTo>
                      <a:pt x="12871" y="3998"/>
                    </a:lnTo>
                    <a:lnTo>
                      <a:pt x="12822" y="3707"/>
                    </a:lnTo>
                    <a:lnTo>
                      <a:pt x="12754" y="3434"/>
                    </a:lnTo>
                    <a:lnTo>
                      <a:pt x="12667" y="3172"/>
                    </a:lnTo>
                    <a:lnTo>
                      <a:pt x="12569" y="2919"/>
                    </a:lnTo>
                    <a:lnTo>
                      <a:pt x="12453" y="2685"/>
                    </a:lnTo>
                    <a:lnTo>
                      <a:pt x="12326" y="2461"/>
                    </a:lnTo>
                    <a:lnTo>
                      <a:pt x="12190" y="2238"/>
                    </a:lnTo>
                    <a:lnTo>
                      <a:pt x="12044" y="2033"/>
                    </a:lnTo>
                    <a:lnTo>
                      <a:pt x="11879" y="1839"/>
                    </a:lnTo>
                    <a:lnTo>
                      <a:pt x="11704" y="1664"/>
                    </a:lnTo>
                    <a:lnTo>
                      <a:pt x="11519" y="1489"/>
                    </a:lnTo>
                    <a:lnTo>
                      <a:pt x="11324" y="1323"/>
                    </a:lnTo>
                    <a:lnTo>
                      <a:pt x="11110" y="1177"/>
                    </a:lnTo>
                    <a:lnTo>
                      <a:pt x="10896" y="1031"/>
                    </a:lnTo>
                    <a:lnTo>
                      <a:pt x="10672" y="895"/>
                    </a:lnTo>
                    <a:lnTo>
                      <a:pt x="10429" y="779"/>
                    </a:lnTo>
                    <a:lnTo>
                      <a:pt x="10186" y="662"/>
                    </a:lnTo>
                    <a:lnTo>
                      <a:pt x="9933" y="565"/>
                    </a:lnTo>
                    <a:lnTo>
                      <a:pt x="9670" y="467"/>
                    </a:lnTo>
                    <a:lnTo>
                      <a:pt x="9398" y="380"/>
                    </a:lnTo>
                    <a:lnTo>
                      <a:pt x="9116" y="312"/>
                    </a:lnTo>
                    <a:lnTo>
                      <a:pt x="8834" y="243"/>
                    </a:lnTo>
                    <a:lnTo>
                      <a:pt x="8542" y="185"/>
                    </a:lnTo>
                    <a:lnTo>
                      <a:pt x="8240" y="136"/>
                    </a:lnTo>
                    <a:lnTo>
                      <a:pt x="7929" y="88"/>
                    </a:lnTo>
                    <a:lnTo>
                      <a:pt x="7618" y="59"/>
                    </a:lnTo>
                    <a:lnTo>
                      <a:pt x="7306" y="29"/>
                    </a:lnTo>
                    <a:lnTo>
                      <a:pt x="6985" y="20"/>
                    </a:lnTo>
                    <a:lnTo>
                      <a:pt x="6664" y="10"/>
                    </a:lnTo>
                    <a:lnTo>
                      <a:pt x="665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4"/>
              <p:cNvSpPr/>
              <p:nvPr/>
            </p:nvSpPr>
            <p:spPr>
              <a:xfrm>
                <a:off x="3257100" y="2597375"/>
                <a:ext cx="259275" cy="259275"/>
              </a:xfrm>
              <a:custGeom>
                <a:rect b="b" l="l" r="r" t="t"/>
                <a:pathLst>
                  <a:path extrusionOk="0" h="10371" w="10371">
                    <a:moveTo>
                      <a:pt x="4923" y="0"/>
                    </a:moveTo>
                    <a:lnTo>
                      <a:pt x="4660" y="19"/>
                    </a:lnTo>
                    <a:lnTo>
                      <a:pt x="4398" y="58"/>
                    </a:lnTo>
                    <a:lnTo>
                      <a:pt x="4145" y="97"/>
                    </a:lnTo>
                    <a:lnTo>
                      <a:pt x="3892" y="156"/>
                    </a:lnTo>
                    <a:lnTo>
                      <a:pt x="3639" y="234"/>
                    </a:lnTo>
                    <a:lnTo>
                      <a:pt x="3406" y="311"/>
                    </a:lnTo>
                    <a:lnTo>
                      <a:pt x="3162" y="399"/>
                    </a:lnTo>
                    <a:lnTo>
                      <a:pt x="2939" y="506"/>
                    </a:lnTo>
                    <a:lnTo>
                      <a:pt x="2715" y="623"/>
                    </a:lnTo>
                    <a:lnTo>
                      <a:pt x="2501" y="749"/>
                    </a:lnTo>
                    <a:lnTo>
                      <a:pt x="2287" y="885"/>
                    </a:lnTo>
                    <a:lnTo>
                      <a:pt x="2083" y="1031"/>
                    </a:lnTo>
                    <a:lnTo>
                      <a:pt x="1888" y="1177"/>
                    </a:lnTo>
                    <a:lnTo>
                      <a:pt x="1693" y="1343"/>
                    </a:lnTo>
                    <a:lnTo>
                      <a:pt x="1518" y="1518"/>
                    </a:lnTo>
                    <a:lnTo>
                      <a:pt x="1343" y="1693"/>
                    </a:lnTo>
                    <a:lnTo>
                      <a:pt x="1188" y="1887"/>
                    </a:lnTo>
                    <a:lnTo>
                      <a:pt x="1032" y="2082"/>
                    </a:lnTo>
                    <a:lnTo>
                      <a:pt x="886" y="2286"/>
                    </a:lnTo>
                    <a:lnTo>
                      <a:pt x="750" y="2490"/>
                    </a:lnTo>
                    <a:lnTo>
                      <a:pt x="623" y="2714"/>
                    </a:lnTo>
                    <a:lnTo>
                      <a:pt x="507" y="2938"/>
                    </a:lnTo>
                    <a:lnTo>
                      <a:pt x="409" y="3162"/>
                    </a:lnTo>
                    <a:lnTo>
                      <a:pt x="312" y="3395"/>
                    </a:lnTo>
                    <a:lnTo>
                      <a:pt x="234" y="3638"/>
                    </a:lnTo>
                    <a:lnTo>
                      <a:pt x="166" y="3891"/>
                    </a:lnTo>
                    <a:lnTo>
                      <a:pt x="108" y="4134"/>
                    </a:lnTo>
                    <a:lnTo>
                      <a:pt x="59" y="4397"/>
                    </a:lnTo>
                    <a:lnTo>
                      <a:pt x="30" y="4650"/>
                    </a:lnTo>
                    <a:lnTo>
                      <a:pt x="1" y="4913"/>
                    </a:lnTo>
                    <a:lnTo>
                      <a:pt x="1" y="5185"/>
                    </a:lnTo>
                    <a:lnTo>
                      <a:pt x="1" y="5448"/>
                    </a:lnTo>
                    <a:lnTo>
                      <a:pt x="30" y="5710"/>
                    </a:lnTo>
                    <a:lnTo>
                      <a:pt x="59" y="5973"/>
                    </a:lnTo>
                    <a:lnTo>
                      <a:pt x="108" y="6226"/>
                    </a:lnTo>
                    <a:lnTo>
                      <a:pt x="166" y="6479"/>
                    </a:lnTo>
                    <a:lnTo>
                      <a:pt x="234" y="6722"/>
                    </a:lnTo>
                    <a:lnTo>
                      <a:pt x="312" y="6965"/>
                    </a:lnTo>
                    <a:lnTo>
                      <a:pt x="409" y="7199"/>
                    </a:lnTo>
                    <a:lnTo>
                      <a:pt x="507" y="7432"/>
                    </a:lnTo>
                    <a:lnTo>
                      <a:pt x="623" y="7656"/>
                    </a:lnTo>
                    <a:lnTo>
                      <a:pt x="750" y="7870"/>
                    </a:lnTo>
                    <a:lnTo>
                      <a:pt x="886" y="8084"/>
                    </a:lnTo>
                    <a:lnTo>
                      <a:pt x="1032" y="8288"/>
                    </a:lnTo>
                    <a:lnTo>
                      <a:pt x="1188" y="8483"/>
                    </a:lnTo>
                    <a:lnTo>
                      <a:pt x="1343" y="8668"/>
                    </a:lnTo>
                    <a:lnTo>
                      <a:pt x="1518" y="8853"/>
                    </a:lnTo>
                    <a:lnTo>
                      <a:pt x="1693" y="9028"/>
                    </a:lnTo>
                    <a:lnTo>
                      <a:pt x="1888" y="9183"/>
                    </a:lnTo>
                    <a:lnTo>
                      <a:pt x="2083" y="9339"/>
                    </a:lnTo>
                    <a:lnTo>
                      <a:pt x="2287" y="9485"/>
                    </a:lnTo>
                    <a:lnTo>
                      <a:pt x="2501" y="9621"/>
                    </a:lnTo>
                    <a:lnTo>
                      <a:pt x="2715" y="9747"/>
                    </a:lnTo>
                    <a:lnTo>
                      <a:pt x="2939" y="9854"/>
                    </a:lnTo>
                    <a:lnTo>
                      <a:pt x="3162" y="9962"/>
                    </a:lnTo>
                    <a:lnTo>
                      <a:pt x="3406" y="10059"/>
                    </a:lnTo>
                    <a:lnTo>
                      <a:pt x="3639" y="10137"/>
                    </a:lnTo>
                    <a:lnTo>
                      <a:pt x="3892" y="10205"/>
                    </a:lnTo>
                    <a:lnTo>
                      <a:pt x="4145" y="10263"/>
                    </a:lnTo>
                    <a:lnTo>
                      <a:pt x="4398" y="10312"/>
                    </a:lnTo>
                    <a:lnTo>
                      <a:pt x="4660" y="10341"/>
                    </a:lnTo>
                    <a:lnTo>
                      <a:pt x="4923" y="10360"/>
                    </a:lnTo>
                    <a:lnTo>
                      <a:pt x="5186" y="10370"/>
                    </a:lnTo>
                    <a:lnTo>
                      <a:pt x="5448" y="10360"/>
                    </a:lnTo>
                    <a:lnTo>
                      <a:pt x="5721" y="10341"/>
                    </a:lnTo>
                    <a:lnTo>
                      <a:pt x="5974" y="10312"/>
                    </a:lnTo>
                    <a:lnTo>
                      <a:pt x="6236" y="10263"/>
                    </a:lnTo>
                    <a:lnTo>
                      <a:pt x="6480" y="10205"/>
                    </a:lnTo>
                    <a:lnTo>
                      <a:pt x="6732" y="10137"/>
                    </a:lnTo>
                    <a:lnTo>
                      <a:pt x="6966" y="10059"/>
                    </a:lnTo>
                    <a:lnTo>
                      <a:pt x="7209" y="9962"/>
                    </a:lnTo>
                    <a:lnTo>
                      <a:pt x="7433" y="9854"/>
                    </a:lnTo>
                    <a:lnTo>
                      <a:pt x="7657" y="9747"/>
                    </a:lnTo>
                    <a:lnTo>
                      <a:pt x="7880" y="9621"/>
                    </a:lnTo>
                    <a:lnTo>
                      <a:pt x="8085" y="9485"/>
                    </a:lnTo>
                    <a:lnTo>
                      <a:pt x="8289" y="9339"/>
                    </a:lnTo>
                    <a:lnTo>
                      <a:pt x="8484" y="9183"/>
                    </a:lnTo>
                    <a:lnTo>
                      <a:pt x="8678" y="9028"/>
                    </a:lnTo>
                    <a:lnTo>
                      <a:pt x="8853" y="8853"/>
                    </a:lnTo>
                    <a:lnTo>
                      <a:pt x="9028" y="8668"/>
                    </a:lnTo>
                    <a:lnTo>
                      <a:pt x="9194" y="8483"/>
                    </a:lnTo>
                    <a:lnTo>
                      <a:pt x="9340" y="8288"/>
                    </a:lnTo>
                    <a:lnTo>
                      <a:pt x="9486" y="8084"/>
                    </a:lnTo>
                    <a:lnTo>
                      <a:pt x="9622" y="7870"/>
                    </a:lnTo>
                    <a:lnTo>
                      <a:pt x="9748" y="7656"/>
                    </a:lnTo>
                    <a:lnTo>
                      <a:pt x="9865" y="7432"/>
                    </a:lnTo>
                    <a:lnTo>
                      <a:pt x="9962" y="7199"/>
                    </a:lnTo>
                    <a:lnTo>
                      <a:pt x="10059" y="6965"/>
                    </a:lnTo>
                    <a:lnTo>
                      <a:pt x="10137" y="6722"/>
                    </a:lnTo>
                    <a:lnTo>
                      <a:pt x="10215" y="6479"/>
                    </a:lnTo>
                    <a:lnTo>
                      <a:pt x="10264" y="6226"/>
                    </a:lnTo>
                    <a:lnTo>
                      <a:pt x="10312" y="5973"/>
                    </a:lnTo>
                    <a:lnTo>
                      <a:pt x="10351" y="5710"/>
                    </a:lnTo>
                    <a:lnTo>
                      <a:pt x="10371" y="5448"/>
                    </a:lnTo>
                    <a:lnTo>
                      <a:pt x="10371" y="5185"/>
                    </a:lnTo>
                    <a:lnTo>
                      <a:pt x="10371" y="4913"/>
                    </a:lnTo>
                    <a:lnTo>
                      <a:pt x="10351" y="4650"/>
                    </a:lnTo>
                    <a:lnTo>
                      <a:pt x="10312" y="4397"/>
                    </a:lnTo>
                    <a:lnTo>
                      <a:pt x="10264" y="4134"/>
                    </a:lnTo>
                    <a:lnTo>
                      <a:pt x="10215" y="3891"/>
                    </a:lnTo>
                    <a:lnTo>
                      <a:pt x="10137" y="3638"/>
                    </a:lnTo>
                    <a:lnTo>
                      <a:pt x="10059" y="3395"/>
                    </a:lnTo>
                    <a:lnTo>
                      <a:pt x="9962" y="3162"/>
                    </a:lnTo>
                    <a:lnTo>
                      <a:pt x="9865" y="2938"/>
                    </a:lnTo>
                    <a:lnTo>
                      <a:pt x="9748" y="2714"/>
                    </a:lnTo>
                    <a:lnTo>
                      <a:pt x="9622" y="2490"/>
                    </a:lnTo>
                    <a:lnTo>
                      <a:pt x="9486" y="2286"/>
                    </a:lnTo>
                    <a:lnTo>
                      <a:pt x="9340" y="2082"/>
                    </a:lnTo>
                    <a:lnTo>
                      <a:pt x="9194" y="1887"/>
                    </a:lnTo>
                    <a:lnTo>
                      <a:pt x="9028" y="1693"/>
                    </a:lnTo>
                    <a:lnTo>
                      <a:pt x="8853" y="1518"/>
                    </a:lnTo>
                    <a:lnTo>
                      <a:pt x="8678" y="1343"/>
                    </a:lnTo>
                    <a:lnTo>
                      <a:pt x="8484" y="1177"/>
                    </a:lnTo>
                    <a:lnTo>
                      <a:pt x="8289" y="1031"/>
                    </a:lnTo>
                    <a:lnTo>
                      <a:pt x="8085" y="885"/>
                    </a:lnTo>
                    <a:lnTo>
                      <a:pt x="7880" y="749"/>
                    </a:lnTo>
                    <a:lnTo>
                      <a:pt x="7657" y="623"/>
                    </a:lnTo>
                    <a:lnTo>
                      <a:pt x="7433" y="506"/>
                    </a:lnTo>
                    <a:lnTo>
                      <a:pt x="7209" y="399"/>
                    </a:lnTo>
                    <a:lnTo>
                      <a:pt x="6966" y="311"/>
                    </a:lnTo>
                    <a:lnTo>
                      <a:pt x="6732" y="234"/>
                    </a:lnTo>
                    <a:lnTo>
                      <a:pt x="6480" y="156"/>
                    </a:lnTo>
                    <a:lnTo>
                      <a:pt x="6236" y="97"/>
                    </a:lnTo>
                    <a:lnTo>
                      <a:pt x="5974" y="58"/>
                    </a:lnTo>
                    <a:lnTo>
                      <a:pt x="5721" y="19"/>
                    </a:lnTo>
                    <a:lnTo>
                      <a:pt x="5448" y="0"/>
                    </a:lnTo>
                    <a:close/>
                  </a:path>
                </a:pathLst>
              </a:custGeom>
              <a:solidFill>
                <a:srgbClr val="E2E7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
              <p:cNvSpPr/>
              <p:nvPr/>
            </p:nvSpPr>
            <p:spPr>
              <a:xfrm>
                <a:off x="3287250" y="2608300"/>
                <a:ext cx="190700" cy="122125"/>
              </a:xfrm>
              <a:custGeom>
                <a:rect b="b" l="l" r="r" t="t"/>
                <a:pathLst>
                  <a:path extrusionOk="0" h="4885" w="7628">
                    <a:moveTo>
                      <a:pt x="3620" y="1"/>
                    </a:moveTo>
                    <a:lnTo>
                      <a:pt x="3425" y="11"/>
                    </a:lnTo>
                    <a:lnTo>
                      <a:pt x="3231" y="30"/>
                    </a:lnTo>
                    <a:lnTo>
                      <a:pt x="3046" y="49"/>
                    </a:lnTo>
                    <a:lnTo>
                      <a:pt x="2861" y="79"/>
                    </a:lnTo>
                    <a:lnTo>
                      <a:pt x="2686" y="108"/>
                    </a:lnTo>
                    <a:lnTo>
                      <a:pt x="2501" y="147"/>
                    </a:lnTo>
                    <a:lnTo>
                      <a:pt x="2336" y="195"/>
                    </a:lnTo>
                    <a:lnTo>
                      <a:pt x="2161" y="244"/>
                    </a:lnTo>
                    <a:lnTo>
                      <a:pt x="1995" y="293"/>
                    </a:lnTo>
                    <a:lnTo>
                      <a:pt x="1840" y="361"/>
                    </a:lnTo>
                    <a:lnTo>
                      <a:pt x="1684" y="419"/>
                    </a:lnTo>
                    <a:lnTo>
                      <a:pt x="1538" y="487"/>
                    </a:lnTo>
                    <a:lnTo>
                      <a:pt x="1392" y="555"/>
                    </a:lnTo>
                    <a:lnTo>
                      <a:pt x="1256" y="633"/>
                    </a:lnTo>
                    <a:lnTo>
                      <a:pt x="1120" y="721"/>
                    </a:lnTo>
                    <a:lnTo>
                      <a:pt x="993" y="798"/>
                    </a:lnTo>
                    <a:lnTo>
                      <a:pt x="877" y="896"/>
                    </a:lnTo>
                    <a:lnTo>
                      <a:pt x="760" y="983"/>
                    </a:lnTo>
                    <a:lnTo>
                      <a:pt x="653" y="1081"/>
                    </a:lnTo>
                    <a:lnTo>
                      <a:pt x="555" y="1178"/>
                    </a:lnTo>
                    <a:lnTo>
                      <a:pt x="468" y="1285"/>
                    </a:lnTo>
                    <a:lnTo>
                      <a:pt x="380" y="1382"/>
                    </a:lnTo>
                    <a:lnTo>
                      <a:pt x="303" y="1499"/>
                    </a:lnTo>
                    <a:lnTo>
                      <a:pt x="234" y="1606"/>
                    </a:lnTo>
                    <a:lnTo>
                      <a:pt x="176" y="1723"/>
                    </a:lnTo>
                    <a:lnTo>
                      <a:pt x="127" y="1839"/>
                    </a:lnTo>
                    <a:lnTo>
                      <a:pt x="79" y="1956"/>
                    </a:lnTo>
                    <a:lnTo>
                      <a:pt x="50" y="2073"/>
                    </a:lnTo>
                    <a:lnTo>
                      <a:pt x="20" y="2199"/>
                    </a:lnTo>
                    <a:lnTo>
                      <a:pt x="11" y="2316"/>
                    </a:lnTo>
                    <a:lnTo>
                      <a:pt x="1" y="2443"/>
                    </a:lnTo>
                    <a:lnTo>
                      <a:pt x="11" y="2569"/>
                    </a:lnTo>
                    <a:lnTo>
                      <a:pt x="20" y="2695"/>
                    </a:lnTo>
                    <a:lnTo>
                      <a:pt x="50" y="2812"/>
                    </a:lnTo>
                    <a:lnTo>
                      <a:pt x="79" y="2939"/>
                    </a:lnTo>
                    <a:lnTo>
                      <a:pt x="127" y="3055"/>
                    </a:lnTo>
                    <a:lnTo>
                      <a:pt x="176" y="3172"/>
                    </a:lnTo>
                    <a:lnTo>
                      <a:pt x="234" y="3289"/>
                    </a:lnTo>
                    <a:lnTo>
                      <a:pt x="303" y="3396"/>
                    </a:lnTo>
                    <a:lnTo>
                      <a:pt x="380" y="3503"/>
                    </a:lnTo>
                    <a:lnTo>
                      <a:pt x="468" y="3610"/>
                    </a:lnTo>
                    <a:lnTo>
                      <a:pt x="555" y="3707"/>
                    </a:lnTo>
                    <a:lnTo>
                      <a:pt x="653" y="3814"/>
                    </a:lnTo>
                    <a:lnTo>
                      <a:pt x="760" y="3902"/>
                    </a:lnTo>
                    <a:lnTo>
                      <a:pt x="877" y="3999"/>
                    </a:lnTo>
                    <a:lnTo>
                      <a:pt x="993" y="4087"/>
                    </a:lnTo>
                    <a:lnTo>
                      <a:pt x="1120" y="4174"/>
                    </a:lnTo>
                    <a:lnTo>
                      <a:pt x="1256" y="4252"/>
                    </a:lnTo>
                    <a:lnTo>
                      <a:pt x="1392" y="4330"/>
                    </a:lnTo>
                    <a:lnTo>
                      <a:pt x="1538" y="4398"/>
                    </a:lnTo>
                    <a:lnTo>
                      <a:pt x="1684" y="4466"/>
                    </a:lnTo>
                    <a:lnTo>
                      <a:pt x="1840" y="4534"/>
                    </a:lnTo>
                    <a:lnTo>
                      <a:pt x="1995" y="4592"/>
                    </a:lnTo>
                    <a:lnTo>
                      <a:pt x="2161" y="4651"/>
                    </a:lnTo>
                    <a:lnTo>
                      <a:pt x="2336" y="4699"/>
                    </a:lnTo>
                    <a:lnTo>
                      <a:pt x="2501" y="4738"/>
                    </a:lnTo>
                    <a:lnTo>
                      <a:pt x="2686" y="4777"/>
                    </a:lnTo>
                    <a:lnTo>
                      <a:pt x="2861" y="4806"/>
                    </a:lnTo>
                    <a:lnTo>
                      <a:pt x="3046" y="4836"/>
                    </a:lnTo>
                    <a:lnTo>
                      <a:pt x="3231" y="4855"/>
                    </a:lnTo>
                    <a:lnTo>
                      <a:pt x="3425" y="4875"/>
                    </a:lnTo>
                    <a:lnTo>
                      <a:pt x="3620" y="4884"/>
                    </a:lnTo>
                    <a:lnTo>
                      <a:pt x="4009" y="4884"/>
                    </a:lnTo>
                    <a:lnTo>
                      <a:pt x="4203" y="4875"/>
                    </a:lnTo>
                    <a:lnTo>
                      <a:pt x="4398" y="4855"/>
                    </a:lnTo>
                    <a:lnTo>
                      <a:pt x="4583" y="4836"/>
                    </a:lnTo>
                    <a:lnTo>
                      <a:pt x="4768" y="4806"/>
                    </a:lnTo>
                    <a:lnTo>
                      <a:pt x="4953" y="4777"/>
                    </a:lnTo>
                    <a:lnTo>
                      <a:pt x="5128" y="4738"/>
                    </a:lnTo>
                    <a:lnTo>
                      <a:pt x="5303" y="4699"/>
                    </a:lnTo>
                    <a:lnTo>
                      <a:pt x="5468" y="4651"/>
                    </a:lnTo>
                    <a:lnTo>
                      <a:pt x="5633" y="4592"/>
                    </a:lnTo>
                    <a:lnTo>
                      <a:pt x="5789" y="4534"/>
                    </a:lnTo>
                    <a:lnTo>
                      <a:pt x="5945" y="4466"/>
                    </a:lnTo>
                    <a:lnTo>
                      <a:pt x="6100" y="4398"/>
                    </a:lnTo>
                    <a:lnTo>
                      <a:pt x="6237" y="4330"/>
                    </a:lnTo>
                    <a:lnTo>
                      <a:pt x="6383" y="4252"/>
                    </a:lnTo>
                    <a:lnTo>
                      <a:pt x="6509" y="4174"/>
                    </a:lnTo>
                    <a:lnTo>
                      <a:pt x="6635" y="4087"/>
                    </a:lnTo>
                    <a:lnTo>
                      <a:pt x="6762" y="3999"/>
                    </a:lnTo>
                    <a:lnTo>
                      <a:pt x="6869" y="3902"/>
                    </a:lnTo>
                    <a:lnTo>
                      <a:pt x="6976" y="3814"/>
                    </a:lnTo>
                    <a:lnTo>
                      <a:pt x="7073" y="3707"/>
                    </a:lnTo>
                    <a:lnTo>
                      <a:pt x="7171" y="3610"/>
                    </a:lnTo>
                    <a:lnTo>
                      <a:pt x="7248" y="3503"/>
                    </a:lnTo>
                    <a:lnTo>
                      <a:pt x="7326" y="3396"/>
                    </a:lnTo>
                    <a:lnTo>
                      <a:pt x="7394" y="3289"/>
                    </a:lnTo>
                    <a:lnTo>
                      <a:pt x="7453" y="3172"/>
                    </a:lnTo>
                    <a:lnTo>
                      <a:pt x="7511" y="3055"/>
                    </a:lnTo>
                    <a:lnTo>
                      <a:pt x="7550" y="2939"/>
                    </a:lnTo>
                    <a:lnTo>
                      <a:pt x="7589" y="2812"/>
                    </a:lnTo>
                    <a:lnTo>
                      <a:pt x="7608" y="2695"/>
                    </a:lnTo>
                    <a:lnTo>
                      <a:pt x="7628" y="2569"/>
                    </a:lnTo>
                    <a:lnTo>
                      <a:pt x="7628" y="2443"/>
                    </a:lnTo>
                    <a:lnTo>
                      <a:pt x="7628" y="2316"/>
                    </a:lnTo>
                    <a:lnTo>
                      <a:pt x="7608" y="2199"/>
                    </a:lnTo>
                    <a:lnTo>
                      <a:pt x="7589" y="2073"/>
                    </a:lnTo>
                    <a:lnTo>
                      <a:pt x="7550" y="1956"/>
                    </a:lnTo>
                    <a:lnTo>
                      <a:pt x="7511" y="1839"/>
                    </a:lnTo>
                    <a:lnTo>
                      <a:pt x="7453" y="1723"/>
                    </a:lnTo>
                    <a:lnTo>
                      <a:pt x="7394" y="1606"/>
                    </a:lnTo>
                    <a:lnTo>
                      <a:pt x="7326" y="1499"/>
                    </a:lnTo>
                    <a:lnTo>
                      <a:pt x="7248" y="1382"/>
                    </a:lnTo>
                    <a:lnTo>
                      <a:pt x="7171" y="1285"/>
                    </a:lnTo>
                    <a:lnTo>
                      <a:pt x="7073" y="1178"/>
                    </a:lnTo>
                    <a:lnTo>
                      <a:pt x="6976" y="1081"/>
                    </a:lnTo>
                    <a:lnTo>
                      <a:pt x="6869" y="983"/>
                    </a:lnTo>
                    <a:lnTo>
                      <a:pt x="6762" y="896"/>
                    </a:lnTo>
                    <a:lnTo>
                      <a:pt x="6635" y="798"/>
                    </a:lnTo>
                    <a:lnTo>
                      <a:pt x="6509" y="721"/>
                    </a:lnTo>
                    <a:lnTo>
                      <a:pt x="6383" y="633"/>
                    </a:lnTo>
                    <a:lnTo>
                      <a:pt x="6237" y="555"/>
                    </a:lnTo>
                    <a:lnTo>
                      <a:pt x="6100" y="487"/>
                    </a:lnTo>
                    <a:lnTo>
                      <a:pt x="5945" y="419"/>
                    </a:lnTo>
                    <a:lnTo>
                      <a:pt x="5789" y="361"/>
                    </a:lnTo>
                    <a:lnTo>
                      <a:pt x="5633" y="293"/>
                    </a:lnTo>
                    <a:lnTo>
                      <a:pt x="5468" y="244"/>
                    </a:lnTo>
                    <a:lnTo>
                      <a:pt x="5303" y="195"/>
                    </a:lnTo>
                    <a:lnTo>
                      <a:pt x="5128" y="147"/>
                    </a:lnTo>
                    <a:lnTo>
                      <a:pt x="4953" y="108"/>
                    </a:lnTo>
                    <a:lnTo>
                      <a:pt x="4768" y="79"/>
                    </a:lnTo>
                    <a:lnTo>
                      <a:pt x="4583" y="49"/>
                    </a:lnTo>
                    <a:lnTo>
                      <a:pt x="4398" y="30"/>
                    </a:lnTo>
                    <a:lnTo>
                      <a:pt x="4203" y="11"/>
                    </a:lnTo>
                    <a:lnTo>
                      <a:pt x="400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4"/>
              <p:cNvSpPr/>
              <p:nvPr/>
            </p:nvSpPr>
            <p:spPr>
              <a:xfrm>
                <a:off x="3318875" y="2703650"/>
                <a:ext cx="106300" cy="100950"/>
              </a:xfrm>
              <a:custGeom>
                <a:rect b="b" l="l" r="r" t="t"/>
                <a:pathLst>
                  <a:path extrusionOk="0" h="4038" w="4252">
                    <a:moveTo>
                      <a:pt x="1966" y="0"/>
                    </a:moveTo>
                    <a:lnTo>
                      <a:pt x="1" y="1615"/>
                    </a:lnTo>
                    <a:lnTo>
                      <a:pt x="915" y="3989"/>
                    </a:lnTo>
                    <a:lnTo>
                      <a:pt x="3649" y="4037"/>
                    </a:lnTo>
                    <a:lnTo>
                      <a:pt x="4252" y="1138"/>
                    </a:lnTo>
                    <a:lnTo>
                      <a:pt x="196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4"/>
              <p:cNvSpPr/>
              <p:nvPr/>
            </p:nvSpPr>
            <p:spPr>
              <a:xfrm>
                <a:off x="3451900" y="2641875"/>
                <a:ext cx="64000" cy="96325"/>
              </a:xfrm>
              <a:custGeom>
                <a:rect b="b" l="l" r="r" t="t"/>
                <a:pathLst>
                  <a:path extrusionOk="0" h="3853" w="2560">
                    <a:moveTo>
                      <a:pt x="1304" y="0"/>
                    </a:moveTo>
                    <a:lnTo>
                      <a:pt x="195" y="642"/>
                    </a:lnTo>
                    <a:lnTo>
                      <a:pt x="1" y="2977"/>
                    </a:lnTo>
                    <a:lnTo>
                      <a:pt x="1820" y="3853"/>
                    </a:lnTo>
                    <a:lnTo>
                      <a:pt x="2559" y="2948"/>
                    </a:lnTo>
                    <a:lnTo>
                      <a:pt x="2540" y="2744"/>
                    </a:lnTo>
                    <a:lnTo>
                      <a:pt x="2511" y="2539"/>
                    </a:lnTo>
                    <a:lnTo>
                      <a:pt x="2472" y="2335"/>
                    </a:lnTo>
                    <a:lnTo>
                      <a:pt x="2423" y="2131"/>
                    </a:lnTo>
                    <a:lnTo>
                      <a:pt x="2365" y="1926"/>
                    </a:lnTo>
                    <a:lnTo>
                      <a:pt x="2306" y="1732"/>
                    </a:lnTo>
                    <a:lnTo>
                      <a:pt x="2238" y="1547"/>
                    </a:lnTo>
                    <a:lnTo>
                      <a:pt x="2160" y="1352"/>
                    </a:lnTo>
                    <a:lnTo>
                      <a:pt x="2073" y="1168"/>
                    </a:lnTo>
                    <a:lnTo>
                      <a:pt x="1985" y="993"/>
                    </a:lnTo>
                    <a:lnTo>
                      <a:pt x="1888" y="817"/>
                    </a:lnTo>
                    <a:lnTo>
                      <a:pt x="1781" y="642"/>
                    </a:lnTo>
                    <a:lnTo>
                      <a:pt x="1674" y="477"/>
                    </a:lnTo>
                    <a:lnTo>
                      <a:pt x="1557" y="312"/>
                    </a:lnTo>
                    <a:lnTo>
                      <a:pt x="1431" y="156"/>
                    </a:lnTo>
                    <a:lnTo>
                      <a:pt x="130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4"/>
              <p:cNvSpPr/>
              <p:nvPr/>
            </p:nvSpPr>
            <p:spPr>
              <a:xfrm>
                <a:off x="3314500" y="2597375"/>
                <a:ext cx="107025" cy="55225"/>
              </a:xfrm>
              <a:custGeom>
                <a:rect b="b" l="l" r="r" t="t"/>
                <a:pathLst>
                  <a:path extrusionOk="0" h="2209" w="4281">
                    <a:moveTo>
                      <a:pt x="2695" y="0"/>
                    </a:moveTo>
                    <a:lnTo>
                      <a:pt x="2491" y="10"/>
                    </a:lnTo>
                    <a:lnTo>
                      <a:pt x="2296" y="29"/>
                    </a:lnTo>
                    <a:lnTo>
                      <a:pt x="2102" y="58"/>
                    </a:lnTo>
                    <a:lnTo>
                      <a:pt x="1917" y="88"/>
                    </a:lnTo>
                    <a:lnTo>
                      <a:pt x="1722" y="127"/>
                    </a:lnTo>
                    <a:lnTo>
                      <a:pt x="1538" y="175"/>
                    </a:lnTo>
                    <a:lnTo>
                      <a:pt x="1353" y="224"/>
                    </a:lnTo>
                    <a:lnTo>
                      <a:pt x="1178" y="282"/>
                    </a:lnTo>
                    <a:lnTo>
                      <a:pt x="1002" y="350"/>
                    </a:lnTo>
                    <a:lnTo>
                      <a:pt x="827" y="428"/>
                    </a:lnTo>
                    <a:lnTo>
                      <a:pt x="652" y="506"/>
                    </a:lnTo>
                    <a:lnTo>
                      <a:pt x="487" y="584"/>
                    </a:lnTo>
                    <a:lnTo>
                      <a:pt x="322" y="681"/>
                    </a:lnTo>
                    <a:lnTo>
                      <a:pt x="156" y="769"/>
                    </a:lnTo>
                    <a:lnTo>
                      <a:pt x="1" y="876"/>
                    </a:lnTo>
                    <a:lnTo>
                      <a:pt x="1917" y="2208"/>
                    </a:lnTo>
                    <a:lnTo>
                      <a:pt x="3960" y="1352"/>
                    </a:lnTo>
                    <a:lnTo>
                      <a:pt x="4281" y="185"/>
                    </a:lnTo>
                    <a:lnTo>
                      <a:pt x="3940" y="107"/>
                    </a:lnTo>
                    <a:lnTo>
                      <a:pt x="3775" y="68"/>
                    </a:lnTo>
                    <a:lnTo>
                      <a:pt x="3600" y="49"/>
                    </a:lnTo>
                    <a:lnTo>
                      <a:pt x="3425" y="19"/>
                    </a:lnTo>
                    <a:lnTo>
                      <a:pt x="3250" y="10"/>
                    </a:lnTo>
                    <a:lnTo>
                      <a:pt x="307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4"/>
              <p:cNvSpPr/>
              <p:nvPr/>
            </p:nvSpPr>
            <p:spPr>
              <a:xfrm>
                <a:off x="3257100" y="2681025"/>
                <a:ext cx="36750" cy="81250"/>
              </a:xfrm>
              <a:custGeom>
                <a:rect b="b" l="l" r="r" t="t"/>
                <a:pathLst>
                  <a:path extrusionOk="0" h="3250" w="1470">
                    <a:moveTo>
                      <a:pt x="652" y="0"/>
                    </a:moveTo>
                    <a:lnTo>
                      <a:pt x="322" y="30"/>
                    </a:lnTo>
                    <a:lnTo>
                      <a:pt x="244" y="244"/>
                    </a:lnTo>
                    <a:lnTo>
                      <a:pt x="186" y="458"/>
                    </a:lnTo>
                    <a:lnTo>
                      <a:pt x="127" y="681"/>
                    </a:lnTo>
                    <a:lnTo>
                      <a:pt x="79" y="905"/>
                    </a:lnTo>
                    <a:lnTo>
                      <a:pt x="49" y="1139"/>
                    </a:lnTo>
                    <a:lnTo>
                      <a:pt x="20" y="1362"/>
                    </a:lnTo>
                    <a:lnTo>
                      <a:pt x="1" y="1596"/>
                    </a:lnTo>
                    <a:lnTo>
                      <a:pt x="1" y="1839"/>
                    </a:lnTo>
                    <a:lnTo>
                      <a:pt x="1" y="2024"/>
                    </a:lnTo>
                    <a:lnTo>
                      <a:pt x="10" y="2199"/>
                    </a:lnTo>
                    <a:lnTo>
                      <a:pt x="30" y="2384"/>
                    </a:lnTo>
                    <a:lnTo>
                      <a:pt x="49" y="2559"/>
                    </a:lnTo>
                    <a:lnTo>
                      <a:pt x="79" y="2734"/>
                    </a:lnTo>
                    <a:lnTo>
                      <a:pt x="108" y="2909"/>
                    </a:lnTo>
                    <a:lnTo>
                      <a:pt x="147" y="3075"/>
                    </a:lnTo>
                    <a:lnTo>
                      <a:pt x="195" y="3250"/>
                    </a:lnTo>
                    <a:lnTo>
                      <a:pt x="584" y="3036"/>
                    </a:lnTo>
                    <a:lnTo>
                      <a:pt x="1470" y="1596"/>
                    </a:lnTo>
                    <a:lnTo>
                      <a:pt x="65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4"/>
              <p:cNvSpPr/>
              <p:nvPr/>
            </p:nvSpPr>
            <p:spPr>
              <a:xfrm>
                <a:off x="3428325" y="2794600"/>
                <a:ext cx="68600" cy="55225"/>
              </a:xfrm>
              <a:custGeom>
                <a:rect b="b" l="l" r="r" t="t"/>
                <a:pathLst>
                  <a:path extrusionOk="0" h="2209" w="2744">
                    <a:moveTo>
                      <a:pt x="2734" y="0"/>
                    </a:moveTo>
                    <a:lnTo>
                      <a:pt x="564" y="973"/>
                    </a:lnTo>
                    <a:lnTo>
                      <a:pt x="0" y="2209"/>
                    </a:lnTo>
                    <a:lnTo>
                      <a:pt x="214" y="2131"/>
                    </a:lnTo>
                    <a:lnTo>
                      <a:pt x="419" y="2043"/>
                    </a:lnTo>
                    <a:lnTo>
                      <a:pt x="623" y="1946"/>
                    </a:lnTo>
                    <a:lnTo>
                      <a:pt x="827" y="1849"/>
                    </a:lnTo>
                    <a:lnTo>
                      <a:pt x="1022" y="1732"/>
                    </a:lnTo>
                    <a:lnTo>
                      <a:pt x="1206" y="1615"/>
                    </a:lnTo>
                    <a:lnTo>
                      <a:pt x="1391" y="1489"/>
                    </a:lnTo>
                    <a:lnTo>
                      <a:pt x="1566" y="1353"/>
                    </a:lnTo>
                    <a:lnTo>
                      <a:pt x="1742" y="1207"/>
                    </a:lnTo>
                    <a:lnTo>
                      <a:pt x="1907" y="1061"/>
                    </a:lnTo>
                    <a:lnTo>
                      <a:pt x="2063" y="905"/>
                    </a:lnTo>
                    <a:lnTo>
                      <a:pt x="2208" y="740"/>
                    </a:lnTo>
                    <a:lnTo>
                      <a:pt x="2354" y="574"/>
                    </a:lnTo>
                    <a:lnTo>
                      <a:pt x="2491" y="399"/>
                    </a:lnTo>
                    <a:lnTo>
                      <a:pt x="2627" y="214"/>
                    </a:lnTo>
                    <a:lnTo>
                      <a:pt x="2744" y="30"/>
                    </a:lnTo>
                    <a:lnTo>
                      <a:pt x="273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
              <p:cNvSpPr/>
              <p:nvPr/>
            </p:nvSpPr>
            <p:spPr>
              <a:xfrm>
                <a:off x="3300650" y="2823775"/>
                <a:ext cx="34800" cy="22175"/>
              </a:xfrm>
              <a:custGeom>
                <a:rect b="b" l="l" r="r" t="t"/>
                <a:pathLst>
                  <a:path extrusionOk="0" h="887" w="1392">
                    <a:moveTo>
                      <a:pt x="0" y="1"/>
                    </a:moveTo>
                    <a:lnTo>
                      <a:pt x="156" y="137"/>
                    </a:lnTo>
                    <a:lnTo>
                      <a:pt x="321" y="263"/>
                    </a:lnTo>
                    <a:lnTo>
                      <a:pt x="486" y="390"/>
                    </a:lnTo>
                    <a:lnTo>
                      <a:pt x="652" y="497"/>
                    </a:lnTo>
                    <a:lnTo>
                      <a:pt x="837" y="614"/>
                    </a:lnTo>
                    <a:lnTo>
                      <a:pt x="1012" y="711"/>
                    </a:lnTo>
                    <a:lnTo>
                      <a:pt x="1197" y="808"/>
                    </a:lnTo>
                    <a:lnTo>
                      <a:pt x="1391" y="886"/>
                    </a:lnTo>
                    <a:lnTo>
                      <a:pt x="1109" y="127"/>
                    </a:lnTo>
                    <a:lnTo>
                      <a:pt x="0" y="1"/>
                    </a:lnTo>
                    <a:close/>
                  </a:path>
                </a:pathLst>
              </a:custGeom>
              <a:solidFill>
                <a:srgbClr val="3A3E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4"/>
              <p:cNvSpPr/>
              <p:nvPr/>
            </p:nvSpPr>
            <p:spPr>
              <a:xfrm>
                <a:off x="3196050" y="2543375"/>
                <a:ext cx="111175" cy="292350"/>
              </a:xfrm>
              <a:custGeom>
                <a:rect b="b" l="l" r="r" t="t"/>
                <a:pathLst>
                  <a:path extrusionOk="0" fill="none" h="11694" w="4447">
                    <a:moveTo>
                      <a:pt x="2880" y="0"/>
                    </a:moveTo>
                    <a:lnTo>
                      <a:pt x="2880" y="0"/>
                    </a:lnTo>
                    <a:lnTo>
                      <a:pt x="2647" y="263"/>
                    </a:lnTo>
                    <a:lnTo>
                      <a:pt x="2423" y="516"/>
                    </a:lnTo>
                    <a:lnTo>
                      <a:pt x="2209" y="769"/>
                    </a:lnTo>
                    <a:lnTo>
                      <a:pt x="2015" y="1022"/>
                    </a:lnTo>
                    <a:lnTo>
                      <a:pt x="1820" y="1275"/>
                    </a:lnTo>
                    <a:lnTo>
                      <a:pt x="1645" y="1518"/>
                    </a:lnTo>
                    <a:lnTo>
                      <a:pt x="1470" y="1761"/>
                    </a:lnTo>
                    <a:lnTo>
                      <a:pt x="1314" y="2004"/>
                    </a:lnTo>
                    <a:lnTo>
                      <a:pt x="1159" y="2248"/>
                    </a:lnTo>
                    <a:lnTo>
                      <a:pt x="1022" y="2481"/>
                    </a:lnTo>
                    <a:lnTo>
                      <a:pt x="896" y="2715"/>
                    </a:lnTo>
                    <a:lnTo>
                      <a:pt x="769" y="2948"/>
                    </a:lnTo>
                    <a:lnTo>
                      <a:pt x="662" y="3181"/>
                    </a:lnTo>
                    <a:lnTo>
                      <a:pt x="555" y="3405"/>
                    </a:lnTo>
                    <a:lnTo>
                      <a:pt x="458" y="3639"/>
                    </a:lnTo>
                    <a:lnTo>
                      <a:pt x="380" y="3853"/>
                    </a:lnTo>
                    <a:lnTo>
                      <a:pt x="303" y="4076"/>
                    </a:lnTo>
                    <a:lnTo>
                      <a:pt x="234" y="4300"/>
                    </a:lnTo>
                    <a:lnTo>
                      <a:pt x="176" y="4514"/>
                    </a:lnTo>
                    <a:lnTo>
                      <a:pt x="127" y="4728"/>
                    </a:lnTo>
                    <a:lnTo>
                      <a:pt x="89" y="4942"/>
                    </a:lnTo>
                    <a:lnTo>
                      <a:pt x="59" y="5147"/>
                    </a:lnTo>
                    <a:lnTo>
                      <a:pt x="30" y="5351"/>
                    </a:lnTo>
                    <a:lnTo>
                      <a:pt x="11" y="5555"/>
                    </a:lnTo>
                    <a:lnTo>
                      <a:pt x="1" y="5759"/>
                    </a:lnTo>
                    <a:lnTo>
                      <a:pt x="1" y="5964"/>
                    </a:lnTo>
                    <a:lnTo>
                      <a:pt x="11" y="6158"/>
                    </a:lnTo>
                    <a:lnTo>
                      <a:pt x="20" y="6353"/>
                    </a:lnTo>
                    <a:lnTo>
                      <a:pt x="50" y="6547"/>
                    </a:lnTo>
                    <a:lnTo>
                      <a:pt x="69" y="6732"/>
                    </a:lnTo>
                    <a:lnTo>
                      <a:pt x="108" y="6917"/>
                    </a:lnTo>
                    <a:lnTo>
                      <a:pt x="147" y="7102"/>
                    </a:lnTo>
                    <a:lnTo>
                      <a:pt x="205" y="7287"/>
                    </a:lnTo>
                    <a:lnTo>
                      <a:pt x="254" y="7472"/>
                    </a:lnTo>
                    <a:lnTo>
                      <a:pt x="322" y="7647"/>
                    </a:lnTo>
                    <a:lnTo>
                      <a:pt x="390" y="7822"/>
                    </a:lnTo>
                    <a:lnTo>
                      <a:pt x="468" y="7987"/>
                    </a:lnTo>
                    <a:lnTo>
                      <a:pt x="546" y="8162"/>
                    </a:lnTo>
                    <a:lnTo>
                      <a:pt x="633" y="8328"/>
                    </a:lnTo>
                    <a:lnTo>
                      <a:pt x="731" y="8493"/>
                    </a:lnTo>
                    <a:lnTo>
                      <a:pt x="828" y="8658"/>
                    </a:lnTo>
                    <a:lnTo>
                      <a:pt x="935" y="8814"/>
                    </a:lnTo>
                    <a:lnTo>
                      <a:pt x="1042" y="8970"/>
                    </a:lnTo>
                    <a:lnTo>
                      <a:pt x="1159" y="9125"/>
                    </a:lnTo>
                    <a:lnTo>
                      <a:pt x="1412" y="9427"/>
                    </a:lnTo>
                    <a:lnTo>
                      <a:pt x="1674" y="9719"/>
                    </a:lnTo>
                    <a:lnTo>
                      <a:pt x="1966" y="10001"/>
                    </a:lnTo>
                    <a:lnTo>
                      <a:pt x="2277" y="10273"/>
                    </a:lnTo>
                    <a:lnTo>
                      <a:pt x="2598" y="10536"/>
                    </a:lnTo>
                    <a:lnTo>
                      <a:pt x="2939" y="10789"/>
                    </a:lnTo>
                    <a:lnTo>
                      <a:pt x="3299" y="11032"/>
                    </a:lnTo>
                    <a:lnTo>
                      <a:pt x="3668" y="11265"/>
                    </a:lnTo>
                    <a:lnTo>
                      <a:pt x="4048" y="11479"/>
                    </a:lnTo>
                    <a:lnTo>
                      <a:pt x="4447" y="11693"/>
                    </a:lnTo>
                  </a:path>
                </a:pathLst>
              </a:custGeom>
              <a:noFill/>
              <a:ln cap="rnd" cmpd="sng" w="67850">
                <a:solidFill>
                  <a:srgbClr val="D799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
              <p:cNvSpPr/>
              <p:nvPr/>
            </p:nvSpPr>
            <p:spPr>
              <a:xfrm>
                <a:off x="3730625" y="2571350"/>
                <a:ext cx="43550" cy="299650"/>
              </a:xfrm>
              <a:custGeom>
                <a:rect b="b" l="l" r="r" t="t"/>
                <a:pathLst>
                  <a:path extrusionOk="0" fill="none" h="11986" w="1742">
                    <a:moveTo>
                      <a:pt x="0" y="0"/>
                    </a:moveTo>
                    <a:lnTo>
                      <a:pt x="0" y="0"/>
                    </a:lnTo>
                    <a:lnTo>
                      <a:pt x="506" y="1129"/>
                    </a:lnTo>
                    <a:lnTo>
                      <a:pt x="934" y="2111"/>
                    </a:lnTo>
                    <a:lnTo>
                      <a:pt x="1109" y="2520"/>
                    </a:lnTo>
                    <a:lnTo>
                      <a:pt x="1245" y="2870"/>
                    </a:lnTo>
                    <a:lnTo>
                      <a:pt x="1343" y="3142"/>
                    </a:lnTo>
                    <a:lnTo>
                      <a:pt x="1401" y="3347"/>
                    </a:lnTo>
                    <a:lnTo>
                      <a:pt x="1401" y="3347"/>
                    </a:lnTo>
                    <a:lnTo>
                      <a:pt x="1420" y="3473"/>
                    </a:lnTo>
                    <a:lnTo>
                      <a:pt x="1450" y="3638"/>
                    </a:lnTo>
                    <a:lnTo>
                      <a:pt x="1488" y="4047"/>
                    </a:lnTo>
                    <a:lnTo>
                      <a:pt x="1527" y="4572"/>
                    </a:lnTo>
                    <a:lnTo>
                      <a:pt x="1557" y="5185"/>
                    </a:lnTo>
                    <a:lnTo>
                      <a:pt x="1615" y="6596"/>
                    </a:lnTo>
                    <a:lnTo>
                      <a:pt x="1664" y="8104"/>
                    </a:lnTo>
                    <a:lnTo>
                      <a:pt x="1693" y="9563"/>
                    </a:lnTo>
                    <a:lnTo>
                      <a:pt x="1722" y="10798"/>
                    </a:lnTo>
                    <a:lnTo>
                      <a:pt x="1741" y="11985"/>
                    </a:lnTo>
                  </a:path>
                </a:pathLst>
              </a:custGeom>
              <a:noFill/>
              <a:ln cap="rnd" cmpd="sng" w="67850">
                <a:solidFill>
                  <a:srgbClr val="D799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4"/>
              <p:cNvSpPr/>
              <p:nvPr/>
            </p:nvSpPr>
            <p:spPr>
              <a:xfrm>
                <a:off x="3652300" y="2407425"/>
                <a:ext cx="78350" cy="163950"/>
              </a:xfrm>
              <a:custGeom>
                <a:rect b="b" l="l" r="r" t="t"/>
                <a:pathLst>
                  <a:path extrusionOk="0" fill="none" h="6558" w="3134">
                    <a:moveTo>
                      <a:pt x="1" y="0"/>
                    </a:moveTo>
                    <a:lnTo>
                      <a:pt x="1" y="0"/>
                    </a:lnTo>
                    <a:lnTo>
                      <a:pt x="302" y="613"/>
                    </a:lnTo>
                    <a:lnTo>
                      <a:pt x="1071" y="2189"/>
                    </a:lnTo>
                    <a:lnTo>
                      <a:pt x="2082" y="4310"/>
                    </a:lnTo>
                    <a:lnTo>
                      <a:pt x="2608" y="5438"/>
                    </a:lnTo>
                    <a:lnTo>
                      <a:pt x="3133" y="6557"/>
                    </a:lnTo>
                  </a:path>
                </a:pathLst>
              </a:custGeom>
              <a:solidFill>
                <a:schemeClr val="accent6"/>
              </a:solidFill>
              <a:ln cap="rnd" cmpd="sng" w="7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
              <p:cNvSpPr/>
              <p:nvPr/>
            </p:nvSpPr>
            <p:spPr>
              <a:xfrm>
                <a:off x="3705075" y="2843000"/>
                <a:ext cx="108975" cy="122825"/>
              </a:xfrm>
              <a:custGeom>
                <a:rect b="b" l="l" r="r" t="t"/>
                <a:pathLst>
                  <a:path extrusionOk="0" h="4913" w="4359">
                    <a:moveTo>
                      <a:pt x="3026" y="0"/>
                    </a:moveTo>
                    <a:lnTo>
                      <a:pt x="2909" y="10"/>
                    </a:lnTo>
                    <a:lnTo>
                      <a:pt x="2783" y="20"/>
                    </a:lnTo>
                    <a:lnTo>
                      <a:pt x="2656" y="39"/>
                    </a:lnTo>
                    <a:lnTo>
                      <a:pt x="2510" y="68"/>
                    </a:lnTo>
                    <a:lnTo>
                      <a:pt x="2403" y="39"/>
                    </a:lnTo>
                    <a:lnTo>
                      <a:pt x="2287" y="20"/>
                    </a:lnTo>
                    <a:lnTo>
                      <a:pt x="2189" y="10"/>
                    </a:lnTo>
                    <a:lnTo>
                      <a:pt x="2082" y="10"/>
                    </a:lnTo>
                    <a:lnTo>
                      <a:pt x="1995" y="29"/>
                    </a:lnTo>
                    <a:lnTo>
                      <a:pt x="1907" y="49"/>
                    </a:lnTo>
                    <a:lnTo>
                      <a:pt x="1820" y="88"/>
                    </a:lnTo>
                    <a:lnTo>
                      <a:pt x="1742" y="127"/>
                    </a:lnTo>
                    <a:lnTo>
                      <a:pt x="1674" y="175"/>
                    </a:lnTo>
                    <a:lnTo>
                      <a:pt x="1596" y="224"/>
                    </a:lnTo>
                    <a:lnTo>
                      <a:pt x="1538" y="292"/>
                    </a:lnTo>
                    <a:lnTo>
                      <a:pt x="1479" y="360"/>
                    </a:lnTo>
                    <a:lnTo>
                      <a:pt x="1363" y="496"/>
                    </a:lnTo>
                    <a:lnTo>
                      <a:pt x="1275" y="652"/>
                    </a:lnTo>
                    <a:lnTo>
                      <a:pt x="1197" y="817"/>
                    </a:lnTo>
                    <a:lnTo>
                      <a:pt x="1129" y="973"/>
                    </a:lnTo>
                    <a:lnTo>
                      <a:pt x="1080" y="1129"/>
                    </a:lnTo>
                    <a:lnTo>
                      <a:pt x="1042" y="1265"/>
                    </a:lnTo>
                    <a:lnTo>
                      <a:pt x="993" y="1479"/>
                    </a:lnTo>
                    <a:lnTo>
                      <a:pt x="983" y="1557"/>
                    </a:lnTo>
                    <a:lnTo>
                      <a:pt x="1" y="2491"/>
                    </a:lnTo>
                    <a:lnTo>
                      <a:pt x="40" y="2520"/>
                    </a:lnTo>
                    <a:lnTo>
                      <a:pt x="147" y="2607"/>
                    </a:lnTo>
                    <a:lnTo>
                      <a:pt x="224" y="2656"/>
                    </a:lnTo>
                    <a:lnTo>
                      <a:pt x="312" y="2705"/>
                    </a:lnTo>
                    <a:lnTo>
                      <a:pt x="409" y="2744"/>
                    </a:lnTo>
                    <a:lnTo>
                      <a:pt x="516" y="2783"/>
                    </a:lnTo>
                    <a:lnTo>
                      <a:pt x="633" y="2802"/>
                    </a:lnTo>
                    <a:lnTo>
                      <a:pt x="759" y="2812"/>
                    </a:lnTo>
                    <a:lnTo>
                      <a:pt x="886" y="2802"/>
                    </a:lnTo>
                    <a:lnTo>
                      <a:pt x="954" y="2792"/>
                    </a:lnTo>
                    <a:lnTo>
                      <a:pt x="1012" y="2773"/>
                    </a:lnTo>
                    <a:lnTo>
                      <a:pt x="1080" y="2744"/>
                    </a:lnTo>
                    <a:lnTo>
                      <a:pt x="1149" y="2714"/>
                    </a:lnTo>
                    <a:lnTo>
                      <a:pt x="1217" y="2666"/>
                    </a:lnTo>
                    <a:lnTo>
                      <a:pt x="1285" y="2617"/>
                    </a:lnTo>
                    <a:lnTo>
                      <a:pt x="1343" y="2559"/>
                    </a:lnTo>
                    <a:lnTo>
                      <a:pt x="1411" y="2491"/>
                    </a:lnTo>
                    <a:lnTo>
                      <a:pt x="1479" y="2413"/>
                    </a:lnTo>
                    <a:lnTo>
                      <a:pt x="1538" y="2325"/>
                    </a:lnTo>
                    <a:lnTo>
                      <a:pt x="1567" y="2520"/>
                    </a:lnTo>
                    <a:lnTo>
                      <a:pt x="1586" y="2744"/>
                    </a:lnTo>
                    <a:lnTo>
                      <a:pt x="1596" y="3016"/>
                    </a:lnTo>
                    <a:lnTo>
                      <a:pt x="1596" y="3172"/>
                    </a:lnTo>
                    <a:lnTo>
                      <a:pt x="1586" y="3327"/>
                    </a:lnTo>
                    <a:lnTo>
                      <a:pt x="1567" y="3493"/>
                    </a:lnTo>
                    <a:lnTo>
                      <a:pt x="1547" y="3658"/>
                    </a:lnTo>
                    <a:lnTo>
                      <a:pt x="1509" y="3823"/>
                    </a:lnTo>
                    <a:lnTo>
                      <a:pt x="1470" y="3989"/>
                    </a:lnTo>
                    <a:lnTo>
                      <a:pt x="1411" y="4154"/>
                    </a:lnTo>
                    <a:lnTo>
                      <a:pt x="1343" y="4310"/>
                    </a:lnTo>
                    <a:lnTo>
                      <a:pt x="1304" y="4397"/>
                    </a:lnTo>
                    <a:lnTo>
                      <a:pt x="1285" y="4475"/>
                    </a:lnTo>
                    <a:lnTo>
                      <a:pt x="1285" y="4553"/>
                    </a:lnTo>
                    <a:lnTo>
                      <a:pt x="1294" y="4621"/>
                    </a:lnTo>
                    <a:lnTo>
                      <a:pt x="1324" y="4679"/>
                    </a:lnTo>
                    <a:lnTo>
                      <a:pt x="1363" y="4728"/>
                    </a:lnTo>
                    <a:lnTo>
                      <a:pt x="1411" y="4777"/>
                    </a:lnTo>
                    <a:lnTo>
                      <a:pt x="1479" y="4816"/>
                    </a:lnTo>
                    <a:lnTo>
                      <a:pt x="1547" y="4845"/>
                    </a:lnTo>
                    <a:lnTo>
                      <a:pt x="1635" y="4864"/>
                    </a:lnTo>
                    <a:lnTo>
                      <a:pt x="1723" y="4884"/>
                    </a:lnTo>
                    <a:lnTo>
                      <a:pt x="1830" y="4903"/>
                    </a:lnTo>
                    <a:lnTo>
                      <a:pt x="1937" y="4903"/>
                    </a:lnTo>
                    <a:lnTo>
                      <a:pt x="2053" y="4913"/>
                    </a:lnTo>
                    <a:lnTo>
                      <a:pt x="2296" y="4893"/>
                    </a:lnTo>
                    <a:lnTo>
                      <a:pt x="2559" y="4864"/>
                    </a:lnTo>
                    <a:lnTo>
                      <a:pt x="2822" y="4806"/>
                    </a:lnTo>
                    <a:lnTo>
                      <a:pt x="3094" y="4738"/>
                    </a:lnTo>
                    <a:lnTo>
                      <a:pt x="3347" y="4650"/>
                    </a:lnTo>
                    <a:lnTo>
                      <a:pt x="3600" y="4543"/>
                    </a:lnTo>
                    <a:lnTo>
                      <a:pt x="3717" y="4485"/>
                    </a:lnTo>
                    <a:lnTo>
                      <a:pt x="3824" y="4427"/>
                    </a:lnTo>
                    <a:lnTo>
                      <a:pt x="3931" y="4358"/>
                    </a:lnTo>
                    <a:lnTo>
                      <a:pt x="4028" y="4290"/>
                    </a:lnTo>
                    <a:lnTo>
                      <a:pt x="4116" y="4222"/>
                    </a:lnTo>
                    <a:lnTo>
                      <a:pt x="4193" y="4144"/>
                    </a:lnTo>
                    <a:lnTo>
                      <a:pt x="4262" y="4057"/>
                    </a:lnTo>
                    <a:lnTo>
                      <a:pt x="4310" y="3969"/>
                    </a:lnTo>
                    <a:lnTo>
                      <a:pt x="4339" y="3872"/>
                    </a:lnTo>
                    <a:lnTo>
                      <a:pt x="4359" y="3765"/>
                    </a:lnTo>
                    <a:lnTo>
                      <a:pt x="4359" y="3648"/>
                    </a:lnTo>
                    <a:lnTo>
                      <a:pt x="4359" y="3541"/>
                    </a:lnTo>
                    <a:lnTo>
                      <a:pt x="4320" y="3298"/>
                    </a:lnTo>
                    <a:lnTo>
                      <a:pt x="4281" y="3035"/>
                    </a:lnTo>
                    <a:lnTo>
                      <a:pt x="4242" y="2763"/>
                    </a:lnTo>
                    <a:lnTo>
                      <a:pt x="4232" y="2627"/>
                    </a:lnTo>
                    <a:lnTo>
                      <a:pt x="4223" y="2491"/>
                    </a:lnTo>
                    <a:lnTo>
                      <a:pt x="4232" y="2345"/>
                    </a:lnTo>
                    <a:lnTo>
                      <a:pt x="4252" y="2209"/>
                    </a:lnTo>
                    <a:lnTo>
                      <a:pt x="4281" y="2004"/>
                    </a:lnTo>
                    <a:lnTo>
                      <a:pt x="4291" y="1800"/>
                    </a:lnTo>
                    <a:lnTo>
                      <a:pt x="4291" y="1586"/>
                    </a:lnTo>
                    <a:lnTo>
                      <a:pt x="4271" y="1372"/>
                    </a:lnTo>
                    <a:lnTo>
                      <a:pt x="4232" y="1168"/>
                    </a:lnTo>
                    <a:lnTo>
                      <a:pt x="4184" y="963"/>
                    </a:lnTo>
                    <a:lnTo>
                      <a:pt x="4106" y="769"/>
                    </a:lnTo>
                    <a:lnTo>
                      <a:pt x="4067" y="681"/>
                    </a:lnTo>
                    <a:lnTo>
                      <a:pt x="4018" y="594"/>
                    </a:lnTo>
                    <a:lnTo>
                      <a:pt x="3960" y="516"/>
                    </a:lnTo>
                    <a:lnTo>
                      <a:pt x="3902" y="438"/>
                    </a:lnTo>
                    <a:lnTo>
                      <a:pt x="3843" y="360"/>
                    </a:lnTo>
                    <a:lnTo>
                      <a:pt x="3775" y="292"/>
                    </a:lnTo>
                    <a:lnTo>
                      <a:pt x="3697" y="234"/>
                    </a:lnTo>
                    <a:lnTo>
                      <a:pt x="3619" y="175"/>
                    </a:lnTo>
                    <a:lnTo>
                      <a:pt x="3532" y="127"/>
                    </a:lnTo>
                    <a:lnTo>
                      <a:pt x="3444" y="88"/>
                    </a:lnTo>
                    <a:lnTo>
                      <a:pt x="3347" y="49"/>
                    </a:lnTo>
                    <a:lnTo>
                      <a:pt x="3250" y="29"/>
                    </a:lnTo>
                    <a:lnTo>
                      <a:pt x="3143" y="10"/>
                    </a:lnTo>
                    <a:lnTo>
                      <a:pt x="3026"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4"/>
              <p:cNvSpPr/>
              <p:nvPr/>
            </p:nvSpPr>
            <p:spPr>
              <a:xfrm>
                <a:off x="3778050" y="2903800"/>
                <a:ext cx="7550" cy="58625"/>
              </a:xfrm>
              <a:custGeom>
                <a:rect b="b" l="l" r="r" t="t"/>
                <a:pathLst>
                  <a:path extrusionOk="0" h="2345" w="302">
                    <a:moveTo>
                      <a:pt x="97" y="0"/>
                    </a:moveTo>
                    <a:lnTo>
                      <a:pt x="0" y="20"/>
                    </a:lnTo>
                    <a:lnTo>
                      <a:pt x="58" y="224"/>
                    </a:lnTo>
                    <a:lnTo>
                      <a:pt x="107" y="428"/>
                    </a:lnTo>
                    <a:lnTo>
                      <a:pt x="136" y="623"/>
                    </a:lnTo>
                    <a:lnTo>
                      <a:pt x="165" y="808"/>
                    </a:lnTo>
                    <a:lnTo>
                      <a:pt x="185" y="983"/>
                    </a:lnTo>
                    <a:lnTo>
                      <a:pt x="195" y="1148"/>
                    </a:lnTo>
                    <a:lnTo>
                      <a:pt x="195" y="1304"/>
                    </a:lnTo>
                    <a:lnTo>
                      <a:pt x="195" y="1450"/>
                    </a:lnTo>
                    <a:lnTo>
                      <a:pt x="175" y="1732"/>
                    </a:lnTo>
                    <a:lnTo>
                      <a:pt x="136" y="1965"/>
                    </a:lnTo>
                    <a:lnTo>
                      <a:pt x="88" y="2170"/>
                    </a:lnTo>
                    <a:lnTo>
                      <a:pt x="29" y="2345"/>
                    </a:lnTo>
                    <a:lnTo>
                      <a:pt x="29" y="2345"/>
                    </a:lnTo>
                    <a:lnTo>
                      <a:pt x="204" y="2296"/>
                    </a:lnTo>
                    <a:lnTo>
                      <a:pt x="243" y="2092"/>
                    </a:lnTo>
                    <a:lnTo>
                      <a:pt x="272" y="1897"/>
                    </a:lnTo>
                    <a:lnTo>
                      <a:pt x="292" y="1693"/>
                    </a:lnTo>
                    <a:lnTo>
                      <a:pt x="302" y="1489"/>
                    </a:lnTo>
                    <a:lnTo>
                      <a:pt x="302" y="1294"/>
                    </a:lnTo>
                    <a:lnTo>
                      <a:pt x="292" y="1109"/>
                    </a:lnTo>
                    <a:lnTo>
                      <a:pt x="272" y="924"/>
                    </a:lnTo>
                    <a:lnTo>
                      <a:pt x="253" y="759"/>
                    </a:lnTo>
                    <a:lnTo>
                      <a:pt x="204" y="448"/>
                    </a:lnTo>
                    <a:lnTo>
                      <a:pt x="156" y="214"/>
                    </a:lnTo>
                    <a:lnTo>
                      <a:pt x="97"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4"/>
              <p:cNvSpPr/>
              <p:nvPr/>
            </p:nvSpPr>
            <p:spPr>
              <a:xfrm>
                <a:off x="3793600" y="2902575"/>
                <a:ext cx="9525" cy="52075"/>
              </a:xfrm>
              <a:custGeom>
                <a:rect b="b" l="l" r="r" t="t"/>
                <a:pathLst>
                  <a:path extrusionOk="0" h="2083" w="381">
                    <a:moveTo>
                      <a:pt x="108" y="1"/>
                    </a:moveTo>
                    <a:lnTo>
                      <a:pt x="1" y="10"/>
                    </a:lnTo>
                    <a:lnTo>
                      <a:pt x="88" y="361"/>
                    </a:lnTo>
                    <a:lnTo>
                      <a:pt x="156" y="682"/>
                    </a:lnTo>
                    <a:lnTo>
                      <a:pt x="205" y="983"/>
                    </a:lnTo>
                    <a:lnTo>
                      <a:pt x="224" y="1265"/>
                    </a:lnTo>
                    <a:lnTo>
                      <a:pt x="244" y="1509"/>
                    </a:lnTo>
                    <a:lnTo>
                      <a:pt x="234" y="1732"/>
                    </a:lnTo>
                    <a:lnTo>
                      <a:pt x="234" y="1917"/>
                    </a:lnTo>
                    <a:lnTo>
                      <a:pt x="215" y="2082"/>
                    </a:lnTo>
                    <a:lnTo>
                      <a:pt x="370" y="1985"/>
                    </a:lnTo>
                    <a:lnTo>
                      <a:pt x="380" y="1820"/>
                    </a:lnTo>
                    <a:lnTo>
                      <a:pt x="380" y="1645"/>
                    </a:lnTo>
                    <a:lnTo>
                      <a:pt x="380" y="1479"/>
                    </a:lnTo>
                    <a:lnTo>
                      <a:pt x="361" y="1304"/>
                    </a:lnTo>
                    <a:lnTo>
                      <a:pt x="322" y="973"/>
                    </a:lnTo>
                    <a:lnTo>
                      <a:pt x="273" y="662"/>
                    </a:lnTo>
                    <a:lnTo>
                      <a:pt x="215" y="400"/>
                    </a:lnTo>
                    <a:lnTo>
                      <a:pt x="156" y="185"/>
                    </a:lnTo>
                    <a:lnTo>
                      <a:pt x="108"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
              <p:cNvSpPr/>
              <p:nvPr/>
            </p:nvSpPr>
            <p:spPr>
              <a:xfrm>
                <a:off x="3752025" y="2905750"/>
                <a:ext cx="13150" cy="60075"/>
              </a:xfrm>
              <a:custGeom>
                <a:rect b="b" l="l" r="r" t="t"/>
                <a:pathLst>
                  <a:path extrusionOk="0" h="2403" w="526">
                    <a:moveTo>
                      <a:pt x="380" y="0"/>
                    </a:moveTo>
                    <a:lnTo>
                      <a:pt x="311" y="10"/>
                    </a:lnTo>
                    <a:lnTo>
                      <a:pt x="341" y="224"/>
                    </a:lnTo>
                    <a:lnTo>
                      <a:pt x="370" y="418"/>
                    </a:lnTo>
                    <a:lnTo>
                      <a:pt x="380" y="613"/>
                    </a:lnTo>
                    <a:lnTo>
                      <a:pt x="380" y="798"/>
                    </a:lnTo>
                    <a:lnTo>
                      <a:pt x="380" y="973"/>
                    </a:lnTo>
                    <a:lnTo>
                      <a:pt x="370" y="1148"/>
                    </a:lnTo>
                    <a:lnTo>
                      <a:pt x="350" y="1304"/>
                    </a:lnTo>
                    <a:lnTo>
                      <a:pt x="321" y="1459"/>
                    </a:lnTo>
                    <a:lnTo>
                      <a:pt x="292" y="1605"/>
                    </a:lnTo>
                    <a:lnTo>
                      <a:pt x="253" y="1741"/>
                    </a:lnTo>
                    <a:lnTo>
                      <a:pt x="175" y="1994"/>
                    </a:lnTo>
                    <a:lnTo>
                      <a:pt x="88" y="2208"/>
                    </a:lnTo>
                    <a:lnTo>
                      <a:pt x="0" y="2393"/>
                    </a:lnTo>
                    <a:lnTo>
                      <a:pt x="117" y="2403"/>
                    </a:lnTo>
                    <a:lnTo>
                      <a:pt x="243" y="2393"/>
                    </a:lnTo>
                    <a:lnTo>
                      <a:pt x="331" y="2179"/>
                    </a:lnTo>
                    <a:lnTo>
                      <a:pt x="409" y="1965"/>
                    </a:lnTo>
                    <a:lnTo>
                      <a:pt x="457" y="1751"/>
                    </a:lnTo>
                    <a:lnTo>
                      <a:pt x="496" y="1537"/>
                    </a:lnTo>
                    <a:lnTo>
                      <a:pt x="516" y="1333"/>
                    </a:lnTo>
                    <a:lnTo>
                      <a:pt x="525" y="1138"/>
                    </a:lnTo>
                    <a:lnTo>
                      <a:pt x="525" y="944"/>
                    </a:lnTo>
                    <a:lnTo>
                      <a:pt x="516" y="769"/>
                    </a:lnTo>
                    <a:lnTo>
                      <a:pt x="496" y="603"/>
                    </a:lnTo>
                    <a:lnTo>
                      <a:pt x="477" y="457"/>
                    </a:lnTo>
                    <a:lnTo>
                      <a:pt x="438" y="214"/>
                    </a:lnTo>
                    <a:lnTo>
                      <a:pt x="399" y="58"/>
                    </a:lnTo>
                    <a:lnTo>
                      <a:pt x="380"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
              <p:cNvSpPr/>
              <p:nvPr/>
            </p:nvSpPr>
            <p:spPr>
              <a:xfrm>
                <a:off x="3281175" y="2793375"/>
                <a:ext cx="127950" cy="113125"/>
              </a:xfrm>
              <a:custGeom>
                <a:rect b="b" l="l" r="r" t="t"/>
                <a:pathLst>
                  <a:path extrusionOk="0" h="4525" w="5118">
                    <a:moveTo>
                      <a:pt x="3629" y="1"/>
                    </a:moveTo>
                    <a:lnTo>
                      <a:pt x="2374" y="497"/>
                    </a:lnTo>
                    <a:lnTo>
                      <a:pt x="2297" y="477"/>
                    </a:lnTo>
                    <a:lnTo>
                      <a:pt x="2083" y="429"/>
                    </a:lnTo>
                    <a:lnTo>
                      <a:pt x="1937" y="409"/>
                    </a:lnTo>
                    <a:lnTo>
                      <a:pt x="1781" y="390"/>
                    </a:lnTo>
                    <a:lnTo>
                      <a:pt x="1606" y="380"/>
                    </a:lnTo>
                    <a:lnTo>
                      <a:pt x="1431" y="380"/>
                    </a:lnTo>
                    <a:lnTo>
                      <a:pt x="1246" y="400"/>
                    </a:lnTo>
                    <a:lnTo>
                      <a:pt x="1071" y="439"/>
                    </a:lnTo>
                    <a:lnTo>
                      <a:pt x="983" y="468"/>
                    </a:lnTo>
                    <a:lnTo>
                      <a:pt x="905" y="497"/>
                    </a:lnTo>
                    <a:lnTo>
                      <a:pt x="828" y="536"/>
                    </a:lnTo>
                    <a:lnTo>
                      <a:pt x="750" y="584"/>
                    </a:lnTo>
                    <a:lnTo>
                      <a:pt x="682" y="643"/>
                    </a:lnTo>
                    <a:lnTo>
                      <a:pt x="614" y="701"/>
                    </a:lnTo>
                    <a:lnTo>
                      <a:pt x="555" y="769"/>
                    </a:lnTo>
                    <a:lnTo>
                      <a:pt x="507" y="847"/>
                    </a:lnTo>
                    <a:lnTo>
                      <a:pt x="458" y="935"/>
                    </a:lnTo>
                    <a:lnTo>
                      <a:pt x="419" y="1032"/>
                    </a:lnTo>
                    <a:lnTo>
                      <a:pt x="390" y="1139"/>
                    </a:lnTo>
                    <a:lnTo>
                      <a:pt x="380" y="1265"/>
                    </a:lnTo>
                    <a:lnTo>
                      <a:pt x="293" y="1372"/>
                    </a:lnTo>
                    <a:lnTo>
                      <a:pt x="215" y="1479"/>
                    </a:lnTo>
                    <a:lnTo>
                      <a:pt x="156" y="1586"/>
                    </a:lnTo>
                    <a:lnTo>
                      <a:pt x="98" y="1693"/>
                    </a:lnTo>
                    <a:lnTo>
                      <a:pt x="59" y="1800"/>
                    </a:lnTo>
                    <a:lnTo>
                      <a:pt x="30" y="1907"/>
                    </a:lnTo>
                    <a:lnTo>
                      <a:pt x="11" y="2014"/>
                    </a:lnTo>
                    <a:lnTo>
                      <a:pt x="1" y="2112"/>
                    </a:lnTo>
                    <a:lnTo>
                      <a:pt x="1" y="2209"/>
                    </a:lnTo>
                    <a:lnTo>
                      <a:pt x="11" y="2306"/>
                    </a:lnTo>
                    <a:lnTo>
                      <a:pt x="20" y="2404"/>
                    </a:lnTo>
                    <a:lnTo>
                      <a:pt x="49" y="2501"/>
                    </a:lnTo>
                    <a:lnTo>
                      <a:pt x="79" y="2588"/>
                    </a:lnTo>
                    <a:lnTo>
                      <a:pt x="118" y="2676"/>
                    </a:lnTo>
                    <a:lnTo>
                      <a:pt x="166" y="2764"/>
                    </a:lnTo>
                    <a:lnTo>
                      <a:pt x="225" y="2841"/>
                    </a:lnTo>
                    <a:lnTo>
                      <a:pt x="283" y="2929"/>
                    </a:lnTo>
                    <a:lnTo>
                      <a:pt x="341" y="3007"/>
                    </a:lnTo>
                    <a:lnTo>
                      <a:pt x="487" y="3153"/>
                    </a:lnTo>
                    <a:lnTo>
                      <a:pt x="643" y="3279"/>
                    </a:lnTo>
                    <a:lnTo>
                      <a:pt x="818" y="3406"/>
                    </a:lnTo>
                    <a:lnTo>
                      <a:pt x="1003" y="3513"/>
                    </a:lnTo>
                    <a:lnTo>
                      <a:pt x="1197" y="3600"/>
                    </a:lnTo>
                    <a:lnTo>
                      <a:pt x="1392" y="3678"/>
                    </a:lnTo>
                    <a:lnTo>
                      <a:pt x="1586" y="3736"/>
                    </a:lnTo>
                    <a:lnTo>
                      <a:pt x="1723" y="3775"/>
                    </a:lnTo>
                    <a:lnTo>
                      <a:pt x="1849" y="3824"/>
                    </a:lnTo>
                    <a:lnTo>
                      <a:pt x="1976" y="3892"/>
                    </a:lnTo>
                    <a:lnTo>
                      <a:pt x="2092" y="3960"/>
                    </a:lnTo>
                    <a:lnTo>
                      <a:pt x="2326" y="4106"/>
                    </a:lnTo>
                    <a:lnTo>
                      <a:pt x="2540" y="4262"/>
                    </a:lnTo>
                    <a:lnTo>
                      <a:pt x="2754" y="4388"/>
                    </a:lnTo>
                    <a:lnTo>
                      <a:pt x="2851" y="4437"/>
                    </a:lnTo>
                    <a:lnTo>
                      <a:pt x="2958" y="4485"/>
                    </a:lnTo>
                    <a:lnTo>
                      <a:pt x="3055" y="4515"/>
                    </a:lnTo>
                    <a:lnTo>
                      <a:pt x="3162" y="4524"/>
                    </a:lnTo>
                    <a:lnTo>
                      <a:pt x="3260" y="4515"/>
                    </a:lnTo>
                    <a:lnTo>
                      <a:pt x="3367" y="4495"/>
                    </a:lnTo>
                    <a:lnTo>
                      <a:pt x="3474" y="4456"/>
                    </a:lnTo>
                    <a:lnTo>
                      <a:pt x="3571" y="4408"/>
                    </a:lnTo>
                    <a:lnTo>
                      <a:pt x="3668" y="4349"/>
                    </a:lnTo>
                    <a:lnTo>
                      <a:pt x="3775" y="4281"/>
                    </a:lnTo>
                    <a:lnTo>
                      <a:pt x="3873" y="4203"/>
                    </a:lnTo>
                    <a:lnTo>
                      <a:pt x="3980" y="4125"/>
                    </a:lnTo>
                    <a:lnTo>
                      <a:pt x="4174" y="3941"/>
                    </a:lnTo>
                    <a:lnTo>
                      <a:pt x="4369" y="3746"/>
                    </a:lnTo>
                    <a:lnTo>
                      <a:pt x="4544" y="3532"/>
                    </a:lnTo>
                    <a:lnTo>
                      <a:pt x="4709" y="3308"/>
                    </a:lnTo>
                    <a:lnTo>
                      <a:pt x="4845" y="3094"/>
                    </a:lnTo>
                    <a:lnTo>
                      <a:pt x="4962" y="2871"/>
                    </a:lnTo>
                    <a:lnTo>
                      <a:pt x="5011" y="2764"/>
                    </a:lnTo>
                    <a:lnTo>
                      <a:pt x="5050" y="2666"/>
                    </a:lnTo>
                    <a:lnTo>
                      <a:pt x="5079" y="2569"/>
                    </a:lnTo>
                    <a:lnTo>
                      <a:pt x="5098" y="2481"/>
                    </a:lnTo>
                    <a:lnTo>
                      <a:pt x="5108" y="2394"/>
                    </a:lnTo>
                    <a:lnTo>
                      <a:pt x="5118" y="2306"/>
                    </a:lnTo>
                    <a:lnTo>
                      <a:pt x="5108" y="2238"/>
                    </a:lnTo>
                    <a:lnTo>
                      <a:pt x="5089" y="2170"/>
                    </a:lnTo>
                    <a:lnTo>
                      <a:pt x="5059" y="2112"/>
                    </a:lnTo>
                    <a:lnTo>
                      <a:pt x="5011" y="2063"/>
                    </a:lnTo>
                    <a:lnTo>
                      <a:pt x="4962" y="2024"/>
                    </a:lnTo>
                    <a:lnTo>
                      <a:pt x="4894" y="2005"/>
                    </a:lnTo>
                    <a:lnTo>
                      <a:pt x="4806" y="1985"/>
                    </a:lnTo>
                    <a:lnTo>
                      <a:pt x="4709" y="1985"/>
                    </a:lnTo>
                    <a:lnTo>
                      <a:pt x="4544" y="1976"/>
                    </a:lnTo>
                    <a:lnTo>
                      <a:pt x="4378" y="1956"/>
                    </a:lnTo>
                    <a:lnTo>
                      <a:pt x="4203" y="1927"/>
                    </a:lnTo>
                    <a:lnTo>
                      <a:pt x="4038" y="1888"/>
                    </a:lnTo>
                    <a:lnTo>
                      <a:pt x="3882" y="1839"/>
                    </a:lnTo>
                    <a:lnTo>
                      <a:pt x="3727" y="1781"/>
                    </a:lnTo>
                    <a:lnTo>
                      <a:pt x="3571" y="1723"/>
                    </a:lnTo>
                    <a:lnTo>
                      <a:pt x="3435" y="1664"/>
                    </a:lnTo>
                    <a:lnTo>
                      <a:pt x="3192" y="1538"/>
                    </a:lnTo>
                    <a:lnTo>
                      <a:pt x="2997" y="1431"/>
                    </a:lnTo>
                    <a:lnTo>
                      <a:pt x="2832" y="1324"/>
                    </a:lnTo>
                    <a:lnTo>
                      <a:pt x="2939" y="1304"/>
                    </a:lnTo>
                    <a:lnTo>
                      <a:pt x="3036" y="1275"/>
                    </a:lnTo>
                    <a:lnTo>
                      <a:pt x="3123" y="1246"/>
                    </a:lnTo>
                    <a:lnTo>
                      <a:pt x="3201" y="1217"/>
                    </a:lnTo>
                    <a:lnTo>
                      <a:pt x="3279" y="1178"/>
                    </a:lnTo>
                    <a:lnTo>
                      <a:pt x="3347" y="1129"/>
                    </a:lnTo>
                    <a:lnTo>
                      <a:pt x="3406" y="1081"/>
                    </a:lnTo>
                    <a:lnTo>
                      <a:pt x="3454" y="1032"/>
                    </a:lnTo>
                    <a:lnTo>
                      <a:pt x="3503" y="983"/>
                    </a:lnTo>
                    <a:lnTo>
                      <a:pt x="3542" y="935"/>
                    </a:lnTo>
                    <a:lnTo>
                      <a:pt x="3600" y="818"/>
                    </a:lnTo>
                    <a:lnTo>
                      <a:pt x="3649" y="701"/>
                    </a:lnTo>
                    <a:lnTo>
                      <a:pt x="3678" y="584"/>
                    </a:lnTo>
                    <a:lnTo>
                      <a:pt x="3688" y="477"/>
                    </a:lnTo>
                    <a:lnTo>
                      <a:pt x="3688" y="370"/>
                    </a:lnTo>
                    <a:lnTo>
                      <a:pt x="3678" y="263"/>
                    </a:lnTo>
                    <a:lnTo>
                      <a:pt x="3668" y="176"/>
                    </a:lnTo>
                    <a:lnTo>
                      <a:pt x="3639" y="49"/>
                    </a:lnTo>
                    <a:lnTo>
                      <a:pt x="3629"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4"/>
              <p:cNvSpPr/>
              <p:nvPr/>
            </p:nvSpPr>
            <p:spPr>
              <a:xfrm>
                <a:off x="3338825" y="2859050"/>
                <a:ext cx="54000" cy="28475"/>
              </a:xfrm>
              <a:custGeom>
                <a:rect b="b" l="l" r="r" t="t"/>
                <a:pathLst>
                  <a:path extrusionOk="0" h="1139" w="2160">
                    <a:moveTo>
                      <a:pt x="59" y="0"/>
                    </a:moveTo>
                    <a:lnTo>
                      <a:pt x="0" y="88"/>
                    </a:lnTo>
                    <a:lnTo>
                      <a:pt x="175" y="224"/>
                    </a:lnTo>
                    <a:lnTo>
                      <a:pt x="370" y="370"/>
                    </a:lnTo>
                    <a:lnTo>
                      <a:pt x="623" y="535"/>
                    </a:lnTo>
                    <a:lnTo>
                      <a:pt x="769" y="633"/>
                    </a:lnTo>
                    <a:lnTo>
                      <a:pt x="924" y="720"/>
                    </a:lnTo>
                    <a:lnTo>
                      <a:pt x="1100" y="808"/>
                    </a:lnTo>
                    <a:lnTo>
                      <a:pt x="1275" y="895"/>
                    </a:lnTo>
                    <a:lnTo>
                      <a:pt x="1460" y="973"/>
                    </a:lnTo>
                    <a:lnTo>
                      <a:pt x="1644" y="1041"/>
                    </a:lnTo>
                    <a:lnTo>
                      <a:pt x="1839" y="1100"/>
                    </a:lnTo>
                    <a:lnTo>
                      <a:pt x="2043" y="1139"/>
                    </a:lnTo>
                    <a:lnTo>
                      <a:pt x="2160" y="1002"/>
                    </a:lnTo>
                    <a:lnTo>
                      <a:pt x="1975" y="983"/>
                    </a:lnTo>
                    <a:lnTo>
                      <a:pt x="1771" y="944"/>
                    </a:lnTo>
                    <a:lnTo>
                      <a:pt x="1537" y="876"/>
                    </a:lnTo>
                    <a:lnTo>
                      <a:pt x="1284" y="779"/>
                    </a:lnTo>
                    <a:lnTo>
                      <a:pt x="1138" y="720"/>
                    </a:lnTo>
                    <a:lnTo>
                      <a:pt x="1002" y="652"/>
                    </a:lnTo>
                    <a:lnTo>
                      <a:pt x="856" y="574"/>
                    </a:lnTo>
                    <a:lnTo>
                      <a:pt x="701" y="477"/>
                    </a:lnTo>
                    <a:lnTo>
                      <a:pt x="545" y="380"/>
                    </a:lnTo>
                    <a:lnTo>
                      <a:pt x="389" y="273"/>
                    </a:lnTo>
                    <a:lnTo>
                      <a:pt x="224" y="146"/>
                    </a:lnTo>
                    <a:lnTo>
                      <a:pt x="59"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4"/>
              <p:cNvSpPr/>
              <p:nvPr/>
            </p:nvSpPr>
            <p:spPr>
              <a:xfrm>
                <a:off x="3331050" y="2872675"/>
                <a:ext cx="45975" cy="29200"/>
              </a:xfrm>
              <a:custGeom>
                <a:rect b="b" l="l" r="r" t="t"/>
                <a:pathLst>
                  <a:path extrusionOk="0" h="1168" w="1839">
                    <a:moveTo>
                      <a:pt x="58" y="0"/>
                    </a:moveTo>
                    <a:lnTo>
                      <a:pt x="0" y="88"/>
                    </a:lnTo>
                    <a:lnTo>
                      <a:pt x="156" y="214"/>
                    </a:lnTo>
                    <a:lnTo>
                      <a:pt x="321" y="350"/>
                    </a:lnTo>
                    <a:lnTo>
                      <a:pt x="535" y="516"/>
                    </a:lnTo>
                    <a:lnTo>
                      <a:pt x="798" y="691"/>
                    </a:lnTo>
                    <a:lnTo>
                      <a:pt x="1080" y="876"/>
                    </a:lnTo>
                    <a:lnTo>
                      <a:pt x="1235" y="953"/>
                    </a:lnTo>
                    <a:lnTo>
                      <a:pt x="1381" y="1031"/>
                    </a:lnTo>
                    <a:lnTo>
                      <a:pt x="1537" y="1109"/>
                    </a:lnTo>
                    <a:lnTo>
                      <a:pt x="1693" y="1167"/>
                    </a:lnTo>
                    <a:lnTo>
                      <a:pt x="1839" y="1060"/>
                    </a:lnTo>
                    <a:lnTo>
                      <a:pt x="1693" y="1012"/>
                    </a:lnTo>
                    <a:lnTo>
                      <a:pt x="1518" y="934"/>
                    </a:lnTo>
                    <a:lnTo>
                      <a:pt x="1323" y="846"/>
                    </a:lnTo>
                    <a:lnTo>
                      <a:pt x="1099" y="730"/>
                    </a:lnTo>
                    <a:lnTo>
                      <a:pt x="856" y="594"/>
                    </a:lnTo>
                    <a:lnTo>
                      <a:pt x="603" y="418"/>
                    </a:lnTo>
                    <a:lnTo>
                      <a:pt x="331" y="224"/>
                    </a:lnTo>
                    <a:lnTo>
                      <a:pt x="58"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4"/>
              <p:cNvSpPr/>
              <p:nvPr/>
            </p:nvSpPr>
            <p:spPr>
              <a:xfrm>
                <a:off x="3348550" y="2843250"/>
                <a:ext cx="58400" cy="23350"/>
              </a:xfrm>
              <a:custGeom>
                <a:rect b="b" l="l" r="r" t="t"/>
                <a:pathLst>
                  <a:path extrusionOk="0" h="934" w="2336">
                    <a:moveTo>
                      <a:pt x="49" y="0"/>
                    </a:moveTo>
                    <a:lnTo>
                      <a:pt x="0" y="58"/>
                    </a:lnTo>
                    <a:lnTo>
                      <a:pt x="49" y="97"/>
                    </a:lnTo>
                    <a:lnTo>
                      <a:pt x="176" y="195"/>
                    </a:lnTo>
                    <a:lnTo>
                      <a:pt x="370" y="341"/>
                    </a:lnTo>
                    <a:lnTo>
                      <a:pt x="497" y="418"/>
                    </a:lnTo>
                    <a:lnTo>
                      <a:pt x="642" y="506"/>
                    </a:lnTo>
                    <a:lnTo>
                      <a:pt x="798" y="593"/>
                    </a:lnTo>
                    <a:lnTo>
                      <a:pt x="973" y="671"/>
                    </a:lnTo>
                    <a:lnTo>
                      <a:pt x="1158" y="739"/>
                    </a:lnTo>
                    <a:lnTo>
                      <a:pt x="1353" y="807"/>
                    </a:lnTo>
                    <a:lnTo>
                      <a:pt x="1557" y="866"/>
                    </a:lnTo>
                    <a:lnTo>
                      <a:pt x="1781" y="905"/>
                    </a:lnTo>
                    <a:lnTo>
                      <a:pt x="2004" y="934"/>
                    </a:lnTo>
                    <a:lnTo>
                      <a:pt x="2238" y="934"/>
                    </a:lnTo>
                    <a:lnTo>
                      <a:pt x="2287" y="827"/>
                    </a:lnTo>
                    <a:lnTo>
                      <a:pt x="2335" y="720"/>
                    </a:lnTo>
                    <a:lnTo>
                      <a:pt x="2131" y="720"/>
                    </a:lnTo>
                    <a:lnTo>
                      <a:pt x="1897" y="710"/>
                    </a:lnTo>
                    <a:lnTo>
                      <a:pt x="1635" y="681"/>
                    </a:lnTo>
                    <a:lnTo>
                      <a:pt x="1499" y="652"/>
                    </a:lnTo>
                    <a:lnTo>
                      <a:pt x="1353" y="623"/>
                    </a:lnTo>
                    <a:lnTo>
                      <a:pt x="1207" y="574"/>
                    </a:lnTo>
                    <a:lnTo>
                      <a:pt x="1051" y="525"/>
                    </a:lnTo>
                    <a:lnTo>
                      <a:pt x="886" y="467"/>
                    </a:lnTo>
                    <a:lnTo>
                      <a:pt x="730" y="399"/>
                    </a:lnTo>
                    <a:lnTo>
                      <a:pt x="555" y="311"/>
                    </a:lnTo>
                    <a:lnTo>
                      <a:pt x="390" y="224"/>
                    </a:lnTo>
                    <a:lnTo>
                      <a:pt x="214" y="117"/>
                    </a:lnTo>
                    <a:lnTo>
                      <a:pt x="49"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41" name="Google Shape;341;p4"/>
          <p:cNvGrpSpPr/>
          <p:nvPr/>
        </p:nvGrpSpPr>
        <p:grpSpPr>
          <a:xfrm>
            <a:off x="457389" y="3907475"/>
            <a:ext cx="1970646" cy="824600"/>
            <a:chOff x="361025" y="3907475"/>
            <a:chExt cx="2016625" cy="824600"/>
          </a:xfrm>
        </p:grpSpPr>
        <p:sp>
          <p:nvSpPr>
            <p:cNvPr id="342" name="Google Shape;342;p4"/>
            <p:cNvSpPr txBox="1"/>
            <p:nvPr/>
          </p:nvSpPr>
          <p:spPr>
            <a:xfrm>
              <a:off x="361025" y="3907475"/>
              <a:ext cx="20166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Mercury</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343" name="Google Shape;343;p4"/>
            <p:cNvSpPr txBox="1"/>
            <p:nvPr/>
          </p:nvSpPr>
          <p:spPr>
            <a:xfrm>
              <a:off x="361050" y="4249075"/>
              <a:ext cx="2016600" cy="48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Mercury is the closest planet to the Sun</a:t>
              </a:r>
              <a:endParaRPr b="0" i="0" sz="1400" u="none" cap="none" strike="noStrike">
                <a:solidFill>
                  <a:schemeClr val="dk1"/>
                </a:solidFill>
                <a:latin typeface="Roboto"/>
                <a:ea typeface="Roboto"/>
                <a:cs typeface="Roboto"/>
                <a:sym typeface="Roboto"/>
              </a:endParaRPr>
            </a:p>
          </p:txBody>
        </p:sp>
      </p:grpSp>
      <p:grpSp>
        <p:nvGrpSpPr>
          <p:cNvPr id="344" name="Google Shape;344;p4"/>
          <p:cNvGrpSpPr/>
          <p:nvPr/>
        </p:nvGrpSpPr>
        <p:grpSpPr>
          <a:xfrm>
            <a:off x="2543833" y="3907475"/>
            <a:ext cx="1970622" cy="824600"/>
            <a:chOff x="2503675" y="3907475"/>
            <a:chExt cx="2016600" cy="824600"/>
          </a:xfrm>
        </p:grpSpPr>
        <p:sp>
          <p:nvSpPr>
            <p:cNvPr id="345" name="Google Shape;345;p4"/>
            <p:cNvSpPr txBox="1"/>
            <p:nvPr/>
          </p:nvSpPr>
          <p:spPr>
            <a:xfrm>
              <a:off x="2503675" y="3907475"/>
              <a:ext cx="20166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Mars</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346" name="Google Shape;346;p4"/>
            <p:cNvSpPr txBox="1"/>
            <p:nvPr/>
          </p:nvSpPr>
          <p:spPr>
            <a:xfrm>
              <a:off x="2503675" y="4249075"/>
              <a:ext cx="2016600" cy="48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Despite being red, Mars is a cold place</a:t>
              </a:r>
              <a:endParaRPr b="0" i="0" sz="1400" u="none" cap="none" strike="noStrike">
                <a:solidFill>
                  <a:schemeClr val="dk1"/>
                </a:solidFill>
                <a:latin typeface="Roboto"/>
                <a:ea typeface="Roboto"/>
                <a:cs typeface="Roboto"/>
                <a:sym typeface="Roboto"/>
              </a:endParaRPr>
            </a:p>
          </p:txBody>
        </p:sp>
      </p:grpSp>
      <p:grpSp>
        <p:nvGrpSpPr>
          <p:cNvPr id="347" name="Google Shape;347;p4"/>
          <p:cNvGrpSpPr/>
          <p:nvPr/>
        </p:nvGrpSpPr>
        <p:grpSpPr>
          <a:xfrm>
            <a:off x="6716673" y="3907475"/>
            <a:ext cx="1970646" cy="824600"/>
            <a:chOff x="6766350" y="3907475"/>
            <a:chExt cx="2016625" cy="824600"/>
          </a:xfrm>
        </p:grpSpPr>
        <p:sp>
          <p:nvSpPr>
            <p:cNvPr id="348" name="Google Shape;348;p4"/>
            <p:cNvSpPr txBox="1"/>
            <p:nvPr/>
          </p:nvSpPr>
          <p:spPr>
            <a:xfrm>
              <a:off x="6766375" y="3907475"/>
              <a:ext cx="20166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Neptune</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349" name="Google Shape;349;p4"/>
            <p:cNvSpPr txBox="1"/>
            <p:nvPr/>
          </p:nvSpPr>
          <p:spPr>
            <a:xfrm>
              <a:off x="6766350" y="4249075"/>
              <a:ext cx="2016600" cy="48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It’s the farthest planet from the Sun</a:t>
              </a:r>
              <a:endParaRPr b="0" i="0" sz="1400" u="none" cap="none" strike="noStrike">
                <a:solidFill>
                  <a:schemeClr val="dk1"/>
                </a:solidFill>
                <a:latin typeface="Roboto"/>
                <a:ea typeface="Roboto"/>
                <a:cs typeface="Roboto"/>
                <a:sym typeface="Roboto"/>
              </a:endParaRPr>
            </a:p>
          </p:txBody>
        </p:sp>
      </p:grpSp>
      <p:grpSp>
        <p:nvGrpSpPr>
          <p:cNvPr id="350" name="Google Shape;350;p4"/>
          <p:cNvGrpSpPr/>
          <p:nvPr/>
        </p:nvGrpSpPr>
        <p:grpSpPr>
          <a:xfrm>
            <a:off x="4630253" y="3907475"/>
            <a:ext cx="1970623" cy="824600"/>
            <a:chOff x="4635012" y="3907475"/>
            <a:chExt cx="2016601" cy="824600"/>
          </a:xfrm>
        </p:grpSpPr>
        <p:sp>
          <p:nvSpPr>
            <p:cNvPr id="351" name="Google Shape;351;p4"/>
            <p:cNvSpPr txBox="1"/>
            <p:nvPr/>
          </p:nvSpPr>
          <p:spPr>
            <a:xfrm>
              <a:off x="4635012" y="3907475"/>
              <a:ext cx="20166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Jupiter</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352" name="Google Shape;352;p4"/>
            <p:cNvSpPr txBox="1"/>
            <p:nvPr/>
          </p:nvSpPr>
          <p:spPr>
            <a:xfrm>
              <a:off x="4635013" y="4249075"/>
              <a:ext cx="2016600" cy="48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Jupiter is a gas giant and the biggest planet</a:t>
              </a:r>
              <a:endParaRPr b="0" i="0" sz="1400" u="none" cap="none" strike="noStrike">
                <a:solidFill>
                  <a:schemeClr val="dk1"/>
                </a:solidFill>
                <a:latin typeface="Roboto"/>
                <a:ea typeface="Roboto"/>
                <a:cs typeface="Roboto"/>
                <a:sym typeface="Roboto"/>
              </a:endParaRPr>
            </a:p>
          </p:txBody>
        </p:sp>
      </p:grpSp>
      <p:grpSp>
        <p:nvGrpSpPr>
          <p:cNvPr id="353" name="Google Shape;353;p4"/>
          <p:cNvGrpSpPr/>
          <p:nvPr/>
        </p:nvGrpSpPr>
        <p:grpSpPr>
          <a:xfrm>
            <a:off x="1170220" y="2936276"/>
            <a:ext cx="544983" cy="894548"/>
            <a:chOff x="1121025" y="2611137"/>
            <a:chExt cx="643200" cy="1055763"/>
          </a:xfrm>
        </p:grpSpPr>
        <p:sp>
          <p:nvSpPr>
            <p:cNvPr id="354" name="Google Shape;354;p4"/>
            <p:cNvSpPr/>
            <p:nvPr/>
          </p:nvSpPr>
          <p:spPr>
            <a:xfrm>
              <a:off x="1121025" y="3505200"/>
              <a:ext cx="643200" cy="1617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5" name="Google Shape;355;p4"/>
            <p:cNvGrpSpPr/>
            <p:nvPr/>
          </p:nvGrpSpPr>
          <p:grpSpPr>
            <a:xfrm>
              <a:off x="1140716" y="2611137"/>
              <a:ext cx="603978" cy="989834"/>
              <a:chOff x="238125" y="3102400"/>
              <a:chExt cx="644725" cy="1056725"/>
            </a:xfrm>
          </p:grpSpPr>
          <p:sp>
            <p:nvSpPr>
              <p:cNvPr id="356" name="Google Shape;356;p4"/>
              <p:cNvSpPr/>
              <p:nvPr/>
            </p:nvSpPr>
            <p:spPr>
              <a:xfrm>
                <a:off x="657400" y="3382550"/>
                <a:ext cx="189225" cy="229600"/>
              </a:xfrm>
              <a:custGeom>
                <a:rect b="b" l="l" r="r" t="t"/>
                <a:pathLst>
                  <a:path extrusionOk="0" h="9184" w="7569">
                    <a:moveTo>
                      <a:pt x="5477" y="1"/>
                    </a:moveTo>
                    <a:lnTo>
                      <a:pt x="5457" y="234"/>
                    </a:lnTo>
                    <a:lnTo>
                      <a:pt x="5428" y="507"/>
                    </a:lnTo>
                    <a:lnTo>
                      <a:pt x="5370" y="867"/>
                    </a:lnTo>
                    <a:lnTo>
                      <a:pt x="5321" y="1071"/>
                    </a:lnTo>
                    <a:lnTo>
                      <a:pt x="5273" y="1285"/>
                    </a:lnTo>
                    <a:lnTo>
                      <a:pt x="5214" y="1518"/>
                    </a:lnTo>
                    <a:lnTo>
                      <a:pt x="5146" y="1761"/>
                    </a:lnTo>
                    <a:lnTo>
                      <a:pt x="5059" y="2014"/>
                    </a:lnTo>
                    <a:lnTo>
                      <a:pt x="4971" y="2267"/>
                    </a:lnTo>
                    <a:lnTo>
                      <a:pt x="4854" y="2530"/>
                    </a:lnTo>
                    <a:lnTo>
                      <a:pt x="4738" y="2802"/>
                    </a:lnTo>
                    <a:lnTo>
                      <a:pt x="4592" y="3075"/>
                    </a:lnTo>
                    <a:lnTo>
                      <a:pt x="4436" y="3337"/>
                    </a:lnTo>
                    <a:lnTo>
                      <a:pt x="4261" y="3610"/>
                    </a:lnTo>
                    <a:lnTo>
                      <a:pt x="4076" y="3863"/>
                    </a:lnTo>
                    <a:lnTo>
                      <a:pt x="3862" y="4125"/>
                    </a:lnTo>
                    <a:lnTo>
                      <a:pt x="3629" y="4369"/>
                    </a:lnTo>
                    <a:lnTo>
                      <a:pt x="3376" y="4612"/>
                    </a:lnTo>
                    <a:lnTo>
                      <a:pt x="3239" y="4719"/>
                    </a:lnTo>
                    <a:lnTo>
                      <a:pt x="3103" y="4836"/>
                    </a:lnTo>
                    <a:lnTo>
                      <a:pt x="2957" y="4943"/>
                    </a:lnTo>
                    <a:lnTo>
                      <a:pt x="2802" y="5040"/>
                    </a:lnTo>
                    <a:lnTo>
                      <a:pt x="2646" y="5147"/>
                    </a:lnTo>
                    <a:lnTo>
                      <a:pt x="2481" y="5244"/>
                    </a:lnTo>
                    <a:lnTo>
                      <a:pt x="2315" y="5332"/>
                    </a:lnTo>
                    <a:lnTo>
                      <a:pt x="2140" y="5419"/>
                    </a:lnTo>
                    <a:lnTo>
                      <a:pt x="1955" y="5497"/>
                    </a:lnTo>
                    <a:lnTo>
                      <a:pt x="1771" y="5575"/>
                    </a:lnTo>
                    <a:lnTo>
                      <a:pt x="1566" y="5653"/>
                    </a:lnTo>
                    <a:lnTo>
                      <a:pt x="1372" y="5711"/>
                    </a:lnTo>
                    <a:lnTo>
                      <a:pt x="1158" y="5769"/>
                    </a:lnTo>
                    <a:lnTo>
                      <a:pt x="944" y="5828"/>
                    </a:lnTo>
                    <a:lnTo>
                      <a:pt x="720" y="5876"/>
                    </a:lnTo>
                    <a:lnTo>
                      <a:pt x="486" y="5915"/>
                    </a:lnTo>
                    <a:lnTo>
                      <a:pt x="243" y="5945"/>
                    </a:lnTo>
                    <a:lnTo>
                      <a:pt x="0" y="5974"/>
                    </a:lnTo>
                    <a:lnTo>
                      <a:pt x="107" y="9184"/>
                    </a:lnTo>
                    <a:lnTo>
                      <a:pt x="516" y="9174"/>
                    </a:lnTo>
                    <a:lnTo>
                      <a:pt x="905" y="9145"/>
                    </a:lnTo>
                    <a:lnTo>
                      <a:pt x="1284" y="9116"/>
                    </a:lnTo>
                    <a:lnTo>
                      <a:pt x="1654" y="9057"/>
                    </a:lnTo>
                    <a:lnTo>
                      <a:pt x="2004" y="8999"/>
                    </a:lnTo>
                    <a:lnTo>
                      <a:pt x="2345" y="8931"/>
                    </a:lnTo>
                    <a:lnTo>
                      <a:pt x="2666" y="8843"/>
                    </a:lnTo>
                    <a:lnTo>
                      <a:pt x="2977" y="8756"/>
                    </a:lnTo>
                    <a:lnTo>
                      <a:pt x="3269" y="8649"/>
                    </a:lnTo>
                    <a:lnTo>
                      <a:pt x="3561" y="8542"/>
                    </a:lnTo>
                    <a:lnTo>
                      <a:pt x="3823" y="8415"/>
                    </a:lnTo>
                    <a:lnTo>
                      <a:pt x="4086" y="8289"/>
                    </a:lnTo>
                    <a:lnTo>
                      <a:pt x="4339" y="8153"/>
                    </a:lnTo>
                    <a:lnTo>
                      <a:pt x="4572" y="8007"/>
                    </a:lnTo>
                    <a:lnTo>
                      <a:pt x="4796" y="7851"/>
                    </a:lnTo>
                    <a:lnTo>
                      <a:pt x="5010" y="7696"/>
                    </a:lnTo>
                    <a:lnTo>
                      <a:pt x="5205" y="7530"/>
                    </a:lnTo>
                    <a:lnTo>
                      <a:pt x="5399" y="7355"/>
                    </a:lnTo>
                    <a:lnTo>
                      <a:pt x="5584" y="7180"/>
                    </a:lnTo>
                    <a:lnTo>
                      <a:pt x="5749" y="6995"/>
                    </a:lnTo>
                    <a:lnTo>
                      <a:pt x="5915" y="6810"/>
                    </a:lnTo>
                    <a:lnTo>
                      <a:pt x="6070" y="6616"/>
                    </a:lnTo>
                    <a:lnTo>
                      <a:pt x="6207" y="6421"/>
                    </a:lnTo>
                    <a:lnTo>
                      <a:pt x="6343" y="6217"/>
                    </a:lnTo>
                    <a:lnTo>
                      <a:pt x="6469" y="6013"/>
                    </a:lnTo>
                    <a:lnTo>
                      <a:pt x="6586" y="5808"/>
                    </a:lnTo>
                    <a:lnTo>
                      <a:pt x="6693" y="5604"/>
                    </a:lnTo>
                    <a:lnTo>
                      <a:pt x="6790" y="5390"/>
                    </a:lnTo>
                    <a:lnTo>
                      <a:pt x="6887" y="5176"/>
                    </a:lnTo>
                    <a:lnTo>
                      <a:pt x="6975" y="4962"/>
                    </a:lnTo>
                    <a:lnTo>
                      <a:pt x="7053" y="4758"/>
                    </a:lnTo>
                    <a:lnTo>
                      <a:pt x="7121" y="4544"/>
                    </a:lnTo>
                    <a:lnTo>
                      <a:pt x="7189" y="4330"/>
                    </a:lnTo>
                    <a:lnTo>
                      <a:pt x="7247" y="4116"/>
                    </a:lnTo>
                    <a:lnTo>
                      <a:pt x="7345" y="3688"/>
                    </a:lnTo>
                    <a:lnTo>
                      <a:pt x="7423" y="3269"/>
                    </a:lnTo>
                    <a:lnTo>
                      <a:pt x="7481" y="2870"/>
                    </a:lnTo>
                    <a:lnTo>
                      <a:pt x="7530" y="2472"/>
                    </a:lnTo>
                    <a:lnTo>
                      <a:pt x="7549" y="2102"/>
                    </a:lnTo>
                    <a:lnTo>
                      <a:pt x="7568" y="1742"/>
                    </a:lnTo>
                    <a:lnTo>
                      <a:pt x="7568" y="1411"/>
                    </a:lnTo>
                    <a:lnTo>
                      <a:pt x="7559" y="1110"/>
                    </a:lnTo>
                    <a:lnTo>
                      <a:pt x="7549" y="837"/>
                    </a:lnTo>
                    <a:lnTo>
                      <a:pt x="7520" y="390"/>
                    </a:lnTo>
                    <a:lnTo>
                      <a:pt x="7481" y="98"/>
                    </a:lnTo>
                    <a:lnTo>
                      <a:pt x="7471"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4"/>
              <p:cNvSpPr/>
              <p:nvPr/>
            </p:nvSpPr>
            <p:spPr>
              <a:xfrm>
                <a:off x="769025" y="3296225"/>
                <a:ext cx="113825" cy="111650"/>
              </a:xfrm>
              <a:custGeom>
                <a:rect b="b" l="l" r="r" t="t"/>
                <a:pathLst>
                  <a:path extrusionOk="0" h="4466" w="4553">
                    <a:moveTo>
                      <a:pt x="3035" y="0"/>
                    </a:moveTo>
                    <a:lnTo>
                      <a:pt x="2996" y="10"/>
                    </a:lnTo>
                    <a:lnTo>
                      <a:pt x="2967" y="29"/>
                    </a:lnTo>
                    <a:lnTo>
                      <a:pt x="2899" y="88"/>
                    </a:lnTo>
                    <a:lnTo>
                      <a:pt x="2821" y="175"/>
                    </a:lnTo>
                    <a:lnTo>
                      <a:pt x="2743" y="282"/>
                    </a:lnTo>
                    <a:lnTo>
                      <a:pt x="2666" y="399"/>
                    </a:lnTo>
                    <a:lnTo>
                      <a:pt x="2588" y="535"/>
                    </a:lnTo>
                    <a:lnTo>
                      <a:pt x="2432" y="837"/>
                    </a:lnTo>
                    <a:lnTo>
                      <a:pt x="2286" y="1129"/>
                    </a:lnTo>
                    <a:lnTo>
                      <a:pt x="2170" y="1382"/>
                    </a:lnTo>
                    <a:lnTo>
                      <a:pt x="2063" y="1635"/>
                    </a:lnTo>
                    <a:lnTo>
                      <a:pt x="2024" y="1411"/>
                    </a:lnTo>
                    <a:lnTo>
                      <a:pt x="1965" y="1187"/>
                    </a:lnTo>
                    <a:lnTo>
                      <a:pt x="1897" y="934"/>
                    </a:lnTo>
                    <a:lnTo>
                      <a:pt x="1849" y="808"/>
                    </a:lnTo>
                    <a:lnTo>
                      <a:pt x="1800" y="691"/>
                    </a:lnTo>
                    <a:lnTo>
                      <a:pt x="1751" y="574"/>
                    </a:lnTo>
                    <a:lnTo>
                      <a:pt x="1693" y="487"/>
                    </a:lnTo>
                    <a:lnTo>
                      <a:pt x="1635" y="409"/>
                    </a:lnTo>
                    <a:lnTo>
                      <a:pt x="1576" y="360"/>
                    </a:lnTo>
                    <a:lnTo>
                      <a:pt x="1547" y="341"/>
                    </a:lnTo>
                    <a:lnTo>
                      <a:pt x="1508" y="331"/>
                    </a:lnTo>
                    <a:lnTo>
                      <a:pt x="1479" y="331"/>
                    </a:lnTo>
                    <a:lnTo>
                      <a:pt x="1440" y="341"/>
                    </a:lnTo>
                    <a:lnTo>
                      <a:pt x="1411" y="360"/>
                    </a:lnTo>
                    <a:lnTo>
                      <a:pt x="1372" y="389"/>
                    </a:lnTo>
                    <a:lnTo>
                      <a:pt x="1343" y="428"/>
                    </a:lnTo>
                    <a:lnTo>
                      <a:pt x="1313" y="477"/>
                    </a:lnTo>
                    <a:lnTo>
                      <a:pt x="1265" y="603"/>
                    </a:lnTo>
                    <a:lnTo>
                      <a:pt x="1226" y="749"/>
                    </a:lnTo>
                    <a:lnTo>
                      <a:pt x="1197" y="924"/>
                    </a:lnTo>
                    <a:lnTo>
                      <a:pt x="1168" y="1119"/>
                    </a:lnTo>
                    <a:lnTo>
                      <a:pt x="1148" y="1323"/>
                    </a:lnTo>
                    <a:lnTo>
                      <a:pt x="1129" y="1528"/>
                    </a:lnTo>
                    <a:lnTo>
                      <a:pt x="1109" y="1936"/>
                    </a:lnTo>
                    <a:lnTo>
                      <a:pt x="1099" y="2286"/>
                    </a:lnTo>
                    <a:lnTo>
                      <a:pt x="1099" y="2627"/>
                    </a:lnTo>
                    <a:lnTo>
                      <a:pt x="963" y="2520"/>
                    </a:lnTo>
                    <a:lnTo>
                      <a:pt x="817" y="2413"/>
                    </a:lnTo>
                    <a:lnTo>
                      <a:pt x="642" y="2306"/>
                    </a:lnTo>
                    <a:lnTo>
                      <a:pt x="555" y="2257"/>
                    </a:lnTo>
                    <a:lnTo>
                      <a:pt x="467" y="2218"/>
                    </a:lnTo>
                    <a:lnTo>
                      <a:pt x="370" y="2179"/>
                    </a:lnTo>
                    <a:lnTo>
                      <a:pt x="292" y="2160"/>
                    </a:lnTo>
                    <a:lnTo>
                      <a:pt x="214" y="2150"/>
                    </a:lnTo>
                    <a:lnTo>
                      <a:pt x="146" y="2160"/>
                    </a:lnTo>
                    <a:lnTo>
                      <a:pt x="117" y="2170"/>
                    </a:lnTo>
                    <a:lnTo>
                      <a:pt x="88" y="2189"/>
                    </a:lnTo>
                    <a:lnTo>
                      <a:pt x="59" y="2209"/>
                    </a:lnTo>
                    <a:lnTo>
                      <a:pt x="39" y="2238"/>
                    </a:lnTo>
                    <a:lnTo>
                      <a:pt x="20" y="2286"/>
                    </a:lnTo>
                    <a:lnTo>
                      <a:pt x="0" y="2345"/>
                    </a:lnTo>
                    <a:lnTo>
                      <a:pt x="0" y="2413"/>
                    </a:lnTo>
                    <a:lnTo>
                      <a:pt x="0" y="2481"/>
                    </a:lnTo>
                    <a:lnTo>
                      <a:pt x="10" y="2568"/>
                    </a:lnTo>
                    <a:lnTo>
                      <a:pt x="29" y="2656"/>
                    </a:lnTo>
                    <a:lnTo>
                      <a:pt x="88" y="2851"/>
                    </a:lnTo>
                    <a:lnTo>
                      <a:pt x="166" y="3055"/>
                    </a:lnTo>
                    <a:lnTo>
                      <a:pt x="263" y="3259"/>
                    </a:lnTo>
                    <a:lnTo>
                      <a:pt x="370" y="3473"/>
                    </a:lnTo>
                    <a:lnTo>
                      <a:pt x="496" y="3677"/>
                    </a:lnTo>
                    <a:lnTo>
                      <a:pt x="564" y="3765"/>
                    </a:lnTo>
                    <a:lnTo>
                      <a:pt x="633" y="3833"/>
                    </a:lnTo>
                    <a:lnTo>
                      <a:pt x="701" y="3901"/>
                    </a:lnTo>
                    <a:lnTo>
                      <a:pt x="788" y="3969"/>
                    </a:lnTo>
                    <a:lnTo>
                      <a:pt x="866" y="4018"/>
                    </a:lnTo>
                    <a:lnTo>
                      <a:pt x="963" y="4067"/>
                    </a:lnTo>
                    <a:lnTo>
                      <a:pt x="1051" y="4106"/>
                    </a:lnTo>
                    <a:lnTo>
                      <a:pt x="1158" y="4135"/>
                    </a:lnTo>
                    <a:lnTo>
                      <a:pt x="2374" y="4427"/>
                    </a:lnTo>
                    <a:lnTo>
                      <a:pt x="2461" y="4446"/>
                    </a:lnTo>
                    <a:lnTo>
                      <a:pt x="2549" y="4456"/>
                    </a:lnTo>
                    <a:lnTo>
                      <a:pt x="2636" y="4465"/>
                    </a:lnTo>
                    <a:lnTo>
                      <a:pt x="2724" y="4456"/>
                    </a:lnTo>
                    <a:lnTo>
                      <a:pt x="2812" y="4446"/>
                    </a:lnTo>
                    <a:lnTo>
                      <a:pt x="2889" y="4436"/>
                    </a:lnTo>
                    <a:lnTo>
                      <a:pt x="2977" y="4407"/>
                    </a:lnTo>
                    <a:lnTo>
                      <a:pt x="3055" y="4378"/>
                    </a:lnTo>
                    <a:lnTo>
                      <a:pt x="3133" y="4349"/>
                    </a:lnTo>
                    <a:lnTo>
                      <a:pt x="3210" y="4310"/>
                    </a:lnTo>
                    <a:lnTo>
                      <a:pt x="3279" y="4261"/>
                    </a:lnTo>
                    <a:lnTo>
                      <a:pt x="3347" y="4203"/>
                    </a:lnTo>
                    <a:lnTo>
                      <a:pt x="3415" y="4144"/>
                    </a:lnTo>
                    <a:lnTo>
                      <a:pt x="3473" y="4086"/>
                    </a:lnTo>
                    <a:lnTo>
                      <a:pt x="3522" y="4018"/>
                    </a:lnTo>
                    <a:lnTo>
                      <a:pt x="3570" y="3940"/>
                    </a:lnTo>
                    <a:lnTo>
                      <a:pt x="3629" y="3843"/>
                    </a:lnTo>
                    <a:lnTo>
                      <a:pt x="3677" y="3746"/>
                    </a:lnTo>
                    <a:lnTo>
                      <a:pt x="3755" y="3551"/>
                    </a:lnTo>
                    <a:lnTo>
                      <a:pt x="3804" y="3376"/>
                    </a:lnTo>
                    <a:lnTo>
                      <a:pt x="3843" y="3220"/>
                    </a:lnTo>
                    <a:lnTo>
                      <a:pt x="3862" y="3084"/>
                    </a:lnTo>
                    <a:lnTo>
                      <a:pt x="3872" y="2977"/>
                    </a:lnTo>
                    <a:lnTo>
                      <a:pt x="3872" y="2890"/>
                    </a:lnTo>
                    <a:lnTo>
                      <a:pt x="4008" y="2675"/>
                    </a:lnTo>
                    <a:lnTo>
                      <a:pt x="4135" y="2461"/>
                    </a:lnTo>
                    <a:lnTo>
                      <a:pt x="4271" y="2209"/>
                    </a:lnTo>
                    <a:lnTo>
                      <a:pt x="4407" y="1956"/>
                    </a:lnTo>
                    <a:lnTo>
                      <a:pt x="4504" y="1732"/>
                    </a:lnTo>
                    <a:lnTo>
                      <a:pt x="4533" y="1635"/>
                    </a:lnTo>
                    <a:lnTo>
                      <a:pt x="4553" y="1566"/>
                    </a:lnTo>
                    <a:lnTo>
                      <a:pt x="4553" y="1508"/>
                    </a:lnTo>
                    <a:lnTo>
                      <a:pt x="4543" y="1498"/>
                    </a:lnTo>
                    <a:lnTo>
                      <a:pt x="4524" y="1489"/>
                    </a:lnTo>
                    <a:lnTo>
                      <a:pt x="4485" y="1479"/>
                    </a:lnTo>
                    <a:lnTo>
                      <a:pt x="4436" y="1489"/>
                    </a:lnTo>
                    <a:lnTo>
                      <a:pt x="4388" y="1518"/>
                    </a:lnTo>
                    <a:lnTo>
                      <a:pt x="4329" y="1547"/>
                    </a:lnTo>
                    <a:lnTo>
                      <a:pt x="4203" y="1644"/>
                    </a:lnTo>
                    <a:lnTo>
                      <a:pt x="4076" y="1761"/>
                    </a:lnTo>
                    <a:lnTo>
                      <a:pt x="3940" y="1897"/>
                    </a:lnTo>
                    <a:lnTo>
                      <a:pt x="3823" y="2033"/>
                    </a:lnTo>
                    <a:lnTo>
                      <a:pt x="3638" y="2238"/>
                    </a:lnTo>
                    <a:lnTo>
                      <a:pt x="3570" y="2296"/>
                    </a:lnTo>
                    <a:lnTo>
                      <a:pt x="3531" y="2325"/>
                    </a:lnTo>
                    <a:lnTo>
                      <a:pt x="3502" y="2335"/>
                    </a:lnTo>
                    <a:lnTo>
                      <a:pt x="3473" y="2335"/>
                    </a:lnTo>
                    <a:lnTo>
                      <a:pt x="3463" y="2325"/>
                    </a:lnTo>
                    <a:lnTo>
                      <a:pt x="3454" y="2306"/>
                    </a:lnTo>
                    <a:lnTo>
                      <a:pt x="3454" y="2286"/>
                    </a:lnTo>
                    <a:lnTo>
                      <a:pt x="3580" y="2033"/>
                    </a:lnTo>
                    <a:lnTo>
                      <a:pt x="3707" y="1771"/>
                    </a:lnTo>
                    <a:lnTo>
                      <a:pt x="3843" y="1459"/>
                    </a:lnTo>
                    <a:lnTo>
                      <a:pt x="3969" y="1158"/>
                    </a:lnTo>
                    <a:lnTo>
                      <a:pt x="4018" y="1012"/>
                    </a:lnTo>
                    <a:lnTo>
                      <a:pt x="4047" y="876"/>
                    </a:lnTo>
                    <a:lnTo>
                      <a:pt x="4076" y="759"/>
                    </a:lnTo>
                    <a:lnTo>
                      <a:pt x="4076" y="672"/>
                    </a:lnTo>
                    <a:lnTo>
                      <a:pt x="4076" y="633"/>
                    </a:lnTo>
                    <a:lnTo>
                      <a:pt x="4067" y="603"/>
                    </a:lnTo>
                    <a:lnTo>
                      <a:pt x="4047" y="574"/>
                    </a:lnTo>
                    <a:lnTo>
                      <a:pt x="4028" y="565"/>
                    </a:lnTo>
                    <a:lnTo>
                      <a:pt x="3998" y="555"/>
                    </a:lnTo>
                    <a:lnTo>
                      <a:pt x="3969" y="565"/>
                    </a:lnTo>
                    <a:lnTo>
                      <a:pt x="3901" y="584"/>
                    </a:lnTo>
                    <a:lnTo>
                      <a:pt x="3823" y="633"/>
                    </a:lnTo>
                    <a:lnTo>
                      <a:pt x="3736" y="701"/>
                    </a:lnTo>
                    <a:lnTo>
                      <a:pt x="3648" y="788"/>
                    </a:lnTo>
                    <a:lnTo>
                      <a:pt x="3551" y="895"/>
                    </a:lnTo>
                    <a:lnTo>
                      <a:pt x="3366" y="1109"/>
                    </a:lnTo>
                    <a:lnTo>
                      <a:pt x="3191" y="1343"/>
                    </a:lnTo>
                    <a:lnTo>
                      <a:pt x="3045" y="1547"/>
                    </a:lnTo>
                    <a:lnTo>
                      <a:pt x="2909" y="1742"/>
                    </a:lnTo>
                    <a:lnTo>
                      <a:pt x="2909" y="1742"/>
                    </a:lnTo>
                    <a:lnTo>
                      <a:pt x="2967" y="1459"/>
                    </a:lnTo>
                    <a:lnTo>
                      <a:pt x="3026" y="1177"/>
                    </a:lnTo>
                    <a:lnTo>
                      <a:pt x="3084" y="847"/>
                    </a:lnTo>
                    <a:lnTo>
                      <a:pt x="3133" y="526"/>
                    </a:lnTo>
                    <a:lnTo>
                      <a:pt x="3142" y="380"/>
                    </a:lnTo>
                    <a:lnTo>
                      <a:pt x="3142" y="253"/>
                    </a:lnTo>
                    <a:lnTo>
                      <a:pt x="3142" y="136"/>
                    </a:lnTo>
                    <a:lnTo>
                      <a:pt x="3113" y="59"/>
                    </a:lnTo>
                    <a:lnTo>
                      <a:pt x="3103" y="29"/>
                    </a:lnTo>
                    <a:lnTo>
                      <a:pt x="3084" y="10"/>
                    </a:lnTo>
                    <a:lnTo>
                      <a:pt x="3055"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4"/>
              <p:cNvSpPr/>
              <p:nvPr/>
            </p:nvSpPr>
            <p:spPr>
              <a:xfrm>
                <a:off x="274350" y="3382550"/>
                <a:ext cx="189225" cy="229600"/>
              </a:xfrm>
              <a:custGeom>
                <a:rect b="b" l="l" r="r" t="t"/>
                <a:pathLst>
                  <a:path extrusionOk="0" h="9184" w="7569">
                    <a:moveTo>
                      <a:pt x="98" y="1"/>
                    </a:moveTo>
                    <a:lnTo>
                      <a:pt x="88" y="98"/>
                    </a:lnTo>
                    <a:lnTo>
                      <a:pt x="49" y="390"/>
                    </a:lnTo>
                    <a:lnTo>
                      <a:pt x="20" y="837"/>
                    </a:lnTo>
                    <a:lnTo>
                      <a:pt x="10" y="1110"/>
                    </a:lnTo>
                    <a:lnTo>
                      <a:pt x="0" y="1411"/>
                    </a:lnTo>
                    <a:lnTo>
                      <a:pt x="0" y="1742"/>
                    </a:lnTo>
                    <a:lnTo>
                      <a:pt x="20" y="2102"/>
                    </a:lnTo>
                    <a:lnTo>
                      <a:pt x="39" y="2472"/>
                    </a:lnTo>
                    <a:lnTo>
                      <a:pt x="88" y="2870"/>
                    </a:lnTo>
                    <a:lnTo>
                      <a:pt x="146" y="3269"/>
                    </a:lnTo>
                    <a:lnTo>
                      <a:pt x="224" y="3688"/>
                    </a:lnTo>
                    <a:lnTo>
                      <a:pt x="321" y="4116"/>
                    </a:lnTo>
                    <a:lnTo>
                      <a:pt x="380" y="4330"/>
                    </a:lnTo>
                    <a:lnTo>
                      <a:pt x="448" y="4544"/>
                    </a:lnTo>
                    <a:lnTo>
                      <a:pt x="516" y="4758"/>
                    </a:lnTo>
                    <a:lnTo>
                      <a:pt x="594" y="4962"/>
                    </a:lnTo>
                    <a:lnTo>
                      <a:pt x="681" y="5176"/>
                    </a:lnTo>
                    <a:lnTo>
                      <a:pt x="779" y="5390"/>
                    </a:lnTo>
                    <a:lnTo>
                      <a:pt x="876" y="5604"/>
                    </a:lnTo>
                    <a:lnTo>
                      <a:pt x="983" y="5808"/>
                    </a:lnTo>
                    <a:lnTo>
                      <a:pt x="1100" y="6013"/>
                    </a:lnTo>
                    <a:lnTo>
                      <a:pt x="1226" y="6217"/>
                    </a:lnTo>
                    <a:lnTo>
                      <a:pt x="1362" y="6421"/>
                    </a:lnTo>
                    <a:lnTo>
                      <a:pt x="1499" y="6616"/>
                    </a:lnTo>
                    <a:lnTo>
                      <a:pt x="1654" y="6810"/>
                    </a:lnTo>
                    <a:lnTo>
                      <a:pt x="1820" y="6995"/>
                    </a:lnTo>
                    <a:lnTo>
                      <a:pt x="1985" y="7180"/>
                    </a:lnTo>
                    <a:lnTo>
                      <a:pt x="2170" y="7355"/>
                    </a:lnTo>
                    <a:lnTo>
                      <a:pt x="2355" y="7530"/>
                    </a:lnTo>
                    <a:lnTo>
                      <a:pt x="2559" y="7696"/>
                    </a:lnTo>
                    <a:lnTo>
                      <a:pt x="2773" y="7851"/>
                    </a:lnTo>
                    <a:lnTo>
                      <a:pt x="2997" y="8007"/>
                    </a:lnTo>
                    <a:lnTo>
                      <a:pt x="3230" y="8153"/>
                    </a:lnTo>
                    <a:lnTo>
                      <a:pt x="3483" y="8289"/>
                    </a:lnTo>
                    <a:lnTo>
                      <a:pt x="3746" y="8415"/>
                    </a:lnTo>
                    <a:lnTo>
                      <a:pt x="4008" y="8542"/>
                    </a:lnTo>
                    <a:lnTo>
                      <a:pt x="4300" y="8649"/>
                    </a:lnTo>
                    <a:lnTo>
                      <a:pt x="4592" y="8756"/>
                    </a:lnTo>
                    <a:lnTo>
                      <a:pt x="4903" y="8843"/>
                    </a:lnTo>
                    <a:lnTo>
                      <a:pt x="5224" y="8931"/>
                    </a:lnTo>
                    <a:lnTo>
                      <a:pt x="5565" y="8999"/>
                    </a:lnTo>
                    <a:lnTo>
                      <a:pt x="5915" y="9057"/>
                    </a:lnTo>
                    <a:lnTo>
                      <a:pt x="6285" y="9116"/>
                    </a:lnTo>
                    <a:lnTo>
                      <a:pt x="6664" y="9145"/>
                    </a:lnTo>
                    <a:lnTo>
                      <a:pt x="7053" y="9174"/>
                    </a:lnTo>
                    <a:lnTo>
                      <a:pt x="7462" y="9184"/>
                    </a:lnTo>
                    <a:lnTo>
                      <a:pt x="7569" y="5974"/>
                    </a:lnTo>
                    <a:lnTo>
                      <a:pt x="7326" y="5945"/>
                    </a:lnTo>
                    <a:lnTo>
                      <a:pt x="7082" y="5915"/>
                    </a:lnTo>
                    <a:lnTo>
                      <a:pt x="6849" y="5876"/>
                    </a:lnTo>
                    <a:lnTo>
                      <a:pt x="6625" y="5828"/>
                    </a:lnTo>
                    <a:lnTo>
                      <a:pt x="6411" y="5769"/>
                    </a:lnTo>
                    <a:lnTo>
                      <a:pt x="6197" y="5711"/>
                    </a:lnTo>
                    <a:lnTo>
                      <a:pt x="6003" y="5653"/>
                    </a:lnTo>
                    <a:lnTo>
                      <a:pt x="5798" y="5575"/>
                    </a:lnTo>
                    <a:lnTo>
                      <a:pt x="5614" y="5497"/>
                    </a:lnTo>
                    <a:lnTo>
                      <a:pt x="5429" y="5419"/>
                    </a:lnTo>
                    <a:lnTo>
                      <a:pt x="5254" y="5332"/>
                    </a:lnTo>
                    <a:lnTo>
                      <a:pt x="5088" y="5244"/>
                    </a:lnTo>
                    <a:lnTo>
                      <a:pt x="4923" y="5147"/>
                    </a:lnTo>
                    <a:lnTo>
                      <a:pt x="4757" y="5040"/>
                    </a:lnTo>
                    <a:lnTo>
                      <a:pt x="4612" y="4943"/>
                    </a:lnTo>
                    <a:lnTo>
                      <a:pt x="4466" y="4836"/>
                    </a:lnTo>
                    <a:lnTo>
                      <a:pt x="4320" y="4719"/>
                    </a:lnTo>
                    <a:lnTo>
                      <a:pt x="4193" y="4612"/>
                    </a:lnTo>
                    <a:lnTo>
                      <a:pt x="3940" y="4369"/>
                    </a:lnTo>
                    <a:lnTo>
                      <a:pt x="3707" y="4125"/>
                    </a:lnTo>
                    <a:lnTo>
                      <a:pt x="3493" y="3863"/>
                    </a:lnTo>
                    <a:lnTo>
                      <a:pt x="3298" y="3610"/>
                    </a:lnTo>
                    <a:lnTo>
                      <a:pt x="3133" y="3337"/>
                    </a:lnTo>
                    <a:lnTo>
                      <a:pt x="2977" y="3075"/>
                    </a:lnTo>
                    <a:lnTo>
                      <a:pt x="2831" y="2802"/>
                    </a:lnTo>
                    <a:lnTo>
                      <a:pt x="2715" y="2530"/>
                    </a:lnTo>
                    <a:lnTo>
                      <a:pt x="2598" y="2267"/>
                    </a:lnTo>
                    <a:lnTo>
                      <a:pt x="2501" y="2014"/>
                    </a:lnTo>
                    <a:lnTo>
                      <a:pt x="2423" y="1761"/>
                    </a:lnTo>
                    <a:lnTo>
                      <a:pt x="2355" y="1518"/>
                    </a:lnTo>
                    <a:lnTo>
                      <a:pt x="2296" y="1285"/>
                    </a:lnTo>
                    <a:lnTo>
                      <a:pt x="2238" y="1071"/>
                    </a:lnTo>
                    <a:lnTo>
                      <a:pt x="2199" y="867"/>
                    </a:lnTo>
                    <a:lnTo>
                      <a:pt x="2141" y="507"/>
                    </a:lnTo>
                    <a:lnTo>
                      <a:pt x="2111" y="234"/>
                    </a:lnTo>
                    <a:lnTo>
                      <a:pt x="2092"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4"/>
              <p:cNvSpPr/>
              <p:nvPr/>
            </p:nvSpPr>
            <p:spPr>
              <a:xfrm>
                <a:off x="238125" y="3296225"/>
                <a:ext cx="113825" cy="111650"/>
              </a:xfrm>
              <a:custGeom>
                <a:rect b="b" l="l" r="r" t="t"/>
                <a:pathLst>
                  <a:path extrusionOk="0" h="4466" w="4553">
                    <a:moveTo>
                      <a:pt x="1488" y="0"/>
                    </a:moveTo>
                    <a:lnTo>
                      <a:pt x="1469" y="10"/>
                    </a:lnTo>
                    <a:lnTo>
                      <a:pt x="1449" y="29"/>
                    </a:lnTo>
                    <a:lnTo>
                      <a:pt x="1440" y="59"/>
                    </a:lnTo>
                    <a:lnTo>
                      <a:pt x="1411" y="136"/>
                    </a:lnTo>
                    <a:lnTo>
                      <a:pt x="1411" y="253"/>
                    </a:lnTo>
                    <a:lnTo>
                      <a:pt x="1411" y="380"/>
                    </a:lnTo>
                    <a:lnTo>
                      <a:pt x="1420" y="526"/>
                    </a:lnTo>
                    <a:lnTo>
                      <a:pt x="1469" y="847"/>
                    </a:lnTo>
                    <a:lnTo>
                      <a:pt x="1527" y="1177"/>
                    </a:lnTo>
                    <a:lnTo>
                      <a:pt x="1586" y="1459"/>
                    </a:lnTo>
                    <a:lnTo>
                      <a:pt x="1644" y="1742"/>
                    </a:lnTo>
                    <a:lnTo>
                      <a:pt x="1644" y="1742"/>
                    </a:lnTo>
                    <a:lnTo>
                      <a:pt x="1508" y="1547"/>
                    </a:lnTo>
                    <a:lnTo>
                      <a:pt x="1362" y="1343"/>
                    </a:lnTo>
                    <a:lnTo>
                      <a:pt x="1187" y="1109"/>
                    </a:lnTo>
                    <a:lnTo>
                      <a:pt x="1002" y="895"/>
                    </a:lnTo>
                    <a:lnTo>
                      <a:pt x="905" y="788"/>
                    </a:lnTo>
                    <a:lnTo>
                      <a:pt x="817" y="701"/>
                    </a:lnTo>
                    <a:lnTo>
                      <a:pt x="730" y="633"/>
                    </a:lnTo>
                    <a:lnTo>
                      <a:pt x="652" y="584"/>
                    </a:lnTo>
                    <a:lnTo>
                      <a:pt x="584" y="565"/>
                    </a:lnTo>
                    <a:lnTo>
                      <a:pt x="554" y="555"/>
                    </a:lnTo>
                    <a:lnTo>
                      <a:pt x="525" y="565"/>
                    </a:lnTo>
                    <a:lnTo>
                      <a:pt x="506" y="574"/>
                    </a:lnTo>
                    <a:lnTo>
                      <a:pt x="486" y="603"/>
                    </a:lnTo>
                    <a:lnTo>
                      <a:pt x="477" y="633"/>
                    </a:lnTo>
                    <a:lnTo>
                      <a:pt x="477" y="672"/>
                    </a:lnTo>
                    <a:lnTo>
                      <a:pt x="477" y="759"/>
                    </a:lnTo>
                    <a:lnTo>
                      <a:pt x="496" y="876"/>
                    </a:lnTo>
                    <a:lnTo>
                      <a:pt x="535" y="1012"/>
                    </a:lnTo>
                    <a:lnTo>
                      <a:pt x="584" y="1158"/>
                    </a:lnTo>
                    <a:lnTo>
                      <a:pt x="710" y="1459"/>
                    </a:lnTo>
                    <a:lnTo>
                      <a:pt x="846" y="1771"/>
                    </a:lnTo>
                    <a:lnTo>
                      <a:pt x="973" y="2033"/>
                    </a:lnTo>
                    <a:lnTo>
                      <a:pt x="1099" y="2286"/>
                    </a:lnTo>
                    <a:lnTo>
                      <a:pt x="1099" y="2306"/>
                    </a:lnTo>
                    <a:lnTo>
                      <a:pt x="1090" y="2325"/>
                    </a:lnTo>
                    <a:lnTo>
                      <a:pt x="1080" y="2335"/>
                    </a:lnTo>
                    <a:lnTo>
                      <a:pt x="1051" y="2335"/>
                    </a:lnTo>
                    <a:lnTo>
                      <a:pt x="1021" y="2325"/>
                    </a:lnTo>
                    <a:lnTo>
                      <a:pt x="973" y="2296"/>
                    </a:lnTo>
                    <a:lnTo>
                      <a:pt x="914" y="2238"/>
                    </a:lnTo>
                    <a:lnTo>
                      <a:pt x="730" y="2033"/>
                    </a:lnTo>
                    <a:lnTo>
                      <a:pt x="613" y="1897"/>
                    </a:lnTo>
                    <a:lnTo>
                      <a:pt x="477" y="1761"/>
                    </a:lnTo>
                    <a:lnTo>
                      <a:pt x="350" y="1644"/>
                    </a:lnTo>
                    <a:lnTo>
                      <a:pt x="224" y="1547"/>
                    </a:lnTo>
                    <a:lnTo>
                      <a:pt x="165" y="1518"/>
                    </a:lnTo>
                    <a:lnTo>
                      <a:pt x="117" y="1489"/>
                    </a:lnTo>
                    <a:lnTo>
                      <a:pt x="68" y="1479"/>
                    </a:lnTo>
                    <a:lnTo>
                      <a:pt x="29" y="1489"/>
                    </a:lnTo>
                    <a:lnTo>
                      <a:pt x="10" y="1498"/>
                    </a:lnTo>
                    <a:lnTo>
                      <a:pt x="0" y="1508"/>
                    </a:lnTo>
                    <a:lnTo>
                      <a:pt x="0" y="1566"/>
                    </a:lnTo>
                    <a:lnTo>
                      <a:pt x="19" y="1635"/>
                    </a:lnTo>
                    <a:lnTo>
                      <a:pt x="49" y="1732"/>
                    </a:lnTo>
                    <a:lnTo>
                      <a:pt x="146" y="1956"/>
                    </a:lnTo>
                    <a:lnTo>
                      <a:pt x="282" y="2209"/>
                    </a:lnTo>
                    <a:lnTo>
                      <a:pt x="418" y="2461"/>
                    </a:lnTo>
                    <a:lnTo>
                      <a:pt x="545" y="2675"/>
                    </a:lnTo>
                    <a:lnTo>
                      <a:pt x="681" y="2890"/>
                    </a:lnTo>
                    <a:lnTo>
                      <a:pt x="681" y="2977"/>
                    </a:lnTo>
                    <a:lnTo>
                      <a:pt x="691" y="3084"/>
                    </a:lnTo>
                    <a:lnTo>
                      <a:pt x="710" y="3220"/>
                    </a:lnTo>
                    <a:lnTo>
                      <a:pt x="749" y="3376"/>
                    </a:lnTo>
                    <a:lnTo>
                      <a:pt x="798" y="3551"/>
                    </a:lnTo>
                    <a:lnTo>
                      <a:pt x="876" y="3746"/>
                    </a:lnTo>
                    <a:lnTo>
                      <a:pt x="924" y="3843"/>
                    </a:lnTo>
                    <a:lnTo>
                      <a:pt x="983" y="3940"/>
                    </a:lnTo>
                    <a:lnTo>
                      <a:pt x="1031" y="4018"/>
                    </a:lnTo>
                    <a:lnTo>
                      <a:pt x="1080" y="4086"/>
                    </a:lnTo>
                    <a:lnTo>
                      <a:pt x="1138" y="4144"/>
                    </a:lnTo>
                    <a:lnTo>
                      <a:pt x="1206" y="4203"/>
                    </a:lnTo>
                    <a:lnTo>
                      <a:pt x="1274" y="4261"/>
                    </a:lnTo>
                    <a:lnTo>
                      <a:pt x="1342" y="4310"/>
                    </a:lnTo>
                    <a:lnTo>
                      <a:pt x="1420" y="4349"/>
                    </a:lnTo>
                    <a:lnTo>
                      <a:pt x="1498" y="4378"/>
                    </a:lnTo>
                    <a:lnTo>
                      <a:pt x="1576" y="4407"/>
                    </a:lnTo>
                    <a:lnTo>
                      <a:pt x="1663" y="4436"/>
                    </a:lnTo>
                    <a:lnTo>
                      <a:pt x="1741" y="4446"/>
                    </a:lnTo>
                    <a:lnTo>
                      <a:pt x="1829" y="4456"/>
                    </a:lnTo>
                    <a:lnTo>
                      <a:pt x="1916" y="4465"/>
                    </a:lnTo>
                    <a:lnTo>
                      <a:pt x="2004" y="4456"/>
                    </a:lnTo>
                    <a:lnTo>
                      <a:pt x="2092" y="4446"/>
                    </a:lnTo>
                    <a:lnTo>
                      <a:pt x="2179" y="4427"/>
                    </a:lnTo>
                    <a:lnTo>
                      <a:pt x="3395" y="4135"/>
                    </a:lnTo>
                    <a:lnTo>
                      <a:pt x="3502" y="4106"/>
                    </a:lnTo>
                    <a:lnTo>
                      <a:pt x="3590" y="4067"/>
                    </a:lnTo>
                    <a:lnTo>
                      <a:pt x="3687" y="4018"/>
                    </a:lnTo>
                    <a:lnTo>
                      <a:pt x="3765" y="3969"/>
                    </a:lnTo>
                    <a:lnTo>
                      <a:pt x="3852" y="3901"/>
                    </a:lnTo>
                    <a:lnTo>
                      <a:pt x="3920" y="3833"/>
                    </a:lnTo>
                    <a:lnTo>
                      <a:pt x="3988" y="3765"/>
                    </a:lnTo>
                    <a:lnTo>
                      <a:pt x="4057" y="3677"/>
                    </a:lnTo>
                    <a:lnTo>
                      <a:pt x="4183" y="3473"/>
                    </a:lnTo>
                    <a:lnTo>
                      <a:pt x="4290" y="3259"/>
                    </a:lnTo>
                    <a:lnTo>
                      <a:pt x="4387" y="3055"/>
                    </a:lnTo>
                    <a:lnTo>
                      <a:pt x="4465" y="2851"/>
                    </a:lnTo>
                    <a:lnTo>
                      <a:pt x="4524" y="2656"/>
                    </a:lnTo>
                    <a:lnTo>
                      <a:pt x="4543" y="2568"/>
                    </a:lnTo>
                    <a:lnTo>
                      <a:pt x="4553" y="2481"/>
                    </a:lnTo>
                    <a:lnTo>
                      <a:pt x="4553" y="2413"/>
                    </a:lnTo>
                    <a:lnTo>
                      <a:pt x="4553" y="2345"/>
                    </a:lnTo>
                    <a:lnTo>
                      <a:pt x="4533" y="2286"/>
                    </a:lnTo>
                    <a:lnTo>
                      <a:pt x="4514" y="2238"/>
                    </a:lnTo>
                    <a:lnTo>
                      <a:pt x="4494" y="2209"/>
                    </a:lnTo>
                    <a:lnTo>
                      <a:pt x="4465" y="2189"/>
                    </a:lnTo>
                    <a:lnTo>
                      <a:pt x="4436" y="2170"/>
                    </a:lnTo>
                    <a:lnTo>
                      <a:pt x="4407" y="2160"/>
                    </a:lnTo>
                    <a:lnTo>
                      <a:pt x="4339" y="2150"/>
                    </a:lnTo>
                    <a:lnTo>
                      <a:pt x="4261" y="2160"/>
                    </a:lnTo>
                    <a:lnTo>
                      <a:pt x="4183" y="2179"/>
                    </a:lnTo>
                    <a:lnTo>
                      <a:pt x="4086" y="2218"/>
                    </a:lnTo>
                    <a:lnTo>
                      <a:pt x="3998" y="2257"/>
                    </a:lnTo>
                    <a:lnTo>
                      <a:pt x="3911" y="2306"/>
                    </a:lnTo>
                    <a:lnTo>
                      <a:pt x="3736" y="2413"/>
                    </a:lnTo>
                    <a:lnTo>
                      <a:pt x="3590" y="2520"/>
                    </a:lnTo>
                    <a:lnTo>
                      <a:pt x="3453" y="2627"/>
                    </a:lnTo>
                    <a:lnTo>
                      <a:pt x="3453" y="2286"/>
                    </a:lnTo>
                    <a:lnTo>
                      <a:pt x="3444" y="1936"/>
                    </a:lnTo>
                    <a:lnTo>
                      <a:pt x="3424" y="1528"/>
                    </a:lnTo>
                    <a:lnTo>
                      <a:pt x="3405" y="1323"/>
                    </a:lnTo>
                    <a:lnTo>
                      <a:pt x="3385" y="1119"/>
                    </a:lnTo>
                    <a:lnTo>
                      <a:pt x="3356" y="924"/>
                    </a:lnTo>
                    <a:lnTo>
                      <a:pt x="3327" y="749"/>
                    </a:lnTo>
                    <a:lnTo>
                      <a:pt x="3288" y="603"/>
                    </a:lnTo>
                    <a:lnTo>
                      <a:pt x="3239" y="477"/>
                    </a:lnTo>
                    <a:lnTo>
                      <a:pt x="3210" y="428"/>
                    </a:lnTo>
                    <a:lnTo>
                      <a:pt x="3181" y="389"/>
                    </a:lnTo>
                    <a:lnTo>
                      <a:pt x="3142" y="360"/>
                    </a:lnTo>
                    <a:lnTo>
                      <a:pt x="3113" y="341"/>
                    </a:lnTo>
                    <a:lnTo>
                      <a:pt x="3074" y="331"/>
                    </a:lnTo>
                    <a:lnTo>
                      <a:pt x="3045" y="331"/>
                    </a:lnTo>
                    <a:lnTo>
                      <a:pt x="3006" y="341"/>
                    </a:lnTo>
                    <a:lnTo>
                      <a:pt x="2977" y="360"/>
                    </a:lnTo>
                    <a:lnTo>
                      <a:pt x="2918" y="409"/>
                    </a:lnTo>
                    <a:lnTo>
                      <a:pt x="2860" y="487"/>
                    </a:lnTo>
                    <a:lnTo>
                      <a:pt x="2802" y="574"/>
                    </a:lnTo>
                    <a:lnTo>
                      <a:pt x="2753" y="691"/>
                    </a:lnTo>
                    <a:lnTo>
                      <a:pt x="2704" y="808"/>
                    </a:lnTo>
                    <a:lnTo>
                      <a:pt x="2656" y="934"/>
                    </a:lnTo>
                    <a:lnTo>
                      <a:pt x="2588" y="1187"/>
                    </a:lnTo>
                    <a:lnTo>
                      <a:pt x="2529" y="1411"/>
                    </a:lnTo>
                    <a:lnTo>
                      <a:pt x="2490" y="1635"/>
                    </a:lnTo>
                    <a:lnTo>
                      <a:pt x="2383" y="1382"/>
                    </a:lnTo>
                    <a:lnTo>
                      <a:pt x="2267" y="1129"/>
                    </a:lnTo>
                    <a:lnTo>
                      <a:pt x="2121" y="837"/>
                    </a:lnTo>
                    <a:lnTo>
                      <a:pt x="1965" y="535"/>
                    </a:lnTo>
                    <a:lnTo>
                      <a:pt x="1887" y="399"/>
                    </a:lnTo>
                    <a:lnTo>
                      <a:pt x="1809" y="282"/>
                    </a:lnTo>
                    <a:lnTo>
                      <a:pt x="1732" y="175"/>
                    </a:lnTo>
                    <a:lnTo>
                      <a:pt x="1654" y="88"/>
                    </a:lnTo>
                    <a:lnTo>
                      <a:pt x="1586" y="29"/>
                    </a:lnTo>
                    <a:lnTo>
                      <a:pt x="1547" y="10"/>
                    </a:lnTo>
                    <a:lnTo>
                      <a:pt x="1518"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4"/>
              <p:cNvSpPr/>
              <p:nvPr/>
            </p:nvSpPr>
            <p:spPr>
              <a:xfrm>
                <a:off x="322500" y="3102400"/>
                <a:ext cx="183150" cy="159300"/>
              </a:xfrm>
              <a:custGeom>
                <a:rect b="b" l="l" r="r" t="t"/>
                <a:pathLst>
                  <a:path extrusionOk="0" h="6372" w="7326">
                    <a:moveTo>
                      <a:pt x="4942" y="0"/>
                    </a:moveTo>
                    <a:lnTo>
                      <a:pt x="4806" y="20"/>
                    </a:lnTo>
                    <a:lnTo>
                      <a:pt x="4670" y="58"/>
                    </a:lnTo>
                    <a:lnTo>
                      <a:pt x="4544" y="107"/>
                    </a:lnTo>
                    <a:lnTo>
                      <a:pt x="4427" y="165"/>
                    </a:lnTo>
                    <a:lnTo>
                      <a:pt x="4310" y="243"/>
                    </a:lnTo>
                    <a:lnTo>
                      <a:pt x="4213" y="321"/>
                    </a:lnTo>
                    <a:lnTo>
                      <a:pt x="4116" y="409"/>
                    </a:lnTo>
                    <a:lnTo>
                      <a:pt x="4038" y="506"/>
                    </a:lnTo>
                    <a:lnTo>
                      <a:pt x="3970" y="613"/>
                    </a:lnTo>
                    <a:lnTo>
                      <a:pt x="3911" y="720"/>
                    </a:lnTo>
                    <a:lnTo>
                      <a:pt x="3863" y="837"/>
                    </a:lnTo>
                    <a:lnTo>
                      <a:pt x="3833" y="944"/>
                    </a:lnTo>
                    <a:lnTo>
                      <a:pt x="3824" y="1060"/>
                    </a:lnTo>
                    <a:lnTo>
                      <a:pt x="3824" y="1177"/>
                    </a:lnTo>
                    <a:lnTo>
                      <a:pt x="3707" y="1129"/>
                    </a:lnTo>
                    <a:lnTo>
                      <a:pt x="3376" y="1022"/>
                    </a:lnTo>
                    <a:lnTo>
                      <a:pt x="3152" y="963"/>
                    </a:lnTo>
                    <a:lnTo>
                      <a:pt x="2890" y="895"/>
                    </a:lnTo>
                    <a:lnTo>
                      <a:pt x="2617" y="837"/>
                    </a:lnTo>
                    <a:lnTo>
                      <a:pt x="2316" y="788"/>
                    </a:lnTo>
                    <a:lnTo>
                      <a:pt x="2014" y="749"/>
                    </a:lnTo>
                    <a:lnTo>
                      <a:pt x="1703" y="739"/>
                    </a:lnTo>
                    <a:lnTo>
                      <a:pt x="1547" y="739"/>
                    </a:lnTo>
                    <a:lnTo>
                      <a:pt x="1401" y="749"/>
                    </a:lnTo>
                    <a:lnTo>
                      <a:pt x="1246" y="759"/>
                    </a:lnTo>
                    <a:lnTo>
                      <a:pt x="1100" y="788"/>
                    </a:lnTo>
                    <a:lnTo>
                      <a:pt x="964" y="817"/>
                    </a:lnTo>
                    <a:lnTo>
                      <a:pt x="827" y="856"/>
                    </a:lnTo>
                    <a:lnTo>
                      <a:pt x="701" y="905"/>
                    </a:lnTo>
                    <a:lnTo>
                      <a:pt x="584" y="963"/>
                    </a:lnTo>
                    <a:lnTo>
                      <a:pt x="468" y="1041"/>
                    </a:lnTo>
                    <a:lnTo>
                      <a:pt x="361" y="1119"/>
                    </a:lnTo>
                    <a:lnTo>
                      <a:pt x="273" y="1216"/>
                    </a:lnTo>
                    <a:lnTo>
                      <a:pt x="185" y="1323"/>
                    </a:lnTo>
                    <a:lnTo>
                      <a:pt x="117" y="1440"/>
                    </a:lnTo>
                    <a:lnTo>
                      <a:pt x="69" y="1557"/>
                    </a:lnTo>
                    <a:lnTo>
                      <a:pt x="30" y="1673"/>
                    </a:lnTo>
                    <a:lnTo>
                      <a:pt x="10" y="1780"/>
                    </a:lnTo>
                    <a:lnTo>
                      <a:pt x="1" y="1897"/>
                    </a:lnTo>
                    <a:lnTo>
                      <a:pt x="1" y="2004"/>
                    </a:lnTo>
                    <a:lnTo>
                      <a:pt x="20" y="2111"/>
                    </a:lnTo>
                    <a:lnTo>
                      <a:pt x="49" y="2218"/>
                    </a:lnTo>
                    <a:lnTo>
                      <a:pt x="88" y="2325"/>
                    </a:lnTo>
                    <a:lnTo>
                      <a:pt x="137" y="2422"/>
                    </a:lnTo>
                    <a:lnTo>
                      <a:pt x="185" y="2520"/>
                    </a:lnTo>
                    <a:lnTo>
                      <a:pt x="254" y="2617"/>
                    </a:lnTo>
                    <a:lnTo>
                      <a:pt x="322" y="2714"/>
                    </a:lnTo>
                    <a:lnTo>
                      <a:pt x="390" y="2811"/>
                    </a:lnTo>
                    <a:lnTo>
                      <a:pt x="555" y="2977"/>
                    </a:lnTo>
                    <a:lnTo>
                      <a:pt x="720" y="3142"/>
                    </a:lnTo>
                    <a:lnTo>
                      <a:pt x="896" y="3278"/>
                    </a:lnTo>
                    <a:lnTo>
                      <a:pt x="1061" y="3405"/>
                    </a:lnTo>
                    <a:lnTo>
                      <a:pt x="1217" y="3512"/>
                    </a:lnTo>
                    <a:lnTo>
                      <a:pt x="1450" y="3658"/>
                    </a:lnTo>
                    <a:lnTo>
                      <a:pt x="1538" y="3716"/>
                    </a:lnTo>
                    <a:lnTo>
                      <a:pt x="1489" y="3736"/>
                    </a:lnTo>
                    <a:lnTo>
                      <a:pt x="1353" y="3823"/>
                    </a:lnTo>
                    <a:lnTo>
                      <a:pt x="1275" y="3891"/>
                    </a:lnTo>
                    <a:lnTo>
                      <a:pt x="1178" y="3969"/>
                    </a:lnTo>
                    <a:lnTo>
                      <a:pt x="1080" y="4066"/>
                    </a:lnTo>
                    <a:lnTo>
                      <a:pt x="983" y="4173"/>
                    </a:lnTo>
                    <a:lnTo>
                      <a:pt x="896" y="4300"/>
                    </a:lnTo>
                    <a:lnTo>
                      <a:pt x="818" y="4436"/>
                    </a:lnTo>
                    <a:lnTo>
                      <a:pt x="750" y="4592"/>
                    </a:lnTo>
                    <a:lnTo>
                      <a:pt x="730" y="4679"/>
                    </a:lnTo>
                    <a:lnTo>
                      <a:pt x="701" y="4767"/>
                    </a:lnTo>
                    <a:lnTo>
                      <a:pt x="691" y="4854"/>
                    </a:lnTo>
                    <a:lnTo>
                      <a:pt x="682" y="4952"/>
                    </a:lnTo>
                    <a:lnTo>
                      <a:pt x="682" y="5049"/>
                    </a:lnTo>
                    <a:lnTo>
                      <a:pt x="682" y="5156"/>
                    </a:lnTo>
                    <a:lnTo>
                      <a:pt x="701" y="5263"/>
                    </a:lnTo>
                    <a:lnTo>
                      <a:pt x="720" y="5380"/>
                    </a:lnTo>
                    <a:lnTo>
                      <a:pt x="750" y="5496"/>
                    </a:lnTo>
                    <a:lnTo>
                      <a:pt x="789" y="5613"/>
                    </a:lnTo>
                    <a:lnTo>
                      <a:pt x="818" y="5671"/>
                    </a:lnTo>
                    <a:lnTo>
                      <a:pt x="847" y="5730"/>
                    </a:lnTo>
                    <a:lnTo>
                      <a:pt x="886" y="5788"/>
                    </a:lnTo>
                    <a:lnTo>
                      <a:pt x="925" y="5837"/>
                    </a:lnTo>
                    <a:lnTo>
                      <a:pt x="1032" y="5944"/>
                    </a:lnTo>
                    <a:lnTo>
                      <a:pt x="1158" y="6031"/>
                    </a:lnTo>
                    <a:lnTo>
                      <a:pt x="1304" y="6109"/>
                    </a:lnTo>
                    <a:lnTo>
                      <a:pt x="1470" y="6177"/>
                    </a:lnTo>
                    <a:lnTo>
                      <a:pt x="1645" y="6236"/>
                    </a:lnTo>
                    <a:lnTo>
                      <a:pt x="1849" y="6284"/>
                    </a:lnTo>
                    <a:lnTo>
                      <a:pt x="2053" y="6323"/>
                    </a:lnTo>
                    <a:lnTo>
                      <a:pt x="2277" y="6352"/>
                    </a:lnTo>
                    <a:lnTo>
                      <a:pt x="2510" y="6362"/>
                    </a:lnTo>
                    <a:lnTo>
                      <a:pt x="2754" y="6372"/>
                    </a:lnTo>
                    <a:lnTo>
                      <a:pt x="3007" y="6362"/>
                    </a:lnTo>
                    <a:lnTo>
                      <a:pt x="3259" y="6343"/>
                    </a:lnTo>
                    <a:lnTo>
                      <a:pt x="3522" y="6314"/>
                    </a:lnTo>
                    <a:lnTo>
                      <a:pt x="3795" y="6265"/>
                    </a:lnTo>
                    <a:lnTo>
                      <a:pt x="4057" y="6207"/>
                    </a:lnTo>
                    <a:lnTo>
                      <a:pt x="4330" y="6138"/>
                    </a:lnTo>
                    <a:lnTo>
                      <a:pt x="4602" y="6061"/>
                    </a:lnTo>
                    <a:lnTo>
                      <a:pt x="4865" y="5963"/>
                    </a:lnTo>
                    <a:lnTo>
                      <a:pt x="5127" y="5856"/>
                    </a:lnTo>
                    <a:lnTo>
                      <a:pt x="5380" y="5730"/>
                    </a:lnTo>
                    <a:lnTo>
                      <a:pt x="5633" y="5594"/>
                    </a:lnTo>
                    <a:lnTo>
                      <a:pt x="5876" y="5448"/>
                    </a:lnTo>
                    <a:lnTo>
                      <a:pt x="6100" y="5282"/>
                    </a:lnTo>
                    <a:lnTo>
                      <a:pt x="6324" y="5098"/>
                    </a:lnTo>
                    <a:lnTo>
                      <a:pt x="6528" y="4903"/>
                    </a:lnTo>
                    <a:lnTo>
                      <a:pt x="6723" y="4699"/>
                    </a:lnTo>
                    <a:lnTo>
                      <a:pt x="6898" y="4475"/>
                    </a:lnTo>
                    <a:lnTo>
                      <a:pt x="6985" y="4358"/>
                    </a:lnTo>
                    <a:lnTo>
                      <a:pt x="7063" y="4232"/>
                    </a:lnTo>
                    <a:lnTo>
                      <a:pt x="7131" y="4115"/>
                    </a:lnTo>
                    <a:lnTo>
                      <a:pt x="7199" y="3979"/>
                    </a:lnTo>
                    <a:lnTo>
                      <a:pt x="7267" y="3852"/>
                    </a:lnTo>
                    <a:lnTo>
                      <a:pt x="7326" y="3716"/>
                    </a:lnTo>
                    <a:lnTo>
                      <a:pt x="7238" y="3240"/>
                    </a:lnTo>
                    <a:lnTo>
                      <a:pt x="7151" y="2802"/>
                    </a:lnTo>
                    <a:lnTo>
                      <a:pt x="7053" y="2403"/>
                    </a:lnTo>
                    <a:lnTo>
                      <a:pt x="6937" y="2043"/>
                    </a:lnTo>
                    <a:lnTo>
                      <a:pt x="6820" y="1712"/>
                    </a:lnTo>
                    <a:lnTo>
                      <a:pt x="6693" y="1420"/>
                    </a:lnTo>
                    <a:lnTo>
                      <a:pt x="6567" y="1158"/>
                    </a:lnTo>
                    <a:lnTo>
                      <a:pt x="6431" y="924"/>
                    </a:lnTo>
                    <a:lnTo>
                      <a:pt x="6285" y="720"/>
                    </a:lnTo>
                    <a:lnTo>
                      <a:pt x="6139" y="545"/>
                    </a:lnTo>
                    <a:lnTo>
                      <a:pt x="5993" y="399"/>
                    </a:lnTo>
                    <a:lnTo>
                      <a:pt x="5837" y="272"/>
                    </a:lnTo>
                    <a:lnTo>
                      <a:pt x="5682" y="175"/>
                    </a:lnTo>
                    <a:lnTo>
                      <a:pt x="5536" y="97"/>
                    </a:lnTo>
                    <a:lnTo>
                      <a:pt x="5380" y="49"/>
                    </a:lnTo>
                    <a:lnTo>
                      <a:pt x="5234" y="10"/>
                    </a:lnTo>
                    <a:lnTo>
                      <a:pt x="508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4"/>
              <p:cNvSpPr/>
              <p:nvPr/>
            </p:nvSpPr>
            <p:spPr>
              <a:xfrm>
                <a:off x="404700" y="3161725"/>
                <a:ext cx="62775" cy="62775"/>
              </a:xfrm>
              <a:custGeom>
                <a:rect b="b" l="l" r="r" t="t"/>
                <a:pathLst>
                  <a:path extrusionOk="0" h="2511" w="2511">
                    <a:moveTo>
                      <a:pt x="1256" y="1"/>
                    </a:moveTo>
                    <a:lnTo>
                      <a:pt x="1129" y="10"/>
                    </a:lnTo>
                    <a:lnTo>
                      <a:pt x="1003" y="30"/>
                    </a:lnTo>
                    <a:lnTo>
                      <a:pt x="876" y="59"/>
                    </a:lnTo>
                    <a:lnTo>
                      <a:pt x="769" y="98"/>
                    </a:lnTo>
                    <a:lnTo>
                      <a:pt x="652" y="156"/>
                    </a:lnTo>
                    <a:lnTo>
                      <a:pt x="555" y="215"/>
                    </a:lnTo>
                    <a:lnTo>
                      <a:pt x="458" y="293"/>
                    </a:lnTo>
                    <a:lnTo>
                      <a:pt x="370" y="370"/>
                    </a:lnTo>
                    <a:lnTo>
                      <a:pt x="283" y="458"/>
                    </a:lnTo>
                    <a:lnTo>
                      <a:pt x="215" y="555"/>
                    </a:lnTo>
                    <a:lnTo>
                      <a:pt x="147" y="662"/>
                    </a:lnTo>
                    <a:lnTo>
                      <a:pt x="98" y="769"/>
                    </a:lnTo>
                    <a:lnTo>
                      <a:pt x="59" y="886"/>
                    </a:lnTo>
                    <a:lnTo>
                      <a:pt x="20" y="1003"/>
                    </a:lnTo>
                    <a:lnTo>
                      <a:pt x="1" y="1129"/>
                    </a:lnTo>
                    <a:lnTo>
                      <a:pt x="1" y="1256"/>
                    </a:lnTo>
                    <a:lnTo>
                      <a:pt x="1" y="1382"/>
                    </a:lnTo>
                    <a:lnTo>
                      <a:pt x="20" y="1509"/>
                    </a:lnTo>
                    <a:lnTo>
                      <a:pt x="59" y="1635"/>
                    </a:lnTo>
                    <a:lnTo>
                      <a:pt x="98" y="1742"/>
                    </a:lnTo>
                    <a:lnTo>
                      <a:pt x="147" y="1859"/>
                    </a:lnTo>
                    <a:lnTo>
                      <a:pt x="215" y="1956"/>
                    </a:lnTo>
                    <a:lnTo>
                      <a:pt x="283" y="2053"/>
                    </a:lnTo>
                    <a:lnTo>
                      <a:pt x="370" y="2141"/>
                    </a:lnTo>
                    <a:lnTo>
                      <a:pt x="458" y="2228"/>
                    </a:lnTo>
                    <a:lnTo>
                      <a:pt x="555" y="2297"/>
                    </a:lnTo>
                    <a:lnTo>
                      <a:pt x="652" y="2365"/>
                    </a:lnTo>
                    <a:lnTo>
                      <a:pt x="769" y="2413"/>
                    </a:lnTo>
                    <a:lnTo>
                      <a:pt x="876" y="2452"/>
                    </a:lnTo>
                    <a:lnTo>
                      <a:pt x="1003" y="2491"/>
                    </a:lnTo>
                    <a:lnTo>
                      <a:pt x="1129" y="2511"/>
                    </a:lnTo>
                    <a:lnTo>
                      <a:pt x="1382" y="2511"/>
                    </a:lnTo>
                    <a:lnTo>
                      <a:pt x="1509" y="2491"/>
                    </a:lnTo>
                    <a:lnTo>
                      <a:pt x="1625" y="2452"/>
                    </a:lnTo>
                    <a:lnTo>
                      <a:pt x="1742" y="2413"/>
                    </a:lnTo>
                    <a:lnTo>
                      <a:pt x="1849" y="2365"/>
                    </a:lnTo>
                    <a:lnTo>
                      <a:pt x="1956" y="2297"/>
                    </a:lnTo>
                    <a:lnTo>
                      <a:pt x="2053" y="2228"/>
                    </a:lnTo>
                    <a:lnTo>
                      <a:pt x="2141" y="2141"/>
                    </a:lnTo>
                    <a:lnTo>
                      <a:pt x="2219" y="2053"/>
                    </a:lnTo>
                    <a:lnTo>
                      <a:pt x="2296" y="1956"/>
                    </a:lnTo>
                    <a:lnTo>
                      <a:pt x="2355" y="1859"/>
                    </a:lnTo>
                    <a:lnTo>
                      <a:pt x="2413" y="1742"/>
                    </a:lnTo>
                    <a:lnTo>
                      <a:pt x="2452" y="1635"/>
                    </a:lnTo>
                    <a:lnTo>
                      <a:pt x="2481" y="1509"/>
                    </a:lnTo>
                    <a:lnTo>
                      <a:pt x="2501" y="1382"/>
                    </a:lnTo>
                    <a:lnTo>
                      <a:pt x="2510" y="1256"/>
                    </a:lnTo>
                    <a:lnTo>
                      <a:pt x="2501" y="1129"/>
                    </a:lnTo>
                    <a:lnTo>
                      <a:pt x="2481" y="1003"/>
                    </a:lnTo>
                    <a:lnTo>
                      <a:pt x="2452" y="886"/>
                    </a:lnTo>
                    <a:lnTo>
                      <a:pt x="2413" y="769"/>
                    </a:lnTo>
                    <a:lnTo>
                      <a:pt x="2355" y="662"/>
                    </a:lnTo>
                    <a:lnTo>
                      <a:pt x="2296" y="555"/>
                    </a:lnTo>
                    <a:lnTo>
                      <a:pt x="2219" y="458"/>
                    </a:lnTo>
                    <a:lnTo>
                      <a:pt x="2141" y="370"/>
                    </a:lnTo>
                    <a:lnTo>
                      <a:pt x="2053" y="293"/>
                    </a:lnTo>
                    <a:lnTo>
                      <a:pt x="1956" y="215"/>
                    </a:lnTo>
                    <a:lnTo>
                      <a:pt x="1849" y="156"/>
                    </a:lnTo>
                    <a:lnTo>
                      <a:pt x="1742" y="98"/>
                    </a:lnTo>
                    <a:lnTo>
                      <a:pt x="1625" y="59"/>
                    </a:lnTo>
                    <a:lnTo>
                      <a:pt x="1509" y="30"/>
                    </a:lnTo>
                    <a:lnTo>
                      <a:pt x="1382" y="10"/>
                    </a:lnTo>
                    <a:lnTo>
                      <a:pt x="125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4"/>
              <p:cNvSpPr/>
              <p:nvPr/>
            </p:nvSpPr>
            <p:spPr>
              <a:xfrm>
                <a:off x="417100" y="3673900"/>
                <a:ext cx="272425" cy="217950"/>
              </a:xfrm>
              <a:custGeom>
                <a:rect b="b" l="l" r="r" t="t"/>
                <a:pathLst>
                  <a:path extrusionOk="0" h="8718" w="10897">
                    <a:moveTo>
                      <a:pt x="4359" y="1"/>
                    </a:moveTo>
                    <a:lnTo>
                      <a:pt x="4135" y="11"/>
                    </a:lnTo>
                    <a:lnTo>
                      <a:pt x="3921" y="30"/>
                    </a:lnTo>
                    <a:lnTo>
                      <a:pt x="3697" y="49"/>
                    </a:lnTo>
                    <a:lnTo>
                      <a:pt x="3483" y="88"/>
                    </a:lnTo>
                    <a:lnTo>
                      <a:pt x="3279" y="137"/>
                    </a:lnTo>
                    <a:lnTo>
                      <a:pt x="3075" y="195"/>
                    </a:lnTo>
                    <a:lnTo>
                      <a:pt x="2871" y="273"/>
                    </a:lnTo>
                    <a:lnTo>
                      <a:pt x="2666" y="351"/>
                    </a:lnTo>
                    <a:lnTo>
                      <a:pt x="2481" y="439"/>
                    </a:lnTo>
                    <a:lnTo>
                      <a:pt x="2287" y="526"/>
                    </a:lnTo>
                    <a:lnTo>
                      <a:pt x="2112" y="633"/>
                    </a:lnTo>
                    <a:lnTo>
                      <a:pt x="1927" y="750"/>
                    </a:lnTo>
                    <a:lnTo>
                      <a:pt x="1762" y="876"/>
                    </a:lnTo>
                    <a:lnTo>
                      <a:pt x="1596" y="1003"/>
                    </a:lnTo>
                    <a:lnTo>
                      <a:pt x="1441" y="1139"/>
                    </a:lnTo>
                    <a:lnTo>
                      <a:pt x="1285" y="1285"/>
                    </a:lnTo>
                    <a:lnTo>
                      <a:pt x="1139" y="1431"/>
                    </a:lnTo>
                    <a:lnTo>
                      <a:pt x="1003" y="1596"/>
                    </a:lnTo>
                    <a:lnTo>
                      <a:pt x="876" y="1762"/>
                    </a:lnTo>
                    <a:lnTo>
                      <a:pt x="750" y="1927"/>
                    </a:lnTo>
                    <a:lnTo>
                      <a:pt x="643" y="2102"/>
                    </a:lnTo>
                    <a:lnTo>
                      <a:pt x="536" y="2287"/>
                    </a:lnTo>
                    <a:lnTo>
                      <a:pt x="439" y="2472"/>
                    </a:lnTo>
                    <a:lnTo>
                      <a:pt x="351" y="2666"/>
                    </a:lnTo>
                    <a:lnTo>
                      <a:pt x="273" y="2861"/>
                    </a:lnTo>
                    <a:lnTo>
                      <a:pt x="205" y="3065"/>
                    </a:lnTo>
                    <a:lnTo>
                      <a:pt x="147" y="3269"/>
                    </a:lnTo>
                    <a:lnTo>
                      <a:pt x="98" y="3483"/>
                    </a:lnTo>
                    <a:lnTo>
                      <a:pt x="59" y="3697"/>
                    </a:lnTo>
                    <a:lnTo>
                      <a:pt x="30" y="3911"/>
                    </a:lnTo>
                    <a:lnTo>
                      <a:pt x="11" y="4135"/>
                    </a:lnTo>
                    <a:lnTo>
                      <a:pt x="1" y="4359"/>
                    </a:lnTo>
                    <a:lnTo>
                      <a:pt x="11" y="4583"/>
                    </a:lnTo>
                    <a:lnTo>
                      <a:pt x="30" y="4806"/>
                    </a:lnTo>
                    <a:lnTo>
                      <a:pt x="59" y="5020"/>
                    </a:lnTo>
                    <a:lnTo>
                      <a:pt x="98" y="5235"/>
                    </a:lnTo>
                    <a:lnTo>
                      <a:pt x="147" y="5449"/>
                    </a:lnTo>
                    <a:lnTo>
                      <a:pt x="205" y="5653"/>
                    </a:lnTo>
                    <a:lnTo>
                      <a:pt x="273" y="5857"/>
                    </a:lnTo>
                    <a:lnTo>
                      <a:pt x="351" y="6052"/>
                    </a:lnTo>
                    <a:lnTo>
                      <a:pt x="439" y="6246"/>
                    </a:lnTo>
                    <a:lnTo>
                      <a:pt x="536" y="6431"/>
                    </a:lnTo>
                    <a:lnTo>
                      <a:pt x="643" y="6616"/>
                    </a:lnTo>
                    <a:lnTo>
                      <a:pt x="750" y="6791"/>
                    </a:lnTo>
                    <a:lnTo>
                      <a:pt x="876" y="6966"/>
                    </a:lnTo>
                    <a:lnTo>
                      <a:pt x="1003" y="7131"/>
                    </a:lnTo>
                    <a:lnTo>
                      <a:pt x="1139" y="7287"/>
                    </a:lnTo>
                    <a:lnTo>
                      <a:pt x="1285" y="7433"/>
                    </a:lnTo>
                    <a:lnTo>
                      <a:pt x="1441" y="7579"/>
                    </a:lnTo>
                    <a:lnTo>
                      <a:pt x="1596" y="7715"/>
                    </a:lnTo>
                    <a:lnTo>
                      <a:pt x="1762" y="7851"/>
                    </a:lnTo>
                    <a:lnTo>
                      <a:pt x="1927" y="7968"/>
                    </a:lnTo>
                    <a:lnTo>
                      <a:pt x="2112" y="8085"/>
                    </a:lnTo>
                    <a:lnTo>
                      <a:pt x="2287" y="8192"/>
                    </a:lnTo>
                    <a:lnTo>
                      <a:pt x="2481" y="8289"/>
                    </a:lnTo>
                    <a:lnTo>
                      <a:pt x="2666" y="8377"/>
                    </a:lnTo>
                    <a:lnTo>
                      <a:pt x="2871" y="8454"/>
                    </a:lnTo>
                    <a:lnTo>
                      <a:pt x="3075" y="8523"/>
                    </a:lnTo>
                    <a:lnTo>
                      <a:pt x="3279" y="8581"/>
                    </a:lnTo>
                    <a:lnTo>
                      <a:pt x="3483" y="8630"/>
                    </a:lnTo>
                    <a:lnTo>
                      <a:pt x="3697" y="8668"/>
                    </a:lnTo>
                    <a:lnTo>
                      <a:pt x="3921" y="8698"/>
                    </a:lnTo>
                    <a:lnTo>
                      <a:pt x="4135" y="8707"/>
                    </a:lnTo>
                    <a:lnTo>
                      <a:pt x="4359" y="8717"/>
                    </a:lnTo>
                    <a:lnTo>
                      <a:pt x="6538" y="8717"/>
                    </a:lnTo>
                    <a:lnTo>
                      <a:pt x="6762" y="8707"/>
                    </a:lnTo>
                    <a:lnTo>
                      <a:pt x="6985" y="8698"/>
                    </a:lnTo>
                    <a:lnTo>
                      <a:pt x="7200" y="8668"/>
                    </a:lnTo>
                    <a:lnTo>
                      <a:pt x="7414" y="8630"/>
                    </a:lnTo>
                    <a:lnTo>
                      <a:pt x="7628" y="8581"/>
                    </a:lnTo>
                    <a:lnTo>
                      <a:pt x="7832" y="8523"/>
                    </a:lnTo>
                    <a:lnTo>
                      <a:pt x="8036" y="8454"/>
                    </a:lnTo>
                    <a:lnTo>
                      <a:pt x="8231" y="8377"/>
                    </a:lnTo>
                    <a:lnTo>
                      <a:pt x="8425" y="8289"/>
                    </a:lnTo>
                    <a:lnTo>
                      <a:pt x="8610" y="8192"/>
                    </a:lnTo>
                    <a:lnTo>
                      <a:pt x="8795" y="8085"/>
                    </a:lnTo>
                    <a:lnTo>
                      <a:pt x="8970" y="7968"/>
                    </a:lnTo>
                    <a:lnTo>
                      <a:pt x="9145" y="7851"/>
                    </a:lnTo>
                    <a:lnTo>
                      <a:pt x="9310" y="7715"/>
                    </a:lnTo>
                    <a:lnTo>
                      <a:pt x="9466" y="7579"/>
                    </a:lnTo>
                    <a:lnTo>
                      <a:pt x="9622" y="7433"/>
                    </a:lnTo>
                    <a:lnTo>
                      <a:pt x="9758" y="7287"/>
                    </a:lnTo>
                    <a:lnTo>
                      <a:pt x="9894" y="7131"/>
                    </a:lnTo>
                    <a:lnTo>
                      <a:pt x="10030" y="6966"/>
                    </a:lnTo>
                    <a:lnTo>
                      <a:pt x="10147" y="6791"/>
                    </a:lnTo>
                    <a:lnTo>
                      <a:pt x="10264" y="6616"/>
                    </a:lnTo>
                    <a:lnTo>
                      <a:pt x="10371" y="6431"/>
                    </a:lnTo>
                    <a:lnTo>
                      <a:pt x="10468" y="6246"/>
                    </a:lnTo>
                    <a:lnTo>
                      <a:pt x="10556" y="6052"/>
                    </a:lnTo>
                    <a:lnTo>
                      <a:pt x="10633" y="5857"/>
                    </a:lnTo>
                    <a:lnTo>
                      <a:pt x="10702" y="5653"/>
                    </a:lnTo>
                    <a:lnTo>
                      <a:pt x="10760" y="5449"/>
                    </a:lnTo>
                    <a:lnTo>
                      <a:pt x="10809" y="5235"/>
                    </a:lnTo>
                    <a:lnTo>
                      <a:pt x="10848" y="5020"/>
                    </a:lnTo>
                    <a:lnTo>
                      <a:pt x="10877" y="4806"/>
                    </a:lnTo>
                    <a:lnTo>
                      <a:pt x="10886" y="4583"/>
                    </a:lnTo>
                    <a:lnTo>
                      <a:pt x="10896" y="4359"/>
                    </a:lnTo>
                    <a:lnTo>
                      <a:pt x="10886" y="4135"/>
                    </a:lnTo>
                    <a:lnTo>
                      <a:pt x="10877" y="3911"/>
                    </a:lnTo>
                    <a:lnTo>
                      <a:pt x="10848" y="3697"/>
                    </a:lnTo>
                    <a:lnTo>
                      <a:pt x="10809" y="3483"/>
                    </a:lnTo>
                    <a:lnTo>
                      <a:pt x="10760" y="3269"/>
                    </a:lnTo>
                    <a:lnTo>
                      <a:pt x="10702" y="3065"/>
                    </a:lnTo>
                    <a:lnTo>
                      <a:pt x="10633" y="2861"/>
                    </a:lnTo>
                    <a:lnTo>
                      <a:pt x="10556" y="2666"/>
                    </a:lnTo>
                    <a:lnTo>
                      <a:pt x="10468" y="2472"/>
                    </a:lnTo>
                    <a:lnTo>
                      <a:pt x="10371" y="2287"/>
                    </a:lnTo>
                    <a:lnTo>
                      <a:pt x="10264" y="2102"/>
                    </a:lnTo>
                    <a:lnTo>
                      <a:pt x="10147" y="1927"/>
                    </a:lnTo>
                    <a:lnTo>
                      <a:pt x="10030" y="1762"/>
                    </a:lnTo>
                    <a:lnTo>
                      <a:pt x="9894" y="1596"/>
                    </a:lnTo>
                    <a:lnTo>
                      <a:pt x="9758" y="1431"/>
                    </a:lnTo>
                    <a:lnTo>
                      <a:pt x="9622" y="1285"/>
                    </a:lnTo>
                    <a:lnTo>
                      <a:pt x="9466" y="1139"/>
                    </a:lnTo>
                    <a:lnTo>
                      <a:pt x="9310" y="1003"/>
                    </a:lnTo>
                    <a:lnTo>
                      <a:pt x="9145" y="876"/>
                    </a:lnTo>
                    <a:lnTo>
                      <a:pt x="8970" y="750"/>
                    </a:lnTo>
                    <a:lnTo>
                      <a:pt x="8795" y="633"/>
                    </a:lnTo>
                    <a:lnTo>
                      <a:pt x="8610" y="526"/>
                    </a:lnTo>
                    <a:lnTo>
                      <a:pt x="8425" y="439"/>
                    </a:lnTo>
                    <a:lnTo>
                      <a:pt x="8231" y="351"/>
                    </a:lnTo>
                    <a:lnTo>
                      <a:pt x="8036" y="273"/>
                    </a:lnTo>
                    <a:lnTo>
                      <a:pt x="7832" y="195"/>
                    </a:lnTo>
                    <a:lnTo>
                      <a:pt x="7628" y="137"/>
                    </a:lnTo>
                    <a:lnTo>
                      <a:pt x="7414" y="88"/>
                    </a:lnTo>
                    <a:lnTo>
                      <a:pt x="7200" y="49"/>
                    </a:lnTo>
                    <a:lnTo>
                      <a:pt x="6985" y="30"/>
                    </a:lnTo>
                    <a:lnTo>
                      <a:pt x="6762" y="11"/>
                    </a:lnTo>
                    <a:lnTo>
                      <a:pt x="653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4"/>
              <p:cNvSpPr/>
              <p:nvPr/>
            </p:nvSpPr>
            <p:spPr>
              <a:xfrm>
                <a:off x="441675" y="3831500"/>
                <a:ext cx="99250" cy="307925"/>
              </a:xfrm>
              <a:custGeom>
                <a:rect b="b" l="l" r="r" t="t"/>
                <a:pathLst>
                  <a:path extrusionOk="0" h="12317" w="3970">
                    <a:moveTo>
                      <a:pt x="876" y="1"/>
                    </a:moveTo>
                    <a:lnTo>
                      <a:pt x="701" y="10"/>
                    </a:lnTo>
                    <a:lnTo>
                      <a:pt x="565" y="20"/>
                    </a:lnTo>
                    <a:lnTo>
                      <a:pt x="448" y="30"/>
                    </a:lnTo>
                    <a:lnTo>
                      <a:pt x="341" y="292"/>
                    </a:lnTo>
                    <a:lnTo>
                      <a:pt x="253" y="575"/>
                    </a:lnTo>
                    <a:lnTo>
                      <a:pt x="185" y="847"/>
                    </a:lnTo>
                    <a:lnTo>
                      <a:pt x="117" y="1129"/>
                    </a:lnTo>
                    <a:lnTo>
                      <a:pt x="78" y="1421"/>
                    </a:lnTo>
                    <a:lnTo>
                      <a:pt x="39" y="1713"/>
                    </a:lnTo>
                    <a:lnTo>
                      <a:pt x="20" y="2005"/>
                    </a:lnTo>
                    <a:lnTo>
                      <a:pt x="10" y="2296"/>
                    </a:lnTo>
                    <a:lnTo>
                      <a:pt x="0" y="2578"/>
                    </a:lnTo>
                    <a:lnTo>
                      <a:pt x="10" y="2870"/>
                    </a:lnTo>
                    <a:lnTo>
                      <a:pt x="30" y="3162"/>
                    </a:lnTo>
                    <a:lnTo>
                      <a:pt x="49" y="3444"/>
                    </a:lnTo>
                    <a:lnTo>
                      <a:pt x="78" y="3717"/>
                    </a:lnTo>
                    <a:lnTo>
                      <a:pt x="117" y="3989"/>
                    </a:lnTo>
                    <a:lnTo>
                      <a:pt x="205" y="4524"/>
                    </a:lnTo>
                    <a:lnTo>
                      <a:pt x="302" y="5010"/>
                    </a:lnTo>
                    <a:lnTo>
                      <a:pt x="409" y="5468"/>
                    </a:lnTo>
                    <a:lnTo>
                      <a:pt x="526" y="5876"/>
                    </a:lnTo>
                    <a:lnTo>
                      <a:pt x="623" y="6226"/>
                    </a:lnTo>
                    <a:lnTo>
                      <a:pt x="720" y="6509"/>
                    </a:lnTo>
                    <a:lnTo>
                      <a:pt x="788" y="6723"/>
                    </a:lnTo>
                    <a:lnTo>
                      <a:pt x="856" y="6898"/>
                    </a:lnTo>
                    <a:lnTo>
                      <a:pt x="788" y="7267"/>
                    </a:lnTo>
                    <a:lnTo>
                      <a:pt x="730" y="7666"/>
                    </a:lnTo>
                    <a:lnTo>
                      <a:pt x="681" y="8094"/>
                    </a:lnTo>
                    <a:lnTo>
                      <a:pt x="633" y="8532"/>
                    </a:lnTo>
                    <a:lnTo>
                      <a:pt x="584" y="8980"/>
                    </a:lnTo>
                    <a:lnTo>
                      <a:pt x="555" y="9437"/>
                    </a:lnTo>
                    <a:lnTo>
                      <a:pt x="496" y="10312"/>
                    </a:lnTo>
                    <a:lnTo>
                      <a:pt x="458" y="11100"/>
                    </a:lnTo>
                    <a:lnTo>
                      <a:pt x="428" y="11733"/>
                    </a:lnTo>
                    <a:lnTo>
                      <a:pt x="419" y="12316"/>
                    </a:lnTo>
                    <a:lnTo>
                      <a:pt x="3405" y="12316"/>
                    </a:lnTo>
                    <a:lnTo>
                      <a:pt x="3969" y="2053"/>
                    </a:lnTo>
                    <a:lnTo>
                      <a:pt x="3882" y="1829"/>
                    </a:lnTo>
                    <a:lnTo>
                      <a:pt x="3785" y="1625"/>
                    </a:lnTo>
                    <a:lnTo>
                      <a:pt x="3687" y="1440"/>
                    </a:lnTo>
                    <a:lnTo>
                      <a:pt x="3571" y="1265"/>
                    </a:lnTo>
                    <a:lnTo>
                      <a:pt x="3454" y="1110"/>
                    </a:lnTo>
                    <a:lnTo>
                      <a:pt x="3327" y="964"/>
                    </a:lnTo>
                    <a:lnTo>
                      <a:pt x="3201" y="827"/>
                    </a:lnTo>
                    <a:lnTo>
                      <a:pt x="3065" y="701"/>
                    </a:lnTo>
                    <a:lnTo>
                      <a:pt x="2919" y="594"/>
                    </a:lnTo>
                    <a:lnTo>
                      <a:pt x="2783" y="497"/>
                    </a:lnTo>
                    <a:lnTo>
                      <a:pt x="2637" y="419"/>
                    </a:lnTo>
                    <a:lnTo>
                      <a:pt x="2481" y="341"/>
                    </a:lnTo>
                    <a:lnTo>
                      <a:pt x="2335" y="273"/>
                    </a:lnTo>
                    <a:lnTo>
                      <a:pt x="2189" y="215"/>
                    </a:lnTo>
                    <a:lnTo>
                      <a:pt x="2043" y="166"/>
                    </a:lnTo>
                    <a:lnTo>
                      <a:pt x="1888" y="127"/>
                    </a:lnTo>
                    <a:lnTo>
                      <a:pt x="1751" y="88"/>
                    </a:lnTo>
                    <a:lnTo>
                      <a:pt x="1605" y="59"/>
                    </a:lnTo>
                    <a:lnTo>
                      <a:pt x="1343" y="20"/>
                    </a:lnTo>
                    <a:lnTo>
                      <a:pt x="1100" y="10"/>
                    </a:lnTo>
                    <a:lnTo>
                      <a:pt x="876"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4"/>
              <p:cNvSpPr/>
              <p:nvPr/>
            </p:nvSpPr>
            <p:spPr>
              <a:xfrm>
                <a:off x="569350" y="3831500"/>
                <a:ext cx="99000" cy="307925"/>
              </a:xfrm>
              <a:custGeom>
                <a:rect b="b" l="l" r="r" t="t"/>
                <a:pathLst>
                  <a:path extrusionOk="0" h="12317" w="3960">
                    <a:moveTo>
                      <a:pt x="3084" y="1"/>
                    </a:moveTo>
                    <a:lnTo>
                      <a:pt x="2870" y="10"/>
                    </a:lnTo>
                    <a:lnTo>
                      <a:pt x="2627" y="20"/>
                    </a:lnTo>
                    <a:lnTo>
                      <a:pt x="2355" y="59"/>
                    </a:lnTo>
                    <a:lnTo>
                      <a:pt x="2219" y="88"/>
                    </a:lnTo>
                    <a:lnTo>
                      <a:pt x="2073" y="127"/>
                    </a:lnTo>
                    <a:lnTo>
                      <a:pt x="1927" y="166"/>
                    </a:lnTo>
                    <a:lnTo>
                      <a:pt x="1781" y="215"/>
                    </a:lnTo>
                    <a:lnTo>
                      <a:pt x="1635" y="273"/>
                    </a:lnTo>
                    <a:lnTo>
                      <a:pt x="1479" y="341"/>
                    </a:lnTo>
                    <a:lnTo>
                      <a:pt x="1333" y="419"/>
                    </a:lnTo>
                    <a:lnTo>
                      <a:pt x="1187" y="497"/>
                    </a:lnTo>
                    <a:lnTo>
                      <a:pt x="1041" y="594"/>
                    </a:lnTo>
                    <a:lnTo>
                      <a:pt x="905" y="701"/>
                    </a:lnTo>
                    <a:lnTo>
                      <a:pt x="769" y="827"/>
                    </a:lnTo>
                    <a:lnTo>
                      <a:pt x="633" y="964"/>
                    </a:lnTo>
                    <a:lnTo>
                      <a:pt x="506" y="1110"/>
                    </a:lnTo>
                    <a:lnTo>
                      <a:pt x="390" y="1265"/>
                    </a:lnTo>
                    <a:lnTo>
                      <a:pt x="283" y="1440"/>
                    </a:lnTo>
                    <a:lnTo>
                      <a:pt x="176" y="1625"/>
                    </a:lnTo>
                    <a:lnTo>
                      <a:pt x="78" y="1829"/>
                    </a:lnTo>
                    <a:lnTo>
                      <a:pt x="1" y="2053"/>
                    </a:lnTo>
                    <a:lnTo>
                      <a:pt x="555" y="12316"/>
                    </a:lnTo>
                    <a:lnTo>
                      <a:pt x="3425" y="12316"/>
                    </a:lnTo>
                    <a:lnTo>
                      <a:pt x="3425" y="11733"/>
                    </a:lnTo>
                    <a:lnTo>
                      <a:pt x="3425" y="11100"/>
                    </a:lnTo>
                    <a:lnTo>
                      <a:pt x="3405" y="10312"/>
                    </a:lnTo>
                    <a:lnTo>
                      <a:pt x="3376" y="9437"/>
                    </a:lnTo>
                    <a:lnTo>
                      <a:pt x="3347" y="8980"/>
                    </a:lnTo>
                    <a:lnTo>
                      <a:pt x="3318" y="8532"/>
                    </a:lnTo>
                    <a:lnTo>
                      <a:pt x="3279" y="8094"/>
                    </a:lnTo>
                    <a:lnTo>
                      <a:pt x="3230" y="7666"/>
                    </a:lnTo>
                    <a:lnTo>
                      <a:pt x="3172" y="7267"/>
                    </a:lnTo>
                    <a:lnTo>
                      <a:pt x="3104" y="6898"/>
                    </a:lnTo>
                    <a:lnTo>
                      <a:pt x="3172" y="6723"/>
                    </a:lnTo>
                    <a:lnTo>
                      <a:pt x="3250" y="6509"/>
                    </a:lnTo>
                    <a:lnTo>
                      <a:pt x="3337" y="6226"/>
                    </a:lnTo>
                    <a:lnTo>
                      <a:pt x="3444" y="5876"/>
                    </a:lnTo>
                    <a:lnTo>
                      <a:pt x="3551" y="5468"/>
                    </a:lnTo>
                    <a:lnTo>
                      <a:pt x="3658" y="5010"/>
                    </a:lnTo>
                    <a:lnTo>
                      <a:pt x="3765" y="4524"/>
                    </a:lnTo>
                    <a:lnTo>
                      <a:pt x="3853" y="3989"/>
                    </a:lnTo>
                    <a:lnTo>
                      <a:pt x="3882" y="3717"/>
                    </a:lnTo>
                    <a:lnTo>
                      <a:pt x="3911" y="3444"/>
                    </a:lnTo>
                    <a:lnTo>
                      <a:pt x="3940" y="3162"/>
                    </a:lnTo>
                    <a:lnTo>
                      <a:pt x="3950" y="2870"/>
                    </a:lnTo>
                    <a:lnTo>
                      <a:pt x="3960" y="2578"/>
                    </a:lnTo>
                    <a:lnTo>
                      <a:pt x="3960" y="2296"/>
                    </a:lnTo>
                    <a:lnTo>
                      <a:pt x="3950" y="2005"/>
                    </a:lnTo>
                    <a:lnTo>
                      <a:pt x="3921" y="1713"/>
                    </a:lnTo>
                    <a:lnTo>
                      <a:pt x="3892" y="1421"/>
                    </a:lnTo>
                    <a:lnTo>
                      <a:pt x="3843" y="1129"/>
                    </a:lnTo>
                    <a:lnTo>
                      <a:pt x="3785" y="847"/>
                    </a:lnTo>
                    <a:lnTo>
                      <a:pt x="3707" y="575"/>
                    </a:lnTo>
                    <a:lnTo>
                      <a:pt x="3619" y="292"/>
                    </a:lnTo>
                    <a:lnTo>
                      <a:pt x="3522" y="30"/>
                    </a:lnTo>
                    <a:lnTo>
                      <a:pt x="3405" y="20"/>
                    </a:lnTo>
                    <a:lnTo>
                      <a:pt x="3269" y="10"/>
                    </a:lnTo>
                    <a:lnTo>
                      <a:pt x="3084"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4"/>
              <p:cNvSpPr/>
              <p:nvPr/>
            </p:nvSpPr>
            <p:spPr>
              <a:xfrm>
                <a:off x="385000" y="4094650"/>
                <a:ext cx="148150" cy="64475"/>
              </a:xfrm>
              <a:custGeom>
                <a:rect b="b" l="l" r="r" t="t"/>
                <a:pathLst>
                  <a:path extrusionOk="0" h="2579" w="5926">
                    <a:moveTo>
                      <a:pt x="2452" y="0"/>
                    </a:moveTo>
                    <a:lnTo>
                      <a:pt x="2316" y="10"/>
                    </a:lnTo>
                    <a:lnTo>
                      <a:pt x="2190" y="29"/>
                    </a:lnTo>
                    <a:lnTo>
                      <a:pt x="2063" y="49"/>
                    </a:lnTo>
                    <a:lnTo>
                      <a:pt x="1937" y="78"/>
                    </a:lnTo>
                    <a:lnTo>
                      <a:pt x="1810" y="117"/>
                    </a:lnTo>
                    <a:lnTo>
                      <a:pt x="1693" y="156"/>
                    </a:lnTo>
                    <a:lnTo>
                      <a:pt x="1577" y="205"/>
                    </a:lnTo>
                    <a:lnTo>
                      <a:pt x="1460" y="253"/>
                    </a:lnTo>
                    <a:lnTo>
                      <a:pt x="1353" y="312"/>
                    </a:lnTo>
                    <a:lnTo>
                      <a:pt x="1246" y="370"/>
                    </a:lnTo>
                    <a:lnTo>
                      <a:pt x="1139" y="438"/>
                    </a:lnTo>
                    <a:lnTo>
                      <a:pt x="1042" y="516"/>
                    </a:lnTo>
                    <a:lnTo>
                      <a:pt x="944" y="594"/>
                    </a:lnTo>
                    <a:lnTo>
                      <a:pt x="847" y="671"/>
                    </a:lnTo>
                    <a:lnTo>
                      <a:pt x="759" y="759"/>
                    </a:lnTo>
                    <a:lnTo>
                      <a:pt x="672" y="847"/>
                    </a:lnTo>
                    <a:lnTo>
                      <a:pt x="594" y="934"/>
                    </a:lnTo>
                    <a:lnTo>
                      <a:pt x="516" y="1041"/>
                    </a:lnTo>
                    <a:lnTo>
                      <a:pt x="438" y="1138"/>
                    </a:lnTo>
                    <a:lnTo>
                      <a:pt x="370" y="1245"/>
                    </a:lnTo>
                    <a:lnTo>
                      <a:pt x="312" y="1352"/>
                    </a:lnTo>
                    <a:lnTo>
                      <a:pt x="254" y="1459"/>
                    </a:lnTo>
                    <a:lnTo>
                      <a:pt x="205" y="1576"/>
                    </a:lnTo>
                    <a:lnTo>
                      <a:pt x="156" y="1693"/>
                    </a:lnTo>
                    <a:lnTo>
                      <a:pt x="117" y="1810"/>
                    </a:lnTo>
                    <a:lnTo>
                      <a:pt x="79" y="1936"/>
                    </a:lnTo>
                    <a:lnTo>
                      <a:pt x="49" y="2063"/>
                    </a:lnTo>
                    <a:lnTo>
                      <a:pt x="30" y="2189"/>
                    </a:lnTo>
                    <a:lnTo>
                      <a:pt x="10" y="2316"/>
                    </a:lnTo>
                    <a:lnTo>
                      <a:pt x="1" y="2452"/>
                    </a:lnTo>
                    <a:lnTo>
                      <a:pt x="1" y="2578"/>
                    </a:lnTo>
                    <a:lnTo>
                      <a:pt x="5925" y="2578"/>
                    </a:lnTo>
                    <a:lnTo>
                      <a:pt x="5925" y="1576"/>
                    </a:lnTo>
                    <a:lnTo>
                      <a:pt x="5915" y="1411"/>
                    </a:lnTo>
                    <a:lnTo>
                      <a:pt x="5886" y="1255"/>
                    </a:lnTo>
                    <a:lnTo>
                      <a:pt x="5847" y="1109"/>
                    </a:lnTo>
                    <a:lnTo>
                      <a:pt x="5799" y="963"/>
                    </a:lnTo>
                    <a:lnTo>
                      <a:pt x="5730" y="827"/>
                    </a:lnTo>
                    <a:lnTo>
                      <a:pt x="5653" y="691"/>
                    </a:lnTo>
                    <a:lnTo>
                      <a:pt x="5565" y="574"/>
                    </a:lnTo>
                    <a:lnTo>
                      <a:pt x="5458" y="457"/>
                    </a:lnTo>
                    <a:lnTo>
                      <a:pt x="5351" y="360"/>
                    </a:lnTo>
                    <a:lnTo>
                      <a:pt x="5225" y="273"/>
                    </a:lnTo>
                    <a:lnTo>
                      <a:pt x="5098" y="185"/>
                    </a:lnTo>
                    <a:lnTo>
                      <a:pt x="4962" y="127"/>
                    </a:lnTo>
                    <a:lnTo>
                      <a:pt x="4816" y="68"/>
                    </a:lnTo>
                    <a:lnTo>
                      <a:pt x="4660" y="29"/>
                    </a:lnTo>
                    <a:lnTo>
                      <a:pt x="4505" y="10"/>
                    </a:lnTo>
                    <a:lnTo>
                      <a:pt x="434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4"/>
              <p:cNvSpPr/>
              <p:nvPr/>
            </p:nvSpPr>
            <p:spPr>
              <a:xfrm>
                <a:off x="454075" y="4089050"/>
                <a:ext cx="75900" cy="52325"/>
              </a:xfrm>
              <a:custGeom>
                <a:rect b="b" l="l" r="r" t="t"/>
                <a:pathLst>
                  <a:path extrusionOk="0" h="2093" w="3036">
                    <a:moveTo>
                      <a:pt x="0" y="1"/>
                    </a:moveTo>
                    <a:lnTo>
                      <a:pt x="0" y="2092"/>
                    </a:lnTo>
                    <a:lnTo>
                      <a:pt x="3036" y="2092"/>
                    </a:lnTo>
                    <a:lnTo>
                      <a:pt x="303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4"/>
              <p:cNvSpPr/>
              <p:nvPr/>
            </p:nvSpPr>
            <p:spPr>
              <a:xfrm>
                <a:off x="576650" y="4094650"/>
                <a:ext cx="148125" cy="64475"/>
              </a:xfrm>
              <a:custGeom>
                <a:rect b="b" l="l" r="r" t="t"/>
                <a:pathLst>
                  <a:path extrusionOk="0" h="2579" w="5925">
                    <a:moveTo>
                      <a:pt x="1576" y="0"/>
                    </a:moveTo>
                    <a:lnTo>
                      <a:pt x="1411" y="10"/>
                    </a:lnTo>
                    <a:lnTo>
                      <a:pt x="1255" y="29"/>
                    </a:lnTo>
                    <a:lnTo>
                      <a:pt x="1109" y="68"/>
                    </a:lnTo>
                    <a:lnTo>
                      <a:pt x="963" y="127"/>
                    </a:lnTo>
                    <a:lnTo>
                      <a:pt x="827" y="185"/>
                    </a:lnTo>
                    <a:lnTo>
                      <a:pt x="701" y="273"/>
                    </a:lnTo>
                    <a:lnTo>
                      <a:pt x="574" y="360"/>
                    </a:lnTo>
                    <a:lnTo>
                      <a:pt x="467" y="457"/>
                    </a:lnTo>
                    <a:lnTo>
                      <a:pt x="360" y="574"/>
                    </a:lnTo>
                    <a:lnTo>
                      <a:pt x="273" y="691"/>
                    </a:lnTo>
                    <a:lnTo>
                      <a:pt x="195" y="827"/>
                    </a:lnTo>
                    <a:lnTo>
                      <a:pt x="127" y="963"/>
                    </a:lnTo>
                    <a:lnTo>
                      <a:pt x="78" y="1109"/>
                    </a:lnTo>
                    <a:lnTo>
                      <a:pt x="39" y="1255"/>
                    </a:lnTo>
                    <a:lnTo>
                      <a:pt x="10" y="1411"/>
                    </a:lnTo>
                    <a:lnTo>
                      <a:pt x="0" y="1576"/>
                    </a:lnTo>
                    <a:lnTo>
                      <a:pt x="0" y="2578"/>
                    </a:lnTo>
                    <a:lnTo>
                      <a:pt x="5925" y="2578"/>
                    </a:lnTo>
                    <a:lnTo>
                      <a:pt x="5925" y="2452"/>
                    </a:lnTo>
                    <a:lnTo>
                      <a:pt x="5905" y="2316"/>
                    </a:lnTo>
                    <a:lnTo>
                      <a:pt x="5896" y="2189"/>
                    </a:lnTo>
                    <a:lnTo>
                      <a:pt x="5866" y="2063"/>
                    </a:lnTo>
                    <a:lnTo>
                      <a:pt x="5847" y="1936"/>
                    </a:lnTo>
                    <a:lnTo>
                      <a:pt x="5808" y="1810"/>
                    </a:lnTo>
                    <a:lnTo>
                      <a:pt x="5769" y="1693"/>
                    </a:lnTo>
                    <a:lnTo>
                      <a:pt x="5720" y="1576"/>
                    </a:lnTo>
                    <a:lnTo>
                      <a:pt x="5672" y="1459"/>
                    </a:lnTo>
                    <a:lnTo>
                      <a:pt x="5613" y="1352"/>
                    </a:lnTo>
                    <a:lnTo>
                      <a:pt x="5545" y="1245"/>
                    </a:lnTo>
                    <a:lnTo>
                      <a:pt x="5487" y="1138"/>
                    </a:lnTo>
                    <a:lnTo>
                      <a:pt x="5409" y="1041"/>
                    </a:lnTo>
                    <a:lnTo>
                      <a:pt x="5331" y="934"/>
                    </a:lnTo>
                    <a:lnTo>
                      <a:pt x="5253" y="847"/>
                    </a:lnTo>
                    <a:lnTo>
                      <a:pt x="5166" y="759"/>
                    </a:lnTo>
                    <a:lnTo>
                      <a:pt x="5078" y="671"/>
                    </a:lnTo>
                    <a:lnTo>
                      <a:pt x="4981" y="594"/>
                    </a:lnTo>
                    <a:lnTo>
                      <a:pt x="4884" y="516"/>
                    </a:lnTo>
                    <a:lnTo>
                      <a:pt x="4787" y="438"/>
                    </a:lnTo>
                    <a:lnTo>
                      <a:pt x="4680" y="370"/>
                    </a:lnTo>
                    <a:lnTo>
                      <a:pt x="4573" y="312"/>
                    </a:lnTo>
                    <a:lnTo>
                      <a:pt x="4456" y="253"/>
                    </a:lnTo>
                    <a:lnTo>
                      <a:pt x="4349" y="205"/>
                    </a:lnTo>
                    <a:lnTo>
                      <a:pt x="4232" y="156"/>
                    </a:lnTo>
                    <a:lnTo>
                      <a:pt x="4106" y="117"/>
                    </a:lnTo>
                    <a:lnTo>
                      <a:pt x="3989" y="78"/>
                    </a:lnTo>
                    <a:lnTo>
                      <a:pt x="3862" y="49"/>
                    </a:lnTo>
                    <a:lnTo>
                      <a:pt x="3736" y="29"/>
                    </a:lnTo>
                    <a:lnTo>
                      <a:pt x="3609" y="10"/>
                    </a:lnTo>
                    <a:lnTo>
                      <a:pt x="347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4"/>
              <p:cNvSpPr/>
              <p:nvPr/>
            </p:nvSpPr>
            <p:spPr>
              <a:xfrm>
                <a:off x="579575" y="4089050"/>
                <a:ext cx="75900" cy="52325"/>
              </a:xfrm>
              <a:custGeom>
                <a:rect b="b" l="l" r="r" t="t"/>
                <a:pathLst>
                  <a:path extrusionOk="0" h="2093" w="3036">
                    <a:moveTo>
                      <a:pt x="0" y="1"/>
                    </a:moveTo>
                    <a:lnTo>
                      <a:pt x="0" y="2092"/>
                    </a:lnTo>
                    <a:lnTo>
                      <a:pt x="3035" y="2092"/>
                    </a:lnTo>
                    <a:lnTo>
                      <a:pt x="3035"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4"/>
              <p:cNvSpPr/>
              <p:nvPr/>
            </p:nvSpPr>
            <p:spPr>
              <a:xfrm>
                <a:off x="665650" y="3794775"/>
                <a:ext cx="32875" cy="20950"/>
              </a:xfrm>
              <a:custGeom>
                <a:rect b="b" l="l" r="r" t="t"/>
                <a:pathLst>
                  <a:path extrusionOk="0" h="838" w="1315">
                    <a:moveTo>
                      <a:pt x="1" y="1"/>
                    </a:moveTo>
                    <a:lnTo>
                      <a:pt x="1" y="837"/>
                    </a:lnTo>
                    <a:lnTo>
                      <a:pt x="1314" y="837"/>
                    </a:lnTo>
                    <a:lnTo>
                      <a:pt x="1314"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4"/>
              <p:cNvSpPr/>
              <p:nvPr/>
            </p:nvSpPr>
            <p:spPr>
              <a:xfrm>
                <a:off x="404450" y="3794775"/>
                <a:ext cx="32875" cy="20950"/>
              </a:xfrm>
              <a:custGeom>
                <a:rect b="b" l="l" r="r" t="t"/>
                <a:pathLst>
                  <a:path extrusionOk="0" h="838" w="1315">
                    <a:moveTo>
                      <a:pt x="1" y="1"/>
                    </a:moveTo>
                    <a:lnTo>
                      <a:pt x="1" y="837"/>
                    </a:lnTo>
                    <a:lnTo>
                      <a:pt x="1314" y="837"/>
                    </a:lnTo>
                    <a:lnTo>
                      <a:pt x="1314"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4"/>
              <p:cNvSpPr/>
              <p:nvPr/>
            </p:nvSpPr>
            <p:spPr>
              <a:xfrm>
                <a:off x="413700" y="3502450"/>
                <a:ext cx="282375" cy="292350"/>
              </a:xfrm>
              <a:custGeom>
                <a:rect b="b" l="l" r="r" t="t"/>
                <a:pathLst>
                  <a:path extrusionOk="0" h="11694" w="11295">
                    <a:moveTo>
                      <a:pt x="3172" y="1"/>
                    </a:moveTo>
                    <a:lnTo>
                      <a:pt x="3007" y="10"/>
                    </a:lnTo>
                    <a:lnTo>
                      <a:pt x="2851" y="20"/>
                    </a:lnTo>
                    <a:lnTo>
                      <a:pt x="2695" y="40"/>
                    </a:lnTo>
                    <a:lnTo>
                      <a:pt x="2540" y="78"/>
                    </a:lnTo>
                    <a:lnTo>
                      <a:pt x="2394" y="117"/>
                    </a:lnTo>
                    <a:lnTo>
                      <a:pt x="2258" y="166"/>
                    </a:lnTo>
                    <a:lnTo>
                      <a:pt x="2112" y="215"/>
                    </a:lnTo>
                    <a:lnTo>
                      <a:pt x="1985" y="283"/>
                    </a:lnTo>
                    <a:lnTo>
                      <a:pt x="1849" y="351"/>
                    </a:lnTo>
                    <a:lnTo>
                      <a:pt x="1732" y="429"/>
                    </a:lnTo>
                    <a:lnTo>
                      <a:pt x="1606" y="506"/>
                    </a:lnTo>
                    <a:lnTo>
                      <a:pt x="1489" y="594"/>
                    </a:lnTo>
                    <a:lnTo>
                      <a:pt x="1382" y="682"/>
                    </a:lnTo>
                    <a:lnTo>
                      <a:pt x="1275" y="779"/>
                    </a:lnTo>
                    <a:lnTo>
                      <a:pt x="1178" y="876"/>
                    </a:lnTo>
                    <a:lnTo>
                      <a:pt x="1080" y="973"/>
                    </a:lnTo>
                    <a:lnTo>
                      <a:pt x="905" y="1187"/>
                    </a:lnTo>
                    <a:lnTo>
                      <a:pt x="750" y="1411"/>
                    </a:lnTo>
                    <a:lnTo>
                      <a:pt x="613" y="1635"/>
                    </a:lnTo>
                    <a:lnTo>
                      <a:pt x="506" y="1859"/>
                    </a:lnTo>
                    <a:lnTo>
                      <a:pt x="419" y="2082"/>
                    </a:lnTo>
                    <a:lnTo>
                      <a:pt x="351" y="2306"/>
                    </a:lnTo>
                    <a:lnTo>
                      <a:pt x="322" y="2520"/>
                    </a:lnTo>
                    <a:lnTo>
                      <a:pt x="312" y="2617"/>
                    </a:lnTo>
                    <a:lnTo>
                      <a:pt x="302" y="2715"/>
                    </a:lnTo>
                    <a:lnTo>
                      <a:pt x="312" y="3250"/>
                    </a:lnTo>
                    <a:lnTo>
                      <a:pt x="341" y="3688"/>
                    </a:lnTo>
                    <a:lnTo>
                      <a:pt x="370" y="4047"/>
                    </a:lnTo>
                    <a:lnTo>
                      <a:pt x="409" y="4359"/>
                    </a:lnTo>
                    <a:lnTo>
                      <a:pt x="448" y="4651"/>
                    </a:lnTo>
                    <a:lnTo>
                      <a:pt x="477" y="4933"/>
                    </a:lnTo>
                    <a:lnTo>
                      <a:pt x="506" y="5254"/>
                    </a:lnTo>
                    <a:lnTo>
                      <a:pt x="516" y="5614"/>
                    </a:lnTo>
                    <a:lnTo>
                      <a:pt x="506" y="5896"/>
                    </a:lnTo>
                    <a:lnTo>
                      <a:pt x="487" y="6178"/>
                    </a:lnTo>
                    <a:lnTo>
                      <a:pt x="468" y="6470"/>
                    </a:lnTo>
                    <a:lnTo>
                      <a:pt x="429" y="6771"/>
                    </a:lnTo>
                    <a:lnTo>
                      <a:pt x="351" y="7404"/>
                    </a:lnTo>
                    <a:lnTo>
                      <a:pt x="254" y="8065"/>
                    </a:lnTo>
                    <a:lnTo>
                      <a:pt x="166" y="8756"/>
                    </a:lnTo>
                    <a:lnTo>
                      <a:pt x="117" y="9116"/>
                    </a:lnTo>
                    <a:lnTo>
                      <a:pt x="78" y="9485"/>
                    </a:lnTo>
                    <a:lnTo>
                      <a:pt x="49" y="9865"/>
                    </a:lnTo>
                    <a:lnTo>
                      <a:pt x="20" y="10254"/>
                    </a:lnTo>
                    <a:lnTo>
                      <a:pt x="10" y="10653"/>
                    </a:lnTo>
                    <a:lnTo>
                      <a:pt x="1" y="11052"/>
                    </a:lnTo>
                    <a:lnTo>
                      <a:pt x="341" y="11129"/>
                    </a:lnTo>
                    <a:lnTo>
                      <a:pt x="711" y="11207"/>
                    </a:lnTo>
                    <a:lnTo>
                      <a:pt x="1090" y="11285"/>
                    </a:lnTo>
                    <a:lnTo>
                      <a:pt x="1489" y="11353"/>
                    </a:lnTo>
                    <a:lnTo>
                      <a:pt x="1898" y="11421"/>
                    </a:lnTo>
                    <a:lnTo>
                      <a:pt x="2326" y="11480"/>
                    </a:lnTo>
                    <a:lnTo>
                      <a:pt x="2773" y="11538"/>
                    </a:lnTo>
                    <a:lnTo>
                      <a:pt x="3240" y="11587"/>
                    </a:lnTo>
                    <a:lnTo>
                      <a:pt x="3814" y="11626"/>
                    </a:lnTo>
                    <a:lnTo>
                      <a:pt x="4378" y="11664"/>
                    </a:lnTo>
                    <a:lnTo>
                      <a:pt x="4923" y="11684"/>
                    </a:lnTo>
                    <a:lnTo>
                      <a:pt x="5468" y="11694"/>
                    </a:lnTo>
                    <a:lnTo>
                      <a:pt x="5828" y="11694"/>
                    </a:lnTo>
                    <a:lnTo>
                      <a:pt x="6363" y="11684"/>
                    </a:lnTo>
                    <a:lnTo>
                      <a:pt x="6917" y="11664"/>
                    </a:lnTo>
                    <a:lnTo>
                      <a:pt x="7481" y="11626"/>
                    </a:lnTo>
                    <a:lnTo>
                      <a:pt x="8055" y="11587"/>
                    </a:lnTo>
                    <a:lnTo>
                      <a:pt x="8513" y="11538"/>
                    </a:lnTo>
                    <a:lnTo>
                      <a:pt x="8960" y="11480"/>
                    </a:lnTo>
                    <a:lnTo>
                      <a:pt x="9398" y="11421"/>
                    </a:lnTo>
                    <a:lnTo>
                      <a:pt x="9806" y="11353"/>
                    </a:lnTo>
                    <a:lnTo>
                      <a:pt x="10205" y="11285"/>
                    </a:lnTo>
                    <a:lnTo>
                      <a:pt x="10585" y="11207"/>
                    </a:lnTo>
                    <a:lnTo>
                      <a:pt x="10945" y="11129"/>
                    </a:lnTo>
                    <a:lnTo>
                      <a:pt x="11295" y="11052"/>
                    </a:lnTo>
                    <a:lnTo>
                      <a:pt x="11285" y="10653"/>
                    </a:lnTo>
                    <a:lnTo>
                      <a:pt x="11275" y="10254"/>
                    </a:lnTo>
                    <a:lnTo>
                      <a:pt x="11256" y="9865"/>
                    </a:lnTo>
                    <a:lnTo>
                      <a:pt x="11227" y="9485"/>
                    </a:lnTo>
                    <a:lnTo>
                      <a:pt x="11149" y="8756"/>
                    </a:lnTo>
                    <a:lnTo>
                      <a:pt x="11071" y="8065"/>
                    </a:lnTo>
                    <a:lnTo>
                      <a:pt x="10993" y="7404"/>
                    </a:lnTo>
                    <a:lnTo>
                      <a:pt x="10915" y="6771"/>
                    </a:lnTo>
                    <a:lnTo>
                      <a:pt x="10886" y="6470"/>
                    </a:lnTo>
                    <a:lnTo>
                      <a:pt x="10867" y="6178"/>
                    </a:lnTo>
                    <a:lnTo>
                      <a:pt x="10857" y="5896"/>
                    </a:lnTo>
                    <a:lnTo>
                      <a:pt x="10847" y="5614"/>
                    </a:lnTo>
                    <a:lnTo>
                      <a:pt x="10857" y="5254"/>
                    </a:lnTo>
                    <a:lnTo>
                      <a:pt x="10867" y="4933"/>
                    </a:lnTo>
                    <a:lnTo>
                      <a:pt x="10915" y="4359"/>
                    </a:lnTo>
                    <a:lnTo>
                      <a:pt x="10945" y="4047"/>
                    </a:lnTo>
                    <a:lnTo>
                      <a:pt x="10964" y="3688"/>
                    </a:lnTo>
                    <a:lnTo>
                      <a:pt x="10984" y="3250"/>
                    </a:lnTo>
                    <a:lnTo>
                      <a:pt x="10993" y="2715"/>
                    </a:lnTo>
                    <a:lnTo>
                      <a:pt x="10984" y="2617"/>
                    </a:lnTo>
                    <a:lnTo>
                      <a:pt x="10974" y="2520"/>
                    </a:lnTo>
                    <a:lnTo>
                      <a:pt x="10935" y="2306"/>
                    </a:lnTo>
                    <a:lnTo>
                      <a:pt x="10877" y="2082"/>
                    </a:lnTo>
                    <a:lnTo>
                      <a:pt x="10789" y="1859"/>
                    </a:lnTo>
                    <a:lnTo>
                      <a:pt x="10682" y="1635"/>
                    </a:lnTo>
                    <a:lnTo>
                      <a:pt x="10546" y="1411"/>
                    </a:lnTo>
                    <a:lnTo>
                      <a:pt x="10390" y="1187"/>
                    </a:lnTo>
                    <a:lnTo>
                      <a:pt x="10215" y="973"/>
                    </a:lnTo>
                    <a:lnTo>
                      <a:pt x="10118" y="876"/>
                    </a:lnTo>
                    <a:lnTo>
                      <a:pt x="10020" y="779"/>
                    </a:lnTo>
                    <a:lnTo>
                      <a:pt x="9913" y="682"/>
                    </a:lnTo>
                    <a:lnTo>
                      <a:pt x="9797" y="594"/>
                    </a:lnTo>
                    <a:lnTo>
                      <a:pt x="9690" y="506"/>
                    </a:lnTo>
                    <a:lnTo>
                      <a:pt x="9563" y="429"/>
                    </a:lnTo>
                    <a:lnTo>
                      <a:pt x="9437" y="351"/>
                    </a:lnTo>
                    <a:lnTo>
                      <a:pt x="9310" y="283"/>
                    </a:lnTo>
                    <a:lnTo>
                      <a:pt x="9174" y="215"/>
                    </a:lnTo>
                    <a:lnTo>
                      <a:pt x="9038" y="166"/>
                    </a:lnTo>
                    <a:lnTo>
                      <a:pt x="8902" y="117"/>
                    </a:lnTo>
                    <a:lnTo>
                      <a:pt x="8746" y="78"/>
                    </a:lnTo>
                    <a:lnTo>
                      <a:pt x="8600" y="40"/>
                    </a:lnTo>
                    <a:lnTo>
                      <a:pt x="8445" y="20"/>
                    </a:lnTo>
                    <a:lnTo>
                      <a:pt x="8289" y="10"/>
                    </a:lnTo>
                    <a:lnTo>
                      <a:pt x="8123"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4"/>
              <p:cNvSpPr/>
              <p:nvPr/>
            </p:nvSpPr>
            <p:spPr>
              <a:xfrm>
                <a:off x="508300" y="3425850"/>
                <a:ext cx="100475" cy="130125"/>
              </a:xfrm>
              <a:custGeom>
                <a:rect b="b" l="l" r="r" t="t"/>
                <a:pathLst>
                  <a:path extrusionOk="0" h="5205" w="4019">
                    <a:moveTo>
                      <a:pt x="3435" y="0"/>
                    </a:moveTo>
                    <a:lnTo>
                      <a:pt x="3357" y="10"/>
                    </a:lnTo>
                    <a:lnTo>
                      <a:pt x="3289" y="39"/>
                    </a:lnTo>
                    <a:lnTo>
                      <a:pt x="3211" y="78"/>
                    </a:lnTo>
                    <a:lnTo>
                      <a:pt x="3133" y="127"/>
                    </a:lnTo>
                    <a:lnTo>
                      <a:pt x="2968" y="253"/>
                    </a:lnTo>
                    <a:lnTo>
                      <a:pt x="2793" y="389"/>
                    </a:lnTo>
                    <a:lnTo>
                      <a:pt x="2608" y="516"/>
                    </a:lnTo>
                    <a:lnTo>
                      <a:pt x="2511" y="584"/>
                    </a:lnTo>
                    <a:lnTo>
                      <a:pt x="2413" y="633"/>
                    </a:lnTo>
                    <a:lnTo>
                      <a:pt x="2316" y="681"/>
                    </a:lnTo>
                    <a:lnTo>
                      <a:pt x="2219" y="720"/>
                    </a:lnTo>
                    <a:lnTo>
                      <a:pt x="2112" y="740"/>
                    </a:lnTo>
                    <a:lnTo>
                      <a:pt x="2014" y="749"/>
                    </a:lnTo>
                    <a:lnTo>
                      <a:pt x="1907" y="740"/>
                    </a:lnTo>
                    <a:lnTo>
                      <a:pt x="1800" y="720"/>
                    </a:lnTo>
                    <a:lnTo>
                      <a:pt x="1703" y="691"/>
                    </a:lnTo>
                    <a:lnTo>
                      <a:pt x="1606" y="652"/>
                    </a:lnTo>
                    <a:lnTo>
                      <a:pt x="1509" y="603"/>
                    </a:lnTo>
                    <a:lnTo>
                      <a:pt x="1411" y="555"/>
                    </a:lnTo>
                    <a:lnTo>
                      <a:pt x="1227" y="438"/>
                    </a:lnTo>
                    <a:lnTo>
                      <a:pt x="1051" y="321"/>
                    </a:lnTo>
                    <a:lnTo>
                      <a:pt x="886" y="224"/>
                    </a:lnTo>
                    <a:lnTo>
                      <a:pt x="808" y="185"/>
                    </a:lnTo>
                    <a:lnTo>
                      <a:pt x="730" y="156"/>
                    </a:lnTo>
                    <a:lnTo>
                      <a:pt x="662" y="136"/>
                    </a:lnTo>
                    <a:lnTo>
                      <a:pt x="594" y="136"/>
                    </a:lnTo>
                    <a:lnTo>
                      <a:pt x="526" y="146"/>
                    </a:lnTo>
                    <a:lnTo>
                      <a:pt x="458" y="175"/>
                    </a:lnTo>
                    <a:lnTo>
                      <a:pt x="400" y="224"/>
                    </a:lnTo>
                    <a:lnTo>
                      <a:pt x="341" y="292"/>
                    </a:lnTo>
                    <a:lnTo>
                      <a:pt x="293" y="380"/>
                    </a:lnTo>
                    <a:lnTo>
                      <a:pt x="244" y="496"/>
                    </a:lnTo>
                    <a:lnTo>
                      <a:pt x="195" y="642"/>
                    </a:lnTo>
                    <a:lnTo>
                      <a:pt x="156" y="808"/>
                    </a:lnTo>
                    <a:lnTo>
                      <a:pt x="127" y="1012"/>
                    </a:lnTo>
                    <a:lnTo>
                      <a:pt x="88" y="1245"/>
                    </a:lnTo>
                    <a:lnTo>
                      <a:pt x="69" y="1508"/>
                    </a:lnTo>
                    <a:lnTo>
                      <a:pt x="40" y="1810"/>
                    </a:lnTo>
                    <a:lnTo>
                      <a:pt x="20" y="2150"/>
                    </a:lnTo>
                    <a:lnTo>
                      <a:pt x="11" y="2530"/>
                    </a:lnTo>
                    <a:lnTo>
                      <a:pt x="1" y="3415"/>
                    </a:lnTo>
                    <a:lnTo>
                      <a:pt x="11" y="3765"/>
                    </a:lnTo>
                    <a:lnTo>
                      <a:pt x="20" y="3911"/>
                    </a:lnTo>
                    <a:lnTo>
                      <a:pt x="40" y="4057"/>
                    </a:lnTo>
                    <a:lnTo>
                      <a:pt x="69" y="4183"/>
                    </a:lnTo>
                    <a:lnTo>
                      <a:pt x="88" y="4310"/>
                    </a:lnTo>
                    <a:lnTo>
                      <a:pt x="127" y="4417"/>
                    </a:lnTo>
                    <a:lnTo>
                      <a:pt x="156" y="4524"/>
                    </a:lnTo>
                    <a:lnTo>
                      <a:pt x="195" y="4611"/>
                    </a:lnTo>
                    <a:lnTo>
                      <a:pt x="244" y="4699"/>
                    </a:lnTo>
                    <a:lnTo>
                      <a:pt x="293" y="4767"/>
                    </a:lnTo>
                    <a:lnTo>
                      <a:pt x="341" y="4835"/>
                    </a:lnTo>
                    <a:lnTo>
                      <a:pt x="400" y="4903"/>
                    </a:lnTo>
                    <a:lnTo>
                      <a:pt x="458" y="4952"/>
                    </a:lnTo>
                    <a:lnTo>
                      <a:pt x="526" y="5000"/>
                    </a:lnTo>
                    <a:lnTo>
                      <a:pt x="594" y="5039"/>
                    </a:lnTo>
                    <a:lnTo>
                      <a:pt x="662" y="5078"/>
                    </a:lnTo>
                    <a:lnTo>
                      <a:pt x="730" y="5107"/>
                    </a:lnTo>
                    <a:lnTo>
                      <a:pt x="886" y="5146"/>
                    </a:lnTo>
                    <a:lnTo>
                      <a:pt x="1051" y="5176"/>
                    </a:lnTo>
                    <a:lnTo>
                      <a:pt x="1227" y="5195"/>
                    </a:lnTo>
                    <a:lnTo>
                      <a:pt x="1411" y="5205"/>
                    </a:lnTo>
                    <a:lnTo>
                      <a:pt x="1606" y="5205"/>
                    </a:lnTo>
                    <a:lnTo>
                      <a:pt x="2014" y="5195"/>
                    </a:lnTo>
                    <a:lnTo>
                      <a:pt x="2413" y="5205"/>
                    </a:lnTo>
                    <a:lnTo>
                      <a:pt x="2608" y="5205"/>
                    </a:lnTo>
                    <a:lnTo>
                      <a:pt x="2793" y="5195"/>
                    </a:lnTo>
                    <a:lnTo>
                      <a:pt x="2968" y="5176"/>
                    </a:lnTo>
                    <a:lnTo>
                      <a:pt x="3133" y="5146"/>
                    </a:lnTo>
                    <a:lnTo>
                      <a:pt x="3289" y="5107"/>
                    </a:lnTo>
                    <a:lnTo>
                      <a:pt x="3357" y="5078"/>
                    </a:lnTo>
                    <a:lnTo>
                      <a:pt x="3435" y="5039"/>
                    </a:lnTo>
                    <a:lnTo>
                      <a:pt x="3493" y="5000"/>
                    </a:lnTo>
                    <a:lnTo>
                      <a:pt x="3561" y="4952"/>
                    </a:lnTo>
                    <a:lnTo>
                      <a:pt x="3620" y="4903"/>
                    </a:lnTo>
                    <a:lnTo>
                      <a:pt x="3678" y="4835"/>
                    </a:lnTo>
                    <a:lnTo>
                      <a:pt x="3727" y="4767"/>
                    </a:lnTo>
                    <a:lnTo>
                      <a:pt x="3775" y="4699"/>
                    </a:lnTo>
                    <a:lnTo>
                      <a:pt x="3824" y="4611"/>
                    </a:lnTo>
                    <a:lnTo>
                      <a:pt x="3863" y="4524"/>
                    </a:lnTo>
                    <a:lnTo>
                      <a:pt x="3902" y="4417"/>
                    </a:lnTo>
                    <a:lnTo>
                      <a:pt x="3931" y="4310"/>
                    </a:lnTo>
                    <a:lnTo>
                      <a:pt x="3960" y="4183"/>
                    </a:lnTo>
                    <a:lnTo>
                      <a:pt x="3980" y="4057"/>
                    </a:lnTo>
                    <a:lnTo>
                      <a:pt x="3999" y="3911"/>
                    </a:lnTo>
                    <a:lnTo>
                      <a:pt x="4009" y="3765"/>
                    </a:lnTo>
                    <a:lnTo>
                      <a:pt x="4018" y="3415"/>
                    </a:lnTo>
                    <a:lnTo>
                      <a:pt x="4009" y="2471"/>
                    </a:lnTo>
                    <a:lnTo>
                      <a:pt x="3999" y="2072"/>
                    </a:lnTo>
                    <a:lnTo>
                      <a:pt x="3980" y="1712"/>
                    </a:lnTo>
                    <a:lnTo>
                      <a:pt x="3960" y="1391"/>
                    </a:lnTo>
                    <a:lnTo>
                      <a:pt x="3931" y="1109"/>
                    </a:lnTo>
                    <a:lnTo>
                      <a:pt x="3902" y="866"/>
                    </a:lnTo>
                    <a:lnTo>
                      <a:pt x="3863" y="662"/>
                    </a:lnTo>
                    <a:lnTo>
                      <a:pt x="3824" y="487"/>
                    </a:lnTo>
                    <a:lnTo>
                      <a:pt x="3775" y="341"/>
                    </a:lnTo>
                    <a:lnTo>
                      <a:pt x="3727" y="224"/>
                    </a:lnTo>
                    <a:lnTo>
                      <a:pt x="3678" y="136"/>
                    </a:lnTo>
                    <a:lnTo>
                      <a:pt x="3620" y="68"/>
                    </a:lnTo>
                    <a:lnTo>
                      <a:pt x="3561" y="29"/>
                    </a:lnTo>
                    <a:lnTo>
                      <a:pt x="3493"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4"/>
              <p:cNvSpPr/>
              <p:nvPr/>
            </p:nvSpPr>
            <p:spPr>
              <a:xfrm>
                <a:off x="508300" y="3437525"/>
                <a:ext cx="100475" cy="89275"/>
              </a:xfrm>
              <a:custGeom>
                <a:rect b="b" l="l" r="r" t="t"/>
                <a:pathLst>
                  <a:path extrusionOk="0" h="3571" w="4019">
                    <a:moveTo>
                      <a:pt x="3814" y="0"/>
                    </a:moveTo>
                    <a:lnTo>
                      <a:pt x="3620" y="98"/>
                    </a:lnTo>
                    <a:lnTo>
                      <a:pt x="3415" y="214"/>
                    </a:lnTo>
                    <a:lnTo>
                      <a:pt x="3201" y="341"/>
                    </a:lnTo>
                    <a:lnTo>
                      <a:pt x="2978" y="467"/>
                    </a:lnTo>
                    <a:lnTo>
                      <a:pt x="2744" y="584"/>
                    </a:lnTo>
                    <a:lnTo>
                      <a:pt x="2618" y="633"/>
                    </a:lnTo>
                    <a:lnTo>
                      <a:pt x="2501" y="681"/>
                    </a:lnTo>
                    <a:lnTo>
                      <a:pt x="2374" y="720"/>
                    </a:lnTo>
                    <a:lnTo>
                      <a:pt x="2248" y="749"/>
                    </a:lnTo>
                    <a:lnTo>
                      <a:pt x="2131" y="759"/>
                    </a:lnTo>
                    <a:lnTo>
                      <a:pt x="2005" y="769"/>
                    </a:lnTo>
                    <a:lnTo>
                      <a:pt x="1878" y="769"/>
                    </a:lnTo>
                    <a:lnTo>
                      <a:pt x="1752" y="749"/>
                    </a:lnTo>
                    <a:lnTo>
                      <a:pt x="1635" y="730"/>
                    </a:lnTo>
                    <a:lnTo>
                      <a:pt x="1509" y="691"/>
                    </a:lnTo>
                    <a:lnTo>
                      <a:pt x="1392" y="662"/>
                    </a:lnTo>
                    <a:lnTo>
                      <a:pt x="1275" y="613"/>
                    </a:lnTo>
                    <a:lnTo>
                      <a:pt x="1042" y="516"/>
                    </a:lnTo>
                    <a:lnTo>
                      <a:pt x="828" y="409"/>
                    </a:lnTo>
                    <a:lnTo>
                      <a:pt x="614" y="302"/>
                    </a:lnTo>
                    <a:lnTo>
                      <a:pt x="409" y="205"/>
                    </a:lnTo>
                    <a:lnTo>
                      <a:pt x="215" y="127"/>
                    </a:lnTo>
                    <a:lnTo>
                      <a:pt x="166" y="302"/>
                    </a:lnTo>
                    <a:lnTo>
                      <a:pt x="127" y="516"/>
                    </a:lnTo>
                    <a:lnTo>
                      <a:pt x="98" y="769"/>
                    </a:lnTo>
                    <a:lnTo>
                      <a:pt x="59" y="1061"/>
                    </a:lnTo>
                    <a:lnTo>
                      <a:pt x="40" y="1401"/>
                    </a:lnTo>
                    <a:lnTo>
                      <a:pt x="20" y="1780"/>
                    </a:lnTo>
                    <a:lnTo>
                      <a:pt x="11" y="2209"/>
                    </a:lnTo>
                    <a:lnTo>
                      <a:pt x="1" y="2685"/>
                    </a:lnTo>
                    <a:lnTo>
                      <a:pt x="205" y="2802"/>
                    </a:lnTo>
                    <a:lnTo>
                      <a:pt x="419" y="2909"/>
                    </a:lnTo>
                    <a:lnTo>
                      <a:pt x="633" y="3016"/>
                    </a:lnTo>
                    <a:lnTo>
                      <a:pt x="857" y="3113"/>
                    </a:lnTo>
                    <a:lnTo>
                      <a:pt x="1090" y="3201"/>
                    </a:lnTo>
                    <a:lnTo>
                      <a:pt x="1324" y="3279"/>
                    </a:lnTo>
                    <a:lnTo>
                      <a:pt x="1557" y="3356"/>
                    </a:lnTo>
                    <a:lnTo>
                      <a:pt x="1810" y="3415"/>
                    </a:lnTo>
                    <a:lnTo>
                      <a:pt x="2063" y="3473"/>
                    </a:lnTo>
                    <a:lnTo>
                      <a:pt x="2316" y="3512"/>
                    </a:lnTo>
                    <a:lnTo>
                      <a:pt x="2579" y="3541"/>
                    </a:lnTo>
                    <a:lnTo>
                      <a:pt x="2851" y="3561"/>
                    </a:lnTo>
                    <a:lnTo>
                      <a:pt x="3123" y="3570"/>
                    </a:lnTo>
                    <a:lnTo>
                      <a:pt x="3406" y="3561"/>
                    </a:lnTo>
                    <a:lnTo>
                      <a:pt x="3697" y="3541"/>
                    </a:lnTo>
                    <a:lnTo>
                      <a:pt x="3989" y="3512"/>
                    </a:lnTo>
                    <a:lnTo>
                      <a:pt x="4009" y="3249"/>
                    </a:lnTo>
                    <a:lnTo>
                      <a:pt x="4018" y="2948"/>
                    </a:lnTo>
                    <a:lnTo>
                      <a:pt x="4018" y="2393"/>
                    </a:lnTo>
                    <a:lnTo>
                      <a:pt x="4009" y="1887"/>
                    </a:lnTo>
                    <a:lnTo>
                      <a:pt x="3989" y="1450"/>
                    </a:lnTo>
                    <a:lnTo>
                      <a:pt x="3970" y="1061"/>
                    </a:lnTo>
                    <a:lnTo>
                      <a:pt x="3941" y="720"/>
                    </a:lnTo>
                    <a:lnTo>
                      <a:pt x="3902" y="438"/>
                    </a:lnTo>
                    <a:lnTo>
                      <a:pt x="3863" y="195"/>
                    </a:lnTo>
                    <a:lnTo>
                      <a:pt x="3814"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4"/>
              <p:cNvSpPr/>
              <p:nvPr/>
            </p:nvSpPr>
            <p:spPr>
              <a:xfrm>
                <a:off x="421000" y="3189700"/>
                <a:ext cx="283350" cy="329550"/>
              </a:xfrm>
              <a:custGeom>
                <a:rect b="b" l="l" r="r" t="t"/>
                <a:pathLst>
                  <a:path extrusionOk="0" h="13182" w="11334">
                    <a:moveTo>
                      <a:pt x="4057" y="0"/>
                    </a:moveTo>
                    <a:lnTo>
                      <a:pt x="3853" y="10"/>
                    </a:lnTo>
                    <a:lnTo>
                      <a:pt x="3639" y="20"/>
                    </a:lnTo>
                    <a:lnTo>
                      <a:pt x="3444" y="49"/>
                    </a:lnTo>
                    <a:lnTo>
                      <a:pt x="3240" y="88"/>
                    </a:lnTo>
                    <a:lnTo>
                      <a:pt x="3045" y="127"/>
                    </a:lnTo>
                    <a:lnTo>
                      <a:pt x="2851" y="185"/>
                    </a:lnTo>
                    <a:lnTo>
                      <a:pt x="2666" y="253"/>
                    </a:lnTo>
                    <a:lnTo>
                      <a:pt x="2481" y="321"/>
                    </a:lnTo>
                    <a:lnTo>
                      <a:pt x="2306" y="409"/>
                    </a:lnTo>
                    <a:lnTo>
                      <a:pt x="2131" y="497"/>
                    </a:lnTo>
                    <a:lnTo>
                      <a:pt x="1956" y="594"/>
                    </a:lnTo>
                    <a:lnTo>
                      <a:pt x="1790" y="701"/>
                    </a:lnTo>
                    <a:lnTo>
                      <a:pt x="1635" y="808"/>
                    </a:lnTo>
                    <a:lnTo>
                      <a:pt x="1479" y="934"/>
                    </a:lnTo>
                    <a:lnTo>
                      <a:pt x="1333" y="1061"/>
                    </a:lnTo>
                    <a:lnTo>
                      <a:pt x="1187" y="1197"/>
                    </a:lnTo>
                    <a:lnTo>
                      <a:pt x="1051" y="1333"/>
                    </a:lnTo>
                    <a:lnTo>
                      <a:pt x="925" y="1479"/>
                    </a:lnTo>
                    <a:lnTo>
                      <a:pt x="808" y="1635"/>
                    </a:lnTo>
                    <a:lnTo>
                      <a:pt x="691" y="1800"/>
                    </a:lnTo>
                    <a:lnTo>
                      <a:pt x="584" y="1965"/>
                    </a:lnTo>
                    <a:lnTo>
                      <a:pt x="487" y="2131"/>
                    </a:lnTo>
                    <a:lnTo>
                      <a:pt x="399" y="2306"/>
                    </a:lnTo>
                    <a:lnTo>
                      <a:pt x="321" y="2491"/>
                    </a:lnTo>
                    <a:lnTo>
                      <a:pt x="244" y="2666"/>
                    </a:lnTo>
                    <a:lnTo>
                      <a:pt x="185" y="2860"/>
                    </a:lnTo>
                    <a:lnTo>
                      <a:pt x="127" y="3055"/>
                    </a:lnTo>
                    <a:lnTo>
                      <a:pt x="78" y="3250"/>
                    </a:lnTo>
                    <a:lnTo>
                      <a:pt x="49" y="3444"/>
                    </a:lnTo>
                    <a:lnTo>
                      <a:pt x="20" y="3648"/>
                    </a:lnTo>
                    <a:lnTo>
                      <a:pt x="0" y="3853"/>
                    </a:lnTo>
                    <a:lnTo>
                      <a:pt x="0" y="4067"/>
                    </a:lnTo>
                    <a:lnTo>
                      <a:pt x="0" y="7510"/>
                    </a:lnTo>
                    <a:lnTo>
                      <a:pt x="0" y="7802"/>
                    </a:lnTo>
                    <a:lnTo>
                      <a:pt x="30" y="8084"/>
                    </a:lnTo>
                    <a:lnTo>
                      <a:pt x="59" y="8367"/>
                    </a:lnTo>
                    <a:lnTo>
                      <a:pt x="117" y="8649"/>
                    </a:lnTo>
                    <a:lnTo>
                      <a:pt x="176" y="8921"/>
                    </a:lnTo>
                    <a:lnTo>
                      <a:pt x="253" y="9193"/>
                    </a:lnTo>
                    <a:lnTo>
                      <a:pt x="341" y="9456"/>
                    </a:lnTo>
                    <a:lnTo>
                      <a:pt x="448" y="9709"/>
                    </a:lnTo>
                    <a:lnTo>
                      <a:pt x="555" y="9962"/>
                    </a:lnTo>
                    <a:lnTo>
                      <a:pt x="681" y="10205"/>
                    </a:lnTo>
                    <a:lnTo>
                      <a:pt x="818" y="10448"/>
                    </a:lnTo>
                    <a:lnTo>
                      <a:pt x="973" y="10672"/>
                    </a:lnTo>
                    <a:lnTo>
                      <a:pt x="1129" y="10896"/>
                    </a:lnTo>
                    <a:lnTo>
                      <a:pt x="1294" y="11110"/>
                    </a:lnTo>
                    <a:lnTo>
                      <a:pt x="1479" y="11314"/>
                    </a:lnTo>
                    <a:lnTo>
                      <a:pt x="1664" y="11518"/>
                    </a:lnTo>
                    <a:lnTo>
                      <a:pt x="1858" y="11703"/>
                    </a:lnTo>
                    <a:lnTo>
                      <a:pt x="2063" y="11878"/>
                    </a:lnTo>
                    <a:lnTo>
                      <a:pt x="2277" y="12053"/>
                    </a:lnTo>
                    <a:lnTo>
                      <a:pt x="2501" y="12209"/>
                    </a:lnTo>
                    <a:lnTo>
                      <a:pt x="2734" y="12355"/>
                    </a:lnTo>
                    <a:lnTo>
                      <a:pt x="2967" y="12491"/>
                    </a:lnTo>
                    <a:lnTo>
                      <a:pt x="3211" y="12618"/>
                    </a:lnTo>
                    <a:lnTo>
                      <a:pt x="3464" y="12734"/>
                    </a:lnTo>
                    <a:lnTo>
                      <a:pt x="3726" y="12832"/>
                    </a:lnTo>
                    <a:lnTo>
                      <a:pt x="3989" y="12919"/>
                    </a:lnTo>
                    <a:lnTo>
                      <a:pt x="4252" y="12997"/>
                    </a:lnTo>
                    <a:lnTo>
                      <a:pt x="4524" y="13065"/>
                    </a:lnTo>
                    <a:lnTo>
                      <a:pt x="4806" y="13114"/>
                    </a:lnTo>
                    <a:lnTo>
                      <a:pt x="5088" y="13153"/>
                    </a:lnTo>
                    <a:lnTo>
                      <a:pt x="5380" y="13172"/>
                    </a:lnTo>
                    <a:lnTo>
                      <a:pt x="5662" y="13182"/>
                    </a:lnTo>
                    <a:lnTo>
                      <a:pt x="5954" y="13172"/>
                    </a:lnTo>
                    <a:lnTo>
                      <a:pt x="6246" y="13153"/>
                    </a:lnTo>
                    <a:lnTo>
                      <a:pt x="6528" y="13114"/>
                    </a:lnTo>
                    <a:lnTo>
                      <a:pt x="6800" y="13065"/>
                    </a:lnTo>
                    <a:lnTo>
                      <a:pt x="7082" y="12997"/>
                    </a:lnTo>
                    <a:lnTo>
                      <a:pt x="7345" y="12919"/>
                    </a:lnTo>
                    <a:lnTo>
                      <a:pt x="7608" y="12832"/>
                    </a:lnTo>
                    <a:lnTo>
                      <a:pt x="7870" y="12734"/>
                    </a:lnTo>
                    <a:lnTo>
                      <a:pt x="8114" y="12618"/>
                    </a:lnTo>
                    <a:lnTo>
                      <a:pt x="8367" y="12491"/>
                    </a:lnTo>
                    <a:lnTo>
                      <a:pt x="8600" y="12355"/>
                    </a:lnTo>
                    <a:lnTo>
                      <a:pt x="8833" y="12209"/>
                    </a:lnTo>
                    <a:lnTo>
                      <a:pt x="9047" y="12053"/>
                    </a:lnTo>
                    <a:lnTo>
                      <a:pt x="9261" y="11878"/>
                    </a:lnTo>
                    <a:lnTo>
                      <a:pt x="9476" y="11703"/>
                    </a:lnTo>
                    <a:lnTo>
                      <a:pt x="9670" y="11518"/>
                    </a:lnTo>
                    <a:lnTo>
                      <a:pt x="9855" y="11314"/>
                    </a:lnTo>
                    <a:lnTo>
                      <a:pt x="10040" y="11110"/>
                    </a:lnTo>
                    <a:lnTo>
                      <a:pt x="10205" y="10896"/>
                    </a:lnTo>
                    <a:lnTo>
                      <a:pt x="10361" y="10672"/>
                    </a:lnTo>
                    <a:lnTo>
                      <a:pt x="10507" y="10448"/>
                    </a:lnTo>
                    <a:lnTo>
                      <a:pt x="10643" y="10205"/>
                    </a:lnTo>
                    <a:lnTo>
                      <a:pt x="10769" y="9962"/>
                    </a:lnTo>
                    <a:lnTo>
                      <a:pt x="10886" y="9709"/>
                    </a:lnTo>
                    <a:lnTo>
                      <a:pt x="10993" y="9456"/>
                    </a:lnTo>
                    <a:lnTo>
                      <a:pt x="11081" y="9193"/>
                    </a:lnTo>
                    <a:lnTo>
                      <a:pt x="11158" y="8921"/>
                    </a:lnTo>
                    <a:lnTo>
                      <a:pt x="11217" y="8649"/>
                    </a:lnTo>
                    <a:lnTo>
                      <a:pt x="11265" y="8367"/>
                    </a:lnTo>
                    <a:lnTo>
                      <a:pt x="11304" y="8084"/>
                    </a:lnTo>
                    <a:lnTo>
                      <a:pt x="11324" y="7802"/>
                    </a:lnTo>
                    <a:lnTo>
                      <a:pt x="11334" y="7510"/>
                    </a:lnTo>
                    <a:lnTo>
                      <a:pt x="11334" y="4417"/>
                    </a:lnTo>
                    <a:lnTo>
                      <a:pt x="11324" y="4193"/>
                    </a:lnTo>
                    <a:lnTo>
                      <a:pt x="11314" y="3969"/>
                    </a:lnTo>
                    <a:lnTo>
                      <a:pt x="11285" y="3746"/>
                    </a:lnTo>
                    <a:lnTo>
                      <a:pt x="11246" y="3532"/>
                    </a:lnTo>
                    <a:lnTo>
                      <a:pt x="11197" y="3318"/>
                    </a:lnTo>
                    <a:lnTo>
                      <a:pt x="11139" y="3113"/>
                    </a:lnTo>
                    <a:lnTo>
                      <a:pt x="11061" y="2909"/>
                    </a:lnTo>
                    <a:lnTo>
                      <a:pt x="10983" y="2705"/>
                    </a:lnTo>
                    <a:lnTo>
                      <a:pt x="10896" y="2510"/>
                    </a:lnTo>
                    <a:lnTo>
                      <a:pt x="10799" y="2316"/>
                    </a:lnTo>
                    <a:lnTo>
                      <a:pt x="10692" y="2131"/>
                    </a:lnTo>
                    <a:lnTo>
                      <a:pt x="10575" y="1956"/>
                    </a:lnTo>
                    <a:lnTo>
                      <a:pt x="10458" y="1781"/>
                    </a:lnTo>
                    <a:lnTo>
                      <a:pt x="10322" y="1615"/>
                    </a:lnTo>
                    <a:lnTo>
                      <a:pt x="10186" y="1450"/>
                    </a:lnTo>
                    <a:lnTo>
                      <a:pt x="10040" y="1304"/>
                    </a:lnTo>
                    <a:lnTo>
                      <a:pt x="9884" y="1158"/>
                    </a:lnTo>
                    <a:lnTo>
                      <a:pt x="9719" y="1012"/>
                    </a:lnTo>
                    <a:lnTo>
                      <a:pt x="9553" y="886"/>
                    </a:lnTo>
                    <a:lnTo>
                      <a:pt x="9378" y="759"/>
                    </a:lnTo>
                    <a:lnTo>
                      <a:pt x="9203" y="642"/>
                    </a:lnTo>
                    <a:lnTo>
                      <a:pt x="9018" y="535"/>
                    </a:lnTo>
                    <a:lnTo>
                      <a:pt x="8824" y="438"/>
                    </a:lnTo>
                    <a:lnTo>
                      <a:pt x="8629" y="351"/>
                    </a:lnTo>
                    <a:lnTo>
                      <a:pt x="8435" y="273"/>
                    </a:lnTo>
                    <a:lnTo>
                      <a:pt x="8230" y="205"/>
                    </a:lnTo>
                    <a:lnTo>
                      <a:pt x="8016" y="146"/>
                    </a:lnTo>
                    <a:lnTo>
                      <a:pt x="7802" y="98"/>
                    </a:lnTo>
                    <a:lnTo>
                      <a:pt x="7588" y="59"/>
                    </a:lnTo>
                    <a:lnTo>
                      <a:pt x="7365" y="30"/>
                    </a:lnTo>
                    <a:lnTo>
                      <a:pt x="7141" y="10"/>
                    </a:lnTo>
                    <a:lnTo>
                      <a:pt x="6917"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4"/>
              <p:cNvSpPr/>
              <p:nvPr/>
            </p:nvSpPr>
            <p:spPr>
              <a:xfrm>
                <a:off x="562775" y="3373075"/>
                <a:ext cx="46000" cy="19725"/>
              </a:xfrm>
              <a:custGeom>
                <a:rect b="b" l="l" r="r" t="t"/>
                <a:pathLst>
                  <a:path extrusionOk="0" h="789" w="1840">
                    <a:moveTo>
                      <a:pt x="779" y="0"/>
                    </a:moveTo>
                    <a:lnTo>
                      <a:pt x="604" y="10"/>
                    </a:lnTo>
                    <a:lnTo>
                      <a:pt x="448" y="49"/>
                    </a:lnTo>
                    <a:lnTo>
                      <a:pt x="302" y="98"/>
                    </a:lnTo>
                    <a:lnTo>
                      <a:pt x="234" y="127"/>
                    </a:lnTo>
                    <a:lnTo>
                      <a:pt x="186" y="166"/>
                    </a:lnTo>
                    <a:lnTo>
                      <a:pt x="127" y="195"/>
                    </a:lnTo>
                    <a:lnTo>
                      <a:pt x="88" y="244"/>
                    </a:lnTo>
                    <a:lnTo>
                      <a:pt x="50" y="282"/>
                    </a:lnTo>
                    <a:lnTo>
                      <a:pt x="20" y="331"/>
                    </a:lnTo>
                    <a:lnTo>
                      <a:pt x="11" y="380"/>
                    </a:lnTo>
                    <a:lnTo>
                      <a:pt x="1" y="438"/>
                    </a:lnTo>
                    <a:lnTo>
                      <a:pt x="1" y="487"/>
                    </a:lnTo>
                    <a:lnTo>
                      <a:pt x="11" y="526"/>
                    </a:lnTo>
                    <a:lnTo>
                      <a:pt x="30" y="565"/>
                    </a:lnTo>
                    <a:lnTo>
                      <a:pt x="50" y="594"/>
                    </a:lnTo>
                    <a:lnTo>
                      <a:pt x="88" y="613"/>
                    </a:lnTo>
                    <a:lnTo>
                      <a:pt x="137" y="633"/>
                    </a:lnTo>
                    <a:lnTo>
                      <a:pt x="244" y="662"/>
                    </a:lnTo>
                    <a:lnTo>
                      <a:pt x="380" y="672"/>
                    </a:lnTo>
                    <a:lnTo>
                      <a:pt x="536" y="681"/>
                    </a:lnTo>
                    <a:lnTo>
                      <a:pt x="711" y="691"/>
                    </a:lnTo>
                    <a:lnTo>
                      <a:pt x="896" y="710"/>
                    </a:lnTo>
                    <a:lnTo>
                      <a:pt x="1081" y="730"/>
                    </a:lnTo>
                    <a:lnTo>
                      <a:pt x="1256" y="749"/>
                    </a:lnTo>
                    <a:lnTo>
                      <a:pt x="1411" y="769"/>
                    </a:lnTo>
                    <a:lnTo>
                      <a:pt x="1548" y="788"/>
                    </a:lnTo>
                    <a:lnTo>
                      <a:pt x="1664" y="779"/>
                    </a:lnTo>
                    <a:lnTo>
                      <a:pt x="1713" y="769"/>
                    </a:lnTo>
                    <a:lnTo>
                      <a:pt x="1752" y="749"/>
                    </a:lnTo>
                    <a:lnTo>
                      <a:pt x="1781" y="730"/>
                    </a:lnTo>
                    <a:lnTo>
                      <a:pt x="1810" y="701"/>
                    </a:lnTo>
                    <a:lnTo>
                      <a:pt x="1830" y="662"/>
                    </a:lnTo>
                    <a:lnTo>
                      <a:pt x="1839" y="613"/>
                    </a:lnTo>
                    <a:lnTo>
                      <a:pt x="1839" y="555"/>
                    </a:lnTo>
                    <a:lnTo>
                      <a:pt x="1830" y="506"/>
                    </a:lnTo>
                    <a:lnTo>
                      <a:pt x="1810" y="458"/>
                    </a:lnTo>
                    <a:lnTo>
                      <a:pt x="1781" y="409"/>
                    </a:lnTo>
                    <a:lnTo>
                      <a:pt x="1752" y="360"/>
                    </a:lnTo>
                    <a:lnTo>
                      <a:pt x="1713" y="312"/>
                    </a:lnTo>
                    <a:lnTo>
                      <a:pt x="1664" y="263"/>
                    </a:lnTo>
                    <a:lnTo>
                      <a:pt x="1606" y="224"/>
                    </a:lnTo>
                    <a:lnTo>
                      <a:pt x="1470" y="146"/>
                    </a:lnTo>
                    <a:lnTo>
                      <a:pt x="1324" y="88"/>
                    </a:lnTo>
                    <a:lnTo>
                      <a:pt x="1149" y="39"/>
                    </a:lnTo>
                    <a:lnTo>
                      <a:pt x="964" y="10"/>
                    </a:lnTo>
                    <a:lnTo>
                      <a:pt x="779"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4"/>
              <p:cNvSpPr/>
              <p:nvPr/>
            </p:nvSpPr>
            <p:spPr>
              <a:xfrm>
                <a:off x="528250" y="3401050"/>
                <a:ext cx="86350" cy="32350"/>
              </a:xfrm>
              <a:custGeom>
                <a:rect b="b" l="l" r="r" t="t"/>
                <a:pathLst>
                  <a:path extrusionOk="0" h="1294" w="3454">
                    <a:moveTo>
                      <a:pt x="390" y="0"/>
                    </a:moveTo>
                    <a:lnTo>
                      <a:pt x="302" y="20"/>
                    </a:lnTo>
                    <a:lnTo>
                      <a:pt x="205" y="49"/>
                    </a:lnTo>
                    <a:lnTo>
                      <a:pt x="156" y="68"/>
                    </a:lnTo>
                    <a:lnTo>
                      <a:pt x="108" y="97"/>
                    </a:lnTo>
                    <a:lnTo>
                      <a:pt x="69" y="136"/>
                    </a:lnTo>
                    <a:lnTo>
                      <a:pt x="39" y="175"/>
                    </a:lnTo>
                    <a:lnTo>
                      <a:pt x="10" y="234"/>
                    </a:lnTo>
                    <a:lnTo>
                      <a:pt x="0" y="302"/>
                    </a:lnTo>
                    <a:lnTo>
                      <a:pt x="0" y="379"/>
                    </a:lnTo>
                    <a:lnTo>
                      <a:pt x="10" y="467"/>
                    </a:lnTo>
                    <a:lnTo>
                      <a:pt x="146" y="321"/>
                    </a:lnTo>
                    <a:lnTo>
                      <a:pt x="195" y="379"/>
                    </a:lnTo>
                    <a:lnTo>
                      <a:pt x="273" y="467"/>
                    </a:lnTo>
                    <a:lnTo>
                      <a:pt x="399" y="574"/>
                    </a:lnTo>
                    <a:lnTo>
                      <a:pt x="555" y="700"/>
                    </a:lnTo>
                    <a:lnTo>
                      <a:pt x="759" y="837"/>
                    </a:lnTo>
                    <a:lnTo>
                      <a:pt x="876" y="905"/>
                    </a:lnTo>
                    <a:lnTo>
                      <a:pt x="1002" y="963"/>
                    </a:lnTo>
                    <a:lnTo>
                      <a:pt x="1139" y="1031"/>
                    </a:lnTo>
                    <a:lnTo>
                      <a:pt x="1285" y="1080"/>
                    </a:lnTo>
                    <a:lnTo>
                      <a:pt x="1450" y="1138"/>
                    </a:lnTo>
                    <a:lnTo>
                      <a:pt x="1615" y="1177"/>
                    </a:lnTo>
                    <a:lnTo>
                      <a:pt x="1829" y="1226"/>
                    </a:lnTo>
                    <a:lnTo>
                      <a:pt x="2034" y="1255"/>
                    </a:lnTo>
                    <a:lnTo>
                      <a:pt x="2218" y="1284"/>
                    </a:lnTo>
                    <a:lnTo>
                      <a:pt x="2394" y="1294"/>
                    </a:lnTo>
                    <a:lnTo>
                      <a:pt x="2715" y="1294"/>
                    </a:lnTo>
                    <a:lnTo>
                      <a:pt x="2851" y="1284"/>
                    </a:lnTo>
                    <a:lnTo>
                      <a:pt x="2968" y="1265"/>
                    </a:lnTo>
                    <a:lnTo>
                      <a:pt x="3182" y="1236"/>
                    </a:lnTo>
                    <a:lnTo>
                      <a:pt x="3327" y="1197"/>
                    </a:lnTo>
                    <a:lnTo>
                      <a:pt x="3425" y="1167"/>
                    </a:lnTo>
                    <a:lnTo>
                      <a:pt x="3454" y="1148"/>
                    </a:lnTo>
                    <a:lnTo>
                      <a:pt x="3104" y="807"/>
                    </a:lnTo>
                    <a:lnTo>
                      <a:pt x="3201" y="1080"/>
                    </a:lnTo>
                    <a:lnTo>
                      <a:pt x="2861" y="1090"/>
                    </a:lnTo>
                    <a:lnTo>
                      <a:pt x="2539" y="1090"/>
                    </a:lnTo>
                    <a:lnTo>
                      <a:pt x="2248" y="1060"/>
                    </a:lnTo>
                    <a:lnTo>
                      <a:pt x="1975" y="1021"/>
                    </a:lnTo>
                    <a:lnTo>
                      <a:pt x="1732" y="963"/>
                    </a:lnTo>
                    <a:lnTo>
                      <a:pt x="1508" y="895"/>
                    </a:lnTo>
                    <a:lnTo>
                      <a:pt x="1294" y="827"/>
                    </a:lnTo>
                    <a:lnTo>
                      <a:pt x="1109" y="739"/>
                    </a:lnTo>
                    <a:lnTo>
                      <a:pt x="954" y="652"/>
                    </a:lnTo>
                    <a:lnTo>
                      <a:pt x="808" y="564"/>
                    </a:lnTo>
                    <a:lnTo>
                      <a:pt x="681" y="486"/>
                    </a:lnTo>
                    <a:lnTo>
                      <a:pt x="574" y="399"/>
                    </a:lnTo>
                    <a:lnTo>
                      <a:pt x="487" y="321"/>
                    </a:lnTo>
                    <a:lnTo>
                      <a:pt x="409" y="253"/>
                    </a:lnTo>
                    <a:lnTo>
                      <a:pt x="322" y="156"/>
                    </a:lnTo>
                    <a:lnTo>
                      <a:pt x="477"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4"/>
              <p:cNvSpPr/>
              <p:nvPr/>
            </p:nvSpPr>
            <p:spPr>
              <a:xfrm>
                <a:off x="693375" y="3329050"/>
                <a:ext cx="60350" cy="88300"/>
              </a:xfrm>
              <a:custGeom>
                <a:rect b="b" l="l" r="r" t="t"/>
                <a:pathLst>
                  <a:path extrusionOk="0" h="3532" w="2414">
                    <a:moveTo>
                      <a:pt x="1246" y="1"/>
                    </a:moveTo>
                    <a:lnTo>
                      <a:pt x="1129" y="20"/>
                    </a:lnTo>
                    <a:lnTo>
                      <a:pt x="1013" y="59"/>
                    </a:lnTo>
                    <a:lnTo>
                      <a:pt x="896" y="117"/>
                    </a:lnTo>
                    <a:lnTo>
                      <a:pt x="789" y="185"/>
                    </a:lnTo>
                    <a:lnTo>
                      <a:pt x="682" y="273"/>
                    </a:lnTo>
                    <a:lnTo>
                      <a:pt x="575" y="370"/>
                    </a:lnTo>
                    <a:lnTo>
                      <a:pt x="487" y="477"/>
                    </a:lnTo>
                    <a:lnTo>
                      <a:pt x="390" y="594"/>
                    </a:lnTo>
                    <a:lnTo>
                      <a:pt x="312" y="730"/>
                    </a:lnTo>
                    <a:lnTo>
                      <a:pt x="234" y="876"/>
                    </a:lnTo>
                    <a:lnTo>
                      <a:pt x="176" y="1032"/>
                    </a:lnTo>
                    <a:lnTo>
                      <a:pt x="118" y="1187"/>
                    </a:lnTo>
                    <a:lnTo>
                      <a:pt x="69" y="1362"/>
                    </a:lnTo>
                    <a:lnTo>
                      <a:pt x="40" y="1538"/>
                    </a:lnTo>
                    <a:lnTo>
                      <a:pt x="11" y="1722"/>
                    </a:lnTo>
                    <a:lnTo>
                      <a:pt x="1" y="1898"/>
                    </a:lnTo>
                    <a:lnTo>
                      <a:pt x="1" y="2073"/>
                    </a:lnTo>
                    <a:lnTo>
                      <a:pt x="20" y="2238"/>
                    </a:lnTo>
                    <a:lnTo>
                      <a:pt x="40" y="2403"/>
                    </a:lnTo>
                    <a:lnTo>
                      <a:pt x="79" y="2559"/>
                    </a:lnTo>
                    <a:lnTo>
                      <a:pt x="118" y="2705"/>
                    </a:lnTo>
                    <a:lnTo>
                      <a:pt x="176" y="2841"/>
                    </a:lnTo>
                    <a:lnTo>
                      <a:pt x="244" y="2968"/>
                    </a:lnTo>
                    <a:lnTo>
                      <a:pt x="312" y="3094"/>
                    </a:lnTo>
                    <a:lnTo>
                      <a:pt x="400" y="3191"/>
                    </a:lnTo>
                    <a:lnTo>
                      <a:pt x="487" y="3289"/>
                    </a:lnTo>
                    <a:lnTo>
                      <a:pt x="584" y="3366"/>
                    </a:lnTo>
                    <a:lnTo>
                      <a:pt x="691" y="3435"/>
                    </a:lnTo>
                    <a:lnTo>
                      <a:pt x="808" y="3483"/>
                    </a:lnTo>
                    <a:lnTo>
                      <a:pt x="925" y="3512"/>
                    </a:lnTo>
                    <a:lnTo>
                      <a:pt x="1042" y="3532"/>
                    </a:lnTo>
                    <a:lnTo>
                      <a:pt x="1168" y="3522"/>
                    </a:lnTo>
                    <a:lnTo>
                      <a:pt x="1285" y="3503"/>
                    </a:lnTo>
                    <a:lnTo>
                      <a:pt x="1402" y="3464"/>
                    </a:lnTo>
                    <a:lnTo>
                      <a:pt x="1518" y="3405"/>
                    </a:lnTo>
                    <a:lnTo>
                      <a:pt x="1625" y="3337"/>
                    </a:lnTo>
                    <a:lnTo>
                      <a:pt x="1732" y="3259"/>
                    </a:lnTo>
                    <a:lnTo>
                      <a:pt x="1830" y="3162"/>
                    </a:lnTo>
                    <a:lnTo>
                      <a:pt x="1927" y="3045"/>
                    </a:lnTo>
                    <a:lnTo>
                      <a:pt x="2014" y="2929"/>
                    </a:lnTo>
                    <a:lnTo>
                      <a:pt x="2102" y="2793"/>
                    </a:lnTo>
                    <a:lnTo>
                      <a:pt x="2170" y="2647"/>
                    </a:lnTo>
                    <a:lnTo>
                      <a:pt x="2238" y="2491"/>
                    </a:lnTo>
                    <a:lnTo>
                      <a:pt x="2297" y="2335"/>
                    </a:lnTo>
                    <a:lnTo>
                      <a:pt x="2345" y="2160"/>
                    </a:lnTo>
                    <a:lnTo>
                      <a:pt x="2374" y="1985"/>
                    </a:lnTo>
                    <a:lnTo>
                      <a:pt x="2404" y="1800"/>
                    </a:lnTo>
                    <a:lnTo>
                      <a:pt x="2413" y="1625"/>
                    </a:lnTo>
                    <a:lnTo>
                      <a:pt x="2404" y="1450"/>
                    </a:lnTo>
                    <a:lnTo>
                      <a:pt x="2394" y="1285"/>
                    </a:lnTo>
                    <a:lnTo>
                      <a:pt x="2374" y="1119"/>
                    </a:lnTo>
                    <a:lnTo>
                      <a:pt x="2336" y="964"/>
                    </a:lnTo>
                    <a:lnTo>
                      <a:pt x="2287" y="818"/>
                    </a:lnTo>
                    <a:lnTo>
                      <a:pt x="2238" y="682"/>
                    </a:lnTo>
                    <a:lnTo>
                      <a:pt x="2170" y="555"/>
                    </a:lnTo>
                    <a:lnTo>
                      <a:pt x="2092" y="429"/>
                    </a:lnTo>
                    <a:lnTo>
                      <a:pt x="2014" y="331"/>
                    </a:lnTo>
                    <a:lnTo>
                      <a:pt x="1927" y="234"/>
                    </a:lnTo>
                    <a:lnTo>
                      <a:pt x="1830" y="156"/>
                    </a:lnTo>
                    <a:lnTo>
                      <a:pt x="1723" y="88"/>
                    </a:lnTo>
                    <a:lnTo>
                      <a:pt x="1606" y="39"/>
                    </a:lnTo>
                    <a:lnTo>
                      <a:pt x="1489" y="10"/>
                    </a:lnTo>
                    <a:lnTo>
                      <a:pt x="1372"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4"/>
              <p:cNvSpPr/>
              <p:nvPr/>
            </p:nvSpPr>
            <p:spPr>
              <a:xfrm>
                <a:off x="370650" y="3329050"/>
                <a:ext cx="60350" cy="88300"/>
              </a:xfrm>
              <a:custGeom>
                <a:rect b="b" l="l" r="r" t="t"/>
                <a:pathLst>
                  <a:path extrusionOk="0" h="3532" w="2414">
                    <a:moveTo>
                      <a:pt x="1042" y="1"/>
                    </a:moveTo>
                    <a:lnTo>
                      <a:pt x="925" y="10"/>
                    </a:lnTo>
                    <a:lnTo>
                      <a:pt x="808" y="39"/>
                    </a:lnTo>
                    <a:lnTo>
                      <a:pt x="691" y="88"/>
                    </a:lnTo>
                    <a:lnTo>
                      <a:pt x="594" y="156"/>
                    </a:lnTo>
                    <a:lnTo>
                      <a:pt x="487" y="234"/>
                    </a:lnTo>
                    <a:lnTo>
                      <a:pt x="400" y="331"/>
                    </a:lnTo>
                    <a:lnTo>
                      <a:pt x="322" y="429"/>
                    </a:lnTo>
                    <a:lnTo>
                      <a:pt x="244" y="555"/>
                    </a:lnTo>
                    <a:lnTo>
                      <a:pt x="176" y="682"/>
                    </a:lnTo>
                    <a:lnTo>
                      <a:pt x="127" y="818"/>
                    </a:lnTo>
                    <a:lnTo>
                      <a:pt x="79" y="964"/>
                    </a:lnTo>
                    <a:lnTo>
                      <a:pt x="40" y="1119"/>
                    </a:lnTo>
                    <a:lnTo>
                      <a:pt x="20" y="1285"/>
                    </a:lnTo>
                    <a:lnTo>
                      <a:pt x="10" y="1450"/>
                    </a:lnTo>
                    <a:lnTo>
                      <a:pt x="1" y="1625"/>
                    </a:lnTo>
                    <a:lnTo>
                      <a:pt x="20" y="1800"/>
                    </a:lnTo>
                    <a:lnTo>
                      <a:pt x="40" y="1985"/>
                    </a:lnTo>
                    <a:lnTo>
                      <a:pt x="69" y="2160"/>
                    </a:lnTo>
                    <a:lnTo>
                      <a:pt x="117" y="2335"/>
                    </a:lnTo>
                    <a:lnTo>
                      <a:pt x="176" y="2491"/>
                    </a:lnTo>
                    <a:lnTo>
                      <a:pt x="244" y="2647"/>
                    </a:lnTo>
                    <a:lnTo>
                      <a:pt x="312" y="2793"/>
                    </a:lnTo>
                    <a:lnTo>
                      <a:pt x="400" y="2929"/>
                    </a:lnTo>
                    <a:lnTo>
                      <a:pt x="487" y="3045"/>
                    </a:lnTo>
                    <a:lnTo>
                      <a:pt x="584" y="3162"/>
                    </a:lnTo>
                    <a:lnTo>
                      <a:pt x="682" y="3259"/>
                    </a:lnTo>
                    <a:lnTo>
                      <a:pt x="789" y="3337"/>
                    </a:lnTo>
                    <a:lnTo>
                      <a:pt x="905" y="3405"/>
                    </a:lnTo>
                    <a:lnTo>
                      <a:pt x="1012" y="3464"/>
                    </a:lnTo>
                    <a:lnTo>
                      <a:pt x="1129" y="3503"/>
                    </a:lnTo>
                    <a:lnTo>
                      <a:pt x="1256" y="3522"/>
                    </a:lnTo>
                    <a:lnTo>
                      <a:pt x="1372" y="3532"/>
                    </a:lnTo>
                    <a:lnTo>
                      <a:pt x="1489" y="3512"/>
                    </a:lnTo>
                    <a:lnTo>
                      <a:pt x="1616" y="3483"/>
                    </a:lnTo>
                    <a:lnTo>
                      <a:pt x="1723" y="3435"/>
                    </a:lnTo>
                    <a:lnTo>
                      <a:pt x="1830" y="3366"/>
                    </a:lnTo>
                    <a:lnTo>
                      <a:pt x="1927" y="3289"/>
                    </a:lnTo>
                    <a:lnTo>
                      <a:pt x="2014" y="3191"/>
                    </a:lnTo>
                    <a:lnTo>
                      <a:pt x="2102" y="3094"/>
                    </a:lnTo>
                    <a:lnTo>
                      <a:pt x="2170" y="2968"/>
                    </a:lnTo>
                    <a:lnTo>
                      <a:pt x="2238" y="2841"/>
                    </a:lnTo>
                    <a:lnTo>
                      <a:pt x="2297" y="2705"/>
                    </a:lnTo>
                    <a:lnTo>
                      <a:pt x="2335" y="2559"/>
                    </a:lnTo>
                    <a:lnTo>
                      <a:pt x="2374" y="2403"/>
                    </a:lnTo>
                    <a:lnTo>
                      <a:pt x="2394" y="2238"/>
                    </a:lnTo>
                    <a:lnTo>
                      <a:pt x="2413" y="2073"/>
                    </a:lnTo>
                    <a:lnTo>
                      <a:pt x="2413" y="1898"/>
                    </a:lnTo>
                    <a:lnTo>
                      <a:pt x="2404" y="1722"/>
                    </a:lnTo>
                    <a:lnTo>
                      <a:pt x="2384" y="1538"/>
                    </a:lnTo>
                    <a:lnTo>
                      <a:pt x="2345" y="1362"/>
                    </a:lnTo>
                    <a:lnTo>
                      <a:pt x="2297" y="1187"/>
                    </a:lnTo>
                    <a:lnTo>
                      <a:pt x="2238" y="1032"/>
                    </a:lnTo>
                    <a:lnTo>
                      <a:pt x="2180" y="876"/>
                    </a:lnTo>
                    <a:lnTo>
                      <a:pt x="2102" y="730"/>
                    </a:lnTo>
                    <a:lnTo>
                      <a:pt x="2024" y="594"/>
                    </a:lnTo>
                    <a:lnTo>
                      <a:pt x="1937" y="477"/>
                    </a:lnTo>
                    <a:lnTo>
                      <a:pt x="1839" y="370"/>
                    </a:lnTo>
                    <a:lnTo>
                      <a:pt x="1732" y="273"/>
                    </a:lnTo>
                    <a:lnTo>
                      <a:pt x="1625" y="185"/>
                    </a:lnTo>
                    <a:lnTo>
                      <a:pt x="1518" y="117"/>
                    </a:lnTo>
                    <a:lnTo>
                      <a:pt x="1402" y="59"/>
                    </a:lnTo>
                    <a:lnTo>
                      <a:pt x="1285" y="20"/>
                    </a:lnTo>
                    <a:lnTo>
                      <a:pt x="1168"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4"/>
              <p:cNvSpPr/>
              <p:nvPr/>
            </p:nvSpPr>
            <p:spPr>
              <a:xfrm>
                <a:off x="499800" y="3306425"/>
                <a:ext cx="21900" cy="17050"/>
              </a:xfrm>
              <a:custGeom>
                <a:rect b="b" l="l" r="r" t="t"/>
                <a:pathLst>
                  <a:path extrusionOk="0" h="682" w="876">
                    <a:moveTo>
                      <a:pt x="623" y="1"/>
                    </a:moveTo>
                    <a:lnTo>
                      <a:pt x="574" y="11"/>
                    </a:lnTo>
                    <a:lnTo>
                      <a:pt x="526" y="30"/>
                    </a:lnTo>
                    <a:lnTo>
                      <a:pt x="137" y="215"/>
                    </a:lnTo>
                    <a:lnTo>
                      <a:pt x="98" y="244"/>
                    </a:lnTo>
                    <a:lnTo>
                      <a:pt x="59" y="283"/>
                    </a:lnTo>
                    <a:lnTo>
                      <a:pt x="30" y="312"/>
                    </a:lnTo>
                    <a:lnTo>
                      <a:pt x="10" y="361"/>
                    </a:lnTo>
                    <a:lnTo>
                      <a:pt x="0" y="409"/>
                    </a:lnTo>
                    <a:lnTo>
                      <a:pt x="0" y="448"/>
                    </a:lnTo>
                    <a:lnTo>
                      <a:pt x="0" y="497"/>
                    </a:lnTo>
                    <a:lnTo>
                      <a:pt x="20" y="546"/>
                    </a:lnTo>
                    <a:lnTo>
                      <a:pt x="49" y="585"/>
                    </a:lnTo>
                    <a:lnTo>
                      <a:pt x="78" y="623"/>
                    </a:lnTo>
                    <a:lnTo>
                      <a:pt x="117" y="653"/>
                    </a:lnTo>
                    <a:lnTo>
                      <a:pt x="166" y="672"/>
                    </a:lnTo>
                    <a:lnTo>
                      <a:pt x="205" y="682"/>
                    </a:lnTo>
                    <a:lnTo>
                      <a:pt x="302" y="682"/>
                    </a:lnTo>
                    <a:lnTo>
                      <a:pt x="351" y="662"/>
                    </a:lnTo>
                    <a:lnTo>
                      <a:pt x="740" y="468"/>
                    </a:lnTo>
                    <a:lnTo>
                      <a:pt x="788" y="448"/>
                    </a:lnTo>
                    <a:lnTo>
                      <a:pt x="817" y="409"/>
                    </a:lnTo>
                    <a:lnTo>
                      <a:pt x="847" y="371"/>
                    </a:lnTo>
                    <a:lnTo>
                      <a:pt x="866" y="332"/>
                    </a:lnTo>
                    <a:lnTo>
                      <a:pt x="876" y="283"/>
                    </a:lnTo>
                    <a:lnTo>
                      <a:pt x="876" y="234"/>
                    </a:lnTo>
                    <a:lnTo>
                      <a:pt x="876" y="186"/>
                    </a:lnTo>
                    <a:lnTo>
                      <a:pt x="856" y="147"/>
                    </a:lnTo>
                    <a:lnTo>
                      <a:pt x="827" y="98"/>
                    </a:lnTo>
                    <a:lnTo>
                      <a:pt x="798" y="69"/>
                    </a:lnTo>
                    <a:lnTo>
                      <a:pt x="759" y="40"/>
                    </a:lnTo>
                    <a:lnTo>
                      <a:pt x="710" y="20"/>
                    </a:lnTo>
                    <a:lnTo>
                      <a:pt x="672" y="11"/>
                    </a:lnTo>
                    <a:lnTo>
                      <a:pt x="62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4"/>
              <p:cNvSpPr/>
              <p:nvPr/>
            </p:nvSpPr>
            <p:spPr>
              <a:xfrm>
                <a:off x="630150" y="3306425"/>
                <a:ext cx="22150" cy="17050"/>
              </a:xfrm>
              <a:custGeom>
                <a:rect b="b" l="l" r="r" t="t"/>
                <a:pathLst>
                  <a:path extrusionOk="0" h="682" w="886">
                    <a:moveTo>
                      <a:pt x="263" y="1"/>
                    </a:moveTo>
                    <a:lnTo>
                      <a:pt x="215" y="11"/>
                    </a:lnTo>
                    <a:lnTo>
                      <a:pt x="166" y="20"/>
                    </a:lnTo>
                    <a:lnTo>
                      <a:pt x="127" y="40"/>
                    </a:lnTo>
                    <a:lnTo>
                      <a:pt x="88" y="69"/>
                    </a:lnTo>
                    <a:lnTo>
                      <a:pt x="49" y="98"/>
                    </a:lnTo>
                    <a:lnTo>
                      <a:pt x="30" y="147"/>
                    </a:lnTo>
                    <a:lnTo>
                      <a:pt x="10" y="186"/>
                    </a:lnTo>
                    <a:lnTo>
                      <a:pt x="1" y="234"/>
                    </a:lnTo>
                    <a:lnTo>
                      <a:pt x="1" y="283"/>
                    </a:lnTo>
                    <a:lnTo>
                      <a:pt x="10" y="332"/>
                    </a:lnTo>
                    <a:lnTo>
                      <a:pt x="39" y="371"/>
                    </a:lnTo>
                    <a:lnTo>
                      <a:pt x="59" y="409"/>
                    </a:lnTo>
                    <a:lnTo>
                      <a:pt x="98" y="448"/>
                    </a:lnTo>
                    <a:lnTo>
                      <a:pt x="137" y="468"/>
                    </a:lnTo>
                    <a:lnTo>
                      <a:pt x="536" y="662"/>
                    </a:lnTo>
                    <a:lnTo>
                      <a:pt x="574" y="682"/>
                    </a:lnTo>
                    <a:lnTo>
                      <a:pt x="672" y="682"/>
                    </a:lnTo>
                    <a:lnTo>
                      <a:pt x="720" y="672"/>
                    </a:lnTo>
                    <a:lnTo>
                      <a:pt x="759" y="653"/>
                    </a:lnTo>
                    <a:lnTo>
                      <a:pt x="798" y="623"/>
                    </a:lnTo>
                    <a:lnTo>
                      <a:pt x="837" y="585"/>
                    </a:lnTo>
                    <a:lnTo>
                      <a:pt x="857" y="546"/>
                    </a:lnTo>
                    <a:lnTo>
                      <a:pt x="876" y="497"/>
                    </a:lnTo>
                    <a:lnTo>
                      <a:pt x="886" y="448"/>
                    </a:lnTo>
                    <a:lnTo>
                      <a:pt x="886" y="409"/>
                    </a:lnTo>
                    <a:lnTo>
                      <a:pt x="866" y="361"/>
                    </a:lnTo>
                    <a:lnTo>
                      <a:pt x="847" y="312"/>
                    </a:lnTo>
                    <a:lnTo>
                      <a:pt x="827" y="283"/>
                    </a:lnTo>
                    <a:lnTo>
                      <a:pt x="788" y="244"/>
                    </a:lnTo>
                    <a:lnTo>
                      <a:pt x="750" y="215"/>
                    </a:lnTo>
                    <a:lnTo>
                      <a:pt x="351" y="30"/>
                    </a:lnTo>
                    <a:lnTo>
                      <a:pt x="302" y="11"/>
                    </a:lnTo>
                    <a:lnTo>
                      <a:pt x="26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4"/>
              <p:cNvSpPr/>
              <p:nvPr/>
            </p:nvSpPr>
            <p:spPr>
              <a:xfrm>
                <a:off x="614575" y="3332450"/>
                <a:ext cx="30675" cy="30675"/>
              </a:xfrm>
              <a:custGeom>
                <a:rect b="b" l="l" r="r" t="t"/>
                <a:pathLst>
                  <a:path extrusionOk="0" h="1227" w="1227">
                    <a:moveTo>
                      <a:pt x="555" y="1"/>
                    </a:moveTo>
                    <a:lnTo>
                      <a:pt x="487" y="10"/>
                    </a:lnTo>
                    <a:lnTo>
                      <a:pt x="429" y="20"/>
                    </a:lnTo>
                    <a:lnTo>
                      <a:pt x="371" y="49"/>
                    </a:lnTo>
                    <a:lnTo>
                      <a:pt x="273" y="98"/>
                    </a:lnTo>
                    <a:lnTo>
                      <a:pt x="176" y="176"/>
                    </a:lnTo>
                    <a:lnTo>
                      <a:pt x="108" y="263"/>
                    </a:lnTo>
                    <a:lnTo>
                      <a:pt x="50" y="370"/>
                    </a:lnTo>
                    <a:lnTo>
                      <a:pt x="30" y="429"/>
                    </a:lnTo>
                    <a:lnTo>
                      <a:pt x="11" y="487"/>
                    </a:lnTo>
                    <a:lnTo>
                      <a:pt x="1" y="546"/>
                    </a:lnTo>
                    <a:lnTo>
                      <a:pt x="1" y="614"/>
                    </a:lnTo>
                    <a:lnTo>
                      <a:pt x="1" y="672"/>
                    </a:lnTo>
                    <a:lnTo>
                      <a:pt x="11" y="740"/>
                    </a:lnTo>
                    <a:lnTo>
                      <a:pt x="30" y="798"/>
                    </a:lnTo>
                    <a:lnTo>
                      <a:pt x="50" y="847"/>
                    </a:lnTo>
                    <a:lnTo>
                      <a:pt x="108" y="954"/>
                    </a:lnTo>
                    <a:lnTo>
                      <a:pt x="176" y="1042"/>
                    </a:lnTo>
                    <a:lnTo>
                      <a:pt x="273" y="1119"/>
                    </a:lnTo>
                    <a:lnTo>
                      <a:pt x="371" y="1178"/>
                    </a:lnTo>
                    <a:lnTo>
                      <a:pt x="429" y="1197"/>
                    </a:lnTo>
                    <a:lnTo>
                      <a:pt x="487" y="1217"/>
                    </a:lnTo>
                    <a:lnTo>
                      <a:pt x="555" y="1226"/>
                    </a:lnTo>
                    <a:lnTo>
                      <a:pt x="672" y="1226"/>
                    </a:lnTo>
                    <a:lnTo>
                      <a:pt x="740" y="1217"/>
                    </a:lnTo>
                    <a:lnTo>
                      <a:pt x="799" y="1197"/>
                    </a:lnTo>
                    <a:lnTo>
                      <a:pt x="857" y="1178"/>
                    </a:lnTo>
                    <a:lnTo>
                      <a:pt x="954" y="1119"/>
                    </a:lnTo>
                    <a:lnTo>
                      <a:pt x="1052" y="1042"/>
                    </a:lnTo>
                    <a:lnTo>
                      <a:pt x="1120" y="954"/>
                    </a:lnTo>
                    <a:lnTo>
                      <a:pt x="1178" y="847"/>
                    </a:lnTo>
                    <a:lnTo>
                      <a:pt x="1197" y="798"/>
                    </a:lnTo>
                    <a:lnTo>
                      <a:pt x="1217" y="740"/>
                    </a:lnTo>
                    <a:lnTo>
                      <a:pt x="1227" y="672"/>
                    </a:lnTo>
                    <a:lnTo>
                      <a:pt x="1227" y="614"/>
                    </a:lnTo>
                    <a:lnTo>
                      <a:pt x="1227" y="546"/>
                    </a:lnTo>
                    <a:lnTo>
                      <a:pt x="1217" y="487"/>
                    </a:lnTo>
                    <a:lnTo>
                      <a:pt x="1197" y="429"/>
                    </a:lnTo>
                    <a:lnTo>
                      <a:pt x="1178" y="370"/>
                    </a:lnTo>
                    <a:lnTo>
                      <a:pt x="1120" y="263"/>
                    </a:lnTo>
                    <a:lnTo>
                      <a:pt x="1052" y="176"/>
                    </a:lnTo>
                    <a:lnTo>
                      <a:pt x="954" y="98"/>
                    </a:lnTo>
                    <a:lnTo>
                      <a:pt x="857" y="49"/>
                    </a:lnTo>
                    <a:lnTo>
                      <a:pt x="799" y="20"/>
                    </a:lnTo>
                    <a:lnTo>
                      <a:pt x="740" y="10"/>
                    </a:lnTo>
                    <a:lnTo>
                      <a:pt x="67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4"/>
              <p:cNvSpPr/>
              <p:nvPr/>
            </p:nvSpPr>
            <p:spPr>
              <a:xfrm>
                <a:off x="505625" y="3332450"/>
                <a:ext cx="30675" cy="30675"/>
              </a:xfrm>
              <a:custGeom>
                <a:rect b="b" l="l" r="r" t="t"/>
                <a:pathLst>
                  <a:path extrusionOk="0" h="1227" w="1227">
                    <a:moveTo>
                      <a:pt x="546" y="1"/>
                    </a:moveTo>
                    <a:lnTo>
                      <a:pt x="487" y="10"/>
                    </a:lnTo>
                    <a:lnTo>
                      <a:pt x="429" y="20"/>
                    </a:lnTo>
                    <a:lnTo>
                      <a:pt x="370" y="49"/>
                    </a:lnTo>
                    <a:lnTo>
                      <a:pt x="263" y="98"/>
                    </a:lnTo>
                    <a:lnTo>
                      <a:pt x="176" y="176"/>
                    </a:lnTo>
                    <a:lnTo>
                      <a:pt x="98" y="263"/>
                    </a:lnTo>
                    <a:lnTo>
                      <a:pt x="49" y="370"/>
                    </a:lnTo>
                    <a:lnTo>
                      <a:pt x="20" y="429"/>
                    </a:lnTo>
                    <a:lnTo>
                      <a:pt x="11" y="487"/>
                    </a:lnTo>
                    <a:lnTo>
                      <a:pt x="1" y="546"/>
                    </a:lnTo>
                    <a:lnTo>
                      <a:pt x="1" y="614"/>
                    </a:lnTo>
                    <a:lnTo>
                      <a:pt x="1" y="672"/>
                    </a:lnTo>
                    <a:lnTo>
                      <a:pt x="11" y="740"/>
                    </a:lnTo>
                    <a:lnTo>
                      <a:pt x="20" y="798"/>
                    </a:lnTo>
                    <a:lnTo>
                      <a:pt x="49" y="847"/>
                    </a:lnTo>
                    <a:lnTo>
                      <a:pt x="98" y="954"/>
                    </a:lnTo>
                    <a:lnTo>
                      <a:pt x="176" y="1042"/>
                    </a:lnTo>
                    <a:lnTo>
                      <a:pt x="263" y="1119"/>
                    </a:lnTo>
                    <a:lnTo>
                      <a:pt x="370" y="1178"/>
                    </a:lnTo>
                    <a:lnTo>
                      <a:pt x="429" y="1197"/>
                    </a:lnTo>
                    <a:lnTo>
                      <a:pt x="487" y="1217"/>
                    </a:lnTo>
                    <a:lnTo>
                      <a:pt x="546" y="1226"/>
                    </a:lnTo>
                    <a:lnTo>
                      <a:pt x="672" y="1226"/>
                    </a:lnTo>
                    <a:lnTo>
                      <a:pt x="730" y="1217"/>
                    </a:lnTo>
                    <a:lnTo>
                      <a:pt x="798" y="1197"/>
                    </a:lnTo>
                    <a:lnTo>
                      <a:pt x="847" y="1178"/>
                    </a:lnTo>
                    <a:lnTo>
                      <a:pt x="954" y="1119"/>
                    </a:lnTo>
                    <a:lnTo>
                      <a:pt x="1042" y="1042"/>
                    </a:lnTo>
                    <a:lnTo>
                      <a:pt x="1120" y="954"/>
                    </a:lnTo>
                    <a:lnTo>
                      <a:pt x="1178" y="847"/>
                    </a:lnTo>
                    <a:lnTo>
                      <a:pt x="1197" y="798"/>
                    </a:lnTo>
                    <a:lnTo>
                      <a:pt x="1217" y="740"/>
                    </a:lnTo>
                    <a:lnTo>
                      <a:pt x="1227" y="672"/>
                    </a:lnTo>
                    <a:lnTo>
                      <a:pt x="1227" y="614"/>
                    </a:lnTo>
                    <a:lnTo>
                      <a:pt x="1227" y="546"/>
                    </a:lnTo>
                    <a:lnTo>
                      <a:pt x="1217" y="487"/>
                    </a:lnTo>
                    <a:lnTo>
                      <a:pt x="1197" y="429"/>
                    </a:lnTo>
                    <a:lnTo>
                      <a:pt x="1178" y="370"/>
                    </a:lnTo>
                    <a:lnTo>
                      <a:pt x="1120" y="263"/>
                    </a:lnTo>
                    <a:lnTo>
                      <a:pt x="1042" y="176"/>
                    </a:lnTo>
                    <a:lnTo>
                      <a:pt x="954" y="98"/>
                    </a:lnTo>
                    <a:lnTo>
                      <a:pt x="847" y="49"/>
                    </a:lnTo>
                    <a:lnTo>
                      <a:pt x="798" y="20"/>
                    </a:lnTo>
                    <a:lnTo>
                      <a:pt x="730" y="10"/>
                    </a:lnTo>
                    <a:lnTo>
                      <a:pt x="67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
              <p:cNvSpPr/>
              <p:nvPr/>
            </p:nvSpPr>
            <p:spPr>
              <a:xfrm>
                <a:off x="403500" y="3169750"/>
                <a:ext cx="312050" cy="187300"/>
              </a:xfrm>
              <a:custGeom>
                <a:rect b="b" l="l" r="r" t="t"/>
                <a:pathLst>
                  <a:path extrusionOk="0" h="7492" w="12482">
                    <a:moveTo>
                      <a:pt x="4173" y="1"/>
                    </a:moveTo>
                    <a:lnTo>
                      <a:pt x="3930" y="20"/>
                    </a:lnTo>
                    <a:lnTo>
                      <a:pt x="3687" y="40"/>
                    </a:lnTo>
                    <a:lnTo>
                      <a:pt x="3444" y="79"/>
                    </a:lnTo>
                    <a:lnTo>
                      <a:pt x="3201" y="137"/>
                    </a:lnTo>
                    <a:lnTo>
                      <a:pt x="2948" y="195"/>
                    </a:lnTo>
                    <a:lnTo>
                      <a:pt x="2704" y="283"/>
                    </a:lnTo>
                    <a:lnTo>
                      <a:pt x="2461" y="380"/>
                    </a:lnTo>
                    <a:lnTo>
                      <a:pt x="2228" y="497"/>
                    </a:lnTo>
                    <a:lnTo>
                      <a:pt x="1985" y="623"/>
                    </a:lnTo>
                    <a:lnTo>
                      <a:pt x="1751" y="779"/>
                    </a:lnTo>
                    <a:lnTo>
                      <a:pt x="1527" y="954"/>
                    </a:lnTo>
                    <a:lnTo>
                      <a:pt x="1313" y="1149"/>
                    </a:lnTo>
                    <a:lnTo>
                      <a:pt x="1099" y="1363"/>
                    </a:lnTo>
                    <a:lnTo>
                      <a:pt x="905" y="1596"/>
                    </a:lnTo>
                    <a:lnTo>
                      <a:pt x="730" y="1839"/>
                    </a:lnTo>
                    <a:lnTo>
                      <a:pt x="574" y="2083"/>
                    </a:lnTo>
                    <a:lnTo>
                      <a:pt x="438" y="2335"/>
                    </a:lnTo>
                    <a:lnTo>
                      <a:pt x="331" y="2588"/>
                    </a:lnTo>
                    <a:lnTo>
                      <a:pt x="234" y="2841"/>
                    </a:lnTo>
                    <a:lnTo>
                      <a:pt x="156" y="3104"/>
                    </a:lnTo>
                    <a:lnTo>
                      <a:pt x="97" y="3357"/>
                    </a:lnTo>
                    <a:lnTo>
                      <a:pt x="49" y="3620"/>
                    </a:lnTo>
                    <a:lnTo>
                      <a:pt x="19" y="3872"/>
                    </a:lnTo>
                    <a:lnTo>
                      <a:pt x="0" y="4135"/>
                    </a:lnTo>
                    <a:lnTo>
                      <a:pt x="0" y="4388"/>
                    </a:lnTo>
                    <a:lnTo>
                      <a:pt x="0" y="4631"/>
                    </a:lnTo>
                    <a:lnTo>
                      <a:pt x="19" y="4874"/>
                    </a:lnTo>
                    <a:lnTo>
                      <a:pt x="39" y="5118"/>
                    </a:lnTo>
                    <a:lnTo>
                      <a:pt x="68" y="5351"/>
                    </a:lnTo>
                    <a:lnTo>
                      <a:pt x="107" y="5575"/>
                    </a:lnTo>
                    <a:lnTo>
                      <a:pt x="156" y="5799"/>
                    </a:lnTo>
                    <a:lnTo>
                      <a:pt x="253" y="6197"/>
                    </a:lnTo>
                    <a:lnTo>
                      <a:pt x="360" y="6567"/>
                    </a:lnTo>
                    <a:lnTo>
                      <a:pt x="467" y="6878"/>
                    </a:lnTo>
                    <a:lnTo>
                      <a:pt x="564" y="7131"/>
                    </a:lnTo>
                    <a:lnTo>
                      <a:pt x="652" y="7326"/>
                    </a:lnTo>
                    <a:lnTo>
                      <a:pt x="720" y="7491"/>
                    </a:lnTo>
                    <a:lnTo>
                      <a:pt x="769" y="7482"/>
                    </a:lnTo>
                    <a:lnTo>
                      <a:pt x="807" y="7472"/>
                    </a:lnTo>
                    <a:lnTo>
                      <a:pt x="846" y="7452"/>
                    </a:lnTo>
                    <a:lnTo>
                      <a:pt x="885" y="7413"/>
                    </a:lnTo>
                    <a:lnTo>
                      <a:pt x="953" y="7336"/>
                    </a:lnTo>
                    <a:lnTo>
                      <a:pt x="1012" y="7229"/>
                    </a:lnTo>
                    <a:lnTo>
                      <a:pt x="1070" y="7102"/>
                    </a:lnTo>
                    <a:lnTo>
                      <a:pt x="1119" y="6956"/>
                    </a:lnTo>
                    <a:lnTo>
                      <a:pt x="1167" y="6810"/>
                    </a:lnTo>
                    <a:lnTo>
                      <a:pt x="1206" y="6655"/>
                    </a:lnTo>
                    <a:lnTo>
                      <a:pt x="1274" y="6343"/>
                    </a:lnTo>
                    <a:lnTo>
                      <a:pt x="1313" y="6071"/>
                    </a:lnTo>
                    <a:lnTo>
                      <a:pt x="1352" y="5808"/>
                    </a:lnTo>
                    <a:lnTo>
                      <a:pt x="1508" y="5818"/>
                    </a:lnTo>
                    <a:lnTo>
                      <a:pt x="1693" y="5818"/>
                    </a:lnTo>
                    <a:lnTo>
                      <a:pt x="1936" y="5808"/>
                    </a:lnTo>
                    <a:lnTo>
                      <a:pt x="2237" y="5789"/>
                    </a:lnTo>
                    <a:lnTo>
                      <a:pt x="2588" y="5750"/>
                    </a:lnTo>
                    <a:lnTo>
                      <a:pt x="2977" y="5682"/>
                    </a:lnTo>
                    <a:lnTo>
                      <a:pt x="3181" y="5643"/>
                    </a:lnTo>
                    <a:lnTo>
                      <a:pt x="3395" y="5594"/>
                    </a:lnTo>
                    <a:lnTo>
                      <a:pt x="3619" y="5536"/>
                    </a:lnTo>
                    <a:lnTo>
                      <a:pt x="3852" y="5468"/>
                    </a:lnTo>
                    <a:lnTo>
                      <a:pt x="4086" y="5390"/>
                    </a:lnTo>
                    <a:lnTo>
                      <a:pt x="4319" y="5302"/>
                    </a:lnTo>
                    <a:lnTo>
                      <a:pt x="4562" y="5195"/>
                    </a:lnTo>
                    <a:lnTo>
                      <a:pt x="4806" y="5088"/>
                    </a:lnTo>
                    <a:lnTo>
                      <a:pt x="5049" y="4972"/>
                    </a:lnTo>
                    <a:lnTo>
                      <a:pt x="5292" y="4836"/>
                    </a:lnTo>
                    <a:lnTo>
                      <a:pt x="5535" y="4690"/>
                    </a:lnTo>
                    <a:lnTo>
                      <a:pt x="5778" y="4524"/>
                    </a:lnTo>
                    <a:lnTo>
                      <a:pt x="6022" y="4349"/>
                    </a:lnTo>
                    <a:lnTo>
                      <a:pt x="6265" y="4155"/>
                    </a:lnTo>
                    <a:lnTo>
                      <a:pt x="6498" y="3950"/>
                    </a:lnTo>
                    <a:lnTo>
                      <a:pt x="6732" y="3727"/>
                    </a:lnTo>
                    <a:lnTo>
                      <a:pt x="6956" y="3483"/>
                    </a:lnTo>
                    <a:lnTo>
                      <a:pt x="7179" y="3221"/>
                    </a:lnTo>
                    <a:lnTo>
                      <a:pt x="7238" y="3328"/>
                    </a:lnTo>
                    <a:lnTo>
                      <a:pt x="7315" y="3444"/>
                    </a:lnTo>
                    <a:lnTo>
                      <a:pt x="7413" y="3600"/>
                    </a:lnTo>
                    <a:lnTo>
                      <a:pt x="7559" y="3785"/>
                    </a:lnTo>
                    <a:lnTo>
                      <a:pt x="7724" y="3989"/>
                    </a:lnTo>
                    <a:lnTo>
                      <a:pt x="7928" y="4213"/>
                    </a:lnTo>
                    <a:lnTo>
                      <a:pt x="8162" y="4446"/>
                    </a:lnTo>
                    <a:lnTo>
                      <a:pt x="8288" y="4563"/>
                    </a:lnTo>
                    <a:lnTo>
                      <a:pt x="8424" y="4680"/>
                    </a:lnTo>
                    <a:lnTo>
                      <a:pt x="8570" y="4797"/>
                    </a:lnTo>
                    <a:lnTo>
                      <a:pt x="8726" y="4904"/>
                    </a:lnTo>
                    <a:lnTo>
                      <a:pt x="8891" y="5020"/>
                    </a:lnTo>
                    <a:lnTo>
                      <a:pt x="9067" y="5127"/>
                    </a:lnTo>
                    <a:lnTo>
                      <a:pt x="9242" y="5225"/>
                    </a:lnTo>
                    <a:lnTo>
                      <a:pt x="9436" y="5322"/>
                    </a:lnTo>
                    <a:lnTo>
                      <a:pt x="9631" y="5419"/>
                    </a:lnTo>
                    <a:lnTo>
                      <a:pt x="9835" y="5497"/>
                    </a:lnTo>
                    <a:lnTo>
                      <a:pt x="10059" y="5575"/>
                    </a:lnTo>
                    <a:lnTo>
                      <a:pt x="10283" y="5643"/>
                    </a:lnTo>
                    <a:lnTo>
                      <a:pt x="10516" y="5701"/>
                    </a:lnTo>
                    <a:lnTo>
                      <a:pt x="10759" y="5750"/>
                    </a:lnTo>
                    <a:lnTo>
                      <a:pt x="11012" y="5789"/>
                    </a:lnTo>
                    <a:lnTo>
                      <a:pt x="11265" y="5808"/>
                    </a:lnTo>
                    <a:lnTo>
                      <a:pt x="11314" y="6003"/>
                    </a:lnTo>
                    <a:lnTo>
                      <a:pt x="11362" y="6197"/>
                    </a:lnTo>
                    <a:lnTo>
                      <a:pt x="11440" y="6421"/>
                    </a:lnTo>
                    <a:lnTo>
                      <a:pt x="11489" y="6538"/>
                    </a:lnTo>
                    <a:lnTo>
                      <a:pt x="11537" y="6655"/>
                    </a:lnTo>
                    <a:lnTo>
                      <a:pt x="11606" y="6762"/>
                    </a:lnTo>
                    <a:lnTo>
                      <a:pt x="11674" y="6869"/>
                    </a:lnTo>
                    <a:lnTo>
                      <a:pt x="11751" y="6956"/>
                    </a:lnTo>
                    <a:lnTo>
                      <a:pt x="11829" y="7024"/>
                    </a:lnTo>
                    <a:lnTo>
                      <a:pt x="11927" y="7083"/>
                    </a:lnTo>
                    <a:lnTo>
                      <a:pt x="11975" y="7102"/>
                    </a:lnTo>
                    <a:lnTo>
                      <a:pt x="12024" y="7122"/>
                    </a:lnTo>
                    <a:lnTo>
                      <a:pt x="12082" y="6966"/>
                    </a:lnTo>
                    <a:lnTo>
                      <a:pt x="12141" y="6781"/>
                    </a:lnTo>
                    <a:lnTo>
                      <a:pt x="12209" y="6528"/>
                    </a:lnTo>
                    <a:lnTo>
                      <a:pt x="12286" y="6236"/>
                    </a:lnTo>
                    <a:lnTo>
                      <a:pt x="12355" y="5886"/>
                    </a:lnTo>
                    <a:lnTo>
                      <a:pt x="12423" y="5497"/>
                    </a:lnTo>
                    <a:lnTo>
                      <a:pt x="12442" y="5293"/>
                    </a:lnTo>
                    <a:lnTo>
                      <a:pt x="12462" y="5079"/>
                    </a:lnTo>
                    <a:lnTo>
                      <a:pt x="12471" y="4865"/>
                    </a:lnTo>
                    <a:lnTo>
                      <a:pt x="12481" y="4641"/>
                    </a:lnTo>
                    <a:lnTo>
                      <a:pt x="12471" y="4408"/>
                    </a:lnTo>
                    <a:lnTo>
                      <a:pt x="12462" y="4184"/>
                    </a:lnTo>
                    <a:lnTo>
                      <a:pt x="12442" y="3950"/>
                    </a:lnTo>
                    <a:lnTo>
                      <a:pt x="12403" y="3707"/>
                    </a:lnTo>
                    <a:lnTo>
                      <a:pt x="12355" y="3474"/>
                    </a:lnTo>
                    <a:lnTo>
                      <a:pt x="12296" y="3240"/>
                    </a:lnTo>
                    <a:lnTo>
                      <a:pt x="12228" y="2997"/>
                    </a:lnTo>
                    <a:lnTo>
                      <a:pt x="12141" y="2773"/>
                    </a:lnTo>
                    <a:lnTo>
                      <a:pt x="12034" y="2540"/>
                    </a:lnTo>
                    <a:lnTo>
                      <a:pt x="11917" y="2316"/>
                    </a:lnTo>
                    <a:lnTo>
                      <a:pt x="11771" y="2092"/>
                    </a:lnTo>
                    <a:lnTo>
                      <a:pt x="11615" y="1878"/>
                    </a:lnTo>
                    <a:lnTo>
                      <a:pt x="11440" y="1664"/>
                    </a:lnTo>
                    <a:lnTo>
                      <a:pt x="11246" y="1460"/>
                    </a:lnTo>
                    <a:lnTo>
                      <a:pt x="11041" y="1275"/>
                    </a:lnTo>
                    <a:lnTo>
                      <a:pt x="10837" y="1110"/>
                    </a:lnTo>
                    <a:lnTo>
                      <a:pt x="10633" y="954"/>
                    </a:lnTo>
                    <a:lnTo>
                      <a:pt x="10428" y="818"/>
                    </a:lnTo>
                    <a:lnTo>
                      <a:pt x="10224" y="691"/>
                    </a:lnTo>
                    <a:lnTo>
                      <a:pt x="10030" y="594"/>
                    </a:lnTo>
                    <a:lnTo>
                      <a:pt x="9835" y="497"/>
                    </a:lnTo>
                    <a:lnTo>
                      <a:pt x="9640" y="419"/>
                    </a:lnTo>
                    <a:lnTo>
                      <a:pt x="9456" y="361"/>
                    </a:lnTo>
                    <a:lnTo>
                      <a:pt x="9271" y="302"/>
                    </a:lnTo>
                    <a:lnTo>
                      <a:pt x="9096" y="263"/>
                    </a:lnTo>
                    <a:lnTo>
                      <a:pt x="8921" y="224"/>
                    </a:lnTo>
                    <a:lnTo>
                      <a:pt x="8755" y="205"/>
                    </a:lnTo>
                    <a:lnTo>
                      <a:pt x="8590" y="195"/>
                    </a:lnTo>
                    <a:lnTo>
                      <a:pt x="8434" y="186"/>
                    </a:lnTo>
                    <a:lnTo>
                      <a:pt x="8279" y="186"/>
                    </a:lnTo>
                    <a:lnTo>
                      <a:pt x="8133" y="195"/>
                    </a:lnTo>
                    <a:lnTo>
                      <a:pt x="7996" y="205"/>
                    </a:lnTo>
                    <a:lnTo>
                      <a:pt x="7744" y="244"/>
                    </a:lnTo>
                    <a:lnTo>
                      <a:pt x="7520" y="293"/>
                    </a:lnTo>
                    <a:lnTo>
                      <a:pt x="7335" y="341"/>
                    </a:lnTo>
                    <a:lnTo>
                      <a:pt x="7179" y="400"/>
                    </a:lnTo>
                    <a:lnTo>
                      <a:pt x="7072" y="448"/>
                    </a:lnTo>
                    <a:lnTo>
                      <a:pt x="6975" y="487"/>
                    </a:lnTo>
                    <a:lnTo>
                      <a:pt x="6810" y="429"/>
                    </a:lnTo>
                    <a:lnTo>
                      <a:pt x="6625" y="361"/>
                    </a:lnTo>
                    <a:lnTo>
                      <a:pt x="6372" y="283"/>
                    </a:lnTo>
                    <a:lnTo>
                      <a:pt x="6061" y="205"/>
                    </a:lnTo>
                    <a:lnTo>
                      <a:pt x="5701" y="127"/>
                    </a:lnTo>
                    <a:lnTo>
                      <a:pt x="5302" y="59"/>
                    </a:lnTo>
                    <a:lnTo>
                      <a:pt x="5088" y="30"/>
                    </a:lnTo>
                    <a:lnTo>
                      <a:pt x="4864" y="10"/>
                    </a:lnTo>
                    <a:lnTo>
                      <a:pt x="464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84" name="Google Shape;384;p4"/>
          <p:cNvSpPr/>
          <p:nvPr/>
        </p:nvSpPr>
        <p:spPr>
          <a:xfrm>
            <a:off x="1121113" y="2216415"/>
            <a:ext cx="643200" cy="6432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01</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385" name="Google Shape;385;p4"/>
          <p:cNvSpPr/>
          <p:nvPr/>
        </p:nvSpPr>
        <p:spPr>
          <a:xfrm>
            <a:off x="3207513" y="1783802"/>
            <a:ext cx="643200" cy="6432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02</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386" name="Google Shape;386;p4"/>
          <p:cNvSpPr/>
          <p:nvPr/>
        </p:nvSpPr>
        <p:spPr>
          <a:xfrm>
            <a:off x="5293913" y="1351189"/>
            <a:ext cx="643200" cy="643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03</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sp>
        <p:nvSpPr>
          <p:cNvPr id="387" name="Google Shape;387;p4"/>
          <p:cNvSpPr/>
          <p:nvPr/>
        </p:nvSpPr>
        <p:spPr>
          <a:xfrm>
            <a:off x="7380313" y="918577"/>
            <a:ext cx="643200" cy="6432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04</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cxnSp>
        <p:nvCxnSpPr>
          <p:cNvPr id="388" name="Google Shape;388;p4"/>
          <p:cNvCxnSpPr>
            <a:stCxn id="384" idx="6"/>
            <a:endCxn id="385" idx="2"/>
          </p:cNvCxnSpPr>
          <p:nvPr/>
        </p:nvCxnSpPr>
        <p:spPr>
          <a:xfrm flipH="1" rot="10800000">
            <a:off x="1764313" y="2105415"/>
            <a:ext cx="1443300" cy="432600"/>
          </a:xfrm>
          <a:prstGeom prst="bentConnector3">
            <a:avLst>
              <a:gd fmla="val 49997" name="adj1"/>
            </a:avLst>
          </a:prstGeom>
          <a:noFill/>
          <a:ln cap="flat" cmpd="sng" w="9525">
            <a:solidFill>
              <a:schemeClr val="dk2"/>
            </a:solidFill>
            <a:prstDash val="solid"/>
            <a:round/>
            <a:headEnd len="sm" w="sm" type="none"/>
            <a:tailEnd len="med" w="med" type="triangle"/>
          </a:ln>
        </p:spPr>
      </p:cxnSp>
      <p:cxnSp>
        <p:nvCxnSpPr>
          <p:cNvPr id="389" name="Google Shape;389;p4"/>
          <p:cNvCxnSpPr>
            <a:stCxn id="385" idx="6"/>
            <a:endCxn id="386" idx="2"/>
          </p:cNvCxnSpPr>
          <p:nvPr/>
        </p:nvCxnSpPr>
        <p:spPr>
          <a:xfrm flipH="1" rot="10800000">
            <a:off x="3850713" y="1672802"/>
            <a:ext cx="1443300" cy="432600"/>
          </a:xfrm>
          <a:prstGeom prst="bentConnector3">
            <a:avLst>
              <a:gd fmla="val 49997" name="adj1"/>
            </a:avLst>
          </a:prstGeom>
          <a:noFill/>
          <a:ln cap="flat" cmpd="sng" w="9525">
            <a:solidFill>
              <a:schemeClr val="dk2"/>
            </a:solidFill>
            <a:prstDash val="solid"/>
            <a:round/>
            <a:headEnd len="sm" w="sm" type="none"/>
            <a:tailEnd len="med" w="med" type="triangle"/>
          </a:ln>
        </p:spPr>
      </p:cxnSp>
      <p:cxnSp>
        <p:nvCxnSpPr>
          <p:cNvPr id="390" name="Google Shape;390;p4"/>
          <p:cNvCxnSpPr>
            <a:stCxn id="386" idx="6"/>
            <a:endCxn id="387" idx="2"/>
          </p:cNvCxnSpPr>
          <p:nvPr/>
        </p:nvCxnSpPr>
        <p:spPr>
          <a:xfrm flipH="1" rot="10800000">
            <a:off x="5937113" y="1240189"/>
            <a:ext cx="1443300" cy="432600"/>
          </a:xfrm>
          <a:prstGeom prst="bentConnector3">
            <a:avLst>
              <a:gd fmla="val 49997" name="adj1"/>
            </a:avLst>
          </a:prstGeom>
          <a:noFill/>
          <a:ln cap="flat" cmpd="sng" w="9525">
            <a:solidFill>
              <a:schemeClr val="dk2"/>
            </a:solidFill>
            <a:prstDash val="solid"/>
            <a:round/>
            <a:headEnd len="sm" w="sm" type="none"/>
            <a:tailEnd len="med" w="med" type="triangle"/>
          </a:ln>
        </p:spPr>
      </p:cxnSp>
      <p:grpSp>
        <p:nvGrpSpPr>
          <p:cNvPr id="391" name="Google Shape;391;p4"/>
          <p:cNvGrpSpPr/>
          <p:nvPr/>
        </p:nvGrpSpPr>
        <p:grpSpPr>
          <a:xfrm>
            <a:off x="198120" y="988398"/>
            <a:ext cx="8732520" cy="4155102"/>
            <a:chOff x="198120" y="988398"/>
            <a:chExt cx="8732520" cy="4155102"/>
          </a:xfrm>
        </p:grpSpPr>
        <p:sp>
          <p:nvSpPr>
            <p:cNvPr id="392" name="Google Shape;392;p4"/>
            <p:cNvSpPr/>
            <p:nvPr/>
          </p:nvSpPr>
          <p:spPr>
            <a:xfrm>
              <a:off x="198120" y="4844946"/>
              <a:ext cx="8732520" cy="298554"/>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93" name="Google Shape;393;p4"/>
            <p:cNvCxnSpPr/>
            <p:nvPr/>
          </p:nvCxnSpPr>
          <p:spPr>
            <a:xfrm>
              <a:off x="8915400" y="1126145"/>
              <a:ext cx="0" cy="3868078"/>
            </a:xfrm>
            <a:prstGeom prst="straightConnector1">
              <a:avLst/>
            </a:prstGeom>
            <a:noFill/>
            <a:ln cap="flat" cmpd="sng" w="9525">
              <a:solidFill>
                <a:srgbClr val="2BB9E0"/>
              </a:solidFill>
              <a:prstDash val="solid"/>
              <a:round/>
              <a:headEnd len="sm" w="sm" type="none"/>
              <a:tailEnd len="sm" w="sm" type="none"/>
            </a:ln>
          </p:spPr>
        </p:cxnSp>
        <p:cxnSp>
          <p:nvCxnSpPr>
            <p:cNvPr id="394" name="Google Shape;394;p4"/>
            <p:cNvCxnSpPr/>
            <p:nvPr/>
          </p:nvCxnSpPr>
          <p:spPr>
            <a:xfrm>
              <a:off x="198120" y="988398"/>
              <a:ext cx="0" cy="3868078"/>
            </a:xfrm>
            <a:prstGeom prst="straightConnector1">
              <a:avLst/>
            </a:prstGeom>
            <a:noFill/>
            <a:ln cap="flat" cmpd="sng" w="9525">
              <a:solidFill>
                <a:srgbClr val="2BB9E0"/>
              </a:solidFill>
              <a:prstDash val="solid"/>
              <a:round/>
              <a:headEnd len="sm" w="sm" type="none"/>
              <a:tailEnd len="sm" w="sm" type="none"/>
            </a:ln>
          </p:spPr>
        </p:cxn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1" name="Shape 3361"/>
        <p:cNvGrpSpPr/>
        <p:nvPr/>
      </p:nvGrpSpPr>
      <p:grpSpPr>
        <a:xfrm>
          <a:off x="0" y="0"/>
          <a:ext cx="0" cy="0"/>
          <a:chOff x="0" y="0"/>
          <a:chExt cx="0" cy="0"/>
        </a:xfrm>
      </p:grpSpPr>
      <p:sp>
        <p:nvSpPr>
          <p:cNvPr id="3362" name="Google Shape;3362;p40"/>
          <p:cNvSpPr txBox="1"/>
          <p:nvPr>
            <p:ph idx="1" type="body"/>
          </p:nvPr>
        </p:nvSpPr>
        <p:spPr>
          <a:xfrm>
            <a:off x="242646" y="92609"/>
            <a:ext cx="8679898" cy="54318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00000"/>
              </a:lnSpc>
              <a:spcBef>
                <a:spcPts val="0"/>
              </a:spcBef>
              <a:spcAft>
                <a:spcPts val="0"/>
              </a:spcAft>
              <a:buSzPct val="50909"/>
              <a:buNone/>
            </a:pPr>
            <a:r>
              <a:rPr lang="en" sz="4400"/>
              <a:t>Fully Editable Icon Sets: A</a:t>
            </a:r>
            <a:endParaRPr/>
          </a:p>
        </p:txBody>
      </p:sp>
      <p:sp>
        <p:nvSpPr>
          <p:cNvPr id="3363" name="Google Shape;3363;p40"/>
          <p:cNvSpPr/>
          <p:nvPr/>
        </p:nvSpPr>
        <p:spPr>
          <a:xfrm>
            <a:off x="4584052" y="1119114"/>
            <a:ext cx="392362" cy="393521"/>
          </a:xfrm>
          <a:custGeom>
            <a:rect b="b" l="l" r="r" t="t"/>
            <a:pathLst>
              <a:path extrusionOk="0" h="3249575" w="3240001">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64" name="Google Shape;3364;p40"/>
          <p:cNvSpPr/>
          <p:nvPr/>
        </p:nvSpPr>
        <p:spPr>
          <a:xfrm>
            <a:off x="3954987" y="1172014"/>
            <a:ext cx="392360" cy="287720"/>
          </a:xfrm>
          <a:custGeom>
            <a:rect b="b" l="l" r="r" t="t"/>
            <a:pathLst>
              <a:path extrusionOk="0" h="2375905" w="3240001">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65" name="Google Shape;3365;p40"/>
          <p:cNvSpPr/>
          <p:nvPr/>
        </p:nvSpPr>
        <p:spPr>
          <a:xfrm>
            <a:off x="4585617" y="3390154"/>
            <a:ext cx="234850" cy="530924"/>
          </a:xfrm>
          <a:custGeom>
            <a:rect b="b" l="l" r="r" t="t"/>
            <a:pathLst>
              <a:path extrusionOk="0" h="3166775" w="1346449">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66" name="Google Shape;3366;p40"/>
          <p:cNvSpPr/>
          <p:nvPr/>
        </p:nvSpPr>
        <p:spPr>
          <a:xfrm rot="-2700000">
            <a:off x="7189301" y="2740919"/>
            <a:ext cx="169248" cy="377049"/>
          </a:xfrm>
          <a:custGeom>
            <a:rect b="b" l="l" r="r" t="t"/>
            <a:pathLst>
              <a:path extrusionOk="0" h="343323" w="154109">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67" name="Google Shape;3367;p40"/>
          <p:cNvSpPr/>
          <p:nvPr/>
        </p:nvSpPr>
        <p:spPr>
          <a:xfrm flipH="1">
            <a:off x="3950269" y="3481431"/>
            <a:ext cx="348370" cy="348370"/>
          </a:xfrm>
          <a:custGeom>
            <a:rect b="b" l="l" r="r" t="t"/>
            <a:pathLst>
              <a:path extrusionOk="0" h="3227814" w="3242753">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68" name="Google Shape;3368;p40"/>
          <p:cNvSpPr/>
          <p:nvPr/>
        </p:nvSpPr>
        <p:spPr>
          <a:xfrm>
            <a:off x="5809057" y="2731879"/>
            <a:ext cx="345584" cy="340042"/>
          </a:xfrm>
          <a:custGeom>
            <a:rect b="b" l="l" r="r" t="t"/>
            <a:pathLst>
              <a:path extrusionOk="0" h="3162551" w="3214097">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69" name="Google Shape;3369;p40"/>
          <p:cNvSpPr/>
          <p:nvPr/>
        </p:nvSpPr>
        <p:spPr>
          <a:xfrm>
            <a:off x="8297775" y="2700424"/>
            <a:ext cx="348370" cy="347351"/>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70" name="Google Shape;3370;p40"/>
          <p:cNvSpPr/>
          <p:nvPr/>
        </p:nvSpPr>
        <p:spPr>
          <a:xfrm>
            <a:off x="5213118" y="1139037"/>
            <a:ext cx="353675" cy="353675"/>
          </a:xfrm>
          <a:custGeom>
            <a:rect b="b" l="l" r="r" t="t"/>
            <a:pathLst>
              <a:path extrusionOk="0" h="3240000" w="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71" name="Google Shape;3371;p40"/>
          <p:cNvSpPr/>
          <p:nvPr/>
        </p:nvSpPr>
        <p:spPr>
          <a:xfrm rot="5400000">
            <a:off x="5803263" y="1139036"/>
            <a:ext cx="354146" cy="353676"/>
          </a:xfrm>
          <a:custGeom>
            <a:rect b="b" l="l" r="r" t="t"/>
            <a:pathLst>
              <a:path extrusionOk="0" h="3240000" w="3244313">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72" name="Google Shape;3372;p40"/>
          <p:cNvSpPr/>
          <p:nvPr/>
        </p:nvSpPr>
        <p:spPr>
          <a:xfrm>
            <a:off x="5107445" y="3464237"/>
            <a:ext cx="384887" cy="382757"/>
          </a:xfrm>
          <a:custGeom>
            <a:rect b="b" l="l" r="r" t="t"/>
            <a:pathLst>
              <a:path extrusionOk="0" h="3210836" w="3228711">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373" name="Google Shape;3373;p40"/>
          <p:cNvSpPr/>
          <p:nvPr/>
        </p:nvSpPr>
        <p:spPr>
          <a:xfrm rot="-5400000">
            <a:off x="6394019" y="1102959"/>
            <a:ext cx="425550" cy="425831"/>
          </a:xfrm>
          <a:custGeom>
            <a:rect b="b" l="l" r="r" t="t"/>
            <a:pathLst>
              <a:path extrusionOk="0" h="3187558" w="3185463">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374" name="Google Shape;3374;p40"/>
          <p:cNvSpPr/>
          <p:nvPr/>
        </p:nvSpPr>
        <p:spPr>
          <a:xfrm>
            <a:off x="7056413" y="1068226"/>
            <a:ext cx="354976" cy="495296"/>
          </a:xfrm>
          <a:custGeom>
            <a:rect b="b" l="l" r="r" t="t"/>
            <a:pathLst>
              <a:path extrusionOk="0" h="3505352" w="2512265">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375" name="Google Shape;3375;p40"/>
          <p:cNvSpPr/>
          <p:nvPr/>
        </p:nvSpPr>
        <p:spPr>
          <a:xfrm>
            <a:off x="5779309" y="3450719"/>
            <a:ext cx="289343" cy="409794"/>
          </a:xfrm>
          <a:custGeom>
            <a:rect b="b" l="l" r="r" t="t"/>
            <a:pathLst>
              <a:path extrusionOk="0" h="3240000" w="2387678">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76" name="Google Shape;3376;p40"/>
          <p:cNvSpPr/>
          <p:nvPr/>
        </p:nvSpPr>
        <p:spPr>
          <a:xfrm rot="-900000">
            <a:off x="4603152" y="2725655"/>
            <a:ext cx="411510" cy="352491"/>
          </a:xfrm>
          <a:custGeom>
            <a:rect b="b" l="l" r="r" t="t"/>
            <a:pathLst>
              <a:path extrusionOk="0" h="2485205" w="2901316">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77" name="Google Shape;3377;p40"/>
          <p:cNvSpPr/>
          <p:nvPr/>
        </p:nvSpPr>
        <p:spPr>
          <a:xfrm>
            <a:off x="3300880" y="2658935"/>
            <a:ext cx="395501" cy="370225"/>
          </a:xfrm>
          <a:custGeom>
            <a:rect b="b" l="l" r="r" t="t"/>
            <a:pathLst>
              <a:path extrusionOk="0" h="3032924" w="3239999">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78" name="Google Shape;3378;p40"/>
          <p:cNvSpPr/>
          <p:nvPr/>
        </p:nvSpPr>
        <p:spPr>
          <a:xfrm>
            <a:off x="3282176" y="3460062"/>
            <a:ext cx="381115" cy="381115"/>
          </a:xfrm>
          <a:custGeom>
            <a:rect b="b" l="l" r="r" t="t"/>
            <a:pathLst>
              <a:path extrusionOk="0" h="3240000" w="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379" name="Google Shape;3379;p40"/>
          <p:cNvSpPr/>
          <p:nvPr/>
        </p:nvSpPr>
        <p:spPr>
          <a:xfrm rot="-2794009">
            <a:off x="7595019" y="1154510"/>
            <a:ext cx="413882" cy="409565"/>
          </a:xfrm>
          <a:custGeom>
            <a:rect b="b" l="l" r="r" t="t"/>
            <a:pathLst>
              <a:path extrusionOk="0" h="1788383" w="1807241">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380" name="Google Shape;3380;p40"/>
          <p:cNvSpPr/>
          <p:nvPr/>
        </p:nvSpPr>
        <p:spPr>
          <a:xfrm>
            <a:off x="8199615" y="1154560"/>
            <a:ext cx="408433" cy="410287"/>
          </a:xfrm>
          <a:custGeom>
            <a:rect b="b" l="l" r="r" t="t"/>
            <a:pathLst>
              <a:path extrusionOk="0" h="373588" w="371900">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381" name="Google Shape;3381;p40"/>
          <p:cNvSpPr/>
          <p:nvPr/>
        </p:nvSpPr>
        <p:spPr>
          <a:xfrm>
            <a:off x="7022605" y="3433520"/>
            <a:ext cx="358611" cy="426993"/>
          </a:xfrm>
          <a:custGeom>
            <a:rect b="b" l="l" r="r" t="t"/>
            <a:pathLst>
              <a:path extrusionOk="0" h="3240000" w="2721114">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82" name="Google Shape;3382;p40"/>
          <p:cNvSpPr/>
          <p:nvPr/>
        </p:nvSpPr>
        <p:spPr>
          <a:xfrm>
            <a:off x="6366323" y="3433520"/>
            <a:ext cx="358611" cy="426993"/>
          </a:xfrm>
          <a:custGeom>
            <a:rect b="b" l="l" r="r" t="t"/>
            <a:pathLst>
              <a:path extrusionOk="0" h="3240000" w="2721114">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83" name="Google Shape;3383;p40"/>
          <p:cNvSpPr/>
          <p:nvPr/>
        </p:nvSpPr>
        <p:spPr>
          <a:xfrm>
            <a:off x="7678886" y="3433520"/>
            <a:ext cx="358611" cy="426993"/>
          </a:xfrm>
          <a:custGeom>
            <a:rect b="b" l="l" r="r" t="t"/>
            <a:pathLst>
              <a:path extrusionOk="0" h="3240000" w="2721114">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84" name="Google Shape;3384;p40"/>
          <p:cNvSpPr/>
          <p:nvPr/>
        </p:nvSpPr>
        <p:spPr>
          <a:xfrm>
            <a:off x="8335167" y="3433520"/>
            <a:ext cx="358611" cy="426993"/>
          </a:xfrm>
          <a:custGeom>
            <a:rect b="b" l="l" r="r" t="t"/>
            <a:pathLst>
              <a:path extrusionOk="0" h="3240000" w="2721114">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385" name="Google Shape;3385;p40"/>
          <p:cNvSpPr/>
          <p:nvPr/>
        </p:nvSpPr>
        <p:spPr>
          <a:xfrm>
            <a:off x="3263396" y="1109077"/>
            <a:ext cx="453184" cy="462359"/>
          </a:xfrm>
          <a:custGeom>
            <a:rect b="b" l="l" r="r" t="t"/>
            <a:pathLst>
              <a:path extrusionOk="0" h="12698" w="12446">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nvGrpSpPr>
          <p:cNvPr id="3386" name="Google Shape;3386;p40"/>
          <p:cNvGrpSpPr/>
          <p:nvPr/>
        </p:nvGrpSpPr>
        <p:grpSpPr>
          <a:xfrm>
            <a:off x="7025860" y="4064924"/>
            <a:ext cx="303110" cy="420181"/>
            <a:chOff x="-38860325" y="3221750"/>
            <a:chExt cx="228425" cy="316650"/>
          </a:xfrm>
        </p:grpSpPr>
        <p:sp>
          <p:nvSpPr>
            <p:cNvPr id="3387" name="Google Shape;3387;p40"/>
            <p:cNvSpPr/>
            <p:nvPr/>
          </p:nvSpPr>
          <p:spPr>
            <a:xfrm>
              <a:off x="-38735875" y="3222550"/>
              <a:ext cx="103975" cy="123675"/>
            </a:xfrm>
            <a:custGeom>
              <a:rect b="b" l="l" r="r" t="t"/>
              <a:pathLst>
                <a:path extrusionOk="0" h="4947" w="4159">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388" name="Google Shape;3388;p40"/>
            <p:cNvSpPr/>
            <p:nvPr/>
          </p:nvSpPr>
          <p:spPr>
            <a:xfrm>
              <a:off x="-38756375" y="3302875"/>
              <a:ext cx="22075" cy="63050"/>
            </a:xfrm>
            <a:custGeom>
              <a:rect b="b" l="l" r="r" t="t"/>
              <a:pathLst>
                <a:path extrusionOk="0" h="2522" w="883">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389" name="Google Shape;3389;p40"/>
            <p:cNvSpPr/>
            <p:nvPr/>
          </p:nvSpPr>
          <p:spPr>
            <a:xfrm>
              <a:off x="-38859550" y="3221750"/>
              <a:ext cx="103200" cy="122900"/>
            </a:xfrm>
            <a:custGeom>
              <a:rect b="b" l="l" r="r" t="t"/>
              <a:pathLst>
                <a:path extrusionOk="0" h="4916" w="4128">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390" name="Google Shape;3390;p40"/>
            <p:cNvSpPr/>
            <p:nvPr/>
          </p:nvSpPr>
          <p:spPr>
            <a:xfrm>
              <a:off x="-38860325" y="3367475"/>
              <a:ext cx="228425" cy="170925"/>
            </a:xfrm>
            <a:custGeom>
              <a:rect b="b" l="l" r="r" t="t"/>
              <a:pathLst>
                <a:path extrusionOk="0" h="6837" w="9137">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391" name="Google Shape;3391;p40"/>
          <p:cNvGrpSpPr/>
          <p:nvPr/>
        </p:nvGrpSpPr>
        <p:grpSpPr>
          <a:xfrm>
            <a:off x="3235350" y="1800670"/>
            <a:ext cx="483152" cy="480761"/>
            <a:chOff x="-38538975" y="3954250"/>
            <a:chExt cx="318225" cy="316650"/>
          </a:xfrm>
        </p:grpSpPr>
        <p:sp>
          <p:nvSpPr>
            <p:cNvPr id="3392" name="Google Shape;3392;p40"/>
            <p:cNvSpPr/>
            <p:nvPr/>
          </p:nvSpPr>
          <p:spPr>
            <a:xfrm>
              <a:off x="-38538975" y="3954250"/>
              <a:ext cx="254425" cy="253625"/>
            </a:xfrm>
            <a:custGeom>
              <a:rect b="b" l="l" r="r" t="t"/>
              <a:pathLst>
                <a:path extrusionOk="0" h="10145" w="10177">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393" name="Google Shape;3393;p40"/>
            <p:cNvSpPr/>
            <p:nvPr/>
          </p:nvSpPr>
          <p:spPr>
            <a:xfrm>
              <a:off x="-38496450" y="4081725"/>
              <a:ext cx="275700" cy="189175"/>
            </a:xfrm>
            <a:custGeom>
              <a:rect b="b" l="l" r="r" t="t"/>
              <a:pathLst>
                <a:path extrusionOk="0" h="7567" w="11028">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394" name="Google Shape;3394;p40"/>
          <p:cNvGrpSpPr/>
          <p:nvPr/>
        </p:nvGrpSpPr>
        <p:grpSpPr>
          <a:xfrm>
            <a:off x="3299914" y="4214192"/>
            <a:ext cx="371546" cy="331550"/>
            <a:chOff x="-42996150" y="3612600"/>
            <a:chExt cx="323750" cy="288900"/>
          </a:xfrm>
        </p:grpSpPr>
        <p:sp>
          <p:nvSpPr>
            <p:cNvPr id="3395" name="Google Shape;3395;p40"/>
            <p:cNvSpPr/>
            <p:nvPr/>
          </p:nvSpPr>
          <p:spPr>
            <a:xfrm>
              <a:off x="-42914225" y="3612600"/>
              <a:ext cx="241825" cy="239275"/>
            </a:xfrm>
            <a:custGeom>
              <a:rect b="b" l="l" r="r" t="t"/>
              <a:pathLst>
                <a:path extrusionOk="0" h="9571" w="9673">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396" name="Google Shape;3396;p40"/>
            <p:cNvSpPr/>
            <p:nvPr/>
          </p:nvSpPr>
          <p:spPr>
            <a:xfrm>
              <a:off x="-42946525" y="3762850"/>
              <a:ext cx="118950" cy="118950"/>
            </a:xfrm>
            <a:custGeom>
              <a:rect b="b" l="l" r="r" t="t"/>
              <a:pathLst>
                <a:path extrusionOk="0" h="4758" w="4758">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397" name="Google Shape;3397;p40"/>
            <p:cNvSpPr/>
            <p:nvPr/>
          </p:nvSpPr>
          <p:spPr>
            <a:xfrm>
              <a:off x="-42996150" y="3855800"/>
              <a:ext cx="78000" cy="45700"/>
            </a:xfrm>
            <a:custGeom>
              <a:rect b="b" l="l" r="r" t="t"/>
              <a:pathLst>
                <a:path extrusionOk="0" h="1828" w="312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398" name="Google Shape;3398;p40"/>
          <p:cNvGrpSpPr/>
          <p:nvPr/>
        </p:nvGrpSpPr>
        <p:grpSpPr>
          <a:xfrm>
            <a:off x="6324528" y="4126469"/>
            <a:ext cx="372406" cy="364373"/>
            <a:chOff x="-41117650" y="3605525"/>
            <a:chExt cx="324500" cy="317500"/>
          </a:xfrm>
        </p:grpSpPr>
        <p:sp>
          <p:nvSpPr>
            <p:cNvPr id="3399" name="Google Shape;3399;p40"/>
            <p:cNvSpPr/>
            <p:nvPr/>
          </p:nvSpPr>
          <p:spPr>
            <a:xfrm>
              <a:off x="-41016850" y="3605525"/>
              <a:ext cx="106350" cy="105375"/>
            </a:xfrm>
            <a:custGeom>
              <a:rect b="b" l="l" r="r" t="t"/>
              <a:pathLst>
                <a:path extrusionOk="0" h="4215" w="4254">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00" name="Google Shape;3400;p40"/>
            <p:cNvSpPr/>
            <p:nvPr/>
          </p:nvSpPr>
          <p:spPr>
            <a:xfrm>
              <a:off x="-40900275" y="3721300"/>
              <a:ext cx="107125" cy="105375"/>
            </a:xfrm>
            <a:custGeom>
              <a:rect b="b" l="l" r="r" t="t"/>
              <a:pathLst>
                <a:path extrusionOk="0" h="4215" w="4285">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01" name="Google Shape;3401;p40"/>
            <p:cNvSpPr/>
            <p:nvPr/>
          </p:nvSpPr>
          <p:spPr>
            <a:xfrm>
              <a:off x="-41117650" y="3668350"/>
              <a:ext cx="262300" cy="254675"/>
            </a:xfrm>
            <a:custGeom>
              <a:rect b="b" l="l" r="r" t="t"/>
              <a:pathLst>
                <a:path extrusionOk="0" h="10187" w="10492">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402" name="Google Shape;3402;p40"/>
          <p:cNvGrpSpPr/>
          <p:nvPr/>
        </p:nvGrpSpPr>
        <p:grpSpPr>
          <a:xfrm>
            <a:off x="3964162" y="4157040"/>
            <a:ext cx="352265" cy="356769"/>
            <a:chOff x="-42617300" y="3587775"/>
            <a:chExt cx="306950" cy="310875"/>
          </a:xfrm>
        </p:grpSpPr>
        <p:sp>
          <p:nvSpPr>
            <p:cNvPr id="3403" name="Google Shape;3403;p40"/>
            <p:cNvSpPr/>
            <p:nvPr/>
          </p:nvSpPr>
          <p:spPr>
            <a:xfrm>
              <a:off x="-42617300" y="3587775"/>
              <a:ext cx="306950" cy="310875"/>
            </a:xfrm>
            <a:custGeom>
              <a:rect b="b" l="l" r="r" t="t"/>
              <a:pathLst>
                <a:path extrusionOk="0" h="12435" w="12278">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04" name="Google Shape;3404;p40"/>
            <p:cNvSpPr/>
            <p:nvPr/>
          </p:nvSpPr>
          <p:spPr>
            <a:xfrm>
              <a:off x="-42500725" y="3712425"/>
              <a:ext cx="63025" cy="62275"/>
            </a:xfrm>
            <a:custGeom>
              <a:rect b="b" l="l" r="r" t="t"/>
              <a:pathLst>
                <a:path extrusionOk="0" h="2491" w="2521">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405" name="Google Shape;3405;p40"/>
          <p:cNvGrpSpPr/>
          <p:nvPr/>
        </p:nvGrpSpPr>
        <p:grpSpPr>
          <a:xfrm>
            <a:off x="7665927" y="4173509"/>
            <a:ext cx="365204" cy="332669"/>
            <a:chOff x="-40745125" y="3632900"/>
            <a:chExt cx="318225" cy="289875"/>
          </a:xfrm>
        </p:grpSpPr>
        <p:sp>
          <p:nvSpPr>
            <p:cNvPr id="3406" name="Google Shape;3406;p40"/>
            <p:cNvSpPr/>
            <p:nvPr/>
          </p:nvSpPr>
          <p:spPr>
            <a:xfrm>
              <a:off x="-40745125" y="3632900"/>
              <a:ext cx="300125" cy="82725"/>
            </a:xfrm>
            <a:custGeom>
              <a:rect b="b" l="l" r="r" t="t"/>
              <a:pathLst>
                <a:path extrusionOk="0" h="3309" w="12005">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07" name="Google Shape;3407;p40"/>
            <p:cNvSpPr/>
            <p:nvPr/>
          </p:nvSpPr>
          <p:spPr>
            <a:xfrm>
              <a:off x="-40508050" y="3736075"/>
              <a:ext cx="21300" cy="82725"/>
            </a:xfrm>
            <a:custGeom>
              <a:rect b="b" l="l" r="r" t="t"/>
              <a:pathLst>
                <a:path extrusionOk="0" h="3309" w="852">
                  <a:moveTo>
                    <a:pt x="1" y="1"/>
                  </a:moveTo>
                  <a:lnTo>
                    <a:pt x="1" y="3309"/>
                  </a:lnTo>
                  <a:lnTo>
                    <a:pt x="852" y="3309"/>
                  </a:lnTo>
                  <a:lnTo>
                    <a:pt x="852"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08" name="Google Shape;3408;p40"/>
            <p:cNvSpPr/>
            <p:nvPr/>
          </p:nvSpPr>
          <p:spPr>
            <a:xfrm>
              <a:off x="-40466300" y="3736875"/>
              <a:ext cx="39400" cy="82725"/>
            </a:xfrm>
            <a:custGeom>
              <a:rect b="b" l="l" r="r" t="t"/>
              <a:pathLst>
                <a:path extrusionOk="0" h="3309" w="1576">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09" name="Google Shape;3409;p40"/>
            <p:cNvSpPr/>
            <p:nvPr/>
          </p:nvSpPr>
          <p:spPr>
            <a:xfrm>
              <a:off x="-40723050" y="3736075"/>
              <a:ext cx="194550" cy="82725"/>
            </a:xfrm>
            <a:custGeom>
              <a:rect b="b" l="l" r="r" t="t"/>
              <a:pathLst>
                <a:path extrusionOk="0" h="3309" w="7782">
                  <a:moveTo>
                    <a:pt x="441" y="1"/>
                  </a:moveTo>
                  <a:cubicBezTo>
                    <a:pt x="189" y="1"/>
                    <a:pt x="0" y="221"/>
                    <a:pt x="0" y="442"/>
                  </a:cubicBezTo>
                  <a:lnTo>
                    <a:pt x="0" y="2931"/>
                  </a:lnTo>
                  <a:cubicBezTo>
                    <a:pt x="0" y="3151"/>
                    <a:pt x="189" y="3309"/>
                    <a:pt x="441" y="3309"/>
                  </a:cubicBezTo>
                  <a:lnTo>
                    <a:pt x="7782" y="3309"/>
                  </a:lnTo>
                  <a:lnTo>
                    <a:pt x="7782"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10" name="Google Shape;3410;p40"/>
            <p:cNvSpPr/>
            <p:nvPr/>
          </p:nvSpPr>
          <p:spPr>
            <a:xfrm>
              <a:off x="-40681325" y="3839250"/>
              <a:ext cx="21300" cy="82725"/>
            </a:xfrm>
            <a:custGeom>
              <a:rect b="b" l="l" r="r" t="t"/>
              <a:pathLst>
                <a:path extrusionOk="0" h="3309" w="852">
                  <a:moveTo>
                    <a:pt x="1" y="1"/>
                  </a:moveTo>
                  <a:lnTo>
                    <a:pt x="1" y="3309"/>
                  </a:lnTo>
                  <a:lnTo>
                    <a:pt x="851" y="3309"/>
                  </a:lnTo>
                  <a:lnTo>
                    <a:pt x="851"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11" name="Google Shape;3411;p40"/>
            <p:cNvSpPr/>
            <p:nvPr/>
          </p:nvSpPr>
          <p:spPr>
            <a:xfrm>
              <a:off x="-40639575" y="3840825"/>
              <a:ext cx="190625" cy="81950"/>
            </a:xfrm>
            <a:custGeom>
              <a:rect b="b" l="l" r="r" t="t"/>
              <a:pathLst>
                <a:path extrusionOk="0" h="3278" w="7625">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12" name="Google Shape;3412;p40"/>
            <p:cNvSpPr/>
            <p:nvPr/>
          </p:nvSpPr>
          <p:spPr>
            <a:xfrm>
              <a:off x="-40745125" y="3840050"/>
              <a:ext cx="43350" cy="82725"/>
            </a:xfrm>
            <a:custGeom>
              <a:rect b="b" l="l" r="r" t="t"/>
              <a:pathLst>
                <a:path extrusionOk="0" h="3309" w="1734">
                  <a:moveTo>
                    <a:pt x="442" y="0"/>
                  </a:moveTo>
                  <a:cubicBezTo>
                    <a:pt x="190" y="0"/>
                    <a:pt x="1" y="189"/>
                    <a:pt x="1" y="378"/>
                  </a:cubicBezTo>
                  <a:lnTo>
                    <a:pt x="1" y="2867"/>
                  </a:lnTo>
                  <a:cubicBezTo>
                    <a:pt x="1" y="3088"/>
                    <a:pt x="190" y="3308"/>
                    <a:pt x="442" y="3308"/>
                  </a:cubicBezTo>
                  <a:lnTo>
                    <a:pt x="1734" y="3308"/>
                  </a:lnTo>
                  <a:lnTo>
                    <a:pt x="1734"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sp>
        <p:nvSpPr>
          <p:cNvPr id="3413" name="Google Shape;3413;p40"/>
          <p:cNvSpPr/>
          <p:nvPr/>
        </p:nvSpPr>
        <p:spPr>
          <a:xfrm>
            <a:off x="4558099" y="4157701"/>
            <a:ext cx="309172" cy="365204"/>
          </a:xfrm>
          <a:custGeom>
            <a:rect b="b" l="l" r="r" t="t"/>
            <a:pathLst>
              <a:path extrusionOk="0" h="12729" w="10776">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nvGrpSpPr>
          <p:cNvPr id="3414" name="Google Shape;3414;p40"/>
          <p:cNvGrpSpPr/>
          <p:nvPr/>
        </p:nvGrpSpPr>
        <p:grpSpPr>
          <a:xfrm>
            <a:off x="8328945" y="4140814"/>
            <a:ext cx="357086" cy="363398"/>
            <a:chOff x="-40372575" y="3604550"/>
            <a:chExt cx="311150" cy="316650"/>
          </a:xfrm>
        </p:grpSpPr>
        <p:sp>
          <p:nvSpPr>
            <p:cNvPr id="3415" name="Google Shape;3415;p40"/>
            <p:cNvSpPr/>
            <p:nvPr/>
          </p:nvSpPr>
          <p:spPr>
            <a:xfrm>
              <a:off x="-40372575" y="3604550"/>
              <a:ext cx="311150" cy="134475"/>
            </a:xfrm>
            <a:custGeom>
              <a:rect b="b" l="l" r="r" t="t"/>
              <a:pathLst>
                <a:path extrusionOk="0" h="5379" w="12446">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16" name="Google Shape;3416;p40"/>
            <p:cNvSpPr/>
            <p:nvPr/>
          </p:nvSpPr>
          <p:spPr>
            <a:xfrm>
              <a:off x="-40312700" y="3730575"/>
              <a:ext cx="185100" cy="190625"/>
            </a:xfrm>
            <a:custGeom>
              <a:rect b="b" l="l" r="r" t="t"/>
              <a:pathLst>
                <a:path extrusionOk="0" h="7625" w="7404">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17" name="Google Shape;3417;p40"/>
            <p:cNvSpPr/>
            <p:nvPr/>
          </p:nvSpPr>
          <p:spPr>
            <a:xfrm>
              <a:off x="-40250475" y="3688025"/>
              <a:ext cx="66950" cy="20500"/>
            </a:xfrm>
            <a:custGeom>
              <a:rect b="b" l="l" r="r" t="t"/>
              <a:pathLst>
                <a:path extrusionOk="0" h="820" w="2678">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418" name="Google Shape;3418;p40"/>
          <p:cNvGrpSpPr/>
          <p:nvPr/>
        </p:nvGrpSpPr>
        <p:grpSpPr>
          <a:xfrm>
            <a:off x="5126250" y="4158603"/>
            <a:ext cx="365204" cy="363398"/>
            <a:chOff x="-41893475" y="3584850"/>
            <a:chExt cx="318225" cy="316650"/>
          </a:xfrm>
        </p:grpSpPr>
        <p:sp>
          <p:nvSpPr>
            <p:cNvPr id="3419" name="Google Shape;3419;p40"/>
            <p:cNvSpPr/>
            <p:nvPr/>
          </p:nvSpPr>
          <p:spPr>
            <a:xfrm>
              <a:off x="-41827300" y="3715600"/>
              <a:ext cx="186675" cy="185900"/>
            </a:xfrm>
            <a:custGeom>
              <a:rect b="b" l="l" r="r" t="t"/>
              <a:pathLst>
                <a:path extrusionOk="0" h="7436" w="7467">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20" name="Google Shape;3420;p40"/>
            <p:cNvSpPr/>
            <p:nvPr/>
          </p:nvSpPr>
          <p:spPr>
            <a:xfrm>
              <a:off x="-41726500" y="3586725"/>
              <a:ext cx="151250" cy="147800"/>
            </a:xfrm>
            <a:custGeom>
              <a:rect b="b" l="l" r="r" t="t"/>
              <a:pathLst>
                <a:path extrusionOk="0" h="5912" w="605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21" name="Google Shape;3421;p40"/>
            <p:cNvSpPr/>
            <p:nvPr/>
          </p:nvSpPr>
          <p:spPr>
            <a:xfrm>
              <a:off x="-41808400" y="3584850"/>
              <a:ext cx="148100" cy="89825"/>
            </a:xfrm>
            <a:custGeom>
              <a:rect b="b" l="l" r="r" t="t"/>
              <a:pathLst>
                <a:path extrusionOk="0" h="3593" w="5924">
                  <a:moveTo>
                    <a:pt x="0" y="1"/>
                  </a:moveTo>
                  <a:lnTo>
                    <a:pt x="2962" y="3592"/>
                  </a:lnTo>
                  <a:lnTo>
                    <a:pt x="5923"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22" name="Google Shape;3422;p40"/>
            <p:cNvSpPr/>
            <p:nvPr/>
          </p:nvSpPr>
          <p:spPr>
            <a:xfrm>
              <a:off x="-41893475" y="3586725"/>
              <a:ext cx="148875" cy="147025"/>
            </a:xfrm>
            <a:custGeom>
              <a:rect b="b" l="l" r="r" t="t"/>
              <a:pathLst>
                <a:path extrusionOk="0" h="5881" w="5955">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423" name="Google Shape;3423;p40"/>
          <p:cNvGrpSpPr/>
          <p:nvPr/>
        </p:nvGrpSpPr>
        <p:grpSpPr>
          <a:xfrm>
            <a:off x="5733037" y="4193491"/>
            <a:ext cx="362507" cy="283867"/>
            <a:chOff x="-41526450" y="3653375"/>
            <a:chExt cx="315875" cy="247350"/>
          </a:xfrm>
        </p:grpSpPr>
        <p:sp>
          <p:nvSpPr>
            <p:cNvPr id="3424" name="Google Shape;3424;p40"/>
            <p:cNvSpPr/>
            <p:nvPr/>
          </p:nvSpPr>
          <p:spPr>
            <a:xfrm>
              <a:off x="-41526450" y="3860525"/>
              <a:ext cx="315875" cy="40200"/>
            </a:xfrm>
            <a:custGeom>
              <a:rect b="b" l="l" r="r" t="t"/>
              <a:pathLst>
                <a:path extrusionOk="0" h="1608" w="12635">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25" name="Google Shape;3425;p40"/>
            <p:cNvSpPr/>
            <p:nvPr/>
          </p:nvSpPr>
          <p:spPr>
            <a:xfrm>
              <a:off x="-41506750" y="3653375"/>
              <a:ext cx="275700" cy="186700"/>
            </a:xfrm>
            <a:custGeom>
              <a:rect b="b" l="l" r="r" t="t"/>
              <a:pathLst>
                <a:path extrusionOk="0" h="7468" w="11028">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426" name="Google Shape;3426;p40"/>
          <p:cNvGrpSpPr/>
          <p:nvPr/>
        </p:nvGrpSpPr>
        <p:grpSpPr>
          <a:xfrm>
            <a:off x="3923617" y="1891744"/>
            <a:ext cx="360504" cy="414709"/>
            <a:chOff x="-42971725" y="3217825"/>
            <a:chExt cx="275675" cy="317125"/>
          </a:xfrm>
        </p:grpSpPr>
        <p:sp>
          <p:nvSpPr>
            <p:cNvPr id="3427" name="Google Shape;3427;p40"/>
            <p:cNvSpPr/>
            <p:nvPr/>
          </p:nvSpPr>
          <p:spPr>
            <a:xfrm>
              <a:off x="-42951250" y="3279250"/>
              <a:ext cx="233950" cy="152050"/>
            </a:xfrm>
            <a:custGeom>
              <a:rect b="b" l="l" r="r" t="t"/>
              <a:pathLst>
                <a:path extrusionOk="0" h="6082" w="9358">
                  <a:moveTo>
                    <a:pt x="379" y="1"/>
                  </a:moveTo>
                  <a:cubicBezTo>
                    <a:pt x="158" y="1"/>
                    <a:pt x="1" y="221"/>
                    <a:pt x="1" y="410"/>
                  </a:cubicBezTo>
                  <a:lnTo>
                    <a:pt x="1" y="6081"/>
                  </a:lnTo>
                  <a:lnTo>
                    <a:pt x="9357" y="6081"/>
                  </a:lnTo>
                  <a:lnTo>
                    <a:pt x="9357" y="410"/>
                  </a:lnTo>
                  <a:cubicBezTo>
                    <a:pt x="9357" y="158"/>
                    <a:pt x="9168" y="1"/>
                    <a:pt x="897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28" name="Google Shape;3428;p40"/>
            <p:cNvSpPr/>
            <p:nvPr/>
          </p:nvSpPr>
          <p:spPr>
            <a:xfrm>
              <a:off x="-42971725" y="3451750"/>
              <a:ext cx="275675" cy="83200"/>
            </a:xfrm>
            <a:custGeom>
              <a:rect b="b" l="l" r="r" t="t"/>
              <a:pathLst>
                <a:path extrusionOk="0" h="3328" w="11027">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29" name="Google Shape;3429;p40"/>
            <p:cNvSpPr/>
            <p:nvPr/>
          </p:nvSpPr>
          <p:spPr>
            <a:xfrm>
              <a:off x="-42866975" y="3217825"/>
              <a:ext cx="63025" cy="40975"/>
            </a:xfrm>
            <a:custGeom>
              <a:rect b="b" l="l" r="r" t="t"/>
              <a:pathLst>
                <a:path extrusionOk="0" h="1639" w="2521">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430" name="Google Shape;3430;p40"/>
          <p:cNvGrpSpPr/>
          <p:nvPr/>
        </p:nvGrpSpPr>
        <p:grpSpPr>
          <a:xfrm>
            <a:off x="6993480" y="1888680"/>
            <a:ext cx="416114" cy="415100"/>
            <a:chOff x="-41111350" y="3239100"/>
            <a:chExt cx="318200" cy="317425"/>
          </a:xfrm>
        </p:grpSpPr>
        <p:sp>
          <p:nvSpPr>
            <p:cNvPr id="3431" name="Google Shape;3431;p40"/>
            <p:cNvSpPr/>
            <p:nvPr/>
          </p:nvSpPr>
          <p:spPr>
            <a:xfrm>
              <a:off x="-41111350" y="3239100"/>
              <a:ext cx="145725" cy="144925"/>
            </a:xfrm>
            <a:custGeom>
              <a:rect b="b" l="l" r="r" t="t"/>
              <a:pathLst>
                <a:path extrusionOk="0" h="5797" w="5829">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32" name="Google Shape;3432;p40"/>
            <p:cNvSpPr/>
            <p:nvPr/>
          </p:nvSpPr>
          <p:spPr>
            <a:xfrm>
              <a:off x="-41110575" y="3412375"/>
              <a:ext cx="146525" cy="144150"/>
            </a:xfrm>
            <a:custGeom>
              <a:rect b="b" l="l" r="r" t="t"/>
              <a:pathLst>
                <a:path extrusionOk="0" h="5766" w="5861">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33" name="Google Shape;3433;p40"/>
            <p:cNvSpPr/>
            <p:nvPr/>
          </p:nvSpPr>
          <p:spPr>
            <a:xfrm>
              <a:off x="-40938875" y="3239100"/>
              <a:ext cx="145725" cy="144925"/>
            </a:xfrm>
            <a:custGeom>
              <a:rect b="b" l="l" r="r" t="t"/>
              <a:pathLst>
                <a:path extrusionOk="0" h="5797" w="5829">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34" name="Google Shape;3434;p40"/>
            <p:cNvSpPr/>
            <p:nvPr/>
          </p:nvSpPr>
          <p:spPr>
            <a:xfrm>
              <a:off x="-40938875" y="3411575"/>
              <a:ext cx="145725" cy="144950"/>
            </a:xfrm>
            <a:custGeom>
              <a:rect b="b" l="l" r="r" t="t"/>
              <a:pathLst>
                <a:path extrusionOk="0" h="5798" w="5829">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435" name="Google Shape;3435;p40"/>
          <p:cNvGrpSpPr/>
          <p:nvPr/>
        </p:nvGrpSpPr>
        <p:grpSpPr>
          <a:xfrm>
            <a:off x="4569812" y="1891744"/>
            <a:ext cx="480716" cy="415100"/>
            <a:chOff x="-42651700" y="3217825"/>
            <a:chExt cx="367600" cy="317425"/>
          </a:xfrm>
        </p:grpSpPr>
        <p:sp>
          <p:nvSpPr>
            <p:cNvPr id="3436" name="Google Shape;3436;p40"/>
            <p:cNvSpPr/>
            <p:nvPr/>
          </p:nvSpPr>
          <p:spPr>
            <a:xfrm>
              <a:off x="-42651700" y="3239075"/>
              <a:ext cx="367600" cy="296175"/>
            </a:xfrm>
            <a:custGeom>
              <a:rect b="b" l="l" r="r" t="t"/>
              <a:pathLst>
                <a:path extrusionOk="0" h="11847" w="14704">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37" name="Google Shape;3437;p40"/>
            <p:cNvSpPr/>
            <p:nvPr/>
          </p:nvSpPr>
          <p:spPr>
            <a:xfrm>
              <a:off x="-42419600" y="3217825"/>
              <a:ext cx="106350" cy="106350"/>
            </a:xfrm>
            <a:custGeom>
              <a:rect b="b" l="l" r="r" t="t"/>
              <a:pathLst>
                <a:path extrusionOk="0" h="4254" w="4254">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38" name="Google Shape;3438;p40"/>
            <p:cNvSpPr/>
            <p:nvPr/>
          </p:nvSpPr>
          <p:spPr>
            <a:xfrm>
              <a:off x="-42623600" y="3218600"/>
              <a:ext cx="106350" cy="106375"/>
            </a:xfrm>
            <a:custGeom>
              <a:rect b="b" l="l" r="r" t="t"/>
              <a:pathLst>
                <a:path extrusionOk="0" h="4255" w="4254">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39" name="Google Shape;3439;p40"/>
            <p:cNvSpPr/>
            <p:nvPr/>
          </p:nvSpPr>
          <p:spPr>
            <a:xfrm>
              <a:off x="-42561375" y="3279250"/>
              <a:ext cx="185900" cy="186700"/>
            </a:xfrm>
            <a:custGeom>
              <a:rect b="b" l="l" r="r" t="t"/>
              <a:pathLst>
                <a:path extrusionOk="0" h="7468" w="7436">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440" name="Google Shape;3440;p40"/>
          <p:cNvGrpSpPr/>
          <p:nvPr/>
        </p:nvGrpSpPr>
        <p:grpSpPr>
          <a:xfrm>
            <a:off x="7585153" y="1867513"/>
            <a:ext cx="421868" cy="414479"/>
            <a:chOff x="-40748275" y="3238700"/>
            <a:chExt cx="322600" cy="316950"/>
          </a:xfrm>
        </p:grpSpPr>
        <p:sp>
          <p:nvSpPr>
            <p:cNvPr id="3441" name="Google Shape;3441;p40"/>
            <p:cNvSpPr/>
            <p:nvPr/>
          </p:nvSpPr>
          <p:spPr>
            <a:xfrm>
              <a:off x="-40709675" y="3273750"/>
              <a:ext cx="84300" cy="84300"/>
            </a:xfrm>
            <a:custGeom>
              <a:rect b="b" l="l" r="r" t="t"/>
              <a:pathLst>
                <a:path extrusionOk="0" h="3372" w="3372">
                  <a:moveTo>
                    <a:pt x="2710" y="0"/>
                  </a:moveTo>
                  <a:lnTo>
                    <a:pt x="1" y="2710"/>
                  </a:lnTo>
                  <a:lnTo>
                    <a:pt x="694" y="3371"/>
                  </a:lnTo>
                  <a:lnTo>
                    <a:pt x="3372" y="662"/>
                  </a:lnTo>
                  <a:lnTo>
                    <a:pt x="2710"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42" name="Google Shape;3442;p40"/>
            <p:cNvSpPr/>
            <p:nvPr/>
          </p:nvSpPr>
          <p:spPr>
            <a:xfrm>
              <a:off x="-40578925" y="3247175"/>
              <a:ext cx="151250" cy="149475"/>
            </a:xfrm>
            <a:custGeom>
              <a:rect b="b" l="l" r="r" t="t"/>
              <a:pathLst>
                <a:path extrusionOk="0" h="5979" w="605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43" name="Google Shape;3443;p40"/>
            <p:cNvSpPr/>
            <p:nvPr/>
          </p:nvSpPr>
          <p:spPr>
            <a:xfrm>
              <a:off x="-40678175" y="3305250"/>
              <a:ext cx="213475" cy="213475"/>
            </a:xfrm>
            <a:custGeom>
              <a:rect b="b" l="l" r="r" t="t"/>
              <a:pathLst>
                <a:path extrusionOk="0" h="8539" w="8539">
                  <a:moveTo>
                    <a:pt x="2679" y="0"/>
                  </a:moveTo>
                  <a:lnTo>
                    <a:pt x="1" y="2678"/>
                  </a:lnTo>
                  <a:lnTo>
                    <a:pt x="5861" y="8538"/>
                  </a:lnTo>
                  <a:lnTo>
                    <a:pt x="8539" y="5860"/>
                  </a:lnTo>
                  <a:lnTo>
                    <a:pt x="2679"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44" name="Google Shape;3444;p40"/>
            <p:cNvSpPr/>
            <p:nvPr/>
          </p:nvSpPr>
          <p:spPr>
            <a:xfrm>
              <a:off x="-40513550" y="3469850"/>
              <a:ext cx="87875" cy="85800"/>
            </a:xfrm>
            <a:custGeom>
              <a:rect b="b" l="l" r="r" t="t"/>
              <a:pathLst>
                <a:path extrusionOk="0" h="3432" w="3515">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45" name="Google Shape;3445;p40"/>
            <p:cNvSpPr/>
            <p:nvPr/>
          </p:nvSpPr>
          <p:spPr>
            <a:xfrm>
              <a:off x="-40738025" y="3404500"/>
              <a:ext cx="150450" cy="149475"/>
            </a:xfrm>
            <a:custGeom>
              <a:rect b="b" l="l" r="r" t="t"/>
              <a:pathLst>
                <a:path extrusionOk="0" h="5979" w="6018">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46" name="Google Shape;3446;p40"/>
            <p:cNvSpPr/>
            <p:nvPr/>
          </p:nvSpPr>
          <p:spPr>
            <a:xfrm>
              <a:off x="-40748275" y="3238700"/>
              <a:ext cx="92175" cy="87850"/>
            </a:xfrm>
            <a:custGeom>
              <a:rect b="b" l="l" r="r" t="t"/>
              <a:pathLst>
                <a:path extrusionOk="0" h="3514" w="3687">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sp>
        <p:nvSpPr>
          <p:cNvPr id="3447" name="Google Shape;3447;p40"/>
          <p:cNvSpPr/>
          <p:nvPr/>
        </p:nvSpPr>
        <p:spPr>
          <a:xfrm>
            <a:off x="5201841" y="1892561"/>
            <a:ext cx="407908" cy="413466"/>
          </a:xfrm>
          <a:custGeom>
            <a:rect b="b" l="l" r="r" t="t"/>
            <a:pathLst>
              <a:path extrusionOk="0" h="12647" w="12477">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nvGrpSpPr>
          <p:cNvPr id="3448" name="Google Shape;3448;p40"/>
          <p:cNvGrpSpPr/>
          <p:nvPr/>
        </p:nvGrpSpPr>
        <p:grpSpPr>
          <a:xfrm>
            <a:off x="8230417" y="1867735"/>
            <a:ext cx="415100" cy="378027"/>
            <a:chOff x="-40378075" y="3267450"/>
            <a:chExt cx="317425" cy="289075"/>
          </a:xfrm>
        </p:grpSpPr>
        <p:sp>
          <p:nvSpPr>
            <p:cNvPr id="3449" name="Google Shape;3449;p40"/>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50" name="Google Shape;3450;p40"/>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51" name="Google Shape;3451;p40"/>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52" name="Google Shape;3452;p40"/>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453" name="Google Shape;3453;p40"/>
          <p:cNvGrpSpPr/>
          <p:nvPr/>
        </p:nvGrpSpPr>
        <p:grpSpPr>
          <a:xfrm>
            <a:off x="5776495" y="1872349"/>
            <a:ext cx="415134" cy="414872"/>
            <a:chOff x="-41895050" y="3217225"/>
            <a:chExt cx="317450" cy="317250"/>
          </a:xfrm>
        </p:grpSpPr>
        <p:sp>
          <p:nvSpPr>
            <p:cNvPr id="3454" name="Google Shape;3454;p40"/>
            <p:cNvSpPr/>
            <p:nvPr/>
          </p:nvSpPr>
          <p:spPr>
            <a:xfrm>
              <a:off x="-41895050" y="3273750"/>
              <a:ext cx="41775" cy="245750"/>
            </a:xfrm>
            <a:custGeom>
              <a:rect b="b" l="l" r="r" t="t"/>
              <a:pathLst>
                <a:path extrusionOk="0" h="9830" w="1671">
                  <a:moveTo>
                    <a:pt x="1" y="0"/>
                  </a:moveTo>
                  <a:lnTo>
                    <a:pt x="1" y="9830"/>
                  </a:lnTo>
                  <a:lnTo>
                    <a:pt x="1670" y="8192"/>
                  </a:lnTo>
                  <a:lnTo>
                    <a:pt x="1670" y="1639"/>
                  </a:lnTo>
                  <a:lnTo>
                    <a:pt x="1"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55" name="Google Shape;3455;p40"/>
            <p:cNvSpPr/>
            <p:nvPr/>
          </p:nvSpPr>
          <p:spPr>
            <a:xfrm>
              <a:off x="-41619375" y="3273750"/>
              <a:ext cx="41775" cy="245750"/>
            </a:xfrm>
            <a:custGeom>
              <a:rect b="b" l="l" r="r" t="t"/>
              <a:pathLst>
                <a:path extrusionOk="0" h="9830" w="1671">
                  <a:moveTo>
                    <a:pt x="1670" y="0"/>
                  </a:moveTo>
                  <a:lnTo>
                    <a:pt x="0" y="1639"/>
                  </a:lnTo>
                  <a:lnTo>
                    <a:pt x="0" y="8192"/>
                  </a:lnTo>
                  <a:lnTo>
                    <a:pt x="1670" y="9830"/>
                  </a:lnTo>
                  <a:lnTo>
                    <a:pt x="1670"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56" name="Google Shape;3456;p40"/>
            <p:cNvSpPr/>
            <p:nvPr/>
          </p:nvSpPr>
          <p:spPr>
            <a:xfrm>
              <a:off x="-41832825" y="3321000"/>
              <a:ext cx="193000" cy="151250"/>
            </a:xfrm>
            <a:custGeom>
              <a:rect b="b" l="l" r="r" t="t"/>
              <a:pathLst>
                <a:path extrusionOk="0" h="6050" w="772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57" name="Google Shape;3457;p40"/>
            <p:cNvSpPr/>
            <p:nvPr/>
          </p:nvSpPr>
          <p:spPr>
            <a:xfrm>
              <a:off x="-41880075" y="3493500"/>
              <a:ext cx="287500" cy="40975"/>
            </a:xfrm>
            <a:custGeom>
              <a:rect b="b" l="l" r="r" t="t"/>
              <a:pathLst>
                <a:path extrusionOk="0" h="1639" w="11500">
                  <a:moveTo>
                    <a:pt x="1639" y="0"/>
                  </a:moveTo>
                  <a:lnTo>
                    <a:pt x="0" y="1638"/>
                  </a:lnTo>
                  <a:lnTo>
                    <a:pt x="11500" y="1638"/>
                  </a:lnTo>
                  <a:lnTo>
                    <a:pt x="9830"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58" name="Google Shape;3458;p40"/>
            <p:cNvSpPr/>
            <p:nvPr/>
          </p:nvSpPr>
          <p:spPr>
            <a:xfrm>
              <a:off x="-41880875" y="3217225"/>
              <a:ext cx="288300" cy="83325"/>
            </a:xfrm>
            <a:custGeom>
              <a:rect b="b" l="l" r="r" t="t"/>
              <a:pathLst>
                <a:path extrusionOk="0" h="3333" w="11532">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459" name="Google Shape;3459;p40"/>
          <p:cNvGrpSpPr/>
          <p:nvPr/>
        </p:nvGrpSpPr>
        <p:grpSpPr>
          <a:xfrm>
            <a:off x="6397010" y="1856362"/>
            <a:ext cx="418206" cy="413074"/>
            <a:chOff x="-41530375" y="3218800"/>
            <a:chExt cx="319800" cy="315875"/>
          </a:xfrm>
        </p:grpSpPr>
        <p:sp>
          <p:nvSpPr>
            <p:cNvPr id="3460" name="Google Shape;3460;p40"/>
            <p:cNvSpPr/>
            <p:nvPr/>
          </p:nvSpPr>
          <p:spPr>
            <a:xfrm>
              <a:off x="-41530375" y="3337550"/>
              <a:ext cx="199300" cy="197125"/>
            </a:xfrm>
            <a:custGeom>
              <a:rect b="b" l="l" r="r" t="t"/>
              <a:pathLst>
                <a:path extrusionOk="0" h="7885" w="7972">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61" name="Google Shape;3461;p40"/>
            <p:cNvSpPr/>
            <p:nvPr/>
          </p:nvSpPr>
          <p:spPr>
            <a:xfrm>
              <a:off x="-41435075" y="3218800"/>
              <a:ext cx="224500" cy="221950"/>
            </a:xfrm>
            <a:custGeom>
              <a:rect b="b" l="l" r="r" t="t"/>
              <a:pathLst>
                <a:path extrusionOk="0" h="8878" w="898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462" name="Google Shape;3462;p40"/>
          <p:cNvGrpSpPr/>
          <p:nvPr/>
        </p:nvGrpSpPr>
        <p:grpSpPr>
          <a:xfrm>
            <a:off x="3885546" y="2599751"/>
            <a:ext cx="501820" cy="501820"/>
            <a:chOff x="5049725" y="249400"/>
            <a:chExt cx="481825" cy="481825"/>
          </a:xfrm>
        </p:grpSpPr>
        <p:sp>
          <p:nvSpPr>
            <p:cNvPr id="3463" name="Google Shape;3463;p40"/>
            <p:cNvSpPr/>
            <p:nvPr/>
          </p:nvSpPr>
          <p:spPr>
            <a:xfrm>
              <a:off x="5191775" y="560925"/>
              <a:ext cx="197625" cy="170300"/>
            </a:xfrm>
            <a:custGeom>
              <a:rect b="b" l="l" r="r" t="t"/>
              <a:pathLst>
                <a:path extrusionOk="0" h="6812" w="7905">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464" name="Google Shape;3464;p40"/>
            <p:cNvSpPr/>
            <p:nvPr/>
          </p:nvSpPr>
          <p:spPr>
            <a:xfrm>
              <a:off x="5049725" y="249400"/>
              <a:ext cx="481825" cy="396225"/>
            </a:xfrm>
            <a:custGeom>
              <a:rect b="b" l="l" r="r" t="t"/>
              <a:pathLst>
                <a:path extrusionOk="0" h="15849" w="19273">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grpSp>
      <p:grpSp>
        <p:nvGrpSpPr>
          <p:cNvPr id="3465" name="Google Shape;3465;p40"/>
          <p:cNvGrpSpPr/>
          <p:nvPr/>
        </p:nvGrpSpPr>
        <p:grpSpPr>
          <a:xfrm>
            <a:off x="5180757" y="2670650"/>
            <a:ext cx="395025" cy="395025"/>
            <a:chOff x="5660400" y="238125"/>
            <a:chExt cx="481825" cy="481825"/>
          </a:xfrm>
        </p:grpSpPr>
        <p:sp>
          <p:nvSpPr>
            <p:cNvPr id="3466" name="Google Shape;3466;p40"/>
            <p:cNvSpPr/>
            <p:nvPr/>
          </p:nvSpPr>
          <p:spPr>
            <a:xfrm>
              <a:off x="5660400" y="436700"/>
              <a:ext cx="481825" cy="283250"/>
            </a:xfrm>
            <a:custGeom>
              <a:rect b="b" l="l" r="r" t="t"/>
              <a:pathLst>
                <a:path extrusionOk="0" h="11330" w="19273">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467" name="Google Shape;3467;p40"/>
            <p:cNvSpPr/>
            <p:nvPr/>
          </p:nvSpPr>
          <p:spPr>
            <a:xfrm>
              <a:off x="5660400" y="238125"/>
              <a:ext cx="481825" cy="170375"/>
            </a:xfrm>
            <a:custGeom>
              <a:rect b="b" l="l" r="r" t="t"/>
              <a:pathLst>
                <a:path extrusionOk="0" h="6815" w="19273">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grpSp>
      <p:grpSp>
        <p:nvGrpSpPr>
          <p:cNvPr id="3468" name="Google Shape;3468;p40"/>
          <p:cNvGrpSpPr/>
          <p:nvPr/>
        </p:nvGrpSpPr>
        <p:grpSpPr>
          <a:xfrm>
            <a:off x="7593278" y="2726921"/>
            <a:ext cx="441296" cy="284451"/>
            <a:chOff x="1492675" y="1520750"/>
            <a:chExt cx="481825" cy="310575"/>
          </a:xfrm>
        </p:grpSpPr>
        <p:sp>
          <p:nvSpPr>
            <p:cNvPr id="3469" name="Google Shape;3469;p40"/>
            <p:cNvSpPr/>
            <p:nvPr/>
          </p:nvSpPr>
          <p:spPr>
            <a:xfrm>
              <a:off x="1492675" y="1540400"/>
              <a:ext cx="481825" cy="290925"/>
            </a:xfrm>
            <a:custGeom>
              <a:rect b="b" l="l" r="r" t="t"/>
              <a:pathLst>
                <a:path extrusionOk="0" h="11637" w="19273">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470" name="Google Shape;3470;p40"/>
            <p:cNvSpPr/>
            <p:nvPr/>
          </p:nvSpPr>
          <p:spPr>
            <a:xfrm>
              <a:off x="1522575" y="1520750"/>
              <a:ext cx="421975" cy="165800"/>
            </a:xfrm>
            <a:custGeom>
              <a:rect b="b" l="l" r="r" t="t"/>
              <a:pathLst>
                <a:path extrusionOk="0" h="6632" w="16879">
                  <a:moveTo>
                    <a:pt x="497" y="1"/>
                  </a:moveTo>
                  <a:cubicBezTo>
                    <a:pt x="328" y="1"/>
                    <a:pt x="160" y="31"/>
                    <a:pt x="0" y="82"/>
                  </a:cubicBezTo>
                  <a:lnTo>
                    <a:pt x="8441" y="6631"/>
                  </a:lnTo>
                  <a:lnTo>
                    <a:pt x="16878" y="82"/>
                  </a:lnTo>
                  <a:cubicBezTo>
                    <a:pt x="16719" y="31"/>
                    <a:pt x="16550" y="1"/>
                    <a:pt x="16381"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grpSp>
      <p:grpSp>
        <p:nvGrpSpPr>
          <p:cNvPr id="3471" name="Google Shape;3471;p40"/>
          <p:cNvGrpSpPr/>
          <p:nvPr/>
        </p:nvGrpSpPr>
        <p:grpSpPr>
          <a:xfrm>
            <a:off x="6432407" y="2748310"/>
            <a:ext cx="338933" cy="317742"/>
            <a:chOff x="4456875" y="2635825"/>
            <a:chExt cx="481825" cy="451700"/>
          </a:xfrm>
        </p:grpSpPr>
        <p:sp>
          <p:nvSpPr>
            <p:cNvPr id="3472" name="Google Shape;3472;p40"/>
            <p:cNvSpPr/>
            <p:nvPr/>
          </p:nvSpPr>
          <p:spPr>
            <a:xfrm>
              <a:off x="4542475" y="3031050"/>
              <a:ext cx="189725" cy="56475"/>
            </a:xfrm>
            <a:custGeom>
              <a:rect b="b" l="l" r="r" t="t"/>
              <a:pathLst>
                <a:path extrusionOk="0" h="2259" w="7589">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473" name="Google Shape;3473;p40"/>
            <p:cNvSpPr/>
            <p:nvPr/>
          </p:nvSpPr>
          <p:spPr>
            <a:xfrm>
              <a:off x="4456875" y="2946350"/>
              <a:ext cx="256125" cy="56500"/>
            </a:xfrm>
            <a:custGeom>
              <a:rect b="b" l="l" r="r" t="t"/>
              <a:pathLst>
                <a:path extrusionOk="0" h="2260" w="10245">
                  <a:moveTo>
                    <a:pt x="1" y="1"/>
                  </a:moveTo>
                  <a:lnTo>
                    <a:pt x="1" y="567"/>
                  </a:lnTo>
                  <a:cubicBezTo>
                    <a:pt x="1" y="1500"/>
                    <a:pt x="756" y="2259"/>
                    <a:pt x="1693" y="2259"/>
                  </a:cubicBezTo>
                  <a:lnTo>
                    <a:pt x="10245" y="2259"/>
                  </a:lnTo>
                  <a:lnTo>
                    <a:pt x="10245"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474" name="Google Shape;3474;p40"/>
            <p:cNvSpPr/>
            <p:nvPr/>
          </p:nvSpPr>
          <p:spPr>
            <a:xfrm>
              <a:off x="4741225" y="2861675"/>
              <a:ext cx="169400" cy="141175"/>
            </a:xfrm>
            <a:custGeom>
              <a:rect b="b" l="l" r="r" t="t"/>
              <a:pathLst>
                <a:path extrusionOk="0" h="5647" w="6776">
                  <a:moveTo>
                    <a:pt x="0" y="0"/>
                  </a:moveTo>
                  <a:lnTo>
                    <a:pt x="0" y="5646"/>
                  </a:lnTo>
                  <a:lnTo>
                    <a:pt x="6775" y="5646"/>
                  </a:lnTo>
                  <a:lnTo>
                    <a:pt x="6775"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475" name="Google Shape;3475;p40"/>
            <p:cNvSpPr/>
            <p:nvPr/>
          </p:nvSpPr>
          <p:spPr>
            <a:xfrm>
              <a:off x="4741225" y="3031050"/>
              <a:ext cx="169400" cy="42400"/>
            </a:xfrm>
            <a:custGeom>
              <a:rect b="b" l="l" r="r" t="t"/>
              <a:pathLst>
                <a:path extrusionOk="0" h="1696" w="6776">
                  <a:moveTo>
                    <a:pt x="0" y="0"/>
                  </a:moveTo>
                  <a:lnTo>
                    <a:pt x="0" y="567"/>
                  </a:lnTo>
                  <a:cubicBezTo>
                    <a:pt x="0" y="1190"/>
                    <a:pt x="506" y="1696"/>
                    <a:pt x="1129" y="1696"/>
                  </a:cubicBezTo>
                  <a:lnTo>
                    <a:pt x="5646" y="1696"/>
                  </a:lnTo>
                  <a:cubicBezTo>
                    <a:pt x="6270" y="1696"/>
                    <a:pt x="6775" y="1190"/>
                    <a:pt x="6775" y="567"/>
                  </a:cubicBezTo>
                  <a:lnTo>
                    <a:pt x="6775"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476" name="Google Shape;3476;p40"/>
            <p:cNvSpPr/>
            <p:nvPr/>
          </p:nvSpPr>
          <p:spPr>
            <a:xfrm>
              <a:off x="4456875" y="2635825"/>
              <a:ext cx="481825" cy="282325"/>
            </a:xfrm>
            <a:custGeom>
              <a:rect b="b" l="l" r="r" t="t"/>
              <a:pathLst>
                <a:path extrusionOk="0" h="11293" w="19273">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477" name="Google Shape;3477;p40"/>
            <p:cNvSpPr/>
            <p:nvPr/>
          </p:nvSpPr>
          <p:spPr>
            <a:xfrm>
              <a:off x="4741225" y="2791125"/>
              <a:ext cx="169400" cy="42325"/>
            </a:xfrm>
            <a:custGeom>
              <a:rect b="b" l="l" r="r" t="t"/>
              <a:pathLst>
                <a:path extrusionOk="0" h="1693" w="6776">
                  <a:moveTo>
                    <a:pt x="1129" y="1"/>
                  </a:moveTo>
                  <a:cubicBezTo>
                    <a:pt x="506" y="1"/>
                    <a:pt x="0" y="503"/>
                    <a:pt x="0" y="1130"/>
                  </a:cubicBezTo>
                  <a:lnTo>
                    <a:pt x="0" y="1693"/>
                  </a:lnTo>
                  <a:lnTo>
                    <a:pt x="6775" y="1693"/>
                  </a:lnTo>
                  <a:lnTo>
                    <a:pt x="6775" y="1130"/>
                  </a:lnTo>
                  <a:cubicBezTo>
                    <a:pt x="6775" y="503"/>
                    <a:pt x="6270" y="1"/>
                    <a:pt x="5646"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grpSp>
      <p:sp>
        <p:nvSpPr>
          <p:cNvPr id="3478" name="Google Shape;3478;p40"/>
          <p:cNvSpPr txBox="1"/>
          <p:nvPr/>
        </p:nvSpPr>
        <p:spPr>
          <a:xfrm>
            <a:off x="4277812" y="4628410"/>
            <a:ext cx="3708102" cy="47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 sz="2000" u="none" cap="none" strike="noStrike">
                <a:solidFill>
                  <a:schemeClr val="dk1"/>
                </a:solidFill>
                <a:latin typeface="Arial"/>
                <a:ea typeface="Arial"/>
                <a:cs typeface="Arial"/>
                <a:sym typeface="Arial"/>
              </a:rPr>
              <a:t>plantillaspower-point.com</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2" name="Shape 3482"/>
        <p:cNvGrpSpPr/>
        <p:nvPr/>
      </p:nvGrpSpPr>
      <p:grpSpPr>
        <a:xfrm>
          <a:off x="0" y="0"/>
          <a:ext cx="0" cy="0"/>
          <a:chOff x="0" y="0"/>
          <a:chExt cx="0" cy="0"/>
        </a:xfrm>
      </p:grpSpPr>
      <p:sp>
        <p:nvSpPr>
          <p:cNvPr id="3483" name="Google Shape;3483;p41"/>
          <p:cNvSpPr txBox="1"/>
          <p:nvPr>
            <p:ph idx="1" type="body"/>
          </p:nvPr>
        </p:nvSpPr>
        <p:spPr>
          <a:xfrm>
            <a:off x="242646" y="92609"/>
            <a:ext cx="8679898" cy="54318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00000"/>
              </a:lnSpc>
              <a:spcBef>
                <a:spcPts val="0"/>
              </a:spcBef>
              <a:spcAft>
                <a:spcPts val="0"/>
              </a:spcAft>
              <a:buSzPct val="50909"/>
              <a:buNone/>
            </a:pPr>
            <a:r>
              <a:rPr lang="en" sz="4400"/>
              <a:t>Fully Editable Icon Sets: B</a:t>
            </a:r>
            <a:endParaRPr/>
          </a:p>
        </p:txBody>
      </p:sp>
      <p:grpSp>
        <p:nvGrpSpPr>
          <p:cNvPr id="3484" name="Google Shape;3484;p41"/>
          <p:cNvGrpSpPr/>
          <p:nvPr/>
        </p:nvGrpSpPr>
        <p:grpSpPr>
          <a:xfrm>
            <a:off x="3128870" y="1179620"/>
            <a:ext cx="5793674" cy="3359816"/>
            <a:chOff x="4171826" y="1572826"/>
            <a:chExt cx="8233076" cy="4479755"/>
          </a:xfrm>
        </p:grpSpPr>
        <p:sp>
          <p:nvSpPr>
            <p:cNvPr id="3485" name="Google Shape;3485;p41"/>
            <p:cNvSpPr/>
            <p:nvPr/>
          </p:nvSpPr>
          <p:spPr>
            <a:xfrm>
              <a:off x="6164041" y="1656593"/>
              <a:ext cx="590309" cy="652294"/>
            </a:xfrm>
            <a:custGeom>
              <a:rect b="b" l="l" r="r" t="t"/>
              <a:pathLst>
                <a:path extrusionOk="0" h="376812" w="341005">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486" name="Google Shape;3486;p41"/>
            <p:cNvSpPr/>
            <p:nvPr/>
          </p:nvSpPr>
          <p:spPr>
            <a:xfrm>
              <a:off x="7148965" y="1671110"/>
              <a:ext cx="620063" cy="623260"/>
            </a:xfrm>
            <a:custGeom>
              <a:rect b="b" l="l" r="r" t="t"/>
              <a:pathLst>
                <a:path extrusionOk="0" h="3083879" w="3068057">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grpSp>
          <p:nvGrpSpPr>
            <p:cNvPr id="3487" name="Google Shape;3487;p41"/>
            <p:cNvGrpSpPr/>
            <p:nvPr/>
          </p:nvGrpSpPr>
          <p:grpSpPr>
            <a:xfrm>
              <a:off x="5178360" y="1609201"/>
              <a:ext cx="622206" cy="699686"/>
              <a:chOff x="4835382" y="-161249"/>
              <a:chExt cx="3078656" cy="3462027"/>
            </a:xfrm>
          </p:grpSpPr>
          <p:sp>
            <p:nvSpPr>
              <p:cNvPr id="3488" name="Google Shape;3488;p41"/>
              <p:cNvSpPr/>
              <p:nvPr/>
            </p:nvSpPr>
            <p:spPr>
              <a:xfrm>
                <a:off x="4835382" y="73243"/>
                <a:ext cx="2920830" cy="3227535"/>
              </a:xfrm>
              <a:custGeom>
                <a:rect b="b" l="l" r="r" t="t"/>
                <a:pathLst>
                  <a:path extrusionOk="0" h="5891405" w="5331558">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489" name="Google Shape;3489;p41"/>
              <p:cNvSpPr/>
              <p:nvPr/>
            </p:nvSpPr>
            <p:spPr>
              <a:xfrm rot="-3499458">
                <a:off x="5907878" y="-58593"/>
                <a:ext cx="1436045" cy="2141152"/>
              </a:xfrm>
              <a:custGeom>
                <a:rect b="b" l="l" r="r" t="t"/>
                <a:pathLst>
                  <a:path extrusionOk="0" h="1745209" w="1170491">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grpSp>
        <p:sp>
          <p:nvSpPr>
            <p:cNvPr id="3490" name="Google Shape;3490;p41"/>
            <p:cNvSpPr/>
            <p:nvPr/>
          </p:nvSpPr>
          <p:spPr>
            <a:xfrm>
              <a:off x="4212742" y="1691988"/>
              <a:ext cx="529020" cy="581503"/>
            </a:xfrm>
            <a:custGeom>
              <a:rect b="b" l="l" r="r" t="t"/>
              <a:pathLst>
                <a:path extrusionOk="0" h="3216409" w="2926108">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491" name="Google Shape;3491;p41"/>
            <p:cNvSpPr/>
            <p:nvPr/>
          </p:nvSpPr>
          <p:spPr>
            <a:xfrm>
              <a:off x="11781710" y="1671144"/>
              <a:ext cx="623192" cy="623192"/>
            </a:xfrm>
            <a:custGeom>
              <a:rect b="b" l="l" r="r" t="t"/>
              <a:pathLst>
                <a:path extrusionOk="0" h="3240000" w="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492" name="Google Shape;3492;p41"/>
            <p:cNvSpPr/>
            <p:nvPr/>
          </p:nvSpPr>
          <p:spPr>
            <a:xfrm>
              <a:off x="5168121" y="5441795"/>
              <a:ext cx="610786" cy="610786"/>
            </a:xfrm>
            <a:custGeom>
              <a:rect b="b" l="l" r="r" t="t"/>
              <a:pathLst>
                <a:path extrusionOk="0" h="3960000" w="396044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493" name="Google Shape;3493;p41"/>
            <p:cNvSpPr/>
            <p:nvPr/>
          </p:nvSpPr>
          <p:spPr>
            <a:xfrm>
              <a:off x="4171826" y="5441795"/>
              <a:ext cx="610854" cy="610786"/>
            </a:xfrm>
            <a:custGeom>
              <a:rect b="b" l="l" r="r" t="t"/>
              <a:pathLst>
                <a:path extrusionOk="0" h="3960440" w="3888432">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494" name="Google Shape;3494;p41"/>
            <p:cNvSpPr/>
            <p:nvPr/>
          </p:nvSpPr>
          <p:spPr>
            <a:xfrm>
              <a:off x="7153603" y="5441795"/>
              <a:ext cx="610786" cy="610786"/>
            </a:xfrm>
            <a:custGeom>
              <a:rect b="b" l="l" r="r" t="t"/>
              <a:pathLst>
                <a:path extrusionOk="0" h="3960000" w="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495" name="Google Shape;3495;p41"/>
            <p:cNvSpPr/>
            <p:nvPr/>
          </p:nvSpPr>
          <p:spPr>
            <a:xfrm>
              <a:off x="6153802" y="5441795"/>
              <a:ext cx="610786" cy="610786"/>
            </a:xfrm>
            <a:custGeom>
              <a:rect b="b" l="l" r="r" t="t"/>
              <a:pathLst>
                <a:path extrusionOk="0" h="3960000" w="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496" name="Google Shape;3496;p41"/>
            <p:cNvSpPr/>
            <p:nvPr/>
          </p:nvSpPr>
          <p:spPr>
            <a:xfrm>
              <a:off x="8171512" y="5429389"/>
              <a:ext cx="612962" cy="623192"/>
            </a:xfrm>
            <a:custGeom>
              <a:rect b="b" l="l" r="r" t="t"/>
              <a:pathLst>
                <a:path extrusionOk="0" h="3240000" w="3186824">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497" name="Google Shape;3497;p41"/>
            <p:cNvSpPr/>
            <p:nvPr/>
          </p:nvSpPr>
          <p:spPr>
            <a:xfrm>
              <a:off x="9120000" y="5472311"/>
              <a:ext cx="574617" cy="580270"/>
            </a:xfrm>
            <a:custGeom>
              <a:rect b="b" l="l" r="r" t="t"/>
              <a:pathLst>
                <a:path extrusionOk="0" h="3221116" w="3189723">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nvGrpSpPr>
            <p:cNvPr id="3498" name="Google Shape;3498;p41"/>
            <p:cNvGrpSpPr/>
            <p:nvPr/>
          </p:nvGrpSpPr>
          <p:grpSpPr>
            <a:xfrm>
              <a:off x="10882933" y="5417608"/>
              <a:ext cx="583830" cy="583829"/>
              <a:chOff x="-65145700" y="3727425"/>
              <a:chExt cx="317425" cy="317425"/>
            </a:xfrm>
          </p:grpSpPr>
          <p:sp>
            <p:nvSpPr>
              <p:cNvPr id="3499" name="Google Shape;3499;p41"/>
              <p:cNvSpPr/>
              <p:nvPr/>
            </p:nvSpPr>
            <p:spPr>
              <a:xfrm>
                <a:off x="-65145700" y="3769150"/>
                <a:ext cx="275675" cy="275700"/>
              </a:xfrm>
              <a:custGeom>
                <a:rect b="b" l="l" r="r" t="t"/>
                <a:pathLst>
                  <a:path extrusionOk="0" h="11028" w="11027">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00" name="Google Shape;3500;p41"/>
              <p:cNvSpPr/>
              <p:nvPr/>
            </p:nvSpPr>
            <p:spPr>
              <a:xfrm>
                <a:off x="-64977150" y="3727425"/>
                <a:ext cx="148875" cy="147300"/>
              </a:xfrm>
              <a:custGeom>
                <a:rect b="b" l="l" r="r" t="t"/>
                <a:pathLst>
                  <a:path extrusionOk="0" h="5892" w="5955">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501" name="Google Shape;3501;p41"/>
            <p:cNvGrpSpPr/>
            <p:nvPr/>
          </p:nvGrpSpPr>
          <p:grpSpPr>
            <a:xfrm>
              <a:off x="5386424" y="3702820"/>
              <a:ext cx="558124" cy="508110"/>
              <a:chOff x="-61354875" y="3751050"/>
              <a:chExt cx="316650" cy="288275"/>
            </a:xfrm>
          </p:grpSpPr>
          <p:sp>
            <p:nvSpPr>
              <p:cNvPr id="3502" name="Google Shape;3502;p41"/>
              <p:cNvSpPr/>
              <p:nvPr/>
            </p:nvSpPr>
            <p:spPr>
              <a:xfrm>
                <a:off x="-61200500" y="3875475"/>
                <a:ext cx="41775" cy="41000"/>
              </a:xfrm>
              <a:custGeom>
                <a:rect b="b" l="l" r="r" t="t"/>
                <a:pathLst>
                  <a:path extrusionOk="0" h="1640" w="1671">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03" name="Google Shape;3503;p41"/>
              <p:cNvSpPr/>
              <p:nvPr/>
            </p:nvSpPr>
            <p:spPr>
              <a:xfrm>
                <a:off x="-61293425" y="3813275"/>
                <a:ext cx="192975" cy="165425"/>
              </a:xfrm>
              <a:custGeom>
                <a:rect b="b" l="l" r="r" t="t"/>
                <a:pathLst>
                  <a:path extrusionOk="0" h="6617" w="7719">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04" name="Google Shape;3504;p41"/>
              <p:cNvSpPr/>
              <p:nvPr/>
            </p:nvSpPr>
            <p:spPr>
              <a:xfrm>
                <a:off x="-61354875" y="3751050"/>
                <a:ext cx="316650" cy="288275"/>
              </a:xfrm>
              <a:custGeom>
                <a:rect b="b" l="l" r="r" t="t"/>
                <a:pathLst>
                  <a:path extrusionOk="0" h="11531" w="12666">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505" name="Google Shape;3505;p41"/>
            <p:cNvGrpSpPr/>
            <p:nvPr/>
          </p:nvGrpSpPr>
          <p:grpSpPr>
            <a:xfrm>
              <a:off x="6231395" y="3669063"/>
              <a:ext cx="558124" cy="547020"/>
              <a:chOff x="-60988625" y="3740800"/>
              <a:chExt cx="316650" cy="310350"/>
            </a:xfrm>
          </p:grpSpPr>
          <p:sp>
            <p:nvSpPr>
              <p:cNvPr id="3506" name="Google Shape;3506;p41"/>
              <p:cNvSpPr/>
              <p:nvPr/>
            </p:nvSpPr>
            <p:spPr>
              <a:xfrm>
                <a:off x="-60988625" y="3740800"/>
                <a:ext cx="311125" cy="310350"/>
              </a:xfrm>
              <a:custGeom>
                <a:rect b="b" l="l" r="r" t="t"/>
                <a:pathLst>
                  <a:path extrusionOk="0" h="12414" w="12445">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07" name="Google Shape;3507;p41"/>
              <p:cNvSpPr/>
              <p:nvPr/>
            </p:nvSpPr>
            <p:spPr>
              <a:xfrm>
                <a:off x="-60742100" y="3920375"/>
                <a:ext cx="68550" cy="55175"/>
              </a:xfrm>
              <a:custGeom>
                <a:rect b="b" l="l" r="r" t="t"/>
                <a:pathLst>
                  <a:path extrusionOk="0" h="2207" w="2742">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08" name="Google Shape;3508;p41"/>
              <p:cNvSpPr/>
              <p:nvPr/>
            </p:nvSpPr>
            <p:spPr>
              <a:xfrm>
                <a:off x="-60740525" y="3741600"/>
                <a:ext cx="68550" cy="158325"/>
              </a:xfrm>
              <a:custGeom>
                <a:rect b="b" l="l" r="r" t="t"/>
                <a:pathLst>
                  <a:path extrusionOk="0" h="6333" w="2742">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509" name="Google Shape;3509;p41"/>
            <p:cNvGrpSpPr/>
            <p:nvPr/>
          </p:nvGrpSpPr>
          <p:grpSpPr>
            <a:xfrm>
              <a:off x="9857793" y="3681088"/>
              <a:ext cx="511097" cy="494716"/>
              <a:chOff x="-59447250" y="3706150"/>
              <a:chExt cx="319000" cy="308775"/>
            </a:xfrm>
          </p:grpSpPr>
          <p:sp>
            <p:nvSpPr>
              <p:cNvPr id="3510" name="Google Shape;3510;p41"/>
              <p:cNvSpPr/>
              <p:nvPr/>
            </p:nvSpPr>
            <p:spPr>
              <a:xfrm>
                <a:off x="-59381875" y="3922750"/>
                <a:ext cx="79575" cy="29950"/>
              </a:xfrm>
              <a:custGeom>
                <a:rect b="b" l="l" r="r" t="t"/>
                <a:pathLst>
                  <a:path extrusionOk="0" h="1198" w="3183">
                    <a:moveTo>
                      <a:pt x="1607" y="0"/>
                    </a:moveTo>
                    <a:cubicBezTo>
                      <a:pt x="820" y="0"/>
                      <a:pt x="190" y="504"/>
                      <a:pt x="1" y="1197"/>
                    </a:cubicBezTo>
                    <a:lnTo>
                      <a:pt x="3183" y="1197"/>
                    </a:lnTo>
                    <a:cubicBezTo>
                      <a:pt x="3025" y="536"/>
                      <a:pt x="2363" y="0"/>
                      <a:pt x="1607"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11" name="Google Shape;3511;p41"/>
              <p:cNvSpPr/>
              <p:nvPr/>
            </p:nvSpPr>
            <p:spPr>
              <a:xfrm>
                <a:off x="-59364550" y="3861525"/>
                <a:ext cx="43350" cy="40900"/>
              </a:xfrm>
              <a:custGeom>
                <a:rect b="b" l="l" r="r" t="t"/>
                <a:pathLst>
                  <a:path extrusionOk="0" h="1636" w="1734">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12" name="Google Shape;3512;p41"/>
              <p:cNvSpPr/>
              <p:nvPr/>
            </p:nvSpPr>
            <p:spPr>
              <a:xfrm>
                <a:off x="-59447250" y="3706150"/>
                <a:ext cx="319000" cy="308775"/>
              </a:xfrm>
              <a:custGeom>
                <a:rect b="b" l="l" r="r" t="t"/>
                <a:pathLst>
                  <a:path extrusionOk="0" h="12351" w="1276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13" name="Google Shape;3513;p41"/>
              <p:cNvSpPr/>
              <p:nvPr/>
            </p:nvSpPr>
            <p:spPr>
              <a:xfrm>
                <a:off x="-59293650" y="3740025"/>
                <a:ext cx="14175" cy="14200"/>
              </a:xfrm>
              <a:custGeom>
                <a:rect b="b" l="l" r="r" t="t"/>
                <a:pathLst>
                  <a:path extrusionOk="0" h="568" w="567">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514" name="Google Shape;3514;p41"/>
            <p:cNvGrpSpPr/>
            <p:nvPr/>
          </p:nvGrpSpPr>
          <p:grpSpPr>
            <a:xfrm>
              <a:off x="8825251" y="1572826"/>
              <a:ext cx="732560" cy="724676"/>
              <a:chOff x="-64406125" y="3362225"/>
              <a:chExt cx="318225" cy="314800"/>
            </a:xfrm>
          </p:grpSpPr>
          <p:sp>
            <p:nvSpPr>
              <p:cNvPr id="3515" name="Google Shape;3515;p41"/>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16" name="Google Shape;3516;p41"/>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sp>
          <p:nvSpPr>
            <p:cNvPr id="3517" name="Google Shape;3517;p41"/>
            <p:cNvSpPr/>
            <p:nvPr/>
          </p:nvSpPr>
          <p:spPr>
            <a:xfrm>
              <a:off x="7156894" y="3640883"/>
              <a:ext cx="562265" cy="556052"/>
            </a:xfrm>
            <a:custGeom>
              <a:rect b="b" l="l" r="r" t="t"/>
              <a:pathLst>
                <a:path extrusionOk="0" h="12619" w="1276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nvGrpSpPr>
            <p:cNvPr id="3518" name="Google Shape;3518;p41"/>
            <p:cNvGrpSpPr/>
            <p:nvPr/>
          </p:nvGrpSpPr>
          <p:grpSpPr>
            <a:xfrm>
              <a:off x="11767951" y="2764178"/>
              <a:ext cx="498284" cy="505891"/>
              <a:chOff x="-59400775" y="4084200"/>
              <a:chExt cx="311125" cy="315875"/>
            </a:xfrm>
          </p:grpSpPr>
          <p:sp>
            <p:nvSpPr>
              <p:cNvPr id="3519" name="Google Shape;3519;p41"/>
              <p:cNvSpPr/>
              <p:nvPr/>
            </p:nvSpPr>
            <p:spPr>
              <a:xfrm>
                <a:off x="-59400775" y="4317350"/>
                <a:ext cx="89800" cy="82725"/>
              </a:xfrm>
              <a:custGeom>
                <a:rect b="b" l="l" r="r" t="t"/>
                <a:pathLst>
                  <a:path extrusionOk="0" h="3309" w="3592">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20" name="Google Shape;3520;p41"/>
              <p:cNvSpPr/>
              <p:nvPr/>
            </p:nvSpPr>
            <p:spPr>
              <a:xfrm>
                <a:off x="-59400000" y="4084200"/>
                <a:ext cx="89825" cy="212700"/>
              </a:xfrm>
              <a:custGeom>
                <a:rect b="b" l="l" r="r" t="t"/>
                <a:pathLst>
                  <a:path extrusionOk="0" h="8508" w="3593">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21" name="Google Shape;3521;p41"/>
              <p:cNvSpPr/>
              <p:nvPr/>
            </p:nvSpPr>
            <p:spPr>
              <a:xfrm>
                <a:off x="-59290500" y="4317350"/>
                <a:ext cx="89800" cy="82725"/>
              </a:xfrm>
              <a:custGeom>
                <a:rect b="b" l="l" r="r" t="t"/>
                <a:pathLst>
                  <a:path extrusionOk="0" h="3309" w="3592">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22" name="Google Shape;3522;p41"/>
              <p:cNvSpPr/>
              <p:nvPr/>
            </p:nvSpPr>
            <p:spPr>
              <a:xfrm>
                <a:off x="-59290500" y="4084200"/>
                <a:ext cx="89800" cy="212700"/>
              </a:xfrm>
              <a:custGeom>
                <a:rect b="b" l="l" r="r" t="t"/>
                <a:pathLst>
                  <a:path extrusionOk="0" h="8508" w="3592">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23" name="Google Shape;3523;p41"/>
              <p:cNvSpPr/>
              <p:nvPr/>
            </p:nvSpPr>
            <p:spPr>
              <a:xfrm>
                <a:off x="-59181025" y="4317350"/>
                <a:ext cx="89800" cy="82725"/>
              </a:xfrm>
              <a:custGeom>
                <a:rect b="b" l="l" r="r" t="t"/>
                <a:pathLst>
                  <a:path extrusionOk="0" h="3309" w="3592">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24" name="Google Shape;3524;p41"/>
              <p:cNvSpPr/>
              <p:nvPr/>
            </p:nvSpPr>
            <p:spPr>
              <a:xfrm>
                <a:off x="-59179450" y="4084200"/>
                <a:ext cx="89800" cy="212700"/>
              </a:xfrm>
              <a:custGeom>
                <a:rect b="b" l="l" r="r" t="t"/>
                <a:pathLst>
                  <a:path extrusionOk="0" h="8508" w="3592">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525" name="Google Shape;3525;p41"/>
            <p:cNvGrpSpPr/>
            <p:nvPr/>
          </p:nvGrpSpPr>
          <p:grpSpPr>
            <a:xfrm>
              <a:off x="8061811" y="1613794"/>
              <a:ext cx="607772" cy="714064"/>
              <a:chOff x="-64022550" y="3727425"/>
              <a:chExt cx="270175" cy="317425"/>
            </a:xfrm>
          </p:grpSpPr>
          <p:sp>
            <p:nvSpPr>
              <p:cNvPr id="3526" name="Google Shape;3526;p41"/>
              <p:cNvSpPr/>
              <p:nvPr/>
            </p:nvSpPr>
            <p:spPr>
              <a:xfrm>
                <a:off x="-64022550" y="3912500"/>
                <a:ext cx="270175" cy="90600"/>
              </a:xfrm>
              <a:custGeom>
                <a:rect b="b" l="l" r="r" t="t"/>
                <a:pathLst>
                  <a:path extrusionOk="0" h="3624" w="10807">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27" name="Google Shape;3527;p41"/>
              <p:cNvSpPr/>
              <p:nvPr/>
            </p:nvSpPr>
            <p:spPr>
              <a:xfrm>
                <a:off x="-64000500" y="4023550"/>
                <a:ext cx="227650" cy="21300"/>
              </a:xfrm>
              <a:custGeom>
                <a:rect b="b" l="l" r="r" t="t"/>
                <a:pathLst>
                  <a:path extrusionOk="0" h="852" w="9106">
                    <a:moveTo>
                      <a:pt x="0" y="1"/>
                    </a:moveTo>
                    <a:lnTo>
                      <a:pt x="0" y="442"/>
                    </a:lnTo>
                    <a:cubicBezTo>
                      <a:pt x="0" y="694"/>
                      <a:pt x="190" y="851"/>
                      <a:pt x="442" y="851"/>
                    </a:cubicBezTo>
                    <a:lnTo>
                      <a:pt x="8696" y="851"/>
                    </a:lnTo>
                    <a:cubicBezTo>
                      <a:pt x="8948" y="851"/>
                      <a:pt x="9105" y="631"/>
                      <a:pt x="9105" y="442"/>
                    </a:cubicBezTo>
                    <a:lnTo>
                      <a:pt x="9105"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28" name="Google Shape;3528;p41"/>
              <p:cNvSpPr/>
              <p:nvPr/>
            </p:nvSpPr>
            <p:spPr>
              <a:xfrm>
                <a:off x="-63960325" y="3727425"/>
                <a:ext cx="144925" cy="165425"/>
              </a:xfrm>
              <a:custGeom>
                <a:rect b="b" l="l" r="r" t="t"/>
                <a:pathLst>
                  <a:path extrusionOk="0" h="6617" w="5797">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529" name="Google Shape;3529;p41"/>
            <p:cNvGrpSpPr/>
            <p:nvPr/>
          </p:nvGrpSpPr>
          <p:grpSpPr>
            <a:xfrm>
              <a:off x="8171512" y="3640450"/>
              <a:ext cx="558124" cy="557947"/>
              <a:chOff x="-60255350" y="3733825"/>
              <a:chExt cx="316650" cy="316550"/>
            </a:xfrm>
          </p:grpSpPr>
          <p:sp>
            <p:nvSpPr>
              <p:cNvPr id="3530" name="Google Shape;3530;p41"/>
              <p:cNvSpPr/>
              <p:nvPr/>
            </p:nvSpPr>
            <p:spPr>
              <a:xfrm>
                <a:off x="-60218325" y="3733825"/>
                <a:ext cx="235525" cy="316550"/>
              </a:xfrm>
              <a:custGeom>
                <a:rect b="b" l="l" r="r" t="t"/>
                <a:pathLst>
                  <a:path extrusionOk="0" h="12662" w="9421">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31" name="Google Shape;3531;p41"/>
              <p:cNvSpPr/>
              <p:nvPr/>
            </p:nvSpPr>
            <p:spPr>
              <a:xfrm>
                <a:off x="-60255350" y="3844775"/>
                <a:ext cx="34675" cy="20500"/>
              </a:xfrm>
              <a:custGeom>
                <a:rect b="b" l="l" r="r" t="t"/>
                <a:pathLst>
                  <a:path extrusionOk="0" h="820" w="1387">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32" name="Google Shape;3532;p41"/>
              <p:cNvSpPr/>
              <p:nvPr/>
            </p:nvSpPr>
            <p:spPr>
              <a:xfrm>
                <a:off x="-59974175" y="3844775"/>
                <a:ext cx="35475" cy="20500"/>
              </a:xfrm>
              <a:custGeom>
                <a:rect b="b" l="l" r="r" t="t"/>
                <a:pathLst>
                  <a:path extrusionOk="0" h="820" w="1419">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33" name="Google Shape;3533;p41"/>
              <p:cNvSpPr/>
              <p:nvPr/>
            </p:nvSpPr>
            <p:spPr>
              <a:xfrm>
                <a:off x="-60212825" y="3939475"/>
                <a:ext cx="32325" cy="30350"/>
              </a:xfrm>
              <a:custGeom>
                <a:rect b="b" l="l" r="r" t="t"/>
                <a:pathLst>
                  <a:path extrusionOk="0" h="1214" w="1293">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34" name="Google Shape;3534;p41"/>
              <p:cNvSpPr/>
              <p:nvPr/>
            </p:nvSpPr>
            <p:spPr>
              <a:xfrm>
                <a:off x="-60012750" y="3739425"/>
                <a:ext cx="32300" cy="30350"/>
              </a:xfrm>
              <a:custGeom>
                <a:rect b="b" l="l" r="r" t="t"/>
                <a:pathLst>
                  <a:path extrusionOk="0" h="1214" w="1292">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35" name="Google Shape;3535;p41"/>
              <p:cNvSpPr/>
              <p:nvPr/>
            </p:nvSpPr>
            <p:spPr>
              <a:xfrm>
                <a:off x="-60012750" y="3939475"/>
                <a:ext cx="32300" cy="30350"/>
              </a:xfrm>
              <a:custGeom>
                <a:rect b="b" l="l" r="r" t="t"/>
                <a:pathLst>
                  <a:path extrusionOk="0" h="1214" w="1292">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36" name="Google Shape;3536;p41"/>
              <p:cNvSpPr/>
              <p:nvPr/>
            </p:nvSpPr>
            <p:spPr>
              <a:xfrm>
                <a:off x="-60212825" y="3739425"/>
                <a:ext cx="32325" cy="30350"/>
              </a:xfrm>
              <a:custGeom>
                <a:rect b="b" l="l" r="r" t="t"/>
                <a:pathLst>
                  <a:path extrusionOk="0" h="1214" w="1293">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537" name="Google Shape;3537;p41"/>
            <p:cNvGrpSpPr/>
            <p:nvPr/>
          </p:nvGrpSpPr>
          <p:grpSpPr>
            <a:xfrm>
              <a:off x="9770540" y="1631794"/>
              <a:ext cx="728986" cy="722278"/>
              <a:chOff x="-63679950" y="4093450"/>
              <a:chExt cx="320600" cy="317650"/>
            </a:xfrm>
          </p:grpSpPr>
          <p:sp>
            <p:nvSpPr>
              <p:cNvPr id="3538" name="Google Shape;3538;p41"/>
              <p:cNvSpPr/>
              <p:nvPr/>
            </p:nvSpPr>
            <p:spPr>
              <a:xfrm>
                <a:off x="-63595650" y="4093450"/>
                <a:ext cx="236300" cy="230425"/>
              </a:xfrm>
              <a:custGeom>
                <a:rect b="b" l="l" r="r" t="t"/>
                <a:pathLst>
                  <a:path extrusionOk="0" h="9217" w="9452">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39" name="Google Shape;3539;p41"/>
              <p:cNvSpPr/>
              <p:nvPr/>
            </p:nvSpPr>
            <p:spPr>
              <a:xfrm>
                <a:off x="-63679950" y="4233850"/>
                <a:ext cx="177250" cy="177250"/>
              </a:xfrm>
              <a:custGeom>
                <a:rect b="b" l="l" r="r" t="t"/>
                <a:pathLst>
                  <a:path extrusionOk="0" h="7090" w="709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40" name="Google Shape;3540;p41"/>
              <p:cNvSpPr/>
              <p:nvPr/>
            </p:nvSpPr>
            <p:spPr>
              <a:xfrm>
                <a:off x="-63548400" y="4348850"/>
                <a:ext cx="185900" cy="62250"/>
              </a:xfrm>
              <a:custGeom>
                <a:rect b="b" l="l" r="r" t="t"/>
                <a:pathLst>
                  <a:path extrusionOk="0" h="2490" w="7436">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541" name="Google Shape;3541;p41"/>
            <p:cNvGrpSpPr/>
            <p:nvPr/>
          </p:nvGrpSpPr>
          <p:grpSpPr>
            <a:xfrm>
              <a:off x="4282682" y="3638745"/>
              <a:ext cx="558124" cy="559534"/>
              <a:chOff x="-61783350" y="3743950"/>
              <a:chExt cx="316650" cy="317450"/>
            </a:xfrm>
          </p:grpSpPr>
          <p:sp>
            <p:nvSpPr>
              <p:cNvPr id="3542" name="Google Shape;3542;p41"/>
              <p:cNvSpPr/>
              <p:nvPr/>
            </p:nvSpPr>
            <p:spPr>
              <a:xfrm>
                <a:off x="-61783350" y="3743950"/>
                <a:ext cx="316650" cy="317450"/>
              </a:xfrm>
              <a:custGeom>
                <a:rect b="b" l="l" r="r" t="t"/>
                <a:pathLst>
                  <a:path extrusionOk="0" h="12698" w="12666">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43" name="Google Shape;3543;p41"/>
              <p:cNvSpPr/>
              <p:nvPr/>
            </p:nvSpPr>
            <p:spPr>
              <a:xfrm>
                <a:off x="-61739225" y="3833750"/>
                <a:ext cx="272525" cy="149675"/>
              </a:xfrm>
              <a:custGeom>
                <a:rect b="b" l="l" r="r" t="t"/>
                <a:pathLst>
                  <a:path extrusionOk="0" h="5987" w="10901">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sp>
          <p:nvSpPr>
            <p:cNvPr id="3544" name="Google Shape;3544;p41"/>
            <p:cNvSpPr/>
            <p:nvPr/>
          </p:nvSpPr>
          <p:spPr>
            <a:xfrm>
              <a:off x="9048985" y="3717609"/>
              <a:ext cx="560900" cy="437343"/>
            </a:xfrm>
            <a:custGeom>
              <a:rect b="b" l="l" r="r" t="t"/>
              <a:pathLst>
                <a:path extrusionOk="0" h="9925" w="12729">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nvGrpSpPr>
            <p:cNvPr id="3545" name="Google Shape;3545;p41"/>
            <p:cNvGrpSpPr/>
            <p:nvPr/>
          </p:nvGrpSpPr>
          <p:grpSpPr>
            <a:xfrm>
              <a:off x="10898037" y="3656980"/>
              <a:ext cx="511138" cy="504969"/>
              <a:chOff x="-59869425" y="4102225"/>
              <a:chExt cx="319025" cy="315175"/>
            </a:xfrm>
          </p:grpSpPr>
          <p:sp>
            <p:nvSpPr>
              <p:cNvPr id="3546" name="Google Shape;3546;p41"/>
              <p:cNvSpPr/>
              <p:nvPr/>
            </p:nvSpPr>
            <p:spPr>
              <a:xfrm>
                <a:off x="-59869425" y="4102225"/>
                <a:ext cx="149675" cy="256825"/>
              </a:xfrm>
              <a:custGeom>
                <a:rect b="b" l="l" r="r" t="t"/>
                <a:pathLst>
                  <a:path extrusionOk="0" h="10273" w="5987">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47" name="Google Shape;3547;p41"/>
              <p:cNvSpPr/>
              <p:nvPr/>
            </p:nvSpPr>
            <p:spPr>
              <a:xfrm>
                <a:off x="-59811125" y="4322075"/>
                <a:ext cx="201650" cy="95325"/>
              </a:xfrm>
              <a:custGeom>
                <a:rect b="b" l="l" r="r" t="t"/>
                <a:pathLst>
                  <a:path extrusionOk="0" h="3813" w="8066">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48" name="Google Shape;3548;p41"/>
              <p:cNvSpPr/>
              <p:nvPr/>
            </p:nvSpPr>
            <p:spPr>
              <a:xfrm>
                <a:off x="-59700075" y="4102225"/>
                <a:ext cx="149675" cy="256525"/>
              </a:xfrm>
              <a:custGeom>
                <a:rect b="b" l="l" r="r" t="t"/>
                <a:pathLst>
                  <a:path extrusionOk="0" h="10261" w="5987">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49" name="Google Shape;3549;p41"/>
              <p:cNvSpPr/>
              <p:nvPr/>
            </p:nvSpPr>
            <p:spPr>
              <a:xfrm>
                <a:off x="-59742600" y="4187375"/>
                <a:ext cx="63025" cy="144950"/>
              </a:xfrm>
              <a:custGeom>
                <a:rect b="b" l="l" r="r" t="t"/>
                <a:pathLst>
                  <a:path extrusionOk="0" h="5798" w="2521">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550" name="Google Shape;3550;p41"/>
            <p:cNvGrpSpPr/>
            <p:nvPr/>
          </p:nvGrpSpPr>
          <p:grpSpPr>
            <a:xfrm>
              <a:off x="5175939" y="4622596"/>
              <a:ext cx="450426" cy="511209"/>
              <a:chOff x="2423775" y="3226875"/>
              <a:chExt cx="259925" cy="295000"/>
            </a:xfrm>
          </p:grpSpPr>
          <p:sp>
            <p:nvSpPr>
              <p:cNvPr id="3551" name="Google Shape;3551;p41"/>
              <p:cNvSpPr/>
              <p:nvPr/>
            </p:nvSpPr>
            <p:spPr>
              <a:xfrm>
                <a:off x="2509625" y="3365900"/>
                <a:ext cx="86650" cy="52000"/>
              </a:xfrm>
              <a:custGeom>
                <a:rect b="b" l="l" r="r" t="t"/>
                <a:pathLst>
                  <a:path extrusionOk="0" h="2080" w="3466">
                    <a:moveTo>
                      <a:pt x="1733" y="0"/>
                    </a:moveTo>
                    <a:cubicBezTo>
                      <a:pt x="788" y="0"/>
                      <a:pt x="0" y="788"/>
                      <a:pt x="0" y="1733"/>
                    </a:cubicBezTo>
                    <a:lnTo>
                      <a:pt x="0" y="2080"/>
                    </a:lnTo>
                    <a:lnTo>
                      <a:pt x="3466" y="2080"/>
                    </a:lnTo>
                    <a:lnTo>
                      <a:pt x="3466" y="1733"/>
                    </a:lnTo>
                    <a:cubicBezTo>
                      <a:pt x="3466" y="788"/>
                      <a:pt x="2678" y="0"/>
                      <a:pt x="1733"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52" name="Google Shape;3552;p41"/>
              <p:cNvSpPr/>
              <p:nvPr/>
            </p:nvSpPr>
            <p:spPr>
              <a:xfrm>
                <a:off x="2534825" y="3313925"/>
                <a:ext cx="35475" cy="35450"/>
              </a:xfrm>
              <a:custGeom>
                <a:rect b="b" l="l" r="r" t="t"/>
                <a:pathLst>
                  <a:path extrusionOk="0" h="1418" w="1419">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53" name="Google Shape;3553;p41"/>
              <p:cNvSpPr/>
              <p:nvPr/>
            </p:nvSpPr>
            <p:spPr>
              <a:xfrm>
                <a:off x="2423775" y="3226875"/>
                <a:ext cx="259925" cy="295000"/>
              </a:xfrm>
              <a:custGeom>
                <a:rect b="b" l="l" r="r" t="t"/>
                <a:pathLst>
                  <a:path extrusionOk="0" h="11800" w="10397">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554" name="Google Shape;3554;p41"/>
            <p:cNvGrpSpPr/>
            <p:nvPr/>
          </p:nvGrpSpPr>
          <p:grpSpPr>
            <a:xfrm>
              <a:off x="7149309" y="4627475"/>
              <a:ext cx="518704" cy="480494"/>
              <a:chOff x="4266025" y="3609275"/>
              <a:chExt cx="299325" cy="277275"/>
            </a:xfrm>
          </p:grpSpPr>
          <p:sp>
            <p:nvSpPr>
              <p:cNvPr id="3555" name="Google Shape;3555;p41"/>
              <p:cNvSpPr/>
              <p:nvPr/>
            </p:nvSpPr>
            <p:spPr>
              <a:xfrm>
                <a:off x="4266025" y="3609275"/>
                <a:ext cx="299325" cy="224500"/>
              </a:xfrm>
              <a:custGeom>
                <a:rect b="b" l="l" r="r" t="t"/>
                <a:pathLst>
                  <a:path extrusionOk="0" h="8980" w="11973">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56" name="Google Shape;3556;p41"/>
              <p:cNvSpPr/>
              <p:nvPr/>
            </p:nvSpPr>
            <p:spPr>
              <a:xfrm>
                <a:off x="4332975" y="3851850"/>
                <a:ext cx="157550" cy="34700"/>
              </a:xfrm>
              <a:custGeom>
                <a:rect b="b" l="l" r="r" t="t"/>
                <a:pathLst>
                  <a:path extrusionOk="0" h="1388" w="6302">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557" name="Google Shape;3557;p41"/>
            <p:cNvGrpSpPr/>
            <p:nvPr/>
          </p:nvGrpSpPr>
          <p:grpSpPr>
            <a:xfrm>
              <a:off x="8144669" y="4585628"/>
              <a:ext cx="511903" cy="511859"/>
              <a:chOff x="4628325" y="3599825"/>
              <a:chExt cx="295400" cy="295375"/>
            </a:xfrm>
          </p:grpSpPr>
          <p:sp>
            <p:nvSpPr>
              <p:cNvPr id="3558" name="Google Shape;3558;p41"/>
              <p:cNvSpPr/>
              <p:nvPr/>
            </p:nvSpPr>
            <p:spPr>
              <a:xfrm>
                <a:off x="4679525" y="3686450"/>
                <a:ext cx="17350" cy="86675"/>
              </a:xfrm>
              <a:custGeom>
                <a:rect b="b" l="l" r="r" t="t"/>
                <a:pathLst>
                  <a:path extrusionOk="0" h="3467" w="694">
                    <a:moveTo>
                      <a:pt x="0" y="1"/>
                    </a:moveTo>
                    <a:lnTo>
                      <a:pt x="0" y="3466"/>
                    </a:lnTo>
                    <a:lnTo>
                      <a:pt x="694" y="3466"/>
                    </a:lnTo>
                    <a:lnTo>
                      <a:pt x="694"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59" name="Google Shape;3559;p41"/>
              <p:cNvSpPr/>
              <p:nvPr/>
            </p:nvSpPr>
            <p:spPr>
              <a:xfrm>
                <a:off x="4854375" y="3686450"/>
                <a:ext cx="18150" cy="86675"/>
              </a:xfrm>
              <a:custGeom>
                <a:rect b="b" l="l" r="r" t="t"/>
                <a:pathLst>
                  <a:path extrusionOk="0" h="3467" w="726">
                    <a:moveTo>
                      <a:pt x="1" y="1"/>
                    </a:moveTo>
                    <a:lnTo>
                      <a:pt x="1" y="3466"/>
                    </a:lnTo>
                    <a:lnTo>
                      <a:pt x="725" y="3466"/>
                    </a:lnTo>
                    <a:lnTo>
                      <a:pt x="725"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60" name="Google Shape;3560;p41"/>
              <p:cNvSpPr/>
              <p:nvPr/>
            </p:nvSpPr>
            <p:spPr>
              <a:xfrm>
                <a:off x="4679525" y="3790425"/>
                <a:ext cx="17350" cy="104000"/>
              </a:xfrm>
              <a:custGeom>
                <a:rect b="b" l="l" r="r" t="t"/>
                <a:pathLst>
                  <a:path extrusionOk="0" h="4160" w="694">
                    <a:moveTo>
                      <a:pt x="0" y="0"/>
                    </a:moveTo>
                    <a:lnTo>
                      <a:pt x="0" y="4159"/>
                    </a:lnTo>
                    <a:lnTo>
                      <a:pt x="694" y="4159"/>
                    </a:lnTo>
                    <a:lnTo>
                      <a:pt x="694"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61" name="Google Shape;3561;p41"/>
              <p:cNvSpPr/>
              <p:nvPr/>
            </p:nvSpPr>
            <p:spPr>
              <a:xfrm>
                <a:off x="4854375" y="3790425"/>
                <a:ext cx="18150" cy="104000"/>
              </a:xfrm>
              <a:custGeom>
                <a:rect b="b" l="l" r="r" t="t"/>
                <a:pathLst>
                  <a:path extrusionOk="0" h="4160" w="726">
                    <a:moveTo>
                      <a:pt x="1" y="0"/>
                    </a:moveTo>
                    <a:lnTo>
                      <a:pt x="1" y="4159"/>
                    </a:lnTo>
                    <a:lnTo>
                      <a:pt x="725" y="4159"/>
                    </a:lnTo>
                    <a:lnTo>
                      <a:pt x="725"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62" name="Google Shape;3562;p41"/>
              <p:cNvSpPr/>
              <p:nvPr/>
            </p:nvSpPr>
            <p:spPr>
              <a:xfrm>
                <a:off x="4628325" y="3686450"/>
                <a:ext cx="34675" cy="86675"/>
              </a:xfrm>
              <a:custGeom>
                <a:rect b="b" l="l" r="r" t="t"/>
                <a:pathLst>
                  <a:path extrusionOk="0" h="3467" w="1387">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63" name="Google Shape;3563;p41"/>
              <p:cNvSpPr/>
              <p:nvPr/>
            </p:nvSpPr>
            <p:spPr>
              <a:xfrm>
                <a:off x="4714975" y="3686450"/>
                <a:ext cx="122100" cy="86675"/>
              </a:xfrm>
              <a:custGeom>
                <a:rect b="b" l="l" r="r" t="t"/>
                <a:pathLst>
                  <a:path extrusionOk="0" h="3467" w="4884">
                    <a:moveTo>
                      <a:pt x="0" y="1"/>
                    </a:moveTo>
                    <a:lnTo>
                      <a:pt x="0" y="3466"/>
                    </a:lnTo>
                    <a:lnTo>
                      <a:pt x="4883" y="3466"/>
                    </a:lnTo>
                    <a:lnTo>
                      <a:pt x="4883"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64" name="Google Shape;3564;p41"/>
              <p:cNvSpPr/>
              <p:nvPr/>
            </p:nvSpPr>
            <p:spPr>
              <a:xfrm>
                <a:off x="4889025" y="3777825"/>
                <a:ext cx="34700" cy="117375"/>
              </a:xfrm>
              <a:custGeom>
                <a:rect b="b" l="l" r="r" t="t"/>
                <a:pathLst>
                  <a:path extrusionOk="0" h="4695" w="1388">
                    <a:moveTo>
                      <a:pt x="1387" y="0"/>
                    </a:moveTo>
                    <a:cubicBezTo>
                      <a:pt x="977" y="315"/>
                      <a:pt x="505" y="504"/>
                      <a:pt x="1" y="504"/>
                    </a:cubicBezTo>
                    <a:lnTo>
                      <a:pt x="1" y="4695"/>
                    </a:lnTo>
                    <a:lnTo>
                      <a:pt x="347" y="4695"/>
                    </a:lnTo>
                    <a:cubicBezTo>
                      <a:pt x="946" y="4695"/>
                      <a:pt x="1387" y="4222"/>
                      <a:pt x="1387" y="3655"/>
                    </a:cubicBezTo>
                    <a:lnTo>
                      <a:pt x="1387"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65" name="Google Shape;3565;p41"/>
              <p:cNvSpPr/>
              <p:nvPr/>
            </p:nvSpPr>
            <p:spPr>
              <a:xfrm>
                <a:off x="4628325" y="3777825"/>
                <a:ext cx="34675" cy="116600"/>
              </a:xfrm>
              <a:custGeom>
                <a:rect b="b" l="l" r="r" t="t"/>
                <a:pathLst>
                  <a:path extrusionOk="0" h="4664" w="1387">
                    <a:moveTo>
                      <a:pt x="1" y="0"/>
                    </a:moveTo>
                    <a:lnTo>
                      <a:pt x="1" y="3655"/>
                    </a:lnTo>
                    <a:cubicBezTo>
                      <a:pt x="1" y="4222"/>
                      <a:pt x="442" y="4663"/>
                      <a:pt x="1009" y="4663"/>
                    </a:cubicBezTo>
                    <a:lnTo>
                      <a:pt x="1387" y="4663"/>
                    </a:lnTo>
                    <a:lnTo>
                      <a:pt x="1387" y="504"/>
                    </a:lnTo>
                    <a:cubicBezTo>
                      <a:pt x="851" y="504"/>
                      <a:pt x="379" y="315"/>
                      <a:pt x="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66" name="Google Shape;3566;p41"/>
              <p:cNvSpPr/>
              <p:nvPr/>
            </p:nvSpPr>
            <p:spPr>
              <a:xfrm>
                <a:off x="4766950" y="3790425"/>
                <a:ext cx="17350" cy="18150"/>
              </a:xfrm>
              <a:custGeom>
                <a:rect b="b" l="l" r="r" t="t"/>
                <a:pathLst>
                  <a:path extrusionOk="0" h="726" w="694">
                    <a:moveTo>
                      <a:pt x="1" y="0"/>
                    </a:moveTo>
                    <a:lnTo>
                      <a:pt x="1" y="347"/>
                    </a:lnTo>
                    <a:cubicBezTo>
                      <a:pt x="1" y="568"/>
                      <a:pt x="158" y="725"/>
                      <a:pt x="347" y="725"/>
                    </a:cubicBezTo>
                    <a:cubicBezTo>
                      <a:pt x="568" y="725"/>
                      <a:pt x="694" y="568"/>
                      <a:pt x="694" y="347"/>
                    </a:cubicBezTo>
                    <a:lnTo>
                      <a:pt x="694"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67" name="Google Shape;3567;p41"/>
              <p:cNvSpPr/>
              <p:nvPr/>
            </p:nvSpPr>
            <p:spPr>
              <a:xfrm>
                <a:off x="4889025" y="3686450"/>
                <a:ext cx="34700" cy="86675"/>
              </a:xfrm>
              <a:custGeom>
                <a:rect b="b" l="l" r="r" t="t"/>
                <a:pathLst>
                  <a:path extrusionOk="0" h="3467" w="1388">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68" name="Google Shape;3568;p41"/>
              <p:cNvSpPr/>
              <p:nvPr/>
            </p:nvSpPr>
            <p:spPr>
              <a:xfrm>
                <a:off x="4714975" y="3790425"/>
                <a:ext cx="122100" cy="104000"/>
              </a:xfrm>
              <a:custGeom>
                <a:rect b="b" l="l" r="r" t="t"/>
                <a:pathLst>
                  <a:path extrusionOk="0" h="4160" w="4884">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69" name="Google Shape;3569;p41"/>
              <p:cNvSpPr/>
              <p:nvPr/>
            </p:nvSpPr>
            <p:spPr>
              <a:xfrm>
                <a:off x="4714175" y="3599825"/>
                <a:ext cx="122100" cy="69325"/>
              </a:xfrm>
              <a:custGeom>
                <a:rect b="b" l="l" r="r" t="t"/>
                <a:pathLst>
                  <a:path extrusionOk="0" h="2773" w="4884">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570" name="Google Shape;3570;p41"/>
            <p:cNvGrpSpPr/>
            <p:nvPr/>
          </p:nvGrpSpPr>
          <p:grpSpPr>
            <a:xfrm>
              <a:off x="11843807" y="3665355"/>
              <a:ext cx="368772" cy="483471"/>
              <a:chOff x="3167275" y="3227275"/>
              <a:chExt cx="225300" cy="295375"/>
            </a:xfrm>
          </p:grpSpPr>
          <p:sp>
            <p:nvSpPr>
              <p:cNvPr id="3571" name="Google Shape;3571;p41"/>
              <p:cNvSpPr/>
              <p:nvPr/>
            </p:nvSpPr>
            <p:spPr>
              <a:xfrm>
                <a:off x="3167275" y="3227275"/>
                <a:ext cx="225300" cy="207950"/>
              </a:xfrm>
              <a:custGeom>
                <a:rect b="b" l="l" r="r" t="t"/>
                <a:pathLst>
                  <a:path extrusionOk="0" h="8318" w="9012">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72" name="Google Shape;3572;p41"/>
              <p:cNvSpPr/>
              <p:nvPr/>
            </p:nvSpPr>
            <p:spPr>
              <a:xfrm>
                <a:off x="3262600" y="3278475"/>
                <a:ext cx="35450" cy="35475"/>
              </a:xfrm>
              <a:custGeom>
                <a:rect b="b" l="l" r="r" t="t"/>
                <a:pathLst>
                  <a:path extrusionOk="0" h="1419" w="1418">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73" name="Google Shape;3573;p41"/>
              <p:cNvSpPr/>
              <p:nvPr/>
            </p:nvSpPr>
            <p:spPr>
              <a:xfrm>
                <a:off x="3220050" y="3452525"/>
                <a:ext cx="121325" cy="35475"/>
              </a:xfrm>
              <a:custGeom>
                <a:rect b="b" l="l" r="r" t="t"/>
                <a:pathLst>
                  <a:path extrusionOk="0" h="1419" w="4853">
                    <a:moveTo>
                      <a:pt x="1" y="1"/>
                    </a:moveTo>
                    <a:lnTo>
                      <a:pt x="1" y="347"/>
                    </a:lnTo>
                    <a:cubicBezTo>
                      <a:pt x="1" y="946"/>
                      <a:pt x="473" y="1419"/>
                      <a:pt x="1040" y="1419"/>
                    </a:cubicBezTo>
                    <a:lnTo>
                      <a:pt x="3781" y="1419"/>
                    </a:lnTo>
                    <a:cubicBezTo>
                      <a:pt x="4380" y="1419"/>
                      <a:pt x="4853" y="946"/>
                      <a:pt x="4853" y="347"/>
                    </a:cubicBezTo>
                    <a:lnTo>
                      <a:pt x="4853"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74" name="Google Shape;3574;p41"/>
              <p:cNvSpPr/>
              <p:nvPr/>
            </p:nvSpPr>
            <p:spPr>
              <a:xfrm>
                <a:off x="3237375" y="3332025"/>
                <a:ext cx="86675" cy="52000"/>
              </a:xfrm>
              <a:custGeom>
                <a:rect b="b" l="l" r="r" t="t"/>
                <a:pathLst>
                  <a:path extrusionOk="0" h="2080" w="3467">
                    <a:moveTo>
                      <a:pt x="1734" y="1"/>
                    </a:moveTo>
                    <a:cubicBezTo>
                      <a:pt x="789" y="1"/>
                      <a:pt x="1" y="725"/>
                      <a:pt x="1" y="1733"/>
                    </a:cubicBezTo>
                    <a:lnTo>
                      <a:pt x="1" y="2080"/>
                    </a:lnTo>
                    <a:lnTo>
                      <a:pt x="3466" y="2080"/>
                    </a:lnTo>
                    <a:lnTo>
                      <a:pt x="3466" y="1733"/>
                    </a:lnTo>
                    <a:cubicBezTo>
                      <a:pt x="3466" y="788"/>
                      <a:pt x="2679" y="1"/>
                      <a:pt x="1734"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75" name="Google Shape;3575;p41"/>
              <p:cNvSpPr/>
              <p:nvPr/>
            </p:nvSpPr>
            <p:spPr>
              <a:xfrm>
                <a:off x="3237375" y="3505300"/>
                <a:ext cx="87450" cy="17350"/>
              </a:xfrm>
              <a:custGeom>
                <a:rect b="b" l="l" r="r" t="t"/>
                <a:pathLst>
                  <a:path extrusionOk="0" h="694" w="3498">
                    <a:moveTo>
                      <a:pt x="32" y="1"/>
                    </a:moveTo>
                    <a:cubicBezTo>
                      <a:pt x="1" y="379"/>
                      <a:pt x="284" y="694"/>
                      <a:pt x="694" y="694"/>
                    </a:cubicBezTo>
                    <a:lnTo>
                      <a:pt x="2773" y="694"/>
                    </a:lnTo>
                    <a:cubicBezTo>
                      <a:pt x="3183" y="694"/>
                      <a:pt x="3498" y="379"/>
                      <a:pt x="3498"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576" name="Google Shape;3576;p41"/>
            <p:cNvGrpSpPr/>
            <p:nvPr/>
          </p:nvGrpSpPr>
          <p:grpSpPr>
            <a:xfrm>
              <a:off x="9082787" y="4641757"/>
              <a:ext cx="513246" cy="451814"/>
              <a:chOff x="4991425" y="3617150"/>
              <a:chExt cx="296175" cy="260725"/>
            </a:xfrm>
          </p:grpSpPr>
          <p:sp>
            <p:nvSpPr>
              <p:cNvPr id="3577" name="Google Shape;3577;p41"/>
              <p:cNvSpPr/>
              <p:nvPr/>
            </p:nvSpPr>
            <p:spPr>
              <a:xfrm>
                <a:off x="5069400" y="3738450"/>
                <a:ext cx="139425" cy="139425"/>
              </a:xfrm>
              <a:custGeom>
                <a:rect b="b" l="l" r="r" t="t"/>
                <a:pathLst>
                  <a:path extrusionOk="0" h="5577" w="5577">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78" name="Google Shape;3578;p41"/>
              <p:cNvSpPr/>
              <p:nvPr/>
            </p:nvSpPr>
            <p:spPr>
              <a:xfrm>
                <a:off x="5200150" y="3617150"/>
                <a:ext cx="69325" cy="69325"/>
              </a:xfrm>
              <a:custGeom>
                <a:rect b="b" l="l" r="r" t="t"/>
                <a:pathLst>
                  <a:path extrusionOk="0" h="2773" w="2773">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79" name="Google Shape;3579;p41"/>
              <p:cNvSpPr/>
              <p:nvPr/>
            </p:nvSpPr>
            <p:spPr>
              <a:xfrm>
                <a:off x="5009550" y="3617150"/>
                <a:ext cx="68525" cy="69325"/>
              </a:xfrm>
              <a:custGeom>
                <a:rect b="b" l="l" r="r" t="t"/>
                <a:pathLst>
                  <a:path extrusionOk="0" h="2773" w="2741">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80" name="Google Shape;3580;p41"/>
              <p:cNvSpPr/>
              <p:nvPr/>
            </p:nvSpPr>
            <p:spPr>
              <a:xfrm>
                <a:off x="4991425" y="3686450"/>
                <a:ext cx="104775" cy="52025"/>
              </a:xfrm>
              <a:custGeom>
                <a:rect b="b" l="l" r="r" t="t"/>
                <a:pathLst>
                  <a:path extrusionOk="0" h="2081" w="4191">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81" name="Google Shape;3581;p41"/>
              <p:cNvSpPr/>
              <p:nvPr/>
            </p:nvSpPr>
            <p:spPr>
              <a:xfrm>
                <a:off x="5183600" y="3686450"/>
                <a:ext cx="104000" cy="52025"/>
              </a:xfrm>
              <a:custGeom>
                <a:rect b="b" l="l" r="r" t="t"/>
                <a:pathLst>
                  <a:path extrusionOk="0" h="2081" w="416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82" name="Google Shape;3582;p41"/>
              <p:cNvSpPr/>
              <p:nvPr/>
            </p:nvSpPr>
            <p:spPr>
              <a:xfrm>
                <a:off x="5187550" y="3755775"/>
                <a:ext cx="100050" cy="52800"/>
              </a:xfrm>
              <a:custGeom>
                <a:rect b="b" l="l" r="r" t="t"/>
                <a:pathLst>
                  <a:path extrusionOk="0" h="2112" w="4002">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83" name="Google Shape;3583;p41"/>
              <p:cNvSpPr/>
              <p:nvPr/>
            </p:nvSpPr>
            <p:spPr>
              <a:xfrm>
                <a:off x="4991425" y="3755775"/>
                <a:ext cx="100850" cy="52000"/>
              </a:xfrm>
              <a:custGeom>
                <a:rect b="b" l="l" r="r" t="t"/>
                <a:pathLst>
                  <a:path extrusionOk="0" h="2080" w="4034">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584" name="Google Shape;3584;p41"/>
            <p:cNvGrpSpPr/>
            <p:nvPr/>
          </p:nvGrpSpPr>
          <p:grpSpPr>
            <a:xfrm>
              <a:off x="4176693" y="4547342"/>
              <a:ext cx="511859" cy="509131"/>
              <a:chOff x="3497300" y="3591950"/>
              <a:chExt cx="295375" cy="293800"/>
            </a:xfrm>
          </p:grpSpPr>
          <p:sp>
            <p:nvSpPr>
              <p:cNvPr id="3585" name="Google Shape;3585;p41"/>
              <p:cNvSpPr/>
              <p:nvPr/>
            </p:nvSpPr>
            <p:spPr>
              <a:xfrm>
                <a:off x="3628825" y="3724275"/>
                <a:ext cx="18150" cy="16550"/>
              </a:xfrm>
              <a:custGeom>
                <a:rect b="b" l="l" r="r" t="t"/>
                <a:pathLst>
                  <a:path extrusionOk="0" h="662" w="726">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86" name="Google Shape;3586;p41"/>
              <p:cNvSpPr/>
              <p:nvPr/>
            </p:nvSpPr>
            <p:spPr>
              <a:xfrm>
                <a:off x="3590250" y="3689400"/>
                <a:ext cx="94525" cy="86675"/>
              </a:xfrm>
              <a:custGeom>
                <a:rect b="b" l="l" r="r" t="t"/>
                <a:pathLst>
                  <a:path extrusionOk="0" h="3467" w="3781">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87" name="Google Shape;3587;p41"/>
              <p:cNvSpPr/>
              <p:nvPr/>
            </p:nvSpPr>
            <p:spPr>
              <a:xfrm>
                <a:off x="3674525" y="3601400"/>
                <a:ext cx="118150" cy="118950"/>
              </a:xfrm>
              <a:custGeom>
                <a:rect b="b" l="l" r="r" t="t"/>
                <a:pathLst>
                  <a:path extrusionOk="0" h="4758" w="4726">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88" name="Google Shape;3588;p41"/>
              <p:cNvSpPr/>
              <p:nvPr/>
            </p:nvSpPr>
            <p:spPr>
              <a:xfrm>
                <a:off x="3631200" y="3774675"/>
                <a:ext cx="103200" cy="102400"/>
              </a:xfrm>
              <a:custGeom>
                <a:rect b="b" l="l" r="r" t="t"/>
                <a:pathLst>
                  <a:path extrusionOk="0" h="4096" w="4128">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89" name="Google Shape;3589;p41"/>
              <p:cNvSpPr/>
              <p:nvPr/>
            </p:nvSpPr>
            <p:spPr>
              <a:xfrm>
                <a:off x="3691850" y="3726625"/>
                <a:ext cx="89800" cy="89050"/>
              </a:xfrm>
              <a:custGeom>
                <a:rect b="b" l="l" r="r" t="t"/>
                <a:pathLst>
                  <a:path extrusionOk="0" h="3562" w="3592">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90" name="Google Shape;3590;p41"/>
              <p:cNvSpPr/>
              <p:nvPr/>
            </p:nvSpPr>
            <p:spPr>
              <a:xfrm>
                <a:off x="3505175" y="3767575"/>
                <a:ext cx="120525" cy="118175"/>
              </a:xfrm>
              <a:custGeom>
                <a:rect b="b" l="l" r="r" t="t"/>
                <a:pathLst>
                  <a:path extrusionOk="0" h="4727" w="4821">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91" name="Google Shape;3591;p41"/>
              <p:cNvSpPr/>
              <p:nvPr/>
            </p:nvSpPr>
            <p:spPr>
              <a:xfrm>
                <a:off x="3631200" y="3591950"/>
                <a:ext cx="104000" cy="84300"/>
              </a:xfrm>
              <a:custGeom>
                <a:rect b="b" l="l" r="r" t="t"/>
                <a:pathLst>
                  <a:path extrusionOk="0" h="3372" w="416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92" name="Google Shape;3592;p41"/>
              <p:cNvSpPr/>
              <p:nvPr/>
            </p:nvSpPr>
            <p:spPr>
              <a:xfrm>
                <a:off x="3497300" y="3721900"/>
                <a:ext cx="84300" cy="107150"/>
              </a:xfrm>
              <a:custGeom>
                <a:rect b="b" l="l" r="r" t="t"/>
                <a:pathLst>
                  <a:path extrusionOk="0" h="4286" w="3372">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593" name="Google Shape;3593;p41"/>
            <p:cNvGrpSpPr/>
            <p:nvPr/>
          </p:nvGrpSpPr>
          <p:grpSpPr>
            <a:xfrm>
              <a:off x="9866876" y="4559054"/>
              <a:ext cx="514631" cy="515974"/>
              <a:chOff x="5355300" y="3598250"/>
              <a:chExt cx="296975" cy="297750"/>
            </a:xfrm>
          </p:grpSpPr>
          <p:sp>
            <p:nvSpPr>
              <p:cNvPr id="3594" name="Google Shape;3594;p41"/>
              <p:cNvSpPr/>
              <p:nvPr/>
            </p:nvSpPr>
            <p:spPr>
              <a:xfrm>
                <a:off x="5355300" y="3703000"/>
                <a:ext cx="35475" cy="191425"/>
              </a:xfrm>
              <a:custGeom>
                <a:rect b="b" l="l" r="r" t="t"/>
                <a:pathLst>
                  <a:path extrusionOk="0" h="7657" w="1419">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95" name="Google Shape;3595;p41"/>
              <p:cNvSpPr/>
              <p:nvPr/>
            </p:nvSpPr>
            <p:spPr>
              <a:xfrm>
                <a:off x="5389175" y="3773100"/>
                <a:ext cx="122900" cy="122900"/>
              </a:xfrm>
              <a:custGeom>
                <a:rect b="b" l="l" r="r" t="t"/>
                <a:pathLst>
                  <a:path extrusionOk="0" h="4916" w="4916">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96" name="Google Shape;3596;p41"/>
              <p:cNvSpPr/>
              <p:nvPr/>
            </p:nvSpPr>
            <p:spPr>
              <a:xfrm>
                <a:off x="5527800" y="3598250"/>
                <a:ext cx="105550" cy="35450"/>
              </a:xfrm>
              <a:custGeom>
                <a:rect b="b" l="l" r="r" t="t"/>
                <a:pathLst>
                  <a:path extrusionOk="0" h="1418" w="4222">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97" name="Google Shape;3597;p41"/>
              <p:cNvSpPr/>
              <p:nvPr/>
            </p:nvSpPr>
            <p:spPr>
              <a:xfrm>
                <a:off x="5545900" y="3651800"/>
                <a:ext cx="104800" cy="35475"/>
              </a:xfrm>
              <a:custGeom>
                <a:rect b="b" l="l" r="r" t="t"/>
                <a:pathLst>
                  <a:path extrusionOk="0" h="1419" w="4192">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98" name="Google Shape;3598;p41"/>
              <p:cNvSpPr/>
              <p:nvPr/>
            </p:nvSpPr>
            <p:spPr>
              <a:xfrm>
                <a:off x="5529375" y="3754975"/>
                <a:ext cx="122100" cy="35475"/>
              </a:xfrm>
              <a:custGeom>
                <a:rect b="b" l="l" r="r" t="t"/>
                <a:pathLst>
                  <a:path extrusionOk="0" h="1419" w="4884">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599" name="Google Shape;3599;p41"/>
              <p:cNvSpPr/>
              <p:nvPr/>
            </p:nvSpPr>
            <p:spPr>
              <a:xfrm>
                <a:off x="5511250" y="3703000"/>
                <a:ext cx="140225" cy="33900"/>
              </a:xfrm>
              <a:custGeom>
                <a:rect b="b" l="l" r="r" t="t"/>
                <a:pathLst>
                  <a:path extrusionOk="0" h="1356" w="5609">
                    <a:moveTo>
                      <a:pt x="1" y="0"/>
                    </a:moveTo>
                    <a:lnTo>
                      <a:pt x="1" y="1355"/>
                    </a:lnTo>
                    <a:lnTo>
                      <a:pt x="5609" y="1355"/>
                    </a:lnTo>
                    <a:lnTo>
                      <a:pt x="5609" y="347"/>
                    </a:lnTo>
                    <a:cubicBezTo>
                      <a:pt x="5577" y="158"/>
                      <a:pt x="5451" y="0"/>
                      <a:pt x="523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00" name="Google Shape;3600;p41"/>
              <p:cNvSpPr/>
              <p:nvPr/>
            </p:nvSpPr>
            <p:spPr>
              <a:xfrm>
                <a:off x="5529375" y="3808550"/>
                <a:ext cx="122900" cy="87450"/>
              </a:xfrm>
              <a:custGeom>
                <a:rect b="b" l="l" r="r" t="t"/>
                <a:pathLst>
                  <a:path extrusionOk="0" h="3498" w="4916">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01" name="Google Shape;3601;p41"/>
              <p:cNvSpPr/>
              <p:nvPr/>
            </p:nvSpPr>
            <p:spPr>
              <a:xfrm>
                <a:off x="5408075" y="3651025"/>
                <a:ext cx="86675" cy="103975"/>
              </a:xfrm>
              <a:custGeom>
                <a:rect b="b" l="l" r="r" t="t"/>
                <a:pathLst>
                  <a:path extrusionOk="0" h="4159" w="3467">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602" name="Google Shape;3602;p41"/>
            <p:cNvGrpSpPr/>
            <p:nvPr/>
          </p:nvGrpSpPr>
          <p:grpSpPr>
            <a:xfrm>
              <a:off x="9836626" y="5286301"/>
              <a:ext cx="756325" cy="701253"/>
              <a:chOff x="6543825" y="3202075"/>
              <a:chExt cx="296975" cy="275350"/>
            </a:xfrm>
          </p:grpSpPr>
          <p:sp>
            <p:nvSpPr>
              <p:cNvPr id="3603" name="Google Shape;3603;p41"/>
              <p:cNvSpPr/>
              <p:nvPr/>
            </p:nvSpPr>
            <p:spPr>
              <a:xfrm>
                <a:off x="6683250" y="3202075"/>
                <a:ext cx="17350" cy="43350"/>
              </a:xfrm>
              <a:custGeom>
                <a:rect b="b" l="l" r="r" t="t"/>
                <a:pathLst>
                  <a:path extrusionOk="0" h="1734" w="694">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04" name="Google Shape;3604;p41"/>
              <p:cNvSpPr/>
              <p:nvPr/>
            </p:nvSpPr>
            <p:spPr>
              <a:xfrm>
                <a:off x="6613925" y="3236125"/>
                <a:ext cx="35475" cy="34700"/>
              </a:xfrm>
              <a:custGeom>
                <a:rect b="b" l="l" r="r" t="t"/>
                <a:pathLst>
                  <a:path extrusionOk="0" h="1388" w="1419">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05" name="Google Shape;3605;p41"/>
              <p:cNvSpPr/>
              <p:nvPr/>
            </p:nvSpPr>
            <p:spPr>
              <a:xfrm>
                <a:off x="6734425" y="3236425"/>
                <a:ext cx="35475" cy="34400"/>
              </a:xfrm>
              <a:custGeom>
                <a:rect b="b" l="l" r="r" t="t"/>
                <a:pathLst>
                  <a:path extrusionOk="0" h="1376" w="1419">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06" name="Google Shape;3606;p41"/>
              <p:cNvSpPr/>
              <p:nvPr/>
            </p:nvSpPr>
            <p:spPr>
              <a:xfrm>
                <a:off x="6805325" y="3322575"/>
                <a:ext cx="35475" cy="121325"/>
              </a:xfrm>
              <a:custGeom>
                <a:rect b="b" l="l" r="r" t="t"/>
                <a:pathLst>
                  <a:path extrusionOk="0" h="4853" w="1419">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07" name="Google Shape;3607;p41"/>
              <p:cNvSpPr/>
              <p:nvPr/>
            </p:nvSpPr>
            <p:spPr>
              <a:xfrm>
                <a:off x="6543825" y="3323275"/>
                <a:ext cx="35475" cy="121400"/>
              </a:xfrm>
              <a:custGeom>
                <a:rect b="b" l="l" r="r" t="t"/>
                <a:pathLst>
                  <a:path extrusionOk="0" h="4856" w="1419">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08" name="Google Shape;3608;p41"/>
              <p:cNvSpPr/>
              <p:nvPr/>
            </p:nvSpPr>
            <p:spPr>
              <a:xfrm>
                <a:off x="6643075" y="3332025"/>
                <a:ext cx="143375" cy="104000"/>
              </a:xfrm>
              <a:custGeom>
                <a:rect b="b" l="l" r="r" t="t"/>
                <a:pathLst>
                  <a:path extrusionOk="0" h="4160" w="5735">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09" name="Google Shape;3609;p41"/>
              <p:cNvSpPr/>
              <p:nvPr/>
            </p:nvSpPr>
            <p:spPr>
              <a:xfrm>
                <a:off x="6595025" y="3288700"/>
                <a:ext cx="175675" cy="188725"/>
              </a:xfrm>
              <a:custGeom>
                <a:rect b="b" l="l" r="r" t="t"/>
                <a:pathLst>
                  <a:path extrusionOk="0" h="7549" w="7027">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610" name="Google Shape;3610;p41"/>
            <p:cNvGrpSpPr/>
            <p:nvPr/>
          </p:nvGrpSpPr>
          <p:grpSpPr>
            <a:xfrm>
              <a:off x="11784256" y="4449565"/>
              <a:ext cx="587394" cy="587394"/>
              <a:chOff x="2037825" y="3254050"/>
              <a:chExt cx="296175" cy="296175"/>
            </a:xfrm>
          </p:grpSpPr>
          <p:sp>
            <p:nvSpPr>
              <p:cNvPr id="3611" name="Google Shape;3611;p41"/>
              <p:cNvSpPr/>
              <p:nvPr/>
            </p:nvSpPr>
            <p:spPr>
              <a:xfrm>
                <a:off x="2063825" y="3254050"/>
                <a:ext cx="86675" cy="86675"/>
              </a:xfrm>
              <a:custGeom>
                <a:rect b="b" l="l" r="r" t="t"/>
                <a:pathLst>
                  <a:path extrusionOk="0" h="3467" w="3467">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12" name="Google Shape;3612;p41"/>
              <p:cNvSpPr/>
              <p:nvPr/>
            </p:nvSpPr>
            <p:spPr>
              <a:xfrm>
                <a:off x="2178025" y="3289500"/>
                <a:ext cx="104000" cy="67950"/>
              </a:xfrm>
              <a:custGeom>
                <a:rect b="b" l="l" r="r" t="t"/>
                <a:pathLst>
                  <a:path extrusionOk="0" h="2718" w="416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13" name="Google Shape;3613;p41"/>
              <p:cNvSpPr/>
              <p:nvPr/>
            </p:nvSpPr>
            <p:spPr>
              <a:xfrm>
                <a:off x="2070125" y="3444225"/>
                <a:ext cx="106350" cy="69075"/>
              </a:xfrm>
              <a:custGeom>
                <a:rect b="b" l="l" r="r" t="t"/>
                <a:pathLst>
                  <a:path extrusionOk="0" h="2763" w="4254">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14" name="Google Shape;3614;p41"/>
              <p:cNvSpPr/>
              <p:nvPr/>
            </p:nvSpPr>
            <p:spPr>
              <a:xfrm>
                <a:off x="2219775" y="3375350"/>
                <a:ext cx="89025" cy="85875"/>
              </a:xfrm>
              <a:custGeom>
                <a:rect b="b" l="l" r="r" t="t"/>
                <a:pathLst>
                  <a:path extrusionOk="0" h="3435" w="3561">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15" name="Google Shape;3615;p41"/>
              <p:cNvSpPr/>
              <p:nvPr/>
            </p:nvSpPr>
            <p:spPr>
              <a:xfrm>
                <a:off x="2037825" y="3339125"/>
                <a:ext cx="138650" cy="88225"/>
              </a:xfrm>
              <a:custGeom>
                <a:rect b="b" l="l" r="r" t="t"/>
                <a:pathLst>
                  <a:path extrusionOk="0" h="3529" w="5546">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16" name="Google Shape;3616;p41"/>
              <p:cNvSpPr/>
              <p:nvPr/>
            </p:nvSpPr>
            <p:spPr>
              <a:xfrm>
                <a:off x="2193775" y="3460400"/>
                <a:ext cx="140225" cy="89825"/>
              </a:xfrm>
              <a:custGeom>
                <a:rect b="b" l="l" r="r" t="t"/>
                <a:pathLst>
                  <a:path extrusionOk="0" h="3593" w="5609">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617" name="Google Shape;3617;p41"/>
            <p:cNvGrpSpPr/>
            <p:nvPr/>
          </p:nvGrpSpPr>
          <p:grpSpPr>
            <a:xfrm>
              <a:off x="6146576" y="4673825"/>
              <a:ext cx="514632" cy="513246"/>
              <a:chOff x="3859600" y="3591950"/>
              <a:chExt cx="296975" cy="296175"/>
            </a:xfrm>
          </p:grpSpPr>
          <p:sp>
            <p:nvSpPr>
              <p:cNvPr id="3618" name="Google Shape;3618;p41"/>
              <p:cNvSpPr/>
              <p:nvPr/>
            </p:nvSpPr>
            <p:spPr>
              <a:xfrm>
                <a:off x="4034450" y="3766000"/>
                <a:ext cx="122125" cy="122125"/>
              </a:xfrm>
              <a:custGeom>
                <a:rect b="b" l="l" r="r" t="t"/>
                <a:pathLst>
                  <a:path extrusionOk="0" h="4885" w="4885">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19" name="Google Shape;3619;p41"/>
              <p:cNvSpPr/>
              <p:nvPr/>
            </p:nvSpPr>
            <p:spPr>
              <a:xfrm>
                <a:off x="3860400" y="3679375"/>
                <a:ext cx="260725" cy="173300"/>
              </a:xfrm>
              <a:custGeom>
                <a:rect b="b" l="l" r="r" t="t"/>
                <a:pathLst>
                  <a:path extrusionOk="0" h="6932" w="10429">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20" name="Google Shape;3620;p41"/>
              <p:cNvSpPr/>
              <p:nvPr/>
            </p:nvSpPr>
            <p:spPr>
              <a:xfrm>
                <a:off x="3859600" y="3591950"/>
                <a:ext cx="261525" cy="70900"/>
              </a:xfrm>
              <a:custGeom>
                <a:rect b="b" l="l" r="r" t="t"/>
                <a:pathLst>
                  <a:path extrusionOk="0" h="2836" w="10461">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621" name="Google Shape;3621;p41"/>
            <p:cNvGrpSpPr/>
            <p:nvPr/>
          </p:nvGrpSpPr>
          <p:grpSpPr>
            <a:xfrm>
              <a:off x="10897117" y="4540369"/>
              <a:ext cx="483224" cy="480494"/>
              <a:chOff x="5727850" y="3609275"/>
              <a:chExt cx="278850" cy="277275"/>
            </a:xfrm>
          </p:grpSpPr>
          <p:sp>
            <p:nvSpPr>
              <p:cNvPr id="3622" name="Google Shape;3622;p41"/>
              <p:cNvSpPr/>
              <p:nvPr/>
            </p:nvSpPr>
            <p:spPr>
              <a:xfrm>
                <a:off x="5884600" y="3765225"/>
                <a:ext cx="122100" cy="121325"/>
              </a:xfrm>
              <a:custGeom>
                <a:rect b="b" l="l" r="r" t="t"/>
                <a:pathLst>
                  <a:path extrusionOk="0" h="4853" w="4884">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23" name="Google Shape;3623;p41"/>
              <p:cNvSpPr/>
              <p:nvPr/>
            </p:nvSpPr>
            <p:spPr>
              <a:xfrm>
                <a:off x="5727850" y="3669125"/>
                <a:ext cx="35475" cy="216625"/>
              </a:xfrm>
              <a:custGeom>
                <a:rect b="b" l="l" r="r" t="t"/>
                <a:pathLst>
                  <a:path extrusionOk="0" h="8665" w="1419">
                    <a:moveTo>
                      <a:pt x="32" y="1"/>
                    </a:moveTo>
                    <a:lnTo>
                      <a:pt x="32" y="7310"/>
                    </a:lnTo>
                    <a:cubicBezTo>
                      <a:pt x="1" y="8034"/>
                      <a:pt x="631" y="8665"/>
                      <a:pt x="1418" y="8665"/>
                    </a:cubicBezTo>
                    <a:lnTo>
                      <a:pt x="1418" y="347"/>
                    </a:lnTo>
                    <a:lnTo>
                      <a:pt x="1072" y="347"/>
                    </a:lnTo>
                    <a:cubicBezTo>
                      <a:pt x="662" y="347"/>
                      <a:pt x="316" y="253"/>
                      <a:pt x="3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24" name="Google Shape;3624;p41"/>
              <p:cNvSpPr/>
              <p:nvPr/>
            </p:nvSpPr>
            <p:spPr>
              <a:xfrm>
                <a:off x="5779825" y="3677800"/>
                <a:ext cx="174900" cy="207950"/>
              </a:xfrm>
              <a:custGeom>
                <a:rect b="b" l="l" r="r" t="t"/>
                <a:pathLst>
                  <a:path extrusionOk="0" h="8318" w="6996">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25" name="Google Shape;3625;p41"/>
              <p:cNvSpPr/>
              <p:nvPr/>
            </p:nvSpPr>
            <p:spPr>
              <a:xfrm>
                <a:off x="5815275" y="3781750"/>
                <a:ext cx="66200" cy="17350"/>
              </a:xfrm>
              <a:custGeom>
                <a:rect b="b" l="l" r="r" t="t"/>
                <a:pathLst>
                  <a:path extrusionOk="0" h="694" w="2648">
                    <a:moveTo>
                      <a:pt x="1" y="1"/>
                    </a:moveTo>
                    <a:lnTo>
                      <a:pt x="1" y="694"/>
                    </a:lnTo>
                    <a:lnTo>
                      <a:pt x="2301" y="694"/>
                    </a:lnTo>
                    <a:cubicBezTo>
                      <a:pt x="2364" y="473"/>
                      <a:pt x="2490" y="221"/>
                      <a:pt x="264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26" name="Google Shape;3626;p41"/>
              <p:cNvSpPr/>
              <p:nvPr/>
            </p:nvSpPr>
            <p:spPr>
              <a:xfrm>
                <a:off x="5727850" y="3609275"/>
                <a:ext cx="226075" cy="51225"/>
              </a:xfrm>
              <a:custGeom>
                <a:rect b="b" l="l" r="r" t="t"/>
                <a:pathLst>
                  <a:path extrusionOk="0" h="2049" w="9043">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627" name="Google Shape;3627;p41"/>
            <p:cNvGrpSpPr/>
            <p:nvPr/>
          </p:nvGrpSpPr>
          <p:grpSpPr>
            <a:xfrm>
              <a:off x="10782129" y="2606104"/>
              <a:ext cx="671873" cy="670064"/>
              <a:chOff x="6553275" y="3604550"/>
              <a:chExt cx="296975" cy="296175"/>
            </a:xfrm>
          </p:grpSpPr>
          <p:sp>
            <p:nvSpPr>
              <p:cNvPr id="3628" name="Google Shape;3628;p41"/>
              <p:cNvSpPr/>
              <p:nvPr/>
            </p:nvSpPr>
            <p:spPr>
              <a:xfrm>
                <a:off x="6657250" y="3604550"/>
                <a:ext cx="86650" cy="86650"/>
              </a:xfrm>
              <a:custGeom>
                <a:rect b="b" l="l" r="r" t="t"/>
                <a:pathLst>
                  <a:path extrusionOk="0" h="3466" w="3466">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29" name="Google Shape;3629;p41"/>
              <p:cNvSpPr/>
              <p:nvPr/>
            </p:nvSpPr>
            <p:spPr>
              <a:xfrm>
                <a:off x="6553275" y="3777825"/>
                <a:ext cx="296975" cy="122900"/>
              </a:xfrm>
              <a:custGeom>
                <a:rect b="b" l="l" r="r" t="t"/>
                <a:pathLst>
                  <a:path extrusionOk="0" h="4916" w="11879">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30" name="Google Shape;3630;p41"/>
              <p:cNvSpPr/>
              <p:nvPr/>
            </p:nvSpPr>
            <p:spPr>
              <a:xfrm>
                <a:off x="6755700" y="3640000"/>
                <a:ext cx="74850" cy="121300"/>
              </a:xfrm>
              <a:custGeom>
                <a:rect b="b" l="l" r="r" t="t"/>
                <a:pathLst>
                  <a:path extrusionOk="0" h="4852" w="2994">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31" name="Google Shape;3631;p41"/>
              <p:cNvSpPr/>
              <p:nvPr/>
            </p:nvSpPr>
            <p:spPr>
              <a:xfrm>
                <a:off x="6570600" y="3640000"/>
                <a:ext cx="74850" cy="121300"/>
              </a:xfrm>
              <a:custGeom>
                <a:rect b="b" l="l" r="r" t="t"/>
                <a:pathLst>
                  <a:path extrusionOk="0" h="4852" w="2994">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32" name="Google Shape;3632;p41"/>
              <p:cNvSpPr/>
              <p:nvPr/>
            </p:nvSpPr>
            <p:spPr>
              <a:xfrm>
                <a:off x="6707650" y="3688025"/>
                <a:ext cx="70925" cy="70925"/>
              </a:xfrm>
              <a:custGeom>
                <a:rect b="b" l="l" r="r" t="t"/>
                <a:pathLst>
                  <a:path extrusionOk="0" h="2837" w="2837">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33" name="Google Shape;3633;p41"/>
              <p:cNvSpPr/>
              <p:nvPr/>
            </p:nvSpPr>
            <p:spPr>
              <a:xfrm>
                <a:off x="6621025" y="3688825"/>
                <a:ext cx="70900" cy="73275"/>
              </a:xfrm>
              <a:custGeom>
                <a:rect b="b" l="l" r="r" t="t"/>
                <a:pathLst>
                  <a:path extrusionOk="0" h="2931" w="2836">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634" name="Google Shape;3634;p41"/>
            <p:cNvGrpSpPr/>
            <p:nvPr/>
          </p:nvGrpSpPr>
          <p:grpSpPr>
            <a:xfrm>
              <a:off x="5106979" y="2654319"/>
              <a:ext cx="668310" cy="670064"/>
              <a:chOff x="4263650" y="3235150"/>
              <a:chExt cx="295400" cy="296175"/>
            </a:xfrm>
          </p:grpSpPr>
          <p:sp>
            <p:nvSpPr>
              <p:cNvPr id="3635" name="Google Shape;3635;p41"/>
              <p:cNvSpPr/>
              <p:nvPr/>
            </p:nvSpPr>
            <p:spPr>
              <a:xfrm>
                <a:off x="4393625" y="3391100"/>
                <a:ext cx="35450" cy="35475"/>
              </a:xfrm>
              <a:custGeom>
                <a:rect b="b" l="l" r="r" t="t"/>
                <a:pathLst>
                  <a:path extrusionOk="0" h="1419" w="1418">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36" name="Google Shape;3636;p41"/>
              <p:cNvSpPr/>
              <p:nvPr/>
            </p:nvSpPr>
            <p:spPr>
              <a:xfrm>
                <a:off x="4377075" y="3443875"/>
                <a:ext cx="70125" cy="34675"/>
              </a:xfrm>
              <a:custGeom>
                <a:rect b="b" l="l" r="r" t="t"/>
                <a:pathLst>
                  <a:path extrusionOk="0" h="1387" w="2805">
                    <a:moveTo>
                      <a:pt x="1387" y="0"/>
                    </a:moveTo>
                    <a:cubicBezTo>
                      <a:pt x="631" y="0"/>
                      <a:pt x="1" y="630"/>
                      <a:pt x="1" y="1387"/>
                    </a:cubicBezTo>
                    <a:lnTo>
                      <a:pt x="2805" y="1387"/>
                    </a:lnTo>
                    <a:cubicBezTo>
                      <a:pt x="2805" y="630"/>
                      <a:pt x="2174" y="0"/>
                      <a:pt x="1387"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37" name="Google Shape;3637;p41"/>
              <p:cNvSpPr/>
              <p:nvPr/>
            </p:nvSpPr>
            <p:spPr>
              <a:xfrm>
                <a:off x="4333750" y="3357225"/>
                <a:ext cx="156775" cy="174100"/>
              </a:xfrm>
              <a:custGeom>
                <a:rect b="b" l="l" r="r" t="t"/>
                <a:pathLst>
                  <a:path extrusionOk="0" h="6964" w="6271">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38" name="Google Shape;3638;p41"/>
              <p:cNvSpPr/>
              <p:nvPr/>
            </p:nvSpPr>
            <p:spPr>
              <a:xfrm>
                <a:off x="4316425" y="3235150"/>
                <a:ext cx="191425" cy="35475"/>
              </a:xfrm>
              <a:custGeom>
                <a:rect b="b" l="l" r="r" t="t"/>
                <a:pathLst>
                  <a:path extrusionOk="0" h="1419" w="7657">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39" name="Google Shape;3639;p41"/>
              <p:cNvSpPr/>
              <p:nvPr/>
            </p:nvSpPr>
            <p:spPr>
              <a:xfrm>
                <a:off x="4263650" y="3288700"/>
                <a:ext cx="295400" cy="137875"/>
              </a:xfrm>
              <a:custGeom>
                <a:rect b="b" l="l" r="r" t="t"/>
                <a:pathLst>
                  <a:path extrusionOk="0" h="5515" w="11816">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640" name="Google Shape;3640;p41"/>
            <p:cNvGrpSpPr/>
            <p:nvPr/>
          </p:nvGrpSpPr>
          <p:grpSpPr>
            <a:xfrm>
              <a:off x="9851053" y="2659875"/>
              <a:ext cx="433078" cy="670064"/>
              <a:chOff x="6164975" y="3211525"/>
              <a:chExt cx="191425" cy="296175"/>
            </a:xfrm>
          </p:grpSpPr>
          <p:sp>
            <p:nvSpPr>
              <p:cNvPr id="3641" name="Google Shape;3641;p41"/>
              <p:cNvSpPr/>
              <p:nvPr/>
            </p:nvSpPr>
            <p:spPr>
              <a:xfrm>
                <a:off x="6269750" y="3371400"/>
                <a:ext cx="68525" cy="84300"/>
              </a:xfrm>
              <a:custGeom>
                <a:rect b="b" l="l" r="r" t="t"/>
                <a:pathLst>
                  <a:path extrusionOk="0" h="3372" w="2741">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42" name="Google Shape;3642;p41"/>
              <p:cNvSpPr/>
              <p:nvPr/>
            </p:nvSpPr>
            <p:spPr>
              <a:xfrm>
                <a:off x="6228775" y="3424175"/>
                <a:ext cx="62250" cy="30750"/>
              </a:xfrm>
              <a:custGeom>
                <a:rect b="b" l="l" r="r" t="t"/>
                <a:pathLst>
                  <a:path extrusionOk="0" h="1230" w="2490">
                    <a:moveTo>
                      <a:pt x="1229" y="1"/>
                    </a:moveTo>
                    <a:lnTo>
                      <a:pt x="1" y="1229"/>
                    </a:lnTo>
                    <a:lnTo>
                      <a:pt x="2490" y="1229"/>
                    </a:lnTo>
                    <a:lnTo>
                      <a:pt x="1229"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43" name="Google Shape;3643;p41"/>
              <p:cNvSpPr/>
              <p:nvPr/>
            </p:nvSpPr>
            <p:spPr>
              <a:xfrm>
                <a:off x="6182300" y="3369825"/>
                <a:ext cx="69350" cy="85100"/>
              </a:xfrm>
              <a:custGeom>
                <a:rect b="b" l="l" r="r" t="t"/>
                <a:pathLst>
                  <a:path extrusionOk="0" h="3404" w="2774">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44" name="Google Shape;3644;p41"/>
              <p:cNvSpPr/>
              <p:nvPr/>
            </p:nvSpPr>
            <p:spPr>
              <a:xfrm>
                <a:off x="6164975" y="3472225"/>
                <a:ext cx="191425" cy="35475"/>
              </a:xfrm>
              <a:custGeom>
                <a:rect b="b" l="l" r="r" t="t"/>
                <a:pathLst>
                  <a:path extrusionOk="0" h="1419" w="7657">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45" name="Google Shape;3645;p41"/>
              <p:cNvSpPr/>
              <p:nvPr/>
            </p:nvSpPr>
            <p:spPr>
              <a:xfrm>
                <a:off x="6164975" y="3211525"/>
                <a:ext cx="191425" cy="35475"/>
              </a:xfrm>
              <a:custGeom>
                <a:rect b="b" l="l" r="r" t="t"/>
                <a:pathLst>
                  <a:path extrusionOk="0" h="1419" w="7657">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46" name="Google Shape;3646;p41"/>
              <p:cNvSpPr/>
              <p:nvPr/>
            </p:nvSpPr>
            <p:spPr>
              <a:xfrm>
                <a:off x="6183100" y="3262725"/>
                <a:ext cx="155175" cy="35650"/>
              </a:xfrm>
              <a:custGeom>
                <a:rect b="b" l="l" r="r" t="t"/>
                <a:pathLst>
                  <a:path extrusionOk="0" h="1426" w="6207">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47" name="Google Shape;3647;p41"/>
              <p:cNvSpPr/>
              <p:nvPr/>
            </p:nvSpPr>
            <p:spPr>
              <a:xfrm>
                <a:off x="6181525" y="3294225"/>
                <a:ext cx="155975" cy="74050"/>
              </a:xfrm>
              <a:custGeom>
                <a:rect b="b" l="l" r="r" t="t"/>
                <a:pathLst>
                  <a:path extrusionOk="0" h="2962" w="6239">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648" name="Google Shape;3648;p41"/>
            <p:cNvGrpSpPr/>
            <p:nvPr/>
          </p:nvGrpSpPr>
          <p:grpSpPr>
            <a:xfrm>
              <a:off x="6139658" y="2642088"/>
              <a:ext cx="668254" cy="666500"/>
              <a:chOff x="4629125" y="3235150"/>
              <a:chExt cx="295375" cy="294600"/>
            </a:xfrm>
          </p:grpSpPr>
          <p:sp>
            <p:nvSpPr>
              <p:cNvPr id="3649" name="Google Shape;3649;p41"/>
              <p:cNvSpPr/>
              <p:nvPr/>
            </p:nvSpPr>
            <p:spPr>
              <a:xfrm>
                <a:off x="4696850" y="3391100"/>
                <a:ext cx="35475" cy="35475"/>
              </a:xfrm>
              <a:custGeom>
                <a:rect b="b" l="l" r="r" t="t"/>
                <a:pathLst>
                  <a:path extrusionOk="0" h="1419" w="1419">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50" name="Google Shape;3650;p41"/>
              <p:cNvSpPr/>
              <p:nvPr/>
            </p:nvSpPr>
            <p:spPr>
              <a:xfrm>
                <a:off x="4680300" y="3443875"/>
                <a:ext cx="69350" cy="34675"/>
              </a:xfrm>
              <a:custGeom>
                <a:rect b="b" l="l" r="r" t="t"/>
                <a:pathLst>
                  <a:path extrusionOk="0" h="1387" w="2774">
                    <a:moveTo>
                      <a:pt x="1387" y="0"/>
                    </a:moveTo>
                    <a:cubicBezTo>
                      <a:pt x="631" y="0"/>
                      <a:pt x="1" y="630"/>
                      <a:pt x="1" y="1387"/>
                    </a:cubicBezTo>
                    <a:lnTo>
                      <a:pt x="2773" y="1387"/>
                    </a:lnTo>
                    <a:cubicBezTo>
                      <a:pt x="2773" y="630"/>
                      <a:pt x="2175" y="0"/>
                      <a:pt x="1387"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51" name="Google Shape;3651;p41"/>
              <p:cNvSpPr/>
              <p:nvPr/>
            </p:nvSpPr>
            <p:spPr>
              <a:xfrm>
                <a:off x="4629125" y="3339900"/>
                <a:ext cx="295375" cy="189850"/>
              </a:xfrm>
              <a:custGeom>
                <a:rect b="b" l="l" r="r" t="t"/>
                <a:pathLst>
                  <a:path extrusionOk="0" h="7594" w="11815">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52" name="Google Shape;3652;p41"/>
              <p:cNvSpPr/>
              <p:nvPr/>
            </p:nvSpPr>
            <p:spPr>
              <a:xfrm>
                <a:off x="4714975" y="3287125"/>
                <a:ext cx="122100" cy="70125"/>
              </a:xfrm>
              <a:custGeom>
                <a:rect b="b" l="l" r="r" t="t"/>
                <a:pathLst>
                  <a:path extrusionOk="0" h="2805" w="4884">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53" name="Google Shape;3653;p41"/>
              <p:cNvSpPr/>
              <p:nvPr/>
            </p:nvSpPr>
            <p:spPr>
              <a:xfrm>
                <a:off x="4732300" y="3235150"/>
                <a:ext cx="86650" cy="35475"/>
              </a:xfrm>
              <a:custGeom>
                <a:rect b="b" l="l" r="r" t="t"/>
                <a:pathLst>
                  <a:path extrusionOk="0" h="1419" w="3466">
                    <a:moveTo>
                      <a:pt x="378" y="1"/>
                    </a:moveTo>
                    <a:cubicBezTo>
                      <a:pt x="158" y="1"/>
                      <a:pt x="0" y="158"/>
                      <a:pt x="0" y="347"/>
                    </a:cubicBezTo>
                    <a:lnTo>
                      <a:pt x="0" y="1418"/>
                    </a:lnTo>
                    <a:lnTo>
                      <a:pt x="3466" y="1418"/>
                    </a:lnTo>
                    <a:lnTo>
                      <a:pt x="3466" y="347"/>
                    </a:lnTo>
                    <a:cubicBezTo>
                      <a:pt x="3466" y="158"/>
                      <a:pt x="3308" y="1"/>
                      <a:pt x="311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654" name="Google Shape;3654;p41"/>
            <p:cNvGrpSpPr/>
            <p:nvPr/>
          </p:nvGrpSpPr>
          <p:grpSpPr>
            <a:xfrm>
              <a:off x="7091248" y="2653393"/>
              <a:ext cx="670064" cy="672439"/>
              <a:chOff x="4991425" y="3234750"/>
              <a:chExt cx="296175" cy="297225"/>
            </a:xfrm>
          </p:grpSpPr>
          <p:sp>
            <p:nvSpPr>
              <p:cNvPr id="3655" name="Google Shape;3655;p41"/>
              <p:cNvSpPr/>
              <p:nvPr/>
            </p:nvSpPr>
            <p:spPr>
              <a:xfrm>
                <a:off x="5077275" y="3304450"/>
                <a:ext cx="122100" cy="99275"/>
              </a:xfrm>
              <a:custGeom>
                <a:rect b="b" l="l" r="r" t="t"/>
                <a:pathLst>
                  <a:path extrusionOk="0" h="3971" w="4884">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56" name="Google Shape;3656;p41"/>
              <p:cNvSpPr/>
              <p:nvPr/>
            </p:nvSpPr>
            <p:spPr>
              <a:xfrm>
                <a:off x="5121375" y="3339900"/>
                <a:ext cx="35475" cy="35475"/>
              </a:xfrm>
              <a:custGeom>
                <a:rect b="b" l="l" r="r" t="t"/>
                <a:pathLst>
                  <a:path extrusionOk="0" h="1419" w="1419">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57" name="Google Shape;3657;p41"/>
              <p:cNvSpPr/>
              <p:nvPr/>
            </p:nvSpPr>
            <p:spPr>
              <a:xfrm>
                <a:off x="5009550" y="3234750"/>
                <a:ext cx="259150" cy="261125"/>
              </a:xfrm>
              <a:custGeom>
                <a:rect b="b" l="l" r="r" t="t"/>
                <a:pathLst>
                  <a:path extrusionOk="0" h="10445" w="10366">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58" name="Google Shape;3658;p41"/>
              <p:cNvSpPr/>
              <p:nvPr/>
            </p:nvSpPr>
            <p:spPr>
              <a:xfrm>
                <a:off x="5105625" y="3391900"/>
                <a:ext cx="66975" cy="34675"/>
              </a:xfrm>
              <a:custGeom>
                <a:rect b="b" l="l" r="r" t="t"/>
                <a:pathLst>
                  <a:path extrusionOk="0" h="1387" w="2679">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59" name="Google Shape;3659;p41"/>
              <p:cNvSpPr/>
              <p:nvPr/>
            </p:nvSpPr>
            <p:spPr>
              <a:xfrm>
                <a:off x="5192275" y="3443075"/>
                <a:ext cx="95325" cy="86975"/>
              </a:xfrm>
              <a:custGeom>
                <a:rect b="b" l="l" r="r" t="t"/>
                <a:pathLst>
                  <a:path extrusionOk="0" h="3479" w="3813">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60" name="Google Shape;3660;p41"/>
              <p:cNvSpPr/>
              <p:nvPr/>
            </p:nvSpPr>
            <p:spPr>
              <a:xfrm>
                <a:off x="4991425" y="3444650"/>
                <a:ext cx="95325" cy="87325"/>
              </a:xfrm>
              <a:custGeom>
                <a:rect b="b" l="l" r="r" t="t"/>
                <a:pathLst>
                  <a:path extrusionOk="0" h="3493" w="3813">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661" name="Google Shape;3661;p41"/>
            <p:cNvGrpSpPr/>
            <p:nvPr/>
          </p:nvGrpSpPr>
          <p:grpSpPr>
            <a:xfrm>
              <a:off x="4171826" y="2668927"/>
              <a:ext cx="670064" cy="670064"/>
              <a:chOff x="3497300" y="3227275"/>
              <a:chExt cx="296175" cy="296175"/>
            </a:xfrm>
          </p:grpSpPr>
          <p:sp>
            <p:nvSpPr>
              <p:cNvPr id="3662" name="Google Shape;3662;p41"/>
              <p:cNvSpPr/>
              <p:nvPr/>
            </p:nvSpPr>
            <p:spPr>
              <a:xfrm>
                <a:off x="3609925" y="3339900"/>
                <a:ext cx="69350" cy="68550"/>
              </a:xfrm>
              <a:custGeom>
                <a:rect b="b" l="l" r="r" t="t"/>
                <a:pathLst>
                  <a:path extrusionOk="0" h="2742" w="2774">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63" name="Google Shape;3663;p41"/>
              <p:cNvSpPr/>
              <p:nvPr/>
            </p:nvSpPr>
            <p:spPr>
              <a:xfrm>
                <a:off x="3531175" y="3227275"/>
                <a:ext cx="86650" cy="86675"/>
              </a:xfrm>
              <a:custGeom>
                <a:rect b="b" l="l" r="r" t="t"/>
                <a:pathLst>
                  <a:path extrusionOk="0" h="3467" w="3466">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64" name="Google Shape;3664;p41"/>
              <p:cNvSpPr/>
              <p:nvPr/>
            </p:nvSpPr>
            <p:spPr>
              <a:xfrm>
                <a:off x="3670575" y="3227275"/>
                <a:ext cx="86675" cy="86675"/>
              </a:xfrm>
              <a:custGeom>
                <a:rect b="b" l="l" r="r" t="t"/>
                <a:pathLst>
                  <a:path extrusionOk="0" h="3467" w="3467">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65" name="Google Shape;3665;p41"/>
              <p:cNvSpPr/>
              <p:nvPr/>
            </p:nvSpPr>
            <p:spPr>
              <a:xfrm>
                <a:off x="3622525" y="3421825"/>
                <a:ext cx="41775" cy="25225"/>
              </a:xfrm>
              <a:custGeom>
                <a:rect b="b" l="l" r="r" t="t"/>
                <a:pathLst>
                  <a:path extrusionOk="0" h="1009" w="1671">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66" name="Google Shape;3666;p41"/>
              <p:cNvSpPr/>
              <p:nvPr/>
            </p:nvSpPr>
            <p:spPr>
              <a:xfrm>
                <a:off x="3566600" y="3416300"/>
                <a:ext cx="70125" cy="106350"/>
              </a:xfrm>
              <a:custGeom>
                <a:rect b="b" l="l" r="r" t="t"/>
                <a:pathLst>
                  <a:path extrusionOk="0" h="4254" w="2805">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67" name="Google Shape;3667;p41"/>
              <p:cNvSpPr/>
              <p:nvPr/>
            </p:nvSpPr>
            <p:spPr>
              <a:xfrm>
                <a:off x="3653250" y="3417100"/>
                <a:ext cx="70125" cy="106350"/>
              </a:xfrm>
              <a:custGeom>
                <a:rect b="b" l="l" r="r" t="t"/>
                <a:pathLst>
                  <a:path extrusionOk="0" h="4254" w="2805">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68" name="Google Shape;3668;p41"/>
              <p:cNvSpPr/>
              <p:nvPr/>
            </p:nvSpPr>
            <p:spPr>
              <a:xfrm>
                <a:off x="3655625" y="3310775"/>
                <a:ext cx="137850" cy="108700"/>
              </a:xfrm>
              <a:custGeom>
                <a:rect b="b" l="l" r="r" t="t"/>
                <a:pathLst>
                  <a:path extrusionOk="0" h="4348" w="5514">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69" name="Google Shape;3669;p41"/>
              <p:cNvSpPr/>
              <p:nvPr/>
            </p:nvSpPr>
            <p:spPr>
              <a:xfrm>
                <a:off x="3497300" y="3309975"/>
                <a:ext cx="136275" cy="108725"/>
              </a:xfrm>
              <a:custGeom>
                <a:rect b="b" l="l" r="r" t="t"/>
                <a:pathLst>
                  <a:path extrusionOk="0" h="4349" w="5451">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670" name="Google Shape;3670;p41"/>
            <p:cNvGrpSpPr/>
            <p:nvPr/>
          </p:nvGrpSpPr>
          <p:grpSpPr>
            <a:xfrm>
              <a:off x="8102331" y="2653873"/>
              <a:ext cx="627305" cy="667293"/>
              <a:chOff x="5364750" y="3235150"/>
              <a:chExt cx="277275" cy="294950"/>
            </a:xfrm>
          </p:grpSpPr>
          <p:sp>
            <p:nvSpPr>
              <p:cNvPr id="3671" name="Google Shape;3671;p41"/>
              <p:cNvSpPr/>
              <p:nvPr/>
            </p:nvSpPr>
            <p:spPr>
              <a:xfrm>
                <a:off x="5502600" y="3235150"/>
                <a:ext cx="17350" cy="44125"/>
              </a:xfrm>
              <a:custGeom>
                <a:rect b="b" l="l" r="r" t="t"/>
                <a:pathLst>
                  <a:path extrusionOk="0" h="1765" w="694">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72" name="Google Shape;3672;p41"/>
              <p:cNvSpPr/>
              <p:nvPr/>
            </p:nvSpPr>
            <p:spPr>
              <a:xfrm>
                <a:off x="5555375" y="3253850"/>
                <a:ext cx="35450" cy="34100"/>
              </a:xfrm>
              <a:custGeom>
                <a:rect b="b" l="l" r="r" t="t"/>
                <a:pathLst>
                  <a:path extrusionOk="0" h="1364" w="1418">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73" name="Google Shape;3673;p41"/>
              <p:cNvSpPr/>
              <p:nvPr/>
            </p:nvSpPr>
            <p:spPr>
              <a:xfrm>
                <a:off x="5606550" y="3357225"/>
                <a:ext cx="35475" cy="18150"/>
              </a:xfrm>
              <a:custGeom>
                <a:rect b="b" l="l" r="r" t="t"/>
                <a:pathLst>
                  <a:path extrusionOk="0" h="726" w="1419">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74" name="Google Shape;3674;p41"/>
              <p:cNvSpPr/>
              <p:nvPr/>
            </p:nvSpPr>
            <p:spPr>
              <a:xfrm>
                <a:off x="5364750" y="3357225"/>
                <a:ext cx="35475" cy="17350"/>
              </a:xfrm>
              <a:custGeom>
                <a:rect b="b" l="l" r="r" t="t"/>
                <a:pathLst>
                  <a:path extrusionOk="0" h="694" w="1419">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75" name="Google Shape;3675;p41"/>
              <p:cNvSpPr/>
              <p:nvPr/>
            </p:nvSpPr>
            <p:spPr>
              <a:xfrm>
                <a:off x="5433275" y="3253850"/>
                <a:ext cx="35475" cy="34100"/>
              </a:xfrm>
              <a:custGeom>
                <a:rect b="b" l="l" r="r" t="t"/>
                <a:pathLst>
                  <a:path extrusionOk="0" h="1364" w="1419">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76" name="Google Shape;3676;p41"/>
              <p:cNvSpPr/>
              <p:nvPr/>
            </p:nvSpPr>
            <p:spPr>
              <a:xfrm>
                <a:off x="5380500" y="3287775"/>
                <a:ext cx="37050" cy="25975"/>
              </a:xfrm>
              <a:custGeom>
                <a:rect b="b" l="l" r="r" t="t"/>
                <a:pathLst>
                  <a:path extrusionOk="0" h="1039" w="1482">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77" name="Google Shape;3677;p41"/>
              <p:cNvSpPr/>
              <p:nvPr/>
            </p:nvSpPr>
            <p:spPr>
              <a:xfrm>
                <a:off x="5588450" y="3288075"/>
                <a:ext cx="37025" cy="26800"/>
              </a:xfrm>
              <a:custGeom>
                <a:rect b="b" l="l" r="r" t="t"/>
                <a:pathLst>
                  <a:path extrusionOk="0" h="1072" w="1481">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78" name="Google Shape;3678;p41"/>
              <p:cNvSpPr/>
              <p:nvPr/>
            </p:nvSpPr>
            <p:spPr>
              <a:xfrm>
                <a:off x="5412025" y="3286350"/>
                <a:ext cx="177225" cy="243750"/>
              </a:xfrm>
              <a:custGeom>
                <a:rect b="b" l="l" r="r" t="t"/>
                <a:pathLst>
                  <a:path extrusionOk="0" h="9750" w="7089">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679" name="Google Shape;3679;p41"/>
            <p:cNvGrpSpPr/>
            <p:nvPr/>
          </p:nvGrpSpPr>
          <p:grpSpPr>
            <a:xfrm>
              <a:off x="8893927" y="2653654"/>
              <a:ext cx="680754" cy="668254"/>
              <a:chOff x="5716825" y="3235950"/>
              <a:chExt cx="300900" cy="295375"/>
            </a:xfrm>
          </p:grpSpPr>
          <p:sp>
            <p:nvSpPr>
              <p:cNvPr id="3680" name="Google Shape;3680;p41"/>
              <p:cNvSpPr/>
              <p:nvPr/>
            </p:nvSpPr>
            <p:spPr>
              <a:xfrm>
                <a:off x="5716825" y="3309975"/>
                <a:ext cx="137075" cy="146525"/>
              </a:xfrm>
              <a:custGeom>
                <a:rect b="b" l="l" r="r" t="t"/>
                <a:pathLst>
                  <a:path extrusionOk="0" h="5861" w="5483">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81" name="Google Shape;3681;p41"/>
              <p:cNvSpPr/>
              <p:nvPr/>
            </p:nvSpPr>
            <p:spPr>
              <a:xfrm>
                <a:off x="5794025" y="3235950"/>
                <a:ext cx="145725" cy="133900"/>
              </a:xfrm>
              <a:custGeom>
                <a:rect b="b" l="l" r="r" t="t"/>
                <a:pathLst>
                  <a:path extrusionOk="0" h="5356" w="5829">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82" name="Google Shape;3682;p41"/>
              <p:cNvSpPr/>
              <p:nvPr/>
            </p:nvSpPr>
            <p:spPr>
              <a:xfrm>
                <a:off x="5880650" y="3309975"/>
                <a:ext cx="137075" cy="145725"/>
              </a:xfrm>
              <a:custGeom>
                <a:rect b="b" l="l" r="r" t="t"/>
                <a:pathLst>
                  <a:path extrusionOk="0" h="5829" w="5483">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83" name="Google Shape;3683;p41"/>
              <p:cNvSpPr/>
              <p:nvPr/>
            </p:nvSpPr>
            <p:spPr>
              <a:xfrm>
                <a:off x="5794025" y="3396625"/>
                <a:ext cx="147300" cy="134700"/>
              </a:xfrm>
              <a:custGeom>
                <a:rect b="b" l="l" r="r" t="t"/>
                <a:pathLst>
                  <a:path extrusionOk="0" h="5388" w="5892">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684" name="Google Shape;3684;p41"/>
            <p:cNvGrpSpPr/>
            <p:nvPr/>
          </p:nvGrpSpPr>
          <p:grpSpPr>
            <a:xfrm>
              <a:off x="11859078" y="5555346"/>
              <a:ext cx="466003" cy="432208"/>
              <a:chOff x="-62511900" y="4129100"/>
              <a:chExt cx="304050" cy="282000"/>
            </a:xfrm>
          </p:grpSpPr>
          <p:sp>
            <p:nvSpPr>
              <p:cNvPr id="3685" name="Google Shape;3685;p41"/>
              <p:cNvSpPr/>
              <p:nvPr/>
            </p:nvSpPr>
            <p:spPr>
              <a:xfrm>
                <a:off x="-62414225" y="4203925"/>
                <a:ext cx="206375" cy="207175"/>
              </a:xfrm>
              <a:custGeom>
                <a:rect b="b" l="l" r="r" t="t"/>
                <a:pathLst>
                  <a:path extrusionOk="0" h="8287" w="8255">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86" name="Google Shape;3686;p41"/>
              <p:cNvSpPr/>
              <p:nvPr/>
            </p:nvSpPr>
            <p:spPr>
              <a:xfrm>
                <a:off x="-62511100" y="4129100"/>
                <a:ext cx="159900" cy="74850"/>
              </a:xfrm>
              <a:custGeom>
                <a:rect b="b" l="l" r="r" t="t"/>
                <a:pathLst>
                  <a:path extrusionOk="0" h="2994" w="6396">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87" name="Google Shape;3687;p41"/>
              <p:cNvSpPr/>
              <p:nvPr/>
            </p:nvSpPr>
            <p:spPr>
              <a:xfrm>
                <a:off x="-62511100" y="4207075"/>
                <a:ext cx="110275" cy="59875"/>
              </a:xfrm>
              <a:custGeom>
                <a:rect b="b" l="l" r="r" t="t"/>
                <a:pathLst>
                  <a:path extrusionOk="0" h="2395" w="4411">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88" name="Google Shape;3688;p41"/>
              <p:cNvSpPr/>
              <p:nvPr/>
            </p:nvSpPr>
            <p:spPr>
              <a:xfrm>
                <a:off x="-62511100" y="4329950"/>
                <a:ext cx="106350" cy="59875"/>
              </a:xfrm>
              <a:custGeom>
                <a:rect b="b" l="l" r="r" t="t"/>
                <a:pathLst>
                  <a:path extrusionOk="0" h="2395" w="4254">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89" name="Google Shape;3689;p41"/>
              <p:cNvSpPr/>
              <p:nvPr/>
            </p:nvSpPr>
            <p:spPr>
              <a:xfrm>
                <a:off x="-62511900" y="4268500"/>
                <a:ext cx="78000" cy="60675"/>
              </a:xfrm>
              <a:custGeom>
                <a:rect b="b" l="l" r="r" t="t"/>
                <a:pathLst>
                  <a:path extrusionOk="0" h="2427" w="312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690" name="Google Shape;3690;p41"/>
            <p:cNvGrpSpPr/>
            <p:nvPr/>
          </p:nvGrpSpPr>
          <p:grpSpPr>
            <a:xfrm>
              <a:off x="10823979" y="1752179"/>
              <a:ext cx="633089" cy="634693"/>
              <a:chOff x="-64044600" y="3360375"/>
              <a:chExt cx="315850" cy="316650"/>
            </a:xfrm>
          </p:grpSpPr>
          <p:sp>
            <p:nvSpPr>
              <p:cNvPr id="3691" name="Google Shape;3691;p41"/>
              <p:cNvSpPr/>
              <p:nvPr/>
            </p:nvSpPr>
            <p:spPr>
              <a:xfrm>
                <a:off x="-63980025" y="3532875"/>
                <a:ext cx="185900" cy="144150"/>
              </a:xfrm>
              <a:custGeom>
                <a:rect b="b" l="l" r="r" t="t"/>
                <a:pathLst>
                  <a:path extrusionOk="0" h="5766" w="7436">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92" name="Google Shape;3692;p41"/>
              <p:cNvSpPr/>
              <p:nvPr/>
            </p:nvSpPr>
            <p:spPr>
              <a:xfrm>
                <a:off x="-64044600" y="3360375"/>
                <a:ext cx="315850" cy="152825"/>
              </a:xfrm>
              <a:custGeom>
                <a:rect b="b" l="l" r="r" t="t"/>
                <a:pathLst>
                  <a:path extrusionOk="0" h="6113" w="12634">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693" name="Google Shape;3693;p41"/>
              <p:cNvSpPr/>
              <p:nvPr/>
            </p:nvSpPr>
            <p:spPr>
              <a:xfrm>
                <a:off x="-63945375" y="3408425"/>
                <a:ext cx="117375" cy="103200"/>
              </a:xfrm>
              <a:custGeom>
                <a:rect b="b" l="l" r="r" t="t"/>
                <a:pathLst>
                  <a:path extrusionOk="0" h="4128" w="4695">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7" name="Shape 3697"/>
        <p:cNvGrpSpPr/>
        <p:nvPr/>
      </p:nvGrpSpPr>
      <p:grpSpPr>
        <a:xfrm>
          <a:off x="0" y="0"/>
          <a:ext cx="0" cy="0"/>
          <a:chOff x="0" y="0"/>
          <a:chExt cx="0" cy="0"/>
        </a:xfrm>
      </p:grpSpPr>
      <p:sp>
        <p:nvSpPr>
          <p:cNvPr id="3698" name="Google Shape;3698;p42"/>
          <p:cNvSpPr txBox="1"/>
          <p:nvPr>
            <p:ph idx="1" type="body"/>
          </p:nvPr>
        </p:nvSpPr>
        <p:spPr>
          <a:xfrm>
            <a:off x="242646" y="92609"/>
            <a:ext cx="8679898" cy="54318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00000"/>
              </a:lnSpc>
              <a:spcBef>
                <a:spcPts val="0"/>
              </a:spcBef>
              <a:spcAft>
                <a:spcPts val="0"/>
              </a:spcAft>
              <a:buSzPct val="50909"/>
              <a:buNone/>
            </a:pPr>
            <a:r>
              <a:rPr lang="en" sz="4400"/>
              <a:t>Fully Editable Icon Sets: C</a:t>
            </a:r>
            <a:endParaRPr/>
          </a:p>
        </p:txBody>
      </p:sp>
      <p:sp>
        <p:nvSpPr>
          <p:cNvPr id="3699" name="Google Shape;3699;p42"/>
          <p:cNvSpPr/>
          <p:nvPr/>
        </p:nvSpPr>
        <p:spPr>
          <a:xfrm rot="10800000">
            <a:off x="6295509" y="3369518"/>
            <a:ext cx="187282" cy="583229"/>
          </a:xfrm>
          <a:custGeom>
            <a:rect b="b" l="l" r="r" t="t"/>
            <a:pathLst>
              <a:path extrusionOk="0" h="3240000" w="10404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700" name="Google Shape;3700;p42"/>
          <p:cNvSpPr/>
          <p:nvPr/>
        </p:nvSpPr>
        <p:spPr>
          <a:xfrm>
            <a:off x="6773768" y="3436854"/>
            <a:ext cx="449288" cy="448558"/>
          </a:xfrm>
          <a:custGeom>
            <a:rect b="b" l="l" r="r" t="t"/>
            <a:pathLst>
              <a:path extrusionOk="0" h="3222968" w="322821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701" name="Google Shape;3701;p42"/>
          <p:cNvSpPr/>
          <p:nvPr/>
        </p:nvSpPr>
        <p:spPr>
          <a:xfrm>
            <a:off x="8190367" y="3486042"/>
            <a:ext cx="433895" cy="350185"/>
          </a:xfrm>
          <a:custGeom>
            <a:rect b="b" l="l" r="r" t="t"/>
            <a:pathLst>
              <a:path extrusionOk="0" h="2669631" w="3307788">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702" name="Google Shape;3702;p42"/>
          <p:cNvSpPr/>
          <p:nvPr/>
        </p:nvSpPr>
        <p:spPr>
          <a:xfrm>
            <a:off x="8234289" y="4387110"/>
            <a:ext cx="498092" cy="365024"/>
          </a:xfrm>
          <a:custGeom>
            <a:rect b="b" l="l" r="r" t="t"/>
            <a:pathLst>
              <a:path extrusionOk="0" h="2380886" w="3248842">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703" name="Google Shape;3703;p42"/>
          <p:cNvSpPr/>
          <p:nvPr/>
        </p:nvSpPr>
        <p:spPr>
          <a:xfrm>
            <a:off x="3138976" y="3416941"/>
            <a:ext cx="488381" cy="488381"/>
          </a:xfrm>
          <a:custGeom>
            <a:rect b="b" l="l" r="r" t="t"/>
            <a:pathLst>
              <a:path extrusionOk="0" h="3240000" w="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04" name="Google Shape;3704;p42"/>
          <p:cNvSpPr/>
          <p:nvPr/>
        </p:nvSpPr>
        <p:spPr>
          <a:xfrm>
            <a:off x="5003404" y="4227352"/>
            <a:ext cx="411494" cy="529157"/>
          </a:xfrm>
          <a:custGeom>
            <a:rect b="b" l="l" r="r" t="t"/>
            <a:pathLst>
              <a:path extrusionOk="0" h="3240000" w="2519554">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705" name="Google Shape;3705;p42"/>
          <p:cNvSpPr/>
          <p:nvPr/>
        </p:nvSpPr>
        <p:spPr>
          <a:xfrm>
            <a:off x="5631481" y="4355127"/>
            <a:ext cx="431039" cy="426524"/>
          </a:xfrm>
          <a:custGeom>
            <a:rect b="b" l="l" r="r" t="t"/>
            <a:pathLst>
              <a:path extrusionOk="0" h="3186731" w="3220460">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706" name="Google Shape;3706;p42"/>
          <p:cNvSpPr/>
          <p:nvPr/>
        </p:nvSpPr>
        <p:spPr>
          <a:xfrm>
            <a:off x="3847655" y="4275685"/>
            <a:ext cx="296552" cy="428429"/>
          </a:xfrm>
          <a:custGeom>
            <a:rect b="b" l="l" r="r" t="t"/>
            <a:pathLst>
              <a:path extrusionOk="0" h="3200962" w="2215656">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07" name="Google Shape;3707;p42"/>
          <p:cNvSpPr/>
          <p:nvPr/>
        </p:nvSpPr>
        <p:spPr>
          <a:xfrm>
            <a:off x="6265996" y="4307386"/>
            <a:ext cx="386912" cy="428429"/>
          </a:xfrm>
          <a:custGeom>
            <a:rect b="b" l="l" r="r" t="t"/>
            <a:pathLst>
              <a:path extrusionOk="0" h="3200962" w="2890784">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08" name="Google Shape;3708;p42"/>
          <p:cNvSpPr/>
          <p:nvPr/>
        </p:nvSpPr>
        <p:spPr>
          <a:xfrm>
            <a:off x="7561147" y="4333710"/>
            <a:ext cx="423999" cy="434729"/>
          </a:xfrm>
          <a:custGeom>
            <a:rect b="b" l="l" r="r" t="t"/>
            <a:pathLst>
              <a:path extrusionOk="0" h="2354521" w="2296406">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709" name="Google Shape;3709;p42"/>
          <p:cNvSpPr/>
          <p:nvPr/>
        </p:nvSpPr>
        <p:spPr>
          <a:xfrm>
            <a:off x="3746681" y="3514832"/>
            <a:ext cx="521466" cy="353213"/>
          </a:xfrm>
          <a:custGeom>
            <a:rect b="b" l="l" r="r" t="t"/>
            <a:pathLst>
              <a:path extrusionOk="0" h="2180445" w="3219104">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10" name="Google Shape;3710;p42"/>
          <p:cNvSpPr/>
          <p:nvPr/>
        </p:nvSpPr>
        <p:spPr>
          <a:xfrm>
            <a:off x="3288876" y="4161204"/>
            <a:ext cx="268285" cy="657390"/>
          </a:xfrm>
          <a:custGeom>
            <a:rect b="b" l="l" r="r" t="t"/>
            <a:pathLst>
              <a:path extrusionOk="0" h="2598393" w="106042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711" name="Google Shape;3711;p42"/>
          <p:cNvSpPr/>
          <p:nvPr/>
        </p:nvSpPr>
        <p:spPr>
          <a:xfrm>
            <a:off x="6820425" y="4333709"/>
            <a:ext cx="491581" cy="388652"/>
          </a:xfrm>
          <a:custGeom>
            <a:rect b="b" l="l" r="r" t="t"/>
            <a:pathLst>
              <a:path extrusionOk="0" h="2545072" w="3219104">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712" name="Google Shape;3712;p42"/>
          <p:cNvSpPr/>
          <p:nvPr/>
        </p:nvSpPr>
        <p:spPr>
          <a:xfrm>
            <a:off x="4424338" y="4314273"/>
            <a:ext cx="404708" cy="408089"/>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3713" name="Google Shape;3713;p42"/>
          <p:cNvSpPr/>
          <p:nvPr/>
        </p:nvSpPr>
        <p:spPr>
          <a:xfrm>
            <a:off x="7514032" y="3429336"/>
            <a:ext cx="385358" cy="463593"/>
          </a:xfrm>
          <a:custGeom>
            <a:rect b="b" l="l" r="r" t="t"/>
            <a:pathLst>
              <a:path extrusionOk="0" h="3213546" w="267123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2BB9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grpSp>
        <p:nvGrpSpPr>
          <p:cNvPr id="3714" name="Google Shape;3714;p42"/>
          <p:cNvGrpSpPr/>
          <p:nvPr/>
        </p:nvGrpSpPr>
        <p:grpSpPr>
          <a:xfrm>
            <a:off x="8211049" y="926483"/>
            <a:ext cx="425141" cy="424850"/>
            <a:chOff x="-34004625" y="3585850"/>
            <a:chExt cx="292225" cy="292025"/>
          </a:xfrm>
        </p:grpSpPr>
        <p:sp>
          <p:nvSpPr>
            <p:cNvPr id="3715" name="Google Shape;3715;p42"/>
            <p:cNvSpPr/>
            <p:nvPr/>
          </p:nvSpPr>
          <p:spPr>
            <a:xfrm>
              <a:off x="-33832150" y="3585850"/>
              <a:ext cx="103200" cy="154200"/>
            </a:xfrm>
            <a:custGeom>
              <a:rect b="b" l="l" r="r" t="t"/>
              <a:pathLst>
                <a:path extrusionOk="0" h="6168" w="4128">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16" name="Google Shape;3716;p42"/>
            <p:cNvSpPr/>
            <p:nvPr/>
          </p:nvSpPr>
          <p:spPr>
            <a:xfrm>
              <a:off x="-34004625" y="3690400"/>
              <a:ext cx="155175" cy="187475"/>
            </a:xfrm>
            <a:custGeom>
              <a:rect b="b" l="l" r="r" t="t"/>
              <a:pathLst>
                <a:path extrusionOk="0" h="7499" w="6207">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17" name="Google Shape;3717;p42"/>
            <p:cNvSpPr/>
            <p:nvPr/>
          </p:nvSpPr>
          <p:spPr>
            <a:xfrm>
              <a:off x="-33936100" y="3621075"/>
              <a:ext cx="51200" cy="51225"/>
            </a:xfrm>
            <a:custGeom>
              <a:rect b="b" l="l" r="r" t="t"/>
              <a:pathLst>
                <a:path extrusionOk="0" h="2049" w="2048">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18" name="Google Shape;3718;p42"/>
            <p:cNvSpPr/>
            <p:nvPr/>
          </p:nvSpPr>
          <p:spPr>
            <a:xfrm>
              <a:off x="-33952650" y="3690125"/>
              <a:ext cx="155975" cy="186950"/>
            </a:xfrm>
            <a:custGeom>
              <a:rect b="b" l="l" r="r" t="t"/>
              <a:pathLst>
                <a:path extrusionOk="0" h="7478" w="6239">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19" name="Google Shape;3719;p42"/>
            <p:cNvSpPr/>
            <p:nvPr/>
          </p:nvSpPr>
          <p:spPr>
            <a:xfrm>
              <a:off x="-33849475" y="3758125"/>
              <a:ext cx="137075" cy="33100"/>
            </a:xfrm>
            <a:custGeom>
              <a:rect b="b" l="l" r="r" t="t"/>
              <a:pathLst>
                <a:path extrusionOk="0" h="1324" w="5483">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720" name="Google Shape;3720;p42"/>
          <p:cNvGrpSpPr/>
          <p:nvPr/>
        </p:nvGrpSpPr>
        <p:grpSpPr>
          <a:xfrm>
            <a:off x="7495164" y="1728545"/>
            <a:ext cx="414065" cy="412966"/>
            <a:chOff x="-30345325" y="3184750"/>
            <a:chExt cx="292225" cy="291450"/>
          </a:xfrm>
        </p:grpSpPr>
        <p:sp>
          <p:nvSpPr>
            <p:cNvPr id="3721" name="Google Shape;3721;p42"/>
            <p:cNvSpPr/>
            <p:nvPr/>
          </p:nvSpPr>
          <p:spPr>
            <a:xfrm>
              <a:off x="-30328000" y="3184750"/>
              <a:ext cx="258375" cy="120950"/>
            </a:xfrm>
            <a:custGeom>
              <a:rect b="b" l="l" r="r" t="t"/>
              <a:pathLst>
                <a:path extrusionOk="0" h="4838" w="10335">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22" name="Google Shape;3722;p42"/>
            <p:cNvSpPr/>
            <p:nvPr/>
          </p:nvSpPr>
          <p:spPr>
            <a:xfrm>
              <a:off x="-30310675" y="3322575"/>
              <a:ext cx="68550" cy="69350"/>
            </a:xfrm>
            <a:custGeom>
              <a:rect b="b" l="l" r="r" t="t"/>
              <a:pathLst>
                <a:path extrusionOk="0" h="2774" w="2742">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23" name="Google Shape;3723;p42"/>
            <p:cNvSpPr/>
            <p:nvPr/>
          </p:nvSpPr>
          <p:spPr>
            <a:xfrm>
              <a:off x="-30345325" y="3408425"/>
              <a:ext cx="137075" cy="67775"/>
            </a:xfrm>
            <a:custGeom>
              <a:rect b="b" l="l" r="r" t="t"/>
              <a:pathLst>
                <a:path extrusionOk="0" h="2711" w="5483">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24" name="Google Shape;3724;p42"/>
            <p:cNvSpPr/>
            <p:nvPr/>
          </p:nvSpPr>
          <p:spPr>
            <a:xfrm>
              <a:off x="-30156300" y="3322575"/>
              <a:ext cx="68550" cy="69350"/>
            </a:xfrm>
            <a:custGeom>
              <a:rect b="b" l="l" r="r" t="t"/>
              <a:pathLst>
                <a:path extrusionOk="0" h="2774" w="2742">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25" name="Google Shape;3725;p42"/>
            <p:cNvSpPr/>
            <p:nvPr/>
          </p:nvSpPr>
          <p:spPr>
            <a:xfrm>
              <a:off x="-30190950" y="3408425"/>
              <a:ext cx="137850" cy="67775"/>
            </a:xfrm>
            <a:custGeom>
              <a:rect b="b" l="l" r="r" t="t"/>
              <a:pathLst>
                <a:path extrusionOk="0" h="2711" w="5514">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726" name="Google Shape;3726;p42"/>
          <p:cNvGrpSpPr/>
          <p:nvPr/>
        </p:nvGrpSpPr>
        <p:grpSpPr>
          <a:xfrm>
            <a:off x="4435183" y="3483023"/>
            <a:ext cx="381641" cy="422300"/>
            <a:chOff x="-30354000" y="3569100"/>
            <a:chExt cx="292250" cy="292225"/>
          </a:xfrm>
        </p:grpSpPr>
        <p:sp>
          <p:nvSpPr>
            <p:cNvPr id="3727" name="Google Shape;3727;p42"/>
            <p:cNvSpPr/>
            <p:nvPr/>
          </p:nvSpPr>
          <p:spPr>
            <a:xfrm>
              <a:off x="-30354000" y="3604550"/>
              <a:ext cx="137875" cy="256000"/>
            </a:xfrm>
            <a:custGeom>
              <a:rect b="b" l="l" r="r" t="t"/>
              <a:pathLst>
                <a:path extrusionOk="0" h="10240" w="5515">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28" name="Google Shape;3728;p42"/>
            <p:cNvSpPr/>
            <p:nvPr/>
          </p:nvSpPr>
          <p:spPr>
            <a:xfrm>
              <a:off x="-30198825" y="3604550"/>
              <a:ext cx="137075" cy="256775"/>
            </a:xfrm>
            <a:custGeom>
              <a:rect b="b" l="l" r="r" t="t"/>
              <a:pathLst>
                <a:path extrusionOk="0" h="10271" w="5483">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29" name="Google Shape;3729;p42"/>
            <p:cNvSpPr/>
            <p:nvPr/>
          </p:nvSpPr>
          <p:spPr>
            <a:xfrm>
              <a:off x="-30139750" y="3636850"/>
              <a:ext cx="26000" cy="37825"/>
            </a:xfrm>
            <a:custGeom>
              <a:rect b="b" l="l" r="r" t="t"/>
              <a:pathLst>
                <a:path extrusionOk="0" h="1513" w="104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30" name="Google Shape;3730;p42"/>
            <p:cNvSpPr/>
            <p:nvPr/>
          </p:nvSpPr>
          <p:spPr>
            <a:xfrm>
              <a:off x="-30302800" y="3638950"/>
              <a:ext cx="25225" cy="36500"/>
            </a:xfrm>
            <a:custGeom>
              <a:rect b="b" l="l" r="r" t="t"/>
              <a:pathLst>
                <a:path extrusionOk="0" h="1460" w="1009">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31" name="Google Shape;3731;p42"/>
            <p:cNvSpPr/>
            <p:nvPr/>
          </p:nvSpPr>
          <p:spPr>
            <a:xfrm>
              <a:off x="-30242925" y="3569100"/>
              <a:ext cx="68525" cy="68550"/>
            </a:xfrm>
            <a:custGeom>
              <a:rect b="b" l="l" r="r" t="t"/>
              <a:pathLst>
                <a:path extrusionOk="0" h="2742" w="2741">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32" name="Google Shape;3732;p42"/>
            <p:cNvSpPr/>
            <p:nvPr/>
          </p:nvSpPr>
          <p:spPr>
            <a:xfrm>
              <a:off x="-30262625" y="3654950"/>
              <a:ext cx="107925" cy="68550"/>
            </a:xfrm>
            <a:custGeom>
              <a:rect b="b" l="l" r="r" t="t"/>
              <a:pathLst>
                <a:path extrusionOk="0" h="2742" w="4317">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733" name="Google Shape;3733;p42"/>
          <p:cNvGrpSpPr/>
          <p:nvPr/>
        </p:nvGrpSpPr>
        <p:grpSpPr>
          <a:xfrm>
            <a:off x="3730946" y="986055"/>
            <a:ext cx="373566" cy="372830"/>
            <a:chOff x="-31094350" y="3194000"/>
            <a:chExt cx="292225" cy="291650"/>
          </a:xfrm>
        </p:grpSpPr>
        <p:sp>
          <p:nvSpPr>
            <p:cNvPr id="3734" name="Google Shape;3734;p42"/>
            <p:cNvSpPr/>
            <p:nvPr/>
          </p:nvSpPr>
          <p:spPr>
            <a:xfrm>
              <a:off x="-31033700" y="3194000"/>
              <a:ext cx="103200" cy="34100"/>
            </a:xfrm>
            <a:custGeom>
              <a:rect b="b" l="l" r="r" t="t"/>
              <a:pathLst>
                <a:path extrusionOk="0" h="1364" w="4128">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35" name="Google Shape;3735;p42"/>
            <p:cNvSpPr/>
            <p:nvPr/>
          </p:nvSpPr>
          <p:spPr>
            <a:xfrm>
              <a:off x="-31042375" y="3346200"/>
              <a:ext cx="16550" cy="18150"/>
            </a:xfrm>
            <a:custGeom>
              <a:rect b="b" l="l" r="r" t="t"/>
              <a:pathLst>
                <a:path extrusionOk="0" h="726" w="662">
                  <a:moveTo>
                    <a:pt x="1" y="1"/>
                  </a:moveTo>
                  <a:lnTo>
                    <a:pt x="1" y="725"/>
                  </a:lnTo>
                  <a:lnTo>
                    <a:pt x="662" y="725"/>
                  </a:lnTo>
                  <a:lnTo>
                    <a:pt x="662"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36" name="Google Shape;3736;p42"/>
            <p:cNvSpPr/>
            <p:nvPr/>
          </p:nvSpPr>
          <p:spPr>
            <a:xfrm>
              <a:off x="-31042375" y="3278475"/>
              <a:ext cx="16550" cy="16550"/>
            </a:xfrm>
            <a:custGeom>
              <a:rect b="b" l="l" r="r" t="t"/>
              <a:pathLst>
                <a:path extrusionOk="0" h="662" w="662">
                  <a:moveTo>
                    <a:pt x="1" y="0"/>
                  </a:moveTo>
                  <a:lnTo>
                    <a:pt x="1" y="662"/>
                  </a:lnTo>
                  <a:lnTo>
                    <a:pt x="662" y="662"/>
                  </a:lnTo>
                  <a:lnTo>
                    <a:pt x="662"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37" name="Google Shape;3737;p42"/>
            <p:cNvSpPr/>
            <p:nvPr/>
          </p:nvSpPr>
          <p:spPr>
            <a:xfrm>
              <a:off x="-31042375" y="3416300"/>
              <a:ext cx="16550" cy="16575"/>
            </a:xfrm>
            <a:custGeom>
              <a:rect b="b" l="l" r="r" t="t"/>
              <a:pathLst>
                <a:path extrusionOk="0" h="663" w="662">
                  <a:moveTo>
                    <a:pt x="1" y="1"/>
                  </a:moveTo>
                  <a:lnTo>
                    <a:pt x="1" y="662"/>
                  </a:lnTo>
                  <a:lnTo>
                    <a:pt x="662" y="662"/>
                  </a:lnTo>
                  <a:lnTo>
                    <a:pt x="662"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38" name="Google Shape;3738;p42"/>
            <p:cNvSpPr/>
            <p:nvPr/>
          </p:nvSpPr>
          <p:spPr>
            <a:xfrm>
              <a:off x="-31094350" y="3210725"/>
              <a:ext cx="222900" cy="274925"/>
            </a:xfrm>
            <a:custGeom>
              <a:rect b="b" l="l" r="r" t="t"/>
              <a:pathLst>
                <a:path extrusionOk="0" h="10997" w="8916">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39" name="Google Shape;3739;p42"/>
            <p:cNvSpPr/>
            <p:nvPr/>
          </p:nvSpPr>
          <p:spPr>
            <a:xfrm>
              <a:off x="-30853350" y="3295000"/>
              <a:ext cx="51225" cy="104000"/>
            </a:xfrm>
            <a:custGeom>
              <a:rect b="b" l="l" r="r" t="t"/>
              <a:pathLst>
                <a:path extrusionOk="0" h="4160" w="2049">
                  <a:moveTo>
                    <a:pt x="1" y="1"/>
                  </a:moveTo>
                  <a:lnTo>
                    <a:pt x="1" y="4160"/>
                  </a:lnTo>
                  <a:lnTo>
                    <a:pt x="2049" y="4160"/>
                  </a:lnTo>
                  <a:lnTo>
                    <a:pt x="2049"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40" name="Google Shape;3740;p42"/>
            <p:cNvSpPr/>
            <p:nvPr/>
          </p:nvSpPr>
          <p:spPr>
            <a:xfrm>
              <a:off x="-30853350" y="3227275"/>
              <a:ext cx="51225" cy="51225"/>
            </a:xfrm>
            <a:custGeom>
              <a:rect b="b" l="l" r="r" t="t"/>
              <a:pathLst>
                <a:path extrusionOk="0" h="2049" w="2049">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41" name="Google Shape;3741;p42"/>
            <p:cNvSpPr/>
            <p:nvPr/>
          </p:nvSpPr>
          <p:spPr>
            <a:xfrm>
              <a:off x="-30851775" y="3416300"/>
              <a:ext cx="46500" cy="51225"/>
            </a:xfrm>
            <a:custGeom>
              <a:rect b="b" l="l" r="r" t="t"/>
              <a:pathLst>
                <a:path extrusionOk="0" h="2049" w="1860">
                  <a:moveTo>
                    <a:pt x="1" y="1"/>
                  </a:moveTo>
                  <a:lnTo>
                    <a:pt x="599" y="1796"/>
                  </a:lnTo>
                  <a:cubicBezTo>
                    <a:pt x="694" y="1985"/>
                    <a:pt x="788" y="2048"/>
                    <a:pt x="946" y="2048"/>
                  </a:cubicBezTo>
                  <a:cubicBezTo>
                    <a:pt x="1103" y="2048"/>
                    <a:pt x="1229" y="1985"/>
                    <a:pt x="1261" y="1796"/>
                  </a:cubicBezTo>
                  <a:lnTo>
                    <a:pt x="1860"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742" name="Google Shape;3742;p42"/>
          <p:cNvGrpSpPr/>
          <p:nvPr/>
        </p:nvGrpSpPr>
        <p:grpSpPr>
          <a:xfrm>
            <a:off x="8189635" y="2558378"/>
            <a:ext cx="453661" cy="454361"/>
            <a:chOff x="-31093575" y="3552550"/>
            <a:chExt cx="291450" cy="291900"/>
          </a:xfrm>
        </p:grpSpPr>
        <p:sp>
          <p:nvSpPr>
            <p:cNvPr id="3743" name="Google Shape;3743;p42"/>
            <p:cNvSpPr/>
            <p:nvPr/>
          </p:nvSpPr>
          <p:spPr>
            <a:xfrm>
              <a:off x="-31011650" y="3745525"/>
              <a:ext cx="7900" cy="12625"/>
            </a:xfrm>
            <a:custGeom>
              <a:rect b="b" l="l" r="r" t="t"/>
              <a:pathLst>
                <a:path extrusionOk="0" h="505" w="316">
                  <a:moveTo>
                    <a:pt x="158" y="1"/>
                  </a:moveTo>
                  <a:lnTo>
                    <a:pt x="0" y="505"/>
                  </a:lnTo>
                  <a:lnTo>
                    <a:pt x="315" y="505"/>
                  </a:lnTo>
                  <a:lnTo>
                    <a:pt x="158"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44" name="Google Shape;3744;p42"/>
            <p:cNvSpPr/>
            <p:nvPr/>
          </p:nvSpPr>
          <p:spPr>
            <a:xfrm>
              <a:off x="-31093575" y="3671500"/>
              <a:ext cx="171725" cy="172950"/>
            </a:xfrm>
            <a:custGeom>
              <a:rect b="b" l="l" r="r" t="t"/>
              <a:pathLst>
                <a:path extrusionOk="0" h="6918" w="6869">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45" name="Google Shape;3745;p42"/>
            <p:cNvSpPr/>
            <p:nvPr/>
          </p:nvSpPr>
          <p:spPr>
            <a:xfrm>
              <a:off x="-30895875" y="3621075"/>
              <a:ext cx="15775" cy="26025"/>
            </a:xfrm>
            <a:custGeom>
              <a:rect b="b" l="l" r="r" t="t"/>
              <a:pathLst>
                <a:path extrusionOk="0" h="1041" w="631">
                  <a:moveTo>
                    <a:pt x="0" y="1"/>
                  </a:moveTo>
                  <a:cubicBezTo>
                    <a:pt x="32" y="410"/>
                    <a:pt x="126" y="694"/>
                    <a:pt x="315" y="1041"/>
                  </a:cubicBezTo>
                  <a:cubicBezTo>
                    <a:pt x="473" y="694"/>
                    <a:pt x="599" y="347"/>
                    <a:pt x="631"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46" name="Google Shape;3746;p42"/>
            <p:cNvSpPr/>
            <p:nvPr/>
          </p:nvSpPr>
          <p:spPr>
            <a:xfrm>
              <a:off x="-30974650" y="3552550"/>
              <a:ext cx="172525" cy="172400"/>
            </a:xfrm>
            <a:custGeom>
              <a:rect b="b" l="l" r="r" t="t"/>
              <a:pathLst>
                <a:path extrusionOk="0" h="6896" w="6901">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747" name="Google Shape;3747;p42"/>
          <p:cNvGrpSpPr/>
          <p:nvPr/>
        </p:nvGrpSpPr>
        <p:grpSpPr>
          <a:xfrm>
            <a:off x="3152160" y="935257"/>
            <a:ext cx="374965" cy="450422"/>
            <a:chOff x="-35814600" y="3202075"/>
            <a:chExt cx="242625" cy="291450"/>
          </a:xfrm>
        </p:grpSpPr>
        <p:sp>
          <p:nvSpPr>
            <p:cNvPr id="3748" name="Google Shape;3748;p42"/>
            <p:cNvSpPr/>
            <p:nvPr/>
          </p:nvSpPr>
          <p:spPr>
            <a:xfrm>
              <a:off x="-35814600" y="3202075"/>
              <a:ext cx="51225" cy="202450"/>
            </a:xfrm>
            <a:custGeom>
              <a:rect b="b" l="l" r="r" t="t"/>
              <a:pathLst>
                <a:path extrusionOk="0" h="8098" w="2049">
                  <a:moveTo>
                    <a:pt x="1702" y="0"/>
                  </a:moveTo>
                  <a:cubicBezTo>
                    <a:pt x="757" y="0"/>
                    <a:pt x="1" y="788"/>
                    <a:pt x="1" y="1733"/>
                  </a:cubicBezTo>
                  <a:lnTo>
                    <a:pt x="1" y="8097"/>
                  </a:lnTo>
                  <a:cubicBezTo>
                    <a:pt x="348" y="7782"/>
                    <a:pt x="820" y="7562"/>
                    <a:pt x="1387" y="7562"/>
                  </a:cubicBezTo>
                  <a:lnTo>
                    <a:pt x="2049" y="7562"/>
                  </a:lnTo>
                  <a:lnTo>
                    <a:pt x="2049"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49" name="Google Shape;3749;p42"/>
            <p:cNvSpPr/>
            <p:nvPr/>
          </p:nvSpPr>
          <p:spPr>
            <a:xfrm>
              <a:off x="-35814600" y="3407650"/>
              <a:ext cx="242625" cy="68550"/>
            </a:xfrm>
            <a:custGeom>
              <a:rect b="b" l="l" r="r" t="t"/>
              <a:pathLst>
                <a:path extrusionOk="0" h="2742" w="9705">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50" name="Google Shape;3750;p42"/>
            <p:cNvSpPr/>
            <p:nvPr/>
          </p:nvSpPr>
          <p:spPr>
            <a:xfrm>
              <a:off x="-35627125" y="3450950"/>
              <a:ext cx="55150" cy="25250"/>
            </a:xfrm>
            <a:custGeom>
              <a:rect b="b" l="l" r="r" t="t"/>
              <a:pathLst>
                <a:path extrusionOk="0" h="1010" w="2206">
                  <a:moveTo>
                    <a:pt x="0" y="1"/>
                  </a:moveTo>
                  <a:lnTo>
                    <a:pt x="0" y="1009"/>
                  </a:lnTo>
                  <a:lnTo>
                    <a:pt x="1670" y="1009"/>
                  </a:lnTo>
                  <a:cubicBezTo>
                    <a:pt x="1953" y="1009"/>
                    <a:pt x="2205" y="788"/>
                    <a:pt x="1953" y="505"/>
                  </a:cubicBezTo>
                  <a:cubicBezTo>
                    <a:pt x="1827" y="347"/>
                    <a:pt x="1764" y="190"/>
                    <a:pt x="1670"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51" name="Google Shape;3751;p42"/>
            <p:cNvSpPr/>
            <p:nvPr/>
          </p:nvSpPr>
          <p:spPr>
            <a:xfrm>
              <a:off x="-35703525" y="3305250"/>
              <a:ext cx="84300" cy="34675"/>
            </a:xfrm>
            <a:custGeom>
              <a:rect b="b" l="l" r="r" t="t"/>
              <a:pathLst>
                <a:path extrusionOk="0" h="1387" w="3372">
                  <a:moveTo>
                    <a:pt x="1701" y="0"/>
                  </a:moveTo>
                  <a:cubicBezTo>
                    <a:pt x="882" y="0"/>
                    <a:pt x="221" y="599"/>
                    <a:pt x="0" y="1387"/>
                  </a:cubicBezTo>
                  <a:lnTo>
                    <a:pt x="3371" y="1387"/>
                  </a:lnTo>
                  <a:cubicBezTo>
                    <a:pt x="3214" y="599"/>
                    <a:pt x="2521" y="0"/>
                    <a:pt x="170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52" name="Google Shape;3752;p42"/>
            <p:cNvSpPr/>
            <p:nvPr/>
          </p:nvSpPr>
          <p:spPr>
            <a:xfrm>
              <a:off x="-35677550" y="3254050"/>
              <a:ext cx="33100" cy="33100"/>
            </a:xfrm>
            <a:custGeom>
              <a:rect b="b" l="l" r="r" t="t"/>
              <a:pathLst>
                <a:path extrusionOk="0" h="1324" w="1324">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53" name="Google Shape;3753;p42"/>
            <p:cNvSpPr/>
            <p:nvPr/>
          </p:nvSpPr>
          <p:spPr>
            <a:xfrm>
              <a:off x="-35746850" y="3202075"/>
              <a:ext cx="171725" cy="189050"/>
            </a:xfrm>
            <a:custGeom>
              <a:rect b="b" l="l" r="r" t="t"/>
              <a:pathLst>
                <a:path extrusionOk="0" h="7562" w="6869">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54" name="Google Shape;3754;p42"/>
            <p:cNvSpPr/>
            <p:nvPr/>
          </p:nvSpPr>
          <p:spPr>
            <a:xfrm>
              <a:off x="-35677550" y="3450950"/>
              <a:ext cx="34675" cy="42575"/>
            </a:xfrm>
            <a:custGeom>
              <a:rect b="b" l="l" r="r" t="t"/>
              <a:pathLst>
                <a:path extrusionOk="0" h="1703" w="1387">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grpSp>
        <p:nvGrpSpPr>
          <p:cNvPr id="3755" name="Google Shape;3755;p42"/>
          <p:cNvGrpSpPr/>
          <p:nvPr/>
        </p:nvGrpSpPr>
        <p:grpSpPr>
          <a:xfrm>
            <a:off x="6127723" y="908463"/>
            <a:ext cx="450421" cy="450422"/>
            <a:chOff x="-34003850" y="3227275"/>
            <a:chExt cx="291450" cy="291450"/>
          </a:xfrm>
        </p:grpSpPr>
        <p:sp>
          <p:nvSpPr>
            <p:cNvPr id="3756" name="Google Shape;3756;p42"/>
            <p:cNvSpPr/>
            <p:nvPr/>
          </p:nvSpPr>
          <p:spPr>
            <a:xfrm>
              <a:off x="-33852625" y="3313925"/>
              <a:ext cx="128425" cy="49625"/>
            </a:xfrm>
            <a:custGeom>
              <a:rect b="b" l="l" r="r" t="t"/>
              <a:pathLst>
                <a:path extrusionOk="0" h="1985" w="5137">
                  <a:moveTo>
                    <a:pt x="473" y="0"/>
                  </a:moveTo>
                  <a:cubicBezTo>
                    <a:pt x="316" y="0"/>
                    <a:pt x="158" y="32"/>
                    <a:pt x="1" y="126"/>
                  </a:cubicBezTo>
                  <a:lnTo>
                    <a:pt x="2521" y="1985"/>
                  </a:lnTo>
                  <a:lnTo>
                    <a:pt x="5136" y="158"/>
                  </a:lnTo>
                  <a:cubicBezTo>
                    <a:pt x="4979" y="32"/>
                    <a:pt x="4790" y="0"/>
                    <a:pt x="4569"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57" name="Google Shape;3757;p42"/>
            <p:cNvSpPr/>
            <p:nvPr/>
          </p:nvSpPr>
          <p:spPr>
            <a:xfrm>
              <a:off x="-33866000" y="3328875"/>
              <a:ext cx="153600" cy="103200"/>
            </a:xfrm>
            <a:custGeom>
              <a:rect b="b" l="l" r="r" t="t"/>
              <a:pathLst>
                <a:path extrusionOk="0" h="4128" w="6144">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58" name="Google Shape;3758;p42"/>
            <p:cNvSpPr/>
            <p:nvPr/>
          </p:nvSpPr>
          <p:spPr>
            <a:xfrm>
              <a:off x="-34003850" y="3279250"/>
              <a:ext cx="189050" cy="188275"/>
            </a:xfrm>
            <a:custGeom>
              <a:rect b="b" l="l" r="r" t="t"/>
              <a:pathLst>
                <a:path extrusionOk="0" h="7531" w="7562">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59" name="Google Shape;3759;p42"/>
            <p:cNvSpPr/>
            <p:nvPr/>
          </p:nvSpPr>
          <p:spPr>
            <a:xfrm>
              <a:off x="-34003850" y="3227275"/>
              <a:ext cx="189050" cy="34675"/>
            </a:xfrm>
            <a:custGeom>
              <a:rect b="b" l="l" r="r" t="t"/>
              <a:pathLst>
                <a:path extrusionOk="0" h="1387" w="7562">
                  <a:moveTo>
                    <a:pt x="1009" y="1"/>
                  </a:moveTo>
                  <a:cubicBezTo>
                    <a:pt x="473" y="1"/>
                    <a:pt x="1" y="473"/>
                    <a:pt x="1" y="1040"/>
                  </a:cubicBezTo>
                  <a:lnTo>
                    <a:pt x="1" y="1387"/>
                  </a:lnTo>
                  <a:lnTo>
                    <a:pt x="7562" y="1387"/>
                  </a:lnTo>
                  <a:lnTo>
                    <a:pt x="7562" y="1040"/>
                  </a:lnTo>
                  <a:cubicBezTo>
                    <a:pt x="7562" y="473"/>
                    <a:pt x="7089" y="1"/>
                    <a:pt x="652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60" name="Google Shape;3760;p42"/>
            <p:cNvSpPr/>
            <p:nvPr/>
          </p:nvSpPr>
          <p:spPr>
            <a:xfrm>
              <a:off x="-34003850" y="3484050"/>
              <a:ext cx="189050" cy="34675"/>
            </a:xfrm>
            <a:custGeom>
              <a:rect b="b" l="l" r="r" t="t"/>
              <a:pathLst>
                <a:path extrusionOk="0" h="1387" w="7562">
                  <a:moveTo>
                    <a:pt x="1" y="0"/>
                  </a:moveTo>
                  <a:lnTo>
                    <a:pt x="1" y="347"/>
                  </a:lnTo>
                  <a:cubicBezTo>
                    <a:pt x="1" y="945"/>
                    <a:pt x="442" y="1386"/>
                    <a:pt x="1009" y="1386"/>
                  </a:cubicBezTo>
                  <a:lnTo>
                    <a:pt x="6522" y="1386"/>
                  </a:lnTo>
                  <a:cubicBezTo>
                    <a:pt x="7089" y="1386"/>
                    <a:pt x="7562" y="914"/>
                    <a:pt x="7562" y="347"/>
                  </a:cubicBezTo>
                  <a:lnTo>
                    <a:pt x="7562"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grpSp>
        <p:nvGrpSpPr>
          <p:cNvPr id="3761" name="Google Shape;3761;p42"/>
          <p:cNvGrpSpPr/>
          <p:nvPr/>
        </p:nvGrpSpPr>
        <p:grpSpPr>
          <a:xfrm>
            <a:off x="6694940" y="916355"/>
            <a:ext cx="455290" cy="449186"/>
            <a:chOff x="-33645475" y="3228075"/>
            <a:chExt cx="294600" cy="290650"/>
          </a:xfrm>
        </p:grpSpPr>
        <p:sp>
          <p:nvSpPr>
            <p:cNvPr id="3762" name="Google Shape;3762;p42"/>
            <p:cNvSpPr/>
            <p:nvPr/>
          </p:nvSpPr>
          <p:spPr>
            <a:xfrm>
              <a:off x="-33456450" y="3261925"/>
              <a:ext cx="84300" cy="85100"/>
            </a:xfrm>
            <a:custGeom>
              <a:rect b="b" l="l" r="r" t="t"/>
              <a:pathLst>
                <a:path extrusionOk="0" h="3404" w="3372">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63" name="Google Shape;3763;p42"/>
            <p:cNvSpPr/>
            <p:nvPr/>
          </p:nvSpPr>
          <p:spPr>
            <a:xfrm>
              <a:off x="-33575375" y="3433625"/>
              <a:ext cx="85075" cy="85100"/>
            </a:xfrm>
            <a:custGeom>
              <a:rect b="b" l="l" r="r" t="t"/>
              <a:pathLst>
                <a:path extrusionOk="0" h="3404" w="3403">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64" name="Google Shape;3764;p42"/>
            <p:cNvSpPr/>
            <p:nvPr/>
          </p:nvSpPr>
          <p:spPr>
            <a:xfrm>
              <a:off x="-33645475" y="3228075"/>
              <a:ext cx="206375" cy="153600"/>
            </a:xfrm>
            <a:custGeom>
              <a:rect b="b" l="l" r="r" t="t"/>
              <a:pathLst>
                <a:path extrusionOk="0" h="6144" w="8255">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65" name="Google Shape;3765;p42"/>
            <p:cNvSpPr/>
            <p:nvPr/>
          </p:nvSpPr>
          <p:spPr>
            <a:xfrm>
              <a:off x="-33593500" y="3279250"/>
              <a:ext cx="104775" cy="52275"/>
            </a:xfrm>
            <a:custGeom>
              <a:rect b="b" l="l" r="r" t="t"/>
              <a:pathLst>
                <a:path extrusionOk="0" h="2091" w="4191">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66" name="Google Shape;3766;p42"/>
            <p:cNvSpPr/>
            <p:nvPr/>
          </p:nvSpPr>
          <p:spPr>
            <a:xfrm>
              <a:off x="-33593500" y="3341475"/>
              <a:ext cx="104775" cy="74075"/>
            </a:xfrm>
            <a:custGeom>
              <a:rect b="b" l="l" r="r" t="t"/>
              <a:pathLst>
                <a:path extrusionOk="0" h="2963" w="4191">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67" name="Google Shape;3767;p42"/>
            <p:cNvSpPr/>
            <p:nvPr/>
          </p:nvSpPr>
          <p:spPr>
            <a:xfrm>
              <a:off x="-33455650" y="3381650"/>
              <a:ext cx="104775" cy="52250"/>
            </a:xfrm>
            <a:custGeom>
              <a:rect b="b" l="l" r="r" t="t"/>
              <a:pathLst>
                <a:path extrusionOk="0" h="2090" w="4191">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68" name="Google Shape;3768;p42"/>
            <p:cNvSpPr/>
            <p:nvPr/>
          </p:nvSpPr>
          <p:spPr>
            <a:xfrm>
              <a:off x="-33456450" y="3443875"/>
              <a:ext cx="102425" cy="74850"/>
            </a:xfrm>
            <a:custGeom>
              <a:rect b="b" l="l" r="r" t="t"/>
              <a:pathLst>
                <a:path extrusionOk="0" h="2994" w="4097">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grpSp>
        <p:nvGrpSpPr>
          <p:cNvPr id="3769" name="Google Shape;3769;p42"/>
          <p:cNvGrpSpPr/>
          <p:nvPr/>
        </p:nvGrpSpPr>
        <p:grpSpPr>
          <a:xfrm>
            <a:off x="4395120" y="916891"/>
            <a:ext cx="435778" cy="450422"/>
            <a:chOff x="-35118325" y="3202075"/>
            <a:chExt cx="281975" cy="291450"/>
          </a:xfrm>
        </p:grpSpPr>
        <p:sp>
          <p:nvSpPr>
            <p:cNvPr id="3770" name="Google Shape;3770;p42"/>
            <p:cNvSpPr/>
            <p:nvPr/>
          </p:nvSpPr>
          <p:spPr>
            <a:xfrm>
              <a:off x="-35008050" y="3202075"/>
              <a:ext cx="171700" cy="171250"/>
            </a:xfrm>
            <a:custGeom>
              <a:rect b="b" l="l" r="r" t="t"/>
              <a:pathLst>
                <a:path extrusionOk="0" h="6850" w="6868">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71" name="Google Shape;3771;p42"/>
            <p:cNvSpPr/>
            <p:nvPr/>
          </p:nvSpPr>
          <p:spPr>
            <a:xfrm>
              <a:off x="-34937975" y="3254050"/>
              <a:ext cx="33125" cy="67775"/>
            </a:xfrm>
            <a:custGeom>
              <a:rect b="b" l="l" r="r" t="t"/>
              <a:pathLst>
                <a:path extrusionOk="0" h="2711" w="1325">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72" name="Google Shape;3772;p42"/>
            <p:cNvSpPr/>
            <p:nvPr/>
          </p:nvSpPr>
          <p:spPr>
            <a:xfrm>
              <a:off x="-35085250" y="3338325"/>
              <a:ext cx="69325" cy="69350"/>
            </a:xfrm>
            <a:custGeom>
              <a:rect b="b" l="l" r="r" t="t"/>
              <a:pathLst>
                <a:path extrusionOk="0" h="2774" w="2773">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73" name="Google Shape;3773;p42"/>
            <p:cNvSpPr/>
            <p:nvPr/>
          </p:nvSpPr>
          <p:spPr>
            <a:xfrm>
              <a:off x="-35118325" y="3424175"/>
              <a:ext cx="137075" cy="69350"/>
            </a:xfrm>
            <a:custGeom>
              <a:rect b="b" l="l" r="r" t="t"/>
              <a:pathLst>
                <a:path extrusionOk="0" h="2774" w="5483">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grpSp>
        <p:nvGrpSpPr>
          <p:cNvPr id="3774" name="Google Shape;3774;p42"/>
          <p:cNvGrpSpPr/>
          <p:nvPr/>
        </p:nvGrpSpPr>
        <p:grpSpPr>
          <a:xfrm>
            <a:off x="7495164" y="916355"/>
            <a:ext cx="428514" cy="451040"/>
            <a:chOff x="-33277650" y="3226875"/>
            <a:chExt cx="277275" cy="291850"/>
          </a:xfrm>
        </p:grpSpPr>
        <p:sp>
          <p:nvSpPr>
            <p:cNvPr id="3775" name="Google Shape;3775;p42"/>
            <p:cNvSpPr/>
            <p:nvPr/>
          </p:nvSpPr>
          <p:spPr>
            <a:xfrm>
              <a:off x="-33071300" y="3440725"/>
              <a:ext cx="33100" cy="33900"/>
            </a:xfrm>
            <a:custGeom>
              <a:rect b="b" l="l" r="r" t="t"/>
              <a:pathLst>
                <a:path extrusionOk="0" h="1356" w="1324">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76" name="Google Shape;3776;p42"/>
            <p:cNvSpPr/>
            <p:nvPr/>
          </p:nvSpPr>
          <p:spPr>
            <a:xfrm>
              <a:off x="-33157925" y="3227275"/>
              <a:ext cx="17350" cy="103200"/>
            </a:xfrm>
            <a:custGeom>
              <a:rect b="b" l="l" r="r" t="t"/>
              <a:pathLst>
                <a:path extrusionOk="0" h="4128" w="694">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77" name="Google Shape;3777;p42"/>
            <p:cNvSpPr/>
            <p:nvPr/>
          </p:nvSpPr>
          <p:spPr>
            <a:xfrm>
              <a:off x="-33175250" y="3347650"/>
              <a:ext cx="51200" cy="51350"/>
            </a:xfrm>
            <a:custGeom>
              <a:rect b="b" l="l" r="r" t="t"/>
              <a:pathLst>
                <a:path extrusionOk="0" h="2054" w="2048">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78" name="Google Shape;3778;p42"/>
            <p:cNvSpPr/>
            <p:nvPr/>
          </p:nvSpPr>
          <p:spPr>
            <a:xfrm>
              <a:off x="-33224875" y="3404500"/>
              <a:ext cx="159900" cy="114225"/>
            </a:xfrm>
            <a:custGeom>
              <a:rect b="b" l="l" r="r" t="t"/>
              <a:pathLst>
                <a:path extrusionOk="0" h="4569" w="6396">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79" name="Google Shape;3779;p42"/>
            <p:cNvSpPr/>
            <p:nvPr/>
          </p:nvSpPr>
          <p:spPr>
            <a:xfrm>
              <a:off x="-33141400" y="3312350"/>
              <a:ext cx="127625" cy="138625"/>
            </a:xfrm>
            <a:custGeom>
              <a:rect b="b" l="l" r="r" t="t"/>
              <a:pathLst>
                <a:path extrusionOk="0" h="5545" w="5105">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80" name="Google Shape;3780;p42"/>
            <p:cNvSpPr/>
            <p:nvPr/>
          </p:nvSpPr>
          <p:spPr>
            <a:xfrm>
              <a:off x="-33122500" y="3226875"/>
              <a:ext cx="122125" cy="83925"/>
            </a:xfrm>
            <a:custGeom>
              <a:rect b="b" l="l" r="r" t="t"/>
              <a:pathLst>
                <a:path extrusionOk="0" h="3357" w="4885">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81" name="Google Shape;3781;p42"/>
            <p:cNvSpPr/>
            <p:nvPr/>
          </p:nvSpPr>
          <p:spPr>
            <a:xfrm>
              <a:off x="-33277650" y="3245400"/>
              <a:ext cx="102400" cy="198500"/>
            </a:xfrm>
            <a:custGeom>
              <a:rect b="b" l="l" r="r" t="t"/>
              <a:pathLst>
                <a:path extrusionOk="0" h="7940" w="4096">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grpSp>
        <p:nvGrpSpPr>
          <p:cNvPr id="3782" name="Google Shape;3782;p42"/>
          <p:cNvGrpSpPr/>
          <p:nvPr/>
        </p:nvGrpSpPr>
        <p:grpSpPr>
          <a:xfrm>
            <a:off x="4970683" y="916891"/>
            <a:ext cx="423608" cy="450422"/>
            <a:chOff x="-34755225" y="3202075"/>
            <a:chExt cx="274100" cy="291450"/>
          </a:xfrm>
        </p:grpSpPr>
        <p:sp>
          <p:nvSpPr>
            <p:cNvPr id="3783" name="Google Shape;3783;p42"/>
            <p:cNvSpPr/>
            <p:nvPr/>
          </p:nvSpPr>
          <p:spPr>
            <a:xfrm>
              <a:off x="-34703250" y="3389525"/>
              <a:ext cx="84300" cy="34675"/>
            </a:xfrm>
            <a:custGeom>
              <a:rect b="b" l="l" r="r" t="t"/>
              <a:pathLst>
                <a:path extrusionOk="0" h="1387" w="3372">
                  <a:moveTo>
                    <a:pt x="1670" y="1"/>
                  </a:moveTo>
                  <a:cubicBezTo>
                    <a:pt x="883" y="1"/>
                    <a:pt x="158" y="599"/>
                    <a:pt x="0" y="1387"/>
                  </a:cubicBezTo>
                  <a:lnTo>
                    <a:pt x="3371" y="1387"/>
                  </a:lnTo>
                  <a:cubicBezTo>
                    <a:pt x="3214" y="599"/>
                    <a:pt x="2489" y="1"/>
                    <a:pt x="1670"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84" name="Google Shape;3784;p42"/>
            <p:cNvSpPr/>
            <p:nvPr/>
          </p:nvSpPr>
          <p:spPr>
            <a:xfrm>
              <a:off x="-34636300" y="3348575"/>
              <a:ext cx="69325" cy="75625"/>
            </a:xfrm>
            <a:custGeom>
              <a:rect b="b" l="l" r="r" t="t"/>
              <a:pathLst>
                <a:path extrusionOk="0" h="3025" w="2773">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85" name="Google Shape;3785;p42"/>
            <p:cNvSpPr/>
            <p:nvPr/>
          </p:nvSpPr>
          <p:spPr>
            <a:xfrm>
              <a:off x="-34752875" y="3253275"/>
              <a:ext cx="126050" cy="170925"/>
            </a:xfrm>
            <a:custGeom>
              <a:rect b="b" l="l" r="r" t="t"/>
              <a:pathLst>
                <a:path extrusionOk="0" h="6837" w="5042">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86" name="Google Shape;3786;p42"/>
            <p:cNvSpPr/>
            <p:nvPr/>
          </p:nvSpPr>
          <p:spPr>
            <a:xfrm>
              <a:off x="-34677250" y="3338325"/>
              <a:ext cx="33875" cy="33900"/>
            </a:xfrm>
            <a:custGeom>
              <a:rect b="b" l="l" r="r" t="t"/>
              <a:pathLst>
                <a:path extrusionOk="0" h="1356" w="1355">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87" name="Google Shape;3787;p42"/>
            <p:cNvSpPr/>
            <p:nvPr/>
          </p:nvSpPr>
          <p:spPr>
            <a:xfrm>
              <a:off x="-34618200" y="3202500"/>
              <a:ext cx="137075" cy="135850"/>
            </a:xfrm>
            <a:custGeom>
              <a:rect b="b" l="l" r="r" t="t"/>
              <a:pathLst>
                <a:path extrusionOk="0" h="5434" w="5483">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88" name="Google Shape;3788;p42"/>
            <p:cNvSpPr/>
            <p:nvPr/>
          </p:nvSpPr>
          <p:spPr>
            <a:xfrm>
              <a:off x="-34755225" y="3440725"/>
              <a:ext cx="188250" cy="52800"/>
            </a:xfrm>
            <a:custGeom>
              <a:rect b="b" l="l" r="r" t="t"/>
              <a:pathLst>
                <a:path extrusionOk="0" h="2112" w="7530">
                  <a:moveTo>
                    <a:pt x="0" y="0"/>
                  </a:moveTo>
                  <a:lnTo>
                    <a:pt x="0" y="1071"/>
                  </a:lnTo>
                  <a:cubicBezTo>
                    <a:pt x="0" y="1670"/>
                    <a:pt x="473" y="2111"/>
                    <a:pt x="1040" y="2111"/>
                  </a:cubicBezTo>
                  <a:lnTo>
                    <a:pt x="6490" y="2111"/>
                  </a:lnTo>
                  <a:cubicBezTo>
                    <a:pt x="7057" y="2111"/>
                    <a:pt x="7530" y="1639"/>
                    <a:pt x="7530" y="1071"/>
                  </a:cubicBezTo>
                  <a:lnTo>
                    <a:pt x="7530"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89" name="Google Shape;3789;p42"/>
            <p:cNvSpPr/>
            <p:nvPr/>
          </p:nvSpPr>
          <p:spPr>
            <a:xfrm>
              <a:off x="-34754450" y="3202075"/>
              <a:ext cx="153600" cy="33900"/>
            </a:xfrm>
            <a:custGeom>
              <a:rect b="b" l="l" r="r" t="t"/>
              <a:pathLst>
                <a:path extrusionOk="0" h="1356" w="6144">
                  <a:moveTo>
                    <a:pt x="1040" y="0"/>
                  </a:moveTo>
                  <a:cubicBezTo>
                    <a:pt x="473" y="0"/>
                    <a:pt x="1" y="473"/>
                    <a:pt x="1" y="1009"/>
                  </a:cubicBezTo>
                  <a:lnTo>
                    <a:pt x="1" y="1355"/>
                  </a:lnTo>
                  <a:lnTo>
                    <a:pt x="5104" y="1355"/>
                  </a:lnTo>
                  <a:cubicBezTo>
                    <a:pt x="5293" y="819"/>
                    <a:pt x="5672" y="347"/>
                    <a:pt x="6144"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grpSp>
        <p:nvGrpSpPr>
          <p:cNvPr id="3790" name="Google Shape;3790;p42"/>
          <p:cNvGrpSpPr/>
          <p:nvPr/>
        </p:nvGrpSpPr>
        <p:grpSpPr>
          <a:xfrm>
            <a:off x="5515288" y="916564"/>
            <a:ext cx="456488" cy="451079"/>
            <a:chOff x="-34408675" y="3202075"/>
            <a:chExt cx="295375" cy="291875"/>
          </a:xfrm>
        </p:grpSpPr>
        <p:sp>
          <p:nvSpPr>
            <p:cNvPr id="3791" name="Google Shape;3791;p42"/>
            <p:cNvSpPr/>
            <p:nvPr/>
          </p:nvSpPr>
          <p:spPr>
            <a:xfrm>
              <a:off x="-34274775" y="3202075"/>
              <a:ext cx="161475" cy="161475"/>
            </a:xfrm>
            <a:custGeom>
              <a:rect b="b" l="l" r="r" t="t"/>
              <a:pathLst>
                <a:path extrusionOk="0" h="6459" w="6459">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92" name="Google Shape;3792;p42"/>
            <p:cNvSpPr/>
            <p:nvPr/>
          </p:nvSpPr>
          <p:spPr>
            <a:xfrm>
              <a:off x="-34378750" y="3263175"/>
              <a:ext cx="76425" cy="73600"/>
            </a:xfrm>
            <a:custGeom>
              <a:rect b="b" l="l" r="r" t="t"/>
              <a:pathLst>
                <a:path extrusionOk="0" h="2944" w="3057">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93" name="Google Shape;3793;p42"/>
            <p:cNvSpPr/>
            <p:nvPr/>
          </p:nvSpPr>
          <p:spPr>
            <a:xfrm>
              <a:off x="-34250375" y="3392300"/>
              <a:ext cx="77225" cy="74425"/>
            </a:xfrm>
            <a:custGeom>
              <a:rect b="b" l="l" r="r" t="t"/>
              <a:pathLst>
                <a:path extrusionOk="0" h="2977" w="3089">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794" name="Google Shape;3794;p42"/>
            <p:cNvSpPr/>
            <p:nvPr/>
          </p:nvSpPr>
          <p:spPr>
            <a:xfrm>
              <a:off x="-34408675" y="3290275"/>
              <a:ext cx="207150" cy="203675"/>
            </a:xfrm>
            <a:custGeom>
              <a:rect b="b" l="l" r="r" t="t"/>
              <a:pathLst>
                <a:path extrusionOk="0" h="8147" w="8286">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grpSp>
        <p:nvGrpSpPr>
          <p:cNvPr id="3795" name="Google Shape;3795;p42"/>
          <p:cNvGrpSpPr/>
          <p:nvPr/>
        </p:nvGrpSpPr>
        <p:grpSpPr>
          <a:xfrm>
            <a:off x="8170800" y="1679595"/>
            <a:ext cx="498608" cy="496390"/>
            <a:chOff x="-30735200" y="3552550"/>
            <a:chExt cx="292225" cy="290925"/>
          </a:xfrm>
        </p:grpSpPr>
        <p:sp>
          <p:nvSpPr>
            <p:cNvPr id="3796" name="Google Shape;3796;p42"/>
            <p:cNvSpPr/>
            <p:nvPr/>
          </p:nvSpPr>
          <p:spPr>
            <a:xfrm>
              <a:off x="-30613900" y="3655750"/>
              <a:ext cx="170925" cy="187725"/>
            </a:xfrm>
            <a:custGeom>
              <a:rect b="b" l="l" r="r" t="t"/>
              <a:pathLst>
                <a:path extrusionOk="0" h="7509" w="6837">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797" name="Google Shape;3797;p42"/>
            <p:cNvSpPr/>
            <p:nvPr/>
          </p:nvSpPr>
          <p:spPr>
            <a:xfrm>
              <a:off x="-30735200" y="3552550"/>
              <a:ext cx="188275" cy="205075"/>
            </a:xfrm>
            <a:custGeom>
              <a:rect b="b" l="l" r="r" t="t"/>
              <a:pathLst>
                <a:path extrusionOk="0" h="8203" w="7531">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sp>
        <p:nvSpPr>
          <p:cNvPr id="3798" name="Google Shape;3798;p42"/>
          <p:cNvSpPr/>
          <p:nvPr/>
        </p:nvSpPr>
        <p:spPr>
          <a:xfrm>
            <a:off x="4346600" y="1707901"/>
            <a:ext cx="445214" cy="446398"/>
          </a:xfrm>
          <a:custGeom>
            <a:rect b="b" l="l" r="r" t="t"/>
            <a:pathLst>
              <a:path extrusionOk="0" h="11689" w="11658">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nvGrpSpPr>
          <p:cNvPr id="3799" name="Google Shape;3799;p42"/>
          <p:cNvGrpSpPr/>
          <p:nvPr/>
        </p:nvGrpSpPr>
        <p:grpSpPr>
          <a:xfrm>
            <a:off x="4907683" y="1706388"/>
            <a:ext cx="460833" cy="449225"/>
            <a:chOff x="-31817400" y="3910025"/>
            <a:chExt cx="301675" cy="294075"/>
          </a:xfrm>
        </p:grpSpPr>
        <p:sp>
          <p:nvSpPr>
            <p:cNvPr id="3800" name="Google Shape;3800;p42"/>
            <p:cNvSpPr/>
            <p:nvPr/>
          </p:nvSpPr>
          <p:spPr>
            <a:xfrm>
              <a:off x="-31817400" y="3911550"/>
              <a:ext cx="301675" cy="292550"/>
            </a:xfrm>
            <a:custGeom>
              <a:rect b="b" l="l" r="r" t="t"/>
              <a:pathLst>
                <a:path extrusionOk="0" h="11702" w="12067">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801" name="Google Shape;3801;p42"/>
            <p:cNvSpPr/>
            <p:nvPr/>
          </p:nvSpPr>
          <p:spPr>
            <a:xfrm>
              <a:off x="-31816600" y="4062950"/>
              <a:ext cx="144150" cy="140600"/>
            </a:xfrm>
            <a:custGeom>
              <a:rect b="b" l="l" r="r" t="t"/>
              <a:pathLst>
                <a:path extrusionOk="0" h="5624" w="5766">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802" name="Google Shape;3802;p42"/>
            <p:cNvSpPr/>
            <p:nvPr/>
          </p:nvSpPr>
          <p:spPr>
            <a:xfrm>
              <a:off x="-31648050" y="3910025"/>
              <a:ext cx="129175" cy="127725"/>
            </a:xfrm>
            <a:custGeom>
              <a:rect b="b" l="l" r="r" t="t"/>
              <a:pathLst>
                <a:path extrusionOk="0" h="5109" w="5167">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803" name="Google Shape;3803;p42"/>
          <p:cNvGrpSpPr/>
          <p:nvPr/>
        </p:nvGrpSpPr>
        <p:grpSpPr>
          <a:xfrm>
            <a:off x="5475368" y="1706598"/>
            <a:ext cx="450026" cy="448804"/>
            <a:chOff x="-31455100" y="3909350"/>
            <a:chExt cx="294600" cy="293800"/>
          </a:xfrm>
        </p:grpSpPr>
        <p:sp>
          <p:nvSpPr>
            <p:cNvPr id="3804" name="Google Shape;3804;p42"/>
            <p:cNvSpPr/>
            <p:nvPr/>
          </p:nvSpPr>
          <p:spPr>
            <a:xfrm>
              <a:off x="-31455100" y="3909350"/>
              <a:ext cx="294600" cy="293800"/>
            </a:xfrm>
            <a:custGeom>
              <a:rect b="b" l="l" r="r" t="t"/>
              <a:pathLst>
                <a:path extrusionOk="0" h="11752" w="11784">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805" name="Google Shape;3805;p42"/>
            <p:cNvSpPr/>
            <p:nvPr/>
          </p:nvSpPr>
          <p:spPr>
            <a:xfrm>
              <a:off x="-31455100" y="3997350"/>
              <a:ext cx="215050" cy="205025"/>
            </a:xfrm>
            <a:custGeom>
              <a:rect b="b" l="l" r="r" t="t"/>
              <a:pathLst>
                <a:path extrusionOk="0" h="8201" w="8602">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806" name="Google Shape;3806;p42"/>
          <p:cNvGrpSpPr/>
          <p:nvPr/>
        </p:nvGrpSpPr>
        <p:grpSpPr>
          <a:xfrm>
            <a:off x="3147850" y="1725784"/>
            <a:ext cx="446398" cy="447620"/>
            <a:chOff x="-32927950" y="3944800"/>
            <a:chExt cx="292225" cy="293025"/>
          </a:xfrm>
        </p:grpSpPr>
        <p:sp>
          <p:nvSpPr>
            <p:cNvPr id="3807" name="Google Shape;3807;p42"/>
            <p:cNvSpPr/>
            <p:nvPr/>
          </p:nvSpPr>
          <p:spPr>
            <a:xfrm>
              <a:off x="-32927950" y="3944800"/>
              <a:ext cx="69325" cy="292225"/>
            </a:xfrm>
            <a:custGeom>
              <a:rect b="b" l="l" r="r" t="t"/>
              <a:pathLst>
                <a:path extrusionOk="0" h="11689" w="2773">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808" name="Google Shape;3808;p42"/>
            <p:cNvSpPr/>
            <p:nvPr/>
          </p:nvSpPr>
          <p:spPr>
            <a:xfrm>
              <a:off x="-32720800" y="4057425"/>
              <a:ext cx="85075" cy="25225"/>
            </a:xfrm>
            <a:custGeom>
              <a:rect b="b" l="l" r="r" t="t"/>
              <a:pathLst>
                <a:path extrusionOk="0" h="1009" w="3403">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809" name="Google Shape;3809;p42"/>
            <p:cNvSpPr/>
            <p:nvPr/>
          </p:nvSpPr>
          <p:spPr>
            <a:xfrm>
              <a:off x="-32720800" y="4099950"/>
              <a:ext cx="85075" cy="25225"/>
            </a:xfrm>
            <a:custGeom>
              <a:rect b="b" l="l" r="r" t="t"/>
              <a:pathLst>
                <a:path extrusionOk="0" h="1009" w="3403">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810" name="Google Shape;3810;p42"/>
            <p:cNvSpPr/>
            <p:nvPr/>
          </p:nvSpPr>
          <p:spPr>
            <a:xfrm>
              <a:off x="-32720800" y="4141700"/>
              <a:ext cx="67750" cy="26025"/>
            </a:xfrm>
            <a:custGeom>
              <a:rect b="b" l="l" r="r" t="t"/>
              <a:pathLst>
                <a:path extrusionOk="0" h="1041" w="271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811" name="Google Shape;3811;p42"/>
            <p:cNvSpPr/>
            <p:nvPr/>
          </p:nvSpPr>
          <p:spPr>
            <a:xfrm>
              <a:off x="-32754675" y="3944800"/>
              <a:ext cx="51225" cy="52000"/>
            </a:xfrm>
            <a:custGeom>
              <a:rect b="b" l="l" r="r" t="t"/>
              <a:pathLst>
                <a:path extrusionOk="0" h="2080" w="2049">
                  <a:moveTo>
                    <a:pt x="1702" y="0"/>
                  </a:moveTo>
                  <a:cubicBezTo>
                    <a:pt x="757" y="0"/>
                    <a:pt x="1" y="788"/>
                    <a:pt x="1" y="1733"/>
                  </a:cubicBezTo>
                  <a:lnTo>
                    <a:pt x="1" y="2080"/>
                  </a:lnTo>
                  <a:lnTo>
                    <a:pt x="2049" y="2080"/>
                  </a:lnTo>
                  <a:lnTo>
                    <a:pt x="2049"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812" name="Google Shape;3812;p42"/>
            <p:cNvSpPr/>
            <p:nvPr/>
          </p:nvSpPr>
          <p:spPr>
            <a:xfrm>
              <a:off x="-32687725" y="3944800"/>
              <a:ext cx="34675" cy="55150"/>
            </a:xfrm>
            <a:custGeom>
              <a:rect b="b" l="l" r="r" t="t"/>
              <a:pathLst>
                <a:path extrusionOk="0" h="2206" w="1387">
                  <a:moveTo>
                    <a:pt x="1" y="0"/>
                  </a:moveTo>
                  <a:lnTo>
                    <a:pt x="1" y="2111"/>
                  </a:lnTo>
                  <a:lnTo>
                    <a:pt x="883" y="2111"/>
                  </a:lnTo>
                  <a:cubicBezTo>
                    <a:pt x="1072" y="2111"/>
                    <a:pt x="1261" y="2143"/>
                    <a:pt x="1387" y="2206"/>
                  </a:cubicBezTo>
                  <a:lnTo>
                    <a:pt x="1387" y="1040"/>
                  </a:lnTo>
                  <a:cubicBezTo>
                    <a:pt x="1387" y="473"/>
                    <a:pt x="914" y="0"/>
                    <a:pt x="347"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813" name="Google Shape;3813;p42"/>
            <p:cNvSpPr/>
            <p:nvPr/>
          </p:nvSpPr>
          <p:spPr>
            <a:xfrm>
              <a:off x="-32860200" y="4014100"/>
              <a:ext cx="207150" cy="153625"/>
            </a:xfrm>
            <a:custGeom>
              <a:rect b="b" l="l" r="r" t="t"/>
              <a:pathLst>
                <a:path extrusionOk="0" h="6145" w="8286">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814" name="Google Shape;3814;p42"/>
            <p:cNvSpPr/>
            <p:nvPr/>
          </p:nvSpPr>
          <p:spPr>
            <a:xfrm>
              <a:off x="-32755450" y="4055850"/>
              <a:ext cx="51200" cy="181175"/>
            </a:xfrm>
            <a:custGeom>
              <a:rect b="b" l="l" r="r" t="t"/>
              <a:pathLst>
                <a:path extrusionOk="0" h="7247" w="2048">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815" name="Google Shape;3815;p42"/>
            <p:cNvSpPr/>
            <p:nvPr/>
          </p:nvSpPr>
          <p:spPr>
            <a:xfrm>
              <a:off x="-32686925" y="4182650"/>
              <a:ext cx="34675" cy="55175"/>
            </a:xfrm>
            <a:custGeom>
              <a:rect b="b" l="l" r="r" t="t"/>
              <a:pathLst>
                <a:path extrusionOk="0" h="2207" w="1387">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816" name="Google Shape;3816;p42"/>
          <p:cNvGrpSpPr/>
          <p:nvPr/>
        </p:nvGrpSpPr>
        <p:grpSpPr>
          <a:xfrm>
            <a:off x="6107748" y="1700219"/>
            <a:ext cx="445214" cy="445176"/>
            <a:chOff x="-31093575" y="3911725"/>
            <a:chExt cx="291450" cy="291425"/>
          </a:xfrm>
        </p:grpSpPr>
        <p:sp>
          <p:nvSpPr>
            <p:cNvPr id="3817" name="Google Shape;3817;p42"/>
            <p:cNvSpPr/>
            <p:nvPr/>
          </p:nvSpPr>
          <p:spPr>
            <a:xfrm>
              <a:off x="-31093575" y="3911725"/>
              <a:ext cx="291450" cy="291425"/>
            </a:xfrm>
            <a:custGeom>
              <a:rect b="b" l="l" r="r" t="t"/>
              <a:pathLst>
                <a:path extrusionOk="0" h="11657" w="11658">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818" name="Google Shape;3818;p42"/>
            <p:cNvSpPr/>
            <p:nvPr/>
          </p:nvSpPr>
          <p:spPr>
            <a:xfrm>
              <a:off x="-31025825" y="3980250"/>
              <a:ext cx="156750" cy="154250"/>
            </a:xfrm>
            <a:custGeom>
              <a:rect b="b" l="l" r="r" t="t"/>
              <a:pathLst>
                <a:path extrusionOk="0" h="6170" w="627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819" name="Google Shape;3819;p42"/>
          <p:cNvGrpSpPr/>
          <p:nvPr/>
        </p:nvGrpSpPr>
        <p:grpSpPr>
          <a:xfrm>
            <a:off x="3781530" y="1707952"/>
            <a:ext cx="469273" cy="446093"/>
            <a:chOff x="-32576675" y="3944600"/>
            <a:chExt cx="307200" cy="292025"/>
          </a:xfrm>
        </p:grpSpPr>
        <p:sp>
          <p:nvSpPr>
            <p:cNvPr id="3820" name="Google Shape;3820;p42"/>
            <p:cNvSpPr/>
            <p:nvPr/>
          </p:nvSpPr>
          <p:spPr>
            <a:xfrm>
              <a:off x="-32482950" y="3944600"/>
              <a:ext cx="213475" cy="214650"/>
            </a:xfrm>
            <a:custGeom>
              <a:rect b="b" l="l" r="r" t="t"/>
              <a:pathLst>
                <a:path extrusionOk="0" h="8586" w="8539">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821" name="Google Shape;3821;p42"/>
            <p:cNvSpPr/>
            <p:nvPr/>
          </p:nvSpPr>
          <p:spPr>
            <a:xfrm>
              <a:off x="-32576675" y="4020200"/>
              <a:ext cx="215850" cy="216425"/>
            </a:xfrm>
            <a:custGeom>
              <a:rect b="b" l="l" r="r" t="t"/>
              <a:pathLst>
                <a:path extrusionOk="0" h="8657" w="8634">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nvGrpSpPr>
          <p:cNvPr id="3822" name="Google Shape;3822;p42"/>
          <p:cNvGrpSpPr/>
          <p:nvPr/>
        </p:nvGrpSpPr>
        <p:grpSpPr>
          <a:xfrm>
            <a:off x="6730347" y="1707237"/>
            <a:ext cx="446398" cy="445214"/>
            <a:chOff x="-30735200" y="3910925"/>
            <a:chExt cx="292225" cy="291450"/>
          </a:xfrm>
        </p:grpSpPr>
        <p:sp>
          <p:nvSpPr>
            <p:cNvPr id="3823" name="Google Shape;3823;p42"/>
            <p:cNvSpPr/>
            <p:nvPr/>
          </p:nvSpPr>
          <p:spPr>
            <a:xfrm>
              <a:off x="-30683225" y="3962900"/>
              <a:ext cx="188275" cy="186700"/>
            </a:xfrm>
            <a:custGeom>
              <a:rect b="b" l="l" r="r" t="t"/>
              <a:pathLst>
                <a:path extrusionOk="0" h="7468" w="7531">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824" name="Google Shape;3824;p42"/>
            <p:cNvSpPr/>
            <p:nvPr/>
          </p:nvSpPr>
          <p:spPr>
            <a:xfrm>
              <a:off x="-30735200" y="3910925"/>
              <a:ext cx="292225" cy="291450"/>
            </a:xfrm>
            <a:custGeom>
              <a:rect b="b" l="l" r="r" t="t"/>
              <a:pathLst>
                <a:path extrusionOk="0" h="11658" w="11689">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sp>
        <p:nvSpPr>
          <p:cNvPr id="3825" name="Google Shape;3825;p42"/>
          <p:cNvSpPr/>
          <p:nvPr/>
        </p:nvSpPr>
        <p:spPr>
          <a:xfrm>
            <a:off x="4339772" y="2577096"/>
            <a:ext cx="451033" cy="463173"/>
          </a:xfrm>
          <a:custGeom>
            <a:rect b="b" l="l" r="r" t="t"/>
            <a:pathLst>
              <a:path extrusionOk="0" h="12698" w="12446">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826" name="Google Shape;3826;p42"/>
          <p:cNvSpPr/>
          <p:nvPr/>
        </p:nvSpPr>
        <p:spPr>
          <a:xfrm>
            <a:off x="4879373" y="2649496"/>
            <a:ext cx="459005" cy="390768"/>
          </a:xfrm>
          <a:custGeom>
            <a:rect b="b" l="l" r="r" t="t"/>
            <a:pathLst>
              <a:path extrusionOk="0" h="10713" w="12666">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nvGrpSpPr>
          <p:cNvPr id="3827" name="Google Shape;3827;p42"/>
          <p:cNvGrpSpPr/>
          <p:nvPr/>
        </p:nvGrpSpPr>
        <p:grpSpPr>
          <a:xfrm>
            <a:off x="5526833" y="2589233"/>
            <a:ext cx="461288" cy="462005"/>
            <a:chOff x="-38538975" y="3954250"/>
            <a:chExt cx="318225" cy="316650"/>
          </a:xfrm>
        </p:grpSpPr>
        <p:sp>
          <p:nvSpPr>
            <p:cNvPr id="3828" name="Google Shape;3828;p42"/>
            <p:cNvSpPr/>
            <p:nvPr/>
          </p:nvSpPr>
          <p:spPr>
            <a:xfrm>
              <a:off x="-38538975" y="3954250"/>
              <a:ext cx="254425" cy="253625"/>
            </a:xfrm>
            <a:custGeom>
              <a:rect b="b" l="l" r="r" t="t"/>
              <a:pathLst>
                <a:path extrusionOk="0" h="10145" w="10177">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829" name="Google Shape;3829;p42"/>
            <p:cNvSpPr/>
            <p:nvPr/>
          </p:nvSpPr>
          <p:spPr>
            <a:xfrm>
              <a:off x="-38496450" y="4081725"/>
              <a:ext cx="275700" cy="189175"/>
            </a:xfrm>
            <a:custGeom>
              <a:rect b="b" l="l" r="r" t="t"/>
              <a:pathLst>
                <a:path extrusionOk="0" h="7567" w="11028">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grpSp>
        <p:nvGrpSpPr>
          <p:cNvPr id="3830" name="Google Shape;3830;p42"/>
          <p:cNvGrpSpPr/>
          <p:nvPr/>
        </p:nvGrpSpPr>
        <p:grpSpPr>
          <a:xfrm>
            <a:off x="7353853" y="2571604"/>
            <a:ext cx="465818" cy="464303"/>
            <a:chOff x="-37385100" y="3949908"/>
            <a:chExt cx="321350" cy="318225"/>
          </a:xfrm>
        </p:grpSpPr>
        <p:sp>
          <p:nvSpPr>
            <p:cNvPr id="3831" name="Google Shape;3831;p42"/>
            <p:cNvSpPr/>
            <p:nvPr/>
          </p:nvSpPr>
          <p:spPr>
            <a:xfrm>
              <a:off x="-37190575" y="4145233"/>
              <a:ext cx="126825" cy="122900"/>
            </a:xfrm>
            <a:custGeom>
              <a:rect b="b" l="l" r="r" t="t"/>
              <a:pathLst>
                <a:path extrusionOk="0" h="4916" w="5073">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832" name="Google Shape;3832;p42"/>
            <p:cNvSpPr/>
            <p:nvPr/>
          </p:nvSpPr>
          <p:spPr>
            <a:xfrm>
              <a:off x="-37385100" y="3949908"/>
              <a:ext cx="248125" cy="248950"/>
            </a:xfrm>
            <a:custGeom>
              <a:rect b="b" l="l" r="r" t="t"/>
              <a:pathLst>
                <a:path extrusionOk="0" h="9958" w="9925">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grpSp>
        <p:nvGrpSpPr>
          <p:cNvPr id="3833" name="Google Shape;3833;p42"/>
          <p:cNvGrpSpPr/>
          <p:nvPr/>
        </p:nvGrpSpPr>
        <p:grpSpPr>
          <a:xfrm>
            <a:off x="4901347" y="3495290"/>
            <a:ext cx="406289" cy="408912"/>
            <a:chOff x="-40011050" y="3972375"/>
            <a:chExt cx="316650" cy="316625"/>
          </a:xfrm>
        </p:grpSpPr>
        <p:sp>
          <p:nvSpPr>
            <p:cNvPr id="3834" name="Google Shape;3834;p42"/>
            <p:cNvSpPr/>
            <p:nvPr/>
          </p:nvSpPr>
          <p:spPr>
            <a:xfrm>
              <a:off x="-40011050" y="3972375"/>
              <a:ext cx="316650" cy="232350"/>
            </a:xfrm>
            <a:custGeom>
              <a:rect b="b" l="l" r="r" t="t"/>
              <a:pathLst>
                <a:path extrusionOk="0" h="9294" w="12666">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835" name="Google Shape;3835;p42"/>
            <p:cNvSpPr/>
            <p:nvPr/>
          </p:nvSpPr>
          <p:spPr>
            <a:xfrm>
              <a:off x="-39950400" y="4225975"/>
              <a:ext cx="194575" cy="63025"/>
            </a:xfrm>
            <a:custGeom>
              <a:rect b="b" l="l" r="r" t="t"/>
              <a:pathLst>
                <a:path extrusionOk="0" h="2521" w="7783">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grpSp>
        <p:nvGrpSpPr>
          <p:cNvPr id="3836" name="Google Shape;3836;p42"/>
          <p:cNvGrpSpPr/>
          <p:nvPr/>
        </p:nvGrpSpPr>
        <p:grpSpPr>
          <a:xfrm>
            <a:off x="6148311" y="2583008"/>
            <a:ext cx="272918" cy="462005"/>
            <a:chOff x="-38109725" y="3955025"/>
            <a:chExt cx="188275" cy="316650"/>
          </a:xfrm>
        </p:grpSpPr>
        <p:sp>
          <p:nvSpPr>
            <p:cNvPr id="3837" name="Google Shape;3837;p42"/>
            <p:cNvSpPr/>
            <p:nvPr/>
          </p:nvSpPr>
          <p:spPr>
            <a:xfrm>
              <a:off x="-38109725" y="3955025"/>
              <a:ext cx="188275" cy="220575"/>
            </a:xfrm>
            <a:custGeom>
              <a:rect b="b" l="l" r="r" t="t"/>
              <a:pathLst>
                <a:path extrusionOk="0" h="8823" w="7531">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838" name="Google Shape;3838;p42"/>
            <p:cNvSpPr/>
            <p:nvPr/>
          </p:nvSpPr>
          <p:spPr>
            <a:xfrm>
              <a:off x="-38067200" y="4196050"/>
              <a:ext cx="104775" cy="75625"/>
            </a:xfrm>
            <a:custGeom>
              <a:rect b="b" l="l" r="r" t="t"/>
              <a:pathLst>
                <a:path extrusionOk="0" h="3025" w="4191">
                  <a:moveTo>
                    <a:pt x="32" y="0"/>
                  </a:moveTo>
                  <a:lnTo>
                    <a:pt x="32" y="2615"/>
                  </a:lnTo>
                  <a:cubicBezTo>
                    <a:pt x="1" y="2836"/>
                    <a:pt x="190" y="3025"/>
                    <a:pt x="442" y="3025"/>
                  </a:cubicBezTo>
                  <a:lnTo>
                    <a:pt x="3750" y="3025"/>
                  </a:lnTo>
                  <a:cubicBezTo>
                    <a:pt x="3970" y="3025"/>
                    <a:pt x="4191" y="2836"/>
                    <a:pt x="4191" y="2615"/>
                  </a:cubicBezTo>
                  <a:lnTo>
                    <a:pt x="4191"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grpSp>
        <p:nvGrpSpPr>
          <p:cNvPr id="3839" name="Google Shape;3839;p42"/>
          <p:cNvGrpSpPr/>
          <p:nvPr/>
        </p:nvGrpSpPr>
        <p:grpSpPr>
          <a:xfrm>
            <a:off x="3796054" y="2604495"/>
            <a:ext cx="454439" cy="462589"/>
            <a:chOff x="-39647175" y="3972000"/>
            <a:chExt cx="313500" cy="317050"/>
          </a:xfrm>
        </p:grpSpPr>
        <p:sp>
          <p:nvSpPr>
            <p:cNvPr id="3840" name="Google Shape;3840;p42"/>
            <p:cNvSpPr/>
            <p:nvPr/>
          </p:nvSpPr>
          <p:spPr>
            <a:xfrm>
              <a:off x="-39647175" y="3972000"/>
              <a:ext cx="95325" cy="153975"/>
            </a:xfrm>
            <a:custGeom>
              <a:rect b="b" l="l" r="r" t="t"/>
              <a:pathLst>
                <a:path extrusionOk="0" h="6159" w="3813">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841" name="Google Shape;3841;p42"/>
            <p:cNvSpPr/>
            <p:nvPr/>
          </p:nvSpPr>
          <p:spPr>
            <a:xfrm>
              <a:off x="-39588875" y="4011750"/>
              <a:ext cx="216600" cy="277300"/>
            </a:xfrm>
            <a:custGeom>
              <a:rect b="b" l="l" r="r" t="t"/>
              <a:pathLst>
                <a:path extrusionOk="0" h="11092" w="8664">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842" name="Google Shape;3842;p42"/>
            <p:cNvSpPr/>
            <p:nvPr/>
          </p:nvSpPr>
          <p:spPr>
            <a:xfrm>
              <a:off x="-39398275" y="4073975"/>
              <a:ext cx="64600" cy="71600"/>
            </a:xfrm>
            <a:custGeom>
              <a:rect b="b" l="l" r="r" t="t"/>
              <a:pathLst>
                <a:path extrusionOk="0" h="2864" w="2584">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grpSp>
        <p:nvGrpSpPr>
          <p:cNvPr id="3843" name="Google Shape;3843;p42"/>
          <p:cNvGrpSpPr/>
          <p:nvPr/>
        </p:nvGrpSpPr>
        <p:grpSpPr>
          <a:xfrm>
            <a:off x="6705282" y="2576275"/>
            <a:ext cx="456722" cy="464303"/>
            <a:chOff x="-37804925" y="3953450"/>
            <a:chExt cx="315075" cy="318225"/>
          </a:xfrm>
        </p:grpSpPr>
        <p:sp>
          <p:nvSpPr>
            <p:cNvPr id="3844" name="Google Shape;3844;p42"/>
            <p:cNvSpPr/>
            <p:nvPr/>
          </p:nvSpPr>
          <p:spPr>
            <a:xfrm>
              <a:off x="-37614300" y="3955025"/>
              <a:ext cx="124450" cy="186200"/>
            </a:xfrm>
            <a:custGeom>
              <a:rect b="b" l="l" r="r" t="t"/>
              <a:pathLst>
                <a:path extrusionOk="0" h="7448" w="4978">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845" name="Google Shape;3845;p42"/>
            <p:cNvSpPr/>
            <p:nvPr/>
          </p:nvSpPr>
          <p:spPr>
            <a:xfrm>
              <a:off x="-37761600" y="4230700"/>
              <a:ext cx="270175" cy="40975"/>
            </a:xfrm>
            <a:custGeom>
              <a:rect b="b" l="l" r="r" t="t"/>
              <a:pathLst>
                <a:path extrusionOk="0" h="1639" w="10807">
                  <a:moveTo>
                    <a:pt x="1450" y="1"/>
                  </a:moveTo>
                  <a:cubicBezTo>
                    <a:pt x="1292" y="788"/>
                    <a:pt x="662" y="1387"/>
                    <a:pt x="1" y="1639"/>
                  </a:cubicBezTo>
                  <a:lnTo>
                    <a:pt x="8822" y="1639"/>
                  </a:lnTo>
                  <a:cubicBezTo>
                    <a:pt x="9799" y="1639"/>
                    <a:pt x="10649" y="946"/>
                    <a:pt x="1080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846" name="Google Shape;3846;p42"/>
            <p:cNvSpPr/>
            <p:nvPr/>
          </p:nvSpPr>
          <p:spPr>
            <a:xfrm>
              <a:off x="-37804925" y="3953450"/>
              <a:ext cx="274125" cy="295675"/>
            </a:xfrm>
            <a:custGeom>
              <a:rect b="b" l="l" r="r" t="t"/>
              <a:pathLst>
                <a:path extrusionOk="0" h="11827" w="10965">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grpSp>
        <p:nvGrpSpPr>
          <p:cNvPr id="3847" name="Google Shape;3847;p42"/>
          <p:cNvGrpSpPr/>
          <p:nvPr/>
        </p:nvGrpSpPr>
        <p:grpSpPr>
          <a:xfrm>
            <a:off x="5567841" y="3523546"/>
            <a:ext cx="492364" cy="387939"/>
            <a:chOff x="5629975" y="3255775"/>
            <a:chExt cx="504500" cy="397500"/>
          </a:xfrm>
        </p:grpSpPr>
        <p:sp>
          <p:nvSpPr>
            <p:cNvPr id="3848" name="Google Shape;3848;p42"/>
            <p:cNvSpPr/>
            <p:nvPr/>
          </p:nvSpPr>
          <p:spPr>
            <a:xfrm>
              <a:off x="5756375" y="3255775"/>
              <a:ext cx="112950" cy="143425"/>
            </a:xfrm>
            <a:custGeom>
              <a:rect b="b" l="l" r="r" t="t"/>
              <a:pathLst>
                <a:path extrusionOk="0" h="5737" w="4518">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849" name="Google Shape;3849;p42"/>
            <p:cNvSpPr/>
            <p:nvPr/>
          </p:nvSpPr>
          <p:spPr>
            <a:xfrm>
              <a:off x="5629975" y="3374400"/>
              <a:ext cx="140575" cy="136175"/>
            </a:xfrm>
            <a:custGeom>
              <a:rect b="b" l="l" r="r" t="t"/>
              <a:pathLst>
                <a:path extrusionOk="0" h="5447" w="5623">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850" name="Google Shape;3850;p42"/>
            <p:cNvSpPr/>
            <p:nvPr/>
          </p:nvSpPr>
          <p:spPr>
            <a:xfrm>
              <a:off x="5897525" y="3255775"/>
              <a:ext cx="112950" cy="143425"/>
            </a:xfrm>
            <a:custGeom>
              <a:rect b="b" l="l" r="r" t="t"/>
              <a:pathLst>
                <a:path extrusionOk="0" h="5737" w="4518">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851" name="Google Shape;3851;p42"/>
            <p:cNvSpPr/>
            <p:nvPr/>
          </p:nvSpPr>
          <p:spPr>
            <a:xfrm>
              <a:off x="5996075" y="3373900"/>
              <a:ext cx="138400" cy="136200"/>
            </a:xfrm>
            <a:custGeom>
              <a:rect b="b" l="l" r="r" t="t"/>
              <a:pathLst>
                <a:path extrusionOk="0" h="5448" w="5536">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852" name="Google Shape;3852;p42"/>
            <p:cNvSpPr/>
            <p:nvPr/>
          </p:nvSpPr>
          <p:spPr>
            <a:xfrm>
              <a:off x="5728150" y="3427400"/>
              <a:ext cx="310575" cy="225875"/>
            </a:xfrm>
            <a:custGeom>
              <a:rect b="b" l="l" r="r" t="t"/>
              <a:pathLst>
                <a:path extrusionOk="0" h="9035" w="12423">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grpSp>
      <p:grpSp>
        <p:nvGrpSpPr>
          <p:cNvPr id="3853" name="Google Shape;3853;p42"/>
          <p:cNvGrpSpPr/>
          <p:nvPr/>
        </p:nvGrpSpPr>
        <p:grpSpPr>
          <a:xfrm>
            <a:off x="3077944" y="2595842"/>
            <a:ext cx="556457" cy="457373"/>
            <a:chOff x="6234950" y="3255925"/>
            <a:chExt cx="483250" cy="397200"/>
          </a:xfrm>
        </p:grpSpPr>
        <p:sp>
          <p:nvSpPr>
            <p:cNvPr id="3854" name="Google Shape;3854;p42"/>
            <p:cNvSpPr/>
            <p:nvPr/>
          </p:nvSpPr>
          <p:spPr>
            <a:xfrm>
              <a:off x="6444675" y="3255925"/>
              <a:ext cx="128300" cy="90200"/>
            </a:xfrm>
            <a:custGeom>
              <a:rect b="b" l="l" r="r" t="t"/>
              <a:pathLst>
                <a:path extrusionOk="0" h="3608" w="5132">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855" name="Google Shape;3855;p42"/>
            <p:cNvSpPr/>
            <p:nvPr/>
          </p:nvSpPr>
          <p:spPr>
            <a:xfrm>
              <a:off x="6444750" y="3563200"/>
              <a:ext cx="128225" cy="89925"/>
            </a:xfrm>
            <a:custGeom>
              <a:rect b="b" l="l" r="r" t="t"/>
              <a:pathLst>
                <a:path extrusionOk="0" h="3597" w="5129">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856" name="Google Shape;3856;p42"/>
            <p:cNvSpPr/>
            <p:nvPr/>
          </p:nvSpPr>
          <p:spPr>
            <a:xfrm>
              <a:off x="6375350" y="3355650"/>
              <a:ext cx="244750" cy="197650"/>
            </a:xfrm>
            <a:custGeom>
              <a:rect b="b" l="l" r="r" t="t"/>
              <a:pathLst>
                <a:path extrusionOk="0" h="7906" w="979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857" name="Google Shape;3857;p42"/>
            <p:cNvSpPr/>
            <p:nvPr/>
          </p:nvSpPr>
          <p:spPr>
            <a:xfrm>
              <a:off x="6587875" y="3385100"/>
              <a:ext cx="130325" cy="140500"/>
            </a:xfrm>
            <a:custGeom>
              <a:rect b="b" l="l" r="r" t="t"/>
              <a:pathLst>
                <a:path extrusionOk="0" h="5620" w="5213">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858" name="Google Shape;3858;p42"/>
            <p:cNvSpPr/>
            <p:nvPr/>
          </p:nvSpPr>
          <p:spPr>
            <a:xfrm>
              <a:off x="6234950" y="3469100"/>
              <a:ext cx="165050" cy="141200"/>
            </a:xfrm>
            <a:custGeom>
              <a:rect b="b" l="l" r="r" t="t"/>
              <a:pathLst>
                <a:path extrusionOk="0" h="5648" w="6602">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sp>
          <p:nvSpPr>
            <p:cNvPr id="3859" name="Google Shape;3859;p42"/>
            <p:cNvSpPr/>
            <p:nvPr/>
          </p:nvSpPr>
          <p:spPr>
            <a:xfrm>
              <a:off x="6234950" y="3299725"/>
              <a:ext cx="165050" cy="141175"/>
            </a:xfrm>
            <a:custGeom>
              <a:rect b="b" l="l" r="r" t="t"/>
              <a:pathLst>
                <a:path extrusionOk="0" h="5647" w="6602">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solidFill>
              <a:srgbClr val="2BB9E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435D74"/>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
          <p:cNvSpPr/>
          <p:nvPr/>
        </p:nvSpPr>
        <p:spPr>
          <a:xfrm>
            <a:off x="457200" y="1044225"/>
            <a:ext cx="2528400" cy="2528400"/>
          </a:xfrm>
          <a:prstGeom prst="ellipse">
            <a:avLst/>
          </a:prstGeom>
          <a:solidFill>
            <a:srgbClr val="FC756E">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5"/>
          <p:cNvSpPr/>
          <p:nvPr/>
        </p:nvSpPr>
        <p:spPr>
          <a:xfrm>
            <a:off x="6158400" y="1044225"/>
            <a:ext cx="2528400" cy="2528400"/>
          </a:xfrm>
          <a:prstGeom prst="ellipse">
            <a:avLst/>
          </a:prstGeom>
          <a:solidFill>
            <a:srgbClr val="B76F61">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5"/>
          <p:cNvSpPr/>
          <p:nvPr/>
        </p:nvSpPr>
        <p:spPr>
          <a:xfrm>
            <a:off x="1110150" y="1697175"/>
            <a:ext cx="1222500" cy="1222500"/>
          </a:xfrm>
          <a:prstGeom prst="ellipse">
            <a:avLst/>
          </a:prstGeom>
          <a:solidFill>
            <a:srgbClr val="FC756E">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5"/>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Human life cycle infographics</a:t>
            </a:r>
            <a:endParaRPr/>
          </a:p>
        </p:txBody>
      </p:sp>
      <p:grpSp>
        <p:nvGrpSpPr>
          <p:cNvPr id="403" name="Google Shape;403;p5"/>
          <p:cNvGrpSpPr/>
          <p:nvPr/>
        </p:nvGrpSpPr>
        <p:grpSpPr>
          <a:xfrm>
            <a:off x="6952500" y="1273735"/>
            <a:ext cx="940200" cy="2069377"/>
            <a:chOff x="6708500" y="1731323"/>
            <a:chExt cx="940200" cy="2069377"/>
          </a:xfrm>
        </p:grpSpPr>
        <p:sp>
          <p:nvSpPr>
            <p:cNvPr id="404" name="Google Shape;404;p5"/>
            <p:cNvSpPr/>
            <p:nvPr/>
          </p:nvSpPr>
          <p:spPr>
            <a:xfrm>
              <a:off x="6708500" y="3625800"/>
              <a:ext cx="940200" cy="1749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5" name="Google Shape;405;p5"/>
            <p:cNvGrpSpPr/>
            <p:nvPr/>
          </p:nvGrpSpPr>
          <p:grpSpPr>
            <a:xfrm>
              <a:off x="6771590" y="1731323"/>
              <a:ext cx="814002" cy="2012688"/>
              <a:chOff x="5915715" y="3445823"/>
              <a:chExt cx="814002" cy="2012688"/>
            </a:xfrm>
          </p:grpSpPr>
          <p:sp>
            <p:nvSpPr>
              <p:cNvPr id="406" name="Google Shape;406;p5"/>
              <p:cNvSpPr/>
              <p:nvPr/>
            </p:nvSpPr>
            <p:spPr>
              <a:xfrm>
                <a:off x="6161232" y="5184478"/>
                <a:ext cx="107740" cy="189896"/>
              </a:xfrm>
              <a:custGeom>
                <a:rect b="b" l="l" r="r" t="t"/>
                <a:pathLst>
                  <a:path extrusionOk="0" h="9003" w="5108">
                    <a:moveTo>
                      <a:pt x="0" y="0"/>
                    </a:moveTo>
                    <a:lnTo>
                      <a:pt x="0" y="9002"/>
                    </a:lnTo>
                    <a:lnTo>
                      <a:pt x="5107" y="9002"/>
                    </a:lnTo>
                    <a:lnTo>
                      <a:pt x="5107"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5"/>
              <p:cNvSpPr/>
              <p:nvPr/>
            </p:nvSpPr>
            <p:spPr>
              <a:xfrm>
                <a:off x="6038368" y="5336407"/>
                <a:ext cx="249482" cy="108732"/>
              </a:xfrm>
              <a:custGeom>
                <a:rect b="b" l="l" r="r" t="t"/>
                <a:pathLst>
                  <a:path extrusionOk="0" h="5155" w="11828">
                    <a:moveTo>
                      <a:pt x="3496" y="1"/>
                    </a:moveTo>
                    <a:lnTo>
                      <a:pt x="3309" y="19"/>
                    </a:lnTo>
                    <a:lnTo>
                      <a:pt x="3123" y="47"/>
                    </a:lnTo>
                    <a:lnTo>
                      <a:pt x="2946" y="75"/>
                    </a:lnTo>
                    <a:lnTo>
                      <a:pt x="2769" y="113"/>
                    </a:lnTo>
                    <a:lnTo>
                      <a:pt x="2592" y="169"/>
                    </a:lnTo>
                    <a:lnTo>
                      <a:pt x="2424" y="224"/>
                    </a:lnTo>
                    <a:lnTo>
                      <a:pt x="2256" y="290"/>
                    </a:lnTo>
                    <a:lnTo>
                      <a:pt x="2088" y="364"/>
                    </a:lnTo>
                    <a:lnTo>
                      <a:pt x="1930" y="448"/>
                    </a:lnTo>
                    <a:lnTo>
                      <a:pt x="1772" y="532"/>
                    </a:lnTo>
                    <a:lnTo>
                      <a:pt x="1622" y="635"/>
                    </a:lnTo>
                    <a:lnTo>
                      <a:pt x="1483" y="737"/>
                    </a:lnTo>
                    <a:lnTo>
                      <a:pt x="1343" y="840"/>
                    </a:lnTo>
                    <a:lnTo>
                      <a:pt x="1203" y="961"/>
                    </a:lnTo>
                    <a:lnTo>
                      <a:pt x="1082" y="1082"/>
                    </a:lnTo>
                    <a:lnTo>
                      <a:pt x="961" y="1212"/>
                    </a:lnTo>
                    <a:lnTo>
                      <a:pt x="840" y="1343"/>
                    </a:lnTo>
                    <a:lnTo>
                      <a:pt x="728" y="1483"/>
                    </a:lnTo>
                    <a:lnTo>
                      <a:pt x="625" y="1632"/>
                    </a:lnTo>
                    <a:lnTo>
                      <a:pt x="532" y="1781"/>
                    </a:lnTo>
                    <a:lnTo>
                      <a:pt x="439" y="1930"/>
                    </a:lnTo>
                    <a:lnTo>
                      <a:pt x="364" y="2088"/>
                    </a:lnTo>
                    <a:lnTo>
                      <a:pt x="290" y="2256"/>
                    </a:lnTo>
                    <a:lnTo>
                      <a:pt x="225" y="2424"/>
                    </a:lnTo>
                    <a:lnTo>
                      <a:pt x="159" y="2592"/>
                    </a:lnTo>
                    <a:lnTo>
                      <a:pt x="113" y="2769"/>
                    </a:lnTo>
                    <a:lnTo>
                      <a:pt x="75" y="2946"/>
                    </a:lnTo>
                    <a:lnTo>
                      <a:pt x="38" y="3132"/>
                    </a:lnTo>
                    <a:lnTo>
                      <a:pt x="19" y="3319"/>
                    </a:lnTo>
                    <a:lnTo>
                      <a:pt x="1" y="3505"/>
                    </a:lnTo>
                    <a:lnTo>
                      <a:pt x="1" y="3691"/>
                    </a:lnTo>
                    <a:lnTo>
                      <a:pt x="1" y="5154"/>
                    </a:lnTo>
                    <a:lnTo>
                      <a:pt x="11827" y="5154"/>
                    </a:lnTo>
                    <a:lnTo>
                      <a:pt x="11827" y="1492"/>
                    </a:lnTo>
                    <a:lnTo>
                      <a:pt x="11818" y="1343"/>
                    </a:lnTo>
                    <a:lnTo>
                      <a:pt x="11790" y="1194"/>
                    </a:lnTo>
                    <a:lnTo>
                      <a:pt x="11753" y="1054"/>
                    </a:lnTo>
                    <a:lnTo>
                      <a:pt x="11706" y="914"/>
                    </a:lnTo>
                    <a:lnTo>
                      <a:pt x="11641" y="784"/>
                    </a:lnTo>
                    <a:lnTo>
                      <a:pt x="11566" y="663"/>
                    </a:lnTo>
                    <a:lnTo>
                      <a:pt x="11482" y="541"/>
                    </a:lnTo>
                    <a:lnTo>
                      <a:pt x="11389" y="439"/>
                    </a:lnTo>
                    <a:lnTo>
                      <a:pt x="11277" y="346"/>
                    </a:lnTo>
                    <a:lnTo>
                      <a:pt x="11165" y="252"/>
                    </a:lnTo>
                    <a:lnTo>
                      <a:pt x="11044" y="178"/>
                    </a:lnTo>
                    <a:lnTo>
                      <a:pt x="10914" y="122"/>
                    </a:lnTo>
                    <a:lnTo>
                      <a:pt x="10774" y="66"/>
                    </a:lnTo>
                    <a:lnTo>
                      <a:pt x="10625" y="29"/>
                    </a:lnTo>
                    <a:lnTo>
                      <a:pt x="10485" y="10"/>
                    </a:lnTo>
                    <a:lnTo>
                      <a:pt x="103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5"/>
              <p:cNvSpPr/>
              <p:nvPr/>
            </p:nvSpPr>
            <p:spPr>
              <a:xfrm>
                <a:off x="6154946" y="5244423"/>
                <a:ext cx="127778" cy="136426"/>
              </a:xfrm>
              <a:custGeom>
                <a:rect b="b" l="l" r="r" t="t"/>
                <a:pathLst>
                  <a:path extrusionOk="0" h="6468" w="6058">
                    <a:moveTo>
                      <a:pt x="0" y="0"/>
                    </a:moveTo>
                    <a:lnTo>
                      <a:pt x="0" y="6468"/>
                    </a:lnTo>
                    <a:lnTo>
                      <a:pt x="6058" y="6468"/>
                    </a:lnTo>
                    <a:lnTo>
                      <a:pt x="605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5"/>
              <p:cNvSpPr/>
              <p:nvPr/>
            </p:nvSpPr>
            <p:spPr>
              <a:xfrm>
                <a:off x="6026577" y="5435478"/>
                <a:ext cx="270111" cy="23033"/>
              </a:xfrm>
              <a:custGeom>
                <a:rect b="b" l="l" r="r" t="t"/>
                <a:pathLst>
                  <a:path extrusionOk="0" h="1092" w="12806">
                    <a:moveTo>
                      <a:pt x="429" y="1"/>
                    </a:moveTo>
                    <a:lnTo>
                      <a:pt x="346" y="10"/>
                    </a:lnTo>
                    <a:lnTo>
                      <a:pt x="262" y="29"/>
                    </a:lnTo>
                    <a:lnTo>
                      <a:pt x="187" y="75"/>
                    </a:lnTo>
                    <a:lnTo>
                      <a:pt x="131" y="122"/>
                    </a:lnTo>
                    <a:lnTo>
                      <a:pt x="75" y="187"/>
                    </a:lnTo>
                    <a:lnTo>
                      <a:pt x="38" y="262"/>
                    </a:lnTo>
                    <a:lnTo>
                      <a:pt x="10" y="336"/>
                    </a:lnTo>
                    <a:lnTo>
                      <a:pt x="1" y="420"/>
                    </a:lnTo>
                    <a:lnTo>
                      <a:pt x="1" y="662"/>
                    </a:lnTo>
                    <a:lnTo>
                      <a:pt x="10" y="746"/>
                    </a:lnTo>
                    <a:lnTo>
                      <a:pt x="38" y="830"/>
                    </a:lnTo>
                    <a:lnTo>
                      <a:pt x="75" y="895"/>
                    </a:lnTo>
                    <a:lnTo>
                      <a:pt x="131" y="961"/>
                    </a:lnTo>
                    <a:lnTo>
                      <a:pt x="187" y="1017"/>
                    </a:lnTo>
                    <a:lnTo>
                      <a:pt x="262" y="1054"/>
                    </a:lnTo>
                    <a:lnTo>
                      <a:pt x="346" y="1082"/>
                    </a:lnTo>
                    <a:lnTo>
                      <a:pt x="429" y="1091"/>
                    </a:lnTo>
                    <a:lnTo>
                      <a:pt x="12386" y="1091"/>
                    </a:lnTo>
                    <a:lnTo>
                      <a:pt x="12470" y="1082"/>
                    </a:lnTo>
                    <a:lnTo>
                      <a:pt x="12545" y="1054"/>
                    </a:lnTo>
                    <a:lnTo>
                      <a:pt x="12619" y="1017"/>
                    </a:lnTo>
                    <a:lnTo>
                      <a:pt x="12684" y="961"/>
                    </a:lnTo>
                    <a:lnTo>
                      <a:pt x="12731" y="895"/>
                    </a:lnTo>
                    <a:lnTo>
                      <a:pt x="12778" y="830"/>
                    </a:lnTo>
                    <a:lnTo>
                      <a:pt x="12796" y="746"/>
                    </a:lnTo>
                    <a:lnTo>
                      <a:pt x="12805" y="662"/>
                    </a:lnTo>
                    <a:lnTo>
                      <a:pt x="12805" y="420"/>
                    </a:lnTo>
                    <a:lnTo>
                      <a:pt x="12796" y="336"/>
                    </a:lnTo>
                    <a:lnTo>
                      <a:pt x="12778" y="262"/>
                    </a:lnTo>
                    <a:lnTo>
                      <a:pt x="12731" y="187"/>
                    </a:lnTo>
                    <a:lnTo>
                      <a:pt x="12684" y="122"/>
                    </a:lnTo>
                    <a:lnTo>
                      <a:pt x="12619" y="75"/>
                    </a:lnTo>
                    <a:lnTo>
                      <a:pt x="12545" y="29"/>
                    </a:lnTo>
                    <a:lnTo>
                      <a:pt x="12470" y="10"/>
                    </a:lnTo>
                    <a:lnTo>
                      <a:pt x="1238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5"/>
              <p:cNvSpPr/>
              <p:nvPr/>
            </p:nvSpPr>
            <p:spPr>
              <a:xfrm>
                <a:off x="6377662" y="5184478"/>
                <a:ext cx="107740" cy="189896"/>
              </a:xfrm>
              <a:custGeom>
                <a:rect b="b" l="l" r="r" t="t"/>
                <a:pathLst>
                  <a:path extrusionOk="0" h="9003" w="5108">
                    <a:moveTo>
                      <a:pt x="0" y="0"/>
                    </a:moveTo>
                    <a:lnTo>
                      <a:pt x="0" y="9002"/>
                    </a:lnTo>
                    <a:lnTo>
                      <a:pt x="5107" y="9002"/>
                    </a:lnTo>
                    <a:lnTo>
                      <a:pt x="5107"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5"/>
              <p:cNvSpPr/>
              <p:nvPr/>
            </p:nvSpPr>
            <p:spPr>
              <a:xfrm>
                <a:off x="6358974" y="5336407"/>
                <a:ext cx="249461" cy="108732"/>
              </a:xfrm>
              <a:custGeom>
                <a:rect b="b" l="l" r="r" t="t"/>
                <a:pathLst>
                  <a:path extrusionOk="0" h="5155" w="11827">
                    <a:moveTo>
                      <a:pt x="1492" y="1"/>
                    </a:moveTo>
                    <a:lnTo>
                      <a:pt x="1343" y="10"/>
                    </a:lnTo>
                    <a:lnTo>
                      <a:pt x="1194" y="29"/>
                    </a:lnTo>
                    <a:lnTo>
                      <a:pt x="1044" y="66"/>
                    </a:lnTo>
                    <a:lnTo>
                      <a:pt x="914" y="122"/>
                    </a:lnTo>
                    <a:lnTo>
                      <a:pt x="784" y="178"/>
                    </a:lnTo>
                    <a:lnTo>
                      <a:pt x="653" y="252"/>
                    </a:lnTo>
                    <a:lnTo>
                      <a:pt x="541" y="346"/>
                    </a:lnTo>
                    <a:lnTo>
                      <a:pt x="439" y="439"/>
                    </a:lnTo>
                    <a:lnTo>
                      <a:pt x="336" y="541"/>
                    </a:lnTo>
                    <a:lnTo>
                      <a:pt x="252" y="663"/>
                    </a:lnTo>
                    <a:lnTo>
                      <a:pt x="178" y="784"/>
                    </a:lnTo>
                    <a:lnTo>
                      <a:pt x="113" y="914"/>
                    </a:lnTo>
                    <a:lnTo>
                      <a:pt x="66" y="1054"/>
                    </a:lnTo>
                    <a:lnTo>
                      <a:pt x="29" y="1194"/>
                    </a:lnTo>
                    <a:lnTo>
                      <a:pt x="1" y="1343"/>
                    </a:lnTo>
                    <a:lnTo>
                      <a:pt x="1" y="1492"/>
                    </a:lnTo>
                    <a:lnTo>
                      <a:pt x="1" y="5154"/>
                    </a:lnTo>
                    <a:lnTo>
                      <a:pt x="11827" y="5154"/>
                    </a:lnTo>
                    <a:lnTo>
                      <a:pt x="11827" y="3691"/>
                    </a:lnTo>
                    <a:lnTo>
                      <a:pt x="11818" y="3505"/>
                    </a:lnTo>
                    <a:lnTo>
                      <a:pt x="11799" y="3319"/>
                    </a:lnTo>
                    <a:lnTo>
                      <a:pt x="11780" y="3132"/>
                    </a:lnTo>
                    <a:lnTo>
                      <a:pt x="11743" y="2946"/>
                    </a:lnTo>
                    <a:lnTo>
                      <a:pt x="11706" y="2769"/>
                    </a:lnTo>
                    <a:lnTo>
                      <a:pt x="11659" y="2592"/>
                    </a:lnTo>
                    <a:lnTo>
                      <a:pt x="11594" y="2424"/>
                    </a:lnTo>
                    <a:lnTo>
                      <a:pt x="11529" y="2256"/>
                    </a:lnTo>
                    <a:lnTo>
                      <a:pt x="11454" y="2088"/>
                    </a:lnTo>
                    <a:lnTo>
                      <a:pt x="11380" y="1930"/>
                    </a:lnTo>
                    <a:lnTo>
                      <a:pt x="11286" y="1781"/>
                    </a:lnTo>
                    <a:lnTo>
                      <a:pt x="11193" y="1632"/>
                    </a:lnTo>
                    <a:lnTo>
                      <a:pt x="11091" y="1483"/>
                    </a:lnTo>
                    <a:lnTo>
                      <a:pt x="10979" y="1343"/>
                    </a:lnTo>
                    <a:lnTo>
                      <a:pt x="10867" y="1212"/>
                    </a:lnTo>
                    <a:lnTo>
                      <a:pt x="10737" y="1082"/>
                    </a:lnTo>
                    <a:lnTo>
                      <a:pt x="10615" y="961"/>
                    </a:lnTo>
                    <a:lnTo>
                      <a:pt x="10476" y="840"/>
                    </a:lnTo>
                    <a:lnTo>
                      <a:pt x="10336" y="737"/>
                    </a:lnTo>
                    <a:lnTo>
                      <a:pt x="10196" y="635"/>
                    </a:lnTo>
                    <a:lnTo>
                      <a:pt x="10047" y="532"/>
                    </a:lnTo>
                    <a:lnTo>
                      <a:pt x="9889" y="448"/>
                    </a:lnTo>
                    <a:lnTo>
                      <a:pt x="9730" y="364"/>
                    </a:lnTo>
                    <a:lnTo>
                      <a:pt x="9572" y="290"/>
                    </a:lnTo>
                    <a:lnTo>
                      <a:pt x="9404" y="224"/>
                    </a:lnTo>
                    <a:lnTo>
                      <a:pt x="9227" y="169"/>
                    </a:lnTo>
                    <a:lnTo>
                      <a:pt x="9050" y="113"/>
                    </a:lnTo>
                    <a:lnTo>
                      <a:pt x="8873" y="75"/>
                    </a:lnTo>
                    <a:lnTo>
                      <a:pt x="8696" y="47"/>
                    </a:lnTo>
                    <a:lnTo>
                      <a:pt x="8509" y="19"/>
                    </a:lnTo>
                    <a:lnTo>
                      <a:pt x="832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5"/>
              <p:cNvSpPr/>
              <p:nvPr/>
            </p:nvSpPr>
            <p:spPr>
              <a:xfrm>
                <a:off x="6363889" y="5244423"/>
                <a:ext cx="127799" cy="136426"/>
              </a:xfrm>
              <a:custGeom>
                <a:rect b="b" l="l" r="r" t="t"/>
                <a:pathLst>
                  <a:path extrusionOk="0" h="6468" w="6059">
                    <a:moveTo>
                      <a:pt x="1" y="0"/>
                    </a:moveTo>
                    <a:lnTo>
                      <a:pt x="1" y="6468"/>
                    </a:lnTo>
                    <a:lnTo>
                      <a:pt x="6058" y="6468"/>
                    </a:lnTo>
                    <a:lnTo>
                      <a:pt x="605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5"/>
              <p:cNvSpPr/>
              <p:nvPr/>
            </p:nvSpPr>
            <p:spPr>
              <a:xfrm>
                <a:off x="6349947" y="5435478"/>
                <a:ext cx="270089" cy="23033"/>
              </a:xfrm>
              <a:custGeom>
                <a:rect b="b" l="l" r="r" t="t"/>
                <a:pathLst>
                  <a:path extrusionOk="0" h="1092" w="12805">
                    <a:moveTo>
                      <a:pt x="419" y="1"/>
                    </a:moveTo>
                    <a:lnTo>
                      <a:pt x="336" y="10"/>
                    </a:lnTo>
                    <a:lnTo>
                      <a:pt x="261" y="29"/>
                    </a:lnTo>
                    <a:lnTo>
                      <a:pt x="186" y="75"/>
                    </a:lnTo>
                    <a:lnTo>
                      <a:pt x="121" y="122"/>
                    </a:lnTo>
                    <a:lnTo>
                      <a:pt x="75" y="187"/>
                    </a:lnTo>
                    <a:lnTo>
                      <a:pt x="28" y="262"/>
                    </a:lnTo>
                    <a:lnTo>
                      <a:pt x="9" y="336"/>
                    </a:lnTo>
                    <a:lnTo>
                      <a:pt x="0" y="420"/>
                    </a:lnTo>
                    <a:lnTo>
                      <a:pt x="0" y="662"/>
                    </a:lnTo>
                    <a:lnTo>
                      <a:pt x="9" y="746"/>
                    </a:lnTo>
                    <a:lnTo>
                      <a:pt x="28" y="830"/>
                    </a:lnTo>
                    <a:lnTo>
                      <a:pt x="75" y="895"/>
                    </a:lnTo>
                    <a:lnTo>
                      <a:pt x="121" y="961"/>
                    </a:lnTo>
                    <a:lnTo>
                      <a:pt x="186" y="1017"/>
                    </a:lnTo>
                    <a:lnTo>
                      <a:pt x="261" y="1054"/>
                    </a:lnTo>
                    <a:lnTo>
                      <a:pt x="336" y="1082"/>
                    </a:lnTo>
                    <a:lnTo>
                      <a:pt x="419" y="1091"/>
                    </a:lnTo>
                    <a:lnTo>
                      <a:pt x="12376" y="1091"/>
                    </a:lnTo>
                    <a:lnTo>
                      <a:pt x="12469" y="1082"/>
                    </a:lnTo>
                    <a:lnTo>
                      <a:pt x="12544" y="1054"/>
                    </a:lnTo>
                    <a:lnTo>
                      <a:pt x="12618" y="1017"/>
                    </a:lnTo>
                    <a:lnTo>
                      <a:pt x="12684" y="961"/>
                    </a:lnTo>
                    <a:lnTo>
                      <a:pt x="12730" y="895"/>
                    </a:lnTo>
                    <a:lnTo>
                      <a:pt x="12768" y="830"/>
                    </a:lnTo>
                    <a:lnTo>
                      <a:pt x="12795" y="746"/>
                    </a:lnTo>
                    <a:lnTo>
                      <a:pt x="12805" y="662"/>
                    </a:lnTo>
                    <a:lnTo>
                      <a:pt x="12805" y="420"/>
                    </a:lnTo>
                    <a:lnTo>
                      <a:pt x="12795" y="336"/>
                    </a:lnTo>
                    <a:lnTo>
                      <a:pt x="12768" y="262"/>
                    </a:lnTo>
                    <a:lnTo>
                      <a:pt x="12730" y="187"/>
                    </a:lnTo>
                    <a:lnTo>
                      <a:pt x="12684" y="122"/>
                    </a:lnTo>
                    <a:lnTo>
                      <a:pt x="12618" y="75"/>
                    </a:lnTo>
                    <a:lnTo>
                      <a:pt x="12544" y="29"/>
                    </a:lnTo>
                    <a:lnTo>
                      <a:pt x="12469" y="10"/>
                    </a:lnTo>
                    <a:lnTo>
                      <a:pt x="1237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5"/>
              <p:cNvSpPr/>
              <p:nvPr/>
            </p:nvSpPr>
            <p:spPr>
              <a:xfrm>
                <a:off x="6140203" y="4439469"/>
                <a:ext cx="164543" cy="887931"/>
              </a:xfrm>
              <a:custGeom>
                <a:rect b="b" l="l" r="r" t="t"/>
                <a:pathLst>
                  <a:path extrusionOk="0" h="42097" w="7801">
                    <a:moveTo>
                      <a:pt x="839" y="1"/>
                    </a:moveTo>
                    <a:lnTo>
                      <a:pt x="0" y="42096"/>
                    </a:lnTo>
                    <a:lnTo>
                      <a:pt x="7344" y="42096"/>
                    </a:lnTo>
                    <a:lnTo>
                      <a:pt x="7801" y="3831"/>
                    </a:lnTo>
                    <a:lnTo>
                      <a:pt x="83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5"/>
              <p:cNvSpPr/>
              <p:nvPr/>
            </p:nvSpPr>
            <p:spPr>
              <a:xfrm>
                <a:off x="6341088" y="4439469"/>
                <a:ext cx="164353" cy="887931"/>
              </a:xfrm>
              <a:custGeom>
                <a:rect b="b" l="l" r="r" t="t"/>
                <a:pathLst>
                  <a:path extrusionOk="0" h="42097" w="7792">
                    <a:moveTo>
                      <a:pt x="6953" y="1"/>
                    </a:moveTo>
                    <a:lnTo>
                      <a:pt x="1" y="3831"/>
                    </a:lnTo>
                    <a:lnTo>
                      <a:pt x="448" y="42096"/>
                    </a:lnTo>
                    <a:lnTo>
                      <a:pt x="7792" y="42096"/>
                    </a:lnTo>
                    <a:lnTo>
                      <a:pt x="695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5"/>
              <p:cNvSpPr/>
              <p:nvPr/>
            </p:nvSpPr>
            <p:spPr>
              <a:xfrm>
                <a:off x="6157899" y="4307388"/>
                <a:ext cx="330646" cy="264394"/>
              </a:xfrm>
              <a:custGeom>
                <a:rect b="b" l="l" r="r" t="t"/>
                <a:pathLst>
                  <a:path extrusionOk="0" h="12535" w="15676">
                    <a:moveTo>
                      <a:pt x="6272" y="0"/>
                    </a:moveTo>
                    <a:lnTo>
                      <a:pt x="5946" y="10"/>
                    </a:lnTo>
                    <a:lnTo>
                      <a:pt x="5629" y="28"/>
                    </a:lnTo>
                    <a:lnTo>
                      <a:pt x="5321" y="75"/>
                    </a:lnTo>
                    <a:lnTo>
                      <a:pt x="5014" y="122"/>
                    </a:lnTo>
                    <a:lnTo>
                      <a:pt x="4706" y="196"/>
                    </a:lnTo>
                    <a:lnTo>
                      <a:pt x="4408" y="280"/>
                    </a:lnTo>
                    <a:lnTo>
                      <a:pt x="4119" y="382"/>
                    </a:lnTo>
                    <a:lnTo>
                      <a:pt x="3840" y="494"/>
                    </a:lnTo>
                    <a:lnTo>
                      <a:pt x="3560" y="615"/>
                    </a:lnTo>
                    <a:lnTo>
                      <a:pt x="3290" y="755"/>
                    </a:lnTo>
                    <a:lnTo>
                      <a:pt x="3029" y="914"/>
                    </a:lnTo>
                    <a:lnTo>
                      <a:pt x="2768" y="1072"/>
                    </a:lnTo>
                    <a:lnTo>
                      <a:pt x="2526" y="1249"/>
                    </a:lnTo>
                    <a:lnTo>
                      <a:pt x="2293" y="1436"/>
                    </a:lnTo>
                    <a:lnTo>
                      <a:pt x="2060" y="1631"/>
                    </a:lnTo>
                    <a:lnTo>
                      <a:pt x="1845" y="1836"/>
                    </a:lnTo>
                    <a:lnTo>
                      <a:pt x="1631" y="2060"/>
                    </a:lnTo>
                    <a:lnTo>
                      <a:pt x="1435" y="2284"/>
                    </a:lnTo>
                    <a:lnTo>
                      <a:pt x="1249" y="2526"/>
                    </a:lnTo>
                    <a:lnTo>
                      <a:pt x="1072" y="2768"/>
                    </a:lnTo>
                    <a:lnTo>
                      <a:pt x="913" y="3020"/>
                    </a:lnTo>
                    <a:lnTo>
                      <a:pt x="764" y="3281"/>
                    </a:lnTo>
                    <a:lnTo>
                      <a:pt x="624" y="3551"/>
                    </a:lnTo>
                    <a:lnTo>
                      <a:pt x="494" y="3831"/>
                    </a:lnTo>
                    <a:lnTo>
                      <a:pt x="382" y="4120"/>
                    </a:lnTo>
                    <a:lnTo>
                      <a:pt x="289" y="4408"/>
                    </a:lnTo>
                    <a:lnTo>
                      <a:pt x="196" y="4707"/>
                    </a:lnTo>
                    <a:lnTo>
                      <a:pt x="130" y="5005"/>
                    </a:lnTo>
                    <a:lnTo>
                      <a:pt x="75" y="5312"/>
                    </a:lnTo>
                    <a:lnTo>
                      <a:pt x="37" y="5629"/>
                    </a:lnTo>
                    <a:lnTo>
                      <a:pt x="9" y="5946"/>
                    </a:lnTo>
                    <a:lnTo>
                      <a:pt x="0" y="6263"/>
                    </a:lnTo>
                    <a:lnTo>
                      <a:pt x="9" y="6589"/>
                    </a:lnTo>
                    <a:lnTo>
                      <a:pt x="37" y="6906"/>
                    </a:lnTo>
                    <a:lnTo>
                      <a:pt x="75" y="7223"/>
                    </a:lnTo>
                    <a:lnTo>
                      <a:pt x="130" y="7530"/>
                    </a:lnTo>
                    <a:lnTo>
                      <a:pt x="196" y="7829"/>
                    </a:lnTo>
                    <a:lnTo>
                      <a:pt x="289" y="8127"/>
                    </a:lnTo>
                    <a:lnTo>
                      <a:pt x="382" y="8416"/>
                    </a:lnTo>
                    <a:lnTo>
                      <a:pt x="494" y="8705"/>
                    </a:lnTo>
                    <a:lnTo>
                      <a:pt x="624" y="8975"/>
                    </a:lnTo>
                    <a:lnTo>
                      <a:pt x="764" y="9245"/>
                    </a:lnTo>
                    <a:lnTo>
                      <a:pt x="913" y="9515"/>
                    </a:lnTo>
                    <a:lnTo>
                      <a:pt x="1072" y="9767"/>
                    </a:lnTo>
                    <a:lnTo>
                      <a:pt x="1249" y="10009"/>
                    </a:lnTo>
                    <a:lnTo>
                      <a:pt x="1435" y="10252"/>
                    </a:lnTo>
                    <a:lnTo>
                      <a:pt x="1631" y="10475"/>
                    </a:lnTo>
                    <a:lnTo>
                      <a:pt x="1845" y="10690"/>
                    </a:lnTo>
                    <a:lnTo>
                      <a:pt x="2060" y="10904"/>
                    </a:lnTo>
                    <a:lnTo>
                      <a:pt x="2293" y="11100"/>
                    </a:lnTo>
                    <a:lnTo>
                      <a:pt x="2526" y="11286"/>
                    </a:lnTo>
                    <a:lnTo>
                      <a:pt x="2768" y="11463"/>
                    </a:lnTo>
                    <a:lnTo>
                      <a:pt x="3029" y="11622"/>
                    </a:lnTo>
                    <a:lnTo>
                      <a:pt x="3290" y="11780"/>
                    </a:lnTo>
                    <a:lnTo>
                      <a:pt x="3560" y="11910"/>
                    </a:lnTo>
                    <a:lnTo>
                      <a:pt x="3840" y="12041"/>
                    </a:lnTo>
                    <a:lnTo>
                      <a:pt x="4119" y="12153"/>
                    </a:lnTo>
                    <a:lnTo>
                      <a:pt x="4408" y="12255"/>
                    </a:lnTo>
                    <a:lnTo>
                      <a:pt x="4706" y="12339"/>
                    </a:lnTo>
                    <a:lnTo>
                      <a:pt x="5014" y="12404"/>
                    </a:lnTo>
                    <a:lnTo>
                      <a:pt x="5321" y="12460"/>
                    </a:lnTo>
                    <a:lnTo>
                      <a:pt x="5629" y="12507"/>
                    </a:lnTo>
                    <a:lnTo>
                      <a:pt x="5946" y="12525"/>
                    </a:lnTo>
                    <a:lnTo>
                      <a:pt x="6272" y="12535"/>
                    </a:lnTo>
                    <a:lnTo>
                      <a:pt x="9403" y="12535"/>
                    </a:lnTo>
                    <a:lnTo>
                      <a:pt x="9729" y="12525"/>
                    </a:lnTo>
                    <a:lnTo>
                      <a:pt x="10046" y="12507"/>
                    </a:lnTo>
                    <a:lnTo>
                      <a:pt x="10354" y="12460"/>
                    </a:lnTo>
                    <a:lnTo>
                      <a:pt x="10661" y="12404"/>
                    </a:lnTo>
                    <a:lnTo>
                      <a:pt x="10969" y="12339"/>
                    </a:lnTo>
                    <a:lnTo>
                      <a:pt x="11267" y="12255"/>
                    </a:lnTo>
                    <a:lnTo>
                      <a:pt x="11556" y="12153"/>
                    </a:lnTo>
                    <a:lnTo>
                      <a:pt x="11836" y="12041"/>
                    </a:lnTo>
                    <a:lnTo>
                      <a:pt x="12115" y="11910"/>
                    </a:lnTo>
                    <a:lnTo>
                      <a:pt x="12385" y="11780"/>
                    </a:lnTo>
                    <a:lnTo>
                      <a:pt x="12646" y="11622"/>
                    </a:lnTo>
                    <a:lnTo>
                      <a:pt x="12907" y="11463"/>
                    </a:lnTo>
                    <a:lnTo>
                      <a:pt x="13150" y="11286"/>
                    </a:lnTo>
                    <a:lnTo>
                      <a:pt x="13383" y="11100"/>
                    </a:lnTo>
                    <a:lnTo>
                      <a:pt x="13616" y="10904"/>
                    </a:lnTo>
                    <a:lnTo>
                      <a:pt x="13830" y="10690"/>
                    </a:lnTo>
                    <a:lnTo>
                      <a:pt x="14044" y="10475"/>
                    </a:lnTo>
                    <a:lnTo>
                      <a:pt x="14240" y="10252"/>
                    </a:lnTo>
                    <a:lnTo>
                      <a:pt x="14426" y="10009"/>
                    </a:lnTo>
                    <a:lnTo>
                      <a:pt x="14603" y="9767"/>
                    </a:lnTo>
                    <a:lnTo>
                      <a:pt x="14762" y="9515"/>
                    </a:lnTo>
                    <a:lnTo>
                      <a:pt x="14911" y="9245"/>
                    </a:lnTo>
                    <a:lnTo>
                      <a:pt x="15051" y="8975"/>
                    </a:lnTo>
                    <a:lnTo>
                      <a:pt x="15181" y="8705"/>
                    </a:lnTo>
                    <a:lnTo>
                      <a:pt x="15293" y="8416"/>
                    </a:lnTo>
                    <a:lnTo>
                      <a:pt x="15396" y="8127"/>
                    </a:lnTo>
                    <a:lnTo>
                      <a:pt x="15479" y="7829"/>
                    </a:lnTo>
                    <a:lnTo>
                      <a:pt x="15545" y="7530"/>
                    </a:lnTo>
                    <a:lnTo>
                      <a:pt x="15601" y="7223"/>
                    </a:lnTo>
                    <a:lnTo>
                      <a:pt x="15638" y="6906"/>
                    </a:lnTo>
                    <a:lnTo>
                      <a:pt x="15666" y="6589"/>
                    </a:lnTo>
                    <a:lnTo>
                      <a:pt x="15675" y="6263"/>
                    </a:lnTo>
                    <a:lnTo>
                      <a:pt x="15666" y="5946"/>
                    </a:lnTo>
                    <a:lnTo>
                      <a:pt x="15638" y="5629"/>
                    </a:lnTo>
                    <a:lnTo>
                      <a:pt x="15601" y="5312"/>
                    </a:lnTo>
                    <a:lnTo>
                      <a:pt x="15545" y="5005"/>
                    </a:lnTo>
                    <a:lnTo>
                      <a:pt x="15479" y="4707"/>
                    </a:lnTo>
                    <a:lnTo>
                      <a:pt x="15396" y="4408"/>
                    </a:lnTo>
                    <a:lnTo>
                      <a:pt x="15293" y="4120"/>
                    </a:lnTo>
                    <a:lnTo>
                      <a:pt x="15181" y="3831"/>
                    </a:lnTo>
                    <a:lnTo>
                      <a:pt x="15051" y="3551"/>
                    </a:lnTo>
                    <a:lnTo>
                      <a:pt x="14911" y="3281"/>
                    </a:lnTo>
                    <a:lnTo>
                      <a:pt x="14762" y="3020"/>
                    </a:lnTo>
                    <a:lnTo>
                      <a:pt x="14603" y="2768"/>
                    </a:lnTo>
                    <a:lnTo>
                      <a:pt x="14426" y="2526"/>
                    </a:lnTo>
                    <a:lnTo>
                      <a:pt x="14240" y="2284"/>
                    </a:lnTo>
                    <a:lnTo>
                      <a:pt x="14044" y="2060"/>
                    </a:lnTo>
                    <a:lnTo>
                      <a:pt x="13830" y="1836"/>
                    </a:lnTo>
                    <a:lnTo>
                      <a:pt x="13616" y="1631"/>
                    </a:lnTo>
                    <a:lnTo>
                      <a:pt x="13383" y="1436"/>
                    </a:lnTo>
                    <a:lnTo>
                      <a:pt x="13150" y="1249"/>
                    </a:lnTo>
                    <a:lnTo>
                      <a:pt x="12907" y="1072"/>
                    </a:lnTo>
                    <a:lnTo>
                      <a:pt x="12646" y="914"/>
                    </a:lnTo>
                    <a:lnTo>
                      <a:pt x="12385" y="755"/>
                    </a:lnTo>
                    <a:lnTo>
                      <a:pt x="12115" y="615"/>
                    </a:lnTo>
                    <a:lnTo>
                      <a:pt x="11836" y="494"/>
                    </a:lnTo>
                    <a:lnTo>
                      <a:pt x="11556" y="382"/>
                    </a:lnTo>
                    <a:lnTo>
                      <a:pt x="11267" y="280"/>
                    </a:lnTo>
                    <a:lnTo>
                      <a:pt x="10969" y="196"/>
                    </a:lnTo>
                    <a:lnTo>
                      <a:pt x="10661" y="122"/>
                    </a:lnTo>
                    <a:lnTo>
                      <a:pt x="10354" y="75"/>
                    </a:lnTo>
                    <a:lnTo>
                      <a:pt x="10046" y="28"/>
                    </a:lnTo>
                    <a:lnTo>
                      <a:pt x="9729" y="10"/>
                    </a:lnTo>
                    <a:lnTo>
                      <a:pt x="940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5"/>
              <p:cNvSpPr/>
              <p:nvPr/>
            </p:nvSpPr>
            <p:spPr>
              <a:xfrm>
                <a:off x="6133327" y="3824033"/>
                <a:ext cx="379792" cy="726531"/>
              </a:xfrm>
              <a:custGeom>
                <a:rect b="b" l="l" r="r" t="t"/>
                <a:pathLst>
                  <a:path extrusionOk="0" h="34445" w="18006">
                    <a:moveTo>
                      <a:pt x="7288" y="0"/>
                    </a:moveTo>
                    <a:lnTo>
                      <a:pt x="6915" y="10"/>
                    </a:lnTo>
                    <a:lnTo>
                      <a:pt x="6542" y="38"/>
                    </a:lnTo>
                    <a:lnTo>
                      <a:pt x="6179" y="84"/>
                    </a:lnTo>
                    <a:lnTo>
                      <a:pt x="5825" y="149"/>
                    </a:lnTo>
                    <a:lnTo>
                      <a:pt x="5471" y="233"/>
                    </a:lnTo>
                    <a:lnTo>
                      <a:pt x="5126" y="326"/>
                    </a:lnTo>
                    <a:lnTo>
                      <a:pt x="4781" y="448"/>
                    </a:lnTo>
                    <a:lnTo>
                      <a:pt x="4455" y="578"/>
                    </a:lnTo>
                    <a:lnTo>
                      <a:pt x="4129" y="718"/>
                    </a:lnTo>
                    <a:lnTo>
                      <a:pt x="3812" y="886"/>
                    </a:lnTo>
                    <a:lnTo>
                      <a:pt x="3513" y="1063"/>
                    </a:lnTo>
                    <a:lnTo>
                      <a:pt x="3215" y="1249"/>
                    </a:lnTo>
                    <a:lnTo>
                      <a:pt x="2926" y="1454"/>
                    </a:lnTo>
                    <a:lnTo>
                      <a:pt x="2656" y="1668"/>
                    </a:lnTo>
                    <a:lnTo>
                      <a:pt x="2386" y="1901"/>
                    </a:lnTo>
                    <a:lnTo>
                      <a:pt x="2134" y="2144"/>
                    </a:lnTo>
                    <a:lnTo>
                      <a:pt x="1892" y="2395"/>
                    </a:lnTo>
                    <a:lnTo>
                      <a:pt x="1659" y="2656"/>
                    </a:lnTo>
                    <a:lnTo>
                      <a:pt x="1445" y="2936"/>
                    </a:lnTo>
                    <a:lnTo>
                      <a:pt x="1240" y="3215"/>
                    </a:lnTo>
                    <a:lnTo>
                      <a:pt x="1053" y="3514"/>
                    </a:lnTo>
                    <a:lnTo>
                      <a:pt x="876" y="3821"/>
                    </a:lnTo>
                    <a:lnTo>
                      <a:pt x="718" y="4138"/>
                    </a:lnTo>
                    <a:lnTo>
                      <a:pt x="569" y="4455"/>
                    </a:lnTo>
                    <a:lnTo>
                      <a:pt x="438" y="4790"/>
                    </a:lnTo>
                    <a:lnTo>
                      <a:pt x="326" y="5126"/>
                    </a:lnTo>
                    <a:lnTo>
                      <a:pt x="224" y="5471"/>
                    </a:lnTo>
                    <a:lnTo>
                      <a:pt x="149" y="5825"/>
                    </a:lnTo>
                    <a:lnTo>
                      <a:pt x="84" y="6188"/>
                    </a:lnTo>
                    <a:lnTo>
                      <a:pt x="37" y="6552"/>
                    </a:lnTo>
                    <a:lnTo>
                      <a:pt x="9" y="6924"/>
                    </a:lnTo>
                    <a:lnTo>
                      <a:pt x="0" y="7297"/>
                    </a:lnTo>
                    <a:lnTo>
                      <a:pt x="0" y="32711"/>
                    </a:lnTo>
                    <a:lnTo>
                      <a:pt x="550" y="32925"/>
                    </a:lnTo>
                    <a:lnTo>
                      <a:pt x="1128" y="33130"/>
                    </a:lnTo>
                    <a:lnTo>
                      <a:pt x="1733" y="33335"/>
                    </a:lnTo>
                    <a:lnTo>
                      <a:pt x="2367" y="33531"/>
                    </a:lnTo>
                    <a:lnTo>
                      <a:pt x="3029" y="33708"/>
                    </a:lnTo>
                    <a:lnTo>
                      <a:pt x="3709" y="33876"/>
                    </a:lnTo>
                    <a:lnTo>
                      <a:pt x="4063" y="33950"/>
                    </a:lnTo>
                    <a:lnTo>
                      <a:pt x="4427" y="34025"/>
                    </a:lnTo>
                    <a:lnTo>
                      <a:pt x="4790" y="34090"/>
                    </a:lnTo>
                    <a:lnTo>
                      <a:pt x="5163" y="34155"/>
                    </a:lnTo>
                    <a:lnTo>
                      <a:pt x="5694" y="34230"/>
                    </a:lnTo>
                    <a:lnTo>
                      <a:pt x="6207" y="34295"/>
                    </a:lnTo>
                    <a:lnTo>
                      <a:pt x="6719" y="34351"/>
                    </a:lnTo>
                    <a:lnTo>
                      <a:pt x="7223" y="34388"/>
                    </a:lnTo>
                    <a:lnTo>
                      <a:pt x="7726" y="34416"/>
                    </a:lnTo>
                    <a:lnTo>
                      <a:pt x="8220" y="34435"/>
                    </a:lnTo>
                    <a:lnTo>
                      <a:pt x="8704" y="34444"/>
                    </a:lnTo>
                    <a:lnTo>
                      <a:pt x="9180" y="34444"/>
                    </a:lnTo>
                    <a:lnTo>
                      <a:pt x="9655" y="34435"/>
                    </a:lnTo>
                    <a:lnTo>
                      <a:pt x="10121" y="34416"/>
                    </a:lnTo>
                    <a:lnTo>
                      <a:pt x="10578" y="34388"/>
                    </a:lnTo>
                    <a:lnTo>
                      <a:pt x="11025" y="34351"/>
                    </a:lnTo>
                    <a:lnTo>
                      <a:pt x="11463" y="34305"/>
                    </a:lnTo>
                    <a:lnTo>
                      <a:pt x="11901" y="34258"/>
                    </a:lnTo>
                    <a:lnTo>
                      <a:pt x="12320" y="34202"/>
                    </a:lnTo>
                    <a:lnTo>
                      <a:pt x="12740" y="34137"/>
                    </a:lnTo>
                    <a:lnTo>
                      <a:pt x="13140" y="34072"/>
                    </a:lnTo>
                    <a:lnTo>
                      <a:pt x="13541" y="33997"/>
                    </a:lnTo>
                    <a:lnTo>
                      <a:pt x="13923" y="33922"/>
                    </a:lnTo>
                    <a:lnTo>
                      <a:pt x="14305" y="33839"/>
                    </a:lnTo>
                    <a:lnTo>
                      <a:pt x="15032" y="33662"/>
                    </a:lnTo>
                    <a:lnTo>
                      <a:pt x="15713" y="33475"/>
                    </a:lnTo>
                    <a:lnTo>
                      <a:pt x="16356" y="33289"/>
                    </a:lnTo>
                    <a:lnTo>
                      <a:pt x="16952" y="33093"/>
                    </a:lnTo>
                    <a:lnTo>
                      <a:pt x="17502" y="32897"/>
                    </a:lnTo>
                    <a:lnTo>
                      <a:pt x="18005" y="32711"/>
                    </a:lnTo>
                    <a:lnTo>
                      <a:pt x="18005" y="7297"/>
                    </a:lnTo>
                    <a:lnTo>
                      <a:pt x="17996" y="6924"/>
                    </a:lnTo>
                    <a:lnTo>
                      <a:pt x="17968" y="6552"/>
                    </a:lnTo>
                    <a:lnTo>
                      <a:pt x="17921" y="6188"/>
                    </a:lnTo>
                    <a:lnTo>
                      <a:pt x="17856" y="5825"/>
                    </a:lnTo>
                    <a:lnTo>
                      <a:pt x="17781" y="5471"/>
                    </a:lnTo>
                    <a:lnTo>
                      <a:pt x="17679" y="5126"/>
                    </a:lnTo>
                    <a:lnTo>
                      <a:pt x="17567" y="4790"/>
                    </a:lnTo>
                    <a:lnTo>
                      <a:pt x="17437" y="4455"/>
                    </a:lnTo>
                    <a:lnTo>
                      <a:pt x="17287" y="4138"/>
                    </a:lnTo>
                    <a:lnTo>
                      <a:pt x="17129" y="3821"/>
                    </a:lnTo>
                    <a:lnTo>
                      <a:pt x="16952" y="3514"/>
                    </a:lnTo>
                    <a:lnTo>
                      <a:pt x="16766" y="3215"/>
                    </a:lnTo>
                    <a:lnTo>
                      <a:pt x="16561" y="2936"/>
                    </a:lnTo>
                    <a:lnTo>
                      <a:pt x="16346" y="2656"/>
                    </a:lnTo>
                    <a:lnTo>
                      <a:pt x="16113" y="2395"/>
                    </a:lnTo>
                    <a:lnTo>
                      <a:pt x="15871" y="2144"/>
                    </a:lnTo>
                    <a:lnTo>
                      <a:pt x="15619" y="1901"/>
                    </a:lnTo>
                    <a:lnTo>
                      <a:pt x="15349" y="1668"/>
                    </a:lnTo>
                    <a:lnTo>
                      <a:pt x="15079" y="1454"/>
                    </a:lnTo>
                    <a:lnTo>
                      <a:pt x="14790" y="1249"/>
                    </a:lnTo>
                    <a:lnTo>
                      <a:pt x="14492" y="1063"/>
                    </a:lnTo>
                    <a:lnTo>
                      <a:pt x="14193" y="886"/>
                    </a:lnTo>
                    <a:lnTo>
                      <a:pt x="13877" y="718"/>
                    </a:lnTo>
                    <a:lnTo>
                      <a:pt x="13550" y="578"/>
                    </a:lnTo>
                    <a:lnTo>
                      <a:pt x="13224" y="448"/>
                    </a:lnTo>
                    <a:lnTo>
                      <a:pt x="12879" y="326"/>
                    </a:lnTo>
                    <a:lnTo>
                      <a:pt x="12535" y="233"/>
                    </a:lnTo>
                    <a:lnTo>
                      <a:pt x="12180" y="149"/>
                    </a:lnTo>
                    <a:lnTo>
                      <a:pt x="11826" y="84"/>
                    </a:lnTo>
                    <a:lnTo>
                      <a:pt x="11463" y="38"/>
                    </a:lnTo>
                    <a:lnTo>
                      <a:pt x="11090" y="10"/>
                    </a:lnTo>
                    <a:lnTo>
                      <a:pt x="10717"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5"/>
              <p:cNvSpPr/>
              <p:nvPr/>
            </p:nvSpPr>
            <p:spPr>
              <a:xfrm>
                <a:off x="6222949" y="3824033"/>
                <a:ext cx="202678" cy="246698"/>
              </a:xfrm>
              <a:custGeom>
                <a:rect b="b" l="l" r="r" t="t"/>
                <a:pathLst>
                  <a:path extrusionOk="0" h="11696" w="9609">
                    <a:moveTo>
                      <a:pt x="3039" y="0"/>
                    </a:moveTo>
                    <a:lnTo>
                      <a:pt x="2843" y="10"/>
                    </a:lnTo>
                    <a:lnTo>
                      <a:pt x="2638" y="10"/>
                    </a:lnTo>
                    <a:lnTo>
                      <a:pt x="2237" y="47"/>
                    </a:lnTo>
                    <a:lnTo>
                      <a:pt x="1846" y="103"/>
                    </a:lnTo>
                    <a:lnTo>
                      <a:pt x="1464" y="177"/>
                    </a:lnTo>
                    <a:lnTo>
                      <a:pt x="1091" y="271"/>
                    </a:lnTo>
                    <a:lnTo>
                      <a:pt x="718" y="392"/>
                    </a:lnTo>
                    <a:lnTo>
                      <a:pt x="355" y="522"/>
                    </a:lnTo>
                    <a:lnTo>
                      <a:pt x="1" y="671"/>
                    </a:lnTo>
                    <a:lnTo>
                      <a:pt x="4819" y="11696"/>
                    </a:lnTo>
                    <a:lnTo>
                      <a:pt x="9609" y="727"/>
                    </a:lnTo>
                    <a:lnTo>
                      <a:pt x="9246" y="559"/>
                    </a:lnTo>
                    <a:lnTo>
                      <a:pt x="8873" y="420"/>
                    </a:lnTo>
                    <a:lnTo>
                      <a:pt x="8491" y="298"/>
                    </a:lnTo>
                    <a:lnTo>
                      <a:pt x="8295" y="243"/>
                    </a:lnTo>
                    <a:lnTo>
                      <a:pt x="8099" y="196"/>
                    </a:lnTo>
                    <a:lnTo>
                      <a:pt x="7904" y="149"/>
                    </a:lnTo>
                    <a:lnTo>
                      <a:pt x="7708" y="112"/>
                    </a:lnTo>
                    <a:lnTo>
                      <a:pt x="7503" y="75"/>
                    </a:lnTo>
                    <a:lnTo>
                      <a:pt x="7298" y="47"/>
                    </a:lnTo>
                    <a:lnTo>
                      <a:pt x="7093" y="28"/>
                    </a:lnTo>
                    <a:lnTo>
                      <a:pt x="6888" y="19"/>
                    </a:lnTo>
                    <a:lnTo>
                      <a:pt x="6673" y="10"/>
                    </a:lnTo>
                    <a:lnTo>
                      <a:pt x="646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5"/>
              <p:cNvSpPr/>
              <p:nvPr/>
            </p:nvSpPr>
            <p:spPr>
              <a:xfrm>
                <a:off x="6154356" y="3445823"/>
                <a:ext cx="221345" cy="219404"/>
              </a:xfrm>
              <a:custGeom>
                <a:rect b="b" l="l" r="r" t="t"/>
                <a:pathLst>
                  <a:path extrusionOk="0" h="10402" w="10494">
                    <a:moveTo>
                      <a:pt x="4762" y="1"/>
                    </a:moveTo>
                    <a:lnTo>
                      <a:pt x="4735" y="20"/>
                    </a:lnTo>
                    <a:lnTo>
                      <a:pt x="4688" y="57"/>
                    </a:lnTo>
                    <a:lnTo>
                      <a:pt x="4632" y="103"/>
                    </a:lnTo>
                    <a:lnTo>
                      <a:pt x="4585" y="159"/>
                    </a:lnTo>
                    <a:lnTo>
                      <a:pt x="4529" y="215"/>
                    </a:lnTo>
                    <a:lnTo>
                      <a:pt x="4483" y="271"/>
                    </a:lnTo>
                    <a:lnTo>
                      <a:pt x="4427" y="308"/>
                    </a:lnTo>
                    <a:lnTo>
                      <a:pt x="4380" y="327"/>
                    </a:lnTo>
                    <a:lnTo>
                      <a:pt x="4324" y="327"/>
                    </a:lnTo>
                    <a:lnTo>
                      <a:pt x="4259" y="308"/>
                    </a:lnTo>
                    <a:lnTo>
                      <a:pt x="4194" y="271"/>
                    </a:lnTo>
                    <a:lnTo>
                      <a:pt x="4129" y="234"/>
                    </a:lnTo>
                    <a:lnTo>
                      <a:pt x="4073" y="197"/>
                    </a:lnTo>
                    <a:lnTo>
                      <a:pt x="4008" y="169"/>
                    </a:lnTo>
                    <a:lnTo>
                      <a:pt x="3952" y="150"/>
                    </a:lnTo>
                    <a:lnTo>
                      <a:pt x="3924" y="150"/>
                    </a:lnTo>
                    <a:lnTo>
                      <a:pt x="3896" y="159"/>
                    </a:lnTo>
                    <a:lnTo>
                      <a:pt x="3868" y="169"/>
                    </a:lnTo>
                    <a:lnTo>
                      <a:pt x="3840" y="178"/>
                    </a:lnTo>
                    <a:lnTo>
                      <a:pt x="3793" y="225"/>
                    </a:lnTo>
                    <a:lnTo>
                      <a:pt x="3747" y="290"/>
                    </a:lnTo>
                    <a:lnTo>
                      <a:pt x="3709" y="355"/>
                    </a:lnTo>
                    <a:lnTo>
                      <a:pt x="3663" y="420"/>
                    </a:lnTo>
                    <a:lnTo>
                      <a:pt x="3625" y="476"/>
                    </a:lnTo>
                    <a:lnTo>
                      <a:pt x="3579" y="523"/>
                    </a:lnTo>
                    <a:lnTo>
                      <a:pt x="3532" y="551"/>
                    </a:lnTo>
                    <a:lnTo>
                      <a:pt x="3467" y="560"/>
                    </a:lnTo>
                    <a:lnTo>
                      <a:pt x="3411" y="551"/>
                    </a:lnTo>
                    <a:lnTo>
                      <a:pt x="3346" y="532"/>
                    </a:lnTo>
                    <a:lnTo>
                      <a:pt x="3271" y="504"/>
                    </a:lnTo>
                    <a:lnTo>
                      <a:pt x="3206" y="486"/>
                    </a:lnTo>
                    <a:lnTo>
                      <a:pt x="3141" y="467"/>
                    </a:lnTo>
                    <a:lnTo>
                      <a:pt x="3085" y="458"/>
                    </a:lnTo>
                    <a:lnTo>
                      <a:pt x="3048" y="458"/>
                    </a:lnTo>
                    <a:lnTo>
                      <a:pt x="3029" y="467"/>
                    </a:lnTo>
                    <a:lnTo>
                      <a:pt x="3001" y="486"/>
                    </a:lnTo>
                    <a:lnTo>
                      <a:pt x="2982" y="504"/>
                    </a:lnTo>
                    <a:lnTo>
                      <a:pt x="2936" y="560"/>
                    </a:lnTo>
                    <a:lnTo>
                      <a:pt x="2908" y="625"/>
                    </a:lnTo>
                    <a:lnTo>
                      <a:pt x="2871" y="700"/>
                    </a:lnTo>
                    <a:lnTo>
                      <a:pt x="2843" y="765"/>
                    </a:lnTo>
                    <a:lnTo>
                      <a:pt x="2805" y="830"/>
                    </a:lnTo>
                    <a:lnTo>
                      <a:pt x="2768" y="886"/>
                    </a:lnTo>
                    <a:lnTo>
                      <a:pt x="2722" y="933"/>
                    </a:lnTo>
                    <a:lnTo>
                      <a:pt x="2666" y="952"/>
                    </a:lnTo>
                    <a:lnTo>
                      <a:pt x="2610" y="952"/>
                    </a:lnTo>
                    <a:lnTo>
                      <a:pt x="2535" y="942"/>
                    </a:lnTo>
                    <a:lnTo>
                      <a:pt x="2470" y="933"/>
                    </a:lnTo>
                    <a:lnTo>
                      <a:pt x="2395" y="914"/>
                    </a:lnTo>
                    <a:lnTo>
                      <a:pt x="2265" y="914"/>
                    </a:lnTo>
                    <a:lnTo>
                      <a:pt x="2237" y="924"/>
                    </a:lnTo>
                    <a:lnTo>
                      <a:pt x="2218" y="942"/>
                    </a:lnTo>
                    <a:lnTo>
                      <a:pt x="2190" y="961"/>
                    </a:lnTo>
                    <a:lnTo>
                      <a:pt x="2172" y="979"/>
                    </a:lnTo>
                    <a:lnTo>
                      <a:pt x="2144" y="1045"/>
                    </a:lnTo>
                    <a:lnTo>
                      <a:pt x="2116" y="1110"/>
                    </a:lnTo>
                    <a:lnTo>
                      <a:pt x="2097" y="1194"/>
                    </a:lnTo>
                    <a:lnTo>
                      <a:pt x="2051" y="1343"/>
                    </a:lnTo>
                    <a:lnTo>
                      <a:pt x="2023" y="1399"/>
                    </a:lnTo>
                    <a:lnTo>
                      <a:pt x="1985" y="1445"/>
                    </a:lnTo>
                    <a:lnTo>
                      <a:pt x="1939" y="1483"/>
                    </a:lnTo>
                    <a:lnTo>
                      <a:pt x="1873" y="1492"/>
                    </a:lnTo>
                    <a:lnTo>
                      <a:pt x="1808" y="1501"/>
                    </a:lnTo>
                    <a:lnTo>
                      <a:pt x="1659" y="1501"/>
                    </a:lnTo>
                    <a:lnTo>
                      <a:pt x="1594" y="1511"/>
                    </a:lnTo>
                    <a:lnTo>
                      <a:pt x="1538" y="1529"/>
                    </a:lnTo>
                    <a:lnTo>
                      <a:pt x="1510" y="1539"/>
                    </a:lnTo>
                    <a:lnTo>
                      <a:pt x="1491" y="1557"/>
                    </a:lnTo>
                    <a:lnTo>
                      <a:pt x="1454" y="1613"/>
                    </a:lnTo>
                    <a:lnTo>
                      <a:pt x="1435" y="1678"/>
                    </a:lnTo>
                    <a:lnTo>
                      <a:pt x="1417" y="1753"/>
                    </a:lnTo>
                    <a:lnTo>
                      <a:pt x="1407" y="1828"/>
                    </a:lnTo>
                    <a:lnTo>
                      <a:pt x="1389" y="1986"/>
                    </a:lnTo>
                    <a:lnTo>
                      <a:pt x="1370" y="2051"/>
                    </a:lnTo>
                    <a:lnTo>
                      <a:pt x="1342" y="2107"/>
                    </a:lnTo>
                    <a:lnTo>
                      <a:pt x="1296" y="2144"/>
                    </a:lnTo>
                    <a:lnTo>
                      <a:pt x="1240" y="2172"/>
                    </a:lnTo>
                    <a:lnTo>
                      <a:pt x="1175" y="2191"/>
                    </a:lnTo>
                    <a:lnTo>
                      <a:pt x="1100" y="2210"/>
                    </a:lnTo>
                    <a:lnTo>
                      <a:pt x="1035" y="2228"/>
                    </a:lnTo>
                    <a:lnTo>
                      <a:pt x="969" y="2247"/>
                    </a:lnTo>
                    <a:lnTo>
                      <a:pt x="914" y="2275"/>
                    </a:lnTo>
                    <a:lnTo>
                      <a:pt x="895" y="2293"/>
                    </a:lnTo>
                    <a:lnTo>
                      <a:pt x="876" y="2321"/>
                    </a:lnTo>
                    <a:lnTo>
                      <a:pt x="848" y="2377"/>
                    </a:lnTo>
                    <a:lnTo>
                      <a:pt x="839" y="2443"/>
                    </a:lnTo>
                    <a:lnTo>
                      <a:pt x="839" y="2517"/>
                    </a:lnTo>
                    <a:lnTo>
                      <a:pt x="839" y="2601"/>
                    </a:lnTo>
                    <a:lnTo>
                      <a:pt x="848" y="2759"/>
                    </a:lnTo>
                    <a:lnTo>
                      <a:pt x="848" y="2825"/>
                    </a:lnTo>
                    <a:lnTo>
                      <a:pt x="820" y="2890"/>
                    </a:lnTo>
                    <a:lnTo>
                      <a:pt x="783" y="2937"/>
                    </a:lnTo>
                    <a:lnTo>
                      <a:pt x="736" y="2974"/>
                    </a:lnTo>
                    <a:lnTo>
                      <a:pt x="671" y="3011"/>
                    </a:lnTo>
                    <a:lnTo>
                      <a:pt x="606" y="3039"/>
                    </a:lnTo>
                    <a:lnTo>
                      <a:pt x="541" y="3076"/>
                    </a:lnTo>
                    <a:lnTo>
                      <a:pt x="485" y="3104"/>
                    </a:lnTo>
                    <a:lnTo>
                      <a:pt x="429" y="3151"/>
                    </a:lnTo>
                    <a:lnTo>
                      <a:pt x="401" y="3197"/>
                    </a:lnTo>
                    <a:lnTo>
                      <a:pt x="382" y="3263"/>
                    </a:lnTo>
                    <a:lnTo>
                      <a:pt x="392" y="3328"/>
                    </a:lnTo>
                    <a:lnTo>
                      <a:pt x="401" y="3402"/>
                    </a:lnTo>
                    <a:lnTo>
                      <a:pt x="420" y="3477"/>
                    </a:lnTo>
                    <a:lnTo>
                      <a:pt x="457" y="3635"/>
                    </a:lnTo>
                    <a:lnTo>
                      <a:pt x="466" y="3701"/>
                    </a:lnTo>
                    <a:lnTo>
                      <a:pt x="457" y="3766"/>
                    </a:lnTo>
                    <a:lnTo>
                      <a:pt x="429" y="3822"/>
                    </a:lnTo>
                    <a:lnTo>
                      <a:pt x="382" y="3878"/>
                    </a:lnTo>
                    <a:lnTo>
                      <a:pt x="336" y="3924"/>
                    </a:lnTo>
                    <a:lnTo>
                      <a:pt x="271" y="3971"/>
                    </a:lnTo>
                    <a:lnTo>
                      <a:pt x="215" y="4018"/>
                    </a:lnTo>
                    <a:lnTo>
                      <a:pt x="168" y="4064"/>
                    </a:lnTo>
                    <a:lnTo>
                      <a:pt x="121" y="4120"/>
                    </a:lnTo>
                    <a:lnTo>
                      <a:pt x="103" y="4176"/>
                    </a:lnTo>
                    <a:lnTo>
                      <a:pt x="103" y="4241"/>
                    </a:lnTo>
                    <a:lnTo>
                      <a:pt x="112" y="4306"/>
                    </a:lnTo>
                    <a:lnTo>
                      <a:pt x="140" y="4372"/>
                    </a:lnTo>
                    <a:lnTo>
                      <a:pt x="177" y="4446"/>
                    </a:lnTo>
                    <a:lnTo>
                      <a:pt x="215" y="4511"/>
                    </a:lnTo>
                    <a:lnTo>
                      <a:pt x="243" y="4586"/>
                    </a:lnTo>
                    <a:lnTo>
                      <a:pt x="261" y="4651"/>
                    </a:lnTo>
                    <a:lnTo>
                      <a:pt x="271" y="4717"/>
                    </a:lnTo>
                    <a:lnTo>
                      <a:pt x="252" y="4772"/>
                    </a:lnTo>
                    <a:lnTo>
                      <a:pt x="224" y="4838"/>
                    </a:lnTo>
                    <a:lnTo>
                      <a:pt x="177" y="4894"/>
                    </a:lnTo>
                    <a:lnTo>
                      <a:pt x="131" y="4959"/>
                    </a:lnTo>
                    <a:lnTo>
                      <a:pt x="84" y="5015"/>
                    </a:lnTo>
                    <a:lnTo>
                      <a:pt x="38" y="5080"/>
                    </a:lnTo>
                    <a:lnTo>
                      <a:pt x="10" y="5136"/>
                    </a:lnTo>
                    <a:lnTo>
                      <a:pt x="0" y="5201"/>
                    </a:lnTo>
                    <a:lnTo>
                      <a:pt x="10" y="5266"/>
                    </a:lnTo>
                    <a:lnTo>
                      <a:pt x="38" y="5322"/>
                    </a:lnTo>
                    <a:lnTo>
                      <a:pt x="84" y="5388"/>
                    </a:lnTo>
                    <a:lnTo>
                      <a:pt x="131" y="5443"/>
                    </a:lnTo>
                    <a:lnTo>
                      <a:pt x="177" y="5499"/>
                    </a:lnTo>
                    <a:lnTo>
                      <a:pt x="224" y="5565"/>
                    </a:lnTo>
                    <a:lnTo>
                      <a:pt x="252" y="5620"/>
                    </a:lnTo>
                    <a:lnTo>
                      <a:pt x="271" y="5686"/>
                    </a:lnTo>
                    <a:lnTo>
                      <a:pt x="261" y="5751"/>
                    </a:lnTo>
                    <a:lnTo>
                      <a:pt x="243" y="5816"/>
                    </a:lnTo>
                    <a:lnTo>
                      <a:pt x="215" y="5891"/>
                    </a:lnTo>
                    <a:lnTo>
                      <a:pt x="177" y="5956"/>
                    </a:lnTo>
                    <a:lnTo>
                      <a:pt x="140" y="6031"/>
                    </a:lnTo>
                    <a:lnTo>
                      <a:pt x="112" y="6096"/>
                    </a:lnTo>
                    <a:lnTo>
                      <a:pt x="103" y="6161"/>
                    </a:lnTo>
                    <a:lnTo>
                      <a:pt x="103" y="6226"/>
                    </a:lnTo>
                    <a:lnTo>
                      <a:pt x="121" y="6282"/>
                    </a:lnTo>
                    <a:lnTo>
                      <a:pt x="168" y="6338"/>
                    </a:lnTo>
                    <a:lnTo>
                      <a:pt x="215" y="6385"/>
                    </a:lnTo>
                    <a:lnTo>
                      <a:pt x="271" y="6431"/>
                    </a:lnTo>
                    <a:lnTo>
                      <a:pt x="336" y="6478"/>
                    </a:lnTo>
                    <a:lnTo>
                      <a:pt x="382" y="6524"/>
                    </a:lnTo>
                    <a:lnTo>
                      <a:pt x="429" y="6580"/>
                    </a:lnTo>
                    <a:lnTo>
                      <a:pt x="457" y="6636"/>
                    </a:lnTo>
                    <a:lnTo>
                      <a:pt x="466" y="6692"/>
                    </a:lnTo>
                    <a:lnTo>
                      <a:pt x="457" y="6767"/>
                    </a:lnTo>
                    <a:lnTo>
                      <a:pt x="420" y="6916"/>
                    </a:lnTo>
                    <a:lnTo>
                      <a:pt x="401" y="6990"/>
                    </a:lnTo>
                    <a:lnTo>
                      <a:pt x="392" y="7065"/>
                    </a:lnTo>
                    <a:lnTo>
                      <a:pt x="382" y="7140"/>
                    </a:lnTo>
                    <a:lnTo>
                      <a:pt x="401" y="7195"/>
                    </a:lnTo>
                    <a:lnTo>
                      <a:pt x="429" y="7251"/>
                    </a:lnTo>
                    <a:lnTo>
                      <a:pt x="485" y="7289"/>
                    </a:lnTo>
                    <a:lnTo>
                      <a:pt x="541" y="7326"/>
                    </a:lnTo>
                    <a:lnTo>
                      <a:pt x="606" y="7354"/>
                    </a:lnTo>
                    <a:lnTo>
                      <a:pt x="671" y="7391"/>
                    </a:lnTo>
                    <a:lnTo>
                      <a:pt x="736" y="7428"/>
                    </a:lnTo>
                    <a:lnTo>
                      <a:pt x="783" y="7466"/>
                    </a:lnTo>
                    <a:lnTo>
                      <a:pt x="820" y="7512"/>
                    </a:lnTo>
                    <a:lnTo>
                      <a:pt x="848" y="7568"/>
                    </a:lnTo>
                    <a:lnTo>
                      <a:pt x="848" y="7643"/>
                    </a:lnTo>
                    <a:lnTo>
                      <a:pt x="839" y="7801"/>
                    </a:lnTo>
                    <a:lnTo>
                      <a:pt x="839" y="7876"/>
                    </a:lnTo>
                    <a:lnTo>
                      <a:pt x="839" y="7950"/>
                    </a:lnTo>
                    <a:lnTo>
                      <a:pt x="848" y="8025"/>
                    </a:lnTo>
                    <a:lnTo>
                      <a:pt x="867" y="8081"/>
                    </a:lnTo>
                    <a:lnTo>
                      <a:pt x="886" y="8099"/>
                    </a:lnTo>
                    <a:lnTo>
                      <a:pt x="914" y="8118"/>
                    </a:lnTo>
                    <a:lnTo>
                      <a:pt x="969" y="8155"/>
                    </a:lnTo>
                    <a:lnTo>
                      <a:pt x="1035" y="8174"/>
                    </a:lnTo>
                    <a:lnTo>
                      <a:pt x="1100" y="8193"/>
                    </a:lnTo>
                    <a:lnTo>
                      <a:pt x="1175" y="8202"/>
                    </a:lnTo>
                    <a:lnTo>
                      <a:pt x="1240" y="8230"/>
                    </a:lnTo>
                    <a:lnTo>
                      <a:pt x="1296" y="8249"/>
                    </a:lnTo>
                    <a:lnTo>
                      <a:pt x="1342" y="8295"/>
                    </a:lnTo>
                    <a:lnTo>
                      <a:pt x="1370" y="8342"/>
                    </a:lnTo>
                    <a:lnTo>
                      <a:pt x="1389" y="8416"/>
                    </a:lnTo>
                    <a:lnTo>
                      <a:pt x="1407" y="8565"/>
                    </a:lnTo>
                    <a:lnTo>
                      <a:pt x="1417" y="8649"/>
                    </a:lnTo>
                    <a:lnTo>
                      <a:pt x="1435" y="8724"/>
                    </a:lnTo>
                    <a:lnTo>
                      <a:pt x="1454" y="8789"/>
                    </a:lnTo>
                    <a:lnTo>
                      <a:pt x="1491" y="8836"/>
                    </a:lnTo>
                    <a:lnTo>
                      <a:pt x="1510" y="8854"/>
                    </a:lnTo>
                    <a:lnTo>
                      <a:pt x="1538" y="8873"/>
                    </a:lnTo>
                    <a:lnTo>
                      <a:pt x="1594" y="8892"/>
                    </a:lnTo>
                    <a:lnTo>
                      <a:pt x="1659" y="8901"/>
                    </a:lnTo>
                    <a:lnTo>
                      <a:pt x="1873" y="8901"/>
                    </a:lnTo>
                    <a:lnTo>
                      <a:pt x="1939" y="8920"/>
                    </a:lnTo>
                    <a:lnTo>
                      <a:pt x="1985" y="8947"/>
                    </a:lnTo>
                    <a:lnTo>
                      <a:pt x="2023" y="8994"/>
                    </a:lnTo>
                    <a:lnTo>
                      <a:pt x="2051" y="9059"/>
                    </a:lnTo>
                    <a:lnTo>
                      <a:pt x="2097" y="9208"/>
                    </a:lnTo>
                    <a:lnTo>
                      <a:pt x="2116" y="9283"/>
                    </a:lnTo>
                    <a:lnTo>
                      <a:pt x="2144" y="9358"/>
                    </a:lnTo>
                    <a:lnTo>
                      <a:pt x="2172" y="9413"/>
                    </a:lnTo>
                    <a:lnTo>
                      <a:pt x="2190" y="9441"/>
                    </a:lnTo>
                    <a:lnTo>
                      <a:pt x="2218" y="9460"/>
                    </a:lnTo>
                    <a:lnTo>
                      <a:pt x="2237" y="9469"/>
                    </a:lnTo>
                    <a:lnTo>
                      <a:pt x="2265" y="9479"/>
                    </a:lnTo>
                    <a:lnTo>
                      <a:pt x="2330" y="9488"/>
                    </a:lnTo>
                    <a:lnTo>
                      <a:pt x="2395" y="9479"/>
                    </a:lnTo>
                    <a:lnTo>
                      <a:pt x="2470" y="9469"/>
                    </a:lnTo>
                    <a:lnTo>
                      <a:pt x="2535" y="9460"/>
                    </a:lnTo>
                    <a:lnTo>
                      <a:pt x="2610" y="9451"/>
                    </a:lnTo>
                    <a:lnTo>
                      <a:pt x="2666" y="9451"/>
                    </a:lnTo>
                    <a:lnTo>
                      <a:pt x="2722" y="9469"/>
                    </a:lnTo>
                    <a:lnTo>
                      <a:pt x="2768" y="9507"/>
                    </a:lnTo>
                    <a:lnTo>
                      <a:pt x="2805" y="9563"/>
                    </a:lnTo>
                    <a:lnTo>
                      <a:pt x="2843" y="9628"/>
                    </a:lnTo>
                    <a:lnTo>
                      <a:pt x="2871" y="9702"/>
                    </a:lnTo>
                    <a:lnTo>
                      <a:pt x="2908" y="9777"/>
                    </a:lnTo>
                    <a:lnTo>
                      <a:pt x="2936" y="9842"/>
                    </a:lnTo>
                    <a:lnTo>
                      <a:pt x="2982" y="9898"/>
                    </a:lnTo>
                    <a:lnTo>
                      <a:pt x="3001" y="9917"/>
                    </a:lnTo>
                    <a:lnTo>
                      <a:pt x="3029" y="9926"/>
                    </a:lnTo>
                    <a:lnTo>
                      <a:pt x="3048" y="9935"/>
                    </a:lnTo>
                    <a:lnTo>
                      <a:pt x="3085" y="9945"/>
                    </a:lnTo>
                    <a:lnTo>
                      <a:pt x="3141" y="9935"/>
                    </a:lnTo>
                    <a:lnTo>
                      <a:pt x="3206" y="9917"/>
                    </a:lnTo>
                    <a:lnTo>
                      <a:pt x="3271" y="9889"/>
                    </a:lnTo>
                    <a:lnTo>
                      <a:pt x="3346" y="9870"/>
                    </a:lnTo>
                    <a:lnTo>
                      <a:pt x="3411" y="9842"/>
                    </a:lnTo>
                    <a:lnTo>
                      <a:pt x="3467" y="9833"/>
                    </a:lnTo>
                    <a:lnTo>
                      <a:pt x="3532" y="9842"/>
                    </a:lnTo>
                    <a:lnTo>
                      <a:pt x="3579" y="9879"/>
                    </a:lnTo>
                    <a:lnTo>
                      <a:pt x="3625" y="9926"/>
                    </a:lnTo>
                    <a:lnTo>
                      <a:pt x="3663" y="9982"/>
                    </a:lnTo>
                    <a:lnTo>
                      <a:pt x="3709" y="10047"/>
                    </a:lnTo>
                    <a:lnTo>
                      <a:pt x="3747" y="10112"/>
                    </a:lnTo>
                    <a:lnTo>
                      <a:pt x="3793" y="10168"/>
                    </a:lnTo>
                    <a:lnTo>
                      <a:pt x="3840" y="10215"/>
                    </a:lnTo>
                    <a:lnTo>
                      <a:pt x="3868" y="10234"/>
                    </a:lnTo>
                    <a:lnTo>
                      <a:pt x="3896" y="10243"/>
                    </a:lnTo>
                    <a:lnTo>
                      <a:pt x="3952" y="10243"/>
                    </a:lnTo>
                    <a:lnTo>
                      <a:pt x="4008" y="10224"/>
                    </a:lnTo>
                    <a:lnTo>
                      <a:pt x="4073" y="10196"/>
                    </a:lnTo>
                    <a:lnTo>
                      <a:pt x="4138" y="10159"/>
                    </a:lnTo>
                    <a:lnTo>
                      <a:pt x="4194" y="10122"/>
                    </a:lnTo>
                    <a:lnTo>
                      <a:pt x="4259" y="10094"/>
                    </a:lnTo>
                    <a:lnTo>
                      <a:pt x="4324" y="10075"/>
                    </a:lnTo>
                    <a:lnTo>
                      <a:pt x="4352" y="10066"/>
                    </a:lnTo>
                    <a:lnTo>
                      <a:pt x="4380" y="10075"/>
                    </a:lnTo>
                    <a:lnTo>
                      <a:pt x="4427" y="10094"/>
                    </a:lnTo>
                    <a:lnTo>
                      <a:pt x="4483" y="10131"/>
                    </a:lnTo>
                    <a:lnTo>
                      <a:pt x="4529" y="10187"/>
                    </a:lnTo>
                    <a:lnTo>
                      <a:pt x="4585" y="10243"/>
                    </a:lnTo>
                    <a:lnTo>
                      <a:pt x="4632" y="10299"/>
                    </a:lnTo>
                    <a:lnTo>
                      <a:pt x="4688" y="10345"/>
                    </a:lnTo>
                    <a:lnTo>
                      <a:pt x="4735" y="10383"/>
                    </a:lnTo>
                    <a:lnTo>
                      <a:pt x="4762" y="10392"/>
                    </a:lnTo>
                    <a:lnTo>
                      <a:pt x="4790" y="10401"/>
                    </a:lnTo>
                    <a:lnTo>
                      <a:pt x="4818" y="10401"/>
                    </a:lnTo>
                    <a:lnTo>
                      <a:pt x="4846" y="10392"/>
                    </a:lnTo>
                    <a:lnTo>
                      <a:pt x="4902" y="10364"/>
                    </a:lnTo>
                    <a:lnTo>
                      <a:pt x="4958" y="10327"/>
                    </a:lnTo>
                    <a:lnTo>
                      <a:pt x="5023" y="10280"/>
                    </a:lnTo>
                    <a:lnTo>
                      <a:pt x="5079" y="10234"/>
                    </a:lnTo>
                    <a:lnTo>
                      <a:pt x="5135" y="10187"/>
                    </a:lnTo>
                    <a:lnTo>
                      <a:pt x="5191" y="10159"/>
                    </a:lnTo>
                    <a:lnTo>
                      <a:pt x="5247" y="10150"/>
                    </a:lnTo>
                    <a:lnTo>
                      <a:pt x="5303" y="10159"/>
                    </a:lnTo>
                    <a:lnTo>
                      <a:pt x="5359" y="10187"/>
                    </a:lnTo>
                    <a:lnTo>
                      <a:pt x="5424" y="10234"/>
                    </a:lnTo>
                    <a:lnTo>
                      <a:pt x="5480" y="10280"/>
                    </a:lnTo>
                    <a:lnTo>
                      <a:pt x="5536" y="10327"/>
                    </a:lnTo>
                    <a:lnTo>
                      <a:pt x="5592" y="10364"/>
                    </a:lnTo>
                    <a:lnTo>
                      <a:pt x="5648" y="10392"/>
                    </a:lnTo>
                    <a:lnTo>
                      <a:pt x="5676" y="10401"/>
                    </a:lnTo>
                    <a:lnTo>
                      <a:pt x="5704" y="10401"/>
                    </a:lnTo>
                    <a:lnTo>
                      <a:pt x="5732" y="10392"/>
                    </a:lnTo>
                    <a:lnTo>
                      <a:pt x="5760" y="10383"/>
                    </a:lnTo>
                    <a:lnTo>
                      <a:pt x="5816" y="10345"/>
                    </a:lnTo>
                    <a:lnTo>
                      <a:pt x="5862" y="10299"/>
                    </a:lnTo>
                    <a:lnTo>
                      <a:pt x="5909" y="10243"/>
                    </a:lnTo>
                    <a:lnTo>
                      <a:pt x="5965" y="10187"/>
                    </a:lnTo>
                    <a:lnTo>
                      <a:pt x="6011" y="10131"/>
                    </a:lnTo>
                    <a:lnTo>
                      <a:pt x="6067" y="10094"/>
                    </a:lnTo>
                    <a:lnTo>
                      <a:pt x="6123" y="10075"/>
                    </a:lnTo>
                    <a:lnTo>
                      <a:pt x="6151" y="10066"/>
                    </a:lnTo>
                    <a:lnTo>
                      <a:pt x="6179" y="10075"/>
                    </a:lnTo>
                    <a:lnTo>
                      <a:pt x="6235" y="10094"/>
                    </a:lnTo>
                    <a:lnTo>
                      <a:pt x="6300" y="10122"/>
                    </a:lnTo>
                    <a:lnTo>
                      <a:pt x="6365" y="10159"/>
                    </a:lnTo>
                    <a:lnTo>
                      <a:pt x="6431" y="10196"/>
                    </a:lnTo>
                    <a:lnTo>
                      <a:pt x="6487" y="10224"/>
                    </a:lnTo>
                    <a:lnTo>
                      <a:pt x="6552" y="10243"/>
                    </a:lnTo>
                    <a:lnTo>
                      <a:pt x="6608" y="10243"/>
                    </a:lnTo>
                    <a:lnTo>
                      <a:pt x="6626" y="10234"/>
                    </a:lnTo>
                    <a:lnTo>
                      <a:pt x="6654" y="10215"/>
                    </a:lnTo>
                    <a:lnTo>
                      <a:pt x="6701" y="10168"/>
                    </a:lnTo>
                    <a:lnTo>
                      <a:pt x="6747" y="10112"/>
                    </a:lnTo>
                    <a:lnTo>
                      <a:pt x="6785" y="10047"/>
                    </a:lnTo>
                    <a:lnTo>
                      <a:pt x="6831" y="9982"/>
                    </a:lnTo>
                    <a:lnTo>
                      <a:pt x="6869" y="9926"/>
                    </a:lnTo>
                    <a:lnTo>
                      <a:pt x="6915" y="9879"/>
                    </a:lnTo>
                    <a:lnTo>
                      <a:pt x="6971" y="9842"/>
                    </a:lnTo>
                    <a:lnTo>
                      <a:pt x="7027" y="9833"/>
                    </a:lnTo>
                    <a:lnTo>
                      <a:pt x="7092" y="9842"/>
                    </a:lnTo>
                    <a:lnTo>
                      <a:pt x="7158" y="9870"/>
                    </a:lnTo>
                    <a:lnTo>
                      <a:pt x="7223" y="9889"/>
                    </a:lnTo>
                    <a:lnTo>
                      <a:pt x="7288" y="9917"/>
                    </a:lnTo>
                    <a:lnTo>
                      <a:pt x="7353" y="9935"/>
                    </a:lnTo>
                    <a:lnTo>
                      <a:pt x="7418" y="9945"/>
                    </a:lnTo>
                    <a:lnTo>
                      <a:pt x="7446" y="9935"/>
                    </a:lnTo>
                    <a:lnTo>
                      <a:pt x="7474" y="9926"/>
                    </a:lnTo>
                    <a:lnTo>
                      <a:pt x="7493" y="9917"/>
                    </a:lnTo>
                    <a:lnTo>
                      <a:pt x="7521" y="9898"/>
                    </a:lnTo>
                    <a:lnTo>
                      <a:pt x="7558" y="9842"/>
                    </a:lnTo>
                    <a:lnTo>
                      <a:pt x="7596" y="9777"/>
                    </a:lnTo>
                    <a:lnTo>
                      <a:pt x="7624" y="9702"/>
                    </a:lnTo>
                    <a:lnTo>
                      <a:pt x="7661" y="9628"/>
                    </a:lnTo>
                    <a:lnTo>
                      <a:pt x="7689" y="9563"/>
                    </a:lnTo>
                    <a:lnTo>
                      <a:pt x="7726" y="9507"/>
                    </a:lnTo>
                    <a:lnTo>
                      <a:pt x="7773" y="9469"/>
                    </a:lnTo>
                    <a:lnTo>
                      <a:pt x="7829" y="9451"/>
                    </a:lnTo>
                    <a:lnTo>
                      <a:pt x="7894" y="9451"/>
                    </a:lnTo>
                    <a:lnTo>
                      <a:pt x="7959" y="9460"/>
                    </a:lnTo>
                    <a:lnTo>
                      <a:pt x="8034" y="9469"/>
                    </a:lnTo>
                    <a:lnTo>
                      <a:pt x="8099" y="9479"/>
                    </a:lnTo>
                    <a:lnTo>
                      <a:pt x="8164" y="9488"/>
                    </a:lnTo>
                    <a:lnTo>
                      <a:pt x="8229" y="9479"/>
                    </a:lnTo>
                    <a:lnTo>
                      <a:pt x="8257" y="9469"/>
                    </a:lnTo>
                    <a:lnTo>
                      <a:pt x="8285" y="9460"/>
                    </a:lnTo>
                    <a:lnTo>
                      <a:pt x="8304" y="9441"/>
                    </a:lnTo>
                    <a:lnTo>
                      <a:pt x="8322" y="9413"/>
                    </a:lnTo>
                    <a:lnTo>
                      <a:pt x="8350" y="9358"/>
                    </a:lnTo>
                    <a:lnTo>
                      <a:pt x="8378" y="9283"/>
                    </a:lnTo>
                    <a:lnTo>
                      <a:pt x="8397" y="9208"/>
                    </a:lnTo>
                    <a:lnTo>
                      <a:pt x="8444" y="9059"/>
                    </a:lnTo>
                    <a:lnTo>
                      <a:pt x="8472" y="8994"/>
                    </a:lnTo>
                    <a:lnTo>
                      <a:pt x="8509" y="8947"/>
                    </a:lnTo>
                    <a:lnTo>
                      <a:pt x="8565" y="8920"/>
                    </a:lnTo>
                    <a:lnTo>
                      <a:pt x="8621" y="8901"/>
                    </a:lnTo>
                    <a:lnTo>
                      <a:pt x="8835" y="8901"/>
                    </a:lnTo>
                    <a:lnTo>
                      <a:pt x="8900" y="8892"/>
                    </a:lnTo>
                    <a:lnTo>
                      <a:pt x="8965" y="8873"/>
                    </a:lnTo>
                    <a:lnTo>
                      <a:pt x="8984" y="8854"/>
                    </a:lnTo>
                    <a:lnTo>
                      <a:pt x="9012" y="8836"/>
                    </a:lnTo>
                    <a:lnTo>
                      <a:pt x="9040" y="8789"/>
                    </a:lnTo>
                    <a:lnTo>
                      <a:pt x="9068" y="8724"/>
                    </a:lnTo>
                    <a:lnTo>
                      <a:pt x="9077" y="8649"/>
                    </a:lnTo>
                    <a:lnTo>
                      <a:pt x="9087" y="8565"/>
                    </a:lnTo>
                    <a:lnTo>
                      <a:pt x="9105" y="8416"/>
                    </a:lnTo>
                    <a:lnTo>
                      <a:pt x="9124" y="8351"/>
                    </a:lnTo>
                    <a:lnTo>
                      <a:pt x="9152" y="8295"/>
                    </a:lnTo>
                    <a:lnTo>
                      <a:pt x="9198" y="8258"/>
                    </a:lnTo>
                    <a:lnTo>
                      <a:pt x="9254" y="8230"/>
                    </a:lnTo>
                    <a:lnTo>
                      <a:pt x="9320" y="8202"/>
                    </a:lnTo>
                    <a:lnTo>
                      <a:pt x="9394" y="8193"/>
                    </a:lnTo>
                    <a:lnTo>
                      <a:pt x="9459" y="8174"/>
                    </a:lnTo>
                    <a:lnTo>
                      <a:pt x="9525" y="8155"/>
                    </a:lnTo>
                    <a:lnTo>
                      <a:pt x="9581" y="8127"/>
                    </a:lnTo>
                    <a:lnTo>
                      <a:pt x="9609" y="8099"/>
                    </a:lnTo>
                    <a:lnTo>
                      <a:pt x="9627" y="8081"/>
                    </a:lnTo>
                    <a:lnTo>
                      <a:pt x="9646" y="8025"/>
                    </a:lnTo>
                    <a:lnTo>
                      <a:pt x="9655" y="7960"/>
                    </a:lnTo>
                    <a:lnTo>
                      <a:pt x="9655" y="7876"/>
                    </a:lnTo>
                    <a:lnTo>
                      <a:pt x="9655" y="7801"/>
                    </a:lnTo>
                    <a:lnTo>
                      <a:pt x="9646" y="7643"/>
                    </a:lnTo>
                    <a:lnTo>
                      <a:pt x="9655" y="7568"/>
                    </a:lnTo>
                    <a:lnTo>
                      <a:pt x="9674" y="7512"/>
                    </a:lnTo>
                    <a:lnTo>
                      <a:pt x="9711" y="7466"/>
                    </a:lnTo>
                    <a:lnTo>
                      <a:pt x="9767" y="7428"/>
                    </a:lnTo>
                    <a:lnTo>
                      <a:pt x="9823" y="7391"/>
                    </a:lnTo>
                    <a:lnTo>
                      <a:pt x="9888" y="7363"/>
                    </a:lnTo>
                    <a:lnTo>
                      <a:pt x="9953" y="7326"/>
                    </a:lnTo>
                    <a:lnTo>
                      <a:pt x="10019" y="7289"/>
                    </a:lnTo>
                    <a:lnTo>
                      <a:pt x="10065" y="7251"/>
                    </a:lnTo>
                    <a:lnTo>
                      <a:pt x="10093" y="7195"/>
                    </a:lnTo>
                    <a:lnTo>
                      <a:pt x="10112" y="7140"/>
                    </a:lnTo>
                    <a:lnTo>
                      <a:pt x="10112" y="7065"/>
                    </a:lnTo>
                    <a:lnTo>
                      <a:pt x="10093" y="7000"/>
                    </a:lnTo>
                    <a:lnTo>
                      <a:pt x="10074" y="6916"/>
                    </a:lnTo>
                    <a:lnTo>
                      <a:pt x="10037" y="6767"/>
                    </a:lnTo>
                    <a:lnTo>
                      <a:pt x="10028" y="6692"/>
                    </a:lnTo>
                    <a:lnTo>
                      <a:pt x="10037" y="6636"/>
                    </a:lnTo>
                    <a:lnTo>
                      <a:pt x="10065" y="6580"/>
                    </a:lnTo>
                    <a:lnTo>
                      <a:pt x="10112" y="6524"/>
                    </a:lnTo>
                    <a:lnTo>
                      <a:pt x="10168" y="6478"/>
                    </a:lnTo>
                    <a:lnTo>
                      <a:pt x="10224" y="6431"/>
                    </a:lnTo>
                    <a:lnTo>
                      <a:pt x="10280" y="6385"/>
                    </a:lnTo>
                    <a:lnTo>
                      <a:pt x="10335" y="6338"/>
                    </a:lnTo>
                    <a:lnTo>
                      <a:pt x="10373" y="6282"/>
                    </a:lnTo>
                    <a:lnTo>
                      <a:pt x="10391" y="6226"/>
                    </a:lnTo>
                    <a:lnTo>
                      <a:pt x="10401" y="6161"/>
                    </a:lnTo>
                    <a:lnTo>
                      <a:pt x="10382" y="6096"/>
                    </a:lnTo>
                    <a:lnTo>
                      <a:pt x="10354" y="6031"/>
                    </a:lnTo>
                    <a:lnTo>
                      <a:pt x="10317" y="5956"/>
                    </a:lnTo>
                    <a:lnTo>
                      <a:pt x="10280" y="5891"/>
                    </a:lnTo>
                    <a:lnTo>
                      <a:pt x="10252" y="5816"/>
                    </a:lnTo>
                    <a:lnTo>
                      <a:pt x="10233" y="5751"/>
                    </a:lnTo>
                    <a:lnTo>
                      <a:pt x="10233" y="5686"/>
                    </a:lnTo>
                    <a:lnTo>
                      <a:pt x="10242" y="5620"/>
                    </a:lnTo>
                    <a:lnTo>
                      <a:pt x="10280" y="5565"/>
                    </a:lnTo>
                    <a:lnTo>
                      <a:pt x="10373" y="5443"/>
                    </a:lnTo>
                    <a:lnTo>
                      <a:pt x="10419" y="5388"/>
                    </a:lnTo>
                    <a:lnTo>
                      <a:pt x="10457" y="5322"/>
                    </a:lnTo>
                    <a:lnTo>
                      <a:pt x="10485" y="5266"/>
                    </a:lnTo>
                    <a:lnTo>
                      <a:pt x="10494" y="5201"/>
                    </a:lnTo>
                    <a:lnTo>
                      <a:pt x="10485" y="5136"/>
                    </a:lnTo>
                    <a:lnTo>
                      <a:pt x="10457" y="5080"/>
                    </a:lnTo>
                    <a:lnTo>
                      <a:pt x="10419" y="5015"/>
                    </a:lnTo>
                    <a:lnTo>
                      <a:pt x="10373" y="4959"/>
                    </a:lnTo>
                    <a:lnTo>
                      <a:pt x="10317" y="4894"/>
                    </a:lnTo>
                    <a:lnTo>
                      <a:pt x="10280" y="4838"/>
                    </a:lnTo>
                    <a:lnTo>
                      <a:pt x="10242" y="4772"/>
                    </a:lnTo>
                    <a:lnTo>
                      <a:pt x="10233" y="4717"/>
                    </a:lnTo>
                    <a:lnTo>
                      <a:pt x="10233" y="4651"/>
                    </a:lnTo>
                    <a:lnTo>
                      <a:pt x="10252" y="4586"/>
                    </a:lnTo>
                    <a:lnTo>
                      <a:pt x="10280" y="4511"/>
                    </a:lnTo>
                    <a:lnTo>
                      <a:pt x="10317" y="4446"/>
                    </a:lnTo>
                    <a:lnTo>
                      <a:pt x="10354" y="4372"/>
                    </a:lnTo>
                    <a:lnTo>
                      <a:pt x="10382" y="4306"/>
                    </a:lnTo>
                    <a:lnTo>
                      <a:pt x="10401" y="4241"/>
                    </a:lnTo>
                    <a:lnTo>
                      <a:pt x="10391" y="4176"/>
                    </a:lnTo>
                    <a:lnTo>
                      <a:pt x="10373" y="4120"/>
                    </a:lnTo>
                    <a:lnTo>
                      <a:pt x="10335" y="4064"/>
                    </a:lnTo>
                    <a:lnTo>
                      <a:pt x="10280" y="4018"/>
                    </a:lnTo>
                    <a:lnTo>
                      <a:pt x="10224" y="3971"/>
                    </a:lnTo>
                    <a:lnTo>
                      <a:pt x="10168" y="3924"/>
                    </a:lnTo>
                    <a:lnTo>
                      <a:pt x="10112" y="3878"/>
                    </a:lnTo>
                    <a:lnTo>
                      <a:pt x="10065" y="3822"/>
                    </a:lnTo>
                    <a:lnTo>
                      <a:pt x="10037" y="3766"/>
                    </a:lnTo>
                    <a:lnTo>
                      <a:pt x="10028" y="3701"/>
                    </a:lnTo>
                    <a:lnTo>
                      <a:pt x="10037" y="3635"/>
                    </a:lnTo>
                    <a:lnTo>
                      <a:pt x="10074" y="3486"/>
                    </a:lnTo>
                    <a:lnTo>
                      <a:pt x="10093" y="3402"/>
                    </a:lnTo>
                    <a:lnTo>
                      <a:pt x="10112" y="3328"/>
                    </a:lnTo>
                    <a:lnTo>
                      <a:pt x="10112" y="3263"/>
                    </a:lnTo>
                    <a:lnTo>
                      <a:pt x="10102" y="3197"/>
                    </a:lnTo>
                    <a:lnTo>
                      <a:pt x="10065" y="3151"/>
                    </a:lnTo>
                    <a:lnTo>
                      <a:pt x="10019" y="3104"/>
                    </a:lnTo>
                    <a:lnTo>
                      <a:pt x="9953" y="3076"/>
                    </a:lnTo>
                    <a:lnTo>
                      <a:pt x="9888" y="3039"/>
                    </a:lnTo>
                    <a:lnTo>
                      <a:pt x="9823" y="3011"/>
                    </a:lnTo>
                    <a:lnTo>
                      <a:pt x="9767" y="2974"/>
                    </a:lnTo>
                    <a:lnTo>
                      <a:pt x="9711" y="2937"/>
                    </a:lnTo>
                    <a:lnTo>
                      <a:pt x="9674" y="2890"/>
                    </a:lnTo>
                    <a:lnTo>
                      <a:pt x="9655" y="2825"/>
                    </a:lnTo>
                    <a:lnTo>
                      <a:pt x="9646" y="2759"/>
                    </a:lnTo>
                    <a:lnTo>
                      <a:pt x="9655" y="2601"/>
                    </a:lnTo>
                    <a:lnTo>
                      <a:pt x="9655" y="2517"/>
                    </a:lnTo>
                    <a:lnTo>
                      <a:pt x="9664" y="2443"/>
                    </a:lnTo>
                    <a:lnTo>
                      <a:pt x="9646" y="2377"/>
                    </a:lnTo>
                    <a:lnTo>
                      <a:pt x="9627" y="2321"/>
                    </a:lnTo>
                    <a:lnTo>
                      <a:pt x="9609" y="2293"/>
                    </a:lnTo>
                    <a:lnTo>
                      <a:pt x="9581" y="2275"/>
                    </a:lnTo>
                    <a:lnTo>
                      <a:pt x="9525" y="2247"/>
                    </a:lnTo>
                    <a:lnTo>
                      <a:pt x="9459" y="2228"/>
                    </a:lnTo>
                    <a:lnTo>
                      <a:pt x="9394" y="2210"/>
                    </a:lnTo>
                    <a:lnTo>
                      <a:pt x="9320" y="2191"/>
                    </a:lnTo>
                    <a:lnTo>
                      <a:pt x="9254" y="2172"/>
                    </a:lnTo>
                    <a:lnTo>
                      <a:pt x="9198" y="2144"/>
                    </a:lnTo>
                    <a:lnTo>
                      <a:pt x="9152" y="2107"/>
                    </a:lnTo>
                    <a:lnTo>
                      <a:pt x="9124" y="2051"/>
                    </a:lnTo>
                    <a:lnTo>
                      <a:pt x="9105" y="1986"/>
                    </a:lnTo>
                    <a:lnTo>
                      <a:pt x="9087" y="1828"/>
                    </a:lnTo>
                    <a:lnTo>
                      <a:pt x="9077" y="1753"/>
                    </a:lnTo>
                    <a:lnTo>
                      <a:pt x="9068" y="1678"/>
                    </a:lnTo>
                    <a:lnTo>
                      <a:pt x="9040" y="1613"/>
                    </a:lnTo>
                    <a:lnTo>
                      <a:pt x="9012" y="1557"/>
                    </a:lnTo>
                    <a:lnTo>
                      <a:pt x="8984" y="1539"/>
                    </a:lnTo>
                    <a:lnTo>
                      <a:pt x="8965" y="1529"/>
                    </a:lnTo>
                    <a:lnTo>
                      <a:pt x="8900" y="1511"/>
                    </a:lnTo>
                    <a:lnTo>
                      <a:pt x="8835" y="1501"/>
                    </a:lnTo>
                    <a:lnTo>
                      <a:pt x="8695" y="1501"/>
                    </a:lnTo>
                    <a:lnTo>
                      <a:pt x="8621" y="1492"/>
                    </a:lnTo>
                    <a:lnTo>
                      <a:pt x="8565" y="1483"/>
                    </a:lnTo>
                    <a:lnTo>
                      <a:pt x="8509" y="1455"/>
                    </a:lnTo>
                    <a:lnTo>
                      <a:pt x="8472" y="1399"/>
                    </a:lnTo>
                    <a:lnTo>
                      <a:pt x="8444" y="1343"/>
                    </a:lnTo>
                    <a:lnTo>
                      <a:pt x="8397" y="1194"/>
                    </a:lnTo>
                    <a:lnTo>
                      <a:pt x="8378" y="1110"/>
                    </a:lnTo>
                    <a:lnTo>
                      <a:pt x="8350" y="1045"/>
                    </a:lnTo>
                    <a:lnTo>
                      <a:pt x="8322" y="979"/>
                    </a:lnTo>
                    <a:lnTo>
                      <a:pt x="8304" y="961"/>
                    </a:lnTo>
                    <a:lnTo>
                      <a:pt x="8285" y="942"/>
                    </a:lnTo>
                    <a:lnTo>
                      <a:pt x="8257" y="924"/>
                    </a:lnTo>
                    <a:lnTo>
                      <a:pt x="8229" y="914"/>
                    </a:lnTo>
                    <a:lnTo>
                      <a:pt x="8099" y="914"/>
                    </a:lnTo>
                    <a:lnTo>
                      <a:pt x="8034" y="933"/>
                    </a:lnTo>
                    <a:lnTo>
                      <a:pt x="7959" y="942"/>
                    </a:lnTo>
                    <a:lnTo>
                      <a:pt x="7894" y="952"/>
                    </a:lnTo>
                    <a:lnTo>
                      <a:pt x="7829" y="952"/>
                    </a:lnTo>
                    <a:lnTo>
                      <a:pt x="7773" y="933"/>
                    </a:lnTo>
                    <a:lnTo>
                      <a:pt x="7726" y="886"/>
                    </a:lnTo>
                    <a:lnTo>
                      <a:pt x="7689" y="830"/>
                    </a:lnTo>
                    <a:lnTo>
                      <a:pt x="7661" y="765"/>
                    </a:lnTo>
                    <a:lnTo>
                      <a:pt x="7624" y="700"/>
                    </a:lnTo>
                    <a:lnTo>
                      <a:pt x="7596" y="625"/>
                    </a:lnTo>
                    <a:lnTo>
                      <a:pt x="7558" y="560"/>
                    </a:lnTo>
                    <a:lnTo>
                      <a:pt x="7521" y="504"/>
                    </a:lnTo>
                    <a:lnTo>
                      <a:pt x="7493" y="486"/>
                    </a:lnTo>
                    <a:lnTo>
                      <a:pt x="7474" y="467"/>
                    </a:lnTo>
                    <a:lnTo>
                      <a:pt x="7446" y="458"/>
                    </a:lnTo>
                    <a:lnTo>
                      <a:pt x="7418" y="458"/>
                    </a:lnTo>
                    <a:lnTo>
                      <a:pt x="7353" y="467"/>
                    </a:lnTo>
                    <a:lnTo>
                      <a:pt x="7288" y="486"/>
                    </a:lnTo>
                    <a:lnTo>
                      <a:pt x="7223" y="504"/>
                    </a:lnTo>
                    <a:lnTo>
                      <a:pt x="7158" y="532"/>
                    </a:lnTo>
                    <a:lnTo>
                      <a:pt x="7092" y="551"/>
                    </a:lnTo>
                    <a:lnTo>
                      <a:pt x="7027" y="560"/>
                    </a:lnTo>
                    <a:lnTo>
                      <a:pt x="6971" y="551"/>
                    </a:lnTo>
                    <a:lnTo>
                      <a:pt x="6915" y="523"/>
                    </a:lnTo>
                    <a:lnTo>
                      <a:pt x="6869" y="476"/>
                    </a:lnTo>
                    <a:lnTo>
                      <a:pt x="6831" y="420"/>
                    </a:lnTo>
                    <a:lnTo>
                      <a:pt x="6785" y="355"/>
                    </a:lnTo>
                    <a:lnTo>
                      <a:pt x="6747" y="290"/>
                    </a:lnTo>
                    <a:lnTo>
                      <a:pt x="6701" y="225"/>
                    </a:lnTo>
                    <a:lnTo>
                      <a:pt x="6654" y="178"/>
                    </a:lnTo>
                    <a:lnTo>
                      <a:pt x="6626" y="169"/>
                    </a:lnTo>
                    <a:lnTo>
                      <a:pt x="6608" y="159"/>
                    </a:lnTo>
                    <a:lnTo>
                      <a:pt x="6580" y="150"/>
                    </a:lnTo>
                    <a:lnTo>
                      <a:pt x="6552" y="150"/>
                    </a:lnTo>
                    <a:lnTo>
                      <a:pt x="6487" y="169"/>
                    </a:lnTo>
                    <a:lnTo>
                      <a:pt x="6431" y="197"/>
                    </a:lnTo>
                    <a:lnTo>
                      <a:pt x="6365" y="234"/>
                    </a:lnTo>
                    <a:lnTo>
                      <a:pt x="6300" y="271"/>
                    </a:lnTo>
                    <a:lnTo>
                      <a:pt x="6235" y="308"/>
                    </a:lnTo>
                    <a:lnTo>
                      <a:pt x="6179" y="327"/>
                    </a:lnTo>
                    <a:lnTo>
                      <a:pt x="6123" y="327"/>
                    </a:lnTo>
                    <a:lnTo>
                      <a:pt x="6067" y="308"/>
                    </a:lnTo>
                    <a:lnTo>
                      <a:pt x="6011" y="271"/>
                    </a:lnTo>
                    <a:lnTo>
                      <a:pt x="5965" y="215"/>
                    </a:lnTo>
                    <a:lnTo>
                      <a:pt x="5909" y="159"/>
                    </a:lnTo>
                    <a:lnTo>
                      <a:pt x="5862" y="103"/>
                    </a:lnTo>
                    <a:lnTo>
                      <a:pt x="5816" y="57"/>
                    </a:lnTo>
                    <a:lnTo>
                      <a:pt x="5760" y="20"/>
                    </a:lnTo>
                    <a:lnTo>
                      <a:pt x="5732" y="1"/>
                    </a:lnTo>
                    <a:lnTo>
                      <a:pt x="5676" y="1"/>
                    </a:lnTo>
                    <a:lnTo>
                      <a:pt x="5648" y="10"/>
                    </a:lnTo>
                    <a:lnTo>
                      <a:pt x="5592" y="38"/>
                    </a:lnTo>
                    <a:lnTo>
                      <a:pt x="5536" y="76"/>
                    </a:lnTo>
                    <a:lnTo>
                      <a:pt x="5480" y="122"/>
                    </a:lnTo>
                    <a:lnTo>
                      <a:pt x="5424" y="169"/>
                    </a:lnTo>
                    <a:lnTo>
                      <a:pt x="5359" y="215"/>
                    </a:lnTo>
                    <a:lnTo>
                      <a:pt x="5303" y="243"/>
                    </a:lnTo>
                    <a:lnTo>
                      <a:pt x="5247" y="253"/>
                    </a:lnTo>
                    <a:lnTo>
                      <a:pt x="5191" y="243"/>
                    </a:lnTo>
                    <a:lnTo>
                      <a:pt x="5135" y="215"/>
                    </a:lnTo>
                    <a:lnTo>
                      <a:pt x="5079" y="169"/>
                    </a:lnTo>
                    <a:lnTo>
                      <a:pt x="5023" y="122"/>
                    </a:lnTo>
                    <a:lnTo>
                      <a:pt x="4958" y="76"/>
                    </a:lnTo>
                    <a:lnTo>
                      <a:pt x="4902" y="38"/>
                    </a:lnTo>
                    <a:lnTo>
                      <a:pt x="4846" y="10"/>
                    </a:lnTo>
                    <a:lnTo>
                      <a:pt x="481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5"/>
              <p:cNvSpPr/>
              <p:nvPr/>
            </p:nvSpPr>
            <p:spPr>
              <a:xfrm>
                <a:off x="6281333" y="3445823"/>
                <a:ext cx="221556" cy="219404"/>
              </a:xfrm>
              <a:custGeom>
                <a:rect b="b" l="l" r="r" t="t"/>
                <a:pathLst>
                  <a:path extrusionOk="0" h="10402" w="10504">
                    <a:moveTo>
                      <a:pt x="4772" y="1"/>
                    </a:moveTo>
                    <a:lnTo>
                      <a:pt x="4744" y="20"/>
                    </a:lnTo>
                    <a:lnTo>
                      <a:pt x="4688" y="57"/>
                    </a:lnTo>
                    <a:lnTo>
                      <a:pt x="4642" y="103"/>
                    </a:lnTo>
                    <a:lnTo>
                      <a:pt x="4586" y="159"/>
                    </a:lnTo>
                    <a:lnTo>
                      <a:pt x="4539" y="215"/>
                    </a:lnTo>
                    <a:lnTo>
                      <a:pt x="4483" y="271"/>
                    </a:lnTo>
                    <a:lnTo>
                      <a:pt x="4437" y="308"/>
                    </a:lnTo>
                    <a:lnTo>
                      <a:pt x="4381" y="327"/>
                    </a:lnTo>
                    <a:lnTo>
                      <a:pt x="4325" y="327"/>
                    </a:lnTo>
                    <a:lnTo>
                      <a:pt x="4260" y="308"/>
                    </a:lnTo>
                    <a:lnTo>
                      <a:pt x="4204" y="271"/>
                    </a:lnTo>
                    <a:lnTo>
                      <a:pt x="4138" y="234"/>
                    </a:lnTo>
                    <a:lnTo>
                      <a:pt x="4073" y="197"/>
                    </a:lnTo>
                    <a:lnTo>
                      <a:pt x="4008" y="169"/>
                    </a:lnTo>
                    <a:lnTo>
                      <a:pt x="3952" y="150"/>
                    </a:lnTo>
                    <a:lnTo>
                      <a:pt x="3924" y="150"/>
                    </a:lnTo>
                    <a:lnTo>
                      <a:pt x="3896" y="159"/>
                    </a:lnTo>
                    <a:lnTo>
                      <a:pt x="3868" y="169"/>
                    </a:lnTo>
                    <a:lnTo>
                      <a:pt x="3840" y="178"/>
                    </a:lnTo>
                    <a:lnTo>
                      <a:pt x="3794" y="225"/>
                    </a:lnTo>
                    <a:lnTo>
                      <a:pt x="3756" y="290"/>
                    </a:lnTo>
                    <a:lnTo>
                      <a:pt x="3710" y="355"/>
                    </a:lnTo>
                    <a:lnTo>
                      <a:pt x="3672" y="420"/>
                    </a:lnTo>
                    <a:lnTo>
                      <a:pt x="3626" y="476"/>
                    </a:lnTo>
                    <a:lnTo>
                      <a:pt x="3579" y="523"/>
                    </a:lnTo>
                    <a:lnTo>
                      <a:pt x="3533" y="551"/>
                    </a:lnTo>
                    <a:lnTo>
                      <a:pt x="3477" y="560"/>
                    </a:lnTo>
                    <a:lnTo>
                      <a:pt x="3411" y="551"/>
                    </a:lnTo>
                    <a:lnTo>
                      <a:pt x="3346" y="532"/>
                    </a:lnTo>
                    <a:lnTo>
                      <a:pt x="3281" y="504"/>
                    </a:lnTo>
                    <a:lnTo>
                      <a:pt x="3206" y="486"/>
                    </a:lnTo>
                    <a:lnTo>
                      <a:pt x="3141" y="467"/>
                    </a:lnTo>
                    <a:lnTo>
                      <a:pt x="3085" y="458"/>
                    </a:lnTo>
                    <a:lnTo>
                      <a:pt x="3057" y="458"/>
                    </a:lnTo>
                    <a:lnTo>
                      <a:pt x="3029" y="467"/>
                    </a:lnTo>
                    <a:lnTo>
                      <a:pt x="3001" y="486"/>
                    </a:lnTo>
                    <a:lnTo>
                      <a:pt x="2983" y="504"/>
                    </a:lnTo>
                    <a:lnTo>
                      <a:pt x="2945" y="560"/>
                    </a:lnTo>
                    <a:lnTo>
                      <a:pt x="2908" y="625"/>
                    </a:lnTo>
                    <a:lnTo>
                      <a:pt x="2871" y="700"/>
                    </a:lnTo>
                    <a:lnTo>
                      <a:pt x="2843" y="765"/>
                    </a:lnTo>
                    <a:lnTo>
                      <a:pt x="2806" y="830"/>
                    </a:lnTo>
                    <a:lnTo>
                      <a:pt x="2768" y="886"/>
                    </a:lnTo>
                    <a:lnTo>
                      <a:pt x="2722" y="933"/>
                    </a:lnTo>
                    <a:lnTo>
                      <a:pt x="2675" y="952"/>
                    </a:lnTo>
                    <a:lnTo>
                      <a:pt x="2610" y="952"/>
                    </a:lnTo>
                    <a:lnTo>
                      <a:pt x="2535" y="942"/>
                    </a:lnTo>
                    <a:lnTo>
                      <a:pt x="2470" y="933"/>
                    </a:lnTo>
                    <a:lnTo>
                      <a:pt x="2396" y="914"/>
                    </a:lnTo>
                    <a:lnTo>
                      <a:pt x="2274" y="914"/>
                    </a:lnTo>
                    <a:lnTo>
                      <a:pt x="2247" y="924"/>
                    </a:lnTo>
                    <a:lnTo>
                      <a:pt x="2219" y="942"/>
                    </a:lnTo>
                    <a:lnTo>
                      <a:pt x="2200" y="961"/>
                    </a:lnTo>
                    <a:lnTo>
                      <a:pt x="2181" y="979"/>
                    </a:lnTo>
                    <a:lnTo>
                      <a:pt x="2144" y="1045"/>
                    </a:lnTo>
                    <a:lnTo>
                      <a:pt x="2125" y="1110"/>
                    </a:lnTo>
                    <a:lnTo>
                      <a:pt x="2097" y="1194"/>
                    </a:lnTo>
                    <a:lnTo>
                      <a:pt x="2060" y="1343"/>
                    </a:lnTo>
                    <a:lnTo>
                      <a:pt x="2032" y="1399"/>
                    </a:lnTo>
                    <a:lnTo>
                      <a:pt x="1986" y="1445"/>
                    </a:lnTo>
                    <a:lnTo>
                      <a:pt x="1939" y="1483"/>
                    </a:lnTo>
                    <a:lnTo>
                      <a:pt x="1874" y="1492"/>
                    </a:lnTo>
                    <a:lnTo>
                      <a:pt x="1809" y="1501"/>
                    </a:lnTo>
                    <a:lnTo>
                      <a:pt x="1669" y="1501"/>
                    </a:lnTo>
                    <a:lnTo>
                      <a:pt x="1594" y="1511"/>
                    </a:lnTo>
                    <a:lnTo>
                      <a:pt x="1538" y="1529"/>
                    </a:lnTo>
                    <a:lnTo>
                      <a:pt x="1510" y="1539"/>
                    </a:lnTo>
                    <a:lnTo>
                      <a:pt x="1492" y="1557"/>
                    </a:lnTo>
                    <a:lnTo>
                      <a:pt x="1454" y="1613"/>
                    </a:lnTo>
                    <a:lnTo>
                      <a:pt x="1436" y="1678"/>
                    </a:lnTo>
                    <a:lnTo>
                      <a:pt x="1426" y="1753"/>
                    </a:lnTo>
                    <a:lnTo>
                      <a:pt x="1417" y="1828"/>
                    </a:lnTo>
                    <a:lnTo>
                      <a:pt x="1398" y="1986"/>
                    </a:lnTo>
                    <a:lnTo>
                      <a:pt x="1380" y="2051"/>
                    </a:lnTo>
                    <a:lnTo>
                      <a:pt x="1343" y="2107"/>
                    </a:lnTo>
                    <a:lnTo>
                      <a:pt x="1305" y="2144"/>
                    </a:lnTo>
                    <a:lnTo>
                      <a:pt x="1240" y="2172"/>
                    </a:lnTo>
                    <a:lnTo>
                      <a:pt x="1175" y="2191"/>
                    </a:lnTo>
                    <a:lnTo>
                      <a:pt x="1110" y="2210"/>
                    </a:lnTo>
                    <a:lnTo>
                      <a:pt x="1035" y="2228"/>
                    </a:lnTo>
                    <a:lnTo>
                      <a:pt x="970" y="2247"/>
                    </a:lnTo>
                    <a:lnTo>
                      <a:pt x="914" y="2275"/>
                    </a:lnTo>
                    <a:lnTo>
                      <a:pt x="895" y="2293"/>
                    </a:lnTo>
                    <a:lnTo>
                      <a:pt x="877" y="2321"/>
                    </a:lnTo>
                    <a:lnTo>
                      <a:pt x="849" y="2377"/>
                    </a:lnTo>
                    <a:lnTo>
                      <a:pt x="839" y="2443"/>
                    </a:lnTo>
                    <a:lnTo>
                      <a:pt x="839" y="2517"/>
                    </a:lnTo>
                    <a:lnTo>
                      <a:pt x="849" y="2601"/>
                    </a:lnTo>
                    <a:lnTo>
                      <a:pt x="858" y="2759"/>
                    </a:lnTo>
                    <a:lnTo>
                      <a:pt x="849" y="2825"/>
                    </a:lnTo>
                    <a:lnTo>
                      <a:pt x="830" y="2890"/>
                    </a:lnTo>
                    <a:lnTo>
                      <a:pt x="793" y="2937"/>
                    </a:lnTo>
                    <a:lnTo>
                      <a:pt x="737" y="2974"/>
                    </a:lnTo>
                    <a:lnTo>
                      <a:pt x="672" y="3011"/>
                    </a:lnTo>
                    <a:lnTo>
                      <a:pt x="606" y="3039"/>
                    </a:lnTo>
                    <a:lnTo>
                      <a:pt x="541" y="3076"/>
                    </a:lnTo>
                    <a:lnTo>
                      <a:pt x="485" y="3104"/>
                    </a:lnTo>
                    <a:lnTo>
                      <a:pt x="439" y="3151"/>
                    </a:lnTo>
                    <a:lnTo>
                      <a:pt x="401" y="3197"/>
                    </a:lnTo>
                    <a:lnTo>
                      <a:pt x="392" y="3263"/>
                    </a:lnTo>
                    <a:lnTo>
                      <a:pt x="392" y="3328"/>
                    </a:lnTo>
                    <a:lnTo>
                      <a:pt x="411" y="3402"/>
                    </a:lnTo>
                    <a:lnTo>
                      <a:pt x="429" y="3477"/>
                    </a:lnTo>
                    <a:lnTo>
                      <a:pt x="467" y="3635"/>
                    </a:lnTo>
                    <a:lnTo>
                      <a:pt x="467" y="3701"/>
                    </a:lnTo>
                    <a:lnTo>
                      <a:pt x="457" y="3766"/>
                    </a:lnTo>
                    <a:lnTo>
                      <a:pt x="429" y="3822"/>
                    </a:lnTo>
                    <a:lnTo>
                      <a:pt x="392" y="3878"/>
                    </a:lnTo>
                    <a:lnTo>
                      <a:pt x="336" y="3924"/>
                    </a:lnTo>
                    <a:lnTo>
                      <a:pt x="280" y="3971"/>
                    </a:lnTo>
                    <a:lnTo>
                      <a:pt x="215" y="4018"/>
                    </a:lnTo>
                    <a:lnTo>
                      <a:pt x="168" y="4064"/>
                    </a:lnTo>
                    <a:lnTo>
                      <a:pt x="131" y="4120"/>
                    </a:lnTo>
                    <a:lnTo>
                      <a:pt x="103" y="4176"/>
                    </a:lnTo>
                    <a:lnTo>
                      <a:pt x="103" y="4241"/>
                    </a:lnTo>
                    <a:lnTo>
                      <a:pt x="122" y="4306"/>
                    </a:lnTo>
                    <a:lnTo>
                      <a:pt x="150" y="4372"/>
                    </a:lnTo>
                    <a:lnTo>
                      <a:pt x="178" y="4446"/>
                    </a:lnTo>
                    <a:lnTo>
                      <a:pt x="215" y="4511"/>
                    </a:lnTo>
                    <a:lnTo>
                      <a:pt x="252" y="4586"/>
                    </a:lnTo>
                    <a:lnTo>
                      <a:pt x="271" y="4651"/>
                    </a:lnTo>
                    <a:lnTo>
                      <a:pt x="271" y="4717"/>
                    </a:lnTo>
                    <a:lnTo>
                      <a:pt x="252" y="4772"/>
                    </a:lnTo>
                    <a:lnTo>
                      <a:pt x="224" y="4838"/>
                    </a:lnTo>
                    <a:lnTo>
                      <a:pt x="178" y="4894"/>
                    </a:lnTo>
                    <a:lnTo>
                      <a:pt x="131" y="4959"/>
                    </a:lnTo>
                    <a:lnTo>
                      <a:pt x="84" y="5015"/>
                    </a:lnTo>
                    <a:lnTo>
                      <a:pt x="47" y="5080"/>
                    </a:lnTo>
                    <a:lnTo>
                      <a:pt x="19" y="5136"/>
                    </a:lnTo>
                    <a:lnTo>
                      <a:pt x="1" y="5201"/>
                    </a:lnTo>
                    <a:lnTo>
                      <a:pt x="19" y="5266"/>
                    </a:lnTo>
                    <a:lnTo>
                      <a:pt x="47" y="5322"/>
                    </a:lnTo>
                    <a:lnTo>
                      <a:pt x="84" y="5388"/>
                    </a:lnTo>
                    <a:lnTo>
                      <a:pt x="131" y="5443"/>
                    </a:lnTo>
                    <a:lnTo>
                      <a:pt x="178" y="5499"/>
                    </a:lnTo>
                    <a:lnTo>
                      <a:pt x="224" y="5565"/>
                    </a:lnTo>
                    <a:lnTo>
                      <a:pt x="252" y="5620"/>
                    </a:lnTo>
                    <a:lnTo>
                      <a:pt x="271" y="5686"/>
                    </a:lnTo>
                    <a:lnTo>
                      <a:pt x="271" y="5751"/>
                    </a:lnTo>
                    <a:lnTo>
                      <a:pt x="252" y="5816"/>
                    </a:lnTo>
                    <a:lnTo>
                      <a:pt x="215" y="5891"/>
                    </a:lnTo>
                    <a:lnTo>
                      <a:pt x="178" y="5956"/>
                    </a:lnTo>
                    <a:lnTo>
                      <a:pt x="150" y="6031"/>
                    </a:lnTo>
                    <a:lnTo>
                      <a:pt x="122" y="6096"/>
                    </a:lnTo>
                    <a:lnTo>
                      <a:pt x="103" y="6161"/>
                    </a:lnTo>
                    <a:lnTo>
                      <a:pt x="103" y="6226"/>
                    </a:lnTo>
                    <a:lnTo>
                      <a:pt x="131" y="6282"/>
                    </a:lnTo>
                    <a:lnTo>
                      <a:pt x="168" y="6338"/>
                    </a:lnTo>
                    <a:lnTo>
                      <a:pt x="215" y="6385"/>
                    </a:lnTo>
                    <a:lnTo>
                      <a:pt x="280" y="6431"/>
                    </a:lnTo>
                    <a:lnTo>
                      <a:pt x="336" y="6478"/>
                    </a:lnTo>
                    <a:lnTo>
                      <a:pt x="392" y="6524"/>
                    </a:lnTo>
                    <a:lnTo>
                      <a:pt x="429" y="6580"/>
                    </a:lnTo>
                    <a:lnTo>
                      <a:pt x="457" y="6636"/>
                    </a:lnTo>
                    <a:lnTo>
                      <a:pt x="467" y="6692"/>
                    </a:lnTo>
                    <a:lnTo>
                      <a:pt x="467" y="6767"/>
                    </a:lnTo>
                    <a:lnTo>
                      <a:pt x="429" y="6916"/>
                    </a:lnTo>
                    <a:lnTo>
                      <a:pt x="401" y="6990"/>
                    </a:lnTo>
                    <a:lnTo>
                      <a:pt x="392" y="7065"/>
                    </a:lnTo>
                    <a:lnTo>
                      <a:pt x="392" y="7140"/>
                    </a:lnTo>
                    <a:lnTo>
                      <a:pt x="401" y="7195"/>
                    </a:lnTo>
                    <a:lnTo>
                      <a:pt x="439" y="7251"/>
                    </a:lnTo>
                    <a:lnTo>
                      <a:pt x="485" y="7289"/>
                    </a:lnTo>
                    <a:lnTo>
                      <a:pt x="541" y="7326"/>
                    </a:lnTo>
                    <a:lnTo>
                      <a:pt x="606" y="7354"/>
                    </a:lnTo>
                    <a:lnTo>
                      <a:pt x="672" y="7391"/>
                    </a:lnTo>
                    <a:lnTo>
                      <a:pt x="737" y="7428"/>
                    </a:lnTo>
                    <a:lnTo>
                      <a:pt x="793" y="7466"/>
                    </a:lnTo>
                    <a:lnTo>
                      <a:pt x="830" y="7512"/>
                    </a:lnTo>
                    <a:lnTo>
                      <a:pt x="849" y="7568"/>
                    </a:lnTo>
                    <a:lnTo>
                      <a:pt x="858" y="7643"/>
                    </a:lnTo>
                    <a:lnTo>
                      <a:pt x="849" y="7801"/>
                    </a:lnTo>
                    <a:lnTo>
                      <a:pt x="839" y="7876"/>
                    </a:lnTo>
                    <a:lnTo>
                      <a:pt x="839" y="7950"/>
                    </a:lnTo>
                    <a:lnTo>
                      <a:pt x="849" y="8025"/>
                    </a:lnTo>
                    <a:lnTo>
                      <a:pt x="877" y="8081"/>
                    </a:lnTo>
                    <a:lnTo>
                      <a:pt x="895" y="8099"/>
                    </a:lnTo>
                    <a:lnTo>
                      <a:pt x="914" y="8118"/>
                    </a:lnTo>
                    <a:lnTo>
                      <a:pt x="970" y="8155"/>
                    </a:lnTo>
                    <a:lnTo>
                      <a:pt x="1035" y="8174"/>
                    </a:lnTo>
                    <a:lnTo>
                      <a:pt x="1110" y="8193"/>
                    </a:lnTo>
                    <a:lnTo>
                      <a:pt x="1175" y="8202"/>
                    </a:lnTo>
                    <a:lnTo>
                      <a:pt x="1240" y="8230"/>
                    </a:lnTo>
                    <a:lnTo>
                      <a:pt x="1305" y="8249"/>
                    </a:lnTo>
                    <a:lnTo>
                      <a:pt x="1343" y="8295"/>
                    </a:lnTo>
                    <a:lnTo>
                      <a:pt x="1380" y="8342"/>
                    </a:lnTo>
                    <a:lnTo>
                      <a:pt x="1398" y="8416"/>
                    </a:lnTo>
                    <a:lnTo>
                      <a:pt x="1417" y="8565"/>
                    </a:lnTo>
                    <a:lnTo>
                      <a:pt x="1426" y="8649"/>
                    </a:lnTo>
                    <a:lnTo>
                      <a:pt x="1436" y="8724"/>
                    </a:lnTo>
                    <a:lnTo>
                      <a:pt x="1454" y="8789"/>
                    </a:lnTo>
                    <a:lnTo>
                      <a:pt x="1492" y="8836"/>
                    </a:lnTo>
                    <a:lnTo>
                      <a:pt x="1510" y="8854"/>
                    </a:lnTo>
                    <a:lnTo>
                      <a:pt x="1538" y="8873"/>
                    </a:lnTo>
                    <a:lnTo>
                      <a:pt x="1594" y="8892"/>
                    </a:lnTo>
                    <a:lnTo>
                      <a:pt x="1669" y="8901"/>
                    </a:lnTo>
                    <a:lnTo>
                      <a:pt x="1874" y="8901"/>
                    </a:lnTo>
                    <a:lnTo>
                      <a:pt x="1939" y="8920"/>
                    </a:lnTo>
                    <a:lnTo>
                      <a:pt x="1986" y="8947"/>
                    </a:lnTo>
                    <a:lnTo>
                      <a:pt x="2023" y="8994"/>
                    </a:lnTo>
                    <a:lnTo>
                      <a:pt x="2060" y="9059"/>
                    </a:lnTo>
                    <a:lnTo>
                      <a:pt x="2097" y="9208"/>
                    </a:lnTo>
                    <a:lnTo>
                      <a:pt x="2125" y="9283"/>
                    </a:lnTo>
                    <a:lnTo>
                      <a:pt x="2144" y="9358"/>
                    </a:lnTo>
                    <a:lnTo>
                      <a:pt x="2172" y="9413"/>
                    </a:lnTo>
                    <a:lnTo>
                      <a:pt x="2200" y="9441"/>
                    </a:lnTo>
                    <a:lnTo>
                      <a:pt x="2219" y="9460"/>
                    </a:lnTo>
                    <a:lnTo>
                      <a:pt x="2247" y="9469"/>
                    </a:lnTo>
                    <a:lnTo>
                      <a:pt x="2274" y="9479"/>
                    </a:lnTo>
                    <a:lnTo>
                      <a:pt x="2330" y="9488"/>
                    </a:lnTo>
                    <a:lnTo>
                      <a:pt x="2396" y="9479"/>
                    </a:lnTo>
                    <a:lnTo>
                      <a:pt x="2470" y="9469"/>
                    </a:lnTo>
                    <a:lnTo>
                      <a:pt x="2535" y="9460"/>
                    </a:lnTo>
                    <a:lnTo>
                      <a:pt x="2610" y="9451"/>
                    </a:lnTo>
                    <a:lnTo>
                      <a:pt x="2675" y="9451"/>
                    </a:lnTo>
                    <a:lnTo>
                      <a:pt x="2722" y="9469"/>
                    </a:lnTo>
                    <a:lnTo>
                      <a:pt x="2768" y="9507"/>
                    </a:lnTo>
                    <a:lnTo>
                      <a:pt x="2806" y="9563"/>
                    </a:lnTo>
                    <a:lnTo>
                      <a:pt x="2843" y="9628"/>
                    </a:lnTo>
                    <a:lnTo>
                      <a:pt x="2871" y="9702"/>
                    </a:lnTo>
                    <a:lnTo>
                      <a:pt x="2908" y="9777"/>
                    </a:lnTo>
                    <a:lnTo>
                      <a:pt x="2945" y="9842"/>
                    </a:lnTo>
                    <a:lnTo>
                      <a:pt x="2983" y="9898"/>
                    </a:lnTo>
                    <a:lnTo>
                      <a:pt x="3001" y="9917"/>
                    </a:lnTo>
                    <a:lnTo>
                      <a:pt x="3029" y="9926"/>
                    </a:lnTo>
                    <a:lnTo>
                      <a:pt x="3057" y="9935"/>
                    </a:lnTo>
                    <a:lnTo>
                      <a:pt x="3085" y="9945"/>
                    </a:lnTo>
                    <a:lnTo>
                      <a:pt x="3141" y="9935"/>
                    </a:lnTo>
                    <a:lnTo>
                      <a:pt x="3206" y="9917"/>
                    </a:lnTo>
                    <a:lnTo>
                      <a:pt x="3281" y="9889"/>
                    </a:lnTo>
                    <a:lnTo>
                      <a:pt x="3346" y="9870"/>
                    </a:lnTo>
                    <a:lnTo>
                      <a:pt x="3411" y="9842"/>
                    </a:lnTo>
                    <a:lnTo>
                      <a:pt x="3477" y="9833"/>
                    </a:lnTo>
                    <a:lnTo>
                      <a:pt x="3533" y="9842"/>
                    </a:lnTo>
                    <a:lnTo>
                      <a:pt x="3579" y="9879"/>
                    </a:lnTo>
                    <a:lnTo>
                      <a:pt x="3626" y="9926"/>
                    </a:lnTo>
                    <a:lnTo>
                      <a:pt x="3672" y="9982"/>
                    </a:lnTo>
                    <a:lnTo>
                      <a:pt x="3710" y="10047"/>
                    </a:lnTo>
                    <a:lnTo>
                      <a:pt x="3756" y="10112"/>
                    </a:lnTo>
                    <a:lnTo>
                      <a:pt x="3794" y="10168"/>
                    </a:lnTo>
                    <a:lnTo>
                      <a:pt x="3840" y="10215"/>
                    </a:lnTo>
                    <a:lnTo>
                      <a:pt x="3868" y="10234"/>
                    </a:lnTo>
                    <a:lnTo>
                      <a:pt x="3896" y="10243"/>
                    </a:lnTo>
                    <a:lnTo>
                      <a:pt x="3952" y="10243"/>
                    </a:lnTo>
                    <a:lnTo>
                      <a:pt x="4008" y="10224"/>
                    </a:lnTo>
                    <a:lnTo>
                      <a:pt x="4073" y="10196"/>
                    </a:lnTo>
                    <a:lnTo>
                      <a:pt x="4138" y="10159"/>
                    </a:lnTo>
                    <a:lnTo>
                      <a:pt x="4204" y="10122"/>
                    </a:lnTo>
                    <a:lnTo>
                      <a:pt x="4260" y="10094"/>
                    </a:lnTo>
                    <a:lnTo>
                      <a:pt x="4325" y="10075"/>
                    </a:lnTo>
                    <a:lnTo>
                      <a:pt x="4353" y="10066"/>
                    </a:lnTo>
                    <a:lnTo>
                      <a:pt x="4381" y="10075"/>
                    </a:lnTo>
                    <a:lnTo>
                      <a:pt x="4437" y="10094"/>
                    </a:lnTo>
                    <a:lnTo>
                      <a:pt x="4483" y="10131"/>
                    </a:lnTo>
                    <a:lnTo>
                      <a:pt x="4539" y="10187"/>
                    </a:lnTo>
                    <a:lnTo>
                      <a:pt x="4586" y="10243"/>
                    </a:lnTo>
                    <a:lnTo>
                      <a:pt x="4642" y="10299"/>
                    </a:lnTo>
                    <a:lnTo>
                      <a:pt x="4688" y="10345"/>
                    </a:lnTo>
                    <a:lnTo>
                      <a:pt x="4744" y="10383"/>
                    </a:lnTo>
                    <a:lnTo>
                      <a:pt x="4772" y="10392"/>
                    </a:lnTo>
                    <a:lnTo>
                      <a:pt x="4800" y="10401"/>
                    </a:lnTo>
                    <a:lnTo>
                      <a:pt x="4828" y="10401"/>
                    </a:lnTo>
                    <a:lnTo>
                      <a:pt x="4856" y="10392"/>
                    </a:lnTo>
                    <a:lnTo>
                      <a:pt x="4912" y="10364"/>
                    </a:lnTo>
                    <a:lnTo>
                      <a:pt x="4968" y="10327"/>
                    </a:lnTo>
                    <a:lnTo>
                      <a:pt x="5024" y="10280"/>
                    </a:lnTo>
                    <a:lnTo>
                      <a:pt x="5080" y="10234"/>
                    </a:lnTo>
                    <a:lnTo>
                      <a:pt x="5136" y="10187"/>
                    </a:lnTo>
                    <a:lnTo>
                      <a:pt x="5191" y="10159"/>
                    </a:lnTo>
                    <a:lnTo>
                      <a:pt x="5247" y="10150"/>
                    </a:lnTo>
                    <a:lnTo>
                      <a:pt x="5313" y="10159"/>
                    </a:lnTo>
                    <a:lnTo>
                      <a:pt x="5369" y="10187"/>
                    </a:lnTo>
                    <a:lnTo>
                      <a:pt x="5424" y="10234"/>
                    </a:lnTo>
                    <a:lnTo>
                      <a:pt x="5480" y="10280"/>
                    </a:lnTo>
                    <a:lnTo>
                      <a:pt x="5536" y="10327"/>
                    </a:lnTo>
                    <a:lnTo>
                      <a:pt x="5592" y="10364"/>
                    </a:lnTo>
                    <a:lnTo>
                      <a:pt x="5648" y="10392"/>
                    </a:lnTo>
                    <a:lnTo>
                      <a:pt x="5676" y="10401"/>
                    </a:lnTo>
                    <a:lnTo>
                      <a:pt x="5704" y="10401"/>
                    </a:lnTo>
                    <a:lnTo>
                      <a:pt x="5732" y="10392"/>
                    </a:lnTo>
                    <a:lnTo>
                      <a:pt x="5760" y="10383"/>
                    </a:lnTo>
                    <a:lnTo>
                      <a:pt x="5816" y="10345"/>
                    </a:lnTo>
                    <a:lnTo>
                      <a:pt x="5862" y="10299"/>
                    </a:lnTo>
                    <a:lnTo>
                      <a:pt x="5918" y="10243"/>
                    </a:lnTo>
                    <a:lnTo>
                      <a:pt x="5965" y="10187"/>
                    </a:lnTo>
                    <a:lnTo>
                      <a:pt x="6021" y="10131"/>
                    </a:lnTo>
                    <a:lnTo>
                      <a:pt x="6067" y="10094"/>
                    </a:lnTo>
                    <a:lnTo>
                      <a:pt x="6123" y="10075"/>
                    </a:lnTo>
                    <a:lnTo>
                      <a:pt x="6151" y="10066"/>
                    </a:lnTo>
                    <a:lnTo>
                      <a:pt x="6179" y="10075"/>
                    </a:lnTo>
                    <a:lnTo>
                      <a:pt x="6245" y="10094"/>
                    </a:lnTo>
                    <a:lnTo>
                      <a:pt x="6300" y="10122"/>
                    </a:lnTo>
                    <a:lnTo>
                      <a:pt x="6366" y="10159"/>
                    </a:lnTo>
                    <a:lnTo>
                      <a:pt x="6431" y="10196"/>
                    </a:lnTo>
                    <a:lnTo>
                      <a:pt x="6496" y="10224"/>
                    </a:lnTo>
                    <a:lnTo>
                      <a:pt x="6552" y="10243"/>
                    </a:lnTo>
                    <a:lnTo>
                      <a:pt x="6608" y="10243"/>
                    </a:lnTo>
                    <a:lnTo>
                      <a:pt x="6636" y="10234"/>
                    </a:lnTo>
                    <a:lnTo>
                      <a:pt x="6655" y="10215"/>
                    </a:lnTo>
                    <a:lnTo>
                      <a:pt x="6711" y="10168"/>
                    </a:lnTo>
                    <a:lnTo>
                      <a:pt x="6748" y="10112"/>
                    </a:lnTo>
                    <a:lnTo>
                      <a:pt x="6794" y="10047"/>
                    </a:lnTo>
                    <a:lnTo>
                      <a:pt x="6832" y="9982"/>
                    </a:lnTo>
                    <a:lnTo>
                      <a:pt x="6878" y="9926"/>
                    </a:lnTo>
                    <a:lnTo>
                      <a:pt x="6925" y="9879"/>
                    </a:lnTo>
                    <a:lnTo>
                      <a:pt x="6971" y="9842"/>
                    </a:lnTo>
                    <a:lnTo>
                      <a:pt x="7027" y="9833"/>
                    </a:lnTo>
                    <a:lnTo>
                      <a:pt x="7093" y="9842"/>
                    </a:lnTo>
                    <a:lnTo>
                      <a:pt x="7158" y="9870"/>
                    </a:lnTo>
                    <a:lnTo>
                      <a:pt x="7223" y="9889"/>
                    </a:lnTo>
                    <a:lnTo>
                      <a:pt x="7298" y="9917"/>
                    </a:lnTo>
                    <a:lnTo>
                      <a:pt x="7363" y="9935"/>
                    </a:lnTo>
                    <a:lnTo>
                      <a:pt x="7419" y="9945"/>
                    </a:lnTo>
                    <a:lnTo>
                      <a:pt x="7447" y="9935"/>
                    </a:lnTo>
                    <a:lnTo>
                      <a:pt x="7475" y="9926"/>
                    </a:lnTo>
                    <a:lnTo>
                      <a:pt x="7503" y="9917"/>
                    </a:lnTo>
                    <a:lnTo>
                      <a:pt x="7521" y="9898"/>
                    </a:lnTo>
                    <a:lnTo>
                      <a:pt x="7559" y="9842"/>
                    </a:lnTo>
                    <a:lnTo>
                      <a:pt x="7596" y="9777"/>
                    </a:lnTo>
                    <a:lnTo>
                      <a:pt x="7624" y="9702"/>
                    </a:lnTo>
                    <a:lnTo>
                      <a:pt x="7661" y="9628"/>
                    </a:lnTo>
                    <a:lnTo>
                      <a:pt x="7698" y="9563"/>
                    </a:lnTo>
                    <a:lnTo>
                      <a:pt x="7736" y="9507"/>
                    </a:lnTo>
                    <a:lnTo>
                      <a:pt x="7773" y="9469"/>
                    </a:lnTo>
                    <a:lnTo>
                      <a:pt x="7829" y="9451"/>
                    </a:lnTo>
                    <a:lnTo>
                      <a:pt x="7894" y="9451"/>
                    </a:lnTo>
                    <a:lnTo>
                      <a:pt x="7959" y="9460"/>
                    </a:lnTo>
                    <a:lnTo>
                      <a:pt x="8034" y="9469"/>
                    </a:lnTo>
                    <a:lnTo>
                      <a:pt x="8108" y="9479"/>
                    </a:lnTo>
                    <a:lnTo>
                      <a:pt x="8174" y="9488"/>
                    </a:lnTo>
                    <a:lnTo>
                      <a:pt x="8230" y="9479"/>
                    </a:lnTo>
                    <a:lnTo>
                      <a:pt x="8258" y="9469"/>
                    </a:lnTo>
                    <a:lnTo>
                      <a:pt x="8285" y="9460"/>
                    </a:lnTo>
                    <a:lnTo>
                      <a:pt x="8304" y="9441"/>
                    </a:lnTo>
                    <a:lnTo>
                      <a:pt x="8323" y="9413"/>
                    </a:lnTo>
                    <a:lnTo>
                      <a:pt x="8360" y="9358"/>
                    </a:lnTo>
                    <a:lnTo>
                      <a:pt x="8379" y="9283"/>
                    </a:lnTo>
                    <a:lnTo>
                      <a:pt x="8407" y="9208"/>
                    </a:lnTo>
                    <a:lnTo>
                      <a:pt x="8444" y="9059"/>
                    </a:lnTo>
                    <a:lnTo>
                      <a:pt x="8472" y="8994"/>
                    </a:lnTo>
                    <a:lnTo>
                      <a:pt x="8518" y="8947"/>
                    </a:lnTo>
                    <a:lnTo>
                      <a:pt x="8565" y="8920"/>
                    </a:lnTo>
                    <a:lnTo>
                      <a:pt x="8630" y="8901"/>
                    </a:lnTo>
                    <a:lnTo>
                      <a:pt x="8835" y="8901"/>
                    </a:lnTo>
                    <a:lnTo>
                      <a:pt x="8910" y="8892"/>
                    </a:lnTo>
                    <a:lnTo>
                      <a:pt x="8966" y="8873"/>
                    </a:lnTo>
                    <a:lnTo>
                      <a:pt x="8994" y="8854"/>
                    </a:lnTo>
                    <a:lnTo>
                      <a:pt x="9012" y="8836"/>
                    </a:lnTo>
                    <a:lnTo>
                      <a:pt x="9050" y="8789"/>
                    </a:lnTo>
                    <a:lnTo>
                      <a:pt x="9068" y="8724"/>
                    </a:lnTo>
                    <a:lnTo>
                      <a:pt x="9078" y="8649"/>
                    </a:lnTo>
                    <a:lnTo>
                      <a:pt x="9087" y="8565"/>
                    </a:lnTo>
                    <a:lnTo>
                      <a:pt x="9106" y="8416"/>
                    </a:lnTo>
                    <a:lnTo>
                      <a:pt x="9124" y="8351"/>
                    </a:lnTo>
                    <a:lnTo>
                      <a:pt x="9152" y="8295"/>
                    </a:lnTo>
                    <a:lnTo>
                      <a:pt x="9199" y="8258"/>
                    </a:lnTo>
                    <a:lnTo>
                      <a:pt x="9264" y="8230"/>
                    </a:lnTo>
                    <a:lnTo>
                      <a:pt x="9329" y="8202"/>
                    </a:lnTo>
                    <a:lnTo>
                      <a:pt x="9394" y="8193"/>
                    </a:lnTo>
                    <a:lnTo>
                      <a:pt x="9469" y="8174"/>
                    </a:lnTo>
                    <a:lnTo>
                      <a:pt x="9534" y="8155"/>
                    </a:lnTo>
                    <a:lnTo>
                      <a:pt x="9590" y="8127"/>
                    </a:lnTo>
                    <a:lnTo>
                      <a:pt x="9609" y="8099"/>
                    </a:lnTo>
                    <a:lnTo>
                      <a:pt x="9627" y="8081"/>
                    </a:lnTo>
                    <a:lnTo>
                      <a:pt x="9655" y="8025"/>
                    </a:lnTo>
                    <a:lnTo>
                      <a:pt x="9665" y="7960"/>
                    </a:lnTo>
                    <a:lnTo>
                      <a:pt x="9665" y="7876"/>
                    </a:lnTo>
                    <a:lnTo>
                      <a:pt x="9655" y="7801"/>
                    </a:lnTo>
                    <a:lnTo>
                      <a:pt x="9646" y="7643"/>
                    </a:lnTo>
                    <a:lnTo>
                      <a:pt x="9655" y="7568"/>
                    </a:lnTo>
                    <a:lnTo>
                      <a:pt x="9674" y="7512"/>
                    </a:lnTo>
                    <a:lnTo>
                      <a:pt x="9711" y="7466"/>
                    </a:lnTo>
                    <a:lnTo>
                      <a:pt x="9767" y="7428"/>
                    </a:lnTo>
                    <a:lnTo>
                      <a:pt x="9823" y="7391"/>
                    </a:lnTo>
                    <a:lnTo>
                      <a:pt x="9898" y="7363"/>
                    </a:lnTo>
                    <a:lnTo>
                      <a:pt x="9963" y="7326"/>
                    </a:lnTo>
                    <a:lnTo>
                      <a:pt x="10019" y="7289"/>
                    </a:lnTo>
                    <a:lnTo>
                      <a:pt x="10065" y="7251"/>
                    </a:lnTo>
                    <a:lnTo>
                      <a:pt x="10103" y="7195"/>
                    </a:lnTo>
                    <a:lnTo>
                      <a:pt x="10112" y="7140"/>
                    </a:lnTo>
                    <a:lnTo>
                      <a:pt x="10112" y="7065"/>
                    </a:lnTo>
                    <a:lnTo>
                      <a:pt x="10093" y="7000"/>
                    </a:lnTo>
                    <a:lnTo>
                      <a:pt x="10075" y="6916"/>
                    </a:lnTo>
                    <a:lnTo>
                      <a:pt x="10038" y="6767"/>
                    </a:lnTo>
                    <a:lnTo>
                      <a:pt x="10038" y="6692"/>
                    </a:lnTo>
                    <a:lnTo>
                      <a:pt x="10047" y="6636"/>
                    </a:lnTo>
                    <a:lnTo>
                      <a:pt x="10075" y="6580"/>
                    </a:lnTo>
                    <a:lnTo>
                      <a:pt x="10112" y="6524"/>
                    </a:lnTo>
                    <a:lnTo>
                      <a:pt x="10168" y="6478"/>
                    </a:lnTo>
                    <a:lnTo>
                      <a:pt x="10224" y="6431"/>
                    </a:lnTo>
                    <a:lnTo>
                      <a:pt x="10280" y="6385"/>
                    </a:lnTo>
                    <a:lnTo>
                      <a:pt x="10336" y="6338"/>
                    </a:lnTo>
                    <a:lnTo>
                      <a:pt x="10373" y="6282"/>
                    </a:lnTo>
                    <a:lnTo>
                      <a:pt x="10401" y="6226"/>
                    </a:lnTo>
                    <a:lnTo>
                      <a:pt x="10401" y="6161"/>
                    </a:lnTo>
                    <a:lnTo>
                      <a:pt x="10382" y="6096"/>
                    </a:lnTo>
                    <a:lnTo>
                      <a:pt x="10354" y="6031"/>
                    </a:lnTo>
                    <a:lnTo>
                      <a:pt x="10317" y="5956"/>
                    </a:lnTo>
                    <a:lnTo>
                      <a:pt x="10289" y="5891"/>
                    </a:lnTo>
                    <a:lnTo>
                      <a:pt x="10252" y="5816"/>
                    </a:lnTo>
                    <a:lnTo>
                      <a:pt x="10233" y="5751"/>
                    </a:lnTo>
                    <a:lnTo>
                      <a:pt x="10233" y="5686"/>
                    </a:lnTo>
                    <a:lnTo>
                      <a:pt x="10252" y="5620"/>
                    </a:lnTo>
                    <a:lnTo>
                      <a:pt x="10280" y="5565"/>
                    </a:lnTo>
                    <a:lnTo>
                      <a:pt x="10373" y="5443"/>
                    </a:lnTo>
                    <a:lnTo>
                      <a:pt x="10420" y="5388"/>
                    </a:lnTo>
                    <a:lnTo>
                      <a:pt x="10457" y="5322"/>
                    </a:lnTo>
                    <a:lnTo>
                      <a:pt x="10485" y="5266"/>
                    </a:lnTo>
                    <a:lnTo>
                      <a:pt x="10503" y="5201"/>
                    </a:lnTo>
                    <a:lnTo>
                      <a:pt x="10485" y="5136"/>
                    </a:lnTo>
                    <a:lnTo>
                      <a:pt x="10457" y="5080"/>
                    </a:lnTo>
                    <a:lnTo>
                      <a:pt x="10420" y="5015"/>
                    </a:lnTo>
                    <a:lnTo>
                      <a:pt x="10373" y="4959"/>
                    </a:lnTo>
                    <a:lnTo>
                      <a:pt x="10280" y="4838"/>
                    </a:lnTo>
                    <a:lnTo>
                      <a:pt x="10252" y="4772"/>
                    </a:lnTo>
                    <a:lnTo>
                      <a:pt x="10233" y="4717"/>
                    </a:lnTo>
                    <a:lnTo>
                      <a:pt x="10233" y="4651"/>
                    </a:lnTo>
                    <a:lnTo>
                      <a:pt x="10252" y="4586"/>
                    </a:lnTo>
                    <a:lnTo>
                      <a:pt x="10289" y="4511"/>
                    </a:lnTo>
                    <a:lnTo>
                      <a:pt x="10317" y="4446"/>
                    </a:lnTo>
                    <a:lnTo>
                      <a:pt x="10354" y="4372"/>
                    </a:lnTo>
                    <a:lnTo>
                      <a:pt x="10382" y="4306"/>
                    </a:lnTo>
                    <a:lnTo>
                      <a:pt x="10401" y="4241"/>
                    </a:lnTo>
                    <a:lnTo>
                      <a:pt x="10401" y="4176"/>
                    </a:lnTo>
                    <a:lnTo>
                      <a:pt x="10373" y="4120"/>
                    </a:lnTo>
                    <a:lnTo>
                      <a:pt x="10336" y="4064"/>
                    </a:lnTo>
                    <a:lnTo>
                      <a:pt x="10280" y="4018"/>
                    </a:lnTo>
                    <a:lnTo>
                      <a:pt x="10224" y="3971"/>
                    </a:lnTo>
                    <a:lnTo>
                      <a:pt x="10168" y="3924"/>
                    </a:lnTo>
                    <a:lnTo>
                      <a:pt x="10112" y="3878"/>
                    </a:lnTo>
                    <a:lnTo>
                      <a:pt x="10075" y="3822"/>
                    </a:lnTo>
                    <a:lnTo>
                      <a:pt x="10047" y="3766"/>
                    </a:lnTo>
                    <a:lnTo>
                      <a:pt x="10038" y="3701"/>
                    </a:lnTo>
                    <a:lnTo>
                      <a:pt x="10038" y="3635"/>
                    </a:lnTo>
                    <a:lnTo>
                      <a:pt x="10075" y="3486"/>
                    </a:lnTo>
                    <a:lnTo>
                      <a:pt x="10093" y="3402"/>
                    </a:lnTo>
                    <a:lnTo>
                      <a:pt x="10112" y="3328"/>
                    </a:lnTo>
                    <a:lnTo>
                      <a:pt x="10112" y="3263"/>
                    </a:lnTo>
                    <a:lnTo>
                      <a:pt x="10103" y="3197"/>
                    </a:lnTo>
                    <a:lnTo>
                      <a:pt x="10065" y="3151"/>
                    </a:lnTo>
                    <a:lnTo>
                      <a:pt x="10019" y="3104"/>
                    </a:lnTo>
                    <a:lnTo>
                      <a:pt x="9963" y="3076"/>
                    </a:lnTo>
                    <a:lnTo>
                      <a:pt x="9898" y="3039"/>
                    </a:lnTo>
                    <a:lnTo>
                      <a:pt x="9823" y="3011"/>
                    </a:lnTo>
                    <a:lnTo>
                      <a:pt x="9767" y="2974"/>
                    </a:lnTo>
                    <a:lnTo>
                      <a:pt x="9711" y="2937"/>
                    </a:lnTo>
                    <a:lnTo>
                      <a:pt x="9674" y="2890"/>
                    </a:lnTo>
                    <a:lnTo>
                      <a:pt x="9655" y="2825"/>
                    </a:lnTo>
                    <a:lnTo>
                      <a:pt x="9646" y="2759"/>
                    </a:lnTo>
                    <a:lnTo>
                      <a:pt x="9655" y="2601"/>
                    </a:lnTo>
                    <a:lnTo>
                      <a:pt x="9665" y="2517"/>
                    </a:lnTo>
                    <a:lnTo>
                      <a:pt x="9665" y="2443"/>
                    </a:lnTo>
                    <a:lnTo>
                      <a:pt x="9655" y="2377"/>
                    </a:lnTo>
                    <a:lnTo>
                      <a:pt x="9627" y="2321"/>
                    </a:lnTo>
                    <a:lnTo>
                      <a:pt x="9609" y="2293"/>
                    </a:lnTo>
                    <a:lnTo>
                      <a:pt x="9590" y="2275"/>
                    </a:lnTo>
                    <a:lnTo>
                      <a:pt x="9534" y="2247"/>
                    </a:lnTo>
                    <a:lnTo>
                      <a:pt x="9469" y="2228"/>
                    </a:lnTo>
                    <a:lnTo>
                      <a:pt x="9394" y="2210"/>
                    </a:lnTo>
                    <a:lnTo>
                      <a:pt x="9329" y="2191"/>
                    </a:lnTo>
                    <a:lnTo>
                      <a:pt x="9264" y="2172"/>
                    </a:lnTo>
                    <a:lnTo>
                      <a:pt x="9199" y="2144"/>
                    </a:lnTo>
                    <a:lnTo>
                      <a:pt x="9161" y="2107"/>
                    </a:lnTo>
                    <a:lnTo>
                      <a:pt x="9124" y="2051"/>
                    </a:lnTo>
                    <a:lnTo>
                      <a:pt x="9106" y="1986"/>
                    </a:lnTo>
                    <a:lnTo>
                      <a:pt x="9087" y="1828"/>
                    </a:lnTo>
                    <a:lnTo>
                      <a:pt x="9078" y="1753"/>
                    </a:lnTo>
                    <a:lnTo>
                      <a:pt x="9068" y="1678"/>
                    </a:lnTo>
                    <a:lnTo>
                      <a:pt x="9050" y="1613"/>
                    </a:lnTo>
                    <a:lnTo>
                      <a:pt x="9012" y="1557"/>
                    </a:lnTo>
                    <a:lnTo>
                      <a:pt x="8994" y="1539"/>
                    </a:lnTo>
                    <a:lnTo>
                      <a:pt x="8966" y="1529"/>
                    </a:lnTo>
                    <a:lnTo>
                      <a:pt x="8910" y="1511"/>
                    </a:lnTo>
                    <a:lnTo>
                      <a:pt x="8835" y="1501"/>
                    </a:lnTo>
                    <a:lnTo>
                      <a:pt x="8696" y="1501"/>
                    </a:lnTo>
                    <a:lnTo>
                      <a:pt x="8630" y="1492"/>
                    </a:lnTo>
                    <a:lnTo>
                      <a:pt x="8565" y="1483"/>
                    </a:lnTo>
                    <a:lnTo>
                      <a:pt x="8518" y="1455"/>
                    </a:lnTo>
                    <a:lnTo>
                      <a:pt x="8472" y="1399"/>
                    </a:lnTo>
                    <a:lnTo>
                      <a:pt x="8444" y="1343"/>
                    </a:lnTo>
                    <a:lnTo>
                      <a:pt x="8407" y="1194"/>
                    </a:lnTo>
                    <a:lnTo>
                      <a:pt x="8379" y="1110"/>
                    </a:lnTo>
                    <a:lnTo>
                      <a:pt x="8360" y="1045"/>
                    </a:lnTo>
                    <a:lnTo>
                      <a:pt x="8323" y="979"/>
                    </a:lnTo>
                    <a:lnTo>
                      <a:pt x="8304" y="961"/>
                    </a:lnTo>
                    <a:lnTo>
                      <a:pt x="8285" y="942"/>
                    </a:lnTo>
                    <a:lnTo>
                      <a:pt x="8258" y="924"/>
                    </a:lnTo>
                    <a:lnTo>
                      <a:pt x="8230" y="914"/>
                    </a:lnTo>
                    <a:lnTo>
                      <a:pt x="8108" y="914"/>
                    </a:lnTo>
                    <a:lnTo>
                      <a:pt x="8034" y="933"/>
                    </a:lnTo>
                    <a:lnTo>
                      <a:pt x="7959" y="942"/>
                    </a:lnTo>
                    <a:lnTo>
                      <a:pt x="7894" y="952"/>
                    </a:lnTo>
                    <a:lnTo>
                      <a:pt x="7829" y="952"/>
                    </a:lnTo>
                    <a:lnTo>
                      <a:pt x="7773" y="933"/>
                    </a:lnTo>
                    <a:lnTo>
                      <a:pt x="7736" y="886"/>
                    </a:lnTo>
                    <a:lnTo>
                      <a:pt x="7698" y="830"/>
                    </a:lnTo>
                    <a:lnTo>
                      <a:pt x="7661" y="765"/>
                    </a:lnTo>
                    <a:lnTo>
                      <a:pt x="7633" y="700"/>
                    </a:lnTo>
                    <a:lnTo>
                      <a:pt x="7596" y="625"/>
                    </a:lnTo>
                    <a:lnTo>
                      <a:pt x="7559" y="560"/>
                    </a:lnTo>
                    <a:lnTo>
                      <a:pt x="7521" y="504"/>
                    </a:lnTo>
                    <a:lnTo>
                      <a:pt x="7503" y="486"/>
                    </a:lnTo>
                    <a:lnTo>
                      <a:pt x="7475" y="467"/>
                    </a:lnTo>
                    <a:lnTo>
                      <a:pt x="7447" y="458"/>
                    </a:lnTo>
                    <a:lnTo>
                      <a:pt x="7419" y="458"/>
                    </a:lnTo>
                    <a:lnTo>
                      <a:pt x="7363" y="467"/>
                    </a:lnTo>
                    <a:lnTo>
                      <a:pt x="7298" y="486"/>
                    </a:lnTo>
                    <a:lnTo>
                      <a:pt x="7223" y="504"/>
                    </a:lnTo>
                    <a:lnTo>
                      <a:pt x="7158" y="532"/>
                    </a:lnTo>
                    <a:lnTo>
                      <a:pt x="7093" y="551"/>
                    </a:lnTo>
                    <a:lnTo>
                      <a:pt x="7027" y="560"/>
                    </a:lnTo>
                    <a:lnTo>
                      <a:pt x="6971" y="551"/>
                    </a:lnTo>
                    <a:lnTo>
                      <a:pt x="6925" y="523"/>
                    </a:lnTo>
                    <a:lnTo>
                      <a:pt x="6878" y="476"/>
                    </a:lnTo>
                    <a:lnTo>
                      <a:pt x="6832" y="420"/>
                    </a:lnTo>
                    <a:lnTo>
                      <a:pt x="6794" y="355"/>
                    </a:lnTo>
                    <a:lnTo>
                      <a:pt x="6748" y="290"/>
                    </a:lnTo>
                    <a:lnTo>
                      <a:pt x="6711" y="225"/>
                    </a:lnTo>
                    <a:lnTo>
                      <a:pt x="6655" y="178"/>
                    </a:lnTo>
                    <a:lnTo>
                      <a:pt x="6636" y="169"/>
                    </a:lnTo>
                    <a:lnTo>
                      <a:pt x="6608" y="159"/>
                    </a:lnTo>
                    <a:lnTo>
                      <a:pt x="6580" y="150"/>
                    </a:lnTo>
                    <a:lnTo>
                      <a:pt x="6552" y="150"/>
                    </a:lnTo>
                    <a:lnTo>
                      <a:pt x="6496" y="169"/>
                    </a:lnTo>
                    <a:lnTo>
                      <a:pt x="6431" y="197"/>
                    </a:lnTo>
                    <a:lnTo>
                      <a:pt x="6366" y="234"/>
                    </a:lnTo>
                    <a:lnTo>
                      <a:pt x="6300" y="271"/>
                    </a:lnTo>
                    <a:lnTo>
                      <a:pt x="6245" y="308"/>
                    </a:lnTo>
                    <a:lnTo>
                      <a:pt x="6179" y="327"/>
                    </a:lnTo>
                    <a:lnTo>
                      <a:pt x="6123" y="327"/>
                    </a:lnTo>
                    <a:lnTo>
                      <a:pt x="6067" y="308"/>
                    </a:lnTo>
                    <a:lnTo>
                      <a:pt x="6021" y="271"/>
                    </a:lnTo>
                    <a:lnTo>
                      <a:pt x="5965" y="215"/>
                    </a:lnTo>
                    <a:lnTo>
                      <a:pt x="5918" y="159"/>
                    </a:lnTo>
                    <a:lnTo>
                      <a:pt x="5862" y="103"/>
                    </a:lnTo>
                    <a:lnTo>
                      <a:pt x="5816" y="57"/>
                    </a:lnTo>
                    <a:lnTo>
                      <a:pt x="5760" y="20"/>
                    </a:lnTo>
                    <a:lnTo>
                      <a:pt x="5732" y="1"/>
                    </a:lnTo>
                    <a:lnTo>
                      <a:pt x="5676" y="1"/>
                    </a:lnTo>
                    <a:lnTo>
                      <a:pt x="5648" y="10"/>
                    </a:lnTo>
                    <a:lnTo>
                      <a:pt x="5592" y="38"/>
                    </a:lnTo>
                    <a:lnTo>
                      <a:pt x="5536" y="76"/>
                    </a:lnTo>
                    <a:lnTo>
                      <a:pt x="5480" y="122"/>
                    </a:lnTo>
                    <a:lnTo>
                      <a:pt x="5424" y="169"/>
                    </a:lnTo>
                    <a:lnTo>
                      <a:pt x="5369" y="215"/>
                    </a:lnTo>
                    <a:lnTo>
                      <a:pt x="5313" y="243"/>
                    </a:lnTo>
                    <a:lnTo>
                      <a:pt x="5247" y="253"/>
                    </a:lnTo>
                    <a:lnTo>
                      <a:pt x="5191" y="243"/>
                    </a:lnTo>
                    <a:lnTo>
                      <a:pt x="5136" y="215"/>
                    </a:lnTo>
                    <a:lnTo>
                      <a:pt x="5080" y="169"/>
                    </a:lnTo>
                    <a:lnTo>
                      <a:pt x="5024" y="122"/>
                    </a:lnTo>
                    <a:lnTo>
                      <a:pt x="4968" y="76"/>
                    </a:lnTo>
                    <a:lnTo>
                      <a:pt x="4912" y="38"/>
                    </a:lnTo>
                    <a:lnTo>
                      <a:pt x="4856" y="10"/>
                    </a:lnTo>
                    <a:lnTo>
                      <a:pt x="482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5"/>
              <p:cNvSpPr/>
              <p:nvPr/>
            </p:nvSpPr>
            <p:spPr>
              <a:xfrm>
                <a:off x="6265028" y="3722409"/>
                <a:ext cx="116388" cy="150579"/>
              </a:xfrm>
              <a:custGeom>
                <a:rect b="b" l="l" r="r" t="t"/>
                <a:pathLst>
                  <a:path extrusionOk="0" h="7139" w="5518">
                    <a:moveTo>
                      <a:pt x="718" y="0"/>
                    </a:moveTo>
                    <a:lnTo>
                      <a:pt x="671" y="10"/>
                    </a:lnTo>
                    <a:lnTo>
                      <a:pt x="634" y="28"/>
                    </a:lnTo>
                    <a:lnTo>
                      <a:pt x="587" y="56"/>
                    </a:lnTo>
                    <a:lnTo>
                      <a:pt x="550" y="93"/>
                    </a:lnTo>
                    <a:lnTo>
                      <a:pt x="513" y="131"/>
                    </a:lnTo>
                    <a:lnTo>
                      <a:pt x="475" y="177"/>
                    </a:lnTo>
                    <a:lnTo>
                      <a:pt x="438" y="233"/>
                    </a:lnTo>
                    <a:lnTo>
                      <a:pt x="401" y="298"/>
                    </a:lnTo>
                    <a:lnTo>
                      <a:pt x="336" y="457"/>
                    </a:lnTo>
                    <a:lnTo>
                      <a:pt x="270" y="662"/>
                    </a:lnTo>
                    <a:lnTo>
                      <a:pt x="214" y="895"/>
                    </a:lnTo>
                    <a:lnTo>
                      <a:pt x="168" y="1184"/>
                    </a:lnTo>
                    <a:lnTo>
                      <a:pt x="121" y="1519"/>
                    </a:lnTo>
                    <a:lnTo>
                      <a:pt x="84" y="1901"/>
                    </a:lnTo>
                    <a:lnTo>
                      <a:pt x="56" y="2339"/>
                    </a:lnTo>
                    <a:lnTo>
                      <a:pt x="37" y="2833"/>
                    </a:lnTo>
                    <a:lnTo>
                      <a:pt x="19" y="3392"/>
                    </a:lnTo>
                    <a:lnTo>
                      <a:pt x="9" y="4007"/>
                    </a:lnTo>
                    <a:lnTo>
                      <a:pt x="0" y="4688"/>
                    </a:lnTo>
                    <a:lnTo>
                      <a:pt x="9" y="4930"/>
                    </a:lnTo>
                    <a:lnTo>
                      <a:pt x="19" y="5163"/>
                    </a:lnTo>
                    <a:lnTo>
                      <a:pt x="37" y="5368"/>
                    </a:lnTo>
                    <a:lnTo>
                      <a:pt x="56" y="5564"/>
                    </a:lnTo>
                    <a:lnTo>
                      <a:pt x="84" y="5741"/>
                    </a:lnTo>
                    <a:lnTo>
                      <a:pt x="121" y="5909"/>
                    </a:lnTo>
                    <a:lnTo>
                      <a:pt x="168" y="6058"/>
                    </a:lnTo>
                    <a:lnTo>
                      <a:pt x="214" y="6198"/>
                    </a:lnTo>
                    <a:lnTo>
                      <a:pt x="270" y="6328"/>
                    </a:lnTo>
                    <a:lnTo>
                      <a:pt x="336" y="6440"/>
                    </a:lnTo>
                    <a:lnTo>
                      <a:pt x="401" y="6542"/>
                    </a:lnTo>
                    <a:lnTo>
                      <a:pt x="475" y="6636"/>
                    </a:lnTo>
                    <a:lnTo>
                      <a:pt x="550" y="6719"/>
                    </a:lnTo>
                    <a:lnTo>
                      <a:pt x="634" y="6794"/>
                    </a:lnTo>
                    <a:lnTo>
                      <a:pt x="718" y="6859"/>
                    </a:lnTo>
                    <a:lnTo>
                      <a:pt x="811" y="6915"/>
                    </a:lnTo>
                    <a:lnTo>
                      <a:pt x="904" y="6962"/>
                    </a:lnTo>
                    <a:lnTo>
                      <a:pt x="1007" y="7008"/>
                    </a:lnTo>
                    <a:lnTo>
                      <a:pt x="1109" y="7036"/>
                    </a:lnTo>
                    <a:lnTo>
                      <a:pt x="1221" y="7064"/>
                    </a:lnTo>
                    <a:lnTo>
                      <a:pt x="1333" y="7092"/>
                    </a:lnTo>
                    <a:lnTo>
                      <a:pt x="1445" y="7101"/>
                    </a:lnTo>
                    <a:lnTo>
                      <a:pt x="1687" y="7129"/>
                    </a:lnTo>
                    <a:lnTo>
                      <a:pt x="1938" y="7139"/>
                    </a:lnTo>
                    <a:lnTo>
                      <a:pt x="2199" y="7139"/>
                    </a:lnTo>
                    <a:lnTo>
                      <a:pt x="2759" y="7129"/>
                    </a:lnTo>
                    <a:lnTo>
                      <a:pt x="3318" y="7139"/>
                    </a:lnTo>
                    <a:lnTo>
                      <a:pt x="3579" y="7139"/>
                    </a:lnTo>
                    <a:lnTo>
                      <a:pt x="3830" y="7129"/>
                    </a:lnTo>
                    <a:lnTo>
                      <a:pt x="4073" y="7101"/>
                    </a:lnTo>
                    <a:lnTo>
                      <a:pt x="4184" y="7092"/>
                    </a:lnTo>
                    <a:lnTo>
                      <a:pt x="4306" y="7064"/>
                    </a:lnTo>
                    <a:lnTo>
                      <a:pt x="4408" y="7036"/>
                    </a:lnTo>
                    <a:lnTo>
                      <a:pt x="4511" y="7008"/>
                    </a:lnTo>
                    <a:lnTo>
                      <a:pt x="4613" y="6962"/>
                    </a:lnTo>
                    <a:lnTo>
                      <a:pt x="4706" y="6915"/>
                    </a:lnTo>
                    <a:lnTo>
                      <a:pt x="4800" y="6859"/>
                    </a:lnTo>
                    <a:lnTo>
                      <a:pt x="4883" y="6794"/>
                    </a:lnTo>
                    <a:lnTo>
                      <a:pt x="4967" y="6719"/>
                    </a:lnTo>
                    <a:lnTo>
                      <a:pt x="5042" y="6636"/>
                    </a:lnTo>
                    <a:lnTo>
                      <a:pt x="5116" y="6542"/>
                    </a:lnTo>
                    <a:lnTo>
                      <a:pt x="5182" y="6440"/>
                    </a:lnTo>
                    <a:lnTo>
                      <a:pt x="5247" y="6328"/>
                    </a:lnTo>
                    <a:lnTo>
                      <a:pt x="5303" y="6198"/>
                    </a:lnTo>
                    <a:lnTo>
                      <a:pt x="5349" y="6058"/>
                    </a:lnTo>
                    <a:lnTo>
                      <a:pt x="5396" y="5909"/>
                    </a:lnTo>
                    <a:lnTo>
                      <a:pt x="5433" y="5741"/>
                    </a:lnTo>
                    <a:lnTo>
                      <a:pt x="5461" y="5564"/>
                    </a:lnTo>
                    <a:lnTo>
                      <a:pt x="5489" y="5368"/>
                    </a:lnTo>
                    <a:lnTo>
                      <a:pt x="5498" y="5163"/>
                    </a:lnTo>
                    <a:lnTo>
                      <a:pt x="5517" y="4930"/>
                    </a:lnTo>
                    <a:lnTo>
                      <a:pt x="5517" y="4688"/>
                    </a:lnTo>
                    <a:lnTo>
                      <a:pt x="5517" y="4054"/>
                    </a:lnTo>
                    <a:lnTo>
                      <a:pt x="5498" y="3476"/>
                    </a:lnTo>
                    <a:lnTo>
                      <a:pt x="5489" y="2954"/>
                    </a:lnTo>
                    <a:lnTo>
                      <a:pt x="5461" y="2488"/>
                    </a:lnTo>
                    <a:lnTo>
                      <a:pt x="5433" y="2069"/>
                    </a:lnTo>
                    <a:lnTo>
                      <a:pt x="5396" y="1706"/>
                    </a:lnTo>
                    <a:lnTo>
                      <a:pt x="5349" y="1379"/>
                    </a:lnTo>
                    <a:lnTo>
                      <a:pt x="5303" y="1109"/>
                    </a:lnTo>
                    <a:lnTo>
                      <a:pt x="5247" y="876"/>
                    </a:lnTo>
                    <a:lnTo>
                      <a:pt x="5182" y="680"/>
                    </a:lnTo>
                    <a:lnTo>
                      <a:pt x="5116" y="522"/>
                    </a:lnTo>
                    <a:lnTo>
                      <a:pt x="5042" y="392"/>
                    </a:lnTo>
                    <a:lnTo>
                      <a:pt x="5005" y="345"/>
                    </a:lnTo>
                    <a:lnTo>
                      <a:pt x="4967" y="298"/>
                    </a:lnTo>
                    <a:lnTo>
                      <a:pt x="4930" y="261"/>
                    </a:lnTo>
                    <a:lnTo>
                      <a:pt x="4883" y="233"/>
                    </a:lnTo>
                    <a:lnTo>
                      <a:pt x="4846" y="215"/>
                    </a:lnTo>
                    <a:lnTo>
                      <a:pt x="4800" y="196"/>
                    </a:lnTo>
                    <a:lnTo>
                      <a:pt x="4753" y="187"/>
                    </a:lnTo>
                    <a:lnTo>
                      <a:pt x="4706" y="177"/>
                    </a:lnTo>
                    <a:lnTo>
                      <a:pt x="4613" y="187"/>
                    </a:lnTo>
                    <a:lnTo>
                      <a:pt x="4511" y="215"/>
                    </a:lnTo>
                    <a:lnTo>
                      <a:pt x="4408" y="252"/>
                    </a:lnTo>
                    <a:lnTo>
                      <a:pt x="4306" y="308"/>
                    </a:lnTo>
                    <a:lnTo>
                      <a:pt x="4184" y="364"/>
                    </a:lnTo>
                    <a:lnTo>
                      <a:pt x="4073" y="438"/>
                    </a:lnTo>
                    <a:lnTo>
                      <a:pt x="3830" y="597"/>
                    </a:lnTo>
                    <a:lnTo>
                      <a:pt x="3579" y="755"/>
                    </a:lnTo>
                    <a:lnTo>
                      <a:pt x="3448" y="830"/>
                    </a:lnTo>
                    <a:lnTo>
                      <a:pt x="3318" y="895"/>
                    </a:lnTo>
                    <a:lnTo>
                      <a:pt x="3178" y="951"/>
                    </a:lnTo>
                    <a:lnTo>
                      <a:pt x="3038" y="988"/>
                    </a:lnTo>
                    <a:lnTo>
                      <a:pt x="2898" y="1016"/>
                    </a:lnTo>
                    <a:lnTo>
                      <a:pt x="2759" y="1025"/>
                    </a:lnTo>
                    <a:lnTo>
                      <a:pt x="2619" y="1016"/>
                    </a:lnTo>
                    <a:lnTo>
                      <a:pt x="2479" y="988"/>
                    </a:lnTo>
                    <a:lnTo>
                      <a:pt x="2339" y="932"/>
                    </a:lnTo>
                    <a:lnTo>
                      <a:pt x="2199" y="867"/>
                    </a:lnTo>
                    <a:lnTo>
                      <a:pt x="2069" y="792"/>
                    </a:lnTo>
                    <a:lnTo>
                      <a:pt x="1938" y="708"/>
                    </a:lnTo>
                    <a:lnTo>
                      <a:pt x="1687" y="522"/>
                    </a:lnTo>
                    <a:lnTo>
                      <a:pt x="1445" y="336"/>
                    </a:lnTo>
                    <a:lnTo>
                      <a:pt x="1221" y="177"/>
                    </a:lnTo>
                    <a:lnTo>
                      <a:pt x="1109" y="103"/>
                    </a:lnTo>
                    <a:lnTo>
                      <a:pt x="1007" y="56"/>
                    </a:lnTo>
                    <a:lnTo>
                      <a:pt x="904" y="19"/>
                    </a:lnTo>
                    <a:lnTo>
                      <a:pt x="811"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5"/>
              <p:cNvSpPr/>
              <p:nvPr/>
            </p:nvSpPr>
            <p:spPr>
              <a:xfrm>
                <a:off x="6265218" y="3722409"/>
                <a:ext cx="115017" cy="91605"/>
              </a:xfrm>
              <a:custGeom>
                <a:rect b="b" l="l" r="r" t="t"/>
                <a:pathLst>
                  <a:path extrusionOk="0" h="4343" w="5453">
                    <a:moveTo>
                      <a:pt x="718" y="0"/>
                    </a:moveTo>
                    <a:lnTo>
                      <a:pt x="671" y="10"/>
                    </a:lnTo>
                    <a:lnTo>
                      <a:pt x="634" y="28"/>
                    </a:lnTo>
                    <a:lnTo>
                      <a:pt x="588" y="47"/>
                    </a:lnTo>
                    <a:lnTo>
                      <a:pt x="550" y="84"/>
                    </a:lnTo>
                    <a:lnTo>
                      <a:pt x="513" y="121"/>
                    </a:lnTo>
                    <a:lnTo>
                      <a:pt x="476" y="159"/>
                    </a:lnTo>
                    <a:lnTo>
                      <a:pt x="438" y="215"/>
                    </a:lnTo>
                    <a:lnTo>
                      <a:pt x="373" y="345"/>
                    </a:lnTo>
                    <a:lnTo>
                      <a:pt x="308" y="513"/>
                    </a:lnTo>
                    <a:lnTo>
                      <a:pt x="252" y="708"/>
                    </a:lnTo>
                    <a:lnTo>
                      <a:pt x="196" y="951"/>
                    </a:lnTo>
                    <a:lnTo>
                      <a:pt x="149" y="1240"/>
                    </a:lnTo>
                    <a:lnTo>
                      <a:pt x="112" y="1575"/>
                    </a:lnTo>
                    <a:lnTo>
                      <a:pt x="75" y="1948"/>
                    </a:lnTo>
                    <a:lnTo>
                      <a:pt x="47" y="2377"/>
                    </a:lnTo>
                    <a:lnTo>
                      <a:pt x="19" y="2861"/>
                    </a:lnTo>
                    <a:lnTo>
                      <a:pt x="10" y="3402"/>
                    </a:lnTo>
                    <a:lnTo>
                      <a:pt x="0" y="3998"/>
                    </a:lnTo>
                    <a:lnTo>
                      <a:pt x="215" y="4082"/>
                    </a:lnTo>
                    <a:lnTo>
                      <a:pt x="429" y="4147"/>
                    </a:lnTo>
                    <a:lnTo>
                      <a:pt x="643" y="4213"/>
                    </a:lnTo>
                    <a:lnTo>
                      <a:pt x="858" y="4259"/>
                    </a:lnTo>
                    <a:lnTo>
                      <a:pt x="1063" y="4296"/>
                    </a:lnTo>
                    <a:lnTo>
                      <a:pt x="1268" y="4324"/>
                    </a:lnTo>
                    <a:lnTo>
                      <a:pt x="1464" y="4343"/>
                    </a:lnTo>
                    <a:lnTo>
                      <a:pt x="1855" y="4343"/>
                    </a:lnTo>
                    <a:lnTo>
                      <a:pt x="2051" y="4334"/>
                    </a:lnTo>
                    <a:lnTo>
                      <a:pt x="2237" y="4315"/>
                    </a:lnTo>
                    <a:lnTo>
                      <a:pt x="2423" y="4287"/>
                    </a:lnTo>
                    <a:lnTo>
                      <a:pt x="2600" y="4250"/>
                    </a:lnTo>
                    <a:lnTo>
                      <a:pt x="2787" y="4213"/>
                    </a:lnTo>
                    <a:lnTo>
                      <a:pt x="2955" y="4157"/>
                    </a:lnTo>
                    <a:lnTo>
                      <a:pt x="3132" y="4101"/>
                    </a:lnTo>
                    <a:lnTo>
                      <a:pt x="3299" y="4035"/>
                    </a:lnTo>
                    <a:lnTo>
                      <a:pt x="3467" y="3961"/>
                    </a:lnTo>
                    <a:lnTo>
                      <a:pt x="3626" y="3886"/>
                    </a:lnTo>
                    <a:lnTo>
                      <a:pt x="3784" y="3802"/>
                    </a:lnTo>
                    <a:lnTo>
                      <a:pt x="3942" y="3719"/>
                    </a:lnTo>
                    <a:lnTo>
                      <a:pt x="4101" y="3616"/>
                    </a:lnTo>
                    <a:lnTo>
                      <a:pt x="4250" y="3523"/>
                    </a:lnTo>
                    <a:lnTo>
                      <a:pt x="4390" y="3420"/>
                    </a:lnTo>
                    <a:lnTo>
                      <a:pt x="4679" y="3197"/>
                    </a:lnTo>
                    <a:lnTo>
                      <a:pt x="4949" y="2964"/>
                    </a:lnTo>
                    <a:lnTo>
                      <a:pt x="5210" y="2721"/>
                    </a:lnTo>
                    <a:lnTo>
                      <a:pt x="5452" y="2460"/>
                    </a:lnTo>
                    <a:lnTo>
                      <a:pt x="5424" y="2097"/>
                    </a:lnTo>
                    <a:lnTo>
                      <a:pt x="5396" y="1771"/>
                    </a:lnTo>
                    <a:lnTo>
                      <a:pt x="5359" y="1482"/>
                    </a:lnTo>
                    <a:lnTo>
                      <a:pt x="5312" y="1230"/>
                    </a:lnTo>
                    <a:lnTo>
                      <a:pt x="5266" y="1007"/>
                    </a:lnTo>
                    <a:lnTo>
                      <a:pt x="5219" y="811"/>
                    </a:lnTo>
                    <a:lnTo>
                      <a:pt x="5163" y="653"/>
                    </a:lnTo>
                    <a:lnTo>
                      <a:pt x="5107" y="513"/>
                    </a:lnTo>
                    <a:lnTo>
                      <a:pt x="5042" y="401"/>
                    </a:lnTo>
                    <a:lnTo>
                      <a:pt x="4977" y="317"/>
                    </a:lnTo>
                    <a:lnTo>
                      <a:pt x="4902" y="252"/>
                    </a:lnTo>
                    <a:lnTo>
                      <a:pt x="4837" y="215"/>
                    </a:lnTo>
                    <a:lnTo>
                      <a:pt x="4753" y="187"/>
                    </a:lnTo>
                    <a:lnTo>
                      <a:pt x="4669" y="177"/>
                    </a:lnTo>
                    <a:lnTo>
                      <a:pt x="4586" y="187"/>
                    </a:lnTo>
                    <a:lnTo>
                      <a:pt x="4502" y="215"/>
                    </a:lnTo>
                    <a:lnTo>
                      <a:pt x="4408" y="242"/>
                    </a:lnTo>
                    <a:lnTo>
                      <a:pt x="4315" y="289"/>
                    </a:lnTo>
                    <a:lnTo>
                      <a:pt x="4120" y="401"/>
                    </a:lnTo>
                    <a:lnTo>
                      <a:pt x="3700" y="680"/>
                    </a:lnTo>
                    <a:lnTo>
                      <a:pt x="3467" y="811"/>
                    </a:lnTo>
                    <a:lnTo>
                      <a:pt x="3355" y="867"/>
                    </a:lnTo>
                    <a:lnTo>
                      <a:pt x="3234" y="923"/>
                    </a:lnTo>
                    <a:lnTo>
                      <a:pt x="3122" y="960"/>
                    </a:lnTo>
                    <a:lnTo>
                      <a:pt x="3001" y="997"/>
                    </a:lnTo>
                    <a:lnTo>
                      <a:pt x="2871" y="1016"/>
                    </a:lnTo>
                    <a:lnTo>
                      <a:pt x="2750" y="1025"/>
                    </a:lnTo>
                    <a:lnTo>
                      <a:pt x="2610" y="1016"/>
                    </a:lnTo>
                    <a:lnTo>
                      <a:pt x="2479" y="988"/>
                    </a:lnTo>
                    <a:lnTo>
                      <a:pt x="2340" y="941"/>
                    </a:lnTo>
                    <a:lnTo>
                      <a:pt x="2209" y="876"/>
                    </a:lnTo>
                    <a:lnTo>
                      <a:pt x="2079" y="811"/>
                    </a:lnTo>
                    <a:lnTo>
                      <a:pt x="1957" y="727"/>
                    </a:lnTo>
                    <a:lnTo>
                      <a:pt x="1706" y="550"/>
                    </a:lnTo>
                    <a:lnTo>
                      <a:pt x="1473" y="364"/>
                    </a:lnTo>
                    <a:lnTo>
                      <a:pt x="1249" y="205"/>
                    </a:lnTo>
                    <a:lnTo>
                      <a:pt x="1147" y="131"/>
                    </a:lnTo>
                    <a:lnTo>
                      <a:pt x="1044" y="75"/>
                    </a:lnTo>
                    <a:lnTo>
                      <a:pt x="942" y="28"/>
                    </a:lnTo>
                    <a:lnTo>
                      <a:pt x="84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5"/>
              <p:cNvSpPr/>
              <p:nvPr/>
            </p:nvSpPr>
            <p:spPr>
              <a:xfrm>
                <a:off x="6209386" y="3465692"/>
                <a:ext cx="230393" cy="318054"/>
              </a:xfrm>
              <a:custGeom>
                <a:rect b="b" l="l" r="r" t="t"/>
                <a:pathLst>
                  <a:path extrusionOk="0" h="15079" w="10923">
                    <a:moveTo>
                      <a:pt x="4260" y="0"/>
                    </a:moveTo>
                    <a:lnTo>
                      <a:pt x="4036" y="10"/>
                    </a:lnTo>
                    <a:lnTo>
                      <a:pt x="3822" y="28"/>
                    </a:lnTo>
                    <a:lnTo>
                      <a:pt x="3607" y="47"/>
                    </a:lnTo>
                    <a:lnTo>
                      <a:pt x="3402" y="93"/>
                    </a:lnTo>
                    <a:lnTo>
                      <a:pt x="3197" y="140"/>
                    </a:lnTo>
                    <a:lnTo>
                      <a:pt x="2992" y="196"/>
                    </a:lnTo>
                    <a:lnTo>
                      <a:pt x="2796" y="261"/>
                    </a:lnTo>
                    <a:lnTo>
                      <a:pt x="2601" y="336"/>
                    </a:lnTo>
                    <a:lnTo>
                      <a:pt x="2414" y="420"/>
                    </a:lnTo>
                    <a:lnTo>
                      <a:pt x="2228" y="522"/>
                    </a:lnTo>
                    <a:lnTo>
                      <a:pt x="2051" y="625"/>
                    </a:lnTo>
                    <a:lnTo>
                      <a:pt x="1883" y="727"/>
                    </a:lnTo>
                    <a:lnTo>
                      <a:pt x="1715" y="848"/>
                    </a:lnTo>
                    <a:lnTo>
                      <a:pt x="1548" y="979"/>
                    </a:lnTo>
                    <a:lnTo>
                      <a:pt x="1399" y="1109"/>
                    </a:lnTo>
                    <a:lnTo>
                      <a:pt x="1249" y="1249"/>
                    </a:lnTo>
                    <a:lnTo>
                      <a:pt x="1110" y="1398"/>
                    </a:lnTo>
                    <a:lnTo>
                      <a:pt x="970" y="1557"/>
                    </a:lnTo>
                    <a:lnTo>
                      <a:pt x="849" y="1715"/>
                    </a:lnTo>
                    <a:lnTo>
                      <a:pt x="728" y="1883"/>
                    </a:lnTo>
                    <a:lnTo>
                      <a:pt x="616" y="2060"/>
                    </a:lnTo>
                    <a:lnTo>
                      <a:pt x="513" y="2237"/>
                    </a:lnTo>
                    <a:lnTo>
                      <a:pt x="420" y="2414"/>
                    </a:lnTo>
                    <a:lnTo>
                      <a:pt x="336" y="2610"/>
                    </a:lnTo>
                    <a:lnTo>
                      <a:pt x="262" y="2796"/>
                    </a:lnTo>
                    <a:lnTo>
                      <a:pt x="187" y="3001"/>
                    </a:lnTo>
                    <a:lnTo>
                      <a:pt x="131" y="3197"/>
                    </a:lnTo>
                    <a:lnTo>
                      <a:pt x="85" y="3402"/>
                    </a:lnTo>
                    <a:lnTo>
                      <a:pt x="47" y="3616"/>
                    </a:lnTo>
                    <a:lnTo>
                      <a:pt x="19" y="3821"/>
                    </a:lnTo>
                    <a:lnTo>
                      <a:pt x="1" y="4045"/>
                    </a:lnTo>
                    <a:lnTo>
                      <a:pt x="1" y="4259"/>
                    </a:lnTo>
                    <a:lnTo>
                      <a:pt x="1" y="9608"/>
                    </a:lnTo>
                    <a:lnTo>
                      <a:pt x="1" y="9888"/>
                    </a:lnTo>
                    <a:lnTo>
                      <a:pt x="29" y="10168"/>
                    </a:lnTo>
                    <a:lnTo>
                      <a:pt x="66" y="10438"/>
                    </a:lnTo>
                    <a:lnTo>
                      <a:pt x="113" y="10708"/>
                    </a:lnTo>
                    <a:lnTo>
                      <a:pt x="168" y="10969"/>
                    </a:lnTo>
                    <a:lnTo>
                      <a:pt x="243" y="11230"/>
                    </a:lnTo>
                    <a:lnTo>
                      <a:pt x="327" y="11482"/>
                    </a:lnTo>
                    <a:lnTo>
                      <a:pt x="429" y="11733"/>
                    </a:lnTo>
                    <a:lnTo>
                      <a:pt x="541" y="11975"/>
                    </a:lnTo>
                    <a:lnTo>
                      <a:pt x="662" y="12208"/>
                    </a:lnTo>
                    <a:lnTo>
                      <a:pt x="793" y="12441"/>
                    </a:lnTo>
                    <a:lnTo>
                      <a:pt x="933" y="12656"/>
                    </a:lnTo>
                    <a:lnTo>
                      <a:pt x="1091" y="12870"/>
                    </a:lnTo>
                    <a:lnTo>
                      <a:pt x="1249" y="13084"/>
                    </a:lnTo>
                    <a:lnTo>
                      <a:pt x="1427" y="13280"/>
                    </a:lnTo>
                    <a:lnTo>
                      <a:pt x="1604" y="13467"/>
                    </a:lnTo>
                    <a:lnTo>
                      <a:pt x="1790" y="13653"/>
                    </a:lnTo>
                    <a:lnTo>
                      <a:pt x="1995" y="13821"/>
                    </a:lnTo>
                    <a:lnTo>
                      <a:pt x="2200" y="13988"/>
                    </a:lnTo>
                    <a:lnTo>
                      <a:pt x="2414" y="14138"/>
                    </a:lnTo>
                    <a:lnTo>
                      <a:pt x="2638" y="14277"/>
                    </a:lnTo>
                    <a:lnTo>
                      <a:pt x="2862" y="14417"/>
                    </a:lnTo>
                    <a:lnTo>
                      <a:pt x="3095" y="14538"/>
                    </a:lnTo>
                    <a:lnTo>
                      <a:pt x="3337" y="14641"/>
                    </a:lnTo>
                    <a:lnTo>
                      <a:pt x="3589" y="14743"/>
                    </a:lnTo>
                    <a:lnTo>
                      <a:pt x="3840" y="14827"/>
                    </a:lnTo>
                    <a:lnTo>
                      <a:pt x="4101" y="14902"/>
                    </a:lnTo>
                    <a:lnTo>
                      <a:pt x="4362" y="14967"/>
                    </a:lnTo>
                    <a:lnTo>
                      <a:pt x="4632" y="15014"/>
                    </a:lnTo>
                    <a:lnTo>
                      <a:pt x="4903" y="15051"/>
                    </a:lnTo>
                    <a:lnTo>
                      <a:pt x="5182" y="15069"/>
                    </a:lnTo>
                    <a:lnTo>
                      <a:pt x="5462" y="15079"/>
                    </a:lnTo>
                    <a:lnTo>
                      <a:pt x="5741" y="15069"/>
                    </a:lnTo>
                    <a:lnTo>
                      <a:pt x="6021" y="15051"/>
                    </a:lnTo>
                    <a:lnTo>
                      <a:pt x="6291" y="15014"/>
                    </a:lnTo>
                    <a:lnTo>
                      <a:pt x="6562" y="14967"/>
                    </a:lnTo>
                    <a:lnTo>
                      <a:pt x="6822" y="14902"/>
                    </a:lnTo>
                    <a:lnTo>
                      <a:pt x="7083" y="14827"/>
                    </a:lnTo>
                    <a:lnTo>
                      <a:pt x="7335" y="14743"/>
                    </a:lnTo>
                    <a:lnTo>
                      <a:pt x="7587" y="14641"/>
                    </a:lnTo>
                    <a:lnTo>
                      <a:pt x="7829" y="14538"/>
                    </a:lnTo>
                    <a:lnTo>
                      <a:pt x="8062" y="14417"/>
                    </a:lnTo>
                    <a:lnTo>
                      <a:pt x="8286" y="14277"/>
                    </a:lnTo>
                    <a:lnTo>
                      <a:pt x="8509" y="14138"/>
                    </a:lnTo>
                    <a:lnTo>
                      <a:pt x="8724" y="13988"/>
                    </a:lnTo>
                    <a:lnTo>
                      <a:pt x="8929" y="13821"/>
                    </a:lnTo>
                    <a:lnTo>
                      <a:pt x="9134" y="13653"/>
                    </a:lnTo>
                    <a:lnTo>
                      <a:pt x="9320" y="13467"/>
                    </a:lnTo>
                    <a:lnTo>
                      <a:pt x="9506" y="13280"/>
                    </a:lnTo>
                    <a:lnTo>
                      <a:pt x="9674" y="13084"/>
                    </a:lnTo>
                    <a:lnTo>
                      <a:pt x="9833" y="12870"/>
                    </a:lnTo>
                    <a:lnTo>
                      <a:pt x="9991" y="12656"/>
                    </a:lnTo>
                    <a:lnTo>
                      <a:pt x="10131" y="12441"/>
                    </a:lnTo>
                    <a:lnTo>
                      <a:pt x="10261" y="12208"/>
                    </a:lnTo>
                    <a:lnTo>
                      <a:pt x="10382" y="11975"/>
                    </a:lnTo>
                    <a:lnTo>
                      <a:pt x="10494" y="11733"/>
                    </a:lnTo>
                    <a:lnTo>
                      <a:pt x="10597" y="11482"/>
                    </a:lnTo>
                    <a:lnTo>
                      <a:pt x="10681" y="11230"/>
                    </a:lnTo>
                    <a:lnTo>
                      <a:pt x="10755" y="10969"/>
                    </a:lnTo>
                    <a:lnTo>
                      <a:pt x="10811" y="10708"/>
                    </a:lnTo>
                    <a:lnTo>
                      <a:pt x="10867" y="10438"/>
                    </a:lnTo>
                    <a:lnTo>
                      <a:pt x="10895" y="10168"/>
                    </a:lnTo>
                    <a:lnTo>
                      <a:pt x="10923" y="9888"/>
                    </a:lnTo>
                    <a:lnTo>
                      <a:pt x="10923" y="9608"/>
                    </a:lnTo>
                    <a:lnTo>
                      <a:pt x="10923" y="3914"/>
                    </a:lnTo>
                    <a:lnTo>
                      <a:pt x="10923" y="3719"/>
                    </a:lnTo>
                    <a:lnTo>
                      <a:pt x="10904" y="3514"/>
                    </a:lnTo>
                    <a:lnTo>
                      <a:pt x="10876" y="3318"/>
                    </a:lnTo>
                    <a:lnTo>
                      <a:pt x="10848" y="3131"/>
                    </a:lnTo>
                    <a:lnTo>
                      <a:pt x="10802" y="2936"/>
                    </a:lnTo>
                    <a:lnTo>
                      <a:pt x="10746" y="2759"/>
                    </a:lnTo>
                    <a:lnTo>
                      <a:pt x="10690" y="2572"/>
                    </a:lnTo>
                    <a:lnTo>
                      <a:pt x="10615" y="2395"/>
                    </a:lnTo>
                    <a:lnTo>
                      <a:pt x="10541" y="2218"/>
                    </a:lnTo>
                    <a:lnTo>
                      <a:pt x="10448" y="2050"/>
                    </a:lnTo>
                    <a:lnTo>
                      <a:pt x="10354" y="1892"/>
                    </a:lnTo>
                    <a:lnTo>
                      <a:pt x="10252" y="1734"/>
                    </a:lnTo>
                    <a:lnTo>
                      <a:pt x="10149" y="1575"/>
                    </a:lnTo>
                    <a:lnTo>
                      <a:pt x="10028" y="1426"/>
                    </a:lnTo>
                    <a:lnTo>
                      <a:pt x="9907" y="1286"/>
                    </a:lnTo>
                    <a:lnTo>
                      <a:pt x="9777" y="1156"/>
                    </a:lnTo>
                    <a:lnTo>
                      <a:pt x="9637" y="1025"/>
                    </a:lnTo>
                    <a:lnTo>
                      <a:pt x="9497" y="895"/>
                    </a:lnTo>
                    <a:lnTo>
                      <a:pt x="9348" y="783"/>
                    </a:lnTo>
                    <a:lnTo>
                      <a:pt x="9199" y="671"/>
                    </a:lnTo>
                    <a:lnTo>
                      <a:pt x="9040" y="569"/>
                    </a:lnTo>
                    <a:lnTo>
                      <a:pt x="8873" y="475"/>
                    </a:lnTo>
                    <a:lnTo>
                      <a:pt x="8705" y="392"/>
                    </a:lnTo>
                    <a:lnTo>
                      <a:pt x="8528" y="308"/>
                    </a:lnTo>
                    <a:lnTo>
                      <a:pt x="8351" y="243"/>
                    </a:lnTo>
                    <a:lnTo>
                      <a:pt x="8174" y="177"/>
                    </a:lnTo>
                    <a:lnTo>
                      <a:pt x="7987" y="121"/>
                    </a:lnTo>
                    <a:lnTo>
                      <a:pt x="7801" y="84"/>
                    </a:lnTo>
                    <a:lnTo>
                      <a:pt x="7605" y="47"/>
                    </a:lnTo>
                    <a:lnTo>
                      <a:pt x="7410" y="19"/>
                    </a:lnTo>
                    <a:lnTo>
                      <a:pt x="7214" y="10"/>
                    </a:lnTo>
                    <a:lnTo>
                      <a:pt x="7009"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5"/>
              <p:cNvSpPr/>
              <p:nvPr/>
            </p:nvSpPr>
            <p:spPr>
              <a:xfrm>
                <a:off x="6209386" y="3664215"/>
                <a:ext cx="230393" cy="140560"/>
              </a:xfrm>
              <a:custGeom>
                <a:rect b="b" l="l" r="r" t="t"/>
                <a:pathLst>
                  <a:path extrusionOk="0" h="6664" w="10923">
                    <a:moveTo>
                      <a:pt x="1" y="1"/>
                    </a:moveTo>
                    <a:lnTo>
                      <a:pt x="1" y="1203"/>
                    </a:lnTo>
                    <a:lnTo>
                      <a:pt x="1" y="1482"/>
                    </a:lnTo>
                    <a:lnTo>
                      <a:pt x="29" y="1762"/>
                    </a:lnTo>
                    <a:lnTo>
                      <a:pt x="66" y="2032"/>
                    </a:lnTo>
                    <a:lnTo>
                      <a:pt x="113" y="2303"/>
                    </a:lnTo>
                    <a:lnTo>
                      <a:pt x="168" y="2563"/>
                    </a:lnTo>
                    <a:lnTo>
                      <a:pt x="243" y="2824"/>
                    </a:lnTo>
                    <a:lnTo>
                      <a:pt x="327" y="3076"/>
                    </a:lnTo>
                    <a:lnTo>
                      <a:pt x="429" y="3328"/>
                    </a:lnTo>
                    <a:lnTo>
                      <a:pt x="541" y="3561"/>
                    </a:lnTo>
                    <a:lnTo>
                      <a:pt x="662" y="3803"/>
                    </a:lnTo>
                    <a:lnTo>
                      <a:pt x="793" y="4027"/>
                    </a:lnTo>
                    <a:lnTo>
                      <a:pt x="933" y="4250"/>
                    </a:lnTo>
                    <a:lnTo>
                      <a:pt x="1091" y="4465"/>
                    </a:lnTo>
                    <a:lnTo>
                      <a:pt x="1249" y="4670"/>
                    </a:lnTo>
                    <a:lnTo>
                      <a:pt x="1427" y="4875"/>
                    </a:lnTo>
                    <a:lnTo>
                      <a:pt x="1604" y="5061"/>
                    </a:lnTo>
                    <a:lnTo>
                      <a:pt x="1790" y="5238"/>
                    </a:lnTo>
                    <a:lnTo>
                      <a:pt x="1995" y="5415"/>
                    </a:lnTo>
                    <a:lnTo>
                      <a:pt x="2200" y="5574"/>
                    </a:lnTo>
                    <a:lnTo>
                      <a:pt x="2414" y="5732"/>
                    </a:lnTo>
                    <a:lnTo>
                      <a:pt x="2638" y="5872"/>
                    </a:lnTo>
                    <a:lnTo>
                      <a:pt x="2862" y="6002"/>
                    </a:lnTo>
                    <a:lnTo>
                      <a:pt x="3095" y="6123"/>
                    </a:lnTo>
                    <a:lnTo>
                      <a:pt x="3337" y="6235"/>
                    </a:lnTo>
                    <a:lnTo>
                      <a:pt x="3589" y="6328"/>
                    </a:lnTo>
                    <a:lnTo>
                      <a:pt x="3840" y="6422"/>
                    </a:lnTo>
                    <a:lnTo>
                      <a:pt x="4101" y="6496"/>
                    </a:lnTo>
                    <a:lnTo>
                      <a:pt x="4362" y="6552"/>
                    </a:lnTo>
                    <a:lnTo>
                      <a:pt x="4632" y="6599"/>
                    </a:lnTo>
                    <a:lnTo>
                      <a:pt x="4903" y="6636"/>
                    </a:lnTo>
                    <a:lnTo>
                      <a:pt x="5182" y="6655"/>
                    </a:lnTo>
                    <a:lnTo>
                      <a:pt x="5462" y="6664"/>
                    </a:lnTo>
                    <a:lnTo>
                      <a:pt x="5741" y="6655"/>
                    </a:lnTo>
                    <a:lnTo>
                      <a:pt x="6021" y="6636"/>
                    </a:lnTo>
                    <a:lnTo>
                      <a:pt x="6291" y="6599"/>
                    </a:lnTo>
                    <a:lnTo>
                      <a:pt x="6562" y="6552"/>
                    </a:lnTo>
                    <a:lnTo>
                      <a:pt x="6822" y="6496"/>
                    </a:lnTo>
                    <a:lnTo>
                      <a:pt x="7083" y="6422"/>
                    </a:lnTo>
                    <a:lnTo>
                      <a:pt x="7335" y="6328"/>
                    </a:lnTo>
                    <a:lnTo>
                      <a:pt x="7587" y="6235"/>
                    </a:lnTo>
                    <a:lnTo>
                      <a:pt x="7829" y="6123"/>
                    </a:lnTo>
                    <a:lnTo>
                      <a:pt x="8062" y="6002"/>
                    </a:lnTo>
                    <a:lnTo>
                      <a:pt x="8286" y="5872"/>
                    </a:lnTo>
                    <a:lnTo>
                      <a:pt x="8509" y="5732"/>
                    </a:lnTo>
                    <a:lnTo>
                      <a:pt x="8724" y="5574"/>
                    </a:lnTo>
                    <a:lnTo>
                      <a:pt x="8929" y="5415"/>
                    </a:lnTo>
                    <a:lnTo>
                      <a:pt x="9134" y="5238"/>
                    </a:lnTo>
                    <a:lnTo>
                      <a:pt x="9320" y="5061"/>
                    </a:lnTo>
                    <a:lnTo>
                      <a:pt x="9506" y="4875"/>
                    </a:lnTo>
                    <a:lnTo>
                      <a:pt x="9674" y="4670"/>
                    </a:lnTo>
                    <a:lnTo>
                      <a:pt x="9833" y="4465"/>
                    </a:lnTo>
                    <a:lnTo>
                      <a:pt x="9991" y="4250"/>
                    </a:lnTo>
                    <a:lnTo>
                      <a:pt x="10131" y="4027"/>
                    </a:lnTo>
                    <a:lnTo>
                      <a:pt x="10261" y="3803"/>
                    </a:lnTo>
                    <a:lnTo>
                      <a:pt x="10382" y="3561"/>
                    </a:lnTo>
                    <a:lnTo>
                      <a:pt x="10494" y="3328"/>
                    </a:lnTo>
                    <a:lnTo>
                      <a:pt x="10597" y="3076"/>
                    </a:lnTo>
                    <a:lnTo>
                      <a:pt x="10681" y="2824"/>
                    </a:lnTo>
                    <a:lnTo>
                      <a:pt x="10755" y="2563"/>
                    </a:lnTo>
                    <a:lnTo>
                      <a:pt x="10811" y="2303"/>
                    </a:lnTo>
                    <a:lnTo>
                      <a:pt x="10867" y="2032"/>
                    </a:lnTo>
                    <a:lnTo>
                      <a:pt x="10895" y="1762"/>
                    </a:lnTo>
                    <a:lnTo>
                      <a:pt x="10923" y="1482"/>
                    </a:lnTo>
                    <a:lnTo>
                      <a:pt x="10923" y="1203"/>
                    </a:lnTo>
                    <a:lnTo>
                      <a:pt x="10923" y="1"/>
                    </a:lnTo>
                    <a:lnTo>
                      <a:pt x="10895" y="280"/>
                    </a:lnTo>
                    <a:lnTo>
                      <a:pt x="10867" y="551"/>
                    </a:lnTo>
                    <a:lnTo>
                      <a:pt x="10811" y="821"/>
                    </a:lnTo>
                    <a:lnTo>
                      <a:pt x="10755" y="1082"/>
                    </a:lnTo>
                    <a:lnTo>
                      <a:pt x="10681" y="1343"/>
                    </a:lnTo>
                    <a:lnTo>
                      <a:pt x="10597" y="1594"/>
                    </a:lnTo>
                    <a:lnTo>
                      <a:pt x="10494" y="1846"/>
                    </a:lnTo>
                    <a:lnTo>
                      <a:pt x="10382" y="2079"/>
                    </a:lnTo>
                    <a:lnTo>
                      <a:pt x="10261" y="2321"/>
                    </a:lnTo>
                    <a:lnTo>
                      <a:pt x="10131" y="2545"/>
                    </a:lnTo>
                    <a:lnTo>
                      <a:pt x="9991" y="2769"/>
                    </a:lnTo>
                    <a:lnTo>
                      <a:pt x="9833" y="2983"/>
                    </a:lnTo>
                    <a:lnTo>
                      <a:pt x="9674" y="3188"/>
                    </a:lnTo>
                    <a:lnTo>
                      <a:pt x="9506" y="3393"/>
                    </a:lnTo>
                    <a:lnTo>
                      <a:pt x="9320" y="3579"/>
                    </a:lnTo>
                    <a:lnTo>
                      <a:pt x="9134" y="3756"/>
                    </a:lnTo>
                    <a:lnTo>
                      <a:pt x="8929" y="3933"/>
                    </a:lnTo>
                    <a:lnTo>
                      <a:pt x="8724" y="4092"/>
                    </a:lnTo>
                    <a:lnTo>
                      <a:pt x="8509" y="4250"/>
                    </a:lnTo>
                    <a:lnTo>
                      <a:pt x="8286" y="4390"/>
                    </a:lnTo>
                    <a:lnTo>
                      <a:pt x="8062" y="4521"/>
                    </a:lnTo>
                    <a:lnTo>
                      <a:pt x="7829" y="4642"/>
                    </a:lnTo>
                    <a:lnTo>
                      <a:pt x="7587" y="4754"/>
                    </a:lnTo>
                    <a:lnTo>
                      <a:pt x="7335" y="4847"/>
                    </a:lnTo>
                    <a:lnTo>
                      <a:pt x="7083" y="4940"/>
                    </a:lnTo>
                    <a:lnTo>
                      <a:pt x="6822" y="5014"/>
                    </a:lnTo>
                    <a:lnTo>
                      <a:pt x="6562" y="5070"/>
                    </a:lnTo>
                    <a:lnTo>
                      <a:pt x="6291" y="5117"/>
                    </a:lnTo>
                    <a:lnTo>
                      <a:pt x="6021" y="5154"/>
                    </a:lnTo>
                    <a:lnTo>
                      <a:pt x="5741" y="5173"/>
                    </a:lnTo>
                    <a:lnTo>
                      <a:pt x="5462" y="5182"/>
                    </a:lnTo>
                    <a:lnTo>
                      <a:pt x="5182" y="5173"/>
                    </a:lnTo>
                    <a:lnTo>
                      <a:pt x="4903" y="5154"/>
                    </a:lnTo>
                    <a:lnTo>
                      <a:pt x="4632" y="5117"/>
                    </a:lnTo>
                    <a:lnTo>
                      <a:pt x="4362" y="5070"/>
                    </a:lnTo>
                    <a:lnTo>
                      <a:pt x="4101" y="5014"/>
                    </a:lnTo>
                    <a:lnTo>
                      <a:pt x="3840" y="4940"/>
                    </a:lnTo>
                    <a:lnTo>
                      <a:pt x="3589" y="4847"/>
                    </a:lnTo>
                    <a:lnTo>
                      <a:pt x="3337" y="4754"/>
                    </a:lnTo>
                    <a:lnTo>
                      <a:pt x="3095" y="4642"/>
                    </a:lnTo>
                    <a:lnTo>
                      <a:pt x="2862" y="4521"/>
                    </a:lnTo>
                    <a:lnTo>
                      <a:pt x="2638" y="4390"/>
                    </a:lnTo>
                    <a:lnTo>
                      <a:pt x="2414" y="4250"/>
                    </a:lnTo>
                    <a:lnTo>
                      <a:pt x="2200" y="4092"/>
                    </a:lnTo>
                    <a:lnTo>
                      <a:pt x="1995" y="3933"/>
                    </a:lnTo>
                    <a:lnTo>
                      <a:pt x="1790" y="3756"/>
                    </a:lnTo>
                    <a:lnTo>
                      <a:pt x="1604" y="3579"/>
                    </a:lnTo>
                    <a:lnTo>
                      <a:pt x="1427" y="3393"/>
                    </a:lnTo>
                    <a:lnTo>
                      <a:pt x="1249" y="3188"/>
                    </a:lnTo>
                    <a:lnTo>
                      <a:pt x="1091" y="2983"/>
                    </a:lnTo>
                    <a:lnTo>
                      <a:pt x="933" y="2769"/>
                    </a:lnTo>
                    <a:lnTo>
                      <a:pt x="793" y="2545"/>
                    </a:lnTo>
                    <a:lnTo>
                      <a:pt x="662" y="2321"/>
                    </a:lnTo>
                    <a:lnTo>
                      <a:pt x="541" y="2079"/>
                    </a:lnTo>
                    <a:lnTo>
                      <a:pt x="429" y="1846"/>
                    </a:lnTo>
                    <a:lnTo>
                      <a:pt x="327" y="1594"/>
                    </a:lnTo>
                    <a:lnTo>
                      <a:pt x="243" y="1343"/>
                    </a:lnTo>
                    <a:lnTo>
                      <a:pt x="168" y="1082"/>
                    </a:lnTo>
                    <a:lnTo>
                      <a:pt x="113" y="821"/>
                    </a:lnTo>
                    <a:lnTo>
                      <a:pt x="66" y="551"/>
                    </a:lnTo>
                    <a:lnTo>
                      <a:pt x="29" y="280"/>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5"/>
              <p:cNvSpPr/>
              <p:nvPr/>
            </p:nvSpPr>
            <p:spPr>
              <a:xfrm>
                <a:off x="6260704" y="3556116"/>
                <a:ext cx="42080" cy="30289"/>
              </a:xfrm>
              <a:custGeom>
                <a:rect b="b" l="l" r="r" t="t"/>
                <a:pathLst>
                  <a:path extrusionOk="0" h="1436" w="1995">
                    <a:moveTo>
                      <a:pt x="1472" y="0"/>
                    </a:moveTo>
                    <a:lnTo>
                      <a:pt x="1361" y="9"/>
                    </a:lnTo>
                    <a:lnTo>
                      <a:pt x="1305" y="19"/>
                    </a:lnTo>
                    <a:lnTo>
                      <a:pt x="1258" y="37"/>
                    </a:lnTo>
                    <a:lnTo>
                      <a:pt x="354" y="382"/>
                    </a:lnTo>
                    <a:lnTo>
                      <a:pt x="298" y="401"/>
                    </a:lnTo>
                    <a:lnTo>
                      <a:pt x="252" y="429"/>
                    </a:lnTo>
                    <a:lnTo>
                      <a:pt x="168" y="494"/>
                    </a:lnTo>
                    <a:lnTo>
                      <a:pt x="103" y="578"/>
                    </a:lnTo>
                    <a:lnTo>
                      <a:pt x="47" y="671"/>
                    </a:lnTo>
                    <a:lnTo>
                      <a:pt x="19" y="764"/>
                    </a:lnTo>
                    <a:lnTo>
                      <a:pt x="0" y="876"/>
                    </a:lnTo>
                    <a:lnTo>
                      <a:pt x="9" y="979"/>
                    </a:lnTo>
                    <a:lnTo>
                      <a:pt x="19" y="1035"/>
                    </a:lnTo>
                    <a:lnTo>
                      <a:pt x="37" y="1081"/>
                    </a:lnTo>
                    <a:lnTo>
                      <a:pt x="65" y="1137"/>
                    </a:lnTo>
                    <a:lnTo>
                      <a:pt x="84" y="1184"/>
                    </a:lnTo>
                    <a:lnTo>
                      <a:pt x="158" y="1267"/>
                    </a:lnTo>
                    <a:lnTo>
                      <a:pt x="233" y="1333"/>
                    </a:lnTo>
                    <a:lnTo>
                      <a:pt x="326" y="1389"/>
                    </a:lnTo>
                    <a:lnTo>
                      <a:pt x="429" y="1417"/>
                    </a:lnTo>
                    <a:lnTo>
                      <a:pt x="531" y="1435"/>
                    </a:lnTo>
                    <a:lnTo>
                      <a:pt x="634" y="1426"/>
                    </a:lnTo>
                    <a:lnTo>
                      <a:pt x="690" y="1417"/>
                    </a:lnTo>
                    <a:lnTo>
                      <a:pt x="746" y="1398"/>
                    </a:lnTo>
                    <a:lnTo>
                      <a:pt x="1650" y="1053"/>
                    </a:lnTo>
                    <a:lnTo>
                      <a:pt x="1696" y="1025"/>
                    </a:lnTo>
                    <a:lnTo>
                      <a:pt x="1743" y="1007"/>
                    </a:lnTo>
                    <a:lnTo>
                      <a:pt x="1827" y="932"/>
                    </a:lnTo>
                    <a:lnTo>
                      <a:pt x="1901" y="857"/>
                    </a:lnTo>
                    <a:lnTo>
                      <a:pt x="1948" y="764"/>
                    </a:lnTo>
                    <a:lnTo>
                      <a:pt x="1985" y="662"/>
                    </a:lnTo>
                    <a:lnTo>
                      <a:pt x="1994" y="559"/>
                    </a:lnTo>
                    <a:lnTo>
                      <a:pt x="1985" y="457"/>
                    </a:lnTo>
                    <a:lnTo>
                      <a:pt x="1976" y="401"/>
                    </a:lnTo>
                    <a:lnTo>
                      <a:pt x="1957" y="345"/>
                    </a:lnTo>
                    <a:lnTo>
                      <a:pt x="1938" y="298"/>
                    </a:lnTo>
                    <a:lnTo>
                      <a:pt x="1911" y="252"/>
                    </a:lnTo>
                    <a:lnTo>
                      <a:pt x="1845" y="168"/>
                    </a:lnTo>
                    <a:lnTo>
                      <a:pt x="1761" y="103"/>
                    </a:lnTo>
                    <a:lnTo>
                      <a:pt x="1668" y="47"/>
                    </a:lnTo>
                    <a:lnTo>
                      <a:pt x="1575" y="9"/>
                    </a:lnTo>
                    <a:lnTo>
                      <a:pt x="147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5"/>
              <p:cNvSpPr/>
              <p:nvPr/>
            </p:nvSpPr>
            <p:spPr>
              <a:xfrm>
                <a:off x="6360155" y="3557866"/>
                <a:ext cx="41489" cy="31871"/>
              </a:xfrm>
              <a:custGeom>
                <a:rect b="b" l="l" r="r" t="t"/>
                <a:pathLst>
                  <a:path extrusionOk="0" h="1511" w="1967">
                    <a:moveTo>
                      <a:pt x="467" y="1"/>
                    </a:moveTo>
                    <a:lnTo>
                      <a:pt x="373" y="29"/>
                    </a:lnTo>
                    <a:lnTo>
                      <a:pt x="271" y="76"/>
                    </a:lnTo>
                    <a:lnTo>
                      <a:pt x="187" y="131"/>
                    </a:lnTo>
                    <a:lnTo>
                      <a:pt x="112" y="215"/>
                    </a:lnTo>
                    <a:lnTo>
                      <a:pt x="85" y="262"/>
                    </a:lnTo>
                    <a:lnTo>
                      <a:pt x="57" y="308"/>
                    </a:lnTo>
                    <a:lnTo>
                      <a:pt x="38" y="355"/>
                    </a:lnTo>
                    <a:lnTo>
                      <a:pt x="19" y="411"/>
                    </a:lnTo>
                    <a:lnTo>
                      <a:pt x="1" y="514"/>
                    </a:lnTo>
                    <a:lnTo>
                      <a:pt x="10" y="625"/>
                    </a:lnTo>
                    <a:lnTo>
                      <a:pt x="38" y="719"/>
                    </a:lnTo>
                    <a:lnTo>
                      <a:pt x="75" y="821"/>
                    </a:lnTo>
                    <a:lnTo>
                      <a:pt x="140" y="905"/>
                    </a:lnTo>
                    <a:lnTo>
                      <a:pt x="215" y="979"/>
                    </a:lnTo>
                    <a:lnTo>
                      <a:pt x="262" y="1007"/>
                    </a:lnTo>
                    <a:lnTo>
                      <a:pt x="308" y="1035"/>
                    </a:lnTo>
                    <a:lnTo>
                      <a:pt x="1184" y="1455"/>
                    </a:lnTo>
                    <a:lnTo>
                      <a:pt x="1231" y="1473"/>
                    </a:lnTo>
                    <a:lnTo>
                      <a:pt x="1287" y="1492"/>
                    </a:lnTo>
                    <a:lnTo>
                      <a:pt x="1389" y="1511"/>
                    </a:lnTo>
                    <a:lnTo>
                      <a:pt x="1501" y="1501"/>
                    </a:lnTo>
                    <a:lnTo>
                      <a:pt x="1594" y="1483"/>
                    </a:lnTo>
                    <a:lnTo>
                      <a:pt x="1697" y="1436"/>
                    </a:lnTo>
                    <a:lnTo>
                      <a:pt x="1781" y="1371"/>
                    </a:lnTo>
                    <a:lnTo>
                      <a:pt x="1855" y="1296"/>
                    </a:lnTo>
                    <a:lnTo>
                      <a:pt x="1883" y="1250"/>
                    </a:lnTo>
                    <a:lnTo>
                      <a:pt x="1911" y="1203"/>
                    </a:lnTo>
                    <a:lnTo>
                      <a:pt x="1930" y="1147"/>
                    </a:lnTo>
                    <a:lnTo>
                      <a:pt x="1948" y="1101"/>
                    </a:lnTo>
                    <a:lnTo>
                      <a:pt x="1967" y="998"/>
                    </a:lnTo>
                    <a:lnTo>
                      <a:pt x="1958" y="886"/>
                    </a:lnTo>
                    <a:lnTo>
                      <a:pt x="1930" y="784"/>
                    </a:lnTo>
                    <a:lnTo>
                      <a:pt x="1892" y="691"/>
                    </a:lnTo>
                    <a:lnTo>
                      <a:pt x="1827" y="607"/>
                    </a:lnTo>
                    <a:lnTo>
                      <a:pt x="1753" y="532"/>
                    </a:lnTo>
                    <a:lnTo>
                      <a:pt x="1706" y="504"/>
                    </a:lnTo>
                    <a:lnTo>
                      <a:pt x="1659" y="476"/>
                    </a:lnTo>
                    <a:lnTo>
                      <a:pt x="783" y="57"/>
                    </a:lnTo>
                    <a:lnTo>
                      <a:pt x="737" y="29"/>
                    </a:lnTo>
                    <a:lnTo>
                      <a:pt x="681" y="20"/>
                    </a:lnTo>
                    <a:lnTo>
                      <a:pt x="57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5"/>
              <p:cNvSpPr/>
              <p:nvPr/>
            </p:nvSpPr>
            <p:spPr>
              <a:xfrm>
                <a:off x="6314363" y="3655166"/>
                <a:ext cx="26555" cy="15756"/>
              </a:xfrm>
              <a:custGeom>
                <a:rect b="b" l="l" r="r" t="t"/>
                <a:pathLst>
                  <a:path extrusionOk="0" h="747" w="1259">
                    <a:moveTo>
                      <a:pt x="1258" y="1"/>
                    </a:moveTo>
                    <a:lnTo>
                      <a:pt x="1063" y="38"/>
                    </a:lnTo>
                    <a:lnTo>
                      <a:pt x="867" y="85"/>
                    </a:lnTo>
                    <a:lnTo>
                      <a:pt x="634" y="150"/>
                    </a:lnTo>
                    <a:lnTo>
                      <a:pt x="401" y="215"/>
                    </a:lnTo>
                    <a:lnTo>
                      <a:pt x="298" y="253"/>
                    </a:lnTo>
                    <a:lnTo>
                      <a:pt x="196" y="290"/>
                    </a:lnTo>
                    <a:lnTo>
                      <a:pt x="121" y="336"/>
                    </a:lnTo>
                    <a:lnTo>
                      <a:pt x="56" y="383"/>
                    </a:lnTo>
                    <a:lnTo>
                      <a:pt x="19" y="420"/>
                    </a:lnTo>
                    <a:lnTo>
                      <a:pt x="0" y="448"/>
                    </a:lnTo>
                    <a:lnTo>
                      <a:pt x="0" y="467"/>
                    </a:lnTo>
                    <a:lnTo>
                      <a:pt x="10" y="514"/>
                    </a:lnTo>
                    <a:lnTo>
                      <a:pt x="28" y="551"/>
                    </a:lnTo>
                    <a:lnTo>
                      <a:pt x="56" y="588"/>
                    </a:lnTo>
                    <a:lnTo>
                      <a:pt x="93" y="616"/>
                    </a:lnTo>
                    <a:lnTo>
                      <a:pt x="140" y="644"/>
                    </a:lnTo>
                    <a:lnTo>
                      <a:pt x="196" y="672"/>
                    </a:lnTo>
                    <a:lnTo>
                      <a:pt x="317" y="719"/>
                    </a:lnTo>
                    <a:lnTo>
                      <a:pt x="457" y="737"/>
                    </a:lnTo>
                    <a:lnTo>
                      <a:pt x="578" y="747"/>
                    </a:lnTo>
                    <a:lnTo>
                      <a:pt x="690" y="737"/>
                    </a:lnTo>
                    <a:lnTo>
                      <a:pt x="736" y="728"/>
                    </a:lnTo>
                    <a:lnTo>
                      <a:pt x="774" y="709"/>
                    </a:lnTo>
                    <a:lnTo>
                      <a:pt x="811" y="691"/>
                    </a:lnTo>
                    <a:lnTo>
                      <a:pt x="839" y="653"/>
                    </a:lnTo>
                    <a:lnTo>
                      <a:pt x="923" y="560"/>
                    </a:lnTo>
                    <a:lnTo>
                      <a:pt x="997" y="439"/>
                    </a:lnTo>
                    <a:lnTo>
                      <a:pt x="1081" y="318"/>
                    </a:lnTo>
                    <a:lnTo>
                      <a:pt x="1212" y="94"/>
                    </a:lnTo>
                    <a:lnTo>
                      <a:pt x="1258"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5"/>
              <p:cNvSpPr/>
              <p:nvPr/>
            </p:nvSpPr>
            <p:spPr>
              <a:xfrm>
                <a:off x="6319658" y="3597773"/>
                <a:ext cx="22632" cy="68044"/>
              </a:xfrm>
              <a:custGeom>
                <a:rect b="b" l="l" r="r" t="t"/>
                <a:pathLst>
                  <a:path extrusionOk="0" h="3226" w="1073">
                    <a:moveTo>
                      <a:pt x="1" y="1"/>
                    </a:moveTo>
                    <a:lnTo>
                      <a:pt x="113" y="448"/>
                    </a:lnTo>
                    <a:lnTo>
                      <a:pt x="243" y="895"/>
                    </a:lnTo>
                    <a:lnTo>
                      <a:pt x="383" y="1333"/>
                    </a:lnTo>
                    <a:lnTo>
                      <a:pt x="523" y="1771"/>
                    </a:lnTo>
                    <a:lnTo>
                      <a:pt x="681" y="2209"/>
                    </a:lnTo>
                    <a:lnTo>
                      <a:pt x="840" y="2638"/>
                    </a:lnTo>
                    <a:lnTo>
                      <a:pt x="852" y="2675"/>
                    </a:lnTo>
                    <a:lnTo>
                      <a:pt x="840" y="2694"/>
                    </a:lnTo>
                    <a:lnTo>
                      <a:pt x="802" y="2731"/>
                    </a:lnTo>
                    <a:lnTo>
                      <a:pt x="644" y="2890"/>
                    </a:lnTo>
                    <a:lnTo>
                      <a:pt x="476" y="3048"/>
                    </a:lnTo>
                    <a:lnTo>
                      <a:pt x="308" y="3225"/>
                    </a:lnTo>
                    <a:lnTo>
                      <a:pt x="308" y="3225"/>
                    </a:lnTo>
                    <a:lnTo>
                      <a:pt x="420" y="3179"/>
                    </a:lnTo>
                    <a:lnTo>
                      <a:pt x="532" y="3132"/>
                    </a:lnTo>
                    <a:lnTo>
                      <a:pt x="737" y="3020"/>
                    </a:lnTo>
                    <a:lnTo>
                      <a:pt x="840" y="2955"/>
                    </a:lnTo>
                    <a:lnTo>
                      <a:pt x="942" y="2880"/>
                    </a:lnTo>
                    <a:lnTo>
                      <a:pt x="989" y="2843"/>
                    </a:lnTo>
                    <a:lnTo>
                      <a:pt x="1045" y="2778"/>
                    </a:lnTo>
                    <a:lnTo>
                      <a:pt x="1054" y="2759"/>
                    </a:lnTo>
                    <a:lnTo>
                      <a:pt x="1073" y="2731"/>
                    </a:lnTo>
                    <a:lnTo>
                      <a:pt x="1073" y="2703"/>
                    </a:lnTo>
                    <a:lnTo>
                      <a:pt x="1073" y="2675"/>
                    </a:lnTo>
                    <a:lnTo>
                      <a:pt x="1073" y="2647"/>
                    </a:lnTo>
                    <a:lnTo>
                      <a:pt x="1054" y="2592"/>
                    </a:lnTo>
                    <a:lnTo>
                      <a:pt x="896" y="2154"/>
                    </a:lnTo>
                    <a:lnTo>
                      <a:pt x="728" y="1716"/>
                    </a:lnTo>
                    <a:lnTo>
                      <a:pt x="560" y="1278"/>
                    </a:lnTo>
                    <a:lnTo>
                      <a:pt x="383" y="849"/>
                    </a:lnTo>
                    <a:lnTo>
                      <a:pt x="197" y="420"/>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5"/>
              <p:cNvSpPr/>
              <p:nvPr/>
            </p:nvSpPr>
            <p:spPr>
              <a:xfrm>
                <a:off x="6268761" y="3596212"/>
                <a:ext cx="25374" cy="25374"/>
              </a:xfrm>
              <a:custGeom>
                <a:rect b="b" l="l" r="r" t="t"/>
                <a:pathLst>
                  <a:path extrusionOk="0" h="1203" w="1203">
                    <a:moveTo>
                      <a:pt x="541" y="0"/>
                    </a:moveTo>
                    <a:lnTo>
                      <a:pt x="475" y="10"/>
                    </a:lnTo>
                    <a:lnTo>
                      <a:pt x="420" y="28"/>
                    </a:lnTo>
                    <a:lnTo>
                      <a:pt x="364" y="47"/>
                    </a:lnTo>
                    <a:lnTo>
                      <a:pt x="317" y="75"/>
                    </a:lnTo>
                    <a:lnTo>
                      <a:pt x="261" y="103"/>
                    </a:lnTo>
                    <a:lnTo>
                      <a:pt x="177" y="177"/>
                    </a:lnTo>
                    <a:lnTo>
                      <a:pt x="103" y="261"/>
                    </a:lnTo>
                    <a:lnTo>
                      <a:pt x="75" y="317"/>
                    </a:lnTo>
                    <a:lnTo>
                      <a:pt x="47" y="364"/>
                    </a:lnTo>
                    <a:lnTo>
                      <a:pt x="28" y="420"/>
                    </a:lnTo>
                    <a:lnTo>
                      <a:pt x="9" y="475"/>
                    </a:lnTo>
                    <a:lnTo>
                      <a:pt x="0" y="541"/>
                    </a:lnTo>
                    <a:lnTo>
                      <a:pt x="0" y="597"/>
                    </a:lnTo>
                    <a:lnTo>
                      <a:pt x="0" y="662"/>
                    </a:lnTo>
                    <a:lnTo>
                      <a:pt x="9" y="718"/>
                    </a:lnTo>
                    <a:lnTo>
                      <a:pt x="28" y="774"/>
                    </a:lnTo>
                    <a:lnTo>
                      <a:pt x="47" y="830"/>
                    </a:lnTo>
                    <a:lnTo>
                      <a:pt x="75" y="886"/>
                    </a:lnTo>
                    <a:lnTo>
                      <a:pt x="103" y="932"/>
                    </a:lnTo>
                    <a:lnTo>
                      <a:pt x="177" y="1025"/>
                    </a:lnTo>
                    <a:lnTo>
                      <a:pt x="261" y="1100"/>
                    </a:lnTo>
                    <a:lnTo>
                      <a:pt x="317" y="1128"/>
                    </a:lnTo>
                    <a:lnTo>
                      <a:pt x="364" y="1156"/>
                    </a:lnTo>
                    <a:lnTo>
                      <a:pt x="420" y="1174"/>
                    </a:lnTo>
                    <a:lnTo>
                      <a:pt x="475" y="1184"/>
                    </a:lnTo>
                    <a:lnTo>
                      <a:pt x="541" y="1193"/>
                    </a:lnTo>
                    <a:lnTo>
                      <a:pt x="597" y="1202"/>
                    </a:lnTo>
                    <a:lnTo>
                      <a:pt x="662" y="1193"/>
                    </a:lnTo>
                    <a:lnTo>
                      <a:pt x="718" y="1184"/>
                    </a:lnTo>
                    <a:lnTo>
                      <a:pt x="783" y="1174"/>
                    </a:lnTo>
                    <a:lnTo>
                      <a:pt x="830" y="1156"/>
                    </a:lnTo>
                    <a:lnTo>
                      <a:pt x="885" y="1128"/>
                    </a:lnTo>
                    <a:lnTo>
                      <a:pt x="932" y="1100"/>
                    </a:lnTo>
                    <a:lnTo>
                      <a:pt x="1025" y="1025"/>
                    </a:lnTo>
                    <a:lnTo>
                      <a:pt x="1100" y="932"/>
                    </a:lnTo>
                    <a:lnTo>
                      <a:pt x="1128" y="886"/>
                    </a:lnTo>
                    <a:lnTo>
                      <a:pt x="1156" y="830"/>
                    </a:lnTo>
                    <a:lnTo>
                      <a:pt x="1174" y="774"/>
                    </a:lnTo>
                    <a:lnTo>
                      <a:pt x="1193" y="718"/>
                    </a:lnTo>
                    <a:lnTo>
                      <a:pt x="1193" y="662"/>
                    </a:lnTo>
                    <a:lnTo>
                      <a:pt x="1202" y="597"/>
                    </a:lnTo>
                    <a:lnTo>
                      <a:pt x="1193" y="541"/>
                    </a:lnTo>
                    <a:lnTo>
                      <a:pt x="1193" y="475"/>
                    </a:lnTo>
                    <a:lnTo>
                      <a:pt x="1174" y="420"/>
                    </a:lnTo>
                    <a:lnTo>
                      <a:pt x="1156" y="364"/>
                    </a:lnTo>
                    <a:lnTo>
                      <a:pt x="1128" y="317"/>
                    </a:lnTo>
                    <a:lnTo>
                      <a:pt x="1100" y="261"/>
                    </a:lnTo>
                    <a:lnTo>
                      <a:pt x="1025" y="177"/>
                    </a:lnTo>
                    <a:lnTo>
                      <a:pt x="932" y="103"/>
                    </a:lnTo>
                    <a:lnTo>
                      <a:pt x="885" y="75"/>
                    </a:lnTo>
                    <a:lnTo>
                      <a:pt x="830" y="47"/>
                    </a:lnTo>
                    <a:lnTo>
                      <a:pt x="783" y="28"/>
                    </a:lnTo>
                    <a:lnTo>
                      <a:pt x="718" y="10"/>
                    </a:lnTo>
                    <a:lnTo>
                      <a:pt x="66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5"/>
              <p:cNvSpPr/>
              <p:nvPr/>
            </p:nvSpPr>
            <p:spPr>
              <a:xfrm>
                <a:off x="6358974" y="3596212"/>
                <a:ext cx="25374" cy="25374"/>
              </a:xfrm>
              <a:custGeom>
                <a:rect b="b" l="l" r="r" t="t"/>
                <a:pathLst>
                  <a:path extrusionOk="0" h="1203" w="1203">
                    <a:moveTo>
                      <a:pt x="541" y="0"/>
                    </a:moveTo>
                    <a:lnTo>
                      <a:pt x="485" y="10"/>
                    </a:lnTo>
                    <a:lnTo>
                      <a:pt x="420" y="28"/>
                    </a:lnTo>
                    <a:lnTo>
                      <a:pt x="373" y="47"/>
                    </a:lnTo>
                    <a:lnTo>
                      <a:pt x="318" y="75"/>
                    </a:lnTo>
                    <a:lnTo>
                      <a:pt x="271" y="103"/>
                    </a:lnTo>
                    <a:lnTo>
                      <a:pt x="178" y="177"/>
                    </a:lnTo>
                    <a:lnTo>
                      <a:pt x="103" y="261"/>
                    </a:lnTo>
                    <a:lnTo>
                      <a:pt x="75" y="317"/>
                    </a:lnTo>
                    <a:lnTo>
                      <a:pt x="47" y="364"/>
                    </a:lnTo>
                    <a:lnTo>
                      <a:pt x="29" y="420"/>
                    </a:lnTo>
                    <a:lnTo>
                      <a:pt x="10" y="475"/>
                    </a:lnTo>
                    <a:lnTo>
                      <a:pt x="1" y="541"/>
                    </a:lnTo>
                    <a:lnTo>
                      <a:pt x="1" y="597"/>
                    </a:lnTo>
                    <a:lnTo>
                      <a:pt x="1" y="662"/>
                    </a:lnTo>
                    <a:lnTo>
                      <a:pt x="10" y="718"/>
                    </a:lnTo>
                    <a:lnTo>
                      <a:pt x="29" y="774"/>
                    </a:lnTo>
                    <a:lnTo>
                      <a:pt x="47" y="830"/>
                    </a:lnTo>
                    <a:lnTo>
                      <a:pt x="75" y="886"/>
                    </a:lnTo>
                    <a:lnTo>
                      <a:pt x="103" y="932"/>
                    </a:lnTo>
                    <a:lnTo>
                      <a:pt x="178" y="1025"/>
                    </a:lnTo>
                    <a:lnTo>
                      <a:pt x="271" y="1100"/>
                    </a:lnTo>
                    <a:lnTo>
                      <a:pt x="318" y="1128"/>
                    </a:lnTo>
                    <a:lnTo>
                      <a:pt x="373" y="1156"/>
                    </a:lnTo>
                    <a:lnTo>
                      <a:pt x="420" y="1174"/>
                    </a:lnTo>
                    <a:lnTo>
                      <a:pt x="485" y="1184"/>
                    </a:lnTo>
                    <a:lnTo>
                      <a:pt x="541" y="1193"/>
                    </a:lnTo>
                    <a:lnTo>
                      <a:pt x="606" y="1202"/>
                    </a:lnTo>
                    <a:lnTo>
                      <a:pt x="662" y="1193"/>
                    </a:lnTo>
                    <a:lnTo>
                      <a:pt x="728" y="1184"/>
                    </a:lnTo>
                    <a:lnTo>
                      <a:pt x="784" y="1174"/>
                    </a:lnTo>
                    <a:lnTo>
                      <a:pt x="839" y="1156"/>
                    </a:lnTo>
                    <a:lnTo>
                      <a:pt x="886" y="1128"/>
                    </a:lnTo>
                    <a:lnTo>
                      <a:pt x="942" y="1100"/>
                    </a:lnTo>
                    <a:lnTo>
                      <a:pt x="1026" y="1025"/>
                    </a:lnTo>
                    <a:lnTo>
                      <a:pt x="1100" y="932"/>
                    </a:lnTo>
                    <a:lnTo>
                      <a:pt x="1128" y="886"/>
                    </a:lnTo>
                    <a:lnTo>
                      <a:pt x="1156" y="830"/>
                    </a:lnTo>
                    <a:lnTo>
                      <a:pt x="1175" y="774"/>
                    </a:lnTo>
                    <a:lnTo>
                      <a:pt x="1194" y="718"/>
                    </a:lnTo>
                    <a:lnTo>
                      <a:pt x="1203" y="662"/>
                    </a:lnTo>
                    <a:lnTo>
                      <a:pt x="1203" y="597"/>
                    </a:lnTo>
                    <a:lnTo>
                      <a:pt x="1203" y="541"/>
                    </a:lnTo>
                    <a:lnTo>
                      <a:pt x="1194" y="475"/>
                    </a:lnTo>
                    <a:lnTo>
                      <a:pt x="1175" y="420"/>
                    </a:lnTo>
                    <a:lnTo>
                      <a:pt x="1156" y="364"/>
                    </a:lnTo>
                    <a:lnTo>
                      <a:pt x="1128" y="317"/>
                    </a:lnTo>
                    <a:lnTo>
                      <a:pt x="1100" y="261"/>
                    </a:lnTo>
                    <a:lnTo>
                      <a:pt x="1026" y="177"/>
                    </a:lnTo>
                    <a:lnTo>
                      <a:pt x="942" y="103"/>
                    </a:lnTo>
                    <a:lnTo>
                      <a:pt x="886" y="75"/>
                    </a:lnTo>
                    <a:lnTo>
                      <a:pt x="839" y="47"/>
                    </a:lnTo>
                    <a:lnTo>
                      <a:pt x="784" y="28"/>
                    </a:lnTo>
                    <a:lnTo>
                      <a:pt x="728" y="10"/>
                    </a:lnTo>
                    <a:lnTo>
                      <a:pt x="66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5"/>
              <p:cNvSpPr/>
              <p:nvPr/>
            </p:nvSpPr>
            <p:spPr>
              <a:xfrm>
                <a:off x="6168889" y="3583831"/>
                <a:ext cx="53891" cy="79034"/>
              </a:xfrm>
              <a:custGeom>
                <a:rect b="b" l="l" r="r" t="t"/>
                <a:pathLst>
                  <a:path extrusionOk="0" h="3747" w="2555">
                    <a:moveTo>
                      <a:pt x="1110" y="0"/>
                    </a:moveTo>
                    <a:lnTo>
                      <a:pt x="979" y="19"/>
                    </a:lnTo>
                    <a:lnTo>
                      <a:pt x="858" y="47"/>
                    </a:lnTo>
                    <a:lnTo>
                      <a:pt x="737" y="103"/>
                    </a:lnTo>
                    <a:lnTo>
                      <a:pt x="625" y="168"/>
                    </a:lnTo>
                    <a:lnTo>
                      <a:pt x="523" y="252"/>
                    </a:lnTo>
                    <a:lnTo>
                      <a:pt x="420" y="354"/>
                    </a:lnTo>
                    <a:lnTo>
                      <a:pt x="336" y="466"/>
                    </a:lnTo>
                    <a:lnTo>
                      <a:pt x="262" y="587"/>
                    </a:lnTo>
                    <a:lnTo>
                      <a:pt x="187" y="727"/>
                    </a:lnTo>
                    <a:lnTo>
                      <a:pt x="131" y="876"/>
                    </a:lnTo>
                    <a:lnTo>
                      <a:pt x="85" y="1025"/>
                    </a:lnTo>
                    <a:lnTo>
                      <a:pt x="47" y="1193"/>
                    </a:lnTo>
                    <a:lnTo>
                      <a:pt x="20" y="1370"/>
                    </a:lnTo>
                    <a:lnTo>
                      <a:pt x="10" y="1547"/>
                    </a:lnTo>
                    <a:lnTo>
                      <a:pt x="1" y="1733"/>
                    </a:lnTo>
                    <a:lnTo>
                      <a:pt x="20" y="1920"/>
                    </a:lnTo>
                    <a:lnTo>
                      <a:pt x="38" y="2106"/>
                    </a:lnTo>
                    <a:lnTo>
                      <a:pt x="75" y="2293"/>
                    </a:lnTo>
                    <a:lnTo>
                      <a:pt x="122" y="2479"/>
                    </a:lnTo>
                    <a:lnTo>
                      <a:pt x="187" y="2647"/>
                    </a:lnTo>
                    <a:lnTo>
                      <a:pt x="253" y="2815"/>
                    </a:lnTo>
                    <a:lnTo>
                      <a:pt x="336" y="2964"/>
                    </a:lnTo>
                    <a:lnTo>
                      <a:pt x="420" y="3103"/>
                    </a:lnTo>
                    <a:lnTo>
                      <a:pt x="513" y="3234"/>
                    </a:lnTo>
                    <a:lnTo>
                      <a:pt x="616" y="3355"/>
                    </a:lnTo>
                    <a:lnTo>
                      <a:pt x="728" y="3458"/>
                    </a:lnTo>
                    <a:lnTo>
                      <a:pt x="840" y="3541"/>
                    </a:lnTo>
                    <a:lnTo>
                      <a:pt x="951" y="3616"/>
                    </a:lnTo>
                    <a:lnTo>
                      <a:pt x="1073" y="3672"/>
                    </a:lnTo>
                    <a:lnTo>
                      <a:pt x="1203" y="3718"/>
                    </a:lnTo>
                    <a:lnTo>
                      <a:pt x="1324" y="3737"/>
                    </a:lnTo>
                    <a:lnTo>
                      <a:pt x="1455" y="3746"/>
                    </a:lnTo>
                    <a:lnTo>
                      <a:pt x="1585" y="3728"/>
                    </a:lnTo>
                    <a:lnTo>
                      <a:pt x="1706" y="3691"/>
                    </a:lnTo>
                    <a:lnTo>
                      <a:pt x="1827" y="3644"/>
                    </a:lnTo>
                    <a:lnTo>
                      <a:pt x="1939" y="3579"/>
                    </a:lnTo>
                    <a:lnTo>
                      <a:pt x="2042" y="3495"/>
                    </a:lnTo>
                    <a:lnTo>
                      <a:pt x="2135" y="3392"/>
                    </a:lnTo>
                    <a:lnTo>
                      <a:pt x="2228" y="3280"/>
                    </a:lnTo>
                    <a:lnTo>
                      <a:pt x="2303" y="3159"/>
                    </a:lnTo>
                    <a:lnTo>
                      <a:pt x="2368" y="3020"/>
                    </a:lnTo>
                    <a:lnTo>
                      <a:pt x="2433" y="2870"/>
                    </a:lnTo>
                    <a:lnTo>
                      <a:pt x="2480" y="2712"/>
                    </a:lnTo>
                    <a:lnTo>
                      <a:pt x="2517" y="2554"/>
                    </a:lnTo>
                    <a:lnTo>
                      <a:pt x="2545" y="2377"/>
                    </a:lnTo>
                    <a:lnTo>
                      <a:pt x="2554" y="2199"/>
                    </a:lnTo>
                    <a:lnTo>
                      <a:pt x="2554" y="2013"/>
                    </a:lnTo>
                    <a:lnTo>
                      <a:pt x="2545" y="1827"/>
                    </a:lnTo>
                    <a:lnTo>
                      <a:pt x="2517" y="1640"/>
                    </a:lnTo>
                    <a:lnTo>
                      <a:pt x="2480" y="1445"/>
                    </a:lnTo>
                    <a:lnTo>
                      <a:pt x="2433" y="1268"/>
                    </a:lnTo>
                    <a:lnTo>
                      <a:pt x="2377" y="1100"/>
                    </a:lnTo>
                    <a:lnTo>
                      <a:pt x="2303" y="932"/>
                    </a:lnTo>
                    <a:lnTo>
                      <a:pt x="2228" y="783"/>
                    </a:lnTo>
                    <a:lnTo>
                      <a:pt x="2144" y="643"/>
                    </a:lnTo>
                    <a:lnTo>
                      <a:pt x="2042" y="513"/>
                    </a:lnTo>
                    <a:lnTo>
                      <a:pt x="1949" y="392"/>
                    </a:lnTo>
                    <a:lnTo>
                      <a:pt x="1837" y="289"/>
                    </a:lnTo>
                    <a:lnTo>
                      <a:pt x="1725" y="205"/>
                    </a:lnTo>
                    <a:lnTo>
                      <a:pt x="1604" y="131"/>
                    </a:lnTo>
                    <a:lnTo>
                      <a:pt x="1483" y="75"/>
                    </a:lnTo>
                    <a:lnTo>
                      <a:pt x="1362" y="28"/>
                    </a:lnTo>
                    <a:lnTo>
                      <a:pt x="1240" y="9"/>
                    </a:lnTo>
                    <a:lnTo>
                      <a:pt x="1110"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5"/>
              <p:cNvSpPr/>
              <p:nvPr/>
            </p:nvSpPr>
            <p:spPr>
              <a:xfrm>
                <a:off x="6178127" y="3597183"/>
                <a:ext cx="35224" cy="51529"/>
              </a:xfrm>
              <a:custGeom>
                <a:rect b="b" l="l" r="r" t="t"/>
                <a:pathLst>
                  <a:path extrusionOk="0" h="2443" w="1670">
                    <a:moveTo>
                      <a:pt x="728" y="1"/>
                    </a:moveTo>
                    <a:lnTo>
                      <a:pt x="644" y="10"/>
                    </a:lnTo>
                    <a:lnTo>
                      <a:pt x="560" y="38"/>
                    </a:lnTo>
                    <a:lnTo>
                      <a:pt x="486" y="66"/>
                    </a:lnTo>
                    <a:lnTo>
                      <a:pt x="411" y="113"/>
                    </a:lnTo>
                    <a:lnTo>
                      <a:pt x="336" y="169"/>
                    </a:lnTo>
                    <a:lnTo>
                      <a:pt x="280" y="234"/>
                    </a:lnTo>
                    <a:lnTo>
                      <a:pt x="215" y="308"/>
                    </a:lnTo>
                    <a:lnTo>
                      <a:pt x="169" y="392"/>
                    </a:lnTo>
                    <a:lnTo>
                      <a:pt x="122" y="485"/>
                    </a:lnTo>
                    <a:lnTo>
                      <a:pt x="85" y="579"/>
                    </a:lnTo>
                    <a:lnTo>
                      <a:pt x="48" y="681"/>
                    </a:lnTo>
                    <a:lnTo>
                      <a:pt x="29" y="793"/>
                    </a:lnTo>
                    <a:lnTo>
                      <a:pt x="10" y="905"/>
                    </a:lnTo>
                    <a:lnTo>
                      <a:pt x="1" y="1026"/>
                    </a:lnTo>
                    <a:lnTo>
                      <a:pt x="1" y="1147"/>
                    </a:lnTo>
                    <a:lnTo>
                      <a:pt x="10" y="1268"/>
                    </a:lnTo>
                    <a:lnTo>
                      <a:pt x="20" y="1399"/>
                    </a:lnTo>
                    <a:lnTo>
                      <a:pt x="66" y="1585"/>
                    </a:lnTo>
                    <a:lnTo>
                      <a:pt x="122" y="1762"/>
                    </a:lnTo>
                    <a:lnTo>
                      <a:pt x="197" y="1921"/>
                    </a:lnTo>
                    <a:lnTo>
                      <a:pt x="280" y="2070"/>
                    </a:lnTo>
                    <a:lnTo>
                      <a:pt x="383" y="2191"/>
                    </a:lnTo>
                    <a:lnTo>
                      <a:pt x="495" y="2293"/>
                    </a:lnTo>
                    <a:lnTo>
                      <a:pt x="551" y="2340"/>
                    </a:lnTo>
                    <a:lnTo>
                      <a:pt x="607" y="2377"/>
                    </a:lnTo>
                    <a:lnTo>
                      <a:pt x="672" y="2414"/>
                    </a:lnTo>
                    <a:lnTo>
                      <a:pt x="728" y="2442"/>
                    </a:lnTo>
                    <a:lnTo>
                      <a:pt x="719" y="2312"/>
                    </a:lnTo>
                    <a:lnTo>
                      <a:pt x="719" y="2200"/>
                    </a:lnTo>
                    <a:lnTo>
                      <a:pt x="719" y="2079"/>
                    </a:lnTo>
                    <a:lnTo>
                      <a:pt x="728" y="1967"/>
                    </a:lnTo>
                    <a:lnTo>
                      <a:pt x="746" y="1855"/>
                    </a:lnTo>
                    <a:lnTo>
                      <a:pt x="774" y="1753"/>
                    </a:lnTo>
                    <a:lnTo>
                      <a:pt x="812" y="1650"/>
                    </a:lnTo>
                    <a:lnTo>
                      <a:pt x="849" y="1557"/>
                    </a:lnTo>
                    <a:lnTo>
                      <a:pt x="896" y="1473"/>
                    </a:lnTo>
                    <a:lnTo>
                      <a:pt x="942" y="1389"/>
                    </a:lnTo>
                    <a:lnTo>
                      <a:pt x="998" y="1324"/>
                    </a:lnTo>
                    <a:lnTo>
                      <a:pt x="1063" y="1259"/>
                    </a:lnTo>
                    <a:lnTo>
                      <a:pt x="1129" y="1203"/>
                    </a:lnTo>
                    <a:lnTo>
                      <a:pt x="1203" y="1166"/>
                    </a:lnTo>
                    <a:lnTo>
                      <a:pt x="1278" y="1128"/>
                    </a:lnTo>
                    <a:lnTo>
                      <a:pt x="1362" y="1110"/>
                    </a:lnTo>
                    <a:lnTo>
                      <a:pt x="1436" y="1100"/>
                    </a:lnTo>
                    <a:lnTo>
                      <a:pt x="1511" y="1100"/>
                    </a:lnTo>
                    <a:lnTo>
                      <a:pt x="1595" y="1110"/>
                    </a:lnTo>
                    <a:lnTo>
                      <a:pt x="1669" y="1138"/>
                    </a:lnTo>
                    <a:lnTo>
                      <a:pt x="1660" y="1082"/>
                    </a:lnTo>
                    <a:lnTo>
                      <a:pt x="1641" y="961"/>
                    </a:lnTo>
                    <a:lnTo>
                      <a:pt x="1604" y="840"/>
                    </a:lnTo>
                    <a:lnTo>
                      <a:pt x="1567" y="728"/>
                    </a:lnTo>
                    <a:lnTo>
                      <a:pt x="1520" y="616"/>
                    </a:lnTo>
                    <a:lnTo>
                      <a:pt x="1464" y="523"/>
                    </a:lnTo>
                    <a:lnTo>
                      <a:pt x="1408" y="429"/>
                    </a:lnTo>
                    <a:lnTo>
                      <a:pt x="1352" y="336"/>
                    </a:lnTo>
                    <a:lnTo>
                      <a:pt x="1278" y="262"/>
                    </a:lnTo>
                    <a:lnTo>
                      <a:pt x="1212" y="197"/>
                    </a:lnTo>
                    <a:lnTo>
                      <a:pt x="1138" y="131"/>
                    </a:lnTo>
                    <a:lnTo>
                      <a:pt x="1054" y="85"/>
                    </a:lnTo>
                    <a:lnTo>
                      <a:pt x="979" y="47"/>
                    </a:lnTo>
                    <a:lnTo>
                      <a:pt x="896" y="19"/>
                    </a:lnTo>
                    <a:lnTo>
                      <a:pt x="812" y="10"/>
                    </a:lnTo>
                    <a:lnTo>
                      <a:pt x="728"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5"/>
              <p:cNvSpPr/>
              <p:nvPr/>
            </p:nvSpPr>
            <p:spPr>
              <a:xfrm>
                <a:off x="6423264" y="3583831"/>
                <a:ext cx="53870" cy="79034"/>
              </a:xfrm>
              <a:custGeom>
                <a:rect b="b" l="l" r="r" t="t"/>
                <a:pathLst>
                  <a:path extrusionOk="0" h="3747" w="2554">
                    <a:moveTo>
                      <a:pt x="1445" y="0"/>
                    </a:moveTo>
                    <a:lnTo>
                      <a:pt x="1323" y="9"/>
                    </a:lnTo>
                    <a:lnTo>
                      <a:pt x="1193" y="28"/>
                    </a:lnTo>
                    <a:lnTo>
                      <a:pt x="1072" y="75"/>
                    </a:lnTo>
                    <a:lnTo>
                      <a:pt x="951" y="131"/>
                    </a:lnTo>
                    <a:lnTo>
                      <a:pt x="830" y="205"/>
                    </a:lnTo>
                    <a:lnTo>
                      <a:pt x="718" y="289"/>
                    </a:lnTo>
                    <a:lnTo>
                      <a:pt x="615" y="392"/>
                    </a:lnTo>
                    <a:lnTo>
                      <a:pt x="513" y="513"/>
                    </a:lnTo>
                    <a:lnTo>
                      <a:pt x="420" y="643"/>
                    </a:lnTo>
                    <a:lnTo>
                      <a:pt x="326" y="783"/>
                    </a:lnTo>
                    <a:lnTo>
                      <a:pt x="252" y="932"/>
                    </a:lnTo>
                    <a:lnTo>
                      <a:pt x="177" y="1100"/>
                    </a:lnTo>
                    <a:lnTo>
                      <a:pt x="121" y="1268"/>
                    </a:lnTo>
                    <a:lnTo>
                      <a:pt x="75" y="1445"/>
                    </a:lnTo>
                    <a:lnTo>
                      <a:pt x="37" y="1640"/>
                    </a:lnTo>
                    <a:lnTo>
                      <a:pt x="9" y="1827"/>
                    </a:lnTo>
                    <a:lnTo>
                      <a:pt x="0" y="2013"/>
                    </a:lnTo>
                    <a:lnTo>
                      <a:pt x="0" y="2199"/>
                    </a:lnTo>
                    <a:lnTo>
                      <a:pt x="19" y="2377"/>
                    </a:lnTo>
                    <a:lnTo>
                      <a:pt x="37" y="2554"/>
                    </a:lnTo>
                    <a:lnTo>
                      <a:pt x="75" y="2712"/>
                    </a:lnTo>
                    <a:lnTo>
                      <a:pt x="131" y="2870"/>
                    </a:lnTo>
                    <a:lnTo>
                      <a:pt x="187" y="3020"/>
                    </a:lnTo>
                    <a:lnTo>
                      <a:pt x="252" y="3159"/>
                    </a:lnTo>
                    <a:lnTo>
                      <a:pt x="336" y="3280"/>
                    </a:lnTo>
                    <a:lnTo>
                      <a:pt x="420" y="3392"/>
                    </a:lnTo>
                    <a:lnTo>
                      <a:pt x="513" y="3495"/>
                    </a:lnTo>
                    <a:lnTo>
                      <a:pt x="615" y="3579"/>
                    </a:lnTo>
                    <a:lnTo>
                      <a:pt x="727" y="3644"/>
                    </a:lnTo>
                    <a:lnTo>
                      <a:pt x="848" y="3691"/>
                    </a:lnTo>
                    <a:lnTo>
                      <a:pt x="979" y="3728"/>
                    </a:lnTo>
                    <a:lnTo>
                      <a:pt x="1100" y="3746"/>
                    </a:lnTo>
                    <a:lnTo>
                      <a:pt x="1230" y="3737"/>
                    </a:lnTo>
                    <a:lnTo>
                      <a:pt x="1361" y="3718"/>
                    </a:lnTo>
                    <a:lnTo>
                      <a:pt x="1482" y="3672"/>
                    </a:lnTo>
                    <a:lnTo>
                      <a:pt x="1603" y="3616"/>
                    </a:lnTo>
                    <a:lnTo>
                      <a:pt x="1715" y="3541"/>
                    </a:lnTo>
                    <a:lnTo>
                      <a:pt x="1836" y="3458"/>
                    </a:lnTo>
                    <a:lnTo>
                      <a:pt x="1939" y="3355"/>
                    </a:lnTo>
                    <a:lnTo>
                      <a:pt x="2041" y="3234"/>
                    </a:lnTo>
                    <a:lnTo>
                      <a:pt x="2134" y="3103"/>
                    </a:lnTo>
                    <a:lnTo>
                      <a:pt x="2218" y="2964"/>
                    </a:lnTo>
                    <a:lnTo>
                      <a:pt x="2302" y="2815"/>
                    </a:lnTo>
                    <a:lnTo>
                      <a:pt x="2367" y="2647"/>
                    </a:lnTo>
                    <a:lnTo>
                      <a:pt x="2432" y="2479"/>
                    </a:lnTo>
                    <a:lnTo>
                      <a:pt x="2479" y="2293"/>
                    </a:lnTo>
                    <a:lnTo>
                      <a:pt x="2516" y="2106"/>
                    </a:lnTo>
                    <a:lnTo>
                      <a:pt x="2544" y="1920"/>
                    </a:lnTo>
                    <a:lnTo>
                      <a:pt x="2554" y="1733"/>
                    </a:lnTo>
                    <a:lnTo>
                      <a:pt x="2554" y="1547"/>
                    </a:lnTo>
                    <a:lnTo>
                      <a:pt x="2535" y="1370"/>
                    </a:lnTo>
                    <a:lnTo>
                      <a:pt x="2507" y="1193"/>
                    </a:lnTo>
                    <a:lnTo>
                      <a:pt x="2470" y="1025"/>
                    </a:lnTo>
                    <a:lnTo>
                      <a:pt x="2423" y="876"/>
                    </a:lnTo>
                    <a:lnTo>
                      <a:pt x="2367" y="727"/>
                    </a:lnTo>
                    <a:lnTo>
                      <a:pt x="2293" y="587"/>
                    </a:lnTo>
                    <a:lnTo>
                      <a:pt x="2218" y="466"/>
                    </a:lnTo>
                    <a:lnTo>
                      <a:pt x="2134" y="354"/>
                    </a:lnTo>
                    <a:lnTo>
                      <a:pt x="2032" y="252"/>
                    </a:lnTo>
                    <a:lnTo>
                      <a:pt x="1929" y="168"/>
                    </a:lnTo>
                    <a:lnTo>
                      <a:pt x="1817" y="103"/>
                    </a:lnTo>
                    <a:lnTo>
                      <a:pt x="1706" y="47"/>
                    </a:lnTo>
                    <a:lnTo>
                      <a:pt x="1575" y="19"/>
                    </a:lnTo>
                    <a:lnTo>
                      <a:pt x="1445"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5"/>
              <p:cNvSpPr/>
              <p:nvPr/>
            </p:nvSpPr>
            <p:spPr>
              <a:xfrm>
                <a:off x="6432692" y="3597183"/>
                <a:ext cx="35203" cy="51529"/>
              </a:xfrm>
              <a:custGeom>
                <a:rect b="b" l="l" r="r" t="t"/>
                <a:pathLst>
                  <a:path extrusionOk="0" h="2443" w="1669">
                    <a:moveTo>
                      <a:pt x="942" y="1"/>
                    </a:moveTo>
                    <a:lnTo>
                      <a:pt x="858" y="10"/>
                    </a:lnTo>
                    <a:lnTo>
                      <a:pt x="774" y="19"/>
                    </a:lnTo>
                    <a:lnTo>
                      <a:pt x="690" y="47"/>
                    </a:lnTo>
                    <a:lnTo>
                      <a:pt x="616" y="85"/>
                    </a:lnTo>
                    <a:lnTo>
                      <a:pt x="532" y="131"/>
                    </a:lnTo>
                    <a:lnTo>
                      <a:pt x="457" y="197"/>
                    </a:lnTo>
                    <a:lnTo>
                      <a:pt x="392" y="262"/>
                    </a:lnTo>
                    <a:lnTo>
                      <a:pt x="327" y="336"/>
                    </a:lnTo>
                    <a:lnTo>
                      <a:pt x="261" y="429"/>
                    </a:lnTo>
                    <a:lnTo>
                      <a:pt x="205" y="523"/>
                    </a:lnTo>
                    <a:lnTo>
                      <a:pt x="150" y="616"/>
                    </a:lnTo>
                    <a:lnTo>
                      <a:pt x="103" y="728"/>
                    </a:lnTo>
                    <a:lnTo>
                      <a:pt x="66" y="840"/>
                    </a:lnTo>
                    <a:lnTo>
                      <a:pt x="38" y="961"/>
                    </a:lnTo>
                    <a:lnTo>
                      <a:pt x="10" y="1082"/>
                    </a:lnTo>
                    <a:lnTo>
                      <a:pt x="0" y="1138"/>
                    </a:lnTo>
                    <a:lnTo>
                      <a:pt x="75" y="1110"/>
                    </a:lnTo>
                    <a:lnTo>
                      <a:pt x="159" y="1100"/>
                    </a:lnTo>
                    <a:lnTo>
                      <a:pt x="233" y="1100"/>
                    </a:lnTo>
                    <a:lnTo>
                      <a:pt x="308" y="1110"/>
                    </a:lnTo>
                    <a:lnTo>
                      <a:pt x="392" y="1128"/>
                    </a:lnTo>
                    <a:lnTo>
                      <a:pt x="466" y="1166"/>
                    </a:lnTo>
                    <a:lnTo>
                      <a:pt x="541" y="1203"/>
                    </a:lnTo>
                    <a:lnTo>
                      <a:pt x="606" y="1259"/>
                    </a:lnTo>
                    <a:lnTo>
                      <a:pt x="671" y="1324"/>
                    </a:lnTo>
                    <a:lnTo>
                      <a:pt x="727" y="1389"/>
                    </a:lnTo>
                    <a:lnTo>
                      <a:pt x="783" y="1473"/>
                    </a:lnTo>
                    <a:lnTo>
                      <a:pt x="821" y="1557"/>
                    </a:lnTo>
                    <a:lnTo>
                      <a:pt x="867" y="1650"/>
                    </a:lnTo>
                    <a:lnTo>
                      <a:pt x="895" y="1753"/>
                    </a:lnTo>
                    <a:lnTo>
                      <a:pt x="923" y="1855"/>
                    </a:lnTo>
                    <a:lnTo>
                      <a:pt x="942" y="1967"/>
                    </a:lnTo>
                    <a:lnTo>
                      <a:pt x="951" y="2079"/>
                    </a:lnTo>
                    <a:lnTo>
                      <a:pt x="960" y="2200"/>
                    </a:lnTo>
                    <a:lnTo>
                      <a:pt x="951" y="2312"/>
                    </a:lnTo>
                    <a:lnTo>
                      <a:pt x="942" y="2442"/>
                    </a:lnTo>
                    <a:lnTo>
                      <a:pt x="998" y="2414"/>
                    </a:lnTo>
                    <a:lnTo>
                      <a:pt x="1063" y="2377"/>
                    </a:lnTo>
                    <a:lnTo>
                      <a:pt x="1119" y="2340"/>
                    </a:lnTo>
                    <a:lnTo>
                      <a:pt x="1184" y="2293"/>
                    </a:lnTo>
                    <a:lnTo>
                      <a:pt x="1287" y="2191"/>
                    </a:lnTo>
                    <a:lnTo>
                      <a:pt x="1389" y="2070"/>
                    </a:lnTo>
                    <a:lnTo>
                      <a:pt x="1473" y="1921"/>
                    </a:lnTo>
                    <a:lnTo>
                      <a:pt x="1547" y="1762"/>
                    </a:lnTo>
                    <a:lnTo>
                      <a:pt x="1603" y="1585"/>
                    </a:lnTo>
                    <a:lnTo>
                      <a:pt x="1650" y="1399"/>
                    </a:lnTo>
                    <a:lnTo>
                      <a:pt x="1669" y="1268"/>
                    </a:lnTo>
                    <a:lnTo>
                      <a:pt x="1669" y="1147"/>
                    </a:lnTo>
                    <a:lnTo>
                      <a:pt x="1669" y="1026"/>
                    </a:lnTo>
                    <a:lnTo>
                      <a:pt x="1659" y="905"/>
                    </a:lnTo>
                    <a:lnTo>
                      <a:pt x="1641" y="793"/>
                    </a:lnTo>
                    <a:lnTo>
                      <a:pt x="1622" y="681"/>
                    </a:lnTo>
                    <a:lnTo>
                      <a:pt x="1585" y="579"/>
                    </a:lnTo>
                    <a:lnTo>
                      <a:pt x="1547" y="485"/>
                    </a:lnTo>
                    <a:lnTo>
                      <a:pt x="1501" y="392"/>
                    </a:lnTo>
                    <a:lnTo>
                      <a:pt x="1454" y="308"/>
                    </a:lnTo>
                    <a:lnTo>
                      <a:pt x="1398" y="234"/>
                    </a:lnTo>
                    <a:lnTo>
                      <a:pt x="1333" y="169"/>
                    </a:lnTo>
                    <a:lnTo>
                      <a:pt x="1259" y="113"/>
                    </a:lnTo>
                    <a:lnTo>
                      <a:pt x="1184" y="66"/>
                    </a:lnTo>
                    <a:lnTo>
                      <a:pt x="1109" y="38"/>
                    </a:lnTo>
                    <a:lnTo>
                      <a:pt x="1026" y="10"/>
                    </a:lnTo>
                    <a:lnTo>
                      <a:pt x="94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5"/>
              <p:cNvSpPr/>
              <p:nvPr/>
            </p:nvSpPr>
            <p:spPr>
              <a:xfrm>
                <a:off x="6286838" y="3676997"/>
                <a:ext cx="84939" cy="53870"/>
              </a:xfrm>
              <a:custGeom>
                <a:rect b="b" l="l" r="r" t="t"/>
                <a:pathLst>
                  <a:path extrusionOk="0" h="2554" w="4027">
                    <a:moveTo>
                      <a:pt x="3393" y="0"/>
                    </a:moveTo>
                    <a:lnTo>
                      <a:pt x="3281" y="10"/>
                    </a:lnTo>
                    <a:lnTo>
                      <a:pt x="3178" y="38"/>
                    </a:lnTo>
                    <a:lnTo>
                      <a:pt x="2834" y="140"/>
                    </a:lnTo>
                    <a:lnTo>
                      <a:pt x="2489" y="233"/>
                    </a:lnTo>
                    <a:lnTo>
                      <a:pt x="2153" y="317"/>
                    </a:lnTo>
                    <a:lnTo>
                      <a:pt x="1827" y="392"/>
                    </a:lnTo>
                    <a:lnTo>
                      <a:pt x="1501" y="448"/>
                    </a:lnTo>
                    <a:lnTo>
                      <a:pt x="1193" y="504"/>
                    </a:lnTo>
                    <a:lnTo>
                      <a:pt x="904" y="541"/>
                    </a:lnTo>
                    <a:lnTo>
                      <a:pt x="644" y="578"/>
                    </a:lnTo>
                    <a:lnTo>
                      <a:pt x="532" y="597"/>
                    </a:lnTo>
                    <a:lnTo>
                      <a:pt x="429" y="634"/>
                    </a:lnTo>
                    <a:lnTo>
                      <a:pt x="336" y="699"/>
                    </a:lnTo>
                    <a:lnTo>
                      <a:pt x="252" y="765"/>
                    </a:lnTo>
                    <a:lnTo>
                      <a:pt x="187" y="848"/>
                    </a:lnTo>
                    <a:lnTo>
                      <a:pt x="122" y="942"/>
                    </a:lnTo>
                    <a:lnTo>
                      <a:pt x="75" y="1044"/>
                    </a:lnTo>
                    <a:lnTo>
                      <a:pt x="38" y="1156"/>
                    </a:lnTo>
                    <a:lnTo>
                      <a:pt x="10" y="1268"/>
                    </a:lnTo>
                    <a:lnTo>
                      <a:pt x="1" y="1389"/>
                    </a:lnTo>
                    <a:lnTo>
                      <a:pt x="1" y="1501"/>
                    </a:lnTo>
                    <a:lnTo>
                      <a:pt x="19" y="1622"/>
                    </a:lnTo>
                    <a:lnTo>
                      <a:pt x="47" y="1734"/>
                    </a:lnTo>
                    <a:lnTo>
                      <a:pt x="94" y="1836"/>
                    </a:lnTo>
                    <a:lnTo>
                      <a:pt x="159" y="1939"/>
                    </a:lnTo>
                    <a:lnTo>
                      <a:pt x="233" y="2032"/>
                    </a:lnTo>
                    <a:lnTo>
                      <a:pt x="364" y="2144"/>
                    </a:lnTo>
                    <a:lnTo>
                      <a:pt x="522" y="2256"/>
                    </a:lnTo>
                    <a:lnTo>
                      <a:pt x="606" y="2302"/>
                    </a:lnTo>
                    <a:lnTo>
                      <a:pt x="690" y="2349"/>
                    </a:lnTo>
                    <a:lnTo>
                      <a:pt x="793" y="2386"/>
                    </a:lnTo>
                    <a:lnTo>
                      <a:pt x="886" y="2423"/>
                    </a:lnTo>
                    <a:lnTo>
                      <a:pt x="998" y="2461"/>
                    </a:lnTo>
                    <a:lnTo>
                      <a:pt x="1110" y="2489"/>
                    </a:lnTo>
                    <a:lnTo>
                      <a:pt x="1231" y="2517"/>
                    </a:lnTo>
                    <a:lnTo>
                      <a:pt x="1352" y="2535"/>
                    </a:lnTo>
                    <a:lnTo>
                      <a:pt x="1492" y="2545"/>
                    </a:lnTo>
                    <a:lnTo>
                      <a:pt x="1631" y="2554"/>
                    </a:lnTo>
                    <a:lnTo>
                      <a:pt x="1930" y="2554"/>
                    </a:lnTo>
                    <a:lnTo>
                      <a:pt x="2116" y="2535"/>
                    </a:lnTo>
                    <a:lnTo>
                      <a:pt x="2293" y="2507"/>
                    </a:lnTo>
                    <a:lnTo>
                      <a:pt x="2461" y="2470"/>
                    </a:lnTo>
                    <a:lnTo>
                      <a:pt x="2619" y="2423"/>
                    </a:lnTo>
                    <a:lnTo>
                      <a:pt x="2768" y="2358"/>
                    </a:lnTo>
                    <a:lnTo>
                      <a:pt x="2908" y="2284"/>
                    </a:lnTo>
                    <a:lnTo>
                      <a:pt x="3048" y="2209"/>
                    </a:lnTo>
                    <a:lnTo>
                      <a:pt x="3169" y="2125"/>
                    </a:lnTo>
                    <a:lnTo>
                      <a:pt x="3290" y="2023"/>
                    </a:lnTo>
                    <a:lnTo>
                      <a:pt x="3393" y="1930"/>
                    </a:lnTo>
                    <a:lnTo>
                      <a:pt x="3495" y="1818"/>
                    </a:lnTo>
                    <a:lnTo>
                      <a:pt x="3598" y="1706"/>
                    </a:lnTo>
                    <a:lnTo>
                      <a:pt x="3682" y="1594"/>
                    </a:lnTo>
                    <a:lnTo>
                      <a:pt x="3766" y="1473"/>
                    </a:lnTo>
                    <a:lnTo>
                      <a:pt x="3840" y="1352"/>
                    </a:lnTo>
                    <a:lnTo>
                      <a:pt x="3915" y="1221"/>
                    </a:lnTo>
                    <a:lnTo>
                      <a:pt x="3971" y="1109"/>
                    </a:lnTo>
                    <a:lnTo>
                      <a:pt x="3999" y="988"/>
                    </a:lnTo>
                    <a:lnTo>
                      <a:pt x="4017" y="867"/>
                    </a:lnTo>
                    <a:lnTo>
                      <a:pt x="4026" y="746"/>
                    </a:lnTo>
                    <a:lnTo>
                      <a:pt x="4008" y="634"/>
                    </a:lnTo>
                    <a:lnTo>
                      <a:pt x="3980" y="522"/>
                    </a:lnTo>
                    <a:lnTo>
                      <a:pt x="3943" y="410"/>
                    </a:lnTo>
                    <a:lnTo>
                      <a:pt x="3896" y="317"/>
                    </a:lnTo>
                    <a:lnTo>
                      <a:pt x="3831" y="233"/>
                    </a:lnTo>
                    <a:lnTo>
                      <a:pt x="3756" y="159"/>
                    </a:lnTo>
                    <a:lnTo>
                      <a:pt x="3672" y="94"/>
                    </a:lnTo>
                    <a:lnTo>
                      <a:pt x="3588" y="47"/>
                    </a:lnTo>
                    <a:lnTo>
                      <a:pt x="3495" y="19"/>
                    </a:lnTo>
                    <a:lnTo>
                      <a:pt x="339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5"/>
              <p:cNvSpPr/>
              <p:nvPr/>
            </p:nvSpPr>
            <p:spPr>
              <a:xfrm>
                <a:off x="6302172" y="3692521"/>
                <a:ext cx="69204" cy="38346"/>
              </a:xfrm>
              <a:custGeom>
                <a:rect b="b" l="l" r="r" t="t"/>
                <a:pathLst>
                  <a:path extrusionOk="0" h="1818" w="3281">
                    <a:moveTo>
                      <a:pt x="2256" y="1"/>
                    </a:moveTo>
                    <a:lnTo>
                      <a:pt x="2032" y="19"/>
                    </a:lnTo>
                    <a:lnTo>
                      <a:pt x="1790" y="57"/>
                    </a:lnTo>
                    <a:lnTo>
                      <a:pt x="1613" y="94"/>
                    </a:lnTo>
                    <a:lnTo>
                      <a:pt x="1436" y="140"/>
                    </a:lnTo>
                    <a:lnTo>
                      <a:pt x="1277" y="206"/>
                    </a:lnTo>
                    <a:lnTo>
                      <a:pt x="1128" y="271"/>
                    </a:lnTo>
                    <a:lnTo>
                      <a:pt x="988" y="355"/>
                    </a:lnTo>
                    <a:lnTo>
                      <a:pt x="858" y="439"/>
                    </a:lnTo>
                    <a:lnTo>
                      <a:pt x="727" y="532"/>
                    </a:lnTo>
                    <a:lnTo>
                      <a:pt x="616" y="634"/>
                    </a:lnTo>
                    <a:lnTo>
                      <a:pt x="513" y="746"/>
                    </a:lnTo>
                    <a:lnTo>
                      <a:pt x="420" y="858"/>
                    </a:lnTo>
                    <a:lnTo>
                      <a:pt x="336" y="979"/>
                    </a:lnTo>
                    <a:lnTo>
                      <a:pt x="252" y="1100"/>
                    </a:lnTo>
                    <a:lnTo>
                      <a:pt x="177" y="1231"/>
                    </a:lnTo>
                    <a:lnTo>
                      <a:pt x="112" y="1361"/>
                    </a:lnTo>
                    <a:lnTo>
                      <a:pt x="56" y="1492"/>
                    </a:lnTo>
                    <a:lnTo>
                      <a:pt x="0" y="1622"/>
                    </a:lnTo>
                    <a:lnTo>
                      <a:pt x="122" y="1678"/>
                    </a:lnTo>
                    <a:lnTo>
                      <a:pt x="243" y="1715"/>
                    </a:lnTo>
                    <a:lnTo>
                      <a:pt x="383" y="1753"/>
                    </a:lnTo>
                    <a:lnTo>
                      <a:pt x="522" y="1781"/>
                    </a:lnTo>
                    <a:lnTo>
                      <a:pt x="681" y="1799"/>
                    </a:lnTo>
                    <a:lnTo>
                      <a:pt x="839" y="1818"/>
                    </a:lnTo>
                    <a:lnTo>
                      <a:pt x="1203" y="1818"/>
                    </a:lnTo>
                    <a:lnTo>
                      <a:pt x="1389" y="1799"/>
                    </a:lnTo>
                    <a:lnTo>
                      <a:pt x="1566" y="1771"/>
                    </a:lnTo>
                    <a:lnTo>
                      <a:pt x="1734" y="1734"/>
                    </a:lnTo>
                    <a:lnTo>
                      <a:pt x="1892" y="1687"/>
                    </a:lnTo>
                    <a:lnTo>
                      <a:pt x="2041" y="1622"/>
                    </a:lnTo>
                    <a:lnTo>
                      <a:pt x="2181" y="1548"/>
                    </a:lnTo>
                    <a:lnTo>
                      <a:pt x="2321" y="1473"/>
                    </a:lnTo>
                    <a:lnTo>
                      <a:pt x="2442" y="1389"/>
                    </a:lnTo>
                    <a:lnTo>
                      <a:pt x="2563" y="1287"/>
                    </a:lnTo>
                    <a:lnTo>
                      <a:pt x="2666" y="1194"/>
                    </a:lnTo>
                    <a:lnTo>
                      <a:pt x="2768" y="1082"/>
                    </a:lnTo>
                    <a:lnTo>
                      <a:pt x="2871" y="970"/>
                    </a:lnTo>
                    <a:lnTo>
                      <a:pt x="2955" y="858"/>
                    </a:lnTo>
                    <a:lnTo>
                      <a:pt x="3039" y="737"/>
                    </a:lnTo>
                    <a:lnTo>
                      <a:pt x="3113" y="616"/>
                    </a:lnTo>
                    <a:lnTo>
                      <a:pt x="3188" y="485"/>
                    </a:lnTo>
                    <a:lnTo>
                      <a:pt x="3216" y="420"/>
                    </a:lnTo>
                    <a:lnTo>
                      <a:pt x="3244" y="345"/>
                    </a:lnTo>
                    <a:lnTo>
                      <a:pt x="3272" y="271"/>
                    </a:lnTo>
                    <a:lnTo>
                      <a:pt x="3281" y="196"/>
                    </a:lnTo>
                    <a:lnTo>
                      <a:pt x="3141" y="140"/>
                    </a:lnTo>
                    <a:lnTo>
                      <a:pt x="2992" y="85"/>
                    </a:lnTo>
                    <a:lnTo>
                      <a:pt x="2824" y="47"/>
                    </a:lnTo>
                    <a:lnTo>
                      <a:pt x="2647" y="19"/>
                    </a:lnTo>
                    <a:lnTo>
                      <a:pt x="246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5"/>
              <p:cNvSpPr/>
              <p:nvPr/>
            </p:nvSpPr>
            <p:spPr>
              <a:xfrm>
                <a:off x="6317506" y="3695664"/>
                <a:ext cx="30099" cy="19890"/>
              </a:xfrm>
              <a:custGeom>
                <a:rect b="b" l="l" r="r" t="t"/>
                <a:pathLst>
                  <a:path extrusionOk="0" h="943" w="1427">
                    <a:moveTo>
                      <a:pt x="1081" y="1"/>
                    </a:moveTo>
                    <a:lnTo>
                      <a:pt x="960" y="10"/>
                    </a:lnTo>
                    <a:lnTo>
                      <a:pt x="830" y="38"/>
                    </a:lnTo>
                    <a:lnTo>
                      <a:pt x="690" y="85"/>
                    </a:lnTo>
                    <a:lnTo>
                      <a:pt x="541" y="150"/>
                    </a:lnTo>
                    <a:lnTo>
                      <a:pt x="410" y="224"/>
                    </a:lnTo>
                    <a:lnTo>
                      <a:pt x="289" y="308"/>
                    </a:lnTo>
                    <a:lnTo>
                      <a:pt x="187" y="401"/>
                    </a:lnTo>
                    <a:lnTo>
                      <a:pt x="103" y="485"/>
                    </a:lnTo>
                    <a:lnTo>
                      <a:pt x="47" y="579"/>
                    </a:lnTo>
                    <a:lnTo>
                      <a:pt x="10" y="662"/>
                    </a:lnTo>
                    <a:lnTo>
                      <a:pt x="0" y="709"/>
                    </a:lnTo>
                    <a:lnTo>
                      <a:pt x="0" y="746"/>
                    </a:lnTo>
                    <a:lnTo>
                      <a:pt x="10" y="784"/>
                    </a:lnTo>
                    <a:lnTo>
                      <a:pt x="19" y="812"/>
                    </a:lnTo>
                    <a:lnTo>
                      <a:pt x="38" y="849"/>
                    </a:lnTo>
                    <a:lnTo>
                      <a:pt x="66" y="877"/>
                    </a:lnTo>
                    <a:lnTo>
                      <a:pt x="103" y="895"/>
                    </a:lnTo>
                    <a:lnTo>
                      <a:pt x="140" y="914"/>
                    </a:lnTo>
                    <a:lnTo>
                      <a:pt x="233" y="933"/>
                    </a:lnTo>
                    <a:lnTo>
                      <a:pt x="345" y="942"/>
                    </a:lnTo>
                    <a:lnTo>
                      <a:pt x="466" y="923"/>
                    </a:lnTo>
                    <a:lnTo>
                      <a:pt x="597" y="895"/>
                    </a:lnTo>
                    <a:lnTo>
                      <a:pt x="737" y="849"/>
                    </a:lnTo>
                    <a:lnTo>
                      <a:pt x="886" y="793"/>
                    </a:lnTo>
                    <a:lnTo>
                      <a:pt x="1016" y="709"/>
                    </a:lnTo>
                    <a:lnTo>
                      <a:pt x="1137" y="625"/>
                    </a:lnTo>
                    <a:lnTo>
                      <a:pt x="1240" y="541"/>
                    </a:lnTo>
                    <a:lnTo>
                      <a:pt x="1324" y="448"/>
                    </a:lnTo>
                    <a:lnTo>
                      <a:pt x="1389" y="364"/>
                    </a:lnTo>
                    <a:lnTo>
                      <a:pt x="1417" y="271"/>
                    </a:lnTo>
                    <a:lnTo>
                      <a:pt x="1426" y="234"/>
                    </a:lnTo>
                    <a:lnTo>
                      <a:pt x="1426" y="196"/>
                    </a:lnTo>
                    <a:lnTo>
                      <a:pt x="1426" y="159"/>
                    </a:lnTo>
                    <a:lnTo>
                      <a:pt x="1408" y="122"/>
                    </a:lnTo>
                    <a:lnTo>
                      <a:pt x="1389" y="94"/>
                    </a:lnTo>
                    <a:lnTo>
                      <a:pt x="1361" y="66"/>
                    </a:lnTo>
                    <a:lnTo>
                      <a:pt x="1324" y="47"/>
                    </a:lnTo>
                    <a:lnTo>
                      <a:pt x="1286" y="29"/>
                    </a:lnTo>
                    <a:lnTo>
                      <a:pt x="119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5"/>
              <p:cNvSpPr/>
              <p:nvPr/>
            </p:nvSpPr>
            <p:spPr>
              <a:xfrm>
                <a:off x="6286838" y="3676997"/>
                <a:ext cx="83948" cy="31069"/>
              </a:xfrm>
              <a:custGeom>
                <a:rect b="b" l="l" r="r" t="t"/>
                <a:pathLst>
                  <a:path extrusionOk="0" h="1473" w="3980">
                    <a:moveTo>
                      <a:pt x="3309" y="0"/>
                    </a:moveTo>
                    <a:lnTo>
                      <a:pt x="3244" y="19"/>
                    </a:lnTo>
                    <a:lnTo>
                      <a:pt x="3178" y="38"/>
                    </a:lnTo>
                    <a:lnTo>
                      <a:pt x="2834" y="140"/>
                    </a:lnTo>
                    <a:lnTo>
                      <a:pt x="2489" y="233"/>
                    </a:lnTo>
                    <a:lnTo>
                      <a:pt x="2153" y="317"/>
                    </a:lnTo>
                    <a:lnTo>
                      <a:pt x="1827" y="392"/>
                    </a:lnTo>
                    <a:lnTo>
                      <a:pt x="1501" y="448"/>
                    </a:lnTo>
                    <a:lnTo>
                      <a:pt x="1193" y="504"/>
                    </a:lnTo>
                    <a:lnTo>
                      <a:pt x="904" y="541"/>
                    </a:lnTo>
                    <a:lnTo>
                      <a:pt x="644" y="578"/>
                    </a:lnTo>
                    <a:lnTo>
                      <a:pt x="569" y="588"/>
                    </a:lnTo>
                    <a:lnTo>
                      <a:pt x="504" y="606"/>
                    </a:lnTo>
                    <a:lnTo>
                      <a:pt x="439" y="634"/>
                    </a:lnTo>
                    <a:lnTo>
                      <a:pt x="383" y="662"/>
                    </a:lnTo>
                    <a:lnTo>
                      <a:pt x="327" y="709"/>
                    </a:lnTo>
                    <a:lnTo>
                      <a:pt x="271" y="746"/>
                    </a:lnTo>
                    <a:lnTo>
                      <a:pt x="224" y="802"/>
                    </a:lnTo>
                    <a:lnTo>
                      <a:pt x="178" y="858"/>
                    </a:lnTo>
                    <a:lnTo>
                      <a:pt x="140" y="914"/>
                    </a:lnTo>
                    <a:lnTo>
                      <a:pt x="103" y="979"/>
                    </a:lnTo>
                    <a:lnTo>
                      <a:pt x="47" y="1109"/>
                    </a:lnTo>
                    <a:lnTo>
                      <a:pt x="19" y="1249"/>
                    </a:lnTo>
                    <a:lnTo>
                      <a:pt x="1" y="1398"/>
                    </a:lnTo>
                    <a:lnTo>
                      <a:pt x="196" y="1426"/>
                    </a:lnTo>
                    <a:lnTo>
                      <a:pt x="392" y="1454"/>
                    </a:lnTo>
                    <a:lnTo>
                      <a:pt x="597" y="1464"/>
                    </a:lnTo>
                    <a:lnTo>
                      <a:pt x="802" y="1473"/>
                    </a:lnTo>
                    <a:lnTo>
                      <a:pt x="1016" y="1473"/>
                    </a:lnTo>
                    <a:lnTo>
                      <a:pt x="1240" y="1464"/>
                    </a:lnTo>
                    <a:lnTo>
                      <a:pt x="1454" y="1445"/>
                    </a:lnTo>
                    <a:lnTo>
                      <a:pt x="1687" y="1426"/>
                    </a:lnTo>
                    <a:lnTo>
                      <a:pt x="2032" y="1361"/>
                    </a:lnTo>
                    <a:lnTo>
                      <a:pt x="2358" y="1286"/>
                    </a:lnTo>
                    <a:lnTo>
                      <a:pt x="2675" y="1193"/>
                    </a:lnTo>
                    <a:lnTo>
                      <a:pt x="2983" y="1081"/>
                    </a:lnTo>
                    <a:lnTo>
                      <a:pt x="3262" y="951"/>
                    </a:lnTo>
                    <a:lnTo>
                      <a:pt x="3523" y="811"/>
                    </a:lnTo>
                    <a:lnTo>
                      <a:pt x="3756" y="662"/>
                    </a:lnTo>
                    <a:lnTo>
                      <a:pt x="3868" y="588"/>
                    </a:lnTo>
                    <a:lnTo>
                      <a:pt x="3980" y="504"/>
                    </a:lnTo>
                    <a:lnTo>
                      <a:pt x="3924" y="373"/>
                    </a:lnTo>
                    <a:lnTo>
                      <a:pt x="3849" y="261"/>
                    </a:lnTo>
                    <a:lnTo>
                      <a:pt x="3812" y="215"/>
                    </a:lnTo>
                    <a:lnTo>
                      <a:pt x="3766" y="168"/>
                    </a:lnTo>
                    <a:lnTo>
                      <a:pt x="3719" y="122"/>
                    </a:lnTo>
                    <a:lnTo>
                      <a:pt x="3672" y="94"/>
                    </a:lnTo>
                    <a:lnTo>
                      <a:pt x="3616" y="56"/>
                    </a:lnTo>
                    <a:lnTo>
                      <a:pt x="3561" y="38"/>
                    </a:lnTo>
                    <a:lnTo>
                      <a:pt x="3495" y="19"/>
                    </a:lnTo>
                    <a:lnTo>
                      <a:pt x="3439" y="10"/>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5"/>
              <p:cNvSpPr/>
              <p:nvPr/>
            </p:nvSpPr>
            <p:spPr>
              <a:xfrm>
                <a:off x="5938326" y="3898531"/>
                <a:ext cx="259290" cy="527397"/>
              </a:xfrm>
              <a:custGeom>
                <a:rect b="b" l="l" r="r" t="t"/>
                <a:pathLst>
                  <a:path extrusionOk="0" h="25004" w="12293">
                    <a:moveTo>
                      <a:pt x="10447" y="0"/>
                    </a:moveTo>
                    <a:lnTo>
                      <a:pt x="9991" y="476"/>
                    </a:lnTo>
                    <a:lnTo>
                      <a:pt x="8807" y="1696"/>
                    </a:lnTo>
                    <a:lnTo>
                      <a:pt x="8024" y="2516"/>
                    </a:lnTo>
                    <a:lnTo>
                      <a:pt x="7148" y="3439"/>
                    </a:lnTo>
                    <a:lnTo>
                      <a:pt x="6226" y="4427"/>
                    </a:lnTo>
                    <a:lnTo>
                      <a:pt x="5275" y="5452"/>
                    </a:lnTo>
                    <a:lnTo>
                      <a:pt x="4213" y="6626"/>
                    </a:lnTo>
                    <a:lnTo>
                      <a:pt x="3262" y="7689"/>
                    </a:lnTo>
                    <a:lnTo>
                      <a:pt x="2442" y="8639"/>
                    </a:lnTo>
                    <a:lnTo>
                      <a:pt x="2079" y="9077"/>
                    </a:lnTo>
                    <a:lnTo>
                      <a:pt x="1743" y="9478"/>
                    </a:lnTo>
                    <a:lnTo>
                      <a:pt x="1380" y="9944"/>
                    </a:lnTo>
                    <a:lnTo>
                      <a:pt x="1063" y="10363"/>
                    </a:lnTo>
                    <a:lnTo>
                      <a:pt x="792" y="10736"/>
                    </a:lnTo>
                    <a:lnTo>
                      <a:pt x="559" y="11072"/>
                    </a:lnTo>
                    <a:lnTo>
                      <a:pt x="429" y="11286"/>
                    </a:lnTo>
                    <a:lnTo>
                      <a:pt x="308" y="11510"/>
                    </a:lnTo>
                    <a:lnTo>
                      <a:pt x="196" y="11733"/>
                    </a:lnTo>
                    <a:lnTo>
                      <a:pt x="149" y="11845"/>
                    </a:lnTo>
                    <a:lnTo>
                      <a:pt x="103" y="11957"/>
                    </a:lnTo>
                    <a:lnTo>
                      <a:pt x="66" y="12078"/>
                    </a:lnTo>
                    <a:lnTo>
                      <a:pt x="38" y="12190"/>
                    </a:lnTo>
                    <a:lnTo>
                      <a:pt x="19" y="12311"/>
                    </a:lnTo>
                    <a:lnTo>
                      <a:pt x="10" y="12432"/>
                    </a:lnTo>
                    <a:lnTo>
                      <a:pt x="0" y="12544"/>
                    </a:lnTo>
                    <a:lnTo>
                      <a:pt x="10" y="12665"/>
                    </a:lnTo>
                    <a:lnTo>
                      <a:pt x="19" y="12786"/>
                    </a:lnTo>
                    <a:lnTo>
                      <a:pt x="47" y="12917"/>
                    </a:lnTo>
                    <a:lnTo>
                      <a:pt x="93" y="13075"/>
                    </a:lnTo>
                    <a:lnTo>
                      <a:pt x="131" y="13178"/>
                    </a:lnTo>
                    <a:lnTo>
                      <a:pt x="187" y="13318"/>
                    </a:lnTo>
                    <a:lnTo>
                      <a:pt x="271" y="13485"/>
                    </a:lnTo>
                    <a:lnTo>
                      <a:pt x="382" y="13690"/>
                    </a:lnTo>
                    <a:lnTo>
                      <a:pt x="541" y="13942"/>
                    </a:lnTo>
                    <a:lnTo>
                      <a:pt x="727" y="14259"/>
                    </a:lnTo>
                    <a:lnTo>
                      <a:pt x="970" y="14632"/>
                    </a:lnTo>
                    <a:lnTo>
                      <a:pt x="1268" y="15070"/>
                    </a:lnTo>
                    <a:lnTo>
                      <a:pt x="1622" y="15591"/>
                    </a:lnTo>
                    <a:lnTo>
                      <a:pt x="2041" y="16197"/>
                    </a:lnTo>
                    <a:lnTo>
                      <a:pt x="2535" y="16896"/>
                    </a:lnTo>
                    <a:lnTo>
                      <a:pt x="3104" y="17688"/>
                    </a:lnTo>
                    <a:lnTo>
                      <a:pt x="3756" y="18592"/>
                    </a:lnTo>
                    <a:lnTo>
                      <a:pt x="4502" y="19608"/>
                    </a:lnTo>
                    <a:lnTo>
                      <a:pt x="5983" y="21602"/>
                    </a:lnTo>
                    <a:lnTo>
                      <a:pt x="7269" y="23317"/>
                    </a:lnTo>
                    <a:lnTo>
                      <a:pt x="8546" y="25004"/>
                    </a:lnTo>
                    <a:lnTo>
                      <a:pt x="10596" y="23438"/>
                    </a:lnTo>
                    <a:lnTo>
                      <a:pt x="9385" y="21835"/>
                    </a:lnTo>
                    <a:lnTo>
                      <a:pt x="8145" y="20195"/>
                    </a:lnTo>
                    <a:lnTo>
                      <a:pt x="6720" y="18275"/>
                    </a:lnTo>
                    <a:lnTo>
                      <a:pt x="5778" y="16980"/>
                    </a:lnTo>
                    <a:lnTo>
                      <a:pt x="4986" y="15890"/>
                    </a:lnTo>
                    <a:lnTo>
                      <a:pt x="4334" y="14976"/>
                    </a:lnTo>
                    <a:lnTo>
                      <a:pt x="3803" y="14221"/>
                    </a:lnTo>
                    <a:lnTo>
                      <a:pt x="3393" y="13616"/>
                    </a:lnTo>
                    <a:lnTo>
                      <a:pt x="3076" y="13140"/>
                    </a:lnTo>
                    <a:lnTo>
                      <a:pt x="2852" y="12786"/>
                    </a:lnTo>
                    <a:lnTo>
                      <a:pt x="2694" y="12525"/>
                    </a:lnTo>
                    <a:lnTo>
                      <a:pt x="2852" y="12274"/>
                    </a:lnTo>
                    <a:lnTo>
                      <a:pt x="3113" y="11920"/>
                    </a:lnTo>
                    <a:lnTo>
                      <a:pt x="3476" y="11444"/>
                    </a:lnTo>
                    <a:lnTo>
                      <a:pt x="3970" y="10839"/>
                    </a:lnTo>
                    <a:lnTo>
                      <a:pt x="4604" y="10084"/>
                    </a:lnTo>
                    <a:lnTo>
                      <a:pt x="5406" y="9161"/>
                    </a:lnTo>
                    <a:lnTo>
                      <a:pt x="6393" y="8052"/>
                    </a:lnTo>
                    <a:lnTo>
                      <a:pt x="7586" y="6757"/>
                    </a:lnTo>
                    <a:lnTo>
                      <a:pt x="8462" y="5806"/>
                    </a:lnTo>
                    <a:lnTo>
                      <a:pt x="9310" y="4902"/>
                    </a:lnTo>
                    <a:lnTo>
                      <a:pt x="10820" y="3327"/>
                    </a:lnTo>
                    <a:lnTo>
                      <a:pt x="11873" y="2228"/>
                    </a:lnTo>
                    <a:lnTo>
                      <a:pt x="12293" y="1808"/>
                    </a:lnTo>
                    <a:lnTo>
                      <a:pt x="10447"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5"/>
              <p:cNvSpPr/>
              <p:nvPr/>
            </p:nvSpPr>
            <p:spPr>
              <a:xfrm>
                <a:off x="5915715" y="3864530"/>
                <a:ext cx="337522" cy="480614"/>
              </a:xfrm>
              <a:custGeom>
                <a:rect b="b" l="l" r="r" t="t"/>
                <a:pathLst>
                  <a:path extrusionOk="0" h="22786" w="16002">
                    <a:moveTo>
                      <a:pt x="12796" y="0"/>
                    </a:moveTo>
                    <a:lnTo>
                      <a:pt x="12246" y="503"/>
                    </a:lnTo>
                    <a:lnTo>
                      <a:pt x="10839" y="1827"/>
                    </a:lnTo>
                    <a:lnTo>
                      <a:pt x="9907" y="2703"/>
                    </a:lnTo>
                    <a:lnTo>
                      <a:pt x="8863" y="3690"/>
                    </a:lnTo>
                    <a:lnTo>
                      <a:pt x="7754" y="4753"/>
                    </a:lnTo>
                    <a:lnTo>
                      <a:pt x="6627" y="5853"/>
                    </a:lnTo>
                    <a:lnTo>
                      <a:pt x="5341" y="7120"/>
                    </a:lnTo>
                    <a:lnTo>
                      <a:pt x="4204" y="8266"/>
                    </a:lnTo>
                    <a:lnTo>
                      <a:pt x="3216" y="9291"/>
                    </a:lnTo>
                    <a:lnTo>
                      <a:pt x="2778" y="9757"/>
                    </a:lnTo>
                    <a:lnTo>
                      <a:pt x="2377" y="10186"/>
                    </a:lnTo>
                    <a:lnTo>
                      <a:pt x="1920" y="10699"/>
                    </a:lnTo>
                    <a:lnTo>
                      <a:pt x="1529" y="11155"/>
                    </a:lnTo>
                    <a:lnTo>
                      <a:pt x="1184" y="11575"/>
                    </a:lnTo>
                    <a:lnTo>
                      <a:pt x="905" y="11947"/>
                    </a:lnTo>
                    <a:lnTo>
                      <a:pt x="746" y="12162"/>
                    </a:lnTo>
                    <a:lnTo>
                      <a:pt x="569" y="12423"/>
                    </a:lnTo>
                    <a:lnTo>
                      <a:pt x="476" y="12572"/>
                    </a:lnTo>
                    <a:lnTo>
                      <a:pt x="392" y="12730"/>
                    </a:lnTo>
                    <a:lnTo>
                      <a:pt x="308" y="12898"/>
                    </a:lnTo>
                    <a:lnTo>
                      <a:pt x="224" y="13075"/>
                    </a:lnTo>
                    <a:lnTo>
                      <a:pt x="159" y="13261"/>
                    </a:lnTo>
                    <a:lnTo>
                      <a:pt x="94" y="13457"/>
                    </a:lnTo>
                    <a:lnTo>
                      <a:pt x="47" y="13662"/>
                    </a:lnTo>
                    <a:lnTo>
                      <a:pt x="19" y="13867"/>
                    </a:lnTo>
                    <a:lnTo>
                      <a:pt x="1" y="14091"/>
                    </a:lnTo>
                    <a:lnTo>
                      <a:pt x="1" y="14314"/>
                    </a:lnTo>
                    <a:lnTo>
                      <a:pt x="29" y="14547"/>
                    </a:lnTo>
                    <a:lnTo>
                      <a:pt x="47" y="14669"/>
                    </a:lnTo>
                    <a:lnTo>
                      <a:pt x="75" y="14790"/>
                    </a:lnTo>
                    <a:lnTo>
                      <a:pt x="103" y="14902"/>
                    </a:lnTo>
                    <a:lnTo>
                      <a:pt x="150" y="15023"/>
                    </a:lnTo>
                    <a:lnTo>
                      <a:pt x="196" y="15172"/>
                    </a:lnTo>
                    <a:lnTo>
                      <a:pt x="271" y="15340"/>
                    </a:lnTo>
                    <a:lnTo>
                      <a:pt x="355" y="15535"/>
                    </a:lnTo>
                    <a:lnTo>
                      <a:pt x="467" y="15759"/>
                    </a:lnTo>
                    <a:lnTo>
                      <a:pt x="606" y="16029"/>
                    </a:lnTo>
                    <a:lnTo>
                      <a:pt x="774" y="16327"/>
                    </a:lnTo>
                    <a:lnTo>
                      <a:pt x="1016" y="16756"/>
                    </a:lnTo>
                    <a:lnTo>
                      <a:pt x="1296" y="17213"/>
                    </a:lnTo>
                    <a:lnTo>
                      <a:pt x="1594" y="17697"/>
                    </a:lnTo>
                    <a:lnTo>
                      <a:pt x="1920" y="18191"/>
                    </a:lnTo>
                    <a:lnTo>
                      <a:pt x="2181" y="18592"/>
                    </a:lnTo>
                    <a:lnTo>
                      <a:pt x="2507" y="19067"/>
                    </a:lnTo>
                    <a:lnTo>
                      <a:pt x="2890" y="19608"/>
                    </a:lnTo>
                    <a:lnTo>
                      <a:pt x="3318" y="20195"/>
                    </a:lnTo>
                    <a:lnTo>
                      <a:pt x="3784" y="20819"/>
                    </a:lnTo>
                    <a:lnTo>
                      <a:pt x="4297" y="21462"/>
                    </a:lnTo>
                    <a:lnTo>
                      <a:pt x="4837" y="22124"/>
                    </a:lnTo>
                    <a:lnTo>
                      <a:pt x="5126" y="22460"/>
                    </a:lnTo>
                    <a:lnTo>
                      <a:pt x="5415" y="22786"/>
                    </a:lnTo>
                    <a:lnTo>
                      <a:pt x="8938" y="19645"/>
                    </a:lnTo>
                    <a:lnTo>
                      <a:pt x="8630" y="19291"/>
                    </a:lnTo>
                    <a:lnTo>
                      <a:pt x="8323" y="18927"/>
                    </a:lnTo>
                    <a:lnTo>
                      <a:pt x="8025" y="18564"/>
                    </a:lnTo>
                    <a:lnTo>
                      <a:pt x="7736" y="18201"/>
                    </a:lnTo>
                    <a:lnTo>
                      <a:pt x="7456" y="17828"/>
                    </a:lnTo>
                    <a:lnTo>
                      <a:pt x="7176" y="17464"/>
                    </a:lnTo>
                    <a:lnTo>
                      <a:pt x="6655" y="16737"/>
                    </a:lnTo>
                    <a:lnTo>
                      <a:pt x="6170" y="16048"/>
                    </a:lnTo>
                    <a:lnTo>
                      <a:pt x="5741" y="15395"/>
                    </a:lnTo>
                    <a:lnTo>
                      <a:pt x="5369" y="14808"/>
                    </a:lnTo>
                    <a:lnTo>
                      <a:pt x="5052" y="14305"/>
                    </a:lnTo>
                    <a:lnTo>
                      <a:pt x="5341" y="13960"/>
                    </a:lnTo>
                    <a:lnTo>
                      <a:pt x="5723" y="13532"/>
                    </a:lnTo>
                    <a:lnTo>
                      <a:pt x="6207" y="13010"/>
                    </a:lnTo>
                    <a:lnTo>
                      <a:pt x="6804" y="12376"/>
                    </a:lnTo>
                    <a:lnTo>
                      <a:pt x="7521" y="11630"/>
                    </a:lnTo>
                    <a:lnTo>
                      <a:pt x="8388" y="10764"/>
                    </a:lnTo>
                    <a:lnTo>
                      <a:pt x="9394" y="9757"/>
                    </a:lnTo>
                    <a:lnTo>
                      <a:pt x="10569" y="8611"/>
                    </a:lnTo>
                    <a:lnTo>
                      <a:pt x="11594" y="7623"/>
                    </a:lnTo>
                    <a:lnTo>
                      <a:pt x="12582" y="6682"/>
                    </a:lnTo>
                    <a:lnTo>
                      <a:pt x="14306" y="5051"/>
                    </a:lnTo>
                    <a:lnTo>
                      <a:pt x="15527" y="3914"/>
                    </a:lnTo>
                    <a:lnTo>
                      <a:pt x="16002" y="3476"/>
                    </a:lnTo>
                    <a:lnTo>
                      <a:pt x="1279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5"/>
              <p:cNvSpPr/>
              <p:nvPr/>
            </p:nvSpPr>
            <p:spPr>
              <a:xfrm>
                <a:off x="6084961" y="4369105"/>
                <a:ext cx="152562" cy="164943"/>
              </a:xfrm>
              <a:custGeom>
                <a:rect b="b" l="l" r="r" t="t"/>
                <a:pathLst>
                  <a:path extrusionOk="0" h="7820" w="7233">
                    <a:moveTo>
                      <a:pt x="2945" y="1"/>
                    </a:moveTo>
                    <a:lnTo>
                      <a:pt x="2806" y="19"/>
                    </a:lnTo>
                    <a:lnTo>
                      <a:pt x="2647" y="47"/>
                    </a:lnTo>
                    <a:lnTo>
                      <a:pt x="2498" y="94"/>
                    </a:lnTo>
                    <a:lnTo>
                      <a:pt x="2349" y="168"/>
                    </a:lnTo>
                    <a:lnTo>
                      <a:pt x="2191" y="262"/>
                    </a:lnTo>
                    <a:lnTo>
                      <a:pt x="2032" y="373"/>
                    </a:lnTo>
                    <a:lnTo>
                      <a:pt x="1808" y="411"/>
                    </a:lnTo>
                    <a:lnTo>
                      <a:pt x="1594" y="448"/>
                    </a:lnTo>
                    <a:lnTo>
                      <a:pt x="1398" y="504"/>
                    </a:lnTo>
                    <a:lnTo>
                      <a:pt x="1212" y="569"/>
                    </a:lnTo>
                    <a:lnTo>
                      <a:pt x="1044" y="644"/>
                    </a:lnTo>
                    <a:lnTo>
                      <a:pt x="895" y="728"/>
                    </a:lnTo>
                    <a:lnTo>
                      <a:pt x="755" y="830"/>
                    </a:lnTo>
                    <a:lnTo>
                      <a:pt x="625" y="933"/>
                    </a:lnTo>
                    <a:lnTo>
                      <a:pt x="513" y="1044"/>
                    </a:lnTo>
                    <a:lnTo>
                      <a:pt x="411" y="1166"/>
                    </a:lnTo>
                    <a:lnTo>
                      <a:pt x="327" y="1296"/>
                    </a:lnTo>
                    <a:lnTo>
                      <a:pt x="243" y="1436"/>
                    </a:lnTo>
                    <a:lnTo>
                      <a:pt x="178" y="1576"/>
                    </a:lnTo>
                    <a:lnTo>
                      <a:pt x="122" y="1725"/>
                    </a:lnTo>
                    <a:lnTo>
                      <a:pt x="75" y="1874"/>
                    </a:lnTo>
                    <a:lnTo>
                      <a:pt x="47" y="2032"/>
                    </a:lnTo>
                    <a:lnTo>
                      <a:pt x="19" y="2191"/>
                    </a:lnTo>
                    <a:lnTo>
                      <a:pt x="10" y="2349"/>
                    </a:lnTo>
                    <a:lnTo>
                      <a:pt x="1" y="2517"/>
                    </a:lnTo>
                    <a:lnTo>
                      <a:pt x="1" y="2685"/>
                    </a:lnTo>
                    <a:lnTo>
                      <a:pt x="19" y="2852"/>
                    </a:lnTo>
                    <a:lnTo>
                      <a:pt x="38" y="3020"/>
                    </a:lnTo>
                    <a:lnTo>
                      <a:pt x="66" y="3197"/>
                    </a:lnTo>
                    <a:lnTo>
                      <a:pt x="103" y="3365"/>
                    </a:lnTo>
                    <a:lnTo>
                      <a:pt x="140" y="3533"/>
                    </a:lnTo>
                    <a:lnTo>
                      <a:pt x="187" y="3700"/>
                    </a:lnTo>
                    <a:lnTo>
                      <a:pt x="243" y="3859"/>
                    </a:lnTo>
                    <a:lnTo>
                      <a:pt x="308" y="4017"/>
                    </a:lnTo>
                    <a:lnTo>
                      <a:pt x="373" y="4176"/>
                    </a:lnTo>
                    <a:lnTo>
                      <a:pt x="448" y="4325"/>
                    </a:lnTo>
                    <a:lnTo>
                      <a:pt x="522" y="4474"/>
                    </a:lnTo>
                    <a:lnTo>
                      <a:pt x="606" y="4614"/>
                    </a:lnTo>
                    <a:lnTo>
                      <a:pt x="662" y="4716"/>
                    </a:lnTo>
                    <a:lnTo>
                      <a:pt x="718" y="4819"/>
                    </a:lnTo>
                    <a:lnTo>
                      <a:pt x="802" y="5033"/>
                    </a:lnTo>
                    <a:lnTo>
                      <a:pt x="877" y="5247"/>
                    </a:lnTo>
                    <a:lnTo>
                      <a:pt x="942" y="5462"/>
                    </a:lnTo>
                    <a:lnTo>
                      <a:pt x="988" y="5676"/>
                    </a:lnTo>
                    <a:lnTo>
                      <a:pt x="1035" y="5900"/>
                    </a:lnTo>
                    <a:lnTo>
                      <a:pt x="1119" y="6310"/>
                    </a:lnTo>
                    <a:lnTo>
                      <a:pt x="1156" y="6515"/>
                    </a:lnTo>
                    <a:lnTo>
                      <a:pt x="1203" y="6701"/>
                    </a:lnTo>
                    <a:lnTo>
                      <a:pt x="1268" y="6878"/>
                    </a:lnTo>
                    <a:lnTo>
                      <a:pt x="1333" y="7046"/>
                    </a:lnTo>
                    <a:lnTo>
                      <a:pt x="1370" y="7121"/>
                    </a:lnTo>
                    <a:lnTo>
                      <a:pt x="1417" y="7195"/>
                    </a:lnTo>
                    <a:lnTo>
                      <a:pt x="1473" y="7260"/>
                    </a:lnTo>
                    <a:lnTo>
                      <a:pt x="1529" y="7326"/>
                    </a:lnTo>
                    <a:lnTo>
                      <a:pt x="1585" y="7391"/>
                    </a:lnTo>
                    <a:lnTo>
                      <a:pt x="1650" y="7437"/>
                    </a:lnTo>
                    <a:lnTo>
                      <a:pt x="1725" y="7493"/>
                    </a:lnTo>
                    <a:lnTo>
                      <a:pt x="1808" y="7531"/>
                    </a:lnTo>
                    <a:lnTo>
                      <a:pt x="1967" y="7605"/>
                    </a:lnTo>
                    <a:lnTo>
                      <a:pt x="2135" y="7661"/>
                    </a:lnTo>
                    <a:lnTo>
                      <a:pt x="2321" y="7708"/>
                    </a:lnTo>
                    <a:lnTo>
                      <a:pt x="2517" y="7745"/>
                    </a:lnTo>
                    <a:lnTo>
                      <a:pt x="2722" y="7782"/>
                    </a:lnTo>
                    <a:lnTo>
                      <a:pt x="2927" y="7801"/>
                    </a:lnTo>
                    <a:lnTo>
                      <a:pt x="3141" y="7820"/>
                    </a:lnTo>
                    <a:lnTo>
                      <a:pt x="3588" y="7820"/>
                    </a:lnTo>
                    <a:lnTo>
                      <a:pt x="3812" y="7810"/>
                    </a:lnTo>
                    <a:lnTo>
                      <a:pt x="4036" y="7792"/>
                    </a:lnTo>
                    <a:lnTo>
                      <a:pt x="4259" y="7764"/>
                    </a:lnTo>
                    <a:lnTo>
                      <a:pt x="4483" y="7736"/>
                    </a:lnTo>
                    <a:lnTo>
                      <a:pt x="4697" y="7698"/>
                    </a:lnTo>
                    <a:lnTo>
                      <a:pt x="4912" y="7652"/>
                    </a:lnTo>
                    <a:lnTo>
                      <a:pt x="5117" y="7596"/>
                    </a:lnTo>
                    <a:lnTo>
                      <a:pt x="5313" y="7540"/>
                    </a:lnTo>
                    <a:lnTo>
                      <a:pt x="5499" y="7484"/>
                    </a:lnTo>
                    <a:lnTo>
                      <a:pt x="5667" y="7409"/>
                    </a:lnTo>
                    <a:lnTo>
                      <a:pt x="5825" y="7335"/>
                    </a:lnTo>
                    <a:lnTo>
                      <a:pt x="5974" y="7260"/>
                    </a:lnTo>
                    <a:lnTo>
                      <a:pt x="6105" y="7176"/>
                    </a:lnTo>
                    <a:lnTo>
                      <a:pt x="6217" y="7093"/>
                    </a:lnTo>
                    <a:lnTo>
                      <a:pt x="6310" y="6999"/>
                    </a:lnTo>
                    <a:lnTo>
                      <a:pt x="6384" y="6906"/>
                    </a:lnTo>
                    <a:lnTo>
                      <a:pt x="6440" y="6813"/>
                    </a:lnTo>
                    <a:lnTo>
                      <a:pt x="6459" y="6757"/>
                    </a:lnTo>
                    <a:lnTo>
                      <a:pt x="6468" y="6711"/>
                    </a:lnTo>
                    <a:lnTo>
                      <a:pt x="6477" y="6655"/>
                    </a:lnTo>
                    <a:lnTo>
                      <a:pt x="6477" y="6608"/>
                    </a:lnTo>
                    <a:lnTo>
                      <a:pt x="6468" y="6552"/>
                    </a:lnTo>
                    <a:lnTo>
                      <a:pt x="6459" y="6496"/>
                    </a:lnTo>
                    <a:lnTo>
                      <a:pt x="6440" y="6440"/>
                    </a:lnTo>
                    <a:lnTo>
                      <a:pt x="6412" y="6394"/>
                    </a:lnTo>
                    <a:lnTo>
                      <a:pt x="6375" y="6338"/>
                    </a:lnTo>
                    <a:lnTo>
                      <a:pt x="6338" y="6282"/>
                    </a:lnTo>
                    <a:lnTo>
                      <a:pt x="6226" y="6170"/>
                    </a:lnTo>
                    <a:lnTo>
                      <a:pt x="6133" y="6067"/>
                    </a:lnTo>
                    <a:lnTo>
                      <a:pt x="6030" y="5965"/>
                    </a:lnTo>
                    <a:lnTo>
                      <a:pt x="5946" y="5862"/>
                    </a:lnTo>
                    <a:lnTo>
                      <a:pt x="5862" y="5751"/>
                    </a:lnTo>
                    <a:lnTo>
                      <a:pt x="5695" y="5527"/>
                    </a:lnTo>
                    <a:lnTo>
                      <a:pt x="5555" y="5294"/>
                    </a:lnTo>
                    <a:lnTo>
                      <a:pt x="5424" y="5052"/>
                    </a:lnTo>
                    <a:lnTo>
                      <a:pt x="5303" y="4809"/>
                    </a:lnTo>
                    <a:lnTo>
                      <a:pt x="5201" y="4567"/>
                    </a:lnTo>
                    <a:lnTo>
                      <a:pt x="5117" y="4334"/>
                    </a:lnTo>
                    <a:lnTo>
                      <a:pt x="5033" y="4120"/>
                    </a:lnTo>
                    <a:lnTo>
                      <a:pt x="4968" y="3915"/>
                    </a:lnTo>
                    <a:lnTo>
                      <a:pt x="4875" y="3570"/>
                    </a:lnTo>
                    <a:lnTo>
                      <a:pt x="4819" y="3337"/>
                    </a:lnTo>
                    <a:lnTo>
                      <a:pt x="4800" y="3253"/>
                    </a:lnTo>
                    <a:lnTo>
                      <a:pt x="4949" y="3346"/>
                    </a:lnTo>
                    <a:lnTo>
                      <a:pt x="5089" y="3430"/>
                    </a:lnTo>
                    <a:lnTo>
                      <a:pt x="5229" y="3495"/>
                    </a:lnTo>
                    <a:lnTo>
                      <a:pt x="5359" y="3551"/>
                    </a:lnTo>
                    <a:lnTo>
                      <a:pt x="5490" y="3589"/>
                    </a:lnTo>
                    <a:lnTo>
                      <a:pt x="5620" y="3617"/>
                    </a:lnTo>
                    <a:lnTo>
                      <a:pt x="5732" y="3635"/>
                    </a:lnTo>
                    <a:lnTo>
                      <a:pt x="5853" y="3635"/>
                    </a:lnTo>
                    <a:lnTo>
                      <a:pt x="5965" y="3626"/>
                    </a:lnTo>
                    <a:lnTo>
                      <a:pt x="6067" y="3617"/>
                    </a:lnTo>
                    <a:lnTo>
                      <a:pt x="6170" y="3589"/>
                    </a:lnTo>
                    <a:lnTo>
                      <a:pt x="6272" y="3551"/>
                    </a:lnTo>
                    <a:lnTo>
                      <a:pt x="6366" y="3514"/>
                    </a:lnTo>
                    <a:lnTo>
                      <a:pt x="6450" y="3467"/>
                    </a:lnTo>
                    <a:lnTo>
                      <a:pt x="6533" y="3421"/>
                    </a:lnTo>
                    <a:lnTo>
                      <a:pt x="6617" y="3365"/>
                    </a:lnTo>
                    <a:lnTo>
                      <a:pt x="6757" y="3253"/>
                    </a:lnTo>
                    <a:lnTo>
                      <a:pt x="6888" y="3123"/>
                    </a:lnTo>
                    <a:lnTo>
                      <a:pt x="6990" y="3001"/>
                    </a:lnTo>
                    <a:lnTo>
                      <a:pt x="7083" y="2890"/>
                    </a:lnTo>
                    <a:lnTo>
                      <a:pt x="7148" y="2787"/>
                    </a:lnTo>
                    <a:lnTo>
                      <a:pt x="7195" y="2703"/>
                    </a:lnTo>
                    <a:lnTo>
                      <a:pt x="7232" y="2629"/>
                    </a:lnTo>
                    <a:lnTo>
                      <a:pt x="5219" y="1771"/>
                    </a:lnTo>
                    <a:lnTo>
                      <a:pt x="5154" y="1650"/>
                    </a:lnTo>
                    <a:lnTo>
                      <a:pt x="5070" y="1529"/>
                    </a:lnTo>
                    <a:lnTo>
                      <a:pt x="4958" y="1361"/>
                    </a:lnTo>
                    <a:lnTo>
                      <a:pt x="4819" y="1175"/>
                    </a:lnTo>
                    <a:lnTo>
                      <a:pt x="4651" y="970"/>
                    </a:lnTo>
                    <a:lnTo>
                      <a:pt x="4465" y="765"/>
                    </a:lnTo>
                    <a:lnTo>
                      <a:pt x="4362" y="662"/>
                    </a:lnTo>
                    <a:lnTo>
                      <a:pt x="4250" y="560"/>
                    </a:lnTo>
                    <a:lnTo>
                      <a:pt x="4138" y="467"/>
                    </a:lnTo>
                    <a:lnTo>
                      <a:pt x="4026" y="383"/>
                    </a:lnTo>
                    <a:lnTo>
                      <a:pt x="3905" y="299"/>
                    </a:lnTo>
                    <a:lnTo>
                      <a:pt x="3775" y="224"/>
                    </a:lnTo>
                    <a:lnTo>
                      <a:pt x="3644" y="150"/>
                    </a:lnTo>
                    <a:lnTo>
                      <a:pt x="3514" y="94"/>
                    </a:lnTo>
                    <a:lnTo>
                      <a:pt x="3374" y="57"/>
                    </a:lnTo>
                    <a:lnTo>
                      <a:pt x="3234" y="19"/>
                    </a:lnTo>
                    <a:lnTo>
                      <a:pt x="3095"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5"/>
              <p:cNvSpPr/>
              <p:nvPr/>
            </p:nvSpPr>
            <p:spPr>
              <a:xfrm>
                <a:off x="6139992" y="4458347"/>
                <a:ext cx="30310" cy="75511"/>
              </a:xfrm>
              <a:custGeom>
                <a:rect b="b" l="l" r="r" t="t"/>
                <a:pathLst>
                  <a:path extrusionOk="0" h="3580" w="1437">
                    <a:moveTo>
                      <a:pt x="159" y="1"/>
                    </a:moveTo>
                    <a:lnTo>
                      <a:pt x="1" y="29"/>
                    </a:lnTo>
                    <a:lnTo>
                      <a:pt x="10" y="122"/>
                    </a:lnTo>
                    <a:lnTo>
                      <a:pt x="38" y="383"/>
                    </a:lnTo>
                    <a:lnTo>
                      <a:pt x="103" y="774"/>
                    </a:lnTo>
                    <a:lnTo>
                      <a:pt x="141" y="1007"/>
                    </a:lnTo>
                    <a:lnTo>
                      <a:pt x="197" y="1268"/>
                    </a:lnTo>
                    <a:lnTo>
                      <a:pt x="262" y="1538"/>
                    </a:lnTo>
                    <a:lnTo>
                      <a:pt x="346" y="1818"/>
                    </a:lnTo>
                    <a:lnTo>
                      <a:pt x="439" y="2116"/>
                    </a:lnTo>
                    <a:lnTo>
                      <a:pt x="551" y="2414"/>
                    </a:lnTo>
                    <a:lnTo>
                      <a:pt x="672" y="2713"/>
                    </a:lnTo>
                    <a:lnTo>
                      <a:pt x="812" y="3011"/>
                    </a:lnTo>
                    <a:lnTo>
                      <a:pt x="970" y="3300"/>
                    </a:lnTo>
                    <a:lnTo>
                      <a:pt x="1063" y="3439"/>
                    </a:lnTo>
                    <a:lnTo>
                      <a:pt x="1147" y="3579"/>
                    </a:lnTo>
                    <a:lnTo>
                      <a:pt x="1436" y="3561"/>
                    </a:lnTo>
                    <a:lnTo>
                      <a:pt x="1259" y="3328"/>
                    </a:lnTo>
                    <a:lnTo>
                      <a:pt x="1166" y="3197"/>
                    </a:lnTo>
                    <a:lnTo>
                      <a:pt x="1073" y="3039"/>
                    </a:lnTo>
                    <a:lnTo>
                      <a:pt x="970" y="2880"/>
                    </a:lnTo>
                    <a:lnTo>
                      <a:pt x="877" y="2703"/>
                    </a:lnTo>
                    <a:lnTo>
                      <a:pt x="774" y="2507"/>
                    </a:lnTo>
                    <a:lnTo>
                      <a:pt x="681" y="2293"/>
                    </a:lnTo>
                    <a:lnTo>
                      <a:pt x="597" y="2069"/>
                    </a:lnTo>
                    <a:lnTo>
                      <a:pt x="514" y="1827"/>
                    </a:lnTo>
                    <a:lnTo>
                      <a:pt x="430" y="1566"/>
                    </a:lnTo>
                    <a:lnTo>
                      <a:pt x="355" y="1287"/>
                    </a:lnTo>
                    <a:lnTo>
                      <a:pt x="290" y="998"/>
                    </a:lnTo>
                    <a:lnTo>
                      <a:pt x="234" y="681"/>
                    </a:lnTo>
                    <a:lnTo>
                      <a:pt x="187" y="355"/>
                    </a:lnTo>
                    <a:lnTo>
                      <a:pt x="15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5"/>
              <p:cNvSpPr/>
              <p:nvPr/>
            </p:nvSpPr>
            <p:spPr>
              <a:xfrm>
                <a:off x="6119363" y="4464042"/>
                <a:ext cx="21240" cy="69015"/>
              </a:xfrm>
              <a:custGeom>
                <a:rect b="b" l="l" r="r" t="t"/>
                <a:pathLst>
                  <a:path extrusionOk="0" h="3272" w="1007">
                    <a:moveTo>
                      <a:pt x="159" y="1"/>
                    </a:moveTo>
                    <a:lnTo>
                      <a:pt x="0" y="38"/>
                    </a:lnTo>
                    <a:lnTo>
                      <a:pt x="19" y="355"/>
                    </a:lnTo>
                    <a:lnTo>
                      <a:pt x="66" y="709"/>
                    </a:lnTo>
                    <a:lnTo>
                      <a:pt x="131" y="1147"/>
                    </a:lnTo>
                    <a:lnTo>
                      <a:pt x="168" y="1389"/>
                    </a:lnTo>
                    <a:lnTo>
                      <a:pt x="224" y="1650"/>
                    </a:lnTo>
                    <a:lnTo>
                      <a:pt x="280" y="1911"/>
                    </a:lnTo>
                    <a:lnTo>
                      <a:pt x="345" y="2182"/>
                    </a:lnTo>
                    <a:lnTo>
                      <a:pt x="420" y="2443"/>
                    </a:lnTo>
                    <a:lnTo>
                      <a:pt x="513" y="2713"/>
                    </a:lnTo>
                    <a:lnTo>
                      <a:pt x="606" y="2964"/>
                    </a:lnTo>
                    <a:lnTo>
                      <a:pt x="718" y="3216"/>
                    </a:lnTo>
                    <a:lnTo>
                      <a:pt x="858" y="3244"/>
                    </a:lnTo>
                    <a:lnTo>
                      <a:pt x="1007" y="3272"/>
                    </a:lnTo>
                    <a:lnTo>
                      <a:pt x="904" y="3039"/>
                    </a:lnTo>
                    <a:lnTo>
                      <a:pt x="783" y="2750"/>
                    </a:lnTo>
                    <a:lnTo>
                      <a:pt x="653" y="2415"/>
                    </a:lnTo>
                    <a:lnTo>
                      <a:pt x="522" y="2032"/>
                    </a:lnTo>
                    <a:lnTo>
                      <a:pt x="466" y="1818"/>
                    </a:lnTo>
                    <a:lnTo>
                      <a:pt x="410" y="1594"/>
                    </a:lnTo>
                    <a:lnTo>
                      <a:pt x="355" y="1361"/>
                    </a:lnTo>
                    <a:lnTo>
                      <a:pt x="299" y="1110"/>
                    </a:lnTo>
                    <a:lnTo>
                      <a:pt x="261" y="849"/>
                    </a:lnTo>
                    <a:lnTo>
                      <a:pt x="215" y="579"/>
                    </a:lnTo>
                    <a:lnTo>
                      <a:pt x="187" y="299"/>
                    </a:lnTo>
                    <a:lnTo>
                      <a:pt x="15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5"/>
              <p:cNvSpPr/>
              <p:nvPr/>
            </p:nvSpPr>
            <p:spPr>
              <a:xfrm>
                <a:off x="6165366" y="4452062"/>
                <a:ext cx="40898" cy="75490"/>
              </a:xfrm>
              <a:custGeom>
                <a:rect b="b" l="l" r="r" t="t"/>
                <a:pathLst>
                  <a:path extrusionOk="0" h="3579" w="1939">
                    <a:moveTo>
                      <a:pt x="112" y="0"/>
                    </a:moveTo>
                    <a:lnTo>
                      <a:pt x="0" y="10"/>
                    </a:lnTo>
                    <a:lnTo>
                      <a:pt x="9" y="103"/>
                    </a:lnTo>
                    <a:lnTo>
                      <a:pt x="37" y="364"/>
                    </a:lnTo>
                    <a:lnTo>
                      <a:pt x="65" y="550"/>
                    </a:lnTo>
                    <a:lnTo>
                      <a:pt x="112" y="765"/>
                    </a:lnTo>
                    <a:lnTo>
                      <a:pt x="159" y="1007"/>
                    </a:lnTo>
                    <a:lnTo>
                      <a:pt x="233" y="1258"/>
                    </a:lnTo>
                    <a:lnTo>
                      <a:pt x="317" y="1538"/>
                    </a:lnTo>
                    <a:lnTo>
                      <a:pt x="429" y="1827"/>
                    </a:lnTo>
                    <a:lnTo>
                      <a:pt x="550" y="2125"/>
                    </a:lnTo>
                    <a:lnTo>
                      <a:pt x="699" y="2423"/>
                    </a:lnTo>
                    <a:lnTo>
                      <a:pt x="792" y="2572"/>
                    </a:lnTo>
                    <a:lnTo>
                      <a:pt x="876" y="2722"/>
                    </a:lnTo>
                    <a:lnTo>
                      <a:pt x="979" y="2871"/>
                    </a:lnTo>
                    <a:lnTo>
                      <a:pt x="1081" y="3020"/>
                    </a:lnTo>
                    <a:lnTo>
                      <a:pt x="1193" y="3169"/>
                    </a:lnTo>
                    <a:lnTo>
                      <a:pt x="1314" y="3309"/>
                    </a:lnTo>
                    <a:lnTo>
                      <a:pt x="1445" y="3449"/>
                    </a:lnTo>
                    <a:lnTo>
                      <a:pt x="1584" y="3579"/>
                    </a:lnTo>
                    <a:lnTo>
                      <a:pt x="1771" y="3514"/>
                    </a:lnTo>
                    <a:lnTo>
                      <a:pt x="1939" y="3439"/>
                    </a:lnTo>
                    <a:lnTo>
                      <a:pt x="1827" y="3337"/>
                    </a:lnTo>
                    <a:lnTo>
                      <a:pt x="1706" y="3216"/>
                    </a:lnTo>
                    <a:lnTo>
                      <a:pt x="1575" y="3076"/>
                    </a:lnTo>
                    <a:lnTo>
                      <a:pt x="1445" y="2936"/>
                    </a:lnTo>
                    <a:lnTo>
                      <a:pt x="1314" y="2768"/>
                    </a:lnTo>
                    <a:lnTo>
                      <a:pt x="1184" y="2591"/>
                    </a:lnTo>
                    <a:lnTo>
                      <a:pt x="1053" y="2405"/>
                    </a:lnTo>
                    <a:lnTo>
                      <a:pt x="923" y="2200"/>
                    </a:lnTo>
                    <a:lnTo>
                      <a:pt x="792" y="1985"/>
                    </a:lnTo>
                    <a:lnTo>
                      <a:pt x="671" y="1743"/>
                    </a:lnTo>
                    <a:lnTo>
                      <a:pt x="559" y="1491"/>
                    </a:lnTo>
                    <a:lnTo>
                      <a:pt x="447" y="1231"/>
                    </a:lnTo>
                    <a:lnTo>
                      <a:pt x="354" y="942"/>
                    </a:lnTo>
                    <a:lnTo>
                      <a:pt x="261" y="643"/>
                    </a:lnTo>
                    <a:lnTo>
                      <a:pt x="177" y="327"/>
                    </a:lnTo>
                    <a:lnTo>
                      <a:pt x="11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5"/>
              <p:cNvSpPr/>
              <p:nvPr/>
            </p:nvSpPr>
            <p:spPr>
              <a:xfrm>
                <a:off x="6447626" y="3898911"/>
                <a:ext cx="259501" cy="527418"/>
              </a:xfrm>
              <a:custGeom>
                <a:rect b="b" l="l" r="r" t="t"/>
                <a:pathLst>
                  <a:path extrusionOk="0" h="25005" w="12303">
                    <a:moveTo>
                      <a:pt x="1874" y="1"/>
                    </a:moveTo>
                    <a:lnTo>
                      <a:pt x="1" y="1772"/>
                    </a:lnTo>
                    <a:lnTo>
                      <a:pt x="411" y="2210"/>
                    </a:lnTo>
                    <a:lnTo>
                      <a:pt x="1473" y="3356"/>
                    </a:lnTo>
                    <a:lnTo>
                      <a:pt x="2983" y="4996"/>
                    </a:lnTo>
                    <a:lnTo>
                      <a:pt x="3831" y="5937"/>
                    </a:lnTo>
                    <a:lnTo>
                      <a:pt x="4716" y="6925"/>
                    </a:lnTo>
                    <a:lnTo>
                      <a:pt x="5909" y="8276"/>
                    </a:lnTo>
                    <a:lnTo>
                      <a:pt x="6906" y="9432"/>
                    </a:lnTo>
                    <a:lnTo>
                      <a:pt x="7708" y="10392"/>
                    </a:lnTo>
                    <a:lnTo>
                      <a:pt x="8342" y="11175"/>
                    </a:lnTo>
                    <a:lnTo>
                      <a:pt x="8835" y="11808"/>
                    </a:lnTo>
                    <a:lnTo>
                      <a:pt x="9199" y="12293"/>
                    </a:lnTo>
                    <a:lnTo>
                      <a:pt x="9451" y="12666"/>
                    </a:lnTo>
                    <a:lnTo>
                      <a:pt x="9618" y="12917"/>
                    </a:lnTo>
                    <a:lnTo>
                      <a:pt x="9460" y="13169"/>
                    </a:lnTo>
                    <a:lnTo>
                      <a:pt x="9236" y="13514"/>
                    </a:lnTo>
                    <a:lnTo>
                      <a:pt x="8919" y="13971"/>
                    </a:lnTo>
                    <a:lnTo>
                      <a:pt x="8500" y="14558"/>
                    </a:lnTo>
                    <a:lnTo>
                      <a:pt x="7978" y="15275"/>
                    </a:lnTo>
                    <a:lnTo>
                      <a:pt x="7326" y="16161"/>
                    </a:lnTo>
                    <a:lnTo>
                      <a:pt x="6534" y="17214"/>
                    </a:lnTo>
                    <a:lnTo>
                      <a:pt x="5592" y="18453"/>
                    </a:lnTo>
                    <a:lnTo>
                      <a:pt x="4166" y="20298"/>
                    </a:lnTo>
                    <a:lnTo>
                      <a:pt x="2936" y="21873"/>
                    </a:lnTo>
                    <a:lnTo>
                      <a:pt x="1725" y="23402"/>
                    </a:lnTo>
                    <a:lnTo>
                      <a:pt x="3747" y="25005"/>
                    </a:lnTo>
                    <a:lnTo>
                      <a:pt x="5015" y="23392"/>
                    </a:lnTo>
                    <a:lnTo>
                      <a:pt x="6310" y="21743"/>
                    </a:lnTo>
                    <a:lnTo>
                      <a:pt x="7792" y="19823"/>
                    </a:lnTo>
                    <a:lnTo>
                      <a:pt x="8537" y="18844"/>
                    </a:lnTo>
                    <a:lnTo>
                      <a:pt x="9190" y="17968"/>
                    </a:lnTo>
                    <a:lnTo>
                      <a:pt x="9767" y="17204"/>
                    </a:lnTo>
                    <a:lnTo>
                      <a:pt x="10261" y="16533"/>
                    </a:lnTo>
                    <a:lnTo>
                      <a:pt x="10681" y="15946"/>
                    </a:lnTo>
                    <a:lnTo>
                      <a:pt x="11035" y="15443"/>
                    </a:lnTo>
                    <a:lnTo>
                      <a:pt x="11333" y="15014"/>
                    </a:lnTo>
                    <a:lnTo>
                      <a:pt x="11575" y="14651"/>
                    </a:lnTo>
                    <a:lnTo>
                      <a:pt x="11771" y="14343"/>
                    </a:lnTo>
                    <a:lnTo>
                      <a:pt x="11920" y="14092"/>
                    </a:lnTo>
                    <a:lnTo>
                      <a:pt x="12032" y="13896"/>
                    </a:lnTo>
                    <a:lnTo>
                      <a:pt x="12116" y="13728"/>
                    </a:lnTo>
                    <a:lnTo>
                      <a:pt x="12172" y="13598"/>
                    </a:lnTo>
                    <a:lnTo>
                      <a:pt x="12218" y="13486"/>
                    </a:lnTo>
                    <a:lnTo>
                      <a:pt x="12265" y="13327"/>
                    </a:lnTo>
                    <a:lnTo>
                      <a:pt x="12293" y="13178"/>
                    </a:lnTo>
                    <a:lnTo>
                      <a:pt x="12302" y="13029"/>
                    </a:lnTo>
                    <a:lnTo>
                      <a:pt x="12302" y="12880"/>
                    </a:lnTo>
                    <a:lnTo>
                      <a:pt x="12293" y="12722"/>
                    </a:lnTo>
                    <a:lnTo>
                      <a:pt x="12256" y="12563"/>
                    </a:lnTo>
                    <a:lnTo>
                      <a:pt x="12209" y="12386"/>
                    </a:lnTo>
                    <a:lnTo>
                      <a:pt x="12144" y="12209"/>
                    </a:lnTo>
                    <a:lnTo>
                      <a:pt x="12051" y="12013"/>
                    </a:lnTo>
                    <a:lnTo>
                      <a:pt x="11948" y="11808"/>
                    </a:lnTo>
                    <a:lnTo>
                      <a:pt x="11818" y="11585"/>
                    </a:lnTo>
                    <a:lnTo>
                      <a:pt x="11669" y="11342"/>
                    </a:lnTo>
                    <a:lnTo>
                      <a:pt x="11501" y="11091"/>
                    </a:lnTo>
                    <a:lnTo>
                      <a:pt x="11305" y="10811"/>
                    </a:lnTo>
                    <a:lnTo>
                      <a:pt x="11081" y="10513"/>
                    </a:lnTo>
                    <a:lnTo>
                      <a:pt x="10569" y="9842"/>
                    </a:lnTo>
                    <a:lnTo>
                      <a:pt x="10243" y="9423"/>
                    </a:lnTo>
                    <a:lnTo>
                      <a:pt x="9879" y="8975"/>
                    </a:lnTo>
                    <a:lnTo>
                      <a:pt x="9059" y="7988"/>
                    </a:lnTo>
                    <a:lnTo>
                      <a:pt x="8109" y="6879"/>
                    </a:lnTo>
                    <a:lnTo>
                      <a:pt x="7046" y="5667"/>
                    </a:lnTo>
                    <a:lnTo>
                      <a:pt x="6096" y="4595"/>
                    </a:lnTo>
                    <a:lnTo>
                      <a:pt x="5173" y="3570"/>
                    </a:lnTo>
                    <a:lnTo>
                      <a:pt x="4306" y="2620"/>
                    </a:lnTo>
                    <a:lnTo>
                      <a:pt x="3523" y="1772"/>
                    </a:lnTo>
                    <a:lnTo>
                      <a:pt x="2340" y="495"/>
                    </a:lnTo>
                    <a:lnTo>
                      <a:pt x="1874"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5"/>
              <p:cNvSpPr/>
              <p:nvPr/>
            </p:nvSpPr>
            <p:spPr>
              <a:xfrm>
                <a:off x="6391604" y="3865100"/>
                <a:ext cx="338113" cy="480044"/>
              </a:xfrm>
              <a:custGeom>
                <a:rect b="b" l="l" r="r" t="t"/>
                <a:pathLst>
                  <a:path extrusionOk="0" h="22759" w="16030">
                    <a:moveTo>
                      <a:pt x="3272" y="1"/>
                    </a:moveTo>
                    <a:lnTo>
                      <a:pt x="1" y="3421"/>
                    </a:lnTo>
                    <a:lnTo>
                      <a:pt x="476" y="3868"/>
                    </a:lnTo>
                    <a:lnTo>
                      <a:pt x="1697" y="5052"/>
                    </a:lnTo>
                    <a:lnTo>
                      <a:pt x="3430" y="6757"/>
                    </a:lnTo>
                    <a:lnTo>
                      <a:pt x="4418" y="7727"/>
                    </a:lnTo>
                    <a:lnTo>
                      <a:pt x="5443" y="8761"/>
                    </a:lnTo>
                    <a:lnTo>
                      <a:pt x="6627" y="9954"/>
                    </a:lnTo>
                    <a:lnTo>
                      <a:pt x="7643" y="10998"/>
                    </a:lnTo>
                    <a:lnTo>
                      <a:pt x="8500" y="11902"/>
                    </a:lnTo>
                    <a:lnTo>
                      <a:pt x="9227" y="12675"/>
                    </a:lnTo>
                    <a:lnTo>
                      <a:pt x="9823" y="13328"/>
                    </a:lnTo>
                    <a:lnTo>
                      <a:pt x="10308" y="13868"/>
                    </a:lnTo>
                    <a:lnTo>
                      <a:pt x="10681" y="14315"/>
                    </a:lnTo>
                    <a:lnTo>
                      <a:pt x="10970" y="14660"/>
                    </a:lnTo>
                    <a:lnTo>
                      <a:pt x="10690" y="15108"/>
                    </a:lnTo>
                    <a:lnTo>
                      <a:pt x="10345" y="15629"/>
                    </a:lnTo>
                    <a:lnTo>
                      <a:pt x="9944" y="16207"/>
                    </a:lnTo>
                    <a:lnTo>
                      <a:pt x="9488" y="16832"/>
                    </a:lnTo>
                    <a:lnTo>
                      <a:pt x="8994" y="17493"/>
                    </a:lnTo>
                    <a:lnTo>
                      <a:pt x="8444" y="18192"/>
                    </a:lnTo>
                    <a:lnTo>
                      <a:pt x="8155" y="18537"/>
                    </a:lnTo>
                    <a:lnTo>
                      <a:pt x="7857" y="18900"/>
                    </a:lnTo>
                    <a:lnTo>
                      <a:pt x="7549" y="19255"/>
                    </a:lnTo>
                    <a:lnTo>
                      <a:pt x="7242" y="19618"/>
                    </a:lnTo>
                    <a:lnTo>
                      <a:pt x="10765" y="22759"/>
                    </a:lnTo>
                    <a:lnTo>
                      <a:pt x="11203" y="22255"/>
                    </a:lnTo>
                    <a:lnTo>
                      <a:pt x="11641" y="21743"/>
                    </a:lnTo>
                    <a:lnTo>
                      <a:pt x="12079" y="21202"/>
                    </a:lnTo>
                    <a:lnTo>
                      <a:pt x="12517" y="20662"/>
                    </a:lnTo>
                    <a:lnTo>
                      <a:pt x="12945" y="20103"/>
                    </a:lnTo>
                    <a:lnTo>
                      <a:pt x="13365" y="19544"/>
                    </a:lnTo>
                    <a:lnTo>
                      <a:pt x="13765" y="18975"/>
                    </a:lnTo>
                    <a:lnTo>
                      <a:pt x="14166" y="18416"/>
                    </a:lnTo>
                    <a:lnTo>
                      <a:pt x="14436" y="18006"/>
                    </a:lnTo>
                    <a:lnTo>
                      <a:pt x="14688" y="17642"/>
                    </a:lnTo>
                    <a:lnTo>
                      <a:pt x="14902" y="17298"/>
                    </a:lnTo>
                    <a:lnTo>
                      <a:pt x="15089" y="16990"/>
                    </a:lnTo>
                    <a:lnTo>
                      <a:pt x="15257" y="16720"/>
                    </a:lnTo>
                    <a:lnTo>
                      <a:pt x="15396" y="16468"/>
                    </a:lnTo>
                    <a:lnTo>
                      <a:pt x="15620" y="16049"/>
                    </a:lnTo>
                    <a:lnTo>
                      <a:pt x="15769" y="15732"/>
                    </a:lnTo>
                    <a:lnTo>
                      <a:pt x="15872" y="15480"/>
                    </a:lnTo>
                    <a:lnTo>
                      <a:pt x="15928" y="15313"/>
                    </a:lnTo>
                    <a:lnTo>
                      <a:pt x="15955" y="15191"/>
                    </a:lnTo>
                    <a:lnTo>
                      <a:pt x="15983" y="15070"/>
                    </a:lnTo>
                    <a:lnTo>
                      <a:pt x="16002" y="14949"/>
                    </a:lnTo>
                    <a:lnTo>
                      <a:pt x="16030" y="14725"/>
                    </a:lnTo>
                    <a:lnTo>
                      <a:pt x="16030" y="14502"/>
                    </a:lnTo>
                    <a:lnTo>
                      <a:pt x="16021" y="14278"/>
                    </a:lnTo>
                    <a:lnTo>
                      <a:pt x="15983" y="14073"/>
                    </a:lnTo>
                    <a:lnTo>
                      <a:pt x="15937" y="13868"/>
                    </a:lnTo>
                    <a:lnTo>
                      <a:pt x="15881" y="13672"/>
                    </a:lnTo>
                    <a:lnTo>
                      <a:pt x="15806" y="13486"/>
                    </a:lnTo>
                    <a:lnTo>
                      <a:pt x="15732" y="13309"/>
                    </a:lnTo>
                    <a:lnTo>
                      <a:pt x="15648" y="13141"/>
                    </a:lnTo>
                    <a:lnTo>
                      <a:pt x="15564" y="12983"/>
                    </a:lnTo>
                    <a:lnTo>
                      <a:pt x="15480" y="12834"/>
                    </a:lnTo>
                    <a:lnTo>
                      <a:pt x="15303" y="12573"/>
                    </a:lnTo>
                    <a:lnTo>
                      <a:pt x="15154" y="12358"/>
                    </a:lnTo>
                    <a:lnTo>
                      <a:pt x="14865" y="11976"/>
                    </a:lnTo>
                    <a:lnTo>
                      <a:pt x="14530" y="11548"/>
                    </a:lnTo>
                    <a:lnTo>
                      <a:pt x="14138" y="11072"/>
                    </a:lnTo>
                    <a:lnTo>
                      <a:pt x="13682" y="10550"/>
                    </a:lnTo>
                    <a:lnTo>
                      <a:pt x="13281" y="10103"/>
                    </a:lnTo>
                    <a:lnTo>
                      <a:pt x="12843" y="9618"/>
                    </a:lnTo>
                    <a:lnTo>
                      <a:pt x="11855" y="8565"/>
                    </a:lnTo>
                    <a:lnTo>
                      <a:pt x="10718" y="7382"/>
                    </a:lnTo>
                    <a:lnTo>
                      <a:pt x="9441" y="6077"/>
                    </a:lnTo>
                    <a:lnTo>
                      <a:pt x="8304" y="4931"/>
                    </a:lnTo>
                    <a:lnTo>
                      <a:pt x="7205" y="3831"/>
                    </a:lnTo>
                    <a:lnTo>
                      <a:pt x="6161" y="2806"/>
                    </a:lnTo>
                    <a:lnTo>
                      <a:pt x="5229" y="1893"/>
                    </a:lnTo>
                    <a:lnTo>
                      <a:pt x="3822" y="532"/>
                    </a:lnTo>
                    <a:lnTo>
                      <a:pt x="327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5"/>
              <p:cNvSpPr/>
              <p:nvPr/>
            </p:nvSpPr>
            <p:spPr>
              <a:xfrm>
                <a:off x="6407930" y="4369105"/>
                <a:ext cx="152562" cy="164943"/>
              </a:xfrm>
              <a:custGeom>
                <a:rect b="b" l="l" r="r" t="t"/>
                <a:pathLst>
                  <a:path extrusionOk="0" h="7820" w="7233">
                    <a:moveTo>
                      <a:pt x="4138" y="1"/>
                    </a:moveTo>
                    <a:lnTo>
                      <a:pt x="3998" y="19"/>
                    </a:lnTo>
                    <a:lnTo>
                      <a:pt x="3858" y="57"/>
                    </a:lnTo>
                    <a:lnTo>
                      <a:pt x="3719" y="94"/>
                    </a:lnTo>
                    <a:lnTo>
                      <a:pt x="3588" y="150"/>
                    </a:lnTo>
                    <a:lnTo>
                      <a:pt x="3458" y="224"/>
                    </a:lnTo>
                    <a:lnTo>
                      <a:pt x="3337" y="299"/>
                    </a:lnTo>
                    <a:lnTo>
                      <a:pt x="3215" y="383"/>
                    </a:lnTo>
                    <a:lnTo>
                      <a:pt x="3094" y="467"/>
                    </a:lnTo>
                    <a:lnTo>
                      <a:pt x="2982" y="560"/>
                    </a:lnTo>
                    <a:lnTo>
                      <a:pt x="2871" y="662"/>
                    </a:lnTo>
                    <a:lnTo>
                      <a:pt x="2768" y="765"/>
                    </a:lnTo>
                    <a:lnTo>
                      <a:pt x="2582" y="970"/>
                    </a:lnTo>
                    <a:lnTo>
                      <a:pt x="2423" y="1175"/>
                    </a:lnTo>
                    <a:lnTo>
                      <a:pt x="2283" y="1361"/>
                    </a:lnTo>
                    <a:lnTo>
                      <a:pt x="2172" y="1529"/>
                    </a:lnTo>
                    <a:lnTo>
                      <a:pt x="2088" y="1650"/>
                    </a:lnTo>
                    <a:lnTo>
                      <a:pt x="2023" y="1771"/>
                    </a:lnTo>
                    <a:lnTo>
                      <a:pt x="0" y="2629"/>
                    </a:lnTo>
                    <a:lnTo>
                      <a:pt x="38" y="2703"/>
                    </a:lnTo>
                    <a:lnTo>
                      <a:pt x="93" y="2787"/>
                    </a:lnTo>
                    <a:lnTo>
                      <a:pt x="159" y="2890"/>
                    </a:lnTo>
                    <a:lnTo>
                      <a:pt x="243" y="3001"/>
                    </a:lnTo>
                    <a:lnTo>
                      <a:pt x="354" y="3123"/>
                    </a:lnTo>
                    <a:lnTo>
                      <a:pt x="476" y="3253"/>
                    </a:lnTo>
                    <a:lnTo>
                      <a:pt x="625" y="3365"/>
                    </a:lnTo>
                    <a:lnTo>
                      <a:pt x="699" y="3421"/>
                    </a:lnTo>
                    <a:lnTo>
                      <a:pt x="783" y="3467"/>
                    </a:lnTo>
                    <a:lnTo>
                      <a:pt x="876" y="3514"/>
                    </a:lnTo>
                    <a:lnTo>
                      <a:pt x="969" y="3551"/>
                    </a:lnTo>
                    <a:lnTo>
                      <a:pt x="1063" y="3589"/>
                    </a:lnTo>
                    <a:lnTo>
                      <a:pt x="1165" y="3617"/>
                    </a:lnTo>
                    <a:lnTo>
                      <a:pt x="1277" y="3626"/>
                    </a:lnTo>
                    <a:lnTo>
                      <a:pt x="1389" y="3635"/>
                    </a:lnTo>
                    <a:lnTo>
                      <a:pt x="1501" y="3635"/>
                    </a:lnTo>
                    <a:lnTo>
                      <a:pt x="1622" y="3617"/>
                    </a:lnTo>
                    <a:lnTo>
                      <a:pt x="1743" y="3589"/>
                    </a:lnTo>
                    <a:lnTo>
                      <a:pt x="1873" y="3551"/>
                    </a:lnTo>
                    <a:lnTo>
                      <a:pt x="2013" y="3495"/>
                    </a:lnTo>
                    <a:lnTo>
                      <a:pt x="2144" y="3430"/>
                    </a:lnTo>
                    <a:lnTo>
                      <a:pt x="2293" y="3346"/>
                    </a:lnTo>
                    <a:lnTo>
                      <a:pt x="2442" y="3253"/>
                    </a:lnTo>
                    <a:lnTo>
                      <a:pt x="2423" y="3337"/>
                    </a:lnTo>
                    <a:lnTo>
                      <a:pt x="2367" y="3570"/>
                    </a:lnTo>
                    <a:lnTo>
                      <a:pt x="2265" y="3915"/>
                    </a:lnTo>
                    <a:lnTo>
                      <a:pt x="2200" y="4120"/>
                    </a:lnTo>
                    <a:lnTo>
                      <a:pt x="2125" y="4334"/>
                    </a:lnTo>
                    <a:lnTo>
                      <a:pt x="2032" y="4567"/>
                    </a:lnTo>
                    <a:lnTo>
                      <a:pt x="1929" y="4809"/>
                    </a:lnTo>
                    <a:lnTo>
                      <a:pt x="1818" y="5052"/>
                    </a:lnTo>
                    <a:lnTo>
                      <a:pt x="1687" y="5294"/>
                    </a:lnTo>
                    <a:lnTo>
                      <a:pt x="1538" y="5527"/>
                    </a:lnTo>
                    <a:lnTo>
                      <a:pt x="1379" y="5751"/>
                    </a:lnTo>
                    <a:lnTo>
                      <a:pt x="1296" y="5862"/>
                    </a:lnTo>
                    <a:lnTo>
                      <a:pt x="1202" y="5965"/>
                    </a:lnTo>
                    <a:lnTo>
                      <a:pt x="1109" y="6067"/>
                    </a:lnTo>
                    <a:lnTo>
                      <a:pt x="1007" y="6170"/>
                    </a:lnTo>
                    <a:lnTo>
                      <a:pt x="904" y="6282"/>
                    </a:lnTo>
                    <a:lnTo>
                      <a:pt x="858" y="6338"/>
                    </a:lnTo>
                    <a:lnTo>
                      <a:pt x="830" y="6394"/>
                    </a:lnTo>
                    <a:lnTo>
                      <a:pt x="802" y="6440"/>
                    </a:lnTo>
                    <a:lnTo>
                      <a:pt x="783" y="6496"/>
                    </a:lnTo>
                    <a:lnTo>
                      <a:pt x="764" y="6552"/>
                    </a:lnTo>
                    <a:lnTo>
                      <a:pt x="755" y="6608"/>
                    </a:lnTo>
                    <a:lnTo>
                      <a:pt x="755" y="6655"/>
                    </a:lnTo>
                    <a:lnTo>
                      <a:pt x="764" y="6711"/>
                    </a:lnTo>
                    <a:lnTo>
                      <a:pt x="774" y="6757"/>
                    </a:lnTo>
                    <a:lnTo>
                      <a:pt x="792" y="6813"/>
                    </a:lnTo>
                    <a:lnTo>
                      <a:pt x="848" y="6906"/>
                    </a:lnTo>
                    <a:lnTo>
                      <a:pt x="923" y="6999"/>
                    </a:lnTo>
                    <a:lnTo>
                      <a:pt x="1016" y="7093"/>
                    </a:lnTo>
                    <a:lnTo>
                      <a:pt x="1128" y="7176"/>
                    </a:lnTo>
                    <a:lnTo>
                      <a:pt x="1258" y="7260"/>
                    </a:lnTo>
                    <a:lnTo>
                      <a:pt x="1407" y="7335"/>
                    </a:lnTo>
                    <a:lnTo>
                      <a:pt x="1566" y="7409"/>
                    </a:lnTo>
                    <a:lnTo>
                      <a:pt x="1743" y="7484"/>
                    </a:lnTo>
                    <a:lnTo>
                      <a:pt x="1929" y="7540"/>
                    </a:lnTo>
                    <a:lnTo>
                      <a:pt x="2125" y="7596"/>
                    </a:lnTo>
                    <a:lnTo>
                      <a:pt x="2321" y="7652"/>
                    </a:lnTo>
                    <a:lnTo>
                      <a:pt x="2535" y="7698"/>
                    </a:lnTo>
                    <a:lnTo>
                      <a:pt x="2749" y="7736"/>
                    </a:lnTo>
                    <a:lnTo>
                      <a:pt x="2973" y="7764"/>
                    </a:lnTo>
                    <a:lnTo>
                      <a:pt x="3197" y="7792"/>
                    </a:lnTo>
                    <a:lnTo>
                      <a:pt x="3420" y="7810"/>
                    </a:lnTo>
                    <a:lnTo>
                      <a:pt x="3644" y="7820"/>
                    </a:lnTo>
                    <a:lnTo>
                      <a:pt x="4091" y="7820"/>
                    </a:lnTo>
                    <a:lnTo>
                      <a:pt x="4306" y="7801"/>
                    </a:lnTo>
                    <a:lnTo>
                      <a:pt x="4520" y="7782"/>
                    </a:lnTo>
                    <a:lnTo>
                      <a:pt x="4725" y="7745"/>
                    </a:lnTo>
                    <a:lnTo>
                      <a:pt x="4912" y="7708"/>
                    </a:lnTo>
                    <a:lnTo>
                      <a:pt x="5098" y="7661"/>
                    </a:lnTo>
                    <a:lnTo>
                      <a:pt x="5275" y="7605"/>
                    </a:lnTo>
                    <a:lnTo>
                      <a:pt x="5433" y="7531"/>
                    </a:lnTo>
                    <a:lnTo>
                      <a:pt x="5508" y="7493"/>
                    </a:lnTo>
                    <a:lnTo>
                      <a:pt x="5583" y="7437"/>
                    </a:lnTo>
                    <a:lnTo>
                      <a:pt x="5648" y="7391"/>
                    </a:lnTo>
                    <a:lnTo>
                      <a:pt x="5713" y="7326"/>
                    </a:lnTo>
                    <a:lnTo>
                      <a:pt x="5769" y="7260"/>
                    </a:lnTo>
                    <a:lnTo>
                      <a:pt x="5816" y="7195"/>
                    </a:lnTo>
                    <a:lnTo>
                      <a:pt x="5862" y="7121"/>
                    </a:lnTo>
                    <a:lnTo>
                      <a:pt x="5899" y="7046"/>
                    </a:lnTo>
                    <a:lnTo>
                      <a:pt x="5974" y="6878"/>
                    </a:lnTo>
                    <a:lnTo>
                      <a:pt x="6030" y="6701"/>
                    </a:lnTo>
                    <a:lnTo>
                      <a:pt x="6076" y="6515"/>
                    </a:lnTo>
                    <a:lnTo>
                      <a:pt x="6123" y="6310"/>
                    </a:lnTo>
                    <a:lnTo>
                      <a:pt x="6198" y="5900"/>
                    </a:lnTo>
                    <a:lnTo>
                      <a:pt x="6244" y="5676"/>
                    </a:lnTo>
                    <a:lnTo>
                      <a:pt x="6300" y="5462"/>
                    </a:lnTo>
                    <a:lnTo>
                      <a:pt x="6356" y="5247"/>
                    </a:lnTo>
                    <a:lnTo>
                      <a:pt x="6431" y="5033"/>
                    </a:lnTo>
                    <a:lnTo>
                      <a:pt x="6524" y="4819"/>
                    </a:lnTo>
                    <a:lnTo>
                      <a:pt x="6570" y="4716"/>
                    </a:lnTo>
                    <a:lnTo>
                      <a:pt x="6626" y="4614"/>
                    </a:lnTo>
                    <a:lnTo>
                      <a:pt x="6710" y="4474"/>
                    </a:lnTo>
                    <a:lnTo>
                      <a:pt x="6785" y="4325"/>
                    </a:lnTo>
                    <a:lnTo>
                      <a:pt x="6859" y="4176"/>
                    </a:lnTo>
                    <a:lnTo>
                      <a:pt x="6925" y="4017"/>
                    </a:lnTo>
                    <a:lnTo>
                      <a:pt x="6990" y="3859"/>
                    </a:lnTo>
                    <a:lnTo>
                      <a:pt x="7046" y="3700"/>
                    </a:lnTo>
                    <a:lnTo>
                      <a:pt x="7092" y="3533"/>
                    </a:lnTo>
                    <a:lnTo>
                      <a:pt x="7139" y="3365"/>
                    </a:lnTo>
                    <a:lnTo>
                      <a:pt x="7176" y="3197"/>
                    </a:lnTo>
                    <a:lnTo>
                      <a:pt x="7204" y="3020"/>
                    </a:lnTo>
                    <a:lnTo>
                      <a:pt x="7223" y="2852"/>
                    </a:lnTo>
                    <a:lnTo>
                      <a:pt x="7232" y="2685"/>
                    </a:lnTo>
                    <a:lnTo>
                      <a:pt x="7232" y="2517"/>
                    </a:lnTo>
                    <a:lnTo>
                      <a:pt x="7232" y="2349"/>
                    </a:lnTo>
                    <a:lnTo>
                      <a:pt x="7213" y="2191"/>
                    </a:lnTo>
                    <a:lnTo>
                      <a:pt x="7195" y="2032"/>
                    </a:lnTo>
                    <a:lnTo>
                      <a:pt x="7157" y="1874"/>
                    </a:lnTo>
                    <a:lnTo>
                      <a:pt x="7111" y="1725"/>
                    </a:lnTo>
                    <a:lnTo>
                      <a:pt x="7055" y="1576"/>
                    </a:lnTo>
                    <a:lnTo>
                      <a:pt x="6990" y="1436"/>
                    </a:lnTo>
                    <a:lnTo>
                      <a:pt x="6915" y="1296"/>
                    </a:lnTo>
                    <a:lnTo>
                      <a:pt x="6822" y="1166"/>
                    </a:lnTo>
                    <a:lnTo>
                      <a:pt x="6719" y="1044"/>
                    </a:lnTo>
                    <a:lnTo>
                      <a:pt x="6608" y="933"/>
                    </a:lnTo>
                    <a:lnTo>
                      <a:pt x="6477" y="830"/>
                    </a:lnTo>
                    <a:lnTo>
                      <a:pt x="6337" y="728"/>
                    </a:lnTo>
                    <a:lnTo>
                      <a:pt x="6188" y="644"/>
                    </a:lnTo>
                    <a:lnTo>
                      <a:pt x="6021" y="569"/>
                    </a:lnTo>
                    <a:lnTo>
                      <a:pt x="5834" y="504"/>
                    </a:lnTo>
                    <a:lnTo>
                      <a:pt x="5638" y="448"/>
                    </a:lnTo>
                    <a:lnTo>
                      <a:pt x="5433" y="411"/>
                    </a:lnTo>
                    <a:lnTo>
                      <a:pt x="5200" y="373"/>
                    </a:lnTo>
                    <a:lnTo>
                      <a:pt x="5042" y="262"/>
                    </a:lnTo>
                    <a:lnTo>
                      <a:pt x="4893" y="168"/>
                    </a:lnTo>
                    <a:lnTo>
                      <a:pt x="4734" y="94"/>
                    </a:lnTo>
                    <a:lnTo>
                      <a:pt x="4585" y="47"/>
                    </a:lnTo>
                    <a:lnTo>
                      <a:pt x="4436" y="19"/>
                    </a:lnTo>
                    <a:lnTo>
                      <a:pt x="4287"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5"/>
              <p:cNvSpPr/>
              <p:nvPr/>
            </p:nvSpPr>
            <p:spPr>
              <a:xfrm>
                <a:off x="6475152" y="4458347"/>
                <a:ext cx="30289" cy="75511"/>
              </a:xfrm>
              <a:custGeom>
                <a:rect b="b" l="l" r="r" t="t"/>
                <a:pathLst>
                  <a:path extrusionOk="0" h="3580" w="1436">
                    <a:moveTo>
                      <a:pt x="1287" y="1"/>
                    </a:moveTo>
                    <a:lnTo>
                      <a:pt x="1249" y="355"/>
                    </a:lnTo>
                    <a:lnTo>
                      <a:pt x="1203" y="681"/>
                    </a:lnTo>
                    <a:lnTo>
                      <a:pt x="1147" y="998"/>
                    </a:lnTo>
                    <a:lnTo>
                      <a:pt x="1081" y="1287"/>
                    </a:lnTo>
                    <a:lnTo>
                      <a:pt x="1007" y="1566"/>
                    </a:lnTo>
                    <a:lnTo>
                      <a:pt x="932" y="1827"/>
                    </a:lnTo>
                    <a:lnTo>
                      <a:pt x="849" y="2069"/>
                    </a:lnTo>
                    <a:lnTo>
                      <a:pt x="755" y="2293"/>
                    </a:lnTo>
                    <a:lnTo>
                      <a:pt x="662" y="2507"/>
                    </a:lnTo>
                    <a:lnTo>
                      <a:pt x="569" y="2703"/>
                    </a:lnTo>
                    <a:lnTo>
                      <a:pt x="466" y="2880"/>
                    </a:lnTo>
                    <a:lnTo>
                      <a:pt x="373" y="3039"/>
                    </a:lnTo>
                    <a:lnTo>
                      <a:pt x="280" y="3197"/>
                    </a:lnTo>
                    <a:lnTo>
                      <a:pt x="178" y="3328"/>
                    </a:lnTo>
                    <a:lnTo>
                      <a:pt x="0" y="3561"/>
                    </a:lnTo>
                    <a:lnTo>
                      <a:pt x="289" y="3579"/>
                    </a:lnTo>
                    <a:lnTo>
                      <a:pt x="383" y="3439"/>
                    </a:lnTo>
                    <a:lnTo>
                      <a:pt x="466" y="3300"/>
                    </a:lnTo>
                    <a:lnTo>
                      <a:pt x="625" y="3011"/>
                    </a:lnTo>
                    <a:lnTo>
                      <a:pt x="765" y="2713"/>
                    </a:lnTo>
                    <a:lnTo>
                      <a:pt x="895" y="2414"/>
                    </a:lnTo>
                    <a:lnTo>
                      <a:pt x="998" y="2116"/>
                    </a:lnTo>
                    <a:lnTo>
                      <a:pt x="1100" y="1818"/>
                    </a:lnTo>
                    <a:lnTo>
                      <a:pt x="1175" y="1538"/>
                    </a:lnTo>
                    <a:lnTo>
                      <a:pt x="1240" y="1268"/>
                    </a:lnTo>
                    <a:lnTo>
                      <a:pt x="1296" y="1007"/>
                    </a:lnTo>
                    <a:lnTo>
                      <a:pt x="1342" y="774"/>
                    </a:lnTo>
                    <a:lnTo>
                      <a:pt x="1398" y="383"/>
                    </a:lnTo>
                    <a:lnTo>
                      <a:pt x="1436" y="122"/>
                    </a:lnTo>
                    <a:lnTo>
                      <a:pt x="1436" y="29"/>
                    </a:lnTo>
                    <a:lnTo>
                      <a:pt x="1287"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5"/>
              <p:cNvSpPr/>
              <p:nvPr/>
            </p:nvSpPr>
            <p:spPr>
              <a:xfrm>
                <a:off x="6504829" y="4464042"/>
                <a:ext cx="21451" cy="69015"/>
              </a:xfrm>
              <a:custGeom>
                <a:rect b="b" l="l" r="r" t="t"/>
                <a:pathLst>
                  <a:path extrusionOk="0" h="3272" w="1017">
                    <a:moveTo>
                      <a:pt x="849" y="1"/>
                    </a:moveTo>
                    <a:lnTo>
                      <a:pt x="821" y="299"/>
                    </a:lnTo>
                    <a:lnTo>
                      <a:pt x="793" y="579"/>
                    </a:lnTo>
                    <a:lnTo>
                      <a:pt x="756" y="849"/>
                    </a:lnTo>
                    <a:lnTo>
                      <a:pt x="709" y="1110"/>
                    </a:lnTo>
                    <a:lnTo>
                      <a:pt x="662" y="1361"/>
                    </a:lnTo>
                    <a:lnTo>
                      <a:pt x="606" y="1594"/>
                    </a:lnTo>
                    <a:lnTo>
                      <a:pt x="551" y="1818"/>
                    </a:lnTo>
                    <a:lnTo>
                      <a:pt x="485" y="2032"/>
                    </a:lnTo>
                    <a:lnTo>
                      <a:pt x="364" y="2415"/>
                    </a:lnTo>
                    <a:lnTo>
                      <a:pt x="234" y="2750"/>
                    </a:lnTo>
                    <a:lnTo>
                      <a:pt x="113" y="3039"/>
                    </a:lnTo>
                    <a:lnTo>
                      <a:pt x="1" y="3272"/>
                    </a:lnTo>
                    <a:lnTo>
                      <a:pt x="150" y="3244"/>
                    </a:lnTo>
                    <a:lnTo>
                      <a:pt x="299" y="3216"/>
                    </a:lnTo>
                    <a:lnTo>
                      <a:pt x="401" y="2964"/>
                    </a:lnTo>
                    <a:lnTo>
                      <a:pt x="504" y="2713"/>
                    </a:lnTo>
                    <a:lnTo>
                      <a:pt x="588" y="2443"/>
                    </a:lnTo>
                    <a:lnTo>
                      <a:pt x="662" y="2182"/>
                    </a:lnTo>
                    <a:lnTo>
                      <a:pt x="737" y="1911"/>
                    </a:lnTo>
                    <a:lnTo>
                      <a:pt x="793" y="1650"/>
                    </a:lnTo>
                    <a:lnTo>
                      <a:pt x="839" y="1389"/>
                    </a:lnTo>
                    <a:lnTo>
                      <a:pt x="886" y="1147"/>
                    </a:lnTo>
                    <a:lnTo>
                      <a:pt x="951" y="709"/>
                    </a:lnTo>
                    <a:lnTo>
                      <a:pt x="989" y="355"/>
                    </a:lnTo>
                    <a:lnTo>
                      <a:pt x="1016" y="38"/>
                    </a:lnTo>
                    <a:lnTo>
                      <a:pt x="84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5"/>
              <p:cNvSpPr/>
              <p:nvPr/>
            </p:nvSpPr>
            <p:spPr>
              <a:xfrm>
                <a:off x="6439189" y="4452062"/>
                <a:ext cx="40898" cy="75490"/>
              </a:xfrm>
              <a:custGeom>
                <a:rect b="b" l="l" r="r" t="t"/>
                <a:pathLst>
                  <a:path extrusionOk="0" h="3579" w="1939">
                    <a:moveTo>
                      <a:pt x="1827" y="0"/>
                    </a:moveTo>
                    <a:lnTo>
                      <a:pt x="1761" y="327"/>
                    </a:lnTo>
                    <a:lnTo>
                      <a:pt x="1687" y="643"/>
                    </a:lnTo>
                    <a:lnTo>
                      <a:pt x="1594" y="942"/>
                    </a:lnTo>
                    <a:lnTo>
                      <a:pt x="1491" y="1231"/>
                    </a:lnTo>
                    <a:lnTo>
                      <a:pt x="1379" y="1491"/>
                    </a:lnTo>
                    <a:lnTo>
                      <a:pt x="1267" y="1743"/>
                    </a:lnTo>
                    <a:lnTo>
                      <a:pt x="1146" y="1985"/>
                    </a:lnTo>
                    <a:lnTo>
                      <a:pt x="1016" y="2200"/>
                    </a:lnTo>
                    <a:lnTo>
                      <a:pt x="895" y="2405"/>
                    </a:lnTo>
                    <a:lnTo>
                      <a:pt x="755" y="2591"/>
                    </a:lnTo>
                    <a:lnTo>
                      <a:pt x="624" y="2768"/>
                    </a:lnTo>
                    <a:lnTo>
                      <a:pt x="494" y="2936"/>
                    </a:lnTo>
                    <a:lnTo>
                      <a:pt x="363" y="3076"/>
                    </a:lnTo>
                    <a:lnTo>
                      <a:pt x="242" y="3216"/>
                    </a:lnTo>
                    <a:lnTo>
                      <a:pt x="121" y="3337"/>
                    </a:lnTo>
                    <a:lnTo>
                      <a:pt x="0" y="3439"/>
                    </a:lnTo>
                    <a:lnTo>
                      <a:pt x="177" y="3514"/>
                    </a:lnTo>
                    <a:lnTo>
                      <a:pt x="363" y="3579"/>
                    </a:lnTo>
                    <a:lnTo>
                      <a:pt x="494" y="3449"/>
                    </a:lnTo>
                    <a:lnTo>
                      <a:pt x="624" y="3309"/>
                    </a:lnTo>
                    <a:lnTo>
                      <a:pt x="746" y="3169"/>
                    </a:lnTo>
                    <a:lnTo>
                      <a:pt x="857" y="3020"/>
                    </a:lnTo>
                    <a:lnTo>
                      <a:pt x="960" y="2871"/>
                    </a:lnTo>
                    <a:lnTo>
                      <a:pt x="1062" y="2722"/>
                    </a:lnTo>
                    <a:lnTo>
                      <a:pt x="1156" y="2572"/>
                    </a:lnTo>
                    <a:lnTo>
                      <a:pt x="1239" y="2423"/>
                    </a:lnTo>
                    <a:lnTo>
                      <a:pt x="1389" y="2125"/>
                    </a:lnTo>
                    <a:lnTo>
                      <a:pt x="1519" y="1827"/>
                    </a:lnTo>
                    <a:lnTo>
                      <a:pt x="1622" y="1538"/>
                    </a:lnTo>
                    <a:lnTo>
                      <a:pt x="1715" y="1258"/>
                    </a:lnTo>
                    <a:lnTo>
                      <a:pt x="1780" y="1007"/>
                    </a:lnTo>
                    <a:lnTo>
                      <a:pt x="1836" y="765"/>
                    </a:lnTo>
                    <a:lnTo>
                      <a:pt x="1873" y="550"/>
                    </a:lnTo>
                    <a:lnTo>
                      <a:pt x="1901" y="364"/>
                    </a:lnTo>
                    <a:lnTo>
                      <a:pt x="1929" y="103"/>
                    </a:lnTo>
                    <a:lnTo>
                      <a:pt x="1938" y="10"/>
                    </a:lnTo>
                    <a:lnTo>
                      <a:pt x="1827"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51" name="Google Shape;451;p5"/>
          <p:cNvGrpSpPr/>
          <p:nvPr/>
        </p:nvGrpSpPr>
        <p:grpSpPr>
          <a:xfrm>
            <a:off x="1355610" y="1937002"/>
            <a:ext cx="731445" cy="742836"/>
            <a:chOff x="1177410" y="2200327"/>
            <a:chExt cx="731445" cy="742836"/>
          </a:xfrm>
        </p:grpSpPr>
        <p:sp>
          <p:nvSpPr>
            <p:cNvPr id="452" name="Google Shape;452;p5"/>
            <p:cNvSpPr/>
            <p:nvPr/>
          </p:nvSpPr>
          <p:spPr>
            <a:xfrm>
              <a:off x="1221526" y="2785825"/>
              <a:ext cx="643200" cy="1182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3" name="Google Shape;453;p5"/>
            <p:cNvGrpSpPr/>
            <p:nvPr/>
          </p:nvGrpSpPr>
          <p:grpSpPr>
            <a:xfrm>
              <a:off x="1177410" y="2200327"/>
              <a:ext cx="731445" cy="742836"/>
              <a:chOff x="702535" y="4810402"/>
              <a:chExt cx="731445" cy="742836"/>
            </a:xfrm>
          </p:grpSpPr>
          <p:sp>
            <p:nvSpPr>
              <p:cNvPr id="454" name="Google Shape;454;p5"/>
              <p:cNvSpPr/>
              <p:nvPr/>
            </p:nvSpPr>
            <p:spPr>
              <a:xfrm>
                <a:off x="1193547" y="4965685"/>
                <a:ext cx="240433" cy="187154"/>
              </a:xfrm>
              <a:custGeom>
                <a:rect b="b" l="l" r="r" t="t"/>
                <a:pathLst>
                  <a:path extrusionOk="0" h="8873" w="11399">
                    <a:moveTo>
                      <a:pt x="7643" y="1"/>
                    </a:moveTo>
                    <a:lnTo>
                      <a:pt x="7587" y="10"/>
                    </a:lnTo>
                    <a:lnTo>
                      <a:pt x="7531" y="29"/>
                    </a:lnTo>
                    <a:lnTo>
                      <a:pt x="7466" y="57"/>
                    </a:lnTo>
                    <a:lnTo>
                      <a:pt x="7410" y="85"/>
                    </a:lnTo>
                    <a:lnTo>
                      <a:pt x="7363" y="122"/>
                    </a:lnTo>
                    <a:lnTo>
                      <a:pt x="7270" y="196"/>
                    </a:lnTo>
                    <a:lnTo>
                      <a:pt x="7205" y="280"/>
                    </a:lnTo>
                    <a:lnTo>
                      <a:pt x="7149" y="373"/>
                    </a:lnTo>
                    <a:lnTo>
                      <a:pt x="7111" y="467"/>
                    </a:lnTo>
                    <a:lnTo>
                      <a:pt x="7083" y="578"/>
                    </a:lnTo>
                    <a:lnTo>
                      <a:pt x="7065" y="681"/>
                    </a:lnTo>
                    <a:lnTo>
                      <a:pt x="7065" y="783"/>
                    </a:lnTo>
                    <a:lnTo>
                      <a:pt x="7065" y="886"/>
                    </a:lnTo>
                    <a:lnTo>
                      <a:pt x="7074" y="979"/>
                    </a:lnTo>
                    <a:lnTo>
                      <a:pt x="7093" y="1147"/>
                    </a:lnTo>
                    <a:lnTo>
                      <a:pt x="7111" y="1259"/>
                    </a:lnTo>
                    <a:lnTo>
                      <a:pt x="7130" y="1305"/>
                    </a:lnTo>
                    <a:lnTo>
                      <a:pt x="1" y="5406"/>
                    </a:lnTo>
                    <a:lnTo>
                      <a:pt x="709" y="8873"/>
                    </a:lnTo>
                    <a:lnTo>
                      <a:pt x="8957" y="2992"/>
                    </a:lnTo>
                    <a:lnTo>
                      <a:pt x="9190" y="3029"/>
                    </a:lnTo>
                    <a:lnTo>
                      <a:pt x="9413" y="3039"/>
                    </a:lnTo>
                    <a:lnTo>
                      <a:pt x="9628" y="3048"/>
                    </a:lnTo>
                    <a:lnTo>
                      <a:pt x="9833" y="3039"/>
                    </a:lnTo>
                    <a:lnTo>
                      <a:pt x="10019" y="3011"/>
                    </a:lnTo>
                    <a:lnTo>
                      <a:pt x="10196" y="2974"/>
                    </a:lnTo>
                    <a:lnTo>
                      <a:pt x="10364" y="2927"/>
                    </a:lnTo>
                    <a:lnTo>
                      <a:pt x="10513" y="2871"/>
                    </a:lnTo>
                    <a:lnTo>
                      <a:pt x="10653" y="2806"/>
                    </a:lnTo>
                    <a:lnTo>
                      <a:pt x="10783" y="2731"/>
                    </a:lnTo>
                    <a:lnTo>
                      <a:pt x="10904" y="2647"/>
                    </a:lnTo>
                    <a:lnTo>
                      <a:pt x="11007" y="2554"/>
                    </a:lnTo>
                    <a:lnTo>
                      <a:pt x="11100" y="2461"/>
                    </a:lnTo>
                    <a:lnTo>
                      <a:pt x="11184" y="2358"/>
                    </a:lnTo>
                    <a:lnTo>
                      <a:pt x="11249" y="2256"/>
                    </a:lnTo>
                    <a:lnTo>
                      <a:pt x="11305" y="2153"/>
                    </a:lnTo>
                    <a:lnTo>
                      <a:pt x="11342" y="2042"/>
                    </a:lnTo>
                    <a:lnTo>
                      <a:pt x="11380" y="1930"/>
                    </a:lnTo>
                    <a:lnTo>
                      <a:pt x="11398" y="1818"/>
                    </a:lnTo>
                    <a:lnTo>
                      <a:pt x="11398" y="1706"/>
                    </a:lnTo>
                    <a:lnTo>
                      <a:pt x="11398" y="1594"/>
                    </a:lnTo>
                    <a:lnTo>
                      <a:pt x="11380" y="1482"/>
                    </a:lnTo>
                    <a:lnTo>
                      <a:pt x="11342" y="1380"/>
                    </a:lnTo>
                    <a:lnTo>
                      <a:pt x="11305" y="1277"/>
                    </a:lnTo>
                    <a:lnTo>
                      <a:pt x="11249" y="1175"/>
                    </a:lnTo>
                    <a:lnTo>
                      <a:pt x="11175" y="1082"/>
                    </a:lnTo>
                    <a:lnTo>
                      <a:pt x="11100" y="998"/>
                    </a:lnTo>
                    <a:lnTo>
                      <a:pt x="11007" y="923"/>
                    </a:lnTo>
                    <a:lnTo>
                      <a:pt x="10895" y="849"/>
                    </a:lnTo>
                    <a:lnTo>
                      <a:pt x="10783" y="783"/>
                    </a:lnTo>
                    <a:lnTo>
                      <a:pt x="10643" y="737"/>
                    </a:lnTo>
                    <a:lnTo>
                      <a:pt x="10504" y="690"/>
                    </a:lnTo>
                    <a:lnTo>
                      <a:pt x="10233" y="644"/>
                    </a:lnTo>
                    <a:lnTo>
                      <a:pt x="9982" y="606"/>
                    </a:lnTo>
                    <a:lnTo>
                      <a:pt x="9730" y="578"/>
                    </a:lnTo>
                    <a:lnTo>
                      <a:pt x="9274" y="578"/>
                    </a:lnTo>
                    <a:lnTo>
                      <a:pt x="9068" y="597"/>
                    </a:lnTo>
                    <a:lnTo>
                      <a:pt x="8873" y="616"/>
                    </a:lnTo>
                    <a:lnTo>
                      <a:pt x="8696" y="644"/>
                    </a:lnTo>
                    <a:lnTo>
                      <a:pt x="8528" y="681"/>
                    </a:lnTo>
                    <a:lnTo>
                      <a:pt x="8388" y="718"/>
                    </a:lnTo>
                    <a:lnTo>
                      <a:pt x="8164" y="783"/>
                    </a:lnTo>
                    <a:lnTo>
                      <a:pt x="8015" y="839"/>
                    </a:lnTo>
                    <a:lnTo>
                      <a:pt x="7969" y="858"/>
                    </a:lnTo>
                    <a:lnTo>
                      <a:pt x="7978" y="811"/>
                    </a:lnTo>
                    <a:lnTo>
                      <a:pt x="7987" y="690"/>
                    </a:lnTo>
                    <a:lnTo>
                      <a:pt x="7997" y="523"/>
                    </a:lnTo>
                    <a:lnTo>
                      <a:pt x="7997" y="429"/>
                    </a:lnTo>
                    <a:lnTo>
                      <a:pt x="7987" y="336"/>
                    </a:lnTo>
                    <a:lnTo>
                      <a:pt x="7969" y="252"/>
                    </a:lnTo>
                    <a:lnTo>
                      <a:pt x="7941" y="168"/>
                    </a:lnTo>
                    <a:lnTo>
                      <a:pt x="7904" y="103"/>
                    </a:lnTo>
                    <a:lnTo>
                      <a:pt x="7876" y="66"/>
                    </a:lnTo>
                    <a:lnTo>
                      <a:pt x="7848" y="47"/>
                    </a:lnTo>
                    <a:lnTo>
                      <a:pt x="7810" y="29"/>
                    </a:lnTo>
                    <a:lnTo>
                      <a:pt x="7782" y="10"/>
                    </a:lnTo>
                    <a:lnTo>
                      <a:pt x="7736"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5"/>
              <p:cNvSpPr/>
              <p:nvPr/>
            </p:nvSpPr>
            <p:spPr>
              <a:xfrm>
                <a:off x="1373213" y="4979648"/>
                <a:ext cx="60767" cy="37566"/>
              </a:xfrm>
              <a:custGeom>
                <a:rect b="b" l="l" r="r" t="t"/>
                <a:pathLst>
                  <a:path extrusionOk="0" h="1781" w="2881">
                    <a:moveTo>
                      <a:pt x="1837" y="0"/>
                    </a:moveTo>
                    <a:lnTo>
                      <a:pt x="373" y="466"/>
                    </a:lnTo>
                    <a:lnTo>
                      <a:pt x="401" y="485"/>
                    </a:lnTo>
                    <a:lnTo>
                      <a:pt x="215" y="410"/>
                    </a:lnTo>
                    <a:lnTo>
                      <a:pt x="1" y="354"/>
                    </a:lnTo>
                    <a:lnTo>
                      <a:pt x="38" y="373"/>
                    </a:lnTo>
                    <a:lnTo>
                      <a:pt x="131" y="429"/>
                    </a:lnTo>
                    <a:lnTo>
                      <a:pt x="271" y="522"/>
                    </a:lnTo>
                    <a:lnTo>
                      <a:pt x="448" y="662"/>
                    </a:lnTo>
                    <a:lnTo>
                      <a:pt x="550" y="755"/>
                    </a:lnTo>
                    <a:lnTo>
                      <a:pt x="653" y="858"/>
                    </a:lnTo>
                    <a:lnTo>
                      <a:pt x="765" y="979"/>
                    </a:lnTo>
                    <a:lnTo>
                      <a:pt x="877" y="1109"/>
                    </a:lnTo>
                    <a:lnTo>
                      <a:pt x="988" y="1249"/>
                    </a:lnTo>
                    <a:lnTo>
                      <a:pt x="1100" y="1417"/>
                    </a:lnTo>
                    <a:lnTo>
                      <a:pt x="1212" y="1594"/>
                    </a:lnTo>
                    <a:lnTo>
                      <a:pt x="1324" y="1780"/>
                    </a:lnTo>
                    <a:lnTo>
                      <a:pt x="1324" y="1706"/>
                    </a:lnTo>
                    <a:lnTo>
                      <a:pt x="1324" y="1631"/>
                    </a:lnTo>
                    <a:lnTo>
                      <a:pt x="1305" y="1519"/>
                    </a:lnTo>
                    <a:lnTo>
                      <a:pt x="2880" y="997"/>
                    </a:lnTo>
                    <a:lnTo>
                      <a:pt x="2871" y="886"/>
                    </a:lnTo>
                    <a:lnTo>
                      <a:pt x="2843" y="774"/>
                    </a:lnTo>
                    <a:lnTo>
                      <a:pt x="1249" y="1305"/>
                    </a:lnTo>
                    <a:lnTo>
                      <a:pt x="1194" y="1165"/>
                    </a:lnTo>
                    <a:lnTo>
                      <a:pt x="1110" y="1035"/>
                    </a:lnTo>
                    <a:lnTo>
                      <a:pt x="2685" y="448"/>
                    </a:lnTo>
                    <a:lnTo>
                      <a:pt x="2591" y="354"/>
                    </a:lnTo>
                    <a:lnTo>
                      <a:pt x="2489" y="261"/>
                    </a:lnTo>
                    <a:lnTo>
                      <a:pt x="933" y="820"/>
                    </a:lnTo>
                    <a:lnTo>
                      <a:pt x="867" y="755"/>
                    </a:lnTo>
                    <a:lnTo>
                      <a:pt x="793" y="699"/>
                    </a:lnTo>
                    <a:lnTo>
                      <a:pt x="709" y="643"/>
                    </a:lnTo>
                    <a:lnTo>
                      <a:pt x="616" y="587"/>
                    </a:lnTo>
                    <a:lnTo>
                      <a:pt x="1986" y="38"/>
                    </a:lnTo>
                    <a:lnTo>
                      <a:pt x="1986" y="28"/>
                    </a:lnTo>
                    <a:lnTo>
                      <a:pt x="1837"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5"/>
              <p:cNvSpPr/>
              <p:nvPr/>
            </p:nvSpPr>
            <p:spPr>
              <a:xfrm>
                <a:off x="1114345" y="5039003"/>
                <a:ext cx="171018" cy="157877"/>
              </a:xfrm>
              <a:custGeom>
                <a:rect b="b" l="l" r="r" t="t"/>
                <a:pathLst>
                  <a:path extrusionOk="0" h="7485" w="8108">
                    <a:moveTo>
                      <a:pt x="5769" y="1"/>
                    </a:moveTo>
                    <a:lnTo>
                      <a:pt x="0" y="3514"/>
                    </a:lnTo>
                    <a:lnTo>
                      <a:pt x="2339" y="7484"/>
                    </a:lnTo>
                    <a:lnTo>
                      <a:pt x="8108" y="3971"/>
                    </a:lnTo>
                    <a:lnTo>
                      <a:pt x="576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5"/>
              <p:cNvSpPr/>
              <p:nvPr/>
            </p:nvSpPr>
            <p:spPr>
              <a:xfrm>
                <a:off x="702535" y="4965685"/>
                <a:ext cx="240602" cy="187154"/>
              </a:xfrm>
              <a:custGeom>
                <a:rect b="b" l="l" r="r" t="t"/>
                <a:pathLst>
                  <a:path extrusionOk="0" h="8873" w="11407">
                    <a:moveTo>
                      <a:pt x="3672" y="1"/>
                    </a:moveTo>
                    <a:lnTo>
                      <a:pt x="3625" y="10"/>
                    </a:lnTo>
                    <a:lnTo>
                      <a:pt x="3588" y="29"/>
                    </a:lnTo>
                    <a:lnTo>
                      <a:pt x="3560" y="47"/>
                    </a:lnTo>
                    <a:lnTo>
                      <a:pt x="3532" y="66"/>
                    </a:lnTo>
                    <a:lnTo>
                      <a:pt x="3504" y="103"/>
                    </a:lnTo>
                    <a:lnTo>
                      <a:pt x="3467" y="168"/>
                    </a:lnTo>
                    <a:lnTo>
                      <a:pt x="3439" y="252"/>
                    </a:lnTo>
                    <a:lnTo>
                      <a:pt x="3420" y="336"/>
                    </a:lnTo>
                    <a:lnTo>
                      <a:pt x="3411" y="429"/>
                    </a:lnTo>
                    <a:lnTo>
                      <a:pt x="3411" y="523"/>
                    </a:lnTo>
                    <a:lnTo>
                      <a:pt x="3411" y="690"/>
                    </a:lnTo>
                    <a:lnTo>
                      <a:pt x="3430" y="811"/>
                    </a:lnTo>
                    <a:lnTo>
                      <a:pt x="3439" y="858"/>
                    </a:lnTo>
                    <a:lnTo>
                      <a:pt x="3383" y="839"/>
                    </a:lnTo>
                    <a:lnTo>
                      <a:pt x="3243" y="783"/>
                    </a:lnTo>
                    <a:lnTo>
                      <a:pt x="3019" y="718"/>
                    </a:lnTo>
                    <a:lnTo>
                      <a:pt x="2870" y="681"/>
                    </a:lnTo>
                    <a:lnTo>
                      <a:pt x="2712" y="644"/>
                    </a:lnTo>
                    <a:lnTo>
                      <a:pt x="2535" y="616"/>
                    </a:lnTo>
                    <a:lnTo>
                      <a:pt x="2339" y="597"/>
                    </a:lnTo>
                    <a:lnTo>
                      <a:pt x="2134" y="578"/>
                    </a:lnTo>
                    <a:lnTo>
                      <a:pt x="1677" y="578"/>
                    </a:lnTo>
                    <a:lnTo>
                      <a:pt x="1426" y="606"/>
                    </a:lnTo>
                    <a:lnTo>
                      <a:pt x="1174" y="644"/>
                    </a:lnTo>
                    <a:lnTo>
                      <a:pt x="904" y="690"/>
                    </a:lnTo>
                    <a:lnTo>
                      <a:pt x="755" y="737"/>
                    </a:lnTo>
                    <a:lnTo>
                      <a:pt x="624" y="783"/>
                    </a:lnTo>
                    <a:lnTo>
                      <a:pt x="513" y="849"/>
                    </a:lnTo>
                    <a:lnTo>
                      <a:pt x="401" y="923"/>
                    </a:lnTo>
                    <a:lnTo>
                      <a:pt x="308" y="998"/>
                    </a:lnTo>
                    <a:lnTo>
                      <a:pt x="224" y="1082"/>
                    </a:lnTo>
                    <a:lnTo>
                      <a:pt x="158" y="1175"/>
                    </a:lnTo>
                    <a:lnTo>
                      <a:pt x="103" y="1277"/>
                    </a:lnTo>
                    <a:lnTo>
                      <a:pt x="56" y="1380"/>
                    </a:lnTo>
                    <a:lnTo>
                      <a:pt x="28" y="1482"/>
                    </a:lnTo>
                    <a:lnTo>
                      <a:pt x="9" y="1594"/>
                    </a:lnTo>
                    <a:lnTo>
                      <a:pt x="0" y="1706"/>
                    </a:lnTo>
                    <a:lnTo>
                      <a:pt x="9" y="1818"/>
                    </a:lnTo>
                    <a:lnTo>
                      <a:pt x="28" y="1930"/>
                    </a:lnTo>
                    <a:lnTo>
                      <a:pt x="56" y="2042"/>
                    </a:lnTo>
                    <a:lnTo>
                      <a:pt x="103" y="2153"/>
                    </a:lnTo>
                    <a:lnTo>
                      <a:pt x="158" y="2256"/>
                    </a:lnTo>
                    <a:lnTo>
                      <a:pt x="224" y="2358"/>
                    </a:lnTo>
                    <a:lnTo>
                      <a:pt x="308" y="2461"/>
                    </a:lnTo>
                    <a:lnTo>
                      <a:pt x="401" y="2554"/>
                    </a:lnTo>
                    <a:lnTo>
                      <a:pt x="503" y="2647"/>
                    </a:lnTo>
                    <a:lnTo>
                      <a:pt x="624" y="2731"/>
                    </a:lnTo>
                    <a:lnTo>
                      <a:pt x="746" y="2806"/>
                    </a:lnTo>
                    <a:lnTo>
                      <a:pt x="895" y="2871"/>
                    </a:lnTo>
                    <a:lnTo>
                      <a:pt x="1044" y="2927"/>
                    </a:lnTo>
                    <a:lnTo>
                      <a:pt x="1212" y="2974"/>
                    </a:lnTo>
                    <a:lnTo>
                      <a:pt x="1389" y="3011"/>
                    </a:lnTo>
                    <a:lnTo>
                      <a:pt x="1575" y="3039"/>
                    </a:lnTo>
                    <a:lnTo>
                      <a:pt x="1780" y="3048"/>
                    </a:lnTo>
                    <a:lnTo>
                      <a:pt x="1994" y="3039"/>
                    </a:lnTo>
                    <a:lnTo>
                      <a:pt x="2218" y="3029"/>
                    </a:lnTo>
                    <a:lnTo>
                      <a:pt x="2451" y="2992"/>
                    </a:lnTo>
                    <a:lnTo>
                      <a:pt x="10699" y="8873"/>
                    </a:lnTo>
                    <a:lnTo>
                      <a:pt x="11407" y="5406"/>
                    </a:lnTo>
                    <a:lnTo>
                      <a:pt x="4278" y="1305"/>
                    </a:lnTo>
                    <a:lnTo>
                      <a:pt x="4287" y="1259"/>
                    </a:lnTo>
                    <a:lnTo>
                      <a:pt x="4315" y="1147"/>
                    </a:lnTo>
                    <a:lnTo>
                      <a:pt x="4333" y="979"/>
                    </a:lnTo>
                    <a:lnTo>
                      <a:pt x="4343" y="886"/>
                    </a:lnTo>
                    <a:lnTo>
                      <a:pt x="4343" y="783"/>
                    </a:lnTo>
                    <a:lnTo>
                      <a:pt x="4333" y="681"/>
                    </a:lnTo>
                    <a:lnTo>
                      <a:pt x="4324" y="578"/>
                    </a:lnTo>
                    <a:lnTo>
                      <a:pt x="4296" y="467"/>
                    </a:lnTo>
                    <a:lnTo>
                      <a:pt x="4259" y="373"/>
                    </a:lnTo>
                    <a:lnTo>
                      <a:pt x="4203" y="280"/>
                    </a:lnTo>
                    <a:lnTo>
                      <a:pt x="4138" y="196"/>
                    </a:lnTo>
                    <a:lnTo>
                      <a:pt x="4045" y="122"/>
                    </a:lnTo>
                    <a:lnTo>
                      <a:pt x="3998" y="85"/>
                    </a:lnTo>
                    <a:lnTo>
                      <a:pt x="3942" y="57"/>
                    </a:lnTo>
                    <a:lnTo>
                      <a:pt x="3877" y="29"/>
                    </a:lnTo>
                    <a:lnTo>
                      <a:pt x="3821" y="10"/>
                    </a:lnTo>
                    <a:lnTo>
                      <a:pt x="3765"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5"/>
              <p:cNvSpPr/>
              <p:nvPr/>
            </p:nvSpPr>
            <p:spPr>
              <a:xfrm>
                <a:off x="702725" y="4979648"/>
                <a:ext cx="60746" cy="37566"/>
              </a:xfrm>
              <a:custGeom>
                <a:rect b="b" l="l" r="r" t="t"/>
                <a:pathLst>
                  <a:path extrusionOk="0" h="1781" w="2880">
                    <a:moveTo>
                      <a:pt x="1044" y="0"/>
                    </a:moveTo>
                    <a:lnTo>
                      <a:pt x="895" y="28"/>
                    </a:lnTo>
                    <a:lnTo>
                      <a:pt x="886" y="38"/>
                    </a:lnTo>
                    <a:lnTo>
                      <a:pt x="2256" y="587"/>
                    </a:lnTo>
                    <a:lnTo>
                      <a:pt x="2172" y="643"/>
                    </a:lnTo>
                    <a:lnTo>
                      <a:pt x="2088" y="699"/>
                    </a:lnTo>
                    <a:lnTo>
                      <a:pt x="2013" y="755"/>
                    </a:lnTo>
                    <a:lnTo>
                      <a:pt x="1948" y="820"/>
                    </a:lnTo>
                    <a:lnTo>
                      <a:pt x="382" y="261"/>
                    </a:lnTo>
                    <a:lnTo>
                      <a:pt x="289" y="354"/>
                    </a:lnTo>
                    <a:lnTo>
                      <a:pt x="196" y="448"/>
                    </a:lnTo>
                    <a:lnTo>
                      <a:pt x="1762" y="1035"/>
                    </a:lnTo>
                    <a:lnTo>
                      <a:pt x="1687" y="1165"/>
                    </a:lnTo>
                    <a:lnTo>
                      <a:pt x="1631" y="1305"/>
                    </a:lnTo>
                    <a:lnTo>
                      <a:pt x="38" y="774"/>
                    </a:lnTo>
                    <a:lnTo>
                      <a:pt x="10" y="886"/>
                    </a:lnTo>
                    <a:lnTo>
                      <a:pt x="0" y="997"/>
                    </a:lnTo>
                    <a:lnTo>
                      <a:pt x="1575" y="1519"/>
                    </a:lnTo>
                    <a:lnTo>
                      <a:pt x="1557" y="1631"/>
                    </a:lnTo>
                    <a:lnTo>
                      <a:pt x="1557" y="1706"/>
                    </a:lnTo>
                    <a:lnTo>
                      <a:pt x="1557" y="1780"/>
                    </a:lnTo>
                    <a:lnTo>
                      <a:pt x="1668" y="1594"/>
                    </a:lnTo>
                    <a:lnTo>
                      <a:pt x="1780" y="1417"/>
                    </a:lnTo>
                    <a:lnTo>
                      <a:pt x="1892" y="1249"/>
                    </a:lnTo>
                    <a:lnTo>
                      <a:pt x="2004" y="1109"/>
                    </a:lnTo>
                    <a:lnTo>
                      <a:pt x="2116" y="979"/>
                    </a:lnTo>
                    <a:lnTo>
                      <a:pt x="2218" y="858"/>
                    </a:lnTo>
                    <a:lnTo>
                      <a:pt x="2330" y="755"/>
                    </a:lnTo>
                    <a:lnTo>
                      <a:pt x="2433" y="662"/>
                    </a:lnTo>
                    <a:lnTo>
                      <a:pt x="2610" y="522"/>
                    </a:lnTo>
                    <a:lnTo>
                      <a:pt x="2750" y="429"/>
                    </a:lnTo>
                    <a:lnTo>
                      <a:pt x="2843" y="373"/>
                    </a:lnTo>
                    <a:lnTo>
                      <a:pt x="2880" y="354"/>
                    </a:lnTo>
                    <a:lnTo>
                      <a:pt x="2666" y="410"/>
                    </a:lnTo>
                    <a:lnTo>
                      <a:pt x="2479" y="485"/>
                    </a:lnTo>
                    <a:lnTo>
                      <a:pt x="2498" y="466"/>
                    </a:lnTo>
                    <a:lnTo>
                      <a:pt x="104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5"/>
              <p:cNvSpPr/>
              <p:nvPr/>
            </p:nvSpPr>
            <p:spPr>
              <a:xfrm>
                <a:off x="851322" y="5039003"/>
                <a:ext cx="171039" cy="157877"/>
              </a:xfrm>
              <a:custGeom>
                <a:rect b="b" l="l" r="r" t="t"/>
                <a:pathLst>
                  <a:path extrusionOk="0" h="7485" w="8109">
                    <a:moveTo>
                      <a:pt x="2340" y="1"/>
                    </a:moveTo>
                    <a:lnTo>
                      <a:pt x="1" y="3971"/>
                    </a:lnTo>
                    <a:lnTo>
                      <a:pt x="5769" y="7484"/>
                    </a:lnTo>
                    <a:lnTo>
                      <a:pt x="8109" y="3514"/>
                    </a:lnTo>
                    <a:lnTo>
                      <a:pt x="2340"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5"/>
              <p:cNvSpPr/>
              <p:nvPr/>
            </p:nvSpPr>
            <p:spPr>
              <a:xfrm>
                <a:off x="1041407" y="4810402"/>
                <a:ext cx="46994" cy="47205"/>
              </a:xfrm>
              <a:custGeom>
                <a:rect b="b" l="l" r="r" t="t"/>
                <a:pathLst>
                  <a:path extrusionOk="0" h="2238" w="2228">
                    <a:moveTo>
                      <a:pt x="1119" y="0"/>
                    </a:moveTo>
                    <a:lnTo>
                      <a:pt x="998" y="10"/>
                    </a:lnTo>
                    <a:lnTo>
                      <a:pt x="895" y="28"/>
                    </a:lnTo>
                    <a:lnTo>
                      <a:pt x="783" y="56"/>
                    </a:lnTo>
                    <a:lnTo>
                      <a:pt x="681" y="94"/>
                    </a:lnTo>
                    <a:lnTo>
                      <a:pt x="588" y="140"/>
                    </a:lnTo>
                    <a:lnTo>
                      <a:pt x="494" y="196"/>
                    </a:lnTo>
                    <a:lnTo>
                      <a:pt x="401" y="261"/>
                    </a:lnTo>
                    <a:lnTo>
                      <a:pt x="327" y="336"/>
                    </a:lnTo>
                    <a:lnTo>
                      <a:pt x="252" y="410"/>
                    </a:lnTo>
                    <a:lnTo>
                      <a:pt x="187" y="494"/>
                    </a:lnTo>
                    <a:lnTo>
                      <a:pt x="131" y="588"/>
                    </a:lnTo>
                    <a:lnTo>
                      <a:pt x="84" y="690"/>
                    </a:lnTo>
                    <a:lnTo>
                      <a:pt x="47" y="793"/>
                    </a:lnTo>
                    <a:lnTo>
                      <a:pt x="19" y="895"/>
                    </a:lnTo>
                    <a:lnTo>
                      <a:pt x="1" y="1007"/>
                    </a:lnTo>
                    <a:lnTo>
                      <a:pt x="1" y="1119"/>
                    </a:lnTo>
                    <a:lnTo>
                      <a:pt x="1" y="1240"/>
                    </a:lnTo>
                    <a:lnTo>
                      <a:pt x="19" y="1342"/>
                    </a:lnTo>
                    <a:lnTo>
                      <a:pt x="47" y="1454"/>
                    </a:lnTo>
                    <a:lnTo>
                      <a:pt x="84" y="1557"/>
                    </a:lnTo>
                    <a:lnTo>
                      <a:pt x="131" y="1650"/>
                    </a:lnTo>
                    <a:lnTo>
                      <a:pt x="187" y="1743"/>
                    </a:lnTo>
                    <a:lnTo>
                      <a:pt x="252" y="1836"/>
                    </a:lnTo>
                    <a:lnTo>
                      <a:pt x="327" y="1911"/>
                    </a:lnTo>
                    <a:lnTo>
                      <a:pt x="401" y="1985"/>
                    </a:lnTo>
                    <a:lnTo>
                      <a:pt x="494" y="2051"/>
                    </a:lnTo>
                    <a:lnTo>
                      <a:pt x="588" y="2107"/>
                    </a:lnTo>
                    <a:lnTo>
                      <a:pt x="681" y="2153"/>
                    </a:lnTo>
                    <a:lnTo>
                      <a:pt x="783" y="2190"/>
                    </a:lnTo>
                    <a:lnTo>
                      <a:pt x="895" y="2218"/>
                    </a:lnTo>
                    <a:lnTo>
                      <a:pt x="998" y="2228"/>
                    </a:lnTo>
                    <a:lnTo>
                      <a:pt x="1119" y="2237"/>
                    </a:lnTo>
                    <a:lnTo>
                      <a:pt x="1231" y="2228"/>
                    </a:lnTo>
                    <a:lnTo>
                      <a:pt x="1343" y="2218"/>
                    </a:lnTo>
                    <a:lnTo>
                      <a:pt x="1445" y="2190"/>
                    </a:lnTo>
                    <a:lnTo>
                      <a:pt x="1548" y="2153"/>
                    </a:lnTo>
                    <a:lnTo>
                      <a:pt x="1650" y="2107"/>
                    </a:lnTo>
                    <a:lnTo>
                      <a:pt x="1743" y="2051"/>
                    </a:lnTo>
                    <a:lnTo>
                      <a:pt x="1827" y="1985"/>
                    </a:lnTo>
                    <a:lnTo>
                      <a:pt x="1902" y="1911"/>
                    </a:lnTo>
                    <a:lnTo>
                      <a:pt x="1976" y="1836"/>
                    </a:lnTo>
                    <a:lnTo>
                      <a:pt x="2042" y="1743"/>
                    </a:lnTo>
                    <a:lnTo>
                      <a:pt x="2097" y="1650"/>
                    </a:lnTo>
                    <a:lnTo>
                      <a:pt x="2144" y="1557"/>
                    </a:lnTo>
                    <a:lnTo>
                      <a:pt x="2181" y="1454"/>
                    </a:lnTo>
                    <a:lnTo>
                      <a:pt x="2209" y="1342"/>
                    </a:lnTo>
                    <a:lnTo>
                      <a:pt x="2228" y="1240"/>
                    </a:lnTo>
                    <a:lnTo>
                      <a:pt x="2228" y="1119"/>
                    </a:lnTo>
                    <a:lnTo>
                      <a:pt x="2228" y="1007"/>
                    </a:lnTo>
                    <a:lnTo>
                      <a:pt x="2209" y="895"/>
                    </a:lnTo>
                    <a:lnTo>
                      <a:pt x="2181" y="793"/>
                    </a:lnTo>
                    <a:lnTo>
                      <a:pt x="2144" y="690"/>
                    </a:lnTo>
                    <a:lnTo>
                      <a:pt x="2097" y="588"/>
                    </a:lnTo>
                    <a:lnTo>
                      <a:pt x="2042" y="494"/>
                    </a:lnTo>
                    <a:lnTo>
                      <a:pt x="1976" y="410"/>
                    </a:lnTo>
                    <a:lnTo>
                      <a:pt x="1902" y="336"/>
                    </a:lnTo>
                    <a:lnTo>
                      <a:pt x="1827" y="261"/>
                    </a:lnTo>
                    <a:lnTo>
                      <a:pt x="1743" y="196"/>
                    </a:lnTo>
                    <a:lnTo>
                      <a:pt x="1650" y="140"/>
                    </a:lnTo>
                    <a:lnTo>
                      <a:pt x="1548" y="94"/>
                    </a:lnTo>
                    <a:lnTo>
                      <a:pt x="1445" y="56"/>
                    </a:lnTo>
                    <a:lnTo>
                      <a:pt x="1343" y="28"/>
                    </a:lnTo>
                    <a:lnTo>
                      <a:pt x="1231" y="10"/>
                    </a:lnTo>
                    <a:lnTo>
                      <a:pt x="1119" y="0"/>
                    </a:lnTo>
                    <a:close/>
                  </a:path>
                </a:pathLst>
              </a:custGeom>
              <a:solidFill>
                <a:srgbClr val="3232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5"/>
              <p:cNvSpPr/>
              <p:nvPr/>
            </p:nvSpPr>
            <p:spPr>
              <a:xfrm>
                <a:off x="945099" y="5257584"/>
                <a:ext cx="271081" cy="198565"/>
              </a:xfrm>
              <a:custGeom>
                <a:rect b="b" l="l" r="r" t="t"/>
                <a:pathLst>
                  <a:path extrusionOk="0" h="9414" w="12852">
                    <a:moveTo>
                      <a:pt x="4874" y="1"/>
                    </a:moveTo>
                    <a:lnTo>
                      <a:pt x="4613" y="10"/>
                    </a:lnTo>
                    <a:lnTo>
                      <a:pt x="4362" y="38"/>
                    </a:lnTo>
                    <a:lnTo>
                      <a:pt x="4110" y="66"/>
                    </a:lnTo>
                    <a:lnTo>
                      <a:pt x="3858" y="103"/>
                    </a:lnTo>
                    <a:lnTo>
                      <a:pt x="3616" y="150"/>
                    </a:lnTo>
                    <a:lnTo>
                      <a:pt x="3374" y="206"/>
                    </a:lnTo>
                    <a:lnTo>
                      <a:pt x="3141" y="271"/>
                    </a:lnTo>
                    <a:lnTo>
                      <a:pt x="2917" y="336"/>
                    </a:lnTo>
                    <a:lnTo>
                      <a:pt x="2693" y="420"/>
                    </a:lnTo>
                    <a:lnTo>
                      <a:pt x="2479" y="513"/>
                    </a:lnTo>
                    <a:lnTo>
                      <a:pt x="2274" y="607"/>
                    </a:lnTo>
                    <a:lnTo>
                      <a:pt x="2069" y="709"/>
                    </a:lnTo>
                    <a:lnTo>
                      <a:pt x="1873" y="821"/>
                    </a:lnTo>
                    <a:lnTo>
                      <a:pt x="1687" y="951"/>
                    </a:lnTo>
                    <a:lnTo>
                      <a:pt x="1510" y="1073"/>
                    </a:lnTo>
                    <a:lnTo>
                      <a:pt x="1342" y="1212"/>
                    </a:lnTo>
                    <a:lnTo>
                      <a:pt x="1174" y="1361"/>
                    </a:lnTo>
                    <a:lnTo>
                      <a:pt x="1025" y="1520"/>
                    </a:lnTo>
                    <a:lnTo>
                      <a:pt x="876" y="1678"/>
                    </a:lnTo>
                    <a:lnTo>
                      <a:pt x="746" y="1855"/>
                    </a:lnTo>
                    <a:lnTo>
                      <a:pt x="624" y="2032"/>
                    </a:lnTo>
                    <a:lnTo>
                      <a:pt x="503" y="2219"/>
                    </a:lnTo>
                    <a:lnTo>
                      <a:pt x="401" y="2414"/>
                    </a:lnTo>
                    <a:lnTo>
                      <a:pt x="308" y="2620"/>
                    </a:lnTo>
                    <a:lnTo>
                      <a:pt x="233" y="2834"/>
                    </a:lnTo>
                    <a:lnTo>
                      <a:pt x="159" y="3058"/>
                    </a:lnTo>
                    <a:lnTo>
                      <a:pt x="103" y="3281"/>
                    </a:lnTo>
                    <a:lnTo>
                      <a:pt x="56" y="3514"/>
                    </a:lnTo>
                    <a:lnTo>
                      <a:pt x="28" y="3766"/>
                    </a:lnTo>
                    <a:lnTo>
                      <a:pt x="9" y="4017"/>
                    </a:lnTo>
                    <a:lnTo>
                      <a:pt x="0" y="4278"/>
                    </a:lnTo>
                    <a:lnTo>
                      <a:pt x="9" y="4539"/>
                    </a:lnTo>
                    <a:lnTo>
                      <a:pt x="28" y="4800"/>
                    </a:lnTo>
                    <a:lnTo>
                      <a:pt x="56" y="5061"/>
                    </a:lnTo>
                    <a:lnTo>
                      <a:pt x="103" y="5313"/>
                    </a:lnTo>
                    <a:lnTo>
                      <a:pt x="159" y="5555"/>
                    </a:lnTo>
                    <a:lnTo>
                      <a:pt x="233" y="5797"/>
                    </a:lnTo>
                    <a:lnTo>
                      <a:pt x="308" y="6040"/>
                    </a:lnTo>
                    <a:lnTo>
                      <a:pt x="401" y="6273"/>
                    </a:lnTo>
                    <a:lnTo>
                      <a:pt x="503" y="6496"/>
                    </a:lnTo>
                    <a:lnTo>
                      <a:pt x="624" y="6720"/>
                    </a:lnTo>
                    <a:lnTo>
                      <a:pt x="746" y="6934"/>
                    </a:lnTo>
                    <a:lnTo>
                      <a:pt x="876" y="7149"/>
                    </a:lnTo>
                    <a:lnTo>
                      <a:pt x="1025" y="7344"/>
                    </a:lnTo>
                    <a:lnTo>
                      <a:pt x="1174" y="7540"/>
                    </a:lnTo>
                    <a:lnTo>
                      <a:pt x="1342" y="7726"/>
                    </a:lnTo>
                    <a:lnTo>
                      <a:pt x="1510" y="7904"/>
                    </a:lnTo>
                    <a:lnTo>
                      <a:pt x="1687" y="8081"/>
                    </a:lnTo>
                    <a:lnTo>
                      <a:pt x="1873" y="8239"/>
                    </a:lnTo>
                    <a:lnTo>
                      <a:pt x="2069" y="8388"/>
                    </a:lnTo>
                    <a:lnTo>
                      <a:pt x="2274" y="8537"/>
                    </a:lnTo>
                    <a:lnTo>
                      <a:pt x="2479" y="8668"/>
                    </a:lnTo>
                    <a:lnTo>
                      <a:pt x="2693" y="8798"/>
                    </a:lnTo>
                    <a:lnTo>
                      <a:pt x="2917" y="8910"/>
                    </a:lnTo>
                    <a:lnTo>
                      <a:pt x="3141" y="9013"/>
                    </a:lnTo>
                    <a:lnTo>
                      <a:pt x="3374" y="9106"/>
                    </a:lnTo>
                    <a:lnTo>
                      <a:pt x="3616" y="9190"/>
                    </a:lnTo>
                    <a:lnTo>
                      <a:pt x="3858" y="9255"/>
                    </a:lnTo>
                    <a:lnTo>
                      <a:pt x="4110" y="9311"/>
                    </a:lnTo>
                    <a:lnTo>
                      <a:pt x="4362" y="9357"/>
                    </a:lnTo>
                    <a:lnTo>
                      <a:pt x="4613" y="9395"/>
                    </a:lnTo>
                    <a:lnTo>
                      <a:pt x="4874" y="9413"/>
                    </a:lnTo>
                    <a:lnTo>
                      <a:pt x="7968" y="9413"/>
                    </a:lnTo>
                    <a:lnTo>
                      <a:pt x="8229" y="9395"/>
                    </a:lnTo>
                    <a:lnTo>
                      <a:pt x="8490" y="9357"/>
                    </a:lnTo>
                    <a:lnTo>
                      <a:pt x="8742" y="9311"/>
                    </a:lnTo>
                    <a:lnTo>
                      <a:pt x="8984" y="9255"/>
                    </a:lnTo>
                    <a:lnTo>
                      <a:pt x="9236" y="9190"/>
                    </a:lnTo>
                    <a:lnTo>
                      <a:pt x="9469" y="9106"/>
                    </a:lnTo>
                    <a:lnTo>
                      <a:pt x="9702" y="9013"/>
                    </a:lnTo>
                    <a:lnTo>
                      <a:pt x="9935" y="8910"/>
                    </a:lnTo>
                    <a:lnTo>
                      <a:pt x="10149" y="8798"/>
                    </a:lnTo>
                    <a:lnTo>
                      <a:pt x="10373" y="8668"/>
                    </a:lnTo>
                    <a:lnTo>
                      <a:pt x="10578" y="8537"/>
                    </a:lnTo>
                    <a:lnTo>
                      <a:pt x="10783" y="8388"/>
                    </a:lnTo>
                    <a:lnTo>
                      <a:pt x="10969" y="8239"/>
                    </a:lnTo>
                    <a:lnTo>
                      <a:pt x="11155" y="8081"/>
                    </a:lnTo>
                    <a:lnTo>
                      <a:pt x="11342" y="7904"/>
                    </a:lnTo>
                    <a:lnTo>
                      <a:pt x="11509" y="7726"/>
                    </a:lnTo>
                    <a:lnTo>
                      <a:pt x="11668" y="7540"/>
                    </a:lnTo>
                    <a:lnTo>
                      <a:pt x="11826" y="7344"/>
                    </a:lnTo>
                    <a:lnTo>
                      <a:pt x="11966" y="7149"/>
                    </a:lnTo>
                    <a:lnTo>
                      <a:pt x="12097" y="6934"/>
                    </a:lnTo>
                    <a:lnTo>
                      <a:pt x="12227" y="6720"/>
                    </a:lnTo>
                    <a:lnTo>
                      <a:pt x="12339" y="6496"/>
                    </a:lnTo>
                    <a:lnTo>
                      <a:pt x="12441" y="6273"/>
                    </a:lnTo>
                    <a:lnTo>
                      <a:pt x="12535" y="6040"/>
                    </a:lnTo>
                    <a:lnTo>
                      <a:pt x="12618" y="5797"/>
                    </a:lnTo>
                    <a:lnTo>
                      <a:pt x="12684" y="5555"/>
                    </a:lnTo>
                    <a:lnTo>
                      <a:pt x="12740" y="5313"/>
                    </a:lnTo>
                    <a:lnTo>
                      <a:pt x="12786" y="5061"/>
                    </a:lnTo>
                    <a:lnTo>
                      <a:pt x="12824" y="4800"/>
                    </a:lnTo>
                    <a:lnTo>
                      <a:pt x="12842" y="4539"/>
                    </a:lnTo>
                    <a:lnTo>
                      <a:pt x="12851" y="4278"/>
                    </a:lnTo>
                    <a:lnTo>
                      <a:pt x="12842" y="4017"/>
                    </a:lnTo>
                    <a:lnTo>
                      <a:pt x="12824" y="3766"/>
                    </a:lnTo>
                    <a:lnTo>
                      <a:pt x="12786" y="3514"/>
                    </a:lnTo>
                    <a:lnTo>
                      <a:pt x="12740" y="3281"/>
                    </a:lnTo>
                    <a:lnTo>
                      <a:pt x="12684" y="3058"/>
                    </a:lnTo>
                    <a:lnTo>
                      <a:pt x="12618" y="2834"/>
                    </a:lnTo>
                    <a:lnTo>
                      <a:pt x="12535" y="2620"/>
                    </a:lnTo>
                    <a:lnTo>
                      <a:pt x="12441" y="2414"/>
                    </a:lnTo>
                    <a:lnTo>
                      <a:pt x="12339" y="2219"/>
                    </a:lnTo>
                    <a:lnTo>
                      <a:pt x="12227" y="2032"/>
                    </a:lnTo>
                    <a:lnTo>
                      <a:pt x="12097" y="1855"/>
                    </a:lnTo>
                    <a:lnTo>
                      <a:pt x="11966" y="1678"/>
                    </a:lnTo>
                    <a:lnTo>
                      <a:pt x="11826" y="1520"/>
                    </a:lnTo>
                    <a:lnTo>
                      <a:pt x="11668" y="1361"/>
                    </a:lnTo>
                    <a:lnTo>
                      <a:pt x="11509" y="1212"/>
                    </a:lnTo>
                    <a:lnTo>
                      <a:pt x="11342" y="1073"/>
                    </a:lnTo>
                    <a:lnTo>
                      <a:pt x="11155" y="951"/>
                    </a:lnTo>
                    <a:lnTo>
                      <a:pt x="10969" y="821"/>
                    </a:lnTo>
                    <a:lnTo>
                      <a:pt x="10783" y="709"/>
                    </a:lnTo>
                    <a:lnTo>
                      <a:pt x="10578" y="607"/>
                    </a:lnTo>
                    <a:lnTo>
                      <a:pt x="10373" y="513"/>
                    </a:lnTo>
                    <a:lnTo>
                      <a:pt x="10149" y="420"/>
                    </a:lnTo>
                    <a:lnTo>
                      <a:pt x="9935" y="336"/>
                    </a:lnTo>
                    <a:lnTo>
                      <a:pt x="9702" y="271"/>
                    </a:lnTo>
                    <a:lnTo>
                      <a:pt x="9469" y="206"/>
                    </a:lnTo>
                    <a:lnTo>
                      <a:pt x="9236" y="150"/>
                    </a:lnTo>
                    <a:lnTo>
                      <a:pt x="8984" y="103"/>
                    </a:lnTo>
                    <a:lnTo>
                      <a:pt x="8742" y="66"/>
                    </a:lnTo>
                    <a:lnTo>
                      <a:pt x="8490" y="38"/>
                    </a:lnTo>
                    <a:lnTo>
                      <a:pt x="8229" y="10"/>
                    </a:lnTo>
                    <a:lnTo>
                      <a:pt x="796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5"/>
              <p:cNvSpPr/>
              <p:nvPr/>
            </p:nvSpPr>
            <p:spPr>
              <a:xfrm>
                <a:off x="944698" y="5081272"/>
                <a:ext cx="269309" cy="261062"/>
              </a:xfrm>
              <a:custGeom>
                <a:rect b="b" l="l" r="r" t="t"/>
                <a:pathLst>
                  <a:path extrusionOk="0" h="12377" w="12768">
                    <a:moveTo>
                      <a:pt x="6384" y="0"/>
                    </a:moveTo>
                    <a:lnTo>
                      <a:pt x="6049" y="10"/>
                    </a:lnTo>
                    <a:lnTo>
                      <a:pt x="5732" y="28"/>
                    </a:lnTo>
                    <a:lnTo>
                      <a:pt x="5406" y="75"/>
                    </a:lnTo>
                    <a:lnTo>
                      <a:pt x="5098" y="131"/>
                    </a:lnTo>
                    <a:lnTo>
                      <a:pt x="4791" y="196"/>
                    </a:lnTo>
                    <a:lnTo>
                      <a:pt x="4483" y="289"/>
                    </a:lnTo>
                    <a:lnTo>
                      <a:pt x="4185" y="382"/>
                    </a:lnTo>
                    <a:lnTo>
                      <a:pt x="3896" y="504"/>
                    </a:lnTo>
                    <a:lnTo>
                      <a:pt x="3616" y="625"/>
                    </a:lnTo>
                    <a:lnTo>
                      <a:pt x="3337" y="774"/>
                    </a:lnTo>
                    <a:lnTo>
                      <a:pt x="3076" y="923"/>
                    </a:lnTo>
                    <a:lnTo>
                      <a:pt x="2815" y="1091"/>
                    </a:lnTo>
                    <a:lnTo>
                      <a:pt x="2563" y="1268"/>
                    </a:lnTo>
                    <a:lnTo>
                      <a:pt x="2321" y="1454"/>
                    </a:lnTo>
                    <a:lnTo>
                      <a:pt x="2088" y="1659"/>
                    </a:lnTo>
                    <a:lnTo>
                      <a:pt x="1864" y="1864"/>
                    </a:lnTo>
                    <a:lnTo>
                      <a:pt x="1659" y="2088"/>
                    </a:lnTo>
                    <a:lnTo>
                      <a:pt x="1454" y="2321"/>
                    </a:lnTo>
                    <a:lnTo>
                      <a:pt x="1268" y="2563"/>
                    </a:lnTo>
                    <a:lnTo>
                      <a:pt x="1091" y="2815"/>
                    </a:lnTo>
                    <a:lnTo>
                      <a:pt x="923" y="3076"/>
                    </a:lnTo>
                    <a:lnTo>
                      <a:pt x="765" y="3337"/>
                    </a:lnTo>
                    <a:lnTo>
                      <a:pt x="625" y="3616"/>
                    </a:lnTo>
                    <a:lnTo>
                      <a:pt x="504" y="3896"/>
                    </a:lnTo>
                    <a:lnTo>
                      <a:pt x="383" y="4185"/>
                    </a:lnTo>
                    <a:lnTo>
                      <a:pt x="289" y="4483"/>
                    </a:lnTo>
                    <a:lnTo>
                      <a:pt x="196" y="4791"/>
                    </a:lnTo>
                    <a:lnTo>
                      <a:pt x="131" y="5098"/>
                    </a:lnTo>
                    <a:lnTo>
                      <a:pt x="75" y="5406"/>
                    </a:lnTo>
                    <a:lnTo>
                      <a:pt x="28" y="5732"/>
                    </a:lnTo>
                    <a:lnTo>
                      <a:pt x="10" y="6058"/>
                    </a:lnTo>
                    <a:lnTo>
                      <a:pt x="0" y="6384"/>
                    </a:lnTo>
                    <a:lnTo>
                      <a:pt x="0" y="11146"/>
                    </a:lnTo>
                    <a:lnTo>
                      <a:pt x="392" y="11295"/>
                    </a:lnTo>
                    <a:lnTo>
                      <a:pt x="802" y="11444"/>
                    </a:lnTo>
                    <a:lnTo>
                      <a:pt x="1231" y="11594"/>
                    </a:lnTo>
                    <a:lnTo>
                      <a:pt x="1678" y="11724"/>
                    </a:lnTo>
                    <a:lnTo>
                      <a:pt x="2144" y="11855"/>
                    </a:lnTo>
                    <a:lnTo>
                      <a:pt x="2629" y="11966"/>
                    </a:lnTo>
                    <a:lnTo>
                      <a:pt x="3141" y="12078"/>
                    </a:lnTo>
                    <a:lnTo>
                      <a:pt x="3663" y="12171"/>
                    </a:lnTo>
                    <a:lnTo>
                      <a:pt x="4036" y="12227"/>
                    </a:lnTo>
                    <a:lnTo>
                      <a:pt x="4399" y="12274"/>
                    </a:lnTo>
                    <a:lnTo>
                      <a:pt x="4763" y="12311"/>
                    </a:lnTo>
                    <a:lnTo>
                      <a:pt x="5126" y="12339"/>
                    </a:lnTo>
                    <a:lnTo>
                      <a:pt x="5480" y="12358"/>
                    </a:lnTo>
                    <a:lnTo>
                      <a:pt x="5825" y="12367"/>
                    </a:lnTo>
                    <a:lnTo>
                      <a:pt x="6170" y="12376"/>
                    </a:lnTo>
                    <a:lnTo>
                      <a:pt x="6505" y="12376"/>
                    </a:lnTo>
                    <a:lnTo>
                      <a:pt x="6841" y="12367"/>
                    </a:lnTo>
                    <a:lnTo>
                      <a:pt x="7176" y="12358"/>
                    </a:lnTo>
                    <a:lnTo>
                      <a:pt x="7493" y="12339"/>
                    </a:lnTo>
                    <a:lnTo>
                      <a:pt x="7810" y="12311"/>
                    </a:lnTo>
                    <a:lnTo>
                      <a:pt x="8127" y="12283"/>
                    </a:lnTo>
                    <a:lnTo>
                      <a:pt x="8434" y="12246"/>
                    </a:lnTo>
                    <a:lnTo>
                      <a:pt x="9031" y="12162"/>
                    </a:lnTo>
                    <a:lnTo>
                      <a:pt x="9599" y="12060"/>
                    </a:lnTo>
                    <a:lnTo>
                      <a:pt x="10140" y="11948"/>
                    </a:lnTo>
                    <a:lnTo>
                      <a:pt x="10652" y="11817"/>
                    </a:lnTo>
                    <a:lnTo>
                      <a:pt x="11137" y="11687"/>
                    </a:lnTo>
                    <a:lnTo>
                      <a:pt x="11594" y="11556"/>
                    </a:lnTo>
                    <a:lnTo>
                      <a:pt x="12013" y="11417"/>
                    </a:lnTo>
                    <a:lnTo>
                      <a:pt x="12405" y="11277"/>
                    </a:lnTo>
                    <a:lnTo>
                      <a:pt x="12768" y="11146"/>
                    </a:lnTo>
                    <a:lnTo>
                      <a:pt x="12768" y="6384"/>
                    </a:lnTo>
                    <a:lnTo>
                      <a:pt x="12759" y="6058"/>
                    </a:lnTo>
                    <a:lnTo>
                      <a:pt x="12731" y="5732"/>
                    </a:lnTo>
                    <a:lnTo>
                      <a:pt x="12693" y="5406"/>
                    </a:lnTo>
                    <a:lnTo>
                      <a:pt x="12637" y="5098"/>
                    </a:lnTo>
                    <a:lnTo>
                      <a:pt x="12563" y="4791"/>
                    </a:lnTo>
                    <a:lnTo>
                      <a:pt x="12479" y="4483"/>
                    </a:lnTo>
                    <a:lnTo>
                      <a:pt x="12377" y="4185"/>
                    </a:lnTo>
                    <a:lnTo>
                      <a:pt x="12265" y="3896"/>
                    </a:lnTo>
                    <a:lnTo>
                      <a:pt x="12134" y="3616"/>
                    </a:lnTo>
                    <a:lnTo>
                      <a:pt x="11994" y="3337"/>
                    </a:lnTo>
                    <a:lnTo>
                      <a:pt x="11836" y="3076"/>
                    </a:lnTo>
                    <a:lnTo>
                      <a:pt x="11678" y="2815"/>
                    </a:lnTo>
                    <a:lnTo>
                      <a:pt x="11491" y="2563"/>
                    </a:lnTo>
                    <a:lnTo>
                      <a:pt x="11305" y="2321"/>
                    </a:lnTo>
                    <a:lnTo>
                      <a:pt x="11109" y="2088"/>
                    </a:lnTo>
                    <a:lnTo>
                      <a:pt x="10895" y="1864"/>
                    </a:lnTo>
                    <a:lnTo>
                      <a:pt x="10671" y="1659"/>
                    </a:lnTo>
                    <a:lnTo>
                      <a:pt x="10438" y="1454"/>
                    </a:lnTo>
                    <a:lnTo>
                      <a:pt x="10196" y="1268"/>
                    </a:lnTo>
                    <a:lnTo>
                      <a:pt x="9954" y="1091"/>
                    </a:lnTo>
                    <a:lnTo>
                      <a:pt x="9693" y="923"/>
                    </a:lnTo>
                    <a:lnTo>
                      <a:pt x="9422" y="774"/>
                    </a:lnTo>
                    <a:lnTo>
                      <a:pt x="9152" y="625"/>
                    </a:lnTo>
                    <a:lnTo>
                      <a:pt x="8863" y="504"/>
                    </a:lnTo>
                    <a:lnTo>
                      <a:pt x="8574" y="382"/>
                    </a:lnTo>
                    <a:lnTo>
                      <a:pt x="8276" y="289"/>
                    </a:lnTo>
                    <a:lnTo>
                      <a:pt x="7978" y="196"/>
                    </a:lnTo>
                    <a:lnTo>
                      <a:pt x="7670" y="131"/>
                    </a:lnTo>
                    <a:lnTo>
                      <a:pt x="7353" y="75"/>
                    </a:lnTo>
                    <a:lnTo>
                      <a:pt x="7037" y="28"/>
                    </a:lnTo>
                    <a:lnTo>
                      <a:pt x="6710" y="10"/>
                    </a:lnTo>
                    <a:lnTo>
                      <a:pt x="638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5"/>
              <p:cNvSpPr/>
              <p:nvPr/>
            </p:nvSpPr>
            <p:spPr>
              <a:xfrm>
                <a:off x="1025293" y="5004812"/>
                <a:ext cx="101455" cy="131132"/>
              </a:xfrm>
              <a:custGeom>
                <a:rect b="b" l="l" r="r" t="t"/>
                <a:pathLst>
                  <a:path extrusionOk="0" h="6217" w="4810">
                    <a:moveTo>
                      <a:pt x="4101" y="0"/>
                    </a:moveTo>
                    <a:lnTo>
                      <a:pt x="4017" y="10"/>
                    </a:lnTo>
                    <a:lnTo>
                      <a:pt x="3933" y="47"/>
                    </a:lnTo>
                    <a:lnTo>
                      <a:pt x="3840" y="93"/>
                    </a:lnTo>
                    <a:lnTo>
                      <a:pt x="3747" y="149"/>
                    </a:lnTo>
                    <a:lnTo>
                      <a:pt x="3551" y="298"/>
                    </a:lnTo>
                    <a:lnTo>
                      <a:pt x="3337" y="457"/>
                    </a:lnTo>
                    <a:lnTo>
                      <a:pt x="3122" y="615"/>
                    </a:lnTo>
                    <a:lnTo>
                      <a:pt x="3011" y="690"/>
                    </a:lnTo>
                    <a:lnTo>
                      <a:pt x="2889" y="755"/>
                    </a:lnTo>
                    <a:lnTo>
                      <a:pt x="2768" y="811"/>
                    </a:lnTo>
                    <a:lnTo>
                      <a:pt x="2647" y="858"/>
                    </a:lnTo>
                    <a:lnTo>
                      <a:pt x="2526" y="886"/>
                    </a:lnTo>
                    <a:lnTo>
                      <a:pt x="2405" y="895"/>
                    </a:lnTo>
                    <a:lnTo>
                      <a:pt x="2284" y="886"/>
                    </a:lnTo>
                    <a:lnTo>
                      <a:pt x="2162" y="858"/>
                    </a:lnTo>
                    <a:lnTo>
                      <a:pt x="2041" y="820"/>
                    </a:lnTo>
                    <a:lnTo>
                      <a:pt x="1920" y="774"/>
                    </a:lnTo>
                    <a:lnTo>
                      <a:pt x="1808" y="718"/>
                    </a:lnTo>
                    <a:lnTo>
                      <a:pt x="1687" y="653"/>
                    </a:lnTo>
                    <a:lnTo>
                      <a:pt x="1473" y="522"/>
                    </a:lnTo>
                    <a:lnTo>
                      <a:pt x="1258" y="382"/>
                    </a:lnTo>
                    <a:lnTo>
                      <a:pt x="1063" y="261"/>
                    </a:lnTo>
                    <a:lnTo>
                      <a:pt x="970" y="215"/>
                    </a:lnTo>
                    <a:lnTo>
                      <a:pt x="876" y="187"/>
                    </a:lnTo>
                    <a:lnTo>
                      <a:pt x="793" y="168"/>
                    </a:lnTo>
                    <a:lnTo>
                      <a:pt x="709" y="159"/>
                    </a:lnTo>
                    <a:lnTo>
                      <a:pt x="625" y="168"/>
                    </a:lnTo>
                    <a:lnTo>
                      <a:pt x="550" y="205"/>
                    </a:lnTo>
                    <a:lnTo>
                      <a:pt x="485" y="261"/>
                    </a:lnTo>
                    <a:lnTo>
                      <a:pt x="410" y="345"/>
                    </a:lnTo>
                    <a:lnTo>
                      <a:pt x="355" y="457"/>
                    </a:lnTo>
                    <a:lnTo>
                      <a:pt x="289" y="587"/>
                    </a:lnTo>
                    <a:lnTo>
                      <a:pt x="243" y="764"/>
                    </a:lnTo>
                    <a:lnTo>
                      <a:pt x="196" y="960"/>
                    </a:lnTo>
                    <a:lnTo>
                      <a:pt x="149" y="1202"/>
                    </a:lnTo>
                    <a:lnTo>
                      <a:pt x="112" y="1482"/>
                    </a:lnTo>
                    <a:lnTo>
                      <a:pt x="75" y="1799"/>
                    </a:lnTo>
                    <a:lnTo>
                      <a:pt x="56" y="2162"/>
                    </a:lnTo>
                    <a:lnTo>
                      <a:pt x="28" y="2572"/>
                    </a:lnTo>
                    <a:lnTo>
                      <a:pt x="19" y="3029"/>
                    </a:lnTo>
                    <a:lnTo>
                      <a:pt x="10" y="3532"/>
                    </a:lnTo>
                    <a:lnTo>
                      <a:pt x="0" y="4082"/>
                    </a:lnTo>
                    <a:lnTo>
                      <a:pt x="10" y="4296"/>
                    </a:lnTo>
                    <a:lnTo>
                      <a:pt x="19" y="4492"/>
                    </a:lnTo>
                    <a:lnTo>
                      <a:pt x="28" y="4678"/>
                    </a:lnTo>
                    <a:lnTo>
                      <a:pt x="56" y="4846"/>
                    </a:lnTo>
                    <a:lnTo>
                      <a:pt x="75" y="5005"/>
                    </a:lnTo>
                    <a:lnTo>
                      <a:pt x="112" y="5144"/>
                    </a:lnTo>
                    <a:lnTo>
                      <a:pt x="149" y="5284"/>
                    </a:lnTo>
                    <a:lnTo>
                      <a:pt x="196" y="5405"/>
                    </a:lnTo>
                    <a:lnTo>
                      <a:pt x="243" y="5508"/>
                    </a:lnTo>
                    <a:lnTo>
                      <a:pt x="289" y="5610"/>
                    </a:lnTo>
                    <a:lnTo>
                      <a:pt x="355" y="5704"/>
                    </a:lnTo>
                    <a:lnTo>
                      <a:pt x="410" y="5787"/>
                    </a:lnTo>
                    <a:lnTo>
                      <a:pt x="485" y="5853"/>
                    </a:lnTo>
                    <a:lnTo>
                      <a:pt x="550" y="5918"/>
                    </a:lnTo>
                    <a:lnTo>
                      <a:pt x="625" y="5974"/>
                    </a:lnTo>
                    <a:lnTo>
                      <a:pt x="709" y="6020"/>
                    </a:lnTo>
                    <a:lnTo>
                      <a:pt x="793" y="6067"/>
                    </a:lnTo>
                    <a:lnTo>
                      <a:pt x="876" y="6104"/>
                    </a:lnTo>
                    <a:lnTo>
                      <a:pt x="970" y="6132"/>
                    </a:lnTo>
                    <a:lnTo>
                      <a:pt x="1063" y="6151"/>
                    </a:lnTo>
                    <a:lnTo>
                      <a:pt x="1258" y="6188"/>
                    </a:lnTo>
                    <a:lnTo>
                      <a:pt x="1473" y="6207"/>
                    </a:lnTo>
                    <a:lnTo>
                      <a:pt x="1687" y="6216"/>
                    </a:lnTo>
                    <a:lnTo>
                      <a:pt x="3122" y="6216"/>
                    </a:lnTo>
                    <a:lnTo>
                      <a:pt x="3337" y="6207"/>
                    </a:lnTo>
                    <a:lnTo>
                      <a:pt x="3551" y="6188"/>
                    </a:lnTo>
                    <a:lnTo>
                      <a:pt x="3747" y="6151"/>
                    </a:lnTo>
                    <a:lnTo>
                      <a:pt x="3840" y="6132"/>
                    </a:lnTo>
                    <a:lnTo>
                      <a:pt x="3933" y="6104"/>
                    </a:lnTo>
                    <a:lnTo>
                      <a:pt x="4017" y="6067"/>
                    </a:lnTo>
                    <a:lnTo>
                      <a:pt x="4101" y="6020"/>
                    </a:lnTo>
                    <a:lnTo>
                      <a:pt x="4185" y="5974"/>
                    </a:lnTo>
                    <a:lnTo>
                      <a:pt x="4259" y="5918"/>
                    </a:lnTo>
                    <a:lnTo>
                      <a:pt x="4334" y="5853"/>
                    </a:lnTo>
                    <a:lnTo>
                      <a:pt x="4399" y="5787"/>
                    </a:lnTo>
                    <a:lnTo>
                      <a:pt x="4464" y="5704"/>
                    </a:lnTo>
                    <a:lnTo>
                      <a:pt x="4520" y="5610"/>
                    </a:lnTo>
                    <a:lnTo>
                      <a:pt x="4567" y="5508"/>
                    </a:lnTo>
                    <a:lnTo>
                      <a:pt x="4623" y="5405"/>
                    </a:lnTo>
                    <a:lnTo>
                      <a:pt x="4660" y="5284"/>
                    </a:lnTo>
                    <a:lnTo>
                      <a:pt x="4697" y="5144"/>
                    </a:lnTo>
                    <a:lnTo>
                      <a:pt x="4735" y="5005"/>
                    </a:lnTo>
                    <a:lnTo>
                      <a:pt x="4763" y="4846"/>
                    </a:lnTo>
                    <a:lnTo>
                      <a:pt x="4781" y="4678"/>
                    </a:lnTo>
                    <a:lnTo>
                      <a:pt x="4800" y="4492"/>
                    </a:lnTo>
                    <a:lnTo>
                      <a:pt x="4809" y="4296"/>
                    </a:lnTo>
                    <a:lnTo>
                      <a:pt x="4809" y="4082"/>
                    </a:lnTo>
                    <a:lnTo>
                      <a:pt x="4809" y="3495"/>
                    </a:lnTo>
                    <a:lnTo>
                      <a:pt x="4800" y="2954"/>
                    </a:lnTo>
                    <a:lnTo>
                      <a:pt x="4781" y="2470"/>
                    </a:lnTo>
                    <a:lnTo>
                      <a:pt x="4763" y="2041"/>
                    </a:lnTo>
                    <a:lnTo>
                      <a:pt x="4735" y="1659"/>
                    </a:lnTo>
                    <a:lnTo>
                      <a:pt x="4697" y="1324"/>
                    </a:lnTo>
                    <a:lnTo>
                      <a:pt x="4660" y="1035"/>
                    </a:lnTo>
                    <a:lnTo>
                      <a:pt x="4623" y="783"/>
                    </a:lnTo>
                    <a:lnTo>
                      <a:pt x="4567" y="578"/>
                    </a:lnTo>
                    <a:lnTo>
                      <a:pt x="4520" y="401"/>
                    </a:lnTo>
                    <a:lnTo>
                      <a:pt x="4464" y="261"/>
                    </a:lnTo>
                    <a:lnTo>
                      <a:pt x="4399" y="159"/>
                    </a:lnTo>
                    <a:lnTo>
                      <a:pt x="4334" y="75"/>
                    </a:lnTo>
                    <a:lnTo>
                      <a:pt x="4297" y="47"/>
                    </a:lnTo>
                    <a:lnTo>
                      <a:pt x="4259" y="28"/>
                    </a:lnTo>
                    <a:lnTo>
                      <a:pt x="4222" y="10"/>
                    </a:lnTo>
                    <a:lnTo>
                      <a:pt x="4185"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5"/>
              <p:cNvSpPr/>
              <p:nvPr/>
            </p:nvSpPr>
            <p:spPr>
              <a:xfrm>
                <a:off x="1025482" y="5016413"/>
                <a:ext cx="101265" cy="90044"/>
              </a:xfrm>
              <a:custGeom>
                <a:rect b="b" l="l" r="r" t="t"/>
                <a:pathLst>
                  <a:path extrusionOk="0" h="4269" w="4801">
                    <a:moveTo>
                      <a:pt x="4558" y="0"/>
                    </a:moveTo>
                    <a:lnTo>
                      <a:pt x="4437" y="56"/>
                    </a:lnTo>
                    <a:lnTo>
                      <a:pt x="4325" y="121"/>
                    </a:lnTo>
                    <a:lnTo>
                      <a:pt x="4073" y="261"/>
                    </a:lnTo>
                    <a:lnTo>
                      <a:pt x="3812" y="410"/>
                    </a:lnTo>
                    <a:lnTo>
                      <a:pt x="3551" y="569"/>
                    </a:lnTo>
                    <a:lnTo>
                      <a:pt x="3412" y="634"/>
                    </a:lnTo>
                    <a:lnTo>
                      <a:pt x="3272" y="708"/>
                    </a:lnTo>
                    <a:lnTo>
                      <a:pt x="3123" y="764"/>
                    </a:lnTo>
                    <a:lnTo>
                      <a:pt x="2983" y="820"/>
                    </a:lnTo>
                    <a:lnTo>
                      <a:pt x="2834" y="867"/>
                    </a:lnTo>
                    <a:lnTo>
                      <a:pt x="2685" y="895"/>
                    </a:lnTo>
                    <a:lnTo>
                      <a:pt x="2536" y="923"/>
                    </a:lnTo>
                    <a:lnTo>
                      <a:pt x="2237" y="923"/>
                    </a:lnTo>
                    <a:lnTo>
                      <a:pt x="2088" y="904"/>
                    </a:lnTo>
                    <a:lnTo>
                      <a:pt x="1939" y="876"/>
                    </a:lnTo>
                    <a:lnTo>
                      <a:pt x="1799" y="839"/>
                    </a:lnTo>
                    <a:lnTo>
                      <a:pt x="1660" y="792"/>
                    </a:lnTo>
                    <a:lnTo>
                      <a:pt x="1520" y="736"/>
                    </a:lnTo>
                    <a:lnTo>
                      <a:pt x="1240" y="624"/>
                    </a:lnTo>
                    <a:lnTo>
                      <a:pt x="979" y="494"/>
                    </a:lnTo>
                    <a:lnTo>
                      <a:pt x="718" y="373"/>
                    </a:lnTo>
                    <a:lnTo>
                      <a:pt x="476" y="252"/>
                    </a:lnTo>
                    <a:lnTo>
                      <a:pt x="243" y="158"/>
                    </a:lnTo>
                    <a:lnTo>
                      <a:pt x="196" y="373"/>
                    </a:lnTo>
                    <a:lnTo>
                      <a:pt x="150" y="624"/>
                    </a:lnTo>
                    <a:lnTo>
                      <a:pt x="103" y="932"/>
                    </a:lnTo>
                    <a:lnTo>
                      <a:pt x="66" y="1277"/>
                    </a:lnTo>
                    <a:lnTo>
                      <a:pt x="38" y="1678"/>
                    </a:lnTo>
                    <a:lnTo>
                      <a:pt x="19" y="2134"/>
                    </a:lnTo>
                    <a:lnTo>
                      <a:pt x="1" y="2637"/>
                    </a:lnTo>
                    <a:lnTo>
                      <a:pt x="1" y="3215"/>
                    </a:lnTo>
                    <a:lnTo>
                      <a:pt x="243" y="3355"/>
                    </a:lnTo>
                    <a:lnTo>
                      <a:pt x="495" y="3485"/>
                    </a:lnTo>
                    <a:lnTo>
                      <a:pt x="756" y="3607"/>
                    </a:lnTo>
                    <a:lnTo>
                      <a:pt x="1017" y="3728"/>
                    </a:lnTo>
                    <a:lnTo>
                      <a:pt x="1296" y="3830"/>
                    </a:lnTo>
                    <a:lnTo>
                      <a:pt x="1576" y="3933"/>
                    </a:lnTo>
                    <a:lnTo>
                      <a:pt x="1855" y="4017"/>
                    </a:lnTo>
                    <a:lnTo>
                      <a:pt x="2153" y="4091"/>
                    </a:lnTo>
                    <a:lnTo>
                      <a:pt x="2452" y="4156"/>
                    </a:lnTo>
                    <a:lnTo>
                      <a:pt x="2759" y="4203"/>
                    </a:lnTo>
                    <a:lnTo>
                      <a:pt x="3076" y="4240"/>
                    </a:lnTo>
                    <a:lnTo>
                      <a:pt x="3402" y="4268"/>
                    </a:lnTo>
                    <a:lnTo>
                      <a:pt x="4064" y="4268"/>
                    </a:lnTo>
                    <a:lnTo>
                      <a:pt x="4409" y="4240"/>
                    </a:lnTo>
                    <a:lnTo>
                      <a:pt x="4763" y="4203"/>
                    </a:lnTo>
                    <a:lnTo>
                      <a:pt x="4791" y="3886"/>
                    </a:lnTo>
                    <a:lnTo>
                      <a:pt x="4800" y="3532"/>
                    </a:lnTo>
                    <a:lnTo>
                      <a:pt x="4791" y="2861"/>
                    </a:lnTo>
                    <a:lnTo>
                      <a:pt x="4782" y="2265"/>
                    </a:lnTo>
                    <a:lnTo>
                      <a:pt x="4763" y="1733"/>
                    </a:lnTo>
                    <a:lnTo>
                      <a:pt x="4735" y="1267"/>
                    </a:lnTo>
                    <a:lnTo>
                      <a:pt x="4698" y="867"/>
                    </a:lnTo>
                    <a:lnTo>
                      <a:pt x="4660" y="531"/>
                    </a:lnTo>
                    <a:lnTo>
                      <a:pt x="4614" y="242"/>
                    </a:lnTo>
                    <a:lnTo>
                      <a:pt x="455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5"/>
              <p:cNvSpPr/>
              <p:nvPr/>
            </p:nvSpPr>
            <p:spPr>
              <a:xfrm>
                <a:off x="974375" y="4833984"/>
                <a:ext cx="200927" cy="258510"/>
              </a:xfrm>
              <a:custGeom>
                <a:rect b="b" l="l" r="r" t="t"/>
                <a:pathLst>
                  <a:path extrusionOk="0" h="12256" w="9526">
                    <a:moveTo>
                      <a:pt x="4297" y="1"/>
                    </a:moveTo>
                    <a:lnTo>
                      <a:pt x="4073" y="10"/>
                    </a:lnTo>
                    <a:lnTo>
                      <a:pt x="3859" y="29"/>
                    </a:lnTo>
                    <a:lnTo>
                      <a:pt x="3645" y="57"/>
                    </a:lnTo>
                    <a:lnTo>
                      <a:pt x="3430" y="94"/>
                    </a:lnTo>
                    <a:lnTo>
                      <a:pt x="3225" y="141"/>
                    </a:lnTo>
                    <a:lnTo>
                      <a:pt x="3020" y="196"/>
                    </a:lnTo>
                    <a:lnTo>
                      <a:pt x="2824" y="262"/>
                    </a:lnTo>
                    <a:lnTo>
                      <a:pt x="2629" y="346"/>
                    </a:lnTo>
                    <a:lnTo>
                      <a:pt x="2442" y="429"/>
                    </a:lnTo>
                    <a:lnTo>
                      <a:pt x="2256" y="523"/>
                    </a:lnTo>
                    <a:lnTo>
                      <a:pt x="2070" y="625"/>
                    </a:lnTo>
                    <a:lnTo>
                      <a:pt x="1902" y="737"/>
                    </a:lnTo>
                    <a:lnTo>
                      <a:pt x="1734" y="858"/>
                    </a:lnTo>
                    <a:lnTo>
                      <a:pt x="1566" y="989"/>
                    </a:lnTo>
                    <a:lnTo>
                      <a:pt x="1417" y="1119"/>
                    </a:lnTo>
                    <a:lnTo>
                      <a:pt x="1268" y="1268"/>
                    </a:lnTo>
                    <a:lnTo>
                      <a:pt x="1119" y="1417"/>
                    </a:lnTo>
                    <a:lnTo>
                      <a:pt x="989" y="1566"/>
                    </a:lnTo>
                    <a:lnTo>
                      <a:pt x="858" y="1734"/>
                    </a:lnTo>
                    <a:lnTo>
                      <a:pt x="737" y="1902"/>
                    </a:lnTo>
                    <a:lnTo>
                      <a:pt x="625" y="2070"/>
                    </a:lnTo>
                    <a:lnTo>
                      <a:pt x="523" y="2256"/>
                    </a:lnTo>
                    <a:lnTo>
                      <a:pt x="429" y="2433"/>
                    </a:lnTo>
                    <a:lnTo>
                      <a:pt x="345" y="2629"/>
                    </a:lnTo>
                    <a:lnTo>
                      <a:pt x="262" y="2824"/>
                    </a:lnTo>
                    <a:lnTo>
                      <a:pt x="196" y="3020"/>
                    </a:lnTo>
                    <a:lnTo>
                      <a:pt x="140" y="3225"/>
                    </a:lnTo>
                    <a:lnTo>
                      <a:pt x="94" y="3430"/>
                    </a:lnTo>
                    <a:lnTo>
                      <a:pt x="57" y="3645"/>
                    </a:lnTo>
                    <a:lnTo>
                      <a:pt x="29" y="3859"/>
                    </a:lnTo>
                    <a:lnTo>
                      <a:pt x="10" y="4073"/>
                    </a:lnTo>
                    <a:lnTo>
                      <a:pt x="1" y="4297"/>
                    </a:lnTo>
                    <a:lnTo>
                      <a:pt x="1" y="7493"/>
                    </a:lnTo>
                    <a:lnTo>
                      <a:pt x="10" y="7745"/>
                    </a:lnTo>
                    <a:lnTo>
                      <a:pt x="29" y="7978"/>
                    </a:lnTo>
                    <a:lnTo>
                      <a:pt x="57" y="8220"/>
                    </a:lnTo>
                    <a:lnTo>
                      <a:pt x="103" y="8453"/>
                    </a:lnTo>
                    <a:lnTo>
                      <a:pt x="150" y="8686"/>
                    </a:lnTo>
                    <a:lnTo>
                      <a:pt x="215" y="8910"/>
                    </a:lnTo>
                    <a:lnTo>
                      <a:pt x="290" y="9124"/>
                    </a:lnTo>
                    <a:lnTo>
                      <a:pt x="383" y="9348"/>
                    </a:lnTo>
                    <a:lnTo>
                      <a:pt x="476" y="9553"/>
                    </a:lnTo>
                    <a:lnTo>
                      <a:pt x="578" y="9758"/>
                    </a:lnTo>
                    <a:lnTo>
                      <a:pt x="700" y="9963"/>
                    </a:lnTo>
                    <a:lnTo>
                      <a:pt x="821" y="10149"/>
                    </a:lnTo>
                    <a:lnTo>
                      <a:pt x="951" y="10336"/>
                    </a:lnTo>
                    <a:lnTo>
                      <a:pt x="1091" y="10522"/>
                    </a:lnTo>
                    <a:lnTo>
                      <a:pt x="1240" y="10690"/>
                    </a:lnTo>
                    <a:lnTo>
                      <a:pt x="1399" y="10858"/>
                    </a:lnTo>
                    <a:lnTo>
                      <a:pt x="1566" y="11016"/>
                    </a:lnTo>
                    <a:lnTo>
                      <a:pt x="1743" y="11165"/>
                    </a:lnTo>
                    <a:lnTo>
                      <a:pt x="1920" y="11305"/>
                    </a:lnTo>
                    <a:lnTo>
                      <a:pt x="2107" y="11445"/>
                    </a:lnTo>
                    <a:lnTo>
                      <a:pt x="2303" y="11566"/>
                    </a:lnTo>
                    <a:lnTo>
                      <a:pt x="2498" y="11678"/>
                    </a:lnTo>
                    <a:lnTo>
                      <a:pt x="2703" y="11790"/>
                    </a:lnTo>
                    <a:lnTo>
                      <a:pt x="2918" y="11883"/>
                    </a:lnTo>
                    <a:lnTo>
                      <a:pt x="3132" y="11967"/>
                    </a:lnTo>
                    <a:lnTo>
                      <a:pt x="3356" y="12041"/>
                    </a:lnTo>
                    <a:lnTo>
                      <a:pt x="3579" y="12106"/>
                    </a:lnTo>
                    <a:lnTo>
                      <a:pt x="3803" y="12162"/>
                    </a:lnTo>
                    <a:lnTo>
                      <a:pt x="4045" y="12200"/>
                    </a:lnTo>
                    <a:lnTo>
                      <a:pt x="4278" y="12228"/>
                    </a:lnTo>
                    <a:lnTo>
                      <a:pt x="4521" y="12246"/>
                    </a:lnTo>
                    <a:lnTo>
                      <a:pt x="4763" y="12256"/>
                    </a:lnTo>
                    <a:lnTo>
                      <a:pt x="5005" y="12246"/>
                    </a:lnTo>
                    <a:lnTo>
                      <a:pt x="5247" y="12228"/>
                    </a:lnTo>
                    <a:lnTo>
                      <a:pt x="5490" y="12200"/>
                    </a:lnTo>
                    <a:lnTo>
                      <a:pt x="5723" y="12162"/>
                    </a:lnTo>
                    <a:lnTo>
                      <a:pt x="5946" y="12106"/>
                    </a:lnTo>
                    <a:lnTo>
                      <a:pt x="6170" y="12041"/>
                    </a:lnTo>
                    <a:lnTo>
                      <a:pt x="6394" y="11967"/>
                    </a:lnTo>
                    <a:lnTo>
                      <a:pt x="6608" y="11883"/>
                    </a:lnTo>
                    <a:lnTo>
                      <a:pt x="6822" y="11790"/>
                    </a:lnTo>
                    <a:lnTo>
                      <a:pt x="7027" y="11678"/>
                    </a:lnTo>
                    <a:lnTo>
                      <a:pt x="7223" y="11566"/>
                    </a:lnTo>
                    <a:lnTo>
                      <a:pt x="7419" y="11445"/>
                    </a:lnTo>
                    <a:lnTo>
                      <a:pt x="7605" y="11305"/>
                    </a:lnTo>
                    <a:lnTo>
                      <a:pt x="7782" y="11165"/>
                    </a:lnTo>
                    <a:lnTo>
                      <a:pt x="7959" y="11016"/>
                    </a:lnTo>
                    <a:lnTo>
                      <a:pt x="8127" y="10858"/>
                    </a:lnTo>
                    <a:lnTo>
                      <a:pt x="8286" y="10690"/>
                    </a:lnTo>
                    <a:lnTo>
                      <a:pt x="8435" y="10522"/>
                    </a:lnTo>
                    <a:lnTo>
                      <a:pt x="8574" y="10336"/>
                    </a:lnTo>
                    <a:lnTo>
                      <a:pt x="8705" y="10149"/>
                    </a:lnTo>
                    <a:lnTo>
                      <a:pt x="8835" y="9963"/>
                    </a:lnTo>
                    <a:lnTo>
                      <a:pt x="8947" y="9758"/>
                    </a:lnTo>
                    <a:lnTo>
                      <a:pt x="9050" y="9553"/>
                    </a:lnTo>
                    <a:lnTo>
                      <a:pt x="9143" y="9348"/>
                    </a:lnTo>
                    <a:lnTo>
                      <a:pt x="9236" y="9124"/>
                    </a:lnTo>
                    <a:lnTo>
                      <a:pt x="9311" y="8910"/>
                    </a:lnTo>
                    <a:lnTo>
                      <a:pt x="9376" y="8686"/>
                    </a:lnTo>
                    <a:lnTo>
                      <a:pt x="9423" y="8453"/>
                    </a:lnTo>
                    <a:lnTo>
                      <a:pt x="9469" y="8220"/>
                    </a:lnTo>
                    <a:lnTo>
                      <a:pt x="9497" y="7978"/>
                    </a:lnTo>
                    <a:lnTo>
                      <a:pt x="9516" y="7745"/>
                    </a:lnTo>
                    <a:lnTo>
                      <a:pt x="9525" y="7493"/>
                    </a:lnTo>
                    <a:lnTo>
                      <a:pt x="9525" y="4595"/>
                    </a:lnTo>
                    <a:lnTo>
                      <a:pt x="9516" y="4362"/>
                    </a:lnTo>
                    <a:lnTo>
                      <a:pt x="9497" y="4129"/>
                    </a:lnTo>
                    <a:lnTo>
                      <a:pt x="9469" y="3896"/>
                    </a:lnTo>
                    <a:lnTo>
                      <a:pt x="9432" y="3673"/>
                    </a:lnTo>
                    <a:lnTo>
                      <a:pt x="9376" y="3449"/>
                    </a:lnTo>
                    <a:lnTo>
                      <a:pt x="9320" y="3235"/>
                    </a:lnTo>
                    <a:lnTo>
                      <a:pt x="9245" y="3020"/>
                    </a:lnTo>
                    <a:lnTo>
                      <a:pt x="9162" y="2815"/>
                    </a:lnTo>
                    <a:lnTo>
                      <a:pt x="9068" y="2610"/>
                    </a:lnTo>
                    <a:lnTo>
                      <a:pt x="8966" y="2414"/>
                    </a:lnTo>
                    <a:lnTo>
                      <a:pt x="8854" y="2219"/>
                    </a:lnTo>
                    <a:lnTo>
                      <a:pt x="8733" y="2032"/>
                    </a:lnTo>
                    <a:lnTo>
                      <a:pt x="8612" y="1855"/>
                    </a:lnTo>
                    <a:lnTo>
                      <a:pt x="8472" y="1678"/>
                    </a:lnTo>
                    <a:lnTo>
                      <a:pt x="8323" y="1510"/>
                    </a:lnTo>
                    <a:lnTo>
                      <a:pt x="8174" y="1352"/>
                    </a:lnTo>
                    <a:lnTo>
                      <a:pt x="8015" y="1203"/>
                    </a:lnTo>
                    <a:lnTo>
                      <a:pt x="7848" y="1054"/>
                    </a:lnTo>
                    <a:lnTo>
                      <a:pt x="7670" y="914"/>
                    </a:lnTo>
                    <a:lnTo>
                      <a:pt x="7493" y="793"/>
                    </a:lnTo>
                    <a:lnTo>
                      <a:pt x="7307" y="672"/>
                    </a:lnTo>
                    <a:lnTo>
                      <a:pt x="7121" y="560"/>
                    </a:lnTo>
                    <a:lnTo>
                      <a:pt x="6916" y="457"/>
                    </a:lnTo>
                    <a:lnTo>
                      <a:pt x="6720" y="364"/>
                    </a:lnTo>
                    <a:lnTo>
                      <a:pt x="6506" y="280"/>
                    </a:lnTo>
                    <a:lnTo>
                      <a:pt x="6291" y="215"/>
                    </a:lnTo>
                    <a:lnTo>
                      <a:pt x="6077" y="150"/>
                    </a:lnTo>
                    <a:lnTo>
                      <a:pt x="5853" y="94"/>
                    </a:lnTo>
                    <a:lnTo>
                      <a:pt x="5630" y="57"/>
                    </a:lnTo>
                    <a:lnTo>
                      <a:pt x="5397" y="29"/>
                    </a:lnTo>
                    <a:lnTo>
                      <a:pt x="5173" y="10"/>
                    </a:lnTo>
                    <a:lnTo>
                      <a:pt x="4931"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5"/>
              <p:cNvSpPr/>
              <p:nvPr/>
            </p:nvSpPr>
            <p:spPr>
              <a:xfrm>
                <a:off x="1013692" y="4918122"/>
                <a:ext cx="17718" cy="13584"/>
              </a:xfrm>
              <a:custGeom>
                <a:rect b="b" l="l" r="r" t="t"/>
                <a:pathLst>
                  <a:path extrusionOk="0" h="644" w="840">
                    <a:moveTo>
                      <a:pt x="550" y="0"/>
                    </a:moveTo>
                    <a:lnTo>
                      <a:pt x="504" y="19"/>
                    </a:lnTo>
                    <a:lnTo>
                      <a:pt x="131" y="205"/>
                    </a:lnTo>
                    <a:lnTo>
                      <a:pt x="94" y="224"/>
                    </a:lnTo>
                    <a:lnTo>
                      <a:pt x="56" y="261"/>
                    </a:lnTo>
                    <a:lnTo>
                      <a:pt x="28" y="289"/>
                    </a:lnTo>
                    <a:lnTo>
                      <a:pt x="10" y="336"/>
                    </a:lnTo>
                    <a:lnTo>
                      <a:pt x="1" y="373"/>
                    </a:lnTo>
                    <a:lnTo>
                      <a:pt x="1" y="420"/>
                    </a:lnTo>
                    <a:lnTo>
                      <a:pt x="10" y="466"/>
                    </a:lnTo>
                    <a:lnTo>
                      <a:pt x="19" y="513"/>
                    </a:lnTo>
                    <a:lnTo>
                      <a:pt x="47" y="550"/>
                    </a:lnTo>
                    <a:lnTo>
                      <a:pt x="75" y="588"/>
                    </a:lnTo>
                    <a:lnTo>
                      <a:pt x="112" y="615"/>
                    </a:lnTo>
                    <a:lnTo>
                      <a:pt x="159" y="634"/>
                    </a:lnTo>
                    <a:lnTo>
                      <a:pt x="196" y="643"/>
                    </a:lnTo>
                    <a:lnTo>
                      <a:pt x="243" y="643"/>
                    </a:lnTo>
                    <a:lnTo>
                      <a:pt x="289" y="634"/>
                    </a:lnTo>
                    <a:lnTo>
                      <a:pt x="336" y="625"/>
                    </a:lnTo>
                    <a:lnTo>
                      <a:pt x="709" y="438"/>
                    </a:lnTo>
                    <a:lnTo>
                      <a:pt x="746" y="420"/>
                    </a:lnTo>
                    <a:lnTo>
                      <a:pt x="783" y="382"/>
                    </a:lnTo>
                    <a:lnTo>
                      <a:pt x="811" y="345"/>
                    </a:lnTo>
                    <a:lnTo>
                      <a:pt x="830" y="308"/>
                    </a:lnTo>
                    <a:lnTo>
                      <a:pt x="839" y="261"/>
                    </a:lnTo>
                    <a:lnTo>
                      <a:pt x="839" y="215"/>
                    </a:lnTo>
                    <a:lnTo>
                      <a:pt x="830" y="177"/>
                    </a:lnTo>
                    <a:lnTo>
                      <a:pt x="811" y="131"/>
                    </a:lnTo>
                    <a:lnTo>
                      <a:pt x="793" y="84"/>
                    </a:lnTo>
                    <a:lnTo>
                      <a:pt x="755" y="56"/>
                    </a:lnTo>
                    <a:lnTo>
                      <a:pt x="727" y="28"/>
                    </a:lnTo>
                    <a:lnTo>
                      <a:pt x="681" y="10"/>
                    </a:lnTo>
                    <a:lnTo>
                      <a:pt x="63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5"/>
              <p:cNvSpPr/>
              <p:nvPr/>
            </p:nvSpPr>
            <p:spPr>
              <a:xfrm>
                <a:off x="1118268" y="4918122"/>
                <a:ext cx="17718" cy="13584"/>
              </a:xfrm>
              <a:custGeom>
                <a:rect b="b" l="l" r="r" t="t"/>
                <a:pathLst>
                  <a:path extrusionOk="0" h="644" w="840">
                    <a:moveTo>
                      <a:pt x="205" y="0"/>
                    </a:moveTo>
                    <a:lnTo>
                      <a:pt x="159" y="10"/>
                    </a:lnTo>
                    <a:lnTo>
                      <a:pt x="122" y="28"/>
                    </a:lnTo>
                    <a:lnTo>
                      <a:pt x="84" y="56"/>
                    </a:lnTo>
                    <a:lnTo>
                      <a:pt x="47" y="84"/>
                    </a:lnTo>
                    <a:lnTo>
                      <a:pt x="28" y="131"/>
                    </a:lnTo>
                    <a:lnTo>
                      <a:pt x="10" y="177"/>
                    </a:lnTo>
                    <a:lnTo>
                      <a:pt x="0" y="215"/>
                    </a:lnTo>
                    <a:lnTo>
                      <a:pt x="0" y="261"/>
                    </a:lnTo>
                    <a:lnTo>
                      <a:pt x="19" y="308"/>
                    </a:lnTo>
                    <a:lnTo>
                      <a:pt x="38" y="345"/>
                    </a:lnTo>
                    <a:lnTo>
                      <a:pt x="56" y="382"/>
                    </a:lnTo>
                    <a:lnTo>
                      <a:pt x="94" y="420"/>
                    </a:lnTo>
                    <a:lnTo>
                      <a:pt x="131" y="438"/>
                    </a:lnTo>
                    <a:lnTo>
                      <a:pt x="504" y="625"/>
                    </a:lnTo>
                    <a:lnTo>
                      <a:pt x="550" y="634"/>
                    </a:lnTo>
                    <a:lnTo>
                      <a:pt x="597" y="643"/>
                    </a:lnTo>
                    <a:lnTo>
                      <a:pt x="643" y="643"/>
                    </a:lnTo>
                    <a:lnTo>
                      <a:pt x="681" y="634"/>
                    </a:lnTo>
                    <a:lnTo>
                      <a:pt x="727" y="615"/>
                    </a:lnTo>
                    <a:lnTo>
                      <a:pt x="765" y="588"/>
                    </a:lnTo>
                    <a:lnTo>
                      <a:pt x="793" y="550"/>
                    </a:lnTo>
                    <a:lnTo>
                      <a:pt x="821" y="513"/>
                    </a:lnTo>
                    <a:lnTo>
                      <a:pt x="830" y="466"/>
                    </a:lnTo>
                    <a:lnTo>
                      <a:pt x="839" y="420"/>
                    </a:lnTo>
                    <a:lnTo>
                      <a:pt x="839" y="373"/>
                    </a:lnTo>
                    <a:lnTo>
                      <a:pt x="830" y="336"/>
                    </a:lnTo>
                    <a:lnTo>
                      <a:pt x="811" y="289"/>
                    </a:lnTo>
                    <a:lnTo>
                      <a:pt x="783" y="261"/>
                    </a:lnTo>
                    <a:lnTo>
                      <a:pt x="746" y="224"/>
                    </a:lnTo>
                    <a:lnTo>
                      <a:pt x="709" y="205"/>
                    </a:lnTo>
                    <a:lnTo>
                      <a:pt x="336" y="19"/>
                    </a:lnTo>
                    <a:lnTo>
                      <a:pt x="28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5"/>
              <p:cNvSpPr/>
              <p:nvPr/>
            </p:nvSpPr>
            <p:spPr>
              <a:xfrm>
                <a:off x="1105676" y="4938750"/>
                <a:ext cx="24805" cy="24594"/>
              </a:xfrm>
              <a:custGeom>
                <a:rect b="b" l="l" r="r" t="t"/>
                <a:pathLst>
                  <a:path extrusionOk="0" h="1166" w="1176">
                    <a:moveTo>
                      <a:pt x="532" y="1"/>
                    </a:moveTo>
                    <a:lnTo>
                      <a:pt x="467" y="10"/>
                    </a:lnTo>
                    <a:lnTo>
                      <a:pt x="411" y="29"/>
                    </a:lnTo>
                    <a:lnTo>
                      <a:pt x="364" y="48"/>
                    </a:lnTo>
                    <a:lnTo>
                      <a:pt x="262" y="103"/>
                    </a:lnTo>
                    <a:lnTo>
                      <a:pt x="178" y="169"/>
                    </a:lnTo>
                    <a:lnTo>
                      <a:pt x="104" y="262"/>
                    </a:lnTo>
                    <a:lnTo>
                      <a:pt x="48" y="355"/>
                    </a:lnTo>
                    <a:lnTo>
                      <a:pt x="29" y="411"/>
                    </a:lnTo>
                    <a:lnTo>
                      <a:pt x="20" y="467"/>
                    </a:lnTo>
                    <a:lnTo>
                      <a:pt x="10" y="523"/>
                    </a:lnTo>
                    <a:lnTo>
                      <a:pt x="1" y="588"/>
                    </a:lnTo>
                    <a:lnTo>
                      <a:pt x="10" y="644"/>
                    </a:lnTo>
                    <a:lnTo>
                      <a:pt x="20" y="700"/>
                    </a:lnTo>
                    <a:lnTo>
                      <a:pt x="29" y="756"/>
                    </a:lnTo>
                    <a:lnTo>
                      <a:pt x="48" y="812"/>
                    </a:lnTo>
                    <a:lnTo>
                      <a:pt x="104" y="914"/>
                    </a:lnTo>
                    <a:lnTo>
                      <a:pt x="178" y="998"/>
                    </a:lnTo>
                    <a:lnTo>
                      <a:pt x="262" y="1073"/>
                    </a:lnTo>
                    <a:lnTo>
                      <a:pt x="364" y="1119"/>
                    </a:lnTo>
                    <a:lnTo>
                      <a:pt x="411" y="1147"/>
                    </a:lnTo>
                    <a:lnTo>
                      <a:pt x="467" y="1157"/>
                    </a:lnTo>
                    <a:lnTo>
                      <a:pt x="532" y="1166"/>
                    </a:lnTo>
                    <a:lnTo>
                      <a:pt x="653" y="1166"/>
                    </a:lnTo>
                    <a:lnTo>
                      <a:pt x="709" y="1157"/>
                    </a:lnTo>
                    <a:lnTo>
                      <a:pt x="765" y="1147"/>
                    </a:lnTo>
                    <a:lnTo>
                      <a:pt x="821" y="1119"/>
                    </a:lnTo>
                    <a:lnTo>
                      <a:pt x="914" y="1073"/>
                    </a:lnTo>
                    <a:lnTo>
                      <a:pt x="998" y="998"/>
                    </a:lnTo>
                    <a:lnTo>
                      <a:pt x="1073" y="914"/>
                    </a:lnTo>
                    <a:lnTo>
                      <a:pt x="1129" y="812"/>
                    </a:lnTo>
                    <a:lnTo>
                      <a:pt x="1147" y="756"/>
                    </a:lnTo>
                    <a:lnTo>
                      <a:pt x="1166" y="700"/>
                    </a:lnTo>
                    <a:lnTo>
                      <a:pt x="1166" y="644"/>
                    </a:lnTo>
                    <a:lnTo>
                      <a:pt x="1175" y="588"/>
                    </a:lnTo>
                    <a:lnTo>
                      <a:pt x="1166" y="523"/>
                    </a:lnTo>
                    <a:lnTo>
                      <a:pt x="1166" y="467"/>
                    </a:lnTo>
                    <a:lnTo>
                      <a:pt x="1147" y="411"/>
                    </a:lnTo>
                    <a:lnTo>
                      <a:pt x="1129" y="355"/>
                    </a:lnTo>
                    <a:lnTo>
                      <a:pt x="1073" y="262"/>
                    </a:lnTo>
                    <a:lnTo>
                      <a:pt x="998" y="169"/>
                    </a:lnTo>
                    <a:lnTo>
                      <a:pt x="914" y="103"/>
                    </a:lnTo>
                    <a:lnTo>
                      <a:pt x="821" y="48"/>
                    </a:lnTo>
                    <a:lnTo>
                      <a:pt x="765" y="29"/>
                    </a:lnTo>
                    <a:lnTo>
                      <a:pt x="709" y="10"/>
                    </a:lnTo>
                    <a:lnTo>
                      <a:pt x="65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5"/>
              <p:cNvSpPr/>
              <p:nvPr/>
            </p:nvSpPr>
            <p:spPr>
              <a:xfrm>
                <a:off x="1018416" y="4938750"/>
                <a:ext cx="24594" cy="24594"/>
              </a:xfrm>
              <a:custGeom>
                <a:rect b="b" l="l" r="r" t="t"/>
                <a:pathLst>
                  <a:path extrusionOk="0" h="1166" w="1166">
                    <a:moveTo>
                      <a:pt x="522" y="1"/>
                    </a:moveTo>
                    <a:lnTo>
                      <a:pt x="466" y="10"/>
                    </a:lnTo>
                    <a:lnTo>
                      <a:pt x="410" y="29"/>
                    </a:lnTo>
                    <a:lnTo>
                      <a:pt x="354" y="48"/>
                    </a:lnTo>
                    <a:lnTo>
                      <a:pt x="252" y="103"/>
                    </a:lnTo>
                    <a:lnTo>
                      <a:pt x="168" y="169"/>
                    </a:lnTo>
                    <a:lnTo>
                      <a:pt x="93" y="262"/>
                    </a:lnTo>
                    <a:lnTo>
                      <a:pt x="47" y="355"/>
                    </a:lnTo>
                    <a:lnTo>
                      <a:pt x="19" y="411"/>
                    </a:lnTo>
                    <a:lnTo>
                      <a:pt x="10" y="467"/>
                    </a:lnTo>
                    <a:lnTo>
                      <a:pt x="0" y="523"/>
                    </a:lnTo>
                    <a:lnTo>
                      <a:pt x="0" y="588"/>
                    </a:lnTo>
                    <a:lnTo>
                      <a:pt x="0" y="644"/>
                    </a:lnTo>
                    <a:lnTo>
                      <a:pt x="10" y="700"/>
                    </a:lnTo>
                    <a:lnTo>
                      <a:pt x="19" y="756"/>
                    </a:lnTo>
                    <a:lnTo>
                      <a:pt x="47" y="812"/>
                    </a:lnTo>
                    <a:lnTo>
                      <a:pt x="93" y="914"/>
                    </a:lnTo>
                    <a:lnTo>
                      <a:pt x="168" y="998"/>
                    </a:lnTo>
                    <a:lnTo>
                      <a:pt x="252" y="1073"/>
                    </a:lnTo>
                    <a:lnTo>
                      <a:pt x="354" y="1119"/>
                    </a:lnTo>
                    <a:lnTo>
                      <a:pt x="410" y="1147"/>
                    </a:lnTo>
                    <a:lnTo>
                      <a:pt x="466" y="1157"/>
                    </a:lnTo>
                    <a:lnTo>
                      <a:pt x="522" y="1166"/>
                    </a:lnTo>
                    <a:lnTo>
                      <a:pt x="643" y="1166"/>
                    </a:lnTo>
                    <a:lnTo>
                      <a:pt x="699" y="1157"/>
                    </a:lnTo>
                    <a:lnTo>
                      <a:pt x="755" y="1147"/>
                    </a:lnTo>
                    <a:lnTo>
                      <a:pt x="811" y="1119"/>
                    </a:lnTo>
                    <a:lnTo>
                      <a:pt x="904" y="1073"/>
                    </a:lnTo>
                    <a:lnTo>
                      <a:pt x="997" y="998"/>
                    </a:lnTo>
                    <a:lnTo>
                      <a:pt x="1063" y="914"/>
                    </a:lnTo>
                    <a:lnTo>
                      <a:pt x="1119" y="812"/>
                    </a:lnTo>
                    <a:lnTo>
                      <a:pt x="1137" y="756"/>
                    </a:lnTo>
                    <a:lnTo>
                      <a:pt x="1156" y="700"/>
                    </a:lnTo>
                    <a:lnTo>
                      <a:pt x="1165" y="644"/>
                    </a:lnTo>
                    <a:lnTo>
                      <a:pt x="1165" y="588"/>
                    </a:lnTo>
                    <a:lnTo>
                      <a:pt x="1165" y="523"/>
                    </a:lnTo>
                    <a:lnTo>
                      <a:pt x="1156" y="467"/>
                    </a:lnTo>
                    <a:lnTo>
                      <a:pt x="1137" y="411"/>
                    </a:lnTo>
                    <a:lnTo>
                      <a:pt x="1119" y="355"/>
                    </a:lnTo>
                    <a:lnTo>
                      <a:pt x="1063" y="262"/>
                    </a:lnTo>
                    <a:lnTo>
                      <a:pt x="997" y="169"/>
                    </a:lnTo>
                    <a:lnTo>
                      <a:pt x="904" y="103"/>
                    </a:lnTo>
                    <a:lnTo>
                      <a:pt x="811" y="48"/>
                    </a:lnTo>
                    <a:lnTo>
                      <a:pt x="755" y="29"/>
                    </a:lnTo>
                    <a:lnTo>
                      <a:pt x="699" y="10"/>
                    </a:lnTo>
                    <a:lnTo>
                      <a:pt x="64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5"/>
              <p:cNvSpPr/>
              <p:nvPr/>
            </p:nvSpPr>
            <p:spPr>
              <a:xfrm>
                <a:off x="1159736" y="4932464"/>
                <a:ext cx="47015" cy="68825"/>
              </a:xfrm>
              <a:custGeom>
                <a:rect b="b" l="l" r="r" t="t"/>
                <a:pathLst>
                  <a:path extrusionOk="0" h="3263" w="2229">
                    <a:moveTo>
                      <a:pt x="1268" y="1"/>
                    </a:moveTo>
                    <a:lnTo>
                      <a:pt x="1156" y="10"/>
                    </a:lnTo>
                    <a:lnTo>
                      <a:pt x="1045" y="29"/>
                    </a:lnTo>
                    <a:lnTo>
                      <a:pt x="933" y="66"/>
                    </a:lnTo>
                    <a:lnTo>
                      <a:pt x="830" y="113"/>
                    </a:lnTo>
                    <a:lnTo>
                      <a:pt x="728" y="178"/>
                    </a:lnTo>
                    <a:lnTo>
                      <a:pt x="625" y="252"/>
                    </a:lnTo>
                    <a:lnTo>
                      <a:pt x="532" y="346"/>
                    </a:lnTo>
                    <a:lnTo>
                      <a:pt x="448" y="448"/>
                    </a:lnTo>
                    <a:lnTo>
                      <a:pt x="364" y="560"/>
                    </a:lnTo>
                    <a:lnTo>
                      <a:pt x="290" y="681"/>
                    </a:lnTo>
                    <a:lnTo>
                      <a:pt x="224" y="811"/>
                    </a:lnTo>
                    <a:lnTo>
                      <a:pt x="159" y="951"/>
                    </a:lnTo>
                    <a:lnTo>
                      <a:pt x="113" y="1100"/>
                    </a:lnTo>
                    <a:lnTo>
                      <a:pt x="66" y="1259"/>
                    </a:lnTo>
                    <a:lnTo>
                      <a:pt x="38" y="1427"/>
                    </a:lnTo>
                    <a:lnTo>
                      <a:pt x="10" y="1594"/>
                    </a:lnTo>
                    <a:lnTo>
                      <a:pt x="1" y="1753"/>
                    </a:lnTo>
                    <a:lnTo>
                      <a:pt x="1" y="1920"/>
                    </a:lnTo>
                    <a:lnTo>
                      <a:pt x="19" y="2070"/>
                    </a:lnTo>
                    <a:lnTo>
                      <a:pt x="38" y="2219"/>
                    </a:lnTo>
                    <a:lnTo>
                      <a:pt x="75" y="2368"/>
                    </a:lnTo>
                    <a:lnTo>
                      <a:pt x="113" y="2498"/>
                    </a:lnTo>
                    <a:lnTo>
                      <a:pt x="169" y="2629"/>
                    </a:lnTo>
                    <a:lnTo>
                      <a:pt x="224" y="2750"/>
                    </a:lnTo>
                    <a:lnTo>
                      <a:pt x="290" y="2862"/>
                    </a:lnTo>
                    <a:lnTo>
                      <a:pt x="364" y="2955"/>
                    </a:lnTo>
                    <a:lnTo>
                      <a:pt x="448" y="3039"/>
                    </a:lnTo>
                    <a:lnTo>
                      <a:pt x="541" y="3113"/>
                    </a:lnTo>
                    <a:lnTo>
                      <a:pt x="644" y="3179"/>
                    </a:lnTo>
                    <a:lnTo>
                      <a:pt x="746" y="3216"/>
                    </a:lnTo>
                    <a:lnTo>
                      <a:pt x="849" y="3244"/>
                    </a:lnTo>
                    <a:lnTo>
                      <a:pt x="961" y="3262"/>
                    </a:lnTo>
                    <a:lnTo>
                      <a:pt x="1073" y="3253"/>
                    </a:lnTo>
                    <a:lnTo>
                      <a:pt x="1184" y="3234"/>
                    </a:lnTo>
                    <a:lnTo>
                      <a:pt x="1296" y="3197"/>
                    </a:lnTo>
                    <a:lnTo>
                      <a:pt x="1399" y="3151"/>
                    </a:lnTo>
                    <a:lnTo>
                      <a:pt x="1501" y="3085"/>
                    </a:lnTo>
                    <a:lnTo>
                      <a:pt x="1604" y="3011"/>
                    </a:lnTo>
                    <a:lnTo>
                      <a:pt x="1697" y="2918"/>
                    </a:lnTo>
                    <a:lnTo>
                      <a:pt x="1781" y="2815"/>
                    </a:lnTo>
                    <a:lnTo>
                      <a:pt x="1865" y="2703"/>
                    </a:lnTo>
                    <a:lnTo>
                      <a:pt x="1939" y="2582"/>
                    </a:lnTo>
                    <a:lnTo>
                      <a:pt x="2004" y="2452"/>
                    </a:lnTo>
                    <a:lnTo>
                      <a:pt x="2070" y="2312"/>
                    </a:lnTo>
                    <a:lnTo>
                      <a:pt x="2116" y="2153"/>
                    </a:lnTo>
                    <a:lnTo>
                      <a:pt x="2163" y="2004"/>
                    </a:lnTo>
                    <a:lnTo>
                      <a:pt x="2191" y="1837"/>
                    </a:lnTo>
                    <a:lnTo>
                      <a:pt x="2219" y="1669"/>
                    </a:lnTo>
                    <a:lnTo>
                      <a:pt x="2228" y="1510"/>
                    </a:lnTo>
                    <a:lnTo>
                      <a:pt x="2228" y="1343"/>
                    </a:lnTo>
                    <a:lnTo>
                      <a:pt x="2210" y="1194"/>
                    </a:lnTo>
                    <a:lnTo>
                      <a:pt x="2191" y="1044"/>
                    </a:lnTo>
                    <a:lnTo>
                      <a:pt x="2154" y="895"/>
                    </a:lnTo>
                    <a:lnTo>
                      <a:pt x="2116" y="765"/>
                    </a:lnTo>
                    <a:lnTo>
                      <a:pt x="2060" y="634"/>
                    </a:lnTo>
                    <a:lnTo>
                      <a:pt x="2004" y="513"/>
                    </a:lnTo>
                    <a:lnTo>
                      <a:pt x="1939" y="401"/>
                    </a:lnTo>
                    <a:lnTo>
                      <a:pt x="1855" y="308"/>
                    </a:lnTo>
                    <a:lnTo>
                      <a:pt x="1781" y="224"/>
                    </a:lnTo>
                    <a:lnTo>
                      <a:pt x="1688" y="150"/>
                    </a:lnTo>
                    <a:lnTo>
                      <a:pt x="1585" y="85"/>
                    </a:lnTo>
                    <a:lnTo>
                      <a:pt x="1483" y="47"/>
                    </a:lnTo>
                    <a:lnTo>
                      <a:pt x="1380" y="10"/>
                    </a:lnTo>
                    <a:lnTo>
                      <a:pt x="1268"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5"/>
              <p:cNvSpPr/>
              <p:nvPr/>
            </p:nvSpPr>
            <p:spPr>
              <a:xfrm>
                <a:off x="1168004" y="4944065"/>
                <a:ext cx="30690" cy="44843"/>
              </a:xfrm>
              <a:custGeom>
                <a:rect b="b" l="l" r="r" t="t"/>
                <a:pathLst>
                  <a:path extrusionOk="0" h="2126" w="1455">
                    <a:moveTo>
                      <a:pt x="820" y="1"/>
                    </a:moveTo>
                    <a:lnTo>
                      <a:pt x="746" y="10"/>
                    </a:lnTo>
                    <a:lnTo>
                      <a:pt x="671" y="19"/>
                    </a:lnTo>
                    <a:lnTo>
                      <a:pt x="606" y="47"/>
                    </a:lnTo>
                    <a:lnTo>
                      <a:pt x="531" y="75"/>
                    </a:lnTo>
                    <a:lnTo>
                      <a:pt x="466" y="122"/>
                    </a:lnTo>
                    <a:lnTo>
                      <a:pt x="401" y="168"/>
                    </a:lnTo>
                    <a:lnTo>
                      <a:pt x="336" y="234"/>
                    </a:lnTo>
                    <a:lnTo>
                      <a:pt x="280" y="299"/>
                    </a:lnTo>
                    <a:lnTo>
                      <a:pt x="224" y="373"/>
                    </a:lnTo>
                    <a:lnTo>
                      <a:pt x="177" y="457"/>
                    </a:lnTo>
                    <a:lnTo>
                      <a:pt x="131" y="541"/>
                    </a:lnTo>
                    <a:lnTo>
                      <a:pt x="93" y="634"/>
                    </a:lnTo>
                    <a:lnTo>
                      <a:pt x="56" y="737"/>
                    </a:lnTo>
                    <a:lnTo>
                      <a:pt x="28" y="839"/>
                    </a:lnTo>
                    <a:lnTo>
                      <a:pt x="10" y="942"/>
                    </a:lnTo>
                    <a:lnTo>
                      <a:pt x="0" y="988"/>
                    </a:lnTo>
                    <a:lnTo>
                      <a:pt x="65" y="970"/>
                    </a:lnTo>
                    <a:lnTo>
                      <a:pt x="140" y="960"/>
                    </a:lnTo>
                    <a:lnTo>
                      <a:pt x="205" y="960"/>
                    </a:lnTo>
                    <a:lnTo>
                      <a:pt x="270" y="970"/>
                    </a:lnTo>
                    <a:lnTo>
                      <a:pt x="345" y="988"/>
                    </a:lnTo>
                    <a:lnTo>
                      <a:pt x="410" y="1016"/>
                    </a:lnTo>
                    <a:lnTo>
                      <a:pt x="476" y="1054"/>
                    </a:lnTo>
                    <a:lnTo>
                      <a:pt x="531" y="1100"/>
                    </a:lnTo>
                    <a:lnTo>
                      <a:pt x="587" y="1156"/>
                    </a:lnTo>
                    <a:lnTo>
                      <a:pt x="634" y="1212"/>
                    </a:lnTo>
                    <a:lnTo>
                      <a:pt x="681" y="1287"/>
                    </a:lnTo>
                    <a:lnTo>
                      <a:pt x="718" y="1361"/>
                    </a:lnTo>
                    <a:lnTo>
                      <a:pt x="755" y="1436"/>
                    </a:lnTo>
                    <a:lnTo>
                      <a:pt x="783" y="1529"/>
                    </a:lnTo>
                    <a:lnTo>
                      <a:pt x="802" y="1622"/>
                    </a:lnTo>
                    <a:lnTo>
                      <a:pt x="820" y="1715"/>
                    </a:lnTo>
                    <a:lnTo>
                      <a:pt x="830" y="1808"/>
                    </a:lnTo>
                    <a:lnTo>
                      <a:pt x="830" y="1911"/>
                    </a:lnTo>
                    <a:lnTo>
                      <a:pt x="830" y="2023"/>
                    </a:lnTo>
                    <a:lnTo>
                      <a:pt x="820" y="2125"/>
                    </a:lnTo>
                    <a:lnTo>
                      <a:pt x="820" y="2125"/>
                    </a:lnTo>
                    <a:lnTo>
                      <a:pt x="923" y="2079"/>
                    </a:lnTo>
                    <a:lnTo>
                      <a:pt x="1025" y="2004"/>
                    </a:lnTo>
                    <a:lnTo>
                      <a:pt x="1119" y="1911"/>
                    </a:lnTo>
                    <a:lnTo>
                      <a:pt x="1212" y="1799"/>
                    </a:lnTo>
                    <a:lnTo>
                      <a:pt x="1286" y="1678"/>
                    </a:lnTo>
                    <a:lnTo>
                      <a:pt x="1352" y="1538"/>
                    </a:lnTo>
                    <a:lnTo>
                      <a:pt x="1398" y="1380"/>
                    </a:lnTo>
                    <a:lnTo>
                      <a:pt x="1435" y="1212"/>
                    </a:lnTo>
                    <a:lnTo>
                      <a:pt x="1454" y="1110"/>
                    </a:lnTo>
                    <a:lnTo>
                      <a:pt x="1454" y="998"/>
                    </a:lnTo>
                    <a:lnTo>
                      <a:pt x="1454" y="895"/>
                    </a:lnTo>
                    <a:lnTo>
                      <a:pt x="1445" y="793"/>
                    </a:lnTo>
                    <a:lnTo>
                      <a:pt x="1435" y="690"/>
                    </a:lnTo>
                    <a:lnTo>
                      <a:pt x="1407" y="597"/>
                    </a:lnTo>
                    <a:lnTo>
                      <a:pt x="1379" y="504"/>
                    </a:lnTo>
                    <a:lnTo>
                      <a:pt x="1352" y="420"/>
                    </a:lnTo>
                    <a:lnTo>
                      <a:pt x="1314" y="345"/>
                    </a:lnTo>
                    <a:lnTo>
                      <a:pt x="1268" y="271"/>
                    </a:lnTo>
                    <a:lnTo>
                      <a:pt x="1212" y="206"/>
                    </a:lnTo>
                    <a:lnTo>
                      <a:pt x="1156" y="150"/>
                    </a:lnTo>
                    <a:lnTo>
                      <a:pt x="1100" y="103"/>
                    </a:lnTo>
                    <a:lnTo>
                      <a:pt x="1035" y="66"/>
                    </a:lnTo>
                    <a:lnTo>
                      <a:pt x="969" y="29"/>
                    </a:lnTo>
                    <a:lnTo>
                      <a:pt x="895" y="10"/>
                    </a:lnTo>
                    <a:lnTo>
                      <a:pt x="820"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5"/>
              <p:cNvSpPr/>
              <p:nvPr/>
            </p:nvSpPr>
            <p:spPr>
              <a:xfrm>
                <a:off x="937421" y="4932464"/>
                <a:ext cx="46994" cy="68825"/>
              </a:xfrm>
              <a:custGeom>
                <a:rect b="b" l="l" r="r" t="t"/>
                <a:pathLst>
                  <a:path extrusionOk="0" h="3263" w="2228">
                    <a:moveTo>
                      <a:pt x="970" y="1"/>
                    </a:moveTo>
                    <a:lnTo>
                      <a:pt x="858" y="10"/>
                    </a:lnTo>
                    <a:lnTo>
                      <a:pt x="746" y="47"/>
                    </a:lnTo>
                    <a:lnTo>
                      <a:pt x="644" y="85"/>
                    </a:lnTo>
                    <a:lnTo>
                      <a:pt x="541" y="150"/>
                    </a:lnTo>
                    <a:lnTo>
                      <a:pt x="457" y="224"/>
                    </a:lnTo>
                    <a:lnTo>
                      <a:pt x="373" y="308"/>
                    </a:lnTo>
                    <a:lnTo>
                      <a:pt x="299" y="401"/>
                    </a:lnTo>
                    <a:lnTo>
                      <a:pt x="224" y="513"/>
                    </a:lnTo>
                    <a:lnTo>
                      <a:pt x="168" y="634"/>
                    </a:lnTo>
                    <a:lnTo>
                      <a:pt x="112" y="765"/>
                    </a:lnTo>
                    <a:lnTo>
                      <a:pt x="75" y="895"/>
                    </a:lnTo>
                    <a:lnTo>
                      <a:pt x="38" y="1044"/>
                    </a:lnTo>
                    <a:lnTo>
                      <a:pt x="19" y="1194"/>
                    </a:lnTo>
                    <a:lnTo>
                      <a:pt x="10" y="1343"/>
                    </a:lnTo>
                    <a:lnTo>
                      <a:pt x="1" y="1510"/>
                    </a:lnTo>
                    <a:lnTo>
                      <a:pt x="19" y="1669"/>
                    </a:lnTo>
                    <a:lnTo>
                      <a:pt x="38" y="1837"/>
                    </a:lnTo>
                    <a:lnTo>
                      <a:pt x="66" y="2004"/>
                    </a:lnTo>
                    <a:lnTo>
                      <a:pt x="112" y="2153"/>
                    </a:lnTo>
                    <a:lnTo>
                      <a:pt x="159" y="2312"/>
                    </a:lnTo>
                    <a:lnTo>
                      <a:pt x="224" y="2452"/>
                    </a:lnTo>
                    <a:lnTo>
                      <a:pt x="290" y="2582"/>
                    </a:lnTo>
                    <a:lnTo>
                      <a:pt x="364" y="2703"/>
                    </a:lnTo>
                    <a:lnTo>
                      <a:pt x="448" y="2815"/>
                    </a:lnTo>
                    <a:lnTo>
                      <a:pt x="541" y="2918"/>
                    </a:lnTo>
                    <a:lnTo>
                      <a:pt x="634" y="3011"/>
                    </a:lnTo>
                    <a:lnTo>
                      <a:pt x="728" y="3085"/>
                    </a:lnTo>
                    <a:lnTo>
                      <a:pt x="830" y="3151"/>
                    </a:lnTo>
                    <a:lnTo>
                      <a:pt x="942" y="3197"/>
                    </a:lnTo>
                    <a:lnTo>
                      <a:pt x="1044" y="3234"/>
                    </a:lnTo>
                    <a:lnTo>
                      <a:pt x="1156" y="3253"/>
                    </a:lnTo>
                    <a:lnTo>
                      <a:pt x="1268" y="3262"/>
                    </a:lnTo>
                    <a:lnTo>
                      <a:pt x="1380" y="3244"/>
                    </a:lnTo>
                    <a:lnTo>
                      <a:pt x="1492" y="3216"/>
                    </a:lnTo>
                    <a:lnTo>
                      <a:pt x="1594" y="3179"/>
                    </a:lnTo>
                    <a:lnTo>
                      <a:pt x="1687" y="3113"/>
                    </a:lnTo>
                    <a:lnTo>
                      <a:pt x="1781" y="3039"/>
                    </a:lnTo>
                    <a:lnTo>
                      <a:pt x="1864" y="2955"/>
                    </a:lnTo>
                    <a:lnTo>
                      <a:pt x="1939" y="2862"/>
                    </a:lnTo>
                    <a:lnTo>
                      <a:pt x="2004" y="2750"/>
                    </a:lnTo>
                    <a:lnTo>
                      <a:pt x="2070" y="2629"/>
                    </a:lnTo>
                    <a:lnTo>
                      <a:pt x="2116" y="2498"/>
                    </a:lnTo>
                    <a:lnTo>
                      <a:pt x="2163" y="2368"/>
                    </a:lnTo>
                    <a:lnTo>
                      <a:pt x="2191" y="2219"/>
                    </a:lnTo>
                    <a:lnTo>
                      <a:pt x="2209" y="2070"/>
                    </a:lnTo>
                    <a:lnTo>
                      <a:pt x="2228" y="1920"/>
                    </a:lnTo>
                    <a:lnTo>
                      <a:pt x="2228" y="1753"/>
                    </a:lnTo>
                    <a:lnTo>
                      <a:pt x="2219" y="1594"/>
                    </a:lnTo>
                    <a:lnTo>
                      <a:pt x="2200" y="1427"/>
                    </a:lnTo>
                    <a:lnTo>
                      <a:pt x="2163" y="1259"/>
                    </a:lnTo>
                    <a:lnTo>
                      <a:pt x="2125" y="1100"/>
                    </a:lnTo>
                    <a:lnTo>
                      <a:pt x="2070" y="951"/>
                    </a:lnTo>
                    <a:lnTo>
                      <a:pt x="2014" y="811"/>
                    </a:lnTo>
                    <a:lnTo>
                      <a:pt x="1939" y="681"/>
                    </a:lnTo>
                    <a:lnTo>
                      <a:pt x="1864" y="560"/>
                    </a:lnTo>
                    <a:lnTo>
                      <a:pt x="1781" y="448"/>
                    </a:lnTo>
                    <a:lnTo>
                      <a:pt x="1697" y="346"/>
                    </a:lnTo>
                    <a:lnTo>
                      <a:pt x="1604" y="252"/>
                    </a:lnTo>
                    <a:lnTo>
                      <a:pt x="1501" y="178"/>
                    </a:lnTo>
                    <a:lnTo>
                      <a:pt x="1399" y="113"/>
                    </a:lnTo>
                    <a:lnTo>
                      <a:pt x="1296" y="66"/>
                    </a:lnTo>
                    <a:lnTo>
                      <a:pt x="1184" y="29"/>
                    </a:lnTo>
                    <a:lnTo>
                      <a:pt x="1082" y="10"/>
                    </a:lnTo>
                    <a:lnTo>
                      <a:pt x="970"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5"/>
              <p:cNvSpPr/>
              <p:nvPr/>
            </p:nvSpPr>
            <p:spPr>
              <a:xfrm>
                <a:off x="945479" y="4944065"/>
                <a:ext cx="30690" cy="44843"/>
              </a:xfrm>
              <a:custGeom>
                <a:rect b="b" l="l" r="r" t="t"/>
                <a:pathLst>
                  <a:path extrusionOk="0" h="2126" w="1455">
                    <a:moveTo>
                      <a:pt x="634" y="1"/>
                    </a:moveTo>
                    <a:lnTo>
                      <a:pt x="560" y="10"/>
                    </a:lnTo>
                    <a:lnTo>
                      <a:pt x="485" y="29"/>
                    </a:lnTo>
                    <a:lnTo>
                      <a:pt x="420" y="66"/>
                    </a:lnTo>
                    <a:lnTo>
                      <a:pt x="355" y="103"/>
                    </a:lnTo>
                    <a:lnTo>
                      <a:pt x="299" y="150"/>
                    </a:lnTo>
                    <a:lnTo>
                      <a:pt x="243" y="206"/>
                    </a:lnTo>
                    <a:lnTo>
                      <a:pt x="187" y="271"/>
                    </a:lnTo>
                    <a:lnTo>
                      <a:pt x="150" y="345"/>
                    </a:lnTo>
                    <a:lnTo>
                      <a:pt x="103" y="420"/>
                    </a:lnTo>
                    <a:lnTo>
                      <a:pt x="75" y="504"/>
                    </a:lnTo>
                    <a:lnTo>
                      <a:pt x="47" y="597"/>
                    </a:lnTo>
                    <a:lnTo>
                      <a:pt x="29" y="690"/>
                    </a:lnTo>
                    <a:lnTo>
                      <a:pt x="10" y="793"/>
                    </a:lnTo>
                    <a:lnTo>
                      <a:pt x="1" y="895"/>
                    </a:lnTo>
                    <a:lnTo>
                      <a:pt x="1" y="998"/>
                    </a:lnTo>
                    <a:lnTo>
                      <a:pt x="10" y="1110"/>
                    </a:lnTo>
                    <a:lnTo>
                      <a:pt x="19" y="1212"/>
                    </a:lnTo>
                    <a:lnTo>
                      <a:pt x="57" y="1380"/>
                    </a:lnTo>
                    <a:lnTo>
                      <a:pt x="103" y="1538"/>
                    </a:lnTo>
                    <a:lnTo>
                      <a:pt x="168" y="1678"/>
                    </a:lnTo>
                    <a:lnTo>
                      <a:pt x="243" y="1799"/>
                    </a:lnTo>
                    <a:lnTo>
                      <a:pt x="336" y="1911"/>
                    </a:lnTo>
                    <a:lnTo>
                      <a:pt x="429" y="2004"/>
                    </a:lnTo>
                    <a:lnTo>
                      <a:pt x="532" y="2079"/>
                    </a:lnTo>
                    <a:lnTo>
                      <a:pt x="634" y="2125"/>
                    </a:lnTo>
                    <a:lnTo>
                      <a:pt x="625" y="2023"/>
                    </a:lnTo>
                    <a:lnTo>
                      <a:pt x="625" y="1911"/>
                    </a:lnTo>
                    <a:lnTo>
                      <a:pt x="625" y="1808"/>
                    </a:lnTo>
                    <a:lnTo>
                      <a:pt x="634" y="1715"/>
                    </a:lnTo>
                    <a:lnTo>
                      <a:pt x="653" y="1622"/>
                    </a:lnTo>
                    <a:lnTo>
                      <a:pt x="672" y="1529"/>
                    </a:lnTo>
                    <a:lnTo>
                      <a:pt x="700" y="1436"/>
                    </a:lnTo>
                    <a:lnTo>
                      <a:pt x="737" y="1361"/>
                    </a:lnTo>
                    <a:lnTo>
                      <a:pt x="774" y="1287"/>
                    </a:lnTo>
                    <a:lnTo>
                      <a:pt x="821" y="1212"/>
                    </a:lnTo>
                    <a:lnTo>
                      <a:pt x="867" y="1156"/>
                    </a:lnTo>
                    <a:lnTo>
                      <a:pt x="923" y="1100"/>
                    </a:lnTo>
                    <a:lnTo>
                      <a:pt x="989" y="1054"/>
                    </a:lnTo>
                    <a:lnTo>
                      <a:pt x="1044" y="1016"/>
                    </a:lnTo>
                    <a:lnTo>
                      <a:pt x="1110" y="988"/>
                    </a:lnTo>
                    <a:lnTo>
                      <a:pt x="1184" y="970"/>
                    </a:lnTo>
                    <a:lnTo>
                      <a:pt x="1250" y="960"/>
                    </a:lnTo>
                    <a:lnTo>
                      <a:pt x="1324" y="960"/>
                    </a:lnTo>
                    <a:lnTo>
                      <a:pt x="1389" y="970"/>
                    </a:lnTo>
                    <a:lnTo>
                      <a:pt x="1455" y="988"/>
                    </a:lnTo>
                    <a:lnTo>
                      <a:pt x="1445" y="942"/>
                    </a:lnTo>
                    <a:lnTo>
                      <a:pt x="1427" y="839"/>
                    </a:lnTo>
                    <a:lnTo>
                      <a:pt x="1399" y="737"/>
                    </a:lnTo>
                    <a:lnTo>
                      <a:pt x="1361" y="634"/>
                    </a:lnTo>
                    <a:lnTo>
                      <a:pt x="1324" y="541"/>
                    </a:lnTo>
                    <a:lnTo>
                      <a:pt x="1277" y="457"/>
                    </a:lnTo>
                    <a:lnTo>
                      <a:pt x="1231" y="373"/>
                    </a:lnTo>
                    <a:lnTo>
                      <a:pt x="1175" y="299"/>
                    </a:lnTo>
                    <a:lnTo>
                      <a:pt x="1119" y="234"/>
                    </a:lnTo>
                    <a:lnTo>
                      <a:pt x="1054" y="168"/>
                    </a:lnTo>
                    <a:lnTo>
                      <a:pt x="989" y="122"/>
                    </a:lnTo>
                    <a:lnTo>
                      <a:pt x="923" y="75"/>
                    </a:lnTo>
                    <a:lnTo>
                      <a:pt x="849" y="47"/>
                    </a:lnTo>
                    <a:lnTo>
                      <a:pt x="784" y="19"/>
                    </a:lnTo>
                    <a:lnTo>
                      <a:pt x="709" y="10"/>
                    </a:lnTo>
                    <a:lnTo>
                      <a:pt x="634"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5"/>
              <p:cNvSpPr/>
              <p:nvPr/>
            </p:nvSpPr>
            <p:spPr>
              <a:xfrm>
                <a:off x="1057142" y="4971591"/>
                <a:ext cx="29888" cy="15946"/>
              </a:xfrm>
              <a:custGeom>
                <a:rect b="b" l="l" r="r" t="t"/>
                <a:pathLst>
                  <a:path extrusionOk="0" h="756" w="1417">
                    <a:moveTo>
                      <a:pt x="708" y="0"/>
                    </a:moveTo>
                    <a:lnTo>
                      <a:pt x="634" y="10"/>
                    </a:lnTo>
                    <a:lnTo>
                      <a:pt x="569" y="19"/>
                    </a:lnTo>
                    <a:lnTo>
                      <a:pt x="438" y="47"/>
                    </a:lnTo>
                    <a:lnTo>
                      <a:pt x="317" y="93"/>
                    </a:lnTo>
                    <a:lnTo>
                      <a:pt x="205" y="159"/>
                    </a:lnTo>
                    <a:lnTo>
                      <a:pt x="168" y="205"/>
                    </a:lnTo>
                    <a:lnTo>
                      <a:pt x="121" y="243"/>
                    </a:lnTo>
                    <a:lnTo>
                      <a:pt x="84" y="289"/>
                    </a:lnTo>
                    <a:lnTo>
                      <a:pt x="56" y="336"/>
                    </a:lnTo>
                    <a:lnTo>
                      <a:pt x="37" y="382"/>
                    </a:lnTo>
                    <a:lnTo>
                      <a:pt x="19" y="438"/>
                    </a:lnTo>
                    <a:lnTo>
                      <a:pt x="9" y="494"/>
                    </a:lnTo>
                    <a:lnTo>
                      <a:pt x="0" y="550"/>
                    </a:lnTo>
                    <a:lnTo>
                      <a:pt x="9" y="597"/>
                    </a:lnTo>
                    <a:lnTo>
                      <a:pt x="19" y="643"/>
                    </a:lnTo>
                    <a:lnTo>
                      <a:pt x="37" y="681"/>
                    </a:lnTo>
                    <a:lnTo>
                      <a:pt x="56" y="709"/>
                    </a:lnTo>
                    <a:lnTo>
                      <a:pt x="84" y="727"/>
                    </a:lnTo>
                    <a:lnTo>
                      <a:pt x="121" y="736"/>
                    </a:lnTo>
                    <a:lnTo>
                      <a:pt x="205" y="755"/>
                    </a:lnTo>
                    <a:lnTo>
                      <a:pt x="438" y="755"/>
                    </a:lnTo>
                    <a:lnTo>
                      <a:pt x="569" y="746"/>
                    </a:lnTo>
                    <a:lnTo>
                      <a:pt x="848" y="746"/>
                    </a:lnTo>
                    <a:lnTo>
                      <a:pt x="988" y="755"/>
                    </a:lnTo>
                    <a:lnTo>
                      <a:pt x="1212" y="755"/>
                    </a:lnTo>
                    <a:lnTo>
                      <a:pt x="1296" y="736"/>
                    </a:lnTo>
                    <a:lnTo>
                      <a:pt x="1333" y="727"/>
                    </a:lnTo>
                    <a:lnTo>
                      <a:pt x="1361" y="709"/>
                    </a:lnTo>
                    <a:lnTo>
                      <a:pt x="1389" y="681"/>
                    </a:lnTo>
                    <a:lnTo>
                      <a:pt x="1398" y="643"/>
                    </a:lnTo>
                    <a:lnTo>
                      <a:pt x="1417" y="597"/>
                    </a:lnTo>
                    <a:lnTo>
                      <a:pt x="1417" y="550"/>
                    </a:lnTo>
                    <a:lnTo>
                      <a:pt x="1417" y="494"/>
                    </a:lnTo>
                    <a:lnTo>
                      <a:pt x="1398" y="438"/>
                    </a:lnTo>
                    <a:lnTo>
                      <a:pt x="1389" y="382"/>
                    </a:lnTo>
                    <a:lnTo>
                      <a:pt x="1361" y="336"/>
                    </a:lnTo>
                    <a:lnTo>
                      <a:pt x="1333" y="289"/>
                    </a:lnTo>
                    <a:lnTo>
                      <a:pt x="1296" y="243"/>
                    </a:lnTo>
                    <a:lnTo>
                      <a:pt x="1258" y="205"/>
                    </a:lnTo>
                    <a:lnTo>
                      <a:pt x="1212" y="159"/>
                    </a:lnTo>
                    <a:lnTo>
                      <a:pt x="1109" y="93"/>
                    </a:lnTo>
                    <a:lnTo>
                      <a:pt x="988" y="47"/>
                    </a:lnTo>
                    <a:lnTo>
                      <a:pt x="848" y="19"/>
                    </a:lnTo>
                    <a:lnTo>
                      <a:pt x="783" y="10"/>
                    </a:lnTo>
                    <a:lnTo>
                      <a:pt x="70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5"/>
              <p:cNvSpPr/>
              <p:nvPr/>
            </p:nvSpPr>
            <p:spPr>
              <a:xfrm>
                <a:off x="941935" y="5344865"/>
                <a:ext cx="55473" cy="24594"/>
              </a:xfrm>
              <a:custGeom>
                <a:rect b="b" l="l" r="r" t="t"/>
                <a:pathLst>
                  <a:path extrusionOk="0" h="1166" w="2630">
                    <a:moveTo>
                      <a:pt x="1" y="1"/>
                    </a:moveTo>
                    <a:lnTo>
                      <a:pt x="1" y="1165"/>
                    </a:lnTo>
                    <a:lnTo>
                      <a:pt x="2629" y="1165"/>
                    </a:lnTo>
                    <a:lnTo>
                      <a:pt x="2629" y="1"/>
                    </a:lnTo>
                    <a:close/>
                  </a:path>
                </a:pathLst>
              </a:custGeom>
              <a:solidFill>
                <a:srgbClr val="ABC5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5"/>
              <p:cNvSpPr/>
              <p:nvPr/>
            </p:nvSpPr>
            <p:spPr>
              <a:xfrm>
                <a:off x="1165051" y="5344865"/>
                <a:ext cx="55642" cy="24594"/>
              </a:xfrm>
              <a:custGeom>
                <a:rect b="b" l="l" r="r" t="t"/>
                <a:pathLst>
                  <a:path extrusionOk="0" h="1166" w="2638">
                    <a:moveTo>
                      <a:pt x="0" y="1"/>
                    </a:moveTo>
                    <a:lnTo>
                      <a:pt x="0" y="1165"/>
                    </a:lnTo>
                    <a:lnTo>
                      <a:pt x="2638" y="1165"/>
                    </a:lnTo>
                    <a:lnTo>
                      <a:pt x="2638" y="1"/>
                    </a:lnTo>
                    <a:close/>
                  </a:path>
                </a:pathLst>
              </a:custGeom>
              <a:solidFill>
                <a:srgbClr val="ABC5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5"/>
              <p:cNvSpPr/>
              <p:nvPr/>
            </p:nvSpPr>
            <p:spPr>
              <a:xfrm>
                <a:off x="1061846" y="4815507"/>
                <a:ext cx="47205" cy="47205"/>
              </a:xfrm>
              <a:custGeom>
                <a:rect b="b" l="l" r="r" t="t"/>
                <a:pathLst>
                  <a:path extrusionOk="0" h="2238" w="2238">
                    <a:moveTo>
                      <a:pt x="1119" y="1"/>
                    </a:moveTo>
                    <a:lnTo>
                      <a:pt x="1007" y="10"/>
                    </a:lnTo>
                    <a:lnTo>
                      <a:pt x="895" y="19"/>
                    </a:lnTo>
                    <a:lnTo>
                      <a:pt x="784" y="47"/>
                    </a:lnTo>
                    <a:lnTo>
                      <a:pt x="681" y="85"/>
                    </a:lnTo>
                    <a:lnTo>
                      <a:pt x="588" y="141"/>
                    </a:lnTo>
                    <a:lnTo>
                      <a:pt x="495" y="196"/>
                    </a:lnTo>
                    <a:lnTo>
                      <a:pt x="411" y="252"/>
                    </a:lnTo>
                    <a:lnTo>
                      <a:pt x="327" y="327"/>
                    </a:lnTo>
                    <a:lnTo>
                      <a:pt x="262" y="411"/>
                    </a:lnTo>
                    <a:lnTo>
                      <a:pt x="196" y="495"/>
                    </a:lnTo>
                    <a:lnTo>
                      <a:pt x="141" y="588"/>
                    </a:lnTo>
                    <a:lnTo>
                      <a:pt x="94" y="681"/>
                    </a:lnTo>
                    <a:lnTo>
                      <a:pt x="57" y="784"/>
                    </a:lnTo>
                    <a:lnTo>
                      <a:pt x="29" y="895"/>
                    </a:lnTo>
                    <a:lnTo>
                      <a:pt x="10" y="1007"/>
                    </a:lnTo>
                    <a:lnTo>
                      <a:pt x="1" y="1119"/>
                    </a:lnTo>
                    <a:lnTo>
                      <a:pt x="10" y="1231"/>
                    </a:lnTo>
                    <a:lnTo>
                      <a:pt x="29" y="1343"/>
                    </a:lnTo>
                    <a:lnTo>
                      <a:pt x="57" y="1455"/>
                    </a:lnTo>
                    <a:lnTo>
                      <a:pt x="94" y="1557"/>
                    </a:lnTo>
                    <a:lnTo>
                      <a:pt x="141" y="1650"/>
                    </a:lnTo>
                    <a:lnTo>
                      <a:pt x="196" y="1743"/>
                    </a:lnTo>
                    <a:lnTo>
                      <a:pt x="262" y="1827"/>
                    </a:lnTo>
                    <a:lnTo>
                      <a:pt x="327" y="1911"/>
                    </a:lnTo>
                    <a:lnTo>
                      <a:pt x="411" y="1976"/>
                    </a:lnTo>
                    <a:lnTo>
                      <a:pt x="495" y="2042"/>
                    </a:lnTo>
                    <a:lnTo>
                      <a:pt x="588" y="2098"/>
                    </a:lnTo>
                    <a:lnTo>
                      <a:pt x="681" y="2144"/>
                    </a:lnTo>
                    <a:lnTo>
                      <a:pt x="784" y="2181"/>
                    </a:lnTo>
                    <a:lnTo>
                      <a:pt x="895" y="2209"/>
                    </a:lnTo>
                    <a:lnTo>
                      <a:pt x="1007" y="2228"/>
                    </a:lnTo>
                    <a:lnTo>
                      <a:pt x="1119" y="2237"/>
                    </a:lnTo>
                    <a:lnTo>
                      <a:pt x="1231" y="2228"/>
                    </a:lnTo>
                    <a:lnTo>
                      <a:pt x="1343" y="2209"/>
                    </a:lnTo>
                    <a:lnTo>
                      <a:pt x="1455" y="2181"/>
                    </a:lnTo>
                    <a:lnTo>
                      <a:pt x="1557" y="2144"/>
                    </a:lnTo>
                    <a:lnTo>
                      <a:pt x="1650" y="2098"/>
                    </a:lnTo>
                    <a:lnTo>
                      <a:pt x="1743" y="2042"/>
                    </a:lnTo>
                    <a:lnTo>
                      <a:pt x="1827" y="1976"/>
                    </a:lnTo>
                    <a:lnTo>
                      <a:pt x="1911" y="1911"/>
                    </a:lnTo>
                    <a:lnTo>
                      <a:pt x="1986" y="1827"/>
                    </a:lnTo>
                    <a:lnTo>
                      <a:pt x="2042" y="1743"/>
                    </a:lnTo>
                    <a:lnTo>
                      <a:pt x="2098" y="1650"/>
                    </a:lnTo>
                    <a:lnTo>
                      <a:pt x="2144" y="1557"/>
                    </a:lnTo>
                    <a:lnTo>
                      <a:pt x="2191" y="1455"/>
                    </a:lnTo>
                    <a:lnTo>
                      <a:pt x="2209" y="1343"/>
                    </a:lnTo>
                    <a:lnTo>
                      <a:pt x="2228" y="1231"/>
                    </a:lnTo>
                    <a:lnTo>
                      <a:pt x="2237" y="1119"/>
                    </a:lnTo>
                    <a:lnTo>
                      <a:pt x="2228" y="1007"/>
                    </a:lnTo>
                    <a:lnTo>
                      <a:pt x="2209" y="895"/>
                    </a:lnTo>
                    <a:lnTo>
                      <a:pt x="2191" y="784"/>
                    </a:lnTo>
                    <a:lnTo>
                      <a:pt x="2144" y="681"/>
                    </a:lnTo>
                    <a:lnTo>
                      <a:pt x="2098" y="588"/>
                    </a:lnTo>
                    <a:lnTo>
                      <a:pt x="2042" y="495"/>
                    </a:lnTo>
                    <a:lnTo>
                      <a:pt x="1986" y="411"/>
                    </a:lnTo>
                    <a:lnTo>
                      <a:pt x="1911" y="327"/>
                    </a:lnTo>
                    <a:lnTo>
                      <a:pt x="1827" y="252"/>
                    </a:lnTo>
                    <a:lnTo>
                      <a:pt x="1743" y="196"/>
                    </a:lnTo>
                    <a:lnTo>
                      <a:pt x="1650" y="141"/>
                    </a:lnTo>
                    <a:lnTo>
                      <a:pt x="1557" y="85"/>
                    </a:lnTo>
                    <a:lnTo>
                      <a:pt x="1455" y="47"/>
                    </a:lnTo>
                    <a:lnTo>
                      <a:pt x="1343" y="19"/>
                    </a:lnTo>
                    <a:lnTo>
                      <a:pt x="1231" y="10"/>
                    </a:lnTo>
                    <a:lnTo>
                      <a:pt x="1119" y="1"/>
                    </a:lnTo>
                    <a:close/>
                  </a:path>
                </a:pathLst>
              </a:custGeom>
              <a:solidFill>
                <a:srgbClr val="3232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5"/>
              <p:cNvSpPr/>
              <p:nvPr/>
            </p:nvSpPr>
            <p:spPr>
              <a:xfrm>
                <a:off x="1106077" y="5327970"/>
                <a:ext cx="118751" cy="124446"/>
              </a:xfrm>
              <a:custGeom>
                <a:rect b="b" l="l" r="r" t="t"/>
                <a:pathLst>
                  <a:path extrusionOk="0" h="5900" w="5630">
                    <a:moveTo>
                      <a:pt x="4120" y="0"/>
                    </a:moveTo>
                    <a:lnTo>
                      <a:pt x="3999" y="19"/>
                    </a:lnTo>
                    <a:lnTo>
                      <a:pt x="3868" y="37"/>
                    </a:lnTo>
                    <a:lnTo>
                      <a:pt x="3747" y="65"/>
                    </a:lnTo>
                    <a:lnTo>
                      <a:pt x="3617" y="103"/>
                    </a:lnTo>
                    <a:lnTo>
                      <a:pt x="3486" y="140"/>
                    </a:lnTo>
                    <a:lnTo>
                      <a:pt x="3216" y="242"/>
                    </a:lnTo>
                    <a:lnTo>
                      <a:pt x="2946" y="373"/>
                    </a:lnTo>
                    <a:lnTo>
                      <a:pt x="2675" y="522"/>
                    </a:lnTo>
                    <a:lnTo>
                      <a:pt x="2405" y="690"/>
                    </a:lnTo>
                    <a:lnTo>
                      <a:pt x="2135" y="885"/>
                    </a:lnTo>
                    <a:lnTo>
                      <a:pt x="1865" y="1109"/>
                    </a:lnTo>
                    <a:lnTo>
                      <a:pt x="1604" y="1351"/>
                    </a:lnTo>
                    <a:lnTo>
                      <a:pt x="1352" y="1612"/>
                    </a:lnTo>
                    <a:lnTo>
                      <a:pt x="1119" y="1892"/>
                    </a:lnTo>
                    <a:lnTo>
                      <a:pt x="895" y="2172"/>
                    </a:lnTo>
                    <a:lnTo>
                      <a:pt x="700" y="2451"/>
                    </a:lnTo>
                    <a:lnTo>
                      <a:pt x="532" y="2740"/>
                    </a:lnTo>
                    <a:lnTo>
                      <a:pt x="383" y="3029"/>
                    </a:lnTo>
                    <a:lnTo>
                      <a:pt x="262" y="3308"/>
                    </a:lnTo>
                    <a:lnTo>
                      <a:pt x="159" y="3588"/>
                    </a:lnTo>
                    <a:lnTo>
                      <a:pt x="85" y="3868"/>
                    </a:lnTo>
                    <a:lnTo>
                      <a:pt x="47" y="3998"/>
                    </a:lnTo>
                    <a:lnTo>
                      <a:pt x="29" y="4129"/>
                    </a:lnTo>
                    <a:lnTo>
                      <a:pt x="10" y="4259"/>
                    </a:lnTo>
                    <a:lnTo>
                      <a:pt x="1" y="4389"/>
                    </a:lnTo>
                    <a:lnTo>
                      <a:pt x="1" y="4511"/>
                    </a:lnTo>
                    <a:lnTo>
                      <a:pt x="1" y="4632"/>
                    </a:lnTo>
                    <a:lnTo>
                      <a:pt x="10" y="4744"/>
                    </a:lnTo>
                    <a:lnTo>
                      <a:pt x="29" y="4855"/>
                    </a:lnTo>
                    <a:lnTo>
                      <a:pt x="57" y="4967"/>
                    </a:lnTo>
                    <a:lnTo>
                      <a:pt x="85" y="5070"/>
                    </a:lnTo>
                    <a:lnTo>
                      <a:pt x="122" y="5163"/>
                    </a:lnTo>
                    <a:lnTo>
                      <a:pt x="159" y="5256"/>
                    </a:lnTo>
                    <a:lnTo>
                      <a:pt x="215" y="5349"/>
                    </a:lnTo>
                    <a:lnTo>
                      <a:pt x="271" y="5433"/>
                    </a:lnTo>
                    <a:lnTo>
                      <a:pt x="336" y="5508"/>
                    </a:lnTo>
                    <a:lnTo>
                      <a:pt x="411" y="5582"/>
                    </a:lnTo>
                    <a:lnTo>
                      <a:pt x="485" y="5648"/>
                    </a:lnTo>
                    <a:lnTo>
                      <a:pt x="569" y="5704"/>
                    </a:lnTo>
                    <a:lnTo>
                      <a:pt x="662" y="5759"/>
                    </a:lnTo>
                    <a:lnTo>
                      <a:pt x="756" y="5797"/>
                    </a:lnTo>
                    <a:lnTo>
                      <a:pt x="849" y="5834"/>
                    </a:lnTo>
                    <a:lnTo>
                      <a:pt x="951" y="5862"/>
                    </a:lnTo>
                    <a:lnTo>
                      <a:pt x="1054" y="5881"/>
                    </a:lnTo>
                    <a:lnTo>
                      <a:pt x="1166" y="5899"/>
                    </a:lnTo>
                    <a:lnTo>
                      <a:pt x="1399" y="5899"/>
                    </a:lnTo>
                    <a:lnTo>
                      <a:pt x="1520" y="5890"/>
                    </a:lnTo>
                    <a:lnTo>
                      <a:pt x="1641" y="5881"/>
                    </a:lnTo>
                    <a:lnTo>
                      <a:pt x="1762" y="5862"/>
                    </a:lnTo>
                    <a:lnTo>
                      <a:pt x="1892" y="5834"/>
                    </a:lnTo>
                    <a:lnTo>
                      <a:pt x="2014" y="5797"/>
                    </a:lnTo>
                    <a:lnTo>
                      <a:pt x="2144" y="5759"/>
                    </a:lnTo>
                    <a:lnTo>
                      <a:pt x="2414" y="5657"/>
                    </a:lnTo>
                    <a:lnTo>
                      <a:pt x="2685" y="5526"/>
                    </a:lnTo>
                    <a:lnTo>
                      <a:pt x="2955" y="5377"/>
                    </a:lnTo>
                    <a:lnTo>
                      <a:pt x="3225" y="5210"/>
                    </a:lnTo>
                    <a:lnTo>
                      <a:pt x="3495" y="5005"/>
                    </a:lnTo>
                    <a:lnTo>
                      <a:pt x="3766" y="4790"/>
                    </a:lnTo>
                    <a:lnTo>
                      <a:pt x="4027" y="4548"/>
                    </a:lnTo>
                    <a:lnTo>
                      <a:pt x="4278" y="4287"/>
                    </a:lnTo>
                    <a:lnTo>
                      <a:pt x="4521" y="4007"/>
                    </a:lnTo>
                    <a:lnTo>
                      <a:pt x="4735" y="3728"/>
                    </a:lnTo>
                    <a:lnTo>
                      <a:pt x="4931" y="3439"/>
                    </a:lnTo>
                    <a:lnTo>
                      <a:pt x="5098" y="3159"/>
                    </a:lnTo>
                    <a:lnTo>
                      <a:pt x="5247" y="2870"/>
                    </a:lnTo>
                    <a:lnTo>
                      <a:pt x="5378" y="2582"/>
                    </a:lnTo>
                    <a:lnTo>
                      <a:pt x="5471" y="2302"/>
                    </a:lnTo>
                    <a:lnTo>
                      <a:pt x="5555" y="2032"/>
                    </a:lnTo>
                    <a:lnTo>
                      <a:pt x="5583" y="1901"/>
                    </a:lnTo>
                    <a:lnTo>
                      <a:pt x="5602" y="1771"/>
                    </a:lnTo>
                    <a:lnTo>
                      <a:pt x="5620" y="1640"/>
                    </a:lnTo>
                    <a:lnTo>
                      <a:pt x="5630" y="1510"/>
                    </a:lnTo>
                    <a:lnTo>
                      <a:pt x="5630" y="1389"/>
                    </a:lnTo>
                    <a:lnTo>
                      <a:pt x="5630" y="1268"/>
                    </a:lnTo>
                    <a:lnTo>
                      <a:pt x="5620" y="1156"/>
                    </a:lnTo>
                    <a:lnTo>
                      <a:pt x="5602" y="1044"/>
                    </a:lnTo>
                    <a:lnTo>
                      <a:pt x="5583" y="932"/>
                    </a:lnTo>
                    <a:lnTo>
                      <a:pt x="5546" y="830"/>
                    </a:lnTo>
                    <a:lnTo>
                      <a:pt x="5508" y="736"/>
                    </a:lnTo>
                    <a:lnTo>
                      <a:pt x="5471" y="634"/>
                    </a:lnTo>
                    <a:lnTo>
                      <a:pt x="5415" y="550"/>
                    </a:lnTo>
                    <a:lnTo>
                      <a:pt x="5359" y="466"/>
                    </a:lnTo>
                    <a:lnTo>
                      <a:pt x="5294" y="392"/>
                    </a:lnTo>
                    <a:lnTo>
                      <a:pt x="5219" y="317"/>
                    </a:lnTo>
                    <a:lnTo>
                      <a:pt x="5145" y="252"/>
                    </a:lnTo>
                    <a:lnTo>
                      <a:pt x="5061" y="196"/>
                    </a:lnTo>
                    <a:lnTo>
                      <a:pt x="4977" y="140"/>
                    </a:lnTo>
                    <a:lnTo>
                      <a:pt x="4884" y="103"/>
                    </a:lnTo>
                    <a:lnTo>
                      <a:pt x="4781" y="65"/>
                    </a:lnTo>
                    <a:lnTo>
                      <a:pt x="4679" y="37"/>
                    </a:lnTo>
                    <a:lnTo>
                      <a:pt x="4576" y="19"/>
                    </a:lnTo>
                    <a:lnTo>
                      <a:pt x="44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5"/>
              <p:cNvSpPr/>
              <p:nvPr/>
            </p:nvSpPr>
            <p:spPr>
              <a:xfrm>
                <a:off x="1119260" y="5331492"/>
                <a:ext cx="202467" cy="191689"/>
              </a:xfrm>
              <a:custGeom>
                <a:rect b="b" l="l" r="r" t="t"/>
                <a:pathLst>
                  <a:path extrusionOk="0" h="9088" w="9599">
                    <a:moveTo>
                      <a:pt x="5359" y="1"/>
                    </a:moveTo>
                    <a:lnTo>
                      <a:pt x="4846" y="10"/>
                    </a:lnTo>
                    <a:lnTo>
                      <a:pt x="4306" y="38"/>
                    </a:lnTo>
                    <a:lnTo>
                      <a:pt x="3746" y="85"/>
                    </a:lnTo>
                    <a:lnTo>
                      <a:pt x="3644" y="113"/>
                    </a:lnTo>
                    <a:lnTo>
                      <a:pt x="3374" y="197"/>
                    </a:lnTo>
                    <a:lnTo>
                      <a:pt x="3187" y="271"/>
                    </a:lnTo>
                    <a:lnTo>
                      <a:pt x="2964" y="355"/>
                    </a:lnTo>
                    <a:lnTo>
                      <a:pt x="2721" y="467"/>
                    </a:lnTo>
                    <a:lnTo>
                      <a:pt x="2470" y="597"/>
                    </a:lnTo>
                    <a:lnTo>
                      <a:pt x="2199" y="756"/>
                    </a:lnTo>
                    <a:lnTo>
                      <a:pt x="1920" y="942"/>
                    </a:lnTo>
                    <a:lnTo>
                      <a:pt x="1771" y="1045"/>
                    </a:lnTo>
                    <a:lnTo>
                      <a:pt x="1631" y="1147"/>
                    </a:lnTo>
                    <a:lnTo>
                      <a:pt x="1491" y="1268"/>
                    </a:lnTo>
                    <a:lnTo>
                      <a:pt x="1351" y="1389"/>
                    </a:lnTo>
                    <a:lnTo>
                      <a:pt x="1212" y="1520"/>
                    </a:lnTo>
                    <a:lnTo>
                      <a:pt x="1081" y="1660"/>
                    </a:lnTo>
                    <a:lnTo>
                      <a:pt x="951" y="1799"/>
                    </a:lnTo>
                    <a:lnTo>
                      <a:pt x="820" y="1958"/>
                    </a:lnTo>
                    <a:lnTo>
                      <a:pt x="699" y="2116"/>
                    </a:lnTo>
                    <a:lnTo>
                      <a:pt x="578" y="2284"/>
                    </a:lnTo>
                    <a:lnTo>
                      <a:pt x="466" y="2470"/>
                    </a:lnTo>
                    <a:lnTo>
                      <a:pt x="354" y="2657"/>
                    </a:lnTo>
                    <a:lnTo>
                      <a:pt x="270" y="2825"/>
                    </a:lnTo>
                    <a:lnTo>
                      <a:pt x="196" y="2983"/>
                    </a:lnTo>
                    <a:lnTo>
                      <a:pt x="140" y="3141"/>
                    </a:lnTo>
                    <a:lnTo>
                      <a:pt x="84" y="3291"/>
                    </a:lnTo>
                    <a:lnTo>
                      <a:pt x="47" y="3440"/>
                    </a:lnTo>
                    <a:lnTo>
                      <a:pt x="28" y="3589"/>
                    </a:lnTo>
                    <a:lnTo>
                      <a:pt x="9" y="3729"/>
                    </a:lnTo>
                    <a:lnTo>
                      <a:pt x="0" y="3859"/>
                    </a:lnTo>
                    <a:lnTo>
                      <a:pt x="9" y="3990"/>
                    </a:lnTo>
                    <a:lnTo>
                      <a:pt x="19" y="4111"/>
                    </a:lnTo>
                    <a:lnTo>
                      <a:pt x="47" y="4232"/>
                    </a:lnTo>
                    <a:lnTo>
                      <a:pt x="75" y="4344"/>
                    </a:lnTo>
                    <a:lnTo>
                      <a:pt x="121" y="4446"/>
                    </a:lnTo>
                    <a:lnTo>
                      <a:pt x="168" y="4549"/>
                    </a:lnTo>
                    <a:lnTo>
                      <a:pt x="224" y="4651"/>
                    </a:lnTo>
                    <a:lnTo>
                      <a:pt x="289" y="4735"/>
                    </a:lnTo>
                    <a:lnTo>
                      <a:pt x="363" y="4819"/>
                    </a:lnTo>
                    <a:lnTo>
                      <a:pt x="447" y="4903"/>
                    </a:lnTo>
                    <a:lnTo>
                      <a:pt x="531" y="4977"/>
                    </a:lnTo>
                    <a:lnTo>
                      <a:pt x="624" y="5043"/>
                    </a:lnTo>
                    <a:lnTo>
                      <a:pt x="718" y="5108"/>
                    </a:lnTo>
                    <a:lnTo>
                      <a:pt x="820" y="5154"/>
                    </a:lnTo>
                    <a:lnTo>
                      <a:pt x="932" y="5210"/>
                    </a:lnTo>
                    <a:lnTo>
                      <a:pt x="1044" y="5248"/>
                    </a:lnTo>
                    <a:lnTo>
                      <a:pt x="1165" y="5285"/>
                    </a:lnTo>
                    <a:lnTo>
                      <a:pt x="1286" y="5313"/>
                    </a:lnTo>
                    <a:lnTo>
                      <a:pt x="1417" y="5331"/>
                    </a:lnTo>
                    <a:lnTo>
                      <a:pt x="1547" y="5350"/>
                    </a:lnTo>
                    <a:lnTo>
                      <a:pt x="1678" y="5359"/>
                    </a:lnTo>
                    <a:lnTo>
                      <a:pt x="1957" y="5359"/>
                    </a:lnTo>
                    <a:lnTo>
                      <a:pt x="2097" y="5341"/>
                    </a:lnTo>
                    <a:lnTo>
                      <a:pt x="2507" y="5294"/>
                    </a:lnTo>
                    <a:lnTo>
                      <a:pt x="2880" y="5238"/>
                    </a:lnTo>
                    <a:lnTo>
                      <a:pt x="3225" y="5182"/>
                    </a:lnTo>
                    <a:lnTo>
                      <a:pt x="3532" y="5126"/>
                    </a:lnTo>
                    <a:lnTo>
                      <a:pt x="3802" y="5071"/>
                    </a:lnTo>
                    <a:lnTo>
                      <a:pt x="4045" y="5005"/>
                    </a:lnTo>
                    <a:lnTo>
                      <a:pt x="4250" y="4949"/>
                    </a:lnTo>
                    <a:lnTo>
                      <a:pt x="4436" y="4903"/>
                    </a:lnTo>
                    <a:lnTo>
                      <a:pt x="4716" y="4800"/>
                    </a:lnTo>
                    <a:lnTo>
                      <a:pt x="4902" y="4726"/>
                    </a:lnTo>
                    <a:lnTo>
                      <a:pt x="5014" y="4670"/>
                    </a:lnTo>
                    <a:lnTo>
                      <a:pt x="5042" y="4651"/>
                    </a:lnTo>
                    <a:lnTo>
                      <a:pt x="4986" y="4698"/>
                    </a:lnTo>
                    <a:lnTo>
                      <a:pt x="4921" y="4754"/>
                    </a:lnTo>
                    <a:lnTo>
                      <a:pt x="4827" y="4847"/>
                    </a:lnTo>
                    <a:lnTo>
                      <a:pt x="4725" y="4968"/>
                    </a:lnTo>
                    <a:lnTo>
                      <a:pt x="4613" y="5117"/>
                    </a:lnTo>
                    <a:lnTo>
                      <a:pt x="4492" y="5304"/>
                    </a:lnTo>
                    <a:lnTo>
                      <a:pt x="4361" y="5537"/>
                    </a:lnTo>
                    <a:lnTo>
                      <a:pt x="4240" y="5807"/>
                    </a:lnTo>
                    <a:lnTo>
                      <a:pt x="4184" y="5956"/>
                    </a:lnTo>
                    <a:lnTo>
                      <a:pt x="4119" y="6124"/>
                    </a:lnTo>
                    <a:lnTo>
                      <a:pt x="4063" y="6291"/>
                    </a:lnTo>
                    <a:lnTo>
                      <a:pt x="4007" y="6478"/>
                    </a:lnTo>
                    <a:lnTo>
                      <a:pt x="3961" y="6683"/>
                    </a:lnTo>
                    <a:lnTo>
                      <a:pt x="3914" y="6888"/>
                    </a:lnTo>
                    <a:lnTo>
                      <a:pt x="3868" y="7121"/>
                    </a:lnTo>
                    <a:lnTo>
                      <a:pt x="3830" y="7354"/>
                    </a:lnTo>
                    <a:lnTo>
                      <a:pt x="3802" y="7605"/>
                    </a:lnTo>
                    <a:lnTo>
                      <a:pt x="3774" y="7876"/>
                    </a:lnTo>
                    <a:lnTo>
                      <a:pt x="3756" y="8155"/>
                    </a:lnTo>
                    <a:lnTo>
                      <a:pt x="3737" y="8453"/>
                    </a:lnTo>
                    <a:lnTo>
                      <a:pt x="3737" y="8761"/>
                    </a:lnTo>
                    <a:lnTo>
                      <a:pt x="3737" y="9087"/>
                    </a:lnTo>
                    <a:lnTo>
                      <a:pt x="6365" y="8584"/>
                    </a:lnTo>
                    <a:lnTo>
                      <a:pt x="6859" y="8043"/>
                    </a:lnTo>
                    <a:lnTo>
                      <a:pt x="7092" y="7773"/>
                    </a:lnTo>
                    <a:lnTo>
                      <a:pt x="7316" y="7512"/>
                    </a:lnTo>
                    <a:lnTo>
                      <a:pt x="7530" y="7251"/>
                    </a:lnTo>
                    <a:lnTo>
                      <a:pt x="7726" y="7000"/>
                    </a:lnTo>
                    <a:lnTo>
                      <a:pt x="7912" y="6748"/>
                    </a:lnTo>
                    <a:lnTo>
                      <a:pt x="8099" y="6506"/>
                    </a:lnTo>
                    <a:lnTo>
                      <a:pt x="8266" y="6263"/>
                    </a:lnTo>
                    <a:lnTo>
                      <a:pt x="8425" y="6021"/>
                    </a:lnTo>
                    <a:lnTo>
                      <a:pt x="8565" y="5788"/>
                    </a:lnTo>
                    <a:lnTo>
                      <a:pt x="8704" y="5564"/>
                    </a:lnTo>
                    <a:lnTo>
                      <a:pt x="8835" y="5341"/>
                    </a:lnTo>
                    <a:lnTo>
                      <a:pt x="8947" y="5117"/>
                    </a:lnTo>
                    <a:lnTo>
                      <a:pt x="9058" y="4903"/>
                    </a:lnTo>
                    <a:lnTo>
                      <a:pt x="9152" y="4688"/>
                    </a:lnTo>
                    <a:lnTo>
                      <a:pt x="9245" y="4483"/>
                    </a:lnTo>
                    <a:lnTo>
                      <a:pt x="9319" y="4278"/>
                    </a:lnTo>
                    <a:lnTo>
                      <a:pt x="9385" y="4073"/>
                    </a:lnTo>
                    <a:lnTo>
                      <a:pt x="9450" y="3878"/>
                    </a:lnTo>
                    <a:lnTo>
                      <a:pt x="9496" y="3691"/>
                    </a:lnTo>
                    <a:lnTo>
                      <a:pt x="9534" y="3505"/>
                    </a:lnTo>
                    <a:lnTo>
                      <a:pt x="9562" y="3319"/>
                    </a:lnTo>
                    <a:lnTo>
                      <a:pt x="9590" y="3141"/>
                    </a:lnTo>
                    <a:lnTo>
                      <a:pt x="9599" y="2974"/>
                    </a:lnTo>
                    <a:lnTo>
                      <a:pt x="9599" y="2806"/>
                    </a:lnTo>
                    <a:lnTo>
                      <a:pt x="9590" y="2638"/>
                    </a:lnTo>
                    <a:lnTo>
                      <a:pt x="9580" y="2480"/>
                    </a:lnTo>
                    <a:lnTo>
                      <a:pt x="9552" y="2321"/>
                    </a:lnTo>
                    <a:lnTo>
                      <a:pt x="9524" y="2172"/>
                    </a:lnTo>
                    <a:lnTo>
                      <a:pt x="9478" y="2032"/>
                    </a:lnTo>
                    <a:lnTo>
                      <a:pt x="9431" y="1893"/>
                    </a:lnTo>
                    <a:lnTo>
                      <a:pt x="9375" y="1753"/>
                    </a:lnTo>
                    <a:lnTo>
                      <a:pt x="9301" y="1622"/>
                    </a:lnTo>
                    <a:lnTo>
                      <a:pt x="9226" y="1501"/>
                    </a:lnTo>
                    <a:lnTo>
                      <a:pt x="9142" y="1380"/>
                    </a:lnTo>
                    <a:lnTo>
                      <a:pt x="9049" y="1259"/>
                    </a:lnTo>
                    <a:lnTo>
                      <a:pt x="8947" y="1147"/>
                    </a:lnTo>
                    <a:lnTo>
                      <a:pt x="8844" y="1045"/>
                    </a:lnTo>
                    <a:lnTo>
                      <a:pt x="8723" y="942"/>
                    </a:lnTo>
                    <a:lnTo>
                      <a:pt x="8602" y="849"/>
                    </a:lnTo>
                    <a:lnTo>
                      <a:pt x="8471" y="756"/>
                    </a:lnTo>
                    <a:lnTo>
                      <a:pt x="8332" y="663"/>
                    </a:lnTo>
                    <a:lnTo>
                      <a:pt x="8182" y="588"/>
                    </a:lnTo>
                    <a:lnTo>
                      <a:pt x="8024" y="513"/>
                    </a:lnTo>
                    <a:lnTo>
                      <a:pt x="7866" y="439"/>
                    </a:lnTo>
                    <a:lnTo>
                      <a:pt x="7698" y="374"/>
                    </a:lnTo>
                    <a:lnTo>
                      <a:pt x="7521" y="318"/>
                    </a:lnTo>
                    <a:lnTo>
                      <a:pt x="7334" y="262"/>
                    </a:lnTo>
                    <a:lnTo>
                      <a:pt x="7139" y="206"/>
                    </a:lnTo>
                    <a:lnTo>
                      <a:pt x="6943" y="159"/>
                    </a:lnTo>
                    <a:lnTo>
                      <a:pt x="6738" y="122"/>
                    </a:lnTo>
                    <a:lnTo>
                      <a:pt x="6524" y="94"/>
                    </a:lnTo>
                    <a:lnTo>
                      <a:pt x="6300" y="66"/>
                    </a:lnTo>
                    <a:lnTo>
                      <a:pt x="6076" y="38"/>
                    </a:lnTo>
                    <a:lnTo>
                      <a:pt x="5843" y="19"/>
                    </a:lnTo>
                    <a:lnTo>
                      <a:pt x="5601" y="10"/>
                    </a:lnTo>
                    <a:lnTo>
                      <a:pt x="5359"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5"/>
              <p:cNvSpPr/>
              <p:nvPr/>
            </p:nvSpPr>
            <p:spPr>
              <a:xfrm>
                <a:off x="1209873" y="5470872"/>
                <a:ext cx="76671" cy="44632"/>
              </a:xfrm>
              <a:custGeom>
                <a:rect b="b" l="l" r="r" t="t"/>
                <a:pathLst>
                  <a:path extrusionOk="0" h="2116" w="3635">
                    <a:moveTo>
                      <a:pt x="2787" y="0"/>
                    </a:moveTo>
                    <a:lnTo>
                      <a:pt x="2600" y="10"/>
                    </a:lnTo>
                    <a:lnTo>
                      <a:pt x="2414" y="38"/>
                    </a:lnTo>
                    <a:lnTo>
                      <a:pt x="2228" y="75"/>
                    </a:lnTo>
                    <a:lnTo>
                      <a:pt x="2060" y="131"/>
                    </a:lnTo>
                    <a:lnTo>
                      <a:pt x="1892" y="196"/>
                    </a:lnTo>
                    <a:lnTo>
                      <a:pt x="1734" y="270"/>
                    </a:lnTo>
                    <a:lnTo>
                      <a:pt x="1575" y="345"/>
                    </a:lnTo>
                    <a:lnTo>
                      <a:pt x="1435" y="438"/>
                    </a:lnTo>
                    <a:lnTo>
                      <a:pt x="1296" y="531"/>
                    </a:lnTo>
                    <a:lnTo>
                      <a:pt x="1165" y="634"/>
                    </a:lnTo>
                    <a:lnTo>
                      <a:pt x="1035" y="736"/>
                    </a:lnTo>
                    <a:lnTo>
                      <a:pt x="923" y="848"/>
                    </a:lnTo>
                    <a:lnTo>
                      <a:pt x="811" y="960"/>
                    </a:lnTo>
                    <a:lnTo>
                      <a:pt x="709" y="1072"/>
                    </a:lnTo>
                    <a:lnTo>
                      <a:pt x="522" y="1296"/>
                    </a:lnTo>
                    <a:lnTo>
                      <a:pt x="364" y="1510"/>
                    </a:lnTo>
                    <a:lnTo>
                      <a:pt x="233" y="1706"/>
                    </a:lnTo>
                    <a:lnTo>
                      <a:pt x="131" y="1873"/>
                    </a:lnTo>
                    <a:lnTo>
                      <a:pt x="56" y="2004"/>
                    </a:lnTo>
                    <a:lnTo>
                      <a:pt x="0" y="2116"/>
                    </a:lnTo>
                    <a:lnTo>
                      <a:pt x="1491" y="2088"/>
                    </a:lnTo>
                    <a:lnTo>
                      <a:pt x="2069" y="1976"/>
                    </a:lnTo>
                    <a:lnTo>
                      <a:pt x="2507" y="1491"/>
                    </a:lnTo>
                    <a:lnTo>
                      <a:pt x="2917" y="1025"/>
                    </a:lnTo>
                    <a:lnTo>
                      <a:pt x="3290" y="569"/>
                    </a:lnTo>
                    <a:lnTo>
                      <a:pt x="3635" y="121"/>
                    </a:lnTo>
                    <a:lnTo>
                      <a:pt x="3411" y="65"/>
                    </a:lnTo>
                    <a:lnTo>
                      <a:pt x="3197" y="28"/>
                    </a:lnTo>
                    <a:lnTo>
                      <a:pt x="2992" y="10"/>
                    </a:lnTo>
                    <a:lnTo>
                      <a:pt x="2787" y="0"/>
                    </a:lnTo>
                    <a:close/>
                  </a:path>
                </a:pathLst>
              </a:custGeom>
              <a:solidFill>
                <a:srgbClr val="724B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5"/>
              <p:cNvSpPr/>
              <p:nvPr/>
            </p:nvSpPr>
            <p:spPr>
              <a:xfrm>
                <a:off x="1193758" y="5477938"/>
                <a:ext cx="114617" cy="75300"/>
              </a:xfrm>
              <a:custGeom>
                <a:rect b="b" l="l" r="r" t="t"/>
                <a:pathLst>
                  <a:path extrusionOk="0" h="3570" w="5434">
                    <a:moveTo>
                      <a:pt x="4129" y="1"/>
                    </a:moveTo>
                    <a:lnTo>
                      <a:pt x="3951" y="10"/>
                    </a:lnTo>
                    <a:lnTo>
                      <a:pt x="3765" y="38"/>
                    </a:lnTo>
                    <a:lnTo>
                      <a:pt x="3579" y="75"/>
                    </a:lnTo>
                    <a:lnTo>
                      <a:pt x="3392" y="122"/>
                    </a:lnTo>
                    <a:lnTo>
                      <a:pt x="3197" y="168"/>
                    </a:lnTo>
                    <a:lnTo>
                      <a:pt x="2992" y="224"/>
                    </a:lnTo>
                    <a:lnTo>
                      <a:pt x="2591" y="364"/>
                    </a:lnTo>
                    <a:lnTo>
                      <a:pt x="2190" y="513"/>
                    </a:lnTo>
                    <a:lnTo>
                      <a:pt x="1808" y="681"/>
                    </a:lnTo>
                    <a:lnTo>
                      <a:pt x="1445" y="849"/>
                    </a:lnTo>
                    <a:lnTo>
                      <a:pt x="1109" y="1007"/>
                    </a:lnTo>
                    <a:lnTo>
                      <a:pt x="820" y="1156"/>
                    </a:lnTo>
                    <a:lnTo>
                      <a:pt x="382" y="1380"/>
                    </a:lnTo>
                    <a:lnTo>
                      <a:pt x="224" y="1473"/>
                    </a:lnTo>
                    <a:lnTo>
                      <a:pt x="121" y="1753"/>
                    </a:lnTo>
                    <a:lnTo>
                      <a:pt x="56" y="2014"/>
                    </a:lnTo>
                    <a:lnTo>
                      <a:pt x="28" y="2135"/>
                    </a:lnTo>
                    <a:lnTo>
                      <a:pt x="9" y="2256"/>
                    </a:lnTo>
                    <a:lnTo>
                      <a:pt x="0" y="2359"/>
                    </a:lnTo>
                    <a:lnTo>
                      <a:pt x="0" y="2461"/>
                    </a:lnTo>
                    <a:lnTo>
                      <a:pt x="0" y="2564"/>
                    </a:lnTo>
                    <a:lnTo>
                      <a:pt x="9" y="2657"/>
                    </a:lnTo>
                    <a:lnTo>
                      <a:pt x="19" y="2741"/>
                    </a:lnTo>
                    <a:lnTo>
                      <a:pt x="37" y="2824"/>
                    </a:lnTo>
                    <a:lnTo>
                      <a:pt x="65" y="2899"/>
                    </a:lnTo>
                    <a:lnTo>
                      <a:pt x="93" y="2974"/>
                    </a:lnTo>
                    <a:lnTo>
                      <a:pt x="131" y="3039"/>
                    </a:lnTo>
                    <a:lnTo>
                      <a:pt x="168" y="3104"/>
                    </a:lnTo>
                    <a:lnTo>
                      <a:pt x="205" y="3160"/>
                    </a:lnTo>
                    <a:lnTo>
                      <a:pt x="261" y="3216"/>
                    </a:lnTo>
                    <a:lnTo>
                      <a:pt x="308" y="3262"/>
                    </a:lnTo>
                    <a:lnTo>
                      <a:pt x="364" y="3309"/>
                    </a:lnTo>
                    <a:lnTo>
                      <a:pt x="494" y="3384"/>
                    </a:lnTo>
                    <a:lnTo>
                      <a:pt x="634" y="3449"/>
                    </a:lnTo>
                    <a:lnTo>
                      <a:pt x="783" y="3495"/>
                    </a:lnTo>
                    <a:lnTo>
                      <a:pt x="951" y="3533"/>
                    </a:lnTo>
                    <a:lnTo>
                      <a:pt x="1118" y="3561"/>
                    </a:lnTo>
                    <a:lnTo>
                      <a:pt x="1305" y="3570"/>
                    </a:lnTo>
                    <a:lnTo>
                      <a:pt x="1491" y="3570"/>
                    </a:lnTo>
                    <a:lnTo>
                      <a:pt x="1687" y="3561"/>
                    </a:lnTo>
                    <a:lnTo>
                      <a:pt x="1883" y="3542"/>
                    </a:lnTo>
                    <a:lnTo>
                      <a:pt x="2078" y="3514"/>
                    </a:lnTo>
                    <a:lnTo>
                      <a:pt x="2283" y="3486"/>
                    </a:lnTo>
                    <a:lnTo>
                      <a:pt x="2479" y="3440"/>
                    </a:lnTo>
                    <a:lnTo>
                      <a:pt x="2870" y="3356"/>
                    </a:lnTo>
                    <a:lnTo>
                      <a:pt x="3243" y="3253"/>
                    </a:lnTo>
                    <a:lnTo>
                      <a:pt x="3579" y="3141"/>
                    </a:lnTo>
                    <a:lnTo>
                      <a:pt x="3868" y="3039"/>
                    </a:lnTo>
                    <a:lnTo>
                      <a:pt x="4101" y="2946"/>
                    </a:lnTo>
                    <a:lnTo>
                      <a:pt x="4203" y="2899"/>
                    </a:lnTo>
                    <a:lnTo>
                      <a:pt x="4296" y="2843"/>
                    </a:lnTo>
                    <a:lnTo>
                      <a:pt x="4483" y="2722"/>
                    </a:lnTo>
                    <a:lnTo>
                      <a:pt x="4669" y="2591"/>
                    </a:lnTo>
                    <a:lnTo>
                      <a:pt x="4837" y="2433"/>
                    </a:lnTo>
                    <a:lnTo>
                      <a:pt x="4986" y="2275"/>
                    </a:lnTo>
                    <a:lnTo>
                      <a:pt x="5116" y="2098"/>
                    </a:lnTo>
                    <a:lnTo>
                      <a:pt x="5172" y="2004"/>
                    </a:lnTo>
                    <a:lnTo>
                      <a:pt x="5228" y="1911"/>
                    </a:lnTo>
                    <a:lnTo>
                      <a:pt x="5275" y="1809"/>
                    </a:lnTo>
                    <a:lnTo>
                      <a:pt x="5321" y="1715"/>
                    </a:lnTo>
                    <a:lnTo>
                      <a:pt x="5359" y="1613"/>
                    </a:lnTo>
                    <a:lnTo>
                      <a:pt x="5387" y="1520"/>
                    </a:lnTo>
                    <a:lnTo>
                      <a:pt x="5415" y="1417"/>
                    </a:lnTo>
                    <a:lnTo>
                      <a:pt x="5424" y="1315"/>
                    </a:lnTo>
                    <a:lnTo>
                      <a:pt x="5433" y="1222"/>
                    </a:lnTo>
                    <a:lnTo>
                      <a:pt x="5433" y="1119"/>
                    </a:lnTo>
                    <a:lnTo>
                      <a:pt x="5424" y="1017"/>
                    </a:lnTo>
                    <a:lnTo>
                      <a:pt x="5415" y="923"/>
                    </a:lnTo>
                    <a:lnTo>
                      <a:pt x="5387" y="821"/>
                    </a:lnTo>
                    <a:lnTo>
                      <a:pt x="5349" y="728"/>
                    </a:lnTo>
                    <a:lnTo>
                      <a:pt x="5312" y="634"/>
                    </a:lnTo>
                    <a:lnTo>
                      <a:pt x="5256" y="541"/>
                    </a:lnTo>
                    <a:lnTo>
                      <a:pt x="5200" y="448"/>
                    </a:lnTo>
                    <a:lnTo>
                      <a:pt x="5126" y="364"/>
                    </a:lnTo>
                    <a:lnTo>
                      <a:pt x="5042" y="280"/>
                    </a:lnTo>
                    <a:lnTo>
                      <a:pt x="4949" y="196"/>
                    </a:lnTo>
                    <a:lnTo>
                      <a:pt x="4902" y="159"/>
                    </a:lnTo>
                    <a:lnTo>
                      <a:pt x="4846" y="131"/>
                    </a:lnTo>
                    <a:lnTo>
                      <a:pt x="4725" y="75"/>
                    </a:lnTo>
                    <a:lnTo>
                      <a:pt x="4595" y="38"/>
                    </a:lnTo>
                    <a:lnTo>
                      <a:pt x="4445" y="10"/>
                    </a:lnTo>
                    <a:lnTo>
                      <a:pt x="4287"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5"/>
              <p:cNvSpPr/>
              <p:nvPr/>
            </p:nvSpPr>
            <p:spPr>
              <a:xfrm>
                <a:off x="928963" y="5327970"/>
                <a:ext cx="118962" cy="124446"/>
              </a:xfrm>
              <a:custGeom>
                <a:rect b="b" l="l" r="r" t="t"/>
                <a:pathLst>
                  <a:path extrusionOk="0" h="5900" w="5640">
                    <a:moveTo>
                      <a:pt x="1175" y="0"/>
                    </a:moveTo>
                    <a:lnTo>
                      <a:pt x="1063" y="19"/>
                    </a:lnTo>
                    <a:lnTo>
                      <a:pt x="961" y="37"/>
                    </a:lnTo>
                    <a:lnTo>
                      <a:pt x="858" y="65"/>
                    </a:lnTo>
                    <a:lnTo>
                      <a:pt x="756" y="103"/>
                    </a:lnTo>
                    <a:lnTo>
                      <a:pt x="663" y="140"/>
                    </a:lnTo>
                    <a:lnTo>
                      <a:pt x="579" y="196"/>
                    </a:lnTo>
                    <a:lnTo>
                      <a:pt x="495" y="252"/>
                    </a:lnTo>
                    <a:lnTo>
                      <a:pt x="411" y="317"/>
                    </a:lnTo>
                    <a:lnTo>
                      <a:pt x="346" y="392"/>
                    </a:lnTo>
                    <a:lnTo>
                      <a:pt x="280" y="466"/>
                    </a:lnTo>
                    <a:lnTo>
                      <a:pt x="215" y="550"/>
                    </a:lnTo>
                    <a:lnTo>
                      <a:pt x="169" y="634"/>
                    </a:lnTo>
                    <a:lnTo>
                      <a:pt x="122" y="736"/>
                    </a:lnTo>
                    <a:lnTo>
                      <a:pt x="85" y="830"/>
                    </a:lnTo>
                    <a:lnTo>
                      <a:pt x="57" y="932"/>
                    </a:lnTo>
                    <a:lnTo>
                      <a:pt x="29" y="1044"/>
                    </a:lnTo>
                    <a:lnTo>
                      <a:pt x="20" y="1156"/>
                    </a:lnTo>
                    <a:lnTo>
                      <a:pt x="10" y="1268"/>
                    </a:lnTo>
                    <a:lnTo>
                      <a:pt x="1" y="1389"/>
                    </a:lnTo>
                    <a:lnTo>
                      <a:pt x="10" y="1510"/>
                    </a:lnTo>
                    <a:lnTo>
                      <a:pt x="20" y="1640"/>
                    </a:lnTo>
                    <a:lnTo>
                      <a:pt x="29" y="1771"/>
                    </a:lnTo>
                    <a:lnTo>
                      <a:pt x="57" y="1901"/>
                    </a:lnTo>
                    <a:lnTo>
                      <a:pt x="85" y="2032"/>
                    </a:lnTo>
                    <a:lnTo>
                      <a:pt x="159" y="2302"/>
                    </a:lnTo>
                    <a:lnTo>
                      <a:pt x="262" y="2582"/>
                    </a:lnTo>
                    <a:lnTo>
                      <a:pt x="383" y="2870"/>
                    </a:lnTo>
                    <a:lnTo>
                      <a:pt x="532" y="3159"/>
                    </a:lnTo>
                    <a:lnTo>
                      <a:pt x="709" y="3439"/>
                    </a:lnTo>
                    <a:lnTo>
                      <a:pt x="905" y="3728"/>
                    </a:lnTo>
                    <a:lnTo>
                      <a:pt x="1119" y="4007"/>
                    </a:lnTo>
                    <a:lnTo>
                      <a:pt x="1362" y="4287"/>
                    </a:lnTo>
                    <a:lnTo>
                      <a:pt x="1613" y="4548"/>
                    </a:lnTo>
                    <a:lnTo>
                      <a:pt x="1874" y="4790"/>
                    </a:lnTo>
                    <a:lnTo>
                      <a:pt x="2144" y="5005"/>
                    </a:lnTo>
                    <a:lnTo>
                      <a:pt x="2415" y="5210"/>
                    </a:lnTo>
                    <a:lnTo>
                      <a:pt x="2685" y="5377"/>
                    </a:lnTo>
                    <a:lnTo>
                      <a:pt x="2955" y="5526"/>
                    </a:lnTo>
                    <a:lnTo>
                      <a:pt x="3225" y="5657"/>
                    </a:lnTo>
                    <a:lnTo>
                      <a:pt x="3486" y="5759"/>
                    </a:lnTo>
                    <a:lnTo>
                      <a:pt x="3617" y="5797"/>
                    </a:lnTo>
                    <a:lnTo>
                      <a:pt x="3747" y="5834"/>
                    </a:lnTo>
                    <a:lnTo>
                      <a:pt x="3878" y="5862"/>
                    </a:lnTo>
                    <a:lnTo>
                      <a:pt x="3999" y="5881"/>
                    </a:lnTo>
                    <a:lnTo>
                      <a:pt x="4120" y="5890"/>
                    </a:lnTo>
                    <a:lnTo>
                      <a:pt x="4241" y="5899"/>
                    </a:lnTo>
                    <a:lnTo>
                      <a:pt x="4465" y="5899"/>
                    </a:lnTo>
                    <a:lnTo>
                      <a:pt x="4577" y="5881"/>
                    </a:lnTo>
                    <a:lnTo>
                      <a:pt x="4689" y="5862"/>
                    </a:lnTo>
                    <a:lnTo>
                      <a:pt x="4791" y="5834"/>
                    </a:lnTo>
                    <a:lnTo>
                      <a:pt x="4884" y="5797"/>
                    </a:lnTo>
                    <a:lnTo>
                      <a:pt x="4977" y="5759"/>
                    </a:lnTo>
                    <a:lnTo>
                      <a:pt x="5061" y="5704"/>
                    </a:lnTo>
                    <a:lnTo>
                      <a:pt x="5145" y="5648"/>
                    </a:lnTo>
                    <a:lnTo>
                      <a:pt x="5229" y="5582"/>
                    </a:lnTo>
                    <a:lnTo>
                      <a:pt x="5304" y="5508"/>
                    </a:lnTo>
                    <a:lnTo>
                      <a:pt x="5369" y="5433"/>
                    </a:lnTo>
                    <a:lnTo>
                      <a:pt x="5425" y="5349"/>
                    </a:lnTo>
                    <a:lnTo>
                      <a:pt x="5471" y="5256"/>
                    </a:lnTo>
                    <a:lnTo>
                      <a:pt x="5518" y="5163"/>
                    </a:lnTo>
                    <a:lnTo>
                      <a:pt x="5555" y="5070"/>
                    </a:lnTo>
                    <a:lnTo>
                      <a:pt x="5583" y="4967"/>
                    </a:lnTo>
                    <a:lnTo>
                      <a:pt x="5611" y="4855"/>
                    </a:lnTo>
                    <a:lnTo>
                      <a:pt x="5620" y="4744"/>
                    </a:lnTo>
                    <a:lnTo>
                      <a:pt x="5630" y="4632"/>
                    </a:lnTo>
                    <a:lnTo>
                      <a:pt x="5639" y="4511"/>
                    </a:lnTo>
                    <a:lnTo>
                      <a:pt x="5630" y="4389"/>
                    </a:lnTo>
                    <a:lnTo>
                      <a:pt x="5620" y="4259"/>
                    </a:lnTo>
                    <a:lnTo>
                      <a:pt x="5611" y="4129"/>
                    </a:lnTo>
                    <a:lnTo>
                      <a:pt x="5583" y="3998"/>
                    </a:lnTo>
                    <a:lnTo>
                      <a:pt x="5555" y="3868"/>
                    </a:lnTo>
                    <a:lnTo>
                      <a:pt x="5481" y="3588"/>
                    </a:lnTo>
                    <a:lnTo>
                      <a:pt x="5378" y="3308"/>
                    </a:lnTo>
                    <a:lnTo>
                      <a:pt x="5257" y="3029"/>
                    </a:lnTo>
                    <a:lnTo>
                      <a:pt x="5108" y="2740"/>
                    </a:lnTo>
                    <a:lnTo>
                      <a:pt x="4931" y="2451"/>
                    </a:lnTo>
                    <a:lnTo>
                      <a:pt x="4735" y="2172"/>
                    </a:lnTo>
                    <a:lnTo>
                      <a:pt x="4521" y="1892"/>
                    </a:lnTo>
                    <a:lnTo>
                      <a:pt x="4278" y="1612"/>
                    </a:lnTo>
                    <a:lnTo>
                      <a:pt x="4027" y="1351"/>
                    </a:lnTo>
                    <a:lnTo>
                      <a:pt x="3766" y="1109"/>
                    </a:lnTo>
                    <a:lnTo>
                      <a:pt x="3505" y="885"/>
                    </a:lnTo>
                    <a:lnTo>
                      <a:pt x="3235" y="690"/>
                    </a:lnTo>
                    <a:lnTo>
                      <a:pt x="2955" y="522"/>
                    </a:lnTo>
                    <a:lnTo>
                      <a:pt x="2685" y="373"/>
                    </a:lnTo>
                    <a:lnTo>
                      <a:pt x="2415" y="242"/>
                    </a:lnTo>
                    <a:lnTo>
                      <a:pt x="2154" y="140"/>
                    </a:lnTo>
                    <a:lnTo>
                      <a:pt x="2023" y="103"/>
                    </a:lnTo>
                    <a:lnTo>
                      <a:pt x="1893" y="65"/>
                    </a:lnTo>
                    <a:lnTo>
                      <a:pt x="1762" y="37"/>
                    </a:lnTo>
                    <a:lnTo>
                      <a:pt x="1641" y="19"/>
                    </a:lnTo>
                    <a:lnTo>
                      <a:pt x="152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5"/>
              <p:cNvSpPr/>
              <p:nvPr/>
            </p:nvSpPr>
            <p:spPr>
              <a:xfrm>
                <a:off x="832064" y="5331492"/>
                <a:ext cx="202488" cy="191689"/>
              </a:xfrm>
              <a:custGeom>
                <a:rect b="b" l="l" r="r" t="t"/>
                <a:pathLst>
                  <a:path extrusionOk="0" h="9088" w="9600">
                    <a:moveTo>
                      <a:pt x="4250" y="1"/>
                    </a:moveTo>
                    <a:lnTo>
                      <a:pt x="3998" y="10"/>
                    </a:lnTo>
                    <a:lnTo>
                      <a:pt x="3765" y="19"/>
                    </a:lnTo>
                    <a:lnTo>
                      <a:pt x="3532" y="38"/>
                    </a:lnTo>
                    <a:lnTo>
                      <a:pt x="3300" y="66"/>
                    </a:lnTo>
                    <a:lnTo>
                      <a:pt x="3085" y="94"/>
                    </a:lnTo>
                    <a:lnTo>
                      <a:pt x="2871" y="122"/>
                    </a:lnTo>
                    <a:lnTo>
                      <a:pt x="2666" y="159"/>
                    </a:lnTo>
                    <a:lnTo>
                      <a:pt x="2461" y="206"/>
                    </a:lnTo>
                    <a:lnTo>
                      <a:pt x="2274" y="262"/>
                    </a:lnTo>
                    <a:lnTo>
                      <a:pt x="2088" y="318"/>
                    </a:lnTo>
                    <a:lnTo>
                      <a:pt x="1911" y="374"/>
                    </a:lnTo>
                    <a:lnTo>
                      <a:pt x="1743" y="439"/>
                    </a:lnTo>
                    <a:lnTo>
                      <a:pt x="1575" y="513"/>
                    </a:lnTo>
                    <a:lnTo>
                      <a:pt x="1426" y="588"/>
                    </a:lnTo>
                    <a:lnTo>
                      <a:pt x="1277" y="663"/>
                    </a:lnTo>
                    <a:lnTo>
                      <a:pt x="1137" y="756"/>
                    </a:lnTo>
                    <a:lnTo>
                      <a:pt x="1007" y="849"/>
                    </a:lnTo>
                    <a:lnTo>
                      <a:pt x="876" y="942"/>
                    </a:lnTo>
                    <a:lnTo>
                      <a:pt x="765" y="1045"/>
                    </a:lnTo>
                    <a:lnTo>
                      <a:pt x="653" y="1147"/>
                    </a:lnTo>
                    <a:lnTo>
                      <a:pt x="550" y="1259"/>
                    </a:lnTo>
                    <a:lnTo>
                      <a:pt x="457" y="1380"/>
                    </a:lnTo>
                    <a:lnTo>
                      <a:pt x="373" y="1501"/>
                    </a:lnTo>
                    <a:lnTo>
                      <a:pt x="299" y="1622"/>
                    </a:lnTo>
                    <a:lnTo>
                      <a:pt x="233" y="1753"/>
                    </a:lnTo>
                    <a:lnTo>
                      <a:pt x="178" y="1893"/>
                    </a:lnTo>
                    <a:lnTo>
                      <a:pt x="122" y="2032"/>
                    </a:lnTo>
                    <a:lnTo>
                      <a:pt x="84" y="2172"/>
                    </a:lnTo>
                    <a:lnTo>
                      <a:pt x="47" y="2321"/>
                    </a:lnTo>
                    <a:lnTo>
                      <a:pt x="28" y="2480"/>
                    </a:lnTo>
                    <a:lnTo>
                      <a:pt x="10" y="2638"/>
                    </a:lnTo>
                    <a:lnTo>
                      <a:pt x="0" y="2806"/>
                    </a:lnTo>
                    <a:lnTo>
                      <a:pt x="10" y="2974"/>
                    </a:lnTo>
                    <a:lnTo>
                      <a:pt x="19" y="3141"/>
                    </a:lnTo>
                    <a:lnTo>
                      <a:pt x="38" y="3319"/>
                    </a:lnTo>
                    <a:lnTo>
                      <a:pt x="66" y="3505"/>
                    </a:lnTo>
                    <a:lnTo>
                      <a:pt x="112" y="3691"/>
                    </a:lnTo>
                    <a:lnTo>
                      <a:pt x="159" y="3878"/>
                    </a:lnTo>
                    <a:lnTo>
                      <a:pt x="215" y="4073"/>
                    </a:lnTo>
                    <a:lnTo>
                      <a:pt x="289" y="4278"/>
                    </a:lnTo>
                    <a:lnTo>
                      <a:pt x="364" y="4483"/>
                    </a:lnTo>
                    <a:lnTo>
                      <a:pt x="448" y="4688"/>
                    </a:lnTo>
                    <a:lnTo>
                      <a:pt x="550" y="4903"/>
                    </a:lnTo>
                    <a:lnTo>
                      <a:pt x="653" y="5117"/>
                    </a:lnTo>
                    <a:lnTo>
                      <a:pt x="774" y="5341"/>
                    </a:lnTo>
                    <a:lnTo>
                      <a:pt x="895" y="5564"/>
                    </a:lnTo>
                    <a:lnTo>
                      <a:pt x="1035" y="5788"/>
                    </a:lnTo>
                    <a:lnTo>
                      <a:pt x="1184" y="6021"/>
                    </a:lnTo>
                    <a:lnTo>
                      <a:pt x="1342" y="6263"/>
                    </a:lnTo>
                    <a:lnTo>
                      <a:pt x="1510" y="6506"/>
                    </a:lnTo>
                    <a:lnTo>
                      <a:pt x="1687" y="6748"/>
                    </a:lnTo>
                    <a:lnTo>
                      <a:pt x="1883" y="7000"/>
                    </a:lnTo>
                    <a:lnTo>
                      <a:pt x="2079" y="7251"/>
                    </a:lnTo>
                    <a:lnTo>
                      <a:pt x="2293" y="7512"/>
                    </a:lnTo>
                    <a:lnTo>
                      <a:pt x="2507" y="7773"/>
                    </a:lnTo>
                    <a:lnTo>
                      <a:pt x="2740" y="8043"/>
                    </a:lnTo>
                    <a:lnTo>
                      <a:pt x="3244" y="8584"/>
                    </a:lnTo>
                    <a:lnTo>
                      <a:pt x="5872" y="9087"/>
                    </a:lnTo>
                    <a:lnTo>
                      <a:pt x="5872" y="8761"/>
                    </a:lnTo>
                    <a:lnTo>
                      <a:pt x="5862" y="8453"/>
                    </a:lnTo>
                    <a:lnTo>
                      <a:pt x="5853" y="8155"/>
                    </a:lnTo>
                    <a:lnTo>
                      <a:pt x="5834" y="7876"/>
                    </a:lnTo>
                    <a:lnTo>
                      <a:pt x="5806" y="7605"/>
                    </a:lnTo>
                    <a:lnTo>
                      <a:pt x="5769" y="7354"/>
                    </a:lnTo>
                    <a:lnTo>
                      <a:pt x="5732" y="7121"/>
                    </a:lnTo>
                    <a:lnTo>
                      <a:pt x="5695" y="6888"/>
                    </a:lnTo>
                    <a:lnTo>
                      <a:pt x="5648" y="6683"/>
                    </a:lnTo>
                    <a:lnTo>
                      <a:pt x="5592" y="6478"/>
                    </a:lnTo>
                    <a:lnTo>
                      <a:pt x="5536" y="6291"/>
                    </a:lnTo>
                    <a:lnTo>
                      <a:pt x="5480" y="6124"/>
                    </a:lnTo>
                    <a:lnTo>
                      <a:pt x="5424" y="5956"/>
                    </a:lnTo>
                    <a:lnTo>
                      <a:pt x="5368" y="5807"/>
                    </a:lnTo>
                    <a:lnTo>
                      <a:pt x="5238" y="5537"/>
                    </a:lnTo>
                    <a:lnTo>
                      <a:pt x="5117" y="5304"/>
                    </a:lnTo>
                    <a:lnTo>
                      <a:pt x="4996" y="5117"/>
                    </a:lnTo>
                    <a:lnTo>
                      <a:pt x="4874" y="4968"/>
                    </a:lnTo>
                    <a:lnTo>
                      <a:pt x="4772" y="4847"/>
                    </a:lnTo>
                    <a:lnTo>
                      <a:pt x="4688" y="4754"/>
                    </a:lnTo>
                    <a:lnTo>
                      <a:pt x="4623" y="4698"/>
                    </a:lnTo>
                    <a:lnTo>
                      <a:pt x="4567" y="4651"/>
                    </a:lnTo>
                    <a:lnTo>
                      <a:pt x="4595" y="4670"/>
                    </a:lnTo>
                    <a:lnTo>
                      <a:pt x="4697" y="4726"/>
                    </a:lnTo>
                    <a:lnTo>
                      <a:pt x="4884" y="4800"/>
                    </a:lnTo>
                    <a:lnTo>
                      <a:pt x="5173" y="4903"/>
                    </a:lnTo>
                    <a:lnTo>
                      <a:pt x="5350" y="4949"/>
                    </a:lnTo>
                    <a:lnTo>
                      <a:pt x="5564" y="5005"/>
                    </a:lnTo>
                    <a:lnTo>
                      <a:pt x="5806" y="5071"/>
                    </a:lnTo>
                    <a:lnTo>
                      <a:pt x="6077" y="5126"/>
                    </a:lnTo>
                    <a:lnTo>
                      <a:pt x="6384" y="5182"/>
                    </a:lnTo>
                    <a:lnTo>
                      <a:pt x="6720" y="5238"/>
                    </a:lnTo>
                    <a:lnTo>
                      <a:pt x="7102" y="5294"/>
                    </a:lnTo>
                    <a:lnTo>
                      <a:pt x="7512" y="5341"/>
                    </a:lnTo>
                    <a:lnTo>
                      <a:pt x="7652" y="5359"/>
                    </a:lnTo>
                    <a:lnTo>
                      <a:pt x="7931" y="5359"/>
                    </a:lnTo>
                    <a:lnTo>
                      <a:pt x="8062" y="5350"/>
                    </a:lnTo>
                    <a:lnTo>
                      <a:pt x="8192" y="5331"/>
                    </a:lnTo>
                    <a:lnTo>
                      <a:pt x="8313" y="5313"/>
                    </a:lnTo>
                    <a:lnTo>
                      <a:pt x="8444" y="5285"/>
                    </a:lnTo>
                    <a:lnTo>
                      <a:pt x="8556" y="5248"/>
                    </a:lnTo>
                    <a:lnTo>
                      <a:pt x="8667" y="5210"/>
                    </a:lnTo>
                    <a:lnTo>
                      <a:pt x="8779" y="5154"/>
                    </a:lnTo>
                    <a:lnTo>
                      <a:pt x="8882" y="5108"/>
                    </a:lnTo>
                    <a:lnTo>
                      <a:pt x="8984" y="5043"/>
                    </a:lnTo>
                    <a:lnTo>
                      <a:pt x="9078" y="4977"/>
                    </a:lnTo>
                    <a:lnTo>
                      <a:pt x="9161" y="4903"/>
                    </a:lnTo>
                    <a:lnTo>
                      <a:pt x="9245" y="4819"/>
                    </a:lnTo>
                    <a:lnTo>
                      <a:pt x="9310" y="4735"/>
                    </a:lnTo>
                    <a:lnTo>
                      <a:pt x="9376" y="4651"/>
                    </a:lnTo>
                    <a:lnTo>
                      <a:pt x="9441" y="4549"/>
                    </a:lnTo>
                    <a:lnTo>
                      <a:pt x="9488" y="4446"/>
                    </a:lnTo>
                    <a:lnTo>
                      <a:pt x="9525" y="4344"/>
                    </a:lnTo>
                    <a:lnTo>
                      <a:pt x="9562" y="4232"/>
                    </a:lnTo>
                    <a:lnTo>
                      <a:pt x="9581" y="4111"/>
                    </a:lnTo>
                    <a:lnTo>
                      <a:pt x="9599" y="3990"/>
                    </a:lnTo>
                    <a:lnTo>
                      <a:pt x="9599" y="3859"/>
                    </a:lnTo>
                    <a:lnTo>
                      <a:pt x="9599" y="3729"/>
                    </a:lnTo>
                    <a:lnTo>
                      <a:pt x="9581" y="3589"/>
                    </a:lnTo>
                    <a:lnTo>
                      <a:pt x="9553" y="3440"/>
                    </a:lnTo>
                    <a:lnTo>
                      <a:pt x="9516" y="3291"/>
                    </a:lnTo>
                    <a:lnTo>
                      <a:pt x="9469" y="3141"/>
                    </a:lnTo>
                    <a:lnTo>
                      <a:pt x="9404" y="2983"/>
                    </a:lnTo>
                    <a:lnTo>
                      <a:pt x="9338" y="2825"/>
                    </a:lnTo>
                    <a:lnTo>
                      <a:pt x="9245" y="2657"/>
                    </a:lnTo>
                    <a:lnTo>
                      <a:pt x="9143" y="2470"/>
                    </a:lnTo>
                    <a:lnTo>
                      <a:pt x="9031" y="2284"/>
                    </a:lnTo>
                    <a:lnTo>
                      <a:pt x="8910" y="2116"/>
                    </a:lnTo>
                    <a:lnTo>
                      <a:pt x="8789" y="1958"/>
                    </a:lnTo>
                    <a:lnTo>
                      <a:pt x="8658" y="1799"/>
                    </a:lnTo>
                    <a:lnTo>
                      <a:pt x="8528" y="1660"/>
                    </a:lnTo>
                    <a:lnTo>
                      <a:pt x="8388" y="1520"/>
                    </a:lnTo>
                    <a:lnTo>
                      <a:pt x="8248" y="1389"/>
                    </a:lnTo>
                    <a:lnTo>
                      <a:pt x="8108" y="1268"/>
                    </a:lnTo>
                    <a:lnTo>
                      <a:pt x="7969" y="1147"/>
                    </a:lnTo>
                    <a:lnTo>
                      <a:pt x="7829" y="1045"/>
                    </a:lnTo>
                    <a:lnTo>
                      <a:pt x="7689" y="942"/>
                    </a:lnTo>
                    <a:lnTo>
                      <a:pt x="7409" y="756"/>
                    </a:lnTo>
                    <a:lnTo>
                      <a:pt x="7139" y="597"/>
                    </a:lnTo>
                    <a:lnTo>
                      <a:pt x="6878" y="467"/>
                    </a:lnTo>
                    <a:lnTo>
                      <a:pt x="6636" y="355"/>
                    </a:lnTo>
                    <a:lnTo>
                      <a:pt x="6421" y="271"/>
                    </a:lnTo>
                    <a:lnTo>
                      <a:pt x="6235" y="197"/>
                    </a:lnTo>
                    <a:lnTo>
                      <a:pt x="5956" y="113"/>
                    </a:lnTo>
                    <a:lnTo>
                      <a:pt x="5862" y="85"/>
                    </a:lnTo>
                    <a:lnTo>
                      <a:pt x="5294" y="38"/>
                    </a:lnTo>
                    <a:lnTo>
                      <a:pt x="4763" y="10"/>
                    </a:lnTo>
                    <a:lnTo>
                      <a:pt x="4250"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5"/>
              <p:cNvSpPr/>
              <p:nvPr/>
            </p:nvSpPr>
            <p:spPr>
              <a:xfrm>
                <a:off x="867436" y="5470872"/>
                <a:ext cx="76692" cy="44632"/>
              </a:xfrm>
              <a:custGeom>
                <a:rect b="b" l="l" r="r" t="t"/>
                <a:pathLst>
                  <a:path extrusionOk="0" h="2116" w="3636">
                    <a:moveTo>
                      <a:pt x="840" y="0"/>
                    </a:moveTo>
                    <a:lnTo>
                      <a:pt x="644" y="10"/>
                    </a:lnTo>
                    <a:lnTo>
                      <a:pt x="439" y="28"/>
                    </a:lnTo>
                    <a:lnTo>
                      <a:pt x="225" y="65"/>
                    </a:lnTo>
                    <a:lnTo>
                      <a:pt x="1" y="121"/>
                    </a:lnTo>
                    <a:lnTo>
                      <a:pt x="346" y="569"/>
                    </a:lnTo>
                    <a:lnTo>
                      <a:pt x="719" y="1025"/>
                    </a:lnTo>
                    <a:lnTo>
                      <a:pt x="1119" y="1491"/>
                    </a:lnTo>
                    <a:lnTo>
                      <a:pt x="1567" y="1976"/>
                    </a:lnTo>
                    <a:lnTo>
                      <a:pt x="2144" y="2088"/>
                    </a:lnTo>
                    <a:lnTo>
                      <a:pt x="3635" y="2116"/>
                    </a:lnTo>
                    <a:lnTo>
                      <a:pt x="3580" y="2004"/>
                    </a:lnTo>
                    <a:lnTo>
                      <a:pt x="3505" y="1873"/>
                    </a:lnTo>
                    <a:lnTo>
                      <a:pt x="3403" y="1706"/>
                    </a:lnTo>
                    <a:lnTo>
                      <a:pt x="3272" y="1510"/>
                    </a:lnTo>
                    <a:lnTo>
                      <a:pt x="3114" y="1296"/>
                    </a:lnTo>
                    <a:lnTo>
                      <a:pt x="2927" y="1072"/>
                    </a:lnTo>
                    <a:lnTo>
                      <a:pt x="2825" y="960"/>
                    </a:lnTo>
                    <a:lnTo>
                      <a:pt x="2713" y="848"/>
                    </a:lnTo>
                    <a:lnTo>
                      <a:pt x="2592" y="736"/>
                    </a:lnTo>
                    <a:lnTo>
                      <a:pt x="2471" y="634"/>
                    </a:lnTo>
                    <a:lnTo>
                      <a:pt x="2340" y="531"/>
                    </a:lnTo>
                    <a:lnTo>
                      <a:pt x="2200" y="438"/>
                    </a:lnTo>
                    <a:lnTo>
                      <a:pt x="2051" y="345"/>
                    </a:lnTo>
                    <a:lnTo>
                      <a:pt x="1902" y="270"/>
                    </a:lnTo>
                    <a:lnTo>
                      <a:pt x="1744" y="196"/>
                    </a:lnTo>
                    <a:lnTo>
                      <a:pt x="1576" y="131"/>
                    </a:lnTo>
                    <a:lnTo>
                      <a:pt x="1399" y="75"/>
                    </a:lnTo>
                    <a:lnTo>
                      <a:pt x="1222" y="38"/>
                    </a:lnTo>
                    <a:lnTo>
                      <a:pt x="1035" y="10"/>
                    </a:lnTo>
                    <a:lnTo>
                      <a:pt x="840" y="0"/>
                    </a:lnTo>
                    <a:close/>
                  </a:path>
                </a:pathLst>
              </a:custGeom>
              <a:solidFill>
                <a:srgbClr val="724B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5"/>
              <p:cNvSpPr/>
              <p:nvPr/>
            </p:nvSpPr>
            <p:spPr>
              <a:xfrm>
                <a:off x="845437" y="5477938"/>
                <a:ext cx="114806" cy="75300"/>
              </a:xfrm>
              <a:custGeom>
                <a:rect b="b" l="l" r="r" t="t"/>
                <a:pathLst>
                  <a:path extrusionOk="0" h="3570" w="5443">
                    <a:moveTo>
                      <a:pt x="1146" y="1"/>
                    </a:moveTo>
                    <a:lnTo>
                      <a:pt x="997" y="10"/>
                    </a:lnTo>
                    <a:lnTo>
                      <a:pt x="848" y="38"/>
                    </a:lnTo>
                    <a:lnTo>
                      <a:pt x="718" y="75"/>
                    </a:lnTo>
                    <a:lnTo>
                      <a:pt x="597" y="131"/>
                    </a:lnTo>
                    <a:lnTo>
                      <a:pt x="541" y="159"/>
                    </a:lnTo>
                    <a:lnTo>
                      <a:pt x="485" y="196"/>
                    </a:lnTo>
                    <a:lnTo>
                      <a:pt x="392" y="280"/>
                    </a:lnTo>
                    <a:lnTo>
                      <a:pt x="317" y="364"/>
                    </a:lnTo>
                    <a:lnTo>
                      <a:pt x="242" y="448"/>
                    </a:lnTo>
                    <a:lnTo>
                      <a:pt x="177" y="541"/>
                    </a:lnTo>
                    <a:lnTo>
                      <a:pt x="131" y="634"/>
                    </a:lnTo>
                    <a:lnTo>
                      <a:pt x="84" y="728"/>
                    </a:lnTo>
                    <a:lnTo>
                      <a:pt x="56" y="821"/>
                    </a:lnTo>
                    <a:lnTo>
                      <a:pt x="28" y="923"/>
                    </a:lnTo>
                    <a:lnTo>
                      <a:pt x="9" y="1017"/>
                    </a:lnTo>
                    <a:lnTo>
                      <a:pt x="0" y="1119"/>
                    </a:lnTo>
                    <a:lnTo>
                      <a:pt x="9" y="1222"/>
                    </a:lnTo>
                    <a:lnTo>
                      <a:pt x="9" y="1315"/>
                    </a:lnTo>
                    <a:lnTo>
                      <a:pt x="28" y="1417"/>
                    </a:lnTo>
                    <a:lnTo>
                      <a:pt x="56" y="1520"/>
                    </a:lnTo>
                    <a:lnTo>
                      <a:pt x="84" y="1613"/>
                    </a:lnTo>
                    <a:lnTo>
                      <a:pt x="121" y="1715"/>
                    </a:lnTo>
                    <a:lnTo>
                      <a:pt x="159" y="1809"/>
                    </a:lnTo>
                    <a:lnTo>
                      <a:pt x="205" y="1911"/>
                    </a:lnTo>
                    <a:lnTo>
                      <a:pt x="261" y="2004"/>
                    </a:lnTo>
                    <a:lnTo>
                      <a:pt x="326" y="2098"/>
                    </a:lnTo>
                    <a:lnTo>
                      <a:pt x="457" y="2275"/>
                    </a:lnTo>
                    <a:lnTo>
                      <a:pt x="606" y="2433"/>
                    </a:lnTo>
                    <a:lnTo>
                      <a:pt x="774" y="2591"/>
                    </a:lnTo>
                    <a:lnTo>
                      <a:pt x="951" y="2722"/>
                    </a:lnTo>
                    <a:lnTo>
                      <a:pt x="1146" y="2843"/>
                    </a:lnTo>
                    <a:lnTo>
                      <a:pt x="1240" y="2899"/>
                    </a:lnTo>
                    <a:lnTo>
                      <a:pt x="1342" y="2946"/>
                    </a:lnTo>
                    <a:lnTo>
                      <a:pt x="1575" y="3039"/>
                    </a:lnTo>
                    <a:lnTo>
                      <a:pt x="1864" y="3141"/>
                    </a:lnTo>
                    <a:lnTo>
                      <a:pt x="2200" y="3253"/>
                    </a:lnTo>
                    <a:lnTo>
                      <a:pt x="2572" y="3356"/>
                    </a:lnTo>
                    <a:lnTo>
                      <a:pt x="2964" y="3440"/>
                    </a:lnTo>
                    <a:lnTo>
                      <a:pt x="3159" y="3486"/>
                    </a:lnTo>
                    <a:lnTo>
                      <a:pt x="3355" y="3514"/>
                    </a:lnTo>
                    <a:lnTo>
                      <a:pt x="3560" y="3542"/>
                    </a:lnTo>
                    <a:lnTo>
                      <a:pt x="3756" y="3561"/>
                    </a:lnTo>
                    <a:lnTo>
                      <a:pt x="3952" y="3570"/>
                    </a:lnTo>
                    <a:lnTo>
                      <a:pt x="4138" y="3570"/>
                    </a:lnTo>
                    <a:lnTo>
                      <a:pt x="4315" y="3561"/>
                    </a:lnTo>
                    <a:lnTo>
                      <a:pt x="4492" y="3533"/>
                    </a:lnTo>
                    <a:lnTo>
                      <a:pt x="4651" y="3495"/>
                    </a:lnTo>
                    <a:lnTo>
                      <a:pt x="4809" y="3449"/>
                    </a:lnTo>
                    <a:lnTo>
                      <a:pt x="4949" y="3384"/>
                    </a:lnTo>
                    <a:lnTo>
                      <a:pt x="5070" y="3309"/>
                    </a:lnTo>
                    <a:lnTo>
                      <a:pt x="5126" y="3262"/>
                    </a:lnTo>
                    <a:lnTo>
                      <a:pt x="5182" y="3216"/>
                    </a:lnTo>
                    <a:lnTo>
                      <a:pt x="5228" y="3160"/>
                    </a:lnTo>
                    <a:lnTo>
                      <a:pt x="5275" y="3104"/>
                    </a:lnTo>
                    <a:lnTo>
                      <a:pt x="5312" y="3039"/>
                    </a:lnTo>
                    <a:lnTo>
                      <a:pt x="5349" y="2974"/>
                    </a:lnTo>
                    <a:lnTo>
                      <a:pt x="5377" y="2899"/>
                    </a:lnTo>
                    <a:lnTo>
                      <a:pt x="5405" y="2824"/>
                    </a:lnTo>
                    <a:lnTo>
                      <a:pt x="5424" y="2741"/>
                    </a:lnTo>
                    <a:lnTo>
                      <a:pt x="5433" y="2657"/>
                    </a:lnTo>
                    <a:lnTo>
                      <a:pt x="5443" y="2564"/>
                    </a:lnTo>
                    <a:lnTo>
                      <a:pt x="5443" y="2461"/>
                    </a:lnTo>
                    <a:lnTo>
                      <a:pt x="5433" y="2359"/>
                    </a:lnTo>
                    <a:lnTo>
                      <a:pt x="5424" y="2256"/>
                    </a:lnTo>
                    <a:lnTo>
                      <a:pt x="5405" y="2135"/>
                    </a:lnTo>
                    <a:lnTo>
                      <a:pt x="5387" y="2014"/>
                    </a:lnTo>
                    <a:lnTo>
                      <a:pt x="5312" y="1753"/>
                    </a:lnTo>
                    <a:lnTo>
                      <a:pt x="5219" y="1473"/>
                    </a:lnTo>
                    <a:lnTo>
                      <a:pt x="5051" y="1380"/>
                    </a:lnTo>
                    <a:lnTo>
                      <a:pt x="4623" y="1156"/>
                    </a:lnTo>
                    <a:lnTo>
                      <a:pt x="4334" y="1007"/>
                    </a:lnTo>
                    <a:lnTo>
                      <a:pt x="3998" y="849"/>
                    </a:lnTo>
                    <a:lnTo>
                      <a:pt x="3635" y="681"/>
                    </a:lnTo>
                    <a:lnTo>
                      <a:pt x="3243" y="513"/>
                    </a:lnTo>
                    <a:lnTo>
                      <a:pt x="2843" y="364"/>
                    </a:lnTo>
                    <a:lnTo>
                      <a:pt x="2442" y="224"/>
                    </a:lnTo>
                    <a:lnTo>
                      <a:pt x="2246" y="168"/>
                    </a:lnTo>
                    <a:lnTo>
                      <a:pt x="2050" y="122"/>
                    </a:lnTo>
                    <a:lnTo>
                      <a:pt x="1855" y="75"/>
                    </a:lnTo>
                    <a:lnTo>
                      <a:pt x="1668" y="38"/>
                    </a:lnTo>
                    <a:lnTo>
                      <a:pt x="1491" y="10"/>
                    </a:lnTo>
                    <a:lnTo>
                      <a:pt x="1314"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5"/>
              <p:cNvSpPr/>
              <p:nvPr/>
            </p:nvSpPr>
            <p:spPr>
              <a:xfrm>
                <a:off x="1030608" y="4993401"/>
                <a:ext cx="88863" cy="52710"/>
              </a:xfrm>
              <a:custGeom>
                <a:rect b="b" l="l" r="r" t="t"/>
                <a:pathLst>
                  <a:path extrusionOk="0" h="2499" w="4213">
                    <a:moveTo>
                      <a:pt x="3523" y="1"/>
                    </a:moveTo>
                    <a:lnTo>
                      <a:pt x="3402" y="19"/>
                    </a:lnTo>
                    <a:lnTo>
                      <a:pt x="3038" y="94"/>
                    </a:lnTo>
                    <a:lnTo>
                      <a:pt x="2684" y="159"/>
                    </a:lnTo>
                    <a:lnTo>
                      <a:pt x="2330" y="215"/>
                    </a:lnTo>
                    <a:lnTo>
                      <a:pt x="1976" y="262"/>
                    </a:lnTo>
                    <a:lnTo>
                      <a:pt x="1640" y="290"/>
                    </a:lnTo>
                    <a:lnTo>
                      <a:pt x="1323" y="318"/>
                    </a:lnTo>
                    <a:lnTo>
                      <a:pt x="1025" y="327"/>
                    </a:lnTo>
                    <a:lnTo>
                      <a:pt x="746" y="336"/>
                    </a:lnTo>
                    <a:lnTo>
                      <a:pt x="624" y="355"/>
                    </a:lnTo>
                    <a:lnTo>
                      <a:pt x="522" y="383"/>
                    </a:lnTo>
                    <a:lnTo>
                      <a:pt x="419" y="439"/>
                    </a:lnTo>
                    <a:lnTo>
                      <a:pt x="326" y="504"/>
                    </a:lnTo>
                    <a:lnTo>
                      <a:pt x="252" y="578"/>
                    </a:lnTo>
                    <a:lnTo>
                      <a:pt x="177" y="672"/>
                    </a:lnTo>
                    <a:lnTo>
                      <a:pt x="112" y="774"/>
                    </a:lnTo>
                    <a:lnTo>
                      <a:pt x="65" y="886"/>
                    </a:lnTo>
                    <a:lnTo>
                      <a:pt x="28" y="998"/>
                    </a:lnTo>
                    <a:lnTo>
                      <a:pt x="9" y="1119"/>
                    </a:lnTo>
                    <a:lnTo>
                      <a:pt x="0" y="1240"/>
                    </a:lnTo>
                    <a:lnTo>
                      <a:pt x="9" y="1361"/>
                    </a:lnTo>
                    <a:lnTo>
                      <a:pt x="28" y="1473"/>
                    </a:lnTo>
                    <a:lnTo>
                      <a:pt x="65" y="1594"/>
                    </a:lnTo>
                    <a:lnTo>
                      <a:pt x="121" y="1697"/>
                    </a:lnTo>
                    <a:lnTo>
                      <a:pt x="196" y="1799"/>
                    </a:lnTo>
                    <a:lnTo>
                      <a:pt x="317" y="1930"/>
                    </a:lnTo>
                    <a:lnTo>
                      <a:pt x="466" y="2060"/>
                    </a:lnTo>
                    <a:lnTo>
                      <a:pt x="550" y="2116"/>
                    </a:lnTo>
                    <a:lnTo>
                      <a:pt x="634" y="2172"/>
                    </a:lnTo>
                    <a:lnTo>
                      <a:pt x="727" y="2219"/>
                    </a:lnTo>
                    <a:lnTo>
                      <a:pt x="829" y="2275"/>
                    </a:lnTo>
                    <a:lnTo>
                      <a:pt x="941" y="2312"/>
                    </a:lnTo>
                    <a:lnTo>
                      <a:pt x="1053" y="2358"/>
                    </a:lnTo>
                    <a:lnTo>
                      <a:pt x="1174" y="2396"/>
                    </a:lnTo>
                    <a:lnTo>
                      <a:pt x="1295" y="2424"/>
                    </a:lnTo>
                    <a:lnTo>
                      <a:pt x="1435" y="2452"/>
                    </a:lnTo>
                    <a:lnTo>
                      <a:pt x="1575" y="2470"/>
                    </a:lnTo>
                    <a:lnTo>
                      <a:pt x="1724" y="2489"/>
                    </a:lnTo>
                    <a:lnTo>
                      <a:pt x="1883" y="2498"/>
                    </a:lnTo>
                    <a:lnTo>
                      <a:pt x="2078" y="2498"/>
                    </a:lnTo>
                    <a:lnTo>
                      <a:pt x="2265" y="2489"/>
                    </a:lnTo>
                    <a:lnTo>
                      <a:pt x="2442" y="2461"/>
                    </a:lnTo>
                    <a:lnTo>
                      <a:pt x="2609" y="2424"/>
                    </a:lnTo>
                    <a:lnTo>
                      <a:pt x="2768" y="2377"/>
                    </a:lnTo>
                    <a:lnTo>
                      <a:pt x="2926" y="2312"/>
                    </a:lnTo>
                    <a:lnTo>
                      <a:pt x="3066" y="2247"/>
                    </a:lnTo>
                    <a:lnTo>
                      <a:pt x="3206" y="2163"/>
                    </a:lnTo>
                    <a:lnTo>
                      <a:pt x="3336" y="2079"/>
                    </a:lnTo>
                    <a:lnTo>
                      <a:pt x="3457" y="1986"/>
                    </a:lnTo>
                    <a:lnTo>
                      <a:pt x="3579" y="1883"/>
                    </a:lnTo>
                    <a:lnTo>
                      <a:pt x="3681" y="1781"/>
                    </a:lnTo>
                    <a:lnTo>
                      <a:pt x="3784" y="1669"/>
                    </a:lnTo>
                    <a:lnTo>
                      <a:pt x="3886" y="1548"/>
                    </a:lnTo>
                    <a:lnTo>
                      <a:pt x="3970" y="1436"/>
                    </a:lnTo>
                    <a:lnTo>
                      <a:pt x="4054" y="1315"/>
                    </a:lnTo>
                    <a:lnTo>
                      <a:pt x="4119" y="1194"/>
                    </a:lnTo>
                    <a:lnTo>
                      <a:pt x="4166" y="1072"/>
                    </a:lnTo>
                    <a:lnTo>
                      <a:pt x="4194" y="951"/>
                    </a:lnTo>
                    <a:lnTo>
                      <a:pt x="4212" y="830"/>
                    </a:lnTo>
                    <a:lnTo>
                      <a:pt x="4212" y="709"/>
                    </a:lnTo>
                    <a:lnTo>
                      <a:pt x="4194" y="588"/>
                    </a:lnTo>
                    <a:lnTo>
                      <a:pt x="4156" y="476"/>
                    </a:lnTo>
                    <a:lnTo>
                      <a:pt x="4119" y="373"/>
                    </a:lnTo>
                    <a:lnTo>
                      <a:pt x="4063" y="280"/>
                    </a:lnTo>
                    <a:lnTo>
                      <a:pt x="3989" y="196"/>
                    </a:lnTo>
                    <a:lnTo>
                      <a:pt x="3914" y="122"/>
                    </a:lnTo>
                    <a:lnTo>
                      <a:pt x="3830" y="66"/>
                    </a:lnTo>
                    <a:lnTo>
                      <a:pt x="3728" y="29"/>
                    </a:lnTo>
                    <a:lnTo>
                      <a:pt x="362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5"/>
              <p:cNvSpPr/>
              <p:nvPr/>
            </p:nvSpPr>
            <p:spPr>
              <a:xfrm>
                <a:off x="1035902" y="4993401"/>
                <a:ext cx="78464" cy="15756"/>
              </a:xfrm>
              <a:custGeom>
                <a:rect b="b" l="l" r="r" t="t"/>
                <a:pathLst>
                  <a:path extrusionOk="0" h="747" w="3720">
                    <a:moveTo>
                      <a:pt x="3234" y="1"/>
                    </a:moveTo>
                    <a:lnTo>
                      <a:pt x="3151" y="19"/>
                    </a:lnTo>
                    <a:lnTo>
                      <a:pt x="2787" y="94"/>
                    </a:lnTo>
                    <a:lnTo>
                      <a:pt x="2433" y="159"/>
                    </a:lnTo>
                    <a:lnTo>
                      <a:pt x="2079" y="215"/>
                    </a:lnTo>
                    <a:lnTo>
                      <a:pt x="1725" y="262"/>
                    </a:lnTo>
                    <a:lnTo>
                      <a:pt x="1389" y="290"/>
                    </a:lnTo>
                    <a:lnTo>
                      <a:pt x="1072" y="318"/>
                    </a:lnTo>
                    <a:lnTo>
                      <a:pt x="774" y="327"/>
                    </a:lnTo>
                    <a:lnTo>
                      <a:pt x="495" y="336"/>
                    </a:lnTo>
                    <a:lnTo>
                      <a:pt x="420" y="345"/>
                    </a:lnTo>
                    <a:lnTo>
                      <a:pt x="355" y="364"/>
                    </a:lnTo>
                    <a:lnTo>
                      <a:pt x="290" y="383"/>
                    </a:lnTo>
                    <a:lnTo>
                      <a:pt x="224" y="411"/>
                    </a:lnTo>
                    <a:lnTo>
                      <a:pt x="159" y="439"/>
                    </a:lnTo>
                    <a:lnTo>
                      <a:pt x="103" y="485"/>
                    </a:lnTo>
                    <a:lnTo>
                      <a:pt x="57" y="523"/>
                    </a:lnTo>
                    <a:lnTo>
                      <a:pt x="1" y="578"/>
                    </a:lnTo>
                    <a:lnTo>
                      <a:pt x="280" y="644"/>
                    </a:lnTo>
                    <a:lnTo>
                      <a:pt x="550" y="690"/>
                    </a:lnTo>
                    <a:lnTo>
                      <a:pt x="821" y="728"/>
                    </a:lnTo>
                    <a:lnTo>
                      <a:pt x="1082" y="746"/>
                    </a:lnTo>
                    <a:lnTo>
                      <a:pt x="1343" y="746"/>
                    </a:lnTo>
                    <a:lnTo>
                      <a:pt x="1594" y="737"/>
                    </a:lnTo>
                    <a:lnTo>
                      <a:pt x="1837" y="709"/>
                    </a:lnTo>
                    <a:lnTo>
                      <a:pt x="2079" y="681"/>
                    </a:lnTo>
                    <a:lnTo>
                      <a:pt x="2321" y="634"/>
                    </a:lnTo>
                    <a:lnTo>
                      <a:pt x="2545" y="588"/>
                    </a:lnTo>
                    <a:lnTo>
                      <a:pt x="2759" y="523"/>
                    </a:lnTo>
                    <a:lnTo>
                      <a:pt x="2973" y="467"/>
                    </a:lnTo>
                    <a:lnTo>
                      <a:pt x="3169" y="392"/>
                    </a:lnTo>
                    <a:lnTo>
                      <a:pt x="3365" y="318"/>
                    </a:lnTo>
                    <a:lnTo>
                      <a:pt x="3719" y="168"/>
                    </a:lnTo>
                    <a:lnTo>
                      <a:pt x="3654" y="122"/>
                    </a:lnTo>
                    <a:lnTo>
                      <a:pt x="3598" y="85"/>
                    </a:lnTo>
                    <a:lnTo>
                      <a:pt x="3533" y="47"/>
                    </a:lnTo>
                    <a:lnTo>
                      <a:pt x="3467" y="19"/>
                    </a:lnTo>
                    <a:lnTo>
                      <a:pt x="3393" y="10"/>
                    </a:lnTo>
                    <a:lnTo>
                      <a:pt x="331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5"/>
              <p:cNvSpPr/>
              <p:nvPr/>
            </p:nvSpPr>
            <p:spPr>
              <a:xfrm>
                <a:off x="1044740" y="5008545"/>
                <a:ext cx="74140" cy="37566"/>
              </a:xfrm>
              <a:custGeom>
                <a:rect b="b" l="l" r="r" t="t"/>
                <a:pathLst>
                  <a:path extrusionOk="0" h="1781" w="3515">
                    <a:moveTo>
                      <a:pt x="2238" y="0"/>
                    </a:moveTo>
                    <a:lnTo>
                      <a:pt x="1986" y="19"/>
                    </a:lnTo>
                    <a:lnTo>
                      <a:pt x="1800" y="38"/>
                    </a:lnTo>
                    <a:lnTo>
                      <a:pt x="1613" y="75"/>
                    </a:lnTo>
                    <a:lnTo>
                      <a:pt x="1445" y="121"/>
                    </a:lnTo>
                    <a:lnTo>
                      <a:pt x="1287" y="177"/>
                    </a:lnTo>
                    <a:lnTo>
                      <a:pt x="1129" y="252"/>
                    </a:lnTo>
                    <a:lnTo>
                      <a:pt x="989" y="326"/>
                    </a:lnTo>
                    <a:lnTo>
                      <a:pt x="849" y="420"/>
                    </a:lnTo>
                    <a:lnTo>
                      <a:pt x="728" y="513"/>
                    </a:lnTo>
                    <a:lnTo>
                      <a:pt x="607" y="615"/>
                    </a:lnTo>
                    <a:lnTo>
                      <a:pt x="504" y="718"/>
                    </a:lnTo>
                    <a:lnTo>
                      <a:pt x="402" y="839"/>
                    </a:lnTo>
                    <a:lnTo>
                      <a:pt x="309" y="960"/>
                    </a:lnTo>
                    <a:lnTo>
                      <a:pt x="225" y="1081"/>
                    </a:lnTo>
                    <a:lnTo>
                      <a:pt x="141" y="1202"/>
                    </a:lnTo>
                    <a:lnTo>
                      <a:pt x="66" y="1333"/>
                    </a:lnTo>
                    <a:lnTo>
                      <a:pt x="1" y="1463"/>
                    </a:lnTo>
                    <a:lnTo>
                      <a:pt x="1" y="1473"/>
                    </a:lnTo>
                    <a:lnTo>
                      <a:pt x="122" y="1529"/>
                    </a:lnTo>
                    <a:lnTo>
                      <a:pt x="243" y="1585"/>
                    </a:lnTo>
                    <a:lnTo>
                      <a:pt x="383" y="1640"/>
                    </a:lnTo>
                    <a:lnTo>
                      <a:pt x="523" y="1678"/>
                    </a:lnTo>
                    <a:lnTo>
                      <a:pt x="681" y="1715"/>
                    </a:lnTo>
                    <a:lnTo>
                      <a:pt x="849" y="1743"/>
                    </a:lnTo>
                    <a:lnTo>
                      <a:pt x="1026" y="1771"/>
                    </a:lnTo>
                    <a:lnTo>
                      <a:pt x="1213" y="1780"/>
                    </a:lnTo>
                    <a:lnTo>
                      <a:pt x="1408" y="1780"/>
                    </a:lnTo>
                    <a:lnTo>
                      <a:pt x="1595" y="1771"/>
                    </a:lnTo>
                    <a:lnTo>
                      <a:pt x="1772" y="1743"/>
                    </a:lnTo>
                    <a:lnTo>
                      <a:pt x="1939" y="1706"/>
                    </a:lnTo>
                    <a:lnTo>
                      <a:pt x="2098" y="1659"/>
                    </a:lnTo>
                    <a:lnTo>
                      <a:pt x="2256" y="1594"/>
                    </a:lnTo>
                    <a:lnTo>
                      <a:pt x="2396" y="1529"/>
                    </a:lnTo>
                    <a:lnTo>
                      <a:pt x="2536" y="1445"/>
                    </a:lnTo>
                    <a:lnTo>
                      <a:pt x="2666" y="1361"/>
                    </a:lnTo>
                    <a:lnTo>
                      <a:pt x="2787" y="1268"/>
                    </a:lnTo>
                    <a:lnTo>
                      <a:pt x="2909" y="1165"/>
                    </a:lnTo>
                    <a:lnTo>
                      <a:pt x="3011" y="1063"/>
                    </a:lnTo>
                    <a:lnTo>
                      <a:pt x="3114" y="951"/>
                    </a:lnTo>
                    <a:lnTo>
                      <a:pt x="3216" y="830"/>
                    </a:lnTo>
                    <a:lnTo>
                      <a:pt x="3300" y="718"/>
                    </a:lnTo>
                    <a:lnTo>
                      <a:pt x="3384" y="597"/>
                    </a:lnTo>
                    <a:lnTo>
                      <a:pt x="3431" y="522"/>
                    </a:lnTo>
                    <a:lnTo>
                      <a:pt x="3458" y="448"/>
                    </a:lnTo>
                    <a:lnTo>
                      <a:pt x="3486" y="382"/>
                    </a:lnTo>
                    <a:lnTo>
                      <a:pt x="3514" y="308"/>
                    </a:lnTo>
                    <a:lnTo>
                      <a:pt x="3375" y="224"/>
                    </a:lnTo>
                    <a:lnTo>
                      <a:pt x="3225" y="159"/>
                    </a:lnTo>
                    <a:lnTo>
                      <a:pt x="3058" y="103"/>
                    </a:lnTo>
                    <a:lnTo>
                      <a:pt x="2871" y="56"/>
                    </a:lnTo>
                    <a:lnTo>
                      <a:pt x="2676" y="28"/>
                    </a:lnTo>
                    <a:lnTo>
                      <a:pt x="2471" y="10"/>
                    </a:lnTo>
                    <a:lnTo>
                      <a:pt x="223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5"/>
              <p:cNvSpPr/>
              <p:nvPr/>
            </p:nvSpPr>
            <p:spPr>
              <a:xfrm>
                <a:off x="1061846" y="5010908"/>
                <a:ext cx="32272" cy="19089"/>
              </a:xfrm>
              <a:custGeom>
                <a:rect b="b" l="l" r="r" t="t"/>
                <a:pathLst>
                  <a:path extrusionOk="0" h="905" w="1530">
                    <a:moveTo>
                      <a:pt x="1194" y="0"/>
                    </a:moveTo>
                    <a:lnTo>
                      <a:pt x="1063" y="9"/>
                    </a:lnTo>
                    <a:lnTo>
                      <a:pt x="923" y="28"/>
                    </a:lnTo>
                    <a:lnTo>
                      <a:pt x="774" y="56"/>
                    </a:lnTo>
                    <a:lnTo>
                      <a:pt x="616" y="112"/>
                    </a:lnTo>
                    <a:lnTo>
                      <a:pt x="476" y="177"/>
                    </a:lnTo>
                    <a:lnTo>
                      <a:pt x="336" y="252"/>
                    </a:lnTo>
                    <a:lnTo>
                      <a:pt x="224" y="336"/>
                    </a:lnTo>
                    <a:lnTo>
                      <a:pt x="131" y="419"/>
                    </a:lnTo>
                    <a:lnTo>
                      <a:pt x="66" y="503"/>
                    </a:lnTo>
                    <a:lnTo>
                      <a:pt x="38" y="550"/>
                    </a:lnTo>
                    <a:lnTo>
                      <a:pt x="19" y="587"/>
                    </a:lnTo>
                    <a:lnTo>
                      <a:pt x="10" y="634"/>
                    </a:lnTo>
                    <a:lnTo>
                      <a:pt x="1" y="671"/>
                    </a:lnTo>
                    <a:lnTo>
                      <a:pt x="10" y="708"/>
                    </a:lnTo>
                    <a:lnTo>
                      <a:pt x="19" y="746"/>
                    </a:lnTo>
                    <a:lnTo>
                      <a:pt x="38" y="783"/>
                    </a:lnTo>
                    <a:lnTo>
                      <a:pt x="66" y="811"/>
                    </a:lnTo>
                    <a:lnTo>
                      <a:pt x="94" y="839"/>
                    </a:lnTo>
                    <a:lnTo>
                      <a:pt x="131" y="857"/>
                    </a:lnTo>
                    <a:lnTo>
                      <a:pt x="224" y="885"/>
                    </a:lnTo>
                    <a:lnTo>
                      <a:pt x="336" y="904"/>
                    </a:lnTo>
                    <a:lnTo>
                      <a:pt x="467" y="904"/>
                    </a:lnTo>
                    <a:lnTo>
                      <a:pt x="607" y="885"/>
                    </a:lnTo>
                    <a:lnTo>
                      <a:pt x="756" y="848"/>
                    </a:lnTo>
                    <a:lnTo>
                      <a:pt x="905" y="802"/>
                    </a:lnTo>
                    <a:lnTo>
                      <a:pt x="1054" y="736"/>
                    </a:lnTo>
                    <a:lnTo>
                      <a:pt x="1184" y="662"/>
                    </a:lnTo>
                    <a:lnTo>
                      <a:pt x="1305" y="578"/>
                    </a:lnTo>
                    <a:lnTo>
                      <a:pt x="1399" y="494"/>
                    </a:lnTo>
                    <a:lnTo>
                      <a:pt x="1464" y="401"/>
                    </a:lnTo>
                    <a:lnTo>
                      <a:pt x="1492" y="364"/>
                    </a:lnTo>
                    <a:lnTo>
                      <a:pt x="1511" y="317"/>
                    </a:lnTo>
                    <a:lnTo>
                      <a:pt x="1520" y="280"/>
                    </a:lnTo>
                    <a:lnTo>
                      <a:pt x="1529" y="233"/>
                    </a:lnTo>
                    <a:lnTo>
                      <a:pt x="1520" y="196"/>
                    </a:lnTo>
                    <a:lnTo>
                      <a:pt x="1511" y="159"/>
                    </a:lnTo>
                    <a:lnTo>
                      <a:pt x="1492" y="131"/>
                    </a:lnTo>
                    <a:lnTo>
                      <a:pt x="1464" y="103"/>
                    </a:lnTo>
                    <a:lnTo>
                      <a:pt x="1436" y="75"/>
                    </a:lnTo>
                    <a:lnTo>
                      <a:pt x="1399" y="47"/>
                    </a:lnTo>
                    <a:lnTo>
                      <a:pt x="1305" y="19"/>
                    </a:lnTo>
                    <a:lnTo>
                      <a:pt x="119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90" name="Google Shape;490;p5"/>
          <p:cNvGrpSpPr/>
          <p:nvPr/>
        </p:nvGrpSpPr>
        <p:grpSpPr>
          <a:xfrm>
            <a:off x="736089" y="3907475"/>
            <a:ext cx="1970646" cy="824600"/>
            <a:chOff x="361025" y="3907475"/>
            <a:chExt cx="2016625" cy="824600"/>
          </a:xfrm>
        </p:grpSpPr>
        <p:sp>
          <p:nvSpPr>
            <p:cNvPr id="491" name="Google Shape;491;p5"/>
            <p:cNvSpPr txBox="1"/>
            <p:nvPr/>
          </p:nvSpPr>
          <p:spPr>
            <a:xfrm>
              <a:off x="361025" y="3907475"/>
              <a:ext cx="20166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Mercury</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492" name="Google Shape;492;p5"/>
            <p:cNvSpPr txBox="1"/>
            <p:nvPr/>
          </p:nvSpPr>
          <p:spPr>
            <a:xfrm>
              <a:off x="361050" y="4249075"/>
              <a:ext cx="2016600" cy="48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Mercury is the closest planet to the Sun</a:t>
              </a:r>
              <a:endParaRPr b="0" i="0" sz="1400" u="none" cap="none" strike="noStrike">
                <a:solidFill>
                  <a:schemeClr val="dk1"/>
                </a:solidFill>
                <a:latin typeface="Roboto"/>
                <a:ea typeface="Roboto"/>
                <a:cs typeface="Roboto"/>
                <a:sym typeface="Roboto"/>
              </a:endParaRPr>
            </a:p>
          </p:txBody>
        </p:sp>
      </p:grpSp>
      <p:grpSp>
        <p:nvGrpSpPr>
          <p:cNvPr id="493" name="Google Shape;493;p5"/>
          <p:cNvGrpSpPr/>
          <p:nvPr/>
        </p:nvGrpSpPr>
        <p:grpSpPr>
          <a:xfrm>
            <a:off x="6437273" y="3907475"/>
            <a:ext cx="1970646" cy="824600"/>
            <a:chOff x="6766350" y="3907475"/>
            <a:chExt cx="2016625" cy="824600"/>
          </a:xfrm>
        </p:grpSpPr>
        <p:sp>
          <p:nvSpPr>
            <p:cNvPr id="494" name="Google Shape;494;p5"/>
            <p:cNvSpPr txBox="1"/>
            <p:nvPr/>
          </p:nvSpPr>
          <p:spPr>
            <a:xfrm>
              <a:off x="6766375" y="3907475"/>
              <a:ext cx="20166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Neptune</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495" name="Google Shape;495;p5"/>
            <p:cNvSpPr txBox="1"/>
            <p:nvPr/>
          </p:nvSpPr>
          <p:spPr>
            <a:xfrm>
              <a:off x="6766350" y="4249075"/>
              <a:ext cx="2016600" cy="48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It’s the farthest planet from the Sun</a:t>
              </a:r>
              <a:endParaRPr b="0" i="0" sz="1400" u="none" cap="none" strike="noStrike">
                <a:solidFill>
                  <a:schemeClr val="dk1"/>
                </a:solidFill>
                <a:latin typeface="Roboto"/>
                <a:ea typeface="Roboto"/>
                <a:cs typeface="Roboto"/>
                <a:sym typeface="Roboto"/>
              </a:endParaRPr>
            </a:p>
          </p:txBody>
        </p:sp>
      </p:grpSp>
      <p:cxnSp>
        <p:nvCxnSpPr>
          <p:cNvPr id="496" name="Google Shape;496;p5"/>
          <p:cNvCxnSpPr>
            <a:stCxn id="497" idx="6"/>
            <a:endCxn id="400" idx="2"/>
          </p:cNvCxnSpPr>
          <p:nvPr/>
        </p:nvCxnSpPr>
        <p:spPr>
          <a:xfrm>
            <a:off x="4937688" y="2308400"/>
            <a:ext cx="1220700" cy="0"/>
          </a:xfrm>
          <a:prstGeom prst="straightConnector1">
            <a:avLst/>
          </a:prstGeom>
          <a:noFill/>
          <a:ln cap="flat" cmpd="sng" w="9525">
            <a:solidFill>
              <a:schemeClr val="dk2"/>
            </a:solidFill>
            <a:prstDash val="dash"/>
            <a:round/>
            <a:headEnd len="sm" w="sm" type="none"/>
            <a:tailEnd len="med" w="med" type="triangle"/>
          </a:ln>
        </p:spPr>
      </p:cxnSp>
      <p:sp>
        <p:nvSpPr>
          <p:cNvPr id="498" name="Google Shape;498;p5"/>
          <p:cNvSpPr txBox="1"/>
          <p:nvPr/>
        </p:nvSpPr>
        <p:spPr>
          <a:xfrm>
            <a:off x="3405454" y="3145575"/>
            <a:ext cx="2333100" cy="504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Fira Sans Extra Condensed"/>
                <a:ea typeface="Fira Sans Extra Condensed"/>
                <a:cs typeface="Fira Sans Extra Condensed"/>
                <a:sym typeface="Fira Sans Extra Condensed"/>
              </a:rPr>
              <a:t>Human life cycle</a:t>
            </a:r>
            <a:endParaRPr b="1" i="0" sz="2400" u="none" cap="none" strike="noStrike">
              <a:solidFill>
                <a:schemeClr val="lt1"/>
              </a:solidFill>
              <a:latin typeface="Fira Sans Extra Condensed"/>
              <a:ea typeface="Fira Sans Extra Condensed"/>
              <a:cs typeface="Fira Sans Extra Condensed"/>
              <a:sym typeface="Fira Sans Extra Condensed"/>
            </a:endParaRPr>
          </a:p>
        </p:txBody>
      </p:sp>
      <p:sp>
        <p:nvSpPr>
          <p:cNvPr id="497" name="Google Shape;497;p5"/>
          <p:cNvSpPr/>
          <p:nvPr/>
        </p:nvSpPr>
        <p:spPr>
          <a:xfrm>
            <a:off x="4206288" y="1942700"/>
            <a:ext cx="731400" cy="731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cxnSp>
        <p:nvCxnSpPr>
          <p:cNvPr id="499" name="Google Shape;499;p5"/>
          <p:cNvCxnSpPr>
            <a:stCxn id="498" idx="0"/>
            <a:endCxn id="497" idx="4"/>
          </p:cNvCxnSpPr>
          <p:nvPr/>
        </p:nvCxnSpPr>
        <p:spPr>
          <a:xfrm rot="10800000">
            <a:off x="4572004" y="2673975"/>
            <a:ext cx="0" cy="471600"/>
          </a:xfrm>
          <a:prstGeom prst="straightConnector1">
            <a:avLst/>
          </a:prstGeom>
          <a:noFill/>
          <a:ln cap="flat" cmpd="sng" w="9525">
            <a:solidFill>
              <a:schemeClr val="dk2"/>
            </a:solidFill>
            <a:prstDash val="solid"/>
            <a:round/>
            <a:headEnd len="sm" w="sm" type="none"/>
            <a:tailEnd len="med" w="med" type="triangle"/>
          </a:ln>
        </p:spPr>
      </p:cxnSp>
      <p:cxnSp>
        <p:nvCxnSpPr>
          <p:cNvPr id="500" name="Google Shape;500;p5"/>
          <p:cNvCxnSpPr>
            <a:stCxn id="401" idx="6"/>
            <a:endCxn id="497" idx="2"/>
          </p:cNvCxnSpPr>
          <p:nvPr/>
        </p:nvCxnSpPr>
        <p:spPr>
          <a:xfrm>
            <a:off x="2332650" y="2308425"/>
            <a:ext cx="1873500" cy="0"/>
          </a:xfrm>
          <a:prstGeom prst="straightConnector1">
            <a:avLst/>
          </a:prstGeom>
          <a:noFill/>
          <a:ln cap="flat" cmpd="sng" w="9525">
            <a:solidFill>
              <a:schemeClr val="dk2"/>
            </a:solidFill>
            <a:prstDash val="dash"/>
            <a:round/>
            <a:headEnd len="sm" w="sm" type="none"/>
            <a:tailEnd len="sm" w="sm" type="none"/>
          </a:ln>
        </p:spPr>
      </p:cxnSp>
      <p:sp>
        <p:nvSpPr>
          <p:cNvPr id="501" name="Google Shape;501;p5"/>
          <p:cNvSpPr/>
          <p:nvPr/>
        </p:nvSpPr>
        <p:spPr>
          <a:xfrm>
            <a:off x="4393983" y="2125738"/>
            <a:ext cx="402949" cy="365366"/>
          </a:xfrm>
          <a:custGeom>
            <a:rect b="b" l="l" r="r" t="t"/>
            <a:pathLst>
              <a:path extrusionOk="0" h="10684" w="11783">
                <a:moveTo>
                  <a:pt x="5380" y="1"/>
                </a:moveTo>
                <a:cubicBezTo>
                  <a:pt x="3666" y="1"/>
                  <a:pt x="2005" y="824"/>
                  <a:pt x="971" y="2299"/>
                </a:cubicBezTo>
                <a:lnTo>
                  <a:pt x="519" y="1941"/>
                </a:lnTo>
                <a:cubicBezTo>
                  <a:pt x="460" y="1903"/>
                  <a:pt x="397" y="1885"/>
                  <a:pt x="335" y="1885"/>
                </a:cubicBezTo>
                <a:cubicBezTo>
                  <a:pt x="170" y="1885"/>
                  <a:pt x="19" y="2013"/>
                  <a:pt x="19" y="2203"/>
                </a:cubicBezTo>
                <a:lnTo>
                  <a:pt x="19" y="5323"/>
                </a:lnTo>
                <a:cubicBezTo>
                  <a:pt x="0" y="5507"/>
                  <a:pt x="152" y="5648"/>
                  <a:pt x="321" y="5648"/>
                </a:cubicBezTo>
                <a:cubicBezTo>
                  <a:pt x="371" y="5648"/>
                  <a:pt x="422" y="5636"/>
                  <a:pt x="471" y="5609"/>
                </a:cubicBezTo>
                <a:lnTo>
                  <a:pt x="2972" y="4347"/>
                </a:lnTo>
                <a:cubicBezTo>
                  <a:pt x="3162" y="4251"/>
                  <a:pt x="3210" y="3966"/>
                  <a:pt x="3019" y="3823"/>
                </a:cubicBezTo>
                <a:lnTo>
                  <a:pt x="2471" y="3418"/>
                </a:lnTo>
                <a:cubicBezTo>
                  <a:pt x="3194" y="2364"/>
                  <a:pt x="4251" y="1898"/>
                  <a:pt x="5295" y="1898"/>
                </a:cubicBezTo>
                <a:cubicBezTo>
                  <a:pt x="7174" y="1898"/>
                  <a:pt x="9012" y="3407"/>
                  <a:pt x="8782" y="5704"/>
                </a:cubicBezTo>
                <a:cubicBezTo>
                  <a:pt x="8582" y="7711"/>
                  <a:pt x="6952" y="8816"/>
                  <a:pt x="5318" y="8816"/>
                </a:cubicBezTo>
                <a:cubicBezTo>
                  <a:pt x="4044" y="8816"/>
                  <a:pt x="2767" y="8144"/>
                  <a:pt x="2162" y="6704"/>
                </a:cubicBezTo>
                <a:cubicBezTo>
                  <a:pt x="1991" y="6269"/>
                  <a:pt x="1649" y="6088"/>
                  <a:pt x="1306" y="6088"/>
                </a:cubicBezTo>
                <a:cubicBezTo>
                  <a:pt x="691" y="6088"/>
                  <a:pt x="72" y="6670"/>
                  <a:pt x="423" y="7419"/>
                </a:cubicBezTo>
                <a:cubicBezTo>
                  <a:pt x="1297" y="9452"/>
                  <a:pt x="3280" y="10684"/>
                  <a:pt x="5361" y="10684"/>
                </a:cubicBezTo>
                <a:cubicBezTo>
                  <a:pt x="6059" y="10684"/>
                  <a:pt x="6767" y="10546"/>
                  <a:pt x="7449" y="10253"/>
                </a:cubicBezTo>
                <a:cubicBezTo>
                  <a:pt x="11783" y="8419"/>
                  <a:pt x="11783" y="2251"/>
                  <a:pt x="7449" y="441"/>
                </a:cubicBezTo>
                <a:lnTo>
                  <a:pt x="7449" y="417"/>
                </a:lnTo>
                <a:cubicBezTo>
                  <a:pt x="6776" y="136"/>
                  <a:pt x="6073" y="1"/>
                  <a:pt x="538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5"/>
          <p:cNvSpPr/>
          <p:nvPr/>
        </p:nvSpPr>
        <p:spPr>
          <a:xfrm>
            <a:off x="0" y="0"/>
            <a:ext cx="9144000" cy="5143500"/>
          </a:xfrm>
          <a:prstGeom prst="rect">
            <a:avLst/>
          </a:prstGeom>
          <a:noFill/>
          <a:ln cap="flat" cmpd="sng" w="76200">
            <a:solidFill>
              <a:srgbClr val="2BB9E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id="507" name="Google Shape;507;p6"/>
          <p:cNvPicPr preferRelativeResize="0"/>
          <p:nvPr/>
        </p:nvPicPr>
        <p:blipFill rotWithShape="1">
          <a:blip r:embed="rId3">
            <a:alphaModFix/>
          </a:blip>
          <a:srcRect b="0" l="0" r="0" t="0"/>
          <a:stretch/>
        </p:blipFill>
        <p:spPr>
          <a:xfrm>
            <a:off x="-178" y="184593"/>
            <a:ext cx="9157501" cy="720000"/>
          </a:xfrm>
          <a:prstGeom prst="rect">
            <a:avLst/>
          </a:prstGeom>
          <a:noFill/>
          <a:ln>
            <a:noFill/>
          </a:ln>
        </p:spPr>
      </p:pic>
      <p:sp>
        <p:nvSpPr>
          <p:cNvPr id="508" name="Google Shape;508;p6"/>
          <p:cNvSpPr txBox="1"/>
          <p:nvPr/>
        </p:nvSpPr>
        <p:spPr>
          <a:xfrm>
            <a:off x="677325" y="1100675"/>
            <a:ext cx="1620600" cy="507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Fira Sans Extra Condensed"/>
                <a:ea typeface="Fira Sans Extra Condensed"/>
                <a:cs typeface="Fira Sans Extra Condensed"/>
                <a:sym typeface="Fira Sans Extra Condensed"/>
              </a:rPr>
              <a:t>Old age</a:t>
            </a:r>
            <a:endParaRPr b="1" i="0" sz="2400" u="none" cap="none" strike="noStrike">
              <a:solidFill>
                <a:schemeClr val="lt1"/>
              </a:solidFill>
              <a:latin typeface="Fira Sans Extra Condensed"/>
              <a:ea typeface="Fira Sans Extra Condensed"/>
              <a:cs typeface="Fira Sans Extra Condensed"/>
              <a:sym typeface="Fira Sans Extra Condensed"/>
            </a:endParaRPr>
          </a:p>
        </p:txBody>
      </p:sp>
      <p:sp>
        <p:nvSpPr>
          <p:cNvPr id="509" name="Google Shape;509;p6"/>
          <p:cNvSpPr txBox="1"/>
          <p:nvPr>
            <p:ph type="title"/>
          </p:nvPr>
        </p:nvSpPr>
        <p:spPr>
          <a:xfrm>
            <a:off x="232228" y="335566"/>
            <a:ext cx="5820611" cy="358121"/>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sz="2000">
                <a:solidFill>
                  <a:schemeClr val="lt1"/>
                </a:solidFill>
              </a:rPr>
              <a:t>Human life cycle infographics</a:t>
            </a:r>
            <a:endParaRPr sz="2000">
              <a:solidFill>
                <a:schemeClr val="lt1"/>
              </a:solidFill>
            </a:endParaRPr>
          </a:p>
        </p:txBody>
      </p:sp>
      <p:grpSp>
        <p:nvGrpSpPr>
          <p:cNvPr id="510" name="Google Shape;510;p6"/>
          <p:cNvGrpSpPr/>
          <p:nvPr/>
        </p:nvGrpSpPr>
        <p:grpSpPr>
          <a:xfrm>
            <a:off x="3355150" y="1245754"/>
            <a:ext cx="2433600" cy="3178928"/>
            <a:chOff x="3355150" y="1245754"/>
            <a:chExt cx="2433600" cy="3178928"/>
          </a:xfrm>
        </p:grpSpPr>
        <p:sp>
          <p:nvSpPr>
            <p:cNvPr id="511" name="Google Shape;511;p6"/>
            <p:cNvSpPr/>
            <p:nvPr/>
          </p:nvSpPr>
          <p:spPr>
            <a:xfrm>
              <a:off x="3355150" y="1618400"/>
              <a:ext cx="2433600" cy="2433600"/>
            </a:xfrm>
            <a:prstGeom prst="ellipse">
              <a:avLst/>
            </a:prstGeom>
            <a:solidFill>
              <a:srgbClr val="B76F61">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6"/>
            <p:cNvSpPr/>
            <p:nvPr/>
          </p:nvSpPr>
          <p:spPr>
            <a:xfrm>
              <a:off x="3838225" y="4217982"/>
              <a:ext cx="1467600" cy="2067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3" name="Google Shape;513;p6"/>
            <p:cNvGrpSpPr/>
            <p:nvPr/>
          </p:nvGrpSpPr>
          <p:grpSpPr>
            <a:xfrm>
              <a:off x="4089151" y="1245754"/>
              <a:ext cx="966289" cy="3089701"/>
              <a:chOff x="6644250" y="1835575"/>
              <a:chExt cx="737625" cy="2358550"/>
            </a:xfrm>
          </p:grpSpPr>
          <p:sp>
            <p:nvSpPr>
              <p:cNvPr id="514" name="Google Shape;514;p6"/>
              <p:cNvSpPr/>
              <p:nvPr/>
            </p:nvSpPr>
            <p:spPr>
              <a:xfrm>
                <a:off x="6694575" y="2358450"/>
                <a:ext cx="150825" cy="728650"/>
              </a:xfrm>
              <a:custGeom>
                <a:rect b="b" l="l" r="r" t="t"/>
                <a:pathLst>
                  <a:path extrusionOk="0" fill="none" h="29146" w="6033">
                    <a:moveTo>
                      <a:pt x="6032" y="0"/>
                    </a:moveTo>
                    <a:lnTo>
                      <a:pt x="6032" y="0"/>
                    </a:lnTo>
                    <a:lnTo>
                      <a:pt x="5127" y="2228"/>
                    </a:lnTo>
                    <a:lnTo>
                      <a:pt x="4193" y="4563"/>
                    </a:lnTo>
                    <a:lnTo>
                      <a:pt x="3114" y="7296"/>
                    </a:lnTo>
                    <a:lnTo>
                      <a:pt x="2569" y="8716"/>
                    </a:lnTo>
                    <a:lnTo>
                      <a:pt x="2034" y="10117"/>
                    </a:lnTo>
                    <a:lnTo>
                      <a:pt x="1528" y="11460"/>
                    </a:lnTo>
                    <a:lnTo>
                      <a:pt x="1071" y="12715"/>
                    </a:lnTo>
                    <a:lnTo>
                      <a:pt x="672" y="13833"/>
                    </a:lnTo>
                    <a:lnTo>
                      <a:pt x="507" y="14330"/>
                    </a:lnTo>
                    <a:lnTo>
                      <a:pt x="361" y="14787"/>
                    </a:lnTo>
                    <a:lnTo>
                      <a:pt x="244" y="15186"/>
                    </a:lnTo>
                    <a:lnTo>
                      <a:pt x="147" y="15526"/>
                    </a:lnTo>
                    <a:lnTo>
                      <a:pt x="88" y="15808"/>
                    </a:lnTo>
                    <a:lnTo>
                      <a:pt x="49" y="16022"/>
                    </a:lnTo>
                    <a:lnTo>
                      <a:pt x="49" y="16022"/>
                    </a:lnTo>
                    <a:lnTo>
                      <a:pt x="30" y="16226"/>
                    </a:lnTo>
                    <a:lnTo>
                      <a:pt x="20" y="16489"/>
                    </a:lnTo>
                    <a:lnTo>
                      <a:pt x="10" y="17131"/>
                    </a:lnTo>
                    <a:lnTo>
                      <a:pt x="1" y="17939"/>
                    </a:lnTo>
                    <a:lnTo>
                      <a:pt x="10" y="18882"/>
                    </a:lnTo>
                    <a:lnTo>
                      <a:pt x="30" y="19913"/>
                    </a:lnTo>
                    <a:lnTo>
                      <a:pt x="59" y="21013"/>
                    </a:lnTo>
                    <a:lnTo>
                      <a:pt x="127" y="23299"/>
                    </a:lnTo>
                    <a:lnTo>
                      <a:pt x="215" y="25497"/>
                    </a:lnTo>
                    <a:lnTo>
                      <a:pt x="283" y="27365"/>
                    </a:lnTo>
                    <a:lnTo>
                      <a:pt x="361" y="29145"/>
                    </a:lnTo>
                  </a:path>
                </a:pathLst>
              </a:custGeom>
              <a:noFill/>
              <a:ln cap="rnd" cmpd="sng" w="79050">
                <a:solidFill>
                  <a:srgbClr val="D799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6"/>
              <p:cNvSpPr/>
              <p:nvPr/>
            </p:nvSpPr>
            <p:spPr>
              <a:xfrm>
                <a:off x="6694575" y="2358450"/>
                <a:ext cx="150825" cy="514875"/>
              </a:xfrm>
              <a:custGeom>
                <a:rect b="b" l="l" r="r" t="t"/>
                <a:pathLst>
                  <a:path extrusionOk="0" fill="none" h="20595" w="6033">
                    <a:moveTo>
                      <a:pt x="6032" y="0"/>
                    </a:moveTo>
                    <a:lnTo>
                      <a:pt x="6032" y="0"/>
                    </a:lnTo>
                    <a:lnTo>
                      <a:pt x="5127" y="2228"/>
                    </a:lnTo>
                    <a:lnTo>
                      <a:pt x="4193" y="4563"/>
                    </a:lnTo>
                    <a:lnTo>
                      <a:pt x="3114" y="7296"/>
                    </a:lnTo>
                    <a:lnTo>
                      <a:pt x="2569" y="8716"/>
                    </a:lnTo>
                    <a:lnTo>
                      <a:pt x="2034" y="10117"/>
                    </a:lnTo>
                    <a:lnTo>
                      <a:pt x="1528" y="11460"/>
                    </a:lnTo>
                    <a:lnTo>
                      <a:pt x="1071" y="12715"/>
                    </a:lnTo>
                    <a:lnTo>
                      <a:pt x="672" y="13833"/>
                    </a:lnTo>
                    <a:lnTo>
                      <a:pt x="507" y="14330"/>
                    </a:lnTo>
                    <a:lnTo>
                      <a:pt x="361" y="14787"/>
                    </a:lnTo>
                    <a:lnTo>
                      <a:pt x="244" y="15186"/>
                    </a:lnTo>
                    <a:lnTo>
                      <a:pt x="147" y="15526"/>
                    </a:lnTo>
                    <a:lnTo>
                      <a:pt x="88" y="15808"/>
                    </a:lnTo>
                    <a:lnTo>
                      <a:pt x="49" y="16022"/>
                    </a:lnTo>
                    <a:lnTo>
                      <a:pt x="49" y="16022"/>
                    </a:lnTo>
                    <a:lnTo>
                      <a:pt x="30" y="16324"/>
                    </a:lnTo>
                    <a:lnTo>
                      <a:pt x="10" y="16732"/>
                    </a:lnTo>
                    <a:lnTo>
                      <a:pt x="1" y="17219"/>
                    </a:lnTo>
                    <a:lnTo>
                      <a:pt x="1" y="17783"/>
                    </a:lnTo>
                    <a:lnTo>
                      <a:pt x="20" y="19096"/>
                    </a:lnTo>
                    <a:lnTo>
                      <a:pt x="49" y="20594"/>
                    </a:lnTo>
                  </a:path>
                </a:pathLst>
              </a:custGeom>
              <a:solidFill>
                <a:schemeClr val="accent4"/>
              </a:solidFill>
              <a:ln cap="rnd" cmpd="sng" w="904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6"/>
              <p:cNvSpPr/>
              <p:nvPr/>
            </p:nvSpPr>
            <p:spPr>
              <a:xfrm>
                <a:off x="7180725" y="2358450"/>
                <a:ext cx="150575" cy="728650"/>
              </a:xfrm>
              <a:custGeom>
                <a:rect b="b" l="l" r="r" t="t"/>
                <a:pathLst>
                  <a:path extrusionOk="0" fill="none" h="29146" w="6023">
                    <a:moveTo>
                      <a:pt x="1" y="0"/>
                    </a:moveTo>
                    <a:lnTo>
                      <a:pt x="1" y="0"/>
                    </a:lnTo>
                    <a:lnTo>
                      <a:pt x="906" y="2228"/>
                    </a:lnTo>
                    <a:lnTo>
                      <a:pt x="1840" y="4563"/>
                    </a:lnTo>
                    <a:lnTo>
                      <a:pt x="2919" y="7296"/>
                    </a:lnTo>
                    <a:lnTo>
                      <a:pt x="3464" y="8716"/>
                    </a:lnTo>
                    <a:lnTo>
                      <a:pt x="3999" y="10117"/>
                    </a:lnTo>
                    <a:lnTo>
                      <a:pt x="4505" y="11460"/>
                    </a:lnTo>
                    <a:lnTo>
                      <a:pt x="4962" y="12715"/>
                    </a:lnTo>
                    <a:lnTo>
                      <a:pt x="5351" y="13833"/>
                    </a:lnTo>
                    <a:lnTo>
                      <a:pt x="5517" y="14330"/>
                    </a:lnTo>
                    <a:lnTo>
                      <a:pt x="5663" y="14787"/>
                    </a:lnTo>
                    <a:lnTo>
                      <a:pt x="5789" y="15186"/>
                    </a:lnTo>
                    <a:lnTo>
                      <a:pt x="5877" y="15526"/>
                    </a:lnTo>
                    <a:lnTo>
                      <a:pt x="5945" y="15808"/>
                    </a:lnTo>
                    <a:lnTo>
                      <a:pt x="5984" y="16022"/>
                    </a:lnTo>
                    <a:lnTo>
                      <a:pt x="5984" y="16022"/>
                    </a:lnTo>
                    <a:lnTo>
                      <a:pt x="5993" y="16226"/>
                    </a:lnTo>
                    <a:lnTo>
                      <a:pt x="6013" y="16489"/>
                    </a:lnTo>
                    <a:lnTo>
                      <a:pt x="6023" y="17131"/>
                    </a:lnTo>
                    <a:lnTo>
                      <a:pt x="6023" y="17939"/>
                    </a:lnTo>
                    <a:lnTo>
                      <a:pt x="6013" y="18882"/>
                    </a:lnTo>
                    <a:lnTo>
                      <a:pt x="5993" y="19913"/>
                    </a:lnTo>
                    <a:lnTo>
                      <a:pt x="5964" y="21013"/>
                    </a:lnTo>
                    <a:lnTo>
                      <a:pt x="5896" y="23299"/>
                    </a:lnTo>
                    <a:lnTo>
                      <a:pt x="5818" y="25497"/>
                    </a:lnTo>
                    <a:lnTo>
                      <a:pt x="5740" y="27365"/>
                    </a:lnTo>
                    <a:lnTo>
                      <a:pt x="5663" y="29145"/>
                    </a:lnTo>
                  </a:path>
                </a:pathLst>
              </a:custGeom>
              <a:noFill/>
              <a:ln cap="rnd" cmpd="sng" w="79050">
                <a:solidFill>
                  <a:srgbClr val="D799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6"/>
              <p:cNvSpPr/>
              <p:nvPr/>
            </p:nvSpPr>
            <p:spPr>
              <a:xfrm>
                <a:off x="6767050" y="1900250"/>
                <a:ext cx="233025" cy="376500"/>
              </a:xfrm>
              <a:custGeom>
                <a:rect b="b" l="l" r="r" t="t"/>
                <a:pathLst>
                  <a:path extrusionOk="0" h="15060" w="9321">
                    <a:moveTo>
                      <a:pt x="9320" y="1"/>
                    </a:moveTo>
                    <a:lnTo>
                      <a:pt x="9194" y="59"/>
                    </a:lnTo>
                    <a:lnTo>
                      <a:pt x="8853" y="244"/>
                    </a:lnTo>
                    <a:lnTo>
                      <a:pt x="8328" y="545"/>
                    </a:lnTo>
                    <a:lnTo>
                      <a:pt x="7657" y="954"/>
                    </a:lnTo>
                    <a:lnTo>
                      <a:pt x="7267" y="1187"/>
                    </a:lnTo>
                    <a:lnTo>
                      <a:pt x="6859" y="1450"/>
                    </a:lnTo>
                    <a:lnTo>
                      <a:pt x="6431" y="1742"/>
                    </a:lnTo>
                    <a:lnTo>
                      <a:pt x="5983" y="2053"/>
                    </a:lnTo>
                    <a:lnTo>
                      <a:pt x="5526" y="2374"/>
                    </a:lnTo>
                    <a:lnTo>
                      <a:pt x="5059" y="2724"/>
                    </a:lnTo>
                    <a:lnTo>
                      <a:pt x="4592" y="3094"/>
                    </a:lnTo>
                    <a:lnTo>
                      <a:pt x="4116" y="3483"/>
                    </a:lnTo>
                    <a:lnTo>
                      <a:pt x="3658" y="3892"/>
                    </a:lnTo>
                    <a:lnTo>
                      <a:pt x="3201" y="4310"/>
                    </a:lnTo>
                    <a:lnTo>
                      <a:pt x="2754" y="4748"/>
                    </a:lnTo>
                    <a:lnTo>
                      <a:pt x="2540" y="4972"/>
                    </a:lnTo>
                    <a:lnTo>
                      <a:pt x="2335" y="5195"/>
                    </a:lnTo>
                    <a:lnTo>
                      <a:pt x="2131" y="5429"/>
                    </a:lnTo>
                    <a:lnTo>
                      <a:pt x="1927" y="5662"/>
                    </a:lnTo>
                    <a:lnTo>
                      <a:pt x="1742" y="5896"/>
                    </a:lnTo>
                    <a:lnTo>
                      <a:pt x="1557" y="6139"/>
                    </a:lnTo>
                    <a:lnTo>
                      <a:pt x="1382" y="6382"/>
                    </a:lnTo>
                    <a:lnTo>
                      <a:pt x="1207" y="6625"/>
                    </a:lnTo>
                    <a:lnTo>
                      <a:pt x="1051" y="6878"/>
                    </a:lnTo>
                    <a:lnTo>
                      <a:pt x="896" y="7131"/>
                    </a:lnTo>
                    <a:lnTo>
                      <a:pt x="759" y="7384"/>
                    </a:lnTo>
                    <a:lnTo>
                      <a:pt x="623" y="7637"/>
                    </a:lnTo>
                    <a:lnTo>
                      <a:pt x="507" y="7900"/>
                    </a:lnTo>
                    <a:lnTo>
                      <a:pt x="400" y="8162"/>
                    </a:lnTo>
                    <a:lnTo>
                      <a:pt x="302" y="8425"/>
                    </a:lnTo>
                    <a:lnTo>
                      <a:pt x="215" y="8688"/>
                    </a:lnTo>
                    <a:lnTo>
                      <a:pt x="147" y="8950"/>
                    </a:lnTo>
                    <a:lnTo>
                      <a:pt x="88" y="9223"/>
                    </a:lnTo>
                    <a:lnTo>
                      <a:pt x="49" y="9495"/>
                    </a:lnTo>
                    <a:lnTo>
                      <a:pt x="20" y="9758"/>
                    </a:lnTo>
                    <a:lnTo>
                      <a:pt x="1" y="10030"/>
                    </a:lnTo>
                    <a:lnTo>
                      <a:pt x="1" y="10312"/>
                    </a:lnTo>
                    <a:lnTo>
                      <a:pt x="20" y="10585"/>
                    </a:lnTo>
                    <a:lnTo>
                      <a:pt x="59" y="10857"/>
                    </a:lnTo>
                    <a:lnTo>
                      <a:pt x="108" y="11139"/>
                    </a:lnTo>
                    <a:lnTo>
                      <a:pt x="176" y="11412"/>
                    </a:lnTo>
                    <a:lnTo>
                      <a:pt x="244" y="11635"/>
                    </a:lnTo>
                    <a:lnTo>
                      <a:pt x="322" y="11849"/>
                    </a:lnTo>
                    <a:lnTo>
                      <a:pt x="409" y="12054"/>
                    </a:lnTo>
                    <a:lnTo>
                      <a:pt x="507" y="12248"/>
                    </a:lnTo>
                    <a:lnTo>
                      <a:pt x="604" y="12433"/>
                    </a:lnTo>
                    <a:lnTo>
                      <a:pt x="721" y="12618"/>
                    </a:lnTo>
                    <a:lnTo>
                      <a:pt x="837" y="12793"/>
                    </a:lnTo>
                    <a:lnTo>
                      <a:pt x="964" y="12949"/>
                    </a:lnTo>
                    <a:lnTo>
                      <a:pt x="1090" y="13104"/>
                    </a:lnTo>
                    <a:lnTo>
                      <a:pt x="1236" y="13260"/>
                    </a:lnTo>
                    <a:lnTo>
                      <a:pt x="1382" y="13396"/>
                    </a:lnTo>
                    <a:lnTo>
                      <a:pt x="1528" y="13532"/>
                    </a:lnTo>
                    <a:lnTo>
                      <a:pt x="1684" y="13659"/>
                    </a:lnTo>
                    <a:lnTo>
                      <a:pt x="1849" y="13775"/>
                    </a:lnTo>
                    <a:lnTo>
                      <a:pt x="2014" y="13892"/>
                    </a:lnTo>
                    <a:lnTo>
                      <a:pt x="2180" y="13999"/>
                    </a:lnTo>
                    <a:lnTo>
                      <a:pt x="2355" y="14097"/>
                    </a:lnTo>
                    <a:lnTo>
                      <a:pt x="2540" y="14194"/>
                    </a:lnTo>
                    <a:lnTo>
                      <a:pt x="2715" y="14281"/>
                    </a:lnTo>
                    <a:lnTo>
                      <a:pt x="2900" y="14369"/>
                    </a:lnTo>
                    <a:lnTo>
                      <a:pt x="3094" y="14437"/>
                    </a:lnTo>
                    <a:lnTo>
                      <a:pt x="3279" y="14515"/>
                    </a:lnTo>
                    <a:lnTo>
                      <a:pt x="3668" y="14641"/>
                    </a:lnTo>
                    <a:lnTo>
                      <a:pt x="4067" y="14748"/>
                    </a:lnTo>
                    <a:lnTo>
                      <a:pt x="4466" y="14836"/>
                    </a:lnTo>
                    <a:lnTo>
                      <a:pt x="4865" y="14914"/>
                    </a:lnTo>
                    <a:lnTo>
                      <a:pt x="5263" y="14962"/>
                    </a:lnTo>
                    <a:lnTo>
                      <a:pt x="5653" y="15011"/>
                    </a:lnTo>
                    <a:lnTo>
                      <a:pt x="6042" y="15040"/>
                    </a:lnTo>
                    <a:lnTo>
                      <a:pt x="6421" y="15060"/>
                    </a:lnTo>
                    <a:lnTo>
                      <a:pt x="7472" y="15060"/>
                    </a:lnTo>
                    <a:lnTo>
                      <a:pt x="7783" y="15040"/>
                    </a:lnTo>
                    <a:lnTo>
                      <a:pt x="8085" y="15021"/>
                    </a:lnTo>
                    <a:lnTo>
                      <a:pt x="8590" y="14982"/>
                    </a:lnTo>
                    <a:lnTo>
                      <a:pt x="8980" y="14933"/>
                    </a:lnTo>
                    <a:lnTo>
                      <a:pt x="9320" y="14884"/>
                    </a:lnTo>
                    <a:lnTo>
                      <a:pt x="932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6"/>
              <p:cNvSpPr/>
              <p:nvPr/>
            </p:nvSpPr>
            <p:spPr>
              <a:xfrm>
                <a:off x="7020475" y="1900250"/>
                <a:ext cx="233000" cy="376500"/>
              </a:xfrm>
              <a:custGeom>
                <a:rect b="b" l="l" r="r" t="t"/>
                <a:pathLst>
                  <a:path extrusionOk="0" h="15060" w="9320">
                    <a:moveTo>
                      <a:pt x="0" y="1"/>
                    </a:moveTo>
                    <a:lnTo>
                      <a:pt x="0" y="14884"/>
                    </a:lnTo>
                    <a:lnTo>
                      <a:pt x="341" y="14933"/>
                    </a:lnTo>
                    <a:lnTo>
                      <a:pt x="730" y="14982"/>
                    </a:lnTo>
                    <a:lnTo>
                      <a:pt x="1236" y="15021"/>
                    </a:lnTo>
                    <a:lnTo>
                      <a:pt x="1528" y="15040"/>
                    </a:lnTo>
                    <a:lnTo>
                      <a:pt x="1849" y="15060"/>
                    </a:lnTo>
                    <a:lnTo>
                      <a:pt x="2899" y="15060"/>
                    </a:lnTo>
                    <a:lnTo>
                      <a:pt x="3279" y="15040"/>
                    </a:lnTo>
                    <a:lnTo>
                      <a:pt x="3668" y="15011"/>
                    </a:lnTo>
                    <a:lnTo>
                      <a:pt x="4057" y="14962"/>
                    </a:lnTo>
                    <a:lnTo>
                      <a:pt x="4456" y="14914"/>
                    </a:lnTo>
                    <a:lnTo>
                      <a:pt x="4854" y="14836"/>
                    </a:lnTo>
                    <a:lnTo>
                      <a:pt x="5253" y="14748"/>
                    </a:lnTo>
                    <a:lnTo>
                      <a:pt x="5652" y="14641"/>
                    </a:lnTo>
                    <a:lnTo>
                      <a:pt x="6041" y="14515"/>
                    </a:lnTo>
                    <a:lnTo>
                      <a:pt x="6226" y="14437"/>
                    </a:lnTo>
                    <a:lnTo>
                      <a:pt x="6421" y="14369"/>
                    </a:lnTo>
                    <a:lnTo>
                      <a:pt x="6606" y="14281"/>
                    </a:lnTo>
                    <a:lnTo>
                      <a:pt x="6781" y="14194"/>
                    </a:lnTo>
                    <a:lnTo>
                      <a:pt x="6965" y="14097"/>
                    </a:lnTo>
                    <a:lnTo>
                      <a:pt x="7141" y="13999"/>
                    </a:lnTo>
                    <a:lnTo>
                      <a:pt x="7306" y="13892"/>
                    </a:lnTo>
                    <a:lnTo>
                      <a:pt x="7471" y="13775"/>
                    </a:lnTo>
                    <a:lnTo>
                      <a:pt x="7637" y="13659"/>
                    </a:lnTo>
                    <a:lnTo>
                      <a:pt x="7792" y="13532"/>
                    </a:lnTo>
                    <a:lnTo>
                      <a:pt x="7938" y="13396"/>
                    </a:lnTo>
                    <a:lnTo>
                      <a:pt x="8084" y="13260"/>
                    </a:lnTo>
                    <a:lnTo>
                      <a:pt x="8220" y="13104"/>
                    </a:lnTo>
                    <a:lnTo>
                      <a:pt x="8357" y="12949"/>
                    </a:lnTo>
                    <a:lnTo>
                      <a:pt x="8483" y="12793"/>
                    </a:lnTo>
                    <a:lnTo>
                      <a:pt x="8600" y="12618"/>
                    </a:lnTo>
                    <a:lnTo>
                      <a:pt x="8707" y="12433"/>
                    </a:lnTo>
                    <a:lnTo>
                      <a:pt x="8814" y="12248"/>
                    </a:lnTo>
                    <a:lnTo>
                      <a:pt x="8911" y="12054"/>
                    </a:lnTo>
                    <a:lnTo>
                      <a:pt x="8999" y="11849"/>
                    </a:lnTo>
                    <a:lnTo>
                      <a:pt x="9076" y="11635"/>
                    </a:lnTo>
                    <a:lnTo>
                      <a:pt x="9145" y="11412"/>
                    </a:lnTo>
                    <a:lnTo>
                      <a:pt x="9213" y="11139"/>
                    </a:lnTo>
                    <a:lnTo>
                      <a:pt x="9261" y="10857"/>
                    </a:lnTo>
                    <a:lnTo>
                      <a:pt x="9300" y="10585"/>
                    </a:lnTo>
                    <a:lnTo>
                      <a:pt x="9320" y="10312"/>
                    </a:lnTo>
                    <a:lnTo>
                      <a:pt x="9320" y="10030"/>
                    </a:lnTo>
                    <a:lnTo>
                      <a:pt x="9300" y="9758"/>
                    </a:lnTo>
                    <a:lnTo>
                      <a:pt x="9271" y="9495"/>
                    </a:lnTo>
                    <a:lnTo>
                      <a:pt x="9232" y="9223"/>
                    </a:lnTo>
                    <a:lnTo>
                      <a:pt x="9174" y="8950"/>
                    </a:lnTo>
                    <a:lnTo>
                      <a:pt x="9106" y="8688"/>
                    </a:lnTo>
                    <a:lnTo>
                      <a:pt x="9018" y="8425"/>
                    </a:lnTo>
                    <a:lnTo>
                      <a:pt x="8921" y="8162"/>
                    </a:lnTo>
                    <a:lnTo>
                      <a:pt x="8814" y="7900"/>
                    </a:lnTo>
                    <a:lnTo>
                      <a:pt x="8697" y="7637"/>
                    </a:lnTo>
                    <a:lnTo>
                      <a:pt x="8561" y="7384"/>
                    </a:lnTo>
                    <a:lnTo>
                      <a:pt x="8425" y="7131"/>
                    </a:lnTo>
                    <a:lnTo>
                      <a:pt x="8269" y="6878"/>
                    </a:lnTo>
                    <a:lnTo>
                      <a:pt x="8113" y="6625"/>
                    </a:lnTo>
                    <a:lnTo>
                      <a:pt x="7938" y="6382"/>
                    </a:lnTo>
                    <a:lnTo>
                      <a:pt x="7763" y="6139"/>
                    </a:lnTo>
                    <a:lnTo>
                      <a:pt x="7578" y="5896"/>
                    </a:lnTo>
                    <a:lnTo>
                      <a:pt x="7393" y="5662"/>
                    </a:lnTo>
                    <a:lnTo>
                      <a:pt x="7189" y="5429"/>
                    </a:lnTo>
                    <a:lnTo>
                      <a:pt x="6985" y="5195"/>
                    </a:lnTo>
                    <a:lnTo>
                      <a:pt x="6781" y="4972"/>
                    </a:lnTo>
                    <a:lnTo>
                      <a:pt x="6567" y="4748"/>
                    </a:lnTo>
                    <a:lnTo>
                      <a:pt x="6119" y="4310"/>
                    </a:lnTo>
                    <a:lnTo>
                      <a:pt x="5662" y="3892"/>
                    </a:lnTo>
                    <a:lnTo>
                      <a:pt x="5205" y="3483"/>
                    </a:lnTo>
                    <a:lnTo>
                      <a:pt x="4728" y="3094"/>
                    </a:lnTo>
                    <a:lnTo>
                      <a:pt x="4261" y="2724"/>
                    </a:lnTo>
                    <a:lnTo>
                      <a:pt x="3794" y="2374"/>
                    </a:lnTo>
                    <a:lnTo>
                      <a:pt x="3337" y="2053"/>
                    </a:lnTo>
                    <a:lnTo>
                      <a:pt x="2889" y="1742"/>
                    </a:lnTo>
                    <a:lnTo>
                      <a:pt x="2461" y="1450"/>
                    </a:lnTo>
                    <a:lnTo>
                      <a:pt x="2053" y="1187"/>
                    </a:lnTo>
                    <a:lnTo>
                      <a:pt x="1664" y="954"/>
                    </a:lnTo>
                    <a:lnTo>
                      <a:pt x="992" y="545"/>
                    </a:lnTo>
                    <a:lnTo>
                      <a:pt x="467" y="244"/>
                    </a:lnTo>
                    <a:lnTo>
                      <a:pt x="127" y="5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6"/>
              <p:cNvSpPr/>
              <p:nvPr/>
            </p:nvSpPr>
            <p:spPr>
              <a:xfrm>
                <a:off x="6830525" y="1835575"/>
                <a:ext cx="359475" cy="317150"/>
              </a:xfrm>
              <a:custGeom>
                <a:rect b="b" l="l" r="r" t="t"/>
                <a:pathLst>
                  <a:path extrusionOk="0" h="12686" w="14379">
                    <a:moveTo>
                      <a:pt x="7190" y="0"/>
                    </a:moveTo>
                    <a:lnTo>
                      <a:pt x="6820" y="10"/>
                    </a:lnTo>
                    <a:lnTo>
                      <a:pt x="6450" y="29"/>
                    </a:lnTo>
                    <a:lnTo>
                      <a:pt x="6090" y="68"/>
                    </a:lnTo>
                    <a:lnTo>
                      <a:pt x="5740" y="126"/>
                    </a:lnTo>
                    <a:lnTo>
                      <a:pt x="5390" y="195"/>
                    </a:lnTo>
                    <a:lnTo>
                      <a:pt x="5049" y="282"/>
                    </a:lnTo>
                    <a:lnTo>
                      <a:pt x="4719" y="379"/>
                    </a:lnTo>
                    <a:lnTo>
                      <a:pt x="4388" y="496"/>
                    </a:lnTo>
                    <a:lnTo>
                      <a:pt x="4077" y="623"/>
                    </a:lnTo>
                    <a:lnTo>
                      <a:pt x="3765" y="769"/>
                    </a:lnTo>
                    <a:lnTo>
                      <a:pt x="3464" y="914"/>
                    </a:lnTo>
                    <a:lnTo>
                      <a:pt x="3172" y="1080"/>
                    </a:lnTo>
                    <a:lnTo>
                      <a:pt x="2890" y="1255"/>
                    </a:lnTo>
                    <a:lnTo>
                      <a:pt x="2617" y="1449"/>
                    </a:lnTo>
                    <a:lnTo>
                      <a:pt x="2355" y="1644"/>
                    </a:lnTo>
                    <a:lnTo>
                      <a:pt x="2102" y="1858"/>
                    </a:lnTo>
                    <a:lnTo>
                      <a:pt x="1868" y="2082"/>
                    </a:lnTo>
                    <a:lnTo>
                      <a:pt x="1645" y="2306"/>
                    </a:lnTo>
                    <a:lnTo>
                      <a:pt x="1431" y="2549"/>
                    </a:lnTo>
                    <a:lnTo>
                      <a:pt x="1226" y="2792"/>
                    </a:lnTo>
                    <a:lnTo>
                      <a:pt x="1042" y="3055"/>
                    </a:lnTo>
                    <a:lnTo>
                      <a:pt x="866" y="3317"/>
                    </a:lnTo>
                    <a:lnTo>
                      <a:pt x="711" y="3590"/>
                    </a:lnTo>
                    <a:lnTo>
                      <a:pt x="565" y="3872"/>
                    </a:lnTo>
                    <a:lnTo>
                      <a:pt x="438" y="4164"/>
                    </a:lnTo>
                    <a:lnTo>
                      <a:pt x="322" y="4455"/>
                    </a:lnTo>
                    <a:lnTo>
                      <a:pt x="224" y="4757"/>
                    </a:lnTo>
                    <a:lnTo>
                      <a:pt x="147" y="5068"/>
                    </a:lnTo>
                    <a:lnTo>
                      <a:pt x="78" y="5380"/>
                    </a:lnTo>
                    <a:lnTo>
                      <a:pt x="40" y="5691"/>
                    </a:lnTo>
                    <a:lnTo>
                      <a:pt x="10" y="6012"/>
                    </a:lnTo>
                    <a:lnTo>
                      <a:pt x="1" y="6343"/>
                    </a:lnTo>
                    <a:lnTo>
                      <a:pt x="10" y="6673"/>
                    </a:lnTo>
                    <a:lnTo>
                      <a:pt x="40" y="6994"/>
                    </a:lnTo>
                    <a:lnTo>
                      <a:pt x="78" y="7306"/>
                    </a:lnTo>
                    <a:lnTo>
                      <a:pt x="147" y="7617"/>
                    </a:lnTo>
                    <a:lnTo>
                      <a:pt x="224" y="7928"/>
                    </a:lnTo>
                    <a:lnTo>
                      <a:pt x="322" y="8230"/>
                    </a:lnTo>
                    <a:lnTo>
                      <a:pt x="438" y="8522"/>
                    </a:lnTo>
                    <a:lnTo>
                      <a:pt x="565" y="8814"/>
                    </a:lnTo>
                    <a:lnTo>
                      <a:pt x="711" y="9096"/>
                    </a:lnTo>
                    <a:lnTo>
                      <a:pt x="866" y="9368"/>
                    </a:lnTo>
                    <a:lnTo>
                      <a:pt x="1042" y="9631"/>
                    </a:lnTo>
                    <a:lnTo>
                      <a:pt x="1226" y="9893"/>
                    </a:lnTo>
                    <a:lnTo>
                      <a:pt x="1431" y="10137"/>
                    </a:lnTo>
                    <a:lnTo>
                      <a:pt x="1645" y="10380"/>
                    </a:lnTo>
                    <a:lnTo>
                      <a:pt x="1868" y="10613"/>
                    </a:lnTo>
                    <a:lnTo>
                      <a:pt x="2102" y="10827"/>
                    </a:lnTo>
                    <a:lnTo>
                      <a:pt x="2355" y="11041"/>
                    </a:lnTo>
                    <a:lnTo>
                      <a:pt x="2617" y="11236"/>
                    </a:lnTo>
                    <a:lnTo>
                      <a:pt x="2890" y="11430"/>
                    </a:lnTo>
                    <a:lnTo>
                      <a:pt x="3172" y="11606"/>
                    </a:lnTo>
                    <a:lnTo>
                      <a:pt x="3464" y="11771"/>
                    </a:lnTo>
                    <a:lnTo>
                      <a:pt x="3765" y="11927"/>
                    </a:lnTo>
                    <a:lnTo>
                      <a:pt x="4077" y="12063"/>
                    </a:lnTo>
                    <a:lnTo>
                      <a:pt x="4388" y="12189"/>
                    </a:lnTo>
                    <a:lnTo>
                      <a:pt x="4719" y="12306"/>
                    </a:lnTo>
                    <a:lnTo>
                      <a:pt x="5049" y="12403"/>
                    </a:lnTo>
                    <a:lnTo>
                      <a:pt x="5390" y="12491"/>
                    </a:lnTo>
                    <a:lnTo>
                      <a:pt x="5740" y="12559"/>
                    </a:lnTo>
                    <a:lnTo>
                      <a:pt x="6090" y="12617"/>
                    </a:lnTo>
                    <a:lnTo>
                      <a:pt x="6450" y="12656"/>
                    </a:lnTo>
                    <a:lnTo>
                      <a:pt x="6820" y="12676"/>
                    </a:lnTo>
                    <a:lnTo>
                      <a:pt x="7190" y="12685"/>
                    </a:lnTo>
                    <a:lnTo>
                      <a:pt x="7559" y="12676"/>
                    </a:lnTo>
                    <a:lnTo>
                      <a:pt x="7919" y="12656"/>
                    </a:lnTo>
                    <a:lnTo>
                      <a:pt x="8279" y="12617"/>
                    </a:lnTo>
                    <a:lnTo>
                      <a:pt x="8639" y="12559"/>
                    </a:lnTo>
                    <a:lnTo>
                      <a:pt x="8989" y="12491"/>
                    </a:lnTo>
                    <a:lnTo>
                      <a:pt x="9330" y="12403"/>
                    </a:lnTo>
                    <a:lnTo>
                      <a:pt x="9661" y="12306"/>
                    </a:lnTo>
                    <a:lnTo>
                      <a:pt x="9991" y="12189"/>
                    </a:lnTo>
                    <a:lnTo>
                      <a:pt x="10303" y="12063"/>
                    </a:lnTo>
                    <a:lnTo>
                      <a:pt x="10614" y="11927"/>
                    </a:lnTo>
                    <a:lnTo>
                      <a:pt x="10915" y="11771"/>
                    </a:lnTo>
                    <a:lnTo>
                      <a:pt x="11207" y="11606"/>
                    </a:lnTo>
                    <a:lnTo>
                      <a:pt x="11489" y="11430"/>
                    </a:lnTo>
                    <a:lnTo>
                      <a:pt x="11762" y="11236"/>
                    </a:lnTo>
                    <a:lnTo>
                      <a:pt x="12024" y="11041"/>
                    </a:lnTo>
                    <a:lnTo>
                      <a:pt x="12268" y="10827"/>
                    </a:lnTo>
                    <a:lnTo>
                      <a:pt x="12511" y="10613"/>
                    </a:lnTo>
                    <a:lnTo>
                      <a:pt x="12735" y="10380"/>
                    </a:lnTo>
                    <a:lnTo>
                      <a:pt x="12949" y="10137"/>
                    </a:lnTo>
                    <a:lnTo>
                      <a:pt x="13153" y="9893"/>
                    </a:lnTo>
                    <a:lnTo>
                      <a:pt x="13338" y="9631"/>
                    </a:lnTo>
                    <a:lnTo>
                      <a:pt x="13513" y="9368"/>
                    </a:lnTo>
                    <a:lnTo>
                      <a:pt x="13668" y="9096"/>
                    </a:lnTo>
                    <a:lnTo>
                      <a:pt x="13814" y="8814"/>
                    </a:lnTo>
                    <a:lnTo>
                      <a:pt x="13941" y="8522"/>
                    </a:lnTo>
                    <a:lnTo>
                      <a:pt x="14058" y="8230"/>
                    </a:lnTo>
                    <a:lnTo>
                      <a:pt x="14155" y="7928"/>
                    </a:lnTo>
                    <a:lnTo>
                      <a:pt x="14233" y="7617"/>
                    </a:lnTo>
                    <a:lnTo>
                      <a:pt x="14291" y="7306"/>
                    </a:lnTo>
                    <a:lnTo>
                      <a:pt x="14340" y="6994"/>
                    </a:lnTo>
                    <a:lnTo>
                      <a:pt x="14369" y="6673"/>
                    </a:lnTo>
                    <a:lnTo>
                      <a:pt x="14379" y="6343"/>
                    </a:lnTo>
                    <a:lnTo>
                      <a:pt x="14369" y="6012"/>
                    </a:lnTo>
                    <a:lnTo>
                      <a:pt x="14340" y="5691"/>
                    </a:lnTo>
                    <a:lnTo>
                      <a:pt x="14291" y="5380"/>
                    </a:lnTo>
                    <a:lnTo>
                      <a:pt x="14233" y="5068"/>
                    </a:lnTo>
                    <a:lnTo>
                      <a:pt x="14155" y="4757"/>
                    </a:lnTo>
                    <a:lnTo>
                      <a:pt x="14058" y="4455"/>
                    </a:lnTo>
                    <a:lnTo>
                      <a:pt x="13941" y="4164"/>
                    </a:lnTo>
                    <a:lnTo>
                      <a:pt x="13814" y="3872"/>
                    </a:lnTo>
                    <a:lnTo>
                      <a:pt x="13668" y="3590"/>
                    </a:lnTo>
                    <a:lnTo>
                      <a:pt x="13513" y="3317"/>
                    </a:lnTo>
                    <a:lnTo>
                      <a:pt x="13338" y="3055"/>
                    </a:lnTo>
                    <a:lnTo>
                      <a:pt x="13153" y="2792"/>
                    </a:lnTo>
                    <a:lnTo>
                      <a:pt x="12949" y="2549"/>
                    </a:lnTo>
                    <a:lnTo>
                      <a:pt x="12735" y="2306"/>
                    </a:lnTo>
                    <a:lnTo>
                      <a:pt x="12511" y="2082"/>
                    </a:lnTo>
                    <a:lnTo>
                      <a:pt x="12268" y="1858"/>
                    </a:lnTo>
                    <a:lnTo>
                      <a:pt x="12024" y="1644"/>
                    </a:lnTo>
                    <a:lnTo>
                      <a:pt x="11762" y="1449"/>
                    </a:lnTo>
                    <a:lnTo>
                      <a:pt x="11489" y="1255"/>
                    </a:lnTo>
                    <a:lnTo>
                      <a:pt x="11207" y="1080"/>
                    </a:lnTo>
                    <a:lnTo>
                      <a:pt x="10915" y="914"/>
                    </a:lnTo>
                    <a:lnTo>
                      <a:pt x="10614" y="769"/>
                    </a:lnTo>
                    <a:lnTo>
                      <a:pt x="10303" y="623"/>
                    </a:lnTo>
                    <a:lnTo>
                      <a:pt x="9991" y="496"/>
                    </a:lnTo>
                    <a:lnTo>
                      <a:pt x="9661" y="379"/>
                    </a:lnTo>
                    <a:lnTo>
                      <a:pt x="9330" y="282"/>
                    </a:lnTo>
                    <a:lnTo>
                      <a:pt x="8989" y="195"/>
                    </a:lnTo>
                    <a:lnTo>
                      <a:pt x="8639" y="126"/>
                    </a:lnTo>
                    <a:lnTo>
                      <a:pt x="8279" y="68"/>
                    </a:lnTo>
                    <a:lnTo>
                      <a:pt x="7919" y="29"/>
                    </a:lnTo>
                    <a:lnTo>
                      <a:pt x="7559" y="10"/>
                    </a:lnTo>
                    <a:lnTo>
                      <a:pt x="719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6"/>
              <p:cNvSpPr/>
              <p:nvPr/>
            </p:nvSpPr>
            <p:spPr>
              <a:xfrm>
                <a:off x="6837100" y="3785525"/>
                <a:ext cx="141800" cy="377975"/>
              </a:xfrm>
              <a:custGeom>
                <a:rect b="b" l="l" r="r" t="t"/>
                <a:pathLst>
                  <a:path extrusionOk="0" h="15119" w="5672">
                    <a:moveTo>
                      <a:pt x="0" y="1"/>
                    </a:moveTo>
                    <a:lnTo>
                      <a:pt x="166" y="750"/>
                    </a:lnTo>
                    <a:lnTo>
                      <a:pt x="341" y="1489"/>
                    </a:lnTo>
                    <a:lnTo>
                      <a:pt x="681" y="2939"/>
                    </a:lnTo>
                    <a:lnTo>
                      <a:pt x="1022" y="4310"/>
                    </a:lnTo>
                    <a:lnTo>
                      <a:pt x="1323" y="5575"/>
                    </a:lnTo>
                    <a:lnTo>
                      <a:pt x="1460" y="6149"/>
                    </a:lnTo>
                    <a:lnTo>
                      <a:pt x="1576" y="6694"/>
                    </a:lnTo>
                    <a:lnTo>
                      <a:pt x="1683" y="7190"/>
                    </a:lnTo>
                    <a:lnTo>
                      <a:pt x="1771" y="7637"/>
                    </a:lnTo>
                    <a:lnTo>
                      <a:pt x="1829" y="8027"/>
                    </a:lnTo>
                    <a:lnTo>
                      <a:pt x="1868" y="8367"/>
                    </a:lnTo>
                    <a:lnTo>
                      <a:pt x="1878" y="8513"/>
                    </a:lnTo>
                    <a:lnTo>
                      <a:pt x="1878" y="8639"/>
                    </a:lnTo>
                    <a:lnTo>
                      <a:pt x="1878" y="8756"/>
                    </a:lnTo>
                    <a:lnTo>
                      <a:pt x="1858" y="8853"/>
                    </a:lnTo>
                    <a:lnTo>
                      <a:pt x="1800" y="9165"/>
                    </a:lnTo>
                    <a:lnTo>
                      <a:pt x="1712" y="9476"/>
                    </a:lnTo>
                    <a:lnTo>
                      <a:pt x="1615" y="9778"/>
                    </a:lnTo>
                    <a:lnTo>
                      <a:pt x="1508" y="10069"/>
                    </a:lnTo>
                    <a:lnTo>
                      <a:pt x="1391" y="10361"/>
                    </a:lnTo>
                    <a:lnTo>
                      <a:pt x="1275" y="10653"/>
                    </a:lnTo>
                    <a:lnTo>
                      <a:pt x="1031" y="11247"/>
                    </a:lnTo>
                    <a:lnTo>
                      <a:pt x="915" y="11548"/>
                    </a:lnTo>
                    <a:lnTo>
                      <a:pt x="798" y="11859"/>
                    </a:lnTo>
                    <a:lnTo>
                      <a:pt x="701" y="12171"/>
                    </a:lnTo>
                    <a:lnTo>
                      <a:pt x="603" y="12492"/>
                    </a:lnTo>
                    <a:lnTo>
                      <a:pt x="526" y="12822"/>
                    </a:lnTo>
                    <a:lnTo>
                      <a:pt x="477" y="13173"/>
                    </a:lnTo>
                    <a:lnTo>
                      <a:pt x="448" y="13348"/>
                    </a:lnTo>
                    <a:lnTo>
                      <a:pt x="438" y="13533"/>
                    </a:lnTo>
                    <a:lnTo>
                      <a:pt x="428" y="13717"/>
                    </a:lnTo>
                    <a:lnTo>
                      <a:pt x="419" y="13902"/>
                    </a:lnTo>
                    <a:lnTo>
                      <a:pt x="428" y="13970"/>
                    </a:lnTo>
                    <a:lnTo>
                      <a:pt x="438" y="14038"/>
                    </a:lnTo>
                    <a:lnTo>
                      <a:pt x="448" y="14107"/>
                    </a:lnTo>
                    <a:lnTo>
                      <a:pt x="477" y="14175"/>
                    </a:lnTo>
                    <a:lnTo>
                      <a:pt x="506" y="14233"/>
                    </a:lnTo>
                    <a:lnTo>
                      <a:pt x="535" y="14291"/>
                    </a:lnTo>
                    <a:lnTo>
                      <a:pt x="623" y="14398"/>
                    </a:lnTo>
                    <a:lnTo>
                      <a:pt x="720" y="14496"/>
                    </a:lnTo>
                    <a:lnTo>
                      <a:pt x="847" y="14593"/>
                    </a:lnTo>
                    <a:lnTo>
                      <a:pt x="983" y="14671"/>
                    </a:lnTo>
                    <a:lnTo>
                      <a:pt x="1138" y="14749"/>
                    </a:lnTo>
                    <a:lnTo>
                      <a:pt x="1314" y="14817"/>
                    </a:lnTo>
                    <a:lnTo>
                      <a:pt x="1498" y="14875"/>
                    </a:lnTo>
                    <a:lnTo>
                      <a:pt x="1683" y="14924"/>
                    </a:lnTo>
                    <a:lnTo>
                      <a:pt x="1888" y="14972"/>
                    </a:lnTo>
                    <a:lnTo>
                      <a:pt x="2102" y="15011"/>
                    </a:lnTo>
                    <a:lnTo>
                      <a:pt x="2316" y="15040"/>
                    </a:lnTo>
                    <a:lnTo>
                      <a:pt x="2539" y="15070"/>
                    </a:lnTo>
                    <a:lnTo>
                      <a:pt x="2763" y="15089"/>
                    </a:lnTo>
                    <a:lnTo>
                      <a:pt x="3211" y="15109"/>
                    </a:lnTo>
                    <a:lnTo>
                      <a:pt x="3658" y="15118"/>
                    </a:lnTo>
                    <a:lnTo>
                      <a:pt x="4086" y="15109"/>
                    </a:lnTo>
                    <a:lnTo>
                      <a:pt x="4485" y="15089"/>
                    </a:lnTo>
                    <a:lnTo>
                      <a:pt x="4835" y="15060"/>
                    </a:lnTo>
                    <a:lnTo>
                      <a:pt x="5127" y="15011"/>
                    </a:lnTo>
                    <a:lnTo>
                      <a:pt x="5360" y="14972"/>
                    </a:lnTo>
                    <a:lnTo>
                      <a:pt x="5438" y="14943"/>
                    </a:lnTo>
                    <a:lnTo>
                      <a:pt x="5497" y="14924"/>
                    </a:lnTo>
                    <a:lnTo>
                      <a:pt x="5526" y="14904"/>
                    </a:lnTo>
                    <a:lnTo>
                      <a:pt x="5545" y="14885"/>
                    </a:lnTo>
                    <a:lnTo>
                      <a:pt x="5584" y="14826"/>
                    </a:lnTo>
                    <a:lnTo>
                      <a:pt x="5613" y="14739"/>
                    </a:lnTo>
                    <a:lnTo>
                      <a:pt x="5643" y="14632"/>
                    </a:lnTo>
                    <a:lnTo>
                      <a:pt x="5652" y="14496"/>
                    </a:lnTo>
                    <a:lnTo>
                      <a:pt x="5672" y="14350"/>
                    </a:lnTo>
                    <a:lnTo>
                      <a:pt x="5672" y="14000"/>
                    </a:lnTo>
                    <a:lnTo>
                      <a:pt x="5662" y="13601"/>
                    </a:lnTo>
                    <a:lnTo>
                      <a:pt x="5633" y="13163"/>
                    </a:lnTo>
                    <a:lnTo>
                      <a:pt x="5594" y="12696"/>
                    </a:lnTo>
                    <a:lnTo>
                      <a:pt x="5545" y="12219"/>
                    </a:lnTo>
                    <a:lnTo>
                      <a:pt x="5429" y="11285"/>
                    </a:lnTo>
                    <a:lnTo>
                      <a:pt x="5312" y="10488"/>
                    </a:lnTo>
                    <a:lnTo>
                      <a:pt x="5185" y="9700"/>
                    </a:lnTo>
                    <a:lnTo>
                      <a:pt x="5215" y="6597"/>
                    </a:lnTo>
                    <a:lnTo>
                      <a:pt x="5234" y="3484"/>
                    </a:lnTo>
                    <a:lnTo>
                      <a:pt x="5244" y="1752"/>
                    </a:lnTo>
                    <a:lnTo>
                      <a:pt x="5244"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6"/>
              <p:cNvSpPr/>
              <p:nvPr/>
            </p:nvSpPr>
            <p:spPr>
              <a:xfrm>
                <a:off x="6834900" y="4066425"/>
                <a:ext cx="163700" cy="127700"/>
              </a:xfrm>
              <a:custGeom>
                <a:rect b="b" l="l" r="r" t="t"/>
                <a:pathLst>
                  <a:path extrusionOk="0" h="5108" w="6548">
                    <a:moveTo>
                      <a:pt x="1119" y="1"/>
                    </a:moveTo>
                    <a:lnTo>
                      <a:pt x="1022" y="147"/>
                    </a:lnTo>
                    <a:lnTo>
                      <a:pt x="905" y="322"/>
                    </a:lnTo>
                    <a:lnTo>
                      <a:pt x="769" y="555"/>
                    </a:lnTo>
                    <a:lnTo>
                      <a:pt x="614" y="837"/>
                    </a:lnTo>
                    <a:lnTo>
                      <a:pt x="458" y="1149"/>
                    </a:lnTo>
                    <a:lnTo>
                      <a:pt x="380" y="1324"/>
                    </a:lnTo>
                    <a:lnTo>
                      <a:pt x="312" y="1499"/>
                    </a:lnTo>
                    <a:lnTo>
                      <a:pt x="244" y="1674"/>
                    </a:lnTo>
                    <a:lnTo>
                      <a:pt x="176" y="1869"/>
                    </a:lnTo>
                    <a:lnTo>
                      <a:pt x="127" y="2053"/>
                    </a:lnTo>
                    <a:lnTo>
                      <a:pt x="79" y="2248"/>
                    </a:lnTo>
                    <a:lnTo>
                      <a:pt x="40" y="2443"/>
                    </a:lnTo>
                    <a:lnTo>
                      <a:pt x="10" y="2637"/>
                    </a:lnTo>
                    <a:lnTo>
                      <a:pt x="1" y="2832"/>
                    </a:lnTo>
                    <a:lnTo>
                      <a:pt x="10" y="3026"/>
                    </a:lnTo>
                    <a:lnTo>
                      <a:pt x="20" y="3211"/>
                    </a:lnTo>
                    <a:lnTo>
                      <a:pt x="59" y="3406"/>
                    </a:lnTo>
                    <a:lnTo>
                      <a:pt x="118" y="3581"/>
                    </a:lnTo>
                    <a:lnTo>
                      <a:pt x="186" y="3756"/>
                    </a:lnTo>
                    <a:lnTo>
                      <a:pt x="283" y="3931"/>
                    </a:lnTo>
                    <a:lnTo>
                      <a:pt x="341" y="4009"/>
                    </a:lnTo>
                    <a:lnTo>
                      <a:pt x="400" y="4087"/>
                    </a:lnTo>
                    <a:lnTo>
                      <a:pt x="468" y="4164"/>
                    </a:lnTo>
                    <a:lnTo>
                      <a:pt x="536" y="4242"/>
                    </a:lnTo>
                    <a:lnTo>
                      <a:pt x="623" y="4310"/>
                    </a:lnTo>
                    <a:lnTo>
                      <a:pt x="711" y="4378"/>
                    </a:lnTo>
                    <a:lnTo>
                      <a:pt x="798" y="4447"/>
                    </a:lnTo>
                    <a:lnTo>
                      <a:pt x="905" y="4515"/>
                    </a:lnTo>
                    <a:lnTo>
                      <a:pt x="1012" y="4573"/>
                    </a:lnTo>
                    <a:lnTo>
                      <a:pt x="1119" y="4631"/>
                    </a:lnTo>
                    <a:lnTo>
                      <a:pt x="1363" y="4738"/>
                    </a:lnTo>
                    <a:lnTo>
                      <a:pt x="1596" y="4826"/>
                    </a:lnTo>
                    <a:lnTo>
                      <a:pt x="1839" y="4904"/>
                    </a:lnTo>
                    <a:lnTo>
                      <a:pt x="2073" y="4972"/>
                    </a:lnTo>
                    <a:lnTo>
                      <a:pt x="2316" y="5020"/>
                    </a:lnTo>
                    <a:lnTo>
                      <a:pt x="2559" y="5059"/>
                    </a:lnTo>
                    <a:lnTo>
                      <a:pt x="2793" y="5079"/>
                    </a:lnTo>
                    <a:lnTo>
                      <a:pt x="3026" y="5098"/>
                    </a:lnTo>
                    <a:lnTo>
                      <a:pt x="3260" y="5108"/>
                    </a:lnTo>
                    <a:lnTo>
                      <a:pt x="3483" y="5098"/>
                    </a:lnTo>
                    <a:lnTo>
                      <a:pt x="3717" y="5089"/>
                    </a:lnTo>
                    <a:lnTo>
                      <a:pt x="3931" y="5059"/>
                    </a:lnTo>
                    <a:lnTo>
                      <a:pt x="4155" y="5030"/>
                    </a:lnTo>
                    <a:lnTo>
                      <a:pt x="4359" y="4991"/>
                    </a:lnTo>
                    <a:lnTo>
                      <a:pt x="4563" y="4943"/>
                    </a:lnTo>
                    <a:lnTo>
                      <a:pt x="4758" y="4894"/>
                    </a:lnTo>
                    <a:lnTo>
                      <a:pt x="4952" y="4836"/>
                    </a:lnTo>
                    <a:lnTo>
                      <a:pt x="5137" y="4768"/>
                    </a:lnTo>
                    <a:lnTo>
                      <a:pt x="5312" y="4699"/>
                    </a:lnTo>
                    <a:lnTo>
                      <a:pt x="5478" y="4631"/>
                    </a:lnTo>
                    <a:lnTo>
                      <a:pt x="5633" y="4554"/>
                    </a:lnTo>
                    <a:lnTo>
                      <a:pt x="5779" y="4476"/>
                    </a:lnTo>
                    <a:lnTo>
                      <a:pt x="5906" y="4388"/>
                    </a:lnTo>
                    <a:lnTo>
                      <a:pt x="6032" y="4310"/>
                    </a:lnTo>
                    <a:lnTo>
                      <a:pt x="6149" y="4223"/>
                    </a:lnTo>
                    <a:lnTo>
                      <a:pt x="6246" y="4135"/>
                    </a:lnTo>
                    <a:lnTo>
                      <a:pt x="6334" y="4048"/>
                    </a:lnTo>
                    <a:lnTo>
                      <a:pt x="6402" y="3960"/>
                    </a:lnTo>
                    <a:lnTo>
                      <a:pt x="6460" y="3873"/>
                    </a:lnTo>
                    <a:lnTo>
                      <a:pt x="6509" y="3785"/>
                    </a:lnTo>
                    <a:lnTo>
                      <a:pt x="6528" y="3707"/>
                    </a:lnTo>
                    <a:lnTo>
                      <a:pt x="6548" y="3629"/>
                    </a:lnTo>
                    <a:lnTo>
                      <a:pt x="6548" y="3542"/>
                    </a:lnTo>
                    <a:lnTo>
                      <a:pt x="6538" y="3454"/>
                    </a:lnTo>
                    <a:lnTo>
                      <a:pt x="6509" y="3240"/>
                    </a:lnTo>
                    <a:lnTo>
                      <a:pt x="6470" y="2997"/>
                    </a:lnTo>
                    <a:lnTo>
                      <a:pt x="6402" y="2725"/>
                    </a:lnTo>
                    <a:lnTo>
                      <a:pt x="6324" y="2443"/>
                    </a:lnTo>
                    <a:lnTo>
                      <a:pt x="6236" y="2151"/>
                    </a:lnTo>
                    <a:lnTo>
                      <a:pt x="6052" y="1567"/>
                    </a:lnTo>
                    <a:lnTo>
                      <a:pt x="5857" y="1022"/>
                    </a:lnTo>
                    <a:lnTo>
                      <a:pt x="5692" y="565"/>
                    </a:lnTo>
                    <a:lnTo>
                      <a:pt x="5526" y="137"/>
                    </a:lnTo>
                    <a:lnTo>
                      <a:pt x="5478" y="195"/>
                    </a:lnTo>
                    <a:lnTo>
                      <a:pt x="5361" y="351"/>
                    </a:lnTo>
                    <a:lnTo>
                      <a:pt x="5264" y="458"/>
                    </a:lnTo>
                    <a:lnTo>
                      <a:pt x="5157" y="575"/>
                    </a:lnTo>
                    <a:lnTo>
                      <a:pt x="5030" y="692"/>
                    </a:lnTo>
                    <a:lnTo>
                      <a:pt x="4894" y="828"/>
                    </a:lnTo>
                    <a:lnTo>
                      <a:pt x="4729" y="954"/>
                    </a:lnTo>
                    <a:lnTo>
                      <a:pt x="4563" y="1071"/>
                    </a:lnTo>
                    <a:lnTo>
                      <a:pt x="4378" y="1188"/>
                    </a:lnTo>
                    <a:lnTo>
                      <a:pt x="4174" y="1285"/>
                    </a:lnTo>
                    <a:lnTo>
                      <a:pt x="3970" y="1372"/>
                    </a:lnTo>
                    <a:lnTo>
                      <a:pt x="3863" y="1411"/>
                    </a:lnTo>
                    <a:lnTo>
                      <a:pt x="3746" y="1441"/>
                    </a:lnTo>
                    <a:lnTo>
                      <a:pt x="3629" y="1460"/>
                    </a:lnTo>
                    <a:lnTo>
                      <a:pt x="3513" y="1479"/>
                    </a:lnTo>
                    <a:lnTo>
                      <a:pt x="3396" y="1479"/>
                    </a:lnTo>
                    <a:lnTo>
                      <a:pt x="3269" y="1489"/>
                    </a:lnTo>
                    <a:lnTo>
                      <a:pt x="3153" y="1479"/>
                    </a:lnTo>
                    <a:lnTo>
                      <a:pt x="3036" y="1460"/>
                    </a:lnTo>
                    <a:lnTo>
                      <a:pt x="2919" y="1441"/>
                    </a:lnTo>
                    <a:lnTo>
                      <a:pt x="2802" y="1411"/>
                    </a:lnTo>
                    <a:lnTo>
                      <a:pt x="2695" y="1372"/>
                    </a:lnTo>
                    <a:lnTo>
                      <a:pt x="2588" y="1334"/>
                    </a:lnTo>
                    <a:lnTo>
                      <a:pt x="2384" y="1236"/>
                    </a:lnTo>
                    <a:lnTo>
                      <a:pt x="2199" y="1129"/>
                    </a:lnTo>
                    <a:lnTo>
                      <a:pt x="2014" y="1003"/>
                    </a:lnTo>
                    <a:lnTo>
                      <a:pt x="1859" y="867"/>
                    </a:lnTo>
                    <a:lnTo>
                      <a:pt x="1703" y="730"/>
                    </a:lnTo>
                    <a:lnTo>
                      <a:pt x="1577" y="594"/>
                    </a:lnTo>
                    <a:lnTo>
                      <a:pt x="1460" y="458"/>
                    </a:lnTo>
                    <a:lnTo>
                      <a:pt x="1363" y="341"/>
                    </a:lnTo>
                    <a:lnTo>
                      <a:pt x="1275" y="225"/>
                    </a:lnTo>
                    <a:lnTo>
                      <a:pt x="1158" y="59"/>
                    </a:lnTo>
                    <a:lnTo>
                      <a:pt x="111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6"/>
              <p:cNvSpPr/>
              <p:nvPr/>
            </p:nvSpPr>
            <p:spPr>
              <a:xfrm>
                <a:off x="6744675" y="2666100"/>
                <a:ext cx="536775" cy="359950"/>
              </a:xfrm>
              <a:custGeom>
                <a:rect b="b" l="l" r="r" t="t"/>
                <a:pathLst>
                  <a:path extrusionOk="0" h="14398" w="21471">
                    <a:moveTo>
                      <a:pt x="7861" y="0"/>
                    </a:moveTo>
                    <a:lnTo>
                      <a:pt x="7462" y="10"/>
                    </a:lnTo>
                    <a:lnTo>
                      <a:pt x="7063" y="29"/>
                    </a:lnTo>
                    <a:lnTo>
                      <a:pt x="6674" y="78"/>
                    </a:lnTo>
                    <a:lnTo>
                      <a:pt x="6285" y="146"/>
                    </a:lnTo>
                    <a:lnTo>
                      <a:pt x="5906" y="224"/>
                    </a:lnTo>
                    <a:lnTo>
                      <a:pt x="5536" y="321"/>
                    </a:lnTo>
                    <a:lnTo>
                      <a:pt x="5166" y="438"/>
                    </a:lnTo>
                    <a:lnTo>
                      <a:pt x="4816" y="564"/>
                    </a:lnTo>
                    <a:lnTo>
                      <a:pt x="4466" y="710"/>
                    </a:lnTo>
                    <a:lnTo>
                      <a:pt x="4125" y="866"/>
                    </a:lnTo>
                    <a:lnTo>
                      <a:pt x="3795" y="1041"/>
                    </a:lnTo>
                    <a:lnTo>
                      <a:pt x="3474" y="1236"/>
                    </a:lnTo>
                    <a:lnTo>
                      <a:pt x="3172" y="1430"/>
                    </a:lnTo>
                    <a:lnTo>
                      <a:pt x="2870" y="1644"/>
                    </a:lnTo>
                    <a:lnTo>
                      <a:pt x="2588" y="1878"/>
                    </a:lnTo>
                    <a:lnTo>
                      <a:pt x="2316" y="2111"/>
                    </a:lnTo>
                    <a:lnTo>
                      <a:pt x="2053" y="2364"/>
                    </a:lnTo>
                    <a:lnTo>
                      <a:pt x="1800" y="2627"/>
                    </a:lnTo>
                    <a:lnTo>
                      <a:pt x="1567" y="2899"/>
                    </a:lnTo>
                    <a:lnTo>
                      <a:pt x="1353" y="3181"/>
                    </a:lnTo>
                    <a:lnTo>
                      <a:pt x="1149" y="3473"/>
                    </a:lnTo>
                    <a:lnTo>
                      <a:pt x="954" y="3775"/>
                    </a:lnTo>
                    <a:lnTo>
                      <a:pt x="779" y="4086"/>
                    </a:lnTo>
                    <a:lnTo>
                      <a:pt x="623" y="4407"/>
                    </a:lnTo>
                    <a:lnTo>
                      <a:pt x="477" y="4728"/>
                    </a:lnTo>
                    <a:lnTo>
                      <a:pt x="361" y="5059"/>
                    </a:lnTo>
                    <a:lnTo>
                      <a:pt x="254" y="5409"/>
                    </a:lnTo>
                    <a:lnTo>
                      <a:pt x="166" y="5749"/>
                    </a:lnTo>
                    <a:lnTo>
                      <a:pt x="98" y="6109"/>
                    </a:lnTo>
                    <a:lnTo>
                      <a:pt x="40" y="6469"/>
                    </a:lnTo>
                    <a:lnTo>
                      <a:pt x="10" y="6829"/>
                    </a:lnTo>
                    <a:lnTo>
                      <a:pt x="1" y="7199"/>
                    </a:lnTo>
                    <a:lnTo>
                      <a:pt x="10" y="7568"/>
                    </a:lnTo>
                    <a:lnTo>
                      <a:pt x="40" y="7928"/>
                    </a:lnTo>
                    <a:lnTo>
                      <a:pt x="98" y="8288"/>
                    </a:lnTo>
                    <a:lnTo>
                      <a:pt x="166" y="8648"/>
                    </a:lnTo>
                    <a:lnTo>
                      <a:pt x="254" y="8989"/>
                    </a:lnTo>
                    <a:lnTo>
                      <a:pt x="361" y="9339"/>
                    </a:lnTo>
                    <a:lnTo>
                      <a:pt x="477" y="9670"/>
                    </a:lnTo>
                    <a:lnTo>
                      <a:pt x="623" y="9991"/>
                    </a:lnTo>
                    <a:lnTo>
                      <a:pt x="779" y="10312"/>
                    </a:lnTo>
                    <a:lnTo>
                      <a:pt x="954" y="10623"/>
                    </a:lnTo>
                    <a:lnTo>
                      <a:pt x="1149" y="10925"/>
                    </a:lnTo>
                    <a:lnTo>
                      <a:pt x="1353" y="11216"/>
                    </a:lnTo>
                    <a:lnTo>
                      <a:pt x="1567" y="11499"/>
                    </a:lnTo>
                    <a:lnTo>
                      <a:pt x="1800" y="11771"/>
                    </a:lnTo>
                    <a:lnTo>
                      <a:pt x="2053" y="12034"/>
                    </a:lnTo>
                    <a:lnTo>
                      <a:pt x="2316" y="12287"/>
                    </a:lnTo>
                    <a:lnTo>
                      <a:pt x="2588" y="12520"/>
                    </a:lnTo>
                    <a:lnTo>
                      <a:pt x="2870" y="12753"/>
                    </a:lnTo>
                    <a:lnTo>
                      <a:pt x="3172" y="12967"/>
                    </a:lnTo>
                    <a:lnTo>
                      <a:pt x="3474" y="13162"/>
                    </a:lnTo>
                    <a:lnTo>
                      <a:pt x="3795" y="13357"/>
                    </a:lnTo>
                    <a:lnTo>
                      <a:pt x="4125" y="13532"/>
                    </a:lnTo>
                    <a:lnTo>
                      <a:pt x="4466" y="13687"/>
                    </a:lnTo>
                    <a:lnTo>
                      <a:pt x="4816" y="13833"/>
                    </a:lnTo>
                    <a:lnTo>
                      <a:pt x="5166" y="13960"/>
                    </a:lnTo>
                    <a:lnTo>
                      <a:pt x="5536" y="14076"/>
                    </a:lnTo>
                    <a:lnTo>
                      <a:pt x="5906" y="14174"/>
                    </a:lnTo>
                    <a:lnTo>
                      <a:pt x="6285" y="14252"/>
                    </a:lnTo>
                    <a:lnTo>
                      <a:pt x="6674" y="14320"/>
                    </a:lnTo>
                    <a:lnTo>
                      <a:pt x="7063" y="14359"/>
                    </a:lnTo>
                    <a:lnTo>
                      <a:pt x="7462" y="14388"/>
                    </a:lnTo>
                    <a:lnTo>
                      <a:pt x="7861" y="14397"/>
                    </a:lnTo>
                    <a:lnTo>
                      <a:pt x="13600" y="14397"/>
                    </a:lnTo>
                    <a:lnTo>
                      <a:pt x="14009" y="14388"/>
                    </a:lnTo>
                    <a:lnTo>
                      <a:pt x="14408" y="14359"/>
                    </a:lnTo>
                    <a:lnTo>
                      <a:pt x="14797" y="14320"/>
                    </a:lnTo>
                    <a:lnTo>
                      <a:pt x="15186" y="14252"/>
                    </a:lnTo>
                    <a:lnTo>
                      <a:pt x="15565" y="14174"/>
                    </a:lnTo>
                    <a:lnTo>
                      <a:pt x="15935" y="14076"/>
                    </a:lnTo>
                    <a:lnTo>
                      <a:pt x="16295" y="13960"/>
                    </a:lnTo>
                    <a:lnTo>
                      <a:pt x="16655" y="13833"/>
                    </a:lnTo>
                    <a:lnTo>
                      <a:pt x="17005" y="13687"/>
                    </a:lnTo>
                    <a:lnTo>
                      <a:pt x="17346" y="13532"/>
                    </a:lnTo>
                    <a:lnTo>
                      <a:pt x="17676" y="13357"/>
                    </a:lnTo>
                    <a:lnTo>
                      <a:pt x="17988" y="13162"/>
                    </a:lnTo>
                    <a:lnTo>
                      <a:pt x="18299" y="12967"/>
                    </a:lnTo>
                    <a:lnTo>
                      <a:pt x="18601" y="12753"/>
                    </a:lnTo>
                    <a:lnTo>
                      <a:pt x="18883" y="12520"/>
                    </a:lnTo>
                    <a:lnTo>
                      <a:pt x="19155" y="12287"/>
                    </a:lnTo>
                    <a:lnTo>
                      <a:pt x="19418" y="12034"/>
                    </a:lnTo>
                    <a:lnTo>
                      <a:pt x="19661" y="11771"/>
                    </a:lnTo>
                    <a:lnTo>
                      <a:pt x="19894" y="11499"/>
                    </a:lnTo>
                    <a:lnTo>
                      <a:pt x="20118" y="11216"/>
                    </a:lnTo>
                    <a:lnTo>
                      <a:pt x="20322" y="10925"/>
                    </a:lnTo>
                    <a:lnTo>
                      <a:pt x="20517" y="10623"/>
                    </a:lnTo>
                    <a:lnTo>
                      <a:pt x="20682" y="10312"/>
                    </a:lnTo>
                    <a:lnTo>
                      <a:pt x="20848" y="9991"/>
                    </a:lnTo>
                    <a:lnTo>
                      <a:pt x="20984" y="9670"/>
                    </a:lnTo>
                    <a:lnTo>
                      <a:pt x="21110" y="9339"/>
                    </a:lnTo>
                    <a:lnTo>
                      <a:pt x="21217" y="8989"/>
                    </a:lnTo>
                    <a:lnTo>
                      <a:pt x="21305" y="8648"/>
                    </a:lnTo>
                    <a:lnTo>
                      <a:pt x="21373" y="8288"/>
                    </a:lnTo>
                    <a:lnTo>
                      <a:pt x="21422" y="7928"/>
                    </a:lnTo>
                    <a:lnTo>
                      <a:pt x="21451" y="7568"/>
                    </a:lnTo>
                    <a:lnTo>
                      <a:pt x="21470" y="7199"/>
                    </a:lnTo>
                    <a:lnTo>
                      <a:pt x="21451" y="6829"/>
                    </a:lnTo>
                    <a:lnTo>
                      <a:pt x="21422" y="6469"/>
                    </a:lnTo>
                    <a:lnTo>
                      <a:pt x="21373" y="6109"/>
                    </a:lnTo>
                    <a:lnTo>
                      <a:pt x="21305" y="5749"/>
                    </a:lnTo>
                    <a:lnTo>
                      <a:pt x="21217" y="5409"/>
                    </a:lnTo>
                    <a:lnTo>
                      <a:pt x="21110" y="5059"/>
                    </a:lnTo>
                    <a:lnTo>
                      <a:pt x="20984" y="4728"/>
                    </a:lnTo>
                    <a:lnTo>
                      <a:pt x="20848" y="4407"/>
                    </a:lnTo>
                    <a:lnTo>
                      <a:pt x="20682" y="4086"/>
                    </a:lnTo>
                    <a:lnTo>
                      <a:pt x="20517" y="3775"/>
                    </a:lnTo>
                    <a:lnTo>
                      <a:pt x="20322" y="3473"/>
                    </a:lnTo>
                    <a:lnTo>
                      <a:pt x="20118" y="3181"/>
                    </a:lnTo>
                    <a:lnTo>
                      <a:pt x="19894" y="2899"/>
                    </a:lnTo>
                    <a:lnTo>
                      <a:pt x="19661" y="2627"/>
                    </a:lnTo>
                    <a:lnTo>
                      <a:pt x="19418" y="2364"/>
                    </a:lnTo>
                    <a:lnTo>
                      <a:pt x="19155" y="2111"/>
                    </a:lnTo>
                    <a:lnTo>
                      <a:pt x="18883" y="1878"/>
                    </a:lnTo>
                    <a:lnTo>
                      <a:pt x="18601" y="1644"/>
                    </a:lnTo>
                    <a:lnTo>
                      <a:pt x="18299" y="1430"/>
                    </a:lnTo>
                    <a:lnTo>
                      <a:pt x="17988" y="1236"/>
                    </a:lnTo>
                    <a:lnTo>
                      <a:pt x="17676" y="1041"/>
                    </a:lnTo>
                    <a:lnTo>
                      <a:pt x="17346" y="866"/>
                    </a:lnTo>
                    <a:lnTo>
                      <a:pt x="17005" y="710"/>
                    </a:lnTo>
                    <a:lnTo>
                      <a:pt x="16655" y="564"/>
                    </a:lnTo>
                    <a:lnTo>
                      <a:pt x="16295" y="438"/>
                    </a:lnTo>
                    <a:lnTo>
                      <a:pt x="15935" y="321"/>
                    </a:lnTo>
                    <a:lnTo>
                      <a:pt x="15565" y="224"/>
                    </a:lnTo>
                    <a:lnTo>
                      <a:pt x="15186" y="146"/>
                    </a:lnTo>
                    <a:lnTo>
                      <a:pt x="14797" y="78"/>
                    </a:lnTo>
                    <a:lnTo>
                      <a:pt x="14408" y="29"/>
                    </a:lnTo>
                    <a:lnTo>
                      <a:pt x="14009" y="10"/>
                    </a:lnTo>
                    <a:lnTo>
                      <a:pt x="1360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6"/>
              <p:cNvSpPr/>
              <p:nvPr/>
            </p:nvSpPr>
            <p:spPr>
              <a:xfrm>
                <a:off x="6754175" y="2301300"/>
                <a:ext cx="517775" cy="523875"/>
              </a:xfrm>
              <a:custGeom>
                <a:rect b="b" l="l" r="r" t="t"/>
                <a:pathLst>
                  <a:path extrusionOk="0" h="20955" w="20711">
                    <a:moveTo>
                      <a:pt x="6207" y="0"/>
                    </a:moveTo>
                    <a:lnTo>
                      <a:pt x="5934" y="10"/>
                    </a:lnTo>
                    <a:lnTo>
                      <a:pt x="5671" y="20"/>
                    </a:lnTo>
                    <a:lnTo>
                      <a:pt x="5409" y="39"/>
                    </a:lnTo>
                    <a:lnTo>
                      <a:pt x="5156" y="68"/>
                    </a:lnTo>
                    <a:lnTo>
                      <a:pt x="4913" y="107"/>
                    </a:lnTo>
                    <a:lnTo>
                      <a:pt x="4670" y="156"/>
                    </a:lnTo>
                    <a:lnTo>
                      <a:pt x="4446" y="214"/>
                    </a:lnTo>
                    <a:lnTo>
                      <a:pt x="4222" y="272"/>
                    </a:lnTo>
                    <a:lnTo>
                      <a:pt x="3998" y="341"/>
                    </a:lnTo>
                    <a:lnTo>
                      <a:pt x="3794" y="418"/>
                    </a:lnTo>
                    <a:lnTo>
                      <a:pt x="3590" y="506"/>
                    </a:lnTo>
                    <a:lnTo>
                      <a:pt x="3395" y="594"/>
                    </a:lnTo>
                    <a:lnTo>
                      <a:pt x="3210" y="691"/>
                    </a:lnTo>
                    <a:lnTo>
                      <a:pt x="3035" y="798"/>
                    </a:lnTo>
                    <a:lnTo>
                      <a:pt x="2870" y="905"/>
                    </a:lnTo>
                    <a:lnTo>
                      <a:pt x="2704" y="1022"/>
                    </a:lnTo>
                    <a:lnTo>
                      <a:pt x="2559" y="1138"/>
                    </a:lnTo>
                    <a:lnTo>
                      <a:pt x="2413" y="1265"/>
                    </a:lnTo>
                    <a:lnTo>
                      <a:pt x="2276" y="1391"/>
                    </a:lnTo>
                    <a:lnTo>
                      <a:pt x="2150" y="1527"/>
                    </a:lnTo>
                    <a:lnTo>
                      <a:pt x="2043" y="1673"/>
                    </a:lnTo>
                    <a:lnTo>
                      <a:pt x="1936" y="1819"/>
                    </a:lnTo>
                    <a:lnTo>
                      <a:pt x="1839" y="1965"/>
                    </a:lnTo>
                    <a:lnTo>
                      <a:pt x="1751" y="2121"/>
                    </a:lnTo>
                    <a:lnTo>
                      <a:pt x="1673" y="2276"/>
                    </a:lnTo>
                    <a:lnTo>
                      <a:pt x="1605" y="2432"/>
                    </a:lnTo>
                    <a:lnTo>
                      <a:pt x="1547" y="2597"/>
                    </a:lnTo>
                    <a:lnTo>
                      <a:pt x="1498" y="2773"/>
                    </a:lnTo>
                    <a:lnTo>
                      <a:pt x="1459" y="2938"/>
                    </a:lnTo>
                    <a:lnTo>
                      <a:pt x="1430" y="3113"/>
                    </a:lnTo>
                    <a:lnTo>
                      <a:pt x="1411" y="3288"/>
                    </a:lnTo>
                    <a:lnTo>
                      <a:pt x="1411" y="3463"/>
                    </a:lnTo>
                    <a:lnTo>
                      <a:pt x="1411" y="4008"/>
                    </a:lnTo>
                    <a:lnTo>
                      <a:pt x="1430" y="4514"/>
                    </a:lnTo>
                    <a:lnTo>
                      <a:pt x="1459" y="5000"/>
                    </a:lnTo>
                    <a:lnTo>
                      <a:pt x="1488" y="5467"/>
                    </a:lnTo>
                    <a:lnTo>
                      <a:pt x="1527" y="5915"/>
                    </a:lnTo>
                    <a:lnTo>
                      <a:pt x="1576" y="6343"/>
                    </a:lnTo>
                    <a:lnTo>
                      <a:pt x="1673" y="7150"/>
                    </a:lnTo>
                    <a:lnTo>
                      <a:pt x="1771" y="7919"/>
                    </a:lnTo>
                    <a:lnTo>
                      <a:pt x="1848" y="8658"/>
                    </a:lnTo>
                    <a:lnTo>
                      <a:pt x="1887" y="9018"/>
                    </a:lnTo>
                    <a:lnTo>
                      <a:pt x="1907" y="9388"/>
                    </a:lnTo>
                    <a:lnTo>
                      <a:pt x="1926" y="9748"/>
                    </a:lnTo>
                    <a:lnTo>
                      <a:pt x="1936" y="10117"/>
                    </a:lnTo>
                    <a:lnTo>
                      <a:pt x="1926" y="10370"/>
                    </a:lnTo>
                    <a:lnTo>
                      <a:pt x="1907" y="10623"/>
                    </a:lnTo>
                    <a:lnTo>
                      <a:pt x="1887" y="10886"/>
                    </a:lnTo>
                    <a:lnTo>
                      <a:pt x="1848" y="11148"/>
                    </a:lnTo>
                    <a:lnTo>
                      <a:pt x="1809" y="11411"/>
                    </a:lnTo>
                    <a:lnTo>
                      <a:pt x="1751" y="11674"/>
                    </a:lnTo>
                    <a:lnTo>
                      <a:pt x="1693" y="11936"/>
                    </a:lnTo>
                    <a:lnTo>
                      <a:pt x="1634" y="12199"/>
                    </a:lnTo>
                    <a:lnTo>
                      <a:pt x="1479" y="12744"/>
                    </a:lnTo>
                    <a:lnTo>
                      <a:pt x="1323" y="13289"/>
                    </a:lnTo>
                    <a:lnTo>
                      <a:pt x="963" y="14436"/>
                    </a:lnTo>
                    <a:lnTo>
                      <a:pt x="788" y="15030"/>
                    </a:lnTo>
                    <a:lnTo>
                      <a:pt x="613" y="15643"/>
                    </a:lnTo>
                    <a:lnTo>
                      <a:pt x="448" y="16265"/>
                    </a:lnTo>
                    <a:lnTo>
                      <a:pt x="370" y="16596"/>
                    </a:lnTo>
                    <a:lnTo>
                      <a:pt x="302" y="16917"/>
                    </a:lnTo>
                    <a:lnTo>
                      <a:pt x="234" y="17258"/>
                    </a:lnTo>
                    <a:lnTo>
                      <a:pt x="175" y="17598"/>
                    </a:lnTo>
                    <a:lnTo>
                      <a:pt x="127" y="17939"/>
                    </a:lnTo>
                    <a:lnTo>
                      <a:pt x="78" y="18289"/>
                    </a:lnTo>
                    <a:lnTo>
                      <a:pt x="49" y="18649"/>
                    </a:lnTo>
                    <a:lnTo>
                      <a:pt x="20" y="19018"/>
                    </a:lnTo>
                    <a:lnTo>
                      <a:pt x="0" y="19388"/>
                    </a:lnTo>
                    <a:lnTo>
                      <a:pt x="0" y="19767"/>
                    </a:lnTo>
                    <a:lnTo>
                      <a:pt x="574" y="19913"/>
                    </a:lnTo>
                    <a:lnTo>
                      <a:pt x="1177" y="20059"/>
                    </a:lnTo>
                    <a:lnTo>
                      <a:pt x="1819" y="20195"/>
                    </a:lnTo>
                    <a:lnTo>
                      <a:pt x="2481" y="20332"/>
                    </a:lnTo>
                    <a:lnTo>
                      <a:pt x="3171" y="20448"/>
                    </a:lnTo>
                    <a:lnTo>
                      <a:pt x="3901" y="20565"/>
                    </a:lnTo>
                    <a:lnTo>
                      <a:pt x="4650" y="20662"/>
                    </a:lnTo>
                    <a:lnTo>
                      <a:pt x="5419" y="20760"/>
                    </a:lnTo>
                    <a:lnTo>
                      <a:pt x="5905" y="20799"/>
                    </a:lnTo>
                    <a:lnTo>
                      <a:pt x="6382" y="20847"/>
                    </a:lnTo>
                    <a:lnTo>
                      <a:pt x="6858" y="20876"/>
                    </a:lnTo>
                    <a:lnTo>
                      <a:pt x="7325" y="20906"/>
                    </a:lnTo>
                    <a:lnTo>
                      <a:pt x="8240" y="20935"/>
                    </a:lnTo>
                    <a:lnTo>
                      <a:pt x="9144" y="20954"/>
                    </a:lnTo>
                    <a:lnTo>
                      <a:pt x="9757" y="20954"/>
                    </a:lnTo>
                    <a:lnTo>
                      <a:pt x="10934" y="20935"/>
                    </a:lnTo>
                    <a:lnTo>
                      <a:pt x="12481" y="20906"/>
                    </a:lnTo>
                    <a:lnTo>
                      <a:pt x="13279" y="20876"/>
                    </a:lnTo>
                    <a:lnTo>
                      <a:pt x="14047" y="20847"/>
                    </a:lnTo>
                    <a:lnTo>
                      <a:pt x="14728" y="20799"/>
                    </a:lnTo>
                    <a:lnTo>
                      <a:pt x="15283" y="20760"/>
                    </a:lnTo>
                    <a:lnTo>
                      <a:pt x="16061" y="20662"/>
                    </a:lnTo>
                    <a:lnTo>
                      <a:pt x="16810" y="20565"/>
                    </a:lnTo>
                    <a:lnTo>
                      <a:pt x="17530" y="20448"/>
                    </a:lnTo>
                    <a:lnTo>
                      <a:pt x="18230" y="20332"/>
                    </a:lnTo>
                    <a:lnTo>
                      <a:pt x="18892" y="20195"/>
                    </a:lnTo>
                    <a:lnTo>
                      <a:pt x="19524" y="20059"/>
                    </a:lnTo>
                    <a:lnTo>
                      <a:pt x="20137" y="19913"/>
                    </a:lnTo>
                    <a:lnTo>
                      <a:pt x="20711" y="19767"/>
                    </a:lnTo>
                    <a:lnTo>
                      <a:pt x="20701" y="19388"/>
                    </a:lnTo>
                    <a:lnTo>
                      <a:pt x="20692" y="19018"/>
                    </a:lnTo>
                    <a:lnTo>
                      <a:pt x="20662" y="18658"/>
                    </a:lnTo>
                    <a:lnTo>
                      <a:pt x="20633" y="18308"/>
                    </a:lnTo>
                    <a:lnTo>
                      <a:pt x="20584" y="17968"/>
                    </a:lnTo>
                    <a:lnTo>
                      <a:pt x="20536" y="17627"/>
                    </a:lnTo>
                    <a:lnTo>
                      <a:pt x="20477" y="17296"/>
                    </a:lnTo>
                    <a:lnTo>
                      <a:pt x="20419" y="16975"/>
                    </a:lnTo>
                    <a:lnTo>
                      <a:pt x="20341" y="16664"/>
                    </a:lnTo>
                    <a:lnTo>
                      <a:pt x="20273" y="16353"/>
                    </a:lnTo>
                    <a:lnTo>
                      <a:pt x="20108" y="15759"/>
                    </a:lnTo>
                    <a:lnTo>
                      <a:pt x="19942" y="15176"/>
                    </a:lnTo>
                    <a:lnTo>
                      <a:pt x="19758" y="14621"/>
                    </a:lnTo>
                    <a:lnTo>
                      <a:pt x="19417" y="13541"/>
                    </a:lnTo>
                    <a:lnTo>
                      <a:pt x="19252" y="13026"/>
                    </a:lnTo>
                    <a:lnTo>
                      <a:pt x="19106" y="12510"/>
                    </a:lnTo>
                    <a:lnTo>
                      <a:pt x="19047" y="12257"/>
                    </a:lnTo>
                    <a:lnTo>
                      <a:pt x="18989" y="12004"/>
                    </a:lnTo>
                    <a:lnTo>
                      <a:pt x="18940" y="11752"/>
                    </a:lnTo>
                    <a:lnTo>
                      <a:pt x="18892" y="11499"/>
                    </a:lnTo>
                    <a:lnTo>
                      <a:pt x="18863" y="11246"/>
                    </a:lnTo>
                    <a:lnTo>
                      <a:pt x="18833" y="10993"/>
                    </a:lnTo>
                    <a:lnTo>
                      <a:pt x="18814" y="10740"/>
                    </a:lnTo>
                    <a:lnTo>
                      <a:pt x="18814" y="10477"/>
                    </a:lnTo>
                    <a:lnTo>
                      <a:pt x="18814" y="10107"/>
                    </a:lnTo>
                    <a:lnTo>
                      <a:pt x="18833" y="9738"/>
                    </a:lnTo>
                    <a:lnTo>
                      <a:pt x="18863" y="9349"/>
                    </a:lnTo>
                    <a:lnTo>
                      <a:pt x="18892" y="8969"/>
                    </a:lnTo>
                    <a:lnTo>
                      <a:pt x="18970" y="8172"/>
                    </a:lnTo>
                    <a:lnTo>
                      <a:pt x="19057" y="7335"/>
                    </a:lnTo>
                    <a:lnTo>
                      <a:pt x="19145" y="6459"/>
                    </a:lnTo>
                    <a:lnTo>
                      <a:pt x="19184" y="6002"/>
                    </a:lnTo>
                    <a:lnTo>
                      <a:pt x="19223" y="5526"/>
                    </a:lnTo>
                    <a:lnTo>
                      <a:pt x="19252" y="5039"/>
                    </a:lnTo>
                    <a:lnTo>
                      <a:pt x="19281" y="4533"/>
                    </a:lnTo>
                    <a:lnTo>
                      <a:pt x="19291" y="4008"/>
                    </a:lnTo>
                    <a:lnTo>
                      <a:pt x="19300" y="3463"/>
                    </a:lnTo>
                    <a:lnTo>
                      <a:pt x="19291" y="3288"/>
                    </a:lnTo>
                    <a:lnTo>
                      <a:pt x="19281" y="3113"/>
                    </a:lnTo>
                    <a:lnTo>
                      <a:pt x="19252" y="2938"/>
                    </a:lnTo>
                    <a:lnTo>
                      <a:pt x="19213" y="2773"/>
                    </a:lnTo>
                    <a:lnTo>
                      <a:pt x="19164" y="2597"/>
                    </a:lnTo>
                    <a:lnTo>
                      <a:pt x="19106" y="2432"/>
                    </a:lnTo>
                    <a:lnTo>
                      <a:pt x="19038" y="2276"/>
                    </a:lnTo>
                    <a:lnTo>
                      <a:pt x="18960" y="2121"/>
                    </a:lnTo>
                    <a:lnTo>
                      <a:pt x="18872" y="1965"/>
                    </a:lnTo>
                    <a:lnTo>
                      <a:pt x="18775" y="1819"/>
                    </a:lnTo>
                    <a:lnTo>
                      <a:pt x="18668" y="1673"/>
                    </a:lnTo>
                    <a:lnTo>
                      <a:pt x="18551" y="1527"/>
                    </a:lnTo>
                    <a:lnTo>
                      <a:pt x="18425" y="1391"/>
                    </a:lnTo>
                    <a:lnTo>
                      <a:pt x="18298" y="1265"/>
                    </a:lnTo>
                    <a:lnTo>
                      <a:pt x="18153" y="1138"/>
                    </a:lnTo>
                    <a:lnTo>
                      <a:pt x="17997" y="1022"/>
                    </a:lnTo>
                    <a:lnTo>
                      <a:pt x="17841" y="905"/>
                    </a:lnTo>
                    <a:lnTo>
                      <a:pt x="17666" y="798"/>
                    </a:lnTo>
                    <a:lnTo>
                      <a:pt x="17491" y="691"/>
                    </a:lnTo>
                    <a:lnTo>
                      <a:pt x="17306" y="594"/>
                    </a:lnTo>
                    <a:lnTo>
                      <a:pt x="17112" y="506"/>
                    </a:lnTo>
                    <a:lnTo>
                      <a:pt x="16917" y="418"/>
                    </a:lnTo>
                    <a:lnTo>
                      <a:pt x="16703" y="341"/>
                    </a:lnTo>
                    <a:lnTo>
                      <a:pt x="16489" y="272"/>
                    </a:lnTo>
                    <a:lnTo>
                      <a:pt x="16265" y="214"/>
                    </a:lnTo>
                    <a:lnTo>
                      <a:pt x="16032" y="156"/>
                    </a:lnTo>
                    <a:lnTo>
                      <a:pt x="15798" y="107"/>
                    </a:lnTo>
                    <a:lnTo>
                      <a:pt x="15555" y="68"/>
                    </a:lnTo>
                    <a:lnTo>
                      <a:pt x="15302" y="39"/>
                    </a:lnTo>
                    <a:lnTo>
                      <a:pt x="15040" y="20"/>
                    </a:lnTo>
                    <a:lnTo>
                      <a:pt x="14777" y="10"/>
                    </a:lnTo>
                    <a:lnTo>
                      <a:pt x="14505"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6"/>
              <p:cNvSpPr/>
              <p:nvPr/>
            </p:nvSpPr>
            <p:spPr>
              <a:xfrm>
                <a:off x="6920525" y="2301300"/>
                <a:ext cx="179500" cy="100450"/>
              </a:xfrm>
              <a:custGeom>
                <a:rect b="b" l="l" r="r" t="t"/>
                <a:pathLst>
                  <a:path extrusionOk="0" h="4018" w="7180">
                    <a:moveTo>
                      <a:pt x="0" y="0"/>
                    </a:moveTo>
                    <a:lnTo>
                      <a:pt x="0" y="1771"/>
                    </a:lnTo>
                    <a:lnTo>
                      <a:pt x="0" y="1887"/>
                    </a:lnTo>
                    <a:lnTo>
                      <a:pt x="10" y="1994"/>
                    </a:lnTo>
                    <a:lnTo>
                      <a:pt x="39" y="2218"/>
                    </a:lnTo>
                    <a:lnTo>
                      <a:pt x="97" y="2442"/>
                    </a:lnTo>
                    <a:lnTo>
                      <a:pt x="175" y="2646"/>
                    </a:lnTo>
                    <a:lnTo>
                      <a:pt x="272" y="2841"/>
                    </a:lnTo>
                    <a:lnTo>
                      <a:pt x="379" y="3026"/>
                    </a:lnTo>
                    <a:lnTo>
                      <a:pt x="506" y="3201"/>
                    </a:lnTo>
                    <a:lnTo>
                      <a:pt x="652" y="3356"/>
                    </a:lnTo>
                    <a:lnTo>
                      <a:pt x="817" y="3502"/>
                    </a:lnTo>
                    <a:lnTo>
                      <a:pt x="992" y="3638"/>
                    </a:lnTo>
                    <a:lnTo>
                      <a:pt x="1177" y="3745"/>
                    </a:lnTo>
                    <a:lnTo>
                      <a:pt x="1372" y="3843"/>
                    </a:lnTo>
                    <a:lnTo>
                      <a:pt x="1576" y="3920"/>
                    </a:lnTo>
                    <a:lnTo>
                      <a:pt x="1790" y="3969"/>
                    </a:lnTo>
                    <a:lnTo>
                      <a:pt x="2014" y="4008"/>
                    </a:lnTo>
                    <a:lnTo>
                      <a:pt x="2130" y="4018"/>
                    </a:lnTo>
                    <a:lnTo>
                      <a:pt x="5049" y="4018"/>
                    </a:lnTo>
                    <a:lnTo>
                      <a:pt x="5156" y="4008"/>
                    </a:lnTo>
                    <a:lnTo>
                      <a:pt x="5380" y="3969"/>
                    </a:lnTo>
                    <a:lnTo>
                      <a:pt x="5603" y="3920"/>
                    </a:lnTo>
                    <a:lnTo>
                      <a:pt x="5808" y="3843"/>
                    </a:lnTo>
                    <a:lnTo>
                      <a:pt x="6002" y="3745"/>
                    </a:lnTo>
                    <a:lnTo>
                      <a:pt x="6187" y="3638"/>
                    </a:lnTo>
                    <a:lnTo>
                      <a:pt x="6362" y="3502"/>
                    </a:lnTo>
                    <a:lnTo>
                      <a:pt x="6518" y="3356"/>
                    </a:lnTo>
                    <a:lnTo>
                      <a:pt x="6664" y="3201"/>
                    </a:lnTo>
                    <a:lnTo>
                      <a:pt x="6800" y="3026"/>
                    </a:lnTo>
                    <a:lnTo>
                      <a:pt x="6907" y="2841"/>
                    </a:lnTo>
                    <a:lnTo>
                      <a:pt x="7004" y="2646"/>
                    </a:lnTo>
                    <a:lnTo>
                      <a:pt x="7082" y="2442"/>
                    </a:lnTo>
                    <a:lnTo>
                      <a:pt x="7131" y="2218"/>
                    </a:lnTo>
                    <a:lnTo>
                      <a:pt x="7170" y="1994"/>
                    </a:lnTo>
                    <a:lnTo>
                      <a:pt x="7179" y="1887"/>
                    </a:lnTo>
                    <a:lnTo>
                      <a:pt x="7179" y="1771"/>
                    </a:lnTo>
                    <a:lnTo>
                      <a:pt x="7179"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6"/>
              <p:cNvSpPr/>
              <p:nvPr/>
            </p:nvSpPr>
            <p:spPr>
              <a:xfrm>
                <a:off x="6946300" y="2162425"/>
                <a:ext cx="127950" cy="157375"/>
              </a:xfrm>
              <a:custGeom>
                <a:rect b="b" l="l" r="r" t="t"/>
                <a:pathLst>
                  <a:path extrusionOk="0" h="6295" w="5118">
                    <a:moveTo>
                      <a:pt x="0" y="0"/>
                    </a:moveTo>
                    <a:lnTo>
                      <a:pt x="0" y="6294"/>
                    </a:lnTo>
                    <a:lnTo>
                      <a:pt x="5117" y="6294"/>
                    </a:lnTo>
                    <a:lnTo>
                      <a:pt x="5117"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6"/>
              <p:cNvSpPr/>
              <p:nvPr/>
            </p:nvSpPr>
            <p:spPr>
              <a:xfrm>
                <a:off x="6946300" y="2162425"/>
                <a:ext cx="127950" cy="94625"/>
              </a:xfrm>
              <a:custGeom>
                <a:rect b="b" l="l" r="r" t="t"/>
                <a:pathLst>
                  <a:path extrusionOk="0" h="3785" w="5118">
                    <a:moveTo>
                      <a:pt x="0" y="0"/>
                    </a:moveTo>
                    <a:lnTo>
                      <a:pt x="0" y="3162"/>
                    </a:lnTo>
                    <a:lnTo>
                      <a:pt x="282" y="3308"/>
                    </a:lnTo>
                    <a:lnTo>
                      <a:pt x="574" y="3425"/>
                    </a:lnTo>
                    <a:lnTo>
                      <a:pt x="885" y="3532"/>
                    </a:lnTo>
                    <a:lnTo>
                      <a:pt x="1206" y="3619"/>
                    </a:lnTo>
                    <a:lnTo>
                      <a:pt x="1527" y="3697"/>
                    </a:lnTo>
                    <a:lnTo>
                      <a:pt x="1868" y="3746"/>
                    </a:lnTo>
                    <a:lnTo>
                      <a:pt x="2208" y="3775"/>
                    </a:lnTo>
                    <a:lnTo>
                      <a:pt x="2559" y="3785"/>
                    </a:lnTo>
                    <a:lnTo>
                      <a:pt x="2909" y="3775"/>
                    </a:lnTo>
                    <a:lnTo>
                      <a:pt x="3249" y="3746"/>
                    </a:lnTo>
                    <a:lnTo>
                      <a:pt x="3590" y="3697"/>
                    </a:lnTo>
                    <a:lnTo>
                      <a:pt x="3911" y="3619"/>
                    </a:lnTo>
                    <a:lnTo>
                      <a:pt x="4232" y="3532"/>
                    </a:lnTo>
                    <a:lnTo>
                      <a:pt x="4533" y="3425"/>
                    </a:lnTo>
                    <a:lnTo>
                      <a:pt x="4835" y="3308"/>
                    </a:lnTo>
                    <a:lnTo>
                      <a:pt x="5117" y="3162"/>
                    </a:lnTo>
                    <a:lnTo>
                      <a:pt x="5117"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6"/>
              <p:cNvSpPr/>
              <p:nvPr/>
            </p:nvSpPr>
            <p:spPr>
              <a:xfrm>
                <a:off x="6871375" y="1884700"/>
                <a:ext cx="277525" cy="353875"/>
              </a:xfrm>
              <a:custGeom>
                <a:rect b="b" l="l" r="r" t="t"/>
                <a:pathLst>
                  <a:path extrusionOk="0" h="14155" w="11101">
                    <a:moveTo>
                      <a:pt x="3980" y="0"/>
                    </a:moveTo>
                    <a:lnTo>
                      <a:pt x="3775" y="10"/>
                    </a:lnTo>
                    <a:lnTo>
                      <a:pt x="3571" y="20"/>
                    </a:lnTo>
                    <a:lnTo>
                      <a:pt x="3377" y="49"/>
                    </a:lnTo>
                    <a:lnTo>
                      <a:pt x="3182" y="88"/>
                    </a:lnTo>
                    <a:lnTo>
                      <a:pt x="2987" y="127"/>
                    </a:lnTo>
                    <a:lnTo>
                      <a:pt x="2803" y="185"/>
                    </a:lnTo>
                    <a:lnTo>
                      <a:pt x="2618" y="243"/>
                    </a:lnTo>
                    <a:lnTo>
                      <a:pt x="2433" y="311"/>
                    </a:lnTo>
                    <a:lnTo>
                      <a:pt x="2258" y="399"/>
                    </a:lnTo>
                    <a:lnTo>
                      <a:pt x="2092" y="486"/>
                    </a:lnTo>
                    <a:lnTo>
                      <a:pt x="1927" y="584"/>
                    </a:lnTo>
                    <a:lnTo>
                      <a:pt x="1762" y="681"/>
                    </a:lnTo>
                    <a:lnTo>
                      <a:pt x="1606" y="798"/>
                    </a:lnTo>
                    <a:lnTo>
                      <a:pt x="1460" y="914"/>
                    </a:lnTo>
                    <a:lnTo>
                      <a:pt x="1314" y="1041"/>
                    </a:lnTo>
                    <a:lnTo>
                      <a:pt x="1168" y="1167"/>
                    </a:lnTo>
                    <a:lnTo>
                      <a:pt x="1042" y="1304"/>
                    </a:lnTo>
                    <a:lnTo>
                      <a:pt x="915" y="1450"/>
                    </a:lnTo>
                    <a:lnTo>
                      <a:pt x="799" y="1605"/>
                    </a:lnTo>
                    <a:lnTo>
                      <a:pt x="682" y="1761"/>
                    </a:lnTo>
                    <a:lnTo>
                      <a:pt x="585" y="1916"/>
                    </a:lnTo>
                    <a:lnTo>
                      <a:pt x="487" y="2082"/>
                    </a:lnTo>
                    <a:lnTo>
                      <a:pt x="400" y="2257"/>
                    </a:lnTo>
                    <a:lnTo>
                      <a:pt x="322" y="2432"/>
                    </a:lnTo>
                    <a:lnTo>
                      <a:pt x="244" y="2617"/>
                    </a:lnTo>
                    <a:lnTo>
                      <a:pt x="186" y="2802"/>
                    </a:lnTo>
                    <a:lnTo>
                      <a:pt x="127" y="2987"/>
                    </a:lnTo>
                    <a:lnTo>
                      <a:pt x="89" y="3181"/>
                    </a:lnTo>
                    <a:lnTo>
                      <a:pt x="50" y="3376"/>
                    </a:lnTo>
                    <a:lnTo>
                      <a:pt x="30" y="3570"/>
                    </a:lnTo>
                    <a:lnTo>
                      <a:pt x="11" y="3775"/>
                    </a:lnTo>
                    <a:lnTo>
                      <a:pt x="1" y="3979"/>
                    </a:lnTo>
                    <a:lnTo>
                      <a:pt x="1" y="8609"/>
                    </a:lnTo>
                    <a:lnTo>
                      <a:pt x="11" y="8891"/>
                    </a:lnTo>
                    <a:lnTo>
                      <a:pt x="30" y="9174"/>
                    </a:lnTo>
                    <a:lnTo>
                      <a:pt x="69" y="9446"/>
                    </a:lnTo>
                    <a:lnTo>
                      <a:pt x="118" y="9718"/>
                    </a:lnTo>
                    <a:lnTo>
                      <a:pt x="186" y="9991"/>
                    </a:lnTo>
                    <a:lnTo>
                      <a:pt x="254" y="10253"/>
                    </a:lnTo>
                    <a:lnTo>
                      <a:pt x="341" y="10506"/>
                    </a:lnTo>
                    <a:lnTo>
                      <a:pt x="439" y="10759"/>
                    </a:lnTo>
                    <a:lnTo>
                      <a:pt x="555" y="11002"/>
                    </a:lnTo>
                    <a:lnTo>
                      <a:pt x="682" y="11246"/>
                    </a:lnTo>
                    <a:lnTo>
                      <a:pt x="808" y="11479"/>
                    </a:lnTo>
                    <a:lnTo>
                      <a:pt x="954" y="11703"/>
                    </a:lnTo>
                    <a:lnTo>
                      <a:pt x="1110" y="11917"/>
                    </a:lnTo>
                    <a:lnTo>
                      <a:pt x="1275" y="12131"/>
                    </a:lnTo>
                    <a:lnTo>
                      <a:pt x="1450" y="12335"/>
                    </a:lnTo>
                    <a:lnTo>
                      <a:pt x="1635" y="12530"/>
                    </a:lnTo>
                    <a:lnTo>
                      <a:pt x="1830" y="12705"/>
                    </a:lnTo>
                    <a:lnTo>
                      <a:pt x="2034" y="12880"/>
                    </a:lnTo>
                    <a:lnTo>
                      <a:pt x="2238" y="13045"/>
                    </a:lnTo>
                    <a:lnTo>
                      <a:pt x="2462" y="13201"/>
                    </a:lnTo>
                    <a:lnTo>
                      <a:pt x="2686" y="13347"/>
                    </a:lnTo>
                    <a:lnTo>
                      <a:pt x="2919" y="13483"/>
                    </a:lnTo>
                    <a:lnTo>
                      <a:pt x="3153" y="13610"/>
                    </a:lnTo>
                    <a:lnTo>
                      <a:pt x="3396" y="13717"/>
                    </a:lnTo>
                    <a:lnTo>
                      <a:pt x="3649" y="13814"/>
                    </a:lnTo>
                    <a:lnTo>
                      <a:pt x="3912" y="13901"/>
                    </a:lnTo>
                    <a:lnTo>
                      <a:pt x="4174" y="13979"/>
                    </a:lnTo>
                    <a:lnTo>
                      <a:pt x="4437" y="14038"/>
                    </a:lnTo>
                    <a:lnTo>
                      <a:pt x="4709" y="14086"/>
                    </a:lnTo>
                    <a:lnTo>
                      <a:pt x="4991" y="14125"/>
                    </a:lnTo>
                    <a:lnTo>
                      <a:pt x="5274" y="14145"/>
                    </a:lnTo>
                    <a:lnTo>
                      <a:pt x="5556" y="14154"/>
                    </a:lnTo>
                    <a:lnTo>
                      <a:pt x="5838" y="14145"/>
                    </a:lnTo>
                    <a:lnTo>
                      <a:pt x="6120" y="14125"/>
                    </a:lnTo>
                    <a:lnTo>
                      <a:pt x="6392" y="14086"/>
                    </a:lnTo>
                    <a:lnTo>
                      <a:pt x="6665" y="14038"/>
                    </a:lnTo>
                    <a:lnTo>
                      <a:pt x="6937" y="13979"/>
                    </a:lnTo>
                    <a:lnTo>
                      <a:pt x="7200" y="13901"/>
                    </a:lnTo>
                    <a:lnTo>
                      <a:pt x="7453" y="13814"/>
                    </a:lnTo>
                    <a:lnTo>
                      <a:pt x="7706" y="13717"/>
                    </a:lnTo>
                    <a:lnTo>
                      <a:pt x="7958" y="13610"/>
                    </a:lnTo>
                    <a:lnTo>
                      <a:pt x="8192" y="13483"/>
                    </a:lnTo>
                    <a:lnTo>
                      <a:pt x="8425" y="13347"/>
                    </a:lnTo>
                    <a:lnTo>
                      <a:pt x="8649" y="13201"/>
                    </a:lnTo>
                    <a:lnTo>
                      <a:pt x="8873" y="13045"/>
                    </a:lnTo>
                    <a:lnTo>
                      <a:pt x="9077" y="12880"/>
                    </a:lnTo>
                    <a:lnTo>
                      <a:pt x="9281" y="12705"/>
                    </a:lnTo>
                    <a:lnTo>
                      <a:pt x="9476" y="12530"/>
                    </a:lnTo>
                    <a:lnTo>
                      <a:pt x="9661" y="12335"/>
                    </a:lnTo>
                    <a:lnTo>
                      <a:pt x="9836" y="12131"/>
                    </a:lnTo>
                    <a:lnTo>
                      <a:pt x="10001" y="11917"/>
                    </a:lnTo>
                    <a:lnTo>
                      <a:pt x="10157" y="11703"/>
                    </a:lnTo>
                    <a:lnTo>
                      <a:pt x="10293" y="11479"/>
                    </a:lnTo>
                    <a:lnTo>
                      <a:pt x="10429" y="11246"/>
                    </a:lnTo>
                    <a:lnTo>
                      <a:pt x="10556" y="11002"/>
                    </a:lnTo>
                    <a:lnTo>
                      <a:pt x="10663" y="10759"/>
                    </a:lnTo>
                    <a:lnTo>
                      <a:pt x="10770" y="10506"/>
                    </a:lnTo>
                    <a:lnTo>
                      <a:pt x="10857" y="10253"/>
                    </a:lnTo>
                    <a:lnTo>
                      <a:pt x="10925" y="9991"/>
                    </a:lnTo>
                    <a:lnTo>
                      <a:pt x="10994" y="9718"/>
                    </a:lnTo>
                    <a:lnTo>
                      <a:pt x="11042" y="9446"/>
                    </a:lnTo>
                    <a:lnTo>
                      <a:pt x="11071" y="9174"/>
                    </a:lnTo>
                    <a:lnTo>
                      <a:pt x="11101" y="8891"/>
                    </a:lnTo>
                    <a:lnTo>
                      <a:pt x="11101" y="8609"/>
                    </a:lnTo>
                    <a:lnTo>
                      <a:pt x="11101" y="4329"/>
                    </a:lnTo>
                    <a:lnTo>
                      <a:pt x="11101" y="4105"/>
                    </a:lnTo>
                    <a:lnTo>
                      <a:pt x="11081" y="3882"/>
                    </a:lnTo>
                    <a:lnTo>
                      <a:pt x="11052" y="3668"/>
                    </a:lnTo>
                    <a:lnTo>
                      <a:pt x="11013" y="3454"/>
                    </a:lnTo>
                    <a:lnTo>
                      <a:pt x="10964" y="3249"/>
                    </a:lnTo>
                    <a:lnTo>
                      <a:pt x="10906" y="3045"/>
                    </a:lnTo>
                    <a:lnTo>
                      <a:pt x="10838" y="2841"/>
                    </a:lnTo>
                    <a:lnTo>
                      <a:pt x="10760" y="2646"/>
                    </a:lnTo>
                    <a:lnTo>
                      <a:pt x="10673" y="2452"/>
                    </a:lnTo>
                    <a:lnTo>
                      <a:pt x="10575" y="2267"/>
                    </a:lnTo>
                    <a:lnTo>
                      <a:pt x="10478" y="2092"/>
                    </a:lnTo>
                    <a:lnTo>
                      <a:pt x="10361" y="1916"/>
                    </a:lnTo>
                    <a:lnTo>
                      <a:pt x="10245" y="1741"/>
                    </a:lnTo>
                    <a:lnTo>
                      <a:pt x="10108" y="1576"/>
                    </a:lnTo>
                    <a:lnTo>
                      <a:pt x="9972" y="1420"/>
                    </a:lnTo>
                    <a:lnTo>
                      <a:pt x="9836" y="1274"/>
                    </a:lnTo>
                    <a:lnTo>
                      <a:pt x="9680" y="1129"/>
                    </a:lnTo>
                    <a:lnTo>
                      <a:pt x="9525" y="992"/>
                    </a:lnTo>
                    <a:lnTo>
                      <a:pt x="9359" y="866"/>
                    </a:lnTo>
                    <a:lnTo>
                      <a:pt x="9194" y="739"/>
                    </a:lnTo>
                    <a:lnTo>
                      <a:pt x="9019" y="632"/>
                    </a:lnTo>
                    <a:lnTo>
                      <a:pt x="8834" y="525"/>
                    </a:lnTo>
                    <a:lnTo>
                      <a:pt x="8649" y="428"/>
                    </a:lnTo>
                    <a:lnTo>
                      <a:pt x="8455" y="341"/>
                    </a:lnTo>
                    <a:lnTo>
                      <a:pt x="8260" y="263"/>
                    </a:lnTo>
                    <a:lnTo>
                      <a:pt x="8065" y="195"/>
                    </a:lnTo>
                    <a:lnTo>
                      <a:pt x="7861" y="136"/>
                    </a:lnTo>
                    <a:lnTo>
                      <a:pt x="7647" y="88"/>
                    </a:lnTo>
                    <a:lnTo>
                      <a:pt x="7433" y="49"/>
                    </a:lnTo>
                    <a:lnTo>
                      <a:pt x="7219" y="20"/>
                    </a:lnTo>
                    <a:lnTo>
                      <a:pt x="7005" y="10"/>
                    </a:lnTo>
                    <a:lnTo>
                      <a:pt x="6781"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6"/>
              <p:cNvSpPr/>
              <p:nvPr/>
            </p:nvSpPr>
            <p:spPr>
              <a:xfrm>
                <a:off x="6907875" y="1835575"/>
                <a:ext cx="278975" cy="157600"/>
              </a:xfrm>
              <a:custGeom>
                <a:rect b="b" l="l" r="r" t="t"/>
                <a:pathLst>
                  <a:path extrusionOk="0" h="6304" w="11159">
                    <a:moveTo>
                      <a:pt x="3814" y="0"/>
                    </a:moveTo>
                    <a:lnTo>
                      <a:pt x="3531" y="19"/>
                    </a:lnTo>
                    <a:lnTo>
                      <a:pt x="3249" y="39"/>
                    </a:lnTo>
                    <a:lnTo>
                      <a:pt x="2977" y="78"/>
                    </a:lnTo>
                    <a:lnTo>
                      <a:pt x="2705" y="117"/>
                    </a:lnTo>
                    <a:lnTo>
                      <a:pt x="2442" y="165"/>
                    </a:lnTo>
                    <a:lnTo>
                      <a:pt x="2170" y="233"/>
                    </a:lnTo>
                    <a:lnTo>
                      <a:pt x="1917" y="302"/>
                    </a:lnTo>
                    <a:lnTo>
                      <a:pt x="1654" y="379"/>
                    </a:lnTo>
                    <a:lnTo>
                      <a:pt x="1411" y="457"/>
                    </a:lnTo>
                    <a:lnTo>
                      <a:pt x="1158" y="555"/>
                    </a:lnTo>
                    <a:lnTo>
                      <a:pt x="915" y="652"/>
                    </a:lnTo>
                    <a:lnTo>
                      <a:pt x="681" y="759"/>
                    </a:lnTo>
                    <a:lnTo>
                      <a:pt x="448" y="876"/>
                    </a:lnTo>
                    <a:lnTo>
                      <a:pt x="224" y="1002"/>
                    </a:lnTo>
                    <a:lnTo>
                      <a:pt x="0" y="1128"/>
                    </a:lnTo>
                    <a:lnTo>
                      <a:pt x="68" y="1401"/>
                    </a:lnTo>
                    <a:lnTo>
                      <a:pt x="146" y="1673"/>
                    </a:lnTo>
                    <a:lnTo>
                      <a:pt x="234" y="1936"/>
                    </a:lnTo>
                    <a:lnTo>
                      <a:pt x="341" y="2199"/>
                    </a:lnTo>
                    <a:lnTo>
                      <a:pt x="457" y="2451"/>
                    </a:lnTo>
                    <a:lnTo>
                      <a:pt x="584" y="2704"/>
                    </a:lnTo>
                    <a:lnTo>
                      <a:pt x="720" y="2948"/>
                    </a:lnTo>
                    <a:lnTo>
                      <a:pt x="876" y="3181"/>
                    </a:lnTo>
                    <a:lnTo>
                      <a:pt x="1031" y="3415"/>
                    </a:lnTo>
                    <a:lnTo>
                      <a:pt x="1206" y="3638"/>
                    </a:lnTo>
                    <a:lnTo>
                      <a:pt x="1391" y="3852"/>
                    </a:lnTo>
                    <a:lnTo>
                      <a:pt x="1586" y="4057"/>
                    </a:lnTo>
                    <a:lnTo>
                      <a:pt x="1780" y="4261"/>
                    </a:lnTo>
                    <a:lnTo>
                      <a:pt x="1994" y="4455"/>
                    </a:lnTo>
                    <a:lnTo>
                      <a:pt x="2218" y="4640"/>
                    </a:lnTo>
                    <a:lnTo>
                      <a:pt x="2452" y="4825"/>
                    </a:lnTo>
                    <a:lnTo>
                      <a:pt x="2685" y="4990"/>
                    </a:lnTo>
                    <a:lnTo>
                      <a:pt x="2928" y="5146"/>
                    </a:lnTo>
                    <a:lnTo>
                      <a:pt x="3181" y="5302"/>
                    </a:lnTo>
                    <a:lnTo>
                      <a:pt x="3444" y="5448"/>
                    </a:lnTo>
                    <a:lnTo>
                      <a:pt x="3716" y="5574"/>
                    </a:lnTo>
                    <a:lnTo>
                      <a:pt x="3989" y="5701"/>
                    </a:lnTo>
                    <a:lnTo>
                      <a:pt x="4271" y="5808"/>
                    </a:lnTo>
                    <a:lnTo>
                      <a:pt x="4563" y="5905"/>
                    </a:lnTo>
                    <a:lnTo>
                      <a:pt x="4854" y="6002"/>
                    </a:lnTo>
                    <a:lnTo>
                      <a:pt x="5156" y="6080"/>
                    </a:lnTo>
                    <a:lnTo>
                      <a:pt x="5467" y="6148"/>
                    </a:lnTo>
                    <a:lnTo>
                      <a:pt x="5779" y="6206"/>
                    </a:lnTo>
                    <a:lnTo>
                      <a:pt x="6090" y="6245"/>
                    </a:lnTo>
                    <a:lnTo>
                      <a:pt x="6411" y="6275"/>
                    </a:lnTo>
                    <a:lnTo>
                      <a:pt x="6732" y="6294"/>
                    </a:lnTo>
                    <a:lnTo>
                      <a:pt x="7063" y="6304"/>
                    </a:lnTo>
                    <a:lnTo>
                      <a:pt x="7345" y="6304"/>
                    </a:lnTo>
                    <a:lnTo>
                      <a:pt x="7627" y="6284"/>
                    </a:lnTo>
                    <a:lnTo>
                      <a:pt x="7909" y="6265"/>
                    </a:lnTo>
                    <a:lnTo>
                      <a:pt x="8181" y="6226"/>
                    </a:lnTo>
                    <a:lnTo>
                      <a:pt x="8454" y="6187"/>
                    </a:lnTo>
                    <a:lnTo>
                      <a:pt x="8716" y="6129"/>
                    </a:lnTo>
                    <a:lnTo>
                      <a:pt x="8989" y="6070"/>
                    </a:lnTo>
                    <a:lnTo>
                      <a:pt x="9242" y="6002"/>
                    </a:lnTo>
                    <a:lnTo>
                      <a:pt x="9504" y="5924"/>
                    </a:lnTo>
                    <a:lnTo>
                      <a:pt x="9748" y="5847"/>
                    </a:lnTo>
                    <a:lnTo>
                      <a:pt x="10001" y="5749"/>
                    </a:lnTo>
                    <a:lnTo>
                      <a:pt x="10244" y="5652"/>
                    </a:lnTo>
                    <a:lnTo>
                      <a:pt x="10477" y="5545"/>
                    </a:lnTo>
                    <a:lnTo>
                      <a:pt x="10711" y="5428"/>
                    </a:lnTo>
                    <a:lnTo>
                      <a:pt x="10934" y="5302"/>
                    </a:lnTo>
                    <a:lnTo>
                      <a:pt x="11158" y="5175"/>
                    </a:lnTo>
                    <a:lnTo>
                      <a:pt x="11090" y="4893"/>
                    </a:lnTo>
                    <a:lnTo>
                      <a:pt x="11012" y="4631"/>
                    </a:lnTo>
                    <a:lnTo>
                      <a:pt x="10925" y="4368"/>
                    </a:lnTo>
                    <a:lnTo>
                      <a:pt x="10818" y="4105"/>
                    </a:lnTo>
                    <a:lnTo>
                      <a:pt x="10701" y="3852"/>
                    </a:lnTo>
                    <a:lnTo>
                      <a:pt x="10574" y="3599"/>
                    </a:lnTo>
                    <a:lnTo>
                      <a:pt x="10438" y="3356"/>
                    </a:lnTo>
                    <a:lnTo>
                      <a:pt x="10283" y="3123"/>
                    </a:lnTo>
                    <a:lnTo>
                      <a:pt x="10127" y="2889"/>
                    </a:lnTo>
                    <a:lnTo>
                      <a:pt x="9952" y="2665"/>
                    </a:lnTo>
                    <a:lnTo>
                      <a:pt x="9767" y="2451"/>
                    </a:lnTo>
                    <a:lnTo>
                      <a:pt x="9573" y="2237"/>
                    </a:lnTo>
                    <a:lnTo>
                      <a:pt x="9368" y="2043"/>
                    </a:lnTo>
                    <a:lnTo>
                      <a:pt x="9164" y="1848"/>
                    </a:lnTo>
                    <a:lnTo>
                      <a:pt x="8940" y="1664"/>
                    </a:lnTo>
                    <a:lnTo>
                      <a:pt x="8707" y="1479"/>
                    </a:lnTo>
                    <a:lnTo>
                      <a:pt x="8473" y="1313"/>
                    </a:lnTo>
                    <a:lnTo>
                      <a:pt x="8230" y="1148"/>
                    </a:lnTo>
                    <a:lnTo>
                      <a:pt x="7967" y="1002"/>
                    </a:lnTo>
                    <a:lnTo>
                      <a:pt x="7714" y="856"/>
                    </a:lnTo>
                    <a:lnTo>
                      <a:pt x="7442" y="730"/>
                    </a:lnTo>
                    <a:lnTo>
                      <a:pt x="7170" y="603"/>
                    </a:lnTo>
                    <a:lnTo>
                      <a:pt x="6878" y="496"/>
                    </a:lnTo>
                    <a:lnTo>
                      <a:pt x="6596" y="389"/>
                    </a:lnTo>
                    <a:lnTo>
                      <a:pt x="6304" y="302"/>
                    </a:lnTo>
                    <a:lnTo>
                      <a:pt x="6002" y="224"/>
                    </a:lnTo>
                    <a:lnTo>
                      <a:pt x="5691" y="156"/>
                    </a:lnTo>
                    <a:lnTo>
                      <a:pt x="5380" y="97"/>
                    </a:lnTo>
                    <a:lnTo>
                      <a:pt x="5068" y="58"/>
                    </a:lnTo>
                    <a:lnTo>
                      <a:pt x="4747" y="29"/>
                    </a:lnTo>
                    <a:lnTo>
                      <a:pt x="4426" y="10"/>
                    </a:lnTo>
                    <a:lnTo>
                      <a:pt x="409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6"/>
              <p:cNvSpPr/>
              <p:nvPr/>
            </p:nvSpPr>
            <p:spPr>
              <a:xfrm>
                <a:off x="6923925" y="1842125"/>
                <a:ext cx="260000" cy="127225"/>
              </a:xfrm>
              <a:custGeom>
                <a:rect b="b" l="l" r="r" t="t"/>
                <a:pathLst>
                  <a:path extrusionOk="0" h="5089" w="10400">
                    <a:moveTo>
                      <a:pt x="1411" y="1"/>
                    </a:moveTo>
                    <a:lnTo>
                      <a:pt x="1051" y="108"/>
                    </a:lnTo>
                    <a:lnTo>
                      <a:pt x="691" y="224"/>
                    </a:lnTo>
                    <a:lnTo>
                      <a:pt x="341" y="370"/>
                    </a:lnTo>
                    <a:lnTo>
                      <a:pt x="0" y="526"/>
                    </a:lnTo>
                    <a:lnTo>
                      <a:pt x="166" y="769"/>
                    </a:lnTo>
                    <a:lnTo>
                      <a:pt x="321" y="1012"/>
                    </a:lnTo>
                    <a:lnTo>
                      <a:pt x="477" y="1236"/>
                    </a:lnTo>
                    <a:lnTo>
                      <a:pt x="642" y="1460"/>
                    </a:lnTo>
                    <a:lnTo>
                      <a:pt x="798" y="1684"/>
                    </a:lnTo>
                    <a:lnTo>
                      <a:pt x="963" y="1888"/>
                    </a:lnTo>
                    <a:lnTo>
                      <a:pt x="1129" y="2082"/>
                    </a:lnTo>
                    <a:lnTo>
                      <a:pt x="1294" y="2277"/>
                    </a:lnTo>
                    <a:lnTo>
                      <a:pt x="1625" y="2637"/>
                    </a:lnTo>
                    <a:lnTo>
                      <a:pt x="1965" y="2968"/>
                    </a:lnTo>
                    <a:lnTo>
                      <a:pt x="2306" y="3279"/>
                    </a:lnTo>
                    <a:lnTo>
                      <a:pt x="2646" y="3551"/>
                    </a:lnTo>
                    <a:lnTo>
                      <a:pt x="2996" y="3804"/>
                    </a:lnTo>
                    <a:lnTo>
                      <a:pt x="3347" y="4028"/>
                    </a:lnTo>
                    <a:lnTo>
                      <a:pt x="3697" y="4223"/>
                    </a:lnTo>
                    <a:lnTo>
                      <a:pt x="4047" y="4398"/>
                    </a:lnTo>
                    <a:lnTo>
                      <a:pt x="4397" y="4553"/>
                    </a:lnTo>
                    <a:lnTo>
                      <a:pt x="4738" y="4690"/>
                    </a:lnTo>
                    <a:lnTo>
                      <a:pt x="5088" y="4797"/>
                    </a:lnTo>
                    <a:lnTo>
                      <a:pt x="5438" y="4894"/>
                    </a:lnTo>
                    <a:lnTo>
                      <a:pt x="5788" y="4962"/>
                    </a:lnTo>
                    <a:lnTo>
                      <a:pt x="6129" y="5020"/>
                    </a:lnTo>
                    <a:lnTo>
                      <a:pt x="6469" y="5059"/>
                    </a:lnTo>
                    <a:lnTo>
                      <a:pt x="6810" y="5079"/>
                    </a:lnTo>
                    <a:lnTo>
                      <a:pt x="7141" y="5088"/>
                    </a:lnTo>
                    <a:lnTo>
                      <a:pt x="7471" y="5088"/>
                    </a:lnTo>
                    <a:lnTo>
                      <a:pt x="7792" y="5069"/>
                    </a:lnTo>
                    <a:lnTo>
                      <a:pt x="8113" y="5040"/>
                    </a:lnTo>
                    <a:lnTo>
                      <a:pt x="8425" y="4991"/>
                    </a:lnTo>
                    <a:lnTo>
                      <a:pt x="8726" y="4942"/>
                    </a:lnTo>
                    <a:lnTo>
                      <a:pt x="9028" y="4884"/>
                    </a:lnTo>
                    <a:lnTo>
                      <a:pt x="9320" y="4816"/>
                    </a:lnTo>
                    <a:lnTo>
                      <a:pt x="9602" y="4738"/>
                    </a:lnTo>
                    <a:lnTo>
                      <a:pt x="9874" y="4660"/>
                    </a:lnTo>
                    <a:lnTo>
                      <a:pt x="10147" y="4573"/>
                    </a:lnTo>
                    <a:lnTo>
                      <a:pt x="10399" y="4485"/>
                    </a:lnTo>
                    <a:lnTo>
                      <a:pt x="10292" y="4164"/>
                    </a:lnTo>
                    <a:lnTo>
                      <a:pt x="10176" y="3853"/>
                    </a:lnTo>
                    <a:lnTo>
                      <a:pt x="10039" y="3551"/>
                    </a:lnTo>
                    <a:lnTo>
                      <a:pt x="9874" y="3250"/>
                    </a:lnTo>
                    <a:lnTo>
                      <a:pt x="9709" y="2968"/>
                    </a:lnTo>
                    <a:lnTo>
                      <a:pt x="9514" y="2686"/>
                    </a:lnTo>
                    <a:lnTo>
                      <a:pt x="9310" y="2423"/>
                    </a:lnTo>
                    <a:lnTo>
                      <a:pt x="9096" y="2160"/>
                    </a:lnTo>
                    <a:lnTo>
                      <a:pt x="8678" y="2316"/>
                    </a:lnTo>
                    <a:lnTo>
                      <a:pt x="8464" y="2384"/>
                    </a:lnTo>
                    <a:lnTo>
                      <a:pt x="8240" y="2452"/>
                    </a:lnTo>
                    <a:lnTo>
                      <a:pt x="8016" y="2510"/>
                    </a:lnTo>
                    <a:lnTo>
                      <a:pt x="7792" y="2569"/>
                    </a:lnTo>
                    <a:lnTo>
                      <a:pt x="7569" y="2617"/>
                    </a:lnTo>
                    <a:lnTo>
                      <a:pt x="7335" y="2656"/>
                    </a:lnTo>
                    <a:lnTo>
                      <a:pt x="7092" y="2686"/>
                    </a:lnTo>
                    <a:lnTo>
                      <a:pt x="6858" y="2715"/>
                    </a:lnTo>
                    <a:lnTo>
                      <a:pt x="6615" y="2725"/>
                    </a:lnTo>
                    <a:lnTo>
                      <a:pt x="6372" y="2734"/>
                    </a:lnTo>
                    <a:lnTo>
                      <a:pt x="6129" y="2725"/>
                    </a:lnTo>
                    <a:lnTo>
                      <a:pt x="5876" y="2705"/>
                    </a:lnTo>
                    <a:lnTo>
                      <a:pt x="5633" y="2686"/>
                    </a:lnTo>
                    <a:lnTo>
                      <a:pt x="5380" y="2647"/>
                    </a:lnTo>
                    <a:lnTo>
                      <a:pt x="5127" y="2598"/>
                    </a:lnTo>
                    <a:lnTo>
                      <a:pt x="4874" y="2530"/>
                    </a:lnTo>
                    <a:lnTo>
                      <a:pt x="4621" y="2452"/>
                    </a:lnTo>
                    <a:lnTo>
                      <a:pt x="4378" y="2365"/>
                    </a:lnTo>
                    <a:lnTo>
                      <a:pt x="4125" y="2258"/>
                    </a:lnTo>
                    <a:lnTo>
                      <a:pt x="3872" y="2141"/>
                    </a:lnTo>
                    <a:lnTo>
                      <a:pt x="3619" y="2005"/>
                    </a:lnTo>
                    <a:lnTo>
                      <a:pt x="3366" y="1849"/>
                    </a:lnTo>
                    <a:lnTo>
                      <a:pt x="3113" y="1684"/>
                    </a:lnTo>
                    <a:lnTo>
                      <a:pt x="2870" y="1499"/>
                    </a:lnTo>
                    <a:lnTo>
                      <a:pt x="2617" y="1294"/>
                    </a:lnTo>
                    <a:lnTo>
                      <a:pt x="2374" y="1080"/>
                    </a:lnTo>
                    <a:lnTo>
                      <a:pt x="2131" y="837"/>
                    </a:lnTo>
                    <a:lnTo>
                      <a:pt x="1887" y="575"/>
                    </a:lnTo>
                    <a:lnTo>
                      <a:pt x="1654" y="302"/>
                    </a:lnTo>
                    <a:lnTo>
                      <a:pt x="1411"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6"/>
              <p:cNvSpPr/>
              <p:nvPr/>
            </p:nvSpPr>
            <p:spPr>
              <a:xfrm>
                <a:off x="6979850" y="2088500"/>
                <a:ext cx="40400" cy="24100"/>
              </a:xfrm>
              <a:custGeom>
                <a:rect b="b" l="l" r="r" t="t"/>
                <a:pathLst>
                  <a:path extrusionOk="0" h="964" w="1616">
                    <a:moveTo>
                      <a:pt x="1" y="0"/>
                    </a:moveTo>
                    <a:lnTo>
                      <a:pt x="69" y="127"/>
                    </a:lnTo>
                    <a:lnTo>
                      <a:pt x="234" y="409"/>
                    </a:lnTo>
                    <a:lnTo>
                      <a:pt x="341" y="564"/>
                    </a:lnTo>
                    <a:lnTo>
                      <a:pt x="438" y="720"/>
                    </a:lnTo>
                    <a:lnTo>
                      <a:pt x="536" y="837"/>
                    </a:lnTo>
                    <a:lnTo>
                      <a:pt x="584" y="885"/>
                    </a:lnTo>
                    <a:lnTo>
                      <a:pt x="633" y="915"/>
                    </a:lnTo>
                    <a:lnTo>
                      <a:pt x="672" y="934"/>
                    </a:lnTo>
                    <a:lnTo>
                      <a:pt x="730" y="953"/>
                    </a:lnTo>
                    <a:lnTo>
                      <a:pt x="798" y="953"/>
                    </a:lnTo>
                    <a:lnTo>
                      <a:pt x="876" y="963"/>
                    </a:lnTo>
                    <a:lnTo>
                      <a:pt x="1042" y="953"/>
                    </a:lnTo>
                    <a:lnTo>
                      <a:pt x="1207" y="915"/>
                    </a:lnTo>
                    <a:lnTo>
                      <a:pt x="1285" y="895"/>
                    </a:lnTo>
                    <a:lnTo>
                      <a:pt x="1363" y="866"/>
                    </a:lnTo>
                    <a:lnTo>
                      <a:pt x="1431" y="827"/>
                    </a:lnTo>
                    <a:lnTo>
                      <a:pt x="1499" y="788"/>
                    </a:lnTo>
                    <a:lnTo>
                      <a:pt x="1547" y="749"/>
                    </a:lnTo>
                    <a:lnTo>
                      <a:pt x="1586" y="701"/>
                    </a:lnTo>
                    <a:lnTo>
                      <a:pt x="1606" y="652"/>
                    </a:lnTo>
                    <a:lnTo>
                      <a:pt x="1615" y="594"/>
                    </a:lnTo>
                    <a:lnTo>
                      <a:pt x="1615" y="574"/>
                    </a:lnTo>
                    <a:lnTo>
                      <a:pt x="1596" y="545"/>
                    </a:lnTo>
                    <a:lnTo>
                      <a:pt x="1547" y="487"/>
                    </a:lnTo>
                    <a:lnTo>
                      <a:pt x="1470" y="428"/>
                    </a:lnTo>
                    <a:lnTo>
                      <a:pt x="1363" y="380"/>
                    </a:lnTo>
                    <a:lnTo>
                      <a:pt x="1236" y="331"/>
                    </a:lnTo>
                    <a:lnTo>
                      <a:pt x="1100" y="273"/>
                    </a:lnTo>
                    <a:lnTo>
                      <a:pt x="808" y="185"/>
                    </a:lnTo>
                    <a:lnTo>
                      <a:pt x="516" y="107"/>
                    </a:lnTo>
                    <a:lnTo>
                      <a:pt x="254" y="49"/>
                    </a:lnTo>
                    <a:lnTo>
                      <a:pt x="1"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6"/>
              <p:cNvSpPr/>
              <p:nvPr/>
            </p:nvSpPr>
            <p:spPr>
              <a:xfrm>
                <a:off x="6933400" y="2019175"/>
                <a:ext cx="33825" cy="33825"/>
              </a:xfrm>
              <a:custGeom>
                <a:rect b="b" l="l" r="r" t="t"/>
                <a:pathLst>
                  <a:path extrusionOk="0" h="1353" w="1353">
                    <a:moveTo>
                      <a:pt x="604" y="1"/>
                    </a:moveTo>
                    <a:lnTo>
                      <a:pt x="545" y="10"/>
                    </a:lnTo>
                    <a:lnTo>
                      <a:pt x="477" y="30"/>
                    </a:lnTo>
                    <a:lnTo>
                      <a:pt x="409" y="49"/>
                    </a:lnTo>
                    <a:lnTo>
                      <a:pt x="351" y="78"/>
                    </a:lnTo>
                    <a:lnTo>
                      <a:pt x="302" y="117"/>
                    </a:lnTo>
                    <a:lnTo>
                      <a:pt x="244" y="156"/>
                    </a:lnTo>
                    <a:lnTo>
                      <a:pt x="195" y="195"/>
                    </a:lnTo>
                    <a:lnTo>
                      <a:pt x="156" y="244"/>
                    </a:lnTo>
                    <a:lnTo>
                      <a:pt x="117" y="292"/>
                    </a:lnTo>
                    <a:lnTo>
                      <a:pt x="78" y="351"/>
                    </a:lnTo>
                    <a:lnTo>
                      <a:pt x="49" y="409"/>
                    </a:lnTo>
                    <a:lnTo>
                      <a:pt x="30" y="477"/>
                    </a:lnTo>
                    <a:lnTo>
                      <a:pt x="10" y="536"/>
                    </a:lnTo>
                    <a:lnTo>
                      <a:pt x="1" y="604"/>
                    </a:lnTo>
                    <a:lnTo>
                      <a:pt x="1" y="672"/>
                    </a:lnTo>
                    <a:lnTo>
                      <a:pt x="1" y="740"/>
                    </a:lnTo>
                    <a:lnTo>
                      <a:pt x="10" y="808"/>
                    </a:lnTo>
                    <a:lnTo>
                      <a:pt x="30" y="876"/>
                    </a:lnTo>
                    <a:lnTo>
                      <a:pt x="49" y="935"/>
                    </a:lnTo>
                    <a:lnTo>
                      <a:pt x="78" y="993"/>
                    </a:lnTo>
                    <a:lnTo>
                      <a:pt x="117" y="1051"/>
                    </a:lnTo>
                    <a:lnTo>
                      <a:pt x="156" y="1100"/>
                    </a:lnTo>
                    <a:lnTo>
                      <a:pt x="195" y="1149"/>
                    </a:lnTo>
                    <a:lnTo>
                      <a:pt x="244" y="1197"/>
                    </a:lnTo>
                    <a:lnTo>
                      <a:pt x="302" y="1236"/>
                    </a:lnTo>
                    <a:lnTo>
                      <a:pt x="351" y="1265"/>
                    </a:lnTo>
                    <a:lnTo>
                      <a:pt x="409" y="1294"/>
                    </a:lnTo>
                    <a:lnTo>
                      <a:pt x="477" y="1324"/>
                    </a:lnTo>
                    <a:lnTo>
                      <a:pt x="545" y="1333"/>
                    </a:lnTo>
                    <a:lnTo>
                      <a:pt x="604" y="1343"/>
                    </a:lnTo>
                    <a:lnTo>
                      <a:pt x="682" y="1353"/>
                    </a:lnTo>
                    <a:lnTo>
                      <a:pt x="750" y="1343"/>
                    </a:lnTo>
                    <a:lnTo>
                      <a:pt x="818" y="1333"/>
                    </a:lnTo>
                    <a:lnTo>
                      <a:pt x="876" y="1324"/>
                    </a:lnTo>
                    <a:lnTo>
                      <a:pt x="944" y="1294"/>
                    </a:lnTo>
                    <a:lnTo>
                      <a:pt x="1003" y="1265"/>
                    </a:lnTo>
                    <a:lnTo>
                      <a:pt x="1051" y="1236"/>
                    </a:lnTo>
                    <a:lnTo>
                      <a:pt x="1110" y="1197"/>
                    </a:lnTo>
                    <a:lnTo>
                      <a:pt x="1158" y="1149"/>
                    </a:lnTo>
                    <a:lnTo>
                      <a:pt x="1197" y="1100"/>
                    </a:lnTo>
                    <a:lnTo>
                      <a:pt x="1236" y="1051"/>
                    </a:lnTo>
                    <a:lnTo>
                      <a:pt x="1275" y="993"/>
                    </a:lnTo>
                    <a:lnTo>
                      <a:pt x="1304" y="935"/>
                    </a:lnTo>
                    <a:lnTo>
                      <a:pt x="1324" y="876"/>
                    </a:lnTo>
                    <a:lnTo>
                      <a:pt x="1343" y="808"/>
                    </a:lnTo>
                    <a:lnTo>
                      <a:pt x="1353" y="740"/>
                    </a:lnTo>
                    <a:lnTo>
                      <a:pt x="1353" y="672"/>
                    </a:lnTo>
                    <a:lnTo>
                      <a:pt x="1353" y="604"/>
                    </a:lnTo>
                    <a:lnTo>
                      <a:pt x="1343" y="536"/>
                    </a:lnTo>
                    <a:lnTo>
                      <a:pt x="1324" y="477"/>
                    </a:lnTo>
                    <a:lnTo>
                      <a:pt x="1304" y="409"/>
                    </a:lnTo>
                    <a:lnTo>
                      <a:pt x="1275" y="351"/>
                    </a:lnTo>
                    <a:lnTo>
                      <a:pt x="1236" y="292"/>
                    </a:lnTo>
                    <a:lnTo>
                      <a:pt x="1197" y="244"/>
                    </a:lnTo>
                    <a:lnTo>
                      <a:pt x="1158" y="195"/>
                    </a:lnTo>
                    <a:lnTo>
                      <a:pt x="1110" y="156"/>
                    </a:lnTo>
                    <a:lnTo>
                      <a:pt x="1051" y="117"/>
                    </a:lnTo>
                    <a:lnTo>
                      <a:pt x="1003" y="78"/>
                    </a:lnTo>
                    <a:lnTo>
                      <a:pt x="944" y="49"/>
                    </a:lnTo>
                    <a:lnTo>
                      <a:pt x="876" y="30"/>
                    </a:lnTo>
                    <a:lnTo>
                      <a:pt x="818" y="10"/>
                    </a:lnTo>
                    <a:lnTo>
                      <a:pt x="75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6"/>
              <p:cNvSpPr/>
              <p:nvPr/>
            </p:nvSpPr>
            <p:spPr>
              <a:xfrm>
                <a:off x="7055000" y="2019175"/>
                <a:ext cx="33825" cy="33825"/>
              </a:xfrm>
              <a:custGeom>
                <a:rect b="b" l="l" r="r" t="t"/>
                <a:pathLst>
                  <a:path extrusionOk="0" h="1353" w="1353">
                    <a:moveTo>
                      <a:pt x="613" y="1"/>
                    </a:moveTo>
                    <a:lnTo>
                      <a:pt x="545" y="10"/>
                    </a:lnTo>
                    <a:lnTo>
                      <a:pt x="477" y="30"/>
                    </a:lnTo>
                    <a:lnTo>
                      <a:pt x="419" y="49"/>
                    </a:lnTo>
                    <a:lnTo>
                      <a:pt x="361" y="78"/>
                    </a:lnTo>
                    <a:lnTo>
                      <a:pt x="302" y="117"/>
                    </a:lnTo>
                    <a:lnTo>
                      <a:pt x="254" y="156"/>
                    </a:lnTo>
                    <a:lnTo>
                      <a:pt x="205" y="195"/>
                    </a:lnTo>
                    <a:lnTo>
                      <a:pt x="156" y="244"/>
                    </a:lnTo>
                    <a:lnTo>
                      <a:pt x="117" y="292"/>
                    </a:lnTo>
                    <a:lnTo>
                      <a:pt x="88" y="351"/>
                    </a:lnTo>
                    <a:lnTo>
                      <a:pt x="59" y="409"/>
                    </a:lnTo>
                    <a:lnTo>
                      <a:pt x="30" y="477"/>
                    </a:lnTo>
                    <a:lnTo>
                      <a:pt x="20" y="536"/>
                    </a:lnTo>
                    <a:lnTo>
                      <a:pt x="10" y="604"/>
                    </a:lnTo>
                    <a:lnTo>
                      <a:pt x="1" y="672"/>
                    </a:lnTo>
                    <a:lnTo>
                      <a:pt x="10" y="740"/>
                    </a:lnTo>
                    <a:lnTo>
                      <a:pt x="20" y="808"/>
                    </a:lnTo>
                    <a:lnTo>
                      <a:pt x="30" y="876"/>
                    </a:lnTo>
                    <a:lnTo>
                      <a:pt x="59" y="935"/>
                    </a:lnTo>
                    <a:lnTo>
                      <a:pt x="88" y="993"/>
                    </a:lnTo>
                    <a:lnTo>
                      <a:pt x="117" y="1051"/>
                    </a:lnTo>
                    <a:lnTo>
                      <a:pt x="156" y="1100"/>
                    </a:lnTo>
                    <a:lnTo>
                      <a:pt x="205" y="1149"/>
                    </a:lnTo>
                    <a:lnTo>
                      <a:pt x="254" y="1197"/>
                    </a:lnTo>
                    <a:lnTo>
                      <a:pt x="302" y="1236"/>
                    </a:lnTo>
                    <a:lnTo>
                      <a:pt x="361" y="1265"/>
                    </a:lnTo>
                    <a:lnTo>
                      <a:pt x="419" y="1294"/>
                    </a:lnTo>
                    <a:lnTo>
                      <a:pt x="477" y="1324"/>
                    </a:lnTo>
                    <a:lnTo>
                      <a:pt x="545" y="1333"/>
                    </a:lnTo>
                    <a:lnTo>
                      <a:pt x="613" y="1343"/>
                    </a:lnTo>
                    <a:lnTo>
                      <a:pt x="682" y="1353"/>
                    </a:lnTo>
                    <a:lnTo>
                      <a:pt x="750" y="1343"/>
                    </a:lnTo>
                    <a:lnTo>
                      <a:pt x="818" y="1333"/>
                    </a:lnTo>
                    <a:lnTo>
                      <a:pt x="876" y="1324"/>
                    </a:lnTo>
                    <a:lnTo>
                      <a:pt x="944" y="1294"/>
                    </a:lnTo>
                    <a:lnTo>
                      <a:pt x="1003" y="1265"/>
                    </a:lnTo>
                    <a:lnTo>
                      <a:pt x="1061" y="1236"/>
                    </a:lnTo>
                    <a:lnTo>
                      <a:pt x="1110" y="1197"/>
                    </a:lnTo>
                    <a:lnTo>
                      <a:pt x="1158" y="1149"/>
                    </a:lnTo>
                    <a:lnTo>
                      <a:pt x="1197" y="1100"/>
                    </a:lnTo>
                    <a:lnTo>
                      <a:pt x="1236" y="1051"/>
                    </a:lnTo>
                    <a:lnTo>
                      <a:pt x="1275" y="993"/>
                    </a:lnTo>
                    <a:lnTo>
                      <a:pt x="1304" y="935"/>
                    </a:lnTo>
                    <a:lnTo>
                      <a:pt x="1324" y="876"/>
                    </a:lnTo>
                    <a:lnTo>
                      <a:pt x="1343" y="808"/>
                    </a:lnTo>
                    <a:lnTo>
                      <a:pt x="1353" y="740"/>
                    </a:lnTo>
                    <a:lnTo>
                      <a:pt x="1353" y="672"/>
                    </a:lnTo>
                    <a:lnTo>
                      <a:pt x="1353" y="604"/>
                    </a:lnTo>
                    <a:lnTo>
                      <a:pt x="1343" y="536"/>
                    </a:lnTo>
                    <a:lnTo>
                      <a:pt x="1324" y="477"/>
                    </a:lnTo>
                    <a:lnTo>
                      <a:pt x="1304" y="409"/>
                    </a:lnTo>
                    <a:lnTo>
                      <a:pt x="1275" y="351"/>
                    </a:lnTo>
                    <a:lnTo>
                      <a:pt x="1236" y="292"/>
                    </a:lnTo>
                    <a:lnTo>
                      <a:pt x="1197" y="244"/>
                    </a:lnTo>
                    <a:lnTo>
                      <a:pt x="1158" y="195"/>
                    </a:lnTo>
                    <a:lnTo>
                      <a:pt x="1110" y="156"/>
                    </a:lnTo>
                    <a:lnTo>
                      <a:pt x="1061" y="117"/>
                    </a:lnTo>
                    <a:lnTo>
                      <a:pt x="1003" y="78"/>
                    </a:lnTo>
                    <a:lnTo>
                      <a:pt x="944" y="49"/>
                    </a:lnTo>
                    <a:lnTo>
                      <a:pt x="876" y="30"/>
                    </a:lnTo>
                    <a:lnTo>
                      <a:pt x="818" y="10"/>
                    </a:lnTo>
                    <a:lnTo>
                      <a:pt x="75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6"/>
              <p:cNvSpPr/>
              <p:nvPr/>
            </p:nvSpPr>
            <p:spPr>
              <a:xfrm>
                <a:off x="6976700" y="2001425"/>
                <a:ext cx="35775" cy="103150"/>
              </a:xfrm>
              <a:custGeom>
                <a:rect b="b" l="l" r="r" t="t"/>
                <a:pathLst>
                  <a:path extrusionOk="0" h="4126" w="1431">
                    <a:moveTo>
                      <a:pt x="350" y="3386"/>
                    </a:moveTo>
                    <a:lnTo>
                      <a:pt x="360" y="3396"/>
                    </a:lnTo>
                    <a:lnTo>
                      <a:pt x="365" y="3405"/>
                    </a:lnTo>
                    <a:lnTo>
                      <a:pt x="350" y="3386"/>
                    </a:lnTo>
                    <a:close/>
                    <a:moveTo>
                      <a:pt x="1430" y="1"/>
                    </a:moveTo>
                    <a:lnTo>
                      <a:pt x="1294" y="263"/>
                    </a:lnTo>
                    <a:lnTo>
                      <a:pt x="1158" y="536"/>
                    </a:lnTo>
                    <a:lnTo>
                      <a:pt x="905" y="1080"/>
                    </a:lnTo>
                    <a:lnTo>
                      <a:pt x="671" y="1625"/>
                    </a:lnTo>
                    <a:lnTo>
                      <a:pt x="448" y="2180"/>
                    </a:lnTo>
                    <a:lnTo>
                      <a:pt x="234" y="2744"/>
                    </a:lnTo>
                    <a:lnTo>
                      <a:pt x="39" y="3308"/>
                    </a:lnTo>
                    <a:lnTo>
                      <a:pt x="10" y="3376"/>
                    </a:lnTo>
                    <a:lnTo>
                      <a:pt x="10" y="3386"/>
                    </a:lnTo>
                    <a:lnTo>
                      <a:pt x="0" y="3425"/>
                    </a:lnTo>
                    <a:lnTo>
                      <a:pt x="10" y="3473"/>
                    </a:lnTo>
                    <a:lnTo>
                      <a:pt x="20" y="3512"/>
                    </a:lnTo>
                    <a:lnTo>
                      <a:pt x="39" y="3561"/>
                    </a:lnTo>
                    <a:lnTo>
                      <a:pt x="59" y="3590"/>
                    </a:lnTo>
                    <a:lnTo>
                      <a:pt x="127" y="3668"/>
                    </a:lnTo>
                    <a:lnTo>
                      <a:pt x="195" y="3717"/>
                    </a:lnTo>
                    <a:lnTo>
                      <a:pt x="321" y="3814"/>
                    </a:lnTo>
                    <a:lnTo>
                      <a:pt x="457" y="3892"/>
                    </a:lnTo>
                    <a:lnTo>
                      <a:pt x="594" y="3960"/>
                    </a:lnTo>
                    <a:lnTo>
                      <a:pt x="730" y="4028"/>
                    </a:lnTo>
                    <a:lnTo>
                      <a:pt x="876" y="4077"/>
                    </a:lnTo>
                    <a:lnTo>
                      <a:pt x="1022" y="4125"/>
                    </a:lnTo>
                    <a:lnTo>
                      <a:pt x="1022" y="4125"/>
                    </a:lnTo>
                    <a:lnTo>
                      <a:pt x="924" y="4008"/>
                    </a:lnTo>
                    <a:lnTo>
                      <a:pt x="827" y="3892"/>
                    </a:lnTo>
                    <a:lnTo>
                      <a:pt x="623" y="3678"/>
                    </a:lnTo>
                    <a:lnTo>
                      <a:pt x="418" y="3473"/>
                    </a:lnTo>
                    <a:lnTo>
                      <a:pt x="384" y="3430"/>
                    </a:lnTo>
                    <a:lnTo>
                      <a:pt x="384" y="3430"/>
                    </a:lnTo>
                    <a:lnTo>
                      <a:pt x="399" y="3396"/>
                    </a:lnTo>
                    <a:lnTo>
                      <a:pt x="594" y="2841"/>
                    </a:lnTo>
                    <a:lnTo>
                      <a:pt x="788" y="2277"/>
                    </a:lnTo>
                    <a:lnTo>
                      <a:pt x="973" y="1722"/>
                    </a:lnTo>
                    <a:lnTo>
                      <a:pt x="1138" y="1148"/>
                    </a:lnTo>
                    <a:lnTo>
                      <a:pt x="1294" y="584"/>
                    </a:lnTo>
                    <a:lnTo>
                      <a:pt x="1362" y="292"/>
                    </a:lnTo>
                    <a:lnTo>
                      <a:pt x="143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6"/>
              <p:cNvSpPr/>
              <p:nvPr/>
            </p:nvSpPr>
            <p:spPr>
              <a:xfrm>
                <a:off x="6915650" y="1975150"/>
                <a:ext cx="56700" cy="29450"/>
              </a:xfrm>
              <a:custGeom>
                <a:rect b="b" l="l" r="r" t="t"/>
                <a:pathLst>
                  <a:path extrusionOk="0" h="1178" w="2268">
                    <a:moveTo>
                      <a:pt x="1907" y="1"/>
                    </a:moveTo>
                    <a:lnTo>
                      <a:pt x="1829" y="11"/>
                    </a:lnTo>
                    <a:lnTo>
                      <a:pt x="1742" y="40"/>
                    </a:lnTo>
                    <a:lnTo>
                      <a:pt x="1654" y="69"/>
                    </a:lnTo>
                    <a:lnTo>
                      <a:pt x="1460" y="147"/>
                    </a:lnTo>
                    <a:lnTo>
                      <a:pt x="1265" y="254"/>
                    </a:lnTo>
                    <a:lnTo>
                      <a:pt x="1061" y="380"/>
                    </a:lnTo>
                    <a:lnTo>
                      <a:pt x="857" y="507"/>
                    </a:lnTo>
                    <a:lnTo>
                      <a:pt x="662" y="643"/>
                    </a:lnTo>
                    <a:lnTo>
                      <a:pt x="331" y="906"/>
                    </a:lnTo>
                    <a:lnTo>
                      <a:pt x="88" y="1100"/>
                    </a:lnTo>
                    <a:lnTo>
                      <a:pt x="0" y="1178"/>
                    </a:lnTo>
                    <a:lnTo>
                      <a:pt x="107" y="1178"/>
                    </a:lnTo>
                    <a:lnTo>
                      <a:pt x="380" y="1159"/>
                    </a:lnTo>
                    <a:lnTo>
                      <a:pt x="759" y="1120"/>
                    </a:lnTo>
                    <a:lnTo>
                      <a:pt x="973" y="1081"/>
                    </a:lnTo>
                    <a:lnTo>
                      <a:pt x="1197" y="1042"/>
                    </a:lnTo>
                    <a:lnTo>
                      <a:pt x="1411" y="993"/>
                    </a:lnTo>
                    <a:lnTo>
                      <a:pt x="1615" y="935"/>
                    </a:lnTo>
                    <a:lnTo>
                      <a:pt x="1810" y="857"/>
                    </a:lnTo>
                    <a:lnTo>
                      <a:pt x="1897" y="808"/>
                    </a:lnTo>
                    <a:lnTo>
                      <a:pt x="1975" y="769"/>
                    </a:lnTo>
                    <a:lnTo>
                      <a:pt x="2053" y="711"/>
                    </a:lnTo>
                    <a:lnTo>
                      <a:pt x="2111" y="662"/>
                    </a:lnTo>
                    <a:lnTo>
                      <a:pt x="2170" y="604"/>
                    </a:lnTo>
                    <a:lnTo>
                      <a:pt x="2209" y="536"/>
                    </a:lnTo>
                    <a:lnTo>
                      <a:pt x="2238" y="478"/>
                    </a:lnTo>
                    <a:lnTo>
                      <a:pt x="2257" y="400"/>
                    </a:lnTo>
                    <a:lnTo>
                      <a:pt x="2267" y="322"/>
                    </a:lnTo>
                    <a:lnTo>
                      <a:pt x="2257" y="244"/>
                    </a:lnTo>
                    <a:lnTo>
                      <a:pt x="2228" y="166"/>
                    </a:lnTo>
                    <a:lnTo>
                      <a:pt x="2199" y="108"/>
                    </a:lnTo>
                    <a:lnTo>
                      <a:pt x="2160" y="59"/>
                    </a:lnTo>
                    <a:lnTo>
                      <a:pt x="2102" y="30"/>
                    </a:lnTo>
                    <a:lnTo>
                      <a:pt x="2043" y="11"/>
                    </a:lnTo>
                    <a:lnTo>
                      <a:pt x="1985"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6"/>
              <p:cNvSpPr/>
              <p:nvPr/>
            </p:nvSpPr>
            <p:spPr>
              <a:xfrm>
                <a:off x="7047225" y="1975400"/>
                <a:ext cx="57650" cy="28975"/>
              </a:xfrm>
              <a:custGeom>
                <a:rect b="b" l="l" r="r" t="t"/>
                <a:pathLst>
                  <a:path extrusionOk="0" h="1159" w="2306">
                    <a:moveTo>
                      <a:pt x="389" y="1"/>
                    </a:moveTo>
                    <a:lnTo>
                      <a:pt x="312" y="10"/>
                    </a:lnTo>
                    <a:lnTo>
                      <a:pt x="244" y="40"/>
                    </a:lnTo>
                    <a:lnTo>
                      <a:pt x="175" y="69"/>
                    </a:lnTo>
                    <a:lnTo>
                      <a:pt x="117" y="117"/>
                    </a:lnTo>
                    <a:lnTo>
                      <a:pt x="68" y="185"/>
                    </a:lnTo>
                    <a:lnTo>
                      <a:pt x="29" y="254"/>
                    </a:lnTo>
                    <a:lnTo>
                      <a:pt x="10" y="322"/>
                    </a:lnTo>
                    <a:lnTo>
                      <a:pt x="0" y="380"/>
                    </a:lnTo>
                    <a:lnTo>
                      <a:pt x="20" y="438"/>
                    </a:lnTo>
                    <a:lnTo>
                      <a:pt x="39" y="497"/>
                    </a:lnTo>
                    <a:lnTo>
                      <a:pt x="78" y="555"/>
                    </a:lnTo>
                    <a:lnTo>
                      <a:pt x="136" y="604"/>
                    </a:lnTo>
                    <a:lnTo>
                      <a:pt x="195" y="652"/>
                    </a:lnTo>
                    <a:lnTo>
                      <a:pt x="273" y="701"/>
                    </a:lnTo>
                    <a:lnTo>
                      <a:pt x="360" y="740"/>
                    </a:lnTo>
                    <a:lnTo>
                      <a:pt x="545" y="818"/>
                    </a:lnTo>
                    <a:lnTo>
                      <a:pt x="759" y="896"/>
                    </a:lnTo>
                    <a:lnTo>
                      <a:pt x="993" y="954"/>
                    </a:lnTo>
                    <a:lnTo>
                      <a:pt x="1226" y="1003"/>
                    </a:lnTo>
                    <a:lnTo>
                      <a:pt x="1459" y="1051"/>
                    </a:lnTo>
                    <a:lnTo>
                      <a:pt x="1878" y="1110"/>
                    </a:lnTo>
                    <a:lnTo>
                      <a:pt x="2189" y="1149"/>
                    </a:lnTo>
                    <a:lnTo>
                      <a:pt x="2306" y="1158"/>
                    </a:lnTo>
                    <a:lnTo>
                      <a:pt x="2306" y="1158"/>
                    </a:lnTo>
                    <a:lnTo>
                      <a:pt x="2228" y="1090"/>
                    </a:lnTo>
                    <a:lnTo>
                      <a:pt x="2024" y="905"/>
                    </a:lnTo>
                    <a:lnTo>
                      <a:pt x="1732" y="652"/>
                    </a:lnTo>
                    <a:lnTo>
                      <a:pt x="1557" y="526"/>
                    </a:lnTo>
                    <a:lnTo>
                      <a:pt x="1382" y="390"/>
                    </a:lnTo>
                    <a:lnTo>
                      <a:pt x="1187" y="273"/>
                    </a:lnTo>
                    <a:lnTo>
                      <a:pt x="1002" y="166"/>
                    </a:lnTo>
                    <a:lnTo>
                      <a:pt x="817" y="78"/>
                    </a:lnTo>
                    <a:lnTo>
                      <a:pt x="720" y="49"/>
                    </a:lnTo>
                    <a:lnTo>
                      <a:pt x="633" y="20"/>
                    </a:lnTo>
                    <a:lnTo>
                      <a:pt x="545" y="10"/>
                    </a:lnTo>
                    <a:lnTo>
                      <a:pt x="467"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6"/>
              <p:cNvSpPr/>
              <p:nvPr/>
            </p:nvSpPr>
            <p:spPr>
              <a:xfrm>
                <a:off x="6817650" y="2015775"/>
                <a:ext cx="71750" cy="105325"/>
              </a:xfrm>
              <a:custGeom>
                <a:rect b="b" l="l" r="r" t="t"/>
                <a:pathLst>
                  <a:path extrusionOk="0" h="4213" w="2870">
                    <a:moveTo>
                      <a:pt x="1236" y="0"/>
                    </a:moveTo>
                    <a:lnTo>
                      <a:pt x="1090" y="10"/>
                    </a:lnTo>
                    <a:lnTo>
                      <a:pt x="953" y="49"/>
                    </a:lnTo>
                    <a:lnTo>
                      <a:pt x="817" y="107"/>
                    </a:lnTo>
                    <a:lnTo>
                      <a:pt x="691" y="185"/>
                    </a:lnTo>
                    <a:lnTo>
                      <a:pt x="574" y="283"/>
                    </a:lnTo>
                    <a:lnTo>
                      <a:pt x="467" y="390"/>
                    </a:lnTo>
                    <a:lnTo>
                      <a:pt x="370" y="516"/>
                    </a:lnTo>
                    <a:lnTo>
                      <a:pt x="282" y="662"/>
                    </a:lnTo>
                    <a:lnTo>
                      <a:pt x="204" y="818"/>
                    </a:lnTo>
                    <a:lnTo>
                      <a:pt x="136" y="983"/>
                    </a:lnTo>
                    <a:lnTo>
                      <a:pt x="88" y="1158"/>
                    </a:lnTo>
                    <a:lnTo>
                      <a:pt x="39" y="1343"/>
                    </a:lnTo>
                    <a:lnTo>
                      <a:pt x="10" y="1537"/>
                    </a:lnTo>
                    <a:lnTo>
                      <a:pt x="0" y="1732"/>
                    </a:lnTo>
                    <a:lnTo>
                      <a:pt x="0" y="1946"/>
                    </a:lnTo>
                    <a:lnTo>
                      <a:pt x="10" y="2150"/>
                    </a:lnTo>
                    <a:lnTo>
                      <a:pt x="39" y="2374"/>
                    </a:lnTo>
                    <a:lnTo>
                      <a:pt x="78" y="2578"/>
                    </a:lnTo>
                    <a:lnTo>
                      <a:pt x="136" y="2783"/>
                    </a:lnTo>
                    <a:lnTo>
                      <a:pt x="195" y="2977"/>
                    </a:lnTo>
                    <a:lnTo>
                      <a:pt x="272" y="3162"/>
                    </a:lnTo>
                    <a:lnTo>
                      <a:pt x="370" y="3337"/>
                    </a:lnTo>
                    <a:lnTo>
                      <a:pt x="467" y="3493"/>
                    </a:lnTo>
                    <a:lnTo>
                      <a:pt x="574" y="3639"/>
                    </a:lnTo>
                    <a:lnTo>
                      <a:pt x="681" y="3765"/>
                    </a:lnTo>
                    <a:lnTo>
                      <a:pt x="808" y="3882"/>
                    </a:lnTo>
                    <a:lnTo>
                      <a:pt x="934" y="3989"/>
                    </a:lnTo>
                    <a:lnTo>
                      <a:pt x="1060" y="4067"/>
                    </a:lnTo>
                    <a:lnTo>
                      <a:pt x="1197" y="4135"/>
                    </a:lnTo>
                    <a:lnTo>
                      <a:pt x="1343" y="4183"/>
                    </a:lnTo>
                    <a:lnTo>
                      <a:pt x="1479" y="4203"/>
                    </a:lnTo>
                    <a:lnTo>
                      <a:pt x="1625" y="4213"/>
                    </a:lnTo>
                    <a:lnTo>
                      <a:pt x="1771" y="4193"/>
                    </a:lnTo>
                    <a:lnTo>
                      <a:pt x="1916" y="4154"/>
                    </a:lnTo>
                    <a:lnTo>
                      <a:pt x="2043" y="4096"/>
                    </a:lnTo>
                    <a:lnTo>
                      <a:pt x="2169" y="4018"/>
                    </a:lnTo>
                    <a:lnTo>
                      <a:pt x="2286" y="3931"/>
                    </a:lnTo>
                    <a:lnTo>
                      <a:pt x="2393" y="3814"/>
                    </a:lnTo>
                    <a:lnTo>
                      <a:pt x="2490" y="3687"/>
                    </a:lnTo>
                    <a:lnTo>
                      <a:pt x="2578" y="3551"/>
                    </a:lnTo>
                    <a:lnTo>
                      <a:pt x="2656" y="3396"/>
                    </a:lnTo>
                    <a:lnTo>
                      <a:pt x="2724" y="3230"/>
                    </a:lnTo>
                    <a:lnTo>
                      <a:pt x="2782" y="3055"/>
                    </a:lnTo>
                    <a:lnTo>
                      <a:pt x="2821" y="2870"/>
                    </a:lnTo>
                    <a:lnTo>
                      <a:pt x="2850" y="2676"/>
                    </a:lnTo>
                    <a:lnTo>
                      <a:pt x="2870" y="2471"/>
                    </a:lnTo>
                    <a:lnTo>
                      <a:pt x="2870" y="2267"/>
                    </a:lnTo>
                    <a:lnTo>
                      <a:pt x="2860" y="2053"/>
                    </a:lnTo>
                    <a:lnTo>
                      <a:pt x="2831" y="1839"/>
                    </a:lnTo>
                    <a:lnTo>
                      <a:pt x="2792" y="1625"/>
                    </a:lnTo>
                    <a:lnTo>
                      <a:pt x="2734" y="1421"/>
                    </a:lnTo>
                    <a:lnTo>
                      <a:pt x="2666" y="1226"/>
                    </a:lnTo>
                    <a:lnTo>
                      <a:pt x="2588" y="1051"/>
                    </a:lnTo>
                    <a:lnTo>
                      <a:pt x="2500" y="876"/>
                    </a:lnTo>
                    <a:lnTo>
                      <a:pt x="2403" y="720"/>
                    </a:lnTo>
                    <a:lnTo>
                      <a:pt x="2296" y="574"/>
                    </a:lnTo>
                    <a:lnTo>
                      <a:pt x="2179" y="438"/>
                    </a:lnTo>
                    <a:lnTo>
                      <a:pt x="2062" y="321"/>
                    </a:lnTo>
                    <a:lnTo>
                      <a:pt x="1936" y="224"/>
                    </a:lnTo>
                    <a:lnTo>
                      <a:pt x="1800" y="137"/>
                    </a:lnTo>
                    <a:lnTo>
                      <a:pt x="1664" y="78"/>
                    </a:lnTo>
                    <a:lnTo>
                      <a:pt x="1527" y="30"/>
                    </a:lnTo>
                    <a:lnTo>
                      <a:pt x="1381"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6"/>
              <p:cNvSpPr/>
              <p:nvPr/>
            </p:nvSpPr>
            <p:spPr>
              <a:xfrm>
                <a:off x="6829800" y="2033525"/>
                <a:ext cx="46950" cy="68600"/>
              </a:xfrm>
              <a:custGeom>
                <a:rect b="b" l="l" r="r" t="t"/>
                <a:pathLst>
                  <a:path extrusionOk="0" h="2744" w="1878">
                    <a:moveTo>
                      <a:pt x="818" y="1"/>
                    </a:moveTo>
                    <a:lnTo>
                      <a:pt x="720" y="10"/>
                    </a:lnTo>
                    <a:lnTo>
                      <a:pt x="633" y="40"/>
                    </a:lnTo>
                    <a:lnTo>
                      <a:pt x="545" y="78"/>
                    </a:lnTo>
                    <a:lnTo>
                      <a:pt x="458" y="127"/>
                    </a:lnTo>
                    <a:lnTo>
                      <a:pt x="380" y="185"/>
                    </a:lnTo>
                    <a:lnTo>
                      <a:pt x="312" y="263"/>
                    </a:lnTo>
                    <a:lnTo>
                      <a:pt x="244" y="351"/>
                    </a:lnTo>
                    <a:lnTo>
                      <a:pt x="185" y="438"/>
                    </a:lnTo>
                    <a:lnTo>
                      <a:pt x="137" y="545"/>
                    </a:lnTo>
                    <a:lnTo>
                      <a:pt x="88" y="652"/>
                    </a:lnTo>
                    <a:lnTo>
                      <a:pt x="59" y="769"/>
                    </a:lnTo>
                    <a:lnTo>
                      <a:pt x="30" y="886"/>
                    </a:lnTo>
                    <a:lnTo>
                      <a:pt x="10" y="1022"/>
                    </a:lnTo>
                    <a:lnTo>
                      <a:pt x="0" y="1148"/>
                    </a:lnTo>
                    <a:lnTo>
                      <a:pt x="0" y="1285"/>
                    </a:lnTo>
                    <a:lnTo>
                      <a:pt x="10" y="1431"/>
                    </a:lnTo>
                    <a:lnTo>
                      <a:pt x="20" y="1567"/>
                    </a:lnTo>
                    <a:lnTo>
                      <a:pt x="69" y="1781"/>
                    </a:lnTo>
                    <a:lnTo>
                      <a:pt x="137" y="1985"/>
                    </a:lnTo>
                    <a:lnTo>
                      <a:pt x="214" y="2160"/>
                    </a:lnTo>
                    <a:lnTo>
                      <a:pt x="322" y="2326"/>
                    </a:lnTo>
                    <a:lnTo>
                      <a:pt x="370" y="2403"/>
                    </a:lnTo>
                    <a:lnTo>
                      <a:pt x="429" y="2472"/>
                    </a:lnTo>
                    <a:lnTo>
                      <a:pt x="487" y="2530"/>
                    </a:lnTo>
                    <a:lnTo>
                      <a:pt x="555" y="2588"/>
                    </a:lnTo>
                    <a:lnTo>
                      <a:pt x="613" y="2637"/>
                    </a:lnTo>
                    <a:lnTo>
                      <a:pt x="681" y="2676"/>
                    </a:lnTo>
                    <a:lnTo>
                      <a:pt x="750" y="2715"/>
                    </a:lnTo>
                    <a:lnTo>
                      <a:pt x="818" y="2744"/>
                    </a:lnTo>
                    <a:lnTo>
                      <a:pt x="818" y="2744"/>
                    </a:lnTo>
                    <a:lnTo>
                      <a:pt x="808" y="2608"/>
                    </a:lnTo>
                    <a:lnTo>
                      <a:pt x="798" y="2472"/>
                    </a:lnTo>
                    <a:lnTo>
                      <a:pt x="808" y="2335"/>
                    </a:lnTo>
                    <a:lnTo>
                      <a:pt x="818" y="2209"/>
                    </a:lnTo>
                    <a:lnTo>
                      <a:pt x="837" y="2092"/>
                    </a:lnTo>
                    <a:lnTo>
                      <a:pt x="866" y="1966"/>
                    </a:lnTo>
                    <a:lnTo>
                      <a:pt x="905" y="1859"/>
                    </a:lnTo>
                    <a:lnTo>
                      <a:pt x="954" y="1752"/>
                    </a:lnTo>
                    <a:lnTo>
                      <a:pt x="1002" y="1654"/>
                    </a:lnTo>
                    <a:lnTo>
                      <a:pt x="1061" y="1567"/>
                    </a:lnTo>
                    <a:lnTo>
                      <a:pt x="1119" y="1489"/>
                    </a:lnTo>
                    <a:lnTo>
                      <a:pt x="1197" y="1411"/>
                    </a:lnTo>
                    <a:lnTo>
                      <a:pt x="1265" y="1353"/>
                    </a:lnTo>
                    <a:lnTo>
                      <a:pt x="1353" y="1304"/>
                    </a:lnTo>
                    <a:lnTo>
                      <a:pt x="1440" y="1265"/>
                    </a:lnTo>
                    <a:lnTo>
                      <a:pt x="1528" y="1246"/>
                    </a:lnTo>
                    <a:lnTo>
                      <a:pt x="1615" y="1236"/>
                    </a:lnTo>
                    <a:lnTo>
                      <a:pt x="1703" y="1236"/>
                    </a:lnTo>
                    <a:lnTo>
                      <a:pt x="1790" y="1256"/>
                    </a:lnTo>
                    <a:lnTo>
                      <a:pt x="1878" y="1275"/>
                    </a:lnTo>
                    <a:lnTo>
                      <a:pt x="1868" y="1217"/>
                    </a:lnTo>
                    <a:lnTo>
                      <a:pt x="1839" y="1080"/>
                    </a:lnTo>
                    <a:lnTo>
                      <a:pt x="1810" y="944"/>
                    </a:lnTo>
                    <a:lnTo>
                      <a:pt x="1761" y="818"/>
                    </a:lnTo>
                    <a:lnTo>
                      <a:pt x="1713" y="691"/>
                    </a:lnTo>
                    <a:lnTo>
                      <a:pt x="1654" y="584"/>
                    </a:lnTo>
                    <a:lnTo>
                      <a:pt x="1586" y="477"/>
                    </a:lnTo>
                    <a:lnTo>
                      <a:pt x="1518" y="380"/>
                    </a:lnTo>
                    <a:lnTo>
                      <a:pt x="1440" y="292"/>
                    </a:lnTo>
                    <a:lnTo>
                      <a:pt x="1362" y="215"/>
                    </a:lnTo>
                    <a:lnTo>
                      <a:pt x="1275" y="147"/>
                    </a:lnTo>
                    <a:lnTo>
                      <a:pt x="1187" y="98"/>
                    </a:lnTo>
                    <a:lnTo>
                      <a:pt x="1100" y="49"/>
                    </a:lnTo>
                    <a:lnTo>
                      <a:pt x="1002" y="20"/>
                    </a:lnTo>
                    <a:lnTo>
                      <a:pt x="915" y="10"/>
                    </a:lnTo>
                    <a:lnTo>
                      <a:pt x="818"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6"/>
              <p:cNvSpPr/>
              <p:nvPr/>
            </p:nvSpPr>
            <p:spPr>
              <a:xfrm>
                <a:off x="7131125" y="2015775"/>
                <a:ext cx="71775" cy="105325"/>
              </a:xfrm>
              <a:custGeom>
                <a:rect b="b" l="l" r="r" t="t"/>
                <a:pathLst>
                  <a:path extrusionOk="0" h="4213" w="2871">
                    <a:moveTo>
                      <a:pt x="1489" y="0"/>
                    </a:moveTo>
                    <a:lnTo>
                      <a:pt x="1343" y="30"/>
                    </a:lnTo>
                    <a:lnTo>
                      <a:pt x="1207" y="78"/>
                    </a:lnTo>
                    <a:lnTo>
                      <a:pt x="1071" y="137"/>
                    </a:lnTo>
                    <a:lnTo>
                      <a:pt x="934" y="224"/>
                    </a:lnTo>
                    <a:lnTo>
                      <a:pt x="808" y="321"/>
                    </a:lnTo>
                    <a:lnTo>
                      <a:pt x="691" y="438"/>
                    </a:lnTo>
                    <a:lnTo>
                      <a:pt x="574" y="574"/>
                    </a:lnTo>
                    <a:lnTo>
                      <a:pt x="467" y="720"/>
                    </a:lnTo>
                    <a:lnTo>
                      <a:pt x="370" y="876"/>
                    </a:lnTo>
                    <a:lnTo>
                      <a:pt x="283" y="1051"/>
                    </a:lnTo>
                    <a:lnTo>
                      <a:pt x="205" y="1226"/>
                    </a:lnTo>
                    <a:lnTo>
                      <a:pt x="137" y="1421"/>
                    </a:lnTo>
                    <a:lnTo>
                      <a:pt x="78" y="1625"/>
                    </a:lnTo>
                    <a:lnTo>
                      <a:pt x="39" y="1839"/>
                    </a:lnTo>
                    <a:lnTo>
                      <a:pt x="10" y="2053"/>
                    </a:lnTo>
                    <a:lnTo>
                      <a:pt x="0" y="2267"/>
                    </a:lnTo>
                    <a:lnTo>
                      <a:pt x="0" y="2471"/>
                    </a:lnTo>
                    <a:lnTo>
                      <a:pt x="20" y="2676"/>
                    </a:lnTo>
                    <a:lnTo>
                      <a:pt x="49" y="2870"/>
                    </a:lnTo>
                    <a:lnTo>
                      <a:pt x="88" y="3055"/>
                    </a:lnTo>
                    <a:lnTo>
                      <a:pt x="146" y="3230"/>
                    </a:lnTo>
                    <a:lnTo>
                      <a:pt x="205" y="3396"/>
                    </a:lnTo>
                    <a:lnTo>
                      <a:pt x="283" y="3551"/>
                    </a:lnTo>
                    <a:lnTo>
                      <a:pt x="370" y="3687"/>
                    </a:lnTo>
                    <a:lnTo>
                      <a:pt x="467" y="3814"/>
                    </a:lnTo>
                    <a:lnTo>
                      <a:pt x="574" y="3931"/>
                    </a:lnTo>
                    <a:lnTo>
                      <a:pt x="701" y="4018"/>
                    </a:lnTo>
                    <a:lnTo>
                      <a:pt x="818" y="4096"/>
                    </a:lnTo>
                    <a:lnTo>
                      <a:pt x="954" y="4154"/>
                    </a:lnTo>
                    <a:lnTo>
                      <a:pt x="1100" y="4193"/>
                    </a:lnTo>
                    <a:lnTo>
                      <a:pt x="1246" y="4213"/>
                    </a:lnTo>
                    <a:lnTo>
                      <a:pt x="1382" y="4203"/>
                    </a:lnTo>
                    <a:lnTo>
                      <a:pt x="1528" y="4183"/>
                    </a:lnTo>
                    <a:lnTo>
                      <a:pt x="1664" y="4135"/>
                    </a:lnTo>
                    <a:lnTo>
                      <a:pt x="1800" y="4067"/>
                    </a:lnTo>
                    <a:lnTo>
                      <a:pt x="1936" y="3989"/>
                    </a:lnTo>
                    <a:lnTo>
                      <a:pt x="2063" y="3882"/>
                    </a:lnTo>
                    <a:lnTo>
                      <a:pt x="2180" y="3765"/>
                    </a:lnTo>
                    <a:lnTo>
                      <a:pt x="2296" y="3639"/>
                    </a:lnTo>
                    <a:lnTo>
                      <a:pt x="2403" y="3493"/>
                    </a:lnTo>
                    <a:lnTo>
                      <a:pt x="2501" y="3337"/>
                    </a:lnTo>
                    <a:lnTo>
                      <a:pt x="2588" y="3162"/>
                    </a:lnTo>
                    <a:lnTo>
                      <a:pt x="2666" y="2977"/>
                    </a:lnTo>
                    <a:lnTo>
                      <a:pt x="2734" y="2783"/>
                    </a:lnTo>
                    <a:lnTo>
                      <a:pt x="2792" y="2578"/>
                    </a:lnTo>
                    <a:lnTo>
                      <a:pt x="2831" y="2374"/>
                    </a:lnTo>
                    <a:lnTo>
                      <a:pt x="2860" y="2150"/>
                    </a:lnTo>
                    <a:lnTo>
                      <a:pt x="2870" y="1946"/>
                    </a:lnTo>
                    <a:lnTo>
                      <a:pt x="2870" y="1732"/>
                    </a:lnTo>
                    <a:lnTo>
                      <a:pt x="2851" y="1537"/>
                    </a:lnTo>
                    <a:lnTo>
                      <a:pt x="2822" y="1343"/>
                    </a:lnTo>
                    <a:lnTo>
                      <a:pt x="2783" y="1158"/>
                    </a:lnTo>
                    <a:lnTo>
                      <a:pt x="2724" y="983"/>
                    </a:lnTo>
                    <a:lnTo>
                      <a:pt x="2666" y="818"/>
                    </a:lnTo>
                    <a:lnTo>
                      <a:pt x="2588" y="662"/>
                    </a:lnTo>
                    <a:lnTo>
                      <a:pt x="2501" y="516"/>
                    </a:lnTo>
                    <a:lnTo>
                      <a:pt x="2403" y="390"/>
                    </a:lnTo>
                    <a:lnTo>
                      <a:pt x="2287" y="283"/>
                    </a:lnTo>
                    <a:lnTo>
                      <a:pt x="2170" y="185"/>
                    </a:lnTo>
                    <a:lnTo>
                      <a:pt x="2053" y="107"/>
                    </a:lnTo>
                    <a:lnTo>
                      <a:pt x="1917" y="49"/>
                    </a:lnTo>
                    <a:lnTo>
                      <a:pt x="1771" y="10"/>
                    </a:lnTo>
                    <a:lnTo>
                      <a:pt x="1625" y="0"/>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6"/>
              <p:cNvSpPr/>
              <p:nvPr/>
            </p:nvSpPr>
            <p:spPr>
              <a:xfrm>
                <a:off x="7143775" y="2033525"/>
                <a:ext cx="46950" cy="68600"/>
              </a:xfrm>
              <a:custGeom>
                <a:rect b="b" l="l" r="r" t="t"/>
                <a:pathLst>
                  <a:path extrusionOk="0" h="2744" w="1878">
                    <a:moveTo>
                      <a:pt x="1061" y="1"/>
                    </a:moveTo>
                    <a:lnTo>
                      <a:pt x="963" y="10"/>
                    </a:lnTo>
                    <a:lnTo>
                      <a:pt x="866" y="20"/>
                    </a:lnTo>
                    <a:lnTo>
                      <a:pt x="779" y="49"/>
                    </a:lnTo>
                    <a:lnTo>
                      <a:pt x="691" y="98"/>
                    </a:lnTo>
                    <a:lnTo>
                      <a:pt x="603" y="147"/>
                    </a:lnTo>
                    <a:lnTo>
                      <a:pt x="516" y="215"/>
                    </a:lnTo>
                    <a:lnTo>
                      <a:pt x="438" y="292"/>
                    </a:lnTo>
                    <a:lnTo>
                      <a:pt x="360" y="380"/>
                    </a:lnTo>
                    <a:lnTo>
                      <a:pt x="292" y="477"/>
                    </a:lnTo>
                    <a:lnTo>
                      <a:pt x="224" y="584"/>
                    </a:lnTo>
                    <a:lnTo>
                      <a:pt x="166" y="691"/>
                    </a:lnTo>
                    <a:lnTo>
                      <a:pt x="117" y="818"/>
                    </a:lnTo>
                    <a:lnTo>
                      <a:pt x="68" y="944"/>
                    </a:lnTo>
                    <a:lnTo>
                      <a:pt x="29" y="1080"/>
                    </a:lnTo>
                    <a:lnTo>
                      <a:pt x="10" y="1217"/>
                    </a:lnTo>
                    <a:lnTo>
                      <a:pt x="0" y="1275"/>
                    </a:lnTo>
                    <a:lnTo>
                      <a:pt x="88" y="1256"/>
                    </a:lnTo>
                    <a:lnTo>
                      <a:pt x="175" y="1236"/>
                    </a:lnTo>
                    <a:lnTo>
                      <a:pt x="263" y="1236"/>
                    </a:lnTo>
                    <a:lnTo>
                      <a:pt x="351" y="1246"/>
                    </a:lnTo>
                    <a:lnTo>
                      <a:pt x="438" y="1265"/>
                    </a:lnTo>
                    <a:lnTo>
                      <a:pt x="526" y="1304"/>
                    </a:lnTo>
                    <a:lnTo>
                      <a:pt x="603" y="1353"/>
                    </a:lnTo>
                    <a:lnTo>
                      <a:pt x="681" y="1411"/>
                    </a:lnTo>
                    <a:lnTo>
                      <a:pt x="749" y="1489"/>
                    </a:lnTo>
                    <a:lnTo>
                      <a:pt x="817" y="1567"/>
                    </a:lnTo>
                    <a:lnTo>
                      <a:pt x="876" y="1654"/>
                    </a:lnTo>
                    <a:lnTo>
                      <a:pt x="924" y="1752"/>
                    </a:lnTo>
                    <a:lnTo>
                      <a:pt x="973" y="1859"/>
                    </a:lnTo>
                    <a:lnTo>
                      <a:pt x="1002" y="1966"/>
                    </a:lnTo>
                    <a:lnTo>
                      <a:pt x="1031" y="2092"/>
                    </a:lnTo>
                    <a:lnTo>
                      <a:pt x="1051" y="2209"/>
                    </a:lnTo>
                    <a:lnTo>
                      <a:pt x="1070" y="2335"/>
                    </a:lnTo>
                    <a:lnTo>
                      <a:pt x="1070" y="2472"/>
                    </a:lnTo>
                    <a:lnTo>
                      <a:pt x="1070" y="2608"/>
                    </a:lnTo>
                    <a:lnTo>
                      <a:pt x="1051" y="2744"/>
                    </a:lnTo>
                    <a:lnTo>
                      <a:pt x="1129" y="2715"/>
                    </a:lnTo>
                    <a:lnTo>
                      <a:pt x="1197" y="2676"/>
                    </a:lnTo>
                    <a:lnTo>
                      <a:pt x="1255" y="2637"/>
                    </a:lnTo>
                    <a:lnTo>
                      <a:pt x="1323" y="2588"/>
                    </a:lnTo>
                    <a:lnTo>
                      <a:pt x="1391" y="2530"/>
                    </a:lnTo>
                    <a:lnTo>
                      <a:pt x="1450" y="2472"/>
                    </a:lnTo>
                    <a:lnTo>
                      <a:pt x="1508" y="2403"/>
                    </a:lnTo>
                    <a:lnTo>
                      <a:pt x="1557" y="2326"/>
                    </a:lnTo>
                    <a:lnTo>
                      <a:pt x="1654" y="2160"/>
                    </a:lnTo>
                    <a:lnTo>
                      <a:pt x="1742" y="1985"/>
                    </a:lnTo>
                    <a:lnTo>
                      <a:pt x="1810" y="1781"/>
                    </a:lnTo>
                    <a:lnTo>
                      <a:pt x="1849" y="1567"/>
                    </a:lnTo>
                    <a:lnTo>
                      <a:pt x="1868" y="1431"/>
                    </a:lnTo>
                    <a:lnTo>
                      <a:pt x="1878" y="1285"/>
                    </a:lnTo>
                    <a:lnTo>
                      <a:pt x="1878" y="1148"/>
                    </a:lnTo>
                    <a:lnTo>
                      <a:pt x="1868" y="1022"/>
                    </a:lnTo>
                    <a:lnTo>
                      <a:pt x="1849" y="886"/>
                    </a:lnTo>
                    <a:lnTo>
                      <a:pt x="1819" y="769"/>
                    </a:lnTo>
                    <a:lnTo>
                      <a:pt x="1781" y="652"/>
                    </a:lnTo>
                    <a:lnTo>
                      <a:pt x="1742" y="545"/>
                    </a:lnTo>
                    <a:lnTo>
                      <a:pt x="1693" y="438"/>
                    </a:lnTo>
                    <a:lnTo>
                      <a:pt x="1635" y="351"/>
                    </a:lnTo>
                    <a:lnTo>
                      <a:pt x="1567" y="263"/>
                    </a:lnTo>
                    <a:lnTo>
                      <a:pt x="1498" y="185"/>
                    </a:lnTo>
                    <a:lnTo>
                      <a:pt x="1421" y="127"/>
                    </a:lnTo>
                    <a:lnTo>
                      <a:pt x="1333" y="78"/>
                    </a:lnTo>
                    <a:lnTo>
                      <a:pt x="1245" y="40"/>
                    </a:lnTo>
                    <a:lnTo>
                      <a:pt x="1158" y="10"/>
                    </a:lnTo>
                    <a:lnTo>
                      <a:pt x="1061"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6"/>
              <p:cNvSpPr/>
              <p:nvPr/>
            </p:nvSpPr>
            <p:spPr>
              <a:xfrm>
                <a:off x="6745650" y="2863575"/>
                <a:ext cx="252950" cy="1015625"/>
              </a:xfrm>
              <a:custGeom>
                <a:rect b="b" l="l" r="r" t="t"/>
                <a:pathLst>
                  <a:path extrusionOk="0" h="40625" w="10118">
                    <a:moveTo>
                      <a:pt x="1" y="0"/>
                    </a:moveTo>
                    <a:lnTo>
                      <a:pt x="10" y="1333"/>
                    </a:lnTo>
                    <a:lnTo>
                      <a:pt x="30" y="2588"/>
                    </a:lnTo>
                    <a:lnTo>
                      <a:pt x="78" y="3784"/>
                    </a:lnTo>
                    <a:lnTo>
                      <a:pt x="127" y="4913"/>
                    </a:lnTo>
                    <a:lnTo>
                      <a:pt x="195" y="5983"/>
                    </a:lnTo>
                    <a:lnTo>
                      <a:pt x="273" y="6995"/>
                    </a:lnTo>
                    <a:lnTo>
                      <a:pt x="361" y="7958"/>
                    </a:lnTo>
                    <a:lnTo>
                      <a:pt x="458" y="8853"/>
                    </a:lnTo>
                    <a:lnTo>
                      <a:pt x="575" y="9709"/>
                    </a:lnTo>
                    <a:lnTo>
                      <a:pt x="691" y="10516"/>
                    </a:lnTo>
                    <a:lnTo>
                      <a:pt x="808" y="11275"/>
                    </a:lnTo>
                    <a:lnTo>
                      <a:pt x="944" y="11995"/>
                    </a:lnTo>
                    <a:lnTo>
                      <a:pt x="1080" y="12666"/>
                    </a:lnTo>
                    <a:lnTo>
                      <a:pt x="1217" y="13308"/>
                    </a:lnTo>
                    <a:lnTo>
                      <a:pt x="1363" y="13911"/>
                    </a:lnTo>
                    <a:lnTo>
                      <a:pt x="1508" y="14485"/>
                    </a:lnTo>
                    <a:lnTo>
                      <a:pt x="1654" y="15020"/>
                    </a:lnTo>
                    <a:lnTo>
                      <a:pt x="1800" y="15536"/>
                    </a:lnTo>
                    <a:lnTo>
                      <a:pt x="2082" y="16479"/>
                    </a:lnTo>
                    <a:lnTo>
                      <a:pt x="2617" y="18153"/>
                    </a:lnTo>
                    <a:lnTo>
                      <a:pt x="2841" y="18911"/>
                    </a:lnTo>
                    <a:lnTo>
                      <a:pt x="2948" y="19281"/>
                    </a:lnTo>
                    <a:lnTo>
                      <a:pt x="3036" y="19651"/>
                    </a:lnTo>
                    <a:lnTo>
                      <a:pt x="3123" y="20020"/>
                    </a:lnTo>
                    <a:lnTo>
                      <a:pt x="3191" y="20390"/>
                    </a:lnTo>
                    <a:lnTo>
                      <a:pt x="3240" y="20760"/>
                    </a:lnTo>
                    <a:lnTo>
                      <a:pt x="3289" y="21139"/>
                    </a:lnTo>
                    <a:lnTo>
                      <a:pt x="3357" y="21869"/>
                    </a:lnTo>
                    <a:lnTo>
                      <a:pt x="3435" y="22482"/>
                    </a:lnTo>
                    <a:lnTo>
                      <a:pt x="3512" y="23017"/>
                    </a:lnTo>
                    <a:lnTo>
                      <a:pt x="3580" y="23474"/>
                    </a:lnTo>
                    <a:lnTo>
                      <a:pt x="3717" y="24242"/>
                    </a:lnTo>
                    <a:lnTo>
                      <a:pt x="3765" y="24583"/>
                    </a:lnTo>
                    <a:lnTo>
                      <a:pt x="3804" y="24904"/>
                    </a:lnTo>
                    <a:lnTo>
                      <a:pt x="3824" y="25225"/>
                    </a:lnTo>
                    <a:lnTo>
                      <a:pt x="3833" y="25565"/>
                    </a:lnTo>
                    <a:lnTo>
                      <a:pt x="3814" y="25935"/>
                    </a:lnTo>
                    <a:lnTo>
                      <a:pt x="3785" y="26353"/>
                    </a:lnTo>
                    <a:lnTo>
                      <a:pt x="3717" y="26830"/>
                    </a:lnTo>
                    <a:lnTo>
                      <a:pt x="3629" y="27384"/>
                    </a:lnTo>
                    <a:lnTo>
                      <a:pt x="3512" y="28027"/>
                    </a:lnTo>
                    <a:lnTo>
                      <a:pt x="3357" y="28776"/>
                    </a:lnTo>
                    <a:lnTo>
                      <a:pt x="3308" y="29038"/>
                    </a:lnTo>
                    <a:lnTo>
                      <a:pt x="3259" y="29301"/>
                    </a:lnTo>
                    <a:lnTo>
                      <a:pt x="3221" y="29593"/>
                    </a:lnTo>
                    <a:lnTo>
                      <a:pt x="3182" y="29885"/>
                    </a:lnTo>
                    <a:lnTo>
                      <a:pt x="3152" y="30196"/>
                    </a:lnTo>
                    <a:lnTo>
                      <a:pt x="3133" y="30517"/>
                    </a:lnTo>
                    <a:lnTo>
                      <a:pt x="3094" y="31188"/>
                    </a:lnTo>
                    <a:lnTo>
                      <a:pt x="3075" y="31898"/>
                    </a:lnTo>
                    <a:lnTo>
                      <a:pt x="3075" y="32647"/>
                    </a:lnTo>
                    <a:lnTo>
                      <a:pt x="3094" y="33416"/>
                    </a:lnTo>
                    <a:lnTo>
                      <a:pt x="3133" y="34204"/>
                    </a:lnTo>
                    <a:lnTo>
                      <a:pt x="3191" y="35011"/>
                    </a:lnTo>
                    <a:lnTo>
                      <a:pt x="3259" y="35828"/>
                    </a:lnTo>
                    <a:lnTo>
                      <a:pt x="3347" y="36646"/>
                    </a:lnTo>
                    <a:lnTo>
                      <a:pt x="3464" y="37472"/>
                    </a:lnTo>
                    <a:lnTo>
                      <a:pt x="3580" y="38280"/>
                    </a:lnTo>
                    <a:lnTo>
                      <a:pt x="3726" y="39078"/>
                    </a:lnTo>
                    <a:lnTo>
                      <a:pt x="3882" y="39865"/>
                    </a:lnTo>
                    <a:lnTo>
                      <a:pt x="4057" y="40624"/>
                    </a:lnTo>
                    <a:lnTo>
                      <a:pt x="9378" y="40624"/>
                    </a:lnTo>
                    <a:lnTo>
                      <a:pt x="9388" y="38338"/>
                    </a:lnTo>
                    <a:lnTo>
                      <a:pt x="9378" y="36023"/>
                    </a:lnTo>
                    <a:lnTo>
                      <a:pt x="9369" y="33824"/>
                    </a:lnTo>
                    <a:lnTo>
                      <a:pt x="9349" y="32813"/>
                    </a:lnTo>
                    <a:lnTo>
                      <a:pt x="9330" y="31889"/>
                    </a:lnTo>
                    <a:lnTo>
                      <a:pt x="9320" y="30964"/>
                    </a:lnTo>
                    <a:lnTo>
                      <a:pt x="9330" y="30069"/>
                    </a:lnTo>
                    <a:lnTo>
                      <a:pt x="9359" y="29184"/>
                    </a:lnTo>
                    <a:lnTo>
                      <a:pt x="9398" y="28328"/>
                    </a:lnTo>
                    <a:lnTo>
                      <a:pt x="9456" y="27491"/>
                    </a:lnTo>
                    <a:lnTo>
                      <a:pt x="9524" y="26684"/>
                    </a:lnTo>
                    <a:lnTo>
                      <a:pt x="9592" y="25906"/>
                    </a:lnTo>
                    <a:lnTo>
                      <a:pt x="9670" y="25157"/>
                    </a:lnTo>
                    <a:lnTo>
                      <a:pt x="9836" y="23795"/>
                    </a:lnTo>
                    <a:lnTo>
                      <a:pt x="9972" y="22589"/>
                    </a:lnTo>
                    <a:lnTo>
                      <a:pt x="10030" y="22063"/>
                    </a:lnTo>
                    <a:lnTo>
                      <a:pt x="10079" y="21587"/>
                    </a:lnTo>
                    <a:lnTo>
                      <a:pt x="10108" y="21168"/>
                    </a:lnTo>
                    <a:lnTo>
                      <a:pt x="10118" y="20808"/>
                    </a:lnTo>
                    <a:lnTo>
                      <a:pt x="10108" y="16956"/>
                    </a:lnTo>
                    <a:lnTo>
                      <a:pt x="10089" y="10215"/>
                    </a:lnTo>
                    <a:lnTo>
                      <a:pt x="10050" y="944"/>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6"/>
              <p:cNvSpPr/>
              <p:nvPr/>
            </p:nvSpPr>
            <p:spPr>
              <a:xfrm>
                <a:off x="7047950" y="3785525"/>
                <a:ext cx="142050" cy="377975"/>
              </a:xfrm>
              <a:custGeom>
                <a:rect b="b" l="l" r="r" t="t"/>
                <a:pathLst>
                  <a:path extrusionOk="0" h="15119" w="5682">
                    <a:moveTo>
                      <a:pt x="438" y="1"/>
                    </a:moveTo>
                    <a:lnTo>
                      <a:pt x="438" y="1752"/>
                    </a:lnTo>
                    <a:lnTo>
                      <a:pt x="438" y="3484"/>
                    </a:lnTo>
                    <a:lnTo>
                      <a:pt x="458" y="6597"/>
                    </a:lnTo>
                    <a:lnTo>
                      <a:pt x="497" y="9700"/>
                    </a:lnTo>
                    <a:lnTo>
                      <a:pt x="370" y="10488"/>
                    </a:lnTo>
                    <a:lnTo>
                      <a:pt x="253" y="11285"/>
                    </a:lnTo>
                    <a:lnTo>
                      <a:pt x="137" y="12219"/>
                    </a:lnTo>
                    <a:lnTo>
                      <a:pt x="88" y="12696"/>
                    </a:lnTo>
                    <a:lnTo>
                      <a:pt x="49" y="13163"/>
                    </a:lnTo>
                    <a:lnTo>
                      <a:pt x="20" y="13601"/>
                    </a:lnTo>
                    <a:lnTo>
                      <a:pt x="0" y="14000"/>
                    </a:lnTo>
                    <a:lnTo>
                      <a:pt x="10" y="14350"/>
                    </a:lnTo>
                    <a:lnTo>
                      <a:pt x="20" y="14496"/>
                    </a:lnTo>
                    <a:lnTo>
                      <a:pt x="39" y="14632"/>
                    </a:lnTo>
                    <a:lnTo>
                      <a:pt x="59" y="14739"/>
                    </a:lnTo>
                    <a:lnTo>
                      <a:pt x="98" y="14826"/>
                    </a:lnTo>
                    <a:lnTo>
                      <a:pt x="137" y="14885"/>
                    </a:lnTo>
                    <a:lnTo>
                      <a:pt x="156" y="14904"/>
                    </a:lnTo>
                    <a:lnTo>
                      <a:pt x="176" y="14924"/>
                    </a:lnTo>
                    <a:lnTo>
                      <a:pt x="244" y="14943"/>
                    </a:lnTo>
                    <a:lnTo>
                      <a:pt x="322" y="14972"/>
                    </a:lnTo>
                    <a:lnTo>
                      <a:pt x="545" y="15011"/>
                    </a:lnTo>
                    <a:lnTo>
                      <a:pt x="847" y="15060"/>
                    </a:lnTo>
                    <a:lnTo>
                      <a:pt x="1197" y="15089"/>
                    </a:lnTo>
                    <a:lnTo>
                      <a:pt x="1586" y="15109"/>
                    </a:lnTo>
                    <a:lnTo>
                      <a:pt x="2014" y="15118"/>
                    </a:lnTo>
                    <a:lnTo>
                      <a:pt x="2462" y="15109"/>
                    </a:lnTo>
                    <a:lnTo>
                      <a:pt x="2919" y="15089"/>
                    </a:lnTo>
                    <a:lnTo>
                      <a:pt x="3143" y="15070"/>
                    </a:lnTo>
                    <a:lnTo>
                      <a:pt x="3357" y="15040"/>
                    </a:lnTo>
                    <a:lnTo>
                      <a:pt x="3580" y="15011"/>
                    </a:lnTo>
                    <a:lnTo>
                      <a:pt x="3785" y="14972"/>
                    </a:lnTo>
                    <a:lnTo>
                      <a:pt x="3989" y="14924"/>
                    </a:lnTo>
                    <a:lnTo>
                      <a:pt x="4184" y="14875"/>
                    </a:lnTo>
                    <a:lnTo>
                      <a:pt x="4368" y="14817"/>
                    </a:lnTo>
                    <a:lnTo>
                      <a:pt x="4534" y="14749"/>
                    </a:lnTo>
                    <a:lnTo>
                      <a:pt x="4689" y="14671"/>
                    </a:lnTo>
                    <a:lnTo>
                      <a:pt x="4835" y="14593"/>
                    </a:lnTo>
                    <a:lnTo>
                      <a:pt x="4952" y="14496"/>
                    </a:lnTo>
                    <a:lnTo>
                      <a:pt x="5059" y="14398"/>
                    </a:lnTo>
                    <a:lnTo>
                      <a:pt x="5147" y="14291"/>
                    </a:lnTo>
                    <a:lnTo>
                      <a:pt x="5176" y="14233"/>
                    </a:lnTo>
                    <a:lnTo>
                      <a:pt x="5205" y="14175"/>
                    </a:lnTo>
                    <a:lnTo>
                      <a:pt x="5224" y="14107"/>
                    </a:lnTo>
                    <a:lnTo>
                      <a:pt x="5244" y="14038"/>
                    </a:lnTo>
                    <a:lnTo>
                      <a:pt x="5254" y="13970"/>
                    </a:lnTo>
                    <a:lnTo>
                      <a:pt x="5254" y="13902"/>
                    </a:lnTo>
                    <a:lnTo>
                      <a:pt x="5254" y="13717"/>
                    </a:lnTo>
                    <a:lnTo>
                      <a:pt x="5244" y="13533"/>
                    </a:lnTo>
                    <a:lnTo>
                      <a:pt x="5224" y="13348"/>
                    </a:lnTo>
                    <a:lnTo>
                      <a:pt x="5205" y="13173"/>
                    </a:lnTo>
                    <a:lnTo>
                      <a:pt x="5147" y="12822"/>
                    </a:lnTo>
                    <a:lnTo>
                      <a:pt x="5069" y="12492"/>
                    </a:lnTo>
                    <a:lnTo>
                      <a:pt x="4981" y="12171"/>
                    </a:lnTo>
                    <a:lnTo>
                      <a:pt x="4884" y="11859"/>
                    </a:lnTo>
                    <a:lnTo>
                      <a:pt x="4767" y="11548"/>
                    </a:lnTo>
                    <a:lnTo>
                      <a:pt x="4650" y="11247"/>
                    </a:lnTo>
                    <a:lnTo>
                      <a:pt x="4407" y="10653"/>
                    </a:lnTo>
                    <a:lnTo>
                      <a:pt x="4281" y="10361"/>
                    </a:lnTo>
                    <a:lnTo>
                      <a:pt x="4164" y="10069"/>
                    </a:lnTo>
                    <a:lnTo>
                      <a:pt x="4057" y="9778"/>
                    </a:lnTo>
                    <a:lnTo>
                      <a:pt x="3960" y="9476"/>
                    </a:lnTo>
                    <a:lnTo>
                      <a:pt x="3882" y="9165"/>
                    </a:lnTo>
                    <a:lnTo>
                      <a:pt x="3814" y="8853"/>
                    </a:lnTo>
                    <a:lnTo>
                      <a:pt x="3804" y="8756"/>
                    </a:lnTo>
                    <a:lnTo>
                      <a:pt x="3794" y="8639"/>
                    </a:lnTo>
                    <a:lnTo>
                      <a:pt x="3804" y="8513"/>
                    </a:lnTo>
                    <a:lnTo>
                      <a:pt x="3814" y="8367"/>
                    </a:lnTo>
                    <a:lnTo>
                      <a:pt x="3853" y="8027"/>
                    </a:lnTo>
                    <a:lnTo>
                      <a:pt x="3911" y="7637"/>
                    </a:lnTo>
                    <a:lnTo>
                      <a:pt x="3999" y="7190"/>
                    </a:lnTo>
                    <a:lnTo>
                      <a:pt x="4096" y="6694"/>
                    </a:lnTo>
                    <a:lnTo>
                      <a:pt x="4222" y="6149"/>
                    </a:lnTo>
                    <a:lnTo>
                      <a:pt x="4349" y="5575"/>
                    </a:lnTo>
                    <a:lnTo>
                      <a:pt x="4660" y="4310"/>
                    </a:lnTo>
                    <a:lnTo>
                      <a:pt x="4991" y="2939"/>
                    </a:lnTo>
                    <a:lnTo>
                      <a:pt x="5341" y="1489"/>
                    </a:lnTo>
                    <a:lnTo>
                      <a:pt x="5507" y="750"/>
                    </a:lnTo>
                    <a:lnTo>
                      <a:pt x="5682"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6"/>
              <p:cNvSpPr/>
              <p:nvPr/>
            </p:nvSpPr>
            <p:spPr>
              <a:xfrm>
                <a:off x="7028500" y="4066425"/>
                <a:ext cx="163450" cy="127700"/>
              </a:xfrm>
              <a:custGeom>
                <a:rect b="b" l="l" r="r" t="t"/>
                <a:pathLst>
                  <a:path extrusionOk="0" h="5108" w="6538">
                    <a:moveTo>
                      <a:pt x="5419" y="1"/>
                    </a:moveTo>
                    <a:lnTo>
                      <a:pt x="5380" y="59"/>
                    </a:lnTo>
                    <a:lnTo>
                      <a:pt x="5273" y="225"/>
                    </a:lnTo>
                    <a:lnTo>
                      <a:pt x="5185" y="341"/>
                    </a:lnTo>
                    <a:lnTo>
                      <a:pt x="5088" y="458"/>
                    </a:lnTo>
                    <a:lnTo>
                      <a:pt x="4971" y="594"/>
                    </a:lnTo>
                    <a:lnTo>
                      <a:pt x="4835" y="730"/>
                    </a:lnTo>
                    <a:lnTo>
                      <a:pt x="4689" y="867"/>
                    </a:lnTo>
                    <a:lnTo>
                      <a:pt x="4524" y="1003"/>
                    </a:lnTo>
                    <a:lnTo>
                      <a:pt x="4349" y="1129"/>
                    </a:lnTo>
                    <a:lnTo>
                      <a:pt x="4154" y="1236"/>
                    </a:lnTo>
                    <a:lnTo>
                      <a:pt x="3950" y="1334"/>
                    </a:lnTo>
                    <a:lnTo>
                      <a:pt x="3843" y="1372"/>
                    </a:lnTo>
                    <a:lnTo>
                      <a:pt x="3736" y="1411"/>
                    </a:lnTo>
                    <a:lnTo>
                      <a:pt x="3629" y="1441"/>
                    </a:lnTo>
                    <a:lnTo>
                      <a:pt x="3512" y="1460"/>
                    </a:lnTo>
                    <a:lnTo>
                      <a:pt x="3395" y="1479"/>
                    </a:lnTo>
                    <a:lnTo>
                      <a:pt x="3269" y="1489"/>
                    </a:lnTo>
                    <a:lnTo>
                      <a:pt x="3152" y="1479"/>
                    </a:lnTo>
                    <a:lnTo>
                      <a:pt x="3026" y="1479"/>
                    </a:lnTo>
                    <a:lnTo>
                      <a:pt x="2909" y="1460"/>
                    </a:lnTo>
                    <a:lnTo>
                      <a:pt x="2802" y="1441"/>
                    </a:lnTo>
                    <a:lnTo>
                      <a:pt x="2685" y="1411"/>
                    </a:lnTo>
                    <a:lnTo>
                      <a:pt x="2578" y="1372"/>
                    </a:lnTo>
                    <a:lnTo>
                      <a:pt x="2364" y="1285"/>
                    </a:lnTo>
                    <a:lnTo>
                      <a:pt x="2170" y="1188"/>
                    </a:lnTo>
                    <a:lnTo>
                      <a:pt x="1985" y="1071"/>
                    </a:lnTo>
                    <a:lnTo>
                      <a:pt x="1810" y="954"/>
                    </a:lnTo>
                    <a:lnTo>
                      <a:pt x="1654" y="828"/>
                    </a:lnTo>
                    <a:lnTo>
                      <a:pt x="1508" y="692"/>
                    </a:lnTo>
                    <a:lnTo>
                      <a:pt x="1391" y="575"/>
                    </a:lnTo>
                    <a:lnTo>
                      <a:pt x="1275" y="458"/>
                    </a:lnTo>
                    <a:lnTo>
                      <a:pt x="1187" y="351"/>
                    </a:lnTo>
                    <a:lnTo>
                      <a:pt x="1061" y="195"/>
                    </a:lnTo>
                    <a:lnTo>
                      <a:pt x="1022" y="137"/>
                    </a:lnTo>
                    <a:lnTo>
                      <a:pt x="856" y="565"/>
                    </a:lnTo>
                    <a:lnTo>
                      <a:pt x="681" y="1022"/>
                    </a:lnTo>
                    <a:lnTo>
                      <a:pt x="496" y="1567"/>
                    </a:lnTo>
                    <a:lnTo>
                      <a:pt x="302" y="2151"/>
                    </a:lnTo>
                    <a:lnTo>
                      <a:pt x="214" y="2443"/>
                    </a:lnTo>
                    <a:lnTo>
                      <a:pt x="146" y="2725"/>
                    </a:lnTo>
                    <a:lnTo>
                      <a:pt x="78" y="2997"/>
                    </a:lnTo>
                    <a:lnTo>
                      <a:pt x="29" y="3240"/>
                    </a:lnTo>
                    <a:lnTo>
                      <a:pt x="0" y="3454"/>
                    </a:lnTo>
                    <a:lnTo>
                      <a:pt x="0" y="3542"/>
                    </a:lnTo>
                    <a:lnTo>
                      <a:pt x="0" y="3629"/>
                    </a:lnTo>
                    <a:lnTo>
                      <a:pt x="10" y="3707"/>
                    </a:lnTo>
                    <a:lnTo>
                      <a:pt x="39" y="3785"/>
                    </a:lnTo>
                    <a:lnTo>
                      <a:pt x="88" y="3873"/>
                    </a:lnTo>
                    <a:lnTo>
                      <a:pt x="136" y="3960"/>
                    </a:lnTo>
                    <a:lnTo>
                      <a:pt x="214" y="4048"/>
                    </a:lnTo>
                    <a:lnTo>
                      <a:pt x="302" y="4135"/>
                    </a:lnTo>
                    <a:lnTo>
                      <a:pt x="399" y="4223"/>
                    </a:lnTo>
                    <a:lnTo>
                      <a:pt x="506" y="4310"/>
                    </a:lnTo>
                    <a:lnTo>
                      <a:pt x="633" y="4388"/>
                    </a:lnTo>
                    <a:lnTo>
                      <a:pt x="769" y="4476"/>
                    </a:lnTo>
                    <a:lnTo>
                      <a:pt x="915" y="4554"/>
                    </a:lnTo>
                    <a:lnTo>
                      <a:pt x="1070" y="4631"/>
                    </a:lnTo>
                    <a:lnTo>
                      <a:pt x="1236" y="4699"/>
                    </a:lnTo>
                    <a:lnTo>
                      <a:pt x="1411" y="4768"/>
                    </a:lnTo>
                    <a:lnTo>
                      <a:pt x="1596" y="4836"/>
                    </a:lnTo>
                    <a:lnTo>
                      <a:pt x="1780" y="4894"/>
                    </a:lnTo>
                    <a:lnTo>
                      <a:pt x="1975" y="4943"/>
                    </a:lnTo>
                    <a:lnTo>
                      <a:pt x="2179" y="4991"/>
                    </a:lnTo>
                    <a:lnTo>
                      <a:pt x="2393" y="5030"/>
                    </a:lnTo>
                    <a:lnTo>
                      <a:pt x="2607" y="5059"/>
                    </a:lnTo>
                    <a:lnTo>
                      <a:pt x="2831" y="5089"/>
                    </a:lnTo>
                    <a:lnTo>
                      <a:pt x="3055" y="5098"/>
                    </a:lnTo>
                    <a:lnTo>
                      <a:pt x="3288" y="5108"/>
                    </a:lnTo>
                    <a:lnTo>
                      <a:pt x="3522" y="5098"/>
                    </a:lnTo>
                    <a:lnTo>
                      <a:pt x="3755" y="5079"/>
                    </a:lnTo>
                    <a:lnTo>
                      <a:pt x="3989" y="5059"/>
                    </a:lnTo>
                    <a:lnTo>
                      <a:pt x="4232" y="5020"/>
                    </a:lnTo>
                    <a:lnTo>
                      <a:pt x="4465" y="4972"/>
                    </a:lnTo>
                    <a:lnTo>
                      <a:pt x="4709" y="4904"/>
                    </a:lnTo>
                    <a:lnTo>
                      <a:pt x="4942" y="4826"/>
                    </a:lnTo>
                    <a:lnTo>
                      <a:pt x="5185" y="4738"/>
                    </a:lnTo>
                    <a:lnTo>
                      <a:pt x="5419" y="4631"/>
                    </a:lnTo>
                    <a:lnTo>
                      <a:pt x="5535" y="4573"/>
                    </a:lnTo>
                    <a:lnTo>
                      <a:pt x="5642" y="4515"/>
                    </a:lnTo>
                    <a:lnTo>
                      <a:pt x="5740" y="4447"/>
                    </a:lnTo>
                    <a:lnTo>
                      <a:pt x="5837" y="4378"/>
                    </a:lnTo>
                    <a:lnTo>
                      <a:pt x="5925" y="4310"/>
                    </a:lnTo>
                    <a:lnTo>
                      <a:pt x="6002" y="4242"/>
                    </a:lnTo>
                    <a:lnTo>
                      <a:pt x="6080" y="4164"/>
                    </a:lnTo>
                    <a:lnTo>
                      <a:pt x="6148" y="4087"/>
                    </a:lnTo>
                    <a:lnTo>
                      <a:pt x="6207" y="4009"/>
                    </a:lnTo>
                    <a:lnTo>
                      <a:pt x="6265" y="3931"/>
                    </a:lnTo>
                    <a:lnTo>
                      <a:pt x="6353" y="3756"/>
                    </a:lnTo>
                    <a:lnTo>
                      <a:pt x="6430" y="3581"/>
                    </a:lnTo>
                    <a:lnTo>
                      <a:pt x="6489" y="3406"/>
                    </a:lnTo>
                    <a:lnTo>
                      <a:pt x="6518" y="3211"/>
                    </a:lnTo>
                    <a:lnTo>
                      <a:pt x="6537" y="3026"/>
                    </a:lnTo>
                    <a:lnTo>
                      <a:pt x="6537" y="2832"/>
                    </a:lnTo>
                    <a:lnTo>
                      <a:pt x="6528" y="2637"/>
                    </a:lnTo>
                    <a:lnTo>
                      <a:pt x="6508" y="2443"/>
                    </a:lnTo>
                    <a:lnTo>
                      <a:pt x="6469" y="2248"/>
                    </a:lnTo>
                    <a:lnTo>
                      <a:pt x="6421" y="2053"/>
                    </a:lnTo>
                    <a:lnTo>
                      <a:pt x="6362" y="1869"/>
                    </a:lnTo>
                    <a:lnTo>
                      <a:pt x="6304" y="1674"/>
                    </a:lnTo>
                    <a:lnTo>
                      <a:pt x="6236" y="1499"/>
                    </a:lnTo>
                    <a:lnTo>
                      <a:pt x="6158" y="1324"/>
                    </a:lnTo>
                    <a:lnTo>
                      <a:pt x="6090" y="1149"/>
                    </a:lnTo>
                    <a:lnTo>
                      <a:pt x="5925" y="837"/>
                    </a:lnTo>
                    <a:lnTo>
                      <a:pt x="5779" y="555"/>
                    </a:lnTo>
                    <a:lnTo>
                      <a:pt x="5642" y="322"/>
                    </a:lnTo>
                    <a:lnTo>
                      <a:pt x="5526" y="147"/>
                    </a:lnTo>
                    <a:lnTo>
                      <a:pt x="541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6"/>
              <p:cNvSpPr/>
              <p:nvPr/>
            </p:nvSpPr>
            <p:spPr>
              <a:xfrm>
                <a:off x="7028500" y="2855050"/>
                <a:ext cx="252450" cy="1024150"/>
              </a:xfrm>
              <a:custGeom>
                <a:rect b="b" l="l" r="r" t="t"/>
                <a:pathLst>
                  <a:path extrusionOk="0" h="40966" w="10098">
                    <a:moveTo>
                      <a:pt x="10098" y="1"/>
                    </a:moveTo>
                    <a:lnTo>
                      <a:pt x="68" y="1285"/>
                    </a:lnTo>
                    <a:lnTo>
                      <a:pt x="29" y="10556"/>
                    </a:lnTo>
                    <a:lnTo>
                      <a:pt x="10" y="17297"/>
                    </a:lnTo>
                    <a:lnTo>
                      <a:pt x="0" y="21149"/>
                    </a:lnTo>
                    <a:lnTo>
                      <a:pt x="10" y="21509"/>
                    </a:lnTo>
                    <a:lnTo>
                      <a:pt x="39" y="21928"/>
                    </a:lnTo>
                    <a:lnTo>
                      <a:pt x="88" y="22404"/>
                    </a:lnTo>
                    <a:lnTo>
                      <a:pt x="146" y="22930"/>
                    </a:lnTo>
                    <a:lnTo>
                      <a:pt x="282" y="24136"/>
                    </a:lnTo>
                    <a:lnTo>
                      <a:pt x="438" y="25498"/>
                    </a:lnTo>
                    <a:lnTo>
                      <a:pt x="516" y="26247"/>
                    </a:lnTo>
                    <a:lnTo>
                      <a:pt x="594" y="27025"/>
                    </a:lnTo>
                    <a:lnTo>
                      <a:pt x="662" y="27832"/>
                    </a:lnTo>
                    <a:lnTo>
                      <a:pt x="710" y="28669"/>
                    </a:lnTo>
                    <a:lnTo>
                      <a:pt x="759" y="29525"/>
                    </a:lnTo>
                    <a:lnTo>
                      <a:pt x="788" y="30410"/>
                    </a:lnTo>
                    <a:lnTo>
                      <a:pt x="798" y="31305"/>
                    </a:lnTo>
                    <a:lnTo>
                      <a:pt x="778" y="32230"/>
                    </a:lnTo>
                    <a:lnTo>
                      <a:pt x="759" y="33154"/>
                    </a:lnTo>
                    <a:lnTo>
                      <a:pt x="749" y="34165"/>
                    </a:lnTo>
                    <a:lnTo>
                      <a:pt x="730" y="36364"/>
                    </a:lnTo>
                    <a:lnTo>
                      <a:pt x="730" y="38679"/>
                    </a:lnTo>
                    <a:lnTo>
                      <a:pt x="730" y="40965"/>
                    </a:lnTo>
                    <a:lnTo>
                      <a:pt x="6051" y="40965"/>
                    </a:lnTo>
                    <a:lnTo>
                      <a:pt x="6226" y="40206"/>
                    </a:lnTo>
                    <a:lnTo>
                      <a:pt x="6392" y="39419"/>
                    </a:lnTo>
                    <a:lnTo>
                      <a:pt x="6528" y="38621"/>
                    </a:lnTo>
                    <a:lnTo>
                      <a:pt x="6654" y="37813"/>
                    </a:lnTo>
                    <a:lnTo>
                      <a:pt x="6761" y="36987"/>
                    </a:lnTo>
                    <a:lnTo>
                      <a:pt x="6849" y="36169"/>
                    </a:lnTo>
                    <a:lnTo>
                      <a:pt x="6927" y="35352"/>
                    </a:lnTo>
                    <a:lnTo>
                      <a:pt x="6985" y="34545"/>
                    </a:lnTo>
                    <a:lnTo>
                      <a:pt x="7024" y="33757"/>
                    </a:lnTo>
                    <a:lnTo>
                      <a:pt x="7043" y="32988"/>
                    </a:lnTo>
                    <a:lnTo>
                      <a:pt x="7043" y="32239"/>
                    </a:lnTo>
                    <a:lnTo>
                      <a:pt x="7024" y="31529"/>
                    </a:lnTo>
                    <a:lnTo>
                      <a:pt x="6985" y="30858"/>
                    </a:lnTo>
                    <a:lnTo>
                      <a:pt x="6956" y="30537"/>
                    </a:lnTo>
                    <a:lnTo>
                      <a:pt x="6927" y="30226"/>
                    </a:lnTo>
                    <a:lnTo>
                      <a:pt x="6897" y="29934"/>
                    </a:lnTo>
                    <a:lnTo>
                      <a:pt x="6849" y="29642"/>
                    </a:lnTo>
                    <a:lnTo>
                      <a:pt x="6810" y="29379"/>
                    </a:lnTo>
                    <a:lnTo>
                      <a:pt x="6761" y="29117"/>
                    </a:lnTo>
                    <a:lnTo>
                      <a:pt x="6606" y="28368"/>
                    </a:lnTo>
                    <a:lnTo>
                      <a:pt x="6489" y="27725"/>
                    </a:lnTo>
                    <a:lnTo>
                      <a:pt x="6392" y="27171"/>
                    </a:lnTo>
                    <a:lnTo>
                      <a:pt x="6333" y="26694"/>
                    </a:lnTo>
                    <a:lnTo>
                      <a:pt x="6294" y="26276"/>
                    </a:lnTo>
                    <a:lnTo>
                      <a:pt x="6285" y="25906"/>
                    </a:lnTo>
                    <a:lnTo>
                      <a:pt x="6285" y="25566"/>
                    </a:lnTo>
                    <a:lnTo>
                      <a:pt x="6314" y="25245"/>
                    </a:lnTo>
                    <a:lnTo>
                      <a:pt x="6353" y="24924"/>
                    </a:lnTo>
                    <a:lnTo>
                      <a:pt x="6401" y="24583"/>
                    </a:lnTo>
                    <a:lnTo>
                      <a:pt x="6528" y="23815"/>
                    </a:lnTo>
                    <a:lnTo>
                      <a:pt x="6606" y="23358"/>
                    </a:lnTo>
                    <a:lnTo>
                      <a:pt x="6683" y="22823"/>
                    </a:lnTo>
                    <a:lnTo>
                      <a:pt x="6751" y="22210"/>
                    </a:lnTo>
                    <a:lnTo>
                      <a:pt x="6829" y="21480"/>
                    </a:lnTo>
                    <a:lnTo>
                      <a:pt x="6868" y="21101"/>
                    </a:lnTo>
                    <a:lnTo>
                      <a:pt x="6927" y="20721"/>
                    </a:lnTo>
                    <a:lnTo>
                      <a:pt x="6995" y="20352"/>
                    </a:lnTo>
                    <a:lnTo>
                      <a:pt x="7072" y="19982"/>
                    </a:lnTo>
                    <a:lnTo>
                      <a:pt x="7170" y="19603"/>
                    </a:lnTo>
                    <a:lnTo>
                      <a:pt x="7267" y="19223"/>
                    </a:lnTo>
                    <a:lnTo>
                      <a:pt x="7501" y="18435"/>
                    </a:lnTo>
                    <a:lnTo>
                      <a:pt x="8026" y="16713"/>
                    </a:lnTo>
                    <a:lnTo>
                      <a:pt x="8318" y="15741"/>
                    </a:lnTo>
                    <a:lnTo>
                      <a:pt x="8464" y="15206"/>
                    </a:lnTo>
                    <a:lnTo>
                      <a:pt x="8600" y="14651"/>
                    </a:lnTo>
                    <a:lnTo>
                      <a:pt x="8746" y="14067"/>
                    </a:lnTo>
                    <a:lnTo>
                      <a:pt x="8892" y="13445"/>
                    </a:lnTo>
                    <a:lnTo>
                      <a:pt x="9028" y="12793"/>
                    </a:lnTo>
                    <a:lnTo>
                      <a:pt x="9164" y="12102"/>
                    </a:lnTo>
                    <a:lnTo>
                      <a:pt x="9290" y="11373"/>
                    </a:lnTo>
                    <a:lnTo>
                      <a:pt x="9417" y="10594"/>
                    </a:lnTo>
                    <a:lnTo>
                      <a:pt x="9534" y="9777"/>
                    </a:lnTo>
                    <a:lnTo>
                      <a:pt x="9641" y="8912"/>
                    </a:lnTo>
                    <a:lnTo>
                      <a:pt x="9738" y="7997"/>
                    </a:lnTo>
                    <a:lnTo>
                      <a:pt x="9835" y="7034"/>
                    </a:lnTo>
                    <a:lnTo>
                      <a:pt x="9913" y="6013"/>
                    </a:lnTo>
                    <a:lnTo>
                      <a:pt x="9981" y="4933"/>
                    </a:lnTo>
                    <a:lnTo>
                      <a:pt x="10030" y="3795"/>
                    </a:lnTo>
                    <a:lnTo>
                      <a:pt x="10069" y="2598"/>
                    </a:lnTo>
                    <a:lnTo>
                      <a:pt x="10098" y="1333"/>
                    </a:lnTo>
                    <a:lnTo>
                      <a:pt x="1009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6"/>
              <p:cNvSpPr/>
              <p:nvPr/>
            </p:nvSpPr>
            <p:spPr>
              <a:xfrm>
                <a:off x="7206275" y="3039875"/>
                <a:ext cx="175600" cy="196300"/>
              </a:xfrm>
              <a:custGeom>
                <a:rect b="b" l="l" r="r" t="t"/>
                <a:pathLst>
                  <a:path extrusionOk="0" h="7852" w="7024">
                    <a:moveTo>
                      <a:pt x="3755" y="1"/>
                    </a:moveTo>
                    <a:lnTo>
                      <a:pt x="3609" y="11"/>
                    </a:lnTo>
                    <a:lnTo>
                      <a:pt x="3464" y="30"/>
                    </a:lnTo>
                    <a:lnTo>
                      <a:pt x="3318" y="69"/>
                    </a:lnTo>
                    <a:lnTo>
                      <a:pt x="3191" y="118"/>
                    </a:lnTo>
                    <a:lnTo>
                      <a:pt x="3065" y="186"/>
                    </a:lnTo>
                    <a:lnTo>
                      <a:pt x="2938" y="264"/>
                    </a:lnTo>
                    <a:lnTo>
                      <a:pt x="2831" y="351"/>
                    </a:lnTo>
                    <a:lnTo>
                      <a:pt x="2724" y="448"/>
                    </a:lnTo>
                    <a:lnTo>
                      <a:pt x="2617" y="546"/>
                    </a:lnTo>
                    <a:lnTo>
                      <a:pt x="2520" y="662"/>
                    </a:lnTo>
                    <a:lnTo>
                      <a:pt x="2432" y="770"/>
                    </a:lnTo>
                    <a:lnTo>
                      <a:pt x="2345" y="896"/>
                    </a:lnTo>
                    <a:lnTo>
                      <a:pt x="2199" y="1139"/>
                    </a:lnTo>
                    <a:lnTo>
                      <a:pt x="2072" y="1382"/>
                    </a:lnTo>
                    <a:lnTo>
                      <a:pt x="1956" y="1616"/>
                    </a:lnTo>
                    <a:lnTo>
                      <a:pt x="1878" y="1830"/>
                    </a:lnTo>
                    <a:lnTo>
                      <a:pt x="1810" y="2015"/>
                    </a:lnTo>
                    <a:lnTo>
                      <a:pt x="1761" y="2161"/>
                    </a:lnTo>
                    <a:lnTo>
                      <a:pt x="1722" y="2287"/>
                    </a:lnTo>
                    <a:lnTo>
                      <a:pt x="0" y="3610"/>
                    </a:lnTo>
                    <a:lnTo>
                      <a:pt x="59" y="3668"/>
                    </a:lnTo>
                    <a:lnTo>
                      <a:pt x="127" y="3737"/>
                    </a:lnTo>
                    <a:lnTo>
                      <a:pt x="214" y="3814"/>
                    </a:lnTo>
                    <a:lnTo>
                      <a:pt x="331" y="3902"/>
                    </a:lnTo>
                    <a:lnTo>
                      <a:pt x="458" y="3999"/>
                    </a:lnTo>
                    <a:lnTo>
                      <a:pt x="613" y="4087"/>
                    </a:lnTo>
                    <a:lnTo>
                      <a:pt x="779" y="4165"/>
                    </a:lnTo>
                    <a:lnTo>
                      <a:pt x="866" y="4194"/>
                    </a:lnTo>
                    <a:lnTo>
                      <a:pt x="963" y="4223"/>
                    </a:lnTo>
                    <a:lnTo>
                      <a:pt x="1061" y="4242"/>
                    </a:lnTo>
                    <a:lnTo>
                      <a:pt x="1158" y="4262"/>
                    </a:lnTo>
                    <a:lnTo>
                      <a:pt x="1362" y="4262"/>
                    </a:lnTo>
                    <a:lnTo>
                      <a:pt x="1469" y="4252"/>
                    </a:lnTo>
                    <a:lnTo>
                      <a:pt x="1576" y="4233"/>
                    </a:lnTo>
                    <a:lnTo>
                      <a:pt x="1683" y="4203"/>
                    </a:lnTo>
                    <a:lnTo>
                      <a:pt x="1800" y="4155"/>
                    </a:lnTo>
                    <a:lnTo>
                      <a:pt x="1917" y="4096"/>
                    </a:lnTo>
                    <a:lnTo>
                      <a:pt x="2024" y="4028"/>
                    </a:lnTo>
                    <a:lnTo>
                      <a:pt x="2141" y="3951"/>
                    </a:lnTo>
                    <a:lnTo>
                      <a:pt x="2257" y="3844"/>
                    </a:lnTo>
                    <a:lnTo>
                      <a:pt x="2374" y="3737"/>
                    </a:lnTo>
                    <a:lnTo>
                      <a:pt x="2491" y="3600"/>
                    </a:lnTo>
                    <a:lnTo>
                      <a:pt x="2491" y="3688"/>
                    </a:lnTo>
                    <a:lnTo>
                      <a:pt x="2500" y="3921"/>
                    </a:lnTo>
                    <a:lnTo>
                      <a:pt x="2491" y="4281"/>
                    </a:lnTo>
                    <a:lnTo>
                      <a:pt x="2481" y="4486"/>
                    </a:lnTo>
                    <a:lnTo>
                      <a:pt x="2462" y="4719"/>
                    </a:lnTo>
                    <a:lnTo>
                      <a:pt x="2432" y="4962"/>
                    </a:lnTo>
                    <a:lnTo>
                      <a:pt x="2393" y="5215"/>
                    </a:lnTo>
                    <a:lnTo>
                      <a:pt x="2335" y="5478"/>
                    </a:lnTo>
                    <a:lnTo>
                      <a:pt x="2277" y="5741"/>
                    </a:lnTo>
                    <a:lnTo>
                      <a:pt x="2189" y="6003"/>
                    </a:lnTo>
                    <a:lnTo>
                      <a:pt x="2092" y="6266"/>
                    </a:lnTo>
                    <a:lnTo>
                      <a:pt x="1975" y="6509"/>
                    </a:lnTo>
                    <a:lnTo>
                      <a:pt x="1917" y="6635"/>
                    </a:lnTo>
                    <a:lnTo>
                      <a:pt x="1839" y="6752"/>
                    </a:lnTo>
                    <a:lnTo>
                      <a:pt x="1771" y="6879"/>
                    </a:lnTo>
                    <a:lnTo>
                      <a:pt x="1722" y="7005"/>
                    </a:lnTo>
                    <a:lnTo>
                      <a:pt x="1713" y="7064"/>
                    </a:lnTo>
                    <a:lnTo>
                      <a:pt x="1703" y="7122"/>
                    </a:lnTo>
                    <a:lnTo>
                      <a:pt x="1703" y="7180"/>
                    </a:lnTo>
                    <a:lnTo>
                      <a:pt x="1713" y="7229"/>
                    </a:lnTo>
                    <a:lnTo>
                      <a:pt x="1722" y="7278"/>
                    </a:lnTo>
                    <a:lnTo>
                      <a:pt x="1742" y="7326"/>
                    </a:lnTo>
                    <a:lnTo>
                      <a:pt x="1771" y="7375"/>
                    </a:lnTo>
                    <a:lnTo>
                      <a:pt x="1800" y="7414"/>
                    </a:lnTo>
                    <a:lnTo>
                      <a:pt x="1868" y="7501"/>
                    </a:lnTo>
                    <a:lnTo>
                      <a:pt x="1965" y="7569"/>
                    </a:lnTo>
                    <a:lnTo>
                      <a:pt x="2082" y="7637"/>
                    </a:lnTo>
                    <a:lnTo>
                      <a:pt x="2209" y="7686"/>
                    </a:lnTo>
                    <a:lnTo>
                      <a:pt x="2355" y="7735"/>
                    </a:lnTo>
                    <a:lnTo>
                      <a:pt x="2510" y="7774"/>
                    </a:lnTo>
                    <a:lnTo>
                      <a:pt x="2685" y="7803"/>
                    </a:lnTo>
                    <a:lnTo>
                      <a:pt x="2870" y="7822"/>
                    </a:lnTo>
                    <a:lnTo>
                      <a:pt x="3065" y="7842"/>
                    </a:lnTo>
                    <a:lnTo>
                      <a:pt x="3259" y="7851"/>
                    </a:lnTo>
                    <a:lnTo>
                      <a:pt x="3473" y="7842"/>
                    </a:lnTo>
                    <a:lnTo>
                      <a:pt x="3687" y="7832"/>
                    </a:lnTo>
                    <a:lnTo>
                      <a:pt x="3901" y="7822"/>
                    </a:lnTo>
                    <a:lnTo>
                      <a:pt x="4125" y="7793"/>
                    </a:lnTo>
                    <a:lnTo>
                      <a:pt x="4339" y="7764"/>
                    </a:lnTo>
                    <a:lnTo>
                      <a:pt x="4563" y="7725"/>
                    </a:lnTo>
                    <a:lnTo>
                      <a:pt x="4777" y="7676"/>
                    </a:lnTo>
                    <a:lnTo>
                      <a:pt x="4991" y="7628"/>
                    </a:lnTo>
                    <a:lnTo>
                      <a:pt x="5205" y="7569"/>
                    </a:lnTo>
                    <a:lnTo>
                      <a:pt x="5409" y="7501"/>
                    </a:lnTo>
                    <a:lnTo>
                      <a:pt x="5604" y="7423"/>
                    </a:lnTo>
                    <a:lnTo>
                      <a:pt x="5789" y="7346"/>
                    </a:lnTo>
                    <a:lnTo>
                      <a:pt x="5964" y="7258"/>
                    </a:lnTo>
                    <a:lnTo>
                      <a:pt x="6129" y="7171"/>
                    </a:lnTo>
                    <a:lnTo>
                      <a:pt x="6285" y="7073"/>
                    </a:lnTo>
                    <a:lnTo>
                      <a:pt x="6421" y="6966"/>
                    </a:lnTo>
                    <a:lnTo>
                      <a:pt x="6489" y="6908"/>
                    </a:lnTo>
                    <a:lnTo>
                      <a:pt x="6547" y="6840"/>
                    </a:lnTo>
                    <a:lnTo>
                      <a:pt x="6596" y="6772"/>
                    </a:lnTo>
                    <a:lnTo>
                      <a:pt x="6635" y="6704"/>
                    </a:lnTo>
                    <a:lnTo>
                      <a:pt x="6674" y="6626"/>
                    </a:lnTo>
                    <a:lnTo>
                      <a:pt x="6703" y="6548"/>
                    </a:lnTo>
                    <a:lnTo>
                      <a:pt x="6732" y="6470"/>
                    </a:lnTo>
                    <a:lnTo>
                      <a:pt x="6752" y="6383"/>
                    </a:lnTo>
                    <a:lnTo>
                      <a:pt x="6781" y="6207"/>
                    </a:lnTo>
                    <a:lnTo>
                      <a:pt x="6791" y="6023"/>
                    </a:lnTo>
                    <a:lnTo>
                      <a:pt x="6791" y="5828"/>
                    </a:lnTo>
                    <a:lnTo>
                      <a:pt x="6781" y="5624"/>
                    </a:lnTo>
                    <a:lnTo>
                      <a:pt x="6752" y="5205"/>
                    </a:lnTo>
                    <a:lnTo>
                      <a:pt x="6742" y="4991"/>
                    </a:lnTo>
                    <a:lnTo>
                      <a:pt x="6732" y="4768"/>
                    </a:lnTo>
                    <a:lnTo>
                      <a:pt x="6742" y="4544"/>
                    </a:lnTo>
                    <a:lnTo>
                      <a:pt x="6761" y="4320"/>
                    </a:lnTo>
                    <a:lnTo>
                      <a:pt x="6791" y="4096"/>
                    </a:lnTo>
                    <a:lnTo>
                      <a:pt x="6849" y="3873"/>
                    </a:lnTo>
                    <a:lnTo>
                      <a:pt x="6888" y="3717"/>
                    </a:lnTo>
                    <a:lnTo>
                      <a:pt x="6927" y="3561"/>
                    </a:lnTo>
                    <a:lnTo>
                      <a:pt x="6956" y="3396"/>
                    </a:lnTo>
                    <a:lnTo>
                      <a:pt x="6985" y="3231"/>
                    </a:lnTo>
                    <a:lnTo>
                      <a:pt x="7005" y="3056"/>
                    </a:lnTo>
                    <a:lnTo>
                      <a:pt x="7014" y="2890"/>
                    </a:lnTo>
                    <a:lnTo>
                      <a:pt x="7024" y="2715"/>
                    </a:lnTo>
                    <a:lnTo>
                      <a:pt x="7024" y="2550"/>
                    </a:lnTo>
                    <a:lnTo>
                      <a:pt x="7014" y="2375"/>
                    </a:lnTo>
                    <a:lnTo>
                      <a:pt x="7005" y="2209"/>
                    </a:lnTo>
                    <a:lnTo>
                      <a:pt x="6975" y="2044"/>
                    </a:lnTo>
                    <a:lnTo>
                      <a:pt x="6946" y="1878"/>
                    </a:lnTo>
                    <a:lnTo>
                      <a:pt x="6907" y="1713"/>
                    </a:lnTo>
                    <a:lnTo>
                      <a:pt x="6859" y="1557"/>
                    </a:lnTo>
                    <a:lnTo>
                      <a:pt x="6810" y="1402"/>
                    </a:lnTo>
                    <a:lnTo>
                      <a:pt x="6742" y="1256"/>
                    </a:lnTo>
                    <a:lnTo>
                      <a:pt x="6674" y="1120"/>
                    </a:lnTo>
                    <a:lnTo>
                      <a:pt x="6596" y="984"/>
                    </a:lnTo>
                    <a:lnTo>
                      <a:pt x="6508" y="857"/>
                    </a:lnTo>
                    <a:lnTo>
                      <a:pt x="6401" y="731"/>
                    </a:lnTo>
                    <a:lnTo>
                      <a:pt x="6294" y="624"/>
                    </a:lnTo>
                    <a:lnTo>
                      <a:pt x="6178" y="517"/>
                    </a:lnTo>
                    <a:lnTo>
                      <a:pt x="6051" y="429"/>
                    </a:lnTo>
                    <a:lnTo>
                      <a:pt x="5915" y="351"/>
                    </a:lnTo>
                    <a:lnTo>
                      <a:pt x="5769" y="283"/>
                    </a:lnTo>
                    <a:lnTo>
                      <a:pt x="5613" y="225"/>
                    </a:lnTo>
                    <a:lnTo>
                      <a:pt x="5438" y="176"/>
                    </a:lnTo>
                    <a:lnTo>
                      <a:pt x="5263" y="147"/>
                    </a:lnTo>
                    <a:lnTo>
                      <a:pt x="5069" y="127"/>
                    </a:lnTo>
                    <a:lnTo>
                      <a:pt x="4864" y="127"/>
                    </a:lnTo>
                    <a:lnTo>
                      <a:pt x="4660" y="137"/>
                    </a:lnTo>
                    <a:lnTo>
                      <a:pt x="4427" y="166"/>
                    </a:lnTo>
                    <a:lnTo>
                      <a:pt x="4252" y="89"/>
                    </a:lnTo>
                    <a:lnTo>
                      <a:pt x="4076" y="40"/>
                    </a:lnTo>
                    <a:lnTo>
                      <a:pt x="3911" y="11"/>
                    </a:lnTo>
                    <a:lnTo>
                      <a:pt x="3755"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6"/>
              <p:cNvSpPr/>
              <p:nvPr/>
            </p:nvSpPr>
            <p:spPr>
              <a:xfrm>
                <a:off x="7314500" y="3140575"/>
                <a:ext cx="15825" cy="93400"/>
              </a:xfrm>
              <a:custGeom>
                <a:rect b="b" l="l" r="r" t="t"/>
                <a:pathLst>
                  <a:path extrusionOk="0" h="3736" w="633">
                    <a:moveTo>
                      <a:pt x="506" y="0"/>
                    </a:moveTo>
                    <a:lnTo>
                      <a:pt x="351" y="10"/>
                    </a:lnTo>
                    <a:lnTo>
                      <a:pt x="409" y="360"/>
                    </a:lnTo>
                    <a:lnTo>
                      <a:pt x="448" y="681"/>
                    </a:lnTo>
                    <a:lnTo>
                      <a:pt x="467" y="993"/>
                    </a:lnTo>
                    <a:lnTo>
                      <a:pt x="477" y="1294"/>
                    </a:lnTo>
                    <a:lnTo>
                      <a:pt x="477" y="1576"/>
                    </a:lnTo>
                    <a:lnTo>
                      <a:pt x="467" y="1849"/>
                    </a:lnTo>
                    <a:lnTo>
                      <a:pt x="448" y="2102"/>
                    </a:lnTo>
                    <a:lnTo>
                      <a:pt x="419" y="2335"/>
                    </a:lnTo>
                    <a:lnTo>
                      <a:pt x="380" y="2569"/>
                    </a:lnTo>
                    <a:lnTo>
                      <a:pt x="331" y="2773"/>
                    </a:lnTo>
                    <a:lnTo>
                      <a:pt x="282" y="2967"/>
                    </a:lnTo>
                    <a:lnTo>
                      <a:pt x="234" y="3152"/>
                    </a:lnTo>
                    <a:lnTo>
                      <a:pt x="175" y="3318"/>
                    </a:lnTo>
                    <a:lnTo>
                      <a:pt x="117" y="3473"/>
                    </a:lnTo>
                    <a:lnTo>
                      <a:pt x="0" y="3736"/>
                    </a:lnTo>
                    <a:lnTo>
                      <a:pt x="282" y="3687"/>
                    </a:lnTo>
                    <a:lnTo>
                      <a:pt x="341" y="3532"/>
                    </a:lnTo>
                    <a:lnTo>
                      <a:pt x="389" y="3376"/>
                    </a:lnTo>
                    <a:lnTo>
                      <a:pt x="467" y="3055"/>
                    </a:lnTo>
                    <a:lnTo>
                      <a:pt x="535" y="2744"/>
                    </a:lnTo>
                    <a:lnTo>
                      <a:pt x="574" y="2423"/>
                    </a:lnTo>
                    <a:lnTo>
                      <a:pt x="603" y="2111"/>
                    </a:lnTo>
                    <a:lnTo>
                      <a:pt x="623" y="1800"/>
                    </a:lnTo>
                    <a:lnTo>
                      <a:pt x="633" y="1508"/>
                    </a:lnTo>
                    <a:lnTo>
                      <a:pt x="623" y="1236"/>
                    </a:lnTo>
                    <a:lnTo>
                      <a:pt x="613" y="973"/>
                    </a:lnTo>
                    <a:lnTo>
                      <a:pt x="603" y="740"/>
                    </a:lnTo>
                    <a:lnTo>
                      <a:pt x="565" y="351"/>
                    </a:lnTo>
                    <a:lnTo>
                      <a:pt x="526" y="98"/>
                    </a:lnTo>
                    <a:lnTo>
                      <a:pt x="506"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6"/>
              <p:cNvSpPr/>
              <p:nvPr/>
            </p:nvSpPr>
            <p:spPr>
              <a:xfrm>
                <a:off x="7348050" y="3141300"/>
                <a:ext cx="9275" cy="83450"/>
              </a:xfrm>
              <a:custGeom>
                <a:rect b="b" l="l" r="r" t="t"/>
                <a:pathLst>
                  <a:path extrusionOk="0" h="3338" w="371">
                    <a:moveTo>
                      <a:pt x="11" y="1"/>
                    </a:moveTo>
                    <a:lnTo>
                      <a:pt x="59" y="292"/>
                    </a:lnTo>
                    <a:lnTo>
                      <a:pt x="98" y="565"/>
                    </a:lnTo>
                    <a:lnTo>
                      <a:pt x="127" y="837"/>
                    </a:lnTo>
                    <a:lnTo>
                      <a:pt x="147" y="1100"/>
                    </a:lnTo>
                    <a:lnTo>
                      <a:pt x="166" y="1343"/>
                    </a:lnTo>
                    <a:lnTo>
                      <a:pt x="166" y="1586"/>
                    </a:lnTo>
                    <a:lnTo>
                      <a:pt x="166" y="1820"/>
                    </a:lnTo>
                    <a:lnTo>
                      <a:pt x="166" y="2034"/>
                    </a:lnTo>
                    <a:lnTo>
                      <a:pt x="137" y="2442"/>
                    </a:lnTo>
                    <a:lnTo>
                      <a:pt x="98" y="2792"/>
                    </a:lnTo>
                    <a:lnTo>
                      <a:pt x="49" y="3094"/>
                    </a:lnTo>
                    <a:lnTo>
                      <a:pt x="1" y="3337"/>
                    </a:lnTo>
                    <a:lnTo>
                      <a:pt x="1" y="3337"/>
                    </a:lnTo>
                    <a:lnTo>
                      <a:pt x="137" y="3279"/>
                    </a:lnTo>
                    <a:lnTo>
                      <a:pt x="273" y="3221"/>
                    </a:lnTo>
                    <a:lnTo>
                      <a:pt x="312" y="2958"/>
                    </a:lnTo>
                    <a:lnTo>
                      <a:pt x="351" y="2685"/>
                    </a:lnTo>
                    <a:lnTo>
                      <a:pt x="361" y="2413"/>
                    </a:lnTo>
                    <a:lnTo>
                      <a:pt x="370" y="2131"/>
                    </a:lnTo>
                    <a:lnTo>
                      <a:pt x="370" y="1859"/>
                    </a:lnTo>
                    <a:lnTo>
                      <a:pt x="361" y="1596"/>
                    </a:lnTo>
                    <a:lnTo>
                      <a:pt x="351" y="1333"/>
                    </a:lnTo>
                    <a:lnTo>
                      <a:pt x="332" y="1090"/>
                    </a:lnTo>
                    <a:lnTo>
                      <a:pt x="283" y="652"/>
                    </a:lnTo>
                    <a:lnTo>
                      <a:pt x="234" y="302"/>
                    </a:lnTo>
                    <a:lnTo>
                      <a:pt x="176"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6"/>
              <p:cNvSpPr/>
              <p:nvPr/>
            </p:nvSpPr>
            <p:spPr>
              <a:xfrm>
                <a:off x="7271200" y="3140325"/>
                <a:ext cx="27525" cy="95375"/>
              </a:xfrm>
              <a:custGeom>
                <a:rect b="b" l="l" r="r" t="t"/>
                <a:pathLst>
                  <a:path extrusionOk="0" h="3815" w="1101">
                    <a:moveTo>
                      <a:pt x="1003" y="1"/>
                    </a:moveTo>
                    <a:lnTo>
                      <a:pt x="896" y="20"/>
                    </a:lnTo>
                    <a:lnTo>
                      <a:pt x="915" y="351"/>
                    </a:lnTo>
                    <a:lnTo>
                      <a:pt x="915" y="672"/>
                    </a:lnTo>
                    <a:lnTo>
                      <a:pt x="905" y="983"/>
                    </a:lnTo>
                    <a:lnTo>
                      <a:pt x="876" y="1285"/>
                    </a:lnTo>
                    <a:lnTo>
                      <a:pt x="847" y="1567"/>
                    </a:lnTo>
                    <a:lnTo>
                      <a:pt x="798" y="1830"/>
                    </a:lnTo>
                    <a:lnTo>
                      <a:pt x="740" y="2092"/>
                    </a:lnTo>
                    <a:lnTo>
                      <a:pt x="672" y="2335"/>
                    </a:lnTo>
                    <a:lnTo>
                      <a:pt x="594" y="2559"/>
                    </a:lnTo>
                    <a:lnTo>
                      <a:pt x="516" y="2773"/>
                    </a:lnTo>
                    <a:lnTo>
                      <a:pt x="429" y="2977"/>
                    </a:lnTo>
                    <a:lnTo>
                      <a:pt x="351" y="3162"/>
                    </a:lnTo>
                    <a:lnTo>
                      <a:pt x="263" y="3337"/>
                    </a:lnTo>
                    <a:lnTo>
                      <a:pt x="176" y="3493"/>
                    </a:lnTo>
                    <a:lnTo>
                      <a:pt x="1" y="3775"/>
                    </a:lnTo>
                    <a:lnTo>
                      <a:pt x="186" y="3795"/>
                    </a:lnTo>
                    <a:lnTo>
                      <a:pt x="380" y="3814"/>
                    </a:lnTo>
                    <a:lnTo>
                      <a:pt x="477" y="3649"/>
                    </a:lnTo>
                    <a:lnTo>
                      <a:pt x="565" y="3483"/>
                    </a:lnTo>
                    <a:lnTo>
                      <a:pt x="643" y="3318"/>
                    </a:lnTo>
                    <a:lnTo>
                      <a:pt x="721" y="3153"/>
                    </a:lnTo>
                    <a:lnTo>
                      <a:pt x="779" y="2987"/>
                    </a:lnTo>
                    <a:lnTo>
                      <a:pt x="837" y="2822"/>
                    </a:lnTo>
                    <a:lnTo>
                      <a:pt x="886" y="2656"/>
                    </a:lnTo>
                    <a:lnTo>
                      <a:pt x="935" y="2491"/>
                    </a:lnTo>
                    <a:lnTo>
                      <a:pt x="1003" y="2160"/>
                    </a:lnTo>
                    <a:lnTo>
                      <a:pt x="1051" y="1849"/>
                    </a:lnTo>
                    <a:lnTo>
                      <a:pt x="1081" y="1547"/>
                    </a:lnTo>
                    <a:lnTo>
                      <a:pt x="1100" y="1256"/>
                    </a:lnTo>
                    <a:lnTo>
                      <a:pt x="1100" y="993"/>
                    </a:lnTo>
                    <a:lnTo>
                      <a:pt x="1090" y="750"/>
                    </a:lnTo>
                    <a:lnTo>
                      <a:pt x="1081" y="536"/>
                    </a:lnTo>
                    <a:lnTo>
                      <a:pt x="1061" y="361"/>
                    </a:lnTo>
                    <a:lnTo>
                      <a:pt x="1022" y="98"/>
                    </a:lnTo>
                    <a:lnTo>
                      <a:pt x="1003"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6"/>
              <p:cNvSpPr/>
              <p:nvPr/>
            </p:nvSpPr>
            <p:spPr>
              <a:xfrm>
                <a:off x="6644250" y="3039875"/>
                <a:ext cx="175350" cy="196300"/>
              </a:xfrm>
              <a:custGeom>
                <a:rect b="b" l="l" r="r" t="t"/>
                <a:pathLst>
                  <a:path extrusionOk="0" h="7852" w="7014">
                    <a:moveTo>
                      <a:pt x="3269" y="1"/>
                    </a:moveTo>
                    <a:lnTo>
                      <a:pt x="3103" y="11"/>
                    </a:lnTo>
                    <a:lnTo>
                      <a:pt x="2938" y="40"/>
                    </a:lnTo>
                    <a:lnTo>
                      <a:pt x="2772" y="89"/>
                    </a:lnTo>
                    <a:lnTo>
                      <a:pt x="2588" y="166"/>
                    </a:lnTo>
                    <a:lnTo>
                      <a:pt x="2364" y="137"/>
                    </a:lnTo>
                    <a:lnTo>
                      <a:pt x="2150" y="127"/>
                    </a:lnTo>
                    <a:lnTo>
                      <a:pt x="1955" y="127"/>
                    </a:lnTo>
                    <a:lnTo>
                      <a:pt x="1761" y="147"/>
                    </a:lnTo>
                    <a:lnTo>
                      <a:pt x="1576" y="176"/>
                    </a:lnTo>
                    <a:lnTo>
                      <a:pt x="1411" y="225"/>
                    </a:lnTo>
                    <a:lnTo>
                      <a:pt x="1255" y="283"/>
                    </a:lnTo>
                    <a:lnTo>
                      <a:pt x="1109" y="351"/>
                    </a:lnTo>
                    <a:lnTo>
                      <a:pt x="973" y="429"/>
                    </a:lnTo>
                    <a:lnTo>
                      <a:pt x="837" y="517"/>
                    </a:lnTo>
                    <a:lnTo>
                      <a:pt x="720" y="624"/>
                    </a:lnTo>
                    <a:lnTo>
                      <a:pt x="613" y="731"/>
                    </a:lnTo>
                    <a:lnTo>
                      <a:pt x="516" y="857"/>
                    </a:lnTo>
                    <a:lnTo>
                      <a:pt x="428" y="984"/>
                    </a:lnTo>
                    <a:lnTo>
                      <a:pt x="350" y="1120"/>
                    </a:lnTo>
                    <a:lnTo>
                      <a:pt x="272" y="1256"/>
                    </a:lnTo>
                    <a:lnTo>
                      <a:pt x="214" y="1402"/>
                    </a:lnTo>
                    <a:lnTo>
                      <a:pt x="156" y="1557"/>
                    </a:lnTo>
                    <a:lnTo>
                      <a:pt x="117" y="1713"/>
                    </a:lnTo>
                    <a:lnTo>
                      <a:pt x="78" y="1878"/>
                    </a:lnTo>
                    <a:lnTo>
                      <a:pt x="39" y="2044"/>
                    </a:lnTo>
                    <a:lnTo>
                      <a:pt x="19" y="2209"/>
                    </a:lnTo>
                    <a:lnTo>
                      <a:pt x="10" y="2375"/>
                    </a:lnTo>
                    <a:lnTo>
                      <a:pt x="0" y="2550"/>
                    </a:lnTo>
                    <a:lnTo>
                      <a:pt x="0" y="2715"/>
                    </a:lnTo>
                    <a:lnTo>
                      <a:pt x="0" y="2890"/>
                    </a:lnTo>
                    <a:lnTo>
                      <a:pt x="19" y="3056"/>
                    </a:lnTo>
                    <a:lnTo>
                      <a:pt x="39" y="3231"/>
                    </a:lnTo>
                    <a:lnTo>
                      <a:pt x="58" y="3396"/>
                    </a:lnTo>
                    <a:lnTo>
                      <a:pt x="97" y="3561"/>
                    </a:lnTo>
                    <a:lnTo>
                      <a:pt x="126" y="3717"/>
                    </a:lnTo>
                    <a:lnTo>
                      <a:pt x="175" y="3873"/>
                    </a:lnTo>
                    <a:lnTo>
                      <a:pt x="233" y="4096"/>
                    </a:lnTo>
                    <a:lnTo>
                      <a:pt x="263" y="4320"/>
                    </a:lnTo>
                    <a:lnTo>
                      <a:pt x="282" y="4544"/>
                    </a:lnTo>
                    <a:lnTo>
                      <a:pt x="282" y="4768"/>
                    </a:lnTo>
                    <a:lnTo>
                      <a:pt x="282" y="4991"/>
                    </a:lnTo>
                    <a:lnTo>
                      <a:pt x="272" y="5205"/>
                    </a:lnTo>
                    <a:lnTo>
                      <a:pt x="243" y="5624"/>
                    </a:lnTo>
                    <a:lnTo>
                      <a:pt x="233" y="5828"/>
                    </a:lnTo>
                    <a:lnTo>
                      <a:pt x="233" y="6023"/>
                    </a:lnTo>
                    <a:lnTo>
                      <a:pt x="243" y="6207"/>
                    </a:lnTo>
                    <a:lnTo>
                      <a:pt x="272" y="6383"/>
                    </a:lnTo>
                    <a:lnTo>
                      <a:pt x="292" y="6470"/>
                    </a:lnTo>
                    <a:lnTo>
                      <a:pt x="321" y="6548"/>
                    </a:lnTo>
                    <a:lnTo>
                      <a:pt x="350" y="6626"/>
                    </a:lnTo>
                    <a:lnTo>
                      <a:pt x="389" y="6704"/>
                    </a:lnTo>
                    <a:lnTo>
                      <a:pt x="428" y="6772"/>
                    </a:lnTo>
                    <a:lnTo>
                      <a:pt x="477" y="6840"/>
                    </a:lnTo>
                    <a:lnTo>
                      <a:pt x="535" y="6908"/>
                    </a:lnTo>
                    <a:lnTo>
                      <a:pt x="603" y="6966"/>
                    </a:lnTo>
                    <a:lnTo>
                      <a:pt x="739" y="7073"/>
                    </a:lnTo>
                    <a:lnTo>
                      <a:pt x="885" y="7171"/>
                    </a:lnTo>
                    <a:lnTo>
                      <a:pt x="1051" y="7258"/>
                    </a:lnTo>
                    <a:lnTo>
                      <a:pt x="1226" y="7346"/>
                    </a:lnTo>
                    <a:lnTo>
                      <a:pt x="1420" y="7423"/>
                    </a:lnTo>
                    <a:lnTo>
                      <a:pt x="1615" y="7501"/>
                    </a:lnTo>
                    <a:lnTo>
                      <a:pt x="1819" y="7569"/>
                    </a:lnTo>
                    <a:lnTo>
                      <a:pt x="2023" y="7628"/>
                    </a:lnTo>
                    <a:lnTo>
                      <a:pt x="2237" y="7676"/>
                    </a:lnTo>
                    <a:lnTo>
                      <a:pt x="2461" y="7725"/>
                    </a:lnTo>
                    <a:lnTo>
                      <a:pt x="2675" y="7764"/>
                    </a:lnTo>
                    <a:lnTo>
                      <a:pt x="2899" y="7793"/>
                    </a:lnTo>
                    <a:lnTo>
                      <a:pt x="3123" y="7822"/>
                    </a:lnTo>
                    <a:lnTo>
                      <a:pt x="3337" y="7832"/>
                    </a:lnTo>
                    <a:lnTo>
                      <a:pt x="3551" y="7842"/>
                    </a:lnTo>
                    <a:lnTo>
                      <a:pt x="3755" y="7851"/>
                    </a:lnTo>
                    <a:lnTo>
                      <a:pt x="3959" y="7842"/>
                    </a:lnTo>
                    <a:lnTo>
                      <a:pt x="4154" y="7822"/>
                    </a:lnTo>
                    <a:lnTo>
                      <a:pt x="4339" y="7803"/>
                    </a:lnTo>
                    <a:lnTo>
                      <a:pt x="4504" y="7774"/>
                    </a:lnTo>
                    <a:lnTo>
                      <a:pt x="4669" y="7735"/>
                    </a:lnTo>
                    <a:lnTo>
                      <a:pt x="4815" y="7686"/>
                    </a:lnTo>
                    <a:lnTo>
                      <a:pt x="4942" y="7637"/>
                    </a:lnTo>
                    <a:lnTo>
                      <a:pt x="5059" y="7569"/>
                    </a:lnTo>
                    <a:lnTo>
                      <a:pt x="5146" y="7501"/>
                    </a:lnTo>
                    <a:lnTo>
                      <a:pt x="5224" y="7414"/>
                    </a:lnTo>
                    <a:lnTo>
                      <a:pt x="5253" y="7375"/>
                    </a:lnTo>
                    <a:lnTo>
                      <a:pt x="5282" y="7326"/>
                    </a:lnTo>
                    <a:lnTo>
                      <a:pt x="5292" y="7278"/>
                    </a:lnTo>
                    <a:lnTo>
                      <a:pt x="5312" y="7229"/>
                    </a:lnTo>
                    <a:lnTo>
                      <a:pt x="5312" y="7180"/>
                    </a:lnTo>
                    <a:lnTo>
                      <a:pt x="5312" y="7122"/>
                    </a:lnTo>
                    <a:lnTo>
                      <a:pt x="5312" y="7064"/>
                    </a:lnTo>
                    <a:lnTo>
                      <a:pt x="5302" y="7005"/>
                    </a:lnTo>
                    <a:lnTo>
                      <a:pt x="5253" y="6879"/>
                    </a:lnTo>
                    <a:lnTo>
                      <a:pt x="5175" y="6752"/>
                    </a:lnTo>
                    <a:lnTo>
                      <a:pt x="5107" y="6635"/>
                    </a:lnTo>
                    <a:lnTo>
                      <a:pt x="5039" y="6509"/>
                    </a:lnTo>
                    <a:lnTo>
                      <a:pt x="4922" y="6266"/>
                    </a:lnTo>
                    <a:lnTo>
                      <a:pt x="4825" y="6003"/>
                    </a:lnTo>
                    <a:lnTo>
                      <a:pt x="4747" y="5741"/>
                    </a:lnTo>
                    <a:lnTo>
                      <a:pt x="4679" y="5478"/>
                    </a:lnTo>
                    <a:lnTo>
                      <a:pt x="4631" y="5215"/>
                    </a:lnTo>
                    <a:lnTo>
                      <a:pt x="4592" y="4962"/>
                    </a:lnTo>
                    <a:lnTo>
                      <a:pt x="4562" y="4719"/>
                    </a:lnTo>
                    <a:lnTo>
                      <a:pt x="4543" y="4486"/>
                    </a:lnTo>
                    <a:lnTo>
                      <a:pt x="4533" y="4281"/>
                    </a:lnTo>
                    <a:lnTo>
                      <a:pt x="4524" y="3921"/>
                    </a:lnTo>
                    <a:lnTo>
                      <a:pt x="4524" y="3688"/>
                    </a:lnTo>
                    <a:lnTo>
                      <a:pt x="4533" y="3600"/>
                    </a:lnTo>
                    <a:lnTo>
                      <a:pt x="4650" y="3737"/>
                    </a:lnTo>
                    <a:lnTo>
                      <a:pt x="4767" y="3844"/>
                    </a:lnTo>
                    <a:lnTo>
                      <a:pt x="4883" y="3951"/>
                    </a:lnTo>
                    <a:lnTo>
                      <a:pt x="4990" y="4028"/>
                    </a:lnTo>
                    <a:lnTo>
                      <a:pt x="5107" y="4096"/>
                    </a:lnTo>
                    <a:lnTo>
                      <a:pt x="5224" y="4155"/>
                    </a:lnTo>
                    <a:lnTo>
                      <a:pt x="5331" y="4203"/>
                    </a:lnTo>
                    <a:lnTo>
                      <a:pt x="5448" y="4233"/>
                    </a:lnTo>
                    <a:lnTo>
                      <a:pt x="5555" y="4252"/>
                    </a:lnTo>
                    <a:lnTo>
                      <a:pt x="5662" y="4262"/>
                    </a:lnTo>
                    <a:lnTo>
                      <a:pt x="5866" y="4262"/>
                    </a:lnTo>
                    <a:lnTo>
                      <a:pt x="5963" y="4242"/>
                    </a:lnTo>
                    <a:lnTo>
                      <a:pt x="6061" y="4223"/>
                    </a:lnTo>
                    <a:lnTo>
                      <a:pt x="6148" y="4194"/>
                    </a:lnTo>
                    <a:lnTo>
                      <a:pt x="6245" y="4165"/>
                    </a:lnTo>
                    <a:lnTo>
                      <a:pt x="6411" y="4087"/>
                    </a:lnTo>
                    <a:lnTo>
                      <a:pt x="6557" y="3999"/>
                    </a:lnTo>
                    <a:lnTo>
                      <a:pt x="6693" y="3902"/>
                    </a:lnTo>
                    <a:lnTo>
                      <a:pt x="6800" y="3814"/>
                    </a:lnTo>
                    <a:lnTo>
                      <a:pt x="6897" y="3737"/>
                    </a:lnTo>
                    <a:lnTo>
                      <a:pt x="6965" y="3668"/>
                    </a:lnTo>
                    <a:lnTo>
                      <a:pt x="7014" y="3610"/>
                    </a:lnTo>
                    <a:lnTo>
                      <a:pt x="5302" y="2287"/>
                    </a:lnTo>
                    <a:lnTo>
                      <a:pt x="5263" y="2161"/>
                    </a:lnTo>
                    <a:lnTo>
                      <a:pt x="5214" y="2015"/>
                    </a:lnTo>
                    <a:lnTo>
                      <a:pt x="5146" y="1830"/>
                    </a:lnTo>
                    <a:lnTo>
                      <a:pt x="5059" y="1616"/>
                    </a:lnTo>
                    <a:lnTo>
                      <a:pt x="4952" y="1382"/>
                    </a:lnTo>
                    <a:lnTo>
                      <a:pt x="4825" y="1139"/>
                    </a:lnTo>
                    <a:lnTo>
                      <a:pt x="4669" y="896"/>
                    </a:lnTo>
                    <a:lnTo>
                      <a:pt x="4592" y="770"/>
                    </a:lnTo>
                    <a:lnTo>
                      <a:pt x="4494" y="662"/>
                    </a:lnTo>
                    <a:lnTo>
                      <a:pt x="4397" y="546"/>
                    </a:lnTo>
                    <a:lnTo>
                      <a:pt x="4300" y="448"/>
                    </a:lnTo>
                    <a:lnTo>
                      <a:pt x="4193" y="351"/>
                    </a:lnTo>
                    <a:lnTo>
                      <a:pt x="4076" y="264"/>
                    </a:lnTo>
                    <a:lnTo>
                      <a:pt x="3959" y="186"/>
                    </a:lnTo>
                    <a:lnTo>
                      <a:pt x="3833" y="118"/>
                    </a:lnTo>
                    <a:lnTo>
                      <a:pt x="3697" y="69"/>
                    </a:lnTo>
                    <a:lnTo>
                      <a:pt x="3560" y="30"/>
                    </a:lnTo>
                    <a:lnTo>
                      <a:pt x="3415" y="11"/>
                    </a:lnTo>
                    <a:lnTo>
                      <a:pt x="3269" y="1"/>
                    </a:lnTo>
                    <a:close/>
                  </a:path>
                </a:pathLst>
              </a:custGeom>
              <a:solidFill>
                <a:srgbClr val="D799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6"/>
              <p:cNvSpPr/>
              <p:nvPr/>
            </p:nvSpPr>
            <p:spPr>
              <a:xfrm>
                <a:off x="6695800" y="3140575"/>
                <a:ext cx="15825" cy="93400"/>
              </a:xfrm>
              <a:custGeom>
                <a:rect b="b" l="l" r="r" t="t"/>
                <a:pathLst>
                  <a:path extrusionOk="0" h="3736" w="633">
                    <a:moveTo>
                      <a:pt x="117" y="0"/>
                    </a:moveTo>
                    <a:lnTo>
                      <a:pt x="107" y="98"/>
                    </a:lnTo>
                    <a:lnTo>
                      <a:pt x="68" y="351"/>
                    </a:lnTo>
                    <a:lnTo>
                      <a:pt x="30" y="740"/>
                    </a:lnTo>
                    <a:lnTo>
                      <a:pt x="20" y="973"/>
                    </a:lnTo>
                    <a:lnTo>
                      <a:pt x="0" y="1236"/>
                    </a:lnTo>
                    <a:lnTo>
                      <a:pt x="0" y="1508"/>
                    </a:lnTo>
                    <a:lnTo>
                      <a:pt x="10" y="1800"/>
                    </a:lnTo>
                    <a:lnTo>
                      <a:pt x="20" y="2111"/>
                    </a:lnTo>
                    <a:lnTo>
                      <a:pt x="59" y="2423"/>
                    </a:lnTo>
                    <a:lnTo>
                      <a:pt x="98" y="2744"/>
                    </a:lnTo>
                    <a:lnTo>
                      <a:pt x="166" y="3055"/>
                    </a:lnTo>
                    <a:lnTo>
                      <a:pt x="244" y="3376"/>
                    </a:lnTo>
                    <a:lnTo>
                      <a:pt x="292" y="3532"/>
                    </a:lnTo>
                    <a:lnTo>
                      <a:pt x="351" y="3687"/>
                    </a:lnTo>
                    <a:lnTo>
                      <a:pt x="633" y="3736"/>
                    </a:lnTo>
                    <a:lnTo>
                      <a:pt x="516" y="3473"/>
                    </a:lnTo>
                    <a:lnTo>
                      <a:pt x="458" y="3318"/>
                    </a:lnTo>
                    <a:lnTo>
                      <a:pt x="399" y="3152"/>
                    </a:lnTo>
                    <a:lnTo>
                      <a:pt x="341" y="2967"/>
                    </a:lnTo>
                    <a:lnTo>
                      <a:pt x="292" y="2773"/>
                    </a:lnTo>
                    <a:lnTo>
                      <a:pt x="253" y="2569"/>
                    </a:lnTo>
                    <a:lnTo>
                      <a:pt x="214" y="2335"/>
                    </a:lnTo>
                    <a:lnTo>
                      <a:pt x="185" y="2102"/>
                    </a:lnTo>
                    <a:lnTo>
                      <a:pt x="166" y="1849"/>
                    </a:lnTo>
                    <a:lnTo>
                      <a:pt x="156" y="1576"/>
                    </a:lnTo>
                    <a:lnTo>
                      <a:pt x="146" y="1294"/>
                    </a:lnTo>
                    <a:lnTo>
                      <a:pt x="166" y="993"/>
                    </a:lnTo>
                    <a:lnTo>
                      <a:pt x="185" y="681"/>
                    </a:lnTo>
                    <a:lnTo>
                      <a:pt x="224" y="360"/>
                    </a:lnTo>
                    <a:lnTo>
                      <a:pt x="273" y="10"/>
                    </a:lnTo>
                    <a:lnTo>
                      <a:pt x="117" y="0"/>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6"/>
              <p:cNvSpPr/>
              <p:nvPr/>
            </p:nvSpPr>
            <p:spPr>
              <a:xfrm>
                <a:off x="6668800" y="3141300"/>
                <a:ext cx="9025" cy="83450"/>
              </a:xfrm>
              <a:custGeom>
                <a:rect b="b" l="l" r="r" t="t"/>
                <a:pathLst>
                  <a:path extrusionOk="0" h="3338" w="361">
                    <a:moveTo>
                      <a:pt x="185" y="1"/>
                    </a:moveTo>
                    <a:lnTo>
                      <a:pt x="137" y="302"/>
                    </a:lnTo>
                    <a:lnTo>
                      <a:pt x="88" y="652"/>
                    </a:lnTo>
                    <a:lnTo>
                      <a:pt x="39" y="1090"/>
                    </a:lnTo>
                    <a:lnTo>
                      <a:pt x="20" y="1333"/>
                    </a:lnTo>
                    <a:lnTo>
                      <a:pt x="10" y="1596"/>
                    </a:lnTo>
                    <a:lnTo>
                      <a:pt x="1" y="1859"/>
                    </a:lnTo>
                    <a:lnTo>
                      <a:pt x="1" y="2131"/>
                    </a:lnTo>
                    <a:lnTo>
                      <a:pt x="1" y="2413"/>
                    </a:lnTo>
                    <a:lnTo>
                      <a:pt x="20" y="2685"/>
                    </a:lnTo>
                    <a:lnTo>
                      <a:pt x="49" y="2958"/>
                    </a:lnTo>
                    <a:lnTo>
                      <a:pt x="98" y="3221"/>
                    </a:lnTo>
                    <a:lnTo>
                      <a:pt x="224" y="3279"/>
                    </a:lnTo>
                    <a:lnTo>
                      <a:pt x="360" y="3337"/>
                    </a:lnTo>
                    <a:lnTo>
                      <a:pt x="360" y="3337"/>
                    </a:lnTo>
                    <a:lnTo>
                      <a:pt x="312" y="3094"/>
                    </a:lnTo>
                    <a:lnTo>
                      <a:pt x="273" y="2792"/>
                    </a:lnTo>
                    <a:lnTo>
                      <a:pt x="234" y="2442"/>
                    </a:lnTo>
                    <a:lnTo>
                      <a:pt x="205" y="2034"/>
                    </a:lnTo>
                    <a:lnTo>
                      <a:pt x="195" y="1820"/>
                    </a:lnTo>
                    <a:lnTo>
                      <a:pt x="195" y="1586"/>
                    </a:lnTo>
                    <a:lnTo>
                      <a:pt x="205" y="1343"/>
                    </a:lnTo>
                    <a:lnTo>
                      <a:pt x="215" y="1100"/>
                    </a:lnTo>
                    <a:lnTo>
                      <a:pt x="244" y="837"/>
                    </a:lnTo>
                    <a:lnTo>
                      <a:pt x="273" y="565"/>
                    </a:lnTo>
                    <a:lnTo>
                      <a:pt x="312" y="292"/>
                    </a:lnTo>
                    <a:lnTo>
                      <a:pt x="360"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6"/>
              <p:cNvSpPr/>
              <p:nvPr/>
            </p:nvSpPr>
            <p:spPr>
              <a:xfrm>
                <a:off x="6727400" y="3140325"/>
                <a:ext cx="27525" cy="95375"/>
              </a:xfrm>
              <a:custGeom>
                <a:rect b="b" l="l" r="r" t="t"/>
                <a:pathLst>
                  <a:path extrusionOk="0" h="3815" w="1101">
                    <a:moveTo>
                      <a:pt x="89" y="1"/>
                    </a:moveTo>
                    <a:lnTo>
                      <a:pt x="69" y="98"/>
                    </a:lnTo>
                    <a:lnTo>
                      <a:pt x="40" y="361"/>
                    </a:lnTo>
                    <a:lnTo>
                      <a:pt x="20" y="536"/>
                    </a:lnTo>
                    <a:lnTo>
                      <a:pt x="1" y="750"/>
                    </a:lnTo>
                    <a:lnTo>
                      <a:pt x="1" y="993"/>
                    </a:lnTo>
                    <a:lnTo>
                      <a:pt x="1" y="1256"/>
                    </a:lnTo>
                    <a:lnTo>
                      <a:pt x="11" y="1547"/>
                    </a:lnTo>
                    <a:lnTo>
                      <a:pt x="50" y="1849"/>
                    </a:lnTo>
                    <a:lnTo>
                      <a:pt x="98" y="2160"/>
                    </a:lnTo>
                    <a:lnTo>
                      <a:pt x="166" y="2491"/>
                    </a:lnTo>
                    <a:lnTo>
                      <a:pt x="205" y="2656"/>
                    </a:lnTo>
                    <a:lnTo>
                      <a:pt x="264" y="2822"/>
                    </a:lnTo>
                    <a:lnTo>
                      <a:pt x="312" y="2987"/>
                    </a:lnTo>
                    <a:lnTo>
                      <a:pt x="380" y="3153"/>
                    </a:lnTo>
                    <a:lnTo>
                      <a:pt x="458" y="3318"/>
                    </a:lnTo>
                    <a:lnTo>
                      <a:pt x="536" y="3483"/>
                    </a:lnTo>
                    <a:lnTo>
                      <a:pt x="624" y="3649"/>
                    </a:lnTo>
                    <a:lnTo>
                      <a:pt x="721" y="3814"/>
                    </a:lnTo>
                    <a:lnTo>
                      <a:pt x="915" y="3795"/>
                    </a:lnTo>
                    <a:lnTo>
                      <a:pt x="1100" y="3775"/>
                    </a:lnTo>
                    <a:lnTo>
                      <a:pt x="925" y="3493"/>
                    </a:lnTo>
                    <a:lnTo>
                      <a:pt x="838" y="3337"/>
                    </a:lnTo>
                    <a:lnTo>
                      <a:pt x="750" y="3162"/>
                    </a:lnTo>
                    <a:lnTo>
                      <a:pt x="662" y="2977"/>
                    </a:lnTo>
                    <a:lnTo>
                      <a:pt x="585" y="2773"/>
                    </a:lnTo>
                    <a:lnTo>
                      <a:pt x="507" y="2559"/>
                    </a:lnTo>
                    <a:lnTo>
                      <a:pt x="429" y="2335"/>
                    </a:lnTo>
                    <a:lnTo>
                      <a:pt x="361" y="2092"/>
                    </a:lnTo>
                    <a:lnTo>
                      <a:pt x="303" y="1830"/>
                    </a:lnTo>
                    <a:lnTo>
                      <a:pt x="254" y="1567"/>
                    </a:lnTo>
                    <a:lnTo>
                      <a:pt x="215" y="1285"/>
                    </a:lnTo>
                    <a:lnTo>
                      <a:pt x="196" y="983"/>
                    </a:lnTo>
                    <a:lnTo>
                      <a:pt x="176" y="672"/>
                    </a:lnTo>
                    <a:lnTo>
                      <a:pt x="176" y="351"/>
                    </a:lnTo>
                    <a:lnTo>
                      <a:pt x="196" y="20"/>
                    </a:lnTo>
                    <a:lnTo>
                      <a:pt x="89" y="1"/>
                    </a:lnTo>
                    <a:close/>
                  </a:path>
                </a:pathLst>
              </a:custGeom>
              <a:solidFill>
                <a:srgbClr val="AB6A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6"/>
              <p:cNvSpPr/>
              <p:nvPr/>
            </p:nvSpPr>
            <p:spPr>
              <a:xfrm>
                <a:off x="6964050" y="2112575"/>
                <a:ext cx="92425" cy="32850"/>
              </a:xfrm>
              <a:custGeom>
                <a:rect b="b" l="l" r="r" t="t"/>
                <a:pathLst>
                  <a:path extrusionOk="0" h="1314" w="3697">
                    <a:moveTo>
                      <a:pt x="3318" y="0"/>
                    </a:moveTo>
                    <a:lnTo>
                      <a:pt x="3220" y="20"/>
                    </a:lnTo>
                    <a:lnTo>
                      <a:pt x="3356" y="127"/>
                    </a:lnTo>
                    <a:lnTo>
                      <a:pt x="3288" y="204"/>
                    </a:lnTo>
                    <a:lnTo>
                      <a:pt x="3142" y="341"/>
                    </a:lnTo>
                    <a:lnTo>
                      <a:pt x="3035" y="428"/>
                    </a:lnTo>
                    <a:lnTo>
                      <a:pt x="2909" y="516"/>
                    </a:lnTo>
                    <a:lnTo>
                      <a:pt x="2753" y="613"/>
                    </a:lnTo>
                    <a:lnTo>
                      <a:pt x="2588" y="710"/>
                    </a:lnTo>
                    <a:lnTo>
                      <a:pt x="2393" y="808"/>
                    </a:lnTo>
                    <a:lnTo>
                      <a:pt x="2179" y="895"/>
                    </a:lnTo>
                    <a:lnTo>
                      <a:pt x="1946" y="983"/>
                    </a:lnTo>
                    <a:lnTo>
                      <a:pt x="1683" y="1041"/>
                    </a:lnTo>
                    <a:lnTo>
                      <a:pt x="1401" y="1099"/>
                    </a:lnTo>
                    <a:lnTo>
                      <a:pt x="1255" y="1109"/>
                    </a:lnTo>
                    <a:lnTo>
                      <a:pt x="1100" y="1129"/>
                    </a:lnTo>
                    <a:lnTo>
                      <a:pt x="934" y="1138"/>
                    </a:lnTo>
                    <a:lnTo>
                      <a:pt x="769" y="1138"/>
                    </a:lnTo>
                    <a:lnTo>
                      <a:pt x="594" y="1129"/>
                    </a:lnTo>
                    <a:lnTo>
                      <a:pt x="419" y="1119"/>
                    </a:lnTo>
                    <a:lnTo>
                      <a:pt x="584" y="973"/>
                    </a:lnTo>
                    <a:lnTo>
                      <a:pt x="467" y="847"/>
                    </a:lnTo>
                    <a:lnTo>
                      <a:pt x="0" y="1255"/>
                    </a:lnTo>
                    <a:lnTo>
                      <a:pt x="195" y="1275"/>
                    </a:lnTo>
                    <a:lnTo>
                      <a:pt x="516" y="1304"/>
                    </a:lnTo>
                    <a:lnTo>
                      <a:pt x="827" y="1313"/>
                    </a:lnTo>
                    <a:lnTo>
                      <a:pt x="1139" y="1304"/>
                    </a:lnTo>
                    <a:lnTo>
                      <a:pt x="1440" y="1275"/>
                    </a:lnTo>
                    <a:lnTo>
                      <a:pt x="1712" y="1226"/>
                    </a:lnTo>
                    <a:lnTo>
                      <a:pt x="1975" y="1158"/>
                    </a:lnTo>
                    <a:lnTo>
                      <a:pt x="2209" y="1090"/>
                    </a:lnTo>
                    <a:lnTo>
                      <a:pt x="2423" y="1002"/>
                    </a:lnTo>
                    <a:lnTo>
                      <a:pt x="2617" y="905"/>
                    </a:lnTo>
                    <a:lnTo>
                      <a:pt x="2792" y="817"/>
                    </a:lnTo>
                    <a:lnTo>
                      <a:pt x="2948" y="720"/>
                    </a:lnTo>
                    <a:lnTo>
                      <a:pt x="3084" y="623"/>
                    </a:lnTo>
                    <a:lnTo>
                      <a:pt x="3201" y="526"/>
                    </a:lnTo>
                    <a:lnTo>
                      <a:pt x="3298" y="448"/>
                    </a:lnTo>
                    <a:lnTo>
                      <a:pt x="3434" y="311"/>
                    </a:lnTo>
                    <a:lnTo>
                      <a:pt x="3493" y="234"/>
                    </a:lnTo>
                    <a:lnTo>
                      <a:pt x="3697" y="389"/>
                    </a:lnTo>
                    <a:lnTo>
                      <a:pt x="3697" y="321"/>
                    </a:lnTo>
                    <a:lnTo>
                      <a:pt x="3687" y="243"/>
                    </a:lnTo>
                    <a:lnTo>
                      <a:pt x="3658" y="156"/>
                    </a:lnTo>
                    <a:lnTo>
                      <a:pt x="3639" y="117"/>
                    </a:lnTo>
                    <a:lnTo>
                      <a:pt x="3600" y="78"/>
                    </a:lnTo>
                    <a:lnTo>
                      <a:pt x="3571" y="49"/>
                    </a:lnTo>
                    <a:lnTo>
                      <a:pt x="3522" y="20"/>
                    </a:lnTo>
                    <a:lnTo>
                      <a:pt x="3463"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6"/>
              <p:cNvSpPr/>
              <p:nvPr/>
            </p:nvSpPr>
            <p:spPr>
              <a:xfrm>
                <a:off x="7180725" y="2358450"/>
                <a:ext cx="150575" cy="514875"/>
              </a:xfrm>
              <a:custGeom>
                <a:rect b="b" l="l" r="r" t="t"/>
                <a:pathLst>
                  <a:path extrusionOk="0" fill="none" h="20595" w="6023">
                    <a:moveTo>
                      <a:pt x="1" y="0"/>
                    </a:moveTo>
                    <a:lnTo>
                      <a:pt x="1" y="0"/>
                    </a:lnTo>
                    <a:lnTo>
                      <a:pt x="906" y="2238"/>
                    </a:lnTo>
                    <a:lnTo>
                      <a:pt x="1840" y="4563"/>
                    </a:lnTo>
                    <a:lnTo>
                      <a:pt x="2919" y="7296"/>
                    </a:lnTo>
                    <a:lnTo>
                      <a:pt x="3464" y="8716"/>
                    </a:lnTo>
                    <a:lnTo>
                      <a:pt x="3999" y="10117"/>
                    </a:lnTo>
                    <a:lnTo>
                      <a:pt x="4505" y="11460"/>
                    </a:lnTo>
                    <a:lnTo>
                      <a:pt x="4962" y="12715"/>
                    </a:lnTo>
                    <a:lnTo>
                      <a:pt x="5351" y="13833"/>
                    </a:lnTo>
                    <a:lnTo>
                      <a:pt x="5517" y="14339"/>
                    </a:lnTo>
                    <a:lnTo>
                      <a:pt x="5663" y="14787"/>
                    </a:lnTo>
                    <a:lnTo>
                      <a:pt x="5789" y="15186"/>
                    </a:lnTo>
                    <a:lnTo>
                      <a:pt x="5877" y="15526"/>
                    </a:lnTo>
                    <a:lnTo>
                      <a:pt x="5945" y="15808"/>
                    </a:lnTo>
                    <a:lnTo>
                      <a:pt x="5984" y="16022"/>
                    </a:lnTo>
                    <a:lnTo>
                      <a:pt x="5984" y="16022"/>
                    </a:lnTo>
                    <a:lnTo>
                      <a:pt x="6003" y="16324"/>
                    </a:lnTo>
                    <a:lnTo>
                      <a:pt x="6013" y="16732"/>
                    </a:lnTo>
                    <a:lnTo>
                      <a:pt x="6023" y="17219"/>
                    </a:lnTo>
                    <a:lnTo>
                      <a:pt x="6023" y="17783"/>
                    </a:lnTo>
                    <a:lnTo>
                      <a:pt x="6013" y="19096"/>
                    </a:lnTo>
                    <a:lnTo>
                      <a:pt x="5984" y="20594"/>
                    </a:lnTo>
                  </a:path>
                </a:pathLst>
              </a:custGeom>
              <a:solidFill>
                <a:schemeClr val="accent4"/>
              </a:solidFill>
              <a:ln cap="rnd" cmpd="sng" w="904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6"/>
              <p:cNvSpPr/>
              <p:nvPr/>
            </p:nvSpPr>
            <p:spPr>
              <a:xfrm>
                <a:off x="7153750" y="2107950"/>
                <a:ext cx="26275" cy="26275"/>
              </a:xfrm>
              <a:custGeom>
                <a:rect b="b" l="l" r="r" t="t"/>
                <a:pathLst>
                  <a:path extrusionOk="0" h="1051" w="1051">
                    <a:moveTo>
                      <a:pt x="525" y="0"/>
                    </a:moveTo>
                    <a:lnTo>
                      <a:pt x="428" y="10"/>
                    </a:lnTo>
                    <a:lnTo>
                      <a:pt x="321" y="39"/>
                    </a:lnTo>
                    <a:lnTo>
                      <a:pt x="234" y="88"/>
                    </a:lnTo>
                    <a:lnTo>
                      <a:pt x="156" y="156"/>
                    </a:lnTo>
                    <a:lnTo>
                      <a:pt x="97" y="234"/>
                    </a:lnTo>
                    <a:lnTo>
                      <a:pt x="49" y="321"/>
                    </a:lnTo>
                    <a:lnTo>
                      <a:pt x="20" y="419"/>
                    </a:lnTo>
                    <a:lnTo>
                      <a:pt x="0" y="526"/>
                    </a:lnTo>
                    <a:lnTo>
                      <a:pt x="20" y="633"/>
                    </a:lnTo>
                    <a:lnTo>
                      <a:pt x="49" y="730"/>
                    </a:lnTo>
                    <a:lnTo>
                      <a:pt x="97" y="818"/>
                    </a:lnTo>
                    <a:lnTo>
                      <a:pt x="156" y="895"/>
                    </a:lnTo>
                    <a:lnTo>
                      <a:pt x="234" y="963"/>
                    </a:lnTo>
                    <a:lnTo>
                      <a:pt x="321" y="1012"/>
                    </a:lnTo>
                    <a:lnTo>
                      <a:pt x="428" y="1041"/>
                    </a:lnTo>
                    <a:lnTo>
                      <a:pt x="525" y="1051"/>
                    </a:lnTo>
                    <a:lnTo>
                      <a:pt x="632" y="1041"/>
                    </a:lnTo>
                    <a:lnTo>
                      <a:pt x="739" y="1012"/>
                    </a:lnTo>
                    <a:lnTo>
                      <a:pt x="827" y="963"/>
                    </a:lnTo>
                    <a:lnTo>
                      <a:pt x="905" y="895"/>
                    </a:lnTo>
                    <a:lnTo>
                      <a:pt x="963" y="818"/>
                    </a:lnTo>
                    <a:lnTo>
                      <a:pt x="1012" y="730"/>
                    </a:lnTo>
                    <a:lnTo>
                      <a:pt x="1041" y="633"/>
                    </a:lnTo>
                    <a:lnTo>
                      <a:pt x="1051" y="526"/>
                    </a:lnTo>
                    <a:lnTo>
                      <a:pt x="1041" y="419"/>
                    </a:lnTo>
                    <a:lnTo>
                      <a:pt x="1012" y="321"/>
                    </a:lnTo>
                    <a:lnTo>
                      <a:pt x="963" y="234"/>
                    </a:lnTo>
                    <a:lnTo>
                      <a:pt x="905" y="156"/>
                    </a:lnTo>
                    <a:lnTo>
                      <a:pt x="827" y="88"/>
                    </a:lnTo>
                    <a:lnTo>
                      <a:pt x="739" y="39"/>
                    </a:lnTo>
                    <a:lnTo>
                      <a:pt x="632" y="10"/>
                    </a:lnTo>
                    <a:lnTo>
                      <a:pt x="52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6"/>
              <p:cNvSpPr/>
              <p:nvPr/>
            </p:nvSpPr>
            <p:spPr>
              <a:xfrm>
                <a:off x="6840250" y="2107950"/>
                <a:ext cx="26300" cy="26275"/>
              </a:xfrm>
              <a:custGeom>
                <a:rect b="b" l="l" r="r" t="t"/>
                <a:pathLst>
                  <a:path extrusionOk="0" h="1051" w="1052">
                    <a:moveTo>
                      <a:pt x="526" y="0"/>
                    </a:moveTo>
                    <a:lnTo>
                      <a:pt x="419" y="10"/>
                    </a:lnTo>
                    <a:lnTo>
                      <a:pt x="322" y="39"/>
                    </a:lnTo>
                    <a:lnTo>
                      <a:pt x="234" y="88"/>
                    </a:lnTo>
                    <a:lnTo>
                      <a:pt x="156" y="156"/>
                    </a:lnTo>
                    <a:lnTo>
                      <a:pt x="88" y="234"/>
                    </a:lnTo>
                    <a:lnTo>
                      <a:pt x="49" y="321"/>
                    </a:lnTo>
                    <a:lnTo>
                      <a:pt x="11" y="419"/>
                    </a:lnTo>
                    <a:lnTo>
                      <a:pt x="1" y="526"/>
                    </a:lnTo>
                    <a:lnTo>
                      <a:pt x="11" y="633"/>
                    </a:lnTo>
                    <a:lnTo>
                      <a:pt x="49" y="730"/>
                    </a:lnTo>
                    <a:lnTo>
                      <a:pt x="88" y="818"/>
                    </a:lnTo>
                    <a:lnTo>
                      <a:pt x="156" y="895"/>
                    </a:lnTo>
                    <a:lnTo>
                      <a:pt x="234" y="963"/>
                    </a:lnTo>
                    <a:lnTo>
                      <a:pt x="322" y="1012"/>
                    </a:lnTo>
                    <a:lnTo>
                      <a:pt x="419" y="1041"/>
                    </a:lnTo>
                    <a:lnTo>
                      <a:pt x="526" y="1051"/>
                    </a:lnTo>
                    <a:lnTo>
                      <a:pt x="633" y="1041"/>
                    </a:lnTo>
                    <a:lnTo>
                      <a:pt x="730" y="1012"/>
                    </a:lnTo>
                    <a:lnTo>
                      <a:pt x="818" y="963"/>
                    </a:lnTo>
                    <a:lnTo>
                      <a:pt x="896" y="895"/>
                    </a:lnTo>
                    <a:lnTo>
                      <a:pt x="964" y="818"/>
                    </a:lnTo>
                    <a:lnTo>
                      <a:pt x="1012" y="730"/>
                    </a:lnTo>
                    <a:lnTo>
                      <a:pt x="1042" y="633"/>
                    </a:lnTo>
                    <a:lnTo>
                      <a:pt x="1051" y="526"/>
                    </a:lnTo>
                    <a:lnTo>
                      <a:pt x="1042" y="419"/>
                    </a:lnTo>
                    <a:lnTo>
                      <a:pt x="1012" y="321"/>
                    </a:lnTo>
                    <a:lnTo>
                      <a:pt x="964" y="234"/>
                    </a:lnTo>
                    <a:lnTo>
                      <a:pt x="896" y="156"/>
                    </a:lnTo>
                    <a:lnTo>
                      <a:pt x="818" y="88"/>
                    </a:lnTo>
                    <a:lnTo>
                      <a:pt x="730" y="39"/>
                    </a:lnTo>
                    <a:lnTo>
                      <a:pt x="633" y="10"/>
                    </a:lnTo>
                    <a:lnTo>
                      <a:pt x="52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556" name="Google Shape;556;p6"/>
          <p:cNvSpPr/>
          <p:nvPr/>
        </p:nvSpPr>
        <p:spPr>
          <a:xfrm>
            <a:off x="2518138" y="1032414"/>
            <a:ext cx="643200" cy="6432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nvGrpSpPr>
          <p:cNvPr id="557" name="Google Shape;557;p6"/>
          <p:cNvGrpSpPr/>
          <p:nvPr/>
        </p:nvGrpSpPr>
        <p:grpSpPr>
          <a:xfrm>
            <a:off x="6625800" y="1013683"/>
            <a:ext cx="2061000" cy="680664"/>
            <a:chOff x="6625800" y="1073600"/>
            <a:chExt cx="2061000" cy="680664"/>
          </a:xfrm>
        </p:grpSpPr>
        <p:sp>
          <p:nvSpPr>
            <p:cNvPr id="558" name="Google Shape;558;p6"/>
            <p:cNvSpPr txBox="1"/>
            <p:nvPr/>
          </p:nvSpPr>
          <p:spPr>
            <a:xfrm>
              <a:off x="6625800" y="1073600"/>
              <a:ext cx="2061000" cy="27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Neptune</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559" name="Google Shape;559;p6"/>
            <p:cNvSpPr txBox="1"/>
            <p:nvPr/>
          </p:nvSpPr>
          <p:spPr>
            <a:xfrm>
              <a:off x="6625800" y="1355564"/>
              <a:ext cx="2061000" cy="39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Neptune is the farthest planet from the Sun</a:t>
              </a:r>
              <a:endParaRPr b="0" i="0" sz="1400" u="none" cap="none" strike="noStrike">
                <a:solidFill>
                  <a:schemeClr val="dk1"/>
                </a:solidFill>
                <a:latin typeface="Roboto"/>
                <a:ea typeface="Roboto"/>
                <a:cs typeface="Roboto"/>
                <a:sym typeface="Roboto"/>
              </a:endParaRPr>
            </a:p>
          </p:txBody>
        </p:sp>
      </p:grpSp>
      <p:sp>
        <p:nvSpPr>
          <p:cNvPr id="560" name="Google Shape;560;p6"/>
          <p:cNvSpPr/>
          <p:nvPr/>
        </p:nvSpPr>
        <p:spPr>
          <a:xfrm>
            <a:off x="5983238" y="1032414"/>
            <a:ext cx="643200" cy="6432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nvGrpSpPr>
          <p:cNvPr id="561" name="Google Shape;561;p6"/>
          <p:cNvGrpSpPr/>
          <p:nvPr/>
        </p:nvGrpSpPr>
        <p:grpSpPr>
          <a:xfrm>
            <a:off x="457150" y="2532527"/>
            <a:ext cx="2061000" cy="680679"/>
            <a:chOff x="457150" y="2034175"/>
            <a:chExt cx="2061000" cy="680679"/>
          </a:xfrm>
        </p:grpSpPr>
        <p:sp>
          <p:nvSpPr>
            <p:cNvPr id="562" name="Google Shape;562;p6"/>
            <p:cNvSpPr txBox="1"/>
            <p:nvPr/>
          </p:nvSpPr>
          <p:spPr>
            <a:xfrm>
              <a:off x="457150" y="2034175"/>
              <a:ext cx="2061000" cy="27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Mercury</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563" name="Google Shape;563;p6"/>
            <p:cNvSpPr txBox="1"/>
            <p:nvPr/>
          </p:nvSpPr>
          <p:spPr>
            <a:xfrm>
              <a:off x="457150" y="2311354"/>
              <a:ext cx="2061000" cy="40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Mercury is the closest planet to the Sun</a:t>
              </a:r>
              <a:endParaRPr b="0" i="0" sz="1400" u="none" cap="none" strike="noStrike">
                <a:solidFill>
                  <a:schemeClr val="dk1"/>
                </a:solidFill>
                <a:latin typeface="Roboto"/>
                <a:ea typeface="Roboto"/>
                <a:cs typeface="Roboto"/>
                <a:sym typeface="Roboto"/>
              </a:endParaRPr>
            </a:p>
          </p:txBody>
        </p:sp>
      </p:grpSp>
      <p:sp>
        <p:nvSpPr>
          <p:cNvPr id="564" name="Google Shape;564;p6"/>
          <p:cNvSpPr/>
          <p:nvPr/>
        </p:nvSpPr>
        <p:spPr>
          <a:xfrm>
            <a:off x="2518138" y="2551267"/>
            <a:ext cx="643200" cy="643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nvGrpSpPr>
          <p:cNvPr id="565" name="Google Shape;565;p6"/>
          <p:cNvGrpSpPr/>
          <p:nvPr/>
        </p:nvGrpSpPr>
        <p:grpSpPr>
          <a:xfrm>
            <a:off x="6625800" y="2532527"/>
            <a:ext cx="2061000" cy="680679"/>
            <a:chOff x="6625800" y="2034175"/>
            <a:chExt cx="2061000" cy="680679"/>
          </a:xfrm>
        </p:grpSpPr>
        <p:sp>
          <p:nvSpPr>
            <p:cNvPr id="566" name="Google Shape;566;p6"/>
            <p:cNvSpPr txBox="1"/>
            <p:nvPr/>
          </p:nvSpPr>
          <p:spPr>
            <a:xfrm>
              <a:off x="6625800" y="2034175"/>
              <a:ext cx="2061000" cy="27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Mars</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567" name="Google Shape;567;p6"/>
            <p:cNvSpPr txBox="1"/>
            <p:nvPr/>
          </p:nvSpPr>
          <p:spPr>
            <a:xfrm>
              <a:off x="6625800" y="2311354"/>
              <a:ext cx="2061000" cy="40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Despite being red, Mars is a cold place</a:t>
              </a:r>
              <a:endParaRPr b="0" i="0" sz="1400" u="none" cap="none" strike="noStrike">
                <a:solidFill>
                  <a:schemeClr val="dk1"/>
                </a:solidFill>
                <a:latin typeface="Roboto"/>
                <a:ea typeface="Roboto"/>
                <a:cs typeface="Roboto"/>
                <a:sym typeface="Roboto"/>
              </a:endParaRPr>
            </a:p>
          </p:txBody>
        </p:sp>
      </p:grpSp>
      <p:sp>
        <p:nvSpPr>
          <p:cNvPr id="568" name="Google Shape;568;p6"/>
          <p:cNvSpPr/>
          <p:nvPr/>
        </p:nvSpPr>
        <p:spPr>
          <a:xfrm>
            <a:off x="5983238" y="2551267"/>
            <a:ext cx="643200" cy="6432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nvGrpSpPr>
          <p:cNvPr id="569" name="Google Shape;569;p6"/>
          <p:cNvGrpSpPr/>
          <p:nvPr/>
        </p:nvGrpSpPr>
        <p:grpSpPr>
          <a:xfrm>
            <a:off x="457150" y="4051388"/>
            <a:ext cx="2061000" cy="680677"/>
            <a:chOff x="457150" y="2984950"/>
            <a:chExt cx="2061000" cy="680677"/>
          </a:xfrm>
        </p:grpSpPr>
        <p:sp>
          <p:nvSpPr>
            <p:cNvPr id="570" name="Google Shape;570;p6"/>
            <p:cNvSpPr txBox="1"/>
            <p:nvPr/>
          </p:nvSpPr>
          <p:spPr>
            <a:xfrm>
              <a:off x="457150" y="2984950"/>
              <a:ext cx="2061000" cy="27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Venus</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571" name="Google Shape;571;p6"/>
            <p:cNvSpPr txBox="1"/>
            <p:nvPr/>
          </p:nvSpPr>
          <p:spPr>
            <a:xfrm>
              <a:off x="457150" y="3266927"/>
              <a:ext cx="2061000" cy="39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Venus is the second planet from the Sun</a:t>
              </a:r>
              <a:endParaRPr b="0" i="0" sz="1400" u="none" cap="none" strike="noStrike">
                <a:solidFill>
                  <a:schemeClr val="dk1"/>
                </a:solidFill>
                <a:latin typeface="Roboto"/>
                <a:ea typeface="Roboto"/>
                <a:cs typeface="Roboto"/>
                <a:sym typeface="Roboto"/>
              </a:endParaRPr>
            </a:p>
          </p:txBody>
        </p:sp>
      </p:grpSp>
      <p:sp>
        <p:nvSpPr>
          <p:cNvPr id="572" name="Google Shape;572;p6"/>
          <p:cNvSpPr/>
          <p:nvPr/>
        </p:nvSpPr>
        <p:spPr>
          <a:xfrm>
            <a:off x="2518138" y="4070127"/>
            <a:ext cx="643200" cy="6432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nvGrpSpPr>
          <p:cNvPr id="573" name="Google Shape;573;p6"/>
          <p:cNvGrpSpPr/>
          <p:nvPr/>
        </p:nvGrpSpPr>
        <p:grpSpPr>
          <a:xfrm>
            <a:off x="6625800" y="4051388"/>
            <a:ext cx="2061000" cy="680677"/>
            <a:chOff x="6625800" y="2984950"/>
            <a:chExt cx="2061000" cy="680677"/>
          </a:xfrm>
        </p:grpSpPr>
        <p:sp>
          <p:nvSpPr>
            <p:cNvPr id="574" name="Google Shape;574;p6"/>
            <p:cNvSpPr txBox="1"/>
            <p:nvPr/>
          </p:nvSpPr>
          <p:spPr>
            <a:xfrm>
              <a:off x="6625800" y="2984950"/>
              <a:ext cx="2061000" cy="27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Pluto</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575" name="Google Shape;575;p6"/>
            <p:cNvSpPr txBox="1"/>
            <p:nvPr/>
          </p:nvSpPr>
          <p:spPr>
            <a:xfrm>
              <a:off x="6625800" y="3266927"/>
              <a:ext cx="2061000" cy="39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Pluto is considered a dwarf planet</a:t>
              </a:r>
              <a:endParaRPr b="0" i="0" sz="1400" u="none" cap="none" strike="noStrike">
                <a:solidFill>
                  <a:schemeClr val="dk1"/>
                </a:solidFill>
                <a:latin typeface="Roboto"/>
                <a:ea typeface="Roboto"/>
                <a:cs typeface="Roboto"/>
                <a:sym typeface="Roboto"/>
              </a:endParaRPr>
            </a:p>
          </p:txBody>
        </p:sp>
      </p:grpSp>
      <p:sp>
        <p:nvSpPr>
          <p:cNvPr id="576" name="Google Shape;576;p6"/>
          <p:cNvSpPr/>
          <p:nvPr/>
        </p:nvSpPr>
        <p:spPr>
          <a:xfrm>
            <a:off x="5983238" y="4070127"/>
            <a:ext cx="643200" cy="643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nvGrpSpPr>
          <p:cNvPr id="577" name="Google Shape;577;p6"/>
          <p:cNvGrpSpPr/>
          <p:nvPr/>
        </p:nvGrpSpPr>
        <p:grpSpPr>
          <a:xfrm>
            <a:off x="2684149" y="1196322"/>
            <a:ext cx="311226" cy="315333"/>
            <a:chOff x="6371222" y="4621122"/>
            <a:chExt cx="370374" cy="375262"/>
          </a:xfrm>
        </p:grpSpPr>
        <p:sp>
          <p:nvSpPr>
            <p:cNvPr id="578" name="Google Shape;578;p6"/>
            <p:cNvSpPr/>
            <p:nvPr/>
          </p:nvSpPr>
          <p:spPr>
            <a:xfrm>
              <a:off x="6577977" y="4756235"/>
              <a:ext cx="76529" cy="64874"/>
            </a:xfrm>
            <a:custGeom>
              <a:rect b="b" l="l" r="r" t="t"/>
              <a:pathLst>
                <a:path extrusionOk="0" h="1898" w="2239">
                  <a:moveTo>
                    <a:pt x="1286" y="1"/>
                  </a:moveTo>
                  <a:cubicBezTo>
                    <a:pt x="429" y="1"/>
                    <a:pt x="0" y="1025"/>
                    <a:pt x="596" y="1620"/>
                  </a:cubicBezTo>
                  <a:cubicBezTo>
                    <a:pt x="787" y="1812"/>
                    <a:pt x="1026" y="1897"/>
                    <a:pt x="1262" y="1897"/>
                  </a:cubicBezTo>
                  <a:cubicBezTo>
                    <a:pt x="1757" y="1897"/>
                    <a:pt x="2239" y="1518"/>
                    <a:pt x="2239" y="953"/>
                  </a:cubicBezTo>
                  <a:cubicBezTo>
                    <a:pt x="2215" y="429"/>
                    <a:pt x="1810" y="1"/>
                    <a:pt x="12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6"/>
            <p:cNvSpPr/>
            <p:nvPr/>
          </p:nvSpPr>
          <p:spPr>
            <a:xfrm>
              <a:off x="6459133" y="4647987"/>
              <a:ext cx="195373" cy="112350"/>
            </a:xfrm>
            <a:custGeom>
              <a:rect b="b" l="l" r="r" t="t"/>
              <a:pathLst>
                <a:path extrusionOk="0" h="3287" w="5716">
                  <a:moveTo>
                    <a:pt x="2858" y="0"/>
                  </a:moveTo>
                  <a:cubicBezTo>
                    <a:pt x="1263" y="0"/>
                    <a:pt x="0" y="1286"/>
                    <a:pt x="0" y="2858"/>
                  </a:cubicBezTo>
                  <a:cubicBezTo>
                    <a:pt x="284" y="2639"/>
                    <a:pt x="616" y="2535"/>
                    <a:pt x="945" y="2535"/>
                  </a:cubicBezTo>
                  <a:cubicBezTo>
                    <a:pt x="1473" y="2535"/>
                    <a:pt x="1993" y="2802"/>
                    <a:pt x="2287" y="3287"/>
                  </a:cubicBezTo>
                  <a:cubicBezTo>
                    <a:pt x="2465" y="3215"/>
                    <a:pt x="2656" y="3179"/>
                    <a:pt x="2846" y="3179"/>
                  </a:cubicBezTo>
                  <a:cubicBezTo>
                    <a:pt x="3037" y="3179"/>
                    <a:pt x="3227" y="3215"/>
                    <a:pt x="3406" y="3287"/>
                  </a:cubicBezTo>
                  <a:cubicBezTo>
                    <a:pt x="3714" y="2802"/>
                    <a:pt x="4230" y="2535"/>
                    <a:pt x="4759" y="2535"/>
                  </a:cubicBezTo>
                  <a:cubicBezTo>
                    <a:pt x="5089" y="2535"/>
                    <a:pt x="5423" y="2639"/>
                    <a:pt x="5716" y="2858"/>
                  </a:cubicBezTo>
                  <a:cubicBezTo>
                    <a:pt x="5716" y="1286"/>
                    <a:pt x="4430" y="0"/>
                    <a:pt x="28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6"/>
            <p:cNvSpPr/>
            <p:nvPr/>
          </p:nvSpPr>
          <p:spPr>
            <a:xfrm>
              <a:off x="6447717" y="4756235"/>
              <a:ext cx="76563" cy="64874"/>
            </a:xfrm>
            <a:custGeom>
              <a:rect b="b" l="l" r="r" t="t"/>
              <a:pathLst>
                <a:path extrusionOk="0" h="1898" w="2240">
                  <a:moveTo>
                    <a:pt x="1287" y="1"/>
                  </a:moveTo>
                  <a:cubicBezTo>
                    <a:pt x="430" y="1"/>
                    <a:pt x="1" y="1025"/>
                    <a:pt x="596" y="1620"/>
                  </a:cubicBezTo>
                  <a:cubicBezTo>
                    <a:pt x="788" y="1812"/>
                    <a:pt x="1027" y="1897"/>
                    <a:pt x="1262" y="1897"/>
                  </a:cubicBezTo>
                  <a:cubicBezTo>
                    <a:pt x="1758" y="1897"/>
                    <a:pt x="2240" y="1518"/>
                    <a:pt x="2240" y="953"/>
                  </a:cubicBezTo>
                  <a:cubicBezTo>
                    <a:pt x="2216" y="429"/>
                    <a:pt x="1811" y="1"/>
                    <a:pt x="128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6"/>
            <p:cNvSpPr/>
            <p:nvPr/>
          </p:nvSpPr>
          <p:spPr>
            <a:xfrm>
              <a:off x="6459133" y="4778008"/>
              <a:ext cx="195373" cy="151657"/>
            </a:xfrm>
            <a:custGeom>
              <a:rect b="b" l="l" r="r" t="t"/>
              <a:pathLst>
                <a:path extrusionOk="0" h="4437" w="5716">
                  <a:moveTo>
                    <a:pt x="2100" y="3026"/>
                  </a:moveTo>
                  <a:cubicBezTo>
                    <a:pt x="2144" y="3026"/>
                    <a:pt x="2190" y="3035"/>
                    <a:pt x="2239" y="3055"/>
                  </a:cubicBezTo>
                  <a:cubicBezTo>
                    <a:pt x="2429" y="3126"/>
                    <a:pt x="2638" y="3162"/>
                    <a:pt x="2849" y="3162"/>
                  </a:cubicBezTo>
                  <a:cubicBezTo>
                    <a:pt x="3061" y="3162"/>
                    <a:pt x="3275" y="3126"/>
                    <a:pt x="3477" y="3055"/>
                  </a:cubicBezTo>
                  <a:cubicBezTo>
                    <a:pt x="3515" y="3036"/>
                    <a:pt x="3555" y="3027"/>
                    <a:pt x="3596" y="3027"/>
                  </a:cubicBezTo>
                  <a:cubicBezTo>
                    <a:pt x="3712" y="3027"/>
                    <a:pt x="3829" y="3098"/>
                    <a:pt x="3882" y="3222"/>
                  </a:cubicBezTo>
                  <a:cubicBezTo>
                    <a:pt x="3954" y="3364"/>
                    <a:pt x="3882" y="3555"/>
                    <a:pt x="3715" y="3626"/>
                  </a:cubicBezTo>
                  <a:lnTo>
                    <a:pt x="3715" y="3650"/>
                  </a:lnTo>
                  <a:cubicBezTo>
                    <a:pt x="3442" y="3757"/>
                    <a:pt x="3144" y="3811"/>
                    <a:pt x="2846" y="3811"/>
                  </a:cubicBezTo>
                  <a:cubicBezTo>
                    <a:pt x="2549" y="3811"/>
                    <a:pt x="2251" y="3757"/>
                    <a:pt x="1977" y="3650"/>
                  </a:cubicBezTo>
                  <a:cubicBezTo>
                    <a:pt x="1642" y="3504"/>
                    <a:pt x="1786" y="3026"/>
                    <a:pt x="2100" y="3026"/>
                  </a:cubicBezTo>
                  <a:close/>
                  <a:moveTo>
                    <a:pt x="2846" y="1"/>
                  </a:moveTo>
                  <a:cubicBezTo>
                    <a:pt x="2727" y="1"/>
                    <a:pt x="2608" y="18"/>
                    <a:pt x="2501" y="54"/>
                  </a:cubicBezTo>
                  <a:cubicBezTo>
                    <a:pt x="2525" y="149"/>
                    <a:pt x="2525" y="221"/>
                    <a:pt x="2525" y="316"/>
                  </a:cubicBezTo>
                  <a:cubicBezTo>
                    <a:pt x="2525" y="1173"/>
                    <a:pt x="1810" y="1888"/>
                    <a:pt x="953" y="1888"/>
                  </a:cubicBezTo>
                  <a:cubicBezTo>
                    <a:pt x="596" y="1888"/>
                    <a:pt x="262" y="1769"/>
                    <a:pt x="0" y="1578"/>
                  </a:cubicBezTo>
                  <a:lnTo>
                    <a:pt x="0" y="1578"/>
                  </a:lnTo>
                  <a:cubicBezTo>
                    <a:pt x="0" y="3150"/>
                    <a:pt x="1263" y="4436"/>
                    <a:pt x="2858" y="4436"/>
                  </a:cubicBezTo>
                  <a:cubicBezTo>
                    <a:pt x="4430" y="4436"/>
                    <a:pt x="5716" y="3150"/>
                    <a:pt x="5716" y="1578"/>
                  </a:cubicBezTo>
                  <a:lnTo>
                    <a:pt x="5716" y="1578"/>
                  </a:lnTo>
                  <a:cubicBezTo>
                    <a:pt x="5430" y="1769"/>
                    <a:pt x="5097" y="1888"/>
                    <a:pt x="4763" y="1888"/>
                  </a:cubicBezTo>
                  <a:cubicBezTo>
                    <a:pt x="3882" y="1888"/>
                    <a:pt x="3168" y="1173"/>
                    <a:pt x="3168" y="316"/>
                  </a:cubicBezTo>
                  <a:cubicBezTo>
                    <a:pt x="3168" y="221"/>
                    <a:pt x="3168" y="149"/>
                    <a:pt x="3192" y="54"/>
                  </a:cubicBezTo>
                  <a:cubicBezTo>
                    <a:pt x="3084" y="18"/>
                    <a:pt x="2965" y="1"/>
                    <a:pt x="2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6"/>
            <p:cNvSpPr/>
            <p:nvPr/>
          </p:nvSpPr>
          <p:spPr>
            <a:xfrm>
              <a:off x="6377511" y="4621122"/>
              <a:ext cx="129679" cy="131901"/>
            </a:xfrm>
            <a:custGeom>
              <a:rect b="b" l="l" r="r" t="t"/>
              <a:pathLst>
                <a:path extrusionOk="0" h="3859" w="3794">
                  <a:moveTo>
                    <a:pt x="2296" y="0"/>
                  </a:moveTo>
                  <a:cubicBezTo>
                    <a:pt x="1016" y="0"/>
                    <a:pt x="1" y="1377"/>
                    <a:pt x="626" y="2668"/>
                  </a:cubicBezTo>
                  <a:cubicBezTo>
                    <a:pt x="412" y="3049"/>
                    <a:pt x="388" y="3501"/>
                    <a:pt x="602" y="3858"/>
                  </a:cubicBezTo>
                  <a:cubicBezTo>
                    <a:pt x="912" y="3573"/>
                    <a:pt x="1317" y="3406"/>
                    <a:pt x="1745" y="3334"/>
                  </a:cubicBezTo>
                  <a:cubicBezTo>
                    <a:pt x="1841" y="2072"/>
                    <a:pt x="2650" y="953"/>
                    <a:pt x="3793" y="429"/>
                  </a:cubicBezTo>
                  <a:cubicBezTo>
                    <a:pt x="3579" y="239"/>
                    <a:pt x="3293" y="143"/>
                    <a:pt x="3008" y="143"/>
                  </a:cubicBezTo>
                  <a:cubicBezTo>
                    <a:pt x="2767" y="45"/>
                    <a:pt x="2527" y="0"/>
                    <a:pt x="22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6"/>
            <p:cNvSpPr/>
            <p:nvPr/>
          </p:nvSpPr>
          <p:spPr>
            <a:xfrm>
              <a:off x="6371222" y="4888102"/>
              <a:ext cx="174215" cy="108282"/>
            </a:xfrm>
            <a:custGeom>
              <a:rect b="b" l="l" r="r" t="t"/>
              <a:pathLst>
                <a:path extrusionOk="0" h="3168" w="5097">
                  <a:moveTo>
                    <a:pt x="2334" y="1"/>
                  </a:moveTo>
                  <a:cubicBezTo>
                    <a:pt x="977" y="286"/>
                    <a:pt x="0" y="1453"/>
                    <a:pt x="0" y="2858"/>
                  </a:cubicBezTo>
                  <a:cubicBezTo>
                    <a:pt x="0" y="3025"/>
                    <a:pt x="143" y="3168"/>
                    <a:pt x="310" y="3168"/>
                  </a:cubicBezTo>
                  <a:lnTo>
                    <a:pt x="5097" y="3168"/>
                  </a:lnTo>
                  <a:lnTo>
                    <a:pt x="5097" y="1834"/>
                  </a:lnTo>
                  <a:cubicBezTo>
                    <a:pt x="3930" y="1715"/>
                    <a:pt x="2906" y="1025"/>
                    <a:pt x="23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6"/>
            <p:cNvSpPr/>
            <p:nvPr/>
          </p:nvSpPr>
          <p:spPr>
            <a:xfrm>
              <a:off x="6567381" y="4888102"/>
              <a:ext cx="174215" cy="108282"/>
            </a:xfrm>
            <a:custGeom>
              <a:rect b="b" l="l" r="r" t="t"/>
              <a:pathLst>
                <a:path extrusionOk="0" h="3168" w="5097">
                  <a:moveTo>
                    <a:pt x="2763" y="1"/>
                  </a:moveTo>
                  <a:cubicBezTo>
                    <a:pt x="2215" y="1025"/>
                    <a:pt x="1168" y="1715"/>
                    <a:pt x="1" y="1834"/>
                  </a:cubicBezTo>
                  <a:lnTo>
                    <a:pt x="1" y="3168"/>
                  </a:lnTo>
                  <a:lnTo>
                    <a:pt x="4787" y="3168"/>
                  </a:lnTo>
                  <a:cubicBezTo>
                    <a:pt x="4954" y="3168"/>
                    <a:pt x="5097" y="3025"/>
                    <a:pt x="5097" y="2858"/>
                  </a:cubicBezTo>
                  <a:cubicBezTo>
                    <a:pt x="5097" y="1453"/>
                    <a:pt x="4121" y="286"/>
                    <a:pt x="27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6"/>
            <p:cNvSpPr/>
            <p:nvPr/>
          </p:nvSpPr>
          <p:spPr>
            <a:xfrm>
              <a:off x="6603201" y="4626010"/>
              <a:ext cx="114811" cy="125372"/>
            </a:xfrm>
            <a:custGeom>
              <a:rect b="b" l="l" r="r" t="t"/>
              <a:pathLst>
                <a:path extrusionOk="0" h="3668" w="3359">
                  <a:moveTo>
                    <a:pt x="763" y="0"/>
                  </a:moveTo>
                  <a:cubicBezTo>
                    <a:pt x="501" y="0"/>
                    <a:pt x="215" y="96"/>
                    <a:pt x="1" y="262"/>
                  </a:cubicBezTo>
                  <a:cubicBezTo>
                    <a:pt x="1191" y="786"/>
                    <a:pt x="2001" y="1905"/>
                    <a:pt x="2120" y="3191"/>
                  </a:cubicBezTo>
                  <a:cubicBezTo>
                    <a:pt x="2501" y="3263"/>
                    <a:pt x="2882" y="3406"/>
                    <a:pt x="3216" y="3668"/>
                  </a:cubicBezTo>
                  <a:cubicBezTo>
                    <a:pt x="3358" y="3310"/>
                    <a:pt x="3335" y="2882"/>
                    <a:pt x="3144" y="2525"/>
                  </a:cubicBezTo>
                  <a:cubicBezTo>
                    <a:pt x="3239" y="2334"/>
                    <a:pt x="3311" y="2120"/>
                    <a:pt x="3311" y="1905"/>
                  </a:cubicBezTo>
                  <a:cubicBezTo>
                    <a:pt x="2596" y="1096"/>
                    <a:pt x="1739" y="453"/>
                    <a:pt x="7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6"/>
            <p:cNvSpPr/>
            <p:nvPr/>
          </p:nvSpPr>
          <p:spPr>
            <a:xfrm>
              <a:off x="6671561" y="4757056"/>
              <a:ext cx="64361" cy="106676"/>
            </a:xfrm>
            <a:custGeom>
              <a:rect b="b" l="l" r="r" t="t"/>
              <a:pathLst>
                <a:path extrusionOk="0" h="3121" w="1883">
                  <a:moveTo>
                    <a:pt x="120" y="0"/>
                  </a:moveTo>
                  <a:lnTo>
                    <a:pt x="120" y="2191"/>
                  </a:lnTo>
                  <a:cubicBezTo>
                    <a:pt x="120" y="2501"/>
                    <a:pt x="72" y="2810"/>
                    <a:pt x="1" y="3120"/>
                  </a:cubicBezTo>
                  <a:cubicBezTo>
                    <a:pt x="1787" y="2930"/>
                    <a:pt x="1882" y="358"/>
                    <a:pt x="1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6"/>
            <p:cNvSpPr/>
            <p:nvPr/>
          </p:nvSpPr>
          <p:spPr>
            <a:xfrm>
              <a:off x="6376930" y="4757056"/>
              <a:ext cx="64327" cy="106676"/>
            </a:xfrm>
            <a:custGeom>
              <a:rect b="b" l="l" r="r" t="t"/>
              <a:pathLst>
                <a:path extrusionOk="0" h="3121" w="1882">
                  <a:moveTo>
                    <a:pt x="1762" y="0"/>
                  </a:moveTo>
                  <a:cubicBezTo>
                    <a:pt x="0" y="358"/>
                    <a:pt x="95" y="2930"/>
                    <a:pt x="1881" y="3120"/>
                  </a:cubicBezTo>
                  <a:cubicBezTo>
                    <a:pt x="1810" y="2810"/>
                    <a:pt x="1762" y="2501"/>
                    <a:pt x="1762" y="2191"/>
                  </a:cubicBezTo>
                  <a:lnTo>
                    <a:pt x="176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8" name="Google Shape;588;p6"/>
          <p:cNvGrpSpPr/>
          <p:nvPr/>
        </p:nvGrpSpPr>
        <p:grpSpPr>
          <a:xfrm>
            <a:off x="6191208" y="4234159"/>
            <a:ext cx="226944" cy="315337"/>
            <a:chOff x="7214017" y="3457015"/>
            <a:chExt cx="265587" cy="369031"/>
          </a:xfrm>
        </p:grpSpPr>
        <p:sp>
          <p:nvSpPr>
            <p:cNvPr id="589" name="Google Shape;589;p6"/>
            <p:cNvSpPr/>
            <p:nvPr/>
          </p:nvSpPr>
          <p:spPr>
            <a:xfrm>
              <a:off x="7266150" y="3597129"/>
              <a:ext cx="161323" cy="161323"/>
            </a:xfrm>
            <a:custGeom>
              <a:rect b="b" l="l" r="r" t="t"/>
              <a:pathLst>
                <a:path extrusionOk="0" h="4716" w="4716">
                  <a:moveTo>
                    <a:pt x="1215" y="1631"/>
                  </a:moveTo>
                  <a:cubicBezTo>
                    <a:pt x="1369" y="1631"/>
                    <a:pt x="1524" y="1739"/>
                    <a:pt x="1524" y="1953"/>
                  </a:cubicBezTo>
                  <a:cubicBezTo>
                    <a:pt x="1524" y="2155"/>
                    <a:pt x="1369" y="2257"/>
                    <a:pt x="1215" y="2257"/>
                  </a:cubicBezTo>
                  <a:cubicBezTo>
                    <a:pt x="1060" y="2257"/>
                    <a:pt x="905" y="2155"/>
                    <a:pt x="905" y="1953"/>
                  </a:cubicBezTo>
                  <a:cubicBezTo>
                    <a:pt x="905" y="1739"/>
                    <a:pt x="1060" y="1631"/>
                    <a:pt x="1215" y="1631"/>
                  </a:cubicBezTo>
                  <a:close/>
                  <a:moveTo>
                    <a:pt x="3501" y="1619"/>
                  </a:moveTo>
                  <a:cubicBezTo>
                    <a:pt x="3930" y="1619"/>
                    <a:pt x="3930" y="2262"/>
                    <a:pt x="3501" y="2262"/>
                  </a:cubicBezTo>
                  <a:cubicBezTo>
                    <a:pt x="3096" y="2262"/>
                    <a:pt x="3096" y="1619"/>
                    <a:pt x="3501" y="1619"/>
                  </a:cubicBezTo>
                  <a:close/>
                  <a:moveTo>
                    <a:pt x="2989" y="3206"/>
                  </a:moveTo>
                  <a:cubicBezTo>
                    <a:pt x="3259" y="3206"/>
                    <a:pt x="3478" y="3596"/>
                    <a:pt x="3191" y="3787"/>
                  </a:cubicBezTo>
                  <a:cubicBezTo>
                    <a:pt x="2941" y="3977"/>
                    <a:pt x="2650" y="4072"/>
                    <a:pt x="2358" y="4072"/>
                  </a:cubicBezTo>
                  <a:cubicBezTo>
                    <a:pt x="2066" y="4072"/>
                    <a:pt x="1774" y="3977"/>
                    <a:pt x="1524" y="3787"/>
                  </a:cubicBezTo>
                  <a:cubicBezTo>
                    <a:pt x="1238" y="3596"/>
                    <a:pt x="1457" y="3206"/>
                    <a:pt x="1726" y="3206"/>
                  </a:cubicBezTo>
                  <a:cubicBezTo>
                    <a:pt x="1793" y="3206"/>
                    <a:pt x="1863" y="3230"/>
                    <a:pt x="1929" y="3286"/>
                  </a:cubicBezTo>
                  <a:cubicBezTo>
                    <a:pt x="2048" y="3394"/>
                    <a:pt x="2203" y="3447"/>
                    <a:pt x="2358" y="3447"/>
                  </a:cubicBezTo>
                  <a:cubicBezTo>
                    <a:pt x="2513" y="3447"/>
                    <a:pt x="2667" y="3394"/>
                    <a:pt x="2786" y="3286"/>
                  </a:cubicBezTo>
                  <a:cubicBezTo>
                    <a:pt x="2853" y="3230"/>
                    <a:pt x="2923" y="3206"/>
                    <a:pt x="2989" y="3206"/>
                  </a:cubicBezTo>
                  <a:close/>
                  <a:moveTo>
                    <a:pt x="2358" y="0"/>
                  </a:moveTo>
                  <a:cubicBezTo>
                    <a:pt x="1715" y="643"/>
                    <a:pt x="881" y="1024"/>
                    <a:pt x="0" y="1119"/>
                  </a:cubicBezTo>
                  <a:lnTo>
                    <a:pt x="0" y="2358"/>
                  </a:lnTo>
                  <a:cubicBezTo>
                    <a:pt x="0" y="3644"/>
                    <a:pt x="1048" y="4715"/>
                    <a:pt x="2358" y="4715"/>
                  </a:cubicBezTo>
                  <a:cubicBezTo>
                    <a:pt x="3668" y="4715"/>
                    <a:pt x="4715" y="3644"/>
                    <a:pt x="4715" y="2358"/>
                  </a:cubicBezTo>
                  <a:lnTo>
                    <a:pt x="4715" y="1119"/>
                  </a:lnTo>
                  <a:cubicBezTo>
                    <a:pt x="3834" y="1024"/>
                    <a:pt x="3001" y="619"/>
                    <a:pt x="23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6"/>
            <p:cNvSpPr/>
            <p:nvPr/>
          </p:nvSpPr>
          <p:spPr>
            <a:xfrm>
              <a:off x="7214017" y="3566958"/>
              <a:ext cx="265587" cy="193922"/>
            </a:xfrm>
            <a:custGeom>
              <a:rect b="b" l="l" r="r" t="t"/>
              <a:pathLst>
                <a:path extrusionOk="0" h="5669" w="7764">
                  <a:moveTo>
                    <a:pt x="1215" y="1"/>
                  </a:moveTo>
                  <a:cubicBezTo>
                    <a:pt x="1000" y="168"/>
                    <a:pt x="834" y="358"/>
                    <a:pt x="691" y="549"/>
                  </a:cubicBezTo>
                  <a:cubicBezTo>
                    <a:pt x="238" y="1216"/>
                    <a:pt x="0" y="1978"/>
                    <a:pt x="24" y="2787"/>
                  </a:cubicBezTo>
                  <a:lnTo>
                    <a:pt x="24" y="3978"/>
                  </a:lnTo>
                  <a:cubicBezTo>
                    <a:pt x="24" y="4835"/>
                    <a:pt x="691" y="5574"/>
                    <a:pt x="1548" y="5669"/>
                  </a:cubicBezTo>
                  <a:lnTo>
                    <a:pt x="1905" y="5478"/>
                  </a:lnTo>
                  <a:cubicBezTo>
                    <a:pt x="1262" y="4907"/>
                    <a:pt x="905" y="4097"/>
                    <a:pt x="905" y="3240"/>
                  </a:cubicBezTo>
                  <a:lnTo>
                    <a:pt x="905" y="2001"/>
                  </a:lnTo>
                  <a:cubicBezTo>
                    <a:pt x="905" y="1692"/>
                    <a:pt x="1143" y="1430"/>
                    <a:pt x="1453" y="1382"/>
                  </a:cubicBezTo>
                  <a:cubicBezTo>
                    <a:pt x="2191" y="1311"/>
                    <a:pt x="2882" y="1001"/>
                    <a:pt x="3406" y="477"/>
                  </a:cubicBezTo>
                  <a:cubicBezTo>
                    <a:pt x="3536" y="334"/>
                    <a:pt x="3715" y="263"/>
                    <a:pt x="3891" y="263"/>
                  </a:cubicBezTo>
                  <a:cubicBezTo>
                    <a:pt x="4066" y="263"/>
                    <a:pt x="4239" y="334"/>
                    <a:pt x="4358" y="477"/>
                  </a:cubicBezTo>
                  <a:cubicBezTo>
                    <a:pt x="4906" y="1001"/>
                    <a:pt x="5596" y="1311"/>
                    <a:pt x="6335" y="1382"/>
                  </a:cubicBezTo>
                  <a:cubicBezTo>
                    <a:pt x="6644" y="1430"/>
                    <a:pt x="6882" y="1692"/>
                    <a:pt x="6882" y="2001"/>
                  </a:cubicBezTo>
                  <a:lnTo>
                    <a:pt x="6882" y="3240"/>
                  </a:lnTo>
                  <a:cubicBezTo>
                    <a:pt x="6882" y="4097"/>
                    <a:pt x="6501" y="4907"/>
                    <a:pt x="5882" y="5478"/>
                  </a:cubicBezTo>
                  <a:lnTo>
                    <a:pt x="6216" y="5669"/>
                  </a:lnTo>
                  <a:cubicBezTo>
                    <a:pt x="7097" y="5574"/>
                    <a:pt x="7764" y="4835"/>
                    <a:pt x="7764" y="3978"/>
                  </a:cubicBezTo>
                  <a:lnTo>
                    <a:pt x="7764" y="2787"/>
                  </a:lnTo>
                  <a:cubicBezTo>
                    <a:pt x="7764" y="1978"/>
                    <a:pt x="7525" y="1216"/>
                    <a:pt x="7097" y="549"/>
                  </a:cubicBezTo>
                  <a:cubicBezTo>
                    <a:pt x="6954" y="358"/>
                    <a:pt x="6763" y="168"/>
                    <a:pt x="657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6"/>
            <p:cNvSpPr/>
            <p:nvPr/>
          </p:nvSpPr>
          <p:spPr>
            <a:xfrm>
              <a:off x="7231121" y="3768201"/>
              <a:ext cx="105120" cy="57845"/>
            </a:xfrm>
            <a:custGeom>
              <a:rect b="b" l="l" r="r" t="t"/>
              <a:pathLst>
                <a:path extrusionOk="0" h="1691" w="3073">
                  <a:moveTo>
                    <a:pt x="2001" y="0"/>
                  </a:moveTo>
                  <a:lnTo>
                    <a:pt x="1167" y="405"/>
                  </a:lnTo>
                  <a:cubicBezTo>
                    <a:pt x="786" y="595"/>
                    <a:pt x="453" y="857"/>
                    <a:pt x="167" y="1167"/>
                  </a:cubicBezTo>
                  <a:cubicBezTo>
                    <a:pt x="0" y="1358"/>
                    <a:pt x="143" y="1691"/>
                    <a:pt x="405" y="1691"/>
                  </a:cubicBezTo>
                  <a:lnTo>
                    <a:pt x="3072" y="1691"/>
                  </a:lnTo>
                  <a:lnTo>
                    <a:pt x="3072" y="310"/>
                  </a:lnTo>
                  <a:cubicBezTo>
                    <a:pt x="2691" y="286"/>
                    <a:pt x="2334" y="167"/>
                    <a:pt x="200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6"/>
            <p:cNvSpPr/>
            <p:nvPr/>
          </p:nvSpPr>
          <p:spPr>
            <a:xfrm>
              <a:off x="7357381" y="3768201"/>
              <a:ext cx="105941" cy="57845"/>
            </a:xfrm>
            <a:custGeom>
              <a:rect b="b" l="l" r="r" t="t"/>
              <a:pathLst>
                <a:path extrusionOk="0" h="1691" w="3097">
                  <a:moveTo>
                    <a:pt x="1072" y="0"/>
                  </a:moveTo>
                  <a:cubicBezTo>
                    <a:pt x="739" y="167"/>
                    <a:pt x="381" y="286"/>
                    <a:pt x="0" y="310"/>
                  </a:cubicBezTo>
                  <a:lnTo>
                    <a:pt x="0" y="1691"/>
                  </a:lnTo>
                  <a:lnTo>
                    <a:pt x="2668" y="1691"/>
                  </a:lnTo>
                  <a:cubicBezTo>
                    <a:pt x="2930" y="1691"/>
                    <a:pt x="3096" y="1358"/>
                    <a:pt x="2906" y="1167"/>
                  </a:cubicBezTo>
                  <a:cubicBezTo>
                    <a:pt x="2620" y="857"/>
                    <a:pt x="2287" y="595"/>
                    <a:pt x="1906" y="405"/>
                  </a:cubicBezTo>
                  <a:lnTo>
                    <a:pt x="107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6"/>
            <p:cNvSpPr/>
            <p:nvPr/>
          </p:nvSpPr>
          <p:spPr>
            <a:xfrm>
              <a:off x="7236013" y="3457015"/>
              <a:ext cx="221596" cy="88803"/>
            </a:xfrm>
            <a:custGeom>
              <a:rect b="b" l="l" r="r" t="t"/>
              <a:pathLst>
                <a:path extrusionOk="0" h="2596" w="6478">
                  <a:moveTo>
                    <a:pt x="3239" y="435"/>
                  </a:moveTo>
                  <a:cubicBezTo>
                    <a:pt x="3394" y="435"/>
                    <a:pt x="3548" y="536"/>
                    <a:pt x="3548" y="738"/>
                  </a:cubicBezTo>
                  <a:lnTo>
                    <a:pt x="3548" y="976"/>
                  </a:lnTo>
                  <a:lnTo>
                    <a:pt x="3787" y="976"/>
                  </a:lnTo>
                  <a:cubicBezTo>
                    <a:pt x="4191" y="976"/>
                    <a:pt x="4191" y="1596"/>
                    <a:pt x="3787" y="1596"/>
                  </a:cubicBezTo>
                  <a:lnTo>
                    <a:pt x="3548" y="1596"/>
                  </a:lnTo>
                  <a:lnTo>
                    <a:pt x="3548" y="1834"/>
                  </a:lnTo>
                  <a:cubicBezTo>
                    <a:pt x="3548" y="2036"/>
                    <a:pt x="3394" y="2137"/>
                    <a:pt x="3239" y="2137"/>
                  </a:cubicBezTo>
                  <a:cubicBezTo>
                    <a:pt x="3084" y="2137"/>
                    <a:pt x="2929" y="2036"/>
                    <a:pt x="2929" y="1834"/>
                  </a:cubicBezTo>
                  <a:lnTo>
                    <a:pt x="2929" y="1596"/>
                  </a:lnTo>
                  <a:lnTo>
                    <a:pt x="2715" y="1596"/>
                  </a:lnTo>
                  <a:cubicBezTo>
                    <a:pt x="2286" y="1596"/>
                    <a:pt x="2286" y="976"/>
                    <a:pt x="2715" y="976"/>
                  </a:cubicBezTo>
                  <a:lnTo>
                    <a:pt x="2929" y="976"/>
                  </a:lnTo>
                  <a:lnTo>
                    <a:pt x="2929" y="738"/>
                  </a:lnTo>
                  <a:cubicBezTo>
                    <a:pt x="2929" y="536"/>
                    <a:pt x="3084" y="435"/>
                    <a:pt x="3239" y="435"/>
                  </a:cubicBezTo>
                  <a:close/>
                  <a:moveTo>
                    <a:pt x="1262" y="0"/>
                  </a:moveTo>
                  <a:cubicBezTo>
                    <a:pt x="548" y="0"/>
                    <a:pt x="0" y="643"/>
                    <a:pt x="143" y="1357"/>
                  </a:cubicBezTo>
                  <a:cubicBezTo>
                    <a:pt x="357" y="2358"/>
                    <a:pt x="405" y="2596"/>
                    <a:pt x="405" y="2596"/>
                  </a:cubicBezTo>
                  <a:lnTo>
                    <a:pt x="6073" y="2596"/>
                  </a:lnTo>
                  <a:cubicBezTo>
                    <a:pt x="6073" y="2524"/>
                    <a:pt x="6073" y="2596"/>
                    <a:pt x="6335" y="1357"/>
                  </a:cubicBezTo>
                  <a:cubicBezTo>
                    <a:pt x="6478" y="643"/>
                    <a:pt x="5930" y="0"/>
                    <a:pt x="521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4" name="Google Shape;594;p6"/>
          <p:cNvGrpSpPr/>
          <p:nvPr/>
        </p:nvGrpSpPr>
        <p:grpSpPr>
          <a:xfrm>
            <a:off x="2684137" y="4234191"/>
            <a:ext cx="311224" cy="322041"/>
            <a:chOff x="2417442" y="4629169"/>
            <a:chExt cx="354389" cy="366705"/>
          </a:xfrm>
        </p:grpSpPr>
        <p:sp>
          <p:nvSpPr>
            <p:cNvPr id="595" name="Google Shape;595;p6"/>
            <p:cNvSpPr/>
            <p:nvPr/>
          </p:nvSpPr>
          <p:spPr>
            <a:xfrm>
              <a:off x="2530669" y="4881792"/>
              <a:ext cx="197993" cy="114082"/>
            </a:xfrm>
            <a:custGeom>
              <a:rect b="b" l="l" r="r" t="t"/>
              <a:pathLst>
                <a:path extrusionOk="0" h="3335" w="5788">
                  <a:moveTo>
                    <a:pt x="5144" y="0"/>
                  </a:moveTo>
                  <a:lnTo>
                    <a:pt x="5144" y="1143"/>
                  </a:lnTo>
                  <a:cubicBezTo>
                    <a:pt x="5144" y="2001"/>
                    <a:pt x="4454" y="2715"/>
                    <a:pt x="3597" y="2715"/>
                  </a:cubicBezTo>
                  <a:lnTo>
                    <a:pt x="1953" y="2715"/>
                  </a:lnTo>
                  <a:cubicBezTo>
                    <a:pt x="1453" y="2715"/>
                    <a:pt x="1001" y="2477"/>
                    <a:pt x="715" y="2096"/>
                  </a:cubicBezTo>
                  <a:lnTo>
                    <a:pt x="1" y="2096"/>
                  </a:lnTo>
                  <a:cubicBezTo>
                    <a:pt x="358" y="2858"/>
                    <a:pt x="1120" y="3334"/>
                    <a:pt x="1953" y="3334"/>
                  </a:cubicBezTo>
                  <a:lnTo>
                    <a:pt x="3620" y="3334"/>
                  </a:lnTo>
                  <a:cubicBezTo>
                    <a:pt x="4811" y="3334"/>
                    <a:pt x="5787" y="2358"/>
                    <a:pt x="5787" y="1143"/>
                  </a:cubicBezTo>
                  <a:lnTo>
                    <a:pt x="5787" y="0"/>
                  </a:lnTo>
                  <a:cubicBezTo>
                    <a:pt x="5692" y="24"/>
                    <a:pt x="5591" y="36"/>
                    <a:pt x="5487" y="36"/>
                  </a:cubicBezTo>
                  <a:cubicBezTo>
                    <a:pt x="5383" y="36"/>
                    <a:pt x="5275" y="24"/>
                    <a:pt x="51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6"/>
            <p:cNvSpPr/>
            <p:nvPr/>
          </p:nvSpPr>
          <p:spPr>
            <a:xfrm>
              <a:off x="2417442" y="4629238"/>
              <a:ext cx="83124" cy="144253"/>
            </a:xfrm>
            <a:custGeom>
              <a:rect b="b" l="l" r="r" t="t"/>
              <a:pathLst>
                <a:path extrusionOk="0" h="4217" w="2430">
                  <a:moveTo>
                    <a:pt x="1715" y="1"/>
                  </a:moveTo>
                  <a:cubicBezTo>
                    <a:pt x="1358" y="1"/>
                    <a:pt x="1024" y="191"/>
                    <a:pt x="834" y="477"/>
                  </a:cubicBezTo>
                  <a:cubicBezTo>
                    <a:pt x="0" y="1858"/>
                    <a:pt x="238" y="3002"/>
                    <a:pt x="596" y="3716"/>
                  </a:cubicBezTo>
                  <a:cubicBezTo>
                    <a:pt x="691" y="3883"/>
                    <a:pt x="786" y="4073"/>
                    <a:pt x="905" y="4216"/>
                  </a:cubicBezTo>
                  <a:lnTo>
                    <a:pt x="1358" y="3764"/>
                  </a:lnTo>
                  <a:cubicBezTo>
                    <a:pt x="1286" y="3668"/>
                    <a:pt x="1215" y="3549"/>
                    <a:pt x="1143" y="3430"/>
                  </a:cubicBezTo>
                  <a:lnTo>
                    <a:pt x="1167" y="3430"/>
                  </a:lnTo>
                  <a:cubicBezTo>
                    <a:pt x="739" y="2597"/>
                    <a:pt x="810" y="1716"/>
                    <a:pt x="1382" y="811"/>
                  </a:cubicBezTo>
                  <a:cubicBezTo>
                    <a:pt x="1453" y="692"/>
                    <a:pt x="1572" y="620"/>
                    <a:pt x="1715" y="620"/>
                  </a:cubicBezTo>
                  <a:lnTo>
                    <a:pt x="2048" y="620"/>
                  </a:lnTo>
                  <a:cubicBezTo>
                    <a:pt x="2429" y="596"/>
                    <a:pt x="2429" y="49"/>
                    <a:pt x="20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6"/>
            <p:cNvSpPr/>
            <p:nvPr/>
          </p:nvSpPr>
          <p:spPr>
            <a:xfrm>
              <a:off x="2562926" y="4629169"/>
              <a:ext cx="85895" cy="144321"/>
            </a:xfrm>
            <a:custGeom>
              <a:rect b="b" l="l" r="r" t="t"/>
              <a:pathLst>
                <a:path extrusionOk="0" h="4219" w="2511">
                  <a:moveTo>
                    <a:pt x="396" y="1"/>
                  </a:moveTo>
                  <a:cubicBezTo>
                    <a:pt x="0" y="1"/>
                    <a:pt x="0" y="624"/>
                    <a:pt x="396" y="624"/>
                  </a:cubicBezTo>
                  <a:cubicBezTo>
                    <a:pt x="410" y="624"/>
                    <a:pt x="424" y="624"/>
                    <a:pt x="439" y="622"/>
                  </a:cubicBezTo>
                  <a:lnTo>
                    <a:pt x="796" y="622"/>
                  </a:lnTo>
                  <a:cubicBezTo>
                    <a:pt x="939" y="622"/>
                    <a:pt x="1058" y="694"/>
                    <a:pt x="1129" y="813"/>
                  </a:cubicBezTo>
                  <a:cubicBezTo>
                    <a:pt x="1701" y="1718"/>
                    <a:pt x="1772" y="2599"/>
                    <a:pt x="1368" y="3408"/>
                  </a:cubicBezTo>
                  <a:cubicBezTo>
                    <a:pt x="1296" y="3551"/>
                    <a:pt x="1225" y="3670"/>
                    <a:pt x="1153" y="3766"/>
                  </a:cubicBezTo>
                  <a:lnTo>
                    <a:pt x="1606" y="4218"/>
                  </a:lnTo>
                  <a:cubicBezTo>
                    <a:pt x="1701" y="4075"/>
                    <a:pt x="1820" y="3885"/>
                    <a:pt x="1891" y="3718"/>
                  </a:cubicBezTo>
                  <a:cubicBezTo>
                    <a:pt x="2249" y="3004"/>
                    <a:pt x="2511" y="1860"/>
                    <a:pt x="1653" y="479"/>
                  </a:cubicBezTo>
                  <a:cubicBezTo>
                    <a:pt x="1487" y="193"/>
                    <a:pt x="1153" y="3"/>
                    <a:pt x="796" y="3"/>
                  </a:cubicBezTo>
                  <a:lnTo>
                    <a:pt x="439" y="3"/>
                  </a:lnTo>
                  <a:cubicBezTo>
                    <a:pt x="424" y="1"/>
                    <a:pt x="410" y="1"/>
                    <a:pt x="39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6"/>
            <p:cNvSpPr/>
            <p:nvPr/>
          </p:nvSpPr>
          <p:spPr>
            <a:xfrm>
              <a:off x="2450828" y="4763879"/>
              <a:ext cx="165427" cy="167651"/>
            </a:xfrm>
            <a:custGeom>
              <a:rect b="b" l="l" r="r" t="t"/>
              <a:pathLst>
                <a:path extrusionOk="0" h="4901" w="4836">
                  <a:moveTo>
                    <a:pt x="1227" y="0"/>
                  </a:moveTo>
                  <a:cubicBezTo>
                    <a:pt x="1144" y="0"/>
                    <a:pt x="1060" y="30"/>
                    <a:pt x="1001" y="90"/>
                  </a:cubicBezTo>
                  <a:lnTo>
                    <a:pt x="120" y="971"/>
                  </a:lnTo>
                  <a:cubicBezTo>
                    <a:pt x="1" y="1114"/>
                    <a:pt x="1" y="1304"/>
                    <a:pt x="120" y="1423"/>
                  </a:cubicBezTo>
                  <a:lnTo>
                    <a:pt x="1311" y="2614"/>
                  </a:lnTo>
                  <a:cubicBezTo>
                    <a:pt x="1406" y="2733"/>
                    <a:pt x="1477" y="2876"/>
                    <a:pt x="1477" y="3019"/>
                  </a:cubicBezTo>
                  <a:lnTo>
                    <a:pt x="1477" y="4590"/>
                  </a:lnTo>
                  <a:cubicBezTo>
                    <a:pt x="1477" y="4757"/>
                    <a:pt x="1620" y="4900"/>
                    <a:pt x="1787" y="4900"/>
                  </a:cubicBezTo>
                  <a:lnTo>
                    <a:pt x="3049" y="4900"/>
                  </a:lnTo>
                  <a:cubicBezTo>
                    <a:pt x="3216" y="4900"/>
                    <a:pt x="3359" y="4757"/>
                    <a:pt x="3359" y="4590"/>
                  </a:cubicBezTo>
                  <a:lnTo>
                    <a:pt x="3359" y="3019"/>
                  </a:lnTo>
                  <a:cubicBezTo>
                    <a:pt x="3335" y="2876"/>
                    <a:pt x="3406" y="2733"/>
                    <a:pt x="3525" y="2614"/>
                  </a:cubicBezTo>
                  <a:lnTo>
                    <a:pt x="4716" y="1423"/>
                  </a:lnTo>
                  <a:cubicBezTo>
                    <a:pt x="4835" y="1304"/>
                    <a:pt x="4835" y="1114"/>
                    <a:pt x="4716" y="971"/>
                  </a:cubicBezTo>
                  <a:lnTo>
                    <a:pt x="3811" y="90"/>
                  </a:lnTo>
                  <a:cubicBezTo>
                    <a:pt x="3752" y="30"/>
                    <a:pt x="3668" y="0"/>
                    <a:pt x="3585" y="0"/>
                  </a:cubicBezTo>
                  <a:cubicBezTo>
                    <a:pt x="3501" y="0"/>
                    <a:pt x="3418" y="30"/>
                    <a:pt x="3359" y="90"/>
                  </a:cubicBezTo>
                  <a:lnTo>
                    <a:pt x="2501" y="971"/>
                  </a:lnTo>
                  <a:cubicBezTo>
                    <a:pt x="2477" y="994"/>
                    <a:pt x="2448" y="1006"/>
                    <a:pt x="2418" y="1006"/>
                  </a:cubicBezTo>
                  <a:cubicBezTo>
                    <a:pt x="2388" y="1006"/>
                    <a:pt x="2358" y="994"/>
                    <a:pt x="2335" y="971"/>
                  </a:cubicBezTo>
                  <a:lnTo>
                    <a:pt x="1453" y="90"/>
                  </a:lnTo>
                  <a:cubicBezTo>
                    <a:pt x="1394" y="30"/>
                    <a:pt x="1311" y="0"/>
                    <a:pt x="12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6"/>
            <p:cNvSpPr/>
            <p:nvPr/>
          </p:nvSpPr>
          <p:spPr>
            <a:xfrm>
              <a:off x="2646358" y="4753890"/>
              <a:ext cx="125473" cy="107685"/>
            </a:xfrm>
            <a:custGeom>
              <a:rect b="b" l="l" r="r" t="t"/>
              <a:pathLst>
                <a:path extrusionOk="0" h="3148" w="3668">
                  <a:moveTo>
                    <a:pt x="2051" y="1260"/>
                  </a:moveTo>
                  <a:cubicBezTo>
                    <a:pt x="2066" y="1260"/>
                    <a:pt x="2081" y="1261"/>
                    <a:pt x="2096" y="1263"/>
                  </a:cubicBezTo>
                  <a:cubicBezTo>
                    <a:pt x="2477" y="1286"/>
                    <a:pt x="2477" y="1858"/>
                    <a:pt x="2096" y="1882"/>
                  </a:cubicBezTo>
                  <a:cubicBezTo>
                    <a:pt x="2081" y="1883"/>
                    <a:pt x="2066" y="1884"/>
                    <a:pt x="2051" y="1884"/>
                  </a:cubicBezTo>
                  <a:cubicBezTo>
                    <a:pt x="1634" y="1884"/>
                    <a:pt x="1634" y="1260"/>
                    <a:pt x="2051" y="1260"/>
                  </a:cubicBezTo>
                  <a:close/>
                  <a:moveTo>
                    <a:pt x="2096" y="1"/>
                  </a:moveTo>
                  <a:cubicBezTo>
                    <a:pt x="691" y="1"/>
                    <a:pt x="0" y="1691"/>
                    <a:pt x="977" y="2692"/>
                  </a:cubicBezTo>
                  <a:cubicBezTo>
                    <a:pt x="1299" y="3007"/>
                    <a:pt x="1694" y="3148"/>
                    <a:pt x="2080" y="3148"/>
                  </a:cubicBezTo>
                  <a:cubicBezTo>
                    <a:pt x="2892" y="3148"/>
                    <a:pt x="3668" y="2524"/>
                    <a:pt x="3668" y="1572"/>
                  </a:cubicBezTo>
                  <a:cubicBezTo>
                    <a:pt x="3644" y="715"/>
                    <a:pt x="2953" y="1"/>
                    <a:pt x="209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0" name="Google Shape;600;p6"/>
          <p:cNvGrpSpPr/>
          <p:nvPr/>
        </p:nvGrpSpPr>
        <p:grpSpPr>
          <a:xfrm>
            <a:off x="2684120" y="2717329"/>
            <a:ext cx="311240" cy="311095"/>
            <a:chOff x="831093" y="3461573"/>
            <a:chExt cx="367591" cy="367420"/>
          </a:xfrm>
        </p:grpSpPr>
        <p:sp>
          <p:nvSpPr>
            <p:cNvPr id="601" name="Google Shape;601;p6"/>
            <p:cNvSpPr/>
            <p:nvPr/>
          </p:nvSpPr>
          <p:spPr>
            <a:xfrm>
              <a:off x="951719" y="3461573"/>
              <a:ext cx="119838" cy="102557"/>
            </a:xfrm>
            <a:custGeom>
              <a:rect b="b" l="l" r="r" t="t"/>
              <a:pathLst>
                <a:path extrusionOk="0" h="2997" w="3502">
                  <a:moveTo>
                    <a:pt x="1999" y="0"/>
                  </a:moveTo>
                  <a:cubicBezTo>
                    <a:pt x="1630" y="0"/>
                    <a:pt x="1255" y="139"/>
                    <a:pt x="953" y="448"/>
                  </a:cubicBezTo>
                  <a:cubicBezTo>
                    <a:pt x="0" y="1377"/>
                    <a:pt x="667" y="2996"/>
                    <a:pt x="2001" y="2996"/>
                  </a:cubicBezTo>
                  <a:cubicBezTo>
                    <a:pt x="2834" y="2996"/>
                    <a:pt x="3501" y="2330"/>
                    <a:pt x="3501" y="1496"/>
                  </a:cubicBezTo>
                  <a:cubicBezTo>
                    <a:pt x="3501" y="596"/>
                    <a:pt x="2764" y="0"/>
                    <a:pt x="19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6"/>
            <p:cNvSpPr/>
            <p:nvPr/>
          </p:nvSpPr>
          <p:spPr>
            <a:xfrm>
              <a:off x="831093" y="3549895"/>
              <a:ext cx="367591" cy="279098"/>
            </a:xfrm>
            <a:custGeom>
              <a:rect b="b" l="l" r="r" t="t"/>
              <a:pathLst>
                <a:path extrusionOk="0" h="8156" w="10742">
                  <a:moveTo>
                    <a:pt x="4481" y="1794"/>
                  </a:moveTo>
                  <a:cubicBezTo>
                    <a:pt x="4495" y="1794"/>
                    <a:pt x="4510" y="1795"/>
                    <a:pt x="4526" y="1797"/>
                  </a:cubicBezTo>
                  <a:lnTo>
                    <a:pt x="6693" y="1797"/>
                  </a:lnTo>
                  <a:cubicBezTo>
                    <a:pt x="7074" y="1844"/>
                    <a:pt x="7074" y="2392"/>
                    <a:pt x="6693" y="2440"/>
                  </a:cubicBezTo>
                  <a:lnTo>
                    <a:pt x="4526" y="2440"/>
                  </a:lnTo>
                  <a:cubicBezTo>
                    <a:pt x="4518" y="2440"/>
                    <a:pt x="4510" y="2440"/>
                    <a:pt x="4503" y="2440"/>
                  </a:cubicBezTo>
                  <a:cubicBezTo>
                    <a:pt x="4064" y="2440"/>
                    <a:pt x="4057" y="1794"/>
                    <a:pt x="4481" y="1794"/>
                  </a:cubicBezTo>
                  <a:close/>
                  <a:moveTo>
                    <a:pt x="2661" y="2472"/>
                  </a:moveTo>
                  <a:cubicBezTo>
                    <a:pt x="2821" y="2472"/>
                    <a:pt x="2978" y="2601"/>
                    <a:pt x="2978" y="2797"/>
                  </a:cubicBezTo>
                  <a:cubicBezTo>
                    <a:pt x="2978" y="2964"/>
                    <a:pt x="2835" y="3106"/>
                    <a:pt x="2668" y="3106"/>
                  </a:cubicBezTo>
                  <a:lnTo>
                    <a:pt x="2644" y="3106"/>
                  </a:lnTo>
                  <a:cubicBezTo>
                    <a:pt x="2382" y="3083"/>
                    <a:pt x="2239" y="2749"/>
                    <a:pt x="2454" y="2559"/>
                  </a:cubicBezTo>
                  <a:cubicBezTo>
                    <a:pt x="2514" y="2499"/>
                    <a:pt x="2587" y="2472"/>
                    <a:pt x="2661" y="2472"/>
                  </a:cubicBezTo>
                  <a:close/>
                  <a:moveTo>
                    <a:pt x="2006" y="0"/>
                  </a:moveTo>
                  <a:cubicBezTo>
                    <a:pt x="1854" y="0"/>
                    <a:pt x="1700" y="19"/>
                    <a:pt x="1549" y="58"/>
                  </a:cubicBezTo>
                  <a:lnTo>
                    <a:pt x="1263" y="130"/>
                  </a:lnTo>
                  <a:cubicBezTo>
                    <a:pt x="1168" y="154"/>
                    <a:pt x="1120" y="201"/>
                    <a:pt x="1073" y="273"/>
                  </a:cubicBezTo>
                  <a:cubicBezTo>
                    <a:pt x="1025" y="344"/>
                    <a:pt x="1001" y="415"/>
                    <a:pt x="1025" y="511"/>
                  </a:cubicBezTo>
                  <a:lnTo>
                    <a:pt x="1358" y="1844"/>
                  </a:lnTo>
                  <a:cubicBezTo>
                    <a:pt x="1358" y="1868"/>
                    <a:pt x="1358" y="1868"/>
                    <a:pt x="1358" y="1868"/>
                  </a:cubicBezTo>
                  <a:cubicBezTo>
                    <a:pt x="1263" y="2059"/>
                    <a:pt x="1168" y="2273"/>
                    <a:pt x="1096" y="2464"/>
                  </a:cubicBezTo>
                  <a:lnTo>
                    <a:pt x="739" y="2464"/>
                  </a:lnTo>
                  <a:cubicBezTo>
                    <a:pt x="334" y="2464"/>
                    <a:pt x="1" y="2797"/>
                    <a:pt x="1" y="3202"/>
                  </a:cubicBezTo>
                  <a:lnTo>
                    <a:pt x="1" y="4726"/>
                  </a:lnTo>
                  <a:cubicBezTo>
                    <a:pt x="1" y="5131"/>
                    <a:pt x="334" y="5464"/>
                    <a:pt x="739" y="5464"/>
                  </a:cubicBezTo>
                  <a:lnTo>
                    <a:pt x="1168" y="5464"/>
                  </a:lnTo>
                  <a:cubicBezTo>
                    <a:pt x="1287" y="5726"/>
                    <a:pt x="1430" y="5988"/>
                    <a:pt x="1644" y="6202"/>
                  </a:cubicBezTo>
                  <a:lnTo>
                    <a:pt x="1454" y="6631"/>
                  </a:lnTo>
                  <a:cubicBezTo>
                    <a:pt x="1168" y="7345"/>
                    <a:pt x="1692" y="8155"/>
                    <a:pt x="2478" y="8155"/>
                  </a:cubicBezTo>
                  <a:cubicBezTo>
                    <a:pt x="2906" y="8131"/>
                    <a:pt x="3311" y="7869"/>
                    <a:pt x="3454" y="7465"/>
                  </a:cubicBezTo>
                  <a:lnTo>
                    <a:pt x="3573" y="7107"/>
                  </a:lnTo>
                  <a:cubicBezTo>
                    <a:pt x="3716" y="7131"/>
                    <a:pt x="3883" y="7131"/>
                    <a:pt x="4026" y="7131"/>
                  </a:cubicBezTo>
                  <a:lnTo>
                    <a:pt x="6550" y="7131"/>
                  </a:lnTo>
                  <a:cubicBezTo>
                    <a:pt x="6740" y="7131"/>
                    <a:pt x="6955" y="7107"/>
                    <a:pt x="7145" y="7083"/>
                  </a:cubicBezTo>
                  <a:lnTo>
                    <a:pt x="7288" y="7465"/>
                  </a:lnTo>
                  <a:cubicBezTo>
                    <a:pt x="7431" y="7869"/>
                    <a:pt x="7812" y="8131"/>
                    <a:pt x="8265" y="8155"/>
                  </a:cubicBezTo>
                  <a:cubicBezTo>
                    <a:pt x="9027" y="8155"/>
                    <a:pt x="9574" y="7345"/>
                    <a:pt x="9265" y="6631"/>
                  </a:cubicBezTo>
                  <a:lnTo>
                    <a:pt x="9027" y="6036"/>
                  </a:lnTo>
                  <a:cubicBezTo>
                    <a:pt x="9003" y="6012"/>
                    <a:pt x="9003" y="5988"/>
                    <a:pt x="9003" y="5988"/>
                  </a:cubicBezTo>
                  <a:cubicBezTo>
                    <a:pt x="9860" y="4940"/>
                    <a:pt x="9955" y="3440"/>
                    <a:pt x="9241" y="2297"/>
                  </a:cubicBezTo>
                  <a:lnTo>
                    <a:pt x="9479" y="2035"/>
                  </a:lnTo>
                  <a:cubicBezTo>
                    <a:pt x="9554" y="1975"/>
                    <a:pt x="9640" y="1948"/>
                    <a:pt x="9724" y="1948"/>
                  </a:cubicBezTo>
                  <a:cubicBezTo>
                    <a:pt x="9906" y="1948"/>
                    <a:pt x="10074" y="2077"/>
                    <a:pt x="10074" y="2273"/>
                  </a:cubicBezTo>
                  <a:cubicBezTo>
                    <a:pt x="10051" y="2511"/>
                    <a:pt x="10223" y="2630"/>
                    <a:pt x="10396" y="2630"/>
                  </a:cubicBezTo>
                  <a:cubicBezTo>
                    <a:pt x="10569" y="2630"/>
                    <a:pt x="10741" y="2511"/>
                    <a:pt x="10717" y="2273"/>
                  </a:cubicBezTo>
                  <a:cubicBezTo>
                    <a:pt x="10717" y="1868"/>
                    <a:pt x="10455" y="1511"/>
                    <a:pt x="10098" y="1368"/>
                  </a:cubicBezTo>
                  <a:cubicBezTo>
                    <a:pt x="9980" y="1324"/>
                    <a:pt x="9858" y="1302"/>
                    <a:pt x="9737" y="1302"/>
                  </a:cubicBezTo>
                  <a:cubicBezTo>
                    <a:pt x="9468" y="1302"/>
                    <a:pt x="9207" y="1409"/>
                    <a:pt x="9027" y="1606"/>
                  </a:cubicBezTo>
                  <a:lnTo>
                    <a:pt x="8836" y="1797"/>
                  </a:lnTo>
                  <a:cubicBezTo>
                    <a:pt x="8241" y="1154"/>
                    <a:pt x="7431" y="796"/>
                    <a:pt x="6550" y="796"/>
                  </a:cubicBezTo>
                  <a:lnTo>
                    <a:pt x="3502" y="796"/>
                  </a:lnTo>
                  <a:cubicBezTo>
                    <a:pt x="3161" y="285"/>
                    <a:pt x="2595" y="0"/>
                    <a:pt x="20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3" name="Google Shape;603;p6"/>
          <p:cNvGrpSpPr/>
          <p:nvPr/>
        </p:nvGrpSpPr>
        <p:grpSpPr>
          <a:xfrm>
            <a:off x="6148557" y="2723604"/>
            <a:ext cx="311240" cy="298526"/>
            <a:chOff x="7156405" y="2287004"/>
            <a:chExt cx="382406" cy="366785"/>
          </a:xfrm>
        </p:grpSpPr>
        <p:sp>
          <p:nvSpPr>
            <p:cNvPr id="604" name="Google Shape;604;p6"/>
            <p:cNvSpPr/>
            <p:nvPr/>
          </p:nvSpPr>
          <p:spPr>
            <a:xfrm>
              <a:off x="7156405" y="2566596"/>
              <a:ext cx="382406" cy="87193"/>
            </a:xfrm>
            <a:custGeom>
              <a:rect b="b" l="l" r="r" t="t"/>
              <a:pathLst>
                <a:path extrusionOk="0" h="2551" w="11188">
                  <a:moveTo>
                    <a:pt x="822" y="1"/>
                  </a:moveTo>
                  <a:cubicBezTo>
                    <a:pt x="1" y="1"/>
                    <a:pt x="1" y="1265"/>
                    <a:pt x="822" y="1265"/>
                  </a:cubicBezTo>
                  <a:cubicBezTo>
                    <a:pt x="837" y="1265"/>
                    <a:pt x="852" y="1265"/>
                    <a:pt x="867" y="1264"/>
                  </a:cubicBezTo>
                  <a:lnTo>
                    <a:pt x="1510" y="1264"/>
                  </a:lnTo>
                  <a:lnTo>
                    <a:pt x="1510" y="2217"/>
                  </a:lnTo>
                  <a:cubicBezTo>
                    <a:pt x="1510" y="2407"/>
                    <a:pt x="1653" y="2526"/>
                    <a:pt x="1819" y="2550"/>
                  </a:cubicBezTo>
                  <a:lnTo>
                    <a:pt x="3081" y="2550"/>
                  </a:lnTo>
                  <a:cubicBezTo>
                    <a:pt x="3272" y="2550"/>
                    <a:pt x="3415" y="2407"/>
                    <a:pt x="3415" y="2217"/>
                  </a:cubicBezTo>
                  <a:lnTo>
                    <a:pt x="3415" y="1264"/>
                  </a:lnTo>
                  <a:lnTo>
                    <a:pt x="7821" y="1264"/>
                  </a:lnTo>
                  <a:lnTo>
                    <a:pt x="7821" y="2217"/>
                  </a:lnTo>
                  <a:cubicBezTo>
                    <a:pt x="7821" y="2407"/>
                    <a:pt x="7963" y="2526"/>
                    <a:pt x="8130" y="2550"/>
                  </a:cubicBezTo>
                  <a:lnTo>
                    <a:pt x="9392" y="2550"/>
                  </a:lnTo>
                  <a:cubicBezTo>
                    <a:pt x="9559" y="2526"/>
                    <a:pt x="9678" y="2383"/>
                    <a:pt x="9678" y="2217"/>
                  </a:cubicBezTo>
                  <a:lnTo>
                    <a:pt x="9678" y="1264"/>
                  </a:lnTo>
                  <a:lnTo>
                    <a:pt x="10321" y="1264"/>
                  </a:lnTo>
                  <a:cubicBezTo>
                    <a:pt x="10336" y="1265"/>
                    <a:pt x="10351" y="1265"/>
                    <a:pt x="10366" y="1265"/>
                  </a:cubicBezTo>
                  <a:cubicBezTo>
                    <a:pt x="11187" y="1265"/>
                    <a:pt x="11187" y="1"/>
                    <a:pt x="10366" y="1"/>
                  </a:cubicBezTo>
                  <a:cubicBezTo>
                    <a:pt x="10351" y="1"/>
                    <a:pt x="10336" y="1"/>
                    <a:pt x="10321" y="2"/>
                  </a:cubicBezTo>
                  <a:lnTo>
                    <a:pt x="867" y="2"/>
                  </a:lnTo>
                  <a:cubicBezTo>
                    <a:pt x="852" y="1"/>
                    <a:pt x="837" y="1"/>
                    <a:pt x="82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6"/>
            <p:cNvSpPr/>
            <p:nvPr/>
          </p:nvSpPr>
          <p:spPr>
            <a:xfrm>
              <a:off x="7186825" y="2287448"/>
              <a:ext cx="86304" cy="43169"/>
            </a:xfrm>
            <a:custGeom>
              <a:rect b="b" l="l" r="r" t="t"/>
              <a:pathLst>
                <a:path extrusionOk="0" h="1263" w="2525">
                  <a:moveTo>
                    <a:pt x="644" y="1"/>
                  </a:moveTo>
                  <a:cubicBezTo>
                    <a:pt x="286" y="1"/>
                    <a:pt x="1" y="286"/>
                    <a:pt x="1" y="620"/>
                  </a:cubicBezTo>
                  <a:lnTo>
                    <a:pt x="1" y="1263"/>
                  </a:lnTo>
                  <a:lnTo>
                    <a:pt x="2525" y="1263"/>
                  </a:lnTo>
                  <a:lnTo>
                    <a:pt x="2525" y="620"/>
                  </a:lnTo>
                  <a:cubicBezTo>
                    <a:pt x="2525" y="286"/>
                    <a:pt x="2239" y="1"/>
                    <a:pt x="188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6"/>
            <p:cNvSpPr/>
            <p:nvPr/>
          </p:nvSpPr>
          <p:spPr>
            <a:xfrm>
              <a:off x="7186825" y="2524316"/>
              <a:ext cx="86304" cy="21192"/>
            </a:xfrm>
            <a:custGeom>
              <a:rect b="b" l="l" r="r" t="t"/>
              <a:pathLst>
                <a:path extrusionOk="0" h="620" w="2525">
                  <a:moveTo>
                    <a:pt x="1" y="1"/>
                  </a:moveTo>
                  <a:cubicBezTo>
                    <a:pt x="1" y="334"/>
                    <a:pt x="286" y="620"/>
                    <a:pt x="644" y="620"/>
                  </a:cubicBezTo>
                  <a:lnTo>
                    <a:pt x="1882" y="620"/>
                  </a:lnTo>
                  <a:cubicBezTo>
                    <a:pt x="2239" y="620"/>
                    <a:pt x="2525" y="334"/>
                    <a:pt x="252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6"/>
            <p:cNvSpPr/>
            <p:nvPr/>
          </p:nvSpPr>
          <p:spPr>
            <a:xfrm>
              <a:off x="7186825" y="2351741"/>
              <a:ext cx="86304" cy="43204"/>
            </a:xfrm>
            <a:custGeom>
              <a:rect b="b" l="l" r="r" t="t"/>
              <a:pathLst>
                <a:path extrusionOk="0" h="1264" w="2525">
                  <a:moveTo>
                    <a:pt x="1" y="1"/>
                  </a:moveTo>
                  <a:lnTo>
                    <a:pt x="1" y="1263"/>
                  </a:lnTo>
                  <a:lnTo>
                    <a:pt x="2525" y="1263"/>
                  </a:lnTo>
                  <a:lnTo>
                    <a:pt x="252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6"/>
            <p:cNvSpPr/>
            <p:nvPr/>
          </p:nvSpPr>
          <p:spPr>
            <a:xfrm>
              <a:off x="7186825" y="2416888"/>
              <a:ext cx="86304" cy="85484"/>
            </a:xfrm>
            <a:custGeom>
              <a:rect b="b" l="l" r="r" t="t"/>
              <a:pathLst>
                <a:path extrusionOk="0" h="2501" w="2525">
                  <a:moveTo>
                    <a:pt x="1263" y="590"/>
                  </a:moveTo>
                  <a:cubicBezTo>
                    <a:pt x="1429" y="590"/>
                    <a:pt x="1596" y="703"/>
                    <a:pt x="1572" y="929"/>
                  </a:cubicBezTo>
                  <a:lnTo>
                    <a:pt x="1572" y="1572"/>
                  </a:lnTo>
                  <a:cubicBezTo>
                    <a:pt x="1596" y="1798"/>
                    <a:pt x="1429" y="1911"/>
                    <a:pt x="1263" y="1911"/>
                  </a:cubicBezTo>
                  <a:cubicBezTo>
                    <a:pt x="1096" y="1911"/>
                    <a:pt x="929" y="1798"/>
                    <a:pt x="953" y="1572"/>
                  </a:cubicBezTo>
                  <a:lnTo>
                    <a:pt x="953" y="929"/>
                  </a:lnTo>
                  <a:cubicBezTo>
                    <a:pt x="929" y="703"/>
                    <a:pt x="1096" y="590"/>
                    <a:pt x="1263" y="590"/>
                  </a:cubicBezTo>
                  <a:close/>
                  <a:moveTo>
                    <a:pt x="1" y="0"/>
                  </a:moveTo>
                  <a:lnTo>
                    <a:pt x="1" y="2501"/>
                  </a:lnTo>
                  <a:lnTo>
                    <a:pt x="2525" y="2501"/>
                  </a:lnTo>
                  <a:lnTo>
                    <a:pt x="252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6"/>
            <p:cNvSpPr/>
            <p:nvPr/>
          </p:nvSpPr>
          <p:spPr>
            <a:xfrm>
              <a:off x="7293467" y="2287448"/>
              <a:ext cx="86304" cy="43169"/>
            </a:xfrm>
            <a:custGeom>
              <a:rect b="b" l="l" r="r" t="t"/>
              <a:pathLst>
                <a:path extrusionOk="0" h="1263" w="2525">
                  <a:moveTo>
                    <a:pt x="643" y="1"/>
                  </a:moveTo>
                  <a:cubicBezTo>
                    <a:pt x="286" y="1"/>
                    <a:pt x="0" y="286"/>
                    <a:pt x="0" y="620"/>
                  </a:cubicBezTo>
                  <a:lnTo>
                    <a:pt x="0" y="1263"/>
                  </a:lnTo>
                  <a:lnTo>
                    <a:pt x="2525" y="1263"/>
                  </a:lnTo>
                  <a:lnTo>
                    <a:pt x="2525" y="620"/>
                  </a:lnTo>
                  <a:cubicBezTo>
                    <a:pt x="2525" y="286"/>
                    <a:pt x="2239" y="1"/>
                    <a:pt x="19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6"/>
            <p:cNvSpPr/>
            <p:nvPr/>
          </p:nvSpPr>
          <p:spPr>
            <a:xfrm>
              <a:off x="7294287" y="2524316"/>
              <a:ext cx="85484" cy="21192"/>
            </a:xfrm>
            <a:custGeom>
              <a:rect b="b" l="l" r="r" t="t"/>
              <a:pathLst>
                <a:path extrusionOk="0" h="620" w="2501">
                  <a:moveTo>
                    <a:pt x="0" y="1"/>
                  </a:moveTo>
                  <a:cubicBezTo>
                    <a:pt x="0" y="334"/>
                    <a:pt x="286" y="620"/>
                    <a:pt x="619" y="620"/>
                  </a:cubicBezTo>
                  <a:lnTo>
                    <a:pt x="1881" y="620"/>
                  </a:lnTo>
                  <a:cubicBezTo>
                    <a:pt x="2215" y="620"/>
                    <a:pt x="2501" y="334"/>
                    <a:pt x="250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6"/>
            <p:cNvSpPr/>
            <p:nvPr/>
          </p:nvSpPr>
          <p:spPr>
            <a:xfrm>
              <a:off x="7294287" y="2351741"/>
              <a:ext cx="85484" cy="43204"/>
            </a:xfrm>
            <a:custGeom>
              <a:rect b="b" l="l" r="r" t="t"/>
              <a:pathLst>
                <a:path extrusionOk="0" h="1264" w="2501">
                  <a:moveTo>
                    <a:pt x="0" y="1"/>
                  </a:moveTo>
                  <a:lnTo>
                    <a:pt x="0" y="1263"/>
                  </a:lnTo>
                  <a:lnTo>
                    <a:pt x="2501" y="1263"/>
                  </a:lnTo>
                  <a:lnTo>
                    <a:pt x="25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6"/>
            <p:cNvSpPr/>
            <p:nvPr/>
          </p:nvSpPr>
          <p:spPr>
            <a:xfrm>
              <a:off x="7294287" y="2416888"/>
              <a:ext cx="85484" cy="85484"/>
            </a:xfrm>
            <a:custGeom>
              <a:rect b="b" l="l" r="r" t="t"/>
              <a:pathLst>
                <a:path extrusionOk="0" h="2501" w="2501">
                  <a:moveTo>
                    <a:pt x="1262" y="631"/>
                  </a:moveTo>
                  <a:cubicBezTo>
                    <a:pt x="1417" y="631"/>
                    <a:pt x="1572" y="738"/>
                    <a:pt x="1572" y="953"/>
                  </a:cubicBezTo>
                  <a:lnTo>
                    <a:pt x="1572" y="1572"/>
                  </a:lnTo>
                  <a:cubicBezTo>
                    <a:pt x="1572" y="1774"/>
                    <a:pt x="1417" y="1875"/>
                    <a:pt x="1262" y="1875"/>
                  </a:cubicBezTo>
                  <a:cubicBezTo>
                    <a:pt x="1107" y="1875"/>
                    <a:pt x="953" y="1774"/>
                    <a:pt x="953" y="1572"/>
                  </a:cubicBezTo>
                  <a:lnTo>
                    <a:pt x="953" y="953"/>
                  </a:lnTo>
                  <a:cubicBezTo>
                    <a:pt x="953" y="738"/>
                    <a:pt x="1107" y="631"/>
                    <a:pt x="1262" y="631"/>
                  </a:cubicBezTo>
                  <a:close/>
                  <a:moveTo>
                    <a:pt x="0" y="0"/>
                  </a:moveTo>
                  <a:lnTo>
                    <a:pt x="0" y="2501"/>
                  </a:lnTo>
                  <a:lnTo>
                    <a:pt x="2501" y="2501"/>
                  </a:lnTo>
                  <a:lnTo>
                    <a:pt x="25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6"/>
            <p:cNvSpPr/>
            <p:nvPr/>
          </p:nvSpPr>
          <p:spPr>
            <a:xfrm>
              <a:off x="7378096" y="2287004"/>
              <a:ext cx="90406" cy="54209"/>
            </a:xfrm>
            <a:custGeom>
              <a:rect b="b" l="l" r="r" t="t"/>
              <a:pathLst>
                <a:path extrusionOk="0" h="1586" w="2645">
                  <a:moveTo>
                    <a:pt x="1930" y="1"/>
                  </a:moveTo>
                  <a:cubicBezTo>
                    <a:pt x="1891" y="1"/>
                    <a:pt x="1851" y="5"/>
                    <a:pt x="1811" y="14"/>
                  </a:cubicBezTo>
                  <a:lnTo>
                    <a:pt x="572" y="228"/>
                  </a:lnTo>
                  <a:cubicBezTo>
                    <a:pt x="215" y="299"/>
                    <a:pt x="1" y="609"/>
                    <a:pt x="49" y="966"/>
                  </a:cubicBezTo>
                  <a:lnTo>
                    <a:pt x="168" y="1585"/>
                  </a:lnTo>
                  <a:lnTo>
                    <a:pt x="2644" y="1133"/>
                  </a:lnTo>
                  <a:lnTo>
                    <a:pt x="2549" y="538"/>
                  </a:lnTo>
                  <a:cubicBezTo>
                    <a:pt x="2486" y="223"/>
                    <a:pt x="2220" y="1"/>
                    <a:pt x="193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6"/>
            <p:cNvSpPr/>
            <p:nvPr/>
          </p:nvSpPr>
          <p:spPr>
            <a:xfrm>
              <a:off x="7417984" y="2512934"/>
              <a:ext cx="86339" cy="32779"/>
            </a:xfrm>
            <a:custGeom>
              <a:rect b="b" l="l" r="r" t="t"/>
              <a:pathLst>
                <a:path extrusionOk="0" h="959" w="2526">
                  <a:moveTo>
                    <a:pt x="2454" y="0"/>
                  </a:moveTo>
                  <a:lnTo>
                    <a:pt x="1" y="429"/>
                  </a:lnTo>
                  <a:cubicBezTo>
                    <a:pt x="44" y="734"/>
                    <a:pt x="327" y="959"/>
                    <a:pt x="630" y="959"/>
                  </a:cubicBezTo>
                  <a:cubicBezTo>
                    <a:pt x="658" y="959"/>
                    <a:pt x="687" y="957"/>
                    <a:pt x="715" y="953"/>
                  </a:cubicBezTo>
                  <a:lnTo>
                    <a:pt x="1954" y="715"/>
                  </a:lnTo>
                  <a:cubicBezTo>
                    <a:pt x="2287" y="667"/>
                    <a:pt x="2525" y="334"/>
                    <a:pt x="245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6"/>
            <p:cNvSpPr/>
            <p:nvPr/>
          </p:nvSpPr>
          <p:spPr>
            <a:xfrm>
              <a:off x="7387872" y="2347673"/>
              <a:ext cx="92013" cy="53765"/>
            </a:xfrm>
            <a:custGeom>
              <a:rect b="b" l="l" r="r" t="t"/>
              <a:pathLst>
                <a:path extrusionOk="0" h="1573" w="2692">
                  <a:moveTo>
                    <a:pt x="2477" y="1"/>
                  </a:moveTo>
                  <a:lnTo>
                    <a:pt x="1" y="430"/>
                  </a:lnTo>
                  <a:lnTo>
                    <a:pt x="215" y="1573"/>
                  </a:lnTo>
                  <a:lnTo>
                    <a:pt x="2692" y="1120"/>
                  </a:lnTo>
                  <a:lnTo>
                    <a:pt x="247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6"/>
            <p:cNvSpPr/>
            <p:nvPr/>
          </p:nvSpPr>
          <p:spPr>
            <a:xfrm>
              <a:off x="7399288" y="2407112"/>
              <a:ext cx="99327" cy="99327"/>
            </a:xfrm>
            <a:custGeom>
              <a:rect b="b" l="l" r="r" t="t"/>
              <a:pathLst>
                <a:path extrusionOk="0" h="2906" w="2906">
                  <a:moveTo>
                    <a:pt x="1395" y="845"/>
                  </a:moveTo>
                  <a:cubicBezTo>
                    <a:pt x="1529" y="845"/>
                    <a:pt x="1660" y="923"/>
                    <a:pt x="1691" y="1096"/>
                  </a:cubicBezTo>
                  <a:lnTo>
                    <a:pt x="1810" y="1715"/>
                  </a:lnTo>
                  <a:cubicBezTo>
                    <a:pt x="1834" y="1882"/>
                    <a:pt x="1715" y="2048"/>
                    <a:pt x="1548" y="2096"/>
                  </a:cubicBezTo>
                  <a:cubicBezTo>
                    <a:pt x="1534" y="2098"/>
                    <a:pt x="1519" y="2099"/>
                    <a:pt x="1505" y="2099"/>
                  </a:cubicBezTo>
                  <a:cubicBezTo>
                    <a:pt x="1354" y="2099"/>
                    <a:pt x="1213" y="1986"/>
                    <a:pt x="1191" y="1834"/>
                  </a:cubicBezTo>
                  <a:lnTo>
                    <a:pt x="1072" y="1215"/>
                  </a:lnTo>
                  <a:cubicBezTo>
                    <a:pt x="1031" y="983"/>
                    <a:pt x="1216" y="845"/>
                    <a:pt x="1395" y="845"/>
                  </a:cubicBezTo>
                  <a:close/>
                  <a:moveTo>
                    <a:pt x="2453" y="0"/>
                  </a:moveTo>
                  <a:lnTo>
                    <a:pt x="0" y="429"/>
                  </a:lnTo>
                  <a:lnTo>
                    <a:pt x="429" y="2906"/>
                  </a:lnTo>
                  <a:lnTo>
                    <a:pt x="2905" y="2477"/>
                  </a:lnTo>
                  <a:lnTo>
                    <a:pt x="245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7" name="Google Shape;617;p6"/>
          <p:cNvGrpSpPr/>
          <p:nvPr/>
        </p:nvGrpSpPr>
        <p:grpSpPr>
          <a:xfrm>
            <a:off x="6148520" y="1214211"/>
            <a:ext cx="311209" cy="279560"/>
            <a:chOff x="5573346" y="2878680"/>
            <a:chExt cx="365698" cy="328507"/>
          </a:xfrm>
        </p:grpSpPr>
        <p:sp>
          <p:nvSpPr>
            <p:cNvPr id="618" name="Google Shape;618;p6"/>
            <p:cNvSpPr/>
            <p:nvPr/>
          </p:nvSpPr>
          <p:spPr>
            <a:xfrm>
              <a:off x="5573346" y="2878680"/>
              <a:ext cx="365698" cy="328507"/>
            </a:xfrm>
            <a:custGeom>
              <a:rect b="b" l="l" r="r" t="t"/>
              <a:pathLst>
                <a:path extrusionOk="0" h="9628" w="10718">
                  <a:moveTo>
                    <a:pt x="6465" y="1649"/>
                  </a:moveTo>
                  <a:cubicBezTo>
                    <a:pt x="7639" y="1649"/>
                    <a:pt x="8647" y="3166"/>
                    <a:pt x="7550" y="4263"/>
                  </a:cubicBezTo>
                  <a:lnTo>
                    <a:pt x="5573" y="6240"/>
                  </a:lnTo>
                  <a:cubicBezTo>
                    <a:pt x="5514" y="6299"/>
                    <a:pt x="5431" y="6329"/>
                    <a:pt x="5347" y="6329"/>
                  </a:cubicBezTo>
                  <a:cubicBezTo>
                    <a:pt x="5264" y="6329"/>
                    <a:pt x="5181" y="6299"/>
                    <a:pt x="5121" y="6240"/>
                  </a:cubicBezTo>
                  <a:lnTo>
                    <a:pt x="3144" y="4263"/>
                  </a:lnTo>
                  <a:cubicBezTo>
                    <a:pt x="2048" y="3166"/>
                    <a:pt x="3056" y="1649"/>
                    <a:pt x="4230" y="1649"/>
                  </a:cubicBezTo>
                  <a:cubicBezTo>
                    <a:pt x="4585" y="1649"/>
                    <a:pt x="4956" y="1788"/>
                    <a:pt x="5288" y="2120"/>
                  </a:cubicBezTo>
                  <a:lnTo>
                    <a:pt x="5359" y="2191"/>
                  </a:lnTo>
                  <a:lnTo>
                    <a:pt x="5407" y="2120"/>
                  </a:lnTo>
                  <a:cubicBezTo>
                    <a:pt x="5739" y="1788"/>
                    <a:pt x="6110" y="1649"/>
                    <a:pt x="6465" y="1649"/>
                  </a:cubicBezTo>
                  <a:close/>
                  <a:moveTo>
                    <a:pt x="1906" y="0"/>
                  </a:moveTo>
                  <a:cubicBezTo>
                    <a:pt x="834" y="0"/>
                    <a:pt x="1" y="858"/>
                    <a:pt x="1" y="1905"/>
                  </a:cubicBezTo>
                  <a:lnTo>
                    <a:pt x="1" y="5668"/>
                  </a:lnTo>
                  <a:cubicBezTo>
                    <a:pt x="1" y="6716"/>
                    <a:pt x="834" y="7573"/>
                    <a:pt x="1906" y="7573"/>
                  </a:cubicBezTo>
                  <a:lnTo>
                    <a:pt x="3621" y="7573"/>
                  </a:lnTo>
                  <a:lnTo>
                    <a:pt x="5097" y="9502"/>
                  </a:lnTo>
                  <a:cubicBezTo>
                    <a:pt x="5157" y="9586"/>
                    <a:pt x="5252" y="9627"/>
                    <a:pt x="5347" y="9627"/>
                  </a:cubicBezTo>
                  <a:cubicBezTo>
                    <a:pt x="5442" y="9627"/>
                    <a:pt x="5538" y="9586"/>
                    <a:pt x="5597" y="9502"/>
                  </a:cubicBezTo>
                  <a:lnTo>
                    <a:pt x="7098" y="7573"/>
                  </a:lnTo>
                  <a:lnTo>
                    <a:pt x="8812" y="7573"/>
                  </a:lnTo>
                  <a:cubicBezTo>
                    <a:pt x="9860" y="7573"/>
                    <a:pt x="10717" y="6716"/>
                    <a:pt x="10717" y="5668"/>
                  </a:cubicBezTo>
                  <a:lnTo>
                    <a:pt x="10717" y="1905"/>
                  </a:lnTo>
                  <a:cubicBezTo>
                    <a:pt x="10717" y="858"/>
                    <a:pt x="9860" y="0"/>
                    <a:pt x="881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6"/>
            <p:cNvSpPr/>
            <p:nvPr/>
          </p:nvSpPr>
          <p:spPr>
            <a:xfrm>
              <a:off x="5678811" y="2958930"/>
              <a:ext cx="153984" cy="109901"/>
            </a:xfrm>
            <a:custGeom>
              <a:rect b="b" l="l" r="r" t="t"/>
              <a:pathLst>
                <a:path extrusionOk="0" h="3221" w="4513">
                  <a:moveTo>
                    <a:pt x="1209" y="0"/>
                  </a:moveTo>
                  <a:cubicBezTo>
                    <a:pt x="555" y="0"/>
                    <a:pt x="0" y="803"/>
                    <a:pt x="506" y="1459"/>
                  </a:cubicBezTo>
                  <a:lnTo>
                    <a:pt x="2268" y="3221"/>
                  </a:lnTo>
                  <a:lnTo>
                    <a:pt x="4007" y="1459"/>
                  </a:lnTo>
                  <a:cubicBezTo>
                    <a:pt x="4512" y="803"/>
                    <a:pt x="3957" y="0"/>
                    <a:pt x="3303" y="0"/>
                  </a:cubicBezTo>
                  <a:cubicBezTo>
                    <a:pt x="3126" y="0"/>
                    <a:pt x="2941" y="59"/>
                    <a:pt x="2768" y="196"/>
                  </a:cubicBezTo>
                  <a:lnTo>
                    <a:pt x="2482" y="482"/>
                  </a:lnTo>
                  <a:cubicBezTo>
                    <a:pt x="2423" y="542"/>
                    <a:pt x="2340" y="571"/>
                    <a:pt x="2256" y="571"/>
                  </a:cubicBezTo>
                  <a:cubicBezTo>
                    <a:pt x="2173" y="571"/>
                    <a:pt x="2090" y="542"/>
                    <a:pt x="2030" y="482"/>
                  </a:cubicBezTo>
                  <a:lnTo>
                    <a:pt x="1744" y="196"/>
                  </a:lnTo>
                  <a:cubicBezTo>
                    <a:pt x="1571" y="59"/>
                    <a:pt x="1387" y="0"/>
                    <a:pt x="120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7"/>
          <p:cNvSpPr/>
          <p:nvPr/>
        </p:nvSpPr>
        <p:spPr>
          <a:xfrm>
            <a:off x="3310538" y="1614938"/>
            <a:ext cx="2523300" cy="2523300"/>
          </a:xfrm>
          <a:prstGeom prst="arc">
            <a:avLst>
              <a:gd fmla="val 17080739" name="adj1"/>
              <a:gd fmla="val 15346398" name="adj2"/>
            </a:avLst>
          </a:prstGeom>
          <a:noFill/>
          <a:ln cap="flat" cmpd="sng" w="9525">
            <a:solidFill>
              <a:schemeClr val="dk2"/>
            </a:solidFill>
            <a:prstDash val="solid"/>
            <a:round/>
            <a:headEnd len="sm" w="sm" type="none"/>
            <a:tailEnd len="sm" w="sm" type="triangl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7"/>
          <p:cNvSpPr/>
          <p:nvPr/>
        </p:nvSpPr>
        <p:spPr>
          <a:xfrm>
            <a:off x="2400858" y="3753400"/>
            <a:ext cx="877800" cy="1104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7"/>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Human life cycle infographics</a:t>
            </a:r>
            <a:endParaRPr/>
          </a:p>
        </p:txBody>
      </p:sp>
      <p:grpSp>
        <p:nvGrpSpPr>
          <p:cNvPr id="627" name="Google Shape;627;p7"/>
          <p:cNvGrpSpPr/>
          <p:nvPr/>
        </p:nvGrpSpPr>
        <p:grpSpPr>
          <a:xfrm>
            <a:off x="2561517" y="1923526"/>
            <a:ext cx="683591" cy="1903363"/>
            <a:chOff x="5080684" y="3259871"/>
            <a:chExt cx="789640" cy="2198640"/>
          </a:xfrm>
        </p:grpSpPr>
        <p:sp>
          <p:nvSpPr>
            <p:cNvPr id="628" name="Google Shape;628;p7"/>
            <p:cNvSpPr/>
            <p:nvPr/>
          </p:nvSpPr>
          <p:spPr>
            <a:xfrm>
              <a:off x="5500362" y="3460967"/>
              <a:ext cx="347372" cy="409659"/>
            </a:xfrm>
            <a:custGeom>
              <a:rect b="b" l="l" r="r" t="t"/>
              <a:pathLst>
                <a:path extrusionOk="0" h="19422" w="16469">
                  <a:moveTo>
                    <a:pt x="14874" y="1"/>
                  </a:moveTo>
                  <a:lnTo>
                    <a:pt x="12414" y="755"/>
                  </a:lnTo>
                  <a:lnTo>
                    <a:pt x="12628" y="1492"/>
                  </a:lnTo>
                  <a:lnTo>
                    <a:pt x="12824" y="2209"/>
                  </a:lnTo>
                  <a:lnTo>
                    <a:pt x="13001" y="2899"/>
                  </a:lnTo>
                  <a:lnTo>
                    <a:pt x="13160" y="3561"/>
                  </a:lnTo>
                  <a:lnTo>
                    <a:pt x="13299" y="4194"/>
                  </a:lnTo>
                  <a:lnTo>
                    <a:pt x="13421" y="4809"/>
                  </a:lnTo>
                  <a:lnTo>
                    <a:pt x="13523" y="5396"/>
                  </a:lnTo>
                  <a:lnTo>
                    <a:pt x="13616" y="5946"/>
                  </a:lnTo>
                  <a:lnTo>
                    <a:pt x="13691" y="6487"/>
                  </a:lnTo>
                  <a:lnTo>
                    <a:pt x="13747" y="6990"/>
                  </a:lnTo>
                  <a:lnTo>
                    <a:pt x="13793" y="7465"/>
                  </a:lnTo>
                  <a:lnTo>
                    <a:pt x="13831" y="7922"/>
                  </a:lnTo>
                  <a:lnTo>
                    <a:pt x="13859" y="8341"/>
                  </a:lnTo>
                  <a:lnTo>
                    <a:pt x="13877" y="8742"/>
                  </a:lnTo>
                  <a:lnTo>
                    <a:pt x="13887" y="9115"/>
                  </a:lnTo>
                  <a:lnTo>
                    <a:pt x="13887" y="9460"/>
                  </a:lnTo>
                  <a:lnTo>
                    <a:pt x="13887" y="9972"/>
                  </a:lnTo>
                  <a:lnTo>
                    <a:pt x="13859" y="10475"/>
                  </a:lnTo>
                  <a:lnTo>
                    <a:pt x="13821" y="10960"/>
                  </a:lnTo>
                  <a:lnTo>
                    <a:pt x="13765" y="11426"/>
                  </a:lnTo>
                  <a:lnTo>
                    <a:pt x="13700" y="11873"/>
                  </a:lnTo>
                  <a:lnTo>
                    <a:pt x="13616" y="12302"/>
                  </a:lnTo>
                  <a:lnTo>
                    <a:pt x="13514" y="12712"/>
                  </a:lnTo>
                  <a:lnTo>
                    <a:pt x="13402" y="13103"/>
                  </a:lnTo>
                  <a:lnTo>
                    <a:pt x="13272" y="13486"/>
                  </a:lnTo>
                  <a:lnTo>
                    <a:pt x="13122" y="13840"/>
                  </a:lnTo>
                  <a:lnTo>
                    <a:pt x="13048" y="14017"/>
                  </a:lnTo>
                  <a:lnTo>
                    <a:pt x="12964" y="14184"/>
                  </a:lnTo>
                  <a:lnTo>
                    <a:pt x="12880" y="14343"/>
                  </a:lnTo>
                  <a:lnTo>
                    <a:pt x="12787" y="14501"/>
                  </a:lnTo>
                  <a:lnTo>
                    <a:pt x="12694" y="14650"/>
                  </a:lnTo>
                  <a:lnTo>
                    <a:pt x="12601" y="14800"/>
                  </a:lnTo>
                  <a:lnTo>
                    <a:pt x="12498" y="14939"/>
                  </a:lnTo>
                  <a:lnTo>
                    <a:pt x="12386" y="15079"/>
                  </a:lnTo>
                  <a:lnTo>
                    <a:pt x="12284" y="15210"/>
                  </a:lnTo>
                  <a:lnTo>
                    <a:pt x="12172" y="15331"/>
                  </a:lnTo>
                  <a:lnTo>
                    <a:pt x="12051" y="15452"/>
                  </a:lnTo>
                  <a:lnTo>
                    <a:pt x="11930" y="15564"/>
                  </a:lnTo>
                  <a:lnTo>
                    <a:pt x="11762" y="15722"/>
                  </a:lnTo>
                  <a:lnTo>
                    <a:pt x="11575" y="15862"/>
                  </a:lnTo>
                  <a:lnTo>
                    <a:pt x="11389" y="15992"/>
                  </a:lnTo>
                  <a:lnTo>
                    <a:pt x="11193" y="16114"/>
                  </a:lnTo>
                  <a:lnTo>
                    <a:pt x="10988" y="16225"/>
                  </a:lnTo>
                  <a:lnTo>
                    <a:pt x="10774" y="16328"/>
                  </a:lnTo>
                  <a:lnTo>
                    <a:pt x="10550" y="16421"/>
                  </a:lnTo>
                  <a:lnTo>
                    <a:pt x="10327" y="16505"/>
                  </a:lnTo>
                  <a:lnTo>
                    <a:pt x="10084" y="16580"/>
                  </a:lnTo>
                  <a:lnTo>
                    <a:pt x="9842" y="16645"/>
                  </a:lnTo>
                  <a:lnTo>
                    <a:pt x="9590" y="16701"/>
                  </a:lnTo>
                  <a:lnTo>
                    <a:pt x="9320" y="16747"/>
                  </a:lnTo>
                  <a:lnTo>
                    <a:pt x="9050" y="16785"/>
                  </a:lnTo>
                  <a:lnTo>
                    <a:pt x="8770" y="16813"/>
                  </a:lnTo>
                  <a:lnTo>
                    <a:pt x="8481" y="16831"/>
                  </a:lnTo>
                  <a:lnTo>
                    <a:pt x="8183" y="16840"/>
                  </a:lnTo>
                  <a:lnTo>
                    <a:pt x="7820" y="16840"/>
                  </a:lnTo>
                  <a:lnTo>
                    <a:pt x="7438" y="16822"/>
                  </a:lnTo>
                  <a:lnTo>
                    <a:pt x="7046" y="16794"/>
                  </a:lnTo>
                  <a:lnTo>
                    <a:pt x="6645" y="16747"/>
                  </a:lnTo>
                  <a:lnTo>
                    <a:pt x="6226" y="16691"/>
                  </a:lnTo>
                  <a:lnTo>
                    <a:pt x="5797" y="16617"/>
                  </a:lnTo>
                  <a:lnTo>
                    <a:pt x="5369" y="16533"/>
                  </a:lnTo>
                  <a:lnTo>
                    <a:pt x="4921" y="16430"/>
                  </a:lnTo>
                  <a:lnTo>
                    <a:pt x="4455" y="16319"/>
                  </a:lnTo>
                  <a:lnTo>
                    <a:pt x="3989" y="16197"/>
                  </a:lnTo>
                  <a:lnTo>
                    <a:pt x="3514" y="16058"/>
                  </a:lnTo>
                  <a:lnTo>
                    <a:pt x="3020" y="15899"/>
                  </a:lnTo>
                  <a:lnTo>
                    <a:pt x="2526" y="15731"/>
                  </a:lnTo>
                  <a:lnTo>
                    <a:pt x="2014" y="15554"/>
                  </a:lnTo>
                  <a:lnTo>
                    <a:pt x="1492" y="15359"/>
                  </a:lnTo>
                  <a:lnTo>
                    <a:pt x="961" y="15144"/>
                  </a:lnTo>
                  <a:lnTo>
                    <a:pt x="1" y="17539"/>
                  </a:lnTo>
                  <a:lnTo>
                    <a:pt x="579" y="17763"/>
                  </a:lnTo>
                  <a:lnTo>
                    <a:pt x="1147" y="17977"/>
                  </a:lnTo>
                  <a:lnTo>
                    <a:pt x="1697" y="18173"/>
                  </a:lnTo>
                  <a:lnTo>
                    <a:pt x="2247" y="18360"/>
                  </a:lnTo>
                  <a:lnTo>
                    <a:pt x="2787" y="18527"/>
                  </a:lnTo>
                  <a:lnTo>
                    <a:pt x="3318" y="18686"/>
                  </a:lnTo>
                  <a:lnTo>
                    <a:pt x="3840" y="18825"/>
                  </a:lnTo>
                  <a:lnTo>
                    <a:pt x="4353" y="18947"/>
                  </a:lnTo>
                  <a:lnTo>
                    <a:pt x="4847" y="19058"/>
                  </a:lnTo>
                  <a:lnTo>
                    <a:pt x="5341" y="19152"/>
                  </a:lnTo>
                  <a:lnTo>
                    <a:pt x="5816" y="19236"/>
                  </a:lnTo>
                  <a:lnTo>
                    <a:pt x="6291" y="19301"/>
                  </a:lnTo>
                  <a:lnTo>
                    <a:pt x="6748" y="19347"/>
                  </a:lnTo>
                  <a:lnTo>
                    <a:pt x="7195" y="19385"/>
                  </a:lnTo>
                  <a:lnTo>
                    <a:pt x="7633" y="19413"/>
                  </a:lnTo>
                  <a:lnTo>
                    <a:pt x="8062" y="19422"/>
                  </a:lnTo>
                  <a:lnTo>
                    <a:pt x="8220" y="19422"/>
                  </a:lnTo>
                  <a:lnTo>
                    <a:pt x="8640" y="19403"/>
                  </a:lnTo>
                  <a:lnTo>
                    <a:pt x="9041" y="19375"/>
                  </a:lnTo>
                  <a:lnTo>
                    <a:pt x="9441" y="19338"/>
                  </a:lnTo>
                  <a:lnTo>
                    <a:pt x="9823" y="19282"/>
                  </a:lnTo>
                  <a:lnTo>
                    <a:pt x="10205" y="19208"/>
                  </a:lnTo>
                  <a:lnTo>
                    <a:pt x="10569" y="19124"/>
                  </a:lnTo>
                  <a:lnTo>
                    <a:pt x="10923" y="19021"/>
                  </a:lnTo>
                  <a:lnTo>
                    <a:pt x="11277" y="18909"/>
                  </a:lnTo>
                  <a:lnTo>
                    <a:pt x="11613" y="18779"/>
                  </a:lnTo>
                  <a:lnTo>
                    <a:pt x="11939" y="18630"/>
                  </a:lnTo>
                  <a:lnTo>
                    <a:pt x="12256" y="18471"/>
                  </a:lnTo>
                  <a:lnTo>
                    <a:pt x="12563" y="18304"/>
                  </a:lnTo>
                  <a:lnTo>
                    <a:pt x="12852" y="18117"/>
                  </a:lnTo>
                  <a:lnTo>
                    <a:pt x="13141" y="17912"/>
                  </a:lnTo>
                  <a:lnTo>
                    <a:pt x="13411" y="17698"/>
                  </a:lnTo>
                  <a:lnTo>
                    <a:pt x="13682" y="17465"/>
                  </a:lnTo>
                  <a:lnTo>
                    <a:pt x="13849" y="17306"/>
                  </a:lnTo>
                  <a:lnTo>
                    <a:pt x="14008" y="17139"/>
                  </a:lnTo>
                  <a:lnTo>
                    <a:pt x="14176" y="16962"/>
                  </a:lnTo>
                  <a:lnTo>
                    <a:pt x="14325" y="16785"/>
                  </a:lnTo>
                  <a:lnTo>
                    <a:pt x="14474" y="16598"/>
                  </a:lnTo>
                  <a:lnTo>
                    <a:pt x="14623" y="16412"/>
                  </a:lnTo>
                  <a:lnTo>
                    <a:pt x="14753" y="16207"/>
                  </a:lnTo>
                  <a:lnTo>
                    <a:pt x="14893" y="16011"/>
                  </a:lnTo>
                  <a:lnTo>
                    <a:pt x="15014" y="15797"/>
                  </a:lnTo>
                  <a:lnTo>
                    <a:pt x="15145" y="15592"/>
                  </a:lnTo>
                  <a:lnTo>
                    <a:pt x="15257" y="15368"/>
                  </a:lnTo>
                  <a:lnTo>
                    <a:pt x="15368" y="15144"/>
                  </a:lnTo>
                  <a:lnTo>
                    <a:pt x="15471" y="14911"/>
                  </a:lnTo>
                  <a:lnTo>
                    <a:pt x="15573" y="14678"/>
                  </a:lnTo>
                  <a:lnTo>
                    <a:pt x="15676" y="14436"/>
                  </a:lnTo>
                  <a:lnTo>
                    <a:pt x="15760" y="14184"/>
                  </a:lnTo>
                  <a:lnTo>
                    <a:pt x="15844" y="13933"/>
                  </a:lnTo>
                  <a:lnTo>
                    <a:pt x="15928" y="13672"/>
                  </a:lnTo>
                  <a:lnTo>
                    <a:pt x="16002" y="13411"/>
                  </a:lnTo>
                  <a:lnTo>
                    <a:pt x="16067" y="13141"/>
                  </a:lnTo>
                  <a:lnTo>
                    <a:pt x="16133" y="12861"/>
                  </a:lnTo>
                  <a:lnTo>
                    <a:pt x="16188" y="12582"/>
                  </a:lnTo>
                  <a:lnTo>
                    <a:pt x="16244" y="12293"/>
                  </a:lnTo>
                  <a:lnTo>
                    <a:pt x="16291" y="12004"/>
                  </a:lnTo>
                  <a:lnTo>
                    <a:pt x="16328" y="11706"/>
                  </a:lnTo>
                  <a:lnTo>
                    <a:pt x="16366" y="11398"/>
                  </a:lnTo>
                  <a:lnTo>
                    <a:pt x="16394" y="11090"/>
                  </a:lnTo>
                  <a:lnTo>
                    <a:pt x="16421" y="10774"/>
                  </a:lnTo>
                  <a:lnTo>
                    <a:pt x="16440" y="10457"/>
                  </a:lnTo>
                  <a:lnTo>
                    <a:pt x="16459" y="10131"/>
                  </a:lnTo>
                  <a:lnTo>
                    <a:pt x="16468" y="9460"/>
                  </a:lnTo>
                  <a:lnTo>
                    <a:pt x="16459" y="8807"/>
                  </a:lnTo>
                  <a:lnTo>
                    <a:pt x="16431" y="8146"/>
                  </a:lnTo>
                  <a:lnTo>
                    <a:pt x="16384" y="7493"/>
                  </a:lnTo>
                  <a:lnTo>
                    <a:pt x="16328" y="6841"/>
                  </a:lnTo>
                  <a:lnTo>
                    <a:pt x="16254" y="6198"/>
                  </a:lnTo>
                  <a:lnTo>
                    <a:pt x="16161" y="5555"/>
                  </a:lnTo>
                  <a:lnTo>
                    <a:pt x="16058" y="4930"/>
                  </a:lnTo>
                  <a:lnTo>
                    <a:pt x="15946" y="4306"/>
                  </a:lnTo>
                  <a:lnTo>
                    <a:pt x="15825" y="3710"/>
                  </a:lnTo>
                  <a:lnTo>
                    <a:pt x="15704" y="3113"/>
                  </a:lnTo>
                  <a:lnTo>
                    <a:pt x="15573" y="2545"/>
                  </a:lnTo>
                  <a:lnTo>
                    <a:pt x="15434" y="1986"/>
                  </a:lnTo>
                  <a:lnTo>
                    <a:pt x="15294" y="1454"/>
                  </a:lnTo>
                  <a:lnTo>
                    <a:pt x="15154" y="942"/>
                  </a:lnTo>
                  <a:lnTo>
                    <a:pt x="15014" y="457"/>
                  </a:lnTo>
                  <a:lnTo>
                    <a:pt x="14874"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7"/>
            <p:cNvSpPr/>
            <p:nvPr/>
          </p:nvSpPr>
          <p:spPr>
            <a:xfrm>
              <a:off x="5495257" y="3656938"/>
              <a:ext cx="366039" cy="227251"/>
            </a:xfrm>
            <a:custGeom>
              <a:rect b="b" l="l" r="r" t="t"/>
              <a:pathLst>
                <a:path extrusionOk="0" h="10774" w="17354">
                  <a:moveTo>
                    <a:pt x="17353" y="1"/>
                  </a:moveTo>
                  <a:lnTo>
                    <a:pt x="13486" y="20"/>
                  </a:lnTo>
                  <a:lnTo>
                    <a:pt x="13486" y="588"/>
                  </a:lnTo>
                  <a:lnTo>
                    <a:pt x="13458" y="1129"/>
                  </a:lnTo>
                  <a:lnTo>
                    <a:pt x="13420" y="1641"/>
                  </a:lnTo>
                  <a:lnTo>
                    <a:pt x="13355" y="2144"/>
                  </a:lnTo>
                  <a:lnTo>
                    <a:pt x="13281" y="2610"/>
                  </a:lnTo>
                  <a:lnTo>
                    <a:pt x="13234" y="2843"/>
                  </a:lnTo>
                  <a:lnTo>
                    <a:pt x="13187" y="3067"/>
                  </a:lnTo>
                  <a:lnTo>
                    <a:pt x="13131" y="3281"/>
                  </a:lnTo>
                  <a:lnTo>
                    <a:pt x="13066" y="3486"/>
                  </a:lnTo>
                  <a:lnTo>
                    <a:pt x="13001" y="3691"/>
                  </a:lnTo>
                  <a:lnTo>
                    <a:pt x="12936" y="3896"/>
                  </a:lnTo>
                  <a:lnTo>
                    <a:pt x="12870" y="4083"/>
                  </a:lnTo>
                  <a:lnTo>
                    <a:pt x="12796" y="4260"/>
                  </a:lnTo>
                  <a:lnTo>
                    <a:pt x="12712" y="4437"/>
                  </a:lnTo>
                  <a:lnTo>
                    <a:pt x="12628" y="4605"/>
                  </a:lnTo>
                  <a:lnTo>
                    <a:pt x="12544" y="4763"/>
                  </a:lnTo>
                  <a:lnTo>
                    <a:pt x="12460" y="4921"/>
                  </a:lnTo>
                  <a:lnTo>
                    <a:pt x="12358" y="5071"/>
                  </a:lnTo>
                  <a:lnTo>
                    <a:pt x="12265" y="5210"/>
                  </a:lnTo>
                  <a:lnTo>
                    <a:pt x="12162" y="5341"/>
                  </a:lnTo>
                  <a:lnTo>
                    <a:pt x="12060" y="5471"/>
                  </a:lnTo>
                  <a:lnTo>
                    <a:pt x="11948" y="5602"/>
                  </a:lnTo>
                  <a:lnTo>
                    <a:pt x="11827" y="5714"/>
                  </a:lnTo>
                  <a:lnTo>
                    <a:pt x="11706" y="5825"/>
                  </a:lnTo>
                  <a:lnTo>
                    <a:pt x="11584" y="5937"/>
                  </a:lnTo>
                  <a:lnTo>
                    <a:pt x="11454" y="6040"/>
                  </a:lnTo>
                  <a:lnTo>
                    <a:pt x="11323" y="6133"/>
                  </a:lnTo>
                  <a:lnTo>
                    <a:pt x="11146" y="6245"/>
                  </a:lnTo>
                  <a:lnTo>
                    <a:pt x="10960" y="6347"/>
                  </a:lnTo>
                  <a:lnTo>
                    <a:pt x="10755" y="6450"/>
                  </a:lnTo>
                  <a:lnTo>
                    <a:pt x="10550" y="6534"/>
                  </a:lnTo>
                  <a:lnTo>
                    <a:pt x="10336" y="6608"/>
                  </a:lnTo>
                  <a:lnTo>
                    <a:pt x="10112" y="6683"/>
                  </a:lnTo>
                  <a:lnTo>
                    <a:pt x="9879" y="6739"/>
                  </a:lnTo>
                  <a:lnTo>
                    <a:pt x="9637" y="6795"/>
                  </a:lnTo>
                  <a:lnTo>
                    <a:pt x="9385" y="6832"/>
                  </a:lnTo>
                  <a:lnTo>
                    <a:pt x="9124" y="6869"/>
                  </a:lnTo>
                  <a:lnTo>
                    <a:pt x="8854" y="6888"/>
                  </a:lnTo>
                  <a:lnTo>
                    <a:pt x="8584" y="6897"/>
                  </a:lnTo>
                  <a:lnTo>
                    <a:pt x="8304" y="6906"/>
                  </a:lnTo>
                  <a:lnTo>
                    <a:pt x="8006" y="6897"/>
                  </a:lnTo>
                  <a:lnTo>
                    <a:pt x="7708" y="6888"/>
                  </a:lnTo>
                  <a:lnTo>
                    <a:pt x="7400" y="6869"/>
                  </a:lnTo>
                  <a:lnTo>
                    <a:pt x="7083" y="6832"/>
                  </a:lnTo>
                  <a:lnTo>
                    <a:pt x="6757" y="6795"/>
                  </a:lnTo>
                  <a:lnTo>
                    <a:pt x="6431" y="6739"/>
                  </a:lnTo>
                  <a:lnTo>
                    <a:pt x="6095" y="6683"/>
                  </a:lnTo>
                  <a:lnTo>
                    <a:pt x="5741" y="6608"/>
                  </a:lnTo>
                  <a:lnTo>
                    <a:pt x="5387" y="6534"/>
                  </a:lnTo>
                  <a:lnTo>
                    <a:pt x="5024" y="6450"/>
                  </a:lnTo>
                  <a:lnTo>
                    <a:pt x="4660" y="6357"/>
                  </a:lnTo>
                  <a:lnTo>
                    <a:pt x="4278" y="6245"/>
                  </a:lnTo>
                  <a:lnTo>
                    <a:pt x="3896" y="6133"/>
                  </a:lnTo>
                  <a:lnTo>
                    <a:pt x="3505" y="6012"/>
                  </a:lnTo>
                  <a:lnTo>
                    <a:pt x="3104" y="5881"/>
                  </a:lnTo>
                  <a:lnTo>
                    <a:pt x="2703" y="5732"/>
                  </a:lnTo>
                  <a:lnTo>
                    <a:pt x="2293" y="5583"/>
                  </a:lnTo>
                  <a:lnTo>
                    <a:pt x="1874" y="5425"/>
                  </a:lnTo>
                  <a:lnTo>
                    <a:pt x="1445" y="5257"/>
                  </a:lnTo>
                  <a:lnTo>
                    <a:pt x="0" y="8845"/>
                  </a:lnTo>
                  <a:lnTo>
                    <a:pt x="550" y="9059"/>
                  </a:lnTo>
                  <a:lnTo>
                    <a:pt x="1091" y="9264"/>
                  </a:lnTo>
                  <a:lnTo>
                    <a:pt x="1631" y="9460"/>
                  </a:lnTo>
                  <a:lnTo>
                    <a:pt x="2153" y="9637"/>
                  </a:lnTo>
                  <a:lnTo>
                    <a:pt x="2675" y="9805"/>
                  </a:lnTo>
                  <a:lnTo>
                    <a:pt x="3188" y="9954"/>
                  </a:lnTo>
                  <a:lnTo>
                    <a:pt x="3682" y="10094"/>
                  </a:lnTo>
                  <a:lnTo>
                    <a:pt x="4176" y="10215"/>
                  </a:lnTo>
                  <a:lnTo>
                    <a:pt x="4660" y="10336"/>
                  </a:lnTo>
                  <a:lnTo>
                    <a:pt x="5135" y="10429"/>
                  </a:lnTo>
                  <a:lnTo>
                    <a:pt x="5611" y="10522"/>
                  </a:lnTo>
                  <a:lnTo>
                    <a:pt x="6067" y="10597"/>
                  </a:lnTo>
                  <a:lnTo>
                    <a:pt x="6515" y="10653"/>
                  </a:lnTo>
                  <a:lnTo>
                    <a:pt x="6953" y="10709"/>
                  </a:lnTo>
                  <a:lnTo>
                    <a:pt x="7391" y="10737"/>
                  </a:lnTo>
                  <a:lnTo>
                    <a:pt x="7810" y="10765"/>
                  </a:lnTo>
                  <a:lnTo>
                    <a:pt x="8304" y="10774"/>
                  </a:lnTo>
                  <a:lnTo>
                    <a:pt x="8677" y="10765"/>
                  </a:lnTo>
                  <a:lnTo>
                    <a:pt x="9050" y="10746"/>
                  </a:lnTo>
                  <a:lnTo>
                    <a:pt x="9413" y="10718"/>
                  </a:lnTo>
                  <a:lnTo>
                    <a:pt x="9776" y="10681"/>
                  </a:lnTo>
                  <a:lnTo>
                    <a:pt x="10131" y="10634"/>
                  </a:lnTo>
                  <a:lnTo>
                    <a:pt x="10466" y="10569"/>
                  </a:lnTo>
                  <a:lnTo>
                    <a:pt x="10811" y="10494"/>
                  </a:lnTo>
                  <a:lnTo>
                    <a:pt x="11137" y="10411"/>
                  </a:lnTo>
                  <a:lnTo>
                    <a:pt x="11454" y="10317"/>
                  </a:lnTo>
                  <a:lnTo>
                    <a:pt x="11771" y="10205"/>
                  </a:lnTo>
                  <a:lnTo>
                    <a:pt x="12078" y="10084"/>
                  </a:lnTo>
                  <a:lnTo>
                    <a:pt x="12377" y="9954"/>
                  </a:lnTo>
                  <a:lnTo>
                    <a:pt x="12675" y="9814"/>
                  </a:lnTo>
                  <a:lnTo>
                    <a:pt x="12954" y="9665"/>
                  </a:lnTo>
                  <a:lnTo>
                    <a:pt x="13234" y="9507"/>
                  </a:lnTo>
                  <a:lnTo>
                    <a:pt x="13495" y="9329"/>
                  </a:lnTo>
                  <a:lnTo>
                    <a:pt x="13756" y="9143"/>
                  </a:lnTo>
                  <a:lnTo>
                    <a:pt x="14007" y="8947"/>
                  </a:lnTo>
                  <a:lnTo>
                    <a:pt x="14250" y="8752"/>
                  </a:lnTo>
                  <a:lnTo>
                    <a:pt x="14483" y="8537"/>
                  </a:lnTo>
                  <a:lnTo>
                    <a:pt x="14706" y="8314"/>
                  </a:lnTo>
                  <a:lnTo>
                    <a:pt x="14921" y="8071"/>
                  </a:lnTo>
                  <a:lnTo>
                    <a:pt x="15126" y="7829"/>
                  </a:lnTo>
                  <a:lnTo>
                    <a:pt x="15321" y="7577"/>
                  </a:lnTo>
                  <a:lnTo>
                    <a:pt x="15508" y="7317"/>
                  </a:lnTo>
                  <a:lnTo>
                    <a:pt x="15685" y="7046"/>
                  </a:lnTo>
                  <a:lnTo>
                    <a:pt x="15862" y="6757"/>
                  </a:lnTo>
                  <a:lnTo>
                    <a:pt x="16020" y="6468"/>
                  </a:lnTo>
                  <a:lnTo>
                    <a:pt x="16170" y="6161"/>
                  </a:lnTo>
                  <a:lnTo>
                    <a:pt x="16319" y="5853"/>
                  </a:lnTo>
                  <a:lnTo>
                    <a:pt x="16449" y="5537"/>
                  </a:lnTo>
                  <a:lnTo>
                    <a:pt x="16580" y="5201"/>
                  </a:lnTo>
                  <a:lnTo>
                    <a:pt x="16673" y="4921"/>
                  </a:lnTo>
                  <a:lnTo>
                    <a:pt x="16766" y="4642"/>
                  </a:lnTo>
                  <a:lnTo>
                    <a:pt x="16850" y="4344"/>
                  </a:lnTo>
                  <a:lnTo>
                    <a:pt x="16924" y="4045"/>
                  </a:lnTo>
                  <a:lnTo>
                    <a:pt x="16990" y="3747"/>
                  </a:lnTo>
                  <a:lnTo>
                    <a:pt x="17055" y="3430"/>
                  </a:lnTo>
                  <a:lnTo>
                    <a:pt x="17120" y="3114"/>
                  </a:lnTo>
                  <a:lnTo>
                    <a:pt x="17167" y="2797"/>
                  </a:lnTo>
                  <a:lnTo>
                    <a:pt x="17213" y="2461"/>
                  </a:lnTo>
                  <a:lnTo>
                    <a:pt x="17251" y="2126"/>
                  </a:lnTo>
                  <a:lnTo>
                    <a:pt x="17288" y="1790"/>
                  </a:lnTo>
                  <a:lnTo>
                    <a:pt x="17316" y="1445"/>
                  </a:lnTo>
                  <a:lnTo>
                    <a:pt x="17334" y="1091"/>
                  </a:lnTo>
                  <a:lnTo>
                    <a:pt x="17344" y="737"/>
                  </a:lnTo>
                  <a:lnTo>
                    <a:pt x="17353" y="374"/>
                  </a:lnTo>
                  <a:lnTo>
                    <a:pt x="1735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7"/>
            <p:cNvSpPr/>
            <p:nvPr/>
          </p:nvSpPr>
          <p:spPr>
            <a:xfrm>
              <a:off x="5119811" y="3776068"/>
              <a:ext cx="178506" cy="642203"/>
            </a:xfrm>
            <a:custGeom>
              <a:rect b="b" l="l" r="r" t="t"/>
              <a:pathLst>
                <a:path extrusionOk="0" h="30447" w="8463">
                  <a:moveTo>
                    <a:pt x="6981" y="0"/>
                  </a:moveTo>
                  <a:lnTo>
                    <a:pt x="6813" y="122"/>
                  </a:lnTo>
                  <a:lnTo>
                    <a:pt x="6682" y="233"/>
                  </a:lnTo>
                  <a:lnTo>
                    <a:pt x="6515" y="392"/>
                  </a:lnTo>
                  <a:lnTo>
                    <a:pt x="6310" y="587"/>
                  </a:lnTo>
                  <a:lnTo>
                    <a:pt x="6086" y="820"/>
                  </a:lnTo>
                  <a:lnTo>
                    <a:pt x="5834" y="1100"/>
                  </a:lnTo>
                  <a:lnTo>
                    <a:pt x="5564" y="1436"/>
                  </a:lnTo>
                  <a:lnTo>
                    <a:pt x="5275" y="1818"/>
                  </a:lnTo>
                  <a:lnTo>
                    <a:pt x="4968" y="2256"/>
                  </a:lnTo>
                  <a:lnTo>
                    <a:pt x="4809" y="2498"/>
                  </a:lnTo>
                  <a:lnTo>
                    <a:pt x="4651" y="2750"/>
                  </a:lnTo>
                  <a:lnTo>
                    <a:pt x="4483" y="3020"/>
                  </a:lnTo>
                  <a:lnTo>
                    <a:pt x="4315" y="3299"/>
                  </a:lnTo>
                  <a:lnTo>
                    <a:pt x="4148" y="3607"/>
                  </a:lnTo>
                  <a:lnTo>
                    <a:pt x="3980" y="3914"/>
                  </a:lnTo>
                  <a:lnTo>
                    <a:pt x="3812" y="4250"/>
                  </a:lnTo>
                  <a:lnTo>
                    <a:pt x="3644" y="4595"/>
                  </a:lnTo>
                  <a:lnTo>
                    <a:pt x="3467" y="4958"/>
                  </a:lnTo>
                  <a:lnTo>
                    <a:pt x="3300" y="5340"/>
                  </a:lnTo>
                  <a:lnTo>
                    <a:pt x="3132" y="5741"/>
                  </a:lnTo>
                  <a:lnTo>
                    <a:pt x="2964" y="6151"/>
                  </a:lnTo>
                  <a:lnTo>
                    <a:pt x="2768" y="6645"/>
                  </a:lnTo>
                  <a:lnTo>
                    <a:pt x="2582" y="7148"/>
                  </a:lnTo>
                  <a:lnTo>
                    <a:pt x="2405" y="7670"/>
                  </a:lnTo>
                  <a:lnTo>
                    <a:pt x="2237" y="8192"/>
                  </a:lnTo>
                  <a:lnTo>
                    <a:pt x="2069" y="8733"/>
                  </a:lnTo>
                  <a:lnTo>
                    <a:pt x="1911" y="9282"/>
                  </a:lnTo>
                  <a:lnTo>
                    <a:pt x="1753" y="9851"/>
                  </a:lnTo>
                  <a:lnTo>
                    <a:pt x="1613" y="10419"/>
                  </a:lnTo>
                  <a:lnTo>
                    <a:pt x="1473" y="11006"/>
                  </a:lnTo>
                  <a:lnTo>
                    <a:pt x="1333" y="11603"/>
                  </a:lnTo>
                  <a:lnTo>
                    <a:pt x="1203" y="12209"/>
                  </a:lnTo>
                  <a:lnTo>
                    <a:pt x="1082" y="12824"/>
                  </a:lnTo>
                  <a:lnTo>
                    <a:pt x="970" y="13448"/>
                  </a:lnTo>
                  <a:lnTo>
                    <a:pt x="858" y="14091"/>
                  </a:lnTo>
                  <a:lnTo>
                    <a:pt x="755" y="14743"/>
                  </a:lnTo>
                  <a:lnTo>
                    <a:pt x="662" y="15396"/>
                  </a:lnTo>
                  <a:lnTo>
                    <a:pt x="550" y="16225"/>
                  </a:lnTo>
                  <a:lnTo>
                    <a:pt x="448" y="17073"/>
                  </a:lnTo>
                  <a:lnTo>
                    <a:pt x="364" y="17931"/>
                  </a:lnTo>
                  <a:lnTo>
                    <a:pt x="280" y="18807"/>
                  </a:lnTo>
                  <a:lnTo>
                    <a:pt x="215" y="19692"/>
                  </a:lnTo>
                  <a:lnTo>
                    <a:pt x="150" y="20605"/>
                  </a:lnTo>
                  <a:lnTo>
                    <a:pt x="103" y="21519"/>
                  </a:lnTo>
                  <a:lnTo>
                    <a:pt x="56" y="22460"/>
                  </a:lnTo>
                  <a:lnTo>
                    <a:pt x="28" y="23410"/>
                  </a:lnTo>
                  <a:lnTo>
                    <a:pt x="10" y="24370"/>
                  </a:lnTo>
                  <a:lnTo>
                    <a:pt x="1" y="25349"/>
                  </a:lnTo>
                  <a:lnTo>
                    <a:pt x="1" y="26346"/>
                  </a:lnTo>
                  <a:lnTo>
                    <a:pt x="10" y="27352"/>
                  </a:lnTo>
                  <a:lnTo>
                    <a:pt x="28" y="28368"/>
                  </a:lnTo>
                  <a:lnTo>
                    <a:pt x="56" y="29403"/>
                  </a:lnTo>
                  <a:lnTo>
                    <a:pt x="103" y="30446"/>
                  </a:lnTo>
                  <a:lnTo>
                    <a:pt x="2675" y="30335"/>
                  </a:lnTo>
                  <a:lnTo>
                    <a:pt x="2638" y="29347"/>
                  </a:lnTo>
                  <a:lnTo>
                    <a:pt x="2610" y="28368"/>
                  </a:lnTo>
                  <a:lnTo>
                    <a:pt x="2591" y="27399"/>
                  </a:lnTo>
                  <a:lnTo>
                    <a:pt x="2582" y="26448"/>
                  </a:lnTo>
                  <a:lnTo>
                    <a:pt x="2582" y="25507"/>
                  </a:lnTo>
                  <a:lnTo>
                    <a:pt x="2582" y="24585"/>
                  </a:lnTo>
                  <a:lnTo>
                    <a:pt x="2601" y="23671"/>
                  </a:lnTo>
                  <a:lnTo>
                    <a:pt x="2629" y="22767"/>
                  </a:lnTo>
                  <a:lnTo>
                    <a:pt x="2666" y="21882"/>
                  </a:lnTo>
                  <a:lnTo>
                    <a:pt x="2712" y="21006"/>
                  </a:lnTo>
                  <a:lnTo>
                    <a:pt x="2759" y="20149"/>
                  </a:lnTo>
                  <a:lnTo>
                    <a:pt x="2824" y="19310"/>
                  </a:lnTo>
                  <a:lnTo>
                    <a:pt x="2899" y="18480"/>
                  </a:lnTo>
                  <a:lnTo>
                    <a:pt x="2983" y="17660"/>
                  </a:lnTo>
                  <a:lnTo>
                    <a:pt x="3067" y="16868"/>
                  </a:lnTo>
                  <a:lnTo>
                    <a:pt x="3169" y="16076"/>
                  </a:lnTo>
                  <a:lnTo>
                    <a:pt x="3253" y="15461"/>
                  </a:lnTo>
                  <a:lnTo>
                    <a:pt x="3346" y="14855"/>
                  </a:lnTo>
                  <a:lnTo>
                    <a:pt x="3449" y="14259"/>
                  </a:lnTo>
                  <a:lnTo>
                    <a:pt x="3551" y="13681"/>
                  </a:lnTo>
                  <a:lnTo>
                    <a:pt x="3654" y="13103"/>
                  </a:lnTo>
                  <a:lnTo>
                    <a:pt x="3775" y="12535"/>
                  </a:lnTo>
                  <a:lnTo>
                    <a:pt x="3887" y="11976"/>
                  </a:lnTo>
                  <a:lnTo>
                    <a:pt x="4017" y="11435"/>
                  </a:lnTo>
                  <a:lnTo>
                    <a:pt x="4148" y="10904"/>
                  </a:lnTo>
                  <a:lnTo>
                    <a:pt x="4287" y="10373"/>
                  </a:lnTo>
                  <a:lnTo>
                    <a:pt x="4427" y="9860"/>
                  </a:lnTo>
                  <a:lnTo>
                    <a:pt x="4576" y="9357"/>
                  </a:lnTo>
                  <a:lnTo>
                    <a:pt x="4725" y="8872"/>
                  </a:lnTo>
                  <a:lnTo>
                    <a:pt x="4884" y="8388"/>
                  </a:lnTo>
                  <a:lnTo>
                    <a:pt x="5052" y="7922"/>
                  </a:lnTo>
                  <a:lnTo>
                    <a:pt x="5219" y="7465"/>
                  </a:lnTo>
                  <a:lnTo>
                    <a:pt x="5368" y="7074"/>
                  </a:lnTo>
                  <a:lnTo>
                    <a:pt x="5527" y="6701"/>
                  </a:lnTo>
                  <a:lnTo>
                    <a:pt x="5676" y="6347"/>
                  </a:lnTo>
                  <a:lnTo>
                    <a:pt x="5825" y="6011"/>
                  </a:lnTo>
                  <a:lnTo>
                    <a:pt x="5974" y="5685"/>
                  </a:lnTo>
                  <a:lnTo>
                    <a:pt x="6123" y="5387"/>
                  </a:lnTo>
                  <a:lnTo>
                    <a:pt x="6272" y="5098"/>
                  </a:lnTo>
                  <a:lnTo>
                    <a:pt x="6422" y="4828"/>
                  </a:lnTo>
                  <a:lnTo>
                    <a:pt x="6701" y="4343"/>
                  </a:lnTo>
                  <a:lnTo>
                    <a:pt x="6962" y="3914"/>
                  </a:lnTo>
                  <a:lnTo>
                    <a:pt x="7204" y="3542"/>
                  </a:lnTo>
                  <a:lnTo>
                    <a:pt x="7428" y="3234"/>
                  </a:lnTo>
                  <a:lnTo>
                    <a:pt x="7652" y="2955"/>
                  </a:lnTo>
                  <a:lnTo>
                    <a:pt x="7847" y="2722"/>
                  </a:lnTo>
                  <a:lnTo>
                    <a:pt x="8024" y="2526"/>
                  </a:lnTo>
                  <a:lnTo>
                    <a:pt x="8174" y="2377"/>
                  </a:lnTo>
                  <a:lnTo>
                    <a:pt x="8295" y="2256"/>
                  </a:lnTo>
                  <a:lnTo>
                    <a:pt x="8379" y="2172"/>
                  </a:lnTo>
                  <a:lnTo>
                    <a:pt x="8462" y="2116"/>
                  </a:lnTo>
                  <a:lnTo>
                    <a:pt x="8444" y="2125"/>
                  </a:lnTo>
                  <a:lnTo>
                    <a:pt x="6981"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7"/>
            <p:cNvSpPr/>
            <p:nvPr/>
          </p:nvSpPr>
          <p:spPr>
            <a:xfrm>
              <a:off x="5107029" y="3764868"/>
              <a:ext cx="199345" cy="498500"/>
            </a:xfrm>
            <a:custGeom>
              <a:rect b="b" l="l" r="r" t="t"/>
              <a:pathLst>
                <a:path extrusionOk="0" h="23634" w="9451">
                  <a:moveTo>
                    <a:pt x="7214" y="0"/>
                  </a:moveTo>
                  <a:lnTo>
                    <a:pt x="7037" y="131"/>
                  </a:lnTo>
                  <a:lnTo>
                    <a:pt x="6906" y="242"/>
                  </a:lnTo>
                  <a:lnTo>
                    <a:pt x="6748" y="382"/>
                  </a:lnTo>
                  <a:lnTo>
                    <a:pt x="6571" y="550"/>
                  </a:lnTo>
                  <a:lnTo>
                    <a:pt x="6366" y="755"/>
                  </a:lnTo>
                  <a:lnTo>
                    <a:pt x="6142" y="988"/>
                  </a:lnTo>
                  <a:lnTo>
                    <a:pt x="5909" y="1268"/>
                  </a:lnTo>
                  <a:lnTo>
                    <a:pt x="5648" y="1584"/>
                  </a:lnTo>
                  <a:lnTo>
                    <a:pt x="5378" y="1939"/>
                  </a:lnTo>
                  <a:lnTo>
                    <a:pt x="5098" y="2330"/>
                  </a:lnTo>
                  <a:lnTo>
                    <a:pt x="4810" y="2777"/>
                  </a:lnTo>
                  <a:lnTo>
                    <a:pt x="4511" y="3262"/>
                  </a:lnTo>
                  <a:lnTo>
                    <a:pt x="4204" y="3802"/>
                  </a:lnTo>
                  <a:lnTo>
                    <a:pt x="3896" y="4390"/>
                  </a:lnTo>
                  <a:lnTo>
                    <a:pt x="3738" y="4697"/>
                  </a:lnTo>
                  <a:lnTo>
                    <a:pt x="3579" y="5023"/>
                  </a:lnTo>
                  <a:lnTo>
                    <a:pt x="3412" y="5405"/>
                  </a:lnTo>
                  <a:lnTo>
                    <a:pt x="3235" y="5797"/>
                  </a:lnTo>
                  <a:lnTo>
                    <a:pt x="3067" y="6197"/>
                  </a:lnTo>
                  <a:lnTo>
                    <a:pt x="2908" y="6608"/>
                  </a:lnTo>
                  <a:lnTo>
                    <a:pt x="2741" y="7027"/>
                  </a:lnTo>
                  <a:lnTo>
                    <a:pt x="2592" y="7456"/>
                  </a:lnTo>
                  <a:lnTo>
                    <a:pt x="2442" y="7884"/>
                  </a:lnTo>
                  <a:lnTo>
                    <a:pt x="2293" y="8332"/>
                  </a:lnTo>
                  <a:lnTo>
                    <a:pt x="2154" y="8779"/>
                  </a:lnTo>
                  <a:lnTo>
                    <a:pt x="2014" y="9236"/>
                  </a:lnTo>
                  <a:lnTo>
                    <a:pt x="1874" y="9702"/>
                  </a:lnTo>
                  <a:lnTo>
                    <a:pt x="1753" y="10177"/>
                  </a:lnTo>
                  <a:lnTo>
                    <a:pt x="1622" y="10661"/>
                  </a:lnTo>
                  <a:lnTo>
                    <a:pt x="1501" y="11155"/>
                  </a:lnTo>
                  <a:lnTo>
                    <a:pt x="1389" y="11649"/>
                  </a:lnTo>
                  <a:lnTo>
                    <a:pt x="1278" y="12153"/>
                  </a:lnTo>
                  <a:lnTo>
                    <a:pt x="1147" y="12786"/>
                  </a:lnTo>
                  <a:lnTo>
                    <a:pt x="1026" y="13420"/>
                  </a:lnTo>
                  <a:lnTo>
                    <a:pt x="905" y="14072"/>
                  </a:lnTo>
                  <a:lnTo>
                    <a:pt x="793" y="14734"/>
                  </a:lnTo>
                  <a:lnTo>
                    <a:pt x="690" y="15414"/>
                  </a:lnTo>
                  <a:lnTo>
                    <a:pt x="597" y="16095"/>
                  </a:lnTo>
                  <a:lnTo>
                    <a:pt x="504" y="16794"/>
                  </a:lnTo>
                  <a:lnTo>
                    <a:pt x="420" y="17502"/>
                  </a:lnTo>
                  <a:lnTo>
                    <a:pt x="346" y="18210"/>
                  </a:lnTo>
                  <a:lnTo>
                    <a:pt x="271" y="18937"/>
                  </a:lnTo>
                  <a:lnTo>
                    <a:pt x="215" y="19682"/>
                  </a:lnTo>
                  <a:lnTo>
                    <a:pt x="159" y="20428"/>
                  </a:lnTo>
                  <a:lnTo>
                    <a:pt x="103" y="21183"/>
                  </a:lnTo>
                  <a:lnTo>
                    <a:pt x="66" y="21947"/>
                  </a:lnTo>
                  <a:lnTo>
                    <a:pt x="29" y="22721"/>
                  </a:lnTo>
                  <a:lnTo>
                    <a:pt x="1" y="23513"/>
                  </a:lnTo>
                  <a:lnTo>
                    <a:pt x="3868" y="23634"/>
                  </a:lnTo>
                  <a:lnTo>
                    <a:pt x="3896" y="22916"/>
                  </a:lnTo>
                  <a:lnTo>
                    <a:pt x="3924" y="22217"/>
                  </a:lnTo>
                  <a:lnTo>
                    <a:pt x="3961" y="21528"/>
                  </a:lnTo>
                  <a:lnTo>
                    <a:pt x="4008" y="20838"/>
                  </a:lnTo>
                  <a:lnTo>
                    <a:pt x="4055" y="20167"/>
                  </a:lnTo>
                  <a:lnTo>
                    <a:pt x="4111" y="19505"/>
                  </a:lnTo>
                  <a:lnTo>
                    <a:pt x="4167" y="18844"/>
                  </a:lnTo>
                  <a:lnTo>
                    <a:pt x="4232" y="18201"/>
                  </a:lnTo>
                  <a:lnTo>
                    <a:pt x="4306" y="17558"/>
                  </a:lnTo>
                  <a:lnTo>
                    <a:pt x="4381" y="16933"/>
                  </a:lnTo>
                  <a:lnTo>
                    <a:pt x="4465" y="16309"/>
                  </a:lnTo>
                  <a:lnTo>
                    <a:pt x="4558" y="15703"/>
                  </a:lnTo>
                  <a:lnTo>
                    <a:pt x="4651" y="15107"/>
                  </a:lnTo>
                  <a:lnTo>
                    <a:pt x="4754" y="14520"/>
                  </a:lnTo>
                  <a:lnTo>
                    <a:pt x="4856" y="13942"/>
                  </a:lnTo>
                  <a:lnTo>
                    <a:pt x="4968" y="13373"/>
                  </a:lnTo>
                  <a:lnTo>
                    <a:pt x="5164" y="12488"/>
                  </a:lnTo>
                  <a:lnTo>
                    <a:pt x="5369" y="11631"/>
                  </a:lnTo>
                  <a:lnTo>
                    <a:pt x="5583" y="10811"/>
                  </a:lnTo>
                  <a:lnTo>
                    <a:pt x="5816" y="10009"/>
                  </a:lnTo>
                  <a:lnTo>
                    <a:pt x="6068" y="9236"/>
                  </a:lnTo>
                  <a:lnTo>
                    <a:pt x="6189" y="8863"/>
                  </a:lnTo>
                  <a:lnTo>
                    <a:pt x="6319" y="8499"/>
                  </a:lnTo>
                  <a:lnTo>
                    <a:pt x="6459" y="8136"/>
                  </a:lnTo>
                  <a:lnTo>
                    <a:pt x="6599" y="7791"/>
                  </a:lnTo>
                  <a:lnTo>
                    <a:pt x="6739" y="7446"/>
                  </a:lnTo>
                  <a:lnTo>
                    <a:pt x="6878" y="7111"/>
                  </a:lnTo>
                  <a:lnTo>
                    <a:pt x="7130" y="6580"/>
                  </a:lnTo>
                  <a:lnTo>
                    <a:pt x="7363" y="6095"/>
                  </a:lnTo>
                  <a:lnTo>
                    <a:pt x="7605" y="5648"/>
                  </a:lnTo>
                  <a:lnTo>
                    <a:pt x="7829" y="5247"/>
                  </a:lnTo>
                  <a:lnTo>
                    <a:pt x="8053" y="4883"/>
                  </a:lnTo>
                  <a:lnTo>
                    <a:pt x="8267" y="4557"/>
                  </a:lnTo>
                  <a:lnTo>
                    <a:pt x="8463" y="4278"/>
                  </a:lnTo>
                  <a:lnTo>
                    <a:pt x="8649" y="4026"/>
                  </a:lnTo>
                  <a:lnTo>
                    <a:pt x="8826" y="3812"/>
                  </a:lnTo>
                  <a:lnTo>
                    <a:pt x="8975" y="3635"/>
                  </a:lnTo>
                  <a:lnTo>
                    <a:pt x="9115" y="3486"/>
                  </a:lnTo>
                  <a:lnTo>
                    <a:pt x="9227" y="3364"/>
                  </a:lnTo>
                  <a:lnTo>
                    <a:pt x="9395" y="3206"/>
                  </a:lnTo>
                  <a:lnTo>
                    <a:pt x="9451" y="3159"/>
                  </a:lnTo>
                  <a:lnTo>
                    <a:pt x="9413" y="3187"/>
                  </a:lnTo>
                  <a:lnTo>
                    <a:pt x="721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7"/>
            <p:cNvSpPr/>
            <p:nvPr/>
          </p:nvSpPr>
          <p:spPr>
            <a:xfrm>
              <a:off x="5083848" y="4388173"/>
              <a:ext cx="154123" cy="172600"/>
            </a:xfrm>
            <a:custGeom>
              <a:rect b="b" l="l" r="r" t="t"/>
              <a:pathLst>
                <a:path extrusionOk="0" h="8183" w="7307">
                  <a:moveTo>
                    <a:pt x="2703" y="1"/>
                  </a:moveTo>
                  <a:lnTo>
                    <a:pt x="2535" y="19"/>
                  </a:lnTo>
                  <a:lnTo>
                    <a:pt x="2367" y="47"/>
                  </a:lnTo>
                  <a:lnTo>
                    <a:pt x="2218" y="84"/>
                  </a:lnTo>
                  <a:lnTo>
                    <a:pt x="2069" y="150"/>
                  </a:lnTo>
                  <a:lnTo>
                    <a:pt x="1920" y="215"/>
                  </a:lnTo>
                  <a:lnTo>
                    <a:pt x="1789" y="299"/>
                  </a:lnTo>
                  <a:lnTo>
                    <a:pt x="1659" y="383"/>
                  </a:lnTo>
                  <a:lnTo>
                    <a:pt x="1547" y="485"/>
                  </a:lnTo>
                  <a:lnTo>
                    <a:pt x="1426" y="597"/>
                  </a:lnTo>
                  <a:lnTo>
                    <a:pt x="1323" y="718"/>
                  </a:lnTo>
                  <a:lnTo>
                    <a:pt x="1221" y="849"/>
                  </a:lnTo>
                  <a:lnTo>
                    <a:pt x="1128" y="979"/>
                  </a:lnTo>
                  <a:lnTo>
                    <a:pt x="1044" y="1128"/>
                  </a:lnTo>
                  <a:lnTo>
                    <a:pt x="969" y="1268"/>
                  </a:lnTo>
                  <a:lnTo>
                    <a:pt x="895" y="1426"/>
                  </a:lnTo>
                  <a:lnTo>
                    <a:pt x="829" y="1585"/>
                  </a:lnTo>
                  <a:lnTo>
                    <a:pt x="774" y="1743"/>
                  </a:lnTo>
                  <a:lnTo>
                    <a:pt x="718" y="1911"/>
                  </a:lnTo>
                  <a:lnTo>
                    <a:pt x="680" y="2079"/>
                  </a:lnTo>
                  <a:lnTo>
                    <a:pt x="643" y="2247"/>
                  </a:lnTo>
                  <a:lnTo>
                    <a:pt x="606" y="2414"/>
                  </a:lnTo>
                  <a:lnTo>
                    <a:pt x="587" y="2582"/>
                  </a:lnTo>
                  <a:lnTo>
                    <a:pt x="569" y="2750"/>
                  </a:lnTo>
                  <a:lnTo>
                    <a:pt x="550" y="2918"/>
                  </a:lnTo>
                  <a:lnTo>
                    <a:pt x="550" y="3085"/>
                  </a:lnTo>
                  <a:lnTo>
                    <a:pt x="550" y="3253"/>
                  </a:lnTo>
                  <a:lnTo>
                    <a:pt x="550" y="3365"/>
                  </a:lnTo>
                  <a:lnTo>
                    <a:pt x="550" y="3486"/>
                  </a:lnTo>
                  <a:lnTo>
                    <a:pt x="522" y="3710"/>
                  </a:lnTo>
                  <a:lnTo>
                    <a:pt x="485" y="3933"/>
                  </a:lnTo>
                  <a:lnTo>
                    <a:pt x="429" y="4157"/>
                  </a:lnTo>
                  <a:lnTo>
                    <a:pt x="373" y="4371"/>
                  </a:lnTo>
                  <a:lnTo>
                    <a:pt x="298" y="4576"/>
                  </a:lnTo>
                  <a:lnTo>
                    <a:pt x="168" y="4977"/>
                  </a:lnTo>
                  <a:lnTo>
                    <a:pt x="112" y="5173"/>
                  </a:lnTo>
                  <a:lnTo>
                    <a:pt x="56" y="5369"/>
                  </a:lnTo>
                  <a:lnTo>
                    <a:pt x="19" y="5546"/>
                  </a:lnTo>
                  <a:lnTo>
                    <a:pt x="0" y="5732"/>
                  </a:lnTo>
                  <a:lnTo>
                    <a:pt x="0" y="5816"/>
                  </a:lnTo>
                  <a:lnTo>
                    <a:pt x="0" y="5900"/>
                  </a:lnTo>
                  <a:lnTo>
                    <a:pt x="19" y="5984"/>
                  </a:lnTo>
                  <a:lnTo>
                    <a:pt x="28" y="6067"/>
                  </a:lnTo>
                  <a:lnTo>
                    <a:pt x="56" y="6151"/>
                  </a:lnTo>
                  <a:lnTo>
                    <a:pt x="84" y="6226"/>
                  </a:lnTo>
                  <a:lnTo>
                    <a:pt x="131" y="6310"/>
                  </a:lnTo>
                  <a:lnTo>
                    <a:pt x="177" y="6384"/>
                  </a:lnTo>
                  <a:lnTo>
                    <a:pt x="280" y="6515"/>
                  </a:lnTo>
                  <a:lnTo>
                    <a:pt x="401" y="6655"/>
                  </a:lnTo>
                  <a:lnTo>
                    <a:pt x="541" y="6785"/>
                  </a:lnTo>
                  <a:lnTo>
                    <a:pt x="690" y="6916"/>
                  </a:lnTo>
                  <a:lnTo>
                    <a:pt x="857" y="7046"/>
                  </a:lnTo>
                  <a:lnTo>
                    <a:pt x="1025" y="7167"/>
                  </a:lnTo>
                  <a:lnTo>
                    <a:pt x="1212" y="7279"/>
                  </a:lnTo>
                  <a:lnTo>
                    <a:pt x="1398" y="7391"/>
                  </a:lnTo>
                  <a:lnTo>
                    <a:pt x="1594" y="7503"/>
                  </a:lnTo>
                  <a:lnTo>
                    <a:pt x="1799" y="7605"/>
                  </a:lnTo>
                  <a:lnTo>
                    <a:pt x="2004" y="7698"/>
                  </a:lnTo>
                  <a:lnTo>
                    <a:pt x="2209" y="7782"/>
                  </a:lnTo>
                  <a:lnTo>
                    <a:pt x="2414" y="7866"/>
                  </a:lnTo>
                  <a:lnTo>
                    <a:pt x="2628" y="7941"/>
                  </a:lnTo>
                  <a:lnTo>
                    <a:pt x="2833" y="7997"/>
                  </a:lnTo>
                  <a:lnTo>
                    <a:pt x="3029" y="8052"/>
                  </a:lnTo>
                  <a:lnTo>
                    <a:pt x="3234" y="8099"/>
                  </a:lnTo>
                  <a:lnTo>
                    <a:pt x="3420" y="8136"/>
                  </a:lnTo>
                  <a:lnTo>
                    <a:pt x="3607" y="8164"/>
                  </a:lnTo>
                  <a:lnTo>
                    <a:pt x="3784" y="8174"/>
                  </a:lnTo>
                  <a:lnTo>
                    <a:pt x="3951" y="8183"/>
                  </a:lnTo>
                  <a:lnTo>
                    <a:pt x="4101" y="8174"/>
                  </a:lnTo>
                  <a:lnTo>
                    <a:pt x="4240" y="8155"/>
                  </a:lnTo>
                  <a:lnTo>
                    <a:pt x="4371" y="8118"/>
                  </a:lnTo>
                  <a:lnTo>
                    <a:pt x="4483" y="8071"/>
                  </a:lnTo>
                  <a:lnTo>
                    <a:pt x="4576" y="8015"/>
                  </a:lnTo>
                  <a:lnTo>
                    <a:pt x="4613" y="7978"/>
                  </a:lnTo>
                  <a:lnTo>
                    <a:pt x="4650" y="7941"/>
                  </a:lnTo>
                  <a:lnTo>
                    <a:pt x="4678" y="7894"/>
                  </a:lnTo>
                  <a:lnTo>
                    <a:pt x="4706" y="7847"/>
                  </a:lnTo>
                  <a:lnTo>
                    <a:pt x="4725" y="7801"/>
                  </a:lnTo>
                  <a:lnTo>
                    <a:pt x="4744" y="7745"/>
                  </a:lnTo>
                  <a:lnTo>
                    <a:pt x="4753" y="7689"/>
                  </a:lnTo>
                  <a:lnTo>
                    <a:pt x="4753" y="7633"/>
                  </a:lnTo>
                  <a:lnTo>
                    <a:pt x="4753" y="7568"/>
                  </a:lnTo>
                  <a:lnTo>
                    <a:pt x="4744" y="7493"/>
                  </a:lnTo>
                  <a:lnTo>
                    <a:pt x="4706" y="7344"/>
                  </a:lnTo>
                  <a:lnTo>
                    <a:pt x="4660" y="7214"/>
                  </a:lnTo>
                  <a:lnTo>
                    <a:pt x="4632" y="7083"/>
                  </a:lnTo>
                  <a:lnTo>
                    <a:pt x="4604" y="6943"/>
                  </a:lnTo>
                  <a:lnTo>
                    <a:pt x="4585" y="6804"/>
                  </a:lnTo>
                  <a:lnTo>
                    <a:pt x="4557" y="6533"/>
                  </a:lnTo>
                  <a:lnTo>
                    <a:pt x="4539" y="6254"/>
                  </a:lnTo>
                  <a:lnTo>
                    <a:pt x="4548" y="5974"/>
                  </a:lnTo>
                  <a:lnTo>
                    <a:pt x="4567" y="5713"/>
                  </a:lnTo>
                  <a:lnTo>
                    <a:pt x="4585" y="5452"/>
                  </a:lnTo>
                  <a:lnTo>
                    <a:pt x="4622" y="5201"/>
                  </a:lnTo>
                  <a:lnTo>
                    <a:pt x="4660" y="4977"/>
                  </a:lnTo>
                  <a:lnTo>
                    <a:pt x="4706" y="4763"/>
                  </a:lnTo>
                  <a:lnTo>
                    <a:pt x="4790" y="4418"/>
                  </a:lnTo>
                  <a:lnTo>
                    <a:pt x="4855" y="4185"/>
                  </a:lnTo>
                  <a:lnTo>
                    <a:pt x="4874" y="4101"/>
                  </a:lnTo>
                  <a:lnTo>
                    <a:pt x="4958" y="4260"/>
                  </a:lnTo>
                  <a:lnTo>
                    <a:pt x="5042" y="4409"/>
                  </a:lnTo>
                  <a:lnTo>
                    <a:pt x="5135" y="4530"/>
                  </a:lnTo>
                  <a:lnTo>
                    <a:pt x="5219" y="4642"/>
                  </a:lnTo>
                  <a:lnTo>
                    <a:pt x="5312" y="4735"/>
                  </a:lnTo>
                  <a:lnTo>
                    <a:pt x="5415" y="4819"/>
                  </a:lnTo>
                  <a:lnTo>
                    <a:pt x="5508" y="4893"/>
                  </a:lnTo>
                  <a:lnTo>
                    <a:pt x="5610" y="4958"/>
                  </a:lnTo>
                  <a:lnTo>
                    <a:pt x="5713" y="5005"/>
                  </a:lnTo>
                  <a:lnTo>
                    <a:pt x="5815" y="5042"/>
                  </a:lnTo>
                  <a:lnTo>
                    <a:pt x="5909" y="5070"/>
                  </a:lnTo>
                  <a:lnTo>
                    <a:pt x="6011" y="5089"/>
                  </a:lnTo>
                  <a:lnTo>
                    <a:pt x="6114" y="5098"/>
                  </a:lnTo>
                  <a:lnTo>
                    <a:pt x="6216" y="5108"/>
                  </a:lnTo>
                  <a:lnTo>
                    <a:pt x="6309" y="5098"/>
                  </a:lnTo>
                  <a:lnTo>
                    <a:pt x="6402" y="5089"/>
                  </a:lnTo>
                  <a:lnTo>
                    <a:pt x="6589" y="5061"/>
                  </a:lnTo>
                  <a:lnTo>
                    <a:pt x="6757" y="5014"/>
                  </a:lnTo>
                  <a:lnTo>
                    <a:pt x="6915" y="4958"/>
                  </a:lnTo>
                  <a:lnTo>
                    <a:pt x="7045" y="4903"/>
                  </a:lnTo>
                  <a:lnTo>
                    <a:pt x="7157" y="4847"/>
                  </a:lnTo>
                  <a:lnTo>
                    <a:pt x="7241" y="4791"/>
                  </a:lnTo>
                  <a:lnTo>
                    <a:pt x="7306" y="4753"/>
                  </a:lnTo>
                  <a:lnTo>
                    <a:pt x="5964" y="3020"/>
                  </a:lnTo>
                  <a:lnTo>
                    <a:pt x="5964" y="2880"/>
                  </a:lnTo>
                  <a:lnTo>
                    <a:pt x="5955" y="2731"/>
                  </a:lnTo>
                  <a:lnTo>
                    <a:pt x="5936" y="2535"/>
                  </a:lnTo>
                  <a:lnTo>
                    <a:pt x="5909" y="2302"/>
                  </a:lnTo>
                  <a:lnTo>
                    <a:pt x="5862" y="2042"/>
                  </a:lnTo>
                  <a:lnTo>
                    <a:pt x="5797" y="1771"/>
                  </a:lnTo>
                  <a:lnTo>
                    <a:pt x="5759" y="1631"/>
                  </a:lnTo>
                  <a:lnTo>
                    <a:pt x="5713" y="1492"/>
                  </a:lnTo>
                  <a:lnTo>
                    <a:pt x="5666" y="1352"/>
                  </a:lnTo>
                  <a:lnTo>
                    <a:pt x="5601" y="1221"/>
                  </a:lnTo>
                  <a:lnTo>
                    <a:pt x="5536" y="1091"/>
                  </a:lnTo>
                  <a:lnTo>
                    <a:pt x="5461" y="960"/>
                  </a:lnTo>
                  <a:lnTo>
                    <a:pt x="5387" y="839"/>
                  </a:lnTo>
                  <a:lnTo>
                    <a:pt x="5293" y="728"/>
                  </a:lnTo>
                  <a:lnTo>
                    <a:pt x="5200" y="616"/>
                  </a:lnTo>
                  <a:lnTo>
                    <a:pt x="5088" y="522"/>
                  </a:lnTo>
                  <a:lnTo>
                    <a:pt x="4977" y="439"/>
                  </a:lnTo>
                  <a:lnTo>
                    <a:pt x="4846" y="364"/>
                  </a:lnTo>
                  <a:lnTo>
                    <a:pt x="4716" y="308"/>
                  </a:lnTo>
                  <a:lnTo>
                    <a:pt x="4567" y="262"/>
                  </a:lnTo>
                  <a:lnTo>
                    <a:pt x="4408" y="234"/>
                  </a:lnTo>
                  <a:lnTo>
                    <a:pt x="4240" y="215"/>
                  </a:lnTo>
                  <a:lnTo>
                    <a:pt x="4063" y="224"/>
                  </a:lnTo>
                  <a:lnTo>
                    <a:pt x="3868" y="243"/>
                  </a:lnTo>
                  <a:lnTo>
                    <a:pt x="3653" y="159"/>
                  </a:lnTo>
                  <a:lnTo>
                    <a:pt x="3448" y="94"/>
                  </a:lnTo>
                  <a:lnTo>
                    <a:pt x="3253" y="47"/>
                  </a:lnTo>
                  <a:lnTo>
                    <a:pt x="3057" y="10"/>
                  </a:lnTo>
                  <a:lnTo>
                    <a:pt x="2880"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7"/>
            <p:cNvSpPr/>
            <p:nvPr/>
          </p:nvSpPr>
          <p:spPr>
            <a:xfrm>
              <a:off x="5120212" y="4470940"/>
              <a:ext cx="19089" cy="79624"/>
            </a:xfrm>
            <a:custGeom>
              <a:rect b="b" l="l" r="r" t="t"/>
              <a:pathLst>
                <a:path extrusionOk="0" h="3775" w="905">
                  <a:moveTo>
                    <a:pt x="746" y="0"/>
                  </a:moveTo>
                  <a:lnTo>
                    <a:pt x="708" y="84"/>
                  </a:lnTo>
                  <a:lnTo>
                    <a:pt x="615" y="326"/>
                  </a:lnTo>
                  <a:lnTo>
                    <a:pt x="475" y="690"/>
                  </a:lnTo>
                  <a:lnTo>
                    <a:pt x="401" y="923"/>
                  </a:lnTo>
                  <a:lnTo>
                    <a:pt x="317" y="1165"/>
                  </a:lnTo>
                  <a:lnTo>
                    <a:pt x="242" y="1435"/>
                  </a:lnTo>
                  <a:lnTo>
                    <a:pt x="177" y="1724"/>
                  </a:lnTo>
                  <a:lnTo>
                    <a:pt x="112" y="2032"/>
                  </a:lnTo>
                  <a:lnTo>
                    <a:pt x="65" y="2339"/>
                  </a:lnTo>
                  <a:lnTo>
                    <a:pt x="28" y="2665"/>
                  </a:lnTo>
                  <a:lnTo>
                    <a:pt x="9" y="2992"/>
                  </a:lnTo>
                  <a:lnTo>
                    <a:pt x="0" y="3327"/>
                  </a:lnTo>
                  <a:lnTo>
                    <a:pt x="9" y="3485"/>
                  </a:lnTo>
                  <a:lnTo>
                    <a:pt x="28" y="3653"/>
                  </a:lnTo>
                  <a:lnTo>
                    <a:pt x="289" y="3774"/>
                  </a:lnTo>
                  <a:lnTo>
                    <a:pt x="242" y="3485"/>
                  </a:lnTo>
                  <a:lnTo>
                    <a:pt x="224" y="3327"/>
                  </a:lnTo>
                  <a:lnTo>
                    <a:pt x="214" y="3150"/>
                  </a:lnTo>
                  <a:lnTo>
                    <a:pt x="205" y="2954"/>
                  </a:lnTo>
                  <a:lnTo>
                    <a:pt x="214" y="2749"/>
                  </a:lnTo>
                  <a:lnTo>
                    <a:pt x="224" y="2535"/>
                  </a:lnTo>
                  <a:lnTo>
                    <a:pt x="242" y="2302"/>
                  </a:lnTo>
                  <a:lnTo>
                    <a:pt x="270" y="2060"/>
                  </a:lnTo>
                  <a:lnTo>
                    <a:pt x="317" y="1808"/>
                  </a:lnTo>
                  <a:lnTo>
                    <a:pt x="373" y="1547"/>
                  </a:lnTo>
                  <a:lnTo>
                    <a:pt x="447" y="1267"/>
                  </a:lnTo>
                  <a:lnTo>
                    <a:pt x="531" y="979"/>
                  </a:lnTo>
                  <a:lnTo>
                    <a:pt x="643" y="680"/>
                  </a:lnTo>
                  <a:lnTo>
                    <a:pt x="764" y="373"/>
                  </a:lnTo>
                  <a:lnTo>
                    <a:pt x="904" y="47"/>
                  </a:lnTo>
                  <a:lnTo>
                    <a:pt x="746"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7"/>
            <p:cNvSpPr/>
            <p:nvPr/>
          </p:nvSpPr>
          <p:spPr>
            <a:xfrm>
              <a:off x="5095639" y="4465814"/>
              <a:ext cx="22822" cy="70006"/>
            </a:xfrm>
            <a:custGeom>
              <a:rect b="b" l="l" r="r" t="t"/>
              <a:pathLst>
                <a:path extrusionOk="0" h="3319" w="1082">
                  <a:moveTo>
                    <a:pt x="923" y="1"/>
                  </a:moveTo>
                  <a:lnTo>
                    <a:pt x="792" y="290"/>
                  </a:lnTo>
                  <a:lnTo>
                    <a:pt x="653" y="616"/>
                  </a:lnTo>
                  <a:lnTo>
                    <a:pt x="494" y="1035"/>
                  </a:lnTo>
                  <a:lnTo>
                    <a:pt x="410" y="1268"/>
                  </a:lnTo>
                  <a:lnTo>
                    <a:pt x="336" y="1510"/>
                  </a:lnTo>
                  <a:lnTo>
                    <a:pt x="252" y="1771"/>
                  </a:lnTo>
                  <a:lnTo>
                    <a:pt x="187" y="2042"/>
                  </a:lnTo>
                  <a:lnTo>
                    <a:pt x="121" y="2312"/>
                  </a:lnTo>
                  <a:lnTo>
                    <a:pt x="65" y="2582"/>
                  </a:lnTo>
                  <a:lnTo>
                    <a:pt x="28" y="2852"/>
                  </a:lnTo>
                  <a:lnTo>
                    <a:pt x="0" y="3123"/>
                  </a:lnTo>
                  <a:lnTo>
                    <a:pt x="112" y="3225"/>
                  </a:lnTo>
                  <a:lnTo>
                    <a:pt x="233" y="3318"/>
                  </a:lnTo>
                  <a:lnTo>
                    <a:pt x="252" y="3057"/>
                  </a:lnTo>
                  <a:lnTo>
                    <a:pt x="280" y="2750"/>
                  </a:lnTo>
                  <a:lnTo>
                    <a:pt x="336" y="2396"/>
                  </a:lnTo>
                  <a:lnTo>
                    <a:pt x="410" y="1995"/>
                  </a:lnTo>
                  <a:lnTo>
                    <a:pt x="466" y="1781"/>
                  </a:lnTo>
                  <a:lnTo>
                    <a:pt x="522" y="1557"/>
                  </a:lnTo>
                  <a:lnTo>
                    <a:pt x="587" y="1324"/>
                  </a:lnTo>
                  <a:lnTo>
                    <a:pt x="671" y="1082"/>
                  </a:lnTo>
                  <a:lnTo>
                    <a:pt x="755" y="839"/>
                  </a:lnTo>
                  <a:lnTo>
                    <a:pt x="858" y="579"/>
                  </a:lnTo>
                  <a:lnTo>
                    <a:pt x="960" y="318"/>
                  </a:lnTo>
                  <a:lnTo>
                    <a:pt x="1081" y="47"/>
                  </a:lnTo>
                  <a:lnTo>
                    <a:pt x="923"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7"/>
            <p:cNvSpPr/>
            <p:nvPr/>
          </p:nvSpPr>
          <p:spPr>
            <a:xfrm>
              <a:off x="5149488" y="4477415"/>
              <a:ext cx="14174" cy="83168"/>
            </a:xfrm>
            <a:custGeom>
              <a:rect b="b" l="l" r="r" t="t"/>
              <a:pathLst>
                <a:path extrusionOk="0" h="3943" w="672">
                  <a:moveTo>
                    <a:pt x="569" y="1"/>
                  </a:moveTo>
                  <a:lnTo>
                    <a:pt x="532" y="84"/>
                  </a:lnTo>
                  <a:lnTo>
                    <a:pt x="429" y="327"/>
                  </a:lnTo>
                  <a:lnTo>
                    <a:pt x="364" y="504"/>
                  </a:lnTo>
                  <a:lnTo>
                    <a:pt x="290" y="709"/>
                  </a:lnTo>
                  <a:lnTo>
                    <a:pt x="224" y="942"/>
                  </a:lnTo>
                  <a:lnTo>
                    <a:pt x="159" y="1203"/>
                  </a:lnTo>
                  <a:lnTo>
                    <a:pt x="103" y="1482"/>
                  </a:lnTo>
                  <a:lnTo>
                    <a:pt x="57" y="1790"/>
                  </a:lnTo>
                  <a:lnTo>
                    <a:pt x="19" y="2107"/>
                  </a:lnTo>
                  <a:lnTo>
                    <a:pt x="1" y="2442"/>
                  </a:lnTo>
                  <a:lnTo>
                    <a:pt x="1" y="2619"/>
                  </a:lnTo>
                  <a:lnTo>
                    <a:pt x="10" y="2796"/>
                  </a:lnTo>
                  <a:lnTo>
                    <a:pt x="29" y="2973"/>
                  </a:lnTo>
                  <a:lnTo>
                    <a:pt x="47" y="3150"/>
                  </a:lnTo>
                  <a:lnTo>
                    <a:pt x="75" y="3337"/>
                  </a:lnTo>
                  <a:lnTo>
                    <a:pt x="113" y="3514"/>
                  </a:lnTo>
                  <a:lnTo>
                    <a:pt x="150" y="3700"/>
                  </a:lnTo>
                  <a:lnTo>
                    <a:pt x="206" y="3887"/>
                  </a:lnTo>
                  <a:lnTo>
                    <a:pt x="401" y="3915"/>
                  </a:lnTo>
                  <a:lnTo>
                    <a:pt x="588" y="3943"/>
                  </a:lnTo>
                  <a:lnTo>
                    <a:pt x="541" y="3784"/>
                  </a:lnTo>
                  <a:lnTo>
                    <a:pt x="495" y="3626"/>
                  </a:lnTo>
                  <a:lnTo>
                    <a:pt x="448" y="3449"/>
                  </a:lnTo>
                  <a:lnTo>
                    <a:pt x="401" y="3253"/>
                  </a:lnTo>
                  <a:lnTo>
                    <a:pt x="364" y="3048"/>
                  </a:lnTo>
                  <a:lnTo>
                    <a:pt x="336" y="2834"/>
                  </a:lnTo>
                  <a:lnTo>
                    <a:pt x="318" y="2601"/>
                  </a:lnTo>
                  <a:lnTo>
                    <a:pt x="308" y="2358"/>
                  </a:lnTo>
                  <a:lnTo>
                    <a:pt x="299" y="2107"/>
                  </a:lnTo>
                  <a:lnTo>
                    <a:pt x="308" y="1836"/>
                  </a:lnTo>
                  <a:lnTo>
                    <a:pt x="327" y="1566"/>
                  </a:lnTo>
                  <a:lnTo>
                    <a:pt x="364" y="1277"/>
                  </a:lnTo>
                  <a:lnTo>
                    <a:pt x="420" y="988"/>
                  </a:lnTo>
                  <a:lnTo>
                    <a:pt x="485" y="681"/>
                  </a:lnTo>
                  <a:lnTo>
                    <a:pt x="569" y="364"/>
                  </a:lnTo>
                  <a:lnTo>
                    <a:pt x="672" y="38"/>
                  </a:lnTo>
                  <a:lnTo>
                    <a:pt x="56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7"/>
            <p:cNvSpPr/>
            <p:nvPr/>
          </p:nvSpPr>
          <p:spPr>
            <a:xfrm>
              <a:off x="5215339" y="5184478"/>
              <a:ext cx="107740" cy="189896"/>
            </a:xfrm>
            <a:custGeom>
              <a:rect b="b" l="l" r="r" t="t"/>
              <a:pathLst>
                <a:path extrusionOk="0" h="9003" w="5108">
                  <a:moveTo>
                    <a:pt x="1" y="0"/>
                  </a:moveTo>
                  <a:lnTo>
                    <a:pt x="1" y="9002"/>
                  </a:lnTo>
                  <a:lnTo>
                    <a:pt x="5108" y="9002"/>
                  </a:lnTo>
                  <a:lnTo>
                    <a:pt x="5108"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7"/>
            <p:cNvSpPr/>
            <p:nvPr/>
          </p:nvSpPr>
          <p:spPr>
            <a:xfrm>
              <a:off x="5092496" y="5336407"/>
              <a:ext cx="249461" cy="108732"/>
            </a:xfrm>
            <a:custGeom>
              <a:rect b="b" l="l" r="r" t="t"/>
              <a:pathLst>
                <a:path extrusionOk="0" h="5155" w="11827">
                  <a:moveTo>
                    <a:pt x="3495" y="1"/>
                  </a:moveTo>
                  <a:lnTo>
                    <a:pt x="3308" y="19"/>
                  </a:lnTo>
                  <a:lnTo>
                    <a:pt x="3131" y="47"/>
                  </a:lnTo>
                  <a:lnTo>
                    <a:pt x="2945" y="75"/>
                  </a:lnTo>
                  <a:lnTo>
                    <a:pt x="2768" y="113"/>
                  </a:lnTo>
                  <a:lnTo>
                    <a:pt x="2591" y="169"/>
                  </a:lnTo>
                  <a:lnTo>
                    <a:pt x="2423" y="224"/>
                  </a:lnTo>
                  <a:lnTo>
                    <a:pt x="2255" y="290"/>
                  </a:lnTo>
                  <a:lnTo>
                    <a:pt x="2088" y="364"/>
                  </a:lnTo>
                  <a:lnTo>
                    <a:pt x="1929" y="448"/>
                  </a:lnTo>
                  <a:lnTo>
                    <a:pt x="1771" y="532"/>
                  </a:lnTo>
                  <a:lnTo>
                    <a:pt x="1622" y="635"/>
                  </a:lnTo>
                  <a:lnTo>
                    <a:pt x="1482" y="737"/>
                  </a:lnTo>
                  <a:lnTo>
                    <a:pt x="1342" y="840"/>
                  </a:lnTo>
                  <a:lnTo>
                    <a:pt x="1202" y="961"/>
                  </a:lnTo>
                  <a:lnTo>
                    <a:pt x="1081" y="1082"/>
                  </a:lnTo>
                  <a:lnTo>
                    <a:pt x="960" y="1212"/>
                  </a:lnTo>
                  <a:lnTo>
                    <a:pt x="839" y="1343"/>
                  </a:lnTo>
                  <a:lnTo>
                    <a:pt x="727" y="1483"/>
                  </a:lnTo>
                  <a:lnTo>
                    <a:pt x="625" y="1632"/>
                  </a:lnTo>
                  <a:lnTo>
                    <a:pt x="531" y="1781"/>
                  </a:lnTo>
                  <a:lnTo>
                    <a:pt x="447" y="1930"/>
                  </a:lnTo>
                  <a:lnTo>
                    <a:pt x="364" y="2088"/>
                  </a:lnTo>
                  <a:lnTo>
                    <a:pt x="289" y="2256"/>
                  </a:lnTo>
                  <a:lnTo>
                    <a:pt x="224" y="2424"/>
                  </a:lnTo>
                  <a:lnTo>
                    <a:pt x="168" y="2592"/>
                  </a:lnTo>
                  <a:lnTo>
                    <a:pt x="112" y="2769"/>
                  </a:lnTo>
                  <a:lnTo>
                    <a:pt x="75" y="2946"/>
                  </a:lnTo>
                  <a:lnTo>
                    <a:pt x="37" y="3132"/>
                  </a:lnTo>
                  <a:lnTo>
                    <a:pt x="19" y="3319"/>
                  </a:lnTo>
                  <a:lnTo>
                    <a:pt x="0" y="3505"/>
                  </a:lnTo>
                  <a:lnTo>
                    <a:pt x="0" y="3691"/>
                  </a:lnTo>
                  <a:lnTo>
                    <a:pt x="0" y="5154"/>
                  </a:lnTo>
                  <a:lnTo>
                    <a:pt x="11826" y="5154"/>
                  </a:lnTo>
                  <a:lnTo>
                    <a:pt x="11826" y="1492"/>
                  </a:lnTo>
                  <a:lnTo>
                    <a:pt x="11817" y="1343"/>
                  </a:lnTo>
                  <a:lnTo>
                    <a:pt x="11789" y="1194"/>
                  </a:lnTo>
                  <a:lnTo>
                    <a:pt x="11752" y="1054"/>
                  </a:lnTo>
                  <a:lnTo>
                    <a:pt x="11705" y="914"/>
                  </a:lnTo>
                  <a:lnTo>
                    <a:pt x="11640" y="784"/>
                  </a:lnTo>
                  <a:lnTo>
                    <a:pt x="11565" y="663"/>
                  </a:lnTo>
                  <a:lnTo>
                    <a:pt x="11482" y="541"/>
                  </a:lnTo>
                  <a:lnTo>
                    <a:pt x="11388" y="439"/>
                  </a:lnTo>
                  <a:lnTo>
                    <a:pt x="11277" y="346"/>
                  </a:lnTo>
                  <a:lnTo>
                    <a:pt x="11165" y="252"/>
                  </a:lnTo>
                  <a:lnTo>
                    <a:pt x="11044" y="178"/>
                  </a:lnTo>
                  <a:lnTo>
                    <a:pt x="10913" y="122"/>
                  </a:lnTo>
                  <a:lnTo>
                    <a:pt x="10773" y="66"/>
                  </a:lnTo>
                  <a:lnTo>
                    <a:pt x="10624" y="29"/>
                  </a:lnTo>
                  <a:lnTo>
                    <a:pt x="10484" y="10"/>
                  </a:lnTo>
                  <a:lnTo>
                    <a:pt x="1032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7"/>
            <p:cNvSpPr/>
            <p:nvPr/>
          </p:nvSpPr>
          <p:spPr>
            <a:xfrm>
              <a:off x="5209053" y="5244423"/>
              <a:ext cx="127799" cy="136426"/>
            </a:xfrm>
            <a:custGeom>
              <a:rect b="b" l="l" r="r" t="t"/>
              <a:pathLst>
                <a:path extrusionOk="0" h="6468" w="6059">
                  <a:moveTo>
                    <a:pt x="0" y="0"/>
                  </a:moveTo>
                  <a:lnTo>
                    <a:pt x="0" y="6468"/>
                  </a:lnTo>
                  <a:lnTo>
                    <a:pt x="6058" y="6468"/>
                  </a:lnTo>
                  <a:lnTo>
                    <a:pt x="605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7"/>
            <p:cNvSpPr/>
            <p:nvPr/>
          </p:nvSpPr>
          <p:spPr>
            <a:xfrm>
              <a:off x="5282371" y="5357457"/>
              <a:ext cx="40709" cy="49947"/>
            </a:xfrm>
            <a:custGeom>
              <a:rect b="b" l="l" r="r" t="t"/>
              <a:pathLst>
                <a:path extrusionOk="0" h="2368" w="1930">
                  <a:moveTo>
                    <a:pt x="970" y="0"/>
                  </a:moveTo>
                  <a:lnTo>
                    <a:pt x="867" y="9"/>
                  </a:lnTo>
                  <a:lnTo>
                    <a:pt x="774" y="28"/>
                  </a:lnTo>
                  <a:lnTo>
                    <a:pt x="681" y="56"/>
                  </a:lnTo>
                  <a:lnTo>
                    <a:pt x="588" y="93"/>
                  </a:lnTo>
                  <a:lnTo>
                    <a:pt x="504" y="149"/>
                  </a:lnTo>
                  <a:lnTo>
                    <a:pt x="429" y="205"/>
                  </a:lnTo>
                  <a:lnTo>
                    <a:pt x="355" y="270"/>
                  </a:lnTo>
                  <a:lnTo>
                    <a:pt x="290" y="354"/>
                  </a:lnTo>
                  <a:lnTo>
                    <a:pt x="224" y="438"/>
                  </a:lnTo>
                  <a:lnTo>
                    <a:pt x="168" y="522"/>
                  </a:lnTo>
                  <a:lnTo>
                    <a:pt x="122" y="624"/>
                  </a:lnTo>
                  <a:lnTo>
                    <a:pt x="75" y="727"/>
                  </a:lnTo>
                  <a:lnTo>
                    <a:pt x="47" y="829"/>
                  </a:lnTo>
                  <a:lnTo>
                    <a:pt x="19" y="951"/>
                  </a:lnTo>
                  <a:lnTo>
                    <a:pt x="10" y="1062"/>
                  </a:lnTo>
                  <a:lnTo>
                    <a:pt x="1" y="1184"/>
                  </a:lnTo>
                  <a:lnTo>
                    <a:pt x="10" y="1305"/>
                  </a:lnTo>
                  <a:lnTo>
                    <a:pt x="19" y="1426"/>
                  </a:lnTo>
                  <a:lnTo>
                    <a:pt x="47" y="1538"/>
                  </a:lnTo>
                  <a:lnTo>
                    <a:pt x="75" y="1650"/>
                  </a:lnTo>
                  <a:lnTo>
                    <a:pt x="122" y="1752"/>
                  </a:lnTo>
                  <a:lnTo>
                    <a:pt x="168" y="1845"/>
                  </a:lnTo>
                  <a:lnTo>
                    <a:pt x="224" y="1938"/>
                  </a:lnTo>
                  <a:lnTo>
                    <a:pt x="290" y="2022"/>
                  </a:lnTo>
                  <a:lnTo>
                    <a:pt x="355" y="2097"/>
                  </a:lnTo>
                  <a:lnTo>
                    <a:pt x="429" y="2162"/>
                  </a:lnTo>
                  <a:lnTo>
                    <a:pt x="504" y="2227"/>
                  </a:lnTo>
                  <a:lnTo>
                    <a:pt x="588" y="2274"/>
                  </a:lnTo>
                  <a:lnTo>
                    <a:pt x="681" y="2311"/>
                  </a:lnTo>
                  <a:lnTo>
                    <a:pt x="774" y="2339"/>
                  </a:lnTo>
                  <a:lnTo>
                    <a:pt x="867" y="2358"/>
                  </a:lnTo>
                  <a:lnTo>
                    <a:pt x="970" y="2367"/>
                  </a:lnTo>
                  <a:lnTo>
                    <a:pt x="1063" y="2358"/>
                  </a:lnTo>
                  <a:lnTo>
                    <a:pt x="1166" y="2339"/>
                  </a:lnTo>
                  <a:lnTo>
                    <a:pt x="1259" y="2311"/>
                  </a:lnTo>
                  <a:lnTo>
                    <a:pt x="1343" y="2274"/>
                  </a:lnTo>
                  <a:lnTo>
                    <a:pt x="1426" y="2227"/>
                  </a:lnTo>
                  <a:lnTo>
                    <a:pt x="1510" y="2162"/>
                  </a:lnTo>
                  <a:lnTo>
                    <a:pt x="1585" y="2097"/>
                  </a:lnTo>
                  <a:lnTo>
                    <a:pt x="1650" y="2022"/>
                  </a:lnTo>
                  <a:lnTo>
                    <a:pt x="1715" y="1938"/>
                  </a:lnTo>
                  <a:lnTo>
                    <a:pt x="1771" y="1845"/>
                  </a:lnTo>
                  <a:lnTo>
                    <a:pt x="1818" y="1752"/>
                  </a:lnTo>
                  <a:lnTo>
                    <a:pt x="1855" y="1650"/>
                  </a:lnTo>
                  <a:lnTo>
                    <a:pt x="1892" y="1538"/>
                  </a:lnTo>
                  <a:lnTo>
                    <a:pt x="1911" y="1426"/>
                  </a:lnTo>
                  <a:lnTo>
                    <a:pt x="1930" y="1305"/>
                  </a:lnTo>
                  <a:lnTo>
                    <a:pt x="1930" y="1184"/>
                  </a:lnTo>
                  <a:lnTo>
                    <a:pt x="1930" y="1062"/>
                  </a:lnTo>
                  <a:lnTo>
                    <a:pt x="1911" y="951"/>
                  </a:lnTo>
                  <a:lnTo>
                    <a:pt x="1892" y="829"/>
                  </a:lnTo>
                  <a:lnTo>
                    <a:pt x="1855" y="727"/>
                  </a:lnTo>
                  <a:lnTo>
                    <a:pt x="1818" y="624"/>
                  </a:lnTo>
                  <a:lnTo>
                    <a:pt x="1771" y="522"/>
                  </a:lnTo>
                  <a:lnTo>
                    <a:pt x="1715" y="438"/>
                  </a:lnTo>
                  <a:lnTo>
                    <a:pt x="1650" y="354"/>
                  </a:lnTo>
                  <a:lnTo>
                    <a:pt x="1585" y="270"/>
                  </a:lnTo>
                  <a:lnTo>
                    <a:pt x="1510" y="205"/>
                  </a:lnTo>
                  <a:lnTo>
                    <a:pt x="1426" y="149"/>
                  </a:lnTo>
                  <a:lnTo>
                    <a:pt x="1343" y="93"/>
                  </a:lnTo>
                  <a:lnTo>
                    <a:pt x="1259" y="56"/>
                  </a:lnTo>
                  <a:lnTo>
                    <a:pt x="1166" y="28"/>
                  </a:lnTo>
                  <a:lnTo>
                    <a:pt x="1063" y="9"/>
                  </a:lnTo>
                  <a:lnTo>
                    <a:pt x="97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7"/>
            <p:cNvSpPr/>
            <p:nvPr/>
          </p:nvSpPr>
          <p:spPr>
            <a:xfrm>
              <a:off x="5080684" y="5435478"/>
              <a:ext cx="270111" cy="23033"/>
            </a:xfrm>
            <a:custGeom>
              <a:rect b="b" l="l" r="r" t="t"/>
              <a:pathLst>
                <a:path extrusionOk="0" h="1092" w="12806">
                  <a:moveTo>
                    <a:pt x="430" y="1"/>
                  </a:moveTo>
                  <a:lnTo>
                    <a:pt x="346" y="10"/>
                  </a:lnTo>
                  <a:lnTo>
                    <a:pt x="262" y="29"/>
                  </a:lnTo>
                  <a:lnTo>
                    <a:pt x="187" y="75"/>
                  </a:lnTo>
                  <a:lnTo>
                    <a:pt x="131" y="122"/>
                  </a:lnTo>
                  <a:lnTo>
                    <a:pt x="76" y="187"/>
                  </a:lnTo>
                  <a:lnTo>
                    <a:pt x="38" y="262"/>
                  </a:lnTo>
                  <a:lnTo>
                    <a:pt x="10" y="336"/>
                  </a:lnTo>
                  <a:lnTo>
                    <a:pt x="1" y="420"/>
                  </a:lnTo>
                  <a:lnTo>
                    <a:pt x="1" y="662"/>
                  </a:lnTo>
                  <a:lnTo>
                    <a:pt x="10" y="746"/>
                  </a:lnTo>
                  <a:lnTo>
                    <a:pt x="38" y="830"/>
                  </a:lnTo>
                  <a:lnTo>
                    <a:pt x="76" y="895"/>
                  </a:lnTo>
                  <a:lnTo>
                    <a:pt x="131" y="961"/>
                  </a:lnTo>
                  <a:lnTo>
                    <a:pt x="187" y="1017"/>
                  </a:lnTo>
                  <a:lnTo>
                    <a:pt x="262" y="1054"/>
                  </a:lnTo>
                  <a:lnTo>
                    <a:pt x="346" y="1082"/>
                  </a:lnTo>
                  <a:lnTo>
                    <a:pt x="430" y="1091"/>
                  </a:lnTo>
                  <a:lnTo>
                    <a:pt x="12386" y="1091"/>
                  </a:lnTo>
                  <a:lnTo>
                    <a:pt x="12470" y="1082"/>
                  </a:lnTo>
                  <a:lnTo>
                    <a:pt x="12545" y="1054"/>
                  </a:lnTo>
                  <a:lnTo>
                    <a:pt x="12619" y="1017"/>
                  </a:lnTo>
                  <a:lnTo>
                    <a:pt x="12685" y="961"/>
                  </a:lnTo>
                  <a:lnTo>
                    <a:pt x="12741" y="895"/>
                  </a:lnTo>
                  <a:lnTo>
                    <a:pt x="12778" y="830"/>
                  </a:lnTo>
                  <a:lnTo>
                    <a:pt x="12796" y="746"/>
                  </a:lnTo>
                  <a:lnTo>
                    <a:pt x="12806" y="662"/>
                  </a:lnTo>
                  <a:lnTo>
                    <a:pt x="12806" y="420"/>
                  </a:lnTo>
                  <a:lnTo>
                    <a:pt x="12796" y="336"/>
                  </a:lnTo>
                  <a:lnTo>
                    <a:pt x="12778" y="262"/>
                  </a:lnTo>
                  <a:lnTo>
                    <a:pt x="12741" y="187"/>
                  </a:lnTo>
                  <a:lnTo>
                    <a:pt x="12685" y="122"/>
                  </a:lnTo>
                  <a:lnTo>
                    <a:pt x="12619" y="75"/>
                  </a:lnTo>
                  <a:lnTo>
                    <a:pt x="12545" y="29"/>
                  </a:lnTo>
                  <a:lnTo>
                    <a:pt x="12470" y="10"/>
                  </a:lnTo>
                  <a:lnTo>
                    <a:pt x="123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7"/>
            <p:cNvSpPr/>
            <p:nvPr/>
          </p:nvSpPr>
          <p:spPr>
            <a:xfrm>
              <a:off x="5471275" y="5184478"/>
              <a:ext cx="107930" cy="189896"/>
            </a:xfrm>
            <a:custGeom>
              <a:rect b="b" l="l" r="r" t="t"/>
              <a:pathLst>
                <a:path extrusionOk="0" h="9003" w="5117">
                  <a:moveTo>
                    <a:pt x="1" y="0"/>
                  </a:moveTo>
                  <a:lnTo>
                    <a:pt x="1" y="9002"/>
                  </a:lnTo>
                  <a:lnTo>
                    <a:pt x="5117" y="9002"/>
                  </a:lnTo>
                  <a:lnTo>
                    <a:pt x="5117"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7"/>
            <p:cNvSpPr/>
            <p:nvPr/>
          </p:nvSpPr>
          <p:spPr>
            <a:xfrm>
              <a:off x="5452608" y="5336407"/>
              <a:ext cx="249461" cy="108732"/>
            </a:xfrm>
            <a:custGeom>
              <a:rect b="b" l="l" r="r" t="t"/>
              <a:pathLst>
                <a:path extrusionOk="0" h="5155" w="11827">
                  <a:moveTo>
                    <a:pt x="1501" y="1"/>
                  </a:moveTo>
                  <a:lnTo>
                    <a:pt x="1342" y="10"/>
                  </a:lnTo>
                  <a:lnTo>
                    <a:pt x="1193" y="29"/>
                  </a:lnTo>
                  <a:lnTo>
                    <a:pt x="1053" y="66"/>
                  </a:lnTo>
                  <a:lnTo>
                    <a:pt x="913" y="122"/>
                  </a:lnTo>
                  <a:lnTo>
                    <a:pt x="783" y="178"/>
                  </a:lnTo>
                  <a:lnTo>
                    <a:pt x="662" y="252"/>
                  </a:lnTo>
                  <a:lnTo>
                    <a:pt x="550" y="346"/>
                  </a:lnTo>
                  <a:lnTo>
                    <a:pt x="438" y="439"/>
                  </a:lnTo>
                  <a:lnTo>
                    <a:pt x="345" y="541"/>
                  </a:lnTo>
                  <a:lnTo>
                    <a:pt x="261" y="663"/>
                  </a:lnTo>
                  <a:lnTo>
                    <a:pt x="177" y="784"/>
                  </a:lnTo>
                  <a:lnTo>
                    <a:pt x="121" y="914"/>
                  </a:lnTo>
                  <a:lnTo>
                    <a:pt x="65" y="1054"/>
                  </a:lnTo>
                  <a:lnTo>
                    <a:pt x="28" y="1194"/>
                  </a:lnTo>
                  <a:lnTo>
                    <a:pt x="9" y="1343"/>
                  </a:lnTo>
                  <a:lnTo>
                    <a:pt x="0" y="1492"/>
                  </a:lnTo>
                  <a:lnTo>
                    <a:pt x="0" y="5154"/>
                  </a:lnTo>
                  <a:lnTo>
                    <a:pt x="11826" y="5154"/>
                  </a:lnTo>
                  <a:lnTo>
                    <a:pt x="11826" y="3691"/>
                  </a:lnTo>
                  <a:lnTo>
                    <a:pt x="11826" y="3505"/>
                  </a:lnTo>
                  <a:lnTo>
                    <a:pt x="11808" y="3319"/>
                  </a:lnTo>
                  <a:lnTo>
                    <a:pt x="11780" y="3132"/>
                  </a:lnTo>
                  <a:lnTo>
                    <a:pt x="11752" y="2946"/>
                  </a:lnTo>
                  <a:lnTo>
                    <a:pt x="11715" y="2769"/>
                  </a:lnTo>
                  <a:lnTo>
                    <a:pt x="11659" y="2592"/>
                  </a:lnTo>
                  <a:lnTo>
                    <a:pt x="11603" y="2424"/>
                  </a:lnTo>
                  <a:lnTo>
                    <a:pt x="11538" y="2256"/>
                  </a:lnTo>
                  <a:lnTo>
                    <a:pt x="11463" y="2088"/>
                  </a:lnTo>
                  <a:lnTo>
                    <a:pt x="11379" y="1930"/>
                  </a:lnTo>
                  <a:lnTo>
                    <a:pt x="11295" y="1781"/>
                  </a:lnTo>
                  <a:lnTo>
                    <a:pt x="11193" y="1632"/>
                  </a:lnTo>
                  <a:lnTo>
                    <a:pt x="11090" y="1483"/>
                  </a:lnTo>
                  <a:lnTo>
                    <a:pt x="10988" y="1343"/>
                  </a:lnTo>
                  <a:lnTo>
                    <a:pt x="10867" y="1212"/>
                  </a:lnTo>
                  <a:lnTo>
                    <a:pt x="10745" y="1082"/>
                  </a:lnTo>
                  <a:lnTo>
                    <a:pt x="10615" y="961"/>
                  </a:lnTo>
                  <a:lnTo>
                    <a:pt x="10484" y="840"/>
                  </a:lnTo>
                  <a:lnTo>
                    <a:pt x="10345" y="737"/>
                  </a:lnTo>
                  <a:lnTo>
                    <a:pt x="10196" y="635"/>
                  </a:lnTo>
                  <a:lnTo>
                    <a:pt x="10046" y="532"/>
                  </a:lnTo>
                  <a:lnTo>
                    <a:pt x="9897" y="448"/>
                  </a:lnTo>
                  <a:lnTo>
                    <a:pt x="9739" y="364"/>
                  </a:lnTo>
                  <a:lnTo>
                    <a:pt x="9571" y="290"/>
                  </a:lnTo>
                  <a:lnTo>
                    <a:pt x="9403" y="224"/>
                  </a:lnTo>
                  <a:lnTo>
                    <a:pt x="9236" y="169"/>
                  </a:lnTo>
                  <a:lnTo>
                    <a:pt x="9059" y="113"/>
                  </a:lnTo>
                  <a:lnTo>
                    <a:pt x="8882" y="75"/>
                  </a:lnTo>
                  <a:lnTo>
                    <a:pt x="8695" y="47"/>
                  </a:lnTo>
                  <a:lnTo>
                    <a:pt x="8509" y="19"/>
                  </a:lnTo>
                  <a:lnTo>
                    <a:pt x="832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7"/>
            <p:cNvSpPr/>
            <p:nvPr/>
          </p:nvSpPr>
          <p:spPr>
            <a:xfrm>
              <a:off x="5457713" y="5244423"/>
              <a:ext cx="127799" cy="136426"/>
            </a:xfrm>
            <a:custGeom>
              <a:rect b="b" l="l" r="r" t="t"/>
              <a:pathLst>
                <a:path extrusionOk="0" h="6468" w="6059">
                  <a:moveTo>
                    <a:pt x="0" y="0"/>
                  </a:moveTo>
                  <a:lnTo>
                    <a:pt x="0" y="6468"/>
                  </a:lnTo>
                  <a:lnTo>
                    <a:pt x="6058" y="6468"/>
                  </a:lnTo>
                  <a:lnTo>
                    <a:pt x="605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7"/>
            <p:cNvSpPr/>
            <p:nvPr/>
          </p:nvSpPr>
          <p:spPr>
            <a:xfrm>
              <a:off x="5477181" y="5357457"/>
              <a:ext cx="40709" cy="49947"/>
            </a:xfrm>
            <a:custGeom>
              <a:rect b="b" l="l" r="r" t="t"/>
              <a:pathLst>
                <a:path extrusionOk="0" h="2368" w="1930">
                  <a:moveTo>
                    <a:pt x="969" y="0"/>
                  </a:moveTo>
                  <a:lnTo>
                    <a:pt x="867" y="9"/>
                  </a:lnTo>
                  <a:lnTo>
                    <a:pt x="774" y="28"/>
                  </a:lnTo>
                  <a:lnTo>
                    <a:pt x="680" y="56"/>
                  </a:lnTo>
                  <a:lnTo>
                    <a:pt x="597" y="93"/>
                  </a:lnTo>
                  <a:lnTo>
                    <a:pt x="513" y="149"/>
                  </a:lnTo>
                  <a:lnTo>
                    <a:pt x="429" y="205"/>
                  </a:lnTo>
                  <a:lnTo>
                    <a:pt x="354" y="270"/>
                  </a:lnTo>
                  <a:lnTo>
                    <a:pt x="289" y="354"/>
                  </a:lnTo>
                  <a:lnTo>
                    <a:pt x="224" y="438"/>
                  </a:lnTo>
                  <a:lnTo>
                    <a:pt x="168" y="522"/>
                  </a:lnTo>
                  <a:lnTo>
                    <a:pt x="121" y="624"/>
                  </a:lnTo>
                  <a:lnTo>
                    <a:pt x="84" y="727"/>
                  </a:lnTo>
                  <a:lnTo>
                    <a:pt x="47" y="829"/>
                  </a:lnTo>
                  <a:lnTo>
                    <a:pt x="28" y="951"/>
                  </a:lnTo>
                  <a:lnTo>
                    <a:pt x="9" y="1062"/>
                  </a:lnTo>
                  <a:lnTo>
                    <a:pt x="0" y="1184"/>
                  </a:lnTo>
                  <a:lnTo>
                    <a:pt x="9" y="1305"/>
                  </a:lnTo>
                  <a:lnTo>
                    <a:pt x="28" y="1426"/>
                  </a:lnTo>
                  <a:lnTo>
                    <a:pt x="47" y="1538"/>
                  </a:lnTo>
                  <a:lnTo>
                    <a:pt x="84" y="1650"/>
                  </a:lnTo>
                  <a:lnTo>
                    <a:pt x="121" y="1752"/>
                  </a:lnTo>
                  <a:lnTo>
                    <a:pt x="168" y="1845"/>
                  </a:lnTo>
                  <a:lnTo>
                    <a:pt x="224" y="1938"/>
                  </a:lnTo>
                  <a:lnTo>
                    <a:pt x="289" y="2022"/>
                  </a:lnTo>
                  <a:lnTo>
                    <a:pt x="354" y="2097"/>
                  </a:lnTo>
                  <a:lnTo>
                    <a:pt x="429" y="2162"/>
                  </a:lnTo>
                  <a:lnTo>
                    <a:pt x="513" y="2227"/>
                  </a:lnTo>
                  <a:lnTo>
                    <a:pt x="597" y="2274"/>
                  </a:lnTo>
                  <a:lnTo>
                    <a:pt x="680" y="2311"/>
                  </a:lnTo>
                  <a:lnTo>
                    <a:pt x="774" y="2339"/>
                  </a:lnTo>
                  <a:lnTo>
                    <a:pt x="867" y="2358"/>
                  </a:lnTo>
                  <a:lnTo>
                    <a:pt x="969" y="2367"/>
                  </a:lnTo>
                  <a:lnTo>
                    <a:pt x="1072" y="2358"/>
                  </a:lnTo>
                  <a:lnTo>
                    <a:pt x="1165" y="2339"/>
                  </a:lnTo>
                  <a:lnTo>
                    <a:pt x="1258" y="2311"/>
                  </a:lnTo>
                  <a:lnTo>
                    <a:pt x="1342" y="2274"/>
                  </a:lnTo>
                  <a:lnTo>
                    <a:pt x="1426" y="2227"/>
                  </a:lnTo>
                  <a:lnTo>
                    <a:pt x="1510" y="2162"/>
                  </a:lnTo>
                  <a:lnTo>
                    <a:pt x="1584" y="2097"/>
                  </a:lnTo>
                  <a:lnTo>
                    <a:pt x="1650" y="2022"/>
                  </a:lnTo>
                  <a:lnTo>
                    <a:pt x="1715" y="1938"/>
                  </a:lnTo>
                  <a:lnTo>
                    <a:pt x="1771" y="1845"/>
                  </a:lnTo>
                  <a:lnTo>
                    <a:pt x="1817" y="1752"/>
                  </a:lnTo>
                  <a:lnTo>
                    <a:pt x="1855" y="1650"/>
                  </a:lnTo>
                  <a:lnTo>
                    <a:pt x="1892" y="1538"/>
                  </a:lnTo>
                  <a:lnTo>
                    <a:pt x="1911" y="1426"/>
                  </a:lnTo>
                  <a:lnTo>
                    <a:pt x="1929" y="1305"/>
                  </a:lnTo>
                  <a:lnTo>
                    <a:pt x="1929" y="1184"/>
                  </a:lnTo>
                  <a:lnTo>
                    <a:pt x="1929" y="1062"/>
                  </a:lnTo>
                  <a:lnTo>
                    <a:pt x="1911" y="951"/>
                  </a:lnTo>
                  <a:lnTo>
                    <a:pt x="1892" y="829"/>
                  </a:lnTo>
                  <a:lnTo>
                    <a:pt x="1855" y="727"/>
                  </a:lnTo>
                  <a:lnTo>
                    <a:pt x="1817" y="624"/>
                  </a:lnTo>
                  <a:lnTo>
                    <a:pt x="1771" y="522"/>
                  </a:lnTo>
                  <a:lnTo>
                    <a:pt x="1715" y="438"/>
                  </a:lnTo>
                  <a:lnTo>
                    <a:pt x="1650" y="354"/>
                  </a:lnTo>
                  <a:lnTo>
                    <a:pt x="1584" y="270"/>
                  </a:lnTo>
                  <a:lnTo>
                    <a:pt x="1510" y="205"/>
                  </a:lnTo>
                  <a:lnTo>
                    <a:pt x="1426" y="149"/>
                  </a:lnTo>
                  <a:lnTo>
                    <a:pt x="1342" y="93"/>
                  </a:lnTo>
                  <a:lnTo>
                    <a:pt x="1258" y="56"/>
                  </a:lnTo>
                  <a:lnTo>
                    <a:pt x="1165" y="28"/>
                  </a:lnTo>
                  <a:lnTo>
                    <a:pt x="1072" y="9"/>
                  </a:lnTo>
                  <a:lnTo>
                    <a:pt x="96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7"/>
            <p:cNvSpPr/>
            <p:nvPr/>
          </p:nvSpPr>
          <p:spPr>
            <a:xfrm>
              <a:off x="5443560" y="5435478"/>
              <a:ext cx="270300" cy="23033"/>
            </a:xfrm>
            <a:custGeom>
              <a:rect b="b" l="l" r="r" t="t"/>
              <a:pathLst>
                <a:path extrusionOk="0" h="1092" w="12815">
                  <a:moveTo>
                    <a:pt x="429" y="1"/>
                  </a:moveTo>
                  <a:lnTo>
                    <a:pt x="345" y="10"/>
                  </a:lnTo>
                  <a:lnTo>
                    <a:pt x="261" y="29"/>
                  </a:lnTo>
                  <a:lnTo>
                    <a:pt x="196" y="75"/>
                  </a:lnTo>
                  <a:lnTo>
                    <a:pt x="131" y="122"/>
                  </a:lnTo>
                  <a:lnTo>
                    <a:pt x="75" y="187"/>
                  </a:lnTo>
                  <a:lnTo>
                    <a:pt x="38" y="262"/>
                  </a:lnTo>
                  <a:lnTo>
                    <a:pt x="10" y="336"/>
                  </a:lnTo>
                  <a:lnTo>
                    <a:pt x="0" y="420"/>
                  </a:lnTo>
                  <a:lnTo>
                    <a:pt x="0" y="662"/>
                  </a:lnTo>
                  <a:lnTo>
                    <a:pt x="10" y="746"/>
                  </a:lnTo>
                  <a:lnTo>
                    <a:pt x="38" y="830"/>
                  </a:lnTo>
                  <a:lnTo>
                    <a:pt x="75" y="895"/>
                  </a:lnTo>
                  <a:lnTo>
                    <a:pt x="131" y="961"/>
                  </a:lnTo>
                  <a:lnTo>
                    <a:pt x="196" y="1017"/>
                  </a:lnTo>
                  <a:lnTo>
                    <a:pt x="261" y="1054"/>
                  </a:lnTo>
                  <a:lnTo>
                    <a:pt x="345" y="1082"/>
                  </a:lnTo>
                  <a:lnTo>
                    <a:pt x="429" y="1091"/>
                  </a:lnTo>
                  <a:lnTo>
                    <a:pt x="12386" y="1091"/>
                  </a:lnTo>
                  <a:lnTo>
                    <a:pt x="12470" y="1082"/>
                  </a:lnTo>
                  <a:lnTo>
                    <a:pt x="12554" y="1054"/>
                  </a:lnTo>
                  <a:lnTo>
                    <a:pt x="12619" y="1017"/>
                  </a:lnTo>
                  <a:lnTo>
                    <a:pt x="12684" y="961"/>
                  </a:lnTo>
                  <a:lnTo>
                    <a:pt x="12740" y="895"/>
                  </a:lnTo>
                  <a:lnTo>
                    <a:pt x="12777" y="830"/>
                  </a:lnTo>
                  <a:lnTo>
                    <a:pt x="12805" y="746"/>
                  </a:lnTo>
                  <a:lnTo>
                    <a:pt x="12815" y="662"/>
                  </a:lnTo>
                  <a:lnTo>
                    <a:pt x="12815" y="420"/>
                  </a:lnTo>
                  <a:lnTo>
                    <a:pt x="12805" y="336"/>
                  </a:lnTo>
                  <a:lnTo>
                    <a:pt x="12777" y="262"/>
                  </a:lnTo>
                  <a:lnTo>
                    <a:pt x="12740" y="187"/>
                  </a:lnTo>
                  <a:lnTo>
                    <a:pt x="12684" y="122"/>
                  </a:lnTo>
                  <a:lnTo>
                    <a:pt x="12619" y="75"/>
                  </a:lnTo>
                  <a:lnTo>
                    <a:pt x="12554" y="29"/>
                  </a:lnTo>
                  <a:lnTo>
                    <a:pt x="12470" y="10"/>
                  </a:lnTo>
                  <a:lnTo>
                    <a:pt x="123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7"/>
            <p:cNvSpPr/>
            <p:nvPr/>
          </p:nvSpPr>
          <p:spPr>
            <a:xfrm>
              <a:off x="5231453" y="4261976"/>
              <a:ext cx="330667" cy="264605"/>
            </a:xfrm>
            <a:custGeom>
              <a:rect b="b" l="l" r="r" t="t"/>
              <a:pathLst>
                <a:path extrusionOk="0" h="12545" w="15677">
                  <a:moveTo>
                    <a:pt x="6273" y="1"/>
                  </a:moveTo>
                  <a:lnTo>
                    <a:pt x="5947" y="10"/>
                  </a:lnTo>
                  <a:lnTo>
                    <a:pt x="5630" y="38"/>
                  </a:lnTo>
                  <a:lnTo>
                    <a:pt x="5322" y="75"/>
                  </a:lnTo>
                  <a:lnTo>
                    <a:pt x="5015" y="131"/>
                  </a:lnTo>
                  <a:lnTo>
                    <a:pt x="4707" y="206"/>
                  </a:lnTo>
                  <a:lnTo>
                    <a:pt x="4409" y="290"/>
                  </a:lnTo>
                  <a:lnTo>
                    <a:pt x="4120" y="383"/>
                  </a:lnTo>
                  <a:lnTo>
                    <a:pt x="3840" y="495"/>
                  </a:lnTo>
                  <a:lnTo>
                    <a:pt x="3561" y="625"/>
                  </a:lnTo>
                  <a:lnTo>
                    <a:pt x="3291" y="765"/>
                  </a:lnTo>
                  <a:lnTo>
                    <a:pt x="3030" y="914"/>
                  </a:lnTo>
                  <a:lnTo>
                    <a:pt x="2778" y="1082"/>
                  </a:lnTo>
                  <a:lnTo>
                    <a:pt x="2526" y="1249"/>
                  </a:lnTo>
                  <a:lnTo>
                    <a:pt x="2293" y="1436"/>
                  </a:lnTo>
                  <a:lnTo>
                    <a:pt x="2060" y="1641"/>
                  </a:lnTo>
                  <a:lnTo>
                    <a:pt x="1846" y="1846"/>
                  </a:lnTo>
                  <a:lnTo>
                    <a:pt x="1641" y="2060"/>
                  </a:lnTo>
                  <a:lnTo>
                    <a:pt x="1436" y="2293"/>
                  </a:lnTo>
                  <a:lnTo>
                    <a:pt x="1250" y="2526"/>
                  </a:lnTo>
                  <a:lnTo>
                    <a:pt x="1082" y="2768"/>
                  </a:lnTo>
                  <a:lnTo>
                    <a:pt x="914" y="3029"/>
                  </a:lnTo>
                  <a:lnTo>
                    <a:pt x="765" y="3290"/>
                  </a:lnTo>
                  <a:lnTo>
                    <a:pt x="625" y="3561"/>
                  </a:lnTo>
                  <a:lnTo>
                    <a:pt x="495" y="3840"/>
                  </a:lnTo>
                  <a:lnTo>
                    <a:pt x="383" y="4120"/>
                  </a:lnTo>
                  <a:lnTo>
                    <a:pt x="290" y="4409"/>
                  </a:lnTo>
                  <a:lnTo>
                    <a:pt x="206" y="4707"/>
                  </a:lnTo>
                  <a:lnTo>
                    <a:pt x="131" y="5014"/>
                  </a:lnTo>
                  <a:lnTo>
                    <a:pt x="75" y="5322"/>
                  </a:lnTo>
                  <a:lnTo>
                    <a:pt x="38" y="5629"/>
                  </a:lnTo>
                  <a:lnTo>
                    <a:pt x="10" y="5946"/>
                  </a:lnTo>
                  <a:lnTo>
                    <a:pt x="1" y="6273"/>
                  </a:lnTo>
                  <a:lnTo>
                    <a:pt x="10" y="6589"/>
                  </a:lnTo>
                  <a:lnTo>
                    <a:pt x="38" y="6906"/>
                  </a:lnTo>
                  <a:lnTo>
                    <a:pt x="75" y="7223"/>
                  </a:lnTo>
                  <a:lnTo>
                    <a:pt x="131" y="7531"/>
                  </a:lnTo>
                  <a:lnTo>
                    <a:pt x="206" y="7829"/>
                  </a:lnTo>
                  <a:lnTo>
                    <a:pt x="290" y="8127"/>
                  </a:lnTo>
                  <a:lnTo>
                    <a:pt x="383" y="8425"/>
                  </a:lnTo>
                  <a:lnTo>
                    <a:pt x="495" y="8705"/>
                  </a:lnTo>
                  <a:lnTo>
                    <a:pt x="625" y="8984"/>
                  </a:lnTo>
                  <a:lnTo>
                    <a:pt x="765" y="9255"/>
                  </a:lnTo>
                  <a:lnTo>
                    <a:pt x="914" y="9516"/>
                  </a:lnTo>
                  <a:lnTo>
                    <a:pt x="1082" y="9767"/>
                  </a:lnTo>
                  <a:lnTo>
                    <a:pt x="1250" y="10019"/>
                  </a:lnTo>
                  <a:lnTo>
                    <a:pt x="1436" y="10252"/>
                  </a:lnTo>
                  <a:lnTo>
                    <a:pt x="1641" y="10485"/>
                  </a:lnTo>
                  <a:lnTo>
                    <a:pt x="1846" y="10699"/>
                  </a:lnTo>
                  <a:lnTo>
                    <a:pt x="2060" y="10904"/>
                  </a:lnTo>
                  <a:lnTo>
                    <a:pt x="2293" y="11100"/>
                  </a:lnTo>
                  <a:lnTo>
                    <a:pt x="2526" y="11286"/>
                  </a:lnTo>
                  <a:lnTo>
                    <a:pt x="2778" y="11463"/>
                  </a:lnTo>
                  <a:lnTo>
                    <a:pt x="3030" y="11631"/>
                  </a:lnTo>
                  <a:lnTo>
                    <a:pt x="3291" y="11780"/>
                  </a:lnTo>
                  <a:lnTo>
                    <a:pt x="3561" y="11920"/>
                  </a:lnTo>
                  <a:lnTo>
                    <a:pt x="3840" y="12041"/>
                  </a:lnTo>
                  <a:lnTo>
                    <a:pt x="4120" y="12162"/>
                  </a:lnTo>
                  <a:lnTo>
                    <a:pt x="4409" y="12255"/>
                  </a:lnTo>
                  <a:lnTo>
                    <a:pt x="4707" y="12339"/>
                  </a:lnTo>
                  <a:lnTo>
                    <a:pt x="5015" y="12414"/>
                  </a:lnTo>
                  <a:lnTo>
                    <a:pt x="5322" y="12470"/>
                  </a:lnTo>
                  <a:lnTo>
                    <a:pt x="5630" y="12507"/>
                  </a:lnTo>
                  <a:lnTo>
                    <a:pt x="5947" y="12535"/>
                  </a:lnTo>
                  <a:lnTo>
                    <a:pt x="6273" y="12544"/>
                  </a:lnTo>
                  <a:lnTo>
                    <a:pt x="9404" y="12544"/>
                  </a:lnTo>
                  <a:lnTo>
                    <a:pt x="9730" y="12535"/>
                  </a:lnTo>
                  <a:lnTo>
                    <a:pt x="10047" y="12507"/>
                  </a:lnTo>
                  <a:lnTo>
                    <a:pt x="10355" y="12470"/>
                  </a:lnTo>
                  <a:lnTo>
                    <a:pt x="10662" y="12414"/>
                  </a:lnTo>
                  <a:lnTo>
                    <a:pt x="10970" y="12339"/>
                  </a:lnTo>
                  <a:lnTo>
                    <a:pt x="11268" y="12255"/>
                  </a:lnTo>
                  <a:lnTo>
                    <a:pt x="11557" y="12162"/>
                  </a:lnTo>
                  <a:lnTo>
                    <a:pt x="11836" y="12041"/>
                  </a:lnTo>
                  <a:lnTo>
                    <a:pt x="12116" y="11920"/>
                  </a:lnTo>
                  <a:lnTo>
                    <a:pt x="12386" y="11780"/>
                  </a:lnTo>
                  <a:lnTo>
                    <a:pt x="12647" y="11631"/>
                  </a:lnTo>
                  <a:lnTo>
                    <a:pt x="12908" y="11463"/>
                  </a:lnTo>
                  <a:lnTo>
                    <a:pt x="13151" y="11286"/>
                  </a:lnTo>
                  <a:lnTo>
                    <a:pt x="13393" y="11100"/>
                  </a:lnTo>
                  <a:lnTo>
                    <a:pt x="13616" y="10904"/>
                  </a:lnTo>
                  <a:lnTo>
                    <a:pt x="13831" y="10699"/>
                  </a:lnTo>
                  <a:lnTo>
                    <a:pt x="14045" y="10485"/>
                  </a:lnTo>
                  <a:lnTo>
                    <a:pt x="14241" y="10252"/>
                  </a:lnTo>
                  <a:lnTo>
                    <a:pt x="14427" y="10019"/>
                  </a:lnTo>
                  <a:lnTo>
                    <a:pt x="14604" y="9767"/>
                  </a:lnTo>
                  <a:lnTo>
                    <a:pt x="14763" y="9516"/>
                  </a:lnTo>
                  <a:lnTo>
                    <a:pt x="14912" y="9255"/>
                  </a:lnTo>
                  <a:lnTo>
                    <a:pt x="15052" y="8984"/>
                  </a:lnTo>
                  <a:lnTo>
                    <a:pt x="15182" y="8705"/>
                  </a:lnTo>
                  <a:lnTo>
                    <a:pt x="15294" y="8425"/>
                  </a:lnTo>
                  <a:lnTo>
                    <a:pt x="15396" y="8127"/>
                  </a:lnTo>
                  <a:lnTo>
                    <a:pt x="15480" y="7829"/>
                  </a:lnTo>
                  <a:lnTo>
                    <a:pt x="15546" y="7531"/>
                  </a:lnTo>
                  <a:lnTo>
                    <a:pt x="15601" y="7223"/>
                  </a:lnTo>
                  <a:lnTo>
                    <a:pt x="15639" y="6906"/>
                  </a:lnTo>
                  <a:lnTo>
                    <a:pt x="15667" y="6589"/>
                  </a:lnTo>
                  <a:lnTo>
                    <a:pt x="15676" y="6273"/>
                  </a:lnTo>
                  <a:lnTo>
                    <a:pt x="15667" y="5946"/>
                  </a:lnTo>
                  <a:lnTo>
                    <a:pt x="15639" y="5629"/>
                  </a:lnTo>
                  <a:lnTo>
                    <a:pt x="15601" y="5322"/>
                  </a:lnTo>
                  <a:lnTo>
                    <a:pt x="15546" y="5014"/>
                  </a:lnTo>
                  <a:lnTo>
                    <a:pt x="15480" y="4707"/>
                  </a:lnTo>
                  <a:lnTo>
                    <a:pt x="15396" y="4409"/>
                  </a:lnTo>
                  <a:lnTo>
                    <a:pt x="15294" y="4120"/>
                  </a:lnTo>
                  <a:lnTo>
                    <a:pt x="15182" y="3840"/>
                  </a:lnTo>
                  <a:lnTo>
                    <a:pt x="15052" y="3561"/>
                  </a:lnTo>
                  <a:lnTo>
                    <a:pt x="14912" y="3290"/>
                  </a:lnTo>
                  <a:lnTo>
                    <a:pt x="14763" y="3029"/>
                  </a:lnTo>
                  <a:lnTo>
                    <a:pt x="14604" y="2768"/>
                  </a:lnTo>
                  <a:lnTo>
                    <a:pt x="14427" y="2526"/>
                  </a:lnTo>
                  <a:lnTo>
                    <a:pt x="14241" y="2293"/>
                  </a:lnTo>
                  <a:lnTo>
                    <a:pt x="14045" y="2060"/>
                  </a:lnTo>
                  <a:lnTo>
                    <a:pt x="13831" y="1846"/>
                  </a:lnTo>
                  <a:lnTo>
                    <a:pt x="13616" y="1641"/>
                  </a:lnTo>
                  <a:lnTo>
                    <a:pt x="13393" y="1436"/>
                  </a:lnTo>
                  <a:lnTo>
                    <a:pt x="13151" y="1249"/>
                  </a:lnTo>
                  <a:lnTo>
                    <a:pt x="12908" y="1082"/>
                  </a:lnTo>
                  <a:lnTo>
                    <a:pt x="12647" y="914"/>
                  </a:lnTo>
                  <a:lnTo>
                    <a:pt x="12386" y="765"/>
                  </a:lnTo>
                  <a:lnTo>
                    <a:pt x="12116" y="625"/>
                  </a:lnTo>
                  <a:lnTo>
                    <a:pt x="11836" y="495"/>
                  </a:lnTo>
                  <a:lnTo>
                    <a:pt x="11557" y="383"/>
                  </a:lnTo>
                  <a:lnTo>
                    <a:pt x="11268" y="290"/>
                  </a:lnTo>
                  <a:lnTo>
                    <a:pt x="10970" y="206"/>
                  </a:lnTo>
                  <a:lnTo>
                    <a:pt x="10662" y="131"/>
                  </a:lnTo>
                  <a:lnTo>
                    <a:pt x="10355" y="75"/>
                  </a:lnTo>
                  <a:lnTo>
                    <a:pt x="10047" y="38"/>
                  </a:lnTo>
                  <a:lnTo>
                    <a:pt x="9730" y="10"/>
                  </a:lnTo>
                  <a:lnTo>
                    <a:pt x="940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7"/>
            <p:cNvSpPr/>
            <p:nvPr/>
          </p:nvSpPr>
          <p:spPr>
            <a:xfrm>
              <a:off x="5236368" y="3724370"/>
              <a:ext cx="320838" cy="667957"/>
            </a:xfrm>
            <a:custGeom>
              <a:rect b="b" l="l" r="r" t="t"/>
              <a:pathLst>
                <a:path extrusionOk="0" h="31668" w="15211">
                  <a:moveTo>
                    <a:pt x="4269" y="0"/>
                  </a:moveTo>
                  <a:lnTo>
                    <a:pt x="4045" y="10"/>
                  </a:lnTo>
                  <a:lnTo>
                    <a:pt x="3831" y="19"/>
                  </a:lnTo>
                  <a:lnTo>
                    <a:pt x="3617" y="47"/>
                  </a:lnTo>
                  <a:lnTo>
                    <a:pt x="3412" y="84"/>
                  </a:lnTo>
                  <a:lnTo>
                    <a:pt x="3197" y="140"/>
                  </a:lnTo>
                  <a:lnTo>
                    <a:pt x="3002" y="196"/>
                  </a:lnTo>
                  <a:lnTo>
                    <a:pt x="2797" y="261"/>
                  </a:lnTo>
                  <a:lnTo>
                    <a:pt x="2610" y="336"/>
                  </a:lnTo>
                  <a:lnTo>
                    <a:pt x="2415" y="420"/>
                  </a:lnTo>
                  <a:lnTo>
                    <a:pt x="2238" y="513"/>
                  </a:lnTo>
                  <a:lnTo>
                    <a:pt x="2051" y="615"/>
                  </a:lnTo>
                  <a:lnTo>
                    <a:pt x="1883" y="727"/>
                  </a:lnTo>
                  <a:lnTo>
                    <a:pt x="1716" y="848"/>
                  </a:lnTo>
                  <a:lnTo>
                    <a:pt x="1557" y="979"/>
                  </a:lnTo>
                  <a:lnTo>
                    <a:pt x="1399" y="1109"/>
                  </a:lnTo>
                  <a:lnTo>
                    <a:pt x="1250" y="1249"/>
                  </a:lnTo>
                  <a:lnTo>
                    <a:pt x="1110" y="1398"/>
                  </a:lnTo>
                  <a:lnTo>
                    <a:pt x="979" y="1557"/>
                  </a:lnTo>
                  <a:lnTo>
                    <a:pt x="849" y="1715"/>
                  </a:lnTo>
                  <a:lnTo>
                    <a:pt x="728" y="1883"/>
                  </a:lnTo>
                  <a:lnTo>
                    <a:pt x="616" y="2060"/>
                  </a:lnTo>
                  <a:lnTo>
                    <a:pt x="513" y="2237"/>
                  </a:lnTo>
                  <a:lnTo>
                    <a:pt x="420" y="2414"/>
                  </a:lnTo>
                  <a:lnTo>
                    <a:pt x="336" y="2610"/>
                  </a:lnTo>
                  <a:lnTo>
                    <a:pt x="262" y="2805"/>
                  </a:lnTo>
                  <a:lnTo>
                    <a:pt x="197" y="3001"/>
                  </a:lnTo>
                  <a:lnTo>
                    <a:pt x="131" y="3206"/>
                  </a:lnTo>
                  <a:lnTo>
                    <a:pt x="85" y="3411"/>
                  </a:lnTo>
                  <a:lnTo>
                    <a:pt x="47" y="3616"/>
                  </a:lnTo>
                  <a:lnTo>
                    <a:pt x="20" y="3831"/>
                  </a:lnTo>
                  <a:lnTo>
                    <a:pt x="10" y="4045"/>
                  </a:lnTo>
                  <a:lnTo>
                    <a:pt x="1" y="4269"/>
                  </a:lnTo>
                  <a:lnTo>
                    <a:pt x="1" y="30204"/>
                  </a:lnTo>
                  <a:lnTo>
                    <a:pt x="467" y="30381"/>
                  </a:lnTo>
                  <a:lnTo>
                    <a:pt x="951" y="30558"/>
                  </a:lnTo>
                  <a:lnTo>
                    <a:pt x="1464" y="30735"/>
                  </a:lnTo>
                  <a:lnTo>
                    <a:pt x="2005" y="30894"/>
                  </a:lnTo>
                  <a:lnTo>
                    <a:pt x="2554" y="31043"/>
                  </a:lnTo>
                  <a:lnTo>
                    <a:pt x="3142" y="31183"/>
                  </a:lnTo>
                  <a:lnTo>
                    <a:pt x="3738" y="31313"/>
                  </a:lnTo>
                  <a:lnTo>
                    <a:pt x="4362" y="31425"/>
                  </a:lnTo>
                  <a:lnTo>
                    <a:pt x="4810" y="31490"/>
                  </a:lnTo>
                  <a:lnTo>
                    <a:pt x="5248" y="31546"/>
                  </a:lnTo>
                  <a:lnTo>
                    <a:pt x="5676" y="31583"/>
                  </a:lnTo>
                  <a:lnTo>
                    <a:pt x="6105" y="31621"/>
                  </a:lnTo>
                  <a:lnTo>
                    <a:pt x="6524" y="31649"/>
                  </a:lnTo>
                  <a:lnTo>
                    <a:pt x="6944" y="31667"/>
                  </a:lnTo>
                  <a:lnTo>
                    <a:pt x="7764" y="31667"/>
                  </a:lnTo>
                  <a:lnTo>
                    <a:pt x="8155" y="31658"/>
                  </a:lnTo>
                  <a:lnTo>
                    <a:pt x="8547" y="31639"/>
                  </a:lnTo>
                  <a:lnTo>
                    <a:pt x="8938" y="31621"/>
                  </a:lnTo>
                  <a:lnTo>
                    <a:pt x="9311" y="31593"/>
                  </a:lnTo>
                  <a:lnTo>
                    <a:pt x="9684" y="31555"/>
                  </a:lnTo>
                  <a:lnTo>
                    <a:pt x="10047" y="31509"/>
                  </a:lnTo>
                  <a:lnTo>
                    <a:pt x="10411" y="31462"/>
                  </a:lnTo>
                  <a:lnTo>
                    <a:pt x="10755" y="31406"/>
                  </a:lnTo>
                  <a:lnTo>
                    <a:pt x="11100" y="31350"/>
                  </a:lnTo>
                  <a:lnTo>
                    <a:pt x="11436" y="31295"/>
                  </a:lnTo>
                  <a:lnTo>
                    <a:pt x="12079" y="31155"/>
                  </a:lnTo>
                  <a:lnTo>
                    <a:pt x="12694" y="31006"/>
                  </a:lnTo>
                  <a:lnTo>
                    <a:pt x="13272" y="30857"/>
                  </a:lnTo>
                  <a:lnTo>
                    <a:pt x="13812" y="30689"/>
                  </a:lnTo>
                  <a:lnTo>
                    <a:pt x="14325" y="30530"/>
                  </a:lnTo>
                  <a:lnTo>
                    <a:pt x="14791" y="30363"/>
                  </a:lnTo>
                  <a:lnTo>
                    <a:pt x="15210" y="30204"/>
                  </a:lnTo>
                  <a:lnTo>
                    <a:pt x="15210" y="4269"/>
                  </a:lnTo>
                  <a:lnTo>
                    <a:pt x="15210" y="4045"/>
                  </a:lnTo>
                  <a:lnTo>
                    <a:pt x="15191" y="3831"/>
                  </a:lnTo>
                  <a:lnTo>
                    <a:pt x="15163" y="3616"/>
                  </a:lnTo>
                  <a:lnTo>
                    <a:pt x="15126" y="3411"/>
                  </a:lnTo>
                  <a:lnTo>
                    <a:pt x="15080" y="3206"/>
                  </a:lnTo>
                  <a:lnTo>
                    <a:pt x="15024" y="3001"/>
                  </a:lnTo>
                  <a:lnTo>
                    <a:pt x="14949" y="2805"/>
                  </a:lnTo>
                  <a:lnTo>
                    <a:pt x="14875" y="2610"/>
                  </a:lnTo>
                  <a:lnTo>
                    <a:pt x="14791" y="2414"/>
                  </a:lnTo>
                  <a:lnTo>
                    <a:pt x="14698" y="2237"/>
                  </a:lnTo>
                  <a:lnTo>
                    <a:pt x="14595" y="2060"/>
                  </a:lnTo>
                  <a:lnTo>
                    <a:pt x="14483" y="1883"/>
                  </a:lnTo>
                  <a:lnTo>
                    <a:pt x="14362" y="1715"/>
                  </a:lnTo>
                  <a:lnTo>
                    <a:pt x="14241" y="1557"/>
                  </a:lnTo>
                  <a:lnTo>
                    <a:pt x="14101" y="1398"/>
                  </a:lnTo>
                  <a:lnTo>
                    <a:pt x="13961" y="1249"/>
                  </a:lnTo>
                  <a:lnTo>
                    <a:pt x="13812" y="1109"/>
                  </a:lnTo>
                  <a:lnTo>
                    <a:pt x="13663" y="979"/>
                  </a:lnTo>
                  <a:lnTo>
                    <a:pt x="13495" y="848"/>
                  </a:lnTo>
                  <a:lnTo>
                    <a:pt x="13328" y="727"/>
                  </a:lnTo>
                  <a:lnTo>
                    <a:pt x="13160" y="615"/>
                  </a:lnTo>
                  <a:lnTo>
                    <a:pt x="12983" y="513"/>
                  </a:lnTo>
                  <a:lnTo>
                    <a:pt x="12796" y="420"/>
                  </a:lnTo>
                  <a:lnTo>
                    <a:pt x="12610" y="336"/>
                  </a:lnTo>
                  <a:lnTo>
                    <a:pt x="12414" y="261"/>
                  </a:lnTo>
                  <a:lnTo>
                    <a:pt x="12219" y="196"/>
                  </a:lnTo>
                  <a:lnTo>
                    <a:pt x="12014" y="140"/>
                  </a:lnTo>
                  <a:lnTo>
                    <a:pt x="11809" y="84"/>
                  </a:lnTo>
                  <a:lnTo>
                    <a:pt x="11594" y="47"/>
                  </a:lnTo>
                  <a:lnTo>
                    <a:pt x="11380" y="19"/>
                  </a:lnTo>
                  <a:lnTo>
                    <a:pt x="11165" y="10"/>
                  </a:lnTo>
                  <a:lnTo>
                    <a:pt x="1094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7"/>
            <p:cNvSpPr/>
            <p:nvPr/>
          </p:nvSpPr>
          <p:spPr>
            <a:xfrm>
              <a:off x="5186653" y="4394268"/>
              <a:ext cx="191668" cy="933132"/>
            </a:xfrm>
            <a:custGeom>
              <a:rect b="b" l="l" r="r" t="t"/>
              <a:pathLst>
                <a:path extrusionOk="0" h="44240" w="9087">
                  <a:moveTo>
                    <a:pt x="2125" y="1"/>
                  </a:moveTo>
                  <a:lnTo>
                    <a:pt x="0" y="44239"/>
                  </a:lnTo>
                  <a:lnTo>
                    <a:pt x="7344" y="44239"/>
                  </a:lnTo>
                  <a:lnTo>
                    <a:pt x="9086" y="3821"/>
                  </a:lnTo>
                  <a:lnTo>
                    <a:pt x="2125"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7"/>
            <p:cNvSpPr/>
            <p:nvPr/>
          </p:nvSpPr>
          <p:spPr>
            <a:xfrm>
              <a:off x="5414663" y="4394268"/>
              <a:ext cx="191668" cy="933132"/>
            </a:xfrm>
            <a:custGeom>
              <a:rect b="b" l="l" r="r" t="t"/>
              <a:pathLst>
                <a:path extrusionOk="0" h="44240" w="9087">
                  <a:moveTo>
                    <a:pt x="6953" y="1"/>
                  </a:moveTo>
                  <a:lnTo>
                    <a:pt x="1" y="3821"/>
                  </a:lnTo>
                  <a:lnTo>
                    <a:pt x="1743" y="44239"/>
                  </a:lnTo>
                  <a:lnTo>
                    <a:pt x="9087" y="44239"/>
                  </a:lnTo>
                  <a:lnTo>
                    <a:pt x="695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7"/>
            <p:cNvSpPr/>
            <p:nvPr/>
          </p:nvSpPr>
          <p:spPr>
            <a:xfrm>
              <a:off x="5202557" y="3259871"/>
              <a:ext cx="390422" cy="344209"/>
            </a:xfrm>
            <a:custGeom>
              <a:rect b="b" l="l" r="r" t="t"/>
              <a:pathLst>
                <a:path extrusionOk="0" h="16319" w="18510">
                  <a:moveTo>
                    <a:pt x="8454" y="1"/>
                  </a:moveTo>
                  <a:lnTo>
                    <a:pt x="8407" y="10"/>
                  </a:lnTo>
                  <a:lnTo>
                    <a:pt x="8360" y="29"/>
                  </a:lnTo>
                  <a:lnTo>
                    <a:pt x="8314" y="48"/>
                  </a:lnTo>
                  <a:lnTo>
                    <a:pt x="8267" y="85"/>
                  </a:lnTo>
                  <a:lnTo>
                    <a:pt x="8174" y="159"/>
                  </a:lnTo>
                  <a:lnTo>
                    <a:pt x="8081" y="253"/>
                  </a:lnTo>
                  <a:lnTo>
                    <a:pt x="7997" y="346"/>
                  </a:lnTo>
                  <a:lnTo>
                    <a:pt x="7904" y="420"/>
                  </a:lnTo>
                  <a:lnTo>
                    <a:pt x="7857" y="458"/>
                  </a:lnTo>
                  <a:lnTo>
                    <a:pt x="7820" y="486"/>
                  </a:lnTo>
                  <a:lnTo>
                    <a:pt x="7764" y="504"/>
                  </a:lnTo>
                  <a:lnTo>
                    <a:pt x="7717" y="513"/>
                  </a:lnTo>
                  <a:lnTo>
                    <a:pt x="7671" y="523"/>
                  </a:lnTo>
                  <a:lnTo>
                    <a:pt x="7615" y="513"/>
                  </a:lnTo>
                  <a:lnTo>
                    <a:pt x="7568" y="504"/>
                  </a:lnTo>
                  <a:lnTo>
                    <a:pt x="7512" y="486"/>
                  </a:lnTo>
                  <a:lnTo>
                    <a:pt x="7401" y="430"/>
                  </a:lnTo>
                  <a:lnTo>
                    <a:pt x="7289" y="374"/>
                  </a:lnTo>
                  <a:lnTo>
                    <a:pt x="7177" y="318"/>
                  </a:lnTo>
                  <a:lnTo>
                    <a:pt x="7074" y="271"/>
                  </a:lnTo>
                  <a:lnTo>
                    <a:pt x="7018" y="253"/>
                  </a:lnTo>
                  <a:lnTo>
                    <a:pt x="6963" y="243"/>
                  </a:lnTo>
                  <a:lnTo>
                    <a:pt x="6869" y="243"/>
                  </a:lnTo>
                  <a:lnTo>
                    <a:pt x="6823" y="262"/>
                  </a:lnTo>
                  <a:lnTo>
                    <a:pt x="6776" y="290"/>
                  </a:lnTo>
                  <a:lnTo>
                    <a:pt x="6730" y="318"/>
                  </a:lnTo>
                  <a:lnTo>
                    <a:pt x="6692" y="355"/>
                  </a:lnTo>
                  <a:lnTo>
                    <a:pt x="6618" y="448"/>
                  </a:lnTo>
                  <a:lnTo>
                    <a:pt x="6543" y="551"/>
                  </a:lnTo>
                  <a:lnTo>
                    <a:pt x="6469" y="653"/>
                  </a:lnTo>
                  <a:lnTo>
                    <a:pt x="6394" y="746"/>
                  </a:lnTo>
                  <a:lnTo>
                    <a:pt x="6357" y="784"/>
                  </a:lnTo>
                  <a:lnTo>
                    <a:pt x="6310" y="821"/>
                  </a:lnTo>
                  <a:lnTo>
                    <a:pt x="6273" y="849"/>
                  </a:lnTo>
                  <a:lnTo>
                    <a:pt x="6226" y="868"/>
                  </a:lnTo>
                  <a:lnTo>
                    <a:pt x="6170" y="877"/>
                  </a:lnTo>
                  <a:lnTo>
                    <a:pt x="6124" y="886"/>
                  </a:lnTo>
                  <a:lnTo>
                    <a:pt x="6068" y="877"/>
                  </a:lnTo>
                  <a:lnTo>
                    <a:pt x="6012" y="868"/>
                  </a:lnTo>
                  <a:lnTo>
                    <a:pt x="5900" y="840"/>
                  </a:lnTo>
                  <a:lnTo>
                    <a:pt x="5779" y="793"/>
                  </a:lnTo>
                  <a:lnTo>
                    <a:pt x="5658" y="756"/>
                  </a:lnTo>
                  <a:lnTo>
                    <a:pt x="5546" y="728"/>
                  </a:lnTo>
                  <a:lnTo>
                    <a:pt x="5490" y="718"/>
                  </a:lnTo>
                  <a:lnTo>
                    <a:pt x="5434" y="718"/>
                  </a:lnTo>
                  <a:lnTo>
                    <a:pt x="5388" y="728"/>
                  </a:lnTo>
                  <a:lnTo>
                    <a:pt x="5341" y="737"/>
                  </a:lnTo>
                  <a:lnTo>
                    <a:pt x="5294" y="765"/>
                  </a:lnTo>
                  <a:lnTo>
                    <a:pt x="5257" y="793"/>
                  </a:lnTo>
                  <a:lnTo>
                    <a:pt x="5220" y="830"/>
                  </a:lnTo>
                  <a:lnTo>
                    <a:pt x="5183" y="877"/>
                  </a:lnTo>
                  <a:lnTo>
                    <a:pt x="5127" y="979"/>
                  </a:lnTo>
                  <a:lnTo>
                    <a:pt x="5061" y="1091"/>
                  </a:lnTo>
                  <a:lnTo>
                    <a:pt x="5005" y="1203"/>
                  </a:lnTo>
                  <a:lnTo>
                    <a:pt x="4950" y="1315"/>
                  </a:lnTo>
                  <a:lnTo>
                    <a:pt x="4922" y="1352"/>
                  </a:lnTo>
                  <a:lnTo>
                    <a:pt x="4884" y="1399"/>
                  </a:lnTo>
                  <a:lnTo>
                    <a:pt x="4847" y="1436"/>
                  </a:lnTo>
                  <a:lnTo>
                    <a:pt x="4800" y="1455"/>
                  </a:lnTo>
                  <a:lnTo>
                    <a:pt x="4754" y="1473"/>
                  </a:lnTo>
                  <a:lnTo>
                    <a:pt x="4707" y="1492"/>
                  </a:lnTo>
                  <a:lnTo>
                    <a:pt x="4595" y="1492"/>
                  </a:lnTo>
                  <a:lnTo>
                    <a:pt x="4474" y="1483"/>
                  </a:lnTo>
                  <a:lnTo>
                    <a:pt x="4353" y="1464"/>
                  </a:lnTo>
                  <a:lnTo>
                    <a:pt x="4223" y="1445"/>
                  </a:lnTo>
                  <a:lnTo>
                    <a:pt x="4111" y="1436"/>
                  </a:lnTo>
                  <a:lnTo>
                    <a:pt x="3999" y="1436"/>
                  </a:lnTo>
                  <a:lnTo>
                    <a:pt x="3952" y="1455"/>
                  </a:lnTo>
                  <a:lnTo>
                    <a:pt x="3906" y="1473"/>
                  </a:lnTo>
                  <a:lnTo>
                    <a:pt x="3868" y="1511"/>
                  </a:lnTo>
                  <a:lnTo>
                    <a:pt x="3831" y="1548"/>
                  </a:lnTo>
                  <a:lnTo>
                    <a:pt x="3803" y="1585"/>
                  </a:lnTo>
                  <a:lnTo>
                    <a:pt x="3775" y="1641"/>
                  </a:lnTo>
                  <a:lnTo>
                    <a:pt x="3738" y="1753"/>
                  </a:lnTo>
                  <a:lnTo>
                    <a:pt x="3701" y="1865"/>
                  </a:lnTo>
                  <a:lnTo>
                    <a:pt x="3663" y="1986"/>
                  </a:lnTo>
                  <a:lnTo>
                    <a:pt x="3626" y="2107"/>
                  </a:lnTo>
                  <a:lnTo>
                    <a:pt x="3598" y="2154"/>
                  </a:lnTo>
                  <a:lnTo>
                    <a:pt x="3570" y="2200"/>
                  </a:lnTo>
                  <a:lnTo>
                    <a:pt x="3542" y="2247"/>
                  </a:lnTo>
                  <a:lnTo>
                    <a:pt x="3505" y="2275"/>
                  </a:lnTo>
                  <a:lnTo>
                    <a:pt x="3458" y="2303"/>
                  </a:lnTo>
                  <a:lnTo>
                    <a:pt x="3412" y="2321"/>
                  </a:lnTo>
                  <a:lnTo>
                    <a:pt x="3365" y="2340"/>
                  </a:lnTo>
                  <a:lnTo>
                    <a:pt x="3309" y="2349"/>
                  </a:lnTo>
                  <a:lnTo>
                    <a:pt x="3188" y="2349"/>
                  </a:lnTo>
                  <a:lnTo>
                    <a:pt x="3058" y="2359"/>
                  </a:lnTo>
                  <a:lnTo>
                    <a:pt x="2937" y="2359"/>
                  </a:lnTo>
                  <a:lnTo>
                    <a:pt x="2815" y="2368"/>
                  </a:lnTo>
                  <a:lnTo>
                    <a:pt x="2759" y="2377"/>
                  </a:lnTo>
                  <a:lnTo>
                    <a:pt x="2713" y="2396"/>
                  </a:lnTo>
                  <a:lnTo>
                    <a:pt x="2666" y="2415"/>
                  </a:lnTo>
                  <a:lnTo>
                    <a:pt x="2629" y="2452"/>
                  </a:lnTo>
                  <a:lnTo>
                    <a:pt x="2592" y="2489"/>
                  </a:lnTo>
                  <a:lnTo>
                    <a:pt x="2564" y="2526"/>
                  </a:lnTo>
                  <a:lnTo>
                    <a:pt x="2545" y="2573"/>
                  </a:lnTo>
                  <a:lnTo>
                    <a:pt x="2526" y="2629"/>
                  </a:lnTo>
                  <a:lnTo>
                    <a:pt x="2508" y="2750"/>
                  </a:lnTo>
                  <a:lnTo>
                    <a:pt x="2489" y="2871"/>
                  </a:lnTo>
                  <a:lnTo>
                    <a:pt x="2480" y="3002"/>
                  </a:lnTo>
                  <a:lnTo>
                    <a:pt x="2461" y="3114"/>
                  </a:lnTo>
                  <a:lnTo>
                    <a:pt x="2443" y="3169"/>
                  </a:lnTo>
                  <a:lnTo>
                    <a:pt x="2424" y="3225"/>
                  </a:lnTo>
                  <a:lnTo>
                    <a:pt x="2396" y="3272"/>
                  </a:lnTo>
                  <a:lnTo>
                    <a:pt x="2368" y="3309"/>
                  </a:lnTo>
                  <a:lnTo>
                    <a:pt x="2331" y="3337"/>
                  </a:lnTo>
                  <a:lnTo>
                    <a:pt x="2294" y="3365"/>
                  </a:lnTo>
                  <a:lnTo>
                    <a:pt x="2238" y="3393"/>
                  </a:lnTo>
                  <a:lnTo>
                    <a:pt x="2191" y="3412"/>
                  </a:lnTo>
                  <a:lnTo>
                    <a:pt x="2070" y="3440"/>
                  </a:lnTo>
                  <a:lnTo>
                    <a:pt x="1949" y="3468"/>
                  </a:lnTo>
                  <a:lnTo>
                    <a:pt x="1828" y="3496"/>
                  </a:lnTo>
                  <a:lnTo>
                    <a:pt x="1706" y="3524"/>
                  </a:lnTo>
                  <a:lnTo>
                    <a:pt x="1660" y="3552"/>
                  </a:lnTo>
                  <a:lnTo>
                    <a:pt x="1613" y="3570"/>
                  </a:lnTo>
                  <a:lnTo>
                    <a:pt x="1576" y="3607"/>
                  </a:lnTo>
                  <a:lnTo>
                    <a:pt x="1539" y="3635"/>
                  </a:lnTo>
                  <a:lnTo>
                    <a:pt x="1511" y="3682"/>
                  </a:lnTo>
                  <a:lnTo>
                    <a:pt x="1492" y="3729"/>
                  </a:lnTo>
                  <a:lnTo>
                    <a:pt x="1483" y="3785"/>
                  </a:lnTo>
                  <a:lnTo>
                    <a:pt x="1473" y="3840"/>
                  </a:lnTo>
                  <a:lnTo>
                    <a:pt x="1483" y="3952"/>
                  </a:lnTo>
                  <a:lnTo>
                    <a:pt x="1492" y="4083"/>
                  </a:lnTo>
                  <a:lnTo>
                    <a:pt x="1501" y="4204"/>
                  </a:lnTo>
                  <a:lnTo>
                    <a:pt x="1501" y="4325"/>
                  </a:lnTo>
                  <a:lnTo>
                    <a:pt x="1501" y="4381"/>
                  </a:lnTo>
                  <a:lnTo>
                    <a:pt x="1492" y="4437"/>
                  </a:lnTo>
                  <a:lnTo>
                    <a:pt x="1473" y="4483"/>
                  </a:lnTo>
                  <a:lnTo>
                    <a:pt x="1455" y="4530"/>
                  </a:lnTo>
                  <a:lnTo>
                    <a:pt x="1427" y="4567"/>
                  </a:lnTo>
                  <a:lnTo>
                    <a:pt x="1390" y="4605"/>
                  </a:lnTo>
                  <a:lnTo>
                    <a:pt x="1343" y="4642"/>
                  </a:lnTo>
                  <a:lnTo>
                    <a:pt x="1296" y="4670"/>
                  </a:lnTo>
                  <a:lnTo>
                    <a:pt x="1185" y="4726"/>
                  </a:lnTo>
                  <a:lnTo>
                    <a:pt x="1073" y="4772"/>
                  </a:lnTo>
                  <a:lnTo>
                    <a:pt x="952" y="4819"/>
                  </a:lnTo>
                  <a:lnTo>
                    <a:pt x="849" y="4875"/>
                  </a:lnTo>
                  <a:lnTo>
                    <a:pt x="802" y="4912"/>
                  </a:lnTo>
                  <a:lnTo>
                    <a:pt x="765" y="4940"/>
                  </a:lnTo>
                  <a:lnTo>
                    <a:pt x="728" y="4977"/>
                  </a:lnTo>
                  <a:lnTo>
                    <a:pt x="709" y="5024"/>
                  </a:lnTo>
                  <a:lnTo>
                    <a:pt x="691" y="5071"/>
                  </a:lnTo>
                  <a:lnTo>
                    <a:pt x="681" y="5117"/>
                  </a:lnTo>
                  <a:lnTo>
                    <a:pt x="681" y="5173"/>
                  </a:lnTo>
                  <a:lnTo>
                    <a:pt x="691" y="5229"/>
                  </a:lnTo>
                  <a:lnTo>
                    <a:pt x="709" y="5341"/>
                  </a:lnTo>
                  <a:lnTo>
                    <a:pt x="747" y="5462"/>
                  </a:lnTo>
                  <a:lnTo>
                    <a:pt x="784" y="5583"/>
                  </a:lnTo>
                  <a:lnTo>
                    <a:pt x="812" y="5704"/>
                  </a:lnTo>
                  <a:lnTo>
                    <a:pt x="821" y="5760"/>
                  </a:lnTo>
                  <a:lnTo>
                    <a:pt x="821" y="5816"/>
                  </a:lnTo>
                  <a:lnTo>
                    <a:pt x="821" y="5863"/>
                  </a:lnTo>
                  <a:lnTo>
                    <a:pt x="812" y="5909"/>
                  </a:lnTo>
                  <a:lnTo>
                    <a:pt x="784" y="5956"/>
                  </a:lnTo>
                  <a:lnTo>
                    <a:pt x="756" y="6003"/>
                  </a:lnTo>
                  <a:lnTo>
                    <a:pt x="728" y="6040"/>
                  </a:lnTo>
                  <a:lnTo>
                    <a:pt x="681" y="6077"/>
                  </a:lnTo>
                  <a:lnTo>
                    <a:pt x="588" y="6161"/>
                  </a:lnTo>
                  <a:lnTo>
                    <a:pt x="486" y="6226"/>
                  </a:lnTo>
                  <a:lnTo>
                    <a:pt x="383" y="6301"/>
                  </a:lnTo>
                  <a:lnTo>
                    <a:pt x="290" y="6375"/>
                  </a:lnTo>
                  <a:lnTo>
                    <a:pt x="253" y="6422"/>
                  </a:lnTo>
                  <a:lnTo>
                    <a:pt x="225" y="6459"/>
                  </a:lnTo>
                  <a:lnTo>
                    <a:pt x="197" y="6506"/>
                  </a:lnTo>
                  <a:lnTo>
                    <a:pt x="178" y="6552"/>
                  </a:lnTo>
                  <a:lnTo>
                    <a:pt x="178" y="6599"/>
                  </a:lnTo>
                  <a:lnTo>
                    <a:pt x="178" y="6655"/>
                  </a:lnTo>
                  <a:lnTo>
                    <a:pt x="187" y="6701"/>
                  </a:lnTo>
                  <a:lnTo>
                    <a:pt x="206" y="6757"/>
                  </a:lnTo>
                  <a:lnTo>
                    <a:pt x="253" y="6860"/>
                  </a:lnTo>
                  <a:lnTo>
                    <a:pt x="318" y="6972"/>
                  </a:lnTo>
                  <a:lnTo>
                    <a:pt x="383" y="7084"/>
                  </a:lnTo>
                  <a:lnTo>
                    <a:pt x="430" y="7195"/>
                  </a:lnTo>
                  <a:lnTo>
                    <a:pt x="448" y="7242"/>
                  </a:lnTo>
                  <a:lnTo>
                    <a:pt x="467" y="7298"/>
                  </a:lnTo>
                  <a:lnTo>
                    <a:pt x="476" y="7354"/>
                  </a:lnTo>
                  <a:lnTo>
                    <a:pt x="476" y="7400"/>
                  </a:lnTo>
                  <a:lnTo>
                    <a:pt x="467" y="7447"/>
                  </a:lnTo>
                  <a:lnTo>
                    <a:pt x="448" y="7494"/>
                  </a:lnTo>
                  <a:lnTo>
                    <a:pt x="392" y="7587"/>
                  </a:lnTo>
                  <a:lnTo>
                    <a:pt x="308" y="7689"/>
                  </a:lnTo>
                  <a:lnTo>
                    <a:pt x="225" y="7783"/>
                  </a:lnTo>
                  <a:lnTo>
                    <a:pt x="141" y="7876"/>
                  </a:lnTo>
                  <a:lnTo>
                    <a:pt x="76" y="7969"/>
                  </a:lnTo>
                  <a:lnTo>
                    <a:pt x="48" y="8015"/>
                  </a:lnTo>
                  <a:lnTo>
                    <a:pt x="20" y="8062"/>
                  </a:lnTo>
                  <a:lnTo>
                    <a:pt x="10" y="8109"/>
                  </a:lnTo>
                  <a:lnTo>
                    <a:pt x="1" y="8165"/>
                  </a:lnTo>
                  <a:lnTo>
                    <a:pt x="10" y="8211"/>
                  </a:lnTo>
                  <a:lnTo>
                    <a:pt x="20" y="8258"/>
                  </a:lnTo>
                  <a:lnTo>
                    <a:pt x="48" y="8304"/>
                  </a:lnTo>
                  <a:lnTo>
                    <a:pt x="76" y="8360"/>
                  </a:lnTo>
                  <a:lnTo>
                    <a:pt x="141" y="8454"/>
                  </a:lnTo>
                  <a:lnTo>
                    <a:pt x="225" y="8547"/>
                  </a:lnTo>
                  <a:lnTo>
                    <a:pt x="308" y="8640"/>
                  </a:lnTo>
                  <a:lnTo>
                    <a:pt x="392" y="8733"/>
                  </a:lnTo>
                  <a:lnTo>
                    <a:pt x="448" y="8826"/>
                  </a:lnTo>
                  <a:lnTo>
                    <a:pt x="467" y="8873"/>
                  </a:lnTo>
                  <a:lnTo>
                    <a:pt x="476" y="8919"/>
                  </a:lnTo>
                  <a:lnTo>
                    <a:pt x="476" y="8975"/>
                  </a:lnTo>
                  <a:lnTo>
                    <a:pt x="467" y="9022"/>
                  </a:lnTo>
                  <a:lnTo>
                    <a:pt x="448" y="9078"/>
                  </a:lnTo>
                  <a:lnTo>
                    <a:pt x="430" y="9134"/>
                  </a:lnTo>
                  <a:lnTo>
                    <a:pt x="383" y="9236"/>
                  </a:lnTo>
                  <a:lnTo>
                    <a:pt x="318" y="9348"/>
                  </a:lnTo>
                  <a:lnTo>
                    <a:pt x="253" y="9460"/>
                  </a:lnTo>
                  <a:lnTo>
                    <a:pt x="206" y="9572"/>
                  </a:lnTo>
                  <a:lnTo>
                    <a:pt x="187" y="9618"/>
                  </a:lnTo>
                  <a:lnTo>
                    <a:pt x="178" y="9674"/>
                  </a:lnTo>
                  <a:lnTo>
                    <a:pt x="178" y="9721"/>
                  </a:lnTo>
                  <a:lnTo>
                    <a:pt x="178" y="9768"/>
                  </a:lnTo>
                  <a:lnTo>
                    <a:pt x="197" y="9814"/>
                  </a:lnTo>
                  <a:lnTo>
                    <a:pt x="225" y="9861"/>
                  </a:lnTo>
                  <a:lnTo>
                    <a:pt x="253" y="9907"/>
                  </a:lnTo>
                  <a:lnTo>
                    <a:pt x="290" y="9945"/>
                  </a:lnTo>
                  <a:lnTo>
                    <a:pt x="383" y="10019"/>
                  </a:lnTo>
                  <a:lnTo>
                    <a:pt x="486" y="10094"/>
                  </a:lnTo>
                  <a:lnTo>
                    <a:pt x="588" y="10168"/>
                  </a:lnTo>
                  <a:lnTo>
                    <a:pt x="681" y="10243"/>
                  </a:lnTo>
                  <a:lnTo>
                    <a:pt x="728" y="10280"/>
                  </a:lnTo>
                  <a:lnTo>
                    <a:pt x="756" y="10317"/>
                  </a:lnTo>
                  <a:lnTo>
                    <a:pt x="784" y="10364"/>
                  </a:lnTo>
                  <a:lnTo>
                    <a:pt x="812" y="10411"/>
                  </a:lnTo>
                  <a:lnTo>
                    <a:pt x="821" y="10457"/>
                  </a:lnTo>
                  <a:lnTo>
                    <a:pt x="821" y="10513"/>
                  </a:lnTo>
                  <a:lnTo>
                    <a:pt x="821" y="10560"/>
                  </a:lnTo>
                  <a:lnTo>
                    <a:pt x="812" y="10625"/>
                  </a:lnTo>
                  <a:lnTo>
                    <a:pt x="784" y="10737"/>
                  </a:lnTo>
                  <a:lnTo>
                    <a:pt x="747" y="10858"/>
                  </a:lnTo>
                  <a:lnTo>
                    <a:pt x="709" y="10979"/>
                  </a:lnTo>
                  <a:lnTo>
                    <a:pt x="691" y="11100"/>
                  </a:lnTo>
                  <a:lnTo>
                    <a:pt x="681" y="11147"/>
                  </a:lnTo>
                  <a:lnTo>
                    <a:pt x="681" y="11203"/>
                  </a:lnTo>
                  <a:lnTo>
                    <a:pt x="691" y="11249"/>
                  </a:lnTo>
                  <a:lnTo>
                    <a:pt x="709" y="11296"/>
                  </a:lnTo>
                  <a:lnTo>
                    <a:pt x="728" y="11342"/>
                  </a:lnTo>
                  <a:lnTo>
                    <a:pt x="765" y="11380"/>
                  </a:lnTo>
                  <a:lnTo>
                    <a:pt x="802" y="11417"/>
                  </a:lnTo>
                  <a:lnTo>
                    <a:pt x="849" y="11445"/>
                  </a:lnTo>
                  <a:lnTo>
                    <a:pt x="952" y="11501"/>
                  </a:lnTo>
                  <a:lnTo>
                    <a:pt x="1073" y="11548"/>
                  </a:lnTo>
                  <a:lnTo>
                    <a:pt x="1185" y="11603"/>
                  </a:lnTo>
                  <a:lnTo>
                    <a:pt x="1296" y="11650"/>
                  </a:lnTo>
                  <a:lnTo>
                    <a:pt x="1343" y="11687"/>
                  </a:lnTo>
                  <a:lnTo>
                    <a:pt x="1390" y="11715"/>
                  </a:lnTo>
                  <a:lnTo>
                    <a:pt x="1427" y="11753"/>
                  </a:lnTo>
                  <a:lnTo>
                    <a:pt x="1455" y="11790"/>
                  </a:lnTo>
                  <a:lnTo>
                    <a:pt x="1473" y="11836"/>
                  </a:lnTo>
                  <a:lnTo>
                    <a:pt x="1492" y="11883"/>
                  </a:lnTo>
                  <a:lnTo>
                    <a:pt x="1501" y="11939"/>
                  </a:lnTo>
                  <a:lnTo>
                    <a:pt x="1501" y="11995"/>
                  </a:lnTo>
                  <a:lnTo>
                    <a:pt x="1501" y="12116"/>
                  </a:lnTo>
                  <a:lnTo>
                    <a:pt x="1492" y="12246"/>
                  </a:lnTo>
                  <a:lnTo>
                    <a:pt x="1483" y="12368"/>
                  </a:lnTo>
                  <a:lnTo>
                    <a:pt x="1473" y="12489"/>
                  </a:lnTo>
                  <a:lnTo>
                    <a:pt x="1483" y="12545"/>
                  </a:lnTo>
                  <a:lnTo>
                    <a:pt x="1492" y="12591"/>
                  </a:lnTo>
                  <a:lnTo>
                    <a:pt x="1511" y="12638"/>
                  </a:lnTo>
                  <a:lnTo>
                    <a:pt x="1539" y="12684"/>
                  </a:lnTo>
                  <a:lnTo>
                    <a:pt x="1576" y="12722"/>
                  </a:lnTo>
                  <a:lnTo>
                    <a:pt x="1613" y="12750"/>
                  </a:lnTo>
                  <a:lnTo>
                    <a:pt x="1660" y="12778"/>
                  </a:lnTo>
                  <a:lnTo>
                    <a:pt x="1706" y="12796"/>
                  </a:lnTo>
                  <a:lnTo>
                    <a:pt x="1828" y="12834"/>
                  </a:lnTo>
                  <a:lnTo>
                    <a:pt x="1949" y="12852"/>
                  </a:lnTo>
                  <a:lnTo>
                    <a:pt x="2070" y="12880"/>
                  </a:lnTo>
                  <a:lnTo>
                    <a:pt x="2191" y="12908"/>
                  </a:lnTo>
                  <a:lnTo>
                    <a:pt x="2238" y="12927"/>
                  </a:lnTo>
                  <a:lnTo>
                    <a:pt x="2294" y="12955"/>
                  </a:lnTo>
                  <a:lnTo>
                    <a:pt x="2331" y="12983"/>
                  </a:lnTo>
                  <a:lnTo>
                    <a:pt x="2368" y="13020"/>
                  </a:lnTo>
                  <a:lnTo>
                    <a:pt x="2396" y="13057"/>
                  </a:lnTo>
                  <a:lnTo>
                    <a:pt x="2424" y="13104"/>
                  </a:lnTo>
                  <a:lnTo>
                    <a:pt x="2443" y="13150"/>
                  </a:lnTo>
                  <a:lnTo>
                    <a:pt x="2461" y="13206"/>
                  </a:lnTo>
                  <a:lnTo>
                    <a:pt x="2480" y="13327"/>
                  </a:lnTo>
                  <a:lnTo>
                    <a:pt x="2489" y="13449"/>
                  </a:lnTo>
                  <a:lnTo>
                    <a:pt x="2508" y="13579"/>
                  </a:lnTo>
                  <a:lnTo>
                    <a:pt x="2526" y="13691"/>
                  </a:lnTo>
                  <a:lnTo>
                    <a:pt x="2545" y="13747"/>
                  </a:lnTo>
                  <a:lnTo>
                    <a:pt x="2564" y="13793"/>
                  </a:lnTo>
                  <a:lnTo>
                    <a:pt x="2592" y="13840"/>
                  </a:lnTo>
                  <a:lnTo>
                    <a:pt x="2629" y="13877"/>
                  </a:lnTo>
                  <a:lnTo>
                    <a:pt x="2666" y="13905"/>
                  </a:lnTo>
                  <a:lnTo>
                    <a:pt x="2713" y="13924"/>
                  </a:lnTo>
                  <a:lnTo>
                    <a:pt x="2759" y="13943"/>
                  </a:lnTo>
                  <a:lnTo>
                    <a:pt x="2815" y="13952"/>
                  </a:lnTo>
                  <a:lnTo>
                    <a:pt x="2937" y="13961"/>
                  </a:lnTo>
                  <a:lnTo>
                    <a:pt x="3058" y="13971"/>
                  </a:lnTo>
                  <a:lnTo>
                    <a:pt x="3188" y="13971"/>
                  </a:lnTo>
                  <a:lnTo>
                    <a:pt x="3309" y="13980"/>
                  </a:lnTo>
                  <a:lnTo>
                    <a:pt x="3365" y="13989"/>
                  </a:lnTo>
                  <a:lnTo>
                    <a:pt x="3412" y="13998"/>
                  </a:lnTo>
                  <a:lnTo>
                    <a:pt x="3458" y="14017"/>
                  </a:lnTo>
                  <a:lnTo>
                    <a:pt x="3505" y="14045"/>
                  </a:lnTo>
                  <a:lnTo>
                    <a:pt x="3542" y="14082"/>
                  </a:lnTo>
                  <a:lnTo>
                    <a:pt x="3570" y="14120"/>
                  </a:lnTo>
                  <a:lnTo>
                    <a:pt x="3598" y="14166"/>
                  </a:lnTo>
                  <a:lnTo>
                    <a:pt x="3626" y="14222"/>
                  </a:lnTo>
                  <a:lnTo>
                    <a:pt x="3663" y="14334"/>
                  </a:lnTo>
                  <a:lnTo>
                    <a:pt x="3701" y="14455"/>
                  </a:lnTo>
                  <a:lnTo>
                    <a:pt x="3738" y="14576"/>
                  </a:lnTo>
                  <a:lnTo>
                    <a:pt x="3775" y="14688"/>
                  </a:lnTo>
                  <a:lnTo>
                    <a:pt x="3803" y="14735"/>
                  </a:lnTo>
                  <a:lnTo>
                    <a:pt x="3831" y="14781"/>
                  </a:lnTo>
                  <a:lnTo>
                    <a:pt x="3868" y="14819"/>
                  </a:lnTo>
                  <a:lnTo>
                    <a:pt x="3906" y="14847"/>
                  </a:lnTo>
                  <a:lnTo>
                    <a:pt x="3952" y="14865"/>
                  </a:lnTo>
                  <a:lnTo>
                    <a:pt x="3999" y="14884"/>
                  </a:lnTo>
                  <a:lnTo>
                    <a:pt x="4055" y="14893"/>
                  </a:lnTo>
                  <a:lnTo>
                    <a:pt x="4111" y="14893"/>
                  </a:lnTo>
                  <a:lnTo>
                    <a:pt x="4223" y="14884"/>
                  </a:lnTo>
                  <a:lnTo>
                    <a:pt x="4353" y="14865"/>
                  </a:lnTo>
                  <a:lnTo>
                    <a:pt x="4474" y="14847"/>
                  </a:lnTo>
                  <a:lnTo>
                    <a:pt x="4595" y="14828"/>
                  </a:lnTo>
                  <a:lnTo>
                    <a:pt x="4651" y="14828"/>
                  </a:lnTo>
                  <a:lnTo>
                    <a:pt x="4707" y="14837"/>
                  </a:lnTo>
                  <a:lnTo>
                    <a:pt x="4754" y="14847"/>
                  </a:lnTo>
                  <a:lnTo>
                    <a:pt x="4800" y="14865"/>
                  </a:lnTo>
                  <a:lnTo>
                    <a:pt x="4847" y="14893"/>
                  </a:lnTo>
                  <a:lnTo>
                    <a:pt x="4884" y="14921"/>
                  </a:lnTo>
                  <a:lnTo>
                    <a:pt x="4922" y="14968"/>
                  </a:lnTo>
                  <a:lnTo>
                    <a:pt x="4950" y="15014"/>
                  </a:lnTo>
                  <a:lnTo>
                    <a:pt x="5005" y="15117"/>
                  </a:lnTo>
                  <a:lnTo>
                    <a:pt x="5061" y="15229"/>
                  </a:lnTo>
                  <a:lnTo>
                    <a:pt x="5127" y="15340"/>
                  </a:lnTo>
                  <a:lnTo>
                    <a:pt x="5183" y="15443"/>
                  </a:lnTo>
                  <a:lnTo>
                    <a:pt x="5220" y="15490"/>
                  </a:lnTo>
                  <a:lnTo>
                    <a:pt x="5257" y="15527"/>
                  </a:lnTo>
                  <a:lnTo>
                    <a:pt x="5294" y="15564"/>
                  </a:lnTo>
                  <a:lnTo>
                    <a:pt x="5341" y="15583"/>
                  </a:lnTo>
                  <a:lnTo>
                    <a:pt x="5388" y="15601"/>
                  </a:lnTo>
                  <a:lnTo>
                    <a:pt x="5490" y="15601"/>
                  </a:lnTo>
                  <a:lnTo>
                    <a:pt x="5546" y="15592"/>
                  </a:lnTo>
                  <a:lnTo>
                    <a:pt x="5658" y="15564"/>
                  </a:lnTo>
                  <a:lnTo>
                    <a:pt x="5779" y="15527"/>
                  </a:lnTo>
                  <a:lnTo>
                    <a:pt x="5900" y="15490"/>
                  </a:lnTo>
                  <a:lnTo>
                    <a:pt x="6012" y="15452"/>
                  </a:lnTo>
                  <a:lnTo>
                    <a:pt x="6068" y="15443"/>
                  </a:lnTo>
                  <a:lnTo>
                    <a:pt x="6170" y="15443"/>
                  </a:lnTo>
                  <a:lnTo>
                    <a:pt x="6226" y="15452"/>
                  </a:lnTo>
                  <a:lnTo>
                    <a:pt x="6273" y="15471"/>
                  </a:lnTo>
                  <a:lnTo>
                    <a:pt x="6310" y="15499"/>
                  </a:lnTo>
                  <a:lnTo>
                    <a:pt x="6357" y="15536"/>
                  </a:lnTo>
                  <a:lnTo>
                    <a:pt x="6394" y="15573"/>
                  </a:lnTo>
                  <a:lnTo>
                    <a:pt x="6469" y="15667"/>
                  </a:lnTo>
                  <a:lnTo>
                    <a:pt x="6543" y="15769"/>
                  </a:lnTo>
                  <a:lnTo>
                    <a:pt x="6618" y="15872"/>
                  </a:lnTo>
                  <a:lnTo>
                    <a:pt x="6692" y="15965"/>
                  </a:lnTo>
                  <a:lnTo>
                    <a:pt x="6730" y="16002"/>
                  </a:lnTo>
                  <a:lnTo>
                    <a:pt x="6776" y="16039"/>
                  </a:lnTo>
                  <a:lnTo>
                    <a:pt x="6823" y="16058"/>
                  </a:lnTo>
                  <a:lnTo>
                    <a:pt x="6869" y="16077"/>
                  </a:lnTo>
                  <a:lnTo>
                    <a:pt x="6916" y="16086"/>
                  </a:lnTo>
                  <a:lnTo>
                    <a:pt x="6963" y="16086"/>
                  </a:lnTo>
                  <a:lnTo>
                    <a:pt x="7018" y="16067"/>
                  </a:lnTo>
                  <a:lnTo>
                    <a:pt x="7074" y="16058"/>
                  </a:lnTo>
                  <a:lnTo>
                    <a:pt x="7177" y="16011"/>
                  </a:lnTo>
                  <a:lnTo>
                    <a:pt x="7289" y="15946"/>
                  </a:lnTo>
                  <a:lnTo>
                    <a:pt x="7401" y="15890"/>
                  </a:lnTo>
                  <a:lnTo>
                    <a:pt x="7512" y="15844"/>
                  </a:lnTo>
                  <a:lnTo>
                    <a:pt x="7568" y="15825"/>
                  </a:lnTo>
                  <a:lnTo>
                    <a:pt x="7624" y="15806"/>
                  </a:lnTo>
                  <a:lnTo>
                    <a:pt x="7717" y="15806"/>
                  </a:lnTo>
                  <a:lnTo>
                    <a:pt x="7773" y="15816"/>
                  </a:lnTo>
                  <a:lnTo>
                    <a:pt x="7820" y="15844"/>
                  </a:lnTo>
                  <a:lnTo>
                    <a:pt x="7857" y="15872"/>
                  </a:lnTo>
                  <a:lnTo>
                    <a:pt x="7904" y="15900"/>
                  </a:lnTo>
                  <a:lnTo>
                    <a:pt x="7997" y="15983"/>
                  </a:lnTo>
                  <a:lnTo>
                    <a:pt x="8081" y="16077"/>
                  </a:lnTo>
                  <a:lnTo>
                    <a:pt x="8174" y="16161"/>
                  </a:lnTo>
                  <a:lnTo>
                    <a:pt x="8267" y="16235"/>
                  </a:lnTo>
                  <a:lnTo>
                    <a:pt x="8314" y="16272"/>
                  </a:lnTo>
                  <a:lnTo>
                    <a:pt x="8360" y="16300"/>
                  </a:lnTo>
                  <a:lnTo>
                    <a:pt x="8407" y="16319"/>
                  </a:lnTo>
                  <a:lnTo>
                    <a:pt x="8500" y="16319"/>
                  </a:lnTo>
                  <a:lnTo>
                    <a:pt x="8556" y="16310"/>
                  </a:lnTo>
                  <a:lnTo>
                    <a:pt x="8603" y="16291"/>
                  </a:lnTo>
                  <a:lnTo>
                    <a:pt x="8649" y="16272"/>
                  </a:lnTo>
                  <a:lnTo>
                    <a:pt x="8752" y="16207"/>
                  </a:lnTo>
                  <a:lnTo>
                    <a:pt x="8854" y="16133"/>
                  </a:lnTo>
                  <a:lnTo>
                    <a:pt x="8957" y="16058"/>
                  </a:lnTo>
                  <a:lnTo>
                    <a:pt x="9059" y="15993"/>
                  </a:lnTo>
                  <a:lnTo>
                    <a:pt x="9106" y="15965"/>
                  </a:lnTo>
                  <a:lnTo>
                    <a:pt x="9153" y="15946"/>
                  </a:lnTo>
                  <a:lnTo>
                    <a:pt x="9208" y="15928"/>
                  </a:lnTo>
                  <a:lnTo>
                    <a:pt x="9302" y="15928"/>
                  </a:lnTo>
                  <a:lnTo>
                    <a:pt x="9358" y="15946"/>
                  </a:lnTo>
                  <a:lnTo>
                    <a:pt x="9404" y="15965"/>
                  </a:lnTo>
                  <a:lnTo>
                    <a:pt x="9460" y="15993"/>
                  </a:lnTo>
                  <a:lnTo>
                    <a:pt x="9563" y="16058"/>
                  </a:lnTo>
                  <a:lnTo>
                    <a:pt x="9656" y="16133"/>
                  </a:lnTo>
                  <a:lnTo>
                    <a:pt x="9758" y="16207"/>
                  </a:lnTo>
                  <a:lnTo>
                    <a:pt x="9861" y="16272"/>
                  </a:lnTo>
                  <a:lnTo>
                    <a:pt x="9907" y="16291"/>
                  </a:lnTo>
                  <a:lnTo>
                    <a:pt x="9963" y="16310"/>
                  </a:lnTo>
                  <a:lnTo>
                    <a:pt x="10010" y="16319"/>
                  </a:lnTo>
                  <a:lnTo>
                    <a:pt x="10103" y="16319"/>
                  </a:lnTo>
                  <a:lnTo>
                    <a:pt x="10159" y="16300"/>
                  </a:lnTo>
                  <a:lnTo>
                    <a:pt x="10206" y="16272"/>
                  </a:lnTo>
                  <a:lnTo>
                    <a:pt x="10252" y="16235"/>
                  </a:lnTo>
                  <a:lnTo>
                    <a:pt x="10336" y="16161"/>
                  </a:lnTo>
                  <a:lnTo>
                    <a:pt x="10429" y="16077"/>
                  </a:lnTo>
                  <a:lnTo>
                    <a:pt x="10513" y="15983"/>
                  </a:lnTo>
                  <a:lnTo>
                    <a:pt x="10606" y="15900"/>
                  </a:lnTo>
                  <a:lnTo>
                    <a:pt x="10653" y="15872"/>
                  </a:lnTo>
                  <a:lnTo>
                    <a:pt x="10700" y="15844"/>
                  </a:lnTo>
                  <a:lnTo>
                    <a:pt x="10746" y="15816"/>
                  </a:lnTo>
                  <a:lnTo>
                    <a:pt x="10793" y="15806"/>
                  </a:lnTo>
                  <a:lnTo>
                    <a:pt x="10895" y="15806"/>
                  </a:lnTo>
                  <a:lnTo>
                    <a:pt x="10942" y="15825"/>
                  </a:lnTo>
                  <a:lnTo>
                    <a:pt x="10998" y="15844"/>
                  </a:lnTo>
                  <a:lnTo>
                    <a:pt x="11110" y="15890"/>
                  </a:lnTo>
                  <a:lnTo>
                    <a:pt x="11221" y="15946"/>
                  </a:lnTo>
                  <a:lnTo>
                    <a:pt x="11333" y="16011"/>
                  </a:lnTo>
                  <a:lnTo>
                    <a:pt x="11445" y="16058"/>
                  </a:lnTo>
                  <a:lnTo>
                    <a:pt x="11492" y="16067"/>
                  </a:lnTo>
                  <a:lnTo>
                    <a:pt x="11548" y="16086"/>
                  </a:lnTo>
                  <a:lnTo>
                    <a:pt x="11594" y="16086"/>
                  </a:lnTo>
                  <a:lnTo>
                    <a:pt x="11650" y="16077"/>
                  </a:lnTo>
                  <a:lnTo>
                    <a:pt x="11697" y="16058"/>
                  </a:lnTo>
                  <a:lnTo>
                    <a:pt x="11734" y="16039"/>
                  </a:lnTo>
                  <a:lnTo>
                    <a:pt x="11781" y="16002"/>
                  </a:lnTo>
                  <a:lnTo>
                    <a:pt x="11818" y="15965"/>
                  </a:lnTo>
                  <a:lnTo>
                    <a:pt x="11892" y="15872"/>
                  </a:lnTo>
                  <a:lnTo>
                    <a:pt x="11967" y="15769"/>
                  </a:lnTo>
                  <a:lnTo>
                    <a:pt x="12042" y="15667"/>
                  </a:lnTo>
                  <a:lnTo>
                    <a:pt x="12116" y="15573"/>
                  </a:lnTo>
                  <a:lnTo>
                    <a:pt x="12163" y="15536"/>
                  </a:lnTo>
                  <a:lnTo>
                    <a:pt x="12200" y="15499"/>
                  </a:lnTo>
                  <a:lnTo>
                    <a:pt x="12247" y="15471"/>
                  </a:lnTo>
                  <a:lnTo>
                    <a:pt x="12293" y="15452"/>
                  </a:lnTo>
                  <a:lnTo>
                    <a:pt x="12340" y="15443"/>
                  </a:lnTo>
                  <a:lnTo>
                    <a:pt x="12442" y="15443"/>
                  </a:lnTo>
                  <a:lnTo>
                    <a:pt x="12498" y="15452"/>
                  </a:lnTo>
                  <a:lnTo>
                    <a:pt x="12619" y="15490"/>
                  </a:lnTo>
                  <a:lnTo>
                    <a:pt x="12741" y="15527"/>
                  </a:lnTo>
                  <a:lnTo>
                    <a:pt x="12852" y="15564"/>
                  </a:lnTo>
                  <a:lnTo>
                    <a:pt x="12973" y="15592"/>
                  </a:lnTo>
                  <a:lnTo>
                    <a:pt x="13029" y="15601"/>
                  </a:lnTo>
                  <a:lnTo>
                    <a:pt x="13132" y="15601"/>
                  </a:lnTo>
                  <a:lnTo>
                    <a:pt x="13179" y="15583"/>
                  </a:lnTo>
                  <a:lnTo>
                    <a:pt x="13216" y="15564"/>
                  </a:lnTo>
                  <a:lnTo>
                    <a:pt x="13262" y="15527"/>
                  </a:lnTo>
                  <a:lnTo>
                    <a:pt x="13300" y="15490"/>
                  </a:lnTo>
                  <a:lnTo>
                    <a:pt x="13328" y="15443"/>
                  </a:lnTo>
                  <a:lnTo>
                    <a:pt x="13393" y="15340"/>
                  </a:lnTo>
                  <a:lnTo>
                    <a:pt x="13449" y="15229"/>
                  </a:lnTo>
                  <a:lnTo>
                    <a:pt x="13505" y="15117"/>
                  </a:lnTo>
                  <a:lnTo>
                    <a:pt x="13561" y="15014"/>
                  </a:lnTo>
                  <a:lnTo>
                    <a:pt x="13598" y="14968"/>
                  </a:lnTo>
                  <a:lnTo>
                    <a:pt x="13626" y="14921"/>
                  </a:lnTo>
                  <a:lnTo>
                    <a:pt x="13663" y="14893"/>
                  </a:lnTo>
                  <a:lnTo>
                    <a:pt x="13710" y="14865"/>
                  </a:lnTo>
                  <a:lnTo>
                    <a:pt x="13756" y="14847"/>
                  </a:lnTo>
                  <a:lnTo>
                    <a:pt x="13803" y="14837"/>
                  </a:lnTo>
                  <a:lnTo>
                    <a:pt x="13859" y="14828"/>
                  </a:lnTo>
                  <a:lnTo>
                    <a:pt x="13915" y="14828"/>
                  </a:lnTo>
                  <a:lnTo>
                    <a:pt x="14036" y="14847"/>
                  </a:lnTo>
                  <a:lnTo>
                    <a:pt x="14166" y="14865"/>
                  </a:lnTo>
                  <a:lnTo>
                    <a:pt x="14288" y="14884"/>
                  </a:lnTo>
                  <a:lnTo>
                    <a:pt x="14409" y="14893"/>
                  </a:lnTo>
                  <a:lnTo>
                    <a:pt x="14465" y="14893"/>
                  </a:lnTo>
                  <a:lnTo>
                    <a:pt x="14511" y="14884"/>
                  </a:lnTo>
                  <a:lnTo>
                    <a:pt x="14558" y="14865"/>
                  </a:lnTo>
                  <a:lnTo>
                    <a:pt x="14604" y="14847"/>
                  </a:lnTo>
                  <a:lnTo>
                    <a:pt x="14642" y="14819"/>
                  </a:lnTo>
                  <a:lnTo>
                    <a:pt x="14679" y="14781"/>
                  </a:lnTo>
                  <a:lnTo>
                    <a:pt x="14707" y="14735"/>
                  </a:lnTo>
                  <a:lnTo>
                    <a:pt x="14735" y="14688"/>
                  </a:lnTo>
                  <a:lnTo>
                    <a:pt x="14772" y="14576"/>
                  </a:lnTo>
                  <a:lnTo>
                    <a:pt x="14809" y="14455"/>
                  </a:lnTo>
                  <a:lnTo>
                    <a:pt x="14847" y="14334"/>
                  </a:lnTo>
                  <a:lnTo>
                    <a:pt x="14893" y="14222"/>
                  </a:lnTo>
                  <a:lnTo>
                    <a:pt x="14912" y="14166"/>
                  </a:lnTo>
                  <a:lnTo>
                    <a:pt x="14940" y="14120"/>
                  </a:lnTo>
                  <a:lnTo>
                    <a:pt x="14968" y="14082"/>
                  </a:lnTo>
                  <a:lnTo>
                    <a:pt x="15005" y="14045"/>
                  </a:lnTo>
                  <a:lnTo>
                    <a:pt x="15052" y="14017"/>
                  </a:lnTo>
                  <a:lnTo>
                    <a:pt x="15098" y="13998"/>
                  </a:lnTo>
                  <a:lnTo>
                    <a:pt x="15154" y="13989"/>
                  </a:lnTo>
                  <a:lnTo>
                    <a:pt x="15210" y="13980"/>
                  </a:lnTo>
                  <a:lnTo>
                    <a:pt x="15331" y="13971"/>
                  </a:lnTo>
                  <a:lnTo>
                    <a:pt x="15452" y="13971"/>
                  </a:lnTo>
                  <a:lnTo>
                    <a:pt x="15583" y="13961"/>
                  </a:lnTo>
                  <a:lnTo>
                    <a:pt x="15695" y="13952"/>
                  </a:lnTo>
                  <a:lnTo>
                    <a:pt x="15751" y="13943"/>
                  </a:lnTo>
                  <a:lnTo>
                    <a:pt x="15807" y="13924"/>
                  </a:lnTo>
                  <a:lnTo>
                    <a:pt x="15853" y="13905"/>
                  </a:lnTo>
                  <a:lnTo>
                    <a:pt x="15890" y="13877"/>
                  </a:lnTo>
                  <a:lnTo>
                    <a:pt x="15918" y="13840"/>
                  </a:lnTo>
                  <a:lnTo>
                    <a:pt x="15946" y="13793"/>
                  </a:lnTo>
                  <a:lnTo>
                    <a:pt x="15965" y="13747"/>
                  </a:lnTo>
                  <a:lnTo>
                    <a:pt x="15984" y="13691"/>
                  </a:lnTo>
                  <a:lnTo>
                    <a:pt x="16012" y="13579"/>
                  </a:lnTo>
                  <a:lnTo>
                    <a:pt x="16021" y="13449"/>
                  </a:lnTo>
                  <a:lnTo>
                    <a:pt x="16040" y="13327"/>
                  </a:lnTo>
                  <a:lnTo>
                    <a:pt x="16058" y="13206"/>
                  </a:lnTo>
                  <a:lnTo>
                    <a:pt x="16068" y="13150"/>
                  </a:lnTo>
                  <a:lnTo>
                    <a:pt x="16086" y="13104"/>
                  </a:lnTo>
                  <a:lnTo>
                    <a:pt x="16114" y="13057"/>
                  </a:lnTo>
                  <a:lnTo>
                    <a:pt x="16142" y="13020"/>
                  </a:lnTo>
                  <a:lnTo>
                    <a:pt x="16179" y="12983"/>
                  </a:lnTo>
                  <a:lnTo>
                    <a:pt x="16226" y="12955"/>
                  </a:lnTo>
                  <a:lnTo>
                    <a:pt x="16273" y="12927"/>
                  </a:lnTo>
                  <a:lnTo>
                    <a:pt x="16328" y="12908"/>
                  </a:lnTo>
                  <a:lnTo>
                    <a:pt x="16440" y="12880"/>
                  </a:lnTo>
                  <a:lnTo>
                    <a:pt x="16561" y="12852"/>
                  </a:lnTo>
                  <a:lnTo>
                    <a:pt x="16692" y="12834"/>
                  </a:lnTo>
                  <a:lnTo>
                    <a:pt x="16804" y="12796"/>
                  </a:lnTo>
                  <a:lnTo>
                    <a:pt x="16850" y="12778"/>
                  </a:lnTo>
                  <a:lnTo>
                    <a:pt x="16897" y="12750"/>
                  </a:lnTo>
                  <a:lnTo>
                    <a:pt x="16944" y="12722"/>
                  </a:lnTo>
                  <a:lnTo>
                    <a:pt x="16971" y="12684"/>
                  </a:lnTo>
                  <a:lnTo>
                    <a:pt x="16999" y="12638"/>
                  </a:lnTo>
                  <a:lnTo>
                    <a:pt x="17018" y="12591"/>
                  </a:lnTo>
                  <a:lnTo>
                    <a:pt x="17027" y="12545"/>
                  </a:lnTo>
                  <a:lnTo>
                    <a:pt x="17037" y="12489"/>
                  </a:lnTo>
                  <a:lnTo>
                    <a:pt x="17037" y="12368"/>
                  </a:lnTo>
                  <a:lnTo>
                    <a:pt x="17027" y="12246"/>
                  </a:lnTo>
                  <a:lnTo>
                    <a:pt x="17018" y="12116"/>
                  </a:lnTo>
                  <a:lnTo>
                    <a:pt x="17009" y="11995"/>
                  </a:lnTo>
                  <a:lnTo>
                    <a:pt x="17009" y="11939"/>
                  </a:lnTo>
                  <a:lnTo>
                    <a:pt x="17018" y="11883"/>
                  </a:lnTo>
                  <a:lnTo>
                    <a:pt x="17037" y="11836"/>
                  </a:lnTo>
                  <a:lnTo>
                    <a:pt x="17055" y="11790"/>
                  </a:lnTo>
                  <a:lnTo>
                    <a:pt x="17083" y="11753"/>
                  </a:lnTo>
                  <a:lnTo>
                    <a:pt x="17121" y="11715"/>
                  </a:lnTo>
                  <a:lnTo>
                    <a:pt x="17167" y="11687"/>
                  </a:lnTo>
                  <a:lnTo>
                    <a:pt x="17214" y="11650"/>
                  </a:lnTo>
                  <a:lnTo>
                    <a:pt x="17326" y="11603"/>
                  </a:lnTo>
                  <a:lnTo>
                    <a:pt x="17437" y="11548"/>
                  </a:lnTo>
                  <a:lnTo>
                    <a:pt x="17559" y="11501"/>
                  </a:lnTo>
                  <a:lnTo>
                    <a:pt x="17661" y="11445"/>
                  </a:lnTo>
                  <a:lnTo>
                    <a:pt x="17708" y="11417"/>
                  </a:lnTo>
                  <a:lnTo>
                    <a:pt x="17745" y="11380"/>
                  </a:lnTo>
                  <a:lnTo>
                    <a:pt x="17782" y="11342"/>
                  </a:lnTo>
                  <a:lnTo>
                    <a:pt x="17810" y="11296"/>
                  </a:lnTo>
                  <a:lnTo>
                    <a:pt x="17820" y="11249"/>
                  </a:lnTo>
                  <a:lnTo>
                    <a:pt x="17829" y="11203"/>
                  </a:lnTo>
                  <a:lnTo>
                    <a:pt x="17829" y="11147"/>
                  </a:lnTo>
                  <a:lnTo>
                    <a:pt x="17829" y="11100"/>
                  </a:lnTo>
                  <a:lnTo>
                    <a:pt x="17801" y="10979"/>
                  </a:lnTo>
                  <a:lnTo>
                    <a:pt x="17764" y="10858"/>
                  </a:lnTo>
                  <a:lnTo>
                    <a:pt x="17726" y="10737"/>
                  </a:lnTo>
                  <a:lnTo>
                    <a:pt x="17698" y="10625"/>
                  </a:lnTo>
                  <a:lnTo>
                    <a:pt x="17689" y="10560"/>
                  </a:lnTo>
                  <a:lnTo>
                    <a:pt x="17689" y="10513"/>
                  </a:lnTo>
                  <a:lnTo>
                    <a:pt x="17689" y="10457"/>
                  </a:lnTo>
                  <a:lnTo>
                    <a:pt x="17708" y="10411"/>
                  </a:lnTo>
                  <a:lnTo>
                    <a:pt x="17726" y="10364"/>
                  </a:lnTo>
                  <a:lnTo>
                    <a:pt x="17754" y="10327"/>
                  </a:lnTo>
                  <a:lnTo>
                    <a:pt x="17792" y="10280"/>
                  </a:lnTo>
                  <a:lnTo>
                    <a:pt x="17829" y="10243"/>
                  </a:lnTo>
                  <a:lnTo>
                    <a:pt x="17922" y="10168"/>
                  </a:lnTo>
                  <a:lnTo>
                    <a:pt x="18025" y="10094"/>
                  </a:lnTo>
                  <a:lnTo>
                    <a:pt x="18127" y="10019"/>
                  </a:lnTo>
                  <a:lnTo>
                    <a:pt x="18220" y="9945"/>
                  </a:lnTo>
                  <a:lnTo>
                    <a:pt x="18258" y="9907"/>
                  </a:lnTo>
                  <a:lnTo>
                    <a:pt x="18295" y="9861"/>
                  </a:lnTo>
                  <a:lnTo>
                    <a:pt x="18313" y="9814"/>
                  </a:lnTo>
                  <a:lnTo>
                    <a:pt x="18332" y="9768"/>
                  </a:lnTo>
                  <a:lnTo>
                    <a:pt x="18341" y="9721"/>
                  </a:lnTo>
                  <a:lnTo>
                    <a:pt x="18332" y="9674"/>
                  </a:lnTo>
                  <a:lnTo>
                    <a:pt x="18323" y="9618"/>
                  </a:lnTo>
                  <a:lnTo>
                    <a:pt x="18304" y="9572"/>
                  </a:lnTo>
                  <a:lnTo>
                    <a:pt x="18258" y="9460"/>
                  </a:lnTo>
                  <a:lnTo>
                    <a:pt x="18192" y="9348"/>
                  </a:lnTo>
                  <a:lnTo>
                    <a:pt x="18136" y="9236"/>
                  </a:lnTo>
                  <a:lnTo>
                    <a:pt x="18080" y="9134"/>
                  </a:lnTo>
                  <a:lnTo>
                    <a:pt x="18062" y="9078"/>
                  </a:lnTo>
                  <a:lnTo>
                    <a:pt x="18043" y="9022"/>
                  </a:lnTo>
                  <a:lnTo>
                    <a:pt x="18034" y="8975"/>
                  </a:lnTo>
                  <a:lnTo>
                    <a:pt x="18043" y="8919"/>
                  </a:lnTo>
                  <a:lnTo>
                    <a:pt x="18053" y="8873"/>
                  </a:lnTo>
                  <a:lnTo>
                    <a:pt x="18071" y="8826"/>
                  </a:lnTo>
                  <a:lnTo>
                    <a:pt x="18127" y="8733"/>
                  </a:lnTo>
                  <a:lnTo>
                    <a:pt x="18202" y="8640"/>
                  </a:lnTo>
                  <a:lnTo>
                    <a:pt x="18286" y="8547"/>
                  </a:lnTo>
                  <a:lnTo>
                    <a:pt x="18369" y="8454"/>
                  </a:lnTo>
                  <a:lnTo>
                    <a:pt x="18444" y="8360"/>
                  </a:lnTo>
                  <a:lnTo>
                    <a:pt x="18472" y="8304"/>
                  </a:lnTo>
                  <a:lnTo>
                    <a:pt x="18491" y="8258"/>
                  </a:lnTo>
                  <a:lnTo>
                    <a:pt x="18509" y="8211"/>
                  </a:lnTo>
                  <a:lnTo>
                    <a:pt x="18509" y="8165"/>
                  </a:lnTo>
                  <a:lnTo>
                    <a:pt x="18509" y="8109"/>
                  </a:lnTo>
                  <a:lnTo>
                    <a:pt x="18491" y="8062"/>
                  </a:lnTo>
                  <a:lnTo>
                    <a:pt x="18472" y="8015"/>
                  </a:lnTo>
                  <a:lnTo>
                    <a:pt x="18444" y="7969"/>
                  </a:lnTo>
                  <a:lnTo>
                    <a:pt x="18369" y="7876"/>
                  </a:lnTo>
                  <a:lnTo>
                    <a:pt x="18286" y="7783"/>
                  </a:lnTo>
                  <a:lnTo>
                    <a:pt x="18202" y="7689"/>
                  </a:lnTo>
                  <a:lnTo>
                    <a:pt x="18127" y="7587"/>
                  </a:lnTo>
                  <a:lnTo>
                    <a:pt x="18090" y="7540"/>
                  </a:lnTo>
                  <a:lnTo>
                    <a:pt x="18071" y="7494"/>
                  </a:lnTo>
                  <a:lnTo>
                    <a:pt x="18053" y="7447"/>
                  </a:lnTo>
                  <a:lnTo>
                    <a:pt x="18043" y="7400"/>
                  </a:lnTo>
                  <a:lnTo>
                    <a:pt x="18034" y="7354"/>
                  </a:lnTo>
                  <a:lnTo>
                    <a:pt x="18043" y="7298"/>
                  </a:lnTo>
                  <a:lnTo>
                    <a:pt x="18062" y="7242"/>
                  </a:lnTo>
                  <a:lnTo>
                    <a:pt x="18080" y="7195"/>
                  </a:lnTo>
                  <a:lnTo>
                    <a:pt x="18136" y="7084"/>
                  </a:lnTo>
                  <a:lnTo>
                    <a:pt x="18192" y="6972"/>
                  </a:lnTo>
                  <a:lnTo>
                    <a:pt x="18258" y="6860"/>
                  </a:lnTo>
                  <a:lnTo>
                    <a:pt x="18304" y="6757"/>
                  </a:lnTo>
                  <a:lnTo>
                    <a:pt x="18323" y="6701"/>
                  </a:lnTo>
                  <a:lnTo>
                    <a:pt x="18332" y="6655"/>
                  </a:lnTo>
                  <a:lnTo>
                    <a:pt x="18341" y="6599"/>
                  </a:lnTo>
                  <a:lnTo>
                    <a:pt x="18332" y="6552"/>
                  </a:lnTo>
                  <a:lnTo>
                    <a:pt x="18313" y="6506"/>
                  </a:lnTo>
                  <a:lnTo>
                    <a:pt x="18295" y="6459"/>
                  </a:lnTo>
                  <a:lnTo>
                    <a:pt x="18258" y="6422"/>
                  </a:lnTo>
                  <a:lnTo>
                    <a:pt x="18220" y="6375"/>
                  </a:lnTo>
                  <a:lnTo>
                    <a:pt x="18127" y="6301"/>
                  </a:lnTo>
                  <a:lnTo>
                    <a:pt x="18025" y="6226"/>
                  </a:lnTo>
                  <a:lnTo>
                    <a:pt x="17922" y="6161"/>
                  </a:lnTo>
                  <a:lnTo>
                    <a:pt x="17829" y="6086"/>
                  </a:lnTo>
                  <a:lnTo>
                    <a:pt x="17792" y="6040"/>
                  </a:lnTo>
                  <a:lnTo>
                    <a:pt x="17754" y="6003"/>
                  </a:lnTo>
                  <a:lnTo>
                    <a:pt x="17726" y="5956"/>
                  </a:lnTo>
                  <a:lnTo>
                    <a:pt x="17708" y="5909"/>
                  </a:lnTo>
                  <a:lnTo>
                    <a:pt x="17689" y="5863"/>
                  </a:lnTo>
                  <a:lnTo>
                    <a:pt x="17689" y="5816"/>
                  </a:lnTo>
                  <a:lnTo>
                    <a:pt x="17689" y="5760"/>
                  </a:lnTo>
                  <a:lnTo>
                    <a:pt x="17698" y="5704"/>
                  </a:lnTo>
                  <a:lnTo>
                    <a:pt x="17726" y="5583"/>
                  </a:lnTo>
                  <a:lnTo>
                    <a:pt x="17764" y="5462"/>
                  </a:lnTo>
                  <a:lnTo>
                    <a:pt x="17801" y="5341"/>
                  </a:lnTo>
                  <a:lnTo>
                    <a:pt x="17829" y="5229"/>
                  </a:lnTo>
                  <a:lnTo>
                    <a:pt x="17829" y="5173"/>
                  </a:lnTo>
                  <a:lnTo>
                    <a:pt x="17829" y="5117"/>
                  </a:lnTo>
                  <a:lnTo>
                    <a:pt x="17820" y="5071"/>
                  </a:lnTo>
                  <a:lnTo>
                    <a:pt x="17810" y="5024"/>
                  </a:lnTo>
                  <a:lnTo>
                    <a:pt x="17782" y="4977"/>
                  </a:lnTo>
                  <a:lnTo>
                    <a:pt x="17745" y="4940"/>
                  </a:lnTo>
                  <a:lnTo>
                    <a:pt x="17708" y="4912"/>
                  </a:lnTo>
                  <a:lnTo>
                    <a:pt x="17661" y="4875"/>
                  </a:lnTo>
                  <a:lnTo>
                    <a:pt x="17559" y="4819"/>
                  </a:lnTo>
                  <a:lnTo>
                    <a:pt x="17437" y="4772"/>
                  </a:lnTo>
                  <a:lnTo>
                    <a:pt x="17326" y="4726"/>
                  </a:lnTo>
                  <a:lnTo>
                    <a:pt x="17214" y="4670"/>
                  </a:lnTo>
                  <a:lnTo>
                    <a:pt x="17167" y="4642"/>
                  </a:lnTo>
                  <a:lnTo>
                    <a:pt x="17121" y="4605"/>
                  </a:lnTo>
                  <a:lnTo>
                    <a:pt x="17083" y="4567"/>
                  </a:lnTo>
                  <a:lnTo>
                    <a:pt x="17055" y="4530"/>
                  </a:lnTo>
                  <a:lnTo>
                    <a:pt x="17037" y="4483"/>
                  </a:lnTo>
                  <a:lnTo>
                    <a:pt x="17018" y="4437"/>
                  </a:lnTo>
                  <a:lnTo>
                    <a:pt x="17009" y="4381"/>
                  </a:lnTo>
                  <a:lnTo>
                    <a:pt x="17009" y="4325"/>
                  </a:lnTo>
                  <a:lnTo>
                    <a:pt x="17018" y="4204"/>
                  </a:lnTo>
                  <a:lnTo>
                    <a:pt x="17027" y="4083"/>
                  </a:lnTo>
                  <a:lnTo>
                    <a:pt x="17037" y="3952"/>
                  </a:lnTo>
                  <a:lnTo>
                    <a:pt x="17037" y="3840"/>
                  </a:lnTo>
                  <a:lnTo>
                    <a:pt x="17027" y="3785"/>
                  </a:lnTo>
                  <a:lnTo>
                    <a:pt x="17018" y="3729"/>
                  </a:lnTo>
                  <a:lnTo>
                    <a:pt x="16999" y="3682"/>
                  </a:lnTo>
                  <a:lnTo>
                    <a:pt x="16971" y="3635"/>
                  </a:lnTo>
                  <a:lnTo>
                    <a:pt x="16944" y="3607"/>
                  </a:lnTo>
                  <a:lnTo>
                    <a:pt x="16897" y="3570"/>
                  </a:lnTo>
                  <a:lnTo>
                    <a:pt x="16850" y="3552"/>
                  </a:lnTo>
                  <a:lnTo>
                    <a:pt x="16804" y="3524"/>
                  </a:lnTo>
                  <a:lnTo>
                    <a:pt x="16692" y="3496"/>
                  </a:lnTo>
                  <a:lnTo>
                    <a:pt x="16561" y="3468"/>
                  </a:lnTo>
                  <a:lnTo>
                    <a:pt x="16440" y="3440"/>
                  </a:lnTo>
                  <a:lnTo>
                    <a:pt x="16328" y="3412"/>
                  </a:lnTo>
                  <a:lnTo>
                    <a:pt x="16273" y="3393"/>
                  </a:lnTo>
                  <a:lnTo>
                    <a:pt x="16226" y="3365"/>
                  </a:lnTo>
                  <a:lnTo>
                    <a:pt x="16179" y="3337"/>
                  </a:lnTo>
                  <a:lnTo>
                    <a:pt x="16142" y="3309"/>
                  </a:lnTo>
                  <a:lnTo>
                    <a:pt x="16114" y="3272"/>
                  </a:lnTo>
                  <a:lnTo>
                    <a:pt x="16086" y="3225"/>
                  </a:lnTo>
                  <a:lnTo>
                    <a:pt x="16068" y="3169"/>
                  </a:lnTo>
                  <a:lnTo>
                    <a:pt x="16058" y="3114"/>
                  </a:lnTo>
                  <a:lnTo>
                    <a:pt x="16040" y="3002"/>
                  </a:lnTo>
                  <a:lnTo>
                    <a:pt x="16021" y="2871"/>
                  </a:lnTo>
                  <a:lnTo>
                    <a:pt x="16012" y="2750"/>
                  </a:lnTo>
                  <a:lnTo>
                    <a:pt x="15984" y="2629"/>
                  </a:lnTo>
                  <a:lnTo>
                    <a:pt x="15965" y="2573"/>
                  </a:lnTo>
                  <a:lnTo>
                    <a:pt x="15946" y="2526"/>
                  </a:lnTo>
                  <a:lnTo>
                    <a:pt x="15918" y="2489"/>
                  </a:lnTo>
                  <a:lnTo>
                    <a:pt x="15890" y="2452"/>
                  </a:lnTo>
                  <a:lnTo>
                    <a:pt x="15853" y="2415"/>
                  </a:lnTo>
                  <a:lnTo>
                    <a:pt x="15807" y="2396"/>
                  </a:lnTo>
                  <a:lnTo>
                    <a:pt x="15751" y="2377"/>
                  </a:lnTo>
                  <a:lnTo>
                    <a:pt x="15695" y="2368"/>
                  </a:lnTo>
                  <a:lnTo>
                    <a:pt x="15583" y="2359"/>
                  </a:lnTo>
                  <a:lnTo>
                    <a:pt x="15452" y="2359"/>
                  </a:lnTo>
                  <a:lnTo>
                    <a:pt x="15331" y="2349"/>
                  </a:lnTo>
                  <a:lnTo>
                    <a:pt x="15210" y="2349"/>
                  </a:lnTo>
                  <a:lnTo>
                    <a:pt x="15154" y="2340"/>
                  </a:lnTo>
                  <a:lnTo>
                    <a:pt x="15098" y="2321"/>
                  </a:lnTo>
                  <a:lnTo>
                    <a:pt x="15052" y="2303"/>
                  </a:lnTo>
                  <a:lnTo>
                    <a:pt x="15005" y="2275"/>
                  </a:lnTo>
                  <a:lnTo>
                    <a:pt x="14968" y="2247"/>
                  </a:lnTo>
                  <a:lnTo>
                    <a:pt x="14940" y="2200"/>
                  </a:lnTo>
                  <a:lnTo>
                    <a:pt x="14912" y="2154"/>
                  </a:lnTo>
                  <a:lnTo>
                    <a:pt x="14893" y="2107"/>
                  </a:lnTo>
                  <a:lnTo>
                    <a:pt x="14847" y="1986"/>
                  </a:lnTo>
                  <a:lnTo>
                    <a:pt x="14809" y="1865"/>
                  </a:lnTo>
                  <a:lnTo>
                    <a:pt x="14772" y="1753"/>
                  </a:lnTo>
                  <a:lnTo>
                    <a:pt x="14735" y="1641"/>
                  </a:lnTo>
                  <a:lnTo>
                    <a:pt x="14707" y="1585"/>
                  </a:lnTo>
                  <a:lnTo>
                    <a:pt x="14679" y="1548"/>
                  </a:lnTo>
                  <a:lnTo>
                    <a:pt x="14642" y="1511"/>
                  </a:lnTo>
                  <a:lnTo>
                    <a:pt x="14604" y="1473"/>
                  </a:lnTo>
                  <a:lnTo>
                    <a:pt x="14558" y="1455"/>
                  </a:lnTo>
                  <a:lnTo>
                    <a:pt x="14511" y="1436"/>
                  </a:lnTo>
                  <a:lnTo>
                    <a:pt x="14409" y="1436"/>
                  </a:lnTo>
                  <a:lnTo>
                    <a:pt x="14288" y="1445"/>
                  </a:lnTo>
                  <a:lnTo>
                    <a:pt x="14166" y="1464"/>
                  </a:lnTo>
                  <a:lnTo>
                    <a:pt x="14036" y="1483"/>
                  </a:lnTo>
                  <a:lnTo>
                    <a:pt x="13915" y="1492"/>
                  </a:lnTo>
                  <a:lnTo>
                    <a:pt x="13803" y="1492"/>
                  </a:lnTo>
                  <a:lnTo>
                    <a:pt x="13756" y="1473"/>
                  </a:lnTo>
                  <a:lnTo>
                    <a:pt x="13710" y="1455"/>
                  </a:lnTo>
                  <a:lnTo>
                    <a:pt x="13663" y="1436"/>
                  </a:lnTo>
                  <a:lnTo>
                    <a:pt x="13626" y="1399"/>
                  </a:lnTo>
                  <a:lnTo>
                    <a:pt x="13598" y="1362"/>
                  </a:lnTo>
                  <a:lnTo>
                    <a:pt x="13561" y="1315"/>
                  </a:lnTo>
                  <a:lnTo>
                    <a:pt x="13505" y="1203"/>
                  </a:lnTo>
                  <a:lnTo>
                    <a:pt x="13449" y="1091"/>
                  </a:lnTo>
                  <a:lnTo>
                    <a:pt x="13393" y="979"/>
                  </a:lnTo>
                  <a:lnTo>
                    <a:pt x="13328" y="877"/>
                  </a:lnTo>
                  <a:lnTo>
                    <a:pt x="13300" y="830"/>
                  </a:lnTo>
                  <a:lnTo>
                    <a:pt x="13262" y="793"/>
                  </a:lnTo>
                  <a:lnTo>
                    <a:pt x="13216" y="765"/>
                  </a:lnTo>
                  <a:lnTo>
                    <a:pt x="13179" y="737"/>
                  </a:lnTo>
                  <a:lnTo>
                    <a:pt x="13132" y="728"/>
                  </a:lnTo>
                  <a:lnTo>
                    <a:pt x="13076" y="718"/>
                  </a:lnTo>
                  <a:lnTo>
                    <a:pt x="13029" y="718"/>
                  </a:lnTo>
                  <a:lnTo>
                    <a:pt x="12973" y="728"/>
                  </a:lnTo>
                  <a:lnTo>
                    <a:pt x="12852" y="756"/>
                  </a:lnTo>
                  <a:lnTo>
                    <a:pt x="12741" y="793"/>
                  </a:lnTo>
                  <a:lnTo>
                    <a:pt x="12619" y="840"/>
                  </a:lnTo>
                  <a:lnTo>
                    <a:pt x="12498" y="868"/>
                  </a:lnTo>
                  <a:lnTo>
                    <a:pt x="12442" y="877"/>
                  </a:lnTo>
                  <a:lnTo>
                    <a:pt x="12386" y="886"/>
                  </a:lnTo>
                  <a:lnTo>
                    <a:pt x="12340" y="877"/>
                  </a:lnTo>
                  <a:lnTo>
                    <a:pt x="12293" y="868"/>
                  </a:lnTo>
                  <a:lnTo>
                    <a:pt x="12247" y="849"/>
                  </a:lnTo>
                  <a:lnTo>
                    <a:pt x="12200" y="821"/>
                  </a:lnTo>
                  <a:lnTo>
                    <a:pt x="12163" y="784"/>
                  </a:lnTo>
                  <a:lnTo>
                    <a:pt x="12116" y="746"/>
                  </a:lnTo>
                  <a:lnTo>
                    <a:pt x="12042" y="653"/>
                  </a:lnTo>
                  <a:lnTo>
                    <a:pt x="11967" y="551"/>
                  </a:lnTo>
                  <a:lnTo>
                    <a:pt x="11892" y="448"/>
                  </a:lnTo>
                  <a:lnTo>
                    <a:pt x="11818" y="355"/>
                  </a:lnTo>
                  <a:lnTo>
                    <a:pt x="11781" y="318"/>
                  </a:lnTo>
                  <a:lnTo>
                    <a:pt x="11734" y="290"/>
                  </a:lnTo>
                  <a:lnTo>
                    <a:pt x="11697" y="262"/>
                  </a:lnTo>
                  <a:lnTo>
                    <a:pt x="11650" y="243"/>
                  </a:lnTo>
                  <a:lnTo>
                    <a:pt x="11548" y="243"/>
                  </a:lnTo>
                  <a:lnTo>
                    <a:pt x="11492" y="253"/>
                  </a:lnTo>
                  <a:lnTo>
                    <a:pt x="11445" y="271"/>
                  </a:lnTo>
                  <a:lnTo>
                    <a:pt x="11333" y="318"/>
                  </a:lnTo>
                  <a:lnTo>
                    <a:pt x="11221" y="374"/>
                  </a:lnTo>
                  <a:lnTo>
                    <a:pt x="11110" y="430"/>
                  </a:lnTo>
                  <a:lnTo>
                    <a:pt x="10998" y="486"/>
                  </a:lnTo>
                  <a:lnTo>
                    <a:pt x="10942" y="504"/>
                  </a:lnTo>
                  <a:lnTo>
                    <a:pt x="10895" y="513"/>
                  </a:lnTo>
                  <a:lnTo>
                    <a:pt x="10839" y="523"/>
                  </a:lnTo>
                  <a:lnTo>
                    <a:pt x="10793" y="513"/>
                  </a:lnTo>
                  <a:lnTo>
                    <a:pt x="10746" y="504"/>
                  </a:lnTo>
                  <a:lnTo>
                    <a:pt x="10700" y="486"/>
                  </a:lnTo>
                  <a:lnTo>
                    <a:pt x="10653" y="458"/>
                  </a:lnTo>
                  <a:lnTo>
                    <a:pt x="10606" y="420"/>
                  </a:lnTo>
                  <a:lnTo>
                    <a:pt x="10513" y="346"/>
                  </a:lnTo>
                  <a:lnTo>
                    <a:pt x="10429" y="253"/>
                  </a:lnTo>
                  <a:lnTo>
                    <a:pt x="10336" y="159"/>
                  </a:lnTo>
                  <a:lnTo>
                    <a:pt x="10252" y="85"/>
                  </a:lnTo>
                  <a:lnTo>
                    <a:pt x="10206" y="48"/>
                  </a:lnTo>
                  <a:lnTo>
                    <a:pt x="10159" y="29"/>
                  </a:lnTo>
                  <a:lnTo>
                    <a:pt x="10103" y="10"/>
                  </a:lnTo>
                  <a:lnTo>
                    <a:pt x="10057" y="1"/>
                  </a:lnTo>
                  <a:lnTo>
                    <a:pt x="10010" y="1"/>
                  </a:lnTo>
                  <a:lnTo>
                    <a:pt x="9963" y="10"/>
                  </a:lnTo>
                  <a:lnTo>
                    <a:pt x="9907" y="29"/>
                  </a:lnTo>
                  <a:lnTo>
                    <a:pt x="9861" y="57"/>
                  </a:lnTo>
                  <a:lnTo>
                    <a:pt x="9758" y="122"/>
                  </a:lnTo>
                  <a:lnTo>
                    <a:pt x="9656" y="197"/>
                  </a:lnTo>
                  <a:lnTo>
                    <a:pt x="9563" y="271"/>
                  </a:lnTo>
                  <a:lnTo>
                    <a:pt x="9460" y="336"/>
                  </a:lnTo>
                  <a:lnTo>
                    <a:pt x="9404" y="364"/>
                  </a:lnTo>
                  <a:lnTo>
                    <a:pt x="9358" y="383"/>
                  </a:lnTo>
                  <a:lnTo>
                    <a:pt x="9302" y="392"/>
                  </a:lnTo>
                  <a:lnTo>
                    <a:pt x="9255" y="402"/>
                  </a:lnTo>
                  <a:lnTo>
                    <a:pt x="9208" y="392"/>
                  </a:lnTo>
                  <a:lnTo>
                    <a:pt x="9153" y="383"/>
                  </a:lnTo>
                  <a:lnTo>
                    <a:pt x="9106" y="364"/>
                  </a:lnTo>
                  <a:lnTo>
                    <a:pt x="9059" y="336"/>
                  </a:lnTo>
                  <a:lnTo>
                    <a:pt x="8957" y="271"/>
                  </a:lnTo>
                  <a:lnTo>
                    <a:pt x="8854" y="197"/>
                  </a:lnTo>
                  <a:lnTo>
                    <a:pt x="8752" y="122"/>
                  </a:lnTo>
                  <a:lnTo>
                    <a:pt x="8649" y="57"/>
                  </a:lnTo>
                  <a:lnTo>
                    <a:pt x="8603" y="29"/>
                  </a:lnTo>
                  <a:lnTo>
                    <a:pt x="8556" y="10"/>
                  </a:lnTo>
                  <a:lnTo>
                    <a:pt x="850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7"/>
            <p:cNvSpPr/>
            <p:nvPr/>
          </p:nvSpPr>
          <p:spPr>
            <a:xfrm>
              <a:off x="5338582" y="3622536"/>
              <a:ext cx="116388" cy="150790"/>
            </a:xfrm>
            <a:custGeom>
              <a:rect b="b" l="l" r="r" t="t"/>
              <a:pathLst>
                <a:path extrusionOk="0" h="7149" w="5518">
                  <a:moveTo>
                    <a:pt x="765" y="1"/>
                  </a:moveTo>
                  <a:lnTo>
                    <a:pt x="719" y="10"/>
                  </a:lnTo>
                  <a:lnTo>
                    <a:pt x="672" y="20"/>
                  </a:lnTo>
                  <a:lnTo>
                    <a:pt x="635" y="38"/>
                  </a:lnTo>
                  <a:lnTo>
                    <a:pt x="588" y="66"/>
                  </a:lnTo>
                  <a:lnTo>
                    <a:pt x="551" y="94"/>
                  </a:lnTo>
                  <a:lnTo>
                    <a:pt x="514" y="141"/>
                  </a:lnTo>
                  <a:lnTo>
                    <a:pt x="476" y="187"/>
                  </a:lnTo>
                  <a:lnTo>
                    <a:pt x="439" y="243"/>
                  </a:lnTo>
                  <a:lnTo>
                    <a:pt x="402" y="309"/>
                  </a:lnTo>
                  <a:lnTo>
                    <a:pt x="336" y="467"/>
                  </a:lnTo>
                  <a:lnTo>
                    <a:pt x="271" y="663"/>
                  </a:lnTo>
                  <a:lnTo>
                    <a:pt x="215" y="905"/>
                  </a:lnTo>
                  <a:lnTo>
                    <a:pt x="169" y="1194"/>
                  </a:lnTo>
                  <a:lnTo>
                    <a:pt x="131" y="1529"/>
                  </a:lnTo>
                  <a:lnTo>
                    <a:pt x="94" y="1911"/>
                  </a:lnTo>
                  <a:lnTo>
                    <a:pt x="57" y="2349"/>
                  </a:lnTo>
                  <a:lnTo>
                    <a:pt x="38" y="2843"/>
                  </a:lnTo>
                  <a:lnTo>
                    <a:pt x="20" y="3403"/>
                  </a:lnTo>
                  <a:lnTo>
                    <a:pt x="10" y="4018"/>
                  </a:lnTo>
                  <a:lnTo>
                    <a:pt x="1" y="4698"/>
                  </a:lnTo>
                  <a:lnTo>
                    <a:pt x="10" y="4940"/>
                  </a:lnTo>
                  <a:lnTo>
                    <a:pt x="20" y="5164"/>
                  </a:lnTo>
                  <a:lnTo>
                    <a:pt x="38" y="5378"/>
                  </a:lnTo>
                  <a:lnTo>
                    <a:pt x="57" y="5574"/>
                  </a:lnTo>
                  <a:lnTo>
                    <a:pt x="94" y="5751"/>
                  </a:lnTo>
                  <a:lnTo>
                    <a:pt x="131" y="5919"/>
                  </a:lnTo>
                  <a:lnTo>
                    <a:pt x="169" y="6068"/>
                  </a:lnTo>
                  <a:lnTo>
                    <a:pt x="215" y="6208"/>
                  </a:lnTo>
                  <a:lnTo>
                    <a:pt x="271" y="6338"/>
                  </a:lnTo>
                  <a:lnTo>
                    <a:pt x="336" y="6450"/>
                  </a:lnTo>
                  <a:lnTo>
                    <a:pt x="402" y="6552"/>
                  </a:lnTo>
                  <a:lnTo>
                    <a:pt x="476" y="6646"/>
                  </a:lnTo>
                  <a:lnTo>
                    <a:pt x="551" y="6730"/>
                  </a:lnTo>
                  <a:lnTo>
                    <a:pt x="635" y="6804"/>
                  </a:lnTo>
                  <a:lnTo>
                    <a:pt x="719" y="6869"/>
                  </a:lnTo>
                  <a:lnTo>
                    <a:pt x="812" y="6925"/>
                  </a:lnTo>
                  <a:lnTo>
                    <a:pt x="905" y="6972"/>
                  </a:lnTo>
                  <a:lnTo>
                    <a:pt x="1007" y="7009"/>
                  </a:lnTo>
                  <a:lnTo>
                    <a:pt x="1110" y="7046"/>
                  </a:lnTo>
                  <a:lnTo>
                    <a:pt x="1222" y="7074"/>
                  </a:lnTo>
                  <a:lnTo>
                    <a:pt x="1334" y="7093"/>
                  </a:lnTo>
                  <a:lnTo>
                    <a:pt x="1445" y="7112"/>
                  </a:lnTo>
                  <a:lnTo>
                    <a:pt x="1688" y="7140"/>
                  </a:lnTo>
                  <a:lnTo>
                    <a:pt x="1939" y="7149"/>
                  </a:lnTo>
                  <a:lnTo>
                    <a:pt x="2210" y="7149"/>
                  </a:lnTo>
                  <a:lnTo>
                    <a:pt x="2759" y="7140"/>
                  </a:lnTo>
                  <a:lnTo>
                    <a:pt x="3319" y="7149"/>
                  </a:lnTo>
                  <a:lnTo>
                    <a:pt x="3580" y="7149"/>
                  </a:lnTo>
                  <a:lnTo>
                    <a:pt x="3831" y="7140"/>
                  </a:lnTo>
                  <a:lnTo>
                    <a:pt x="4074" y="7112"/>
                  </a:lnTo>
                  <a:lnTo>
                    <a:pt x="4195" y="7093"/>
                  </a:lnTo>
                  <a:lnTo>
                    <a:pt x="4306" y="7074"/>
                  </a:lnTo>
                  <a:lnTo>
                    <a:pt x="4409" y="7046"/>
                  </a:lnTo>
                  <a:lnTo>
                    <a:pt x="4512" y="7009"/>
                  </a:lnTo>
                  <a:lnTo>
                    <a:pt x="4614" y="6972"/>
                  </a:lnTo>
                  <a:lnTo>
                    <a:pt x="4707" y="6925"/>
                  </a:lnTo>
                  <a:lnTo>
                    <a:pt x="4800" y="6869"/>
                  </a:lnTo>
                  <a:lnTo>
                    <a:pt x="4884" y="6804"/>
                  </a:lnTo>
                  <a:lnTo>
                    <a:pt x="4968" y="6730"/>
                  </a:lnTo>
                  <a:lnTo>
                    <a:pt x="5052" y="6646"/>
                  </a:lnTo>
                  <a:lnTo>
                    <a:pt x="5117" y="6552"/>
                  </a:lnTo>
                  <a:lnTo>
                    <a:pt x="5183" y="6450"/>
                  </a:lnTo>
                  <a:lnTo>
                    <a:pt x="5248" y="6338"/>
                  </a:lnTo>
                  <a:lnTo>
                    <a:pt x="5304" y="6208"/>
                  </a:lnTo>
                  <a:lnTo>
                    <a:pt x="5350" y="6068"/>
                  </a:lnTo>
                  <a:lnTo>
                    <a:pt x="5397" y="5919"/>
                  </a:lnTo>
                  <a:lnTo>
                    <a:pt x="5434" y="5751"/>
                  </a:lnTo>
                  <a:lnTo>
                    <a:pt x="5462" y="5574"/>
                  </a:lnTo>
                  <a:lnTo>
                    <a:pt x="5490" y="5378"/>
                  </a:lnTo>
                  <a:lnTo>
                    <a:pt x="5509" y="5164"/>
                  </a:lnTo>
                  <a:lnTo>
                    <a:pt x="5518" y="4940"/>
                  </a:lnTo>
                  <a:lnTo>
                    <a:pt x="5518" y="4698"/>
                  </a:lnTo>
                  <a:lnTo>
                    <a:pt x="5518" y="4064"/>
                  </a:lnTo>
                  <a:lnTo>
                    <a:pt x="5509" y="3486"/>
                  </a:lnTo>
                  <a:lnTo>
                    <a:pt x="5490" y="2965"/>
                  </a:lnTo>
                  <a:lnTo>
                    <a:pt x="5462" y="2489"/>
                  </a:lnTo>
                  <a:lnTo>
                    <a:pt x="5434" y="2079"/>
                  </a:lnTo>
                  <a:lnTo>
                    <a:pt x="5397" y="1706"/>
                  </a:lnTo>
                  <a:lnTo>
                    <a:pt x="5350" y="1390"/>
                  </a:lnTo>
                  <a:lnTo>
                    <a:pt x="5304" y="1119"/>
                  </a:lnTo>
                  <a:lnTo>
                    <a:pt x="5248" y="877"/>
                  </a:lnTo>
                  <a:lnTo>
                    <a:pt x="5183" y="691"/>
                  </a:lnTo>
                  <a:lnTo>
                    <a:pt x="5117" y="532"/>
                  </a:lnTo>
                  <a:lnTo>
                    <a:pt x="5052" y="402"/>
                  </a:lnTo>
                  <a:lnTo>
                    <a:pt x="5005" y="355"/>
                  </a:lnTo>
                  <a:lnTo>
                    <a:pt x="4968" y="309"/>
                  </a:lnTo>
                  <a:lnTo>
                    <a:pt x="4931" y="271"/>
                  </a:lnTo>
                  <a:lnTo>
                    <a:pt x="4884" y="243"/>
                  </a:lnTo>
                  <a:lnTo>
                    <a:pt x="4847" y="225"/>
                  </a:lnTo>
                  <a:lnTo>
                    <a:pt x="4800" y="206"/>
                  </a:lnTo>
                  <a:lnTo>
                    <a:pt x="4754" y="197"/>
                  </a:lnTo>
                  <a:lnTo>
                    <a:pt x="4707" y="187"/>
                  </a:lnTo>
                  <a:lnTo>
                    <a:pt x="4614" y="197"/>
                  </a:lnTo>
                  <a:lnTo>
                    <a:pt x="4512" y="215"/>
                  </a:lnTo>
                  <a:lnTo>
                    <a:pt x="4409" y="262"/>
                  </a:lnTo>
                  <a:lnTo>
                    <a:pt x="4306" y="309"/>
                  </a:lnTo>
                  <a:lnTo>
                    <a:pt x="4195" y="374"/>
                  </a:lnTo>
                  <a:lnTo>
                    <a:pt x="4074" y="448"/>
                  </a:lnTo>
                  <a:lnTo>
                    <a:pt x="3831" y="607"/>
                  </a:lnTo>
                  <a:lnTo>
                    <a:pt x="3580" y="765"/>
                  </a:lnTo>
                  <a:lnTo>
                    <a:pt x="3449" y="830"/>
                  </a:lnTo>
                  <a:lnTo>
                    <a:pt x="3319" y="896"/>
                  </a:lnTo>
                  <a:lnTo>
                    <a:pt x="3179" y="952"/>
                  </a:lnTo>
                  <a:lnTo>
                    <a:pt x="3039" y="998"/>
                  </a:lnTo>
                  <a:lnTo>
                    <a:pt x="2899" y="1026"/>
                  </a:lnTo>
                  <a:lnTo>
                    <a:pt x="2759" y="1035"/>
                  </a:lnTo>
                  <a:lnTo>
                    <a:pt x="2620" y="1026"/>
                  </a:lnTo>
                  <a:lnTo>
                    <a:pt x="2480" y="989"/>
                  </a:lnTo>
                  <a:lnTo>
                    <a:pt x="2340" y="942"/>
                  </a:lnTo>
                  <a:lnTo>
                    <a:pt x="2210" y="877"/>
                  </a:lnTo>
                  <a:lnTo>
                    <a:pt x="2070" y="802"/>
                  </a:lnTo>
                  <a:lnTo>
                    <a:pt x="1939" y="719"/>
                  </a:lnTo>
                  <a:lnTo>
                    <a:pt x="1688" y="532"/>
                  </a:lnTo>
                  <a:lnTo>
                    <a:pt x="1445" y="346"/>
                  </a:lnTo>
                  <a:lnTo>
                    <a:pt x="1222" y="178"/>
                  </a:lnTo>
                  <a:lnTo>
                    <a:pt x="1110" y="113"/>
                  </a:lnTo>
                  <a:lnTo>
                    <a:pt x="1007" y="57"/>
                  </a:lnTo>
                  <a:lnTo>
                    <a:pt x="905" y="20"/>
                  </a:lnTo>
                  <a:lnTo>
                    <a:pt x="812" y="10"/>
                  </a:lnTo>
                  <a:lnTo>
                    <a:pt x="765"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7"/>
            <p:cNvSpPr/>
            <p:nvPr/>
          </p:nvSpPr>
          <p:spPr>
            <a:xfrm>
              <a:off x="5338793" y="3622536"/>
              <a:ext cx="115017" cy="91837"/>
            </a:xfrm>
            <a:custGeom>
              <a:rect b="b" l="l" r="r" t="t"/>
              <a:pathLst>
                <a:path extrusionOk="0" h="4354" w="5453">
                  <a:moveTo>
                    <a:pt x="755" y="1"/>
                  </a:moveTo>
                  <a:lnTo>
                    <a:pt x="718" y="10"/>
                  </a:lnTo>
                  <a:lnTo>
                    <a:pt x="671" y="20"/>
                  </a:lnTo>
                  <a:lnTo>
                    <a:pt x="634" y="38"/>
                  </a:lnTo>
                  <a:lnTo>
                    <a:pt x="587" y="57"/>
                  </a:lnTo>
                  <a:lnTo>
                    <a:pt x="550" y="94"/>
                  </a:lnTo>
                  <a:lnTo>
                    <a:pt x="513" y="131"/>
                  </a:lnTo>
                  <a:lnTo>
                    <a:pt x="476" y="169"/>
                  </a:lnTo>
                  <a:lnTo>
                    <a:pt x="438" y="225"/>
                  </a:lnTo>
                  <a:lnTo>
                    <a:pt x="373" y="355"/>
                  </a:lnTo>
                  <a:lnTo>
                    <a:pt x="308" y="523"/>
                  </a:lnTo>
                  <a:lnTo>
                    <a:pt x="252" y="719"/>
                  </a:lnTo>
                  <a:lnTo>
                    <a:pt x="196" y="961"/>
                  </a:lnTo>
                  <a:lnTo>
                    <a:pt x="149" y="1250"/>
                  </a:lnTo>
                  <a:lnTo>
                    <a:pt x="112" y="1576"/>
                  </a:lnTo>
                  <a:lnTo>
                    <a:pt x="75" y="1958"/>
                  </a:lnTo>
                  <a:lnTo>
                    <a:pt x="47" y="2387"/>
                  </a:lnTo>
                  <a:lnTo>
                    <a:pt x="28" y="2871"/>
                  </a:lnTo>
                  <a:lnTo>
                    <a:pt x="10" y="3412"/>
                  </a:lnTo>
                  <a:lnTo>
                    <a:pt x="0" y="4008"/>
                  </a:lnTo>
                  <a:lnTo>
                    <a:pt x="215" y="4092"/>
                  </a:lnTo>
                  <a:lnTo>
                    <a:pt x="429" y="4157"/>
                  </a:lnTo>
                  <a:lnTo>
                    <a:pt x="643" y="4213"/>
                  </a:lnTo>
                  <a:lnTo>
                    <a:pt x="858" y="4269"/>
                  </a:lnTo>
                  <a:lnTo>
                    <a:pt x="1063" y="4307"/>
                  </a:lnTo>
                  <a:lnTo>
                    <a:pt x="1268" y="4334"/>
                  </a:lnTo>
                  <a:lnTo>
                    <a:pt x="1463" y="4344"/>
                  </a:lnTo>
                  <a:lnTo>
                    <a:pt x="1668" y="4353"/>
                  </a:lnTo>
                  <a:lnTo>
                    <a:pt x="1855" y="4353"/>
                  </a:lnTo>
                  <a:lnTo>
                    <a:pt x="2051" y="4344"/>
                  </a:lnTo>
                  <a:lnTo>
                    <a:pt x="2237" y="4325"/>
                  </a:lnTo>
                  <a:lnTo>
                    <a:pt x="2423" y="4297"/>
                  </a:lnTo>
                  <a:lnTo>
                    <a:pt x="2610" y="4260"/>
                  </a:lnTo>
                  <a:lnTo>
                    <a:pt x="2787" y="4213"/>
                  </a:lnTo>
                  <a:lnTo>
                    <a:pt x="2955" y="4167"/>
                  </a:lnTo>
                  <a:lnTo>
                    <a:pt x="3132" y="4111"/>
                  </a:lnTo>
                  <a:lnTo>
                    <a:pt x="3299" y="4046"/>
                  </a:lnTo>
                  <a:lnTo>
                    <a:pt x="3467" y="3971"/>
                  </a:lnTo>
                  <a:lnTo>
                    <a:pt x="3625" y="3896"/>
                  </a:lnTo>
                  <a:lnTo>
                    <a:pt x="3784" y="3813"/>
                  </a:lnTo>
                  <a:lnTo>
                    <a:pt x="3942" y="3719"/>
                  </a:lnTo>
                  <a:lnTo>
                    <a:pt x="4101" y="3626"/>
                  </a:lnTo>
                  <a:lnTo>
                    <a:pt x="4250" y="3533"/>
                  </a:lnTo>
                  <a:lnTo>
                    <a:pt x="4399" y="3430"/>
                  </a:lnTo>
                  <a:lnTo>
                    <a:pt x="4679" y="3207"/>
                  </a:lnTo>
                  <a:lnTo>
                    <a:pt x="4949" y="2974"/>
                  </a:lnTo>
                  <a:lnTo>
                    <a:pt x="5210" y="2722"/>
                  </a:lnTo>
                  <a:lnTo>
                    <a:pt x="5452" y="2471"/>
                  </a:lnTo>
                  <a:lnTo>
                    <a:pt x="5424" y="2107"/>
                  </a:lnTo>
                  <a:lnTo>
                    <a:pt x="5396" y="1781"/>
                  </a:lnTo>
                  <a:lnTo>
                    <a:pt x="5359" y="1492"/>
                  </a:lnTo>
                  <a:lnTo>
                    <a:pt x="5312" y="1240"/>
                  </a:lnTo>
                  <a:lnTo>
                    <a:pt x="5266" y="1017"/>
                  </a:lnTo>
                  <a:lnTo>
                    <a:pt x="5219" y="821"/>
                  </a:lnTo>
                  <a:lnTo>
                    <a:pt x="5163" y="663"/>
                  </a:lnTo>
                  <a:lnTo>
                    <a:pt x="5107" y="523"/>
                  </a:lnTo>
                  <a:lnTo>
                    <a:pt x="5042" y="411"/>
                  </a:lnTo>
                  <a:lnTo>
                    <a:pt x="4977" y="327"/>
                  </a:lnTo>
                  <a:lnTo>
                    <a:pt x="4912" y="262"/>
                  </a:lnTo>
                  <a:lnTo>
                    <a:pt x="4837" y="225"/>
                  </a:lnTo>
                  <a:lnTo>
                    <a:pt x="4753" y="197"/>
                  </a:lnTo>
                  <a:lnTo>
                    <a:pt x="4679" y="187"/>
                  </a:lnTo>
                  <a:lnTo>
                    <a:pt x="4585" y="197"/>
                  </a:lnTo>
                  <a:lnTo>
                    <a:pt x="4502" y="225"/>
                  </a:lnTo>
                  <a:lnTo>
                    <a:pt x="4408" y="253"/>
                  </a:lnTo>
                  <a:lnTo>
                    <a:pt x="4315" y="299"/>
                  </a:lnTo>
                  <a:lnTo>
                    <a:pt x="4119" y="411"/>
                  </a:lnTo>
                  <a:lnTo>
                    <a:pt x="3700" y="681"/>
                  </a:lnTo>
                  <a:lnTo>
                    <a:pt x="3467" y="821"/>
                  </a:lnTo>
                  <a:lnTo>
                    <a:pt x="3355" y="877"/>
                  </a:lnTo>
                  <a:lnTo>
                    <a:pt x="3234" y="933"/>
                  </a:lnTo>
                  <a:lnTo>
                    <a:pt x="3122" y="970"/>
                  </a:lnTo>
                  <a:lnTo>
                    <a:pt x="3001" y="1007"/>
                  </a:lnTo>
                  <a:lnTo>
                    <a:pt x="2871" y="1026"/>
                  </a:lnTo>
                  <a:lnTo>
                    <a:pt x="2749" y="1035"/>
                  </a:lnTo>
                  <a:lnTo>
                    <a:pt x="2610" y="1026"/>
                  </a:lnTo>
                  <a:lnTo>
                    <a:pt x="2479" y="998"/>
                  </a:lnTo>
                  <a:lnTo>
                    <a:pt x="2339" y="952"/>
                  </a:lnTo>
                  <a:lnTo>
                    <a:pt x="2209" y="886"/>
                  </a:lnTo>
                  <a:lnTo>
                    <a:pt x="2078" y="812"/>
                  </a:lnTo>
                  <a:lnTo>
                    <a:pt x="1957" y="737"/>
                  </a:lnTo>
                  <a:lnTo>
                    <a:pt x="1706" y="560"/>
                  </a:lnTo>
                  <a:lnTo>
                    <a:pt x="1473" y="374"/>
                  </a:lnTo>
                  <a:lnTo>
                    <a:pt x="1249" y="215"/>
                  </a:lnTo>
                  <a:lnTo>
                    <a:pt x="1147" y="141"/>
                  </a:lnTo>
                  <a:lnTo>
                    <a:pt x="1044" y="85"/>
                  </a:lnTo>
                  <a:lnTo>
                    <a:pt x="942" y="38"/>
                  </a:lnTo>
                  <a:lnTo>
                    <a:pt x="848" y="10"/>
                  </a:lnTo>
                  <a:lnTo>
                    <a:pt x="755"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7"/>
            <p:cNvSpPr/>
            <p:nvPr/>
          </p:nvSpPr>
          <p:spPr>
            <a:xfrm>
              <a:off x="5282961" y="3366030"/>
              <a:ext cx="230393" cy="317864"/>
            </a:xfrm>
            <a:custGeom>
              <a:rect b="b" l="l" r="r" t="t"/>
              <a:pathLst>
                <a:path extrusionOk="0" h="15070" w="10923">
                  <a:moveTo>
                    <a:pt x="4260" y="0"/>
                  </a:moveTo>
                  <a:lnTo>
                    <a:pt x="4036" y="10"/>
                  </a:lnTo>
                  <a:lnTo>
                    <a:pt x="3822" y="19"/>
                  </a:lnTo>
                  <a:lnTo>
                    <a:pt x="3607" y="47"/>
                  </a:lnTo>
                  <a:lnTo>
                    <a:pt x="3402" y="84"/>
                  </a:lnTo>
                  <a:lnTo>
                    <a:pt x="3197" y="131"/>
                  </a:lnTo>
                  <a:lnTo>
                    <a:pt x="2992" y="196"/>
                  </a:lnTo>
                  <a:lnTo>
                    <a:pt x="2796" y="261"/>
                  </a:lnTo>
                  <a:lnTo>
                    <a:pt x="2601" y="336"/>
                  </a:lnTo>
                  <a:lnTo>
                    <a:pt x="2414" y="420"/>
                  </a:lnTo>
                  <a:lnTo>
                    <a:pt x="2228" y="513"/>
                  </a:lnTo>
                  <a:lnTo>
                    <a:pt x="2051" y="615"/>
                  </a:lnTo>
                  <a:lnTo>
                    <a:pt x="1883" y="727"/>
                  </a:lnTo>
                  <a:lnTo>
                    <a:pt x="1715" y="848"/>
                  </a:lnTo>
                  <a:lnTo>
                    <a:pt x="1548" y="979"/>
                  </a:lnTo>
                  <a:lnTo>
                    <a:pt x="1398" y="1109"/>
                  </a:lnTo>
                  <a:lnTo>
                    <a:pt x="1249" y="1249"/>
                  </a:lnTo>
                  <a:lnTo>
                    <a:pt x="1110" y="1398"/>
                  </a:lnTo>
                  <a:lnTo>
                    <a:pt x="970" y="1557"/>
                  </a:lnTo>
                  <a:lnTo>
                    <a:pt x="849" y="1715"/>
                  </a:lnTo>
                  <a:lnTo>
                    <a:pt x="727" y="1883"/>
                  </a:lnTo>
                  <a:lnTo>
                    <a:pt x="616" y="2051"/>
                  </a:lnTo>
                  <a:lnTo>
                    <a:pt x="513" y="2237"/>
                  </a:lnTo>
                  <a:lnTo>
                    <a:pt x="420" y="2414"/>
                  </a:lnTo>
                  <a:lnTo>
                    <a:pt x="336" y="2600"/>
                  </a:lnTo>
                  <a:lnTo>
                    <a:pt x="262" y="2796"/>
                  </a:lnTo>
                  <a:lnTo>
                    <a:pt x="187" y="2992"/>
                  </a:lnTo>
                  <a:lnTo>
                    <a:pt x="131" y="3197"/>
                  </a:lnTo>
                  <a:lnTo>
                    <a:pt x="84" y="3402"/>
                  </a:lnTo>
                  <a:lnTo>
                    <a:pt x="47" y="3616"/>
                  </a:lnTo>
                  <a:lnTo>
                    <a:pt x="19" y="3821"/>
                  </a:lnTo>
                  <a:lnTo>
                    <a:pt x="1" y="4036"/>
                  </a:lnTo>
                  <a:lnTo>
                    <a:pt x="1" y="4259"/>
                  </a:lnTo>
                  <a:lnTo>
                    <a:pt x="1" y="9609"/>
                  </a:lnTo>
                  <a:lnTo>
                    <a:pt x="10" y="9888"/>
                  </a:lnTo>
                  <a:lnTo>
                    <a:pt x="29" y="10168"/>
                  </a:lnTo>
                  <a:lnTo>
                    <a:pt x="66" y="10438"/>
                  </a:lnTo>
                  <a:lnTo>
                    <a:pt x="112" y="10708"/>
                  </a:lnTo>
                  <a:lnTo>
                    <a:pt x="168" y="10969"/>
                  </a:lnTo>
                  <a:lnTo>
                    <a:pt x="243" y="11230"/>
                  </a:lnTo>
                  <a:lnTo>
                    <a:pt x="336" y="11482"/>
                  </a:lnTo>
                  <a:lnTo>
                    <a:pt x="429" y="11733"/>
                  </a:lnTo>
                  <a:lnTo>
                    <a:pt x="541" y="11976"/>
                  </a:lnTo>
                  <a:lnTo>
                    <a:pt x="662" y="12209"/>
                  </a:lnTo>
                  <a:lnTo>
                    <a:pt x="793" y="12442"/>
                  </a:lnTo>
                  <a:lnTo>
                    <a:pt x="933" y="12656"/>
                  </a:lnTo>
                  <a:lnTo>
                    <a:pt x="1091" y="12870"/>
                  </a:lnTo>
                  <a:lnTo>
                    <a:pt x="1249" y="13075"/>
                  </a:lnTo>
                  <a:lnTo>
                    <a:pt x="1426" y="13280"/>
                  </a:lnTo>
                  <a:lnTo>
                    <a:pt x="1603" y="13467"/>
                  </a:lnTo>
                  <a:lnTo>
                    <a:pt x="1790" y="13653"/>
                  </a:lnTo>
                  <a:lnTo>
                    <a:pt x="1995" y="13821"/>
                  </a:lnTo>
                  <a:lnTo>
                    <a:pt x="2200" y="13989"/>
                  </a:lnTo>
                  <a:lnTo>
                    <a:pt x="2414" y="14138"/>
                  </a:lnTo>
                  <a:lnTo>
                    <a:pt x="2638" y="14277"/>
                  </a:lnTo>
                  <a:lnTo>
                    <a:pt x="2862" y="14408"/>
                  </a:lnTo>
                  <a:lnTo>
                    <a:pt x="3104" y="14529"/>
                  </a:lnTo>
                  <a:lnTo>
                    <a:pt x="3337" y="14641"/>
                  </a:lnTo>
                  <a:lnTo>
                    <a:pt x="3589" y="14743"/>
                  </a:lnTo>
                  <a:lnTo>
                    <a:pt x="3840" y="14827"/>
                  </a:lnTo>
                  <a:lnTo>
                    <a:pt x="4101" y="14902"/>
                  </a:lnTo>
                  <a:lnTo>
                    <a:pt x="4362" y="14958"/>
                  </a:lnTo>
                  <a:lnTo>
                    <a:pt x="4632" y="15014"/>
                  </a:lnTo>
                  <a:lnTo>
                    <a:pt x="4903" y="15042"/>
                  </a:lnTo>
                  <a:lnTo>
                    <a:pt x="5182" y="15070"/>
                  </a:lnTo>
                  <a:lnTo>
                    <a:pt x="5741" y="15070"/>
                  </a:lnTo>
                  <a:lnTo>
                    <a:pt x="6021" y="15042"/>
                  </a:lnTo>
                  <a:lnTo>
                    <a:pt x="6291" y="15014"/>
                  </a:lnTo>
                  <a:lnTo>
                    <a:pt x="6561" y="14958"/>
                  </a:lnTo>
                  <a:lnTo>
                    <a:pt x="6822" y="14902"/>
                  </a:lnTo>
                  <a:lnTo>
                    <a:pt x="7083" y="14827"/>
                  </a:lnTo>
                  <a:lnTo>
                    <a:pt x="7335" y="14743"/>
                  </a:lnTo>
                  <a:lnTo>
                    <a:pt x="7587" y="14641"/>
                  </a:lnTo>
                  <a:lnTo>
                    <a:pt x="7829" y="14529"/>
                  </a:lnTo>
                  <a:lnTo>
                    <a:pt x="8062" y="14408"/>
                  </a:lnTo>
                  <a:lnTo>
                    <a:pt x="8295" y="14277"/>
                  </a:lnTo>
                  <a:lnTo>
                    <a:pt x="8509" y="14138"/>
                  </a:lnTo>
                  <a:lnTo>
                    <a:pt x="8723" y="13989"/>
                  </a:lnTo>
                  <a:lnTo>
                    <a:pt x="8929" y="13821"/>
                  </a:lnTo>
                  <a:lnTo>
                    <a:pt x="9134" y="13653"/>
                  </a:lnTo>
                  <a:lnTo>
                    <a:pt x="9320" y="13467"/>
                  </a:lnTo>
                  <a:lnTo>
                    <a:pt x="9506" y="13280"/>
                  </a:lnTo>
                  <a:lnTo>
                    <a:pt x="9674" y="13075"/>
                  </a:lnTo>
                  <a:lnTo>
                    <a:pt x="9842" y="12870"/>
                  </a:lnTo>
                  <a:lnTo>
                    <a:pt x="9991" y="12656"/>
                  </a:lnTo>
                  <a:lnTo>
                    <a:pt x="10131" y="12442"/>
                  </a:lnTo>
                  <a:lnTo>
                    <a:pt x="10261" y="12209"/>
                  </a:lnTo>
                  <a:lnTo>
                    <a:pt x="10382" y="11976"/>
                  </a:lnTo>
                  <a:lnTo>
                    <a:pt x="10494" y="11733"/>
                  </a:lnTo>
                  <a:lnTo>
                    <a:pt x="10597" y="11482"/>
                  </a:lnTo>
                  <a:lnTo>
                    <a:pt x="10681" y="11230"/>
                  </a:lnTo>
                  <a:lnTo>
                    <a:pt x="10755" y="10969"/>
                  </a:lnTo>
                  <a:lnTo>
                    <a:pt x="10811" y="10708"/>
                  </a:lnTo>
                  <a:lnTo>
                    <a:pt x="10867" y="10438"/>
                  </a:lnTo>
                  <a:lnTo>
                    <a:pt x="10895" y="10168"/>
                  </a:lnTo>
                  <a:lnTo>
                    <a:pt x="10923" y="9888"/>
                  </a:lnTo>
                  <a:lnTo>
                    <a:pt x="10923" y="9609"/>
                  </a:lnTo>
                  <a:lnTo>
                    <a:pt x="10923" y="3914"/>
                  </a:lnTo>
                  <a:lnTo>
                    <a:pt x="10923" y="3709"/>
                  </a:lnTo>
                  <a:lnTo>
                    <a:pt x="10904" y="3514"/>
                  </a:lnTo>
                  <a:lnTo>
                    <a:pt x="10886" y="3318"/>
                  </a:lnTo>
                  <a:lnTo>
                    <a:pt x="10848" y="3132"/>
                  </a:lnTo>
                  <a:lnTo>
                    <a:pt x="10802" y="2936"/>
                  </a:lnTo>
                  <a:lnTo>
                    <a:pt x="10746" y="2750"/>
                  </a:lnTo>
                  <a:lnTo>
                    <a:pt x="10690" y="2572"/>
                  </a:lnTo>
                  <a:lnTo>
                    <a:pt x="10615" y="2395"/>
                  </a:lnTo>
                  <a:lnTo>
                    <a:pt x="10541" y="2218"/>
                  </a:lnTo>
                  <a:lnTo>
                    <a:pt x="10457" y="2051"/>
                  </a:lnTo>
                  <a:lnTo>
                    <a:pt x="10354" y="1892"/>
                  </a:lnTo>
                  <a:lnTo>
                    <a:pt x="10252" y="1734"/>
                  </a:lnTo>
                  <a:lnTo>
                    <a:pt x="10149" y="1575"/>
                  </a:lnTo>
                  <a:lnTo>
                    <a:pt x="10028" y="1426"/>
                  </a:lnTo>
                  <a:lnTo>
                    <a:pt x="9907" y="1286"/>
                  </a:lnTo>
                  <a:lnTo>
                    <a:pt x="9777" y="1147"/>
                  </a:lnTo>
                  <a:lnTo>
                    <a:pt x="9637" y="1016"/>
                  </a:lnTo>
                  <a:lnTo>
                    <a:pt x="9497" y="895"/>
                  </a:lnTo>
                  <a:lnTo>
                    <a:pt x="9348" y="783"/>
                  </a:lnTo>
                  <a:lnTo>
                    <a:pt x="9199" y="671"/>
                  </a:lnTo>
                  <a:lnTo>
                    <a:pt x="9040" y="569"/>
                  </a:lnTo>
                  <a:lnTo>
                    <a:pt x="8873" y="476"/>
                  </a:lnTo>
                  <a:lnTo>
                    <a:pt x="8705" y="392"/>
                  </a:lnTo>
                  <a:lnTo>
                    <a:pt x="8537" y="308"/>
                  </a:lnTo>
                  <a:lnTo>
                    <a:pt x="8360" y="243"/>
                  </a:lnTo>
                  <a:lnTo>
                    <a:pt x="8174" y="177"/>
                  </a:lnTo>
                  <a:lnTo>
                    <a:pt x="7987" y="121"/>
                  </a:lnTo>
                  <a:lnTo>
                    <a:pt x="7801" y="84"/>
                  </a:lnTo>
                  <a:lnTo>
                    <a:pt x="7605" y="47"/>
                  </a:lnTo>
                  <a:lnTo>
                    <a:pt x="7409" y="19"/>
                  </a:lnTo>
                  <a:lnTo>
                    <a:pt x="7214" y="10"/>
                  </a:lnTo>
                  <a:lnTo>
                    <a:pt x="7018"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7"/>
            <p:cNvSpPr/>
            <p:nvPr/>
          </p:nvSpPr>
          <p:spPr>
            <a:xfrm>
              <a:off x="5282961" y="3366030"/>
              <a:ext cx="230393" cy="137017"/>
            </a:xfrm>
            <a:custGeom>
              <a:rect b="b" l="l" r="r" t="t"/>
              <a:pathLst>
                <a:path extrusionOk="0" h="6496" w="10923">
                  <a:moveTo>
                    <a:pt x="4092" y="0"/>
                  </a:moveTo>
                  <a:lnTo>
                    <a:pt x="3933" y="10"/>
                  </a:lnTo>
                  <a:lnTo>
                    <a:pt x="3775" y="28"/>
                  </a:lnTo>
                  <a:lnTo>
                    <a:pt x="3616" y="47"/>
                  </a:lnTo>
                  <a:lnTo>
                    <a:pt x="3467" y="75"/>
                  </a:lnTo>
                  <a:lnTo>
                    <a:pt x="3309" y="112"/>
                  </a:lnTo>
                  <a:lnTo>
                    <a:pt x="3160" y="149"/>
                  </a:lnTo>
                  <a:lnTo>
                    <a:pt x="3011" y="187"/>
                  </a:lnTo>
                  <a:lnTo>
                    <a:pt x="2862" y="233"/>
                  </a:lnTo>
                  <a:lnTo>
                    <a:pt x="2722" y="289"/>
                  </a:lnTo>
                  <a:lnTo>
                    <a:pt x="2433" y="410"/>
                  </a:lnTo>
                  <a:lnTo>
                    <a:pt x="2163" y="550"/>
                  </a:lnTo>
                  <a:lnTo>
                    <a:pt x="1911" y="718"/>
                  </a:lnTo>
                  <a:lnTo>
                    <a:pt x="1883" y="820"/>
                  </a:lnTo>
                  <a:lnTo>
                    <a:pt x="1799" y="792"/>
                  </a:lnTo>
                  <a:lnTo>
                    <a:pt x="1594" y="942"/>
                  </a:lnTo>
                  <a:lnTo>
                    <a:pt x="1408" y="1109"/>
                  </a:lnTo>
                  <a:lnTo>
                    <a:pt x="1231" y="1277"/>
                  </a:lnTo>
                  <a:lnTo>
                    <a:pt x="1054" y="1463"/>
                  </a:lnTo>
                  <a:lnTo>
                    <a:pt x="895" y="1650"/>
                  </a:lnTo>
                  <a:lnTo>
                    <a:pt x="746" y="1855"/>
                  </a:lnTo>
                  <a:lnTo>
                    <a:pt x="616" y="2060"/>
                  </a:lnTo>
                  <a:lnTo>
                    <a:pt x="494" y="2284"/>
                  </a:lnTo>
                  <a:lnTo>
                    <a:pt x="383" y="2507"/>
                  </a:lnTo>
                  <a:lnTo>
                    <a:pt x="280" y="2740"/>
                  </a:lnTo>
                  <a:lnTo>
                    <a:pt x="196" y="2982"/>
                  </a:lnTo>
                  <a:lnTo>
                    <a:pt x="131" y="3225"/>
                  </a:lnTo>
                  <a:lnTo>
                    <a:pt x="75" y="3476"/>
                  </a:lnTo>
                  <a:lnTo>
                    <a:pt x="29" y="3728"/>
                  </a:lnTo>
                  <a:lnTo>
                    <a:pt x="10" y="3989"/>
                  </a:lnTo>
                  <a:lnTo>
                    <a:pt x="1" y="4259"/>
                  </a:lnTo>
                  <a:lnTo>
                    <a:pt x="1" y="6002"/>
                  </a:lnTo>
                  <a:lnTo>
                    <a:pt x="150" y="5983"/>
                  </a:lnTo>
                  <a:lnTo>
                    <a:pt x="299" y="5955"/>
                  </a:lnTo>
                  <a:lnTo>
                    <a:pt x="448" y="5909"/>
                  </a:lnTo>
                  <a:lnTo>
                    <a:pt x="578" y="5853"/>
                  </a:lnTo>
                  <a:lnTo>
                    <a:pt x="709" y="5788"/>
                  </a:lnTo>
                  <a:lnTo>
                    <a:pt x="839" y="5704"/>
                  </a:lnTo>
                  <a:lnTo>
                    <a:pt x="951" y="5620"/>
                  </a:lnTo>
                  <a:lnTo>
                    <a:pt x="1054" y="5517"/>
                  </a:lnTo>
                  <a:lnTo>
                    <a:pt x="1147" y="5406"/>
                  </a:lnTo>
                  <a:lnTo>
                    <a:pt x="1240" y="5284"/>
                  </a:lnTo>
                  <a:lnTo>
                    <a:pt x="1315" y="5163"/>
                  </a:lnTo>
                  <a:lnTo>
                    <a:pt x="1371" y="5023"/>
                  </a:lnTo>
                  <a:lnTo>
                    <a:pt x="1426" y="4884"/>
                  </a:lnTo>
                  <a:lnTo>
                    <a:pt x="1464" y="4744"/>
                  </a:lnTo>
                  <a:lnTo>
                    <a:pt x="1482" y="4585"/>
                  </a:lnTo>
                  <a:lnTo>
                    <a:pt x="1492" y="4436"/>
                  </a:lnTo>
                  <a:lnTo>
                    <a:pt x="1482" y="4287"/>
                  </a:lnTo>
                  <a:lnTo>
                    <a:pt x="1464" y="4157"/>
                  </a:lnTo>
                  <a:lnTo>
                    <a:pt x="1426" y="4017"/>
                  </a:lnTo>
                  <a:lnTo>
                    <a:pt x="1389" y="3886"/>
                  </a:lnTo>
                  <a:lnTo>
                    <a:pt x="1417" y="3896"/>
                  </a:lnTo>
                  <a:lnTo>
                    <a:pt x="1566" y="3886"/>
                  </a:lnTo>
                  <a:lnTo>
                    <a:pt x="1715" y="3868"/>
                  </a:lnTo>
                  <a:lnTo>
                    <a:pt x="1855" y="3831"/>
                  </a:lnTo>
                  <a:lnTo>
                    <a:pt x="1986" y="3784"/>
                  </a:lnTo>
                  <a:lnTo>
                    <a:pt x="2116" y="3728"/>
                  </a:lnTo>
                  <a:lnTo>
                    <a:pt x="2237" y="3663"/>
                  </a:lnTo>
                  <a:lnTo>
                    <a:pt x="2349" y="3579"/>
                  </a:lnTo>
                  <a:lnTo>
                    <a:pt x="2461" y="3495"/>
                  </a:lnTo>
                  <a:lnTo>
                    <a:pt x="2563" y="3402"/>
                  </a:lnTo>
                  <a:lnTo>
                    <a:pt x="2647" y="3290"/>
                  </a:lnTo>
                  <a:lnTo>
                    <a:pt x="2731" y="3178"/>
                  </a:lnTo>
                  <a:lnTo>
                    <a:pt x="2806" y="3057"/>
                  </a:lnTo>
                  <a:lnTo>
                    <a:pt x="2862" y="2936"/>
                  </a:lnTo>
                  <a:lnTo>
                    <a:pt x="2918" y="2796"/>
                  </a:lnTo>
                  <a:lnTo>
                    <a:pt x="2955" y="2656"/>
                  </a:lnTo>
                  <a:lnTo>
                    <a:pt x="2973" y="2517"/>
                  </a:lnTo>
                  <a:lnTo>
                    <a:pt x="3085" y="2544"/>
                  </a:lnTo>
                  <a:lnTo>
                    <a:pt x="3206" y="2572"/>
                  </a:lnTo>
                  <a:lnTo>
                    <a:pt x="3318" y="2591"/>
                  </a:lnTo>
                  <a:lnTo>
                    <a:pt x="3542" y="2591"/>
                  </a:lnTo>
                  <a:lnTo>
                    <a:pt x="3635" y="2582"/>
                  </a:lnTo>
                  <a:lnTo>
                    <a:pt x="3728" y="2572"/>
                  </a:lnTo>
                  <a:lnTo>
                    <a:pt x="3822" y="2544"/>
                  </a:lnTo>
                  <a:lnTo>
                    <a:pt x="3999" y="2498"/>
                  </a:lnTo>
                  <a:lnTo>
                    <a:pt x="4166" y="2414"/>
                  </a:lnTo>
                  <a:lnTo>
                    <a:pt x="4315" y="2321"/>
                  </a:lnTo>
                  <a:lnTo>
                    <a:pt x="4465" y="2218"/>
                  </a:lnTo>
                  <a:lnTo>
                    <a:pt x="4595" y="2088"/>
                  </a:lnTo>
                  <a:lnTo>
                    <a:pt x="4707" y="1948"/>
                  </a:lnTo>
                  <a:lnTo>
                    <a:pt x="4809" y="2023"/>
                  </a:lnTo>
                  <a:lnTo>
                    <a:pt x="4921" y="2088"/>
                  </a:lnTo>
                  <a:lnTo>
                    <a:pt x="5033" y="2153"/>
                  </a:lnTo>
                  <a:lnTo>
                    <a:pt x="5154" y="2200"/>
                  </a:lnTo>
                  <a:lnTo>
                    <a:pt x="5275" y="2237"/>
                  </a:lnTo>
                  <a:lnTo>
                    <a:pt x="5406" y="2265"/>
                  </a:lnTo>
                  <a:lnTo>
                    <a:pt x="5536" y="2284"/>
                  </a:lnTo>
                  <a:lnTo>
                    <a:pt x="5676" y="2293"/>
                  </a:lnTo>
                  <a:lnTo>
                    <a:pt x="5816" y="2284"/>
                  </a:lnTo>
                  <a:lnTo>
                    <a:pt x="5956" y="2265"/>
                  </a:lnTo>
                  <a:lnTo>
                    <a:pt x="6086" y="2228"/>
                  </a:lnTo>
                  <a:lnTo>
                    <a:pt x="6217" y="2190"/>
                  </a:lnTo>
                  <a:lnTo>
                    <a:pt x="6347" y="2134"/>
                  </a:lnTo>
                  <a:lnTo>
                    <a:pt x="6459" y="2069"/>
                  </a:lnTo>
                  <a:lnTo>
                    <a:pt x="6571" y="1995"/>
                  </a:lnTo>
                  <a:lnTo>
                    <a:pt x="6683" y="1920"/>
                  </a:lnTo>
                  <a:lnTo>
                    <a:pt x="6794" y="2032"/>
                  </a:lnTo>
                  <a:lnTo>
                    <a:pt x="6916" y="2134"/>
                  </a:lnTo>
                  <a:lnTo>
                    <a:pt x="7055" y="2228"/>
                  </a:lnTo>
                  <a:lnTo>
                    <a:pt x="7195" y="2302"/>
                  </a:lnTo>
                  <a:lnTo>
                    <a:pt x="7354" y="2358"/>
                  </a:lnTo>
                  <a:lnTo>
                    <a:pt x="7512" y="2405"/>
                  </a:lnTo>
                  <a:lnTo>
                    <a:pt x="7680" y="2433"/>
                  </a:lnTo>
                  <a:lnTo>
                    <a:pt x="7847" y="2442"/>
                  </a:lnTo>
                  <a:lnTo>
                    <a:pt x="7950" y="2433"/>
                  </a:lnTo>
                  <a:lnTo>
                    <a:pt x="8062" y="2423"/>
                  </a:lnTo>
                  <a:lnTo>
                    <a:pt x="8118" y="2582"/>
                  </a:lnTo>
                  <a:lnTo>
                    <a:pt x="8202" y="2731"/>
                  </a:lnTo>
                  <a:lnTo>
                    <a:pt x="8295" y="2861"/>
                  </a:lnTo>
                  <a:lnTo>
                    <a:pt x="8397" y="2992"/>
                  </a:lnTo>
                  <a:lnTo>
                    <a:pt x="8518" y="3113"/>
                  </a:lnTo>
                  <a:lnTo>
                    <a:pt x="8649" y="3215"/>
                  </a:lnTo>
                  <a:lnTo>
                    <a:pt x="8798" y="3299"/>
                  </a:lnTo>
                  <a:lnTo>
                    <a:pt x="8947" y="3374"/>
                  </a:lnTo>
                  <a:lnTo>
                    <a:pt x="8966" y="3467"/>
                  </a:lnTo>
                  <a:lnTo>
                    <a:pt x="8984" y="3560"/>
                  </a:lnTo>
                  <a:lnTo>
                    <a:pt x="9012" y="3644"/>
                  </a:lnTo>
                  <a:lnTo>
                    <a:pt x="9050" y="3737"/>
                  </a:lnTo>
                  <a:lnTo>
                    <a:pt x="9124" y="3896"/>
                  </a:lnTo>
                  <a:lnTo>
                    <a:pt x="9227" y="4054"/>
                  </a:lnTo>
                  <a:lnTo>
                    <a:pt x="9339" y="4194"/>
                  </a:lnTo>
                  <a:lnTo>
                    <a:pt x="9469" y="4324"/>
                  </a:lnTo>
                  <a:lnTo>
                    <a:pt x="9618" y="4436"/>
                  </a:lnTo>
                  <a:lnTo>
                    <a:pt x="9777" y="4529"/>
                  </a:lnTo>
                  <a:lnTo>
                    <a:pt x="9749" y="4632"/>
                  </a:lnTo>
                  <a:lnTo>
                    <a:pt x="9721" y="4744"/>
                  </a:lnTo>
                  <a:lnTo>
                    <a:pt x="9711" y="4856"/>
                  </a:lnTo>
                  <a:lnTo>
                    <a:pt x="9702" y="4968"/>
                  </a:lnTo>
                  <a:lnTo>
                    <a:pt x="9711" y="5107"/>
                  </a:lnTo>
                  <a:lnTo>
                    <a:pt x="9730" y="5238"/>
                  </a:lnTo>
                  <a:lnTo>
                    <a:pt x="9758" y="5368"/>
                  </a:lnTo>
                  <a:lnTo>
                    <a:pt x="9795" y="5499"/>
                  </a:lnTo>
                  <a:lnTo>
                    <a:pt x="9851" y="5620"/>
                  </a:lnTo>
                  <a:lnTo>
                    <a:pt x="9907" y="5741"/>
                  </a:lnTo>
                  <a:lnTo>
                    <a:pt x="9972" y="5853"/>
                  </a:lnTo>
                  <a:lnTo>
                    <a:pt x="10056" y="5955"/>
                  </a:lnTo>
                  <a:lnTo>
                    <a:pt x="10140" y="6049"/>
                  </a:lnTo>
                  <a:lnTo>
                    <a:pt x="10233" y="6142"/>
                  </a:lnTo>
                  <a:lnTo>
                    <a:pt x="10336" y="6226"/>
                  </a:lnTo>
                  <a:lnTo>
                    <a:pt x="10438" y="6300"/>
                  </a:lnTo>
                  <a:lnTo>
                    <a:pt x="10550" y="6365"/>
                  </a:lnTo>
                  <a:lnTo>
                    <a:pt x="10671" y="6421"/>
                  </a:lnTo>
                  <a:lnTo>
                    <a:pt x="10802" y="6468"/>
                  </a:lnTo>
                  <a:lnTo>
                    <a:pt x="10923" y="6496"/>
                  </a:lnTo>
                  <a:lnTo>
                    <a:pt x="10923" y="3914"/>
                  </a:lnTo>
                  <a:lnTo>
                    <a:pt x="10923" y="3709"/>
                  </a:lnTo>
                  <a:lnTo>
                    <a:pt x="10904" y="3514"/>
                  </a:lnTo>
                  <a:lnTo>
                    <a:pt x="10886" y="3318"/>
                  </a:lnTo>
                  <a:lnTo>
                    <a:pt x="10848" y="3132"/>
                  </a:lnTo>
                  <a:lnTo>
                    <a:pt x="10802" y="2936"/>
                  </a:lnTo>
                  <a:lnTo>
                    <a:pt x="10746" y="2750"/>
                  </a:lnTo>
                  <a:lnTo>
                    <a:pt x="10690" y="2572"/>
                  </a:lnTo>
                  <a:lnTo>
                    <a:pt x="10615" y="2395"/>
                  </a:lnTo>
                  <a:lnTo>
                    <a:pt x="10541" y="2218"/>
                  </a:lnTo>
                  <a:lnTo>
                    <a:pt x="10457" y="2051"/>
                  </a:lnTo>
                  <a:lnTo>
                    <a:pt x="10354" y="1892"/>
                  </a:lnTo>
                  <a:lnTo>
                    <a:pt x="10252" y="1734"/>
                  </a:lnTo>
                  <a:lnTo>
                    <a:pt x="10149" y="1575"/>
                  </a:lnTo>
                  <a:lnTo>
                    <a:pt x="10028" y="1426"/>
                  </a:lnTo>
                  <a:lnTo>
                    <a:pt x="9907" y="1286"/>
                  </a:lnTo>
                  <a:lnTo>
                    <a:pt x="9777" y="1147"/>
                  </a:lnTo>
                  <a:lnTo>
                    <a:pt x="9637" y="1016"/>
                  </a:lnTo>
                  <a:lnTo>
                    <a:pt x="9497" y="895"/>
                  </a:lnTo>
                  <a:lnTo>
                    <a:pt x="9348" y="783"/>
                  </a:lnTo>
                  <a:lnTo>
                    <a:pt x="9199" y="671"/>
                  </a:lnTo>
                  <a:lnTo>
                    <a:pt x="9040" y="569"/>
                  </a:lnTo>
                  <a:lnTo>
                    <a:pt x="8873" y="476"/>
                  </a:lnTo>
                  <a:lnTo>
                    <a:pt x="8705" y="392"/>
                  </a:lnTo>
                  <a:lnTo>
                    <a:pt x="8537" y="308"/>
                  </a:lnTo>
                  <a:lnTo>
                    <a:pt x="8360" y="243"/>
                  </a:lnTo>
                  <a:lnTo>
                    <a:pt x="8174" y="177"/>
                  </a:lnTo>
                  <a:lnTo>
                    <a:pt x="7987" y="121"/>
                  </a:lnTo>
                  <a:lnTo>
                    <a:pt x="7801" y="84"/>
                  </a:lnTo>
                  <a:lnTo>
                    <a:pt x="7605" y="47"/>
                  </a:lnTo>
                  <a:lnTo>
                    <a:pt x="7409" y="19"/>
                  </a:lnTo>
                  <a:lnTo>
                    <a:pt x="7214" y="10"/>
                  </a:lnTo>
                  <a:lnTo>
                    <a:pt x="701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7"/>
            <p:cNvSpPr/>
            <p:nvPr/>
          </p:nvSpPr>
          <p:spPr>
            <a:xfrm>
              <a:off x="5251512" y="3345380"/>
              <a:ext cx="293502" cy="162581"/>
            </a:xfrm>
            <a:custGeom>
              <a:rect b="b" l="l" r="r" t="t"/>
              <a:pathLst>
                <a:path extrusionOk="0" h="7708" w="13915">
                  <a:moveTo>
                    <a:pt x="6589" y="1"/>
                  </a:moveTo>
                  <a:lnTo>
                    <a:pt x="6440" y="10"/>
                  </a:lnTo>
                  <a:lnTo>
                    <a:pt x="6300" y="38"/>
                  </a:lnTo>
                  <a:lnTo>
                    <a:pt x="6170" y="94"/>
                  </a:lnTo>
                  <a:lnTo>
                    <a:pt x="6049" y="159"/>
                  </a:lnTo>
                  <a:lnTo>
                    <a:pt x="5937" y="234"/>
                  </a:lnTo>
                  <a:lnTo>
                    <a:pt x="5834" y="336"/>
                  </a:lnTo>
                  <a:lnTo>
                    <a:pt x="5751" y="439"/>
                  </a:lnTo>
                  <a:lnTo>
                    <a:pt x="5676" y="560"/>
                  </a:lnTo>
                  <a:lnTo>
                    <a:pt x="5601" y="485"/>
                  </a:lnTo>
                  <a:lnTo>
                    <a:pt x="5518" y="411"/>
                  </a:lnTo>
                  <a:lnTo>
                    <a:pt x="5434" y="355"/>
                  </a:lnTo>
                  <a:lnTo>
                    <a:pt x="5331" y="308"/>
                  </a:lnTo>
                  <a:lnTo>
                    <a:pt x="5238" y="262"/>
                  </a:lnTo>
                  <a:lnTo>
                    <a:pt x="5126" y="234"/>
                  </a:lnTo>
                  <a:lnTo>
                    <a:pt x="5024" y="215"/>
                  </a:lnTo>
                  <a:lnTo>
                    <a:pt x="4902" y="206"/>
                  </a:lnTo>
                  <a:lnTo>
                    <a:pt x="4809" y="215"/>
                  </a:lnTo>
                  <a:lnTo>
                    <a:pt x="4716" y="224"/>
                  </a:lnTo>
                  <a:lnTo>
                    <a:pt x="4623" y="252"/>
                  </a:lnTo>
                  <a:lnTo>
                    <a:pt x="4539" y="280"/>
                  </a:lnTo>
                  <a:lnTo>
                    <a:pt x="4455" y="318"/>
                  </a:lnTo>
                  <a:lnTo>
                    <a:pt x="4371" y="364"/>
                  </a:lnTo>
                  <a:lnTo>
                    <a:pt x="4297" y="411"/>
                  </a:lnTo>
                  <a:lnTo>
                    <a:pt x="4222" y="467"/>
                  </a:lnTo>
                  <a:lnTo>
                    <a:pt x="4166" y="532"/>
                  </a:lnTo>
                  <a:lnTo>
                    <a:pt x="4101" y="607"/>
                  </a:lnTo>
                  <a:lnTo>
                    <a:pt x="4045" y="672"/>
                  </a:lnTo>
                  <a:lnTo>
                    <a:pt x="3998" y="756"/>
                  </a:lnTo>
                  <a:lnTo>
                    <a:pt x="3961" y="840"/>
                  </a:lnTo>
                  <a:lnTo>
                    <a:pt x="3933" y="923"/>
                  </a:lnTo>
                  <a:lnTo>
                    <a:pt x="3905" y="1017"/>
                  </a:lnTo>
                  <a:lnTo>
                    <a:pt x="3887" y="1110"/>
                  </a:lnTo>
                  <a:lnTo>
                    <a:pt x="3821" y="1054"/>
                  </a:lnTo>
                  <a:lnTo>
                    <a:pt x="3747" y="1017"/>
                  </a:lnTo>
                  <a:lnTo>
                    <a:pt x="3672" y="970"/>
                  </a:lnTo>
                  <a:lnTo>
                    <a:pt x="3598" y="942"/>
                  </a:lnTo>
                  <a:lnTo>
                    <a:pt x="3514" y="914"/>
                  </a:lnTo>
                  <a:lnTo>
                    <a:pt x="3430" y="895"/>
                  </a:lnTo>
                  <a:lnTo>
                    <a:pt x="3337" y="886"/>
                  </a:lnTo>
                  <a:lnTo>
                    <a:pt x="3244" y="877"/>
                  </a:lnTo>
                  <a:lnTo>
                    <a:pt x="3141" y="886"/>
                  </a:lnTo>
                  <a:lnTo>
                    <a:pt x="3039" y="895"/>
                  </a:lnTo>
                  <a:lnTo>
                    <a:pt x="2945" y="923"/>
                  </a:lnTo>
                  <a:lnTo>
                    <a:pt x="2843" y="961"/>
                  </a:lnTo>
                  <a:lnTo>
                    <a:pt x="2759" y="998"/>
                  </a:lnTo>
                  <a:lnTo>
                    <a:pt x="2675" y="1054"/>
                  </a:lnTo>
                  <a:lnTo>
                    <a:pt x="2591" y="1110"/>
                  </a:lnTo>
                  <a:lnTo>
                    <a:pt x="2517" y="1175"/>
                  </a:lnTo>
                  <a:lnTo>
                    <a:pt x="2451" y="1250"/>
                  </a:lnTo>
                  <a:lnTo>
                    <a:pt x="2396" y="1333"/>
                  </a:lnTo>
                  <a:lnTo>
                    <a:pt x="2340" y="1417"/>
                  </a:lnTo>
                  <a:lnTo>
                    <a:pt x="2302" y="1511"/>
                  </a:lnTo>
                  <a:lnTo>
                    <a:pt x="2265" y="1604"/>
                  </a:lnTo>
                  <a:lnTo>
                    <a:pt x="2237" y="1697"/>
                  </a:lnTo>
                  <a:lnTo>
                    <a:pt x="2218" y="1799"/>
                  </a:lnTo>
                  <a:lnTo>
                    <a:pt x="2218" y="1911"/>
                  </a:lnTo>
                  <a:lnTo>
                    <a:pt x="2218" y="2004"/>
                  </a:lnTo>
                  <a:lnTo>
                    <a:pt x="2237" y="2088"/>
                  </a:lnTo>
                  <a:lnTo>
                    <a:pt x="2256" y="2182"/>
                  </a:lnTo>
                  <a:lnTo>
                    <a:pt x="2284" y="2265"/>
                  </a:lnTo>
                  <a:lnTo>
                    <a:pt x="2163" y="2200"/>
                  </a:lnTo>
                  <a:lnTo>
                    <a:pt x="2041" y="2154"/>
                  </a:lnTo>
                  <a:lnTo>
                    <a:pt x="1902" y="2126"/>
                  </a:lnTo>
                  <a:lnTo>
                    <a:pt x="1762" y="2116"/>
                  </a:lnTo>
                  <a:lnTo>
                    <a:pt x="1650" y="2126"/>
                  </a:lnTo>
                  <a:lnTo>
                    <a:pt x="1557" y="2135"/>
                  </a:lnTo>
                  <a:lnTo>
                    <a:pt x="1454" y="2163"/>
                  </a:lnTo>
                  <a:lnTo>
                    <a:pt x="1361" y="2200"/>
                  </a:lnTo>
                  <a:lnTo>
                    <a:pt x="1268" y="2237"/>
                  </a:lnTo>
                  <a:lnTo>
                    <a:pt x="1184" y="2293"/>
                  </a:lnTo>
                  <a:lnTo>
                    <a:pt x="1100" y="2349"/>
                  </a:lnTo>
                  <a:lnTo>
                    <a:pt x="1035" y="2424"/>
                  </a:lnTo>
                  <a:lnTo>
                    <a:pt x="960" y="2489"/>
                  </a:lnTo>
                  <a:lnTo>
                    <a:pt x="904" y="2573"/>
                  </a:lnTo>
                  <a:lnTo>
                    <a:pt x="858" y="2657"/>
                  </a:lnTo>
                  <a:lnTo>
                    <a:pt x="811" y="2750"/>
                  </a:lnTo>
                  <a:lnTo>
                    <a:pt x="774" y="2843"/>
                  </a:lnTo>
                  <a:lnTo>
                    <a:pt x="755" y="2936"/>
                  </a:lnTo>
                  <a:lnTo>
                    <a:pt x="737" y="3039"/>
                  </a:lnTo>
                  <a:lnTo>
                    <a:pt x="727" y="3151"/>
                  </a:lnTo>
                  <a:lnTo>
                    <a:pt x="737" y="3263"/>
                  </a:lnTo>
                  <a:lnTo>
                    <a:pt x="755" y="3365"/>
                  </a:lnTo>
                  <a:lnTo>
                    <a:pt x="783" y="3477"/>
                  </a:lnTo>
                  <a:lnTo>
                    <a:pt x="821" y="3570"/>
                  </a:lnTo>
                  <a:lnTo>
                    <a:pt x="876" y="3673"/>
                  </a:lnTo>
                  <a:lnTo>
                    <a:pt x="932" y="3756"/>
                  </a:lnTo>
                  <a:lnTo>
                    <a:pt x="998" y="3840"/>
                  </a:lnTo>
                  <a:lnTo>
                    <a:pt x="1072" y="3915"/>
                  </a:lnTo>
                  <a:lnTo>
                    <a:pt x="988" y="3934"/>
                  </a:lnTo>
                  <a:lnTo>
                    <a:pt x="904" y="3961"/>
                  </a:lnTo>
                  <a:lnTo>
                    <a:pt x="830" y="3999"/>
                  </a:lnTo>
                  <a:lnTo>
                    <a:pt x="746" y="4036"/>
                  </a:lnTo>
                  <a:lnTo>
                    <a:pt x="681" y="4092"/>
                  </a:lnTo>
                  <a:lnTo>
                    <a:pt x="606" y="4139"/>
                  </a:lnTo>
                  <a:lnTo>
                    <a:pt x="550" y="4204"/>
                  </a:lnTo>
                  <a:lnTo>
                    <a:pt x="485" y="4269"/>
                  </a:lnTo>
                  <a:lnTo>
                    <a:pt x="438" y="4334"/>
                  </a:lnTo>
                  <a:lnTo>
                    <a:pt x="392" y="4409"/>
                  </a:lnTo>
                  <a:lnTo>
                    <a:pt x="345" y="4483"/>
                  </a:lnTo>
                  <a:lnTo>
                    <a:pt x="317" y="4567"/>
                  </a:lnTo>
                  <a:lnTo>
                    <a:pt x="289" y="4651"/>
                  </a:lnTo>
                  <a:lnTo>
                    <a:pt x="271" y="4735"/>
                  </a:lnTo>
                  <a:lnTo>
                    <a:pt x="261" y="4828"/>
                  </a:lnTo>
                  <a:lnTo>
                    <a:pt x="252" y="4921"/>
                  </a:lnTo>
                  <a:lnTo>
                    <a:pt x="261" y="5043"/>
                  </a:lnTo>
                  <a:lnTo>
                    <a:pt x="280" y="5154"/>
                  </a:lnTo>
                  <a:lnTo>
                    <a:pt x="317" y="5266"/>
                  </a:lnTo>
                  <a:lnTo>
                    <a:pt x="364" y="5378"/>
                  </a:lnTo>
                  <a:lnTo>
                    <a:pt x="420" y="5471"/>
                  </a:lnTo>
                  <a:lnTo>
                    <a:pt x="485" y="5564"/>
                  </a:lnTo>
                  <a:lnTo>
                    <a:pt x="560" y="5648"/>
                  </a:lnTo>
                  <a:lnTo>
                    <a:pt x="644" y="5723"/>
                  </a:lnTo>
                  <a:lnTo>
                    <a:pt x="513" y="5788"/>
                  </a:lnTo>
                  <a:lnTo>
                    <a:pt x="383" y="5881"/>
                  </a:lnTo>
                  <a:lnTo>
                    <a:pt x="280" y="5984"/>
                  </a:lnTo>
                  <a:lnTo>
                    <a:pt x="187" y="6096"/>
                  </a:lnTo>
                  <a:lnTo>
                    <a:pt x="112" y="6226"/>
                  </a:lnTo>
                  <a:lnTo>
                    <a:pt x="75" y="6291"/>
                  </a:lnTo>
                  <a:lnTo>
                    <a:pt x="56" y="6366"/>
                  </a:lnTo>
                  <a:lnTo>
                    <a:pt x="28" y="6440"/>
                  </a:lnTo>
                  <a:lnTo>
                    <a:pt x="19" y="6515"/>
                  </a:lnTo>
                  <a:lnTo>
                    <a:pt x="10" y="6599"/>
                  </a:lnTo>
                  <a:lnTo>
                    <a:pt x="0" y="6673"/>
                  </a:lnTo>
                  <a:lnTo>
                    <a:pt x="10" y="6785"/>
                  </a:lnTo>
                  <a:lnTo>
                    <a:pt x="28" y="6888"/>
                  </a:lnTo>
                  <a:lnTo>
                    <a:pt x="47" y="6981"/>
                  </a:lnTo>
                  <a:lnTo>
                    <a:pt x="84" y="7074"/>
                  </a:lnTo>
                  <a:lnTo>
                    <a:pt x="131" y="7167"/>
                  </a:lnTo>
                  <a:lnTo>
                    <a:pt x="178" y="7251"/>
                  </a:lnTo>
                  <a:lnTo>
                    <a:pt x="243" y="7335"/>
                  </a:lnTo>
                  <a:lnTo>
                    <a:pt x="308" y="7400"/>
                  </a:lnTo>
                  <a:lnTo>
                    <a:pt x="383" y="7475"/>
                  </a:lnTo>
                  <a:lnTo>
                    <a:pt x="457" y="7531"/>
                  </a:lnTo>
                  <a:lnTo>
                    <a:pt x="541" y="7587"/>
                  </a:lnTo>
                  <a:lnTo>
                    <a:pt x="634" y="7624"/>
                  </a:lnTo>
                  <a:lnTo>
                    <a:pt x="727" y="7661"/>
                  </a:lnTo>
                  <a:lnTo>
                    <a:pt x="830" y="7689"/>
                  </a:lnTo>
                  <a:lnTo>
                    <a:pt x="932" y="7699"/>
                  </a:lnTo>
                  <a:lnTo>
                    <a:pt x="1035" y="7708"/>
                  </a:lnTo>
                  <a:lnTo>
                    <a:pt x="1137" y="7699"/>
                  </a:lnTo>
                  <a:lnTo>
                    <a:pt x="1240" y="7689"/>
                  </a:lnTo>
                  <a:lnTo>
                    <a:pt x="1342" y="7661"/>
                  </a:lnTo>
                  <a:lnTo>
                    <a:pt x="1436" y="7624"/>
                  </a:lnTo>
                  <a:lnTo>
                    <a:pt x="1529" y="7587"/>
                  </a:lnTo>
                  <a:lnTo>
                    <a:pt x="1613" y="7531"/>
                  </a:lnTo>
                  <a:lnTo>
                    <a:pt x="1687" y="7475"/>
                  </a:lnTo>
                  <a:lnTo>
                    <a:pt x="1762" y="7400"/>
                  </a:lnTo>
                  <a:lnTo>
                    <a:pt x="1827" y="7335"/>
                  </a:lnTo>
                  <a:lnTo>
                    <a:pt x="1892" y="7251"/>
                  </a:lnTo>
                  <a:lnTo>
                    <a:pt x="1939" y="7167"/>
                  </a:lnTo>
                  <a:lnTo>
                    <a:pt x="1985" y="7074"/>
                  </a:lnTo>
                  <a:lnTo>
                    <a:pt x="2023" y="6981"/>
                  </a:lnTo>
                  <a:lnTo>
                    <a:pt x="2041" y="6888"/>
                  </a:lnTo>
                  <a:lnTo>
                    <a:pt x="2060" y="6785"/>
                  </a:lnTo>
                  <a:lnTo>
                    <a:pt x="2069" y="6673"/>
                  </a:lnTo>
                  <a:lnTo>
                    <a:pt x="2060" y="6552"/>
                  </a:lnTo>
                  <a:lnTo>
                    <a:pt x="2041" y="6440"/>
                  </a:lnTo>
                  <a:lnTo>
                    <a:pt x="2004" y="6329"/>
                  </a:lnTo>
                  <a:lnTo>
                    <a:pt x="1958" y="6226"/>
                  </a:lnTo>
                  <a:lnTo>
                    <a:pt x="1902" y="6124"/>
                  </a:lnTo>
                  <a:lnTo>
                    <a:pt x="1836" y="6030"/>
                  </a:lnTo>
                  <a:lnTo>
                    <a:pt x="1762" y="5947"/>
                  </a:lnTo>
                  <a:lnTo>
                    <a:pt x="1678" y="5872"/>
                  </a:lnTo>
                  <a:lnTo>
                    <a:pt x="1808" y="5807"/>
                  </a:lnTo>
                  <a:lnTo>
                    <a:pt x="1930" y="5723"/>
                  </a:lnTo>
                  <a:lnTo>
                    <a:pt x="2041" y="5620"/>
                  </a:lnTo>
                  <a:lnTo>
                    <a:pt x="2135" y="5499"/>
                  </a:lnTo>
                  <a:lnTo>
                    <a:pt x="2209" y="5369"/>
                  </a:lnTo>
                  <a:lnTo>
                    <a:pt x="2237" y="5303"/>
                  </a:lnTo>
                  <a:lnTo>
                    <a:pt x="2265" y="5229"/>
                  </a:lnTo>
                  <a:lnTo>
                    <a:pt x="2284" y="5154"/>
                  </a:lnTo>
                  <a:lnTo>
                    <a:pt x="2302" y="5080"/>
                  </a:lnTo>
                  <a:lnTo>
                    <a:pt x="2312" y="5005"/>
                  </a:lnTo>
                  <a:lnTo>
                    <a:pt x="2312" y="4921"/>
                  </a:lnTo>
                  <a:lnTo>
                    <a:pt x="2302" y="4810"/>
                  </a:lnTo>
                  <a:lnTo>
                    <a:pt x="2293" y="4698"/>
                  </a:lnTo>
                  <a:lnTo>
                    <a:pt x="2256" y="4595"/>
                  </a:lnTo>
                  <a:lnTo>
                    <a:pt x="2218" y="4493"/>
                  </a:lnTo>
                  <a:lnTo>
                    <a:pt x="2172" y="4400"/>
                  </a:lnTo>
                  <a:lnTo>
                    <a:pt x="2107" y="4316"/>
                  </a:lnTo>
                  <a:lnTo>
                    <a:pt x="2041" y="4232"/>
                  </a:lnTo>
                  <a:lnTo>
                    <a:pt x="1967" y="4157"/>
                  </a:lnTo>
                  <a:lnTo>
                    <a:pt x="2051" y="4139"/>
                  </a:lnTo>
                  <a:lnTo>
                    <a:pt x="2135" y="4111"/>
                  </a:lnTo>
                  <a:lnTo>
                    <a:pt x="2218" y="4073"/>
                  </a:lnTo>
                  <a:lnTo>
                    <a:pt x="2293" y="4027"/>
                  </a:lnTo>
                  <a:lnTo>
                    <a:pt x="2368" y="3980"/>
                  </a:lnTo>
                  <a:lnTo>
                    <a:pt x="2433" y="3924"/>
                  </a:lnTo>
                  <a:lnTo>
                    <a:pt x="2498" y="3868"/>
                  </a:lnTo>
                  <a:lnTo>
                    <a:pt x="2554" y="3803"/>
                  </a:lnTo>
                  <a:lnTo>
                    <a:pt x="2610" y="3738"/>
                  </a:lnTo>
                  <a:lnTo>
                    <a:pt x="2656" y="3663"/>
                  </a:lnTo>
                  <a:lnTo>
                    <a:pt x="2694" y="3579"/>
                  </a:lnTo>
                  <a:lnTo>
                    <a:pt x="2731" y="3505"/>
                  </a:lnTo>
                  <a:lnTo>
                    <a:pt x="2750" y="3421"/>
                  </a:lnTo>
                  <a:lnTo>
                    <a:pt x="2778" y="3328"/>
                  </a:lnTo>
                  <a:lnTo>
                    <a:pt x="2787" y="3244"/>
                  </a:lnTo>
                  <a:lnTo>
                    <a:pt x="2787" y="3151"/>
                  </a:lnTo>
                  <a:lnTo>
                    <a:pt x="2787" y="3058"/>
                  </a:lnTo>
                  <a:lnTo>
                    <a:pt x="2768" y="2964"/>
                  </a:lnTo>
                  <a:lnTo>
                    <a:pt x="2750" y="2871"/>
                  </a:lnTo>
                  <a:lnTo>
                    <a:pt x="2722" y="2787"/>
                  </a:lnTo>
                  <a:lnTo>
                    <a:pt x="2843" y="2853"/>
                  </a:lnTo>
                  <a:lnTo>
                    <a:pt x="2973" y="2899"/>
                  </a:lnTo>
                  <a:lnTo>
                    <a:pt x="3104" y="2927"/>
                  </a:lnTo>
                  <a:lnTo>
                    <a:pt x="3244" y="2936"/>
                  </a:lnTo>
                  <a:lnTo>
                    <a:pt x="3346" y="2936"/>
                  </a:lnTo>
                  <a:lnTo>
                    <a:pt x="3439" y="2918"/>
                  </a:lnTo>
                  <a:lnTo>
                    <a:pt x="3533" y="2899"/>
                  </a:lnTo>
                  <a:lnTo>
                    <a:pt x="3616" y="2871"/>
                  </a:lnTo>
                  <a:lnTo>
                    <a:pt x="3700" y="2834"/>
                  </a:lnTo>
                  <a:lnTo>
                    <a:pt x="3784" y="2787"/>
                  </a:lnTo>
                  <a:lnTo>
                    <a:pt x="3859" y="2731"/>
                  </a:lnTo>
                  <a:lnTo>
                    <a:pt x="3924" y="2675"/>
                  </a:lnTo>
                  <a:lnTo>
                    <a:pt x="3989" y="2620"/>
                  </a:lnTo>
                  <a:lnTo>
                    <a:pt x="4054" y="2545"/>
                  </a:lnTo>
                  <a:lnTo>
                    <a:pt x="4101" y="2470"/>
                  </a:lnTo>
                  <a:lnTo>
                    <a:pt x="4148" y="2396"/>
                  </a:lnTo>
                  <a:lnTo>
                    <a:pt x="4194" y="2312"/>
                  </a:lnTo>
                  <a:lnTo>
                    <a:pt x="4222" y="2219"/>
                  </a:lnTo>
                  <a:lnTo>
                    <a:pt x="4250" y="2135"/>
                  </a:lnTo>
                  <a:lnTo>
                    <a:pt x="4269" y="2042"/>
                  </a:lnTo>
                  <a:lnTo>
                    <a:pt x="4334" y="2088"/>
                  </a:lnTo>
                  <a:lnTo>
                    <a:pt x="4409" y="2135"/>
                  </a:lnTo>
                  <a:lnTo>
                    <a:pt x="4483" y="2172"/>
                  </a:lnTo>
                  <a:lnTo>
                    <a:pt x="4558" y="2209"/>
                  </a:lnTo>
                  <a:lnTo>
                    <a:pt x="4642" y="2237"/>
                  </a:lnTo>
                  <a:lnTo>
                    <a:pt x="4725" y="2256"/>
                  </a:lnTo>
                  <a:lnTo>
                    <a:pt x="4819" y="2265"/>
                  </a:lnTo>
                  <a:lnTo>
                    <a:pt x="4902" y="2275"/>
                  </a:lnTo>
                  <a:lnTo>
                    <a:pt x="5052" y="2256"/>
                  </a:lnTo>
                  <a:lnTo>
                    <a:pt x="5191" y="2228"/>
                  </a:lnTo>
                  <a:lnTo>
                    <a:pt x="5322" y="2182"/>
                  </a:lnTo>
                  <a:lnTo>
                    <a:pt x="5443" y="2116"/>
                  </a:lnTo>
                  <a:lnTo>
                    <a:pt x="5555" y="2032"/>
                  </a:lnTo>
                  <a:lnTo>
                    <a:pt x="5657" y="1939"/>
                  </a:lnTo>
                  <a:lnTo>
                    <a:pt x="5751" y="1827"/>
                  </a:lnTo>
                  <a:lnTo>
                    <a:pt x="5816" y="1716"/>
                  </a:lnTo>
                  <a:lnTo>
                    <a:pt x="5890" y="1790"/>
                  </a:lnTo>
                  <a:lnTo>
                    <a:pt x="5974" y="1855"/>
                  </a:lnTo>
                  <a:lnTo>
                    <a:pt x="6067" y="1911"/>
                  </a:lnTo>
                  <a:lnTo>
                    <a:pt x="6161" y="1967"/>
                  </a:lnTo>
                  <a:lnTo>
                    <a:pt x="6254" y="2004"/>
                  </a:lnTo>
                  <a:lnTo>
                    <a:pt x="6366" y="2032"/>
                  </a:lnTo>
                  <a:lnTo>
                    <a:pt x="6468" y="2051"/>
                  </a:lnTo>
                  <a:lnTo>
                    <a:pt x="6589" y="2060"/>
                  </a:lnTo>
                  <a:lnTo>
                    <a:pt x="6710" y="2051"/>
                  </a:lnTo>
                  <a:lnTo>
                    <a:pt x="6832" y="2032"/>
                  </a:lnTo>
                  <a:lnTo>
                    <a:pt x="6953" y="1995"/>
                  </a:lnTo>
                  <a:lnTo>
                    <a:pt x="7055" y="1949"/>
                  </a:lnTo>
                  <a:lnTo>
                    <a:pt x="7158" y="1883"/>
                  </a:lnTo>
                  <a:lnTo>
                    <a:pt x="7251" y="1809"/>
                  </a:lnTo>
                  <a:lnTo>
                    <a:pt x="7344" y="1725"/>
                  </a:lnTo>
                  <a:lnTo>
                    <a:pt x="7419" y="1632"/>
                  </a:lnTo>
                  <a:lnTo>
                    <a:pt x="7493" y="1725"/>
                  </a:lnTo>
                  <a:lnTo>
                    <a:pt x="7577" y="1809"/>
                  </a:lnTo>
                  <a:lnTo>
                    <a:pt x="7670" y="1883"/>
                  </a:lnTo>
                  <a:lnTo>
                    <a:pt x="7773" y="1949"/>
                  </a:lnTo>
                  <a:lnTo>
                    <a:pt x="7885" y="1995"/>
                  </a:lnTo>
                  <a:lnTo>
                    <a:pt x="7996" y="2032"/>
                  </a:lnTo>
                  <a:lnTo>
                    <a:pt x="8118" y="2051"/>
                  </a:lnTo>
                  <a:lnTo>
                    <a:pt x="8248" y="2060"/>
                  </a:lnTo>
                  <a:lnTo>
                    <a:pt x="8351" y="2051"/>
                  </a:lnTo>
                  <a:lnTo>
                    <a:pt x="8453" y="2042"/>
                  </a:lnTo>
                  <a:lnTo>
                    <a:pt x="8546" y="2014"/>
                  </a:lnTo>
                  <a:lnTo>
                    <a:pt x="8640" y="1986"/>
                  </a:lnTo>
                  <a:lnTo>
                    <a:pt x="8733" y="1939"/>
                  </a:lnTo>
                  <a:lnTo>
                    <a:pt x="8817" y="1893"/>
                  </a:lnTo>
                  <a:lnTo>
                    <a:pt x="8891" y="1827"/>
                  </a:lnTo>
                  <a:lnTo>
                    <a:pt x="8966" y="1762"/>
                  </a:lnTo>
                  <a:lnTo>
                    <a:pt x="9040" y="1874"/>
                  </a:lnTo>
                  <a:lnTo>
                    <a:pt x="9124" y="1967"/>
                  </a:lnTo>
                  <a:lnTo>
                    <a:pt x="9227" y="2060"/>
                  </a:lnTo>
                  <a:lnTo>
                    <a:pt x="9329" y="2135"/>
                  </a:lnTo>
                  <a:lnTo>
                    <a:pt x="9450" y="2191"/>
                  </a:lnTo>
                  <a:lnTo>
                    <a:pt x="9571" y="2237"/>
                  </a:lnTo>
                  <a:lnTo>
                    <a:pt x="9711" y="2265"/>
                  </a:lnTo>
                  <a:lnTo>
                    <a:pt x="9851" y="2275"/>
                  </a:lnTo>
                  <a:lnTo>
                    <a:pt x="9916" y="2265"/>
                  </a:lnTo>
                  <a:lnTo>
                    <a:pt x="9991" y="2256"/>
                  </a:lnTo>
                  <a:lnTo>
                    <a:pt x="10131" y="2228"/>
                  </a:lnTo>
                  <a:lnTo>
                    <a:pt x="10159" y="2303"/>
                  </a:lnTo>
                  <a:lnTo>
                    <a:pt x="10196" y="2377"/>
                  </a:lnTo>
                  <a:lnTo>
                    <a:pt x="10233" y="2442"/>
                  </a:lnTo>
                  <a:lnTo>
                    <a:pt x="10270" y="2508"/>
                  </a:lnTo>
                  <a:lnTo>
                    <a:pt x="10326" y="2573"/>
                  </a:lnTo>
                  <a:lnTo>
                    <a:pt x="10373" y="2629"/>
                  </a:lnTo>
                  <a:lnTo>
                    <a:pt x="10429" y="2685"/>
                  </a:lnTo>
                  <a:lnTo>
                    <a:pt x="10494" y="2731"/>
                  </a:lnTo>
                  <a:lnTo>
                    <a:pt x="10559" y="2778"/>
                  </a:lnTo>
                  <a:lnTo>
                    <a:pt x="10625" y="2815"/>
                  </a:lnTo>
                  <a:lnTo>
                    <a:pt x="10699" y="2853"/>
                  </a:lnTo>
                  <a:lnTo>
                    <a:pt x="10774" y="2880"/>
                  </a:lnTo>
                  <a:lnTo>
                    <a:pt x="10848" y="2899"/>
                  </a:lnTo>
                  <a:lnTo>
                    <a:pt x="10923" y="2918"/>
                  </a:lnTo>
                  <a:lnTo>
                    <a:pt x="11007" y="2927"/>
                  </a:lnTo>
                  <a:lnTo>
                    <a:pt x="11091" y="2936"/>
                  </a:lnTo>
                  <a:lnTo>
                    <a:pt x="11072" y="3039"/>
                  </a:lnTo>
                  <a:lnTo>
                    <a:pt x="11072" y="3151"/>
                  </a:lnTo>
                  <a:lnTo>
                    <a:pt x="11072" y="3244"/>
                  </a:lnTo>
                  <a:lnTo>
                    <a:pt x="11081" y="3337"/>
                  </a:lnTo>
                  <a:lnTo>
                    <a:pt x="11109" y="3430"/>
                  </a:lnTo>
                  <a:lnTo>
                    <a:pt x="11137" y="3514"/>
                  </a:lnTo>
                  <a:lnTo>
                    <a:pt x="11174" y="3598"/>
                  </a:lnTo>
                  <a:lnTo>
                    <a:pt x="11221" y="3682"/>
                  </a:lnTo>
                  <a:lnTo>
                    <a:pt x="11268" y="3756"/>
                  </a:lnTo>
                  <a:lnTo>
                    <a:pt x="11323" y="3822"/>
                  </a:lnTo>
                  <a:lnTo>
                    <a:pt x="11389" y="3887"/>
                  </a:lnTo>
                  <a:lnTo>
                    <a:pt x="11454" y="3952"/>
                  </a:lnTo>
                  <a:lnTo>
                    <a:pt x="11529" y="3999"/>
                  </a:lnTo>
                  <a:lnTo>
                    <a:pt x="11603" y="4045"/>
                  </a:lnTo>
                  <a:lnTo>
                    <a:pt x="11687" y="4092"/>
                  </a:lnTo>
                  <a:lnTo>
                    <a:pt x="11780" y="4120"/>
                  </a:lnTo>
                  <a:lnTo>
                    <a:pt x="11864" y="4148"/>
                  </a:lnTo>
                  <a:lnTo>
                    <a:pt x="11957" y="4167"/>
                  </a:lnTo>
                  <a:lnTo>
                    <a:pt x="11883" y="4241"/>
                  </a:lnTo>
                  <a:lnTo>
                    <a:pt x="11817" y="4316"/>
                  </a:lnTo>
                  <a:lnTo>
                    <a:pt x="11761" y="4409"/>
                  </a:lnTo>
                  <a:lnTo>
                    <a:pt x="11715" y="4502"/>
                  </a:lnTo>
                  <a:lnTo>
                    <a:pt x="11678" y="4595"/>
                  </a:lnTo>
                  <a:lnTo>
                    <a:pt x="11640" y="4707"/>
                  </a:lnTo>
                  <a:lnTo>
                    <a:pt x="11631" y="4810"/>
                  </a:lnTo>
                  <a:lnTo>
                    <a:pt x="11622" y="4921"/>
                  </a:lnTo>
                  <a:lnTo>
                    <a:pt x="11622" y="5005"/>
                  </a:lnTo>
                  <a:lnTo>
                    <a:pt x="11631" y="5080"/>
                  </a:lnTo>
                  <a:lnTo>
                    <a:pt x="11650" y="5154"/>
                  </a:lnTo>
                  <a:lnTo>
                    <a:pt x="11668" y="5229"/>
                  </a:lnTo>
                  <a:lnTo>
                    <a:pt x="11724" y="5369"/>
                  </a:lnTo>
                  <a:lnTo>
                    <a:pt x="11799" y="5499"/>
                  </a:lnTo>
                  <a:lnTo>
                    <a:pt x="11892" y="5611"/>
                  </a:lnTo>
                  <a:lnTo>
                    <a:pt x="11994" y="5714"/>
                  </a:lnTo>
                  <a:lnTo>
                    <a:pt x="12116" y="5797"/>
                  </a:lnTo>
                  <a:lnTo>
                    <a:pt x="12246" y="5872"/>
                  </a:lnTo>
                  <a:lnTo>
                    <a:pt x="12162" y="5947"/>
                  </a:lnTo>
                  <a:lnTo>
                    <a:pt x="12088" y="6030"/>
                  </a:lnTo>
                  <a:lnTo>
                    <a:pt x="12013" y="6124"/>
                  </a:lnTo>
                  <a:lnTo>
                    <a:pt x="11957" y="6217"/>
                  </a:lnTo>
                  <a:lnTo>
                    <a:pt x="11911" y="6329"/>
                  </a:lnTo>
                  <a:lnTo>
                    <a:pt x="11883" y="6440"/>
                  </a:lnTo>
                  <a:lnTo>
                    <a:pt x="11855" y="6552"/>
                  </a:lnTo>
                  <a:lnTo>
                    <a:pt x="11845" y="6673"/>
                  </a:lnTo>
                  <a:lnTo>
                    <a:pt x="11855" y="6785"/>
                  </a:lnTo>
                  <a:lnTo>
                    <a:pt x="11873" y="6888"/>
                  </a:lnTo>
                  <a:lnTo>
                    <a:pt x="11892" y="6981"/>
                  </a:lnTo>
                  <a:lnTo>
                    <a:pt x="11929" y="7074"/>
                  </a:lnTo>
                  <a:lnTo>
                    <a:pt x="11976" y="7167"/>
                  </a:lnTo>
                  <a:lnTo>
                    <a:pt x="12022" y="7251"/>
                  </a:lnTo>
                  <a:lnTo>
                    <a:pt x="12088" y="7335"/>
                  </a:lnTo>
                  <a:lnTo>
                    <a:pt x="12153" y="7400"/>
                  </a:lnTo>
                  <a:lnTo>
                    <a:pt x="12227" y="7475"/>
                  </a:lnTo>
                  <a:lnTo>
                    <a:pt x="12302" y="7531"/>
                  </a:lnTo>
                  <a:lnTo>
                    <a:pt x="12386" y="7587"/>
                  </a:lnTo>
                  <a:lnTo>
                    <a:pt x="12479" y="7624"/>
                  </a:lnTo>
                  <a:lnTo>
                    <a:pt x="12572" y="7661"/>
                  </a:lnTo>
                  <a:lnTo>
                    <a:pt x="12675" y="7689"/>
                  </a:lnTo>
                  <a:lnTo>
                    <a:pt x="12777" y="7699"/>
                  </a:lnTo>
                  <a:lnTo>
                    <a:pt x="12880" y="7708"/>
                  </a:lnTo>
                  <a:lnTo>
                    <a:pt x="12982" y="7699"/>
                  </a:lnTo>
                  <a:lnTo>
                    <a:pt x="13085" y="7689"/>
                  </a:lnTo>
                  <a:lnTo>
                    <a:pt x="13187" y="7661"/>
                  </a:lnTo>
                  <a:lnTo>
                    <a:pt x="13281" y="7624"/>
                  </a:lnTo>
                  <a:lnTo>
                    <a:pt x="13374" y="7587"/>
                  </a:lnTo>
                  <a:lnTo>
                    <a:pt x="13458" y="7531"/>
                  </a:lnTo>
                  <a:lnTo>
                    <a:pt x="13532" y="7475"/>
                  </a:lnTo>
                  <a:lnTo>
                    <a:pt x="13607" y="7400"/>
                  </a:lnTo>
                  <a:lnTo>
                    <a:pt x="13672" y="7335"/>
                  </a:lnTo>
                  <a:lnTo>
                    <a:pt x="13737" y="7251"/>
                  </a:lnTo>
                  <a:lnTo>
                    <a:pt x="13784" y="7167"/>
                  </a:lnTo>
                  <a:lnTo>
                    <a:pt x="13830" y="7074"/>
                  </a:lnTo>
                  <a:lnTo>
                    <a:pt x="13868" y="6981"/>
                  </a:lnTo>
                  <a:lnTo>
                    <a:pt x="13886" y="6888"/>
                  </a:lnTo>
                  <a:lnTo>
                    <a:pt x="13905" y="6785"/>
                  </a:lnTo>
                  <a:lnTo>
                    <a:pt x="13914" y="6673"/>
                  </a:lnTo>
                  <a:lnTo>
                    <a:pt x="13905" y="6599"/>
                  </a:lnTo>
                  <a:lnTo>
                    <a:pt x="13896" y="6524"/>
                  </a:lnTo>
                  <a:lnTo>
                    <a:pt x="13886" y="6440"/>
                  </a:lnTo>
                  <a:lnTo>
                    <a:pt x="13868" y="6375"/>
                  </a:lnTo>
                  <a:lnTo>
                    <a:pt x="13812" y="6235"/>
                  </a:lnTo>
                  <a:lnTo>
                    <a:pt x="13737" y="6105"/>
                  </a:lnTo>
                  <a:lnTo>
                    <a:pt x="13644" y="5984"/>
                  </a:lnTo>
                  <a:lnTo>
                    <a:pt x="13541" y="5881"/>
                  </a:lnTo>
                  <a:lnTo>
                    <a:pt x="13420" y="5797"/>
                  </a:lnTo>
                  <a:lnTo>
                    <a:pt x="13281" y="5732"/>
                  </a:lnTo>
                  <a:lnTo>
                    <a:pt x="13374" y="5658"/>
                  </a:lnTo>
                  <a:lnTo>
                    <a:pt x="13448" y="5574"/>
                  </a:lnTo>
                  <a:lnTo>
                    <a:pt x="13514" y="5481"/>
                  </a:lnTo>
                  <a:lnTo>
                    <a:pt x="13569" y="5378"/>
                  </a:lnTo>
                  <a:lnTo>
                    <a:pt x="13616" y="5276"/>
                  </a:lnTo>
                  <a:lnTo>
                    <a:pt x="13653" y="5164"/>
                  </a:lnTo>
                  <a:lnTo>
                    <a:pt x="13672" y="5043"/>
                  </a:lnTo>
                  <a:lnTo>
                    <a:pt x="13681" y="4921"/>
                  </a:lnTo>
                  <a:lnTo>
                    <a:pt x="13672" y="4828"/>
                  </a:lnTo>
                  <a:lnTo>
                    <a:pt x="13663" y="4735"/>
                  </a:lnTo>
                  <a:lnTo>
                    <a:pt x="13644" y="4642"/>
                  </a:lnTo>
                  <a:lnTo>
                    <a:pt x="13616" y="4549"/>
                  </a:lnTo>
                  <a:lnTo>
                    <a:pt x="13579" y="4465"/>
                  </a:lnTo>
                  <a:lnTo>
                    <a:pt x="13532" y="4390"/>
                  </a:lnTo>
                  <a:lnTo>
                    <a:pt x="13486" y="4316"/>
                  </a:lnTo>
                  <a:lnTo>
                    <a:pt x="13420" y="4241"/>
                  </a:lnTo>
                  <a:lnTo>
                    <a:pt x="13364" y="4176"/>
                  </a:lnTo>
                  <a:lnTo>
                    <a:pt x="13290" y="4120"/>
                  </a:lnTo>
                  <a:lnTo>
                    <a:pt x="13215" y="4064"/>
                  </a:lnTo>
                  <a:lnTo>
                    <a:pt x="13141" y="4017"/>
                  </a:lnTo>
                  <a:lnTo>
                    <a:pt x="13057" y="3980"/>
                  </a:lnTo>
                  <a:lnTo>
                    <a:pt x="12973" y="3952"/>
                  </a:lnTo>
                  <a:lnTo>
                    <a:pt x="12880" y="3924"/>
                  </a:lnTo>
                  <a:lnTo>
                    <a:pt x="12787" y="3906"/>
                  </a:lnTo>
                  <a:lnTo>
                    <a:pt x="12861" y="3831"/>
                  </a:lnTo>
                  <a:lnTo>
                    <a:pt x="12926" y="3747"/>
                  </a:lnTo>
                  <a:lnTo>
                    <a:pt x="12992" y="3663"/>
                  </a:lnTo>
                  <a:lnTo>
                    <a:pt x="13038" y="3570"/>
                  </a:lnTo>
                  <a:lnTo>
                    <a:pt x="13076" y="3468"/>
                  </a:lnTo>
                  <a:lnTo>
                    <a:pt x="13103" y="3365"/>
                  </a:lnTo>
                  <a:lnTo>
                    <a:pt x="13122" y="3263"/>
                  </a:lnTo>
                  <a:lnTo>
                    <a:pt x="13131" y="3151"/>
                  </a:lnTo>
                  <a:lnTo>
                    <a:pt x="13122" y="3039"/>
                  </a:lnTo>
                  <a:lnTo>
                    <a:pt x="13103" y="2946"/>
                  </a:lnTo>
                  <a:lnTo>
                    <a:pt x="13085" y="2843"/>
                  </a:lnTo>
                  <a:lnTo>
                    <a:pt x="13048" y="2750"/>
                  </a:lnTo>
                  <a:lnTo>
                    <a:pt x="13010" y="2657"/>
                  </a:lnTo>
                  <a:lnTo>
                    <a:pt x="12954" y="2573"/>
                  </a:lnTo>
                  <a:lnTo>
                    <a:pt x="12898" y="2498"/>
                  </a:lnTo>
                  <a:lnTo>
                    <a:pt x="12833" y="2424"/>
                  </a:lnTo>
                  <a:lnTo>
                    <a:pt x="12759" y="2359"/>
                  </a:lnTo>
                  <a:lnTo>
                    <a:pt x="12684" y="2303"/>
                  </a:lnTo>
                  <a:lnTo>
                    <a:pt x="12600" y="2247"/>
                  </a:lnTo>
                  <a:lnTo>
                    <a:pt x="12507" y="2200"/>
                  </a:lnTo>
                  <a:lnTo>
                    <a:pt x="12414" y="2172"/>
                  </a:lnTo>
                  <a:lnTo>
                    <a:pt x="12321" y="2144"/>
                  </a:lnTo>
                  <a:lnTo>
                    <a:pt x="12218" y="2126"/>
                  </a:lnTo>
                  <a:lnTo>
                    <a:pt x="12116" y="2116"/>
                  </a:lnTo>
                  <a:lnTo>
                    <a:pt x="12134" y="2014"/>
                  </a:lnTo>
                  <a:lnTo>
                    <a:pt x="12134" y="1911"/>
                  </a:lnTo>
                  <a:lnTo>
                    <a:pt x="12134" y="1799"/>
                  </a:lnTo>
                  <a:lnTo>
                    <a:pt x="12116" y="1697"/>
                  </a:lnTo>
                  <a:lnTo>
                    <a:pt x="12088" y="1604"/>
                  </a:lnTo>
                  <a:lnTo>
                    <a:pt x="12060" y="1511"/>
                  </a:lnTo>
                  <a:lnTo>
                    <a:pt x="12013" y="1417"/>
                  </a:lnTo>
                  <a:lnTo>
                    <a:pt x="11957" y="1333"/>
                  </a:lnTo>
                  <a:lnTo>
                    <a:pt x="11901" y="1250"/>
                  </a:lnTo>
                  <a:lnTo>
                    <a:pt x="11836" y="1175"/>
                  </a:lnTo>
                  <a:lnTo>
                    <a:pt x="11761" y="1110"/>
                  </a:lnTo>
                  <a:lnTo>
                    <a:pt x="11678" y="1054"/>
                  </a:lnTo>
                  <a:lnTo>
                    <a:pt x="11594" y="998"/>
                  </a:lnTo>
                  <a:lnTo>
                    <a:pt x="11510" y="961"/>
                  </a:lnTo>
                  <a:lnTo>
                    <a:pt x="11417" y="923"/>
                  </a:lnTo>
                  <a:lnTo>
                    <a:pt x="11314" y="895"/>
                  </a:lnTo>
                  <a:lnTo>
                    <a:pt x="11212" y="886"/>
                  </a:lnTo>
                  <a:lnTo>
                    <a:pt x="11109" y="877"/>
                  </a:lnTo>
                  <a:lnTo>
                    <a:pt x="11035" y="877"/>
                  </a:lnTo>
                  <a:lnTo>
                    <a:pt x="10960" y="886"/>
                  </a:lnTo>
                  <a:lnTo>
                    <a:pt x="10820" y="923"/>
                  </a:lnTo>
                  <a:lnTo>
                    <a:pt x="10792" y="849"/>
                  </a:lnTo>
                  <a:lnTo>
                    <a:pt x="10764" y="774"/>
                  </a:lnTo>
                  <a:lnTo>
                    <a:pt x="10718" y="700"/>
                  </a:lnTo>
                  <a:lnTo>
                    <a:pt x="10680" y="635"/>
                  </a:lnTo>
                  <a:lnTo>
                    <a:pt x="10625" y="579"/>
                  </a:lnTo>
                  <a:lnTo>
                    <a:pt x="10578" y="513"/>
                  </a:lnTo>
                  <a:lnTo>
                    <a:pt x="10513" y="457"/>
                  </a:lnTo>
                  <a:lnTo>
                    <a:pt x="10457" y="411"/>
                  </a:lnTo>
                  <a:lnTo>
                    <a:pt x="10392" y="364"/>
                  </a:lnTo>
                  <a:lnTo>
                    <a:pt x="10317" y="327"/>
                  </a:lnTo>
                  <a:lnTo>
                    <a:pt x="10252" y="290"/>
                  </a:lnTo>
                  <a:lnTo>
                    <a:pt x="10177" y="262"/>
                  </a:lnTo>
                  <a:lnTo>
                    <a:pt x="10093" y="243"/>
                  </a:lnTo>
                  <a:lnTo>
                    <a:pt x="10019" y="224"/>
                  </a:lnTo>
                  <a:lnTo>
                    <a:pt x="9935" y="215"/>
                  </a:lnTo>
                  <a:lnTo>
                    <a:pt x="9851" y="206"/>
                  </a:lnTo>
                  <a:lnTo>
                    <a:pt x="9739" y="215"/>
                  </a:lnTo>
                  <a:lnTo>
                    <a:pt x="9646" y="234"/>
                  </a:lnTo>
                  <a:lnTo>
                    <a:pt x="9543" y="252"/>
                  </a:lnTo>
                  <a:lnTo>
                    <a:pt x="9450" y="290"/>
                  </a:lnTo>
                  <a:lnTo>
                    <a:pt x="9366" y="336"/>
                  </a:lnTo>
                  <a:lnTo>
                    <a:pt x="9283" y="383"/>
                  </a:lnTo>
                  <a:lnTo>
                    <a:pt x="9199" y="439"/>
                  </a:lnTo>
                  <a:lnTo>
                    <a:pt x="9124" y="504"/>
                  </a:lnTo>
                  <a:lnTo>
                    <a:pt x="9050" y="402"/>
                  </a:lnTo>
                  <a:lnTo>
                    <a:pt x="8966" y="299"/>
                  </a:lnTo>
                  <a:lnTo>
                    <a:pt x="8872" y="215"/>
                  </a:lnTo>
                  <a:lnTo>
                    <a:pt x="8761" y="141"/>
                  </a:lnTo>
                  <a:lnTo>
                    <a:pt x="8640" y="85"/>
                  </a:lnTo>
                  <a:lnTo>
                    <a:pt x="8518" y="38"/>
                  </a:lnTo>
                  <a:lnTo>
                    <a:pt x="8388" y="10"/>
                  </a:lnTo>
                  <a:lnTo>
                    <a:pt x="8248" y="1"/>
                  </a:lnTo>
                  <a:lnTo>
                    <a:pt x="8118" y="10"/>
                  </a:lnTo>
                  <a:lnTo>
                    <a:pt x="7996" y="29"/>
                  </a:lnTo>
                  <a:lnTo>
                    <a:pt x="7885" y="66"/>
                  </a:lnTo>
                  <a:lnTo>
                    <a:pt x="7773" y="113"/>
                  </a:lnTo>
                  <a:lnTo>
                    <a:pt x="7670" y="178"/>
                  </a:lnTo>
                  <a:lnTo>
                    <a:pt x="7577" y="252"/>
                  </a:lnTo>
                  <a:lnTo>
                    <a:pt x="7493" y="336"/>
                  </a:lnTo>
                  <a:lnTo>
                    <a:pt x="7419" y="429"/>
                  </a:lnTo>
                  <a:lnTo>
                    <a:pt x="7344" y="336"/>
                  </a:lnTo>
                  <a:lnTo>
                    <a:pt x="7251" y="252"/>
                  </a:lnTo>
                  <a:lnTo>
                    <a:pt x="7158" y="178"/>
                  </a:lnTo>
                  <a:lnTo>
                    <a:pt x="7055" y="113"/>
                  </a:lnTo>
                  <a:lnTo>
                    <a:pt x="6953" y="66"/>
                  </a:lnTo>
                  <a:lnTo>
                    <a:pt x="6832" y="29"/>
                  </a:lnTo>
                  <a:lnTo>
                    <a:pt x="6710" y="10"/>
                  </a:lnTo>
                  <a:lnTo>
                    <a:pt x="658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7"/>
            <p:cNvSpPr/>
            <p:nvPr/>
          </p:nvSpPr>
          <p:spPr>
            <a:xfrm>
              <a:off x="5334258" y="3456454"/>
              <a:ext cx="42101" cy="30289"/>
            </a:xfrm>
            <a:custGeom>
              <a:rect b="b" l="l" r="r" t="t"/>
              <a:pathLst>
                <a:path extrusionOk="0" h="1436" w="1996">
                  <a:moveTo>
                    <a:pt x="1362" y="0"/>
                  </a:moveTo>
                  <a:lnTo>
                    <a:pt x="1315" y="19"/>
                  </a:lnTo>
                  <a:lnTo>
                    <a:pt x="1259" y="37"/>
                  </a:lnTo>
                  <a:lnTo>
                    <a:pt x="355" y="382"/>
                  </a:lnTo>
                  <a:lnTo>
                    <a:pt x="299" y="401"/>
                  </a:lnTo>
                  <a:lnTo>
                    <a:pt x="253" y="429"/>
                  </a:lnTo>
                  <a:lnTo>
                    <a:pt x="169" y="494"/>
                  </a:lnTo>
                  <a:lnTo>
                    <a:pt x="103" y="578"/>
                  </a:lnTo>
                  <a:lnTo>
                    <a:pt x="48" y="671"/>
                  </a:lnTo>
                  <a:lnTo>
                    <a:pt x="20" y="764"/>
                  </a:lnTo>
                  <a:lnTo>
                    <a:pt x="1" y="867"/>
                  </a:lnTo>
                  <a:lnTo>
                    <a:pt x="10" y="979"/>
                  </a:lnTo>
                  <a:lnTo>
                    <a:pt x="20" y="1035"/>
                  </a:lnTo>
                  <a:lnTo>
                    <a:pt x="38" y="1081"/>
                  </a:lnTo>
                  <a:lnTo>
                    <a:pt x="66" y="1137"/>
                  </a:lnTo>
                  <a:lnTo>
                    <a:pt x="94" y="1184"/>
                  </a:lnTo>
                  <a:lnTo>
                    <a:pt x="159" y="1268"/>
                  </a:lnTo>
                  <a:lnTo>
                    <a:pt x="234" y="1333"/>
                  </a:lnTo>
                  <a:lnTo>
                    <a:pt x="327" y="1389"/>
                  </a:lnTo>
                  <a:lnTo>
                    <a:pt x="430" y="1417"/>
                  </a:lnTo>
                  <a:lnTo>
                    <a:pt x="532" y="1435"/>
                  </a:lnTo>
                  <a:lnTo>
                    <a:pt x="635" y="1426"/>
                  </a:lnTo>
                  <a:lnTo>
                    <a:pt x="691" y="1417"/>
                  </a:lnTo>
                  <a:lnTo>
                    <a:pt x="746" y="1398"/>
                  </a:lnTo>
                  <a:lnTo>
                    <a:pt x="1650" y="1053"/>
                  </a:lnTo>
                  <a:lnTo>
                    <a:pt x="1697" y="1025"/>
                  </a:lnTo>
                  <a:lnTo>
                    <a:pt x="1744" y="997"/>
                  </a:lnTo>
                  <a:lnTo>
                    <a:pt x="1828" y="932"/>
                  </a:lnTo>
                  <a:lnTo>
                    <a:pt x="1902" y="858"/>
                  </a:lnTo>
                  <a:lnTo>
                    <a:pt x="1949" y="764"/>
                  </a:lnTo>
                  <a:lnTo>
                    <a:pt x="1986" y="662"/>
                  </a:lnTo>
                  <a:lnTo>
                    <a:pt x="1995" y="559"/>
                  </a:lnTo>
                  <a:lnTo>
                    <a:pt x="1986" y="457"/>
                  </a:lnTo>
                  <a:lnTo>
                    <a:pt x="1977" y="401"/>
                  </a:lnTo>
                  <a:lnTo>
                    <a:pt x="1958" y="345"/>
                  </a:lnTo>
                  <a:lnTo>
                    <a:pt x="1939" y="298"/>
                  </a:lnTo>
                  <a:lnTo>
                    <a:pt x="1911" y="252"/>
                  </a:lnTo>
                  <a:lnTo>
                    <a:pt x="1846" y="168"/>
                  </a:lnTo>
                  <a:lnTo>
                    <a:pt x="1762" y="93"/>
                  </a:lnTo>
                  <a:lnTo>
                    <a:pt x="1678" y="47"/>
                  </a:lnTo>
                  <a:lnTo>
                    <a:pt x="1576" y="10"/>
                  </a:lnTo>
                  <a:lnTo>
                    <a:pt x="147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7"/>
            <p:cNvSpPr/>
            <p:nvPr/>
          </p:nvSpPr>
          <p:spPr>
            <a:xfrm>
              <a:off x="5433731" y="3458225"/>
              <a:ext cx="41489" cy="31850"/>
            </a:xfrm>
            <a:custGeom>
              <a:rect b="b" l="l" r="r" t="t"/>
              <a:pathLst>
                <a:path extrusionOk="0" h="1510" w="1967">
                  <a:moveTo>
                    <a:pt x="476" y="0"/>
                  </a:moveTo>
                  <a:lnTo>
                    <a:pt x="373" y="28"/>
                  </a:lnTo>
                  <a:lnTo>
                    <a:pt x="271" y="75"/>
                  </a:lnTo>
                  <a:lnTo>
                    <a:pt x="187" y="131"/>
                  </a:lnTo>
                  <a:lnTo>
                    <a:pt x="112" y="214"/>
                  </a:lnTo>
                  <a:lnTo>
                    <a:pt x="84" y="252"/>
                  </a:lnTo>
                  <a:lnTo>
                    <a:pt x="56" y="308"/>
                  </a:lnTo>
                  <a:lnTo>
                    <a:pt x="38" y="354"/>
                  </a:lnTo>
                  <a:lnTo>
                    <a:pt x="19" y="410"/>
                  </a:lnTo>
                  <a:lnTo>
                    <a:pt x="1" y="513"/>
                  </a:lnTo>
                  <a:lnTo>
                    <a:pt x="10" y="615"/>
                  </a:lnTo>
                  <a:lnTo>
                    <a:pt x="38" y="718"/>
                  </a:lnTo>
                  <a:lnTo>
                    <a:pt x="75" y="811"/>
                  </a:lnTo>
                  <a:lnTo>
                    <a:pt x="140" y="904"/>
                  </a:lnTo>
                  <a:lnTo>
                    <a:pt x="215" y="979"/>
                  </a:lnTo>
                  <a:lnTo>
                    <a:pt x="261" y="1007"/>
                  </a:lnTo>
                  <a:lnTo>
                    <a:pt x="308" y="1035"/>
                  </a:lnTo>
                  <a:lnTo>
                    <a:pt x="1184" y="1454"/>
                  </a:lnTo>
                  <a:lnTo>
                    <a:pt x="1231" y="1473"/>
                  </a:lnTo>
                  <a:lnTo>
                    <a:pt x="1287" y="1491"/>
                  </a:lnTo>
                  <a:lnTo>
                    <a:pt x="1389" y="1510"/>
                  </a:lnTo>
                  <a:lnTo>
                    <a:pt x="1501" y="1500"/>
                  </a:lnTo>
                  <a:lnTo>
                    <a:pt x="1603" y="1473"/>
                  </a:lnTo>
                  <a:lnTo>
                    <a:pt x="1697" y="1435"/>
                  </a:lnTo>
                  <a:lnTo>
                    <a:pt x="1781" y="1370"/>
                  </a:lnTo>
                  <a:lnTo>
                    <a:pt x="1855" y="1295"/>
                  </a:lnTo>
                  <a:lnTo>
                    <a:pt x="1883" y="1249"/>
                  </a:lnTo>
                  <a:lnTo>
                    <a:pt x="1911" y="1202"/>
                  </a:lnTo>
                  <a:lnTo>
                    <a:pt x="1930" y="1146"/>
                  </a:lnTo>
                  <a:lnTo>
                    <a:pt x="1948" y="1100"/>
                  </a:lnTo>
                  <a:lnTo>
                    <a:pt x="1967" y="988"/>
                  </a:lnTo>
                  <a:lnTo>
                    <a:pt x="1958" y="885"/>
                  </a:lnTo>
                  <a:lnTo>
                    <a:pt x="1930" y="783"/>
                  </a:lnTo>
                  <a:lnTo>
                    <a:pt x="1892" y="690"/>
                  </a:lnTo>
                  <a:lnTo>
                    <a:pt x="1827" y="606"/>
                  </a:lnTo>
                  <a:lnTo>
                    <a:pt x="1753" y="531"/>
                  </a:lnTo>
                  <a:lnTo>
                    <a:pt x="1706" y="503"/>
                  </a:lnTo>
                  <a:lnTo>
                    <a:pt x="1659" y="475"/>
                  </a:lnTo>
                  <a:lnTo>
                    <a:pt x="783" y="47"/>
                  </a:lnTo>
                  <a:lnTo>
                    <a:pt x="737" y="28"/>
                  </a:lnTo>
                  <a:lnTo>
                    <a:pt x="681" y="9"/>
                  </a:lnTo>
                  <a:lnTo>
                    <a:pt x="57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7"/>
            <p:cNvSpPr/>
            <p:nvPr/>
          </p:nvSpPr>
          <p:spPr>
            <a:xfrm>
              <a:off x="5387939" y="3555525"/>
              <a:ext cx="26555" cy="15735"/>
            </a:xfrm>
            <a:custGeom>
              <a:rect b="b" l="l" r="r" t="t"/>
              <a:pathLst>
                <a:path extrusionOk="0" h="746" w="1259">
                  <a:moveTo>
                    <a:pt x="1258" y="0"/>
                  </a:moveTo>
                  <a:lnTo>
                    <a:pt x="1063" y="37"/>
                  </a:lnTo>
                  <a:lnTo>
                    <a:pt x="867" y="84"/>
                  </a:lnTo>
                  <a:lnTo>
                    <a:pt x="634" y="140"/>
                  </a:lnTo>
                  <a:lnTo>
                    <a:pt x="401" y="214"/>
                  </a:lnTo>
                  <a:lnTo>
                    <a:pt x="298" y="252"/>
                  </a:lnTo>
                  <a:lnTo>
                    <a:pt x="196" y="289"/>
                  </a:lnTo>
                  <a:lnTo>
                    <a:pt x="121" y="336"/>
                  </a:lnTo>
                  <a:lnTo>
                    <a:pt x="56" y="373"/>
                  </a:lnTo>
                  <a:lnTo>
                    <a:pt x="19" y="419"/>
                  </a:lnTo>
                  <a:lnTo>
                    <a:pt x="9" y="438"/>
                  </a:lnTo>
                  <a:lnTo>
                    <a:pt x="0" y="466"/>
                  </a:lnTo>
                  <a:lnTo>
                    <a:pt x="9" y="503"/>
                  </a:lnTo>
                  <a:lnTo>
                    <a:pt x="28" y="550"/>
                  </a:lnTo>
                  <a:lnTo>
                    <a:pt x="56" y="578"/>
                  </a:lnTo>
                  <a:lnTo>
                    <a:pt x="93" y="615"/>
                  </a:lnTo>
                  <a:lnTo>
                    <a:pt x="140" y="643"/>
                  </a:lnTo>
                  <a:lnTo>
                    <a:pt x="196" y="671"/>
                  </a:lnTo>
                  <a:lnTo>
                    <a:pt x="326" y="718"/>
                  </a:lnTo>
                  <a:lnTo>
                    <a:pt x="457" y="736"/>
                  </a:lnTo>
                  <a:lnTo>
                    <a:pt x="578" y="746"/>
                  </a:lnTo>
                  <a:lnTo>
                    <a:pt x="690" y="736"/>
                  </a:lnTo>
                  <a:lnTo>
                    <a:pt x="736" y="727"/>
                  </a:lnTo>
                  <a:lnTo>
                    <a:pt x="774" y="708"/>
                  </a:lnTo>
                  <a:lnTo>
                    <a:pt x="811" y="690"/>
                  </a:lnTo>
                  <a:lnTo>
                    <a:pt x="839" y="652"/>
                  </a:lnTo>
                  <a:lnTo>
                    <a:pt x="923" y="559"/>
                  </a:lnTo>
                  <a:lnTo>
                    <a:pt x="1007" y="438"/>
                  </a:lnTo>
                  <a:lnTo>
                    <a:pt x="1081" y="317"/>
                  </a:lnTo>
                  <a:lnTo>
                    <a:pt x="1212" y="93"/>
                  </a:lnTo>
                  <a:lnTo>
                    <a:pt x="125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7"/>
            <p:cNvSpPr/>
            <p:nvPr/>
          </p:nvSpPr>
          <p:spPr>
            <a:xfrm>
              <a:off x="5281400" y="3512855"/>
              <a:ext cx="233726" cy="171039"/>
            </a:xfrm>
            <a:custGeom>
              <a:rect b="b" l="l" r="r" t="t"/>
              <a:pathLst>
                <a:path extrusionOk="0" h="8109" w="11081">
                  <a:moveTo>
                    <a:pt x="0" y="1"/>
                  </a:moveTo>
                  <a:lnTo>
                    <a:pt x="103" y="3216"/>
                  </a:lnTo>
                  <a:lnTo>
                    <a:pt x="140" y="3468"/>
                  </a:lnTo>
                  <a:lnTo>
                    <a:pt x="177" y="3719"/>
                  </a:lnTo>
                  <a:lnTo>
                    <a:pt x="233" y="3971"/>
                  </a:lnTo>
                  <a:lnTo>
                    <a:pt x="298" y="4213"/>
                  </a:lnTo>
                  <a:lnTo>
                    <a:pt x="382" y="4446"/>
                  </a:lnTo>
                  <a:lnTo>
                    <a:pt x="466" y="4688"/>
                  </a:lnTo>
                  <a:lnTo>
                    <a:pt x="568" y="4912"/>
                  </a:lnTo>
                  <a:lnTo>
                    <a:pt x="680" y="5136"/>
                  </a:lnTo>
                  <a:lnTo>
                    <a:pt x="792" y="5350"/>
                  </a:lnTo>
                  <a:lnTo>
                    <a:pt x="923" y="5564"/>
                  </a:lnTo>
                  <a:lnTo>
                    <a:pt x="1062" y="5769"/>
                  </a:lnTo>
                  <a:lnTo>
                    <a:pt x="1202" y="5965"/>
                  </a:lnTo>
                  <a:lnTo>
                    <a:pt x="1361" y="6161"/>
                  </a:lnTo>
                  <a:lnTo>
                    <a:pt x="1519" y="6347"/>
                  </a:lnTo>
                  <a:lnTo>
                    <a:pt x="1696" y="6524"/>
                  </a:lnTo>
                  <a:lnTo>
                    <a:pt x="1873" y="6692"/>
                  </a:lnTo>
                  <a:lnTo>
                    <a:pt x="2060" y="6851"/>
                  </a:lnTo>
                  <a:lnTo>
                    <a:pt x="2246" y="7009"/>
                  </a:lnTo>
                  <a:lnTo>
                    <a:pt x="2451" y="7149"/>
                  </a:lnTo>
                  <a:lnTo>
                    <a:pt x="2656" y="7289"/>
                  </a:lnTo>
                  <a:lnTo>
                    <a:pt x="2870" y="7410"/>
                  </a:lnTo>
                  <a:lnTo>
                    <a:pt x="3085" y="7531"/>
                  </a:lnTo>
                  <a:lnTo>
                    <a:pt x="3308" y="7633"/>
                  </a:lnTo>
                  <a:lnTo>
                    <a:pt x="3541" y="7736"/>
                  </a:lnTo>
                  <a:lnTo>
                    <a:pt x="3774" y="7820"/>
                  </a:lnTo>
                  <a:lnTo>
                    <a:pt x="4017" y="7894"/>
                  </a:lnTo>
                  <a:lnTo>
                    <a:pt x="4259" y="7960"/>
                  </a:lnTo>
                  <a:lnTo>
                    <a:pt x="4511" y="8015"/>
                  </a:lnTo>
                  <a:lnTo>
                    <a:pt x="4762" y="8053"/>
                  </a:lnTo>
                  <a:lnTo>
                    <a:pt x="5014" y="8090"/>
                  </a:lnTo>
                  <a:lnTo>
                    <a:pt x="5275" y="8109"/>
                  </a:lnTo>
                  <a:lnTo>
                    <a:pt x="5797" y="8109"/>
                  </a:lnTo>
                  <a:lnTo>
                    <a:pt x="6058" y="8090"/>
                  </a:lnTo>
                  <a:lnTo>
                    <a:pt x="6319" y="8053"/>
                  </a:lnTo>
                  <a:lnTo>
                    <a:pt x="6570" y="8015"/>
                  </a:lnTo>
                  <a:lnTo>
                    <a:pt x="6812" y="7960"/>
                  </a:lnTo>
                  <a:lnTo>
                    <a:pt x="7055" y="7894"/>
                  </a:lnTo>
                  <a:lnTo>
                    <a:pt x="7297" y="7820"/>
                  </a:lnTo>
                  <a:lnTo>
                    <a:pt x="7530" y="7736"/>
                  </a:lnTo>
                  <a:lnTo>
                    <a:pt x="7763" y="7633"/>
                  </a:lnTo>
                  <a:lnTo>
                    <a:pt x="7987" y="7531"/>
                  </a:lnTo>
                  <a:lnTo>
                    <a:pt x="8201" y="7410"/>
                  </a:lnTo>
                  <a:lnTo>
                    <a:pt x="8415" y="7289"/>
                  </a:lnTo>
                  <a:lnTo>
                    <a:pt x="8620" y="7149"/>
                  </a:lnTo>
                  <a:lnTo>
                    <a:pt x="8825" y="7009"/>
                  </a:lnTo>
                  <a:lnTo>
                    <a:pt x="9012" y="6851"/>
                  </a:lnTo>
                  <a:lnTo>
                    <a:pt x="9198" y="6692"/>
                  </a:lnTo>
                  <a:lnTo>
                    <a:pt x="9385" y="6524"/>
                  </a:lnTo>
                  <a:lnTo>
                    <a:pt x="9552" y="6347"/>
                  </a:lnTo>
                  <a:lnTo>
                    <a:pt x="9711" y="6161"/>
                  </a:lnTo>
                  <a:lnTo>
                    <a:pt x="9869" y="5965"/>
                  </a:lnTo>
                  <a:lnTo>
                    <a:pt x="10018" y="5769"/>
                  </a:lnTo>
                  <a:lnTo>
                    <a:pt x="10149" y="5564"/>
                  </a:lnTo>
                  <a:lnTo>
                    <a:pt x="10279" y="5350"/>
                  </a:lnTo>
                  <a:lnTo>
                    <a:pt x="10400" y="5136"/>
                  </a:lnTo>
                  <a:lnTo>
                    <a:pt x="10503" y="4912"/>
                  </a:lnTo>
                  <a:lnTo>
                    <a:pt x="10605" y="4688"/>
                  </a:lnTo>
                  <a:lnTo>
                    <a:pt x="10689" y="4446"/>
                  </a:lnTo>
                  <a:lnTo>
                    <a:pt x="10773" y="4213"/>
                  </a:lnTo>
                  <a:lnTo>
                    <a:pt x="10838" y="3971"/>
                  </a:lnTo>
                  <a:lnTo>
                    <a:pt x="10894" y="3719"/>
                  </a:lnTo>
                  <a:lnTo>
                    <a:pt x="10941" y="3468"/>
                  </a:lnTo>
                  <a:lnTo>
                    <a:pt x="10969" y="3216"/>
                  </a:lnTo>
                  <a:lnTo>
                    <a:pt x="11081" y="1"/>
                  </a:lnTo>
                  <a:lnTo>
                    <a:pt x="11081" y="1"/>
                  </a:lnTo>
                  <a:lnTo>
                    <a:pt x="10932" y="10"/>
                  </a:lnTo>
                  <a:lnTo>
                    <a:pt x="10792" y="29"/>
                  </a:lnTo>
                  <a:lnTo>
                    <a:pt x="10652" y="66"/>
                  </a:lnTo>
                  <a:lnTo>
                    <a:pt x="10522" y="113"/>
                  </a:lnTo>
                  <a:lnTo>
                    <a:pt x="10400" y="169"/>
                  </a:lnTo>
                  <a:lnTo>
                    <a:pt x="10279" y="243"/>
                  </a:lnTo>
                  <a:lnTo>
                    <a:pt x="10167" y="327"/>
                  </a:lnTo>
                  <a:lnTo>
                    <a:pt x="10065" y="420"/>
                  </a:lnTo>
                  <a:lnTo>
                    <a:pt x="9972" y="523"/>
                  </a:lnTo>
                  <a:lnTo>
                    <a:pt x="9888" y="625"/>
                  </a:lnTo>
                  <a:lnTo>
                    <a:pt x="9823" y="746"/>
                  </a:lnTo>
                  <a:lnTo>
                    <a:pt x="9757" y="877"/>
                  </a:lnTo>
                  <a:lnTo>
                    <a:pt x="9711" y="1007"/>
                  </a:lnTo>
                  <a:lnTo>
                    <a:pt x="9674" y="1138"/>
                  </a:lnTo>
                  <a:lnTo>
                    <a:pt x="9655" y="1287"/>
                  </a:lnTo>
                  <a:lnTo>
                    <a:pt x="9646" y="1427"/>
                  </a:lnTo>
                  <a:lnTo>
                    <a:pt x="9646" y="3216"/>
                  </a:lnTo>
                  <a:lnTo>
                    <a:pt x="8173" y="3216"/>
                  </a:lnTo>
                  <a:lnTo>
                    <a:pt x="8061" y="3076"/>
                  </a:lnTo>
                  <a:lnTo>
                    <a:pt x="7931" y="2955"/>
                  </a:lnTo>
                  <a:lnTo>
                    <a:pt x="7791" y="2853"/>
                  </a:lnTo>
                  <a:lnTo>
                    <a:pt x="7642" y="2759"/>
                  </a:lnTo>
                  <a:lnTo>
                    <a:pt x="7474" y="2694"/>
                  </a:lnTo>
                  <a:lnTo>
                    <a:pt x="7297" y="2638"/>
                  </a:lnTo>
                  <a:lnTo>
                    <a:pt x="7120" y="2601"/>
                  </a:lnTo>
                  <a:lnTo>
                    <a:pt x="7027" y="2592"/>
                  </a:lnTo>
                  <a:lnTo>
                    <a:pt x="4650" y="2592"/>
                  </a:lnTo>
                  <a:lnTo>
                    <a:pt x="4557" y="2601"/>
                  </a:lnTo>
                  <a:lnTo>
                    <a:pt x="4380" y="2638"/>
                  </a:lnTo>
                  <a:lnTo>
                    <a:pt x="4203" y="2694"/>
                  </a:lnTo>
                  <a:lnTo>
                    <a:pt x="4035" y="2759"/>
                  </a:lnTo>
                  <a:lnTo>
                    <a:pt x="3886" y="2853"/>
                  </a:lnTo>
                  <a:lnTo>
                    <a:pt x="3746" y="2955"/>
                  </a:lnTo>
                  <a:lnTo>
                    <a:pt x="3616" y="3076"/>
                  </a:lnTo>
                  <a:lnTo>
                    <a:pt x="3504" y="3216"/>
                  </a:lnTo>
                  <a:lnTo>
                    <a:pt x="1426" y="3216"/>
                  </a:lnTo>
                  <a:lnTo>
                    <a:pt x="1426" y="1427"/>
                  </a:lnTo>
                  <a:lnTo>
                    <a:pt x="1417" y="1287"/>
                  </a:lnTo>
                  <a:lnTo>
                    <a:pt x="1398" y="1138"/>
                  </a:lnTo>
                  <a:lnTo>
                    <a:pt x="1361" y="1007"/>
                  </a:lnTo>
                  <a:lnTo>
                    <a:pt x="1314" y="877"/>
                  </a:lnTo>
                  <a:lnTo>
                    <a:pt x="1258" y="746"/>
                  </a:lnTo>
                  <a:lnTo>
                    <a:pt x="1184" y="625"/>
                  </a:lnTo>
                  <a:lnTo>
                    <a:pt x="1100" y="523"/>
                  </a:lnTo>
                  <a:lnTo>
                    <a:pt x="1007" y="420"/>
                  </a:lnTo>
                  <a:lnTo>
                    <a:pt x="904" y="327"/>
                  </a:lnTo>
                  <a:lnTo>
                    <a:pt x="792" y="243"/>
                  </a:lnTo>
                  <a:lnTo>
                    <a:pt x="680" y="169"/>
                  </a:lnTo>
                  <a:lnTo>
                    <a:pt x="550" y="113"/>
                  </a:lnTo>
                  <a:lnTo>
                    <a:pt x="419" y="66"/>
                  </a:lnTo>
                  <a:lnTo>
                    <a:pt x="289" y="29"/>
                  </a:lnTo>
                  <a:lnTo>
                    <a:pt x="140" y="10"/>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7"/>
            <p:cNvSpPr/>
            <p:nvPr/>
          </p:nvSpPr>
          <p:spPr>
            <a:xfrm>
              <a:off x="5393233" y="3497921"/>
              <a:ext cx="22632" cy="68044"/>
            </a:xfrm>
            <a:custGeom>
              <a:rect b="b" l="l" r="r" t="t"/>
              <a:pathLst>
                <a:path extrusionOk="0" h="3226" w="1073">
                  <a:moveTo>
                    <a:pt x="1" y="1"/>
                  </a:moveTo>
                  <a:lnTo>
                    <a:pt x="113" y="457"/>
                  </a:lnTo>
                  <a:lnTo>
                    <a:pt x="243" y="895"/>
                  </a:lnTo>
                  <a:lnTo>
                    <a:pt x="383" y="1343"/>
                  </a:lnTo>
                  <a:lnTo>
                    <a:pt x="532" y="1781"/>
                  </a:lnTo>
                  <a:lnTo>
                    <a:pt x="681" y="2219"/>
                  </a:lnTo>
                  <a:lnTo>
                    <a:pt x="839" y="2647"/>
                  </a:lnTo>
                  <a:lnTo>
                    <a:pt x="852" y="2685"/>
                  </a:lnTo>
                  <a:lnTo>
                    <a:pt x="839" y="2703"/>
                  </a:lnTo>
                  <a:lnTo>
                    <a:pt x="802" y="2740"/>
                  </a:lnTo>
                  <a:lnTo>
                    <a:pt x="644" y="2899"/>
                  </a:lnTo>
                  <a:lnTo>
                    <a:pt x="476" y="3057"/>
                  </a:lnTo>
                  <a:lnTo>
                    <a:pt x="308" y="3225"/>
                  </a:lnTo>
                  <a:lnTo>
                    <a:pt x="420" y="3188"/>
                  </a:lnTo>
                  <a:lnTo>
                    <a:pt x="532" y="3141"/>
                  </a:lnTo>
                  <a:lnTo>
                    <a:pt x="737" y="3029"/>
                  </a:lnTo>
                  <a:lnTo>
                    <a:pt x="839" y="2964"/>
                  </a:lnTo>
                  <a:lnTo>
                    <a:pt x="942" y="2890"/>
                  </a:lnTo>
                  <a:lnTo>
                    <a:pt x="989" y="2843"/>
                  </a:lnTo>
                  <a:lnTo>
                    <a:pt x="1044" y="2787"/>
                  </a:lnTo>
                  <a:lnTo>
                    <a:pt x="1054" y="2768"/>
                  </a:lnTo>
                  <a:lnTo>
                    <a:pt x="1072" y="2740"/>
                  </a:lnTo>
                  <a:lnTo>
                    <a:pt x="1072" y="2703"/>
                  </a:lnTo>
                  <a:lnTo>
                    <a:pt x="1072" y="2675"/>
                  </a:lnTo>
                  <a:lnTo>
                    <a:pt x="1072" y="2647"/>
                  </a:lnTo>
                  <a:lnTo>
                    <a:pt x="1054" y="2601"/>
                  </a:lnTo>
                  <a:lnTo>
                    <a:pt x="895" y="2153"/>
                  </a:lnTo>
                  <a:lnTo>
                    <a:pt x="728" y="1725"/>
                  </a:lnTo>
                  <a:lnTo>
                    <a:pt x="560" y="1287"/>
                  </a:lnTo>
                  <a:lnTo>
                    <a:pt x="383" y="858"/>
                  </a:lnTo>
                  <a:lnTo>
                    <a:pt x="196" y="429"/>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7"/>
            <p:cNvSpPr/>
            <p:nvPr/>
          </p:nvSpPr>
          <p:spPr>
            <a:xfrm>
              <a:off x="5342337" y="3496550"/>
              <a:ext cx="25374" cy="25374"/>
            </a:xfrm>
            <a:custGeom>
              <a:rect b="b" l="l" r="r" t="t"/>
              <a:pathLst>
                <a:path extrusionOk="0" h="1203" w="1203">
                  <a:moveTo>
                    <a:pt x="541" y="0"/>
                  </a:moveTo>
                  <a:lnTo>
                    <a:pt x="475" y="10"/>
                  </a:lnTo>
                  <a:lnTo>
                    <a:pt x="419" y="28"/>
                  </a:lnTo>
                  <a:lnTo>
                    <a:pt x="363" y="47"/>
                  </a:lnTo>
                  <a:lnTo>
                    <a:pt x="317" y="66"/>
                  </a:lnTo>
                  <a:lnTo>
                    <a:pt x="261" y="103"/>
                  </a:lnTo>
                  <a:lnTo>
                    <a:pt x="177" y="177"/>
                  </a:lnTo>
                  <a:lnTo>
                    <a:pt x="103" y="261"/>
                  </a:lnTo>
                  <a:lnTo>
                    <a:pt x="75" y="308"/>
                  </a:lnTo>
                  <a:lnTo>
                    <a:pt x="47" y="364"/>
                  </a:lnTo>
                  <a:lnTo>
                    <a:pt x="28" y="420"/>
                  </a:lnTo>
                  <a:lnTo>
                    <a:pt x="9" y="476"/>
                  </a:lnTo>
                  <a:lnTo>
                    <a:pt x="0" y="541"/>
                  </a:lnTo>
                  <a:lnTo>
                    <a:pt x="0" y="597"/>
                  </a:lnTo>
                  <a:lnTo>
                    <a:pt x="0" y="662"/>
                  </a:lnTo>
                  <a:lnTo>
                    <a:pt x="9" y="718"/>
                  </a:lnTo>
                  <a:lnTo>
                    <a:pt x="28" y="774"/>
                  </a:lnTo>
                  <a:lnTo>
                    <a:pt x="47" y="830"/>
                  </a:lnTo>
                  <a:lnTo>
                    <a:pt x="75" y="886"/>
                  </a:lnTo>
                  <a:lnTo>
                    <a:pt x="103" y="932"/>
                  </a:lnTo>
                  <a:lnTo>
                    <a:pt x="177" y="1025"/>
                  </a:lnTo>
                  <a:lnTo>
                    <a:pt x="261" y="1100"/>
                  </a:lnTo>
                  <a:lnTo>
                    <a:pt x="317" y="1128"/>
                  </a:lnTo>
                  <a:lnTo>
                    <a:pt x="363" y="1156"/>
                  </a:lnTo>
                  <a:lnTo>
                    <a:pt x="419" y="1175"/>
                  </a:lnTo>
                  <a:lnTo>
                    <a:pt x="475" y="1184"/>
                  </a:lnTo>
                  <a:lnTo>
                    <a:pt x="541" y="1193"/>
                  </a:lnTo>
                  <a:lnTo>
                    <a:pt x="596" y="1203"/>
                  </a:lnTo>
                  <a:lnTo>
                    <a:pt x="662" y="1193"/>
                  </a:lnTo>
                  <a:lnTo>
                    <a:pt x="718" y="1184"/>
                  </a:lnTo>
                  <a:lnTo>
                    <a:pt x="783" y="1175"/>
                  </a:lnTo>
                  <a:lnTo>
                    <a:pt x="839" y="1156"/>
                  </a:lnTo>
                  <a:lnTo>
                    <a:pt x="885" y="1128"/>
                  </a:lnTo>
                  <a:lnTo>
                    <a:pt x="932" y="1100"/>
                  </a:lnTo>
                  <a:lnTo>
                    <a:pt x="1025" y="1025"/>
                  </a:lnTo>
                  <a:lnTo>
                    <a:pt x="1100" y="932"/>
                  </a:lnTo>
                  <a:lnTo>
                    <a:pt x="1128" y="886"/>
                  </a:lnTo>
                  <a:lnTo>
                    <a:pt x="1156" y="830"/>
                  </a:lnTo>
                  <a:lnTo>
                    <a:pt x="1174" y="774"/>
                  </a:lnTo>
                  <a:lnTo>
                    <a:pt x="1193" y="718"/>
                  </a:lnTo>
                  <a:lnTo>
                    <a:pt x="1202" y="662"/>
                  </a:lnTo>
                  <a:lnTo>
                    <a:pt x="1202" y="597"/>
                  </a:lnTo>
                  <a:lnTo>
                    <a:pt x="1202" y="541"/>
                  </a:lnTo>
                  <a:lnTo>
                    <a:pt x="1193" y="476"/>
                  </a:lnTo>
                  <a:lnTo>
                    <a:pt x="1174" y="420"/>
                  </a:lnTo>
                  <a:lnTo>
                    <a:pt x="1156" y="364"/>
                  </a:lnTo>
                  <a:lnTo>
                    <a:pt x="1128" y="308"/>
                  </a:lnTo>
                  <a:lnTo>
                    <a:pt x="1100" y="261"/>
                  </a:lnTo>
                  <a:lnTo>
                    <a:pt x="1025" y="177"/>
                  </a:lnTo>
                  <a:lnTo>
                    <a:pt x="932" y="103"/>
                  </a:lnTo>
                  <a:lnTo>
                    <a:pt x="885" y="66"/>
                  </a:lnTo>
                  <a:lnTo>
                    <a:pt x="839" y="47"/>
                  </a:lnTo>
                  <a:lnTo>
                    <a:pt x="783" y="28"/>
                  </a:lnTo>
                  <a:lnTo>
                    <a:pt x="718" y="10"/>
                  </a:lnTo>
                  <a:lnTo>
                    <a:pt x="66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7"/>
            <p:cNvSpPr/>
            <p:nvPr/>
          </p:nvSpPr>
          <p:spPr>
            <a:xfrm>
              <a:off x="5432549" y="3496550"/>
              <a:ext cx="25374" cy="25374"/>
            </a:xfrm>
            <a:custGeom>
              <a:rect b="b" l="l" r="r" t="t"/>
              <a:pathLst>
                <a:path extrusionOk="0" h="1203" w="1203">
                  <a:moveTo>
                    <a:pt x="541" y="0"/>
                  </a:moveTo>
                  <a:lnTo>
                    <a:pt x="485" y="10"/>
                  </a:lnTo>
                  <a:lnTo>
                    <a:pt x="429" y="28"/>
                  </a:lnTo>
                  <a:lnTo>
                    <a:pt x="373" y="47"/>
                  </a:lnTo>
                  <a:lnTo>
                    <a:pt x="317" y="66"/>
                  </a:lnTo>
                  <a:lnTo>
                    <a:pt x="271" y="103"/>
                  </a:lnTo>
                  <a:lnTo>
                    <a:pt x="178" y="177"/>
                  </a:lnTo>
                  <a:lnTo>
                    <a:pt x="103" y="261"/>
                  </a:lnTo>
                  <a:lnTo>
                    <a:pt x="75" y="308"/>
                  </a:lnTo>
                  <a:lnTo>
                    <a:pt x="47" y="364"/>
                  </a:lnTo>
                  <a:lnTo>
                    <a:pt x="29" y="420"/>
                  </a:lnTo>
                  <a:lnTo>
                    <a:pt x="19" y="476"/>
                  </a:lnTo>
                  <a:lnTo>
                    <a:pt x="10" y="541"/>
                  </a:lnTo>
                  <a:lnTo>
                    <a:pt x="1" y="597"/>
                  </a:lnTo>
                  <a:lnTo>
                    <a:pt x="10" y="662"/>
                  </a:lnTo>
                  <a:lnTo>
                    <a:pt x="19" y="718"/>
                  </a:lnTo>
                  <a:lnTo>
                    <a:pt x="29" y="774"/>
                  </a:lnTo>
                  <a:lnTo>
                    <a:pt x="47" y="830"/>
                  </a:lnTo>
                  <a:lnTo>
                    <a:pt x="75" y="886"/>
                  </a:lnTo>
                  <a:lnTo>
                    <a:pt x="103" y="932"/>
                  </a:lnTo>
                  <a:lnTo>
                    <a:pt x="178" y="1025"/>
                  </a:lnTo>
                  <a:lnTo>
                    <a:pt x="271" y="1100"/>
                  </a:lnTo>
                  <a:lnTo>
                    <a:pt x="317" y="1128"/>
                  </a:lnTo>
                  <a:lnTo>
                    <a:pt x="373" y="1156"/>
                  </a:lnTo>
                  <a:lnTo>
                    <a:pt x="429" y="1175"/>
                  </a:lnTo>
                  <a:lnTo>
                    <a:pt x="485" y="1184"/>
                  </a:lnTo>
                  <a:lnTo>
                    <a:pt x="541" y="1193"/>
                  </a:lnTo>
                  <a:lnTo>
                    <a:pt x="606" y="1203"/>
                  </a:lnTo>
                  <a:lnTo>
                    <a:pt x="662" y="1193"/>
                  </a:lnTo>
                  <a:lnTo>
                    <a:pt x="728" y="1184"/>
                  </a:lnTo>
                  <a:lnTo>
                    <a:pt x="783" y="1175"/>
                  </a:lnTo>
                  <a:lnTo>
                    <a:pt x="839" y="1156"/>
                  </a:lnTo>
                  <a:lnTo>
                    <a:pt x="886" y="1128"/>
                  </a:lnTo>
                  <a:lnTo>
                    <a:pt x="942" y="1100"/>
                  </a:lnTo>
                  <a:lnTo>
                    <a:pt x="1026" y="1025"/>
                  </a:lnTo>
                  <a:lnTo>
                    <a:pt x="1100" y="932"/>
                  </a:lnTo>
                  <a:lnTo>
                    <a:pt x="1128" y="886"/>
                  </a:lnTo>
                  <a:lnTo>
                    <a:pt x="1156" y="830"/>
                  </a:lnTo>
                  <a:lnTo>
                    <a:pt x="1175" y="774"/>
                  </a:lnTo>
                  <a:lnTo>
                    <a:pt x="1193" y="718"/>
                  </a:lnTo>
                  <a:lnTo>
                    <a:pt x="1203" y="662"/>
                  </a:lnTo>
                  <a:lnTo>
                    <a:pt x="1203" y="597"/>
                  </a:lnTo>
                  <a:lnTo>
                    <a:pt x="1203" y="541"/>
                  </a:lnTo>
                  <a:lnTo>
                    <a:pt x="1193" y="476"/>
                  </a:lnTo>
                  <a:lnTo>
                    <a:pt x="1175" y="420"/>
                  </a:lnTo>
                  <a:lnTo>
                    <a:pt x="1156" y="364"/>
                  </a:lnTo>
                  <a:lnTo>
                    <a:pt x="1128" y="308"/>
                  </a:lnTo>
                  <a:lnTo>
                    <a:pt x="1100" y="261"/>
                  </a:lnTo>
                  <a:lnTo>
                    <a:pt x="1026" y="177"/>
                  </a:lnTo>
                  <a:lnTo>
                    <a:pt x="942" y="103"/>
                  </a:lnTo>
                  <a:lnTo>
                    <a:pt x="886" y="66"/>
                  </a:lnTo>
                  <a:lnTo>
                    <a:pt x="839" y="47"/>
                  </a:lnTo>
                  <a:lnTo>
                    <a:pt x="783" y="28"/>
                  </a:lnTo>
                  <a:lnTo>
                    <a:pt x="728" y="10"/>
                  </a:lnTo>
                  <a:lnTo>
                    <a:pt x="66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7"/>
            <p:cNvSpPr/>
            <p:nvPr/>
          </p:nvSpPr>
          <p:spPr>
            <a:xfrm>
              <a:off x="5242675" y="3484169"/>
              <a:ext cx="53680" cy="78844"/>
            </a:xfrm>
            <a:custGeom>
              <a:rect b="b" l="l" r="r" t="t"/>
              <a:pathLst>
                <a:path extrusionOk="0" h="3738" w="2545">
                  <a:moveTo>
                    <a:pt x="1100" y="0"/>
                  </a:moveTo>
                  <a:lnTo>
                    <a:pt x="969" y="19"/>
                  </a:lnTo>
                  <a:lnTo>
                    <a:pt x="848" y="47"/>
                  </a:lnTo>
                  <a:lnTo>
                    <a:pt x="727" y="103"/>
                  </a:lnTo>
                  <a:lnTo>
                    <a:pt x="615" y="168"/>
                  </a:lnTo>
                  <a:lnTo>
                    <a:pt x="513" y="252"/>
                  </a:lnTo>
                  <a:lnTo>
                    <a:pt x="419" y="354"/>
                  </a:lnTo>
                  <a:lnTo>
                    <a:pt x="326" y="466"/>
                  </a:lnTo>
                  <a:lnTo>
                    <a:pt x="252" y="587"/>
                  </a:lnTo>
                  <a:lnTo>
                    <a:pt x="177" y="727"/>
                  </a:lnTo>
                  <a:lnTo>
                    <a:pt x="121" y="876"/>
                  </a:lnTo>
                  <a:lnTo>
                    <a:pt x="75" y="1025"/>
                  </a:lnTo>
                  <a:lnTo>
                    <a:pt x="37" y="1193"/>
                  </a:lnTo>
                  <a:lnTo>
                    <a:pt x="9" y="1361"/>
                  </a:lnTo>
                  <a:lnTo>
                    <a:pt x="0" y="1547"/>
                  </a:lnTo>
                  <a:lnTo>
                    <a:pt x="0" y="1724"/>
                  </a:lnTo>
                  <a:lnTo>
                    <a:pt x="9" y="1911"/>
                  </a:lnTo>
                  <a:lnTo>
                    <a:pt x="28" y="2106"/>
                  </a:lnTo>
                  <a:lnTo>
                    <a:pt x="65" y="2293"/>
                  </a:lnTo>
                  <a:lnTo>
                    <a:pt x="121" y="2479"/>
                  </a:lnTo>
                  <a:lnTo>
                    <a:pt x="177" y="2647"/>
                  </a:lnTo>
                  <a:lnTo>
                    <a:pt x="242" y="2815"/>
                  </a:lnTo>
                  <a:lnTo>
                    <a:pt x="326" y="2964"/>
                  </a:lnTo>
                  <a:lnTo>
                    <a:pt x="410" y="3104"/>
                  </a:lnTo>
                  <a:lnTo>
                    <a:pt x="503" y="3234"/>
                  </a:lnTo>
                  <a:lnTo>
                    <a:pt x="606" y="3346"/>
                  </a:lnTo>
                  <a:lnTo>
                    <a:pt x="718" y="3448"/>
                  </a:lnTo>
                  <a:lnTo>
                    <a:pt x="830" y="3542"/>
                  </a:lnTo>
                  <a:lnTo>
                    <a:pt x="941" y="3616"/>
                  </a:lnTo>
                  <a:lnTo>
                    <a:pt x="1063" y="3672"/>
                  </a:lnTo>
                  <a:lnTo>
                    <a:pt x="1193" y="3709"/>
                  </a:lnTo>
                  <a:lnTo>
                    <a:pt x="1314" y="3737"/>
                  </a:lnTo>
                  <a:lnTo>
                    <a:pt x="1445" y="3737"/>
                  </a:lnTo>
                  <a:lnTo>
                    <a:pt x="1575" y="3728"/>
                  </a:lnTo>
                  <a:lnTo>
                    <a:pt x="1696" y="3691"/>
                  </a:lnTo>
                  <a:lnTo>
                    <a:pt x="1817" y="3644"/>
                  </a:lnTo>
                  <a:lnTo>
                    <a:pt x="1929" y="3570"/>
                  </a:lnTo>
                  <a:lnTo>
                    <a:pt x="2032" y="3486"/>
                  </a:lnTo>
                  <a:lnTo>
                    <a:pt x="2125" y="3392"/>
                  </a:lnTo>
                  <a:lnTo>
                    <a:pt x="2218" y="3281"/>
                  </a:lnTo>
                  <a:lnTo>
                    <a:pt x="2293" y="3150"/>
                  </a:lnTo>
                  <a:lnTo>
                    <a:pt x="2358" y="3020"/>
                  </a:lnTo>
                  <a:lnTo>
                    <a:pt x="2423" y="2871"/>
                  </a:lnTo>
                  <a:lnTo>
                    <a:pt x="2470" y="2712"/>
                  </a:lnTo>
                  <a:lnTo>
                    <a:pt x="2507" y="2544"/>
                  </a:lnTo>
                  <a:lnTo>
                    <a:pt x="2535" y="2377"/>
                  </a:lnTo>
                  <a:lnTo>
                    <a:pt x="2544" y="2200"/>
                  </a:lnTo>
                  <a:lnTo>
                    <a:pt x="2544" y="2013"/>
                  </a:lnTo>
                  <a:lnTo>
                    <a:pt x="2535" y="1827"/>
                  </a:lnTo>
                  <a:lnTo>
                    <a:pt x="2516" y="1640"/>
                  </a:lnTo>
                  <a:lnTo>
                    <a:pt x="2479" y="1445"/>
                  </a:lnTo>
                  <a:lnTo>
                    <a:pt x="2423" y="1268"/>
                  </a:lnTo>
                  <a:lnTo>
                    <a:pt x="2367" y="1091"/>
                  </a:lnTo>
                  <a:lnTo>
                    <a:pt x="2293" y="932"/>
                  </a:lnTo>
                  <a:lnTo>
                    <a:pt x="2218" y="783"/>
                  </a:lnTo>
                  <a:lnTo>
                    <a:pt x="2134" y="634"/>
                  </a:lnTo>
                  <a:lnTo>
                    <a:pt x="2041" y="513"/>
                  </a:lnTo>
                  <a:lnTo>
                    <a:pt x="1939" y="392"/>
                  </a:lnTo>
                  <a:lnTo>
                    <a:pt x="1827" y="289"/>
                  </a:lnTo>
                  <a:lnTo>
                    <a:pt x="1715" y="196"/>
                  </a:lnTo>
                  <a:lnTo>
                    <a:pt x="1594" y="131"/>
                  </a:lnTo>
                  <a:lnTo>
                    <a:pt x="1473" y="65"/>
                  </a:lnTo>
                  <a:lnTo>
                    <a:pt x="1351" y="28"/>
                  </a:lnTo>
                  <a:lnTo>
                    <a:pt x="1230" y="10"/>
                  </a:lnTo>
                  <a:lnTo>
                    <a:pt x="1100"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7"/>
            <p:cNvSpPr/>
            <p:nvPr/>
          </p:nvSpPr>
          <p:spPr>
            <a:xfrm>
              <a:off x="5251702" y="3497521"/>
              <a:ext cx="35203" cy="51339"/>
            </a:xfrm>
            <a:custGeom>
              <a:rect b="b" l="l" r="r" t="t"/>
              <a:pathLst>
                <a:path extrusionOk="0" h="2434" w="1669">
                  <a:moveTo>
                    <a:pt x="728" y="1"/>
                  </a:moveTo>
                  <a:lnTo>
                    <a:pt x="644" y="10"/>
                  </a:lnTo>
                  <a:lnTo>
                    <a:pt x="560" y="38"/>
                  </a:lnTo>
                  <a:lnTo>
                    <a:pt x="485" y="66"/>
                  </a:lnTo>
                  <a:lnTo>
                    <a:pt x="411" y="113"/>
                  </a:lnTo>
                  <a:lnTo>
                    <a:pt x="346" y="169"/>
                  </a:lnTo>
                  <a:lnTo>
                    <a:pt x="280" y="234"/>
                  </a:lnTo>
                  <a:lnTo>
                    <a:pt x="224" y="308"/>
                  </a:lnTo>
                  <a:lnTo>
                    <a:pt x="169" y="392"/>
                  </a:lnTo>
                  <a:lnTo>
                    <a:pt x="122" y="476"/>
                  </a:lnTo>
                  <a:lnTo>
                    <a:pt x="85" y="579"/>
                  </a:lnTo>
                  <a:lnTo>
                    <a:pt x="57" y="681"/>
                  </a:lnTo>
                  <a:lnTo>
                    <a:pt x="29" y="793"/>
                  </a:lnTo>
                  <a:lnTo>
                    <a:pt x="10" y="905"/>
                  </a:lnTo>
                  <a:lnTo>
                    <a:pt x="1" y="1026"/>
                  </a:lnTo>
                  <a:lnTo>
                    <a:pt x="1" y="1147"/>
                  </a:lnTo>
                  <a:lnTo>
                    <a:pt x="10" y="1268"/>
                  </a:lnTo>
                  <a:lnTo>
                    <a:pt x="19" y="1390"/>
                  </a:lnTo>
                  <a:lnTo>
                    <a:pt x="66" y="1585"/>
                  </a:lnTo>
                  <a:lnTo>
                    <a:pt x="122" y="1762"/>
                  </a:lnTo>
                  <a:lnTo>
                    <a:pt x="196" y="1921"/>
                  </a:lnTo>
                  <a:lnTo>
                    <a:pt x="280" y="2070"/>
                  </a:lnTo>
                  <a:lnTo>
                    <a:pt x="383" y="2191"/>
                  </a:lnTo>
                  <a:lnTo>
                    <a:pt x="495" y="2293"/>
                  </a:lnTo>
                  <a:lnTo>
                    <a:pt x="551" y="2340"/>
                  </a:lnTo>
                  <a:lnTo>
                    <a:pt x="607" y="2377"/>
                  </a:lnTo>
                  <a:lnTo>
                    <a:pt x="672" y="2415"/>
                  </a:lnTo>
                  <a:lnTo>
                    <a:pt x="728" y="2433"/>
                  </a:lnTo>
                  <a:lnTo>
                    <a:pt x="718" y="2312"/>
                  </a:lnTo>
                  <a:lnTo>
                    <a:pt x="718" y="2191"/>
                  </a:lnTo>
                  <a:lnTo>
                    <a:pt x="718" y="2079"/>
                  </a:lnTo>
                  <a:lnTo>
                    <a:pt x="728" y="1967"/>
                  </a:lnTo>
                  <a:lnTo>
                    <a:pt x="746" y="1855"/>
                  </a:lnTo>
                  <a:lnTo>
                    <a:pt x="774" y="1753"/>
                  </a:lnTo>
                  <a:lnTo>
                    <a:pt x="812" y="1650"/>
                  </a:lnTo>
                  <a:lnTo>
                    <a:pt x="849" y="1557"/>
                  </a:lnTo>
                  <a:lnTo>
                    <a:pt x="895" y="1473"/>
                  </a:lnTo>
                  <a:lnTo>
                    <a:pt x="942" y="1390"/>
                  </a:lnTo>
                  <a:lnTo>
                    <a:pt x="998" y="1315"/>
                  </a:lnTo>
                  <a:lnTo>
                    <a:pt x="1063" y="1259"/>
                  </a:lnTo>
                  <a:lnTo>
                    <a:pt x="1128" y="1203"/>
                  </a:lnTo>
                  <a:lnTo>
                    <a:pt x="1203" y="1157"/>
                  </a:lnTo>
                  <a:lnTo>
                    <a:pt x="1278" y="1129"/>
                  </a:lnTo>
                  <a:lnTo>
                    <a:pt x="1361" y="1110"/>
                  </a:lnTo>
                  <a:lnTo>
                    <a:pt x="1436" y="1101"/>
                  </a:lnTo>
                  <a:lnTo>
                    <a:pt x="1520" y="1101"/>
                  </a:lnTo>
                  <a:lnTo>
                    <a:pt x="1594" y="1110"/>
                  </a:lnTo>
                  <a:lnTo>
                    <a:pt x="1669" y="1138"/>
                  </a:lnTo>
                  <a:lnTo>
                    <a:pt x="1669" y="1138"/>
                  </a:lnTo>
                  <a:lnTo>
                    <a:pt x="1660" y="1082"/>
                  </a:lnTo>
                  <a:lnTo>
                    <a:pt x="1641" y="961"/>
                  </a:lnTo>
                  <a:lnTo>
                    <a:pt x="1604" y="840"/>
                  </a:lnTo>
                  <a:lnTo>
                    <a:pt x="1566" y="728"/>
                  </a:lnTo>
                  <a:lnTo>
                    <a:pt x="1520" y="616"/>
                  </a:lnTo>
                  <a:lnTo>
                    <a:pt x="1473" y="513"/>
                  </a:lnTo>
                  <a:lnTo>
                    <a:pt x="1408" y="420"/>
                  </a:lnTo>
                  <a:lnTo>
                    <a:pt x="1352" y="336"/>
                  </a:lnTo>
                  <a:lnTo>
                    <a:pt x="1278" y="262"/>
                  </a:lnTo>
                  <a:lnTo>
                    <a:pt x="1212" y="197"/>
                  </a:lnTo>
                  <a:lnTo>
                    <a:pt x="1138" y="131"/>
                  </a:lnTo>
                  <a:lnTo>
                    <a:pt x="1063" y="85"/>
                  </a:lnTo>
                  <a:lnTo>
                    <a:pt x="979" y="48"/>
                  </a:lnTo>
                  <a:lnTo>
                    <a:pt x="895" y="20"/>
                  </a:lnTo>
                  <a:lnTo>
                    <a:pt x="81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7"/>
            <p:cNvSpPr/>
            <p:nvPr/>
          </p:nvSpPr>
          <p:spPr>
            <a:xfrm>
              <a:off x="5496839" y="3484169"/>
              <a:ext cx="53870" cy="78844"/>
            </a:xfrm>
            <a:custGeom>
              <a:rect b="b" l="l" r="r" t="t"/>
              <a:pathLst>
                <a:path extrusionOk="0" h="3738" w="2554">
                  <a:moveTo>
                    <a:pt x="1445" y="0"/>
                  </a:moveTo>
                  <a:lnTo>
                    <a:pt x="1323" y="10"/>
                  </a:lnTo>
                  <a:lnTo>
                    <a:pt x="1193" y="28"/>
                  </a:lnTo>
                  <a:lnTo>
                    <a:pt x="1072" y="65"/>
                  </a:lnTo>
                  <a:lnTo>
                    <a:pt x="951" y="131"/>
                  </a:lnTo>
                  <a:lnTo>
                    <a:pt x="829" y="196"/>
                  </a:lnTo>
                  <a:lnTo>
                    <a:pt x="718" y="289"/>
                  </a:lnTo>
                  <a:lnTo>
                    <a:pt x="615" y="392"/>
                  </a:lnTo>
                  <a:lnTo>
                    <a:pt x="513" y="513"/>
                  </a:lnTo>
                  <a:lnTo>
                    <a:pt x="419" y="634"/>
                  </a:lnTo>
                  <a:lnTo>
                    <a:pt x="326" y="783"/>
                  </a:lnTo>
                  <a:lnTo>
                    <a:pt x="252" y="932"/>
                  </a:lnTo>
                  <a:lnTo>
                    <a:pt x="177" y="1091"/>
                  </a:lnTo>
                  <a:lnTo>
                    <a:pt x="121" y="1268"/>
                  </a:lnTo>
                  <a:lnTo>
                    <a:pt x="75" y="1445"/>
                  </a:lnTo>
                  <a:lnTo>
                    <a:pt x="37" y="1640"/>
                  </a:lnTo>
                  <a:lnTo>
                    <a:pt x="9" y="1827"/>
                  </a:lnTo>
                  <a:lnTo>
                    <a:pt x="0" y="2013"/>
                  </a:lnTo>
                  <a:lnTo>
                    <a:pt x="0" y="2200"/>
                  </a:lnTo>
                  <a:lnTo>
                    <a:pt x="19" y="2377"/>
                  </a:lnTo>
                  <a:lnTo>
                    <a:pt x="47" y="2544"/>
                  </a:lnTo>
                  <a:lnTo>
                    <a:pt x="84" y="2712"/>
                  </a:lnTo>
                  <a:lnTo>
                    <a:pt x="130" y="2871"/>
                  </a:lnTo>
                  <a:lnTo>
                    <a:pt x="186" y="3020"/>
                  </a:lnTo>
                  <a:lnTo>
                    <a:pt x="252" y="3150"/>
                  </a:lnTo>
                  <a:lnTo>
                    <a:pt x="336" y="3281"/>
                  </a:lnTo>
                  <a:lnTo>
                    <a:pt x="419" y="3392"/>
                  </a:lnTo>
                  <a:lnTo>
                    <a:pt x="513" y="3486"/>
                  </a:lnTo>
                  <a:lnTo>
                    <a:pt x="624" y="3570"/>
                  </a:lnTo>
                  <a:lnTo>
                    <a:pt x="727" y="3644"/>
                  </a:lnTo>
                  <a:lnTo>
                    <a:pt x="848" y="3691"/>
                  </a:lnTo>
                  <a:lnTo>
                    <a:pt x="979" y="3728"/>
                  </a:lnTo>
                  <a:lnTo>
                    <a:pt x="1100" y="3737"/>
                  </a:lnTo>
                  <a:lnTo>
                    <a:pt x="1230" y="3737"/>
                  </a:lnTo>
                  <a:lnTo>
                    <a:pt x="1361" y="3709"/>
                  </a:lnTo>
                  <a:lnTo>
                    <a:pt x="1482" y="3672"/>
                  </a:lnTo>
                  <a:lnTo>
                    <a:pt x="1603" y="3616"/>
                  </a:lnTo>
                  <a:lnTo>
                    <a:pt x="1724" y="3542"/>
                  </a:lnTo>
                  <a:lnTo>
                    <a:pt x="1836" y="3448"/>
                  </a:lnTo>
                  <a:lnTo>
                    <a:pt x="1938" y="3346"/>
                  </a:lnTo>
                  <a:lnTo>
                    <a:pt x="2041" y="3234"/>
                  </a:lnTo>
                  <a:lnTo>
                    <a:pt x="2134" y="3104"/>
                  </a:lnTo>
                  <a:lnTo>
                    <a:pt x="2227" y="2964"/>
                  </a:lnTo>
                  <a:lnTo>
                    <a:pt x="2302" y="2815"/>
                  </a:lnTo>
                  <a:lnTo>
                    <a:pt x="2367" y="2647"/>
                  </a:lnTo>
                  <a:lnTo>
                    <a:pt x="2432" y="2479"/>
                  </a:lnTo>
                  <a:lnTo>
                    <a:pt x="2479" y="2293"/>
                  </a:lnTo>
                  <a:lnTo>
                    <a:pt x="2516" y="2106"/>
                  </a:lnTo>
                  <a:lnTo>
                    <a:pt x="2544" y="1911"/>
                  </a:lnTo>
                  <a:lnTo>
                    <a:pt x="2554" y="1724"/>
                  </a:lnTo>
                  <a:lnTo>
                    <a:pt x="2554" y="1547"/>
                  </a:lnTo>
                  <a:lnTo>
                    <a:pt x="2535" y="1361"/>
                  </a:lnTo>
                  <a:lnTo>
                    <a:pt x="2507" y="1193"/>
                  </a:lnTo>
                  <a:lnTo>
                    <a:pt x="2470" y="1025"/>
                  </a:lnTo>
                  <a:lnTo>
                    <a:pt x="2423" y="876"/>
                  </a:lnTo>
                  <a:lnTo>
                    <a:pt x="2367" y="727"/>
                  </a:lnTo>
                  <a:lnTo>
                    <a:pt x="2302" y="587"/>
                  </a:lnTo>
                  <a:lnTo>
                    <a:pt x="2218" y="466"/>
                  </a:lnTo>
                  <a:lnTo>
                    <a:pt x="2134" y="354"/>
                  </a:lnTo>
                  <a:lnTo>
                    <a:pt x="2032" y="252"/>
                  </a:lnTo>
                  <a:lnTo>
                    <a:pt x="1929" y="168"/>
                  </a:lnTo>
                  <a:lnTo>
                    <a:pt x="1817" y="103"/>
                  </a:lnTo>
                  <a:lnTo>
                    <a:pt x="1705" y="47"/>
                  </a:lnTo>
                  <a:lnTo>
                    <a:pt x="1575" y="19"/>
                  </a:lnTo>
                  <a:lnTo>
                    <a:pt x="1445"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7"/>
            <p:cNvSpPr/>
            <p:nvPr/>
          </p:nvSpPr>
          <p:spPr>
            <a:xfrm>
              <a:off x="5506268" y="3497521"/>
              <a:ext cx="35203" cy="51339"/>
            </a:xfrm>
            <a:custGeom>
              <a:rect b="b" l="l" r="r" t="t"/>
              <a:pathLst>
                <a:path extrusionOk="0" h="2434" w="1669">
                  <a:moveTo>
                    <a:pt x="858" y="1"/>
                  </a:moveTo>
                  <a:lnTo>
                    <a:pt x="774" y="20"/>
                  </a:lnTo>
                  <a:lnTo>
                    <a:pt x="690" y="48"/>
                  </a:lnTo>
                  <a:lnTo>
                    <a:pt x="615" y="85"/>
                  </a:lnTo>
                  <a:lnTo>
                    <a:pt x="532" y="131"/>
                  </a:lnTo>
                  <a:lnTo>
                    <a:pt x="457" y="197"/>
                  </a:lnTo>
                  <a:lnTo>
                    <a:pt x="392" y="262"/>
                  </a:lnTo>
                  <a:lnTo>
                    <a:pt x="327" y="336"/>
                  </a:lnTo>
                  <a:lnTo>
                    <a:pt x="261" y="420"/>
                  </a:lnTo>
                  <a:lnTo>
                    <a:pt x="205" y="513"/>
                  </a:lnTo>
                  <a:lnTo>
                    <a:pt x="149" y="616"/>
                  </a:lnTo>
                  <a:lnTo>
                    <a:pt x="103" y="728"/>
                  </a:lnTo>
                  <a:lnTo>
                    <a:pt x="66" y="840"/>
                  </a:lnTo>
                  <a:lnTo>
                    <a:pt x="38" y="961"/>
                  </a:lnTo>
                  <a:lnTo>
                    <a:pt x="10" y="1082"/>
                  </a:lnTo>
                  <a:lnTo>
                    <a:pt x="0" y="1138"/>
                  </a:lnTo>
                  <a:lnTo>
                    <a:pt x="0" y="1138"/>
                  </a:lnTo>
                  <a:lnTo>
                    <a:pt x="75" y="1110"/>
                  </a:lnTo>
                  <a:lnTo>
                    <a:pt x="159" y="1101"/>
                  </a:lnTo>
                  <a:lnTo>
                    <a:pt x="233" y="1101"/>
                  </a:lnTo>
                  <a:lnTo>
                    <a:pt x="317" y="1110"/>
                  </a:lnTo>
                  <a:lnTo>
                    <a:pt x="392" y="1129"/>
                  </a:lnTo>
                  <a:lnTo>
                    <a:pt x="466" y="1157"/>
                  </a:lnTo>
                  <a:lnTo>
                    <a:pt x="541" y="1203"/>
                  </a:lnTo>
                  <a:lnTo>
                    <a:pt x="606" y="1259"/>
                  </a:lnTo>
                  <a:lnTo>
                    <a:pt x="671" y="1315"/>
                  </a:lnTo>
                  <a:lnTo>
                    <a:pt x="727" y="1390"/>
                  </a:lnTo>
                  <a:lnTo>
                    <a:pt x="783" y="1473"/>
                  </a:lnTo>
                  <a:lnTo>
                    <a:pt x="830" y="1557"/>
                  </a:lnTo>
                  <a:lnTo>
                    <a:pt x="867" y="1650"/>
                  </a:lnTo>
                  <a:lnTo>
                    <a:pt x="895" y="1753"/>
                  </a:lnTo>
                  <a:lnTo>
                    <a:pt x="923" y="1855"/>
                  </a:lnTo>
                  <a:lnTo>
                    <a:pt x="942" y="1967"/>
                  </a:lnTo>
                  <a:lnTo>
                    <a:pt x="951" y="2079"/>
                  </a:lnTo>
                  <a:lnTo>
                    <a:pt x="960" y="2191"/>
                  </a:lnTo>
                  <a:lnTo>
                    <a:pt x="951" y="2312"/>
                  </a:lnTo>
                  <a:lnTo>
                    <a:pt x="942" y="2433"/>
                  </a:lnTo>
                  <a:lnTo>
                    <a:pt x="942" y="2433"/>
                  </a:lnTo>
                  <a:lnTo>
                    <a:pt x="1007" y="2415"/>
                  </a:lnTo>
                  <a:lnTo>
                    <a:pt x="1063" y="2377"/>
                  </a:lnTo>
                  <a:lnTo>
                    <a:pt x="1119" y="2340"/>
                  </a:lnTo>
                  <a:lnTo>
                    <a:pt x="1184" y="2293"/>
                  </a:lnTo>
                  <a:lnTo>
                    <a:pt x="1286" y="2191"/>
                  </a:lnTo>
                  <a:lnTo>
                    <a:pt x="1389" y="2070"/>
                  </a:lnTo>
                  <a:lnTo>
                    <a:pt x="1473" y="1921"/>
                  </a:lnTo>
                  <a:lnTo>
                    <a:pt x="1547" y="1762"/>
                  </a:lnTo>
                  <a:lnTo>
                    <a:pt x="1603" y="1585"/>
                  </a:lnTo>
                  <a:lnTo>
                    <a:pt x="1650" y="1390"/>
                  </a:lnTo>
                  <a:lnTo>
                    <a:pt x="1669" y="1268"/>
                  </a:lnTo>
                  <a:lnTo>
                    <a:pt x="1669" y="1147"/>
                  </a:lnTo>
                  <a:lnTo>
                    <a:pt x="1669" y="1026"/>
                  </a:lnTo>
                  <a:lnTo>
                    <a:pt x="1659" y="905"/>
                  </a:lnTo>
                  <a:lnTo>
                    <a:pt x="1641" y="793"/>
                  </a:lnTo>
                  <a:lnTo>
                    <a:pt x="1622" y="681"/>
                  </a:lnTo>
                  <a:lnTo>
                    <a:pt x="1585" y="579"/>
                  </a:lnTo>
                  <a:lnTo>
                    <a:pt x="1547" y="476"/>
                  </a:lnTo>
                  <a:lnTo>
                    <a:pt x="1501" y="392"/>
                  </a:lnTo>
                  <a:lnTo>
                    <a:pt x="1454" y="308"/>
                  </a:lnTo>
                  <a:lnTo>
                    <a:pt x="1398" y="234"/>
                  </a:lnTo>
                  <a:lnTo>
                    <a:pt x="1333" y="169"/>
                  </a:lnTo>
                  <a:lnTo>
                    <a:pt x="1258" y="113"/>
                  </a:lnTo>
                  <a:lnTo>
                    <a:pt x="1193" y="66"/>
                  </a:lnTo>
                  <a:lnTo>
                    <a:pt x="1109" y="38"/>
                  </a:lnTo>
                  <a:lnTo>
                    <a:pt x="1025" y="10"/>
                  </a:lnTo>
                  <a:lnTo>
                    <a:pt x="94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7"/>
            <p:cNvSpPr/>
            <p:nvPr/>
          </p:nvSpPr>
          <p:spPr>
            <a:xfrm>
              <a:off x="5360413" y="3577335"/>
              <a:ext cx="84939" cy="53891"/>
            </a:xfrm>
            <a:custGeom>
              <a:rect b="b" l="l" r="r" t="t"/>
              <a:pathLst>
                <a:path extrusionOk="0" h="2555" w="4027">
                  <a:moveTo>
                    <a:pt x="3393" y="1"/>
                  </a:moveTo>
                  <a:lnTo>
                    <a:pt x="3281" y="10"/>
                  </a:lnTo>
                  <a:lnTo>
                    <a:pt x="3178" y="29"/>
                  </a:lnTo>
                  <a:lnTo>
                    <a:pt x="2833" y="140"/>
                  </a:lnTo>
                  <a:lnTo>
                    <a:pt x="2489" y="234"/>
                  </a:lnTo>
                  <a:lnTo>
                    <a:pt x="2153" y="317"/>
                  </a:lnTo>
                  <a:lnTo>
                    <a:pt x="1827" y="392"/>
                  </a:lnTo>
                  <a:lnTo>
                    <a:pt x="1501" y="448"/>
                  </a:lnTo>
                  <a:lnTo>
                    <a:pt x="1193" y="494"/>
                  </a:lnTo>
                  <a:lnTo>
                    <a:pt x="904" y="541"/>
                  </a:lnTo>
                  <a:lnTo>
                    <a:pt x="643" y="569"/>
                  </a:lnTo>
                  <a:lnTo>
                    <a:pt x="532" y="597"/>
                  </a:lnTo>
                  <a:lnTo>
                    <a:pt x="429" y="634"/>
                  </a:lnTo>
                  <a:lnTo>
                    <a:pt x="336" y="690"/>
                  </a:lnTo>
                  <a:lnTo>
                    <a:pt x="252" y="765"/>
                  </a:lnTo>
                  <a:lnTo>
                    <a:pt x="187" y="849"/>
                  </a:lnTo>
                  <a:lnTo>
                    <a:pt x="122" y="942"/>
                  </a:lnTo>
                  <a:lnTo>
                    <a:pt x="75" y="1044"/>
                  </a:lnTo>
                  <a:lnTo>
                    <a:pt x="38" y="1156"/>
                  </a:lnTo>
                  <a:lnTo>
                    <a:pt x="10" y="1268"/>
                  </a:lnTo>
                  <a:lnTo>
                    <a:pt x="0" y="1380"/>
                  </a:lnTo>
                  <a:lnTo>
                    <a:pt x="0" y="1501"/>
                  </a:lnTo>
                  <a:lnTo>
                    <a:pt x="19" y="1613"/>
                  </a:lnTo>
                  <a:lnTo>
                    <a:pt x="47" y="1725"/>
                  </a:lnTo>
                  <a:lnTo>
                    <a:pt x="94" y="1836"/>
                  </a:lnTo>
                  <a:lnTo>
                    <a:pt x="159" y="1939"/>
                  </a:lnTo>
                  <a:lnTo>
                    <a:pt x="233" y="2023"/>
                  </a:lnTo>
                  <a:lnTo>
                    <a:pt x="373" y="2144"/>
                  </a:lnTo>
                  <a:lnTo>
                    <a:pt x="522" y="2247"/>
                  </a:lnTo>
                  <a:lnTo>
                    <a:pt x="606" y="2302"/>
                  </a:lnTo>
                  <a:lnTo>
                    <a:pt x="690" y="2349"/>
                  </a:lnTo>
                  <a:lnTo>
                    <a:pt x="793" y="2386"/>
                  </a:lnTo>
                  <a:lnTo>
                    <a:pt x="895" y="2424"/>
                  </a:lnTo>
                  <a:lnTo>
                    <a:pt x="998" y="2461"/>
                  </a:lnTo>
                  <a:lnTo>
                    <a:pt x="1109" y="2489"/>
                  </a:lnTo>
                  <a:lnTo>
                    <a:pt x="1231" y="2517"/>
                  </a:lnTo>
                  <a:lnTo>
                    <a:pt x="1352" y="2535"/>
                  </a:lnTo>
                  <a:lnTo>
                    <a:pt x="1491" y="2545"/>
                  </a:lnTo>
                  <a:lnTo>
                    <a:pt x="1631" y="2554"/>
                  </a:lnTo>
                  <a:lnTo>
                    <a:pt x="1930" y="2554"/>
                  </a:lnTo>
                  <a:lnTo>
                    <a:pt x="2116" y="2535"/>
                  </a:lnTo>
                  <a:lnTo>
                    <a:pt x="2293" y="2507"/>
                  </a:lnTo>
                  <a:lnTo>
                    <a:pt x="2461" y="2470"/>
                  </a:lnTo>
                  <a:lnTo>
                    <a:pt x="2619" y="2414"/>
                  </a:lnTo>
                  <a:lnTo>
                    <a:pt x="2768" y="2358"/>
                  </a:lnTo>
                  <a:lnTo>
                    <a:pt x="2908" y="2284"/>
                  </a:lnTo>
                  <a:lnTo>
                    <a:pt x="3048" y="2209"/>
                  </a:lnTo>
                  <a:lnTo>
                    <a:pt x="3169" y="2116"/>
                  </a:lnTo>
                  <a:lnTo>
                    <a:pt x="3290" y="2023"/>
                  </a:lnTo>
                  <a:lnTo>
                    <a:pt x="3402" y="1920"/>
                  </a:lnTo>
                  <a:lnTo>
                    <a:pt x="3504" y="1818"/>
                  </a:lnTo>
                  <a:lnTo>
                    <a:pt x="3598" y="1706"/>
                  </a:lnTo>
                  <a:lnTo>
                    <a:pt x="3682" y="1585"/>
                  </a:lnTo>
                  <a:lnTo>
                    <a:pt x="3765" y="1473"/>
                  </a:lnTo>
                  <a:lnTo>
                    <a:pt x="3840" y="1343"/>
                  </a:lnTo>
                  <a:lnTo>
                    <a:pt x="3915" y="1221"/>
                  </a:lnTo>
                  <a:lnTo>
                    <a:pt x="3970" y="1100"/>
                  </a:lnTo>
                  <a:lnTo>
                    <a:pt x="3998" y="979"/>
                  </a:lnTo>
                  <a:lnTo>
                    <a:pt x="4017" y="867"/>
                  </a:lnTo>
                  <a:lnTo>
                    <a:pt x="4026" y="746"/>
                  </a:lnTo>
                  <a:lnTo>
                    <a:pt x="4008" y="625"/>
                  </a:lnTo>
                  <a:lnTo>
                    <a:pt x="3980" y="513"/>
                  </a:lnTo>
                  <a:lnTo>
                    <a:pt x="3942" y="411"/>
                  </a:lnTo>
                  <a:lnTo>
                    <a:pt x="3896" y="317"/>
                  </a:lnTo>
                  <a:lnTo>
                    <a:pt x="3831" y="234"/>
                  </a:lnTo>
                  <a:lnTo>
                    <a:pt x="3756" y="159"/>
                  </a:lnTo>
                  <a:lnTo>
                    <a:pt x="3672" y="94"/>
                  </a:lnTo>
                  <a:lnTo>
                    <a:pt x="3588" y="47"/>
                  </a:lnTo>
                  <a:lnTo>
                    <a:pt x="3495" y="10"/>
                  </a:lnTo>
                  <a:lnTo>
                    <a:pt x="3393" y="1"/>
                  </a:lnTo>
                  <a:close/>
                </a:path>
              </a:pathLst>
            </a:custGeom>
            <a:solidFill>
              <a:srgbClr val="3434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7"/>
            <p:cNvSpPr/>
            <p:nvPr/>
          </p:nvSpPr>
          <p:spPr>
            <a:xfrm>
              <a:off x="5375747" y="3592859"/>
              <a:ext cx="69204" cy="38367"/>
            </a:xfrm>
            <a:custGeom>
              <a:rect b="b" l="l" r="r" t="t"/>
              <a:pathLst>
                <a:path extrusionOk="0" h="1819" w="3281">
                  <a:moveTo>
                    <a:pt x="2256" y="1"/>
                  </a:moveTo>
                  <a:lnTo>
                    <a:pt x="2032" y="19"/>
                  </a:lnTo>
                  <a:lnTo>
                    <a:pt x="1790" y="47"/>
                  </a:lnTo>
                  <a:lnTo>
                    <a:pt x="1613" y="94"/>
                  </a:lnTo>
                  <a:lnTo>
                    <a:pt x="1435" y="141"/>
                  </a:lnTo>
                  <a:lnTo>
                    <a:pt x="1277" y="196"/>
                  </a:lnTo>
                  <a:lnTo>
                    <a:pt x="1128" y="271"/>
                  </a:lnTo>
                  <a:lnTo>
                    <a:pt x="988" y="355"/>
                  </a:lnTo>
                  <a:lnTo>
                    <a:pt x="858" y="439"/>
                  </a:lnTo>
                  <a:lnTo>
                    <a:pt x="737" y="532"/>
                  </a:lnTo>
                  <a:lnTo>
                    <a:pt x="615" y="634"/>
                  </a:lnTo>
                  <a:lnTo>
                    <a:pt x="513" y="746"/>
                  </a:lnTo>
                  <a:lnTo>
                    <a:pt x="420" y="858"/>
                  </a:lnTo>
                  <a:lnTo>
                    <a:pt x="336" y="979"/>
                  </a:lnTo>
                  <a:lnTo>
                    <a:pt x="252" y="1100"/>
                  </a:lnTo>
                  <a:lnTo>
                    <a:pt x="177" y="1231"/>
                  </a:lnTo>
                  <a:lnTo>
                    <a:pt x="112" y="1352"/>
                  </a:lnTo>
                  <a:lnTo>
                    <a:pt x="56" y="1492"/>
                  </a:lnTo>
                  <a:lnTo>
                    <a:pt x="0" y="1622"/>
                  </a:lnTo>
                  <a:lnTo>
                    <a:pt x="121" y="1669"/>
                  </a:lnTo>
                  <a:lnTo>
                    <a:pt x="243" y="1716"/>
                  </a:lnTo>
                  <a:lnTo>
                    <a:pt x="382" y="1753"/>
                  </a:lnTo>
                  <a:lnTo>
                    <a:pt x="522" y="1781"/>
                  </a:lnTo>
                  <a:lnTo>
                    <a:pt x="681" y="1799"/>
                  </a:lnTo>
                  <a:lnTo>
                    <a:pt x="839" y="1818"/>
                  </a:lnTo>
                  <a:lnTo>
                    <a:pt x="1203" y="1818"/>
                  </a:lnTo>
                  <a:lnTo>
                    <a:pt x="1389" y="1799"/>
                  </a:lnTo>
                  <a:lnTo>
                    <a:pt x="1566" y="1771"/>
                  </a:lnTo>
                  <a:lnTo>
                    <a:pt x="1734" y="1734"/>
                  </a:lnTo>
                  <a:lnTo>
                    <a:pt x="1892" y="1678"/>
                  </a:lnTo>
                  <a:lnTo>
                    <a:pt x="2041" y="1622"/>
                  </a:lnTo>
                  <a:lnTo>
                    <a:pt x="2181" y="1548"/>
                  </a:lnTo>
                  <a:lnTo>
                    <a:pt x="2321" y="1473"/>
                  </a:lnTo>
                  <a:lnTo>
                    <a:pt x="2442" y="1380"/>
                  </a:lnTo>
                  <a:lnTo>
                    <a:pt x="2563" y="1287"/>
                  </a:lnTo>
                  <a:lnTo>
                    <a:pt x="2675" y="1184"/>
                  </a:lnTo>
                  <a:lnTo>
                    <a:pt x="2777" y="1082"/>
                  </a:lnTo>
                  <a:lnTo>
                    <a:pt x="2871" y="970"/>
                  </a:lnTo>
                  <a:lnTo>
                    <a:pt x="2955" y="849"/>
                  </a:lnTo>
                  <a:lnTo>
                    <a:pt x="3038" y="737"/>
                  </a:lnTo>
                  <a:lnTo>
                    <a:pt x="3113" y="607"/>
                  </a:lnTo>
                  <a:lnTo>
                    <a:pt x="3188" y="485"/>
                  </a:lnTo>
                  <a:lnTo>
                    <a:pt x="3215" y="420"/>
                  </a:lnTo>
                  <a:lnTo>
                    <a:pt x="3243" y="346"/>
                  </a:lnTo>
                  <a:lnTo>
                    <a:pt x="3271" y="271"/>
                  </a:lnTo>
                  <a:lnTo>
                    <a:pt x="3281" y="196"/>
                  </a:lnTo>
                  <a:lnTo>
                    <a:pt x="3141" y="141"/>
                  </a:lnTo>
                  <a:lnTo>
                    <a:pt x="2992" y="85"/>
                  </a:lnTo>
                  <a:lnTo>
                    <a:pt x="2824" y="47"/>
                  </a:lnTo>
                  <a:lnTo>
                    <a:pt x="2647" y="19"/>
                  </a:lnTo>
                  <a:lnTo>
                    <a:pt x="2461" y="1"/>
                  </a:lnTo>
                  <a:close/>
                </a:path>
              </a:pathLst>
            </a:custGeom>
            <a:solidFill>
              <a:srgbClr val="FF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7"/>
            <p:cNvSpPr/>
            <p:nvPr/>
          </p:nvSpPr>
          <p:spPr>
            <a:xfrm>
              <a:off x="5391081" y="3596002"/>
              <a:ext cx="30099" cy="19890"/>
            </a:xfrm>
            <a:custGeom>
              <a:rect b="b" l="l" r="r" t="t"/>
              <a:pathLst>
                <a:path extrusionOk="0" h="943" w="1427">
                  <a:moveTo>
                    <a:pt x="1091" y="1"/>
                  </a:moveTo>
                  <a:lnTo>
                    <a:pt x="960" y="10"/>
                  </a:lnTo>
                  <a:lnTo>
                    <a:pt x="830" y="38"/>
                  </a:lnTo>
                  <a:lnTo>
                    <a:pt x="690" y="85"/>
                  </a:lnTo>
                  <a:lnTo>
                    <a:pt x="550" y="150"/>
                  </a:lnTo>
                  <a:lnTo>
                    <a:pt x="410" y="225"/>
                  </a:lnTo>
                  <a:lnTo>
                    <a:pt x="289" y="308"/>
                  </a:lnTo>
                  <a:lnTo>
                    <a:pt x="187" y="402"/>
                  </a:lnTo>
                  <a:lnTo>
                    <a:pt x="103" y="485"/>
                  </a:lnTo>
                  <a:lnTo>
                    <a:pt x="47" y="579"/>
                  </a:lnTo>
                  <a:lnTo>
                    <a:pt x="10" y="663"/>
                  </a:lnTo>
                  <a:lnTo>
                    <a:pt x="0" y="700"/>
                  </a:lnTo>
                  <a:lnTo>
                    <a:pt x="0" y="746"/>
                  </a:lnTo>
                  <a:lnTo>
                    <a:pt x="10" y="784"/>
                  </a:lnTo>
                  <a:lnTo>
                    <a:pt x="19" y="812"/>
                  </a:lnTo>
                  <a:lnTo>
                    <a:pt x="37" y="849"/>
                  </a:lnTo>
                  <a:lnTo>
                    <a:pt x="65" y="868"/>
                  </a:lnTo>
                  <a:lnTo>
                    <a:pt x="103" y="896"/>
                  </a:lnTo>
                  <a:lnTo>
                    <a:pt x="140" y="914"/>
                  </a:lnTo>
                  <a:lnTo>
                    <a:pt x="233" y="933"/>
                  </a:lnTo>
                  <a:lnTo>
                    <a:pt x="345" y="942"/>
                  </a:lnTo>
                  <a:lnTo>
                    <a:pt x="466" y="923"/>
                  </a:lnTo>
                  <a:lnTo>
                    <a:pt x="597" y="896"/>
                  </a:lnTo>
                  <a:lnTo>
                    <a:pt x="736" y="849"/>
                  </a:lnTo>
                  <a:lnTo>
                    <a:pt x="886" y="784"/>
                  </a:lnTo>
                  <a:lnTo>
                    <a:pt x="1016" y="709"/>
                  </a:lnTo>
                  <a:lnTo>
                    <a:pt x="1137" y="625"/>
                  </a:lnTo>
                  <a:lnTo>
                    <a:pt x="1240" y="541"/>
                  </a:lnTo>
                  <a:lnTo>
                    <a:pt x="1324" y="448"/>
                  </a:lnTo>
                  <a:lnTo>
                    <a:pt x="1389" y="355"/>
                  </a:lnTo>
                  <a:lnTo>
                    <a:pt x="1417" y="271"/>
                  </a:lnTo>
                  <a:lnTo>
                    <a:pt x="1426" y="234"/>
                  </a:lnTo>
                  <a:lnTo>
                    <a:pt x="1426" y="197"/>
                  </a:lnTo>
                  <a:lnTo>
                    <a:pt x="1426" y="159"/>
                  </a:lnTo>
                  <a:lnTo>
                    <a:pt x="1407" y="122"/>
                  </a:lnTo>
                  <a:lnTo>
                    <a:pt x="1389" y="94"/>
                  </a:lnTo>
                  <a:lnTo>
                    <a:pt x="1361" y="66"/>
                  </a:lnTo>
                  <a:lnTo>
                    <a:pt x="1324" y="38"/>
                  </a:lnTo>
                  <a:lnTo>
                    <a:pt x="1286" y="29"/>
                  </a:lnTo>
                  <a:lnTo>
                    <a:pt x="1193" y="1"/>
                  </a:lnTo>
                  <a:close/>
                </a:path>
              </a:pathLst>
            </a:custGeom>
            <a:solidFill>
              <a:srgbClr val="FFAB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7"/>
            <p:cNvSpPr/>
            <p:nvPr/>
          </p:nvSpPr>
          <p:spPr>
            <a:xfrm>
              <a:off x="5360413" y="3577335"/>
              <a:ext cx="83948" cy="31069"/>
            </a:xfrm>
            <a:custGeom>
              <a:rect b="b" l="l" r="r" t="t"/>
              <a:pathLst>
                <a:path extrusionOk="0" h="1473" w="3980">
                  <a:moveTo>
                    <a:pt x="3309" y="1"/>
                  </a:moveTo>
                  <a:lnTo>
                    <a:pt x="3244" y="10"/>
                  </a:lnTo>
                  <a:lnTo>
                    <a:pt x="3178" y="29"/>
                  </a:lnTo>
                  <a:lnTo>
                    <a:pt x="2833" y="140"/>
                  </a:lnTo>
                  <a:lnTo>
                    <a:pt x="2489" y="234"/>
                  </a:lnTo>
                  <a:lnTo>
                    <a:pt x="2153" y="317"/>
                  </a:lnTo>
                  <a:lnTo>
                    <a:pt x="1827" y="392"/>
                  </a:lnTo>
                  <a:lnTo>
                    <a:pt x="1501" y="448"/>
                  </a:lnTo>
                  <a:lnTo>
                    <a:pt x="1193" y="494"/>
                  </a:lnTo>
                  <a:lnTo>
                    <a:pt x="904" y="541"/>
                  </a:lnTo>
                  <a:lnTo>
                    <a:pt x="643" y="569"/>
                  </a:lnTo>
                  <a:lnTo>
                    <a:pt x="569" y="588"/>
                  </a:lnTo>
                  <a:lnTo>
                    <a:pt x="504" y="606"/>
                  </a:lnTo>
                  <a:lnTo>
                    <a:pt x="438" y="634"/>
                  </a:lnTo>
                  <a:lnTo>
                    <a:pt x="382" y="662"/>
                  </a:lnTo>
                  <a:lnTo>
                    <a:pt x="327" y="700"/>
                  </a:lnTo>
                  <a:lnTo>
                    <a:pt x="271" y="746"/>
                  </a:lnTo>
                  <a:lnTo>
                    <a:pt x="224" y="802"/>
                  </a:lnTo>
                  <a:lnTo>
                    <a:pt x="177" y="849"/>
                  </a:lnTo>
                  <a:lnTo>
                    <a:pt x="140" y="914"/>
                  </a:lnTo>
                  <a:lnTo>
                    <a:pt x="112" y="970"/>
                  </a:lnTo>
                  <a:lnTo>
                    <a:pt x="56" y="1110"/>
                  </a:lnTo>
                  <a:lnTo>
                    <a:pt x="19" y="1249"/>
                  </a:lnTo>
                  <a:lnTo>
                    <a:pt x="0" y="1398"/>
                  </a:lnTo>
                  <a:lnTo>
                    <a:pt x="196" y="1426"/>
                  </a:lnTo>
                  <a:lnTo>
                    <a:pt x="392" y="1454"/>
                  </a:lnTo>
                  <a:lnTo>
                    <a:pt x="597" y="1464"/>
                  </a:lnTo>
                  <a:lnTo>
                    <a:pt x="802" y="1473"/>
                  </a:lnTo>
                  <a:lnTo>
                    <a:pt x="1016" y="1473"/>
                  </a:lnTo>
                  <a:lnTo>
                    <a:pt x="1240" y="1464"/>
                  </a:lnTo>
                  <a:lnTo>
                    <a:pt x="1464" y="1445"/>
                  </a:lnTo>
                  <a:lnTo>
                    <a:pt x="1687" y="1417"/>
                  </a:lnTo>
                  <a:lnTo>
                    <a:pt x="2032" y="1361"/>
                  </a:lnTo>
                  <a:lnTo>
                    <a:pt x="2358" y="1287"/>
                  </a:lnTo>
                  <a:lnTo>
                    <a:pt x="2675" y="1193"/>
                  </a:lnTo>
                  <a:lnTo>
                    <a:pt x="2983" y="1082"/>
                  </a:lnTo>
                  <a:lnTo>
                    <a:pt x="3262" y="951"/>
                  </a:lnTo>
                  <a:lnTo>
                    <a:pt x="3523" y="811"/>
                  </a:lnTo>
                  <a:lnTo>
                    <a:pt x="3765" y="662"/>
                  </a:lnTo>
                  <a:lnTo>
                    <a:pt x="3868" y="578"/>
                  </a:lnTo>
                  <a:lnTo>
                    <a:pt x="3980" y="504"/>
                  </a:lnTo>
                  <a:lnTo>
                    <a:pt x="3924" y="373"/>
                  </a:lnTo>
                  <a:lnTo>
                    <a:pt x="3849" y="261"/>
                  </a:lnTo>
                  <a:lnTo>
                    <a:pt x="3812" y="215"/>
                  </a:lnTo>
                  <a:lnTo>
                    <a:pt x="3765" y="168"/>
                  </a:lnTo>
                  <a:lnTo>
                    <a:pt x="3719" y="122"/>
                  </a:lnTo>
                  <a:lnTo>
                    <a:pt x="3672" y="84"/>
                  </a:lnTo>
                  <a:lnTo>
                    <a:pt x="3616" y="56"/>
                  </a:lnTo>
                  <a:lnTo>
                    <a:pt x="3560" y="38"/>
                  </a:lnTo>
                  <a:lnTo>
                    <a:pt x="3495" y="19"/>
                  </a:lnTo>
                  <a:lnTo>
                    <a:pt x="343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7"/>
            <p:cNvSpPr/>
            <p:nvPr/>
          </p:nvSpPr>
          <p:spPr>
            <a:xfrm>
              <a:off x="5322278" y="3702350"/>
              <a:ext cx="145686" cy="77283"/>
            </a:xfrm>
            <a:custGeom>
              <a:rect b="b" l="l" r="r" t="t"/>
              <a:pathLst>
                <a:path extrusionOk="0" h="3664" w="6907">
                  <a:moveTo>
                    <a:pt x="0" y="1"/>
                  </a:moveTo>
                  <a:lnTo>
                    <a:pt x="0" y="3663"/>
                  </a:lnTo>
                  <a:lnTo>
                    <a:pt x="6906" y="3663"/>
                  </a:lnTo>
                  <a:lnTo>
                    <a:pt x="690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7"/>
            <p:cNvSpPr/>
            <p:nvPr/>
          </p:nvSpPr>
          <p:spPr>
            <a:xfrm>
              <a:off x="5236368" y="3926036"/>
              <a:ext cx="320838" cy="289178"/>
            </a:xfrm>
            <a:custGeom>
              <a:rect b="b" l="l" r="r" t="t"/>
              <a:pathLst>
                <a:path extrusionOk="0" h="13710" w="15211">
                  <a:moveTo>
                    <a:pt x="1" y="1"/>
                  </a:moveTo>
                  <a:lnTo>
                    <a:pt x="1" y="13710"/>
                  </a:lnTo>
                  <a:lnTo>
                    <a:pt x="15210" y="13710"/>
                  </a:lnTo>
                  <a:lnTo>
                    <a:pt x="152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7"/>
            <p:cNvSpPr/>
            <p:nvPr/>
          </p:nvSpPr>
          <p:spPr>
            <a:xfrm>
              <a:off x="5700867" y="3353058"/>
              <a:ext cx="169457" cy="169056"/>
            </a:xfrm>
            <a:custGeom>
              <a:rect b="b" l="l" r="r" t="t"/>
              <a:pathLst>
                <a:path extrusionOk="0" h="8015" w="8034">
                  <a:moveTo>
                    <a:pt x="4688" y="0"/>
                  </a:moveTo>
                  <a:lnTo>
                    <a:pt x="4474" y="19"/>
                  </a:lnTo>
                  <a:lnTo>
                    <a:pt x="4287" y="47"/>
                  </a:lnTo>
                  <a:lnTo>
                    <a:pt x="4213" y="65"/>
                  </a:lnTo>
                  <a:lnTo>
                    <a:pt x="4138" y="84"/>
                  </a:lnTo>
                  <a:lnTo>
                    <a:pt x="4082" y="112"/>
                  </a:lnTo>
                  <a:lnTo>
                    <a:pt x="4026" y="149"/>
                  </a:lnTo>
                  <a:lnTo>
                    <a:pt x="3933" y="224"/>
                  </a:lnTo>
                  <a:lnTo>
                    <a:pt x="3840" y="308"/>
                  </a:lnTo>
                  <a:lnTo>
                    <a:pt x="3756" y="410"/>
                  </a:lnTo>
                  <a:lnTo>
                    <a:pt x="3672" y="513"/>
                  </a:lnTo>
                  <a:lnTo>
                    <a:pt x="3588" y="634"/>
                  </a:lnTo>
                  <a:lnTo>
                    <a:pt x="3514" y="755"/>
                  </a:lnTo>
                  <a:lnTo>
                    <a:pt x="3439" y="886"/>
                  </a:lnTo>
                  <a:lnTo>
                    <a:pt x="3374" y="1025"/>
                  </a:lnTo>
                  <a:lnTo>
                    <a:pt x="3244" y="1324"/>
                  </a:lnTo>
                  <a:lnTo>
                    <a:pt x="3132" y="1622"/>
                  </a:lnTo>
                  <a:lnTo>
                    <a:pt x="3029" y="1939"/>
                  </a:lnTo>
                  <a:lnTo>
                    <a:pt x="2936" y="2246"/>
                  </a:lnTo>
                  <a:lnTo>
                    <a:pt x="2862" y="2554"/>
                  </a:lnTo>
                  <a:lnTo>
                    <a:pt x="2796" y="2833"/>
                  </a:lnTo>
                  <a:lnTo>
                    <a:pt x="2694" y="3327"/>
                  </a:lnTo>
                  <a:lnTo>
                    <a:pt x="2638" y="3672"/>
                  </a:lnTo>
                  <a:lnTo>
                    <a:pt x="2619" y="3793"/>
                  </a:lnTo>
                  <a:lnTo>
                    <a:pt x="2526" y="3635"/>
                  </a:lnTo>
                  <a:lnTo>
                    <a:pt x="2424" y="3486"/>
                  </a:lnTo>
                  <a:lnTo>
                    <a:pt x="2321" y="3365"/>
                  </a:lnTo>
                  <a:lnTo>
                    <a:pt x="2219" y="3253"/>
                  </a:lnTo>
                  <a:lnTo>
                    <a:pt x="2116" y="3150"/>
                  </a:lnTo>
                  <a:lnTo>
                    <a:pt x="2004" y="3066"/>
                  </a:lnTo>
                  <a:lnTo>
                    <a:pt x="1902" y="3001"/>
                  </a:lnTo>
                  <a:lnTo>
                    <a:pt x="1790" y="2945"/>
                  </a:lnTo>
                  <a:lnTo>
                    <a:pt x="1678" y="2899"/>
                  </a:lnTo>
                  <a:lnTo>
                    <a:pt x="1566" y="2871"/>
                  </a:lnTo>
                  <a:lnTo>
                    <a:pt x="1464" y="2843"/>
                  </a:lnTo>
                  <a:lnTo>
                    <a:pt x="1352" y="2833"/>
                  </a:lnTo>
                  <a:lnTo>
                    <a:pt x="1240" y="2824"/>
                  </a:lnTo>
                  <a:lnTo>
                    <a:pt x="1137" y="2824"/>
                  </a:lnTo>
                  <a:lnTo>
                    <a:pt x="1035" y="2833"/>
                  </a:lnTo>
                  <a:lnTo>
                    <a:pt x="932" y="2852"/>
                  </a:lnTo>
                  <a:lnTo>
                    <a:pt x="746" y="2899"/>
                  </a:lnTo>
                  <a:lnTo>
                    <a:pt x="569" y="2954"/>
                  </a:lnTo>
                  <a:lnTo>
                    <a:pt x="411" y="3029"/>
                  </a:lnTo>
                  <a:lnTo>
                    <a:pt x="271" y="3094"/>
                  </a:lnTo>
                  <a:lnTo>
                    <a:pt x="159" y="3169"/>
                  </a:lnTo>
                  <a:lnTo>
                    <a:pt x="75" y="3225"/>
                  </a:lnTo>
                  <a:lnTo>
                    <a:pt x="1" y="3271"/>
                  </a:lnTo>
                  <a:lnTo>
                    <a:pt x="1538" y="5023"/>
                  </a:lnTo>
                  <a:lnTo>
                    <a:pt x="1548" y="5163"/>
                  </a:lnTo>
                  <a:lnTo>
                    <a:pt x="1566" y="5322"/>
                  </a:lnTo>
                  <a:lnTo>
                    <a:pt x="1603" y="5536"/>
                  </a:lnTo>
                  <a:lnTo>
                    <a:pt x="1650" y="5778"/>
                  </a:lnTo>
                  <a:lnTo>
                    <a:pt x="1715" y="6048"/>
                  </a:lnTo>
                  <a:lnTo>
                    <a:pt x="1799" y="6328"/>
                  </a:lnTo>
                  <a:lnTo>
                    <a:pt x="1846" y="6477"/>
                  </a:lnTo>
                  <a:lnTo>
                    <a:pt x="1902" y="6617"/>
                  </a:lnTo>
                  <a:lnTo>
                    <a:pt x="1967" y="6757"/>
                  </a:lnTo>
                  <a:lnTo>
                    <a:pt x="2041" y="6897"/>
                  </a:lnTo>
                  <a:lnTo>
                    <a:pt x="2116" y="7036"/>
                  </a:lnTo>
                  <a:lnTo>
                    <a:pt x="2200" y="7167"/>
                  </a:lnTo>
                  <a:lnTo>
                    <a:pt x="2293" y="7288"/>
                  </a:lnTo>
                  <a:lnTo>
                    <a:pt x="2396" y="7400"/>
                  </a:lnTo>
                  <a:lnTo>
                    <a:pt x="2507" y="7512"/>
                  </a:lnTo>
                  <a:lnTo>
                    <a:pt x="2629" y="7605"/>
                  </a:lnTo>
                  <a:lnTo>
                    <a:pt x="2759" y="7689"/>
                  </a:lnTo>
                  <a:lnTo>
                    <a:pt x="2899" y="7754"/>
                  </a:lnTo>
                  <a:lnTo>
                    <a:pt x="3048" y="7810"/>
                  </a:lnTo>
                  <a:lnTo>
                    <a:pt x="3197" y="7847"/>
                  </a:lnTo>
                  <a:lnTo>
                    <a:pt x="3374" y="7866"/>
                  </a:lnTo>
                  <a:lnTo>
                    <a:pt x="3551" y="7866"/>
                  </a:lnTo>
                  <a:lnTo>
                    <a:pt x="3738" y="7856"/>
                  </a:lnTo>
                  <a:lnTo>
                    <a:pt x="3943" y="7810"/>
                  </a:lnTo>
                  <a:lnTo>
                    <a:pt x="4176" y="7894"/>
                  </a:lnTo>
                  <a:lnTo>
                    <a:pt x="4390" y="7950"/>
                  </a:lnTo>
                  <a:lnTo>
                    <a:pt x="4604" y="7987"/>
                  </a:lnTo>
                  <a:lnTo>
                    <a:pt x="4800" y="8006"/>
                  </a:lnTo>
                  <a:lnTo>
                    <a:pt x="4996" y="8015"/>
                  </a:lnTo>
                  <a:lnTo>
                    <a:pt x="5173" y="7996"/>
                  </a:lnTo>
                  <a:lnTo>
                    <a:pt x="5350" y="7968"/>
                  </a:lnTo>
                  <a:lnTo>
                    <a:pt x="5508" y="7931"/>
                  </a:lnTo>
                  <a:lnTo>
                    <a:pt x="5667" y="7866"/>
                  </a:lnTo>
                  <a:lnTo>
                    <a:pt x="5806" y="7800"/>
                  </a:lnTo>
                  <a:lnTo>
                    <a:pt x="5946" y="7717"/>
                  </a:lnTo>
                  <a:lnTo>
                    <a:pt x="6067" y="7623"/>
                  </a:lnTo>
                  <a:lnTo>
                    <a:pt x="6189" y="7512"/>
                  </a:lnTo>
                  <a:lnTo>
                    <a:pt x="6300" y="7400"/>
                  </a:lnTo>
                  <a:lnTo>
                    <a:pt x="6403" y="7269"/>
                  </a:lnTo>
                  <a:lnTo>
                    <a:pt x="6496" y="7139"/>
                  </a:lnTo>
                  <a:lnTo>
                    <a:pt x="6580" y="6999"/>
                  </a:lnTo>
                  <a:lnTo>
                    <a:pt x="6664" y="6841"/>
                  </a:lnTo>
                  <a:lnTo>
                    <a:pt x="6729" y="6691"/>
                  </a:lnTo>
                  <a:lnTo>
                    <a:pt x="6794" y="6524"/>
                  </a:lnTo>
                  <a:lnTo>
                    <a:pt x="6850" y="6356"/>
                  </a:lnTo>
                  <a:lnTo>
                    <a:pt x="6906" y="6188"/>
                  </a:lnTo>
                  <a:lnTo>
                    <a:pt x="6943" y="6011"/>
                  </a:lnTo>
                  <a:lnTo>
                    <a:pt x="6981" y="5834"/>
                  </a:lnTo>
                  <a:lnTo>
                    <a:pt x="7009" y="5657"/>
                  </a:lnTo>
                  <a:lnTo>
                    <a:pt x="7027" y="5471"/>
                  </a:lnTo>
                  <a:lnTo>
                    <a:pt x="7046" y="5284"/>
                  </a:lnTo>
                  <a:lnTo>
                    <a:pt x="7055" y="5107"/>
                  </a:lnTo>
                  <a:lnTo>
                    <a:pt x="7065" y="4930"/>
                  </a:lnTo>
                  <a:lnTo>
                    <a:pt x="7055" y="4744"/>
                  </a:lnTo>
                  <a:lnTo>
                    <a:pt x="7055" y="4567"/>
                  </a:lnTo>
                  <a:lnTo>
                    <a:pt x="7037" y="4399"/>
                  </a:lnTo>
                  <a:lnTo>
                    <a:pt x="7018" y="4157"/>
                  </a:lnTo>
                  <a:lnTo>
                    <a:pt x="7027" y="3914"/>
                  </a:lnTo>
                  <a:lnTo>
                    <a:pt x="7037" y="3681"/>
                  </a:lnTo>
                  <a:lnTo>
                    <a:pt x="7074" y="3458"/>
                  </a:lnTo>
                  <a:lnTo>
                    <a:pt x="7111" y="3243"/>
                  </a:lnTo>
                  <a:lnTo>
                    <a:pt x="7167" y="3029"/>
                  </a:lnTo>
                  <a:lnTo>
                    <a:pt x="7232" y="2833"/>
                  </a:lnTo>
                  <a:lnTo>
                    <a:pt x="7298" y="2638"/>
                  </a:lnTo>
                  <a:lnTo>
                    <a:pt x="7372" y="2461"/>
                  </a:lnTo>
                  <a:lnTo>
                    <a:pt x="7456" y="2283"/>
                  </a:lnTo>
                  <a:lnTo>
                    <a:pt x="7540" y="2125"/>
                  </a:lnTo>
                  <a:lnTo>
                    <a:pt x="7624" y="1976"/>
                  </a:lnTo>
                  <a:lnTo>
                    <a:pt x="7791" y="1706"/>
                  </a:lnTo>
                  <a:lnTo>
                    <a:pt x="7941" y="1482"/>
                  </a:lnTo>
                  <a:lnTo>
                    <a:pt x="7987" y="1407"/>
                  </a:lnTo>
                  <a:lnTo>
                    <a:pt x="8024" y="1314"/>
                  </a:lnTo>
                  <a:lnTo>
                    <a:pt x="8034" y="1221"/>
                  </a:lnTo>
                  <a:lnTo>
                    <a:pt x="8024" y="1137"/>
                  </a:lnTo>
                  <a:lnTo>
                    <a:pt x="8006" y="1044"/>
                  </a:lnTo>
                  <a:lnTo>
                    <a:pt x="7959" y="960"/>
                  </a:lnTo>
                  <a:lnTo>
                    <a:pt x="7903" y="886"/>
                  </a:lnTo>
                  <a:lnTo>
                    <a:pt x="7829" y="830"/>
                  </a:lnTo>
                  <a:lnTo>
                    <a:pt x="7736" y="755"/>
                  </a:lnTo>
                  <a:lnTo>
                    <a:pt x="7624" y="699"/>
                  </a:lnTo>
                  <a:lnTo>
                    <a:pt x="7400" y="578"/>
                  </a:lnTo>
                  <a:lnTo>
                    <a:pt x="7148" y="466"/>
                  </a:lnTo>
                  <a:lnTo>
                    <a:pt x="6878" y="364"/>
                  </a:lnTo>
                  <a:lnTo>
                    <a:pt x="6599" y="280"/>
                  </a:lnTo>
                  <a:lnTo>
                    <a:pt x="6310" y="205"/>
                  </a:lnTo>
                  <a:lnTo>
                    <a:pt x="6021" y="140"/>
                  </a:lnTo>
                  <a:lnTo>
                    <a:pt x="5732" y="84"/>
                  </a:lnTo>
                  <a:lnTo>
                    <a:pt x="5452" y="47"/>
                  </a:lnTo>
                  <a:lnTo>
                    <a:pt x="5182" y="19"/>
                  </a:lnTo>
                  <a:lnTo>
                    <a:pt x="4921" y="10"/>
                  </a:lnTo>
                  <a:lnTo>
                    <a:pt x="4688"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7"/>
            <p:cNvSpPr/>
            <p:nvPr/>
          </p:nvSpPr>
          <p:spPr>
            <a:xfrm>
              <a:off x="5755708" y="3433062"/>
              <a:ext cx="44252" cy="43451"/>
            </a:xfrm>
            <a:custGeom>
              <a:rect b="b" l="l" r="r" t="t"/>
              <a:pathLst>
                <a:path extrusionOk="0" h="2060" w="2098">
                  <a:moveTo>
                    <a:pt x="19" y="0"/>
                  </a:moveTo>
                  <a:lnTo>
                    <a:pt x="1" y="131"/>
                  </a:lnTo>
                  <a:lnTo>
                    <a:pt x="140" y="159"/>
                  </a:lnTo>
                  <a:lnTo>
                    <a:pt x="271" y="196"/>
                  </a:lnTo>
                  <a:lnTo>
                    <a:pt x="392" y="243"/>
                  </a:lnTo>
                  <a:lnTo>
                    <a:pt x="513" y="289"/>
                  </a:lnTo>
                  <a:lnTo>
                    <a:pt x="625" y="345"/>
                  </a:lnTo>
                  <a:lnTo>
                    <a:pt x="737" y="410"/>
                  </a:lnTo>
                  <a:lnTo>
                    <a:pt x="849" y="475"/>
                  </a:lnTo>
                  <a:lnTo>
                    <a:pt x="951" y="550"/>
                  </a:lnTo>
                  <a:lnTo>
                    <a:pt x="1138" y="699"/>
                  </a:lnTo>
                  <a:lnTo>
                    <a:pt x="1305" y="858"/>
                  </a:lnTo>
                  <a:lnTo>
                    <a:pt x="1464" y="1025"/>
                  </a:lnTo>
                  <a:lnTo>
                    <a:pt x="1594" y="1193"/>
                  </a:lnTo>
                  <a:lnTo>
                    <a:pt x="1715" y="1361"/>
                  </a:lnTo>
                  <a:lnTo>
                    <a:pt x="1818" y="1519"/>
                  </a:lnTo>
                  <a:lnTo>
                    <a:pt x="1902" y="1668"/>
                  </a:lnTo>
                  <a:lnTo>
                    <a:pt x="1976" y="1799"/>
                  </a:lnTo>
                  <a:lnTo>
                    <a:pt x="2060" y="1985"/>
                  </a:lnTo>
                  <a:lnTo>
                    <a:pt x="2097" y="2060"/>
                  </a:lnTo>
                  <a:lnTo>
                    <a:pt x="2051" y="1883"/>
                  </a:lnTo>
                  <a:lnTo>
                    <a:pt x="2014" y="1715"/>
                  </a:lnTo>
                  <a:lnTo>
                    <a:pt x="1958" y="1557"/>
                  </a:lnTo>
                  <a:lnTo>
                    <a:pt x="1902" y="1407"/>
                  </a:lnTo>
                  <a:lnTo>
                    <a:pt x="1837" y="1277"/>
                  </a:lnTo>
                  <a:lnTo>
                    <a:pt x="1762" y="1146"/>
                  </a:lnTo>
                  <a:lnTo>
                    <a:pt x="1687" y="1025"/>
                  </a:lnTo>
                  <a:lnTo>
                    <a:pt x="1613" y="913"/>
                  </a:lnTo>
                  <a:lnTo>
                    <a:pt x="1529" y="811"/>
                  </a:lnTo>
                  <a:lnTo>
                    <a:pt x="1445" y="718"/>
                  </a:lnTo>
                  <a:lnTo>
                    <a:pt x="1361" y="634"/>
                  </a:lnTo>
                  <a:lnTo>
                    <a:pt x="1277" y="550"/>
                  </a:lnTo>
                  <a:lnTo>
                    <a:pt x="1184" y="475"/>
                  </a:lnTo>
                  <a:lnTo>
                    <a:pt x="1091" y="410"/>
                  </a:lnTo>
                  <a:lnTo>
                    <a:pt x="914" y="298"/>
                  </a:lnTo>
                  <a:lnTo>
                    <a:pt x="746" y="205"/>
                  </a:lnTo>
                  <a:lnTo>
                    <a:pt x="578" y="140"/>
                  </a:lnTo>
                  <a:lnTo>
                    <a:pt x="429" y="84"/>
                  </a:lnTo>
                  <a:lnTo>
                    <a:pt x="290" y="47"/>
                  </a:lnTo>
                  <a:lnTo>
                    <a:pt x="178" y="28"/>
                  </a:lnTo>
                  <a:lnTo>
                    <a:pt x="94" y="10"/>
                  </a:lnTo>
                  <a:lnTo>
                    <a:pt x="19"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7"/>
            <p:cNvSpPr/>
            <p:nvPr/>
          </p:nvSpPr>
          <p:spPr>
            <a:xfrm>
              <a:off x="5773214" y="3425005"/>
              <a:ext cx="53280" cy="22021"/>
            </a:xfrm>
            <a:custGeom>
              <a:rect b="b" l="l" r="r" t="t"/>
              <a:pathLst>
                <a:path extrusionOk="0" h="1044" w="2526">
                  <a:moveTo>
                    <a:pt x="634" y="0"/>
                  </a:moveTo>
                  <a:lnTo>
                    <a:pt x="475" y="19"/>
                  </a:lnTo>
                  <a:lnTo>
                    <a:pt x="336" y="47"/>
                  </a:lnTo>
                  <a:lnTo>
                    <a:pt x="224" y="75"/>
                  </a:lnTo>
                  <a:lnTo>
                    <a:pt x="131" y="112"/>
                  </a:lnTo>
                  <a:lnTo>
                    <a:pt x="56" y="140"/>
                  </a:lnTo>
                  <a:lnTo>
                    <a:pt x="0" y="168"/>
                  </a:lnTo>
                  <a:lnTo>
                    <a:pt x="261" y="196"/>
                  </a:lnTo>
                  <a:lnTo>
                    <a:pt x="503" y="233"/>
                  </a:lnTo>
                  <a:lnTo>
                    <a:pt x="746" y="289"/>
                  </a:lnTo>
                  <a:lnTo>
                    <a:pt x="979" y="345"/>
                  </a:lnTo>
                  <a:lnTo>
                    <a:pt x="1193" y="419"/>
                  </a:lnTo>
                  <a:lnTo>
                    <a:pt x="1407" y="485"/>
                  </a:lnTo>
                  <a:lnTo>
                    <a:pt x="1603" y="569"/>
                  </a:lnTo>
                  <a:lnTo>
                    <a:pt x="1780" y="643"/>
                  </a:lnTo>
                  <a:lnTo>
                    <a:pt x="2088" y="792"/>
                  </a:lnTo>
                  <a:lnTo>
                    <a:pt x="2321" y="923"/>
                  </a:lnTo>
                  <a:lnTo>
                    <a:pt x="2470" y="1016"/>
                  </a:lnTo>
                  <a:lnTo>
                    <a:pt x="2526" y="1044"/>
                  </a:lnTo>
                  <a:lnTo>
                    <a:pt x="2404" y="904"/>
                  </a:lnTo>
                  <a:lnTo>
                    <a:pt x="2293" y="774"/>
                  </a:lnTo>
                  <a:lnTo>
                    <a:pt x="2181" y="652"/>
                  </a:lnTo>
                  <a:lnTo>
                    <a:pt x="2060" y="541"/>
                  </a:lnTo>
                  <a:lnTo>
                    <a:pt x="1948" y="447"/>
                  </a:lnTo>
                  <a:lnTo>
                    <a:pt x="1836" y="364"/>
                  </a:lnTo>
                  <a:lnTo>
                    <a:pt x="1724" y="289"/>
                  </a:lnTo>
                  <a:lnTo>
                    <a:pt x="1612" y="224"/>
                  </a:lnTo>
                  <a:lnTo>
                    <a:pt x="1500" y="168"/>
                  </a:lnTo>
                  <a:lnTo>
                    <a:pt x="1398" y="121"/>
                  </a:lnTo>
                  <a:lnTo>
                    <a:pt x="1286" y="84"/>
                  </a:lnTo>
                  <a:lnTo>
                    <a:pt x="1184" y="56"/>
                  </a:lnTo>
                  <a:lnTo>
                    <a:pt x="1081" y="37"/>
                  </a:lnTo>
                  <a:lnTo>
                    <a:pt x="988" y="19"/>
                  </a:lnTo>
                  <a:lnTo>
                    <a:pt x="80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7"/>
            <p:cNvSpPr/>
            <p:nvPr/>
          </p:nvSpPr>
          <p:spPr>
            <a:xfrm>
              <a:off x="5815273" y="3367401"/>
              <a:ext cx="47985" cy="73739"/>
            </a:xfrm>
            <a:custGeom>
              <a:rect b="b" l="l" r="r" t="t"/>
              <a:pathLst>
                <a:path extrusionOk="0" h="3496" w="2275">
                  <a:moveTo>
                    <a:pt x="2172" y="1"/>
                  </a:moveTo>
                  <a:lnTo>
                    <a:pt x="2032" y="112"/>
                  </a:lnTo>
                  <a:lnTo>
                    <a:pt x="1892" y="234"/>
                  </a:lnTo>
                  <a:lnTo>
                    <a:pt x="1762" y="355"/>
                  </a:lnTo>
                  <a:lnTo>
                    <a:pt x="1631" y="476"/>
                  </a:lnTo>
                  <a:lnTo>
                    <a:pt x="1510" y="616"/>
                  </a:lnTo>
                  <a:lnTo>
                    <a:pt x="1398" y="746"/>
                  </a:lnTo>
                  <a:lnTo>
                    <a:pt x="1175" y="1026"/>
                  </a:lnTo>
                  <a:lnTo>
                    <a:pt x="979" y="1305"/>
                  </a:lnTo>
                  <a:lnTo>
                    <a:pt x="802" y="1594"/>
                  </a:lnTo>
                  <a:lnTo>
                    <a:pt x="643" y="1874"/>
                  </a:lnTo>
                  <a:lnTo>
                    <a:pt x="504" y="2144"/>
                  </a:lnTo>
                  <a:lnTo>
                    <a:pt x="382" y="2405"/>
                  </a:lnTo>
                  <a:lnTo>
                    <a:pt x="280" y="2647"/>
                  </a:lnTo>
                  <a:lnTo>
                    <a:pt x="187" y="2862"/>
                  </a:lnTo>
                  <a:lnTo>
                    <a:pt x="122" y="3048"/>
                  </a:lnTo>
                  <a:lnTo>
                    <a:pt x="28" y="3318"/>
                  </a:lnTo>
                  <a:lnTo>
                    <a:pt x="0" y="3421"/>
                  </a:lnTo>
                  <a:lnTo>
                    <a:pt x="84" y="3495"/>
                  </a:lnTo>
                  <a:lnTo>
                    <a:pt x="177" y="3188"/>
                  </a:lnTo>
                  <a:lnTo>
                    <a:pt x="280" y="2890"/>
                  </a:lnTo>
                  <a:lnTo>
                    <a:pt x="401" y="2601"/>
                  </a:lnTo>
                  <a:lnTo>
                    <a:pt x="532" y="2321"/>
                  </a:lnTo>
                  <a:lnTo>
                    <a:pt x="671" y="2060"/>
                  </a:lnTo>
                  <a:lnTo>
                    <a:pt x="830" y="1809"/>
                  </a:lnTo>
                  <a:lnTo>
                    <a:pt x="979" y="1566"/>
                  </a:lnTo>
                  <a:lnTo>
                    <a:pt x="1137" y="1333"/>
                  </a:lnTo>
                  <a:lnTo>
                    <a:pt x="1296" y="1119"/>
                  </a:lnTo>
                  <a:lnTo>
                    <a:pt x="1454" y="923"/>
                  </a:lnTo>
                  <a:lnTo>
                    <a:pt x="1613" y="737"/>
                  </a:lnTo>
                  <a:lnTo>
                    <a:pt x="1762" y="569"/>
                  </a:lnTo>
                  <a:lnTo>
                    <a:pt x="2041" y="280"/>
                  </a:lnTo>
                  <a:lnTo>
                    <a:pt x="2274" y="56"/>
                  </a:lnTo>
                  <a:lnTo>
                    <a:pt x="217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7"/>
            <p:cNvSpPr/>
            <p:nvPr/>
          </p:nvSpPr>
          <p:spPr>
            <a:xfrm>
              <a:off x="5783233" y="3353438"/>
              <a:ext cx="56043" cy="78844"/>
            </a:xfrm>
            <a:custGeom>
              <a:rect b="b" l="l" r="r" t="t"/>
              <a:pathLst>
                <a:path extrusionOk="0" h="3738" w="2657">
                  <a:moveTo>
                    <a:pt x="1230" y="1"/>
                  </a:moveTo>
                  <a:lnTo>
                    <a:pt x="1109" y="113"/>
                  </a:lnTo>
                  <a:lnTo>
                    <a:pt x="997" y="234"/>
                  </a:lnTo>
                  <a:lnTo>
                    <a:pt x="895" y="355"/>
                  </a:lnTo>
                  <a:lnTo>
                    <a:pt x="802" y="495"/>
                  </a:lnTo>
                  <a:lnTo>
                    <a:pt x="709" y="625"/>
                  </a:lnTo>
                  <a:lnTo>
                    <a:pt x="634" y="765"/>
                  </a:lnTo>
                  <a:lnTo>
                    <a:pt x="550" y="905"/>
                  </a:lnTo>
                  <a:lnTo>
                    <a:pt x="485" y="1054"/>
                  </a:lnTo>
                  <a:lnTo>
                    <a:pt x="420" y="1194"/>
                  </a:lnTo>
                  <a:lnTo>
                    <a:pt x="364" y="1343"/>
                  </a:lnTo>
                  <a:lnTo>
                    <a:pt x="261" y="1632"/>
                  </a:lnTo>
                  <a:lnTo>
                    <a:pt x="187" y="1921"/>
                  </a:lnTo>
                  <a:lnTo>
                    <a:pt x="121" y="2210"/>
                  </a:lnTo>
                  <a:lnTo>
                    <a:pt x="75" y="2471"/>
                  </a:lnTo>
                  <a:lnTo>
                    <a:pt x="47" y="2722"/>
                  </a:lnTo>
                  <a:lnTo>
                    <a:pt x="19" y="2946"/>
                  </a:lnTo>
                  <a:lnTo>
                    <a:pt x="10" y="3141"/>
                  </a:lnTo>
                  <a:lnTo>
                    <a:pt x="0" y="3421"/>
                  </a:lnTo>
                  <a:lnTo>
                    <a:pt x="0" y="3524"/>
                  </a:lnTo>
                  <a:lnTo>
                    <a:pt x="187" y="3514"/>
                  </a:lnTo>
                  <a:lnTo>
                    <a:pt x="177" y="3319"/>
                  </a:lnTo>
                  <a:lnTo>
                    <a:pt x="177" y="3114"/>
                  </a:lnTo>
                  <a:lnTo>
                    <a:pt x="187" y="2927"/>
                  </a:lnTo>
                  <a:lnTo>
                    <a:pt x="196" y="2741"/>
                  </a:lnTo>
                  <a:lnTo>
                    <a:pt x="224" y="2554"/>
                  </a:lnTo>
                  <a:lnTo>
                    <a:pt x="252" y="2387"/>
                  </a:lnTo>
                  <a:lnTo>
                    <a:pt x="280" y="2210"/>
                  </a:lnTo>
                  <a:lnTo>
                    <a:pt x="317" y="2051"/>
                  </a:lnTo>
                  <a:lnTo>
                    <a:pt x="364" y="1893"/>
                  </a:lnTo>
                  <a:lnTo>
                    <a:pt x="410" y="1734"/>
                  </a:lnTo>
                  <a:lnTo>
                    <a:pt x="513" y="1455"/>
                  </a:lnTo>
                  <a:lnTo>
                    <a:pt x="634" y="1184"/>
                  </a:lnTo>
                  <a:lnTo>
                    <a:pt x="755" y="951"/>
                  </a:lnTo>
                  <a:lnTo>
                    <a:pt x="876" y="737"/>
                  </a:lnTo>
                  <a:lnTo>
                    <a:pt x="988" y="551"/>
                  </a:lnTo>
                  <a:lnTo>
                    <a:pt x="1100" y="392"/>
                  </a:lnTo>
                  <a:lnTo>
                    <a:pt x="1203" y="262"/>
                  </a:lnTo>
                  <a:lnTo>
                    <a:pt x="1361" y="75"/>
                  </a:lnTo>
                  <a:lnTo>
                    <a:pt x="1417" y="20"/>
                  </a:lnTo>
                  <a:lnTo>
                    <a:pt x="2386" y="225"/>
                  </a:lnTo>
                  <a:lnTo>
                    <a:pt x="2237" y="336"/>
                  </a:lnTo>
                  <a:lnTo>
                    <a:pt x="2097" y="448"/>
                  </a:lnTo>
                  <a:lnTo>
                    <a:pt x="1967" y="569"/>
                  </a:lnTo>
                  <a:lnTo>
                    <a:pt x="1846" y="700"/>
                  </a:lnTo>
                  <a:lnTo>
                    <a:pt x="1734" y="830"/>
                  </a:lnTo>
                  <a:lnTo>
                    <a:pt x="1631" y="970"/>
                  </a:lnTo>
                  <a:lnTo>
                    <a:pt x="1529" y="1101"/>
                  </a:lnTo>
                  <a:lnTo>
                    <a:pt x="1445" y="1250"/>
                  </a:lnTo>
                  <a:lnTo>
                    <a:pt x="1361" y="1389"/>
                  </a:lnTo>
                  <a:lnTo>
                    <a:pt x="1286" y="1529"/>
                  </a:lnTo>
                  <a:lnTo>
                    <a:pt x="1221" y="1678"/>
                  </a:lnTo>
                  <a:lnTo>
                    <a:pt x="1165" y="1827"/>
                  </a:lnTo>
                  <a:lnTo>
                    <a:pt x="1063" y="2107"/>
                  </a:lnTo>
                  <a:lnTo>
                    <a:pt x="988" y="2387"/>
                  </a:lnTo>
                  <a:lnTo>
                    <a:pt x="923" y="2657"/>
                  </a:lnTo>
                  <a:lnTo>
                    <a:pt x="886" y="2909"/>
                  </a:lnTo>
                  <a:lnTo>
                    <a:pt x="858" y="3132"/>
                  </a:lnTo>
                  <a:lnTo>
                    <a:pt x="839" y="3328"/>
                  </a:lnTo>
                  <a:lnTo>
                    <a:pt x="830" y="3607"/>
                  </a:lnTo>
                  <a:lnTo>
                    <a:pt x="830" y="3710"/>
                  </a:lnTo>
                  <a:lnTo>
                    <a:pt x="960" y="3738"/>
                  </a:lnTo>
                  <a:lnTo>
                    <a:pt x="979" y="3561"/>
                  </a:lnTo>
                  <a:lnTo>
                    <a:pt x="997" y="3402"/>
                  </a:lnTo>
                  <a:lnTo>
                    <a:pt x="1063" y="3076"/>
                  </a:lnTo>
                  <a:lnTo>
                    <a:pt x="1137" y="2769"/>
                  </a:lnTo>
                  <a:lnTo>
                    <a:pt x="1230" y="2471"/>
                  </a:lnTo>
                  <a:lnTo>
                    <a:pt x="1333" y="2200"/>
                  </a:lnTo>
                  <a:lnTo>
                    <a:pt x="1454" y="1930"/>
                  </a:lnTo>
                  <a:lnTo>
                    <a:pt x="1575" y="1688"/>
                  </a:lnTo>
                  <a:lnTo>
                    <a:pt x="1706" y="1455"/>
                  </a:lnTo>
                  <a:lnTo>
                    <a:pt x="1846" y="1240"/>
                  </a:lnTo>
                  <a:lnTo>
                    <a:pt x="1976" y="1045"/>
                  </a:lnTo>
                  <a:lnTo>
                    <a:pt x="2106" y="868"/>
                  </a:lnTo>
                  <a:lnTo>
                    <a:pt x="2237" y="709"/>
                  </a:lnTo>
                  <a:lnTo>
                    <a:pt x="2358" y="560"/>
                  </a:lnTo>
                  <a:lnTo>
                    <a:pt x="2470" y="439"/>
                  </a:lnTo>
                  <a:lnTo>
                    <a:pt x="2656" y="253"/>
                  </a:lnTo>
                  <a:lnTo>
                    <a:pt x="2293" y="159"/>
                  </a:lnTo>
                  <a:lnTo>
                    <a:pt x="1929" y="85"/>
                  </a:lnTo>
                  <a:lnTo>
                    <a:pt x="1575" y="29"/>
                  </a:lnTo>
                  <a:lnTo>
                    <a:pt x="1230"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7"/>
            <p:cNvSpPr/>
            <p:nvPr/>
          </p:nvSpPr>
          <p:spPr>
            <a:xfrm>
              <a:off x="5310276" y="3724370"/>
              <a:ext cx="156886" cy="31470"/>
            </a:xfrm>
            <a:custGeom>
              <a:rect b="b" l="l" r="r" t="t"/>
              <a:pathLst>
                <a:path extrusionOk="0" h="1492" w="7438">
                  <a:moveTo>
                    <a:pt x="569" y="0"/>
                  </a:moveTo>
                  <a:lnTo>
                    <a:pt x="448" y="112"/>
                  </a:lnTo>
                  <a:lnTo>
                    <a:pt x="355" y="215"/>
                  </a:lnTo>
                  <a:lnTo>
                    <a:pt x="262" y="308"/>
                  </a:lnTo>
                  <a:lnTo>
                    <a:pt x="187" y="401"/>
                  </a:lnTo>
                  <a:lnTo>
                    <a:pt x="131" y="494"/>
                  </a:lnTo>
                  <a:lnTo>
                    <a:pt x="76" y="578"/>
                  </a:lnTo>
                  <a:lnTo>
                    <a:pt x="38" y="662"/>
                  </a:lnTo>
                  <a:lnTo>
                    <a:pt x="20" y="737"/>
                  </a:lnTo>
                  <a:lnTo>
                    <a:pt x="1" y="811"/>
                  </a:lnTo>
                  <a:lnTo>
                    <a:pt x="1" y="876"/>
                  </a:lnTo>
                  <a:lnTo>
                    <a:pt x="1" y="942"/>
                  </a:lnTo>
                  <a:lnTo>
                    <a:pt x="20" y="1007"/>
                  </a:lnTo>
                  <a:lnTo>
                    <a:pt x="48" y="1063"/>
                  </a:lnTo>
                  <a:lnTo>
                    <a:pt x="85" y="1119"/>
                  </a:lnTo>
                  <a:lnTo>
                    <a:pt x="131" y="1165"/>
                  </a:lnTo>
                  <a:lnTo>
                    <a:pt x="187" y="1212"/>
                  </a:lnTo>
                  <a:lnTo>
                    <a:pt x="253" y="1258"/>
                  </a:lnTo>
                  <a:lnTo>
                    <a:pt x="327" y="1296"/>
                  </a:lnTo>
                  <a:lnTo>
                    <a:pt x="411" y="1333"/>
                  </a:lnTo>
                  <a:lnTo>
                    <a:pt x="495" y="1361"/>
                  </a:lnTo>
                  <a:lnTo>
                    <a:pt x="700" y="1417"/>
                  </a:lnTo>
                  <a:lnTo>
                    <a:pt x="924" y="1454"/>
                  </a:lnTo>
                  <a:lnTo>
                    <a:pt x="1175" y="1482"/>
                  </a:lnTo>
                  <a:lnTo>
                    <a:pt x="1455" y="1491"/>
                  </a:lnTo>
                  <a:lnTo>
                    <a:pt x="1753" y="1491"/>
                  </a:lnTo>
                  <a:lnTo>
                    <a:pt x="2061" y="1482"/>
                  </a:lnTo>
                  <a:lnTo>
                    <a:pt x="2396" y="1454"/>
                  </a:lnTo>
                  <a:lnTo>
                    <a:pt x="2732" y="1426"/>
                  </a:lnTo>
                  <a:lnTo>
                    <a:pt x="3086" y="1380"/>
                  </a:lnTo>
                  <a:lnTo>
                    <a:pt x="3449" y="1324"/>
                  </a:lnTo>
                  <a:lnTo>
                    <a:pt x="3813" y="1258"/>
                  </a:lnTo>
                  <a:lnTo>
                    <a:pt x="4176" y="1184"/>
                  </a:lnTo>
                  <a:lnTo>
                    <a:pt x="4549" y="1100"/>
                  </a:lnTo>
                  <a:lnTo>
                    <a:pt x="4912" y="1007"/>
                  </a:lnTo>
                  <a:lnTo>
                    <a:pt x="5266" y="914"/>
                  </a:lnTo>
                  <a:lnTo>
                    <a:pt x="5621" y="802"/>
                  </a:lnTo>
                  <a:lnTo>
                    <a:pt x="5965" y="681"/>
                  </a:lnTo>
                  <a:lnTo>
                    <a:pt x="6292" y="560"/>
                  </a:lnTo>
                  <a:lnTo>
                    <a:pt x="6608" y="429"/>
                  </a:lnTo>
                  <a:lnTo>
                    <a:pt x="6907" y="289"/>
                  </a:lnTo>
                  <a:lnTo>
                    <a:pt x="7186" y="149"/>
                  </a:lnTo>
                  <a:lnTo>
                    <a:pt x="743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9" name="Google Shape;679;p7"/>
          <p:cNvGrpSpPr/>
          <p:nvPr/>
        </p:nvGrpSpPr>
        <p:grpSpPr>
          <a:xfrm>
            <a:off x="5983121" y="2272300"/>
            <a:ext cx="654832" cy="1262210"/>
            <a:chOff x="5983121" y="2272300"/>
            <a:chExt cx="654832" cy="1262210"/>
          </a:xfrm>
        </p:grpSpPr>
        <p:sp>
          <p:nvSpPr>
            <p:cNvPr id="680" name="Google Shape;680;p7"/>
            <p:cNvSpPr/>
            <p:nvPr/>
          </p:nvSpPr>
          <p:spPr>
            <a:xfrm>
              <a:off x="6015760" y="3424110"/>
              <a:ext cx="601200" cy="1104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1" name="Google Shape;681;p7"/>
            <p:cNvGrpSpPr/>
            <p:nvPr/>
          </p:nvGrpSpPr>
          <p:grpSpPr>
            <a:xfrm>
              <a:off x="5983121" y="2272300"/>
              <a:ext cx="654832" cy="1205838"/>
              <a:chOff x="1350412" y="4065605"/>
              <a:chExt cx="756419" cy="1392906"/>
            </a:xfrm>
          </p:grpSpPr>
          <p:sp>
            <p:nvSpPr>
              <p:cNvPr id="682" name="Google Shape;682;p7"/>
              <p:cNvSpPr/>
              <p:nvPr/>
            </p:nvSpPr>
            <p:spPr>
              <a:xfrm>
                <a:off x="1828073" y="4157210"/>
                <a:ext cx="238261" cy="380171"/>
              </a:xfrm>
              <a:custGeom>
                <a:rect b="b" l="l" r="r" t="t"/>
                <a:pathLst>
                  <a:path extrusionOk="0" h="18024" w="11296">
                    <a:moveTo>
                      <a:pt x="9236" y="0"/>
                    </a:moveTo>
                    <a:lnTo>
                      <a:pt x="9059" y="569"/>
                    </a:lnTo>
                    <a:lnTo>
                      <a:pt x="8845" y="1212"/>
                    </a:lnTo>
                    <a:lnTo>
                      <a:pt x="8556" y="2051"/>
                    </a:lnTo>
                    <a:lnTo>
                      <a:pt x="8183" y="3066"/>
                    </a:lnTo>
                    <a:lnTo>
                      <a:pt x="7969" y="3626"/>
                    </a:lnTo>
                    <a:lnTo>
                      <a:pt x="7745" y="4213"/>
                    </a:lnTo>
                    <a:lnTo>
                      <a:pt x="7493" y="4819"/>
                    </a:lnTo>
                    <a:lnTo>
                      <a:pt x="7232" y="5462"/>
                    </a:lnTo>
                    <a:lnTo>
                      <a:pt x="6944" y="6114"/>
                    </a:lnTo>
                    <a:lnTo>
                      <a:pt x="6645" y="6785"/>
                    </a:lnTo>
                    <a:lnTo>
                      <a:pt x="6254" y="7633"/>
                    </a:lnTo>
                    <a:lnTo>
                      <a:pt x="5844" y="8462"/>
                    </a:lnTo>
                    <a:lnTo>
                      <a:pt x="5443" y="9254"/>
                    </a:lnTo>
                    <a:lnTo>
                      <a:pt x="5033" y="10009"/>
                    </a:lnTo>
                    <a:lnTo>
                      <a:pt x="4623" y="10727"/>
                    </a:lnTo>
                    <a:lnTo>
                      <a:pt x="4204" y="11417"/>
                    </a:lnTo>
                    <a:lnTo>
                      <a:pt x="3784" y="12069"/>
                    </a:lnTo>
                    <a:lnTo>
                      <a:pt x="3365" y="12684"/>
                    </a:lnTo>
                    <a:lnTo>
                      <a:pt x="3160" y="12982"/>
                    </a:lnTo>
                    <a:lnTo>
                      <a:pt x="2946" y="13262"/>
                    </a:lnTo>
                    <a:lnTo>
                      <a:pt x="2741" y="13541"/>
                    </a:lnTo>
                    <a:lnTo>
                      <a:pt x="2526" y="13802"/>
                    </a:lnTo>
                    <a:lnTo>
                      <a:pt x="2321" y="14063"/>
                    </a:lnTo>
                    <a:lnTo>
                      <a:pt x="2107" y="14315"/>
                    </a:lnTo>
                    <a:lnTo>
                      <a:pt x="1892" y="14548"/>
                    </a:lnTo>
                    <a:lnTo>
                      <a:pt x="1687" y="14781"/>
                    </a:lnTo>
                    <a:lnTo>
                      <a:pt x="1473" y="14995"/>
                    </a:lnTo>
                    <a:lnTo>
                      <a:pt x="1259" y="15210"/>
                    </a:lnTo>
                    <a:lnTo>
                      <a:pt x="1054" y="15405"/>
                    </a:lnTo>
                    <a:lnTo>
                      <a:pt x="839" y="15601"/>
                    </a:lnTo>
                    <a:lnTo>
                      <a:pt x="634" y="15778"/>
                    </a:lnTo>
                    <a:lnTo>
                      <a:pt x="420" y="15946"/>
                    </a:lnTo>
                    <a:lnTo>
                      <a:pt x="215" y="16104"/>
                    </a:lnTo>
                    <a:lnTo>
                      <a:pt x="1" y="16253"/>
                    </a:lnTo>
                    <a:lnTo>
                      <a:pt x="1221" y="18024"/>
                    </a:lnTo>
                    <a:lnTo>
                      <a:pt x="1464" y="17847"/>
                    </a:lnTo>
                    <a:lnTo>
                      <a:pt x="1706" y="17670"/>
                    </a:lnTo>
                    <a:lnTo>
                      <a:pt x="1948" y="17474"/>
                    </a:lnTo>
                    <a:lnTo>
                      <a:pt x="2191" y="17269"/>
                    </a:lnTo>
                    <a:lnTo>
                      <a:pt x="2433" y="17055"/>
                    </a:lnTo>
                    <a:lnTo>
                      <a:pt x="2675" y="16831"/>
                    </a:lnTo>
                    <a:lnTo>
                      <a:pt x="2908" y="16607"/>
                    </a:lnTo>
                    <a:lnTo>
                      <a:pt x="3151" y="16365"/>
                    </a:lnTo>
                    <a:lnTo>
                      <a:pt x="3384" y="16104"/>
                    </a:lnTo>
                    <a:lnTo>
                      <a:pt x="3626" y="15843"/>
                    </a:lnTo>
                    <a:lnTo>
                      <a:pt x="3859" y="15573"/>
                    </a:lnTo>
                    <a:lnTo>
                      <a:pt x="4092" y="15293"/>
                    </a:lnTo>
                    <a:lnTo>
                      <a:pt x="4325" y="15004"/>
                    </a:lnTo>
                    <a:lnTo>
                      <a:pt x="4558" y="14697"/>
                    </a:lnTo>
                    <a:lnTo>
                      <a:pt x="4791" y="14389"/>
                    </a:lnTo>
                    <a:lnTo>
                      <a:pt x="5024" y="14073"/>
                    </a:lnTo>
                    <a:lnTo>
                      <a:pt x="5257" y="13737"/>
                    </a:lnTo>
                    <a:lnTo>
                      <a:pt x="5490" y="13402"/>
                    </a:lnTo>
                    <a:lnTo>
                      <a:pt x="5713" y="13047"/>
                    </a:lnTo>
                    <a:lnTo>
                      <a:pt x="5946" y="12693"/>
                    </a:lnTo>
                    <a:lnTo>
                      <a:pt x="6170" y="12321"/>
                    </a:lnTo>
                    <a:lnTo>
                      <a:pt x="6403" y="11948"/>
                    </a:lnTo>
                    <a:lnTo>
                      <a:pt x="6850" y="11165"/>
                    </a:lnTo>
                    <a:lnTo>
                      <a:pt x="7298" y="10336"/>
                    </a:lnTo>
                    <a:lnTo>
                      <a:pt x="7745" y="9478"/>
                    </a:lnTo>
                    <a:lnTo>
                      <a:pt x="8183" y="8584"/>
                    </a:lnTo>
                    <a:lnTo>
                      <a:pt x="8612" y="7642"/>
                    </a:lnTo>
                    <a:lnTo>
                      <a:pt x="8929" y="6953"/>
                    </a:lnTo>
                    <a:lnTo>
                      <a:pt x="9217" y="6282"/>
                    </a:lnTo>
                    <a:lnTo>
                      <a:pt x="9488" y="5620"/>
                    </a:lnTo>
                    <a:lnTo>
                      <a:pt x="9739" y="4996"/>
                    </a:lnTo>
                    <a:lnTo>
                      <a:pt x="9982" y="4390"/>
                    </a:lnTo>
                    <a:lnTo>
                      <a:pt x="10196" y="3812"/>
                    </a:lnTo>
                    <a:lnTo>
                      <a:pt x="10578" y="2778"/>
                    </a:lnTo>
                    <a:lnTo>
                      <a:pt x="10876" y="1911"/>
                    </a:lnTo>
                    <a:lnTo>
                      <a:pt x="11100" y="1240"/>
                    </a:lnTo>
                    <a:lnTo>
                      <a:pt x="11296" y="606"/>
                    </a:lnTo>
                    <a:lnTo>
                      <a:pt x="9236"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7"/>
              <p:cNvSpPr/>
              <p:nvPr/>
            </p:nvSpPr>
            <p:spPr>
              <a:xfrm>
                <a:off x="1792891" y="4378154"/>
                <a:ext cx="181459" cy="187744"/>
              </a:xfrm>
              <a:custGeom>
                <a:rect b="b" l="l" r="r" t="t"/>
                <a:pathLst>
                  <a:path extrusionOk="0" h="8901" w="8603">
                    <a:moveTo>
                      <a:pt x="4511" y="0"/>
                    </a:moveTo>
                    <a:lnTo>
                      <a:pt x="0" y="5620"/>
                    </a:lnTo>
                    <a:lnTo>
                      <a:pt x="4092" y="8900"/>
                    </a:lnTo>
                    <a:lnTo>
                      <a:pt x="8602" y="3281"/>
                    </a:lnTo>
                    <a:lnTo>
                      <a:pt x="451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7"/>
              <p:cNvSpPr/>
              <p:nvPr/>
            </p:nvSpPr>
            <p:spPr>
              <a:xfrm>
                <a:off x="1943470" y="4070709"/>
                <a:ext cx="163361" cy="162792"/>
              </a:xfrm>
              <a:custGeom>
                <a:rect b="b" l="l" r="r" t="t"/>
                <a:pathLst>
                  <a:path extrusionOk="0" h="7718" w="7745">
                    <a:moveTo>
                      <a:pt x="4520" y="1"/>
                    </a:moveTo>
                    <a:lnTo>
                      <a:pt x="4315" y="10"/>
                    </a:lnTo>
                    <a:lnTo>
                      <a:pt x="4138" y="38"/>
                    </a:lnTo>
                    <a:lnTo>
                      <a:pt x="4063" y="57"/>
                    </a:lnTo>
                    <a:lnTo>
                      <a:pt x="3989" y="76"/>
                    </a:lnTo>
                    <a:lnTo>
                      <a:pt x="3933" y="103"/>
                    </a:lnTo>
                    <a:lnTo>
                      <a:pt x="3886" y="131"/>
                    </a:lnTo>
                    <a:lnTo>
                      <a:pt x="3793" y="206"/>
                    </a:lnTo>
                    <a:lnTo>
                      <a:pt x="3709" y="290"/>
                    </a:lnTo>
                    <a:lnTo>
                      <a:pt x="3625" y="383"/>
                    </a:lnTo>
                    <a:lnTo>
                      <a:pt x="3541" y="495"/>
                    </a:lnTo>
                    <a:lnTo>
                      <a:pt x="3467" y="607"/>
                    </a:lnTo>
                    <a:lnTo>
                      <a:pt x="3392" y="728"/>
                    </a:lnTo>
                    <a:lnTo>
                      <a:pt x="3318" y="849"/>
                    </a:lnTo>
                    <a:lnTo>
                      <a:pt x="3253" y="989"/>
                    </a:lnTo>
                    <a:lnTo>
                      <a:pt x="3131" y="1268"/>
                    </a:lnTo>
                    <a:lnTo>
                      <a:pt x="3020" y="1557"/>
                    </a:lnTo>
                    <a:lnTo>
                      <a:pt x="2917" y="1865"/>
                    </a:lnTo>
                    <a:lnTo>
                      <a:pt x="2833" y="2163"/>
                    </a:lnTo>
                    <a:lnTo>
                      <a:pt x="2759" y="2452"/>
                    </a:lnTo>
                    <a:lnTo>
                      <a:pt x="2693" y="2732"/>
                    </a:lnTo>
                    <a:lnTo>
                      <a:pt x="2600" y="3207"/>
                    </a:lnTo>
                    <a:lnTo>
                      <a:pt x="2544" y="3533"/>
                    </a:lnTo>
                    <a:lnTo>
                      <a:pt x="2526" y="3654"/>
                    </a:lnTo>
                    <a:lnTo>
                      <a:pt x="2432" y="3496"/>
                    </a:lnTo>
                    <a:lnTo>
                      <a:pt x="2339" y="3356"/>
                    </a:lnTo>
                    <a:lnTo>
                      <a:pt x="2237" y="3235"/>
                    </a:lnTo>
                    <a:lnTo>
                      <a:pt x="2144" y="3123"/>
                    </a:lnTo>
                    <a:lnTo>
                      <a:pt x="2041" y="3030"/>
                    </a:lnTo>
                    <a:lnTo>
                      <a:pt x="1939" y="2955"/>
                    </a:lnTo>
                    <a:lnTo>
                      <a:pt x="1827" y="2890"/>
                    </a:lnTo>
                    <a:lnTo>
                      <a:pt x="1724" y="2834"/>
                    </a:lnTo>
                    <a:lnTo>
                      <a:pt x="1622" y="2787"/>
                    </a:lnTo>
                    <a:lnTo>
                      <a:pt x="1510" y="2759"/>
                    </a:lnTo>
                    <a:lnTo>
                      <a:pt x="1407" y="2732"/>
                    </a:lnTo>
                    <a:lnTo>
                      <a:pt x="1305" y="2722"/>
                    </a:lnTo>
                    <a:lnTo>
                      <a:pt x="1202" y="2713"/>
                    </a:lnTo>
                    <a:lnTo>
                      <a:pt x="1100" y="2722"/>
                    </a:lnTo>
                    <a:lnTo>
                      <a:pt x="997" y="2732"/>
                    </a:lnTo>
                    <a:lnTo>
                      <a:pt x="904" y="2741"/>
                    </a:lnTo>
                    <a:lnTo>
                      <a:pt x="718" y="2787"/>
                    </a:lnTo>
                    <a:lnTo>
                      <a:pt x="550" y="2843"/>
                    </a:lnTo>
                    <a:lnTo>
                      <a:pt x="391" y="2909"/>
                    </a:lnTo>
                    <a:lnTo>
                      <a:pt x="261" y="2983"/>
                    </a:lnTo>
                    <a:lnTo>
                      <a:pt x="159" y="3048"/>
                    </a:lnTo>
                    <a:lnTo>
                      <a:pt x="75" y="3095"/>
                    </a:lnTo>
                    <a:lnTo>
                      <a:pt x="0" y="3151"/>
                    </a:lnTo>
                    <a:lnTo>
                      <a:pt x="1482" y="4838"/>
                    </a:lnTo>
                    <a:lnTo>
                      <a:pt x="1500" y="4968"/>
                    </a:lnTo>
                    <a:lnTo>
                      <a:pt x="1519" y="5127"/>
                    </a:lnTo>
                    <a:lnTo>
                      <a:pt x="1547" y="5322"/>
                    </a:lnTo>
                    <a:lnTo>
                      <a:pt x="1594" y="5565"/>
                    </a:lnTo>
                    <a:lnTo>
                      <a:pt x="1650" y="5826"/>
                    </a:lnTo>
                    <a:lnTo>
                      <a:pt x="1733" y="6096"/>
                    </a:lnTo>
                    <a:lnTo>
                      <a:pt x="1780" y="6236"/>
                    </a:lnTo>
                    <a:lnTo>
                      <a:pt x="1836" y="6375"/>
                    </a:lnTo>
                    <a:lnTo>
                      <a:pt x="1901" y="6506"/>
                    </a:lnTo>
                    <a:lnTo>
                      <a:pt x="1966" y="6646"/>
                    </a:lnTo>
                    <a:lnTo>
                      <a:pt x="2041" y="6776"/>
                    </a:lnTo>
                    <a:lnTo>
                      <a:pt x="2125" y="6897"/>
                    </a:lnTo>
                    <a:lnTo>
                      <a:pt x="2218" y="7018"/>
                    </a:lnTo>
                    <a:lnTo>
                      <a:pt x="2311" y="7130"/>
                    </a:lnTo>
                    <a:lnTo>
                      <a:pt x="2423" y="7233"/>
                    </a:lnTo>
                    <a:lnTo>
                      <a:pt x="2535" y="7326"/>
                    </a:lnTo>
                    <a:lnTo>
                      <a:pt x="2656" y="7400"/>
                    </a:lnTo>
                    <a:lnTo>
                      <a:pt x="2796" y="7466"/>
                    </a:lnTo>
                    <a:lnTo>
                      <a:pt x="2936" y="7522"/>
                    </a:lnTo>
                    <a:lnTo>
                      <a:pt x="3085" y="7559"/>
                    </a:lnTo>
                    <a:lnTo>
                      <a:pt x="3253" y="7578"/>
                    </a:lnTo>
                    <a:lnTo>
                      <a:pt x="3420" y="7578"/>
                    </a:lnTo>
                    <a:lnTo>
                      <a:pt x="3607" y="7568"/>
                    </a:lnTo>
                    <a:lnTo>
                      <a:pt x="3802" y="7522"/>
                    </a:lnTo>
                    <a:lnTo>
                      <a:pt x="4026" y="7596"/>
                    </a:lnTo>
                    <a:lnTo>
                      <a:pt x="4240" y="7652"/>
                    </a:lnTo>
                    <a:lnTo>
                      <a:pt x="4436" y="7689"/>
                    </a:lnTo>
                    <a:lnTo>
                      <a:pt x="4632" y="7708"/>
                    </a:lnTo>
                    <a:lnTo>
                      <a:pt x="4818" y="7717"/>
                    </a:lnTo>
                    <a:lnTo>
                      <a:pt x="4986" y="7708"/>
                    </a:lnTo>
                    <a:lnTo>
                      <a:pt x="5154" y="7680"/>
                    </a:lnTo>
                    <a:lnTo>
                      <a:pt x="5312" y="7633"/>
                    </a:lnTo>
                    <a:lnTo>
                      <a:pt x="5461" y="7578"/>
                    </a:lnTo>
                    <a:lnTo>
                      <a:pt x="5601" y="7512"/>
                    </a:lnTo>
                    <a:lnTo>
                      <a:pt x="5731" y="7428"/>
                    </a:lnTo>
                    <a:lnTo>
                      <a:pt x="5853" y="7345"/>
                    </a:lnTo>
                    <a:lnTo>
                      <a:pt x="5964" y="7242"/>
                    </a:lnTo>
                    <a:lnTo>
                      <a:pt x="6076" y="7130"/>
                    </a:lnTo>
                    <a:lnTo>
                      <a:pt x="6169" y="7009"/>
                    </a:lnTo>
                    <a:lnTo>
                      <a:pt x="6263" y="6879"/>
                    </a:lnTo>
                    <a:lnTo>
                      <a:pt x="6347" y="6739"/>
                    </a:lnTo>
                    <a:lnTo>
                      <a:pt x="6421" y="6590"/>
                    </a:lnTo>
                    <a:lnTo>
                      <a:pt x="6496" y="6441"/>
                    </a:lnTo>
                    <a:lnTo>
                      <a:pt x="6552" y="6282"/>
                    </a:lnTo>
                    <a:lnTo>
                      <a:pt x="6608" y="6124"/>
                    </a:lnTo>
                    <a:lnTo>
                      <a:pt x="6654" y="5956"/>
                    </a:lnTo>
                    <a:lnTo>
                      <a:pt x="6701" y="5788"/>
                    </a:lnTo>
                    <a:lnTo>
                      <a:pt x="6729" y="5620"/>
                    </a:lnTo>
                    <a:lnTo>
                      <a:pt x="6757" y="5443"/>
                    </a:lnTo>
                    <a:lnTo>
                      <a:pt x="6785" y="5266"/>
                    </a:lnTo>
                    <a:lnTo>
                      <a:pt x="6794" y="5089"/>
                    </a:lnTo>
                    <a:lnTo>
                      <a:pt x="6803" y="4922"/>
                    </a:lnTo>
                    <a:lnTo>
                      <a:pt x="6813" y="4744"/>
                    </a:lnTo>
                    <a:lnTo>
                      <a:pt x="6803" y="4567"/>
                    </a:lnTo>
                    <a:lnTo>
                      <a:pt x="6794" y="4400"/>
                    </a:lnTo>
                    <a:lnTo>
                      <a:pt x="6785" y="4232"/>
                    </a:lnTo>
                    <a:lnTo>
                      <a:pt x="6766" y="3999"/>
                    </a:lnTo>
                    <a:lnTo>
                      <a:pt x="6775" y="3766"/>
                    </a:lnTo>
                    <a:lnTo>
                      <a:pt x="6785" y="3542"/>
                    </a:lnTo>
                    <a:lnTo>
                      <a:pt x="6822" y="3328"/>
                    </a:lnTo>
                    <a:lnTo>
                      <a:pt x="6859" y="3123"/>
                    </a:lnTo>
                    <a:lnTo>
                      <a:pt x="6906" y="2918"/>
                    </a:lnTo>
                    <a:lnTo>
                      <a:pt x="6971" y="2722"/>
                    </a:lnTo>
                    <a:lnTo>
                      <a:pt x="7036" y="2536"/>
                    </a:lnTo>
                    <a:lnTo>
                      <a:pt x="7111" y="2368"/>
                    </a:lnTo>
                    <a:lnTo>
                      <a:pt x="7185" y="2200"/>
                    </a:lnTo>
                    <a:lnTo>
                      <a:pt x="7269" y="2042"/>
                    </a:lnTo>
                    <a:lnTo>
                      <a:pt x="7344" y="1893"/>
                    </a:lnTo>
                    <a:lnTo>
                      <a:pt x="7511" y="1641"/>
                    </a:lnTo>
                    <a:lnTo>
                      <a:pt x="7651" y="1427"/>
                    </a:lnTo>
                    <a:lnTo>
                      <a:pt x="7707" y="1343"/>
                    </a:lnTo>
                    <a:lnTo>
                      <a:pt x="7735" y="1259"/>
                    </a:lnTo>
                    <a:lnTo>
                      <a:pt x="7744" y="1175"/>
                    </a:lnTo>
                    <a:lnTo>
                      <a:pt x="7735" y="1091"/>
                    </a:lnTo>
                    <a:lnTo>
                      <a:pt x="7717" y="998"/>
                    </a:lnTo>
                    <a:lnTo>
                      <a:pt x="7679" y="924"/>
                    </a:lnTo>
                    <a:lnTo>
                      <a:pt x="7623" y="849"/>
                    </a:lnTo>
                    <a:lnTo>
                      <a:pt x="7549" y="793"/>
                    </a:lnTo>
                    <a:lnTo>
                      <a:pt x="7456" y="728"/>
                    </a:lnTo>
                    <a:lnTo>
                      <a:pt x="7353" y="663"/>
                    </a:lnTo>
                    <a:lnTo>
                      <a:pt x="7129" y="551"/>
                    </a:lnTo>
                    <a:lnTo>
                      <a:pt x="6887" y="448"/>
                    </a:lnTo>
                    <a:lnTo>
                      <a:pt x="6635" y="346"/>
                    </a:lnTo>
                    <a:lnTo>
                      <a:pt x="6365" y="262"/>
                    </a:lnTo>
                    <a:lnTo>
                      <a:pt x="6086" y="187"/>
                    </a:lnTo>
                    <a:lnTo>
                      <a:pt x="5806" y="131"/>
                    </a:lnTo>
                    <a:lnTo>
                      <a:pt x="5526" y="76"/>
                    </a:lnTo>
                    <a:lnTo>
                      <a:pt x="5256" y="38"/>
                    </a:lnTo>
                    <a:lnTo>
                      <a:pt x="4995" y="10"/>
                    </a:lnTo>
                    <a:lnTo>
                      <a:pt x="4744"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7"/>
              <p:cNvSpPr/>
              <p:nvPr/>
            </p:nvSpPr>
            <p:spPr>
              <a:xfrm>
                <a:off x="1996328" y="4147781"/>
                <a:ext cx="42691" cy="41890"/>
              </a:xfrm>
              <a:custGeom>
                <a:rect b="b" l="l" r="r" t="t"/>
                <a:pathLst>
                  <a:path extrusionOk="0" h="1986" w="2024">
                    <a:moveTo>
                      <a:pt x="20" y="0"/>
                    </a:moveTo>
                    <a:lnTo>
                      <a:pt x="1" y="121"/>
                    </a:lnTo>
                    <a:lnTo>
                      <a:pt x="131" y="149"/>
                    </a:lnTo>
                    <a:lnTo>
                      <a:pt x="262" y="187"/>
                    </a:lnTo>
                    <a:lnTo>
                      <a:pt x="383" y="233"/>
                    </a:lnTo>
                    <a:lnTo>
                      <a:pt x="495" y="280"/>
                    </a:lnTo>
                    <a:lnTo>
                      <a:pt x="607" y="336"/>
                    </a:lnTo>
                    <a:lnTo>
                      <a:pt x="719" y="392"/>
                    </a:lnTo>
                    <a:lnTo>
                      <a:pt x="821" y="457"/>
                    </a:lnTo>
                    <a:lnTo>
                      <a:pt x="914" y="522"/>
                    </a:lnTo>
                    <a:lnTo>
                      <a:pt x="1101" y="671"/>
                    </a:lnTo>
                    <a:lnTo>
                      <a:pt x="1259" y="830"/>
                    </a:lnTo>
                    <a:lnTo>
                      <a:pt x="1408" y="988"/>
                    </a:lnTo>
                    <a:lnTo>
                      <a:pt x="1539" y="1146"/>
                    </a:lnTo>
                    <a:lnTo>
                      <a:pt x="1660" y="1314"/>
                    </a:lnTo>
                    <a:lnTo>
                      <a:pt x="1753" y="1463"/>
                    </a:lnTo>
                    <a:lnTo>
                      <a:pt x="1837" y="1603"/>
                    </a:lnTo>
                    <a:lnTo>
                      <a:pt x="1902" y="1724"/>
                    </a:lnTo>
                    <a:lnTo>
                      <a:pt x="1995" y="1911"/>
                    </a:lnTo>
                    <a:lnTo>
                      <a:pt x="2023" y="1985"/>
                    </a:lnTo>
                    <a:lnTo>
                      <a:pt x="1986" y="1808"/>
                    </a:lnTo>
                    <a:lnTo>
                      <a:pt x="1939" y="1650"/>
                    </a:lnTo>
                    <a:lnTo>
                      <a:pt x="1883" y="1501"/>
                    </a:lnTo>
                    <a:lnTo>
                      <a:pt x="1828" y="1361"/>
                    </a:lnTo>
                    <a:lnTo>
                      <a:pt x="1772" y="1221"/>
                    </a:lnTo>
                    <a:lnTo>
                      <a:pt x="1706" y="1100"/>
                    </a:lnTo>
                    <a:lnTo>
                      <a:pt x="1632" y="988"/>
                    </a:lnTo>
                    <a:lnTo>
                      <a:pt x="1557" y="876"/>
                    </a:lnTo>
                    <a:lnTo>
                      <a:pt x="1473" y="783"/>
                    </a:lnTo>
                    <a:lnTo>
                      <a:pt x="1399" y="690"/>
                    </a:lnTo>
                    <a:lnTo>
                      <a:pt x="1315" y="606"/>
                    </a:lnTo>
                    <a:lnTo>
                      <a:pt x="1231" y="531"/>
                    </a:lnTo>
                    <a:lnTo>
                      <a:pt x="1147" y="457"/>
                    </a:lnTo>
                    <a:lnTo>
                      <a:pt x="1054" y="392"/>
                    </a:lnTo>
                    <a:lnTo>
                      <a:pt x="886" y="289"/>
                    </a:lnTo>
                    <a:lnTo>
                      <a:pt x="719" y="196"/>
                    </a:lnTo>
                    <a:lnTo>
                      <a:pt x="560" y="131"/>
                    </a:lnTo>
                    <a:lnTo>
                      <a:pt x="411" y="84"/>
                    </a:lnTo>
                    <a:lnTo>
                      <a:pt x="281" y="47"/>
                    </a:lnTo>
                    <a:lnTo>
                      <a:pt x="178" y="19"/>
                    </a:lnTo>
                    <a:lnTo>
                      <a:pt x="94" y="9"/>
                    </a:lnTo>
                    <a:lnTo>
                      <a:pt x="20"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7"/>
              <p:cNvSpPr/>
              <p:nvPr/>
            </p:nvSpPr>
            <p:spPr>
              <a:xfrm>
                <a:off x="2013244" y="4139914"/>
                <a:ext cx="51318" cy="21240"/>
              </a:xfrm>
              <a:custGeom>
                <a:rect b="b" l="l" r="r" t="t"/>
                <a:pathLst>
                  <a:path extrusionOk="0" h="1007" w="2433">
                    <a:moveTo>
                      <a:pt x="606" y="0"/>
                    </a:moveTo>
                    <a:lnTo>
                      <a:pt x="457" y="19"/>
                    </a:lnTo>
                    <a:lnTo>
                      <a:pt x="327" y="47"/>
                    </a:lnTo>
                    <a:lnTo>
                      <a:pt x="215" y="75"/>
                    </a:lnTo>
                    <a:lnTo>
                      <a:pt x="122" y="112"/>
                    </a:lnTo>
                    <a:lnTo>
                      <a:pt x="56" y="140"/>
                    </a:lnTo>
                    <a:lnTo>
                      <a:pt x="0" y="159"/>
                    </a:lnTo>
                    <a:lnTo>
                      <a:pt x="252" y="187"/>
                    </a:lnTo>
                    <a:lnTo>
                      <a:pt x="485" y="224"/>
                    </a:lnTo>
                    <a:lnTo>
                      <a:pt x="718" y="280"/>
                    </a:lnTo>
                    <a:lnTo>
                      <a:pt x="942" y="336"/>
                    </a:lnTo>
                    <a:lnTo>
                      <a:pt x="1156" y="401"/>
                    </a:lnTo>
                    <a:lnTo>
                      <a:pt x="1352" y="476"/>
                    </a:lnTo>
                    <a:lnTo>
                      <a:pt x="1538" y="550"/>
                    </a:lnTo>
                    <a:lnTo>
                      <a:pt x="1715" y="625"/>
                    </a:lnTo>
                    <a:lnTo>
                      <a:pt x="2013" y="765"/>
                    </a:lnTo>
                    <a:lnTo>
                      <a:pt x="2237" y="895"/>
                    </a:lnTo>
                    <a:lnTo>
                      <a:pt x="2377" y="979"/>
                    </a:lnTo>
                    <a:lnTo>
                      <a:pt x="2433" y="1007"/>
                    </a:lnTo>
                    <a:lnTo>
                      <a:pt x="2321" y="867"/>
                    </a:lnTo>
                    <a:lnTo>
                      <a:pt x="2209" y="746"/>
                    </a:lnTo>
                    <a:lnTo>
                      <a:pt x="2097" y="625"/>
                    </a:lnTo>
                    <a:lnTo>
                      <a:pt x="1985" y="522"/>
                    </a:lnTo>
                    <a:lnTo>
                      <a:pt x="1874" y="438"/>
                    </a:lnTo>
                    <a:lnTo>
                      <a:pt x="1771" y="354"/>
                    </a:lnTo>
                    <a:lnTo>
                      <a:pt x="1659" y="280"/>
                    </a:lnTo>
                    <a:lnTo>
                      <a:pt x="1557" y="224"/>
                    </a:lnTo>
                    <a:lnTo>
                      <a:pt x="1445" y="168"/>
                    </a:lnTo>
                    <a:lnTo>
                      <a:pt x="1342" y="121"/>
                    </a:lnTo>
                    <a:lnTo>
                      <a:pt x="1240" y="84"/>
                    </a:lnTo>
                    <a:lnTo>
                      <a:pt x="1147" y="56"/>
                    </a:lnTo>
                    <a:lnTo>
                      <a:pt x="1044" y="38"/>
                    </a:lnTo>
                    <a:lnTo>
                      <a:pt x="951" y="19"/>
                    </a:lnTo>
                    <a:lnTo>
                      <a:pt x="77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7"/>
              <p:cNvSpPr/>
              <p:nvPr/>
            </p:nvSpPr>
            <p:spPr>
              <a:xfrm>
                <a:off x="2053742" y="4084483"/>
                <a:ext cx="46214" cy="70976"/>
              </a:xfrm>
              <a:custGeom>
                <a:rect b="b" l="l" r="r" t="t"/>
                <a:pathLst>
                  <a:path extrusionOk="0" h="3365" w="2191">
                    <a:moveTo>
                      <a:pt x="2097" y="0"/>
                    </a:moveTo>
                    <a:lnTo>
                      <a:pt x="1957" y="103"/>
                    </a:lnTo>
                    <a:lnTo>
                      <a:pt x="1827" y="215"/>
                    </a:lnTo>
                    <a:lnTo>
                      <a:pt x="1696" y="336"/>
                    </a:lnTo>
                    <a:lnTo>
                      <a:pt x="1575" y="457"/>
                    </a:lnTo>
                    <a:lnTo>
                      <a:pt x="1454" y="587"/>
                    </a:lnTo>
                    <a:lnTo>
                      <a:pt x="1342" y="718"/>
                    </a:lnTo>
                    <a:lnTo>
                      <a:pt x="1137" y="988"/>
                    </a:lnTo>
                    <a:lnTo>
                      <a:pt x="941" y="1258"/>
                    </a:lnTo>
                    <a:lnTo>
                      <a:pt x="774" y="1529"/>
                    </a:lnTo>
                    <a:lnTo>
                      <a:pt x="625" y="1799"/>
                    </a:lnTo>
                    <a:lnTo>
                      <a:pt x="485" y="2069"/>
                    </a:lnTo>
                    <a:lnTo>
                      <a:pt x="373" y="2311"/>
                    </a:lnTo>
                    <a:lnTo>
                      <a:pt x="270" y="2544"/>
                    </a:lnTo>
                    <a:lnTo>
                      <a:pt x="187" y="2759"/>
                    </a:lnTo>
                    <a:lnTo>
                      <a:pt x="121" y="2936"/>
                    </a:lnTo>
                    <a:lnTo>
                      <a:pt x="28" y="3197"/>
                    </a:lnTo>
                    <a:lnTo>
                      <a:pt x="0" y="3299"/>
                    </a:lnTo>
                    <a:lnTo>
                      <a:pt x="84" y="3365"/>
                    </a:lnTo>
                    <a:lnTo>
                      <a:pt x="168" y="3066"/>
                    </a:lnTo>
                    <a:lnTo>
                      <a:pt x="270" y="2777"/>
                    </a:lnTo>
                    <a:lnTo>
                      <a:pt x="392" y="2507"/>
                    </a:lnTo>
                    <a:lnTo>
                      <a:pt x="513" y="2237"/>
                    </a:lnTo>
                    <a:lnTo>
                      <a:pt x="653" y="1976"/>
                    </a:lnTo>
                    <a:lnTo>
                      <a:pt x="802" y="1734"/>
                    </a:lnTo>
                    <a:lnTo>
                      <a:pt x="951" y="1501"/>
                    </a:lnTo>
                    <a:lnTo>
                      <a:pt x="1100" y="1286"/>
                    </a:lnTo>
                    <a:lnTo>
                      <a:pt x="1258" y="1081"/>
                    </a:lnTo>
                    <a:lnTo>
                      <a:pt x="1407" y="886"/>
                    </a:lnTo>
                    <a:lnTo>
                      <a:pt x="1557" y="709"/>
                    </a:lnTo>
                    <a:lnTo>
                      <a:pt x="1706" y="550"/>
                    </a:lnTo>
                    <a:lnTo>
                      <a:pt x="1967" y="271"/>
                    </a:lnTo>
                    <a:lnTo>
                      <a:pt x="2190" y="56"/>
                    </a:lnTo>
                    <a:lnTo>
                      <a:pt x="2097"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7"/>
              <p:cNvSpPr/>
              <p:nvPr/>
            </p:nvSpPr>
            <p:spPr>
              <a:xfrm>
                <a:off x="2022883" y="4070920"/>
                <a:ext cx="53870" cy="76081"/>
              </a:xfrm>
              <a:custGeom>
                <a:rect b="b" l="l" r="r" t="t"/>
                <a:pathLst>
                  <a:path extrusionOk="0" h="3607" w="2554">
                    <a:moveTo>
                      <a:pt x="1370" y="19"/>
                    </a:moveTo>
                    <a:lnTo>
                      <a:pt x="1368" y="21"/>
                    </a:lnTo>
                    <a:lnTo>
                      <a:pt x="1368" y="21"/>
                    </a:lnTo>
                    <a:lnTo>
                      <a:pt x="1391" y="23"/>
                    </a:lnTo>
                    <a:lnTo>
                      <a:pt x="1391" y="23"/>
                    </a:lnTo>
                    <a:lnTo>
                      <a:pt x="1370" y="19"/>
                    </a:lnTo>
                    <a:close/>
                    <a:moveTo>
                      <a:pt x="1184" y="0"/>
                    </a:moveTo>
                    <a:lnTo>
                      <a:pt x="1072" y="112"/>
                    </a:lnTo>
                    <a:lnTo>
                      <a:pt x="969" y="224"/>
                    </a:lnTo>
                    <a:lnTo>
                      <a:pt x="867" y="345"/>
                    </a:lnTo>
                    <a:lnTo>
                      <a:pt x="774" y="476"/>
                    </a:lnTo>
                    <a:lnTo>
                      <a:pt x="690" y="606"/>
                    </a:lnTo>
                    <a:lnTo>
                      <a:pt x="606" y="737"/>
                    </a:lnTo>
                    <a:lnTo>
                      <a:pt x="531" y="876"/>
                    </a:lnTo>
                    <a:lnTo>
                      <a:pt x="466" y="1016"/>
                    </a:lnTo>
                    <a:lnTo>
                      <a:pt x="410" y="1156"/>
                    </a:lnTo>
                    <a:lnTo>
                      <a:pt x="354" y="1296"/>
                    </a:lnTo>
                    <a:lnTo>
                      <a:pt x="261" y="1575"/>
                    </a:lnTo>
                    <a:lnTo>
                      <a:pt x="177" y="1855"/>
                    </a:lnTo>
                    <a:lnTo>
                      <a:pt x="121" y="2125"/>
                    </a:lnTo>
                    <a:lnTo>
                      <a:pt x="75" y="2386"/>
                    </a:lnTo>
                    <a:lnTo>
                      <a:pt x="47" y="2628"/>
                    </a:lnTo>
                    <a:lnTo>
                      <a:pt x="28" y="2843"/>
                    </a:lnTo>
                    <a:lnTo>
                      <a:pt x="9" y="3029"/>
                    </a:lnTo>
                    <a:lnTo>
                      <a:pt x="0" y="3299"/>
                    </a:lnTo>
                    <a:lnTo>
                      <a:pt x="0" y="3402"/>
                    </a:lnTo>
                    <a:lnTo>
                      <a:pt x="177" y="3392"/>
                    </a:lnTo>
                    <a:lnTo>
                      <a:pt x="168" y="3197"/>
                    </a:lnTo>
                    <a:lnTo>
                      <a:pt x="168" y="3010"/>
                    </a:lnTo>
                    <a:lnTo>
                      <a:pt x="177" y="2824"/>
                    </a:lnTo>
                    <a:lnTo>
                      <a:pt x="196" y="2638"/>
                    </a:lnTo>
                    <a:lnTo>
                      <a:pt x="214" y="2470"/>
                    </a:lnTo>
                    <a:lnTo>
                      <a:pt x="242" y="2302"/>
                    </a:lnTo>
                    <a:lnTo>
                      <a:pt x="270" y="2134"/>
                    </a:lnTo>
                    <a:lnTo>
                      <a:pt x="308" y="1976"/>
                    </a:lnTo>
                    <a:lnTo>
                      <a:pt x="401" y="1678"/>
                    </a:lnTo>
                    <a:lnTo>
                      <a:pt x="494" y="1398"/>
                    </a:lnTo>
                    <a:lnTo>
                      <a:pt x="606" y="1147"/>
                    </a:lnTo>
                    <a:lnTo>
                      <a:pt x="727" y="914"/>
                    </a:lnTo>
                    <a:lnTo>
                      <a:pt x="839" y="709"/>
                    </a:lnTo>
                    <a:lnTo>
                      <a:pt x="960" y="531"/>
                    </a:lnTo>
                    <a:lnTo>
                      <a:pt x="1063" y="373"/>
                    </a:lnTo>
                    <a:lnTo>
                      <a:pt x="1165" y="252"/>
                    </a:lnTo>
                    <a:lnTo>
                      <a:pt x="1314" y="75"/>
                    </a:lnTo>
                    <a:lnTo>
                      <a:pt x="1368" y="21"/>
                    </a:lnTo>
                    <a:lnTo>
                      <a:pt x="1368" y="21"/>
                    </a:lnTo>
                    <a:lnTo>
                      <a:pt x="1184" y="0"/>
                    </a:lnTo>
                    <a:close/>
                    <a:moveTo>
                      <a:pt x="1391" y="23"/>
                    </a:moveTo>
                    <a:lnTo>
                      <a:pt x="2302" y="215"/>
                    </a:lnTo>
                    <a:lnTo>
                      <a:pt x="2153" y="326"/>
                    </a:lnTo>
                    <a:lnTo>
                      <a:pt x="2022" y="438"/>
                    </a:lnTo>
                    <a:lnTo>
                      <a:pt x="1892" y="550"/>
                    </a:lnTo>
                    <a:lnTo>
                      <a:pt x="1780" y="671"/>
                    </a:lnTo>
                    <a:lnTo>
                      <a:pt x="1668" y="802"/>
                    </a:lnTo>
                    <a:lnTo>
                      <a:pt x="1566" y="932"/>
                    </a:lnTo>
                    <a:lnTo>
                      <a:pt x="1482" y="1063"/>
                    </a:lnTo>
                    <a:lnTo>
                      <a:pt x="1389" y="1202"/>
                    </a:lnTo>
                    <a:lnTo>
                      <a:pt x="1314" y="1342"/>
                    </a:lnTo>
                    <a:lnTo>
                      <a:pt x="1249" y="1482"/>
                    </a:lnTo>
                    <a:lnTo>
                      <a:pt x="1184" y="1622"/>
                    </a:lnTo>
                    <a:lnTo>
                      <a:pt x="1128" y="1762"/>
                    </a:lnTo>
                    <a:lnTo>
                      <a:pt x="1025" y="2041"/>
                    </a:lnTo>
                    <a:lnTo>
                      <a:pt x="951" y="2302"/>
                    </a:lnTo>
                    <a:lnTo>
                      <a:pt x="895" y="2563"/>
                    </a:lnTo>
                    <a:lnTo>
                      <a:pt x="848" y="2805"/>
                    </a:lnTo>
                    <a:lnTo>
                      <a:pt x="820" y="3020"/>
                    </a:lnTo>
                    <a:lnTo>
                      <a:pt x="811" y="3206"/>
                    </a:lnTo>
                    <a:lnTo>
                      <a:pt x="792" y="3476"/>
                    </a:lnTo>
                    <a:lnTo>
                      <a:pt x="802" y="3579"/>
                    </a:lnTo>
                    <a:lnTo>
                      <a:pt x="932" y="3607"/>
                    </a:lnTo>
                    <a:lnTo>
                      <a:pt x="941" y="3439"/>
                    </a:lnTo>
                    <a:lnTo>
                      <a:pt x="969" y="3281"/>
                    </a:lnTo>
                    <a:lnTo>
                      <a:pt x="1025" y="2964"/>
                    </a:lnTo>
                    <a:lnTo>
                      <a:pt x="1100" y="2666"/>
                    </a:lnTo>
                    <a:lnTo>
                      <a:pt x="1184" y="2386"/>
                    </a:lnTo>
                    <a:lnTo>
                      <a:pt x="1286" y="2116"/>
                    </a:lnTo>
                    <a:lnTo>
                      <a:pt x="1398" y="1864"/>
                    </a:lnTo>
                    <a:lnTo>
                      <a:pt x="1519" y="1631"/>
                    </a:lnTo>
                    <a:lnTo>
                      <a:pt x="1650" y="1407"/>
                    </a:lnTo>
                    <a:lnTo>
                      <a:pt x="1780" y="1202"/>
                    </a:lnTo>
                    <a:lnTo>
                      <a:pt x="1901" y="1007"/>
                    </a:lnTo>
                    <a:lnTo>
                      <a:pt x="2032" y="839"/>
                    </a:lnTo>
                    <a:lnTo>
                      <a:pt x="2153" y="681"/>
                    </a:lnTo>
                    <a:lnTo>
                      <a:pt x="2274" y="541"/>
                    </a:lnTo>
                    <a:lnTo>
                      <a:pt x="2377" y="429"/>
                    </a:lnTo>
                    <a:lnTo>
                      <a:pt x="2554" y="243"/>
                    </a:lnTo>
                    <a:lnTo>
                      <a:pt x="2209" y="159"/>
                    </a:lnTo>
                    <a:lnTo>
                      <a:pt x="1855" y="84"/>
                    </a:lnTo>
                    <a:lnTo>
                      <a:pt x="1519" y="38"/>
                    </a:lnTo>
                    <a:lnTo>
                      <a:pt x="1391" y="23"/>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7"/>
              <p:cNvSpPr/>
              <p:nvPr/>
            </p:nvSpPr>
            <p:spPr>
              <a:xfrm>
                <a:off x="1399558" y="4184524"/>
                <a:ext cx="271882" cy="347161"/>
              </a:xfrm>
              <a:custGeom>
                <a:rect b="b" l="l" r="r" t="t"/>
                <a:pathLst>
                  <a:path extrusionOk="0" h="16459" w="12890">
                    <a:moveTo>
                      <a:pt x="1967" y="1"/>
                    </a:moveTo>
                    <a:lnTo>
                      <a:pt x="0" y="849"/>
                    </a:lnTo>
                    <a:lnTo>
                      <a:pt x="261" y="1436"/>
                    </a:lnTo>
                    <a:lnTo>
                      <a:pt x="550" y="2051"/>
                    </a:lnTo>
                    <a:lnTo>
                      <a:pt x="942" y="2843"/>
                    </a:lnTo>
                    <a:lnTo>
                      <a:pt x="1426" y="3794"/>
                    </a:lnTo>
                    <a:lnTo>
                      <a:pt x="1706" y="4316"/>
                    </a:lnTo>
                    <a:lnTo>
                      <a:pt x="2004" y="4865"/>
                    </a:lnTo>
                    <a:lnTo>
                      <a:pt x="2330" y="5443"/>
                    </a:lnTo>
                    <a:lnTo>
                      <a:pt x="2666" y="6030"/>
                    </a:lnTo>
                    <a:lnTo>
                      <a:pt x="3029" y="6645"/>
                    </a:lnTo>
                    <a:lnTo>
                      <a:pt x="3411" y="7279"/>
                    </a:lnTo>
                    <a:lnTo>
                      <a:pt x="3943" y="8127"/>
                    </a:lnTo>
                    <a:lnTo>
                      <a:pt x="4474" y="8938"/>
                    </a:lnTo>
                    <a:lnTo>
                      <a:pt x="5005" y="9712"/>
                    </a:lnTo>
                    <a:lnTo>
                      <a:pt x="5536" y="10448"/>
                    </a:lnTo>
                    <a:lnTo>
                      <a:pt x="6067" y="11156"/>
                    </a:lnTo>
                    <a:lnTo>
                      <a:pt x="6338" y="11492"/>
                    </a:lnTo>
                    <a:lnTo>
                      <a:pt x="6608" y="11818"/>
                    </a:lnTo>
                    <a:lnTo>
                      <a:pt x="6869" y="12135"/>
                    </a:lnTo>
                    <a:lnTo>
                      <a:pt x="7139" y="12451"/>
                    </a:lnTo>
                    <a:lnTo>
                      <a:pt x="7400" y="12750"/>
                    </a:lnTo>
                    <a:lnTo>
                      <a:pt x="7670" y="13039"/>
                    </a:lnTo>
                    <a:lnTo>
                      <a:pt x="7931" y="13327"/>
                    </a:lnTo>
                    <a:lnTo>
                      <a:pt x="8201" y="13598"/>
                    </a:lnTo>
                    <a:lnTo>
                      <a:pt x="8462" y="13868"/>
                    </a:lnTo>
                    <a:lnTo>
                      <a:pt x="8723" y="14120"/>
                    </a:lnTo>
                    <a:lnTo>
                      <a:pt x="8994" y="14362"/>
                    </a:lnTo>
                    <a:lnTo>
                      <a:pt x="9255" y="14604"/>
                    </a:lnTo>
                    <a:lnTo>
                      <a:pt x="9515" y="14828"/>
                    </a:lnTo>
                    <a:lnTo>
                      <a:pt x="9786" y="15051"/>
                    </a:lnTo>
                    <a:lnTo>
                      <a:pt x="10047" y="15256"/>
                    </a:lnTo>
                    <a:lnTo>
                      <a:pt x="10308" y="15452"/>
                    </a:lnTo>
                    <a:lnTo>
                      <a:pt x="10569" y="15648"/>
                    </a:lnTo>
                    <a:lnTo>
                      <a:pt x="10839" y="15825"/>
                    </a:lnTo>
                    <a:lnTo>
                      <a:pt x="11100" y="16002"/>
                    </a:lnTo>
                    <a:lnTo>
                      <a:pt x="11361" y="16160"/>
                    </a:lnTo>
                    <a:lnTo>
                      <a:pt x="11622" y="16310"/>
                    </a:lnTo>
                    <a:lnTo>
                      <a:pt x="11883" y="16459"/>
                    </a:lnTo>
                    <a:lnTo>
                      <a:pt x="12889" y="14558"/>
                    </a:lnTo>
                    <a:lnTo>
                      <a:pt x="12665" y="14436"/>
                    </a:lnTo>
                    <a:lnTo>
                      <a:pt x="12432" y="14306"/>
                    </a:lnTo>
                    <a:lnTo>
                      <a:pt x="12209" y="14157"/>
                    </a:lnTo>
                    <a:lnTo>
                      <a:pt x="11976" y="14008"/>
                    </a:lnTo>
                    <a:lnTo>
                      <a:pt x="11752" y="13840"/>
                    </a:lnTo>
                    <a:lnTo>
                      <a:pt x="11519" y="13672"/>
                    </a:lnTo>
                    <a:lnTo>
                      <a:pt x="11286" y="13495"/>
                    </a:lnTo>
                    <a:lnTo>
                      <a:pt x="11044" y="13299"/>
                    </a:lnTo>
                    <a:lnTo>
                      <a:pt x="10811" y="13104"/>
                    </a:lnTo>
                    <a:lnTo>
                      <a:pt x="10578" y="12899"/>
                    </a:lnTo>
                    <a:lnTo>
                      <a:pt x="10336" y="12684"/>
                    </a:lnTo>
                    <a:lnTo>
                      <a:pt x="10103" y="12461"/>
                    </a:lnTo>
                    <a:lnTo>
                      <a:pt x="9860" y="12218"/>
                    </a:lnTo>
                    <a:lnTo>
                      <a:pt x="9627" y="11976"/>
                    </a:lnTo>
                    <a:lnTo>
                      <a:pt x="9143" y="11464"/>
                    </a:lnTo>
                    <a:lnTo>
                      <a:pt x="8658" y="10923"/>
                    </a:lnTo>
                    <a:lnTo>
                      <a:pt x="8174" y="10345"/>
                    </a:lnTo>
                    <a:lnTo>
                      <a:pt x="7689" y="9730"/>
                    </a:lnTo>
                    <a:lnTo>
                      <a:pt x="7204" y="9078"/>
                    </a:lnTo>
                    <a:lnTo>
                      <a:pt x="6720" y="8398"/>
                    </a:lnTo>
                    <a:lnTo>
                      <a:pt x="6226" y="7689"/>
                    </a:lnTo>
                    <a:lnTo>
                      <a:pt x="5741" y="6944"/>
                    </a:lnTo>
                    <a:lnTo>
                      <a:pt x="5257" y="6170"/>
                    </a:lnTo>
                    <a:lnTo>
                      <a:pt x="4884" y="5564"/>
                    </a:lnTo>
                    <a:lnTo>
                      <a:pt x="4539" y="4977"/>
                    </a:lnTo>
                    <a:lnTo>
                      <a:pt x="4203" y="4400"/>
                    </a:lnTo>
                    <a:lnTo>
                      <a:pt x="3896" y="3840"/>
                    </a:lnTo>
                    <a:lnTo>
                      <a:pt x="3607" y="3309"/>
                    </a:lnTo>
                    <a:lnTo>
                      <a:pt x="3337" y="2797"/>
                    </a:lnTo>
                    <a:lnTo>
                      <a:pt x="2861" y="1874"/>
                    </a:lnTo>
                    <a:lnTo>
                      <a:pt x="2489" y="1110"/>
                    </a:lnTo>
                    <a:lnTo>
                      <a:pt x="2209" y="513"/>
                    </a:lnTo>
                    <a:lnTo>
                      <a:pt x="1967"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7"/>
              <p:cNvSpPr/>
              <p:nvPr/>
            </p:nvSpPr>
            <p:spPr>
              <a:xfrm>
                <a:off x="1520650" y="4368915"/>
                <a:ext cx="174962" cy="174562"/>
              </a:xfrm>
              <a:custGeom>
                <a:rect b="b" l="l" r="r" t="t"/>
                <a:pathLst>
                  <a:path extrusionOk="0" h="8276" w="8295">
                    <a:moveTo>
                      <a:pt x="3681" y="0"/>
                    </a:moveTo>
                    <a:lnTo>
                      <a:pt x="0" y="3747"/>
                    </a:lnTo>
                    <a:lnTo>
                      <a:pt x="4613" y="8276"/>
                    </a:lnTo>
                    <a:lnTo>
                      <a:pt x="8294" y="4539"/>
                    </a:lnTo>
                    <a:lnTo>
                      <a:pt x="368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7"/>
              <p:cNvSpPr/>
              <p:nvPr/>
            </p:nvSpPr>
            <p:spPr>
              <a:xfrm>
                <a:off x="1350412" y="4100197"/>
                <a:ext cx="167116" cy="162792"/>
              </a:xfrm>
              <a:custGeom>
                <a:rect b="b" l="l" r="r" t="t"/>
                <a:pathLst>
                  <a:path extrusionOk="0" h="7718" w="7923">
                    <a:moveTo>
                      <a:pt x="3281" y="1"/>
                    </a:moveTo>
                    <a:lnTo>
                      <a:pt x="3076" y="10"/>
                    </a:lnTo>
                    <a:lnTo>
                      <a:pt x="2843" y="38"/>
                    </a:lnTo>
                    <a:lnTo>
                      <a:pt x="2601" y="85"/>
                    </a:lnTo>
                    <a:lnTo>
                      <a:pt x="2349" y="141"/>
                    </a:lnTo>
                    <a:lnTo>
                      <a:pt x="2079" y="215"/>
                    </a:lnTo>
                    <a:lnTo>
                      <a:pt x="1809" y="290"/>
                    </a:lnTo>
                    <a:lnTo>
                      <a:pt x="1538" y="392"/>
                    </a:lnTo>
                    <a:lnTo>
                      <a:pt x="1277" y="495"/>
                    </a:lnTo>
                    <a:lnTo>
                      <a:pt x="1016" y="607"/>
                    </a:lnTo>
                    <a:lnTo>
                      <a:pt x="774" y="737"/>
                    </a:lnTo>
                    <a:lnTo>
                      <a:pt x="541" y="868"/>
                    </a:lnTo>
                    <a:lnTo>
                      <a:pt x="336" y="1007"/>
                    </a:lnTo>
                    <a:lnTo>
                      <a:pt x="243" y="1082"/>
                    </a:lnTo>
                    <a:lnTo>
                      <a:pt x="150" y="1156"/>
                    </a:lnTo>
                    <a:lnTo>
                      <a:pt x="94" y="1222"/>
                    </a:lnTo>
                    <a:lnTo>
                      <a:pt x="47" y="1306"/>
                    </a:lnTo>
                    <a:lnTo>
                      <a:pt x="10" y="1389"/>
                    </a:lnTo>
                    <a:lnTo>
                      <a:pt x="1" y="1473"/>
                    </a:lnTo>
                    <a:lnTo>
                      <a:pt x="10" y="1557"/>
                    </a:lnTo>
                    <a:lnTo>
                      <a:pt x="29" y="1641"/>
                    </a:lnTo>
                    <a:lnTo>
                      <a:pt x="66" y="1725"/>
                    </a:lnTo>
                    <a:lnTo>
                      <a:pt x="122" y="1799"/>
                    </a:lnTo>
                    <a:lnTo>
                      <a:pt x="299" y="1995"/>
                    </a:lnTo>
                    <a:lnTo>
                      <a:pt x="485" y="2228"/>
                    </a:lnTo>
                    <a:lnTo>
                      <a:pt x="578" y="2368"/>
                    </a:lnTo>
                    <a:lnTo>
                      <a:pt x="681" y="2508"/>
                    </a:lnTo>
                    <a:lnTo>
                      <a:pt x="774" y="2666"/>
                    </a:lnTo>
                    <a:lnTo>
                      <a:pt x="867" y="2834"/>
                    </a:lnTo>
                    <a:lnTo>
                      <a:pt x="960" y="3011"/>
                    </a:lnTo>
                    <a:lnTo>
                      <a:pt x="1035" y="3197"/>
                    </a:lnTo>
                    <a:lnTo>
                      <a:pt x="1110" y="3384"/>
                    </a:lnTo>
                    <a:lnTo>
                      <a:pt x="1175" y="3589"/>
                    </a:lnTo>
                    <a:lnTo>
                      <a:pt x="1231" y="3803"/>
                    </a:lnTo>
                    <a:lnTo>
                      <a:pt x="1277" y="4027"/>
                    </a:lnTo>
                    <a:lnTo>
                      <a:pt x="1305" y="4250"/>
                    </a:lnTo>
                    <a:lnTo>
                      <a:pt x="1315" y="4483"/>
                    </a:lnTo>
                    <a:lnTo>
                      <a:pt x="1324" y="4651"/>
                    </a:lnTo>
                    <a:lnTo>
                      <a:pt x="1333" y="4819"/>
                    </a:lnTo>
                    <a:lnTo>
                      <a:pt x="1352" y="4996"/>
                    </a:lnTo>
                    <a:lnTo>
                      <a:pt x="1380" y="5164"/>
                    </a:lnTo>
                    <a:lnTo>
                      <a:pt x="1408" y="5341"/>
                    </a:lnTo>
                    <a:lnTo>
                      <a:pt x="1445" y="5509"/>
                    </a:lnTo>
                    <a:lnTo>
                      <a:pt x="1482" y="5686"/>
                    </a:lnTo>
                    <a:lnTo>
                      <a:pt x="1529" y="5853"/>
                    </a:lnTo>
                    <a:lnTo>
                      <a:pt x="1585" y="6021"/>
                    </a:lnTo>
                    <a:lnTo>
                      <a:pt x="1650" y="6180"/>
                    </a:lnTo>
                    <a:lnTo>
                      <a:pt x="1715" y="6338"/>
                    </a:lnTo>
                    <a:lnTo>
                      <a:pt x="1790" y="6496"/>
                    </a:lnTo>
                    <a:lnTo>
                      <a:pt x="1864" y="6646"/>
                    </a:lnTo>
                    <a:lnTo>
                      <a:pt x="1948" y="6785"/>
                    </a:lnTo>
                    <a:lnTo>
                      <a:pt x="2042" y="6916"/>
                    </a:lnTo>
                    <a:lnTo>
                      <a:pt x="2144" y="7046"/>
                    </a:lnTo>
                    <a:lnTo>
                      <a:pt x="2247" y="7167"/>
                    </a:lnTo>
                    <a:lnTo>
                      <a:pt x="2358" y="7279"/>
                    </a:lnTo>
                    <a:lnTo>
                      <a:pt x="2480" y="7372"/>
                    </a:lnTo>
                    <a:lnTo>
                      <a:pt x="2610" y="7466"/>
                    </a:lnTo>
                    <a:lnTo>
                      <a:pt x="2740" y="7540"/>
                    </a:lnTo>
                    <a:lnTo>
                      <a:pt x="2880" y="7605"/>
                    </a:lnTo>
                    <a:lnTo>
                      <a:pt x="3020" y="7652"/>
                    </a:lnTo>
                    <a:lnTo>
                      <a:pt x="3178" y="7689"/>
                    </a:lnTo>
                    <a:lnTo>
                      <a:pt x="3337" y="7717"/>
                    </a:lnTo>
                    <a:lnTo>
                      <a:pt x="3682" y="7717"/>
                    </a:lnTo>
                    <a:lnTo>
                      <a:pt x="3859" y="7689"/>
                    </a:lnTo>
                    <a:lnTo>
                      <a:pt x="4055" y="7643"/>
                    </a:lnTo>
                    <a:lnTo>
                      <a:pt x="4250" y="7587"/>
                    </a:lnTo>
                    <a:lnTo>
                      <a:pt x="4455" y="7503"/>
                    </a:lnTo>
                    <a:lnTo>
                      <a:pt x="4660" y="7410"/>
                    </a:lnTo>
                    <a:lnTo>
                      <a:pt x="4865" y="7419"/>
                    </a:lnTo>
                    <a:lnTo>
                      <a:pt x="5042" y="7419"/>
                    </a:lnTo>
                    <a:lnTo>
                      <a:pt x="5219" y="7391"/>
                    </a:lnTo>
                    <a:lnTo>
                      <a:pt x="5378" y="7354"/>
                    </a:lnTo>
                    <a:lnTo>
                      <a:pt x="5527" y="7298"/>
                    </a:lnTo>
                    <a:lnTo>
                      <a:pt x="5657" y="7233"/>
                    </a:lnTo>
                    <a:lnTo>
                      <a:pt x="5788" y="7149"/>
                    </a:lnTo>
                    <a:lnTo>
                      <a:pt x="5900" y="7056"/>
                    </a:lnTo>
                    <a:lnTo>
                      <a:pt x="6002" y="6953"/>
                    </a:lnTo>
                    <a:lnTo>
                      <a:pt x="6095" y="6841"/>
                    </a:lnTo>
                    <a:lnTo>
                      <a:pt x="6179" y="6720"/>
                    </a:lnTo>
                    <a:lnTo>
                      <a:pt x="6254" y="6590"/>
                    </a:lnTo>
                    <a:lnTo>
                      <a:pt x="6319" y="6459"/>
                    </a:lnTo>
                    <a:lnTo>
                      <a:pt x="6384" y="6319"/>
                    </a:lnTo>
                    <a:lnTo>
                      <a:pt x="6431" y="6170"/>
                    </a:lnTo>
                    <a:lnTo>
                      <a:pt x="6478" y="6030"/>
                    </a:lnTo>
                    <a:lnTo>
                      <a:pt x="6515" y="5891"/>
                    </a:lnTo>
                    <a:lnTo>
                      <a:pt x="6552" y="5742"/>
                    </a:lnTo>
                    <a:lnTo>
                      <a:pt x="6599" y="5462"/>
                    </a:lnTo>
                    <a:lnTo>
                      <a:pt x="6636" y="5201"/>
                    </a:lnTo>
                    <a:lnTo>
                      <a:pt x="6645" y="4959"/>
                    </a:lnTo>
                    <a:lnTo>
                      <a:pt x="6655" y="4754"/>
                    </a:lnTo>
                    <a:lnTo>
                      <a:pt x="6655" y="4595"/>
                    </a:lnTo>
                    <a:lnTo>
                      <a:pt x="6655" y="4465"/>
                    </a:lnTo>
                    <a:lnTo>
                      <a:pt x="7922" y="2620"/>
                    </a:lnTo>
                    <a:lnTo>
                      <a:pt x="7847" y="2573"/>
                    </a:lnTo>
                    <a:lnTo>
                      <a:pt x="7764" y="2526"/>
                    </a:lnTo>
                    <a:lnTo>
                      <a:pt x="7652" y="2480"/>
                    </a:lnTo>
                    <a:lnTo>
                      <a:pt x="7512" y="2424"/>
                    </a:lnTo>
                    <a:lnTo>
                      <a:pt x="7344" y="2377"/>
                    </a:lnTo>
                    <a:lnTo>
                      <a:pt x="7176" y="2340"/>
                    </a:lnTo>
                    <a:lnTo>
                      <a:pt x="6981" y="2312"/>
                    </a:lnTo>
                    <a:lnTo>
                      <a:pt x="6785" y="2312"/>
                    </a:lnTo>
                    <a:lnTo>
                      <a:pt x="6683" y="2321"/>
                    </a:lnTo>
                    <a:lnTo>
                      <a:pt x="6580" y="2340"/>
                    </a:lnTo>
                    <a:lnTo>
                      <a:pt x="6478" y="2368"/>
                    </a:lnTo>
                    <a:lnTo>
                      <a:pt x="6375" y="2405"/>
                    </a:lnTo>
                    <a:lnTo>
                      <a:pt x="6282" y="2452"/>
                    </a:lnTo>
                    <a:lnTo>
                      <a:pt x="6179" y="2498"/>
                    </a:lnTo>
                    <a:lnTo>
                      <a:pt x="6077" y="2573"/>
                    </a:lnTo>
                    <a:lnTo>
                      <a:pt x="5984" y="2648"/>
                    </a:lnTo>
                    <a:lnTo>
                      <a:pt x="5890" y="2741"/>
                    </a:lnTo>
                    <a:lnTo>
                      <a:pt x="5797" y="2843"/>
                    </a:lnTo>
                    <a:lnTo>
                      <a:pt x="5713" y="2964"/>
                    </a:lnTo>
                    <a:lnTo>
                      <a:pt x="5629" y="3095"/>
                    </a:lnTo>
                    <a:lnTo>
                      <a:pt x="5555" y="3244"/>
                    </a:lnTo>
                    <a:lnTo>
                      <a:pt x="5480" y="3412"/>
                    </a:lnTo>
                    <a:lnTo>
                      <a:pt x="5443" y="3291"/>
                    </a:lnTo>
                    <a:lnTo>
                      <a:pt x="5359" y="2974"/>
                    </a:lnTo>
                    <a:lnTo>
                      <a:pt x="5201" y="2508"/>
                    </a:lnTo>
                    <a:lnTo>
                      <a:pt x="5108" y="2247"/>
                    </a:lnTo>
                    <a:lnTo>
                      <a:pt x="5005" y="1967"/>
                    </a:lnTo>
                    <a:lnTo>
                      <a:pt x="4884" y="1678"/>
                    </a:lnTo>
                    <a:lnTo>
                      <a:pt x="4744" y="1389"/>
                    </a:lnTo>
                    <a:lnTo>
                      <a:pt x="4604" y="1110"/>
                    </a:lnTo>
                    <a:lnTo>
                      <a:pt x="4446" y="849"/>
                    </a:lnTo>
                    <a:lnTo>
                      <a:pt x="4362" y="718"/>
                    </a:lnTo>
                    <a:lnTo>
                      <a:pt x="4278" y="607"/>
                    </a:lnTo>
                    <a:lnTo>
                      <a:pt x="4194" y="495"/>
                    </a:lnTo>
                    <a:lnTo>
                      <a:pt x="4101" y="392"/>
                    </a:lnTo>
                    <a:lnTo>
                      <a:pt x="4008" y="299"/>
                    </a:lnTo>
                    <a:lnTo>
                      <a:pt x="3915" y="206"/>
                    </a:lnTo>
                    <a:lnTo>
                      <a:pt x="3822" y="141"/>
                    </a:lnTo>
                    <a:lnTo>
                      <a:pt x="3719" y="75"/>
                    </a:lnTo>
                    <a:lnTo>
                      <a:pt x="3663" y="47"/>
                    </a:lnTo>
                    <a:lnTo>
                      <a:pt x="3607" y="29"/>
                    </a:lnTo>
                    <a:lnTo>
                      <a:pt x="3533" y="19"/>
                    </a:lnTo>
                    <a:lnTo>
                      <a:pt x="3458" y="10"/>
                    </a:lnTo>
                    <a:lnTo>
                      <a:pt x="3281"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7"/>
              <p:cNvSpPr/>
              <p:nvPr/>
            </p:nvSpPr>
            <p:spPr>
              <a:xfrm>
                <a:off x="1429045" y="4172143"/>
                <a:ext cx="37566" cy="46425"/>
              </a:xfrm>
              <a:custGeom>
                <a:rect b="b" l="l" r="r" t="t"/>
                <a:pathLst>
                  <a:path extrusionOk="0" h="2201" w="1781">
                    <a:moveTo>
                      <a:pt x="1752" y="1"/>
                    </a:moveTo>
                    <a:lnTo>
                      <a:pt x="1678" y="19"/>
                    </a:lnTo>
                    <a:lnTo>
                      <a:pt x="1603" y="38"/>
                    </a:lnTo>
                    <a:lnTo>
                      <a:pt x="1491" y="75"/>
                    </a:lnTo>
                    <a:lnTo>
                      <a:pt x="1370" y="122"/>
                    </a:lnTo>
                    <a:lnTo>
                      <a:pt x="1230" y="196"/>
                    </a:lnTo>
                    <a:lnTo>
                      <a:pt x="1081" y="280"/>
                    </a:lnTo>
                    <a:lnTo>
                      <a:pt x="923" y="383"/>
                    </a:lnTo>
                    <a:lnTo>
                      <a:pt x="765" y="513"/>
                    </a:lnTo>
                    <a:lnTo>
                      <a:pt x="690" y="588"/>
                    </a:lnTo>
                    <a:lnTo>
                      <a:pt x="615" y="662"/>
                    </a:lnTo>
                    <a:lnTo>
                      <a:pt x="541" y="756"/>
                    </a:lnTo>
                    <a:lnTo>
                      <a:pt x="466" y="849"/>
                    </a:lnTo>
                    <a:lnTo>
                      <a:pt x="392" y="942"/>
                    </a:lnTo>
                    <a:lnTo>
                      <a:pt x="327" y="1054"/>
                    </a:lnTo>
                    <a:lnTo>
                      <a:pt x="271" y="1166"/>
                    </a:lnTo>
                    <a:lnTo>
                      <a:pt x="205" y="1287"/>
                    </a:lnTo>
                    <a:lnTo>
                      <a:pt x="159" y="1417"/>
                    </a:lnTo>
                    <a:lnTo>
                      <a:pt x="112" y="1557"/>
                    </a:lnTo>
                    <a:lnTo>
                      <a:pt x="75" y="1706"/>
                    </a:lnTo>
                    <a:lnTo>
                      <a:pt x="38" y="1865"/>
                    </a:lnTo>
                    <a:lnTo>
                      <a:pt x="10" y="2032"/>
                    </a:lnTo>
                    <a:lnTo>
                      <a:pt x="0" y="2200"/>
                    </a:lnTo>
                    <a:lnTo>
                      <a:pt x="0" y="2200"/>
                    </a:lnTo>
                    <a:lnTo>
                      <a:pt x="19" y="2126"/>
                    </a:lnTo>
                    <a:lnTo>
                      <a:pt x="84" y="1939"/>
                    </a:lnTo>
                    <a:lnTo>
                      <a:pt x="131" y="1809"/>
                    </a:lnTo>
                    <a:lnTo>
                      <a:pt x="196" y="1660"/>
                    </a:lnTo>
                    <a:lnTo>
                      <a:pt x="280" y="1492"/>
                    </a:lnTo>
                    <a:lnTo>
                      <a:pt x="373" y="1324"/>
                    </a:lnTo>
                    <a:lnTo>
                      <a:pt x="485" y="1147"/>
                    </a:lnTo>
                    <a:lnTo>
                      <a:pt x="615" y="970"/>
                    </a:lnTo>
                    <a:lnTo>
                      <a:pt x="765" y="793"/>
                    </a:lnTo>
                    <a:lnTo>
                      <a:pt x="923" y="625"/>
                    </a:lnTo>
                    <a:lnTo>
                      <a:pt x="1016" y="551"/>
                    </a:lnTo>
                    <a:lnTo>
                      <a:pt x="1109" y="476"/>
                    </a:lnTo>
                    <a:lnTo>
                      <a:pt x="1203" y="401"/>
                    </a:lnTo>
                    <a:lnTo>
                      <a:pt x="1314" y="336"/>
                    </a:lnTo>
                    <a:lnTo>
                      <a:pt x="1417" y="271"/>
                    </a:lnTo>
                    <a:lnTo>
                      <a:pt x="1538" y="215"/>
                    </a:lnTo>
                    <a:lnTo>
                      <a:pt x="1659" y="168"/>
                    </a:lnTo>
                    <a:lnTo>
                      <a:pt x="1780" y="122"/>
                    </a:lnTo>
                    <a:lnTo>
                      <a:pt x="175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7"/>
              <p:cNvSpPr/>
              <p:nvPr/>
            </p:nvSpPr>
            <p:spPr>
              <a:xfrm>
                <a:off x="1400148" y="4167819"/>
                <a:ext cx="48956" cy="25585"/>
              </a:xfrm>
              <a:custGeom>
                <a:rect b="b" l="l" r="r" t="t"/>
                <a:pathLst>
                  <a:path extrusionOk="0" h="1213" w="2321">
                    <a:moveTo>
                      <a:pt x="1697" y="1"/>
                    </a:moveTo>
                    <a:lnTo>
                      <a:pt x="1529" y="19"/>
                    </a:lnTo>
                    <a:lnTo>
                      <a:pt x="1361" y="57"/>
                    </a:lnTo>
                    <a:lnTo>
                      <a:pt x="1268" y="85"/>
                    </a:lnTo>
                    <a:lnTo>
                      <a:pt x="1175" y="113"/>
                    </a:lnTo>
                    <a:lnTo>
                      <a:pt x="1081" y="159"/>
                    </a:lnTo>
                    <a:lnTo>
                      <a:pt x="979" y="206"/>
                    </a:lnTo>
                    <a:lnTo>
                      <a:pt x="886" y="262"/>
                    </a:lnTo>
                    <a:lnTo>
                      <a:pt x="783" y="327"/>
                    </a:lnTo>
                    <a:lnTo>
                      <a:pt x="681" y="401"/>
                    </a:lnTo>
                    <a:lnTo>
                      <a:pt x="588" y="485"/>
                    </a:lnTo>
                    <a:lnTo>
                      <a:pt x="485" y="578"/>
                    </a:lnTo>
                    <a:lnTo>
                      <a:pt x="392" y="681"/>
                    </a:lnTo>
                    <a:lnTo>
                      <a:pt x="289" y="793"/>
                    </a:lnTo>
                    <a:lnTo>
                      <a:pt x="196" y="923"/>
                    </a:lnTo>
                    <a:lnTo>
                      <a:pt x="103" y="1063"/>
                    </a:lnTo>
                    <a:lnTo>
                      <a:pt x="0" y="1212"/>
                    </a:lnTo>
                    <a:lnTo>
                      <a:pt x="47" y="1175"/>
                    </a:lnTo>
                    <a:lnTo>
                      <a:pt x="187" y="1072"/>
                    </a:lnTo>
                    <a:lnTo>
                      <a:pt x="392" y="923"/>
                    </a:lnTo>
                    <a:lnTo>
                      <a:pt x="671" y="746"/>
                    </a:lnTo>
                    <a:lnTo>
                      <a:pt x="830" y="653"/>
                    </a:lnTo>
                    <a:lnTo>
                      <a:pt x="1007" y="551"/>
                    </a:lnTo>
                    <a:lnTo>
                      <a:pt x="1203" y="457"/>
                    </a:lnTo>
                    <a:lnTo>
                      <a:pt x="1408" y="373"/>
                    </a:lnTo>
                    <a:lnTo>
                      <a:pt x="1622" y="290"/>
                    </a:lnTo>
                    <a:lnTo>
                      <a:pt x="1846" y="206"/>
                    </a:lnTo>
                    <a:lnTo>
                      <a:pt x="2079" y="140"/>
                    </a:lnTo>
                    <a:lnTo>
                      <a:pt x="2321" y="85"/>
                    </a:lnTo>
                    <a:lnTo>
                      <a:pt x="2256" y="66"/>
                    </a:lnTo>
                    <a:lnTo>
                      <a:pt x="2190" y="47"/>
                    </a:lnTo>
                    <a:lnTo>
                      <a:pt x="2097" y="29"/>
                    </a:lnTo>
                    <a:lnTo>
                      <a:pt x="1985" y="10"/>
                    </a:lnTo>
                    <a:lnTo>
                      <a:pt x="1846"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7"/>
              <p:cNvSpPr/>
              <p:nvPr/>
            </p:nvSpPr>
            <p:spPr>
              <a:xfrm>
                <a:off x="1356107" y="4121036"/>
                <a:ext cx="53891" cy="65682"/>
              </a:xfrm>
              <a:custGeom>
                <a:rect b="b" l="l" r="r" t="t"/>
                <a:pathLst>
                  <a:path extrusionOk="0" h="3114" w="2555">
                    <a:moveTo>
                      <a:pt x="94" y="1"/>
                    </a:moveTo>
                    <a:lnTo>
                      <a:pt x="1" y="66"/>
                    </a:lnTo>
                    <a:lnTo>
                      <a:pt x="252" y="252"/>
                    </a:lnTo>
                    <a:lnTo>
                      <a:pt x="551" y="504"/>
                    </a:lnTo>
                    <a:lnTo>
                      <a:pt x="709" y="644"/>
                    </a:lnTo>
                    <a:lnTo>
                      <a:pt x="877" y="802"/>
                    </a:lnTo>
                    <a:lnTo>
                      <a:pt x="1054" y="979"/>
                    </a:lnTo>
                    <a:lnTo>
                      <a:pt x="1231" y="1166"/>
                    </a:lnTo>
                    <a:lnTo>
                      <a:pt x="1408" y="1361"/>
                    </a:lnTo>
                    <a:lnTo>
                      <a:pt x="1585" y="1576"/>
                    </a:lnTo>
                    <a:lnTo>
                      <a:pt x="1753" y="1799"/>
                    </a:lnTo>
                    <a:lnTo>
                      <a:pt x="1921" y="2042"/>
                    </a:lnTo>
                    <a:lnTo>
                      <a:pt x="2079" y="2293"/>
                    </a:lnTo>
                    <a:lnTo>
                      <a:pt x="2228" y="2554"/>
                    </a:lnTo>
                    <a:lnTo>
                      <a:pt x="2359" y="2824"/>
                    </a:lnTo>
                    <a:lnTo>
                      <a:pt x="2480" y="3113"/>
                    </a:lnTo>
                    <a:lnTo>
                      <a:pt x="2554" y="3029"/>
                    </a:lnTo>
                    <a:lnTo>
                      <a:pt x="2517" y="2936"/>
                    </a:lnTo>
                    <a:lnTo>
                      <a:pt x="2396" y="2694"/>
                    </a:lnTo>
                    <a:lnTo>
                      <a:pt x="2312" y="2517"/>
                    </a:lnTo>
                    <a:lnTo>
                      <a:pt x="2210" y="2321"/>
                    </a:lnTo>
                    <a:lnTo>
                      <a:pt x="2079" y="2098"/>
                    </a:lnTo>
                    <a:lnTo>
                      <a:pt x="1930" y="1865"/>
                    </a:lnTo>
                    <a:lnTo>
                      <a:pt x="1772" y="1622"/>
                    </a:lnTo>
                    <a:lnTo>
                      <a:pt x="1585" y="1371"/>
                    </a:lnTo>
                    <a:lnTo>
                      <a:pt x="1380" y="1119"/>
                    </a:lnTo>
                    <a:lnTo>
                      <a:pt x="1166" y="867"/>
                    </a:lnTo>
                    <a:lnTo>
                      <a:pt x="923" y="625"/>
                    </a:lnTo>
                    <a:lnTo>
                      <a:pt x="793" y="513"/>
                    </a:lnTo>
                    <a:lnTo>
                      <a:pt x="663" y="401"/>
                    </a:lnTo>
                    <a:lnTo>
                      <a:pt x="523" y="290"/>
                    </a:lnTo>
                    <a:lnTo>
                      <a:pt x="383" y="187"/>
                    </a:lnTo>
                    <a:lnTo>
                      <a:pt x="243" y="94"/>
                    </a:lnTo>
                    <a:lnTo>
                      <a:pt x="94"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7"/>
              <p:cNvSpPr/>
              <p:nvPr/>
            </p:nvSpPr>
            <p:spPr>
              <a:xfrm>
                <a:off x="1378128" y="4101779"/>
                <a:ext cx="61147" cy="74921"/>
              </a:xfrm>
              <a:custGeom>
                <a:rect b="b" l="l" r="r" t="t"/>
                <a:pathLst>
                  <a:path extrusionOk="0" h="3552" w="2899">
                    <a:moveTo>
                      <a:pt x="1156" y="38"/>
                    </a:moveTo>
                    <a:lnTo>
                      <a:pt x="1135" y="45"/>
                    </a:lnTo>
                    <a:lnTo>
                      <a:pt x="1135" y="45"/>
                    </a:lnTo>
                    <a:lnTo>
                      <a:pt x="1158" y="39"/>
                    </a:lnTo>
                    <a:lnTo>
                      <a:pt x="1158" y="39"/>
                    </a:lnTo>
                    <a:lnTo>
                      <a:pt x="1156" y="38"/>
                    </a:lnTo>
                    <a:close/>
                    <a:moveTo>
                      <a:pt x="1324" y="0"/>
                    </a:moveTo>
                    <a:lnTo>
                      <a:pt x="1158" y="39"/>
                    </a:lnTo>
                    <a:lnTo>
                      <a:pt x="1158" y="39"/>
                    </a:lnTo>
                    <a:lnTo>
                      <a:pt x="1212" y="94"/>
                    </a:lnTo>
                    <a:lnTo>
                      <a:pt x="1380" y="243"/>
                    </a:lnTo>
                    <a:lnTo>
                      <a:pt x="1492" y="364"/>
                    </a:lnTo>
                    <a:lnTo>
                      <a:pt x="1622" y="504"/>
                    </a:lnTo>
                    <a:lnTo>
                      <a:pt x="1753" y="671"/>
                    </a:lnTo>
                    <a:lnTo>
                      <a:pt x="1892" y="858"/>
                    </a:lnTo>
                    <a:lnTo>
                      <a:pt x="2042" y="1072"/>
                    </a:lnTo>
                    <a:lnTo>
                      <a:pt x="2181" y="1314"/>
                    </a:lnTo>
                    <a:lnTo>
                      <a:pt x="2312" y="1575"/>
                    </a:lnTo>
                    <a:lnTo>
                      <a:pt x="2433" y="1864"/>
                    </a:lnTo>
                    <a:lnTo>
                      <a:pt x="2489" y="2013"/>
                    </a:lnTo>
                    <a:lnTo>
                      <a:pt x="2535" y="2172"/>
                    </a:lnTo>
                    <a:lnTo>
                      <a:pt x="2582" y="2340"/>
                    </a:lnTo>
                    <a:lnTo>
                      <a:pt x="2629" y="2507"/>
                    </a:lnTo>
                    <a:lnTo>
                      <a:pt x="2657" y="2684"/>
                    </a:lnTo>
                    <a:lnTo>
                      <a:pt x="2694" y="2871"/>
                    </a:lnTo>
                    <a:lnTo>
                      <a:pt x="2713" y="3057"/>
                    </a:lnTo>
                    <a:lnTo>
                      <a:pt x="2731" y="3253"/>
                    </a:lnTo>
                    <a:lnTo>
                      <a:pt x="2899" y="3244"/>
                    </a:lnTo>
                    <a:lnTo>
                      <a:pt x="2890" y="3141"/>
                    </a:lnTo>
                    <a:lnTo>
                      <a:pt x="2852" y="2871"/>
                    </a:lnTo>
                    <a:lnTo>
                      <a:pt x="2815" y="2684"/>
                    </a:lnTo>
                    <a:lnTo>
                      <a:pt x="2768" y="2479"/>
                    </a:lnTo>
                    <a:lnTo>
                      <a:pt x="2713" y="2237"/>
                    </a:lnTo>
                    <a:lnTo>
                      <a:pt x="2638" y="1995"/>
                    </a:lnTo>
                    <a:lnTo>
                      <a:pt x="2545" y="1724"/>
                    </a:lnTo>
                    <a:lnTo>
                      <a:pt x="2442" y="1464"/>
                    </a:lnTo>
                    <a:lnTo>
                      <a:pt x="2312" y="1193"/>
                    </a:lnTo>
                    <a:lnTo>
                      <a:pt x="2237" y="1053"/>
                    </a:lnTo>
                    <a:lnTo>
                      <a:pt x="2163" y="923"/>
                    </a:lnTo>
                    <a:lnTo>
                      <a:pt x="2079" y="793"/>
                    </a:lnTo>
                    <a:lnTo>
                      <a:pt x="1995" y="671"/>
                    </a:lnTo>
                    <a:lnTo>
                      <a:pt x="1892" y="541"/>
                    </a:lnTo>
                    <a:lnTo>
                      <a:pt x="1799" y="420"/>
                    </a:lnTo>
                    <a:lnTo>
                      <a:pt x="1687" y="308"/>
                    </a:lnTo>
                    <a:lnTo>
                      <a:pt x="1576" y="205"/>
                    </a:lnTo>
                    <a:lnTo>
                      <a:pt x="1454" y="94"/>
                    </a:lnTo>
                    <a:lnTo>
                      <a:pt x="1324" y="0"/>
                    </a:lnTo>
                    <a:close/>
                    <a:moveTo>
                      <a:pt x="1135" y="45"/>
                    </a:moveTo>
                    <a:lnTo>
                      <a:pt x="1007" y="75"/>
                    </a:lnTo>
                    <a:lnTo>
                      <a:pt x="672" y="168"/>
                    </a:lnTo>
                    <a:lnTo>
                      <a:pt x="336" y="280"/>
                    </a:lnTo>
                    <a:lnTo>
                      <a:pt x="1" y="401"/>
                    </a:lnTo>
                    <a:lnTo>
                      <a:pt x="196" y="560"/>
                    </a:lnTo>
                    <a:lnTo>
                      <a:pt x="317" y="671"/>
                    </a:lnTo>
                    <a:lnTo>
                      <a:pt x="448" y="793"/>
                    </a:lnTo>
                    <a:lnTo>
                      <a:pt x="588" y="932"/>
                    </a:lnTo>
                    <a:lnTo>
                      <a:pt x="737" y="1091"/>
                    </a:lnTo>
                    <a:lnTo>
                      <a:pt x="886" y="1259"/>
                    </a:lnTo>
                    <a:lnTo>
                      <a:pt x="1035" y="1454"/>
                    </a:lnTo>
                    <a:lnTo>
                      <a:pt x="1184" y="1659"/>
                    </a:lnTo>
                    <a:lnTo>
                      <a:pt x="1333" y="1883"/>
                    </a:lnTo>
                    <a:lnTo>
                      <a:pt x="1473" y="2116"/>
                    </a:lnTo>
                    <a:lnTo>
                      <a:pt x="1613" y="2368"/>
                    </a:lnTo>
                    <a:lnTo>
                      <a:pt x="1734" y="2638"/>
                    </a:lnTo>
                    <a:lnTo>
                      <a:pt x="1837" y="2927"/>
                    </a:lnTo>
                    <a:lnTo>
                      <a:pt x="1930" y="3234"/>
                    </a:lnTo>
                    <a:lnTo>
                      <a:pt x="1967" y="3393"/>
                    </a:lnTo>
                    <a:lnTo>
                      <a:pt x="2004" y="3551"/>
                    </a:lnTo>
                    <a:lnTo>
                      <a:pt x="2135" y="3514"/>
                    </a:lnTo>
                    <a:lnTo>
                      <a:pt x="2125" y="3411"/>
                    </a:lnTo>
                    <a:lnTo>
                      <a:pt x="2079" y="3141"/>
                    </a:lnTo>
                    <a:lnTo>
                      <a:pt x="2042" y="2955"/>
                    </a:lnTo>
                    <a:lnTo>
                      <a:pt x="1986" y="2750"/>
                    </a:lnTo>
                    <a:lnTo>
                      <a:pt x="1920" y="2517"/>
                    </a:lnTo>
                    <a:lnTo>
                      <a:pt x="1837" y="2265"/>
                    </a:lnTo>
                    <a:lnTo>
                      <a:pt x="1725" y="2004"/>
                    </a:lnTo>
                    <a:lnTo>
                      <a:pt x="1594" y="1743"/>
                    </a:lnTo>
                    <a:lnTo>
                      <a:pt x="1529" y="1613"/>
                    </a:lnTo>
                    <a:lnTo>
                      <a:pt x="1445" y="1482"/>
                    </a:lnTo>
                    <a:lnTo>
                      <a:pt x="1361" y="1352"/>
                    </a:lnTo>
                    <a:lnTo>
                      <a:pt x="1268" y="1221"/>
                    </a:lnTo>
                    <a:lnTo>
                      <a:pt x="1166" y="1091"/>
                    </a:lnTo>
                    <a:lnTo>
                      <a:pt x="1063" y="970"/>
                    </a:lnTo>
                    <a:lnTo>
                      <a:pt x="942" y="858"/>
                    </a:lnTo>
                    <a:lnTo>
                      <a:pt x="821" y="746"/>
                    </a:lnTo>
                    <a:lnTo>
                      <a:pt x="690" y="634"/>
                    </a:lnTo>
                    <a:lnTo>
                      <a:pt x="550" y="532"/>
                    </a:lnTo>
                    <a:lnTo>
                      <a:pt x="401" y="438"/>
                    </a:lnTo>
                    <a:lnTo>
                      <a:pt x="252" y="345"/>
                    </a:lnTo>
                    <a:lnTo>
                      <a:pt x="1135" y="45"/>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7"/>
              <p:cNvSpPr/>
              <p:nvPr/>
            </p:nvSpPr>
            <p:spPr>
              <a:xfrm>
                <a:off x="1646045" y="5009515"/>
                <a:ext cx="63910" cy="392384"/>
              </a:xfrm>
              <a:custGeom>
                <a:rect b="b" l="l" r="r" t="t"/>
                <a:pathLst>
                  <a:path extrusionOk="0" h="18603" w="3030">
                    <a:moveTo>
                      <a:pt x="20" y="1"/>
                    </a:moveTo>
                    <a:lnTo>
                      <a:pt x="1" y="18602"/>
                    </a:lnTo>
                    <a:lnTo>
                      <a:pt x="3011" y="18602"/>
                    </a:lnTo>
                    <a:lnTo>
                      <a:pt x="3030"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7"/>
              <p:cNvSpPr/>
              <p:nvPr/>
            </p:nvSpPr>
            <p:spPr>
              <a:xfrm>
                <a:off x="1643493" y="5322254"/>
                <a:ext cx="70786" cy="47205"/>
              </a:xfrm>
              <a:custGeom>
                <a:rect b="b" l="l" r="r" t="t"/>
                <a:pathLst>
                  <a:path extrusionOk="0" h="2238" w="3356">
                    <a:moveTo>
                      <a:pt x="1" y="1"/>
                    </a:moveTo>
                    <a:lnTo>
                      <a:pt x="1" y="2237"/>
                    </a:lnTo>
                    <a:lnTo>
                      <a:pt x="3356" y="2237"/>
                    </a:lnTo>
                    <a:lnTo>
                      <a:pt x="3356"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7"/>
              <p:cNvSpPr/>
              <p:nvPr/>
            </p:nvSpPr>
            <p:spPr>
              <a:xfrm>
                <a:off x="1792490" y="5009515"/>
                <a:ext cx="63910" cy="392384"/>
              </a:xfrm>
              <a:custGeom>
                <a:rect b="b" l="l" r="r" t="t"/>
                <a:pathLst>
                  <a:path extrusionOk="0" h="18603" w="3030">
                    <a:moveTo>
                      <a:pt x="1" y="1"/>
                    </a:moveTo>
                    <a:lnTo>
                      <a:pt x="19" y="18602"/>
                    </a:lnTo>
                    <a:lnTo>
                      <a:pt x="3030" y="18602"/>
                    </a:lnTo>
                    <a:lnTo>
                      <a:pt x="3011"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7"/>
              <p:cNvSpPr/>
              <p:nvPr/>
            </p:nvSpPr>
            <p:spPr>
              <a:xfrm>
                <a:off x="1790929" y="5322254"/>
                <a:ext cx="70976" cy="47205"/>
              </a:xfrm>
              <a:custGeom>
                <a:rect b="b" l="l" r="r" t="t"/>
                <a:pathLst>
                  <a:path extrusionOk="0" h="2238" w="3365">
                    <a:moveTo>
                      <a:pt x="0" y="1"/>
                    </a:moveTo>
                    <a:lnTo>
                      <a:pt x="0" y="2237"/>
                    </a:lnTo>
                    <a:lnTo>
                      <a:pt x="3365" y="2237"/>
                    </a:lnTo>
                    <a:lnTo>
                      <a:pt x="336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7"/>
              <p:cNvSpPr/>
              <p:nvPr/>
            </p:nvSpPr>
            <p:spPr>
              <a:xfrm>
                <a:off x="1630331" y="4736684"/>
                <a:ext cx="243766" cy="195021"/>
              </a:xfrm>
              <a:custGeom>
                <a:rect b="b" l="l" r="r" t="t"/>
                <a:pathLst>
                  <a:path extrusionOk="0" h="9246" w="11557">
                    <a:moveTo>
                      <a:pt x="4390" y="1"/>
                    </a:moveTo>
                    <a:lnTo>
                      <a:pt x="4157" y="19"/>
                    </a:lnTo>
                    <a:lnTo>
                      <a:pt x="3924" y="47"/>
                    </a:lnTo>
                    <a:lnTo>
                      <a:pt x="3700" y="94"/>
                    </a:lnTo>
                    <a:lnTo>
                      <a:pt x="3476" y="140"/>
                    </a:lnTo>
                    <a:lnTo>
                      <a:pt x="3253" y="206"/>
                    </a:lnTo>
                    <a:lnTo>
                      <a:pt x="3038" y="280"/>
                    </a:lnTo>
                    <a:lnTo>
                      <a:pt x="2833" y="364"/>
                    </a:lnTo>
                    <a:lnTo>
                      <a:pt x="2628" y="457"/>
                    </a:lnTo>
                    <a:lnTo>
                      <a:pt x="2433" y="560"/>
                    </a:lnTo>
                    <a:lnTo>
                      <a:pt x="2237" y="672"/>
                    </a:lnTo>
                    <a:lnTo>
                      <a:pt x="2051" y="793"/>
                    </a:lnTo>
                    <a:lnTo>
                      <a:pt x="1864" y="914"/>
                    </a:lnTo>
                    <a:lnTo>
                      <a:pt x="1687" y="1054"/>
                    </a:lnTo>
                    <a:lnTo>
                      <a:pt x="1519" y="1203"/>
                    </a:lnTo>
                    <a:lnTo>
                      <a:pt x="1361" y="1352"/>
                    </a:lnTo>
                    <a:lnTo>
                      <a:pt x="1212" y="1520"/>
                    </a:lnTo>
                    <a:lnTo>
                      <a:pt x="1063" y="1687"/>
                    </a:lnTo>
                    <a:lnTo>
                      <a:pt x="923" y="1855"/>
                    </a:lnTo>
                    <a:lnTo>
                      <a:pt x="792" y="2042"/>
                    </a:lnTo>
                    <a:lnTo>
                      <a:pt x="681" y="2228"/>
                    </a:lnTo>
                    <a:lnTo>
                      <a:pt x="569" y="2424"/>
                    </a:lnTo>
                    <a:lnTo>
                      <a:pt x="466" y="2619"/>
                    </a:lnTo>
                    <a:lnTo>
                      <a:pt x="373" y="2824"/>
                    </a:lnTo>
                    <a:lnTo>
                      <a:pt x="289" y="3029"/>
                    </a:lnTo>
                    <a:lnTo>
                      <a:pt x="215" y="3244"/>
                    </a:lnTo>
                    <a:lnTo>
                      <a:pt x="149" y="3467"/>
                    </a:lnTo>
                    <a:lnTo>
                      <a:pt x="103" y="3691"/>
                    </a:lnTo>
                    <a:lnTo>
                      <a:pt x="56" y="3915"/>
                    </a:lnTo>
                    <a:lnTo>
                      <a:pt x="28" y="4148"/>
                    </a:lnTo>
                    <a:lnTo>
                      <a:pt x="10" y="4381"/>
                    </a:lnTo>
                    <a:lnTo>
                      <a:pt x="0" y="4623"/>
                    </a:lnTo>
                    <a:lnTo>
                      <a:pt x="10" y="4856"/>
                    </a:lnTo>
                    <a:lnTo>
                      <a:pt x="28" y="5089"/>
                    </a:lnTo>
                    <a:lnTo>
                      <a:pt x="56" y="5322"/>
                    </a:lnTo>
                    <a:lnTo>
                      <a:pt x="103" y="5546"/>
                    </a:lnTo>
                    <a:lnTo>
                      <a:pt x="149" y="5769"/>
                    </a:lnTo>
                    <a:lnTo>
                      <a:pt x="215" y="5993"/>
                    </a:lnTo>
                    <a:lnTo>
                      <a:pt x="289" y="6207"/>
                    </a:lnTo>
                    <a:lnTo>
                      <a:pt x="373" y="6412"/>
                    </a:lnTo>
                    <a:lnTo>
                      <a:pt x="466" y="6617"/>
                    </a:lnTo>
                    <a:lnTo>
                      <a:pt x="569" y="6813"/>
                    </a:lnTo>
                    <a:lnTo>
                      <a:pt x="681" y="7009"/>
                    </a:lnTo>
                    <a:lnTo>
                      <a:pt x="792" y="7195"/>
                    </a:lnTo>
                    <a:lnTo>
                      <a:pt x="923" y="7382"/>
                    </a:lnTo>
                    <a:lnTo>
                      <a:pt x="1063" y="7559"/>
                    </a:lnTo>
                    <a:lnTo>
                      <a:pt x="1212" y="7726"/>
                    </a:lnTo>
                    <a:lnTo>
                      <a:pt x="1361" y="7885"/>
                    </a:lnTo>
                    <a:lnTo>
                      <a:pt x="1519" y="8034"/>
                    </a:lnTo>
                    <a:lnTo>
                      <a:pt x="1687" y="8183"/>
                    </a:lnTo>
                    <a:lnTo>
                      <a:pt x="1864" y="8323"/>
                    </a:lnTo>
                    <a:lnTo>
                      <a:pt x="2051" y="8453"/>
                    </a:lnTo>
                    <a:lnTo>
                      <a:pt x="2237" y="8565"/>
                    </a:lnTo>
                    <a:lnTo>
                      <a:pt x="2433" y="8677"/>
                    </a:lnTo>
                    <a:lnTo>
                      <a:pt x="2628" y="8779"/>
                    </a:lnTo>
                    <a:lnTo>
                      <a:pt x="2833" y="8873"/>
                    </a:lnTo>
                    <a:lnTo>
                      <a:pt x="3038" y="8957"/>
                    </a:lnTo>
                    <a:lnTo>
                      <a:pt x="3253" y="9031"/>
                    </a:lnTo>
                    <a:lnTo>
                      <a:pt x="3476" y="9096"/>
                    </a:lnTo>
                    <a:lnTo>
                      <a:pt x="3700" y="9143"/>
                    </a:lnTo>
                    <a:lnTo>
                      <a:pt x="3924" y="9190"/>
                    </a:lnTo>
                    <a:lnTo>
                      <a:pt x="4157" y="9217"/>
                    </a:lnTo>
                    <a:lnTo>
                      <a:pt x="4390" y="9236"/>
                    </a:lnTo>
                    <a:lnTo>
                      <a:pt x="4623" y="9245"/>
                    </a:lnTo>
                    <a:lnTo>
                      <a:pt x="6934" y="9245"/>
                    </a:lnTo>
                    <a:lnTo>
                      <a:pt x="7176" y="9236"/>
                    </a:lnTo>
                    <a:lnTo>
                      <a:pt x="7409" y="9217"/>
                    </a:lnTo>
                    <a:lnTo>
                      <a:pt x="7642" y="9190"/>
                    </a:lnTo>
                    <a:lnTo>
                      <a:pt x="7866" y="9143"/>
                    </a:lnTo>
                    <a:lnTo>
                      <a:pt x="8090" y="9096"/>
                    </a:lnTo>
                    <a:lnTo>
                      <a:pt x="8313" y="9031"/>
                    </a:lnTo>
                    <a:lnTo>
                      <a:pt x="8528" y="8957"/>
                    </a:lnTo>
                    <a:lnTo>
                      <a:pt x="8733" y="8873"/>
                    </a:lnTo>
                    <a:lnTo>
                      <a:pt x="8938" y="8779"/>
                    </a:lnTo>
                    <a:lnTo>
                      <a:pt x="9133" y="8677"/>
                    </a:lnTo>
                    <a:lnTo>
                      <a:pt x="9329" y="8565"/>
                    </a:lnTo>
                    <a:lnTo>
                      <a:pt x="9515" y="8453"/>
                    </a:lnTo>
                    <a:lnTo>
                      <a:pt x="9702" y="8323"/>
                    </a:lnTo>
                    <a:lnTo>
                      <a:pt x="9879" y="8183"/>
                    </a:lnTo>
                    <a:lnTo>
                      <a:pt x="10047" y="8034"/>
                    </a:lnTo>
                    <a:lnTo>
                      <a:pt x="10205" y="7885"/>
                    </a:lnTo>
                    <a:lnTo>
                      <a:pt x="10354" y="7726"/>
                    </a:lnTo>
                    <a:lnTo>
                      <a:pt x="10503" y="7559"/>
                    </a:lnTo>
                    <a:lnTo>
                      <a:pt x="10643" y="7382"/>
                    </a:lnTo>
                    <a:lnTo>
                      <a:pt x="10764" y="7195"/>
                    </a:lnTo>
                    <a:lnTo>
                      <a:pt x="10885" y="7009"/>
                    </a:lnTo>
                    <a:lnTo>
                      <a:pt x="10997" y="6813"/>
                    </a:lnTo>
                    <a:lnTo>
                      <a:pt x="11100" y="6617"/>
                    </a:lnTo>
                    <a:lnTo>
                      <a:pt x="11193" y="6412"/>
                    </a:lnTo>
                    <a:lnTo>
                      <a:pt x="11277" y="6207"/>
                    </a:lnTo>
                    <a:lnTo>
                      <a:pt x="11351" y="5993"/>
                    </a:lnTo>
                    <a:lnTo>
                      <a:pt x="11417" y="5769"/>
                    </a:lnTo>
                    <a:lnTo>
                      <a:pt x="11463" y="5546"/>
                    </a:lnTo>
                    <a:lnTo>
                      <a:pt x="11510" y="5322"/>
                    </a:lnTo>
                    <a:lnTo>
                      <a:pt x="11538" y="5089"/>
                    </a:lnTo>
                    <a:lnTo>
                      <a:pt x="11556" y="4856"/>
                    </a:lnTo>
                    <a:lnTo>
                      <a:pt x="11556" y="4623"/>
                    </a:lnTo>
                    <a:lnTo>
                      <a:pt x="11556" y="4381"/>
                    </a:lnTo>
                    <a:lnTo>
                      <a:pt x="11538" y="4148"/>
                    </a:lnTo>
                    <a:lnTo>
                      <a:pt x="11510" y="3915"/>
                    </a:lnTo>
                    <a:lnTo>
                      <a:pt x="11463" y="3691"/>
                    </a:lnTo>
                    <a:lnTo>
                      <a:pt x="11417" y="3467"/>
                    </a:lnTo>
                    <a:lnTo>
                      <a:pt x="11351" y="3244"/>
                    </a:lnTo>
                    <a:lnTo>
                      <a:pt x="11277" y="3029"/>
                    </a:lnTo>
                    <a:lnTo>
                      <a:pt x="11193" y="2824"/>
                    </a:lnTo>
                    <a:lnTo>
                      <a:pt x="11100" y="2619"/>
                    </a:lnTo>
                    <a:lnTo>
                      <a:pt x="10997" y="2424"/>
                    </a:lnTo>
                    <a:lnTo>
                      <a:pt x="10885" y="2228"/>
                    </a:lnTo>
                    <a:lnTo>
                      <a:pt x="10764" y="2042"/>
                    </a:lnTo>
                    <a:lnTo>
                      <a:pt x="10643" y="1855"/>
                    </a:lnTo>
                    <a:lnTo>
                      <a:pt x="10503" y="1687"/>
                    </a:lnTo>
                    <a:lnTo>
                      <a:pt x="10354" y="1520"/>
                    </a:lnTo>
                    <a:lnTo>
                      <a:pt x="10205" y="1352"/>
                    </a:lnTo>
                    <a:lnTo>
                      <a:pt x="10047" y="1203"/>
                    </a:lnTo>
                    <a:lnTo>
                      <a:pt x="9879" y="1054"/>
                    </a:lnTo>
                    <a:lnTo>
                      <a:pt x="9702" y="914"/>
                    </a:lnTo>
                    <a:lnTo>
                      <a:pt x="9515" y="793"/>
                    </a:lnTo>
                    <a:lnTo>
                      <a:pt x="9329" y="672"/>
                    </a:lnTo>
                    <a:lnTo>
                      <a:pt x="9133" y="560"/>
                    </a:lnTo>
                    <a:lnTo>
                      <a:pt x="8938" y="457"/>
                    </a:lnTo>
                    <a:lnTo>
                      <a:pt x="8733" y="364"/>
                    </a:lnTo>
                    <a:lnTo>
                      <a:pt x="8528" y="280"/>
                    </a:lnTo>
                    <a:lnTo>
                      <a:pt x="8313" y="206"/>
                    </a:lnTo>
                    <a:lnTo>
                      <a:pt x="8090" y="140"/>
                    </a:lnTo>
                    <a:lnTo>
                      <a:pt x="7866" y="94"/>
                    </a:lnTo>
                    <a:lnTo>
                      <a:pt x="7642" y="47"/>
                    </a:lnTo>
                    <a:lnTo>
                      <a:pt x="7409" y="19"/>
                    </a:lnTo>
                    <a:lnTo>
                      <a:pt x="717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7"/>
              <p:cNvSpPr/>
              <p:nvPr/>
            </p:nvSpPr>
            <p:spPr>
              <a:xfrm>
                <a:off x="1765365" y="4834195"/>
                <a:ext cx="118350" cy="445431"/>
              </a:xfrm>
              <a:custGeom>
                <a:rect b="b" l="l" r="r" t="t"/>
                <a:pathLst>
                  <a:path extrusionOk="0" h="21118" w="5611">
                    <a:moveTo>
                      <a:pt x="5136" y="0"/>
                    </a:moveTo>
                    <a:lnTo>
                      <a:pt x="1" y="2814"/>
                    </a:lnTo>
                    <a:lnTo>
                      <a:pt x="280" y="21118"/>
                    </a:lnTo>
                    <a:lnTo>
                      <a:pt x="5611" y="21118"/>
                    </a:lnTo>
                    <a:lnTo>
                      <a:pt x="513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7"/>
              <p:cNvSpPr/>
              <p:nvPr/>
            </p:nvSpPr>
            <p:spPr>
              <a:xfrm>
                <a:off x="1620502" y="4834195"/>
                <a:ext cx="118160" cy="445431"/>
              </a:xfrm>
              <a:custGeom>
                <a:rect b="b" l="l" r="r" t="t"/>
                <a:pathLst>
                  <a:path extrusionOk="0" h="21118" w="5602">
                    <a:moveTo>
                      <a:pt x="466" y="0"/>
                    </a:moveTo>
                    <a:lnTo>
                      <a:pt x="0" y="21118"/>
                    </a:lnTo>
                    <a:lnTo>
                      <a:pt x="5322" y="21118"/>
                    </a:lnTo>
                    <a:lnTo>
                      <a:pt x="5601" y="2814"/>
                    </a:lnTo>
                    <a:lnTo>
                      <a:pt x="46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7"/>
              <p:cNvSpPr/>
              <p:nvPr/>
            </p:nvSpPr>
            <p:spPr>
              <a:xfrm>
                <a:off x="1615587" y="5244612"/>
                <a:ext cx="123075" cy="42881"/>
              </a:xfrm>
              <a:custGeom>
                <a:rect b="b" l="l" r="r" t="t"/>
                <a:pathLst>
                  <a:path extrusionOk="0" h="2033" w="5835">
                    <a:moveTo>
                      <a:pt x="0" y="1"/>
                    </a:moveTo>
                    <a:lnTo>
                      <a:pt x="0" y="2032"/>
                    </a:lnTo>
                    <a:lnTo>
                      <a:pt x="5834" y="2032"/>
                    </a:lnTo>
                    <a:lnTo>
                      <a:pt x="583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7"/>
              <p:cNvSpPr/>
              <p:nvPr/>
            </p:nvSpPr>
            <p:spPr>
              <a:xfrm>
                <a:off x="1764184" y="5244612"/>
                <a:ext cx="123075" cy="42881"/>
              </a:xfrm>
              <a:custGeom>
                <a:rect b="b" l="l" r="r" t="t"/>
                <a:pathLst>
                  <a:path extrusionOk="0" h="2033" w="5835">
                    <a:moveTo>
                      <a:pt x="1" y="1"/>
                    </a:moveTo>
                    <a:lnTo>
                      <a:pt x="1" y="2032"/>
                    </a:lnTo>
                    <a:lnTo>
                      <a:pt x="5835" y="2032"/>
                    </a:lnTo>
                    <a:lnTo>
                      <a:pt x="583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7"/>
              <p:cNvSpPr/>
              <p:nvPr/>
            </p:nvSpPr>
            <p:spPr>
              <a:xfrm>
                <a:off x="1559566" y="5378676"/>
                <a:ext cx="166125" cy="72558"/>
              </a:xfrm>
              <a:custGeom>
                <a:rect b="b" l="l" r="r" t="t"/>
                <a:pathLst>
                  <a:path extrusionOk="0" h="3440" w="7876">
                    <a:moveTo>
                      <a:pt x="3430" y="0"/>
                    </a:moveTo>
                    <a:lnTo>
                      <a:pt x="3253" y="10"/>
                    </a:lnTo>
                    <a:lnTo>
                      <a:pt x="3085" y="19"/>
                    </a:lnTo>
                    <a:lnTo>
                      <a:pt x="2908" y="38"/>
                    </a:lnTo>
                    <a:lnTo>
                      <a:pt x="2740" y="75"/>
                    </a:lnTo>
                    <a:lnTo>
                      <a:pt x="2573" y="112"/>
                    </a:lnTo>
                    <a:lnTo>
                      <a:pt x="2414" y="159"/>
                    </a:lnTo>
                    <a:lnTo>
                      <a:pt x="2256" y="215"/>
                    </a:lnTo>
                    <a:lnTo>
                      <a:pt x="2097" y="271"/>
                    </a:lnTo>
                    <a:lnTo>
                      <a:pt x="1948" y="336"/>
                    </a:lnTo>
                    <a:lnTo>
                      <a:pt x="1799" y="420"/>
                    </a:lnTo>
                    <a:lnTo>
                      <a:pt x="1650" y="504"/>
                    </a:lnTo>
                    <a:lnTo>
                      <a:pt x="1510" y="588"/>
                    </a:lnTo>
                    <a:lnTo>
                      <a:pt x="1380" y="681"/>
                    </a:lnTo>
                    <a:lnTo>
                      <a:pt x="1249" y="783"/>
                    </a:lnTo>
                    <a:lnTo>
                      <a:pt x="1119" y="895"/>
                    </a:lnTo>
                    <a:lnTo>
                      <a:pt x="1007" y="1007"/>
                    </a:lnTo>
                    <a:lnTo>
                      <a:pt x="886" y="1128"/>
                    </a:lnTo>
                    <a:lnTo>
                      <a:pt x="783" y="1249"/>
                    </a:lnTo>
                    <a:lnTo>
                      <a:pt x="681" y="1380"/>
                    </a:lnTo>
                    <a:lnTo>
                      <a:pt x="588" y="1520"/>
                    </a:lnTo>
                    <a:lnTo>
                      <a:pt x="494" y="1659"/>
                    </a:lnTo>
                    <a:lnTo>
                      <a:pt x="410" y="1799"/>
                    </a:lnTo>
                    <a:lnTo>
                      <a:pt x="336" y="1948"/>
                    </a:lnTo>
                    <a:lnTo>
                      <a:pt x="271" y="2097"/>
                    </a:lnTo>
                    <a:lnTo>
                      <a:pt x="205" y="2256"/>
                    </a:lnTo>
                    <a:lnTo>
                      <a:pt x="149" y="2414"/>
                    </a:lnTo>
                    <a:lnTo>
                      <a:pt x="103" y="2582"/>
                    </a:lnTo>
                    <a:lnTo>
                      <a:pt x="66" y="2740"/>
                    </a:lnTo>
                    <a:lnTo>
                      <a:pt x="38" y="2917"/>
                    </a:lnTo>
                    <a:lnTo>
                      <a:pt x="19" y="3085"/>
                    </a:lnTo>
                    <a:lnTo>
                      <a:pt x="0" y="3262"/>
                    </a:lnTo>
                    <a:lnTo>
                      <a:pt x="0" y="3439"/>
                    </a:lnTo>
                    <a:lnTo>
                      <a:pt x="7875" y="3439"/>
                    </a:lnTo>
                    <a:lnTo>
                      <a:pt x="7875" y="1445"/>
                    </a:lnTo>
                    <a:lnTo>
                      <a:pt x="7866" y="1296"/>
                    </a:lnTo>
                    <a:lnTo>
                      <a:pt x="7847" y="1156"/>
                    </a:lnTo>
                    <a:lnTo>
                      <a:pt x="7810" y="1016"/>
                    </a:lnTo>
                    <a:lnTo>
                      <a:pt x="7763" y="886"/>
                    </a:lnTo>
                    <a:lnTo>
                      <a:pt x="7698" y="755"/>
                    </a:lnTo>
                    <a:lnTo>
                      <a:pt x="7624" y="634"/>
                    </a:lnTo>
                    <a:lnTo>
                      <a:pt x="7549" y="522"/>
                    </a:lnTo>
                    <a:lnTo>
                      <a:pt x="7456" y="420"/>
                    </a:lnTo>
                    <a:lnTo>
                      <a:pt x="7353" y="327"/>
                    </a:lnTo>
                    <a:lnTo>
                      <a:pt x="7242" y="252"/>
                    </a:lnTo>
                    <a:lnTo>
                      <a:pt x="7120" y="178"/>
                    </a:lnTo>
                    <a:lnTo>
                      <a:pt x="6990" y="112"/>
                    </a:lnTo>
                    <a:lnTo>
                      <a:pt x="6859" y="66"/>
                    </a:lnTo>
                    <a:lnTo>
                      <a:pt x="6720" y="28"/>
                    </a:lnTo>
                    <a:lnTo>
                      <a:pt x="6580" y="10"/>
                    </a:lnTo>
                    <a:lnTo>
                      <a:pt x="6431"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7"/>
              <p:cNvSpPr/>
              <p:nvPr/>
            </p:nvSpPr>
            <p:spPr>
              <a:xfrm>
                <a:off x="1559566" y="5380258"/>
                <a:ext cx="49947" cy="69394"/>
              </a:xfrm>
              <a:custGeom>
                <a:rect b="b" l="l" r="r" t="t"/>
                <a:pathLst>
                  <a:path extrusionOk="0" h="3290" w="2368">
                    <a:moveTo>
                      <a:pt x="2367" y="0"/>
                    </a:moveTo>
                    <a:lnTo>
                      <a:pt x="2116" y="93"/>
                    </a:lnTo>
                    <a:lnTo>
                      <a:pt x="1874" y="196"/>
                    </a:lnTo>
                    <a:lnTo>
                      <a:pt x="1641" y="326"/>
                    </a:lnTo>
                    <a:lnTo>
                      <a:pt x="1417" y="466"/>
                    </a:lnTo>
                    <a:lnTo>
                      <a:pt x="1212" y="624"/>
                    </a:lnTo>
                    <a:lnTo>
                      <a:pt x="1016" y="801"/>
                    </a:lnTo>
                    <a:lnTo>
                      <a:pt x="839" y="997"/>
                    </a:lnTo>
                    <a:lnTo>
                      <a:pt x="671" y="1193"/>
                    </a:lnTo>
                    <a:lnTo>
                      <a:pt x="522" y="1417"/>
                    </a:lnTo>
                    <a:lnTo>
                      <a:pt x="382" y="1640"/>
                    </a:lnTo>
                    <a:lnTo>
                      <a:pt x="271" y="1883"/>
                    </a:lnTo>
                    <a:lnTo>
                      <a:pt x="177" y="2134"/>
                    </a:lnTo>
                    <a:lnTo>
                      <a:pt x="103" y="2386"/>
                    </a:lnTo>
                    <a:lnTo>
                      <a:pt x="66" y="2526"/>
                    </a:lnTo>
                    <a:lnTo>
                      <a:pt x="47" y="2656"/>
                    </a:lnTo>
                    <a:lnTo>
                      <a:pt x="19" y="2796"/>
                    </a:lnTo>
                    <a:lnTo>
                      <a:pt x="10" y="2926"/>
                    </a:lnTo>
                    <a:lnTo>
                      <a:pt x="0" y="3066"/>
                    </a:lnTo>
                    <a:lnTo>
                      <a:pt x="0" y="3215"/>
                    </a:lnTo>
                    <a:lnTo>
                      <a:pt x="0" y="3290"/>
                    </a:lnTo>
                    <a:lnTo>
                      <a:pt x="2367" y="3290"/>
                    </a:lnTo>
                    <a:lnTo>
                      <a:pt x="236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7"/>
              <p:cNvSpPr/>
              <p:nvPr/>
            </p:nvSpPr>
            <p:spPr>
              <a:xfrm>
                <a:off x="1637207" y="5348008"/>
                <a:ext cx="85129" cy="58806"/>
              </a:xfrm>
              <a:custGeom>
                <a:rect b="b" l="l" r="r" t="t"/>
                <a:pathLst>
                  <a:path extrusionOk="0" h="2788" w="4036">
                    <a:moveTo>
                      <a:pt x="1" y="1"/>
                    </a:moveTo>
                    <a:lnTo>
                      <a:pt x="1" y="2787"/>
                    </a:lnTo>
                    <a:lnTo>
                      <a:pt x="4036" y="2787"/>
                    </a:lnTo>
                    <a:lnTo>
                      <a:pt x="403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7"/>
              <p:cNvSpPr/>
              <p:nvPr/>
            </p:nvSpPr>
            <p:spPr>
              <a:xfrm>
                <a:off x="1551698" y="5443156"/>
                <a:ext cx="179877" cy="15355"/>
              </a:xfrm>
              <a:custGeom>
                <a:rect b="b" l="l" r="r" t="t"/>
                <a:pathLst>
                  <a:path extrusionOk="0" h="728" w="8528">
                    <a:moveTo>
                      <a:pt x="345" y="0"/>
                    </a:moveTo>
                    <a:lnTo>
                      <a:pt x="280" y="10"/>
                    </a:lnTo>
                    <a:lnTo>
                      <a:pt x="215" y="28"/>
                    </a:lnTo>
                    <a:lnTo>
                      <a:pt x="159" y="56"/>
                    </a:lnTo>
                    <a:lnTo>
                      <a:pt x="103" y="103"/>
                    </a:lnTo>
                    <a:lnTo>
                      <a:pt x="57" y="149"/>
                    </a:lnTo>
                    <a:lnTo>
                      <a:pt x="29" y="205"/>
                    </a:lnTo>
                    <a:lnTo>
                      <a:pt x="10" y="270"/>
                    </a:lnTo>
                    <a:lnTo>
                      <a:pt x="1" y="345"/>
                    </a:lnTo>
                    <a:lnTo>
                      <a:pt x="1" y="373"/>
                    </a:lnTo>
                    <a:lnTo>
                      <a:pt x="10" y="448"/>
                    </a:lnTo>
                    <a:lnTo>
                      <a:pt x="29" y="513"/>
                    </a:lnTo>
                    <a:lnTo>
                      <a:pt x="57" y="569"/>
                    </a:lnTo>
                    <a:lnTo>
                      <a:pt x="103" y="625"/>
                    </a:lnTo>
                    <a:lnTo>
                      <a:pt x="159" y="662"/>
                    </a:lnTo>
                    <a:lnTo>
                      <a:pt x="215" y="699"/>
                    </a:lnTo>
                    <a:lnTo>
                      <a:pt x="280" y="718"/>
                    </a:lnTo>
                    <a:lnTo>
                      <a:pt x="345" y="727"/>
                    </a:lnTo>
                    <a:lnTo>
                      <a:pt x="8183" y="727"/>
                    </a:lnTo>
                    <a:lnTo>
                      <a:pt x="8258" y="718"/>
                    </a:lnTo>
                    <a:lnTo>
                      <a:pt x="8323" y="699"/>
                    </a:lnTo>
                    <a:lnTo>
                      <a:pt x="8379" y="662"/>
                    </a:lnTo>
                    <a:lnTo>
                      <a:pt x="8425" y="625"/>
                    </a:lnTo>
                    <a:lnTo>
                      <a:pt x="8472" y="569"/>
                    </a:lnTo>
                    <a:lnTo>
                      <a:pt x="8500" y="513"/>
                    </a:lnTo>
                    <a:lnTo>
                      <a:pt x="8528" y="448"/>
                    </a:lnTo>
                    <a:lnTo>
                      <a:pt x="8528" y="373"/>
                    </a:lnTo>
                    <a:lnTo>
                      <a:pt x="8528" y="345"/>
                    </a:lnTo>
                    <a:lnTo>
                      <a:pt x="8528" y="270"/>
                    </a:lnTo>
                    <a:lnTo>
                      <a:pt x="8500" y="205"/>
                    </a:lnTo>
                    <a:lnTo>
                      <a:pt x="8472" y="149"/>
                    </a:lnTo>
                    <a:lnTo>
                      <a:pt x="8425" y="103"/>
                    </a:lnTo>
                    <a:lnTo>
                      <a:pt x="8379" y="56"/>
                    </a:lnTo>
                    <a:lnTo>
                      <a:pt x="8323" y="28"/>
                    </a:lnTo>
                    <a:lnTo>
                      <a:pt x="8258" y="10"/>
                    </a:lnTo>
                    <a:lnTo>
                      <a:pt x="818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7"/>
              <p:cNvSpPr/>
              <p:nvPr/>
            </p:nvSpPr>
            <p:spPr>
              <a:xfrm>
                <a:off x="1679666" y="5379077"/>
                <a:ext cx="25374" cy="34402"/>
              </a:xfrm>
              <a:custGeom>
                <a:rect b="b" l="l" r="r" t="t"/>
                <a:pathLst>
                  <a:path extrusionOk="0" h="1631" w="1203">
                    <a:moveTo>
                      <a:pt x="606" y="0"/>
                    </a:moveTo>
                    <a:lnTo>
                      <a:pt x="541" y="9"/>
                    </a:lnTo>
                    <a:lnTo>
                      <a:pt x="485" y="19"/>
                    </a:lnTo>
                    <a:lnTo>
                      <a:pt x="429" y="37"/>
                    </a:lnTo>
                    <a:lnTo>
                      <a:pt x="373" y="65"/>
                    </a:lnTo>
                    <a:lnTo>
                      <a:pt x="317" y="103"/>
                    </a:lnTo>
                    <a:lnTo>
                      <a:pt x="271" y="140"/>
                    </a:lnTo>
                    <a:lnTo>
                      <a:pt x="224" y="187"/>
                    </a:lnTo>
                    <a:lnTo>
                      <a:pt x="178" y="242"/>
                    </a:lnTo>
                    <a:lnTo>
                      <a:pt x="140" y="298"/>
                    </a:lnTo>
                    <a:lnTo>
                      <a:pt x="103" y="364"/>
                    </a:lnTo>
                    <a:lnTo>
                      <a:pt x="75" y="429"/>
                    </a:lnTo>
                    <a:lnTo>
                      <a:pt x="47" y="494"/>
                    </a:lnTo>
                    <a:lnTo>
                      <a:pt x="28" y="569"/>
                    </a:lnTo>
                    <a:lnTo>
                      <a:pt x="19" y="652"/>
                    </a:lnTo>
                    <a:lnTo>
                      <a:pt x="10" y="727"/>
                    </a:lnTo>
                    <a:lnTo>
                      <a:pt x="1" y="811"/>
                    </a:lnTo>
                    <a:lnTo>
                      <a:pt x="10" y="895"/>
                    </a:lnTo>
                    <a:lnTo>
                      <a:pt x="19" y="979"/>
                    </a:lnTo>
                    <a:lnTo>
                      <a:pt x="28" y="1053"/>
                    </a:lnTo>
                    <a:lnTo>
                      <a:pt x="47" y="1128"/>
                    </a:lnTo>
                    <a:lnTo>
                      <a:pt x="75" y="1202"/>
                    </a:lnTo>
                    <a:lnTo>
                      <a:pt x="103" y="1268"/>
                    </a:lnTo>
                    <a:lnTo>
                      <a:pt x="140" y="1333"/>
                    </a:lnTo>
                    <a:lnTo>
                      <a:pt x="178" y="1389"/>
                    </a:lnTo>
                    <a:lnTo>
                      <a:pt x="224" y="1445"/>
                    </a:lnTo>
                    <a:lnTo>
                      <a:pt x="271" y="1491"/>
                    </a:lnTo>
                    <a:lnTo>
                      <a:pt x="317" y="1528"/>
                    </a:lnTo>
                    <a:lnTo>
                      <a:pt x="373" y="1566"/>
                    </a:lnTo>
                    <a:lnTo>
                      <a:pt x="429" y="1594"/>
                    </a:lnTo>
                    <a:lnTo>
                      <a:pt x="485" y="1612"/>
                    </a:lnTo>
                    <a:lnTo>
                      <a:pt x="541" y="1622"/>
                    </a:lnTo>
                    <a:lnTo>
                      <a:pt x="606" y="1631"/>
                    </a:lnTo>
                    <a:lnTo>
                      <a:pt x="671" y="1622"/>
                    </a:lnTo>
                    <a:lnTo>
                      <a:pt x="727" y="1612"/>
                    </a:lnTo>
                    <a:lnTo>
                      <a:pt x="783" y="1594"/>
                    </a:lnTo>
                    <a:lnTo>
                      <a:pt x="839" y="1566"/>
                    </a:lnTo>
                    <a:lnTo>
                      <a:pt x="895" y="1528"/>
                    </a:lnTo>
                    <a:lnTo>
                      <a:pt x="942" y="1491"/>
                    </a:lnTo>
                    <a:lnTo>
                      <a:pt x="988" y="1445"/>
                    </a:lnTo>
                    <a:lnTo>
                      <a:pt x="1035" y="1389"/>
                    </a:lnTo>
                    <a:lnTo>
                      <a:pt x="1072" y="1333"/>
                    </a:lnTo>
                    <a:lnTo>
                      <a:pt x="1100" y="1268"/>
                    </a:lnTo>
                    <a:lnTo>
                      <a:pt x="1137" y="1202"/>
                    </a:lnTo>
                    <a:lnTo>
                      <a:pt x="1156" y="1128"/>
                    </a:lnTo>
                    <a:lnTo>
                      <a:pt x="1184" y="1053"/>
                    </a:lnTo>
                    <a:lnTo>
                      <a:pt x="1193" y="979"/>
                    </a:lnTo>
                    <a:lnTo>
                      <a:pt x="1203" y="895"/>
                    </a:lnTo>
                    <a:lnTo>
                      <a:pt x="1203" y="811"/>
                    </a:lnTo>
                    <a:lnTo>
                      <a:pt x="1203" y="727"/>
                    </a:lnTo>
                    <a:lnTo>
                      <a:pt x="1193" y="652"/>
                    </a:lnTo>
                    <a:lnTo>
                      <a:pt x="1184" y="569"/>
                    </a:lnTo>
                    <a:lnTo>
                      <a:pt x="1156" y="494"/>
                    </a:lnTo>
                    <a:lnTo>
                      <a:pt x="1137" y="429"/>
                    </a:lnTo>
                    <a:lnTo>
                      <a:pt x="1100" y="364"/>
                    </a:lnTo>
                    <a:lnTo>
                      <a:pt x="1072" y="298"/>
                    </a:lnTo>
                    <a:lnTo>
                      <a:pt x="1035" y="242"/>
                    </a:lnTo>
                    <a:lnTo>
                      <a:pt x="988" y="187"/>
                    </a:lnTo>
                    <a:lnTo>
                      <a:pt x="942" y="140"/>
                    </a:lnTo>
                    <a:lnTo>
                      <a:pt x="895" y="103"/>
                    </a:lnTo>
                    <a:lnTo>
                      <a:pt x="839" y="65"/>
                    </a:lnTo>
                    <a:lnTo>
                      <a:pt x="783" y="37"/>
                    </a:lnTo>
                    <a:lnTo>
                      <a:pt x="727" y="19"/>
                    </a:lnTo>
                    <a:lnTo>
                      <a:pt x="671" y="9"/>
                    </a:lnTo>
                    <a:lnTo>
                      <a:pt x="60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7"/>
              <p:cNvSpPr/>
              <p:nvPr/>
            </p:nvSpPr>
            <p:spPr>
              <a:xfrm>
                <a:off x="1780510" y="5378676"/>
                <a:ext cx="166125" cy="72558"/>
              </a:xfrm>
              <a:custGeom>
                <a:rect b="b" l="l" r="r" t="t"/>
                <a:pathLst>
                  <a:path extrusionOk="0" h="3440" w="7876">
                    <a:moveTo>
                      <a:pt x="1436" y="0"/>
                    </a:moveTo>
                    <a:lnTo>
                      <a:pt x="1296" y="10"/>
                    </a:lnTo>
                    <a:lnTo>
                      <a:pt x="1147" y="28"/>
                    </a:lnTo>
                    <a:lnTo>
                      <a:pt x="1007" y="66"/>
                    </a:lnTo>
                    <a:lnTo>
                      <a:pt x="876" y="112"/>
                    </a:lnTo>
                    <a:lnTo>
                      <a:pt x="755" y="178"/>
                    </a:lnTo>
                    <a:lnTo>
                      <a:pt x="634" y="252"/>
                    </a:lnTo>
                    <a:lnTo>
                      <a:pt x="522" y="327"/>
                    </a:lnTo>
                    <a:lnTo>
                      <a:pt x="420" y="420"/>
                    </a:lnTo>
                    <a:lnTo>
                      <a:pt x="327" y="522"/>
                    </a:lnTo>
                    <a:lnTo>
                      <a:pt x="243" y="634"/>
                    </a:lnTo>
                    <a:lnTo>
                      <a:pt x="168" y="755"/>
                    </a:lnTo>
                    <a:lnTo>
                      <a:pt x="112" y="886"/>
                    </a:lnTo>
                    <a:lnTo>
                      <a:pt x="66" y="1016"/>
                    </a:lnTo>
                    <a:lnTo>
                      <a:pt x="28" y="1156"/>
                    </a:lnTo>
                    <a:lnTo>
                      <a:pt x="10" y="1296"/>
                    </a:lnTo>
                    <a:lnTo>
                      <a:pt x="0" y="1445"/>
                    </a:lnTo>
                    <a:lnTo>
                      <a:pt x="0" y="3439"/>
                    </a:lnTo>
                    <a:lnTo>
                      <a:pt x="7875" y="3439"/>
                    </a:lnTo>
                    <a:lnTo>
                      <a:pt x="7866" y="3262"/>
                    </a:lnTo>
                    <a:lnTo>
                      <a:pt x="7857" y="3085"/>
                    </a:lnTo>
                    <a:lnTo>
                      <a:pt x="7838" y="2917"/>
                    </a:lnTo>
                    <a:lnTo>
                      <a:pt x="7801" y="2740"/>
                    </a:lnTo>
                    <a:lnTo>
                      <a:pt x="7763" y="2582"/>
                    </a:lnTo>
                    <a:lnTo>
                      <a:pt x="7717" y="2414"/>
                    </a:lnTo>
                    <a:lnTo>
                      <a:pt x="7670" y="2256"/>
                    </a:lnTo>
                    <a:lnTo>
                      <a:pt x="7605" y="2097"/>
                    </a:lnTo>
                    <a:lnTo>
                      <a:pt x="7540" y="1948"/>
                    </a:lnTo>
                    <a:lnTo>
                      <a:pt x="7456" y="1799"/>
                    </a:lnTo>
                    <a:lnTo>
                      <a:pt x="7381" y="1659"/>
                    </a:lnTo>
                    <a:lnTo>
                      <a:pt x="7288" y="1520"/>
                    </a:lnTo>
                    <a:lnTo>
                      <a:pt x="7195" y="1380"/>
                    </a:lnTo>
                    <a:lnTo>
                      <a:pt x="7092" y="1249"/>
                    </a:lnTo>
                    <a:lnTo>
                      <a:pt x="6981" y="1128"/>
                    </a:lnTo>
                    <a:lnTo>
                      <a:pt x="6869" y="1007"/>
                    </a:lnTo>
                    <a:lnTo>
                      <a:pt x="6748" y="895"/>
                    </a:lnTo>
                    <a:lnTo>
                      <a:pt x="6626" y="783"/>
                    </a:lnTo>
                    <a:lnTo>
                      <a:pt x="6496" y="681"/>
                    </a:lnTo>
                    <a:lnTo>
                      <a:pt x="6356" y="588"/>
                    </a:lnTo>
                    <a:lnTo>
                      <a:pt x="6216" y="504"/>
                    </a:lnTo>
                    <a:lnTo>
                      <a:pt x="6077" y="420"/>
                    </a:lnTo>
                    <a:lnTo>
                      <a:pt x="5927" y="336"/>
                    </a:lnTo>
                    <a:lnTo>
                      <a:pt x="5778" y="271"/>
                    </a:lnTo>
                    <a:lnTo>
                      <a:pt x="5620" y="215"/>
                    </a:lnTo>
                    <a:lnTo>
                      <a:pt x="5461" y="159"/>
                    </a:lnTo>
                    <a:lnTo>
                      <a:pt x="5294" y="112"/>
                    </a:lnTo>
                    <a:lnTo>
                      <a:pt x="5135" y="75"/>
                    </a:lnTo>
                    <a:lnTo>
                      <a:pt x="4958" y="38"/>
                    </a:lnTo>
                    <a:lnTo>
                      <a:pt x="4790" y="19"/>
                    </a:lnTo>
                    <a:lnTo>
                      <a:pt x="4613" y="10"/>
                    </a:lnTo>
                    <a:lnTo>
                      <a:pt x="443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7"/>
              <p:cNvSpPr/>
              <p:nvPr/>
            </p:nvSpPr>
            <p:spPr>
              <a:xfrm>
                <a:off x="1896476" y="5380258"/>
                <a:ext cx="50158" cy="69394"/>
              </a:xfrm>
              <a:custGeom>
                <a:rect b="b" l="l" r="r" t="t"/>
                <a:pathLst>
                  <a:path extrusionOk="0" h="3290" w="2378">
                    <a:moveTo>
                      <a:pt x="1" y="0"/>
                    </a:moveTo>
                    <a:lnTo>
                      <a:pt x="1" y="3290"/>
                    </a:lnTo>
                    <a:lnTo>
                      <a:pt x="2377" y="3290"/>
                    </a:lnTo>
                    <a:lnTo>
                      <a:pt x="2377" y="3215"/>
                    </a:lnTo>
                    <a:lnTo>
                      <a:pt x="2377" y="3066"/>
                    </a:lnTo>
                    <a:lnTo>
                      <a:pt x="2368" y="2926"/>
                    </a:lnTo>
                    <a:lnTo>
                      <a:pt x="2349" y="2796"/>
                    </a:lnTo>
                    <a:lnTo>
                      <a:pt x="2331" y="2656"/>
                    </a:lnTo>
                    <a:lnTo>
                      <a:pt x="2303" y="2526"/>
                    </a:lnTo>
                    <a:lnTo>
                      <a:pt x="2275" y="2386"/>
                    </a:lnTo>
                    <a:lnTo>
                      <a:pt x="2200" y="2134"/>
                    </a:lnTo>
                    <a:lnTo>
                      <a:pt x="2107" y="1883"/>
                    </a:lnTo>
                    <a:lnTo>
                      <a:pt x="1986" y="1640"/>
                    </a:lnTo>
                    <a:lnTo>
                      <a:pt x="1855" y="1417"/>
                    </a:lnTo>
                    <a:lnTo>
                      <a:pt x="1706" y="1193"/>
                    </a:lnTo>
                    <a:lnTo>
                      <a:pt x="1538" y="997"/>
                    </a:lnTo>
                    <a:lnTo>
                      <a:pt x="1361" y="801"/>
                    </a:lnTo>
                    <a:lnTo>
                      <a:pt x="1166" y="624"/>
                    </a:lnTo>
                    <a:lnTo>
                      <a:pt x="951" y="466"/>
                    </a:lnTo>
                    <a:lnTo>
                      <a:pt x="737" y="326"/>
                    </a:lnTo>
                    <a:lnTo>
                      <a:pt x="504" y="196"/>
                    </a:lnTo>
                    <a:lnTo>
                      <a:pt x="252" y="93"/>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7"/>
              <p:cNvSpPr/>
              <p:nvPr/>
            </p:nvSpPr>
            <p:spPr>
              <a:xfrm>
                <a:off x="1783842" y="5348008"/>
                <a:ext cx="85150" cy="58806"/>
              </a:xfrm>
              <a:custGeom>
                <a:rect b="b" l="l" r="r" t="t"/>
                <a:pathLst>
                  <a:path extrusionOk="0" h="2788" w="4037">
                    <a:moveTo>
                      <a:pt x="1" y="1"/>
                    </a:moveTo>
                    <a:lnTo>
                      <a:pt x="1" y="2787"/>
                    </a:lnTo>
                    <a:lnTo>
                      <a:pt x="4036" y="2787"/>
                    </a:lnTo>
                    <a:lnTo>
                      <a:pt x="403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7"/>
              <p:cNvSpPr/>
              <p:nvPr/>
            </p:nvSpPr>
            <p:spPr>
              <a:xfrm>
                <a:off x="1774414" y="5443156"/>
                <a:ext cx="180067" cy="15355"/>
              </a:xfrm>
              <a:custGeom>
                <a:rect b="b" l="l" r="r" t="t"/>
                <a:pathLst>
                  <a:path extrusionOk="0" h="728" w="8537">
                    <a:moveTo>
                      <a:pt x="345" y="0"/>
                    </a:moveTo>
                    <a:lnTo>
                      <a:pt x="280" y="10"/>
                    </a:lnTo>
                    <a:lnTo>
                      <a:pt x="215" y="28"/>
                    </a:lnTo>
                    <a:lnTo>
                      <a:pt x="159" y="56"/>
                    </a:lnTo>
                    <a:lnTo>
                      <a:pt x="103" y="103"/>
                    </a:lnTo>
                    <a:lnTo>
                      <a:pt x="66" y="149"/>
                    </a:lnTo>
                    <a:lnTo>
                      <a:pt x="28" y="205"/>
                    </a:lnTo>
                    <a:lnTo>
                      <a:pt x="10" y="270"/>
                    </a:lnTo>
                    <a:lnTo>
                      <a:pt x="0" y="345"/>
                    </a:lnTo>
                    <a:lnTo>
                      <a:pt x="0" y="373"/>
                    </a:lnTo>
                    <a:lnTo>
                      <a:pt x="10" y="448"/>
                    </a:lnTo>
                    <a:lnTo>
                      <a:pt x="28" y="513"/>
                    </a:lnTo>
                    <a:lnTo>
                      <a:pt x="66" y="569"/>
                    </a:lnTo>
                    <a:lnTo>
                      <a:pt x="103" y="625"/>
                    </a:lnTo>
                    <a:lnTo>
                      <a:pt x="159" y="662"/>
                    </a:lnTo>
                    <a:lnTo>
                      <a:pt x="215" y="699"/>
                    </a:lnTo>
                    <a:lnTo>
                      <a:pt x="280" y="718"/>
                    </a:lnTo>
                    <a:lnTo>
                      <a:pt x="345" y="727"/>
                    </a:lnTo>
                    <a:lnTo>
                      <a:pt x="8183" y="727"/>
                    </a:lnTo>
                    <a:lnTo>
                      <a:pt x="8257" y="718"/>
                    </a:lnTo>
                    <a:lnTo>
                      <a:pt x="8323" y="699"/>
                    </a:lnTo>
                    <a:lnTo>
                      <a:pt x="8379" y="662"/>
                    </a:lnTo>
                    <a:lnTo>
                      <a:pt x="8434" y="625"/>
                    </a:lnTo>
                    <a:lnTo>
                      <a:pt x="8472" y="569"/>
                    </a:lnTo>
                    <a:lnTo>
                      <a:pt x="8509" y="513"/>
                    </a:lnTo>
                    <a:lnTo>
                      <a:pt x="8528" y="448"/>
                    </a:lnTo>
                    <a:lnTo>
                      <a:pt x="8537" y="373"/>
                    </a:lnTo>
                    <a:lnTo>
                      <a:pt x="8537" y="345"/>
                    </a:lnTo>
                    <a:lnTo>
                      <a:pt x="8528" y="270"/>
                    </a:lnTo>
                    <a:lnTo>
                      <a:pt x="8509" y="205"/>
                    </a:lnTo>
                    <a:lnTo>
                      <a:pt x="8472" y="149"/>
                    </a:lnTo>
                    <a:lnTo>
                      <a:pt x="8434" y="103"/>
                    </a:lnTo>
                    <a:lnTo>
                      <a:pt x="8379" y="56"/>
                    </a:lnTo>
                    <a:lnTo>
                      <a:pt x="8323" y="28"/>
                    </a:lnTo>
                    <a:lnTo>
                      <a:pt x="8257" y="10"/>
                    </a:lnTo>
                    <a:lnTo>
                      <a:pt x="818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7"/>
              <p:cNvSpPr/>
              <p:nvPr/>
            </p:nvSpPr>
            <p:spPr>
              <a:xfrm>
                <a:off x="1800948" y="5379077"/>
                <a:ext cx="25374" cy="34402"/>
              </a:xfrm>
              <a:custGeom>
                <a:rect b="b" l="l" r="r" t="t"/>
                <a:pathLst>
                  <a:path extrusionOk="0" h="1631" w="1203">
                    <a:moveTo>
                      <a:pt x="606" y="0"/>
                    </a:moveTo>
                    <a:lnTo>
                      <a:pt x="541" y="9"/>
                    </a:lnTo>
                    <a:lnTo>
                      <a:pt x="485" y="19"/>
                    </a:lnTo>
                    <a:lnTo>
                      <a:pt x="429" y="37"/>
                    </a:lnTo>
                    <a:lnTo>
                      <a:pt x="373" y="65"/>
                    </a:lnTo>
                    <a:lnTo>
                      <a:pt x="317" y="103"/>
                    </a:lnTo>
                    <a:lnTo>
                      <a:pt x="271" y="140"/>
                    </a:lnTo>
                    <a:lnTo>
                      <a:pt x="224" y="187"/>
                    </a:lnTo>
                    <a:lnTo>
                      <a:pt x="178" y="242"/>
                    </a:lnTo>
                    <a:lnTo>
                      <a:pt x="140" y="298"/>
                    </a:lnTo>
                    <a:lnTo>
                      <a:pt x="103" y="364"/>
                    </a:lnTo>
                    <a:lnTo>
                      <a:pt x="75" y="429"/>
                    </a:lnTo>
                    <a:lnTo>
                      <a:pt x="47" y="494"/>
                    </a:lnTo>
                    <a:lnTo>
                      <a:pt x="29" y="569"/>
                    </a:lnTo>
                    <a:lnTo>
                      <a:pt x="10" y="652"/>
                    </a:lnTo>
                    <a:lnTo>
                      <a:pt x="10" y="727"/>
                    </a:lnTo>
                    <a:lnTo>
                      <a:pt x="1" y="811"/>
                    </a:lnTo>
                    <a:lnTo>
                      <a:pt x="10" y="895"/>
                    </a:lnTo>
                    <a:lnTo>
                      <a:pt x="10" y="979"/>
                    </a:lnTo>
                    <a:lnTo>
                      <a:pt x="29" y="1053"/>
                    </a:lnTo>
                    <a:lnTo>
                      <a:pt x="47" y="1128"/>
                    </a:lnTo>
                    <a:lnTo>
                      <a:pt x="75" y="1202"/>
                    </a:lnTo>
                    <a:lnTo>
                      <a:pt x="103" y="1268"/>
                    </a:lnTo>
                    <a:lnTo>
                      <a:pt x="140" y="1333"/>
                    </a:lnTo>
                    <a:lnTo>
                      <a:pt x="178" y="1389"/>
                    </a:lnTo>
                    <a:lnTo>
                      <a:pt x="224" y="1445"/>
                    </a:lnTo>
                    <a:lnTo>
                      <a:pt x="271" y="1491"/>
                    </a:lnTo>
                    <a:lnTo>
                      <a:pt x="317" y="1528"/>
                    </a:lnTo>
                    <a:lnTo>
                      <a:pt x="373" y="1566"/>
                    </a:lnTo>
                    <a:lnTo>
                      <a:pt x="429" y="1594"/>
                    </a:lnTo>
                    <a:lnTo>
                      <a:pt x="485" y="1612"/>
                    </a:lnTo>
                    <a:lnTo>
                      <a:pt x="541" y="1622"/>
                    </a:lnTo>
                    <a:lnTo>
                      <a:pt x="606" y="1631"/>
                    </a:lnTo>
                    <a:lnTo>
                      <a:pt x="662" y="1622"/>
                    </a:lnTo>
                    <a:lnTo>
                      <a:pt x="727" y="1612"/>
                    </a:lnTo>
                    <a:lnTo>
                      <a:pt x="783" y="1594"/>
                    </a:lnTo>
                    <a:lnTo>
                      <a:pt x="839" y="1566"/>
                    </a:lnTo>
                    <a:lnTo>
                      <a:pt x="895" y="1528"/>
                    </a:lnTo>
                    <a:lnTo>
                      <a:pt x="942" y="1491"/>
                    </a:lnTo>
                    <a:lnTo>
                      <a:pt x="988" y="1445"/>
                    </a:lnTo>
                    <a:lnTo>
                      <a:pt x="1026" y="1389"/>
                    </a:lnTo>
                    <a:lnTo>
                      <a:pt x="1072" y="1333"/>
                    </a:lnTo>
                    <a:lnTo>
                      <a:pt x="1100" y="1268"/>
                    </a:lnTo>
                    <a:lnTo>
                      <a:pt x="1138" y="1202"/>
                    </a:lnTo>
                    <a:lnTo>
                      <a:pt x="1156" y="1128"/>
                    </a:lnTo>
                    <a:lnTo>
                      <a:pt x="1175" y="1053"/>
                    </a:lnTo>
                    <a:lnTo>
                      <a:pt x="1193" y="979"/>
                    </a:lnTo>
                    <a:lnTo>
                      <a:pt x="1203" y="895"/>
                    </a:lnTo>
                    <a:lnTo>
                      <a:pt x="1203" y="811"/>
                    </a:lnTo>
                    <a:lnTo>
                      <a:pt x="1203" y="727"/>
                    </a:lnTo>
                    <a:lnTo>
                      <a:pt x="1193" y="652"/>
                    </a:lnTo>
                    <a:lnTo>
                      <a:pt x="1175" y="569"/>
                    </a:lnTo>
                    <a:lnTo>
                      <a:pt x="1156" y="494"/>
                    </a:lnTo>
                    <a:lnTo>
                      <a:pt x="1138" y="429"/>
                    </a:lnTo>
                    <a:lnTo>
                      <a:pt x="1100" y="364"/>
                    </a:lnTo>
                    <a:lnTo>
                      <a:pt x="1072" y="298"/>
                    </a:lnTo>
                    <a:lnTo>
                      <a:pt x="1026" y="242"/>
                    </a:lnTo>
                    <a:lnTo>
                      <a:pt x="988" y="187"/>
                    </a:lnTo>
                    <a:lnTo>
                      <a:pt x="942" y="140"/>
                    </a:lnTo>
                    <a:lnTo>
                      <a:pt x="895" y="103"/>
                    </a:lnTo>
                    <a:lnTo>
                      <a:pt x="839" y="65"/>
                    </a:lnTo>
                    <a:lnTo>
                      <a:pt x="783" y="37"/>
                    </a:lnTo>
                    <a:lnTo>
                      <a:pt x="727" y="19"/>
                    </a:lnTo>
                    <a:lnTo>
                      <a:pt x="662" y="9"/>
                    </a:lnTo>
                    <a:lnTo>
                      <a:pt x="60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7"/>
              <p:cNvSpPr/>
              <p:nvPr/>
            </p:nvSpPr>
            <p:spPr>
              <a:xfrm>
                <a:off x="1595149" y="4419432"/>
                <a:ext cx="296645" cy="475130"/>
              </a:xfrm>
              <a:custGeom>
                <a:rect b="b" l="l" r="r" t="t"/>
                <a:pathLst>
                  <a:path extrusionOk="0" h="22526" w="14064">
                    <a:moveTo>
                      <a:pt x="6673" y="0"/>
                    </a:moveTo>
                    <a:lnTo>
                      <a:pt x="6356" y="10"/>
                    </a:lnTo>
                    <a:lnTo>
                      <a:pt x="6039" y="38"/>
                    </a:lnTo>
                    <a:lnTo>
                      <a:pt x="5722" y="84"/>
                    </a:lnTo>
                    <a:lnTo>
                      <a:pt x="5415" y="140"/>
                    </a:lnTo>
                    <a:lnTo>
                      <a:pt x="5117" y="215"/>
                    </a:lnTo>
                    <a:lnTo>
                      <a:pt x="4818" y="299"/>
                    </a:lnTo>
                    <a:lnTo>
                      <a:pt x="4529" y="401"/>
                    </a:lnTo>
                    <a:lnTo>
                      <a:pt x="4240" y="522"/>
                    </a:lnTo>
                    <a:lnTo>
                      <a:pt x="3970" y="653"/>
                    </a:lnTo>
                    <a:lnTo>
                      <a:pt x="3700" y="793"/>
                    </a:lnTo>
                    <a:lnTo>
                      <a:pt x="3439" y="942"/>
                    </a:lnTo>
                    <a:lnTo>
                      <a:pt x="3178" y="1109"/>
                    </a:lnTo>
                    <a:lnTo>
                      <a:pt x="2936" y="1286"/>
                    </a:lnTo>
                    <a:lnTo>
                      <a:pt x="2703" y="1482"/>
                    </a:lnTo>
                    <a:lnTo>
                      <a:pt x="2470" y="1678"/>
                    </a:lnTo>
                    <a:lnTo>
                      <a:pt x="2255" y="1892"/>
                    </a:lnTo>
                    <a:lnTo>
                      <a:pt x="2050" y="2116"/>
                    </a:lnTo>
                    <a:lnTo>
                      <a:pt x="1855" y="2340"/>
                    </a:lnTo>
                    <a:lnTo>
                      <a:pt x="1668" y="2582"/>
                    </a:lnTo>
                    <a:lnTo>
                      <a:pt x="1491" y="2833"/>
                    </a:lnTo>
                    <a:lnTo>
                      <a:pt x="1333" y="3094"/>
                    </a:lnTo>
                    <a:lnTo>
                      <a:pt x="1184" y="3355"/>
                    </a:lnTo>
                    <a:lnTo>
                      <a:pt x="1044" y="3635"/>
                    </a:lnTo>
                    <a:lnTo>
                      <a:pt x="923" y="3914"/>
                    </a:lnTo>
                    <a:lnTo>
                      <a:pt x="811" y="4203"/>
                    </a:lnTo>
                    <a:lnTo>
                      <a:pt x="718" y="4502"/>
                    </a:lnTo>
                    <a:lnTo>
                      <a:pt x="634" y="4800"/>
                    </a:lnTo>
                    <a:lnTo>
                      <a:pt x="569" y="5107"/>
                    </a:lnTo>
                    <a:lnTo>
                      <a:pt x="522" y="5424"/>
                    </a:lnTo>
                    <a:lnTo>
                      <a:pt x="485" y="5741"/>
                    </a:lnTo>
                    <a:lnTo>
                      <a:pt x="457" y="6067"/>
                    </a:lnTo>
                    <a:lnTo>
                      <a:pt x="0" y="20158"/>
                    </a:lnTo>
                    <a:lnTo>
                      <a:pt x="0" y="20242"/>
                    </a:lnTo>
                    <a:lnTo>
                      <a:pt x="10" y="20335"/>
                    </a:lnTo>
                    <a:lnTo>
                      <a:pt x="19" y="20419"/>
                    </a:lnTo>
                    <a:lnTo>
                      <a:pt x="47" y="20512"/>
                    </a:lnTo>
                    <a:lnTo>
                      <a:pt x="65" y="20587"/>
                    </a:lnTo>
                    <a:lnTo>
                      <a:pt x="103" y="20671"/>
                    </a:lnTo>
                    <a:lnTo>
                      <a:pt x="140" y="20754"/>
                    </a:lnTo>
                    <a:lnTo>
                      <a:pt x="187" y="20829"/>
                    </a:lnTo>
                    <a:lnTo>
                      <a:pt x="233" y="20894"/>
                    </a:lnTo>
                    <a:lnTo>
                      <a:pt x="289" y="20959"/>
                    </a:lnTo>
                    <a:lnTo>
                      <a:pt x="345" y="21025"/>
                    </a:lnTo>
                    <a:lnTo>
                      <a:pt x="410" y="21090"/>
                    </a:lnTo>
                    <a:lnTo>
                      <a:pt x="485" y="21137"/>
                    </a:lnTo>
                    <a:lnTo>
                      <a:pt x="559" y="21183"/>
                    </a:lnTo>
                    <a:lnTo>
                      <a:pt x="634" y="21230"/>
                    </a:lnTo>
                    <a:lnTo>
                      <a:pt x="718" y="21267"/>
                    </a:lnTo>
                    <a:lnTo>
                      <a:pt x="1063" y="21397"/>
                    </a:lnTo>
                    <a:lnTo>
                      <a:pt x="1426" y="21528"/>
                    </a:lnTo>
                    <a:lnTo>
                      <a:pt x="1789" y="21658"/>
                    </a:lnTo>
                    <a:lnTo>
                      <a:pt x="2181" y="21770"/>
                    </a:lnTo>
                    <a:lnTo>
                      <a:pt x="2572" y="21891"/>
                    </a:lnTo>
                    <a:lnTo>
                      <a:pt x="2982" y="21994"/>
                    </a:lnTo>
                    <a:lnTo>
                      <a:pt x="3402" y="22096"/>
                    </a:lnTo>
                    <a:lnTo>
                      <a:pt x="3830" y="22190"/>
                    </a:lnTo>
                    <a:lnTo>
                      <a:pt x="4175" y="22255"/>
                    </a:lnTo>
                    <a:lnTo>
                      <a:pt x="4520" y="22311"/>
                    </a:lnTo>
                    <a:lnTo>
                      <a:pt x="4856" y="22357"/>
                    </a:lnTo>
                    <a:lnTo>
                      <a:pt x="5200" y="22404"/>
                    </a:lnTo>
                    <a:lnTo>
                      <a:pt x="5527" y="22441"/>
                    </a:lnTo>
                    <a:lnTo>
                      <a:pt x="5853" y="22469"/>
                    </a:lnTo>
                    <a:lnTo>
                      <a:pt x="6179" y="22488"/>
                    </a:lnTo>
                    <a:lnTo>
                      <a:pt x="6505" y="22506"/>
                    </a:lnTo>
                    <a:lnTo>
                      <a:pt x="6822" y="22525"/>
                    </a:lnTo>
                    <a:lnTo>
                      <a:pt x="7745" y="22525"/>
                    </a:lnTo>
                    <a:lnTo>
                      <a:pt x="8341" y="22497"/>
                    </a:lnTo>
                    <a:lnTo>
                      <a:pt x="8919" y="22460"/>
                    </a:lnTo>
                    <a:lnTo>
                      <a:pt x="9478" y="22395"/>
                    </a:lnTo>
                    <a:lnTo>
                      <a:pt x="10018" y="22329"/>
                    </a:lnTo>
                    <a:lnTo>
                      <a:pt x="10540" y="22246"/>
                    </a:lnTo>
                    <a:lnTo>
                      <a:pt x="11034" y="22152"/>
                    </a:lnTo>
                    <a:lnTo>
                      <a:pt x="11510" y="22050"/>
                    </a:lnTo>
                    <a:lnTo>
                      <a:pt x="11957" y="21938"/>
                    </a:lnTo>
                    <a:lnTo>
                      <a:pt x="12376" y="21826"/>
                    </a:lnTo>
                    <a:lnTo>
                      <a:pt x="12777" y="21714"/>
                    </a:lnTo>
                    <a:lnTo>
                      <a:pt x="12861" y="21686"/>
                    </a:lnTo>
                    <a:lnTo>
                      <a:pt x="12945" y="21649"/>
                    </a:lnTo>
                    <a:lnTo>
                      <a:pt x="13029" y="21612"/>
                    </a:lnTo>
                    <a:lnTo>
                      <a:pt x="13103" y="21556"/>
                    </a:lnTo>
                    <a:lnTo>
                      <a:pt x="13178" y="21509"/>
                    </a:lnTo>
                    <a:lnTo>
                      <a:pt x="13243" y="21444"/>
                    </a:lnTo>
                    <a:lnTo>
                      <a:pt x="13299" y="21388"/>
                    </a:lnTo>
                    <a:lnTo>
                      <a:pt x="13364" y="21314"/>
                    </a:lnTo>
                    <a:lnTo>
                      <a:pt x="13411" y="21248"/>
                    </a:lnTo>
                    <a:lnTo>
                      <a:pt x="13457" y="21174"/>
                    </a:lnTo>
                    <a:lnTo>
                      <a:pt x="13495" y="21090"/>
                    </a:lnTo>
                    <a:lnTo>
                      <a:pt x="13532" y="21006"/>
                    </a:lnTo>
                    <a:lnTo>
                      <a:pt x="13560" y="20922"/>
                    </a:lnTo>
                    <a:lnTo>
                      <a:pt x="13578" y="20838"/>
                    </a:lnTo>
                    <a:lnTo>
                      <a:pt x="13597" y="20745"/>
                    </a:lnTo>
                    <a:lnTo>
                      <a:pt x="13606" y="20652"/>
                    </a:lnTo>
                    <a:lnTo>
                      <a:pt x="14063" y="6580"/>
                    </a:lnTo>
                    <a:lnTo>
                      <a:pt x="14063" y="6254"/>
                    </a:lnTo>
                    <a:lnTo>
                      <a:pt x="14054" y="5937"/>
                    </a:lnTo>
                    <a:lnTo>
                      <a:pt x="14026" y="5620"/>
                    </a:lnTo>
                    <a:lnTo>
                      <a:pt x="13979" y="5303"/>
                    </a:lnTo>
                    <a:lnTo>
                      <a:pt x="13923" y="4996"/>
                    </a:lnTo>
                    <a:lnTo>
                      <a:pt x="13849" y="4697"/>
                    </a:lnTo>
                    <a:lnTo>
                      <a:pt x="13756" y="4399"/>
                    </a:lnTo>
                    <a:lnTo>
                      <a:pt x="13653" y="4110"/>
                    </a:lnTo>
                    <a:lnTo>
                      <a:pt x="13541" y="3821"/>
                    </a:lnTo>
                    <a:lnTo>
                      <a:pt x="13411" y="3542"/>
                    </a:lnTo>
                    <a:lnTo>
                      <a:pt x="13271" y="3271"/>
                    </a:lnTo>
                    <a:lnTo>
                      <a:pt x="13113" y="3011"/>
                    </a:lnTo>
                    <a:lnTo>
                      <a:pt x="12954" y="2759"/>
                    </a:lnTo>
                    <a:lnTo>
                      <a:pt x="12768" y="2517"/>
                    </a:lnTo>
                    <a:lnTo>
                      <a:pt x="12581" y="2274"/>
                    </a:lnTo>
                    <a:lnTo>
                      <a:pt x="12386" y="2051"/>
                    </a:lnTo>
                    <a:lnTo>
                      <a:pt x="12171" y="1836"/>
                    </a:lnTo>
                    <a:lnTo>
                      <a:pt x="11948" y="1631"/>
                    </a:lnTo>
                    <a:lnTo>
                      <a:pt x="11715" y="1436"/>
                    </a:lnTo>
                    <a:lnTo>
                      <a:pt x="11482" y="1249"/>
                    </a:lnTo>
                    <a:lnTo>
                      <a:pt x="11230" y="1072"/>
                    </a:lnTo>
                    <a:lnTo>
                      <a:pt x="10969" y="914"/>
                    </a:lnTo>
                    <a:lnTo>
                      <a:pt x="10699" y="765"/>
                    </a:lnTo>
                    <a:lnTo>
                      <a:pt x="10429" y="625"/>
                    </a:lnTo>
                    <a:lnTo>
                      <a:pt x="10149" y="504"/>
                    </a:lnTo>
                    <a:lnTo>
                      <a:pt x="9860" y="392"/>
                    </a:lnTo>
                    <a:lnTo>
                      <a:pt x="9562" y="299"/>
                    </a:lnTo>
                    <a:lnTo>
                      <a:pt x="9264" y="215"/>
                    </a:lnTo>
                    <a:lnTo>
                      <a:pt x="8947" y="149"/>
                    </a:lnTo>
                    <a:lnTo>
                      <a:pt x="8639" y="94"/>
                    </a:lnTo>
                    <a:lnTo>
                      <a:pt x="8322" y="56"/>
                    </a:lnTo>
                    <a:lnTo>
                      <a:pt x="7996" y="38"/>
                    </a:lnTo>
                    <a:lnTo>
                      <a:pt x="69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7"/>
              <p:cNvSpPr/>
              <p:nvPr/>
            </p:nvSpPr>
            <p:spPr>
              <a:xfrm>
                <a:off x="1677494" y="4402726"/>
                <a:ext cx="147458" cy="99093"/>
              </a:xfrm>
              <a:custGeom>
                <a:rect b="b" l="l" r="r" t="t"/>
                <a:pathLst>
                  <a:path extrusionOk="0" h="4698" w="6991">
                    <a:moveTo>
                      <a:pt x="3403" y="0"/>
                    </a:moveTo>
                    <a:lnTo>
                      <a:pt x="3225" y="10"/>
                    </a:lnTo>
                    <a:lnTo>
                      <a:pt x="3048" y="10"/>
                    </a:lnTo>
                    <a:lnTo>
                      <a:pt x="2881" y="28"/>
                    </a:lnTo>
                    <a:lnTo>
                      <a:pt x="2704" y="47"/>
                    </a:lnTo>
                    <a:lnTo>
                      <a:pt x="2536" y="75"/>
                    </a:lnTo>
                    <a:lnTo>
                      <a:pt x="2377" y="103"/>
                    </a:lnTo>
                    <a:lnTo>
                      <a:pt x="2219" y="140"/>
                    </a:lnTo>
                    <a:lnTo>
                      <a:pt x="2061" y="177"/>
                    </a:lnTo>
                    <a:lnTo>
                      <a:pt x="1902" y="224"/>
                    </a:lnTo>
                    <a:lnTo>
                      <a:pt x="1753" y="280"/>
                    </a:lnTo>
                    <a:lnTo>
                      <a:pt x="1613" y="336"/>
                    </a:lnTo>
                    <a:lnTo>
                      <a:pt x="1473" y="392"/>
                    </a:lnTo>
                    <a:lnTo>
                      <a:pt x="1343" y="457"/>
                    </a:lnTo>
                    <a:lnTo>
                      <a:pt x="1213" y="531"/>
                    </a:lnTo>
                    <a:lnTo>
                      <a:pt x="1082" y="597"/>
                    </a:lnTo>
                    <a:lnTo>
                      <a:pt x="970" y="681"/>
                    </a:lnTo>
                    <a:lnTo>
                      <a:pt x="849" y="755"/>
                    </a:lnTo>
                    <a:lnTo>
                      <a:pt x="747" y="839"/>
                    </a:lnTo>
                    <a:lnTo>
                      <a:pt x="644" y="932"/>
                    </a:lnTo>
                    <a:lnTo>
                      <a:pt x="551" y="1025"/>
                    </a:lnTo>
                    <a:lnTo>
                      <a:pt x="467" y="1119"/>
                    </a:lnTo>
                    <a:lnTo>
                      <a:pt x="383" y="1221"/>
                    </a:lnTo>
                    <a:lnTo>
                      <a:pt x="309" y="1314"/>
                    </a:lnTo>
                    <a:lnTo>
                      <a:pt x="243" y="1426"/>
                    </a:lnTo>
                    <a:lnTo>
                      <a:pt x="187" y="1529"/>
                    </a:lnTo>
                    <a:lnTo>
                      <a:pt x="131" y="1640"/>
                    </a:lnTo>
                    <a:lnTo>
                      <a:pt x="85" y="1752"/>
                    </a:lnTo>
                    <a:lnTo>
                      <a:pt x="57" y="1864"/>
                    </a:lnTo>
                    <a:lnTo>
                      <a:pt x="29" y="1985"/>
                    </a:lnTo>
                    <a:lnTo>
                      <a:pt x="10" y="2097"/>
                    </a:lnTo>
                    <a:lnTo>
                      <a:pt x="1" y="2218"/>
                    </a:lnTo>
                    <a:lnTo>
                      <a:pt x="1" y="2339"/>
                    </a:lnTo>
                    <a:lnTo>
                      <a:pt x="10" y="2461"/>
                    </a:lnTo>
                    <a:lnTo>
                      <a:pt x="29" y="2582"/>
                    </a:lnTo>
                    <a:lnTo>
                      <a:pt x="57" y="2694"/>
                    </a:lnTo>
                    <a:lnTo>
                      <a:pt x="85" y="2815"/>
                    </a:lnTo>
                    <a:lnTo>
                      <a:pt x="131" y="2926"/>
                    </a:lnTo>
                    <a:lnTo>
                      <a:pt x="178" y="3038"/>
                    </a:lnTo>
                    <a:lnTo>
                      <a:pt x="243" y="3141"/>
                    </a:lnTo>
                    <a:lnTo>
                      <a:pt x="309" y="3253"/>
                    </a:lnTo>
                    <a:lnTo>
                      <a:pt x="383" y="3355"/>
                    </a:lnTo>
                    <a:lnTo>
                      <a:pt x="458" y="3458"/>
                    </a:lnTo>
                    <a:lnTo>
                      <a:pt x="551" y="3551"/>
                    </a:lnTo>
                    <a:lnTo>
                      <a:pt x="644" y="3653"/>
                    </a:lnTo>
                    <a:lnTo>
                      <a:pt x="737" y="3747"/>
                    </a:lnTo>
                    <a:lnTo>
                      <a:pt x="849" y="3830"/>
                    </a:lnTo>
                    <a:lnTo>
                      <a:pt x="961" y="3914"/>
                    </a:lnTo>
                    <a:lnTo>
                      <a:pt x="1082" y="3998"/>
                    </a:lnTo>
                    <a:lnTo>
                      <a:pt x="1203" y="4082"/>
                    </a:lnTo>
                    <a:lnTo>
                      <a:pt x="1334" y="4157"/>
                    </a:lnTo>
                    <a:lnTo>
                      <a:pt x="1464" y="4222"/>
                    </a:lnTo>
                    <a:lnTo>
                      <a:pt x="1604" y="4287"/>
                    </a:lnTo>
                    <a:lnTo>
                      <a:pt x="1753" y="4352"/>
                    </a:lnTo>
                    <a:lnTo>
                      <a:pt x="1902" y="4408"/>
                    </a:lnTo>
                    <a:lnTo>
                      <a:pt x="2051" y="4464"/>
                    </a:lnTo>
                    <a:lnTo>
                      <a:pt x="2210" y="4511"/>
                    </a:lnTo>
                    <a:lnTo>
                      <a:pt x="2368" y="4548"/>
                    </a:lnTo>
                    <a:lnTo>
                      <a:pt x="2536" y="4585"/>
                    </a:lnTo>
                    <a:lnTo>
                      <a:pt x="2704" y="4623"/>
                    </a:lnTo>
                    <a:lnTo>
                      <a:pt x="2871" y="4651"/>
                    </a:lnTo>
                    <a:lnTo>
                      <a:pt x="3048" y="4669"/>
                    </a:lnTo>
                    <a:lnTo>
                      <a:pt x="3225" y="4688"/>
                    </a:lnTo>
                    <a:lnTo>
                      <a:pt x="3403" y="4697"/>
                    </a:lnTo>
                    <a:lnTo>
                      <a:pt x="3766" y="4697"/>
                    </a:lnTo>
                    <a:lnTo>
                      <a:pt x="3943" y="4688"/>
                    </a:lnTo>
                    <a:lnTo>
                      <a:pt x="4111" y="4679"/>
                    </a:lnTo>
                    <a:lnTo>
                      <a:pt x="4279" y="4660"/>
                    </a:lnTo>
                    <a:lnTo>
                      <a:pt x="4446" y="4632"/>
                    </a:lnTo>
                    <a:lnTo>
                      <a:pt x="4614" y="4604"/>
                    </a:lnTo>
                    <a:lnTo>
                      <a:pt x="4773" y="4567"/>
                    </a:lnTo>
                    <a:lnTo>
                      <a:pt x="4931" y="4520"/>
                    </a:lnTo>
                    <a:lnTo>
                      <a:pt x="5080" y="4473"/>
                    </a:lnTo>
                    <a:lnTo>
                      <a:pt x="5229" y="4427"/>
                    </a:lnTo>
                    <a:lnTo>
                      <a:pt x="5378" y="4371"/>
                    </a:lnTo>
                    <a:lnTo>
                      <a:pt x="5518" y="4306"/>
                    </a:lnTo>
                    <a:lnTo>
                      <a:pt x="5649" y="4241"/>
                    </a:lnTo>
                    <a:lnTo>
                      <a:pt x="5779" y="4175"/>
                    </a:lnTo>
                    <a:lnTo>
                      <a:pt x="5900" y="4101"/>
                    </a:lnTo>
                    <a:lnTo>
                      <a:pt x="6021" y="4026"/>
                    </a:lnTo>
                    <a:lnTo>
                      <a:pt x="6133" y="3942"/>
                    </a:lnTo>
                    <a:lnTo>
                      <a:pt x="6245" y="3858"/>
                    </a:lnTo>
                    <a:lnTo>
                      <a:pt x="6347" y="3775"/>
                    </a:lnTo>
                    <a:lnTo>
                      <a:pt x="6441" y="3681"/>
                    </a:lnTo>
                    <a:lnTo>
                      <a:pt x="6525" y="3588"/>
                    </a:lnTo>
                    <a:lnTo>
                      <a:pt x="6608" y="3486"/>
                    </a:lnTo>
                    <a:lnTo>
                      <a:pt x="6683" y="3383"/>
                    </a:lnTo>
                    <a:lnTo>
                      <a:pt x="6748" y="3281"/>
                    </a:lnTo>
                    <a:lnTo>
                      <a:pt x="6804" y="3178"/>
                    </a:lnTo>
                    <a:lnTo>
                      <a:pt x="6860" y="3066"/>
                    </a:lnTo>
                    <a:lnTo>
                      <a:pt x="6897" y="2954"/>
                    </a:lnTo>
                    <a:lnTo>
                      <a:pt x="6935" y="2843"/>
                    </a:lnTo>
                    <a:lnTo>
                      <a:pt x="6963" y="2721"/>
                    </a:lnTo>
                    <a:lnTo>
                      <a:pt x="6981" y="2600"/>
                    </a:lnTo>
                    <a:lnTo>
                      <a:pt x="6991" y="2479"/>
                    </a:lnTo>
                    <a:lnTo>
                      <a:pt x="6991" y="2358"/>
                    </a:lnTo>
                    <a:lnTo>
                      <a:pt x="6981" y="2246"/>
                    </a:lnTo>
                    <a:lnTo>
                      <a:pt x="6963" y="2125"/>
                    </a:lnTo>
                    <a:lnTo>
                      <a:pt x="6935" y="2004"/>
                    </a:lnTo>
                    <a:lnTo>
                      <a:pt x="6897" y="1892"/>
                    </a:lnTo>
                    <a:lnTo>
                      <a:pt x="6860" y="1780"/>
                    </a:lnTo>
                    <a:lnTo>
                      <a:pt x="6804" y="1668"/>
                    </a:lnTo>
                    <a:lnTo>
                      <a:pt x="6748" y="1557"/>
                    </a:lnTo>
                    <a:lnTo>
                      <a:pt x="6683" y="1454"/>
                    </a:lnTo>
                    <a:lnTo>
                      <a:pt x="6608" y="1352"/>
                    </a:lnTo>
                    <a:lnTo>
                      <a:pt x="6525" y="1249"/>
                    </a:lnTo>
                    <a:lnTo>
                      <a:pt x="6441" y="1147"/>
                    </a:lnTo>
                    <a:lnTo>
                      <a:pt x="6347" y="1053"/>
                    </a:lnTo>
                    <a:lnTo>
                      <a:pt x="6245" y="960"/>
                    </a:lnTo>
                    <a:lnTo>
                      <a:pt x="6142" y="867"/>
                    </a:lnTo>
                    <a:lnTo>
                      <a:pt x="6031" y="783"/>
                    </a:lnTo>
                    <a:lnTo>
                      <a:pt x="5909" y="699"/>
                    </a:lnTo>
                    <a:lnTo>
                      <a:pt x="5788" y="625"/>
                    </a:lnTo>
                    <a:lnTo>
                      <a:pt x="5658" y="550"/>
                    </a:lnTo>
                    <a:lnTo>
                      <a:pt x="5518" y="476"/>
                    </a:lnTo>
                    <a:lnTo>
                      <a:pt x="5378" y="410"/>
                    </a:lnTo>
                    <a:lnTo>
                      <a:pt x="5238" y="354"/>
                    </a:lnTo>
                    <a:lnTo>
                      <a:pt x="5089" y="298"/>
                    </a:lnTo>
                    <a:lnTo>
                      <a:pt x="4940" y="243"/>
                    </a:lnTo>
                    <a:lnTo>
                      <a:pt x="4782" y="196"/>
                    </a:lnTo>
                    <a:lnTo>
                      <a:pt x="4614" y="149"/>
                    </a:lnTo>
                    <a:lnTo>
                      <a:pt x="4456" y="112"/>
                    </a:lnTo>
                    <a:lnTo>
                      <a:pt x="4288" y="84"/>
                    </a:lnTo>
                    <a:lnTo>
                      <a:pt x="4111" y="56"/>
                    </a:lnTo>
                    <a:lnTo>
                      <a:pt x="3943" y="28"/>
                    </a:lnTo>
                    <a:lnTo>
                      <a:pt x="3766" y="19"/>
                    </a:lnTo>
                    <a:lnTo>
                      <a:pt x="3580" y="10"/>
                    </a:lnTo>
                    <a:lnTo>
                      <a:pt x="3403"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7"/>
              <p:cNvSpPr/>
              <p:nvPr/>
            </p:nvSpPr>
            <p:spPr>
              <a:xfrm>
                <a:off x="1699514" y="4342381"/>
                <a:ext cx="101455" cy="131322"/>
              </a:xfrm>
              <a:custGeom>
                <a:rect b="b" l="l" r="r" t="t"/>
                <a:pathLst>
                  <a:path extrusionOk="0" h="6226" w="4810">
                    <a:moveTo>
                      <a:pt x="625" y="0"/>
                    </a:moveTo>
                    <a:lnTo>
                      <a:pt x="588" y="10"/>
                    </a:lnTo>
                    <a:lnTo>
                      <a:pt x="551" y="28"/>
                    </a:lnTo>
                    <a:lnTo>
                      <a:pt x="513" y="47"/>
                    </a:lnTo>
                    <a:lnTo>
                      <a:pt x="476" y="75"/>
                    </a:lnTo>
                    <a:lnTo>
                      <a:pt x="411" y="159"/>
                    </a:lnTo>
                    <a:lnTo>
                      <a:pt x="346" y="261"/>
                    </a:lnTo>
                    <a:lnTo>
                      <a:pt x="290" y="401"/>
                    </a:lnTo>
                    <a:lnTo>
                      <a:pt x="234" y="578"/>
                    </a:lnTo>
                    <a:lnTo>
                      <a:pt x="187" y="783"/>
                    </a:lnTo>
                    <a:lnTo>
                      <a:pt x="141" y="1035"/>
                    </a:lnTo>
                    <a:lnTo>
                      <a:pt x="103" y="1324"/>
                    </a:lnTo>
                    <a:lnTo>
                      <a:pt x="75" y="1659"/>
                    </a:lnTo>
                    <a:lnTo>
                      <a:pt x="47" y="2041"/>
                    </a:lnTo>
                    <a:lnTo>
                      <a:pt x="29" y="2479"/>
                    </a:lnTo>
                    <a:lnTo>
                      <a:pt x="10" y="2964"/>
                    </a:lnTo>
                    <a:lnTo>
                      <a:pt x="1" y="3495"/>
                    </a:lnTo>
                    <a:lnTo>
                      <a:pt x="1" y="4091"/>
                    </a:lnTo>
                    <a:lnTo>
                      <a:pt x="1" y="4306"/>
                    </a:lnTo>
                    <a:lnTo>
                      <a:pt x="10" y="4501"/>
                    </a:lnTo>
                    <a:lnTo>
                      <a:pt x="29" y="4688"/>
                    </a:lnTo>
                    <a:lnTo>
                      <a:pt x="47" y="4856"/>
                    </a:lnTo>
                    <a:lnTo>
                      <a:pt x="75" y="5014"/>
                    </a:lnTo>
                    <a:lnTo>
                      <a:pt x="103" y="5154"/>
                    </a:lnTo>
                    <a:lnTo>
                      <a:pt x="141" y="5294"/>
                    </a:lnTo>
                    <a:lnTo>
                      <a:pt x="187" y="5415"/>
                    </a:lnTo>
                    <a:lnTo>
                      <a:pt x="234" y="5517"/>
                    </a:lnTo>
                    <a:lnTo>
                      <a:pt x="290" y="5620"/>
                    </a:lnTo>
                    <a:lnTo>
                      <a:pt x="346" y="5713"/>
                    </a:lnTo>
                    <a:lnTo>
                      <a:pt x="411" y="5797"/>
                    </a:lnTo>
                    <a:lnTo>
                      <a:pt x="476" y="5862"/>
                    </a:lnTo>
                    <a:lnTo>
                      <a:pt x="551" y="5927"/>
                    </a:lnTo>
                    <a:lnTo>
                      <a:pt x="625" y="5983"/>
                    </a:lnTo>
                    <a:lnTo>
                      <a:pt x="700" y="6039"/>
                    </a:lnTo>
                    <a:lnTo>
                      <a:pt x="784" y="6076"/>
                    </a:lnTo>
                    <a:lnTo>
                      <a:pt x="877" y="6114"/>
                    </a:lnTo>
                    <a:lnTo>
                      <a:pt x="961" y="6142"/>
                    </a:lnTo>
                    <a:lnTo>
                      <a:pt x="1054" y="6170"/>
                    </a:lnTo>
                    <a:lnTo>
                      <a:pt x="1259" y="6198"/>
                    </a:lnTo>
                    <a:lnTo>
                      <a:pt x="1464" y="6216"/>
                    </a:lnTo>
                    <a:lnTo>
                      <a:pt x="1688" y="6225"/>
                    </a:lnTo>
                    <a:lnTo>
                      <a:pt x="3123" y="6225"/>
                    </a:lnTo>
                    <a:lnTo>
                      <a:pt x="3337" y="6216"/>
                    </a:lnTo>
                    <a:lnTo>
                      <a:pt x="3551" y="6198"/>
                    </a:lnTo>
                    <a:lnTo>
                      <a:pt x="3747" y="6170"/>
                    </a:lnTo>
                    <a:lnTo>
                      <a:pt x="3840" y="6142"/>
                    </a:lnTo>
                    <a:lnTo>
                      <a:pt x="3934" y="6114"/>
                    </a:lnTo>
                    <a:lnTo>
                      <a:pt x="4017" y="6076"/>
                    </a:lnTo>
                    <a:lnTo>
                      <a:pt x="4101" y="6039"/>
                    </a:lnTo>
                    <a:lnTo>
                      <a:pt x="4185" y="5983"/>
                    </a:lnTo>
                    <a:lnTo>
                      <a:pt x="4260" y="5927"/>
                    </a:lnTo>
                    <a:lnTo>
                      <a:pt x="4334" y="5862"/>
                    </a:lnTo>
                    <a:lnTo>
                      <a:pt x="4399" y="5797"/>
                    </a:lnTo>
                    <a:lnTo>
                      <a:pt x="4465" y="5713"/>
                    </a:lnTo>
                    <a:lnTo>
                      <a:pt x="4521" y="5620"/>
                    </a:lnTo>
                    <a:lnTo>
                      <a:pt x="4577" y="5517"/>
                    </a:lnTo>
                    <a:lnTo>
                      <a:pt x="4623" y="5415"/>
                    </a:lnTo>
                    <a:lnTo>
                      <a:pt x="4660" y="5294"/>
                    </a:lnTo>
                    <a:lnTo>
                      <a:pt x="4698" y="5154"/>
                    </a:lnTo>
                    <a:lnTo>
                      <a:pt x="4735" y="5014"/>
                    </a:lnTo>
                    <a:lnTo>
                      <a:pt x="4763" y="4856"/>
                    </a:lnTo>
                    <a:lnTo>
                      <a:pt x="4782" y="4688"/>
                    </a:lnTo>
                    <a:lnTo>
                      <a:pt x="4800" y="4501"/>
                    </a:lnTo>
                    <a:lnTo>
                      <a:pt x="4810" y="4306"/>
                    </a:lnTo>
                    <a:lnTo>
                      <a:pt x="4810" y="4091"/>
                    </a:lnTo>
                    <a:lnTo>
                      <a:pt x="4810" y="3532"/>
                    </a:lnTo>
                    <a:lnTo>
                      <a:pt x="4800" y="3029"/>
                    </a:lnTo>
                    <a:lnTo>
                      <a:pt x="4782" y="2572"/>
                    </a:lnTo>
                    <a:lnTo>
                      <a:pt x="4763" y="2172"/>
                    </a:lnTo>
                    <a:lnTo>
                      <a:pt x="4735" y="1808"/>
                    </a:lnTo>
                    <a:lnTo>
                      <a:pt x="4698" y="1482"/>
                    </a:lnTo>
                    <a:lnTo>
                      <a:pt x="4660" y="1202"/>
                    </a:lnTo>
                    <a:lnTo>
                      <a:pt x="4623" y="969"/>
                    </a:lnTo>
                    <a:lnTo>
                      <a:pt x="4577" y="764"/>
                    </a:lnTo>
                    <a:lnTo>
                      <a:pt x="4521" y="597"/>
                    </a:lnTo>
                    <a:lnTo>
                      <a:pt x="4465" y="457"/>
                    </a:lnTo>
                    <a:lnTo>
                      <a:pt x="4399" y="345"/>
                    </a:lnTo>
                    <a:lnTo>
                      <a:pt x="4334" y="261"/>
                    </a:lnTo>
                    <a:lnTo>
                      <a:pt x="4260" y="205"/>
                    </a:lnTo>
                    <a:lnTo>
                      <a:pt x="4185" y="177"/>
                    </a:lnTo>
                    <a:lnTo>
                      <a:pt x="4101" y="159"/>
                    </a:lnTo>
                    <a:lnTo>
                      <a:pt x="4017" y="168"/>
                    </a:lnTo>
                    <a:lnTo>
                      <a:pt x="3934" y="187"/>
                    </a:lnTo>
                    <a:lnTo>
                      <a:pt x="3840" y="224"/>
                    </a:lnTo>
                    <a:lnTo>
                      <a:pt x="3747" y="261"/>
                    </a:lnTo>
                    <a:lnTo>
                      <a:pt x="3551" y="382"/>
                    </a:lnTo>
                    <a:lnTo>
                      <a:pt x="3337" y="522"/>
                    </a:lnTo>
                    <a:lnTo>
                      <a:pt x="3123" y="662"/>
                    </a:lnTo>
                    <a:lnTo>
                      <a:pt x="3002" y="718"/>
                    </a:lnTo>
                    <a:lnTo>
                      <a:pt x="2890" y="774"/>
                    </a:lnTo>
                    <a:lnTo>
                      <a:pt x="2769" y="830"/>
                    </a:lnTo>
                    <a:lnTo>
                      <a:pt x="2647" y="867"/>
                    </a:lnTo>
                    <a:lnTo>
                      <a:pt x="2526" y="886"/>
                    </a:lnTo>
                    <a:lnTo>
                      <a:pt x="2405" y="895"/>
                    </a:lnTo>
                    <a:lnTo>
                      <a:pt x="2284" y="886"/>
                    </a:lnTo>
                    <a:lnTo>
                      <a:pt x="2154" y="858"/>
                    </a:lnTo>
                    <a:lnTo>
                      <a:pt x="2042" y="820"/>
                    </a:lnTo>
                    <a:lnTo>
                      <a:pt x="1921" y="764"/>
                    </a:lnTo>
                    <a:lnTo>
                      <a:pt x="1799" y="690"/>
                    </a:lnTo>
                    <a:lnTo>
                      <a:pt x="1688" y="625"/>
                    </a:lnTo>
                    <a:lnTo>
                      <a:pt x="1464" y="457"/>
                    </a:lnTo>
                    <a:lnTo>
                      <a:pt x="1259" y="298"/>
                    </a:lnTo>
                    <a:lnTo>
                      <a:pt x="1054" y="149"/>
                    </a:lnTo>
                    <a:lnTo>
                      <a:pt x="961" y="93"/>
                    </a:lnTo>
                    <a:lnTo>
                      <a:pt x="877" y="47"/>
                    </a:lnTo>
                    <a:lnTo>
                      <a:pt x="784" y="10"/>
                    </a:lnTo>
                    <a:lnTo>
                      <a:pt x="700"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7"/>
              <p:cNvSpPr/>
              <p:nvPr/>
            </p:nvSpPr>
            <p:spPr>
              <a:xfrm>
                <a:off x="1699514" y="4342381"/>
                <a:ext cx="100464" cy="80025"/>
              </a:xfrm>
              <a:custGeom>
                <a:rect b="b" l="l" r="r" t="t"/>
                <a:pathLst>
                  <a:path extrusionOk="0" h="3794" w="4763">
                    <a:moveTo>
                      <a:pt x="662" y="0"/>
                    </a:moveTo>
                    <a:lnTo>
                      <a:pt x="588" y="10"/>
                    </a:lnTo>
                    <a:lnTo>
                      <a:pt x="551" y="28"/>
                    </a:lnTo>
                    <a:lnTo>
                      <a:pt x="513" y="47"/>
                    </a:lnTo>
                    <a:lnTo>
                      <a:pt x="448" y="103"/>
                    </a:lnTo>
                    <a:lnTo>
                      <a:pt x="383" y="187"/>
                    </a:lnTo>
                    <a:lnTo>
                      <a:pt x="327" y="298"/>
                    </a:lnTo>
                    <a:lnTo>
                      <a:pt x="271" y="448"/>
                    </a:lnTo>
                    <a:lnTo>
                      <a:pt x="224" y="625"/>
                    </a:lnTo>
                    <a:lnTo>
                      <a:pt x="178" y="830"/>
                    </a:lnTo>
                    <a:lnTo>
                      <a:pt x="141" y="1081"/>
                    </a:lnTo>
                    <a:lnTo>
                      <a:pt x="103" y="1370"/>
                    </a:lnTo>
                    <a:lnTo>
                      <a:pt x="66" y="1706"/>
                    </a:lnTo>
                    <a:lnTo>
                      <a:pt x="47" y="2078"/>
                    </a:lnTo>
                    <a:lnTo>
                      <a:pt x="19" y="2498"/>
                    </a:lnTo>
                    <a:lnTo>
                      <a:pt x="10" y="2973"/>
                    </a:lnTo>
                    <a:lnTo>
                      <a:pt x="1" y="3495"/>
                    </a:lnTo>
                    <a:lnTo>
                      <a:pt x="187" y="3560"/>
                    </a:lnTo>
                    <a:lnTo>
                      <a:pt x="383" y="3625"/>
                    </a:lnTo>
                    <a:lnTo>
                      <a:pt x="569" y="3672"/>
                    </a:lnTo>
                    <a:lnTo>
                      <a:pt x="746" y="3719"/>
                    </a:lnTo>
                    <a:lnTo>
                      <a:pt x="933" y="3747"/>
                    </a:lnTo>
                    <a:lnTo>
                      <a:pt x="1110" y="3775"/>
                    </a:lnTo>
                    <a:lnTo>
                      <a:pt x="1287" y="3784"/>
                    </a:lnTo>
                    <a:lnTo>
                      <a:pt x="1455" y="3793"/>
                    </a:lnTo>
                    <a:lnTo>
                      <a:pt x="1622" y="3793"/>
                    </a:lnTo>
                    <a:lnTo>
                      <a:pt x="1790" y="3784"/>
                    </a:lnTo>
                    <a:lnTo>
                      <a:pt x="1958" y="3765"/>
                    </a:lnTo>
                    <a:lnTo>
                      <a:pt x="2116" y="3737"/>
                    </a:lnTo>
                    <a:lnTo>
                      <a:pt x="2275" y="3709"/>
                    </a:lnTo>
                    <a:lnTo>
                      <a:pt x="2433" y="3672"/>
                    </a:lnTo>
                    <a:lnTo>
                      <a:pt x="2582" y="3625"/>
                    </a:lnTo>
                    <a:lnTo>
                      <a:pt x="2731" y="3579"/>
                    </a:lnTo>
                    <a:lnTo>
                      <a:pt x="2880" y="3523"/>
                    </a:lnTo>
                    <a:lnTo>
                      <a:pt x="3030" y="3458"/>
                    </a:lnTo>
                    <a:lnTo>
                      <a:pt x="3169" y="3392"/>
                    </a:lnTo>
                    <a:lnTo>
                      <a:pt x="3309" y="3318"/>
                    </a:lnTo>
                    <a:lnTo>
                      <a:pt x="3579" y="3159"/>
                    </a:lnTo>
                    <a:lnTo>
                      <a:pt x="3840" y="2982"/>
                    </a:lnTo>
                    <a:lnTo>
                      <a:pt x="4083" y="2796"/>
                    </a:lnTo>
                    <a:lnTo>
                      <a:pt x="4325" y="2591"/>
                    </a:lnTo>
                    <a:lnTo>
                      <a:pt x="4549" y="2377"/>
                    </a:lnTo>
                    <a:lnTo>
                      <a:pt x="4763" y="2153"/>
                    </a:lnTo>
                    <a:lnTo>
                      <a:pt x="4735" y="1836"/>
                    </a:lnTo>
                    <a:lnTo>
                      <a:pt x="4707" y="1547"/>
                    </a:lnTo>
                    <a:lnTo>
                      <a:pt x="4679" y="1296"/>
                    </a:lnTo>
                    <a:lnTo>
                      <a:pt x="4642" y="1072"/>
                    </a:lnTo>
                    <a:lnTo>
                      <a:pt x="4605" y="876"/>
                    </a:lnTo>
                    <a:lnTo>
                      <a:pt x="4558" y="708"/>
                    </a:lnTo>
                    <a:lnTo>
                      <a:pt x="4511" y="569"/>
                    </a:lnTo>
                    <a:lnTo>
                      <a:pt x="4455" y="448"/>
                    </a:lnTo>
                    <a:lnTo>
                      <a:pt x="4409" y="354"/>
                    </a:lnTo>
                    <a:lnTo>
                      <a:pt x="4344" y="280"/>
                    </a:lnTo>
                    <a:lnTo>
                      <a:pt x="4288" y="224"/>
                    </a:lnTo>
                    <a:lnTo>
                      <a:pt x="4222" y="187"/>
                    </a:lnTo>
                    <a:lnTo>
                      <a:pt x="4157" y="168"/>
                    </a:lnTo>
                    <a:lnTo>
                      <a:pt x="4083" y="159"/>
                    </a:lnTo>
                    <a:lnTo>
                      <a:pt x="4008" y="168"/>
                    </a:lnTo>
                    <a:lnTo>
                      <a:pt x="3934" y="187"/>
                    </a:lnTo>
                    <a:lnTo>
                      <a:pt x="3850" y="215"/>
                    </a:lnTo>
                    <a:lnTo>
                      <a:pt x="3775" y="252"/>
                    </a:lnTo>
                    <a:lnTo>
                      <a:pt x="3598" y="354"/>
                    </a:lnTo>
                    <a:lnTo>
                      <a:pt x="3225" y="587"/>
                    </a:lnTo>
                    <a:lnTo>
                      <a:pt x="3030" y="708"/>
                    </a:lnTo>
                    <a:lnTo>
                      <a:pt x="2927" y="755"/>
                    </a:lnTo>
                    <a:lnTo>
                      <a:pt x="2825" y="802"/>
                    </a:lnTo>
                    <a:lnTo>
                      <a:pt x="2722" y="839"/>
                    </a:lnTo>
                    <a:lnTo>
                      <a:pt x="2619" y="867"/>
                    </a:lnTo>
                    <a:lnTo>
                      <a:pt x="2508" y="886"/>
                    </a:lnTo>
                    <a:lnTo>
                      <a:pt x="2405" y="895"/>
                    </a:lnTo>
                    <a:lnTo>
                      <a:pt x="2284" y="886"/>
                    </a:lnTo>
                    <a:lnTo>
                      <a:pt x="2163" y="858"/>
                    </a:lnTo>
                    <a:lnTo>
                      <a:pt x="2051" y="820"/>
                    </a:lnTo>
                    <a:lnTo>
                      <a:pt x="1930" y="764"/>
                    </a:lnTo>
                    <a:lnTo>
                      <a:pt x="1818" y="708"/>
                    </a:lnTo>
                    <a:lnTo>
                      <a:pt x="1706" y="634"/>
                    </a:lnTo>
                    <a:lnTo>
                      <a:pt x="1492" y="485"/>
                    </a:lnTo>
                    <a:lnTo>
                      <a:pt x="1287" y="326"/>
                    </a:lnTo>
                    <a:lnTo>
                      <a:pt x="1091" y="177"/>
                    </a:lnTo>
                    <a:lnTo>
                      <a:pt x="998" y="112"/>
                    </a:lnTo>
                    <a:lnTo>
                      <a:pt x="914" y="65"/>
                    </a:lnTo>
                    <a:lnTo>
                      <a:pt x="830" y="28"/>
                    </a:lnTo>
                    <a:lnTo>
                      <a:pt x="746"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7"/>
              <p:cNvSpPr/>
              <p:nvPr/>
            </p:nvSpPr>
            <p:spPr>
              <a:xfrm>
                <a:off x="1577262" y="4078577"/>
                <a:ext cx="281901" cy="224888"/>
              </a:xfrm>
              <a:custGeom>
                <a:rect b="b" l="l" r="r" t="t"/>
                <a:pathLst>
                  <a:path extrusionOk="0" h="10662" w="13365">
                    <a:moveTo>
                      <a:pt x="11985" y="1"/>
                    </a:moveTo>
                    <a:lnTo>
                      <a:pt x="0" y="1874"/>
                    </a:lnTo>
                    <a:lnTo>
                      <a:pt x="1379" y="10662"/>
                    </a:lnTo>
                    <a:lnTo>
                      <a:pt x="13364" y="8789"/>
                    </a:lnTo>
                    <a:lnTo>
                      <a:pt x="1198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7"/>
              <p:cNvSpPr/>
              <p:nvPr/>
            </p:nvSpPr>
            <p:spPr>
              <a:xfrm>
                <a:off x="1623244" y="4142867"/>
                <a:ext cx="216050" cy="272262"/>
              </a:xfrm>
              <a:custGeom>
                <a:rect b="b" l="l" r="r" t="t"/>
                <a:pathLst>
                  <a:path extrusionOk="0" h="12908" w="10243">
                    <a:moveTo>
                      <a:pt x="6040" y="0"/>
                    </a:moveTo>
                    <a:lnTo>
                      <a:pt x="5863" y="9"/>
                    </a:lnTo>
                    <a:lnTo>
                      <a:pt x="5695" y="19"/>
                    </a:lnTo>
                    <a:lnTo>
                      <a:pt x="5518" y="47"/>
                    </a:lnTo>
                    <a:lnTo>
                      <a:pt x="3141" y="420"/>
                    </a:lnTo>
                    <a:lnTo>
                      <a:pt x="2955" y="447"/>
                    </a:lnTo>
                    <a:lnTo>
                      <a:pt x="2769" y="494"/>
                    </a:lnTo>
                    <a:lnTo>
                      <a:pt x="2592" y="550"/>
                    </a:lnTo>
                    <a:lnTo>
                      <a:pt x="2415" y="606"/>
                    </a:lnTo>
                    <a:lnTo>
                      <a:pt x="2247" y="671"/>
                    </a:lnTo>
                    <a:lnTo>
                      <a:pt x="2079" y="755"/>
                    </a:lnTo>
                    <a:lnTo>
                      <a:pt x="1921" y="839"/>
                    </a:lnTo>
                    <a:lnTo>
                      <a:pt x="1762" y="932"/>
                    </a:lnTo>
                    <a:lnTo>
                      <a:pt x="1613" y="1025"/>
                    </a:lnTo>
                    <a:lnTo>
                      <a:pt x="1464" y="1137"/>
                    </a:lnTo>
                    <a:lnTo>
                      <a:pt x="1324" y="1249"/>
                    </a:lnTo>
                    <a:lnTo>
                      <a:pt x="1194" y="1370"/>
                    </a:lnTo>
                    <a:lnTo>
                      <a:pt x="1063" y="1491"/>
                    </a:lnTo>
                    <a:lnTo>
                      <a:pt x="942" y="1622"/>
                    </a:lnTo>
                    <a:lnTo>
                      <a:pt x="830" y="1761"/>
                    </a:lnTo>
                    <a:lnTo>
                      <a:pt x="718" y="1901"/>
                    </a:lnTo>
                    <a:lnTo>
                      <a:pt x="616" y="2050"/>
                    </a:lnTo>
                    <a:lnTo>
                      <a:pt x="523" y="2199"/>
                    </a:lnTo>
                    <a:lnTo>
                      <a:pt x="439" y="2358"/>
                    </a:lnTo>
                    <a:lnTo>
                      <a:pt x="355" y="2516"/>
                    </a:lnTo>
                    <a:lnTo>
                      <a:pt x="280" y="2675"/>
                    </a:lnTo>
                    <a:lnTo>
                      <a:pt x="215" y="2843"/>
                    </a:lnTo>
                    <a:lnTo>
                      <a:pt x="159" y="3020"/>
                    </a:lnTo>
                    <a:lnTo>
                      <a:pt x="113" y="3187"/>
                    </a:lnTo>
                    <a:lnTo>
                      <a:pt x="75" y="3364"/>
                    </a:lnTo>
                    <a:lnTo>
                      <a:pt x="38" y="3551"/>
                    </a:lnTo>
                    <a:lnTo>
                      <a:pt x="19" y="3728"/>
                    </a:lnTo>
                    <a:lnTo>
                      <a:pt x="10" y="3914"/>
                    </a:lnTo>
                    <a:lnTo>
                      <a:pt x="1" y="4101"/>
                    </a:lnTo>
                    <a:lnTo>
                      <a:pt x="10" y="4287"/>
                    </a:lnTo>
                    <a:lnTo>
                      <a:pt x="19" y="4473"/>
                    </a:lnTo>
                    <a:lnTo>
                      <a:pt x="47" y="4660"/>
                    </a:lnTo>
                    <a:lnTo>
                      <a:pt x="774" y="9273"/>
                    </a:lnTo>
                    <a:lnTo>
                      <a:pt x="812" y="9515"/>
                    </a:lnTo>
                    <a:lnTo>
                      <a:pt x="868" y="9748"/>
                    </a:lnTo>
                    <a:lnTo>
                      <a:pt x="933" y="9972"/>
                    </a:lnTo>
                    <a:lnTo>
                      <a:pt x="1007" y="10186"/>
                    </a:lnTo>
                    <a:lnTo>
                      <a:pt x="1101" y="10400"/>
                    </a:lnTo>
                    <a:lnTo>
                      <a:pt x="1194" y="10596"/>
                    </a:lnTo>
                    <a:lnTo>
                      <a:pt x="1306" y="10792"/>
                    </a:lnTo>
                    <a:lnTo>
                      <a:pt x="1417" y="10978"/>
                    </a:lnTo>
                    <a:lnTo>
                      <a:pt x="1539" y="11165"/>
                    </a:lnTo>
                    <a:lnTo>
                      <a:pt x="1678" y="11332"/>
                    </a:lnTo>
                    <a:lnTo>
                      <a:pt x="1818" y="11491"/>
                    </a:lnTo>
                    <a:lnTo>
                      <a:pt x="1967" y="11649"/>
                    </a:lnTo>
                    <a:lnTo>
                      <a:pt x="2126" y="11789"/>
                    </a:lnTo>
                    <a:lnTo>
                      <a:pt x="2293" y="11929"/>
                    </a:lnTo>
                    <a:lnTo>
                      <a:pt x="2461" y="12059"/>
                    </a:lnTo>
                    <a:lnTo>
                      <a:pt x="2638" y="12180"/>
                    </a:lnTo>
                    <a:lnTo>
                      <a:pt x="2825" y="12292"/>
                    </a:lnTo>
                    <a:lnTo>
                      <a:pt x="3020" y="12395"/>
                    </a:lnTo>
                    <a:lnTo>
                      <a:pt x="3216" y="12488"/>
                    </a:lnTo>
                    <a:lnTo>
                      <a:pt x="3421" y="12572"/>
                    </a:lnTo>
                    <a:lnTo>
                      <a:pt x="3626" y="12646"/>
                    </a:lnTo>
                    <a:lnTo>
                      <a:pt x="3840" y="12712"/>
                    </a:lnTo>
                    <a:lnTo>
                      <a:pt x="4055" y="12768"/>
                    </a:lnTo>
                    <a:lnTo>
                      <a:pt x="4278" y="12814"/>
                    </a:lnTo>
                    <a:lnTo>
                      <a:pt x="4502" y="12851"/>
                    </a:lnTo>
                    <a:lnTo>
                      <a:pt x="4726" y="12879"/>
                    </a:lnTo>
                    <a:lnTo>
                      <a:pt x="4959" y="12898"/>
                    </a:lnTo>
                    <a:lnTo>
                      <a:pt x="5192" y="12907"/>
                    </a:lnTo>
                    <a:lnTo>
                      <a:pt x="5434" y="12907"/>
                    </a:lnTo>
                    <a:lnTo>
                      <a:pt x="5667" y="12889"/>
                    </a:lnTo>
                    <a:lnTo>
                      <a:pt x="5909" y="12870"/>
                    </a:lnTo>
                    <a:lnTo>
                      <a:pt x="6152" y="12842"/>
                    </a:lnTo>
                    <a:lnTo>
                      <a:pt x="6394" y="12796"/>
                    </a:lnTo>
                    <a:lnTo>
                      <a:pt x="6627" y="12740"/>
                    </a:lnTo>
                    <a:lnTo>
                      <a:pt x="6860" y="12684"/>
                    </a:lnTo>
                    <a:lnTo>
                      <a:pt x="7084" y="12609"/>
                    </a:lnTo>
                    <a:lnTo>
                      <a:pt x="7307" y="12535"/>
                    </a:lnTo>
                    <a:lnTo>
                      <a:pt x="7522" y="12441"/>
                    </a:lnTo>
                    <a:lnTo>
                      <a:pt x="7736" y="12348"/>
                    </a:lnTo>
                    <a:lnTo>
                      <a:pt x="7932" y="12246"/>
                    </a:lnTo>
                    <a:lnTo>
                      <a:pt x="8127" y="12134"/>
                    </a:lnTo>
                    <a:lnTo>
                      <a:pt x="8323" y="12013"/>
                    </a:lnTo>
                    <a:lnTo>
                      <a:pt x="8500" y="11882"/>
                    </a:lnTo>
                    <a:lnTo>
                      <a:pt x="8677" y="11752"/>
                    </a:lnTo>
                    <a:lnTo>
                      <a:pt x="8845" y="11603"/>
                    </a:lnTo>
                    <a:lnTo>
                      <a:pt x="9003" y="11454"/>
                    </a:lnTo>
                    <a:lnTo>
                      <a:pt x="9152" y="11295"/>
                    </a:lnTo>
                    <a:lnTo>
                      <a:pt x="9292" y="11137"/>
                    </a:lnTo>
                    <a:lnTo>
                      <a:pt x="9432" y="10969"/>
                    </a:lnTo>
                    <a:lnTo>
                      <a:pt x="9553" y="10792"/>
                    </a:lnTo>
                    <a:lnTo>
                      <a:pt x="9665" y="10615"/>
                    </a:lnTo>
                    <a:lnTo>
                      <a:pt x="9777" y="10428"/>
                    </a:lnTo>
                    <a:lnTo>
                      <a:pt x="9870" y="10233"/>
                    </a:lnTo>
                    <a:lnTo>
                      <a:pt x="9954" y="10037"/>
                    </a:lnTo>
                    <a:lnTo>
                      <a:pt x="10028" y="9832"/>
                    </a:lnTo>
                    <a:lnTo>
                      <a:pt x="10094" y="9618"/>
                    </a:lnTo>
                    <a:lnTo>
                      <a:pt x="10150" y="9413"/>
                    </a:lnTo>
                    <a:lnTo>
                      <a:pt x="10187" y="9189"/>
                    </a:lnTo>
                    <a:lnTo>
                      <a:pt x="10224" y="8965"/>
                    </a:lnTo>
                    <a:lnTo>
                      <a:pt x="10243" y="8742"/>
                    </a:lnTo>
                    <a:lnTo>
                      <a:pt x="10243" y="8509"/>
                    </a:lnTo>
                    <a:lnTo>
                      <a:pt x="10243" y="8276"/>
                    </a:lnTo>
                    <a:lnTo>
                      <a:pt x="10224" y="8043"/>
                    </a:lnTo>
                    <a:lnTo>
                      <a:pt x="10187" y="7800"/>
                    </a:lnTo>
                    <a:lnTo>
                      <a:pt x="9423" y="2889"/>
                    </a:lnTo>
                    <a:lnTo>
                      <a:pt x="9385" y="2712"/>
                    </a:lnTo>
                    <a:lnTo>
                      <a:pt x="9348" y="2544"/>
                    </a:lnTo>
                    <a:lnTo>
                      <a:pt x="9302" y="2386"/>
                    </a:lnTo>
                    <a:lnTo>
                      <a:pt x="9246" y="2218"/>
                    </a:lnTo>
                    <a:lnTo>
                      <a:pt x="9180" y="2060"/>
                    </a:lnTo>
                    <a:lnTo>
                      <a:pt x="9115" y="1911"/>
                    </a:lnTo>
                    <a:lnTo>
                      <a:pt x="9031" y="1761"/>
                    </a:lnTo>
                    <a:lnTo>
                      <a:pt x="8947" y="1622"/>
                    </a:lnTo>
                    <a:lnTo>
                      <a:pt x="8854" y="1482"/>
                    </a:lnTo>
                    <a:lnTo>
                      <a:pt x="8761" y="1351"/>
                    </a:lnTo>
                    <a:lnTo>
                      <a:pt x="8659" y="1221"/>
                    </a:lnTo>
                    <a:lnTo>
                      <a:pt x="8547" y="1100"/>
                    </a:lnTo>
                    <a:lnTo>
                      <a:pt x="8435" y="979"/>
                    </a:lnTo>
                    <a:lnTo>
                      <a:pt x="8314" y="867"/>
                    </a:lnTo>
                    <a:lnTo>
                      <a:pt x="8183" y="764"/>
                    </a:lnTo>
                    <a:lnTo>
                      <a:pt x="8053" y="662"/>
                    </a:lnTo>
                    <a:lnTo>
                      <a:pt x="7922" y="569"/>
                    </a:lnTo>
                    <a:lnTo>
                      <a:pt x="7783" y="475"/>
                    </a:lnTo>
                    <a:lnTo>
                      <a:pt x="7643" y="401"/>
                    </a:lnTo>
                    <a:lnTo>
                      <a:pt x="7494" y="326"/>
                    </a:lnTo>
                    <a:lnTo>
                      <a:pt x="7345" y="261"/>
                    </a:lnTo>
                    <a:lnTo>
                      <a:pt x="7186" y="196"/>
                    </a:lnTo>
                    <a:lnTo>
                      <a:pt x="7028" y="149"/>
                    </a:lnTo>
                    <a:lnTo>
                      <a:pt x="6869" y="103"/>
                    </a:lnTo>
                    <a:lnTo>
                      <a:pt x="6711" y="65"/>
                    </a:lnTo>
                    <a:lnTo>
                      <a:pt x="6543" y="37"/>
                    </a:lnTo>
                    <a:lnTo>
                      <a:pt x="6375" y="19"/>
                    </a:lnTo>
                    <a:lnTo>
                      <a:pt x="6208" y="9"/>
                    </a:lnTo>
                    <a:lnTo>
                      <a:pt x="6040"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7"/>
              <p:cNvSpPr/>
              <p:nvPr/>
            </p:nvSpPr>
            <p:spPr>
              <a:xfrm>
                <a:off x="1706791" y="4307789"/>
                <a:ext cx="75891" cy="55051"/>
              </a:xfrm>
              <a:custGeom>
                <a:rect b="b" l="l" r="r" t="t"/>
                <a:pathLst>
                  <a:path extrusionOk="0" h="2610" w="3598">
                    <a:moveTo>
                      <a:pt x="2899" y="0"/>
                    </a:moveTo>
                    <a:lnTo>
                      <a:pt x="2806" y="19"/>
                    </a:lnTo>
                    <a:lnTo>
                      <a:pt x="2713" y="65"/>
                    </a:lnTo>
                    <a:lnTo>
                      <a:pt x="2414" y="214"/>
                    </a:lnTo>
                    <a:lnTo>
                      <a:pt x="2116" y="345"/>
                    </a:lnTo>
                    <a:lnTo>
                      <a:pt x="1818" y="466"/>
                    </a:lnTo>
                    <a:lnTo>
                      <a:pt x="1529" y="578"/>
                    </a:lnTo>
                    <a:lnTo>
                      <a:pt x="1240" y="680"/>
                    </a:lnTo>
                    <a:lnTo>
                      <a:pt x="970" y="774"/>
                    </a:lnTo>
                    <a:lnTo>
                      <a:pt x="476" y="923"/>
                    </a:lnTo>
                    <a:lnTo>
                      <a:pt x="373" y="960"/>
                    </a:lnTo>
                    <a:lnTo>
                      <a:pt x="289" y="1007"/>
                    </a:lnTo>
                    <a:lnTo>
                      <a:pt x="215" y="1072"/>
                    </a:lnTo>
                    <a:lnTo>
                      <a:pt x="150" y="1146"/>
                    </a:lnTo>
                    <a:lnTo>
                      <a:pt x="94" y="1239"/>
                    </a:lnTo>
                    <a:lnTo>
                      <a:pt x="56" y="1333"/>
                    </a:lnTo>
                    <a:lnTo>
                      <a:pt x="29" y="1435"/>
                    </a:lnTo>
                    <a:lnTo>
                      <a:pt x="10" y="1538"/>
                    </a:lnTo>
                    <a:lnTo>
                      <a:pt x="1" y="1640"/>
                    </a:lnTo>
                    <a:lnTo>
                      <a:pt x="1" y="1752"/>
                    </a:lnTo>
                    <a:lnTo>
                      <a:pt x="19" y="1855"/>
                    </a:lnTo>
                    <a:lnTo>
                      <a:pt x="56" y="1957"/>
                    </a:lnTo>
                    <a:lnTo>
                      <a:pt x="103" y="2060"/>
                    </a:lnTo>
                    <a:lnTo>
                      <a:pt x="159" y="2153"/>
                    </a:lnTo>
                    <a:lnTo>
                      <a:pt x="224" y="2227"/>
                    </a:lnTo>
                    <a:lnTo>
                      <a:pt x="317" y="2302"/>
                    </a:lnTo>
                    <a:lnTo>
                      <a:pt x="448" y="2395"/>
                    </a:lnTo>
                    <a:lnTo>
                      <a:pt x="606" y="2470"/>
                    </a:lnTo>
                    <a:lnTo>
                      <a:pt x="774" y="2526"/>
                    </a:lnTo>
                    <a:lnTo>
                      <a:pt x="970" y="2572"/>
                    </a:lnTo>
                    <a:lnTo>
                      <a:pt x="1072" y="2591"/>
                    </a:lnTo>
                    <a:lnTo>
                      <a:pt x="1175" y="2600"/>
                    </a:lnTo>
                    <a:lnTo>
                      <a:pt x="1287" y="2609"/>
                    </a:lnTo>
                    <a:lnTo>
                      <a:pt x="1408" y="2609"/>
                    </a:lnTo>
                    <a:lnTo>
                      <a:pt x="1529" y="2600"/>
                    </a:lnTo>
                    <a:lnTo>
                      <a:pt x="1659" y="2581"/>
                    </a:lnTo>
                    <a:lnTo>
                      <a:pt x="1790" y="2563"/>
                    </a:lnTo>
                    <a:lnTo>
                      <a:pt x="1930" y="2544"/>
                    </a:lnTo>
                    <a:lnTo>
                      <a:pt x="2097" y="2498"/>
                    </a:lnTo>
                    <a:lnTo>
                      <a:pt x="2256" y="2451"/>
                    </a:lnTo>
                    <a:lnTo>
                      <a:pt x="2405" y="2386"/>
                    </a:lnTo>
                    <a:lnTo>
                      <a:pt x="2545" y="2321"/>
                    </a:lnTo>
                    <a:lnTo>
                      <a:pt x="2675" y="2246"/>
                    </a:lnTo>
                    <a:lnTo>
                      <a:pt x="2796" y="2162"/>
                    </a:lnTo>
                    <a:lnTo>
                      <a:pt x="2899" y="2069"/>
                    </a:lnTo>
                    <a:lnTo>
                      <a:pt x="3001" y="1966"/>
                    </a:lnTo>
                    <a:lnTo>
                      <a:pt x="3095" y="1864"/>
                    </a:lnTo>
                    <a:lnTo>
                      <a:pt x="3188" y="1761"/>
                    </a:lnTo>
                    <a:lnTo>
                      <a:pt x="3262" y="1650"/>
                    </a:lnTo>
                    <a:lnTo>
                      <a:pt x="3337" y="1528"/>
                    </a:lnTo>
                    <a:lnTo>
                      <a:pt x="3402" y="1407"/>
                    </a:lnTo>
                    <a:lnTo>
                      <a:pt x="3458" y="1286"/>
                    </a:lnTo>
                    <a:lnTo>
                      <a:pt x="3505" y="1165"/>
                    </a:lnTo>
                    <a:lnTo>
                      <a:pt x="3551" y="1044"/>
                    </a:lnTo>
                    <a:lnTo>
                      <a:pt x="3589" y="932"/>
                    </a:lnTo>
                    <a:lnTo>
                      <a:pt x="3598" y="811"/>
                    </a:lnTo>
                    <a:lnTo>
                      <a:pt x="3598" y="699"/>
                    </a:lnTo>
                    <a:lnTo>
                      <a:pt x="3589" y="587"/>
                    </a:lnTo>
                    <a:lnTo>
                      <a:pt x="3561" y="485"/>
                    </a:lnTo>
                    <a:lnTo>
                      <a:pt x="3514" y="391"/>
                    </a:lnTo>
                    <a:lnTo>
                      <a:pt x="3467" y="298"/>
                    </a:lnTo>
                    <a:lnTo>
                      <a:pt x="3402" y="224"/>
                    </a:lnTo>
                    <a:lnTo>
                      <a:pt x="3337" y="149"/>
                    </a:lnTo>
                    <a:lnTo>
                      <a:pt x="3262" y="93"/>
                    </a:lnTo>
                    <a:lnTo>
                      <a:pt x="3178" y="47"/>
                    </a:lnTo>
                    <a:lnTo>
                      <a:pt x="3085" y="19"/>
                    </a:lnTo>
                    <a:lnTo>
                      <a:pt x="3001" y="0"/>
                    </a:lnTo>
                    <a:close/>
                  </a:path>
                </a:pathLst>
              </a:custGeom>
              <a:solidFill>
                <a:srgbClr val="3434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7"/>
              <p:cNvSpPr/>
              <p:nvPr/>
            </p:nvSpPr>
            <p:spPr>
              <a:xfrm>
                <a:off x="1723897" y="4322322"/>
                <a:ext cx="58785" cy="40519"/>
              </a:xfrm>
              <a:custGeom>
                <a:rect b="b" l="l" r="r" t="t"/>
                <a:pathLst>
                  <a:path extrusionOk="0" h="1921" w="2787">
                    <a:moveTo>
                      <a:pt x="2190" y="1"/>
                    </a:moveTo>
                    <a:lnTo>
                      <a:pt x="2013" y="10"/>
                    </a:lnTo>
                    <a:lnTo>
                      <a:pt x="1818" y="47"/>
                    </a:lnTo>
                    <a:lnTo>
                      <a:pt x="1622" y="94"/>
                    </a:lnTo>
                    <a:lnTo>
                      <a:pt x="1408" y="159"/>
                    </a:lnTo>
                    <a:lnTo>
                      <a:pt x="1249" y="215"/>
                    </a:lnTo>
                    <a:lnTo>
                      <a:pt x="1100" y="290"/>
                    </a:lnTo>
                    <a:lnTo>
                      <a:pt x="960" y="364"/>
                    </a:lnTo>
                    <a:lnTo>
                      <a:pt x="830" y="448"/>
                    </a:lnTo>
                    <a:lnTo>
                      <a:pt x="718" y="541"/>
                    </a:lnTo>
                    <a:lnTo>
                      <a:pt x="606" y="644"/>
                    </a:lnTo>
                    <a:lnTo>
                      <a:pt x="513" y="746"/>
                    </a:lnTo>
                    <a:lnTo>
                      <a:pt x="420" y="858"/>
                    </a:lnTo>
                    <a:lnTo>
                      <a:pt x="345" y="970"/>
                    </a:lnTo>
                    <a:lnTo>
                      <a:pt x="271" y="1091"/>
                    </a:lnTo>
                    <a:lnTo>
                      <a:pt x="205" y="1212"/>
                    </a:lnTo>
                    <a:lnTo>
                      <a:pt x="149" y="1333"/>
                    </a:lnTo>
                    <a:lnTo>
                      <a:pt x="103" y="1464"/>
                    </a:lnTo>
                    <a:lnTo>
                      <a:pt x="66" y="1585"/>
                    </a:lnTo>
                    <a:lnTo>
                      <a:pt x="28" y="1715"/>
                    </a:lnTo>
                    <a:lnTo>
                      <a:pt x="0" y="1846"/>
                    </a:lnTo>
                    <a:lnTo>
                      <a:pt x="112" y="1874"/>
                    </a:lnTo>
                    <a:lnTo>
                      <a:pt x="233" y="1892"/>
                    </a:lnTo>
                    <a:lnTo>
                      <a:pt x="364" y="1911"/>
                    </a:lnTo>
                    <a:lnTo>
                      <a:pt x="504" y="1920"/>
                    </a:lnTo>
                    <a:lnTo>
                      <a:pt x="643" y="1911"/>
                    </a:lnTo>
                    <a:lnTo>
                      <a:pt x="793" y="1902"/>
                    </a:lnTo>
                    <a:lnTo>
                      <a:pt x="951" y="1883"/>
                    </a:lnTo>
                    <a:lnTo>
                      <a:pt x="1119" y="1855"/>
                    </a:lnTo>
                    <a:lnTo>
                      <a:pt x="1286" y="1809"/>
                    </a:lnTo>
                    <a:lnTo>
                      <a:pt x="1445" y="1762"/>
                    </a:lnTo>
                    <a:lnTo>
                      <a:pt x="1594" y="1697"/>
                    </a:lnTo>
                    <a:lnTo>
                      <a:pt x="1734" y="1632"/>
                    </a:lnTo>
                    <a:lnTo>
                      <a:pt x="1864" y="1557"/>
                    </a:lnTo>
                    <a:lnTo>
                      <a:pt x="1985" y="1473"/>
                    </a:lnTo>
                    <a:lnTo>
                      <a:pt x="2088" y="1380"/>
                    </a:lnTo>
                    <a:lnTo>
                      <a:pt x="2190" y="1277"/>
                    </a:lnTo>
                    <a:lnTo>
                      <a:pt x="2284" y="1175"/>
                    </a:lnTo>
                    <a:lnTo>
                      <a:pt x="2377" y="1072"/>
                    </a:lnTo>
                    <a:lnTo>
                      <a:pt x="2451" y="961"/>
                    </a:lnTo>
                    <a:lnTo>
                      <a:pt x="2526" y="839"/>
                    </a:lnTo>
                    <a:lnTo>
                      <a:pt x="2591" y="718"/>
                    </a:lnTo>
                    <a:lnTo>
                      <a:pt x="2647" y="597"/>
                    </a:lnTo>
                    <a:lnTo>
                      <a:pt x="2694" y="476"/>
                    </a:lnTo>
                    <a:lnTo>
                      <a:pt x="2740" y="355"/>
                    </a:lnTo>
                    <a:lnTo>
                      <a:pt x="2768" y="280"/>
                    </a:lnTo>
                    <a:lnTo>
                      <a:pt x="2778" y="215"/>
                    </a:lnTo>
                    <a:lnTo>
                      <a:pt x="2787" y="75"/>
                    </a:lnTo>
                    <a:lnTo>
                      <a:pt x="2656" y="38"/>
                    </a:lnTo>
                    <a:lnTo>
                      <a:pt x="2507" y="19"/>
                    </a:lnTo>
                    <a:lnTo>
                      <a:pt x="2349" y="1"/>
                    </a:lnTo>
                    <a:close/>
                  </a:path>
                </a:pathLst>
              </a:custGeom>
              <a:solidFill>
                <a:srgbClr val="FF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7"/>
              <p:cNvSpPr/>
              <p:nvPr/>
            </p:nvSpPr>
            <p:spPr>
              <a:xfrm>
                <a:off x="1735498" y="4327236"/>
                <a:ext cx="26155" cy="20860"/>
              </a:xfrm>
              <a:custGeom>
                <a:rect b="b" l="l" r="r" t="t"/>
                <a:pathLst>
                  <a:path extrusionOk="0" h="989" w="1240">
                    <a:moveTo>
                      <a:pt x="988" y="1"/>
                    </a:moveTo>
                    <a:lnTo>
                      <a:pt x="895" y="10"/>
                    </a:lnTo>
                    <a:lnTo>
                      <a:pt x="783" y="38"/>
                    </a:lnTo>
                    <a:lnTo>
                      <a:pt x="662" y="85"/>
                    </a:lnTo>
                    <a:lnTo>
                      <a:pt x="541" y="140"/>
                    </a:lnTo>
                    <a:lnTo>
                      <a:pt x="420" y="224"/>
                    </a:lnTo>
                    <a:lnTo>
                      <a:pt x="308" y="308"/>
                    </a:lnTo>
                    <a:lnTo>
                      <a:pt x="205" y="401"/>
                    </a:lnTo>
                    <a:lnTo>
                      <a:pt x="131" y="504"/>
                    </a:lnTo>
                    <a:lnTo>
                      <a:pt x="65" y="597"/>
                    </a:lnTo>
                    <a:lnTo>
                      <a:pt x="19" y="681"/>
                    </a:lnTo>
                    <a:lnTo>
                      <a:pt x="0" y="765"/>
                    </a:lnTo>
                    <a:lnTo>
                      <a:pt x="0" y="811"/>
                    </a:lnTo>
                    <a:lnTo>
                      <a:pt x="10" y="839"/>
                    </a:lnTo>
                    <a:lnTo>
                      <a:pt x="19" y="877"/>
                    </a:lnTo>
                    <a:lnTo>
                      <a:pt x="37" y="905"/>
                    </a:lnTo>
                    <a:lnTo>
                      <a:pt x="56" y="933"/>
                    </a:lnTo>
                    <a:lnTo>
                      <a:pt x="84" y="951"/>
                    </a:lnTo>
                    <a:lnTo>
                      <a:pt x="121" y="970"/>
                    </a:lnTo>
                    <a:lnTo>
                      <a:pt x="159" y="979"/>
                    </a:lnTo>
                    <a:lnTo>
                      <a:pt x="243" y="988"/>
                    </a:lnTo>
                    <a:lnTo>
                      <a:pt x="345" y="970"/>
                    </a:lnTo>
                    <a:lnTo>
                      <a:pt x="457" y="942"/>
                    </a:lnTo>
                    <a:lnTo>
                      <a:pt x="578" y="895"/>
                    </a:lnTo>
                    <a:lnTo>
                      <a:pt x="699" y="839"/>
                    </a:lnTo>
                    <a:lnTo>
                      <a:pt x="820" y="755"/>
                    </a:lnTo>
                    <a:lnTo>
                      <a:pt x="932" y="672"/>
                    </a:lnTo>
                    <a:lnTo>
                      <a:pt x="1035" y="578"/>
                    </a:lnTo>
                    <a:lnTo>
                      <a:pt x="1109" y="476"/>
                    </a:lnTo>
                    <a:lnTo>
                      <a:pt x="1174" y="383"/>
                    </a:lnTo>
                    <a:lnTo>
                      <a:pt x="1212" y="299"/>
                    </a:lnTo>
                    <a:lnTo>
                      <a:pt x="1240" y="215"/>
                    </a:lnTo>
                    <a:lnTo>
                      <a:pt x="1240" y="168"/>
                    </a:lnTo>
                    <a:lnTo>
                      <a:pt x="1230" y="140"/>
                    </a:lnTo>
                    <a:lnTo>
                      <a:pt x="1221" y="103"/>
                    </a:lnTo>
                    <a:lnTo>
                      <a:pt x="1202" y="75"/>
                    </a:lnTo>
                    <a:lnTo>
                      <a:pt x="1184" y="47"/>
                    </a:lnTo>
                    <a:lnTo>
                      <a:pt x="1156" y="29"/>
                    </a:lnTo>
                    <a:lnTo>
                      <a:pt x="1119" y="10"/>
                    </a:lnTo>
                    <a:lnTo>
                      <a:pt x="1081" y="1"/>
                    </a:lnTo>
                    <a:close/>
                  </a:path>
                </a:pathLst>
              </a:custGeom>
              <a:solidFill>
                <a:srgbClr val="FFAB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7"/>
              <p:cNvSpPr/>
              <p:nvPr/>
            </p:nvSpPr>
            <p:spPr>
              <a:xfrm>
                <a:off x="1706791" y="4307789"/>
                <a:ext cx="73929" cy="37165"/>
              </a:xfrm>
              <a:custGeom>
                <a:rect b="b" l="l" r="r" t="t"/>
                <a:pathLst>
                  <a:path extrusionOk="0" h="1762" w="3505">
                    <a:moveTo>
                      <a:pt x="2890" y="0"/>
                    </a:moveTo>
                    <a:lnTo>
                      <a:pt x="2824" y="19"/>
                    </a:lnTo>
                    <a:lnTo>
                      <a:pt x="2768" y="37"/>
                    </a:lnTo>
                    <a:lnTo>
                      <a:pt x="2713" y="65"/>
                    </a:lnTo>
                    <a:lnTo>
                      <a:pt x="2414" y="214"/>
                    </a:lnTo>
                    <a:lnTo>
                      <a:pt x="2116" y="345"/>
                    </a:lnTo>
                    <a:lnTo>
                      <a:pt x="1818" y="466"/>
                    </a:lnTo>
                    <a:lnTo>
                      <a:pt x="1529" y="578"/>
                    </a:lnTo>
                    <a:lnTo>
                      <a:pt x="1240" y="680"/>
                    </a:lnTo>
                    <a:lnTo>
                      <a:pt x="970" y="774"/>
                    </a:lnTo>
                    <a:lnTo>
                      <a:pt x="476" y="923"/>
                    </a:lnTo>
                    <a:lnTo>
                      <a:pt x="411" y="941"/>
                    </a:lnTo>
                    <a:lnTo>
                      <a:pt x="355" y="969"/>
                    </a:lnTo>
                    <a:lnTo>
                      <a:pt x="299" y="997"/>
                    </a:lnTo>
                    <a:lnTo>
                      <a:pt x="252" y="1044"/>
                    </a:lnTo>
                    <a:lnTo>
                      <a:pt x="206" y="1081"/>
                    </a:lnTo>
                    <a:lnTo>
                      <a:pt x="159" y="1128"/>
                    </a:lnTo>
                    <a:lnTo>
                      <a:pt x="131" y="1184"/>
                    </a:lnTo>
                    <a:lnTo>
                      <a:pt x="94" y="1239"/>
                    </a:lnTo>
                    <a:lnTo>
                      <a:pt x="47" y="1361"/>
                    </a:lnTo>
                    <a:lnTo>
                      <a:pt x="10" y="1491"/>
                    </a:lnTo>
                    <a:lnTo>
                      <a:pt x="1" y="1622"/>
                    </a:lnTo>
                    <a:lnTo>
                      <a:pt x="10" y="1761"/>
                    </a:lnTo>
                    <a:lnTo>
                      <a:pt x="187" y="1761"/>
                    </a:lnTo>
                    <a:lnTo>
                      <a:pt x="373" y="1752"/>
                    </a:lnTo>
                    <a:lnTo>
                      <a:pt x="560" y="1743"/>
                    </a:lnTo>
                    <a:lnTo>
                      <a:pt x="755" y="1715"/>
                    </a:lnTo>
                    <a:lnTo>
                      <a:pt x="951" y="1687"/>
                    </a:lnTo>
                    <a:lnTo>
                      <a:pt x="1147" y="1650"/>
                    </a:lnTo>
                    <a:lnTo>
                      <a:pt x="1343" y="1603"/>
                    </a:lnTo>
                    <a:lnTo>
                      <a:pt x="1548" y="1547"/>
                    </a:lnTo>
                    <a:lnTo>
                      <a:pt x="1855" y="1435"/>
                    </a:lnTo>
                    <a:lnTo>
                      <a:pt x="2144" y="1323"/>
                    </a:lnTo>
                    <a:lnTo>
                      <a:pt x="2424" y="1193"/>
                    </a:lnTo>
                    <a:lnTo>
                      <a:pt x="2685" y="1044"/>
                    </a:lnTo>
                    <a:lnTo>
                      <a:pt x="2918" y="885"/>
                    </a:lnTo>
                    <a:lnTo>
                      <a:pt x="3141" y="727"/>
                    </a:lnTo>
                    <a:lnTo>
                      <a:pt x="3337" y="550"/>
                    </a:lnTo>
                    <a:lnTo>
                      <a:pt x="3505" y="373"/>
                    </a:lnTo>
                    <a:lnTo>
                      <a:pt x="3439" y="270"/>
                    </a:lnTo>
                    <a:lnTo>
                      <a:pt x="3365" y="177"/>
                    </a:lnTo>
                    <a:lnTo>
                      <a:pt x="3272" y="103"/>
                    </a:lnTo>
                    <a:lnTo>
                      <a:pt x="3225" y="65"/>
                    </a:lnTo>
                    <a:lnTo>
                      <a:pt x="3169" y="47"/>
                    </a:lnTo>
                    <a:lnTo>
                      <a:pt x="3113" y="19"/>
                    </a:lnTo>
                    <a:lnTo>
                      <a:pt x="3057" y="9"/>
                    </a:lnTo>
                    <a:lnTo>
                      <a:pt x="300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7"/>
              <p:cNvSpPr/>
              <p:nvPr/>
            </p:nvSpPr>
            <p:spPr>
              <a:xfrm>
                <a:off x="1623244" y="4142867"/>
                <a:ext cx="206032" cy="129951"/>
              </a:xfrm>
              <a:custGeom>
                <a:rect b="b" l="l" r="r" t="t"/>
                <a:pathLst>
                  <a:path extrusionOk="0" h="6161" w="9768">
                    <a:moveTo>
                      <a:pt x="6040" y="0"/>
                    </a:moveTo>
                    <a:lnTo>
                      <a:pt x="5863" y="9"/>
                    </a:lnTo>
                    <a:lnTo>
                      <a:pt x="5695" y="19"/>
                    </a:lnTo>
                    <a:lnTo>
                      <a:pt x="5518" y="47"/>
                    </a:lnTo>
                    <a:lnTo>
                      <a:pt x="3141" y="420"/>
                    </a:lnTo>
                    <a:lnTo>
                      <a:pt x="2862" y="466"/>
                    </a:lnTo>
                    <a:lnTo>
                      <a:pt x="2601" y="541"/>
                    </a:lnTo>
                    <a:lnTo>
                      <a:pt x="2340" y="634"/>
                    </a:lnTo>
                    <a:lnTo>
                      <a:pt x="2088" y="746"/>
                    </a:lnTo>
                    <a:lnTo>
                      <a:pt x="1855" y="876"/>
                    </a:lnTo>
                    <a:lnTo>
                      <a:pt x="1632" y="1016"/>
                    </a:lnTo>
                    <a:lnTo>
                      <a:pt x="1417" y="1174"/>
                    </a:lnTo>
                    <a:lnTo>
                      <a:pt x="1212" y="1351"/>
                    </a:lnTo>
                    <a:lnTo>
                      <a:pt x="1203" y="1435"/>
                    </a:lnTo>
                    <a:lnTo>
                      <a:pt x="1128" y="1435"/>
                    </a:lnTo>
                    <a:lnTo>
                      <a:pt x="979" y="1584"/>
                    </a:lnTo>
                    <a:lnTo>
                      <a:pt x="830" y="1752"/>
                    </a:lnTo>
                    <a:lnTo>
                      <a:pt x="700" y="1929"/>
                    </a:lnTo>
                    <a:lnTo>
                      <a:pt x="579" y="2106"/>
                    </a:lnTo>
                    <a:lnTo>
                      <a:pt x="467" y="2293"/>
                    </a:lnTo>
                    <a:lnTo>
                      <a:pt x="374" y="2488"/>
                    </a:lnTo>
                    <a:lnTo>
                      <a:pt x="280" y="2684"/>
                    </a:lnTo>
                    <a:lnTo>
                      <a:pt x="206" y="2889"/>
                    </a:lnTo>
                    <a:lnTo>
                      <a:pt x="141" y="3103"/>
                    </a:lnTo>
                    <a:lnTo>
                      <a:pt x="85" y="3318"/>
                    </a:lnTo>
                    <a:lnTo>
                      <a:pt x="47" y="3532"/>
                    </a:lnTo>
                    <a:lnTo>
                      <a:pt x="19" y="3756"/>
                    </a:lnTo>
                    <a:lnTo>
                      <a:pt x="1" y="3979"/>
                    </a:lnTo>
                    <a:lnTo>
                      <a:pt x="1" y="4203"/>
                    </a:lnTo>
                    <a:lnTo>
                      <a:pt x="19" y="4427"/>
                    </a:lnTo>
                    <a:lnTo>
                      <a:pt x="47" y="4660"/>
                    </a:lnTo>
                    <a:lnTo>
                      <a:pt x="280" y="6160"/>
                    </a:lnTo>
                    <a:lnTo>
                      <a:pt x="411" y="6132"/>
                    </a:lnTo>
                    <a:lnTo>
                      <a:pt x="532" y="6086"/>
                    </a:lnTo>
                    <a:lnTo>
                      <a:pt x="653" y="6030"/>
                    </a:lnTo>
                    <a:lnTo>
                      <a:pt x="765" y="5955"/>
                    </a:lnTo>
                    <a:lnTo>
                      <a:pt x="868" y="5881"/>
                    </a:lnTo>
                    <a:lnTo>
                      <a:pt x="961" y="5797"/>
                    </a:lnTo>
                    <a:lnTo>
                      <a:pt x="1054" y="5704"/>
                    </a:lnTo>
                    <a:lnTo>
                      <a:pt x="1128" y="5601"/>
                    </a:lnTo>
                    <a:lnTo>
                      <a:pt x="1194" y="5499"/>
                    </a:lnTo>
                    <a:lnTo>
                      <a:pt x="1250" y="5377"/>
                    </a:lnTo>
                    <a:lnTo>
                      <a:pt x="1296" y="5266"/>
                    </a:lnTo>
                    <a:lnTo>
                      <a:pt x="1334" y="5135"/>
                    </a:lnTo>
                    <a:lnTo>
                      <a:pt x="1361" y="5014"/>
                    </a:lnTo>
                    <a:lnTo>
                      <a:pt x="1371" y="4874"/>
                    </a:lnTo>
                    <a:lnTo>
                      <a:pt x="1371" y="4744"/>
                    </a:lnTo>
                    <a:lnTo>
                      <a:pt x="1352" y="4613"/>
                    </a:lnTo>
                    <a:lnTo>
                      <a:pt x="1334" y="4492"/>
                    </a:lnTo>
                    <a:lnTo>
                      <a:pt x="1296" y="4371"/>
                    </a:lnTo>
                    <a:lnTo>
                      <a:pt x="1250" y="4259"/>
                    </a:lnTo>
                    <a:lnTo>
                      <a:pt x="1194" y="4157"/>
                    </a:lnTo>
                    <a:lnTo>
                      <a:pt x="1222" y="4157"/>
                    </a:lnTo>
                    <a:lnTo>
                      <a:pt x="1352" y="4129"/>
                    </a:lnTo>
                    <a:lnTo>
                      <a:pt x="1473" y="4091"/>
                    </a:lnTo>
                    <a:lnTo>
                      <a:pt x="1585" y="4045"/>
                    </a:lnTo>
                    <a:lnTo>
                      <a:pt x="1697" y="3989"/>
                    </a:lnTo>
                    <a:lnTo>
                      <a:pt x="1799" y="3924"/>
                    </a:lnTo>
                    <a:lnTo>
                      <a:pt x="1893" y="3840"/>
                    </a:lnTo>
                    <a:lnTo>
                      <a:pt x="1986" y="3765"/>
                    </a:lnTo>
                    <a:lnTo>
                      <a:pt x="2070" y="3672"/>
                    </a:lnTo>
                    <a:lnTo>
                      <a:pt x="2135" y="3569"/>
                    </a:lnTo>
                    <a:lnTo>
                      <a:pt x="2200" y="3467"/>
                    </a:lnTo>
                    <a:lnTo>
                      <a:pt x="2256" y="3364"/>
                    </a:lnTo>
                    <a:lnTo>
                      <a:pt x="2303" y="3253"/>
                    </a:lnTo>
                    <a:lnTo>
                      <a:pt x="2340" y="3131"/>
                    </a:lnTo>
                    <a:lnTo>
                      <a:pt x="2359" y="3010"/>
                    </a:lnTo>
                    <a:lnTo>
                      <a:pt x="2377" y="2889"/>
                    </a:lnTo>
                    <a:lnTo>
                      <a:pt x="2377" y="2759"/>
                    </a:lnTo>
                    <a:lnTo>
                      <a:pt x="2480" y="2768"/>
                    </a:lnTo>
                    <a:lnTo>
                      <a:pt x="2582" y="2777"/>
                    </a:lnTo>
                    <a:lnTo>
                      <a:pt x="2685" y="2777"/>
                    </a:lnTo>
                    <a:lnTo>
                      <a:pt x="2787" y="2759"/>
                    </a:lnTo>
                    <a:lnTo>
                      <a:pt x="2955" y="2721"/>
                    </a:lnTo>
                    <a:lnTo>
                      <a:pt x="3104" y="2675"/>
                    </a:lnTo>
                    <a:lnTo>
                      <a:pt x="3253" y="2600"/>
                    </a:lnTo>
                    <a:lnTo>
                      <a:pt x="3384" y="2516"/>
                    </a:lnTo>
                    <a:lnTo>
                      <a:pt x="3505" y="2414"/>
                    </a:lnTo>
                    <a:lnTo>
                      <a:pt x="3617" y="2293"/>
                    </a:lnTo>
                    <a:lnTo>
                      <a:pt x="3710" y="2172"/>
                    </a:lnTo>
                    <a:lnTo>
                      <a:pt x="3794" y="2032"/>
                    </a:lnTo>
                    <a:lnTo>
                      <a:pt x="3896" y="2088"/>
                    </a:lnTo>
                    <a:lnTo>
                      <a:pt x="3999" y="2125"/>
                    </a:lnTo>
                    <a:lnTo>
                      <a:pt x="4101" y="2162"/>
                    </a:lnTo>
                    <a:lnTo>
                      <a:pt x="4213" y="2190"/>
                    </a:lnTo>
                    <a:lnTo>
                      <a:pt x="4325" y="2209"/>
                    </a:lnTo>
                    <a:lnTo>
                      <a:pt x="4558" y="2209"/>
                    </a:lnTo>
                    <a:lnTo>
                      <a:pt x="4670" y="2199"/>
                    </a:lnTo>
                    <a:lnTo>
                      <a:pt x="4791" y="2172"/>
                    </a:lnTo>
                    <a:lnTo>
                      <a:pt x="4912" y="2134"/>
                    </a:lnTo>
                    <a:lnTo>
                      <a:pt x="5024" y="2088"/>
                    </a:lnTo>
                    <a:lnTo>
                      <a:pt x="5126" y="2041"/>
                    </a:lnTo>
                    <a:lnTo>
                      <a:pt x="5229" y="1976"/>
                    </a:lnTo>
                    <a:lnTo>
                      <a:pt x="5322" y="1901"/>
                    </a:lnTo>
                    <a:lnTo>
                      <a:pt x="5406" y="1827"/>
                    </a:lnTo>
                    <a:lnTo>
                      <a:pt x="5490" y="1743"/>
                    </a:lnTo>
                    <a:lnTo>
                      <a:pt x="5602" y="1827"/>
                    </a:lnTo>
                    <a:lnTo>
                      <a:pt x="5723" y="1892"/>
                    </a:lnTo>
                    <a:lnTo>
                      <a:pt x="5853" y="1957"/>
                    </a:lnTo>
                    <a:lnTo>
                      <a:pt x="5984" y="2004"/>
                    </a:lnTo>
                    <a:lnTo>
                      <a:pt x="6124" y="2032"/>
                    </a:lnTo>
                    <a:lnTo>
                      <a:pt x="6273" y="2050"/>
                    </a:lnTo>
                    <a:lnTo>
                      <a:pt x="6422" y="2050"/>
                    </a:lnTo>
                    <a:lnTo>
                      <a:pt x="6571" y="2032"/>
                    </a:lnTo>
                    <a:lnTo>
                      <a:pt x="6655" y="2013"/>
                    </a:lnTo>
                    <a:lnTo>
                      <a:pt x="6748" y="1985"/>
                    </a:lnTo>
                    <a:lnTo>
                      <a:pt x="6823" y="2116"/>
                    </a:lnTo>
                    <a:lnTo>
                      <a:pt x="6906" y="2237"/>
                    </a:lnTo>
                    <a:lnTo>
                      <a:pt x="7009" y="2339"/>
                    </a:lnTo>
                    <a:lnTo>
                      <a:pt x="7121" y="2432"/>
                    </a:lnTo>
                    <a:lnTo>
                      <a:pt x="7242" y="2516"/>
                    </a:lnTo>
                    <a:lnTo>
                      <a:pt x="7363" y="2591"/>
                    </a:lnTo>
                    <a:lnTo>
                      <a:pt x="7503" y="2647"/>
                    </a:lnTo>
                    <a:lnTo>
                      <a:pt x="7643" y="2684"/>
                    </a:lnTo>
                    <a:lnTo>
                      <a:pt x="7699" y="2843"/>
                    </a:lnTo>
                    <a:lnTo>
                      <a:pt x="7773" y="2982"/>
                    </a:lnTo>
                    <a:lnTo>
                      <a:pt x="7866" y="3122"/>
                    </a:lnTo>
                    <a:lnTo>
                      <a:pt x="7969" y="3234"/>
                    </a:lnTo>
                    <a:lnTo>
                      <a:pt x="8090" y="3346"/>
                    </a:lnTo>
                    <a:lnTo>
                      <a:pt x="8221" y="3439"/>
                    </a:lnTo>
                    <a:lnTo>
                      <a:pt x="8360" y="3514"/>
                    </a:lnTo>
                    <a:lnTo>
                      <a:pt x="8509" y="3569"/>
                    </a:lnTo>
                    <a:lnTo>
                      <a:pt x="8500" y="3672"/>
                    </a:lnTo>
                    <a:lnTo>
                      <a:pt x="8500" y="3765"/>
                    </a:lnTo>
                    <a:lnTo>
                      <a:pt x="8500" y="3858"/>
                    </a:lnTo>
                    <a:lnTo>
                      <a:pt x="8509" y="3961"/>
                    </a:lnTo>
                    <a:lnTo>
                      <a:pt x="8537" y="4082"/>
                    </a:lnTo>
                    <a:lnTo>
                      <a:pt x="8565" y="4194"/>
                    </a:lnTo>
                    <a:lnTo>
                      <a:pt x="8612" y="4306"/>
                    </a:lnTo>
                    <a:lnTo>
                      <a:pt x="8659" y="4408"/>
                    </a:lnTo>
                    <a:lnTo>
                      <a:pt x="8724" y="4501"/>
                    </a:lnTo>
                    <a:lnTo>
                      <a:pt x="8789" y="4595"/>
                    </a:lnTo>
                    <a:lnTo>
                      <a:pt x="8864" y="4688"/>
                    </a:lnTo>
                    <a:lnTo>
                      <a:pt x="8947" y="4762"/>
                    </a:lnTo>
                    <a:lnTo>
                      <a:pt x="9031" y="4837"/>
                    </a:lnTo>
                    <a:lnTo>
                      <a:pt x="9124" y="4902"/>
                    </a:lnTo>
                    <a:lnTo>
                      <a:pt x="9218" y="4958"/>
                    </a:lnTo>
                    <a:lnTo>
                      <a:pt x="9320" y="5005"/>
                    </a:lnTo>
                    <a:lnTo>
                      <a:pt x="9432" y="5051"/>
                    </a:lnTo>
                    <a:lnTo>
                      <a:pt x="9544" y="5079"/>
                    </a:lnTo>
                    <a:lnTo>
                      <a:pt x="9656" y="5107"/>
                    </a:lnTo>
                    <a:lnTo>
                      <a:pt x="9768" y="5116"/>
                    </a:lnTo>
                    <a:lnTo>
                      <a:pt x="9423" y="2889"/>
                    </a:lnTo>
                    <a:lnTo>
                      <a:pt x="9385" y="2712"/>
                    </a:lnTo>
                    <a:lnTo>
                      <a:pt x="9348" y="2544"/>
                    </a:lnTo>
                    <a:lnTo>
                      <a:pt x="9302" y="2386"/>
                    </a:lnTo>
                    <a:lnTo>
                      <a:pt x="9246" y="2218"/>
                    </a:lnTo>
                    <a:lnTo>
                      <a:pt x="9180" y="2060"/>
                    </a:lnTo>
                    <a:lnTo>
                      <a:pt x="9115" y="1911"/>
                    </a:lnTo>
                    <a:lnTo>
                      <a:pt x="9031" y="1761"/>
                    </a:lnTo>
                    <a:lnTo>
                      <a:pt x="8947" y="1622"/>
                    </a:lnTo>
                    <a:lnTo>
                      <a:pt x="8854" y="1482"/>
                    </a:lnTo>
                    <a:lnTo>
                      <a:pt x="8761" y="1351"/>
                    </a:lnTo>
                    <a:lnTo>
                      <a:pt x="8659" y="1221"/>
                    </a:lnTo>
                    <a:lnTo>
                      <a:pt x="8547" y="1100"/>
                    </a:lnTo>
                    <a:lnTo>
                      <a:pt x="8435" y="979"/>
                    </a:lnTo>
                    <a:lnTo>
                      <a:pt x="8314" y="867"/>
                    </a:lnTo>
                    <a:lnTo>
                      <a:pt x="8183" y="764"/>
                    </a:lnTo>
                    <a:lnTo>
                      <a:pt x="8053" y="662"/>
                    </a:lnTo>
                    <a:lnTo>
                      <a:pt x="7922" y="569"/>
                    </a:lnTo>
                    <a:lnTo>
                      <a:pt x="7783" y="475"/>
                    </a:lnTo>
                    <a:lnTo>
                      <a:pt x="7643" y="401"/>
                    </a:lnTo>
                    <a:lnTo>
                      <a:pt x="7494" y="326"/>
                    </a:lnTo>
                    <a:lnTo>
                      <a:pt x="7345" y="261"/>
                    </a:lnTo>
                    <a:lnTo>
                      <a:pt x="7186" y="196"/>
                    </a:lnTo>
                    <a:lnTo>
                      <a:pt x="7028" y="149"/>
                    </a:lnTo>
                    <a:lnTo>
                      <a:pt x="6869" y="103"/>
                    </a:lnTo>
                    <a:lnTo>
                      <a:pt x="6711" y="65"/>
                    </a:lnTo>
                    <a:lnTo>
                      <a:pt x="6543" y="37"/>
                    </a:lnTo>
                    <a:lnTo>
                      <a:pt x="6375" y="19"/>
                    </a:lnTo>
                    <a:lnTo>
                      <a:pt x="6208" y="9"/>
                    </a:lnTo>
                    <a:lnTo>
                      <a:pt x="6040"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7"/>
              <p:cNvSpPr/>
              <p:nvPr/>
            </p:nvSpPr>
            <p:spPr>
              <a:xfrm>
                <a:off x="1600654" y="4125761"/>
                <a:ext cx="253785" cy="161801"/>
              </a:xfrm>
              <a:custGeom>
                <a:rect b="b" l="l" r="r" t="t"/>
                <a:pathLst>
                  <a:path extrusionOk="0" h="7671" w="12032">
                    <a:moveTo>
                      <a:pt x="7717" y="0"/>
                    </a:moveTo>
                    <a:lnTo>
                      <a:pt x="7642" y="10"/>
                    </a:lnTo>
                    <a:lnTo>
                      <a:pt x="7558" y="28"/>
                    </a:lnTo>
                    <a:lnTo>
                      <a:pt x="7465" y="56"/>
                    </a:lnTo>
                    <a:lnTo>
                      <a:pt x="7390" y="94"/>
                    </a:lnTo>
                    <a:lnTo>
                      <a:pt x="7316" y="131"/>
                    </a:lnTo>
                    <a:lnTo>
                      <a:pt x="7241" y="177"/>
                    </a:lnTo>
                    <a:lnTo>
                      <a:pt x="7176" y="233"/>
                    </a:lnTo>
                    <a:lnTo>
                      <a:pt x="7120" y="299"/>
                    </a:lnTo>
                    <a:lnTo>
                      <a:pt x="7064" y="364"/>
                    </a:lnTo>
                    <a:lnTo>
                      <a:pt x="6980" y="280"/>
                    </a:lnTo>
                    <a:lnTo>
                      <a:pt x="6896" y="205"/>
                    </a:lnTo>
                    <a:lnTo>
                      <a:pt x="6803" y="140"/>
                    </a:lnTo>
                    <a:lnTo>
                      <a:pt x="6691" y="94"/>
                    </a:lnTo>
                    <a:lnTo>
                      <a:pt x="6589" y="56"/>
                    </a:lnTo>
                    <a:lnTo>
                      <a:pt x="6468" y="38"/>
                    </a:lnTo>
                    <a:lnTo>
                      <a:pt x="6356" y="38"/>
                    </a:lnTo>
                    <a:lnTo>
                      <a:pt x="6235" y="47"/>
                    </a:lnTo>
                    <a:lnTo>
                      <a:pt x="6123" y="66"/>
                    </a:lnTo>
                    <a:lnTo>
                      <a:pt x="6020" y="103"/>
                    </a:lnTo>
                    <a:lnTo>
                      <a:pt x="5927" y="149"/>
                    </a:lnTo>
                    <a:lnTo>
                      <a:pt x="5843" y="205"/>
                    </a:lnTo>
                    <a:lnTo>
                      <a:pt x="5759" y="280"/>
                    </a:lnTo>
                    <a:lnTo>
                      <a:pt x="5694" y="354"/>
                    </a:lnTo>
                    <a:lnTo>
                      <a:pt x="5629" y="438"/>
                    </a:lnTo>
                    <a:lnTo>
                      <a:pt x="5573" y="522"/>
                    </a:lnTo>
                    <a:lnTo>
                      <a:pt x="5499" y="457"/>
                    </a:lnTo>
                    <a:lnTo>
                      <a:pt x="5415" y="392"/>
                    </a:lnTo>
                    <a:lnTo>
                      <a:pt x="5321" y="345"/>
                    </a:lnTo>
                    <a:lnTo>
                      <a:pt x="5228" y="308"/>
                    </a:lnTo>
                    <a:lnTo>
                      <a:pt x="5126" y="280"/>
                    </a:lnTo>
                    <a:lnTo>
                      <a:pt x="5023" y="261"/>
                    </a:lnTo>
                    <a:lnTo>
                      <a:pt x="4911" y="261"/>
                    </a:lnTo>
                    <a:lnTo>
                      <a:pt x="4800" y="271"/>
                    </a:lnTo>
                    <a:lnTo>
                      <a:pt x="4678" y="299"/>
                    </a:lnTo>
                    <a:lnTo>
                      <a:pt x="4557" y="345"/>
                    </a:lnTo>
                    <a:lnTo>
                      <a:pt x="4455" y="401"/>
                    </a:lnTo>
                    <a:lnTo>
                      <a:pt x="4362" y="476"/>
                    </a:lnTo>
                    <a:lnTo>
                      <a:pt x="4268" y="560"/>
                    </a:lnTo>
                    <a:lnTo>
                      <a:pt x="4203" y="653"/>
                    </a:lnTo>
                    <a:lnTo>
                      <a:pt x="4138" y="765"/>
                    </a:lnTo>
                    <a:lnTo>
                      <a:pt x="4091" y="876"/>
                    </a:lnTo>
                    <a:lnTo>
                      <a:pt x="4017" y="820"/>
                    </a:lnTo>
                    <a:lnTo>
                      <a:pt x="3942" y="774"/>
                    </a:lnTo>
                    <a:lnTo>
                      <a:pt x="3858" y="727"/>
                    </a:lnTo>
                    <a:lnTo>
                      <a:pt x="3765" y="699"/>
                    </a:lnTo>
                    <a:lnTo>
                      <a:pt x="3672" y="681"/>
                    </a:lnTo>
                    <a:lnTo>
                      <a:pt x="3579" y="671"/>
                    </a:lnTo>
                    <a:lnTo>
                      <a:pt x="3486" y="671"/>
                    </a:lnTo>
                    <a:lnTo>
                      <a:pt x="3383" y="681"/>
                    </a:lnTo>
                    <a:lnTo>
                      <a:pt x="3299" y="690"/>
                    </a:lnTo>
                    <a:lnTo>
                      <a:pt x="3225" y="718"/>
                    </a:lnTo>
                    <a:lnTo>
                      <a:pt x="3150" y="746"/>
                    </a:lnTo>
                    <a:lnTo>
                      <a:pt x="3076" y="783"/>
                    </a:lnTo>
                    <a:lnTo>
                      <a:pt x="3010" y="830"/>
                    </a:lnTo>
                    <a:lnTo>
                      <a:pt x="2945" y="876"/>
                    </a:lnTo>
                    <a:lnTo>
                      <a:pt x="2889" y="932"/>
                    </a:lnTo>
                    <a:lnTo>
                      <a:pt x="2833" y="988"/>
                    </a:lnTo>
                    <a:lnTo>
                      <a:pt x="2787" y="1053"/>
                    </a:lnTo>
                    <a:lnTo>
                      <a:pt x="2740" y="1128"/>
                    </a:lnTo>
                    <a:lnTo>
                      <a:pt x="2712" y="1193"/>
                    </a:lnTo>
                    <a:lnTo>
                      <a:pt x="2675" y="1268"/>
                    </a:lnTo>
                    <a:lnTo>
                      <a:pt x="2656" y="1342"/>
                    </a:lnTo>
                    <a:lnTo>
                      <a:pt x="2638" y="1426"/>
                    </a:lnTo>
                    <a:lnTo>
                      <a:pt x="2628" y="1510"/>
                    </a:lnTo>
                    <a:lnTo>
                      <a:pt x="2628" y="1585"/>
                    </a:lnTo>
                    <a:lnTo>
                      <a:pt x="2563" y="1557"/>
                    </a:lnTo>
                    <a:lnTo>
                      <a:pt x="2498" y="1529"/>
                    </a:lnTo>
                    <a:lnTo>
                      <a:pt x="2423" y="1501"/>
                    </a:lnTo>
                    <a:lnTo>
                      <a:pt x="2349" y="1482"/>
                    </a:lnTo>
                    <a:lnTo>
                      <a:pt x="2274" y="1473"/>
                    </a:lnTo>
                    <a:lnTo>
                      <a:pt x="2199" y="1463"/>
                    </a:lnTo>
                    <a:lnTo>
                      <a:pt x="2125" y="1463"/>
                    </a:lnTo>
                    <a:lnTo>
                      <a:pt x="2041" y="1473"/>
                    </a:lnTo>
                    <a:lnTo>
                      <a:pt x="1957" y="1491"/>
                    </a:lnTo>
                    <a:lnTo>
                      <a:pt x="1864" y="1519"/>
                    </a:lnTo>
                    <a:lnTo>
                      <a:pt x="1789" y="1557"/>
                    </a:lnTo>
                    <a:lnTo>
                      <a:pt x="1706" y="1603"/>
                    </a:lnTo>
                    <a:lnTo>
                      <a:pt x="1640" y="1650"/>
                    </a:lnTo>
                    <a:lnTo>
                      <a:pt x="1575" y="1706"/>
                    </a:lnTo>
                    <a:lnTo>
                      <a:pt x="1510" y="1771"/>
                    </a:lnTo>
                    <a:lnTo>
                      <a:pt x="1454" y="1836"/>
                    </a:lnTo>
                    <a:lnTo>
                      <a:pt x="1407" y="1911"/>
                    </a:lnTo>
                    <a:lnTo>
                      <a:pt x="1370" y="1985"/>
                    </a:lnTo>
                    <a:lnTo>
                      <a:pt x="1333" y="2060"/>
                    </a:lnTo>
                    <a:lnTo>
                      <a:pt x="1314" y="2144"/>
                    </a:lnTo>
                    <a:lnTo>
                      <a:pt x="1296" y="2237"/>
                    </a:lnTo>
                    <a:lnTo>
                      <a:pt x="1286" y="2321"/>
                    </a:lnTo>
                    <a:lnTo>
                      <a:pt x="1286" y="2414"/>
                    </a:lnTo>
                    <a:lnTo>
                      <a:pt x="1296" y="2507"/>
                    </a:lnTo>
                    <a:lnTo>
                      <a:pt x="1314" y="2582"/>
                    </a:lnTo>
                    <a:lnTo>
                      <a:pt x="1333" y="2656"/>
                    </a:lnTo>
                    <a:lnTo>
                      <a:pt x="1370" y="2731"/>
                    </a:lnTo>
                    <a:lnTo>
                      <a:pt x="1398" y="2805"/>
                    </a:lnTo>
                    <a:lnTo>
                      <a:pt x="1286" y="2768"/>
                    </a:lnTo>
                    <a:lnTo>
                      <a:pt x="1174" y="2740"/>
                    </a:lnTo>
                    <a:lnTo>
                      <a:pt x="1053" y="2740"/>
                    </a:lnTo>
                    <a:lnTo>
                      <a:pt x="932" y="2750"/>
                    </a:lnTo>
                    <a:lnTo>
                      <a:pt x="839" y="2768"/>
                    </a:lnTo>
                    <a:lnTo>
                      <a:pt x="755" y="2796"/>
                    </a:lnTo>
                    <a:lnTo>
                      <a:pt x="671" y="2824"/>
                    </a:lnTo>
                    <a:lnTo>
                      <a:pt x="597" y="2871"/>
                    </a:lnTo>
                    <a:lnTo>
                      <a:pt x="522" y="2917"/>
                    </a:lnTo>
                    <a:lnTo>
                      <a:pt x="457" y="2973"/>
                    </a:lnTo>
                    <a:lnTo>
                      <a:pt x="392" y="3038"/>
                    </a:lnTo>
                    <a:lnTo>
                      <a:pt x="345" y="3104"/>
                    </a:lnTo>
                    <a:lnTo>
                      <a:pt x="298" y="3178"/>
                    </a:lnTo>
                    <a:lnTo>
                      <a:pt x="252" y="3253"/>
                    </a:lnTo>
                    <a:lnTo>
                      <a:pt x="224" y="3337"/>
                    </a:lnTo>
                    <a:lnTo>
                      <a:pt x="196" y="3421"/>
                    </a:lnTo>
                    <a:lnTo>
                      <a:pt x="177" y="3504"/>
                    </a:lnTo>
                    <a:lnTo>
                      <a:pt x="168" y="3588"/>
                    </a:lnTo>
                    <a:lnTo>
                      <a:pt x="168" y="3681"/>
                    </a:lnTo>
                    <a:lnTo>
                      <a:pt x="177" y="3775"/>
                    </a:lnTo>
                    <a:lnTo>
                      <a:pt x="205" y="3868"/>
                    </a:lnTo>
                    <a:lnTo>
                      <a:pt x="233" y="3961"/>
                    </a:lnTo>
                    <a:lnTo>
                      <a:pt x="270" y="4045"/>
                    </a:lnTo>
                    <a:lnTo>
                      <a:pt x="317" y="4129"/>
                    </a:lnTo>
                    <a:lnTo>
                      <a:pt x="373" y="4203"/>
                    </a:lnTo>
                    <a:lnTo>
                      <a:pt x="438" y="4269"/>
                    </a:lnTo>
                    <a:lnTo>
                      <a:pt x="503" y="4334"/>
                    </a:lnTo>
                    <a:lnTo>
                      <a:pt x="578" y="4390"/>
                    </a:lnTo>
                    <a:lnTo>
                      <a:pt x="513" y="4418"/>
                    </a:lnTo>
                    <a:lnTo>
                      <a:pt x="438" y="4455"/>
                    </a:lnTo>
                    <a:lnTo>
                      <a:pt x="373" y="4492"/>
                    </a:lnTo>
                    <a:lnTo>
                      <a:pt x="317" y="4539"/>
                    </a:lnTo>
                    <a:lnTo>
                      <a:pt x="261" y="4595"/>
                    </a:lnTo>
                    <a:lnTo>
                      <a:pt x="214" y="4651"/>
                    </a:lnTo>
                    <a:lnTo>
                      <a:pt x="168" y="4707"/>
                    </a:lnTo>
                    <a:lnTo>
                      <a:pt x="121" y="4772"/>
                    </a:lnTo>
                    <a:lnTo>
                      <a:pt x="84" y="4837"/>
                    </a:lnTo>
                    <a:lnTo>
                      <a:pt x="56" y="4902"/>
                    </a:lnTo>
                    <a:lnTo>
                      <a:pt x="37" y="4977"/>
                    </a:lnTo>
                    <a:lnTo>
                      <a:pt x="19" y="5051"/>
                    </a:lnTo>
                    <a:lnTo>
                      <a:pt x="0" y="5126"/>
                    </a:lnTo>
                    <a:lnTo>
                      <a:pt x="0" y="5210"/>
                    </a:lnTo>
                    <a:lnTo>
                      <a:pt x="0" y="5284"/>
                    </a:lnTo>
                    <a:lnTo>
                      <a:pt x="9" y="5368"/>
                    </a:lnTo>
                    <a:lnTo>
                      <a:pt x="28" y="5471"/>
                    </a:lnTo>
                    <a:lnTo>
                      <a:pt x="65" y="5564"/>
                    </a:lnTo>
                    <a:lnTo>
                      <a:pt x="112" y="5657"/>
                    </a:lnTo>
                    <a:lnTo>
                      <a:pt x="159" y="5741"/>
                    </a:lnTo>
                    <a:lnTo>
                      <a:pt x="224" y="5825"/>
                    </a:lnTo>
                    <a:lnTo>
                      <a:pt x="298" y="5890"/>
                    </a:lnTo>
                    <a:lnTo>
                      <a:pt x="373" y="5955"/>
                    </a:lnTo>
                    <a:lnTo>
                      <a:pt x="457" y="6002"/>
                    </a:lnTo>
                    <a:lnTo>
                      <a:pt x="345" y="6086"/>
                    </a:lnTo>
                    <a:lnTo>
                      <a:pt x="252" y="6170"/>
                    </a:lnTo>
                    <a:lnTo>
                      <a:pt x="177" y="6272"/>
                    </a:lnTo>
                    <a:lnTo>
                      <a:pt x="112" y="6393"/>
                    </a:lnTo>
                    <a:lnTo>
                      <a:pt x="56" y="6515"/>
                    </a:lnTo>
                    <a:lnTo>
                      <a:pt x="28" y="6645"/>
                    </a:lnTo>
                    <a:lnTo>
                      <a:pt x="19" y="6775"/>
                    </a:lnTo>
                    <a:lnTo>
                      <a:pt x="28" y="6915"/>
                    </a:lnTo>
                    <a:lnTo>
                      <a:pt x="47" y="6999"/>
                    </a:lnTo>
                    <a:lnTo>
                      <a:pt x="75" y="7092"/>
                    </a:lnTo>
                    <a:lnTo>
                      <a:pt x="112" y="7167"/>
                    </a:lnTo>
                    <a:lnTo>
                      <a:pt x="159" y="7251"/>
                    </a:lnTo>
                    <a:lnTo>
                      <a:pt x="205" y="7316"/>
                    </a:lnTo>
                    <a:lnTo>
                      <a:pt x="261" y="7391"/>
                    </a:lnTo>
                    <a:lnTo>
                      <a:pt x="326" y="7446"/>
                    </a:lnTo>
                    <a:lnTo>
                      <a:pt x="392" y="7502"/>
                    </a:lnTo>
                    <a:lnTo>
                      <a:pt x="466" y="7549"/>
                    </a:lnTo>
                    <a:lnTo>
                      <a:pt x="541" y="7586"/>
                    </a:lnTo>
                    <a:lnTo>
                      <a:pt x="615" y="7624"/>
                    </a:lnTo>
                    <a:lnTo>
                      <a:pt x="699" y="7651"/>
                    </a:lnTo>
                    <a:lnTo>
                      <a:pt x="792" y="7661"/>
                    </a:lnTo>
                    <a:lnTo>
                      <a:pt x="876" y="7670"/>
                    </a:lnTo>
                    <a:lnTo>
                      <a:pt x="969" y="7670"/>
                    </a:lnTo>
                    <a:lnTo>
                      <a:pt x="1063" y="7661"/>
                    </a:lnTo>
                    <a:lnTo>
                      <a:pt x="1146" y="7642"/>
                    </a:lnTo>
                    <a:lnTo>
                      <a:pt x="1240" y="7614"/>
                    </a:lnTo>
                    <a:lnTo>
                      <a:pt x="1314" y="7577"/>
                    </a:lnTo>
                    <a:lnTo>
                      <a:pt x="1398" y="7540"/>
                    </a:lnTo>
                    <a:lnTo>
                      <a:pt x="1463" y="7493"/>
                    </a:lnTo>
                    <a:lnTo>
                      <a:pt x="1528" y="7437"/>
                    </a:lnTo>
                    <a:lnTo>
                      <a:pt x="1594" y="7372"/>
                    </a:lnTo>
                    <a:lnTo>
                      <a:pt x="1650" y="7307"/>
                    </a:lnTo>
                    <a:lnTo>
                      <a:pt x="1696" y="7232"/>
                    </a:lnTo>
                    <a:lnTo>
                      <a:pt x="1734" y="7158"/>
                    </a:lnTo>
                    <a:lnTo>
                      <a:pt x="1771" y="7074"/>
                    </a:lnTo>
                    <a:lnTo>
                      <a:pt x="1789" y="6990"/>
                    </a:lnTo>
                    <a:lnTo>
                      <a:pt x="1808" y="6906"/>
                    </a:lnTo>
                    <a:lnTo>
                      <a:pt x="1817" y="6813"/>
                    </a:lnTo>
                    <a:lnTo>
                      <a:pt x="1817" y="6729"/>
                    </a:lnTo>
                    <a:lnTo>
                      <a:pt x="1808" y="6636"/>
                    </a:lnTo>
                    <a:lnTo>
                      <a:pt x="1789" y="6533"/>
                    </a:lnTo>
                    <a:lnTo>
                      <a:pt x="1752" y="6431"/>
                    </a:lnTo>
                    <a:lnTo>
                      <a:pt x="1706" y="6347"/>
                    </a:lnTo>
                    <a:lnTo>
                      <a:pt x="1659" y="6263"/>
                    </a:lnTo>
                    <a:lnTo>
                      <a:pt x="1594" y="6179"/>
                    </a:lnTo>
                    <a:lnTo>
                      <a:pt x="1519" y="6114"/>
                    </a:lnTo>
                    <a:lnTo>
                      <a:pt x="1445" y="6049"/>
                    </a:lnTo>
                    <a:lnTo>
                      <a:pt x="1361" y="5993"/>
                    </a:lnTo>
                    <a:lnTo>
                      <a:pt x="1473" y="5918"/>
                    </a:lnTo>
                    <a:lnTo>
                      <a:pt x="1566" y="5825"/>
                    </a:lnTo>
                    <a:lnTo>
                      <a:pt x="1640" y="5722"/>
                    </a:lnTo>
                    <a:lnTo>
                      <a:pt x="1706" y="5611"/>
                    </a:lnTo>
                    <a:lnTo>
                      <a:pt x="1752" y="5489"/>
                    </a:lnTo>
                    <a:lnTo>
                      <a:pt x="1789" y="5359"/>
                    </a:lnTo>
                    <a:lnTo>
                      <a:pt x="1799" y="5228"/>
                    </a:lnTo>
                    <a:lnTo>
                      <a:pt x="1780" y="5089"/>
                    </a:lnTo>
                    <a:lnTo>
                      <a:pt x="1761" y="4995"/>
                    </a:lnTo>
                    <a:lnTo>
                      <a:pt x="1734" y="4902"/>
                    </a:lnTo>
                    <a:lnTo>
                      <a:pt x="1696" y="4818"/>
                    </a:lnTo>
                    <a:lnTo>
                      <a:pt x="1650" y="4735"/>
                    </a:lnTo>
                    <a:lnTo>
                      <a:pt x="1594" y="4660"/>
                    </a:lnTo>
                    <a:lnTo>
                      <a:pt x="1528" y="4595"/>
                    </a:lnTo>
                    <a:lnTo>
                      <a:pt x="1454" y="4530"/>
                    </a:lnTo>
                    <a:lnTo>
                      <a:pt x="1379" y="4474"/>
                    </a:lnTo>
                    <a:lnTo>
                      <a:pt x="1454" y="4446"/>
                    </a:lnTo>
                    <a:lnTo>
                      <a:pt x="1519" y="4408"/>
                    </a:lnTo>
                    <a:lnTo>
                      <a:pt x="1584" y="4371"/>
                    </a:lnTo>
                    <a:lnTo>
                      <a:pt x="1650" y="4325"/>
                    </a:lnTo>
                    <a:lnTo>
                      <a:pt x="1706" y="4269"/>
                    </a:lnTo>
                    <a:lnTo>
                      <a:pt x="1752" y="4213"/>
                    </a:lnTo>
                    <a:lnTo>
                      <a:pt x="1799" y="4157"/>
                    </a:lnTo>
                    <a:lnTo>
                      <a:pt x="1845" y="4092"/>
                    </a:lnTo>
                    <a:lnTo>
                      <a:pt x="1873" y="4026"/>
                    </a:lnTo>
                    <a:lnTo>
                      <a:pt x="1911" y="3952"/>
                    </a:lnTo>
                    <a:lnTo>
                      <a:pt x="1929" y="3887"/>
                    </a:lnTo>
                    <a:lnTo>
                      <a:pt x="1948" y="3812"/>
                    </a:lnTo>
                    <a:lnTo>
                      <a:pt x="1957" y="3737"/>
                    </a:lnTo>
                    <a:lnTo>
                      <a:pt x="1967" y="3654"/>
                    </a:lnTo>
                    <a:lnTo>
                      <a:pt x="1967" y="3579"/>
                    </a:lnTo>
                    <a:lnTo>
                      <a:pt x="1957" y="3495"/>
                    </a:lnTo>
                    <a:lnTo>
                      <a:pt x="1939" y="3411"/>
                    </a:lnTo>
                    <a:lnTo>
                      <a:pt x="1920" y="3337"/>
                    </a:lnTo>
                    <a:lnTo>
                      <a:pt x="1883" y="3262"/>
                    </a:lnTo>
                    <a:lnTo>
                      <a:pt x="1845" y="3197"/>
                    </a:lnTo>
                    <a:lnTo>
                      <a:pt x="1845" y="3197"/>
                    </a:lnTo>
                    <a:lnTo>
                      <a:pt x="1957" y="3234"/>
                    </a:lnTo>
                    <a:lnTo>
                      <a:pt x="2078" y="3253"/>
                    </a:lnTo>
                    <a:lnTo>
                      <a:pt x="2199" y="3262"/>
                    </a:lnTo>
                    <a:lnTo>
                      <a:pt x="2321" y="3253"/>
                    </a:lnTo>
                    <a:lnTo>
                      <a:pt x="2405" y="3234"/>
                    </a:lnTo>
                    <a:lnTo>
                      <a:pt x="2488" y="3216"/>
                    </a:lnTo>
                    <a:lnTo>
                      <a:pt x="2563" y="3178"/>
                    </a:lnTo>
                    <a:lnTo>
                      <a:pt x="2628" y="3141"/>
                    </a:lnTo>
                    <a:lnTo>
                      <a:pt x="2703" y="3104"/>
                    </a:lnTo>
                    <a:lnTo>
                      <a:pt x="2759" y="3048"/>
                    </a:lnTo>
                    <a:lnTo>
                      <a:pt x="2824" y="2992"/>
                    </a:lnTo>
                    <a:lnTo>
                      <a:pt x="2870" y="2936"/>
                    </a:lnTo>
                    <a:lnTo>
                      <a:pt x="2917" y="2871"/>
                    </a:lnTo>
                    <a:lnTo>
                      <a:pt x="2964" y="2805"/>
                    </a:lnTo>
                    <a:lnTo>
                      <a:pt x="3001" y="2731"/>
                    </a:lnTo>
                    <a:lnTo>
                      <a:pt x="3029" y="2656"/>
                    </a:lnTo>
                    <a:lnTo>
                      <a:pt x="3048" y="2582"/>
                    </a:lnTo>
                    <a:lnTo>
                      <a:pt x="3066" y="2507"/>
                    </a:lnTo>
                    <a:lnTo>
                      <a:pt x="3076" y="2423"/>
                    </a:lnTo>
                    <a:lnTo>
                      <a:pt x="3076" y="2340"/>
                    </a:lnTo>
                    <a:lnTo>
                      <a:pt x="3141" y="2377"/>
                    </a:lnTo>
                    <a:lnTo>
                      <a:pt x="3215" y="2405"/>
                    </a:lnTo>
                    <a:lnTo>
                      <a:pt x="3281" y="2433"/>
                    </a:lnTo>
                    <a:lnTo>
                      <a:pt x="3355" y="2442"/>
                    </a:lnTo>
                    <a:lnTo>
                      <a:pt x="3430" y="2461"/>
                    </a:lnTo>
                    <a:lnTo>
                      <a:pt x="3588" y="2461"/>
                    </a:lnTo>
                    <a:lnTo>
                      <a:pt x="3663" y="2451"/>
                    </a:lnTo>
                    <a:lnTo>
                      <a:pt x="3784" y="2423"/>
                    </a:lnTo>
                    <a:lnTo>
                      <a:pt x="3905" y="2377"/>
                    </a:lnTo>
                    <a:lnTo>
                      <a:pt x="4007" y="2321"/>
                    </a:lnTo>
                    <a:lnTo>
                      <a:pt x="4110" y="2246"/>
                    </a:lnTo>
                    <a:lnTo>
                      <a:pt x="4194" y="2162"/>
                    </a:lnTo>
                    <a:lnTo>
                      <a:pt x="4268" y="2069"/>
                    </a:lnTo>
                    <a:lnTo>
                      <a:pt x="4324" y="1957"/>
                    </a:lnTo>
                    <a:lnTo>
                      <a:pt x="4371" y="1846"/>
                    </a:lnTo>
                    <a:lnTo>
                      <a:pt x="4445" y="1901"/>
                    </a:lnTo>
                    <a:lnTo>
                      <a:pt x="4529" y="1948"/>
                    </a:lnTo>
                    <a:lnTo>
                      <a:pt x="4613" y="1995"/>
                    </a:lnTo>
                    <a:lnTo>
                      <a:pt x="4697" y="2023"/>
                    </a:lnTo>
                    <a:lnTo>
                      <a:pt x="4790" y="2041"/>
                    </a:lnTo>
                    <a:lnTo>
                      <a:pt x="4883" y="2051"/>
                    </a:lnTo>
                    <a:lnTo>
                      <a:pt x="4986" y="2051"/>
                    </a:lnTo>
                    <a:lnTo>
                      <a:pt x="5079" y="2041"/>
                    </a:lnTo>
                    <a:lnTo>
                      <a:pt x="5191" y="2023"/>
                    </a:lnTo>
                    <a:lnTo>
                      <a:pt x="5294" y="1985"/>
                    </a:lnTo>
                    <a:lnTo>
                      <a:pt x="5387" y="1939"/>
                    </a:lnTo>
                    <a:lnTo>
                      <a:pt x="5471" y="1883"/>
                    </a:lnTo>
                    <a:lnTo>
                      <a:pt x="5554" y="1818"/>
                    </a:lnTo>
                    <a:lnTo>
                      <a:pt x="5620" y="1743"/>
                    </a:lnTo>
                    <a:lnTo>
                      <a:pt x="5685" y="1659"/>
                    </a:lnTo>
                    <a:lnTo>
                      <a:pt x="5741" y="1566"/>
                    </a:lnTo>
                    <a:lnTo>
                      <a:pt x="5815" y="1641"/>
                    </a:lnTo>
                    <a:lnTo>
                      <a:pt x="5899" y="1696"/>
                    </a:lnTo>
                    <a:lnTo>
                      <a:pt x="5992" y="1743"/>
                    </a:lnTo>
                    <a:lnTo>
                      <a:pt x="6086" y="1780"/>
                    </a:lnTo>
                    <a:lnTo>
                      <a:pt x="6188" y="1808"/>
                    </a:lnTo>
                    <a:lnTo>
                      <a:pt x="6291" y="1827"/>
                    </a:lnTo>
                    <a:lnTo>
                      <a:pt x="6403" y="1827"/>
                    </a:lnTo>
                    <a:lnTo>
                      <a:pt x="6514" y="1818"/>
                    </a:lnTo>
                    <a:lnTo>
                      <a:pt x="6598" y="1799"/>
                    </a:lnTo>
                    <a:lnTo>
                      <a:pt x="6682" y="1771"/>
                    </a:lnTo>
                    <a:lnTo>
                      <a:pt x="6766" y="1743"/>
                    </a:lnTo>
                    <a:lnTo>
                      <a:pt x="6841" y="1696"/>
                    </a:lnTo>
                    <a:lnTo>
                      <a:pt x="6915" y="1650"/>
                    </a:lnTo>
                    <a:lnTo>
                      <a:pt x="6980" y="1594"/>
                    </a:lnTo>
                    <a:lnTo>
                      <a:pt x="7036" y="1538"/>
                    </a:lnTo>
                    <a:lnTo>
                      <a:pt x="7092" y="1473"/>
                    </a:lnTo>
                    <a:lnTo>
                      <a:pt x="7176" y="1557"/>
                    </a:lnTo>
                    <a:lnTo>
                      <a:pt x="7260" y="1622"/>
                    </a:lnTo>
                    <a:lnTo>
                      <a:pt x="7353" y="1687"/>
                    </a:lnTo>
                    <a:lnTo>
                      <a:pt x="7456" y="1734"/>
                    </a:lnTo>
                    <a:lnTo>
                      <a:pt x="7567" y="1771"/>
                    </a:lnTo>
                    <a:lnTo>
                      <a:pt x="7679" y="1790"/>
                    </a:lnTo>
                    <a:lnTo>
                      <a:pt x="7800" y="1799"/>
                    </a:lnTo>
                    <a:lnTo>
                      <a:pt x="7922" y="1790"/>
                    </a:lnTo>
                    <a:lnTo>
                      <a:pt x="8043" y="1752"/>
                    </a:lnTo>
                    <a:lnTo>
                      <a:pt x="8164" y="1706"/>
                    </a:lnTo>
                    <a:lnTo>
                      <a:pt x="8229" y="1827"/>
                    </a:lnTo>
                    <a:lnTo>
                      <a:pt x="8322" y="1929"/>
                    </a:lnTo>
                    <a:lnTo>
                      <a:pt x="8425" y="2023"/>
                    </a:lnTo>
                    <a:lnTo>
                      <a:pt x="8537" y="2097"/>
                    </a:lnTo>
                    <a:lnTo>
                      <a:pt x="8667" y="2153"/>
                    </a:lnTo>
                    <a:lnTo>
                      <a:pt x="8798" y="2190"/>
                    </a:lnTo>
                    <a:lnTo>
                      <a:pt x="8872" y="2200"/>
                    </a:lnTo>
                    <a:lnTo>
                      <a:pt x="9012" y="2200"/>
                    </a:lnTo>
                    <a:lnTo>
                      <a:pt x="9086" y="2190"/>
                    </a:lnTo>
                    <a:lnTo>
                      <a:pt x="9086" y="2284"/>
                    </a:lnTo>
                    <a:lnTo>
                      <a:pt x="9096" y="2377"/>
                    </a:lnTo>
                    <a:lnTo>
                      <a:pt x="9105" y="2461"/>
                    </a:lnTo>
                    <a:lnTo>
                      <a:pt x="9133" y="2535"/>
                    </a:lnTo>
                    <a:lnTo>
                      <a:pt x="9161" y="2610"/>
                    </a:lnTo>
                    <a:lnTo>
                      <a:pt x="9198" y="2684"/>
                    </a:lnTo>
                    <a:lnTo>
                      <a:pt x="9245" y="2750"/>
                    </a:lnTo>
                    <a:lnTo>
                      <a:pt x="9292" y="2815"/>
                    </a:lnTo>
                    <a:lnTo>
                      <a:pt x="9347" y="2871"/>
                    </a:lnTo>
                    <a:lnTo>
                      <a:pt x="9403" y="2927"/>
                    </a:lnTo>
                    <a:lnTo>
                      <a:pt x="9469" y="2973"/>
                    </a:lnTo>
                    <a:lnTo>
                      <a:pt x="9534" y="3020"/>
                    </a:lnTo>
                    <a:lnTo>
                      <a:pt x="9608" y="3048"/>
                    </a:lnTo>
                    <a:lnTo>
                      <a:pt x="9683" y="3085"/>
                    </a:lnTo>
                    <a:lnTo>
                      <a:pt x="9757" y="3104"/>
                    </a:lnTo>
                    <a:lnTo>
                      <a:pt x="9832" y="3122"/>
                    </a:lnTo>
                    <a:lnTo>
                      <a:pt x="9916" y="3132"/>
                    </a:lnTo>
                    <a:lnTo>
                      <a:pt x="10000" y="3132"/>
                    </a:lnTo>
                    <a:lnTo>
                      <a:pt x="9944" y="3206"/>
                    </a:lnTo>
                    <a:lnTo>
                      <a:pt x="9897" y="3281"/>
                    </a:lnTo>
                    <a:lnTo>
                      <a:pt x="9860" y="3365"/>
                    </a:lnTo>
                    <a:lnTo>
                      <a:pt x="9832" y="3458"/>
                    </a:lnTo>
                    <a:lnTo>
                      <a:pt x="9813" y="3542"/>
                    </a:lnTo>
                    <a:lnTo>
                      <a:pt x="9804" y="3635"/>
                    </a:lnTo>
                    <a:lnTo>
                      <a:pt x="9795" y="3737"/>
                    </a:lnTo>
                    <a:lnTo>
                      <a:pt x="9813" y="3831"/>
                    </a:lnTo>
                    <a:lnTo>
                      <a:pt x="9841" y="3961"/>
                    </a:lnTo>
                    <a:lnTo>
                      <a:pt x="9888" y="4092"/>
                    </a:lnTo>
                    <a:lnTo>
                      <a:pt x="9953" y="4203"/>
                    </a:lnTo>
                    <a:lnTo>
                      <a:pt x="10037" y="4306"/>
                    </a:lnTo>
                    <a:lnTo>
                      <a:pt x="10130" y="4390"/>
                    </a:lnTo>
                    <a:lnTo>
                      <a:pt x="10242" y="4464"/>
                    </a:lnTo>
                    <a:lnTo>
                      <a:pt x="10354" y="4520"/>
                    </a:lnTo>
                    <a:lnTo>
                      <a:pt x="10475" y="4567"/>
                    </a:lnTo>
                    <a:lnTo>
                      <a:pt x="10410" y="4641"/>
                    </a:lnTo>
                    <a:lnTo>
                      <a:pt x="10354" y="4725"/>
                    </a:lnTo>
                    <a:lnTo>
                      <a:pt x="10307" y="4809"/>
                    </a:lnTo>
                    <a:lnTo>
                      <a:pt x="10279" y="4902"/>
                    </a:lnTo>
                    <a:lnTo>
                      <a:pt x="10251" y="5005"/>
                    </a:lnTo>
                    <a:lnTo>
                      <a:pt x="10233" y="5107"/>
                    </a:lnTo>
                    <a:lnTo>
                      <a:pt x="10233" y="5210"/>
                    </a:lnTo>
                    <a:lnTo>
                      <a:pt x="10242" y="5312"/>
                    </a:lnTo>
                    <a:lnTo>
                      <a:pt x="10261" y="5406"/>
                    </a:lnTo>
                    <a:lnTo>
                      <a:pt x="10289" y="5489"/>
                    </a:lnTo>
                    <a:lnTo>
                      <a:pt x="10326" y="5573"/>
                    </a:lnTo>
                    <a:lnTo>
                      <a:pt x="10363" y="5648"/>
                    </a:lnTo>
                    <a:lnTo>
                      <a:pt x="10419" y="5722"/>
                    </a:lnTo>
                    <a:lnTo>
                      <a:pt x="10475" y="5788"/>
                    </a:lnTo>
                    <a:lnTo>
                      <a:pt x="10531" y="5844"/>
                    </a:lnTo>
                    <a:lnTo>
                      <a:pt x="10606" y="5899"/>
                    </a:lnTo>
                    <a:lnTo>
                      <a:pt x="10671" y="5946"/>
                    </a:lnTo>
                    <a:lnTo>
                      <a:pt x="10755" y="5993"/>
                    </a:lnTo>
                    <a:lnTo>
                      <a:pt x="10829" y="6021"/>
                    </a:lnTo>
                    <a:lnTo>
                      <a:pt x="10913" y="6049"/>
                    </a:lnTo>
                    <a:lnTo>
                      <a:pt x="10997" y="6067"/>
                    </a:lnTo>
                    <a:lnTo>
                      <a:pt x="11183" y="6067"/>
                    </a:lnTo>
                    <a:lnTo>
                      <a:pt x="11267" y="6058"/>
                    </a:lnTo>
                    <a:lnTo>
                      <a:pt x="11360" y="6039"/>
                    </a:lnTo>
                    <a:lnTo>
                      <a:pt x="11444" y="6011"/>
                    </a:lnTo>
                    <a:lnTo>
                      <a:pt x="11528" y="5983"/>
                    </a:lnTo>
                    <a:lnTo>
                      <a:pt x="11603" y="5937"/>
                    </a:lnTo>
                    <a:lnTo>
                      <a:pt x="11677" y="5890"/>
                    </a:lnTo>
                    <a:lnTo>
                      <a:pt x="11743" y="5834"/>
                    </a:lnTo>
                    <a:lnTo>
                      <a:pt x="11808" y="5769"/>
                    </a:lnTo>
                    <a:lnTo>
                      <a:pt x="11854" y="5704"/>
                    </a:lnTo>
                    <a:lnTo>
                      <a:pt x="11901" y="5629"/>
                    </a:lnTo>
                    <a:lnTo>
                      <a:pt x="11948" y="5555"/>
                    </a:lnTo>
                    <a:lnTo>
                      <a:pt x="11975" y="5471"/>
                    </a:lnTo>
                    <a:lnTo>
                      <a:pt x="12003" y="5387"/>
                    </a:lnTo>
                    <a:lnTo>
                      <a:pt x="12022" y="5303"/>
                    </a:lnTo>
                    <a:lnTo>
                      <a:pt x="12031" y="5219"/>
                    </a:lnTo>
                    <a:lnTo>
                      <a:pt x="12031" y="5126"/>
                    </a:lnTo>
                    <a:lnTo>
                      <a:pt x="12022" y="5033"/>
                    </a:lnTo>
                    <a:lnTo>
                      <a:pt x="11985" y="4902"/>
                    </a:lnTo>
                    <a:lnTo>
                      <a:pt x="11938" y="4781"/>
                    </a:lnTo>
                    <a:lnTo>
                      <a:pt x="11873" y="4660"/>
                    </a:lnTo>
                    <a:lnTo>
                      <a:pt x="11789" y="4567"/>
                    </a:lnTo>
                    <a:lnTo>
                      <a:pt x="11696" y="4474"/>
                    </a:lnTo>
                    <a:lnTo>
                      <a:pt x="11593" y="4399"/>
                    </a:lnTo>
                    <a:lnTo>
                      <a:pt x="11472" y="4343"/>
                    </a:lnTo>
                    <a:lnTo>
                      <a:pt x="11351" y="4306"/>
                    </a:lnTo>
                    <a:lnTo>
                      <a:pt x="11416" y="4222"/>
                    </a:lnTo>
                    <a:lnTo>
                      <a:pt x="11472" y="4147"/>
                    </a:lnTo>
                    <a:lnTo>
                      <a:pt x="11519" y="4054"/>
                    </a:lnTo>
                    <a:lnTo>
                      <a:pt x="11556" y="3961"/>
                    </a:lnTo>
                    <a:lnTo>
                      <a:pt x="11575" y="3868"/>
                    </a:lnTo>
                    <a:lnTo>
                      <a:pt x="11593" y="3765"/>
                    </a:lnTo>
                    <a:lnTo>
                      <a:pt x="11593" y="3663"/>
                    </a:lnTo>
                    <a:lnTo>
                      <a:pt x="11584" y="3551"/>
                    </a:lnTo>
                    <a:lnTo>
                      <a:pt x="11565" y="3467"/>
                    </a:lnTo>
                    <a:lnTo>
                      <a:pt x="11547" y="3393"/>
                    </a:lnTo>
                    <a:lnTo>
                      <a:pt x="11510" y="3318"/>
                    </a:lnTo>
                    <a:lnTo>
                      <a:pt x="11472" y="3243"/>
                    </a:lnTo>
                    <a:lnTo>
                      <a:pt x="11435" y="3178"/>
                    </a:lnTo>
                    <a:lnTo>
                      <a:pt x="11388" y="3113"/>
                    </a:lnTo>
                    <a:lnTo>
                      <a:pt x="11332" y="3057"/>
                    </a:lnTo>
                    <a:lnTo>
                      <a:pt x="11267" y="3001"/>
                    </a:lnTo>
                    <a:lnTo>
                      <a:pt x="11211" y="2955"/>
                    </a:lnTo>
                    <a:lnTo>
                      <a:pt x="11146" y="2917"/>
                    </a:lnTo>
                    <a:lnTo>
                      <a:pt x="11072" y="2880"/>
                    </a:lnTo>
                    <a:lnTo>
                      <a:pt x="10997" y="2852"/>
                    </a:lnTo>
                    <a:lnTo>
                      <a:pt x="10922" y="2824"/>
                    </a:lnTo>
                    <a:lnTo>
                      <a:pt x="10839" y="2805"/>
                    </a:lnTo>
                    <a:lnTo>
                      <a:pt x="10764" y="2796"/>
                    </a:lnTo>
                    <a:lnTo>
                      <a:pt x="10680" y="2796"/>
                    </a:lnTo>
                    <a:lnTo>
                      <a:pt x="10736" y="2722"/>
                    </a:lnTo>
                    <a:lnTo>
                      <a:pt x="10783" y="2647"/>
                    </a:lnTo>
                    <a:lnTo>
                      <a:pt x="10820" y="2563"/>
                    </a:lnTo>
                    <a:lnTo>
                      <a:pt x="10848" y="2470"/>
                    </a:lnTo>
                    <a:lnTo>
                      <a:pt x="10866" y="2386"/>
                    </a:lnTo>
                    <a:lnTo>
                      <a:pt x="10876" y="2293"/>
                    </a:lnTo>
                    <a:lnTo>
                      <a:pt x="10876" y="2200"/>
                    </a:lnTo>
                    <a:lnTo>
                      <a:pt x="10866" y="2097"/>
                    </a:lnTo>
                    <a:lnTo>
                      <a:pt x="10848" y="2013"/>
                    </a:lnTo>
                    <a:lnTo>
                      <a:pt x="10820" y="1920"/>
                    </a:lnTo>
                    <a:lnTo>
                      <a:pt x="10792" y="1846"/>
                    </a:lnTo>
                    <a:lnTo>
                      <a:pt x="10745" y="1771"/>
                    </a:lnTo>
                    <a:lnTo>
                      <a:pt x="10699" y="1696"/>
                    </a:lnTo>
                    <a:lnTo>
                      <a:pt x="10643" y="1631"/>
                    </a:lnTo>
                    <a:lnTo>
                      <a:pt x="10578" y="1566"/>
                    </a:lnTo>
                    <a:lnTo>
                      <a:pt x="10512" y="1519"/>
                    </a:lnTo>
                    <a:lnTo>
                      <a:pt x="10447" y="1473"/>
                    </a:lnTo>
                    <a:lnTo>
                      <a:pt x="10373" y="1426"/>
                    </a:lnTo>
                    <a:lnTo>
                      <a:pt x="10289" y="1398"/>
                    </a:lnTo>
                    <a:lnTo>
                      <a:pt x="10205" y="1370"/>
                    </a:lnTo>
                    <a:lnTo>
                      <a:pt x="10121" y="1352"/>
                    </a:lnTo>
                    <a:lnTo>
                      <a:pt x="10037" y="1342"/>
                    </a:lnTo>
                    <a:lnTo>
                      <a:pt x="9944" y="1342"/>
                    </a:lnTo>
                    <a:lnTo>
                      <a:pt x="9851" y="1352"/>
                    </a:lnTo>
                    <a:lnTo>
                      <a:pt x="9851" y="1258"/>
                    </a:lnTo>
                    <a:lnTo>
                      <a:pt x="9841" y="1165"/>
                    </a:lnTo>
                    <a:lnTo>
                      <a:pt x="9823" y="1072"/>
                    </a:lnTo>
                    <a:lnTo>
                      <a:pt x="9804" y="988"/>
                    </a:lnTo>
                    <a:lnTo>
                      <a:pt x="9767" y="904"/>
                    </a:lnTo>
                    <a:lnTo>
                      <a:pt x="9720" y="830"/>
                    </a:lnTo>
                    <a:lnTo>
                      <a:pt x="9674" y="755"/>
                    </a:lnTo>
                    <a:lnTo>
                      <a:pt x="9618" y="690"/>
                    </a:lnTo>
                    <a:lnTo>
                      <a:pt x="9552" y="634"/>
                    </a:lnTo>
                    <a:lnTo>
                      <a:pt x="9487" y="578"/>
                    </a:lnTo>
                    <a:lnTo>
                      <a:pt x="9413" y="532"/>
                    </a:lnTo>
                    <a:lnTo>
                      <a:pt x="9338" y="485"/>
                    </a:lnTo>
                    <a:lnTo>
                      <a:pt x="9254" y="457"/>
                    </a:lnTo>
                    <a:lnTo>
                      <a:pt x="9180" y="429"/>
                    </a:lnTo>
                    <a:lnTo>
                      <a:pt x="9086" y="410"/>
                    </a:lnTo>
                    <a:lnTo>
                      <a:pt x="9003" y="401"/>
                    </a:lnTo>
                    <a:lnTo>
                      <a:pt x="8909" y="401"/>
                    </a:lnTo>
                    <a:lnTo>
                      <a:pt x="8816" y="410"/>
                    </a:lnTo>
                    <a:lnTo>
                      <a:pt x="8695" y="448"/>
                    </a:lnTo>
                    <a:lnTo>
                      <a:pt x="8583" y="494"/>
                    </a:lnTo>
                    <a:lnTo>
                      <a:pt x="8509" y="373"/>
                    </a:lnTo>
                    <a:lnTo>
                      <a:pt x="8416" y="261"/>
                    </a:lnTo>
                    <a:lnTo>
                      <a:pt x="8313" y="177"/>
                    </a:lnTo>
                    <a:lnTo>
                      <a:pt x="8192" y="103"/>
                    </a:lnTo>
                    <a:lnTo>
                      <a:pt x="8071" y="47"/>
                    </a:lnTo>
                    <a:lnTo>
                      <a:pt x="7996" y="28"/>
                    </a:lnTo>
                    <a:lnTo>
                      <a:pt x="7931" y="10"/>
                    </a:lnTo>
                    <a:lnTo>
                      <a:pt x="786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7"/>
              <p:cNvSpPr/>
              <p:nvPr/>
            </p:nvSpPr>
            <p:spPr>
              <a:xfrm>
                <a:off x="1568614" y="4122998"/>
                <a:ext cx="50538" cy="157477"/>
              </a:xfrm>
              <a:custGeom>
                <a:rect b="b" l="l" r="r" t="t"/>
                <a:pathLst>
                  <a:path extrusionOk="0" h="7466" w="2396">
                    <a:moveTo>
                      <a:pt x="690" y="1"/>
                    </a:moveTo>
                    <a:lnTo>
                      <a:pt x="615" y="10"/>
                    </a:lnTo>
                    <a:lnTo>
                      <a:pt x="541" y="20"/>
                    </a:lnTo>
                    <a:lnTo>
                      <a:pt x="475" y="47"/>
                    </a:lnTo>
                    <a:lnTo>
                      <a:pt x="410" y="75"/>
                    </a:lnTo>
                    <a:lnTo>
                      <a:pt x="345" y="103"/>
                    </a:lnTo>
                    <a:lnTo>
                      <a:pt x="289" y="141"/>
                    </a:lnTo>
                    <a:lnTo>
                      <a:pt x="233" y="187"/>
                    </a:lnTo>
                    <a:lnTo>
                      <a:pt x="186" y="234"/>
                    </a:lnTo>
                    <a:lnTo>
                      <a:pt x="140" y="280"/>
                    </a:lnTo>
                    <a:lnTo>
                      <a:pt x="103" y="336"/>
                    </a:lnTo>
                    <a:lnTo>
                      <a:pt x="65" y="392"/>
                    </a:lnTo>
                    <a:lnTo>
                      <a:pt x="37" y="448"/>
                    </a:lnTo>
                    <a:lnTo>
                      <a:pt x="19" y="513"/>
                    </a:lnTo>
                    <a:lnTo>
                      <a:pt x="0" y="579"/>
                    </a:lnTo>
                    <a:lnTo>
                      <a:pt x="0" y="644"/>
                    </a:lnTo>
                    <a:lnTo>
                      <a:pt x="0" y="709"/>
                    </a:lnTo>
                    <a:lnTo>
                      <a:pt x="0" y="774"/>
                    </a:lnTo>
                    <a:lnTo>
                      <a:pt x="28" y="877"/>
                    </a:lnTo>
                    <a:lnTo>
                      <a:pt x="65" y="970"/>
                    </a:lnTo>
                    <a:lnTo>
                      <a:pt x="121" y="1054"/>
                    </a:lnTo>
                    <a:lnTo>
                      <a:pt x="186" y="1129"/>
                    </a:lnTo>
                    <a:lnTo>
                      <a:pt x="261" y="1194"/>
                    </a:lnTo>
                    <a:lnTo>
                      <a:pt x="345" y="1250"/>
                    </a:lnTo>
                    <a:lnTo>
                      <a:pt x="438" y="1287"/>
                    </a:lnTo>
                    <a:lnTo>
                      <a:pt x="541" y="1315"/>
                    </a:lnTo>
                    <a:lnTo>
                      <a:pt x="457" y="1371"/>
                    </a:lnTo>
                    <a:lnTo>
                      <a:pt x="373" y="1445"/>
                    </a:lnTo>
                    <a:lnTo>
                      <a:pt x="308" y="1520"/>
                    </a:lnTo>
                    <a:lnTo>
                      <a:pt x="261" y="1604"/>
                    </a:lnTo>
                    <a:lnTo>
                      <a:pt x="224" y="1697"/>
                    </a:lnTo>
                    <a:lnTo>
                      <a:pt x="196" y="1790"/>
                    </a:lnTo>
                    <a:lnTo>
                      <a:pt x="186" y="1893"/>
                    </a:lnTo>
                    <a:lnTo>
                      <a:pt x="196" y="1995"/>
                    </a:lnTo>
                    <a:lnTo>
                      <a:pt x="214" y="2098"/>
                    </a:lnTo>
                    <a:lnTo>
                      <a:pt x="261" y="2182"/>
                    </a:lnTo>
                    <a:lnTo>
                      <a:pt x="308" y="2265"/>
                    </a:lnTo>
                    <a:lnTo>
                      <a:pt x="373" y="2340"/>
                    </a:lnTo>
                    <a:lnTo>
                      <a:pt x="447" y="2405"/>
                    </a:lnTo>
                    <a:lnTo>
                      <a:pt x="531" y="2461"/>
                    </a:lnTo>
                    <a:lnTo>
                      <a:pt x="634" y="2508"/>
                    </a:lnTo>
                    <a:lnTo>
                      <a:pt x="727" y="2536"/>
                    </a:lnTo>
                    <a:lnTo>
                      <a:pt x="643" y="2592"/>
                    </a:lnTo>
                    <a:lnTo>
                      <a:pt x="569" y="2657"/>
                    </a:lnTo>
                    <a:lnTo>
                      <a:pt x="503" y="2731"/>
                    </a:lnTo>
                    <a:lnTo>
                      <a:pt x="447" y="2825"/>
                    </a:lnTo>
                    <a:lnTo>
                      <a:pt x="410" y="2909"/>
                    </a:lnTo>
                    <a:lnTo>
                      <a:pt x="382" y="3011"/>
                    </a:lnTo>
                    <a:lnTo>
                      <a:pt x="373" y="3104"/>
                    </a:lnTo>
                    <a:lnTo>
                      <a:pt x="382" y="3207"/>
                    </a:lnTo>
                    <a:lnTo>
                      <a:pt x="410" y="3309"/>
                    </a:lnTo>
                    <a:lnTo>
                      <a:pt x="447" y="3402"/>
                    </a:lnTo>
                    <a:lnTo>
                      <a:pt x="503" y="3486"/>
                    </a:lnTo>
                    <a:lnTo>
                      <a:pt x="569" y="3561"/>
                    </a:lnTo>
                    <a:lnTo>
                      <a:pt x="643" y="3626"/>
                    </a:lnTo>
                    <a:lnTo>
                      <a:pt x="727" y="3682"/>
                    </a:lnTo>
                    <a:lnTo>
                      <a:pt x="820" y="3719"/>
                    </a:lnTo>
                    <a:lnTo>
                      <a:pt x="923" y="3747"/>
                    </a:lnTo>
                    <a:lnTo>
                      <a:pt x="829" y="3803"/>
                    </a:lnTo>
                    <a:lnTo>
                      <a:pt x="755" y="3878"/>
                    </a:lnTo>
                    <a:lnTo>
                      <a:pt x="690" y="3952"/>
                    </a:lnTo>
                    <a:lnTo>
                      <a:pt x="643" y="4036"/>
                    </a:lnTo>
                    <a:lnTo>
                      <a:pt x="597" y="4129"/>
                    </a:lnTo>
                    <a:lnTo>
                      <a:pt x="578" y="4223"/>
                    </a:lnTo>
                    <a:lnTo>
                      <a:pt x="569" y="4325"/>
                    </a:lnTo>
                    <a:lnTo>
                      <a:pt x="578" y="4428"/>
                    </a:lnTo>
                    <a:lnTo>
                      <a:pt x="597" y="4521"/>
                    </a:lnTo>
                    <a:lnTo>
                      <a:pt x="634" y="4614"/>
                    </a:lnTo>
                    <a:lnTo>
                      <a:pt x="690" y="4698"/>
                    </a:lnTo>
                    <a:lnTo>
                      <a:pt x="755" y="4772"/>
                    </a:lnTo>
                    <a:lnTo>
                      <a:pt x="829" y="4838"/>
                    </a:lnTo>
                    <a:lnTo>
                      <a:pt x="913" y="4894"/>
                    </a:lnTo>
                    <a:lnTo>
                      <a:pt x="1007" y="4931"/>
                    </a:lnTo>
                    <a:lnTo>
                      <a:pt x="1109" y="4959"/>
                    </a:lnTo>
                    <a:lnTo>
                      <a:pt x="1025" y="5024"/>
                    </a:lnTo>
                    <a:lnTo>
                      <a:pt x="951" y="5089"/>
                    </a:lnTo>
                    <a:lnTo>
                      <a:pt x="885" y="5164"/>
                    </a:lnTo>
                    <a:lnTo>
                      <a:pt x="829" y="5248"/>
                    </a:lnTo>
                    <a:lnTo>
                      <a:pt x="792" y="5341"/>
                    </a:lnTo>
                    <a:lnTo>
                      <a:pt x="764" y="5434"/>
                    </a:lnTo>
                    <a:lnTo>
                      <a:pt x="755" y="5537"/>
                    </a:lnTo>
                    <a:lnTo>
                      <a:pt x="764" y="5639"/>
                    </a:lnTo>
                    <a:lnTo>
                      <a:pt x="792" y="5751"/>
                    </a:lnTo>
                    <a:lnTo>
                      <a:pt x="839" y="5853"/>
                    </a:lnTo>
                    <a:lnTo>
                      <a:pt x="904" y="5937"/>
                    </a:lnTo>
                    <a:lnTo>
                      <a:pt x="979" y="6021"/>
                    </a:lnTo>
                    <a:lnTo>
                      <a:pt x="1072" y="6086"/>
                    </a:lnTo>
                    <a:lnTo>
                      <a:pt x="1174" y="6133"/>
                    </a:lnTo>
                    <a:lnTo>
                      <a:pt x="1277" y="6170"/>
                    </a:lnTo>
                    <a:lnTo>
                      <a:pt x="1398" y="6189"/>
                    </a:lnTo>
                    <a:lnTo>
                      <a:pt x="1295" y="6245"/>
                    </a:lnTo>
                    <a:lnTo>
                      <a:pt x="1202" y="6310"/>
                    </a:lnTo>
                    <a:lnTo>
                      <a:pt x="1118" y="6394"/>
                    </a:lnTo>
                    <a:lnTo>
                      <a:pt x="1053" y="6478"/>
                    </a:lnTo>
                    <a:lnTo>
                      <a:pt x="997" y="6580"/>
                    </a:lnTo>
                    <a:lnTo>
                      <a:pt x="969" y="6683"/>
                    </a:lnTo>
                    <a:lnTo>
                      <a:pt x="960" y="6795"/>
                    </a:lnTo>
                    <a:lnTo>
                      <a:pt x="960" y="6906"/>
                    </a:lnTo>
                    <a:lnTo>
                      <a:pt x="979" y="6972"/>
                    </a:lnTo>
                    <a:lnTo>
                      <a:pt x="997" y="7037"/>
                    </a:lnTo>
                    <a:lnTo>
                      <a:pt x="1025" y="7093"/>
                    </a:lnTo>
                    <a:lnTo>
                      <a:pt x="1062" y="7158"/>
                    </a:lnTo>
                    <a:lnTo>
                      <a:pt x="1100" y="7205"/>
                    </a:lnTo>
                    <a:lnTo>
                      <a:pt x="1146" y="7251"/>
                    </a:lnTo>
                    <a:lnTo>
                      <a:pt x="1193" y="7298"/>
                    </a:lnTo>
                    <a:lnTo>
                      <a:pt x="1240" y="7335"/>
                    </a:lnTo>
                    <a:lnTo>
                      <a:pt x="1305" y="7372"/>
                    </a:lnTo>
                    <a:lnTo>
                      <a:pt x="1361" y="7400"/>
                    </a:lnTo>
                    <a:lnTo>
                      <a:pt x="1426" y="7428"/>
                    </a:lnTo>
                    <a:lnTo>
                      <a:pt x="1491" y="7447"/>
                    </a:lnTo>
                    <a:lnTo>
                      <a:pt x="1556" y="7456"/>
                    </a:lnTo>
                    <a:lnTo>
                      <a:pt x="1631" y="7466"/>
                    </a:lnTo>
                    <a:lnTo>
                      <a:pt x="1706" y="7466"/>
                    </a:lnTo>
                    <a:lnTo>
                      <a:pt x="1771" y="7456"/>
                    </a:lnTo>
                    <a:lnTo>
                      <a:pt x="1789" y="7456"/>
                    </a:lnTo>
                    <a:lnTo>
                      <a:pt x="1855" y="7438"/>
                    </a:lnTo>
                    <a:lnTo>
                      <a:pt x="1929" y="7419"/>
                    </a:lnTo>
                    <a:lnTo>
                      <a:pt x="1994" y="7391"/>
                    </a:lnTo>
                    <a:lnTo>
                      <a:pt x="2050" y="7354"/>
                    </a:lnTo>
                    <a:lnTo>
                      <a:pt x="2116" y="7317"/>
                    </a:lnTo>
                    <a:lnTo>
                      <a:pt x="2162" y="7279"/>
                    </a:lnTo>
                    <a:lnTo>
                      <a:pt x="2209" y="7233"/>
                    </a:lnTo>
                    <a:lnTo>
                      <a:pt x="2255" y="7177"/>
                    </a:lnTo>
                    <a:lnTo>
                      <a:pt x="2293" y="7130"/>
                    </a:lnTo>
                    <a:lnTo>
                      <a:pt x="2330" y="7065"/>
                    </a:lnTo>
                    <a:lnTo>
                      <a:pt x="2358" y="7009"/>
                    </a:lnTo>
                    <a:lnTo>
                      <a:pt x="2377" y="6944"/>
                    </a:lnTo>
                    <a:lnTo>
                      <a:pt x="2386" y="6888"/>
                    </a:lnTo>
                    <a:lnTo>
                      <a:pt x="2395" y="6813"/>
                    </a:lnTo>
                    <a:lnTo>
                      <a:pt x="2395" y="6748"/>
                    </a:lnTo>
                    <a:lnTo>
                      <a:pt x="2395" y="6683"/>
                    </a:lnTo>
                    <a:lnTo>
                      <a:pt x="2367" y="6571"/>
                    </a:lnTo>
                    <a:lnTo>
                      <a:pt x="2321" y="6468"/>
                    </a:lnTo>
                    <a:lnTo>
                      <a:pt x="2255" y="6385"/>
                    </a:lnTo>
                    <a:lnTo>
                      <a:pt x="2181" y="6301"/>
                    </a:lnTo>
                    <a:lnTo>
                      <a:pt x="2088" y="6235"/>
                    </a:lnTo>
                    <a:lnTo>
                      <a:pt x="1985" y="6189"/>
                    </a:lnTo>
                    <a:lnTo>
                      <a:pt x="1873" y="6152"/>
                    </a:lnTo>
                    <a:lnTo>
                      <a:pt x="1761" y="6133"/>
                    </a:lnTo>
                    <a:lnTo>
                      <a:pt x="1864" y="6077"/>
                    </a:lnTo>
                    <a:lnTo>
                      <a:pt x="1957" y="6012"/>
                    </a:lnTo>
                    <a:lnTo>
                      <a:pt x="2041" y="5937"/>
                    </a:lnTo>
                    <a:lnTo>
                      <a:pt x="2106" y="5844"/>
                    </a:lnTo>
                    <a:lnTo>
                      <a:pt x="2153" y="5742"/>
                    </a:lnTo>
                    <a:lnTo>
                      <a:pt x="2190" y="5639"/>
                    </a:lnTo>
                    <a:lnTo>
                      <a:pt x="2199" y="5527"/>
                    </a:lnTo>
                    <a:lnTo>
                      <a:pt x="2190" y="5415"/>
                    </a:lnTo>
                    <a:lnTo>
                      <a:pt x="2171" y="5313"/>
                    </a:lnTo>
                    <a:lnTo>
                      <a:pt x="2125" y="5220"/>
                    </a:lnTo>
                    <a:lnTo>
                      <a:pt x="2078" y="5136"/>
                    </a:lnTo>
                    <a:lnTo>
                      <a:pt x="2013" y="5061"/>
                    </a:lnTo>
                    <a:lnTo>
                      <a:pt x="1938" y="5005"/>
                    </a:lnTo>
                    <a:lnTo>
                      <a:pt x="1845" y="4949"/>
                    </a:lnTo>
                    <a:lnTo>
                      <a:pt x="1752" y="4903"/>
                    </a:lnTo>
                    <a:lnTo>
                      <a:pt x="1659" y="4875"/>
                    </a:lnTo>
                    <a:lnTo>
                      <a:pt x="1743" y="4819"/>
                    </a:lnTo>
                    <a:lnTo>
                      <a:pt x="1817" y="4754"/>
                    </a:lnTo>
                    <a:lnTo>
                      <a:pt x="1883" y="4670"/>
                    </a:lnTo>
                    <a:lnTo>
                      <a:pt x="1938" y="4586"/>
                    </a:lnTo>
                    <a:lnTo>
                      <a:pt x="1976" y="4502"/>
                    </a:lnTo>
                    <a:lnTo>
                      <a:pt x="2004" y="4400"/>
                    </a:lnTo>
                    <a:lnTo>
                      <a:pt x="2013" y="4306"/>
                    </a:lnTo>
                    <a:lnTo>
                      <a:pt x="2004" y="4204"/>
                    </a:lnTo>
                    <a:lnTo>
                      <a:pt x="1976" y="4101"/>
                    </a:lnTo>
                    <a:lnTo>
                      <a:pt x="1938" y="4008"/>
                    </a:lnTo>
                    <a:lnTo>
                      <a:pt x="1883" y="3924"/>
                    </a:lnTo>
                    <a:lnTo>
                      <a:pt x="1817" y="3850"/>
                    </a:lnTo>
                    <a:lnTo>
                      <a:pt x="1743" y="3785"/>
                    </a:lnTo>
                    <a:lnTo>
                      <a:pt x="1659" y="3729"/>
                    </a:lnTo>
                    <a:lnTo>
                      <a:pt x="1566" y="3691"/>
                    </a:lnTo>
                    <a:lnTo>
                      <a:pt x="1463" y="3663"/>
                    </a:lnTo>
                    <a:lnTo>
                      <a:pt x="1556" y="3607"/>
                    </a:lnTo>
                    <a:lnTo>
                      <a:pt x="1631" y="3533"/>
                    </a:lnTo>
                    <a:lnTo>
                      <a:pt x="1696" y="3458"/>
                    </a:lnTo>
                    <a:lnTo>
                      <a:pt x="1743" y="3374"/>
                    </a:lnTo>
                    <a:lnTo>
                      <a:pt x="1789" y="3281"/>
                    </a:lnTo>
                    <a:lnTo>
                      <a:pt x="1808" y="3188"/>
                    </a:lnTo>
                    <a:lnTo>
                      <a:pt x="1817" y="3086"/>
                    </a:lnTo>
                    <a:lnTo>
                      <a:pt x="1808" y="2983"/>
                    </a:lnTo>
                    <a:lnTo>
                      <a:pt x="1789" y="2890"/>
                    </a:lnTo>
                    <a:lnTo>
                      <a:pt x="1752" y="2797"/>
                    </a:lnTo>
                    <a:lnTo>
                      <a:pt x="1696" y="2713"/>
                    </a:lnTo>
                    <a:lnTo>
                      <a:pt x="1631" y="2638"/>
                    </a:lnTo>
                    <a:lnTo>
                      <a:pt x="1556" y="2573"/>
                    </a:lnTo>
                    <a:lnTo>
                      <a:pt x="1473" y="2517"/>
                    </a:lnTo>
                    <a:lnTo>
                      <a:pt x="1379" y="2480"/>
                    </a:lnTo>
                    <a:lnTo>
                      <a:pt x="1277" y="2443"/>
                    </a:lnTo>
                    <a:lnTo>
                      <a:pt x="1361" y="2387"/>
                    </a:lnTo>
                    <a:lnTo>
                      <a:pt x="1435" y="2321"/>
                    </a:lnTo>
                    <a:lnTo>
                      <a:pt x="1500" y="2247"/>
                    </a:lnTo>
                    <a:lnTo>
                      <a:pt x="1556" y="2163"/>
                    </a:lnTo>
                    <a:lnTo>
                      <a:pt x="1594" y="2070"/>
                    </a:lnTo>
                    <a:lnTo>
                      <a:pt x="1622" y="1967"/>
                    </a:lnTo>
                    <a:lnTo>
                      <a:pt x="1631" y="1874"/>
                    </a:lnTo>
                    <a:lnTo>
                      <a:pt x="1622" y="1772"/>
                    </a:lnTo>
                    <a:lnTo>
                      <a:pt x="1594" y="1669"/>
                    </a:lnTo>
                    <a:lnTo>
                      <a:pt x="1556" y="1576"/>
                    </a:lnTo>
                    <a:lnTo>
                      <a:pt x="1500" y="1492"/>
                    </a:lnTo>
                    <a:lnTo>
                      <a:pt x="1435" y="1417"/>
                    </a:lnTo>
                    <a:lnTo>
                      <a:pt x="1361" y="1352"/>
                    </a:lnTo>
                    <a:lnTo>
                      <a:pt x="1277" y="1306"/>
                    </a:lnTo>
                    <a:lnTo>
                      <a:pt x="1184" y="1259"/>
                    </a:lnTo>
                    <a:lnTo>
                      <a:pt x="1081" y="1231"/>
                    </a:lnTo>
                    <a:lnTo>
                      <a:pt x="1174" y="1175"/>
                    </a:lnTo>
                    <a:lnTo>
                      <a:pt x="1249" y="1110"/>
                    </a:lnTo>
                    <a:lnTo>
                      <a:pt x="1314" y="1026"/>
                    </a:lnTo>
                    <a:lnTo>
                      <a:pt x="1361" y="942"/>
                    </a:lnTo>
                    <a:lnTo>
                      <a:pt x="1407" y="849"/>
                    </a:lnTo>
                    <a:lnTo>
                      <a:pt x="1426" y="756"/>
                    </a:lnTo>
                    <a:lnTo>
                      <a:pt x="1435" y="653"/>
                    </a:lnTo>
                    <a:lnTo>
                      <a:pt x="1426" y="551"/>
                    </a:lnTo>
                    <a:lnTo>
                      <a:pt x="1417" y="485"/>
                    </a:lnTo>
                    <a:lnTo>
                      <a:pt x="1398" y="420"/>
                    </a:lnTo>
                    <a:lnTo>
                      <a:pt x="1370" y="364"/>
                    </a:lnTo>
                    <a:lnTo>
                      <a:pt x="1333" y="308"/>
                    </a:lnTo>
                    <a:lnTo>
                      <a:pt x="1295" y="253"/>
                    </a:lnTo>
                    <a:lnTo>
                      <a:pt x="1249" y="206"/>
                    </a:lnTo>
                    <a:lnTo>
                      <a:pt x="1202" y="159"/>
                    </a:lnTo>
                    <a:lnTo>
                      <a:pt x="1146" y="122"/>
                    </a:lnTo>
                    <a:lnTo>
                      <a:pt x="1090" y="85"/>
                    </a:lnTo>
                    <a:lnTo>
                      <a:pt x="1035" y="57"/>
                    </a:lnTo>
                    <a:lnTo>
                      <a:pt x="969" y="38"/>
                    </a:lnTo>
                    <a:lnTo>
                      <a:pt x="895" y="20"/>
                    </a:lnTo>
                    <a:lnTo>
                      <a:pt x="82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7"/>
              <p:cNvSpPr/>
              <p:nvPr/>
            </p:nvSpPr>
            <p:spPr>
              <a:xfrm>
                <a:off x="1815101" y="4084272"/>
                <a:ext cx="50727" cy="157477"/>
              </a:xfrm>
              <a:custGeom>
                <a:rect b="b" l="l" r="r" t="t"/>
                <a:pathLst>
                  <a:path extrusionOk="0" h="7466" w="2405">
                    <a:moveTo>
                      <a:pt x="690" y="1"/>
                    </a:moveTo>
                    <a:lnTo>
                      <a:pt x="616" y="10"/>
                    </a:lnTo>
                    <a:lnTo>
                      <a:pt x="541" y="29"/>
                    </a:lnTo>
                    <a:lnTo>
                      <a:pt x="476" y="48"/>
                    </a:lnTo>
                    <a:lnTo>
                      <a:pt x="411" y="76"/>
                    </a:lnTo>
                    <a:lnTo>
                      <a:pt x="345" y="104"/>
                    </a:lnTo>
                    <a:lnTo>
                      <a:pt x="289" y="141"/>
                    </a:lnTo>
                    <a:lnTo>
                      <a:pt x="234" y="187"/>
                    </a:lnTo>
                    <a:lnTo>
                      <a:pt x="187" y="234"/>
                    </a:lnTo>
                    <a:lnTo>
                      <a:pt x="140" y="281"/>
                    </a:lnTo>
                    <a:lnTo>
                      <a:pt x="103" y="336"/>
                    </a:lnTo>
                    <a:lnTo>
                      <a:pt x="66" y="392"/>
                    </a:lnTo>
                    <a:lnTo>
                      <a:pt x="38" y="458"/>
                    </a:lnTo>
                    <a:lnTo>
                      <a:pt x="19" y="514"/>
                    </a:lnTo>
                    <a:lnTo>
                      <a:pt x="10" y="579"/>
                    </a:lnTo>
                    <a:lnTo>
                      <a:pt x="1" y="644"/>
                    </a:lnTo>
                    <a:lnTo>
                      <a:pt x="1" y="719"/>
                    </a:lnTo>
                    <a:lnTo>
                      <a:pt x="10" y="784"/>
                    </a:lnTo>
                    <a:lnTo>
                      <a:pt x="28" y="877"/>
                    </a:lnTo>
                    <a:lnTo>
                      <a:pt x="66" y="970"/>
                    </a:lnTo>
                    <a:lnTo>
                      <a:pt x="122" y="1054"/>
                    </a:lnTo>
                    <a:lnTo>
                      <a:pt x="187" y="1129"/>
                    </a:lnTo>
                    <a:lnTo>
                      <a:pt x="261" y="1194"/>
                    </a:lnTo>
                    <a:lnTo>
                      <a:pt x="345" y="1250"/>
                    </a:lnTo>
                    <a:lnTo>
                      <a:pt x="439" y="1296"/>
                    </a:lnTo>
                    <a:lnTo>
                      <a:pt x="541" y="1324"/>
                    </a:lnTo>
                    <a:lnTo>
                      <a:pt x="457" y="1380"/>
                    </a:lnTo>
                    <a:lnTo>
                      <a:pt x="383" y="1445"/>
                    </a:lnTo>
                    <a:lnTo>
                      <a:pt x="317" y="1520"/>
                    </a:lnTo>
                    <a:lnTo>
                      <a:pt x="261" y="1613"/>
                    </a:lnTo>
                    <a:lnTo>
                      <a:pt x="224" y="1697"/>
                    </a:lnTo>
                    <a:lnTo>
                      <a:pt x="196" y="1800"/>
                    </a:lnTo>
                    <a:lnTo>
                      <a:pt x="187" y="1893"/>
                    </a:lnTo>
                    <a:lnTo>
                      <a:pt x="196" y="1995"/>
                    </a:lnTo>
                    <a:lnTo>
                      <a:pt x="224" y="2098"/>
                    </a:lnTo>
                    <a:lnTo>
                      <a:pt x="261" y="2191"/>
                    </a:lnTo>
                    <a:lnTo>
                      <a:pt x="308" y="2275"/>
                    </a:lnTo>
                    <a:lnTo>
                      <a:pt x="373" y="2349"/>
                    </a:lnTo>
                    <a:lnTo>
                      <a:pt x="457" y="2415"/>
                    </a:lnTo>
                    <a:lnTo>
                      <a:pt x="541" y="2461"/>
                    </a:lnTo>
                    <a:lnTo>
                      <a:pt x="634" y="2508"/>
                    </a:lnTo>
                    <a:lnTo>
                      <a:pt x="727" y="2536"/>
                    </a:lnTo>
                    <a:lnTo>
                      <a:pt x="644" y="2592"/>
                    </a:lnTo>
                    <a:lnTo>
                      <a:pt x="569" y="2666"/>
                    </a:lnTo>
                    <a:lnTo>
                      <a:pt x="504" y="2741"/>
                    </a:lnTo>
                    <a:lnTo>
                      <a:pt x="448" y="2825"/>
                    </a:lnTo>
                    <a:lnTo>
                      <a:pt x="411" y="2918"/>
                    </a:lnTo>
                    <a:lnTo>
                      <a:pt x="392" y="3011"/>
                    </a:lnTo>
                    <a:lnTo>
                      <a:pt x="383" y="3114"/>
                    </a:lnTo>
                    <a:lnTo>
                      <a:pt x="383" y="3216"/>
                    </a:lnTo>
                    <a:lnTo>
                      <a:pt x="411" y="3309"/>
                    </a:lnTo>
                    <a:lnTo>
                      <a:pt x="448" y="3403"/>
                    </a:lnTo>
                    <a:lnTo>
                      <a:pt x="504" y="3486"/>
                    </a:lnTo>
                    <a:lnTo>
                      <a:pt x="569" y="3561"/>
                    </a:lnTo>
                    <a:lnTo>
                      <a:pt x="644" y="3626"/>
                    </a:lnTo>
                    <a:lnTo>
                      <a:pt x="727" y="3682"/>
                    </a:lnTo>
                    <a:lnTo>
                      <a:pt x="821" y="3719"/>
                    </a:lnTo>
                    <a:lnTo>
                      <a:pt x="923" y="3747"/>
                    </a:lnTo>
                    <a:lnTo>
                      <a:pt x="839" y="3813"/>
                    </a:lnTo>
                    <a:lnTo>
                      <a:pt x="755" y="3878"/>
                    </a:lnTo>
                    <a:lnTo>
                      <a:pt x="690" y="3952"/>
                    </a:lnTo>
                    <a:lnTo>
                      <a:pt x="644" y="4036"/>
                    </a:lnTo>
                    <a:lnTo>
                      <a:pt x="606" y="4129"/>
                    </a:lnTo>
                    <a:lnTo>
                      <a:pt x="578" y="4223"/>
                    </a:lnTo>
                    <a:lnTo>
                      <a:pt x="569" y="4325"/>
                    </a:lnTo>
                    <a:lnTo>
                      <a:pt x="578" y="4428"/>
                    </a:lnTo>
                    <a:lnTo>
                      <a:pt x="597" y="4530"/>
                    </a:lnTo>
                    <a:lnTo>
                      <a:pt x="644" y="4623"/>
                    </a:lnTo>
                    <a:lnTo>
                      <a:pt x="690" y="4707"/>
                    </a:lnTo>
                    <a:lnTo>
                      <a:pt x="755" y="4782"/>
                    </a:lnTo>
                    <a:lnTo>
                      <a:pt x="830" y="4847"/>
                    </a:lnTo>
                    <a:lnTo>
                      <a:pt x="923" y="4894"/>
                    </a:lnTo>
                    <a:lnTo>
                      <a:pt x="1016" y="4940"/>
                    </a:lnTo>
                    <a:lnTo>
                      <a:pt x="1110" y="4968"/>
                    </a:lnTo>
                    <a:lnTo>
                      <a:pt x="1026" y="5024"/>
                    </a:lnTo>
                    <a:lnTo>
                      <a:pt x="951" y="5089"/>
                    </a:lnTo>
                    <a:lnTo>
                      <a:pt x="886" y="5173"/>
                    </a:lnTo>
                    <a:lnTo>
                      <a:pt x="830" y="5257"/>
                    </a:lnTo>
                    <a:lnTo>
                      <a:pt x="793" y="5350"/>
                    </a:lnTo>
                    <a:lnTo>
                      <a:pt x="765" y="5443"/>
                    </a:lnTo>
                    <a:lnTo>
                      <a:pt x="755" y="5546"/>
                    </a:lnTo>
                    <a:lnTo>
                      <a:pt x="765" y="5639"/>
                    </a:lnTo>
                    <a:lnTo>
                      <a:pt x="793" y="5751"/>
                    </a:lnTo>
                    <a:lnTo>
                      <a:pt x="839" y="5854"/>
                    </a:lnTo>
                    <a:lnTo>
                      <a:pt x="905" y="5947"/>
                    </a:lnTo>
                    <a:lnTo>
                      <a:pt x="979" y="6021"/>
                    </a:lnTo>
                    <a:lnTo>
                      <a:pt x="1072" y="6086"/>
                    </a:lnTo>
                    <a:lnTo>
                      <a:pt x="1175" y="6142"/>
                    </a:lnTo>
                    <a:lnTo>
                      <a:pt x="1287" y="6180"/>
                    </a:lnTo>
                    <a:lnTo>
                      <a:pt x="1398" y="6198"/>
                    </a:lnTo>
                    <a:lnTo>
                      <a:pt x="1296" y="6245"/>
                    </a:lnTo>
                    <a:lnTo>
                      <a:pt x="1203" y="6310"/>
                    </a:lnTo>
                    <a:lnTo>
                      <a:pt x="1119" y="6394"/>
                    </a:lnTo>
                    <a:lnTo>
                      <a:pt x="1054" y="6487"/>
                    </a:lnTo>
                    <a:lnTo>
                      <a:pt x="1007" y="6580"/>
                    </a:lnTo>
                    <a:lnTo>
                      <a:pt x="970" y="6683"/>
                    </a:lnTo>
                    <a:lnTo>
                      <a:pt x="960" y="6795"/>
                    </a:lnTo>
                    <a:lnTo>
                      <a:pt x="970" y="6907"/>
                    </a:lnTo>
                    <a:lnTo>
                      <a:pt x="979" y="6981"/>
                    </a:lnTo>
                    <a:lnTo>
                      <a:pt x="998" y="7037"/>
                    </a:lnTo>
                    <a:lnTo>
                      <a:pt x="1026" y="7102"/>
                    </a:lnTo>
                    <a:lnTo>
                      <a:pt x="1063" y="7158"/>
                    </a:lnTo>
                    <a:lnTo>
                      <a:pt x="1100" y="7214"/>
                    </a:lnTo>
                    <a:lnTo>
                      <a:pt x="1147" y="7261"/>
                    </a:lnTo>
                    <a:lnTo>
                      <a:pt x="1193" y="7298"/>
                    </a:lnTo>
                    <a:lnTo>
                      <a:pt x="1249" y="7345"/>
                    </a:lnTo>
                    <a:lnTo>
                      <a:pt x="1305" y="7373"/>
                    </a:lnTo>
                    <a:lnTo>
                      <a:pt x="1361" y="7410"/>
                    </a:lnTo>
                    <a:lnTo>
                      <a:pt x="1426" y="7428"/>
                    </a:lnTo>
                    <a:lnTo>
                      <a:pt x="1492" y="7447"/>
                    </a:lnTo>
                    <a:lnTo>
                      <a:pt x="1566" y="7456"/>
                    </a:lnTo>
                    <a:lnTo>
                      <a:pt x="1631" y="7466"/>
                    </a:lnTo>
                    <a:lnTo>
                      <a:pt x="1706" y="7466"/>
                    </a:lnTo>
                    <a:lnTo>
                      <a:pt x="1781" y="7456"/>
                    </a:lnTo>
                    <a:lnTo>
                      <a:pt x="1790" y="7456"/>
                    </a:lnTo>
                    <a:lnTo>
                      <a:pt x="1864" y="7438"/>
                    </a:lnTo>
                    <a:lnTo>
                      <a:pt x="1930" y="7419"/>
                    </a:lnTo>
                    <a:lnTo>
                      <a:pt x="1995" y="7391"/>
                    </a:lnTo>
                    <a:lnTo>
                      <a:pt x="2060" y="7363"/>
                    </a:lnTo>
                    <a:lnTo>
                      <a:pt x="2116" y="7326"/>
                    </a:lnTo>
                    <a:lnTo>
                      <a:pt x="2163" y="7279"/>
                    </a:lnTo>
                    <a:lnTo>
                      <a:pt x="2219" y="7233"/>
                    </a:lnTo>
                    <a:lnTo>
                      <a:pt x="2256" y="7186"/>
                    </a:lnTo>
                    <a:lnTo>
                      <a:pt x="2293" y="7130"/>
                    </a:lnTo>
                    <a:lnTo>
                      <a:pt x="2330" y="7074"/>
                    </a:lnTo>
                    <a:lnTo>
                      <a:pt x="2358" y="7009"/>
                    </a:lnTo>
                    <a:lnTo>
                      <a:pt x="2377" y="6953"/>
                    </a:lnTo>
                    <a:lnTo>
                      <a:pt x="2396" y="6888"/>
                    </a:lnTo>
                    <a:lnTo>
                      <a:pt x="2396" y="6823"/>
                    </a:lnTo>
                    <a:lnTo>
                      <a:pt x="2405" y="6757"/>
                    </a:lnTo>
                    <a:lnTo>
                      <a:pt x="2396" y="6683"/>
                    </a:lnTo>
                    <a:lnTo>
                      <a:pt x="2368" y="6580"/>
                    </a:lnTo>
                    <a:lnTo>
                      <a:pt x="2321" y="6478"/>
                    </a:lnTo>
                    <a:lnTo>
                      <a:pt x="2256" y="6385"/>
                    </a:lnTo>
                    <a:lnTo>
                      <a:pt x="2181" y="6310"/>
                    </a:lnTo>
                    <a:lnTo>
                      <a:pt x="2088" y="6245"/>
                    </a:lnTo>
                    <a:lnTo>
                      <a:pt x="1986" y="6189"/>
                    </a:lnTo>
                    <a:lnTo>
                      <a:pt x="1874" y="6152"/>
                    </a:lnTo>
                    <a:lnTo>
                      <a:pt x="1762" y="6133"/>
                    </a:lnTo>
                    <a:lnTo>
                      <a:pt x="1864" y="6086"/>
                    </a:lnTo>
                    <a:lnTo>
                      <a:pt x="1958" y="6012"/>
                    </a:lnTo>
                    <a:lnTo>
                      <a:pt x="2041" y="5937"/>
                    </a:lnTo>
                    <a:lnTo>
                      <a:pt x="2107" y="5844"/>
                    </a:lnTo>
                    <a:lnTo>
                      <a:pt x="2153" y="5751"/>
                    </a:lnTo>
                    <a:lnTo>
                      <a:pt x="2191" y="5639"/>
                    </a:lnTo>
                    <a:lnTo>
                      <a:pt x="2200" y="5537"/>
                    </a:lnTo>
                    <a:lnTo>
                      <a:pt x="2191" y="5415"/>
                    </a:lnTo>
                    <a:lnTo>
                      <a:pt x="2172" y="5322"/>
                    </a:lnTo>
                    <a:lnTo>
                      <a:pt x="2135" y="5229"/>
                    </a:lnTo>
                    <a:lnTo>
                      <a:pt x="2079" y="5145"/>
                    </a:lnTo>
                    <a:lnTo>
                      <a:pt x="2014" y="5071"/>
                    </a:lnTo>
                    <a:lnTo>
                      <a:pt x="1939" y="5005"/>
                    </a:lnTo>
                    <a:lnTo>
                      <a:pt x="1855" y="4950"/>
                    </a:lnTo>
                    <a:lnTo>
                      <a:pt x="1762" y="4912"/>
                    </a:lnTo>
                    <a:lnTo>
                      <a:pt x="1659" y="4884"/>
                    </a:lnTo>
                    <a:lnTo>
                      <a:pt x="1743" y="4819"/>
                    </a:lnTo>
                    <a:lnTo>
                      <a:pt x="1818" y="4754"/>
                    </a:lnTo>
                    <a:lnTo>
                      <a:pt x="1883" y="4679"/>
                    </a:lnTo>
                    <a:lnTo>
                      <a:pt x="1939" y="4595"/>
                    </a:lnTo>
                    <a:lnTo>
                      <a:pt x="1976" y="4502"/>
                    </a:lnTo>
                    <a:lnTo>
                      <a:pt x="2004" y="4409"/>
                    </a:lnTo>
                    <a:lnTo>
                      <a:pt x="2014" y="4307"/>
                    </a:lnTo>
                    <a:lnTo>
                      <a:pt x="2004" y="4204"/>
                    </a:lnTo>
                    <a:lnTo>
                      <a:pt x="1976" y="4101"/>
                    </a:lnTo>
                    <a:lnTo>
                      <a:pt x="1939" y="4008"/>
                    </a:lnTo>
                    <a:lnTo>
                      <a:pt x="1892" y="3924"/>
                    </a:lnTo>
                    <a:lnTo>
                      <a:pt x="1827" y="3850"/>
                    </a:lnTo>
                    <a:lnTo>
                      <a:pt x="1743" y="3794"/>
                    </a:lnTo>
                    <a:lnTo>
                      <a:pt x="1659" y="3738"/>
                    </a:lnTo>
                    <a:lnTo>
                      <a:pt x="1566" y="3691"/>
                    </a:lnTo>
                    <a:lnTo>
                      <a:pt x="1473" y="3663"/>
                    </a:lnTo>
                    <a:lnTo>
                      <a:pt x="1557" y="3608"/>
                    </a:lnTo>
                    <a:lnTo>
                      <a:pt x="1631" y="3542"/>
                    </a:lnTo>
                    <a:lnTo>
                      <a:pt x="1697" y="3458"/>
                    </a:lnTo>
                    <a:lnTo>
                      <a:pt x="1753" y="3375"/>
                    </a:lnTo>
                    <a:lnTo>
                      <a:pt x="1790" y="3291"/>
                    </a:lnTo>
                    <a:lnTo>
                      <a:pt x="1808" y="3188"/>
                    </a:lnTo>
                    <a:lnTo>
                      <a:pt x="1818" y="3095"/>
                    </a:lnTo>
                    <a:lnTo>
                      <a:pt x="1818" y="2992"/>
                    </a:lnTo>
                    <a:lnTo>
                      <a:pt x="1790" y="2890"/>
                    </a:lnTo>
                    <a:lnTo>
                      <a:pt x="1753" y="2797"/>
                    </a:lnTo>
                    <a:lnTo>
                      <a:pt x="1697" y="2713"/>
                    </a:lnTo>
                    <a:lnTo>
                      <a:pt x="1631" y="2638"/>
                    </a:lnTo>
                    <a:lnTo>
                      <a:pt x="1557" y="2573"/>
                    </a:lnTo>
                    <a:lnTo>
                      <a:pt x="1473" y="2517"/>
                    </a:lnTo>
                    <a:lnTo>
                      <a:pt x="1380" y="2480"/>
                    </a:lnTo>
                    <a:lnTo>
                      <a:pt x="1277" y="2452"/>
                    </a:lnTo>
                    <a:lnTo>
                      <a:pt x="1361" y="2396"/>
                    </a:lnTo>
                    <a:lnTo>
                      <a:pt x="1445" y="2321"/>
                    </a:lnTo>
                    <a:lnTo>
                      <a:pt x="1501" y="2247"/>
                    </a:lnTo>
                    <a:lnTo>
                      <a:pt x="1557" y="2163"/>
                    </a:lnTo>
                    <a:lnTo>
                      <a:pt x="1594" y="2070"/>
                    </a:lnTo>
                    <a:lnTo>
                      <a:pt x="1622" y="1977"/>
                    </a:lnTo>
                    <a:lnTo>
                      <a:pt x="1631" y="1874"/>
                    </a:lnTo>
                    <a:lnTo>
                      <a:pt x="1622" y="1772"/>
                    </a:lnTo>
                    <a:lnTo>
                      <a:pt x="1603" y="1678"/>
                    </a:lnTo>
                    <a:lnTo>
                      <a:pt x="1557" y="1585"/>
                    </a:lnTo>
                    <a:lnTo>
                      <a:pt x="1510" y="1501"/>
                    </a:lnTo>
                    <a:lnTo>
                      <a:pt x="1445" y="1427"/>
                    </a:lnTo>
                    <a:lnTo>
                      <a:pt x="1370" y="1362"/>
                    </a:lnTo>
                    <a:lnTo>
                      <a:pt x="1277" y="1306"/>
                    </a:lnTo>
                    <a:lnTo>
                      <a:pt x="1184" y="1268"/>
                    </a:lnTo>
                    <a:lnTo>
                      <a:pt x="1091" y="1231"/>
                    </a:lnTo>
                    <a:lnTo>
                      <a:pt x="1175" y="1175"/>
                    </a:lnTo>
                    <a:lnTo>
                      <a:pt x="1249" y="1110"/>
                    </a:lnTo>
                    <a:lnTo>
                      <a:pt x="1315" y="1035"/>
                    </a:lnTo>
                    <a:lnTo>
                      <a:pt x="1370" y="952"/>
                    </a:lnTo>
                    <a:lnTo>
                      <a:pt x="1408" y="858"/>
                    </a:lnTo>
                    <a:lnTo>
                      <a:pt x="1436" y="756"/>
                    </a:lnTo>
                    <a:lnTo>
                      <a:pt x="1436" y="663"/>
                    </a:lnTo>
                    <a:lnTo>
                      <a:pt x="1436" y="560"/>
                    </a:lnTo>
                    <a:lnTo>
                      <a:pt x="1417" y="495"/>
                    </a:lnTo>
                    <a:lnTo>
                      <a:pt x="1398" y="430"/>
                    </a:lnTo>
                    <a:lnTo>
                      <a:pt x="1370" y="364"/>
                    </a:lnTo>
                    <a:lnTo>
                      <a:pt x="1333" y="309"/>
                    </a:lnTo>
                    <a:lnTo>
                      <a:pt x="1296" y="262"/>
                    </a:lnTo>
                    <a:lnTo>
                      <a:pt x="1249" y="206"/>
                    </a:lnTo>
                    <a:lnTo>
                      <a:pt x="1203" y="169"/>
                    </a:lnTo>
                    <a:lnTo>
                      <a:pt x="1147" y="122"/>
                    </a:lnTo>
                    <a:lnTo>
                      <a:pt x="1091" y="94"/>
                    </a:lnTo>
                    <a:lnTo>
                      <a:pt x="1035" y="66"/>
                    </a:lnTo>
                    <a:lnTo>
                      <a:pt x="970" y="38"/>
                    </a:lnTo>
                    <a:lnTo>
                      <a:pt x="905" y="20"/>
                    </a:lnTo>
                    <a:lnTo>
                      <a:pt x="830" y="10"/>
                    </a:lnTo>
                    <a:lnTo>
                      <a:pt x="76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7"/>
              <p:cNvSpPr/>
              <p:nvPr/>
            </p:nvSpPr>
            <p:spPr>
              <a:xfrm>
                <a:off x="1665323" y="4222280"/>
                <a:ext cx="40709" cy="33031"/>
              </a:xfrm>
              <a:custGeom>
                <a:rect b="b" l="l" r="r" t="t"/>
                <a:pathLst>
                  <a:path extrusionOk="0" h="1566" w="1930">
                    <a:moveTo>
                      <a:pt x="1314" y="0"/>
                    </a:moveTo>
                    <a:lnTo>
                      <a:pt x="1212" y="28"/>
                    </a:lnTo>
                    <a:lnTo>
                      <a:pt x="1165" y="47"/>
                    </a:lnTo>
                    <a:lnTo>
                      <a:pt x="1109" y="75"/>
                    </a:lnTo>
                    <a:lnTo>
                      <a:pt x="270" y="550"/>
                    </a:lnTo>
                    <a:lnTo>
                      <a:pt x="224" y="587"/>
                    </a:lnTo>
                    <a:lnTo>
                      <a:pt x="187" y="615"/>
                    </a:lnTo>
                    <a:lnTo>
                      <a:pt x="112" y="699"/>
                    </a:lnTo>
                    <a:lnTo>
                      <a:pt x="56" y="783"/>
                    </a:lnTo>
                    <a:lnTo>
                      <a:pt x="19" y="885"/>
                    </a:lnTo>
                    <a:lnTo>
                      <a:pt x="0" y="988"/>
                    </a:lnTo>
                    <a:lnTo>
                      <a:pt x="10" y="1090"/>
                    </a:lnTo>
                    <a:lnTo>
                      <a:pt x="28" y="1193"/>
                    </a:lnTo>
                    <a:lnTo>
                      <a:pt x="47" y="1249"/>
                    </a:lnTo>
                    <a:lnTo>
                      <a:pt x="75" y="1296"/>
                    </a:lnTo>
                    <a:lnTo>
                      <a:pt x="103" y="1342"/>
                    </a:lnTo>
                    <a:lnTo>
                      <a:pt x="140" y="1389"/>
                    </a:lnTo>
                    <a:lnTo>
                      <a:pt x="215" y="1454"/>
                    </a:lnTo>
                    <a:lnTo>
                      <a:pt x="308" y="1510"/>
                    </a:lnTo>
                    <a:lnTo>
                      <a:pt x="401" y="1547"/>
                    </a:lnTo>
                    <a:lnTo>
                      <a:pt x="503" y="1566"/>
                    </a:lnTo>
                    <a:lnTo>
                      <a:pt x="615" y="1566"/>
                    </a:lnTo>
                    <a:lnTo>
                      <a:pt x="718" y="1538"/>
                    </a:lnTo>
                    <a:lnTo>
                      <a:pt x="764" y="1519"/>
                    </a:lnTo>
                    <a:lnTo>
                      <a:pt x="820" y="1501"/>
                    </a:lnTo>
                    <a:lnTo>
                      <a:pt x="1650" y="1016"/>
                    </a:lnTo>
                    <a:lnTo>
                      <a:pt x="1696" y="988"/>
                    </a:lnTo>
                    <a:lnTo>
                      <a:pt x="1743" y="951"/>
                    </a:lnTo>
                    <a:lnTo>
                      <a:pt x="1817" y="876"/>
                    </a:lnTo>
                    <a:lnTo>
                      <a:pt x="1873" y="783"/>
                    </a:lnTo>
                    <a:lnTo>
                      <a:pt x="1911" y="680"/>
                    </a:lnTo>
                    <a:lnTo>
                      <a:pt x="1929" y="578"/>
                    </a:lnTo>
                    <a:lnTo>
                      <a:pt x="1920" y="475"/>
                    </a:lnTo>
                    <a:lnTo>
                      <a:pt x="1901" y="373"/>
                    </a:lnTo>
                    <a:lnTo>
                      <a:pt x="1883" y="326"/>
                    </a:lnTo>
                    <a:lnTo>
                      <a:pt x="1855" y="270"/>
                    </a:lnTo>
                    <a:lnTo>
                      <a:pt x="1827" y="224"/>
                    </a:lnTo>
                    <a:lnTo>
                      <a:pt x="1790" y="187"/>
                    </a:lnTo>
                    <a:lnTo>
                      <a:pt x="1715" y="112"/>
                    </a:lnTo>
                    <a:lnTo>
                      <a:pt x="1622" y="56"/>
                    </a:lnTo>
                    <a:lnTo>
                      <a:pt x="1529" y="19"/>
                    </a:lnTo>
                    <a:lnTo>
                      <a:pt x="142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7"/>
              <p:cNvSpPr/>
              <p:nvPr/>
            </p:nvSpPr>
            <p:spPr>
              <a:xfrm>
                <a:off x="1753385" y="4212831"/>
                <a:ext cx="42480" cy="28728"/>
              </a:xfrm>
              <a:custGeom>
                <a:rect b="b" l="l" r="r" t="t"/>
                <a:pathLst>
                  <a:path extrusionOk="0" h="1362" w="2014">
                    <a:moveTo>
                      <a:pt x="485" y="1"/>
                    </a:moveTo>
                    <a:lnTo>
                      <a:pt x="382" y="19"/>
                    </a:lnTo>
                    <a:lnTo>
                      <a:pt x="289" y="57"/>
                    </a:lnTo>
                    <a:lnTo>
                      <a:pt x="205" y="113"/>
                    </a:lnTo>
                    <a:lnTo>
                      <a:pt x="121" y="187"/>
                    </a:lnTo>
                    <a:lnTo>
                      <a:pt x="65" y="280"/>
                    </a:lnTo>
                    <a:lnTo>
                      <a:pt x="38" y="327"/>
                    </a:lnTo>
                    <a:lnTo>
                      <a:pt x="19" y="383"/>
                    </a:lnTo>
                    <a:lnTo>
                      <a:pt x="10" y="429"/>
                    </a:lnTo>
                    <a:lnTo>
                      <a:pt x="0" y="485"/>
                    </a:lnTo>
                    <a:lnTo>
                      <a:pt x="0" y="597"/>
                    </a:lnTo>
                    <a:lnTo>
                      <a:pt x="28" y="700"/>
                    </a:lnTo>
                    <a:lnTo>
                      <a:pt x="65" y="793"/>
                    </a:lnTo>
                    <a:lnTo>
                      <a:pt x="121" y="877"/>
                    </a:lnTo>
                    <a:lnTo>
                      <a:pt x="196" y="951"/>
                    </a:lnTo>
                    <a:lnTo>
                      <a:pt x="280" y="1017"/>
                    </a:lnTo>
                    <a:lnTo>
                      <a:pt x="336" y="1035"/>
                    </a:lnTo>
                    <a:lnTo>
                      <a:pt x="382" y="1054"/>
                    </a:lnTo>
                    <a:lnTo>
                      <a:pt x="1314" y="1343"/>
                    </a:lnTo>
                    <a:lnTo>
                      <a:pt x="1361" y="1352"/>
                    </a:lnTo>
                    <a:lnTo>
                      <a:pt x="1417" y="1361"/>
                    </a:lnTo>
                    <a:lnTo>
                      <a:pt x="1529" y="1361"/>
                    </a:lnTo>
                    <a:lnTo>
                      <a:pt x="1631" y="1343"/>
                    </a:lnTo>
                    <a:lnTo>
                      <a:pt x="1724" y="1296"/>
                    </a:lnTo>
                    <a:lnTo>
                      <a:pt x="1808" y="1240"/>
                    </a:lnTo>
                    <a:lnTo>
                      <a:pt x="1883" y="1166"/>
                    </a:lnTo>
                    <a:lnTo>
                      <a:pt x="1948" y="1082"/>
                    </a:lnTo>
                    <a:lnTo>
                      <a:pt x="1967" y="1026"/>
                    </a:lnTo>
                    <a:lnTo>
                      <a:pt x="1985" y="979"/>
                    </a:lnTo>
                    <a:lnTo>
                      <a:pt x="2004" y="923"/>
                    </a:lnTo>
                    <a:lnTo>
                      <a:pt x="2013" y="867"/>
                    </a:lnTo>
                    <a:lnTo>
                      <a:pt x="2013" y="765"/>
                    </a:lnTo>
                    <a:lnTo>
                      <a:pt x="1985" y="662"/>
                    </a:lnTo>
                    <a:lnTo>
                      <a:pt x="1948" y="560"/>
                    </a:lnTo>
                    <a:lnTo>
                      <a:pt x="1892" y="476"/>
                    </a:lnTo>
                    <a:lnTo>
                      <a:pt x="1818" y="402"/>
                    </a:lnTo>
                    <a:lnTo>
                      <a:pt x="1724" y="346"/>
                    </a:lnTo>
                    <a:lnTo>
                      <a:pt x="1678" y="318"/>
                    </a:lnTo>
                    <a:lnTo>
                      <a:pt x="1622" y="299"/>
                    </a:lnTo>
                    <a:lnTo>
                      <a:pt x="699" y="19"/>
                    </a:lnTo>
                    <a:lnTo>
                      <a:pt x="64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7"/>
              <p:cNvSpPr/>
              <p:nvPr/>
            </p:nvSpPr>
            <p:spPr>
              <a:xfrm>
                <a:off x="1729993" y="4301103"/>
                <a:ext cx="17697" cy="12782"/>
              </a:xfrm>
              <a:custGeom>
                <a:rect b="b" l="l" r="r" t="t"/>
                <a:pathLst>
                  <a:path extrusionOk="0" h="606" w="839">
                    <a:moveTo>
                      <a:pt x="839" y="0"/>
                    </a:moveTo>
                    <a:lnTo>
                      <a:pt x="699" y="47"/>
                    </a:lnTo>
                    <a:lnTo>
                      <a:pt x="410" y="168"/>
                    </a:lnTo>
                    <a:lnTo>
                      <a:pt x="252" y="242"/>
                    </a:lnTo>
                    <a:lnTo>
                      <a:pt x="121" y="326"/>
                    </a:lnTo>
                    <a:lnTo>
                      <a:pt x="75" y="364"/>
                    </a:lnTo>
                    <a:lnTo>
                      <a:pt x="28" y="401"/>
                    </a:lnTo>
                    <a:lnTo>
                      <a:pt x="10" y="438"/>
                    </a:lnTo>
                    <a:lnTo>
                      <a:pt x="0" y="466"/>
                    </a:lnTo>
                    <a:lnTo>
                      <a:pt x="10" y="494"/>
                    </a:lnTo>
                    <a:lnTo>
                      <a:pt x="28" y="522"/>
                    </a:lnTo>
                    <a:lnTo>
                      <a:pt x="56" y="541"/>
                    </a:lnTo>
                    <a:lnTo>
                      <a:pt x="84" y="559"/>
                    </a:lnTo>
                    <a:lnTo>
                      <a:pt x="168" y="587"/>
                    </a:lnTo>
                    <a:lnTo>
                      <a:pt x="252" y="606"/>
                    </a:lnTo>
                    <a:lnTo>
                      <a:pt x="438" y="606"/>
                    </a:lnTo>
                    <a:lnTo>
                      <a:pt x="522" y="587"/>
                    </a:lnTo>
                    <a:lnTo>
                      <a:pt x="569" y="559"/>
                    </a:lnTo>
                    <a:lnTo>
                      <a:pt x="615" y="503"/>
                    </a:lnTo>
                    <a:lnTo>
                      <a:pt x="662" y="429"/>
                    </a:lnTo>
                    <a:lnTo>
                      <a:pt x="746" y="242"/>
                    </a:lnTo>
                    <a:lnTo>
                      <a:pt x="811" y="75"/>
                    </a:lnTo>
                    <a:lnTo>
                      <a:pt x="839"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7"/>
              <p:cNvSpPr/>
              <p:nvPr/>
            </p:nvSpPr>
            <p:spPr>
              <a:xfrm>
                <a:off x="1726260" y="4263157"/>
                <a:ext cx="22231" cy="46994"/>
              </a:xfrm>
              <a:custGeom>
                <a:rect b="b" l="l" r="r" t="t"/>
                <a:pathLst>
                  <a:path extrusionOk="0" h="2228" w="1054">
                    <a:moveTo>
                      <a:pt x="0" y="1"/>
                    </a:moveTo>
                    <a:lnTo>
                      <a:pt x="131" y="299"/>
                    </a:lnTo>
                    <a:lnTo>
                      <a:pt x="280" y="597"/>
                    </a:lnTo>
                    <a:lnTo>
                      <a:pt x="420" y="895"/>
                    </a:lnTo>
                    <a:lnTo>
                      <a:pt x="569" y="1184"/>
                    </a:lnTo>
                    <a:lnTo>
                      <a:pt x="727" y="1473"/>
                    </a:lnTo>
                    <a:lnTo>
                      <a:pt x="886" y="1762"/>
                    </a:lnTo>
                    <a:lnTo>
                      <a:pt x="899" y="1789"/>
                    </a:lnTo>
                    <a:lnTo>
                      <a:pt x="899" y="1789"/>
                    </a:lnTo>
                    <a:lnTo>
                      <a:pt x="867" y="1836"/>
                    </a:lnTo>
                    <a:lnTo>
                      <a:pt x="774" y="1958"/>
                    </a:lnTo>
                    <a:lnTo>
                      <a:pt x="671" y="2088"/>
                    </a:lnTo>
                    <a:lnTo>
                      <a:pt x="578" y="2228"/>
                    </a:lnTo>
                    <a:lnTo>
                      <a:pt x="578" y="2228"/>
                    </a:lnTo>
                    <a:lnTo>
                      <a:pt x="718" y="2144"/>
                    </a:lnTo>
                    <a:lnTo>
                      <a:pt x="858" y="2041"/>
                    </a:lnTo>
                    <a:lnTo>
                      <a:pt x="923" y="1986"/>
                    </a:lnTo>
                    <a:lnTo>
                      <a:pt x="979" y="1920"/>
                    </a:lnTo>
                    <a:lnTo>
                      <a:pt x="1007" y="1883"/>
                    </a:lnTo>
                    <a:lnTo>
                      <a:pt x="1044" y="1836"/>
                    </a:lnTo>
                    <a:lnTo>
                      <a:pt x="1044" y="1827"/>
                    </a:lnTo>
                    <a:lnTo>
                      <a:pt x="1053" y="1799"/>
                    </a:lnTo>
                    <a:lnTo>
                      <a:pt x="1053" y="1762"/>
                    </a:lnTo>
                    <a:lnTo>
                      <a:pt x="1044" y="1743"/>
                    </a:lnTo>
                    <a:lnTo>
                      <a:pt x="1025" y="1706"/>
                    </a:lnTo>
                    <a:lnTo>
                      <a:pt x="867" y="1408"/>
                    </a:lnTo>
                    <a:lnTo>
                      <a:pt x="708" y="1128"/>
                    </a:lnTo>
                    <a:lnTo>
                      <a:pt x="541" y="839"/>
                    </a:lnTo>
                    <a:lnTo>
                      <a:pt x="364" y="550"/>
                    </a:lnTo>
                    <a:lnTo>
                      <a:pt x="187" y="27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7"/>
              <p:cNvSpPr/>
              <p:nvPr/>
            </p:nvSpPr>
            <p:spPr>
              <a:xfrm>
                <a:off x="1678485" y="4263347"/>
                <a:ext cx="25374" cy="25184"/>
              </a:xfrm>
              <a:custGeom>
                <a:rect b="b" l="l" r="r" t="t"/>
                <a:pathLst>
                  <a:path extrusionOk="0" h="1194" w="1203">
                    <a:moveTo>
                      <a:pt x="569" y="1"/>
                    </a:moveTo>
                    <a:lnTo>
                      <a:pt x="504" y="10"/>
                    </a:lnTo>
                    <a:lnTo>
                      <a:pt x="448" y="19"/>
                    </a:lnTo>
                    <a:lnTo>
                      <a:pt x="392" y="38"/>
                    </a:lnTo>
                    <a:lnTo>
                      <a:pt x="336" y="57"/>
                    </a:lnTo>
                    <a:lnTo>
                      <a:pt x="280" y="85"/>
                    </a:lnTo>
                    <a:lnTo>
                      <a:pt x="234" y="122"/>
                    </a:lnTo>
                    <a:lnTo>
                      <a:pt x="187" y="159"/>
                    </a:lnTo>
                    <a:lnTo>
                      <a:pt x="112" y="243"/>
                    </a:lnTo>
                    <a:lnTo>
                      <a:pt x="57" y="346"/>
                    </a:lnTo>
                    <a:lnTo>
                      <a:pt x="38" y="402"/>
                    </a:lnTo>
                    <a:lnTo>
                      <a:pt x="19" y="458"/>
                    </a:lnTo>
                    <a:lnTo>
                      <a:pt x="1" y="513"/>
                    </a:lnTo>
                    <a:lnTo>
                      <a:pt x="1" y="569"/>
                    </a:lnTo>
                    <a:lnTo>
                      <a:pt x="1" y="635"/>
                    </a:lnTo>
                    <a:lnTo>
                      <a:pt x="10" y="690"/>
                    </a:lnTo>
                    <a:lnTo>
                      <a:pt x="19" y="756"/>
                    </a:lnTo>
                    <a:lnTo>
                      <a:pt x="38" y="812"/>
                    </a:lnTo>
                    <a:lnTo>
                      <a:pt x="57" y="868"/>
                    </a:lnTo>
                    <a:lnTo>
                      <a:pt x="84" y="914"/>
                    </a:lnTo>
                    <a:lnTo>
                      <a:pt x="122" y="961"/>
                    </a:lnTo>
                    <a:lnTo>
                      <a:pt x="159" y="1007"/>
                    </a:lnTo>
                    <a:lnTo>
                      <a:pt x="243" y="1082"/>
                    </a:lnTo>
                    <a:lnTo>
                      <a:pt x="345" y="1138"/>
                    </a:lnTo>
                    <a:lnTo>
                      <a:pt x="401" y="1166"/>
                    </a:lnTo>
                    <a:lnTo>
                      <a:pt x="457" y="1184"/>
                    </a:lnTo>
                    <a:lnTo>
                      <a:pt x="513" y="1194"/>
                    </a:lnTo>
                    <a:lnTo>
                      <a:pt x="690" y="1194"/>
                    </a:lnTo>
                    <a:lnTo>
                      <a:pt x="755" y="1175"/>
                    </a:lnTo>
                    <a:lnTo>
                      <a:pt x="811" y="1156"/>
                    </a:lnTo>
                    <a:lnTo>
                      <a:pt x="867" y="1138"/>
                    </a:lnTo>
                    <a:lnTo>
                      <a:pt x="914" y="1110"/>
                    </a:lnTo>
                    <a:lnTo>
                      <a:pt x="960" y="1073"/>
                    </a:lnTo>
                    <a:lnTo>
                      <a:pt x="1007" y="1035"/>
                    </a:lnTo>
                    <a:lnTo>
                      <a:pt x="1082" y="951"/>
                    </a:lnTo>
                    <a:lnTo>
                      <a:pt x="1138" y="849"/>
                    </a:lnTo>
                    <a:lnTo>
                      <a:pt x="1166" y="802"/>
                    </a:lnTo>
                    <a:lnTo>
                      <a:pt x="1184" y="746"/>
                    </a:lnTo>
                    <a:lnTo>
                      <a:pt x="1193" y="690"/>
                    </a:lnTo>
                    <a:lnTo>
                      <a:pt x="1203" y="625"/>
                    </a:lnTo>
                    <a:lnTo>
                      <a:pt x="1193" y="569"/>
                    </a:lnTo>
                    <a:lnTo>
                      <a:pt x="1193" y="504"/>
                    </a:lnTo>
                    <a:lnTo>
                      <a:pt x="1175" y="448"/>
                    </a:lnTo>
                    <a:lnTo>
                      <a:pt x="1156" y="392"/>
                    </a:lnTo>
                    <a:lnTo>
                      <a:pt x="1138" y="336"/>
                    </a:lnTo>
                    <a:lnTo>
                      <a:pt x="1110" y="280"/>
                    </a:lnTo>
                    <a:lnTo>
                      <a:pt x="1072" y="234"/>
                    </a:lnTo>
                    <a:lnTo>
                      <a:pt x="1035" y="187"/>
                    </a:lnTo>
                    <a:lnTo>
                      <a:pt x="951" y="113"/>
                    </a:lnTo>
                    <a:lnTo>
                      <a:pt x="849" y="57"/>
                    </a:lnTo>
                    <a:lnTo>
                      <a:pt x="802" y="38"/>
                    </a:lnTo>
                    <a:lnTo>
                      <a:pt x="746" y="19"/>
                    </a:lnTo>
                    <a:lnTo>
                      <a:pt x="69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7"/>
              <p:cNvSpPr/>
              <p:nvPr/>
            </p:nvSpPr>
            <p:spPr>
              <a:xfrm>
                <a:off x="1758299" y="4250586"/>
                <a:ext cx="25374" cy="25163"/>
              </a:xfrm>
              <a:custGeom>
                <a:rect b="b" l="l" r="r" t="t"/>
                <a:pathLst>
                  <a:path extrusionOk="0" h="1193" w="1203">
                    <a:moveTo>
                      <a:pt x="503" y="0"/>
                    </a:moveTo>
                    <a:lnTo>
                      <a:pt x="448" y="19"/>
                    </a:lnTo>
                    <a:lnTo>
                      <a:pt x="392" y="37"/>
                    </a:lnTo>
                    <a:lnTo>
                      <a:pt x="336" y="56"/>
                    </a:lnTo>
                    <a:lnTo>
                      <a:pt x="280" y="84"/>
                    </a:lnTo>
                    <a:lnTo>
                      <a:pt x="233" y="121"/>
                    </a:lnTo>
                    <a:lnTo>
                      <a:pt x="187" y="159"/>
                    </a:lnTo>
                    <a:lnTo>
                      <a:pt x="112" y="242"/>
                    </a:lnTo>
                    <a:lnTo>
                      <a:pt x="56" y="345"/>
                    </a:lnTo>
                    <a:lnTo>
                      <a:pt x="38" y="392"/>
                    </a:lnTo>
                    <a:lnTo>
                      <a:pt x="19" y="447"/>
                    </a:lnTo>
                    <a:lnTo>
                      <a:pt x="10" y="513"/>
                    </a:lnTo>
                    <a:lnTo>
                      <a:pt x="0" y="569"/>
                    </a:lnTo>
                    <a:lnTo>
                      <a:pt x="0" y="624"/>
                    </a:lnTo>
                    <a:lnTo>
                      <a:pt x="10" y="690"/>
                    </a:lnTo>
                    <a:lnTo>
                      <a:pt x="19" y="746"/>
                    </a:lnTo>
                    <a:lnTo>
                      <a:pt x="38" y="802"/>
                    </a:lnTo>
                    <a:lnTo>
                      <a:pt x="56" y="857"/>
                    </a:lnTo>
                    <a:lnTo>
                      <a:pt x="93" y="913"/>
                    </a:lnTo>
                    <a:lnTo>
                      <a:pt x="121" y="960"/>
                    </a:lnTo>
                    <a:lnTo>
                      <a:pt x="159" y="1007"/>
                    </a:lnTo>
                    <a:lnTo>
                      <a:pt x="243" y="1081"/>
                    </a:lnTo>
                    <a:lnTo>
                      <a:pt x="345" y="1137"/>
                    </a:lnTo>
                    <a:lnTo>
                      <a:pt x="401" y="1165"/>
                    </a:lnTo>
                    <a:lnTo>
                      <a:pt x="457" y="1174"/>
                    </a:lnTo>
                    <a:lnTo>
                      <a:pt x="513" y="1193"/>
                    </a:lnTo>
                    <a:lnTo>
                      <a:pt x="690" y="1193"/>
                    </a:lnTo>
                    <a:lnTo>
                      <a:pt x="755" y="1174"/>
                    </a:lnTo>
                    <a:lnTo>
                      <a:pt x="811" y="1156"/>
                    </a:lnTo>
                    <a:lnTo>
                      <a:pt x="867" y="1137"/>
                    </a:lnTo>
                    <a:lnTo>
                      <a:pt x="914" y="1109"/>
                    </a:lnTo>
                    <a:lnTo>
                      <a:pt x="960" y="1072"/>
                    </a:lnTo>
                    <a:lnTo>
                      <a:pt x="1007" y="1035"/>
                    </a:lnTo>
                    <a:lnTo>
                      <a:pt x="1081" y="951"/>
                    </a:lnTo>
                    <a:lnTo>
                      <a:pt x="1147" y="848"/>
                    </a:lnTo>
                    <a:lnTo>
                      <a:pt x="1165" y="792"/>
                    </a:lnTo>
                    <a:lnTo>
                      <a:pt x="1184" y="736"/>
                    </a:lnTo>
                    <a:lnTo>
                      <a:pt x="1193" y="680"/>
                    </a:lnTo>
                    <a:lnTo>
                      <a:pt x="1202" y="624"/>
                    </a:lnTo>
                    <a:lnTo>
                      <a:pt x="1202" y="569"/>
                    </a:lnTo>
                    <a:lnTo>
                      <a:pt x="1193" y="503"/>
                    </a:lnTo>
                    <a:lnTo>
                      <a:pt x="1174" y="438"/>
                    </a:lnTo>
                    <a:lnTo>
                      <a:pt x="1165" y="382"/>
                    </a:lnTo>
                    <a:lnTo>
                      <a:pt x="1137" y="326"/>
                    </a:lnTo>
                    <a:lnTo>
                      <a:pt x="1109" y="280"/>
                    </a:lnTo>
                    <a:lnTo>
                      <a:pt x="1072" y="233"/>
                    </a:lnTo>
                    <a:lnTo>
                      <a:pt x="1035" y="186"/>
                    </a:lnTo>
                    <a:lnTo>
                      <a:pt x="951" y="112"/>
                    </a:lnTo>
                    <a:lnTo>
                      <a:pt x="858" y="56"/>
                    </a:lnTo>
                    <a:lnTo>
                      <a:pt x="802" y="28"/>
                    </a:lnTo>
                    <a:lnTo>
                      <a:pt x="746" y="9"/>
                    </a:lnTo>
                    <a:lnTo>
                      <a:pt x="69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7"/>
              <p:cNvSpPr/>
              <p:nvPr/>
            </p:nvSpPr>
            <p:spPr>
              <a:xfrm>
                <a:off x="1597511" y="4267671"/>
                <a:ext cx="48766" cy="67644"/>
              </a:xfrm>
              <a:custGeom>
                <a:rect b="b" l="l" r="r" t="t"/>
                <a:pathLst>
                  <a:path extrusionOk="0" h="3207" w="2312">
                    <a:moveTo>
                      <a:pt x="857" y="1"/>
                    </a:moveTo>
                    <a:lnTo>
                      <a:pt x="746" y="10"/>
                    </a:lnTo>
                    <a:lnTo>
                      <a:pt x="643" y="38"/>
                    </a:lnTo>
                    <a:lnTo>
                      <a:pt x="541" y="85"/>
                    </a:lnTo>
                    <a:lnTo>
                      <a:pt x="438" y="150"/>
                    </a:lnTo>
                    <a:lnTo>
                      <a:pt x="354" y="225"/>
                    </a:lnTo>
                    <a:lnTo>
                      <a:pt x="280" y="308"/>
                    </a:lnTo>
                    <a:lnTo>
                      <a:pt x="205" y="411"/>
                    </a:lnTo>
                    <a:lnTo>
                      <a:pt x="149" y="513"/>
                    </a:lnTo>
                    <a:lnTo>
                      <a:pt x="93" y="635"/>
                    </a:lnTo>
                    <a:lnTo>
                      <a:pt x="56" y="756"/>
                    </a:lnTo>
                    <a:lnTo>
                      <a:pt x="28" y="896"/>
                    </a:lnTo>
                    <a:lnTo>
                      <a:pt x="9" y="1035"/>
                    </a:lnTo>
                    <a:lnTo>
                      <a:pt x="0" y="1184"/>
                    </a:lnTo>
                    <a:lnTo>
                      <a:pt x="0" y="1334"/>
                    </a:lnTo>
                    <a:lnTo>
                      <a:pt x="9" y="1492"/>
                    </a:lnTo>
                    <a:lnTo>
                      <a:pt x="28" y="1650"/>
                    </a:lnTo>
                    <a:lnTo>
                      <a:pt x="65" y="1809"/>
                    </a:lnTo>
                    <a:lnTo>
                      <a:pt x="112" y="1967"/>
                    </a:lnTo>
                    <a:lnTo>
                      <a:pt x="168" y="2126"/>
                    </a:lnTo>
                    <a:lnTo>
                      <a:pt x="242" y="2275"/>
                    </a:lnTo>
                    <a:lnTo>
                      <a:pt x="317" y="2415"/>
                    </a:lnTo>
                    <a:lnTo>
                      <a:pt x="391" y="2545"/>
                    </a:lnTo>
                    <a:lnTo>
                      <a:pt x="485" y="2666"/>
                    </a:lnTo>
                    <a:lnTo>
                      <a:pt x="578" y="2778"/>
                    </a:lnTo>
                    <a:lnTo>
                      <a:pt x="671" y="2881"/>
                    </a:lnTo>
                    <a:lnTo>
                      <a:pt x="783" y="2964"/>
                    </a:lnTo>
                    <a:lnTo>
                      <a:pt x="885" y="3039"/>
                    </a:lnTo>
                    <a:lnTo>
                      <a:pt x="997" y="3104"/>
                    </a:lnTo>
                    <a:lnTo>
                      <a:pt x="1109" y="3151"/>
                    </a:lnTo>
                    <a:lnTo>
                      <a:pt x="1221" y="3179"/>
                    </a:lnTo>
                    <a:lnTo>
                      <a:pt x="1333" y="3197"/>
                    </a:lnTo>
                    <a:lnTo>
                      <a:pt x="1445" y="3207"/>
                    </a:lnTo>
                    <a:lnTo>
                      <a:pt x="1556" y="3188"/>
                    </a:lnTo>
                    <a:lnTo>
                      <a:pt x="1659" y="3160"/>
                    </a:lnTo>
                    <a:lnTo>
                      <a:pt x="1761" y="3114"/>
                    </a:lnTo>
                    <a:lnTo>
                      <a:pt x="1864" y="3058"/>
                    </a:lnTo>
                    <a:lnTo>
                      <a:pt x="1948" y="2983"/>
                    </a:lnTo>
                    <a:lnTo>
                      <a:pt x="2022" y="2890"/>
                    </a:lnTo>
                    <a:lnTo>
                      <a:pt x="2097" y="2797"/>
                    </a:lnTo>
                    <a:lnTo>
                      <a:pt x="2153" y="2685"/>
                    </a:lnTo>
                    <a:lnTo>
                      <a:pt x="2209" y="2573"/>
                    </a:lnTo>
                    <a:lnTo>
                      <a:pt x="2246" y="2443"/>
                    </a:lnTo>
                    <a:lnTo>
                      <a:pt x="2274" y="2303"/>
                    </a:lnTo>
                    <a:lnTo>
                      <a:pt x="2293" y="2163"/>
                    </a:lnTo>
                    <a:lnTo>
                      <a:pt x="2311" y="2023"/>
                    </a:lnTo>
                    <a:lnTo>
                      <a:pt x="2302" y="1865"/>
                    </a:lnTo>
                    <a:lnTo>
                      <a:pt x="2293" y="1716"/>
                    </a:lnTo>
                    <a:lnTo>
                      <a:pt x="2274" y="1548"/>
                    </a:lnTo>
                    <a:lnTo>
                      <a:pt x="2237" y="1389"/>
                    </a:lnTo>
                    <a:lnTo>
                      <a:pt x="2190" y="1231"/>
                    </a:lnTo>
                    <a:lnTo>
                      <a:pt x="2134" y="1073"/>
                    </a:lnTo>
                    <a:lnTo>
                      <a:pt x="2069" y="923"/>
                    </a:lnTo>
                    <a:lnTo>
                      <a:pt x="1994" y="784"/>
                    </a:lnTo>
                    <a:lnTo>
                      <a:pt x="1910" y="653"/>
                    </a:lnTo>
                    <a:lnTo>
                      <a:pt x="1817" y="532"/>
                    </a:lnTo>
                    <a:lnTo>
                      <a:pt x="1724" y="420"/>
                    </a:lnTo>
                    <a:lnTo>
                      <a:pt x="1631" y="327"/>
                    </a:lnTo>
                    <a:lnTo>
                      <a:pt x="1528" y="234"/>
                    </a:lnTo>
                    <a:lnTo>
                      <a:pt x="1417" y="159"/>
                    </a:lnTo>
                    <a:lnTo>
                      <a:pt x="1305" y="103"/>
                    </a:lnTo>
                    <a:lnTo>
                      <a:pt x="1193" y="57"/>
                    </a:lnTo>
                    <a:lnTo>
                      <a:pt x="1081" y="20"/>
                    </a:lnTo>
                    <a:lnTo>
                      <a:pt x="969"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7"/>
              <p:cNvSpPr/>
              <p:nvPr/>
            </p:nvSpPr>
            <p:spPr>
              <a:xfrm>
                <a:off x="1605758" y="4279082"/>
                <a:ext cx="30690" cy="44442"/>
              </a:xfrm>
              <a:custGeom>
                <a:rect b="b" l="l" r="r" t="t"/>
                <a:pathLst>
                  <a:path extrusionOk="0" h="2107" w="1455">
                    <a:moveTo>
                      <a:pt x="569" y="0"/>
                    </a:moveTo>
                    <a:lnTo>
                      <a:pt x="494" y="10"/>
                    </a:lnTo>
                    <a:lnTo>
                      <a:pt x="420" y="28"/>
                    </a:lnTo>
                    <a:lnTo>
                      <a:pt x="355" y="56"/>
                    </a:lnTo>
                    <a:lnTo>
                      <a:pt x="289" y="103"/>
                    </a:lnTo>
                    <a:lnTo>
                      <a:pt x="233" y="150"/>
                    </a:lnTo>
                    <a:lnTo>
                      <a:pt x="187" y="205"/>
                    </a:lnTo>
                    <a:lnTo>
                      <a:pt x="140" y="271"/>
                    </a:lnTo>
                    <a:lnTo>
                      <a:pt x="94" y="345"/>
                    </a:lnTo>
                    <a:lnTo>
                      <a:pt x="66" y="420"/>
                    </a:lnTo>
                    <a:lnTo>
                      <a:pt x="38" y="504"/>
                    </a:lnTo>
                    <a:lnTo>
                      <a:pt x="19" y="597"/>
                    </a:lnTo>
                    <a:lnTo>
                      <a:pt x="0" y="690"/>
                    </a:lnTo>
                    <a:lnTo>
                      <a:pt x="0" y="783"/>
                    </a:lnTo>
                    <a:lnTo>
                      <a:pt x="0" y="886"/>
                    </a:lnTo>
                    <a:lnTo>
                      <a:pt x="10" y="988"/>
                    </a:lnTo>
                    <a:lnTo>
                      <a:pt x="19" y="1091"/>
                    </a:lnTo>
                    <a:lnTo>
                      <a:pt x="47" y="1203"/>
                    </a:lnTo>
                    <a:lnTo>
                      <a:pt x="75" y="1305"/>
                    </a:lnTo>
                    <a:lnTo>
                      <a:pt x="140" y="1464"/>
                    </a:lnTo>
                    <a:lnTo>
                      <a:pt x="205" y="1603"/>
                    </a:lnTo>
                    <a:lnTo>
                      <a:pt x="299" y="1734"/>
                    </a:lnTo>
                    <a:lnTo>
                      <a:pt x="392" y="1846"/>
                    </a:lnTo>
                    <a:lnTo>
                      <a:pt x="494" y="1948"/>
                    </a:lnTo>
                    <a:lnTo>
                      <a:pt x="597" y="2023"/>
                    </a:lnTo>
                    <a:lnTo>
                      <a:pt x="709" y="2079"/>
                    </a:lnTo>
                    <a:lnTo>
                      <a:pt x="830" y="2107"/>
                    </a:lnTo>
                    <a:lnTo>
                      <a:pt x="802" y="2004"/>
                    </a:lnTo>
                    <a:lnTo>
                      <a:pt x="783" y="1902"/>
                    </a:lnTo>
                    <a:lnTo>
                      <a:pt x="765" y="1799"/>
                    </a:lnTo>
                    <a:lnTo>
                      <a:pt x="765" y="1697"/>
                    </a:lnTo>
                    <a:lnTo>
                      <a:pt x="765" y="1603"/>
                    </a:lnTo>
                    <a:lnTo>
                      <a:pt x="774" y="1510"/>
                    </a:lnTo>
                    <a:lnTo>
                      <a:pt x="783" y="1417"/>
                    </a:lnTo>
                    <a:lnTo>
                      <a:pt x="811" y="1333"/>
                    </a:lnTo>
                    <a:lnTo>
                      <a:pt x="830" y="1249"/>
                    </a:lnTo>
                    <a:lnTo>
                      <a:pt x="867" y="1175"/>
                    </a:lnTo>
                    <a:lnTo>
                      <a:pt x="904" y="1109"/>
                    </a:lnTo>
                    <a:lnTo>
                      <a:pt x="951" y="1044"/>
                    </a:lnTo>
                    <a:lnTo>
                      <a:pt x="1007" y="988"/>
                    </a:lnTo>
                    <a:lnTo>
                      <a:pt x="1063" y="942"/>
                    </a:lnTo>
                    <a:lnTo>
                      <a:pt x="1119" y="904"/>
                    </a:lnTo>
                    <a:lnTo>
                      <a:pt x="1184" y="876"/>
                    </a:lnTo>
                    <a:lnTo>
                      <a:pt x="1249" y="858"/>
                    </a:lnTo>
                    <a:lnTo>
                      <a:pt x="1324" y="848"/>
                    </a:lnTo>
                    <a:lnTo>
                      <a:pt x="1389" y="848"/>
                    </a:lnTo>
                    <a:lnTo>
                      <a:pt x="1454" y="858"/>
                    </a:lnTo>
                    <a:lnTo>
                      <a:pt x="1445" y="811"/>
                    </a:lnTo>
                    <a:lnTo>
                      <a:pt x="1408" y="709"/>
                    </a:lnTo>
                    <a:lnTo>
                      <a:pt x="1361" y="615"/>
                    </a:lnTo>
                    <a:lnTo>
                      <a:pt x="1314" y="522"/>
                    </a:lnTo>
                    <a:lnTo>
                      <a:pt x="1259" y="429"/>
                    </a:lnTo>
                    <a:lnTo>
                      <a:pt x="1203" y="355"/>
                    </a:lnTo>
                    <a:lnTo>
                      <a:pt x="1137" y="280"/>
                    </a:lnTo>
                    <a:lnTo>
                      <a:pt x="1072" y="215"/>
                    </a:lnTo>
                    <a:lnTo>
                      <a:pt x="1007" y="159"/>
                    </a:lnTo>
                    <a:lnTo>
                      <a:pt x="932" y="112"/>
                    </a:lnTo>
                    <a:lnTo>
                      <a:pt x="867" y="66"/>
                    </a:lnTo>
                    <a:lnTo>
                      <a:pt x="793" y="38"/>
                    </a:lnTo>
                    <a:lnTo>
                      <a:pt x="718" y="19"/>
                    </a:lnTo>
                    <a:lnTo>
                      <a:pt x="643"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7"/>
              <p:cNvSpPr/>
              <p:nvPr/>
            </p:nvSpPr>
            <p:spPr>
              <a:xfrm>
                <a:off x="1817864" y="4232489"/>
                <a:ext cx="46403" cy="69226"/>
              </a:xfrm>
              <a:custGeom>
                <a:rect b="b" l="l" r="r" t="t"/>
                <a:pathLst>
                  <a:path extrusionOk="0" h="3282" w="2200">
                    <a:moveTo>
                      <a:pt x="997" y="1"/>
                    </a:moveTo>
                    <a:lnTo>
                      <a:pt x="885" y="29"/>
                    </a:lnTo>
                    <a:lnTo>
                      <a:pt x="774" y="66"/>
                    </a:lnTo>
                    <a:lnTo>
                      <a:pt x="680" y="113"/>
                    </a:lnTo>
                    <a:lnTo>
                      <a:pt x="578" y="178"/>
                    </a:lnTo>
                    <a:lnTo>
                      <a:pt x="485" y="262"/>
                    </a:lnTo>
                    <a:lnTo>
                      <a:pt x="401" y="355"/>
                    </a:lnTo>
                    <a:lnTo>
                      <a:pt x="326" y="457"/>
                    </a:lnTo>
                    <a:lnTo>
                      <a:pt x="252" y="569"/>
                    </a:lnTo>
                    <a:lnTo>
                      <a:pt x="186" y="690"/>
                    </a:lnTo>
                    <a:lnTo>
                      <a:pt x="130" y="830"/>
                    </a:lnTo>
                    <a:lnTo>
                      <a:pt x="84" y="970"/>
                    </a:lnTo>
                    <a:lnTo>
                      <a:pt x="47" y="1119"/>
                    </a:lnTo>
                    <a:lnTo>
                      <a:pt x="19" y="1277"/>
                    </a:lnTo>
                    <a:lnTo>
                      <a:pt x="0" y="1436"/>
                    </a:lnTo>
                    <a:lnTo>
                      <a:pt x="0" y="1604"/>
                    </a:lnTo>
                    <a:lnTo>
                      <a:pt x="0" y="1771"/>
                    </a:lnTo>
                    <a:lnTo>
                      <a:pt x="19" y="1939"/>
                    </a:lnTo>
                    <a:lnTo>
                      <a:pt x="47" y="2098"/>
                    </a:lnTo>
                    <a:lnTo>
                      <a:pt x="75" y="2247"/>
                    </a:lnTo>
                    <a:lnTo>
                      <a:pt x="121" y="2396"/>
                    </a:lnTo>
                    <a:lnTo>
                      <a:pt x="177" y="2526"/>
                    </a:lnTo>
                    <a:lnTo>
                      <a:pt x="242" y="2657"/>
                    </a:lnTo>
                    <a:lnTo>
                      <a:pt x="308" y="2778"/>
                    </a:lnTo>
                    <a:lnTo>
                      <a:pt x="391" y="2880"/>
                    </a:lnTo>
                    <a:lnTo>
                      <a:pt x="475" y="2983"/>
                    </a:lnTo>
                    <a:lnTo>
                      <a:pt x="568" y="3067"/>
                    </a:lnTo>
                    <a:lnTo>
                      <a:pt x="662" y="3141"/>
                    </a:lnTo>
                    <a:lnTo>
                      <a:pt x="764" y="3197"/>
                    </a:lnTo>
                    <a:lnTo>
                      <a:pt x="867" y="3244"/>
                    </a:lnTo>
                    <a:lnTo>
                      <a:pt x="979" y="3272"/>
                    </a:lnTo>
                    <a:lnTo>
                      <a:pt x="1090" y="3281"/>
                    </a:lnTo>
                    <a:lnTo>
                      <a:pt x="1202" y="3272"/>
                    </a:lnTo>
                    <a:lnTo>
                      <a:pt x="1314" y="3253"/>
                    </a:lnTo>
                    <a:lnTo>
                      <a:pt x="1417" y="3216"/>
                    </a:lnTo>
                    <a:lnTo>
                      <a:pt x="1519" y="3169"/>
                    </a:lnTo>
                    <a:lnTo>
                      <a:pt x="1612" y="3104"/>
                    </a:lnTo>
                    <a:lnTo>
                      <a:pt x="1705" y="3020"/>
                    </a:lnTo>
                    <a:lnTo>
                      <a:pt x="1789" y="2927"/>
                    </a:lnTo>
                    <a:lnTo>
                      <a:pt x="1873" y="2824"/>
                    </a:lnTo>
                    <a:lnTo>
                      <a:pt x="1938" y="2713"/>
                    </a:lnTo>
                    <a:lnTo>
                      <a:pt x="2004" y="2582"/>
                    </a:lnTo>
                    <a:lnTo>
                      <a:pt x="2060" y="2452"/>
                    </a:lnTo>
                    <a:lnTo>
                      <a:pt x="2106" y="2312"/>
                    </a:lnTo>
                    <a:lnTo>
                      <a:pt x="2143" y="2163"/>
                    </a:lnTo>
                    <a:lnTo>
                      <a:pt x="2171" y="2004"/>
                    </a:lnTo>
                    <a:lnTo>
                      <a:pt x="2190" y="1846"/>
                    </a:lnTo>
                    <a:lnTo>
                      <a:pt x="2199" y="1678"/>
                    </a:lnTo>
                    <a:lnTo>
                      <a:pt x="2190" y="1510"/>
                    </a:lnTo>
                    <a:lnTo>
                      <a:pt x="2181" y="1343"/>
                    </a:lnTo>
                    <a:lnTo>
                      <a:pt x="2153" y="1184"/>
                    </a:lnTo>
                    <a:lnTo>
                      <a:pt x="2116" y="1035"/>
                    </a:lnTo>
                    <a:lnTo>
                      <a:pt x="2069" y="886"/>
                    </a:lnTo>
                    <a:lnTo>
                      <a:pt x="2013" y="756"/>
                    </a:lnTo>
                    <a:lnTo>
                      <a:pt x="1948" y="625"/>
                    </a:lnTo>
                    <a:lnTo>
                      <a:pt x="1883" y="504"/>
                    </a:lnTo>
                    <a:lnTo>
                      <a:pt x="1808" y="392"/>
                    </a:lnTo>
                    <a:lnTo>
                      <a:pt x="1715" y="299"/>
                    </a:lnTo>
                    <a:lnTo>
                      <a:pt x="1631" y="215"/>
                    </a:lnTo>
                    <a:lnTo>
                      <a:pt x="1538" y="141"/>
                    </a:lnTo>
                    <a:lnTo>
                      <a:pt x="1435" y="85"/>
                    </a:lnTo>
                    <a:lnTo>
                      <a:pt x="1323" y="38"/>
                    </a:lnTo>
                    <a:lnTo>
                      <a:pt x="1221" y="10"/>
                    </a:lnTo>
                    <a:lnTo>
                      <a:pt x="1109"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7"/>
              <p:cNvSpPr/>
              <p:nvPr/>
            </p:nvSpPr>
            <p:spPr>
              <a:xfrm>
                <a:off x="1825711" y="4244280"/>
                <a:ext cx="30690" cy="44252"/>
              </a:xfrm>
              <a:custGeom>
                <a:rect b="b" l="l" r="r" t="t"/>
                <a:pathLst>
                  <a:path extrusionOk="0" h="2098" w="1455">
                    <a:moveTo>
                      <a:pt x="653" y="1"/>
                    </a:moveTo>
                    <a:lnTo>
                      <a:pt x="588" y="10"/>
                    </a:lnTo>
                    <a:lnTo>
                      <a:pt x="513" y="38"/>
                    </a:lnTo>
                    <a:lnTo>
                      <a:pt x="448" y="75"/>
                    </a:lnTo>
                    <a:lnTo>
                      <a:pt x="383" y="113"/>
                    </a:lnTo>
                    <a:lnTo>
                      <a:pt x="327" y="169"/>
                    </a:lnTo>
                    <a:lnTo>
                      <a:pt x="262" y="234"/>
                    </a:lnTo>
                    <a:lnTo>
                      <a:pt x="215" y="299"/>
                    </a:lnTo>
                    <a:lnTo>
                      <a:pt x="169" y="374"/>
                    </a:lnTo>
                    <a:lnTo>
                      <a:pt x="122" y="458"/>
                    </a:lnTo>
                    <a:lnTo>
                      <a:pt x="85" y="541"/>
                    </a:lnTo>
                    <a:lnTo>
                      <a:pt x="57" y="635"/>
                    </a:lnTo>
                    <a:lnTo>
                      <a:pt x="29" y="737"/>
                    </a:lnTo>
                    <a:lnTo>
                      <a:pt x="10" y="840"/>
                    </a:lnTo>
                    <a:lnTo>
                      <a:pt x="1" y="951"/>
                    </a:lnTo>
                    <a:lnTo>
                      <a:pt x="1" y="1054"/>
                    </a:lnTo>
                    <a:lnTo>
                      <a:pt x="1" y="1101"/>
                    </a:lnTo>
                    <a:lnTo>
                      <a:pt x="57" y="1073"/>
                    </a:lnTo>
                    <a:lnTo>
                      <a:pt x="122" y="1054"/>
                    </a:lnTo>
                    <a:lnTo>
                      <a:pt x="196" y="1035"/>
                    </a:lnTo>
                    <a:lnTo>
                      <a:pt x="262" y="1035"/>
                    </a:lnTo>
                    <a:lnTo>
                      <a:pt x="336" y="1045"/>
                    </a:lnTo>
                    <a:lnTo>
                      <a:pt x="402" y="1063"/>
                    </a:lnTo>
                    <a:lnTo>
                      <a:pt x="476" y="1091"/>
                    </a:lnTo>
                    <a:lnTo>
                      <a:pt x="541" y="1129"/>
                    </a:lnTo>
                    <a:lnTo>
                      <a:pt x="597" y="1175"/>
                    </a:lnTo>
                    <a:lnTo>
                      <a:pt x="662" y="1222"/>
                    </a:lnTo>
                    <a:lnTo>
                      <a:pt x="709" y="1287"/>
                    </a:lnTo>
                    <a:lnTo>
                      <a:pt x="765" y="1352"/>
                    </a:lnTo>
                    <a:lnTo>
                      <a:pt x="812" y="1427"/>
                    </a:lnTo>
                    <a:lnTo>
                      <a:pt x="849" y="1511"/>
                    </a:lnTo>
                    <a:lnTo>
                      <a:pt x="886" y="1604"/>
                    </a:lnTo>
                    <a:lnTo>
                      <a:pt x="923" y="1688"/>
                    </a:lnTo>
                    <a:lnTo>
                      <a:pt x="942" y="1790"/>
                    </a:lnTo>
                    <a:lnTo>
                      <a:pt x="961" y="1893"/>
                    </a:lnTo>
                    <a:lnTo>
                      <a:pt x="979" y="1995"/>
                    </a:lnTo>
                    <a:lnTo>
                      <a:pt x="979" y="2098"/>
                    </a:lnTo>
                    <a:lnTo>
                      <a:pt x="1082" y="2032"/>
                    </a:lnTo>
                    <a:lnTo>
                      <a:pt x="1166" y="1949"/>
                    </a:lnTo>
                    <a:lnTo>
                      <a:pt x="1250" y="1837"/>
                    </a:lnTo>
                    <a:lnTo>
                      <a:pt x="1315" y="1716"/>
                    </a:lnTo>
                    <a:lnTo>
                      <a:pt x="1371" y="1585"/>
                    </a:lnTo>
                    <a:lnTo>
                      <a:pt x="1417" y="1436"/>
                    </a:lnTo>
                    <a:lnTo>
                      <a:pt x="1445" y="1278"/>
                    </a:lnTo>
                    <a:lnTo>
                      <a:pt x="1455" y="1101"/>
                    </a:lnTo>
                    <a:lnTo>
                      <a:pt x="1445" y="998"/>
                    </a:lnTo>
                    <a:lnTo>
                      <a:pt x="1436" y="886"/>
                    </a:lnTo>
                    <a:lnTo>
                      <a:pt x="1417" y="784"/>
                    </a:lnTo>
                    <a:lnTo>
                      <a:pt x="1399" y="681"/>
                    </a:lnTo>
                    <a:lnTo>
                      <a:pt x="1371" y="588"/>
                    </a:lnTo>
                    <a:lnTo>
                      <a:pt x="1333" y="495"/>
                    </a:lnTo>
                    <a:lnTo>
                      <a:pt x="1287" y="411"/>
                    </a:lnTo>
                    <a:lnTo>
                      <a:pt x="1240" y="327"/>
                    </a:lnTo>
                    <a:lnTo>
                      <a:pt x="1194" y="262"/>
                    </a:lnTo>
                    <a:lnTo>
                      <a:pt x="1138" y="197"/>
                    </a:lnTo>
                    <a:lnTo>
                      <a:pt x="1073" y="141"/>
                    </a:lnTo>
                    <a:lnTo>
                      <a:pt x="1017" y="94"/>
                    </a:lnTo>
                    <a:lnTo>
                      <a:pt x="942" y="57"/>
                    </a:lnTo>
                    <a:lnTo>
                      <a:pt x="877" y="20"/>
                    </a:lnTo>
                    <a:lnTo>
                      <a:pt x="80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7"/>
              <p:cNvSpPr/>
              <p:nvPr/>
            </p:nvSpPr>
            <p:spPr>
              <a:xfrm>
                <a:off x="1577051" y="4065605"/>
                <a:ext cx="253215" cy="65471"/>
              </a:xfrm>
              <a:custGeom>
                <a:rect b="b" l="l" r="r" t="t"/>
                <a:pathLst>
                  <a:path extrusionOk="0" h="3104" w="12005">
                    <a:moveTo>
                      <a:pt x="11259" y="1"/>
                    </a:moveTo>
                    <a:lnTo>
                      <a:pt x="11184" y="10"/>
                    </a:lnTo>
                    <a:lnTo>
                      <a:pt x="11072" y="38"/>
                    </a:lnTo>
                    <a:lnTo>
                      <a:pt x="10979" y="75"/>
                    </a:lnTo>
                    <a:lnTo>
                      <a:pt x="10886" y="131"/>
                    </a:lnTo>
                    <a:lnTo>
                      <a:pt x="10802" y="196"/>
                    </a:lnTo>
                    <a:lnTo>
                      <a:pt x="10737" y="271"/>
                    </a:lnTo>
                    <a:lnTo>
                      <a:pt x="10681" y="355"/>
                    </a:lnTo>
                    <a:lnTo>
                      <a:pt x="10634" y="457"/>
                    </a:lnTo>
                    <a:lnTo>
                      <a:pt x="10597" y="550"/>
                    </a:lnTo>
                    <a:lnTo>
                      <a:pt x="10541" y="467"/>
                    </a:lnTo>
                    <a:lnTo>
                      <a:pt x="10466" y="392"/>
                    </a:lnTo>
                    <a:lnTo>
                      <a:pt x="10383" y="327"/>
                    </a:lnTo>
                    <a:lnTo>
                      <a:pt x="10299" y="280"/>
                    </a:lnTo>
                    <a:lnTo>
                      <a:pt x="10196" y="234"/>
                    </a:lnTo>
                    <a:lnTo>
                      <a:pt x="10094" y="215"/>
                    </a:lnTo>
                    <a:lnTo>
                      <a:pt x="9991" y="206"/>
                    </a:lnTo>
                    <a:lnTo>
                      <a:pt x="9879" y="215"/>
                    </a:lnTo>
                    <a:lnTo>
                      <a:pt x="9777" y="243"/>
                    </a:lnTo>
                    <a:lnTo>
                      <a:pt x="9674" y="280"/>
                    </a:lnTo>
                    <a:lnTo>
                      <a:pt x="9581" y="336"/>
                    </a:lnTo>
                    <a:lnTo>
                      <a:pt x="9507" y="401"/>
                    </a:lnTo>
                    <a:lnTo>
                      <a:pt x="9432" y="476"/>
                    </a:lnTo>
                    <a:lnTo>
                      <a:pt x="9376" y="560"/>
                    </a:lnTo>
                    <a:lnTo>
                      <a:pt x="9329" y="653"/>
                    </a:lnTo>
                    <a:lnTo>
                      <a:pt x="9302" y="756"/>
                    </a:lnTo>
                    <a:lnTo>
                      <a:pt x="9236" y="672"/>
                    </a:lnTo>
                    <a:lnTo>
                      <a:pt x="9162" y="597"/>
                    </a:lnTo>
                    <a:lnTo>
                      <a:pt x="9078" y="532"/>
                    </a:lnTo>
                    <a:lnTo>
                      <a:pt x="8994" y="476"/>
                    </a:lnTo>
                    <a:lnTo>
                      <a:pt x="8891" y="439"/>
                    </a:lnTo>
                    <a:lnTo>
                      <a:pt x="8789" y="420"/>
                    </a:lnTo>
                    <a:lnTo>
                      <a:pt x="8686" y="411"/>
                    </a:lnTo>
                    <a:lnTo>
                      <a:pt x="8575" y="420"/>
                    </a:lnTo>
                    <a:lnTo>
                      <a:pt x="8509" y="439"/>
                    </a:lnTo>
                    <a:lnTo>
                      <a:pt x="8435" y="457"/>
                    </a:lnTo>
                    <a:lnTo>
                      <a:pt x="8370" y="485"/>
                    </a:lnTo>
                    <a:lnTo>
                      <a:pt x="8314" y="513"/>
                    </a:lnTo>
                    <a:lnTo>
                      <a:pt x="8258" y="560"/>
                    </a:lnTo>
                    <a:lnTo>
                      <a:pt x="8202" y="597"/>
                    </a:lnTo>
                    <a:lnTo>
                      <a:pt x="8155" y="653"/>
                    </a:lnTo>
                    <a:lnTo>
                      <a:pt x="8109" y="709"/>
                    </a:lnTo>
                    <a:lnTo>
                      <a:pt x="8071" y="765"/>
                    </a:lnTo>
                    <a:lnTo>
                      <a:pt x="8043" y="821"/>
                    </a:lnTo>
                    <a:lnTo>
                      <a:pt x="8015" y="886"/>
                    </a:lnTo>
                    <a:lnTo>
                      <a:pt x="7997" y="951"/>
                    </a:lnTo>
                    <a:lnTo>
                      <a:pt x="7987" y="1026"/>
                    </a:lnTo>
                    <a:lnTo>
                      <a:pt x="7978" y="1091"/>
                    </a:lnTo>
                    <a:lnTo>
                      <a:pt x="7978" y="1166"/>
                    </a:lnTo>
                    <a:lnTo>
                      <a:pt x="7987" y="1240"/>
                    </a:lnTo>
                    <a:lnTo>
                      <a:pt x="7969" y="1166"/>
                    </a:lnTo>
                    <a:lnTo>
                      <a:pt x="7950" y="1100"/>
                    </a:lnTo>
                    <a:lnTo>
                      <a:pt x="7913" y="1035"/>
                    </a:lnTo>
                    <a:lnTo>
                      <a:pt x="7885" y="970"/>
                    </a:lnTo>
                    <a:lnTo>
                      <a:pt x="7848" y="914"/>
                    </a:lnTo>
                    <a:lnTo>
                      <a:pt x="7801" y="858"/>
                    </a:lnTo>
                    <a:lnTo>
                      <a:pt x="7755" y="811"/>
                    </a:lnTo>
                    <a:lnTo>
                      <a:pt x="7699" y="774"/>
                    </a:lnTo>
                    <a:lnTo>
                      <a:pt x="7643" y="728"/>
                    </a:lnTo>
                    <a:lnTo>
                      <a:pt x="7577" y="700"/>
                    </a:lnTo>
                    <a:lnTo>
                      <a:pt x="7512" y="672"/>
                    </a:lnTo>
                    <a:lnTo>
                      <a:pt x="7447" y="653"/>
                    </a:lnTo>
                    <a:lnTo>
                      <a:pt x="7382" y="644"/>
                    </a:lnTo>
                    <a:lnTo>
                      <a:pt x="7307" y="634"/>
                    </a:lnTo>
                    <a:lnTo>
                      <a:pt x="7242" y="634"/>
                    </a:lnTo>
                    <a:lnTo>
                      <a:pt x="7167" y="644"/>
                    </a:lnTo>
                    <a:lnTo>
                      <a:pt x="7046" y="672"/>
                    </a:lnTo>
                    <a:lnTo>
                      <a:pt x="6944" y="718"/>
                    </a:lnTo>
                    <a:lnTo>
                      <a:pt x="6841" y="783"/>
                    </a:lnTo>
                    <a:lnTo>
                      <a:pt x="6757" y="858"/>
                    </a:lnTo>
                    <a:lnTo>
                      <a:pt x="6692" y="951"/>
                    </a:lnTo>
                    <a:lnTo>
                      <a:pt x="6636" y="1054"/>
                    </a:lnTo>
                    <a:lnTo>
                      <a:pt x="6590" y="1166"/>
                    </a:lnTo>
                    <a:lnTo>
                      <a:pt x="6571" y="1277"/>
                    </a:lnTo>
                    <a:lnTo>
                      <a:pt x="6515" y="1175"/>
                    </a:lnTo>
                    <a:lnTo>
                      <a:pt x="6440" y="1082"/>
                    </a:lnTo>
                    <a:lnTo>
                      <a:pt x="6357" y="998"/>
                    </a:lnTo>
                    <a:lnTo>
                      <a:pt x="6263" y="933"/>
                    </a:lnTo>
                    <a:lnTo>
                      <a:pt x="6161" y="886"/>
                    </a:lnTo>
                    <a:lnTo>
                      <a:pt x="6049" y="858"/>
                    </a:lnTo>
                    <a:lnTo>
                      <a:pt x="5928" y="849"/>
                    </a:lnTo>
                    <a:lnTo>
                      <a:pt x="5807" y="849"/>
                    </a:lnTo>
                    <a:lnTo>
                      <a:pt x="5704" y="877"/>
                    </a:lnTo>
                    <a:lnTo>
                      <a:pt x="5602" y="914"/>
                    </a:lnTo>
                    <a:lnTo>
                      <a:pt x="5518" y="970"/>
                    </a:lnTo>
                    <a:lnTo>
                      <a:pt x="5434" y="1035"/>
                    </a:lnTo>
                    <a:lnTo>
                      <a:pt x="5359" y="1119"/>
                    </a:lnTo>
                    <a:lnTo>
                      <a:pt x="5304" y="1203"/>
                    </a:lnTo>
                    <a:lnTo>
                      <a:pt x="5257" y="1296"/>
                    </a:lnTo>
                    <a:lnTo>
                      <a:pt x="5229" y="1399"/>
                    </a:lnTo>
                    <a:lnTo>
                      <a:pt x="5164" y="1305"/>
                    </a:lnTo>
                    <a:lnTo>
                      <a:pt x="5098" y="1231"/>
                    </a:lnTo>
                    <a:lnTo>
                      <a:pt x="5015" y="1166"/>
                    </a:lnTo>
                    <a:lnTo>
                      <a:pt x="4921" y="1119"/>
                    </a:lnTo>
                    <a:lnTo>
                      <a:pt x="4828" y="1082"/>
                    </a:lnTo>
                    <a:lnTo>
                      <a:pt x="4726" y="1054"/>
                    </a:lnTo>
                    <a:lnTo>
                      <a:pt x="4614" y="1044"/>
                    </a:lnTo>
                    <a:lnTo>
                      <a:pt x="4511" y="1054"/>
                    </a:lnTo>
                    <a:lnTo>
                      <a:pt x="4400" y="1082"/>
                    </a:lnTo>
                    <a:lnTo>
                      <a:pt x="4297" y="1119"/>
                    </a:lnTo>
                    <a:lnTo>
                      <a:pt x="4213" y="1175"/>
                    </a:lnTo>
                    <a:lnTo>
                      <a:pt x="4129" y="1240"/>
                    </a:lnTo>
                    <a:lnTo>
                      <a:pt x="4064" y="1324"/>
                    </a:lnTo>
                    <a:lnTo>
                      <a:pt x="3999" y="1408"/>
                    </a:lnTo>
                    <a:lnTo>
                      <a:pt x="3962" y="1501"/>
                    </a:lnTo>
                    <a:lnTo>
                      <a:pt x="3924" y="1604"/>
                    </a:lnTo>
                    <a:lnTo>
                      <a:pt x="3868" y="1510"/>
                    </a:lnTo>
                    <a:lnTo>
                      <a:pt x="3794" y="1436"/>
                    </a:lnTo>
                    <a:lnTo>
                      <a:pt x="3710" y="1371"/>
                    </a:lnTo>
                    <a:lnTo>
                      <a:pt x="3617" y="1324"/>
                    </a:lnTo>
                    <a:lnTo>
                      <a:pt x="3524" y="1287"/>
                    </a:lnTo>
                    <a:lnTo>
                      <a:pt x="3421" y="1259"/>
                    </a:lnTo>
                    <a:lnTo>
                      <a:pt x="3318" y="1249"/>
                    </a:lnTo>
                    <a:lnTo>
                      <a:pt x="3207" y="1259"/>
                    </a:lnTo>
                    <a:lnTo>
                      <a:pt x="3095" y="1287"/>
                    </a:lnTo>
                    <a:lnTo>
                      <a:pt x="3002" y="1324"/>
                    </a:lnTo>
                    <a:lnTo>
                      <a:pt x="2908" y="1380"/>
                    </a:lnTo>
                    <a:lnTo>
                      <a:pt x="2825" y="1445"/>
                    </a:lnTo>
                    <a:lnTo>
                      <a:pt x="2759" y="1520"/>
                    </a:lnTo>
                    <a:lnTo>
                      <a:pt x="2703" y="1613"/>
                    </a:lnTo>
                    <a:lnTo>
                      <a:pt x="2657" y="1706"/>
                    </a:lnTo>
                    <a:lnTo>
                      <a:pt x="2620" y="1809"/>
                    </a:lnTo>
                    <a:lnTo>
                      <a:pt x="2564" y="1715"/>
                    </a:lnTo>
                    <a:lnTo>
                      <a:pt x="2489" y="1641"/>
                    </a:lnTo>
                    <a:lnTo>
                      <a:pt x="2405" y="1576"/>
                    </a:lnTo>
                    <a:lnTo>
                      <a:pt x="2321" y="1529"/>
                    </a:lnTo>
                    <a:lnTo>
                      <a:pt x="2219" y="1492"/>
                    </a:lnTo>
                    <a:lnTo>
                      <a:pt x="2116" y="1464"/>
                    </a:lnTo>
                    <a:lnTo>
                      <a:pt x="2014" y="1454"/>
                    </a:lnTo>
                    <a:lnTo>
                      <a:pt x="1902" y="1464"/>
                    </a:lnTo>
                    <a:lnTo>
                      <a:pt x="1799" y="1492"/>
                    </a:lnTo>
                    <a:lnTo>
                      <a:pt x="1697" y="1529"/>
                    </a:lnTo>
                    <a:lnTo>
                      <a:pt x="1604" y="1585"/>
                    </a:lnTo>
                    <a:lnTo>
                      <a:pt x="1529" y="1650"/>
                    </a:lnTo>
                    <a:lnTo>
                      <a:pt x="1455" y="1725"/>
                    </a:lnTo>
                    <a:lnTo>
                      <a:pt x="1399" y="1818"/>
                    </a:lnTo>
                    <a:lnTo>
                      <a:pt x="1352" y="1911"/>
                    </a:lnTo>
                    <a:lnTo>
                      <a:pt x="1324" y="2004"/>
                    </a:lnTo>
                    <a:lnTo>
                      <a:pt x="1259" y="1920"/>
                    </a:lnTo>
                    <a:lnTo>
                      <a:pt x="1184" y="1846"/>
                    </a:lnTo>
                    <a:lnTo>
                      <a:pt x="1110" y="1781"/>
                    </a:lnTo>
                    <a:lnTo>
                      <a:pt x="1017" y="1734"/>
                    </a:lnTo>
                    <a:lnTo>
                      <a:pt x="923" y="1697"/>
                    </a:lnTo>
                    <a:lnTo>
                      <a:pt x="821" y="1669"/>
                    </a:lnTo>
                    <a:lnTo>
                      <a:pt x="709" y="1659"/>
                    </a:lnTo>
                    <a:lnTo>
                      <a:pt x="597" y="1669"/>
                    </a:lnTo>
                    <a:lnTo>
                      <a:pt x="532" y="1687"/>
                    </a:lnTo>
                    <a:lnTo>
                      <a:pt x="457" y="1706"/>
                    </a:lnTo>
                    <a:lnTo>
                      <a:pt x="392" y="1734"/>
                    </a:lnTo>
                    <a:lnTo>
                      <a:pt x="336" y="1771"/>
                    </a:lnTo>
                    <a:lnTo>
                      <a:pt x="280" y="1809"/>
                    </a:lnTo>
                    <a:lnTo>
                      <a:pt x="224" y="1855"/>
                    </a:lnTo>
                    <a:lnTo>
                      <a:pt x="178" y="1902"/>
                    </a:lnTo>
                    <a:lnTo>
                      <a:pt x="131" y="1958"/>
                    </a:lnTo>
                    <a:lnTo>
                      <a:pt x="94" y="2014"/>
                    </a:lnTo>
                    <a:lnTo>
                      <a:pt x="66" y="2079"/>
                    </a:lnTo>
                    <a:lnTo>
                      <a:pt x="38" y="2144"/>
                    </a:lnTo>
                    <a:lnTo>
                      <a:pt x="19" y="2209"/>
                    </a:lnTo>
                    <a:lnTo>
                      <a:pt x="10" y="2275"/>
                    </a:lnTo>
                    <a:lnTo>
                      <a:pt x="1" y="2349"/>
                    </a:lnTo>
                    <a:lnTo>
                      <a:pt x="1" y="2424"/>
                    </a:lnTo>
                    <a:lnTo>
                      <a:pt x="10" y="2498"/>
                    </a:lnTo>
                    <a:lnTo>
                      <a:pt x="19" y="2563"/>
                    </a:lnTo>
                    <a:lnTo>
                      <a:pt x="47" y="2638"/>
                    </a:lnTo>
                    <a:lnTo>
                      <a:pt x="75" y="2703"/>
                    </a:lnTo>
                    <a:lnTo>
                      <a:pt x="103" y="2759"/>
                    </a:lnTo>
                    <a:lnTo>
                      <a:pt x="150" y="2824"/>
                    </a:lnTo>
                    <a:lnTo>
                      <a:pt x="187" y="2871"/>
                    </a:lnTo>
                    <a:lnTo>
                      <a:pt x="243" y="2927"/>
                    </a:lnTo>
                    <a:lnTo>
                      <a:pt x="290" y="2964"/>
                    </a:lnTo>
                    <a:lnTo>
                      <a:pt x="346" y="3001"/>
                    </a:lnTo>
                    <a:lnTo>
                      <a:pt x="411" y="3039"/>
                    </a:lnTo>
                    <a:lnTo>
                      <a:pt x="476" y="3067"/>
                    </a:lnTo>
                    <a:lnTo>
                      <a:pt x="541" y="3085"/>
                    </a:lnTo>
                    <a:lnTo>
                      <a:pt x="607" y="3095"/>
                    </a:lnTo>
                    <a:lnTo>
                      <a:pt x="681" y="3104"/>
                    </a:lnTo>
                    <a:lnTo>
                      <a:pt x="756" y="3104"/>
                    </a:lnTo>
                    <a:lnTo>
                      <a:pt x="821" y="3095"/>
                    </a:lnTo>
                    <a:lnTo>
                      <a:pt x="933" y="3076"/>
                    </a:lnTo>
                    <a:lnTo>
                      <a:pt x="1026" y="3029"/>
                    </a:lnTo>
                    <a:lnTo>
                      <a:pt x="1119" y="2974"/>
                    </a:lnTo>
                    <a:lnTo>
                      <a:pt x="1203" y="2908"/>
                    </a:lnTo>
                    <a:lnTo>
                      <a:pt x="1268" y="2834"/>
                    </a:lnTo>
                    <a:lnTo>
                      <a:pt x="1333" y="2750"/>
                    </a:lnTo>
                    <a:lnTo>
                      <a:pt x="1371" y="2657"/>
                    </a:lnTo>
                    <a:lnTo>
                      <a:pt x="1408" y="2554"/>
                    </a:lnTo>
                    <a:lnTo>
                      <a:pt x="1464" y="2638"/>
                    </a:lnTo>
                    <a:lnTo>
                      <a:pt x="1538" y="2713"/>
                    </a:lnTo>
                    <a:lnTo>
                      <a:pt x="1622" y="2778"/>
                    </a:lnTo>
                    <a:lnTo>
                      <a:pt x="1716" y="2834"/>
                    </a:lnTo>
                    <a:lnTo>
                      <a:pt x="1809" y="2871"/>
                    </a:lnTo>
                    <a:lnTo>
                      <a:pt x="1911" y="2890"/>
                    </a:lnTo>
                    <a:lnTo>
                      <a:pt x="2014" y="2899"/>
                    </a:lnTo>
                    <a:lnTo>
                      <a:pt x="2126" y="2890"/>
                    </a:lnTo>
                    <a:lnTo>
                      <a:pt x="2237" y="2871"/>
                    </a:lnTo>
                    <a:lnTo>
                      <a:pt x="2331" y="2824"/>
                    </a:lnTo>
                    <a:lnTo>
                      <a:pt x="2424" y="2778"/>
                    </a:lnTo>
                    <a:lnTo>
                      <a:pt x="2508" y="2703"/>
                    </a:lnTo>
                    <a:lnTo>
                      <a:pt x="2573" y="2629"/>
                    </a:lnTo>
                    <a:lnTo>
                      <a:pt x="2629" y="2545"/>
                    </a:lnTo>
                    <a:lnTo>
                      <a:pt x="2675" y="2452"/>
                    </a:lnTo>
                    <a:lnTo>
                      <a:pt x="2713" y="2349"/>
                    </a:lnTo>
                    <a:lnTo>
                      <a:pt x="2769" y="2433"/>
                    </a:lnTo>
                    <a:lnTo>
                      <a:pt x="2843" y="2508"/>
                    </a:lnTo>
                    <a:lnTo>
                      <a:pt x="2927" y="2573"/>
                    </a:lnTo>
                    <a:lnTo>
                      <a:pt x="3011" y="2629"/>
                    </a:lnTo>
                    <a:lnTo>
                      <a:pt x="3113" y="2666"/>
                    </a:lnTo>
                    <a:lnTo>
                      <a:pt x="3216" y="2694"/>
                    </a:lnTo>
                    <a:lnTo>
                      <a:pt x="3318" y="2694"/>
                    </a:lnTo>
                    <a:lnTo>
                      <a:pt x="3430" y="2685"/>
                    </a:lnTo>
                    <a:lnTo>
                      <a:pt x="3533" y="2666"/>
                    </a:lnTo>
                    <a:lnTo>
                      <a:pt x="3635" y="2619"/>
                    </a:lnTo>
                    <a:lnTo>
                      <a:pt x="3729" y="2573"/>
                    </a:lnTo>
                    <a:lnTo>
                      <a:pt x="3803" y="2508"/>
                    </a:lnTo>
                    <a:lnTo>
                      <a:pt x="3878" y="2424"/>
                    </a:lnTo>
                    <a:lnTo>
                      <a:pt x="3934" y="2340"/>
                    </a:lnTo>
                    <a:lnTo>
                      <a:pt x="3980" y="2247"/>
                    </a:lnTo>
                    <a:lnTo>
                      <a:pt x="4008" y="2144"/>
                    </a:lnTo>
                    <a:lnTo>
                      <a:pt x="4073" y="2228"/>
                    </a:lnTo>
                    <a:lnTo>
                      <a:pt x="4148" y="2312"/>
                    </a:lnTo>
                    <a:lnTo>
                      <a:pt x="4222" y="2368"/>
                    </a:lnTo>
                    <a:lnTo>
                      <a:pt x="4316" y="2424"/>
                    </a:lnTo>
                    <a:lnTo>
                      <a:pt x="4409" y="2461"/>
                    </a:lnTo>
                    <a:lnTo>
                      <a:pt x="4511" y="2489"/>
                    </a:lnTo>
                    <a:lnTo>
                      <a:pt x="4735" y="2489"/>
                    </a:lnTo>
                    <a:lnTo>
                      <a:pt x="4838" y="2461"/>
                    </a:lnTo>
                    <a:lnTo>
                      <a:pt x="4940" y="2424"/>
                    </a:lnTo>
                    <a:lnTo>
                      <a:pt x="5024" y="2368"/>
                    </a:lnTo>
                    <a:lnTo>
                      <a:pt x="5108" y="2303"/>
                    </a:lnTo>
                    <a:lnTo>
                      <a:pt x="5173" y="2219"/>
                    </a:lnTo>
                    <a:lnTo>
                      <a:pt x="5238" y="2135"/>
                    </a:lnTo>
                    <a:lnTo>
                      <a:pt x="5285" y="2042"/>
                    </a:lnTo>
                    <a:lnTo>
                      <a:pt x="5313" y="1939"/>
                    </a:lnTo>
                    <a:lnTo>
                      <a:pt x="5378" y="2032"/>
                    </a:lnTo>
                    <a:lnTo>
                      <a:pt x="5443" y="2107"/>
                    </a:lnTo>
                    <a:lnTo>
                      <a:pt x="5527" y="2172"/>
                    </a:lnTo>
                    <a:lnTo>
                      <a:pt x="5620" y="2219"/>
                    </a:lnTo>
                    <a:lnTo>
                      <a:pt x="5714" y="2256"/>
                    </a:lnTo>
                    <a:lnTo>
                      <a:pt x="5816" y="2284"/>
                    </a:lnTo>
                    <a:lnTo>
                      <a:pt x="5928" y="2293"/>
                    </a:lnTo>
                    <a:lnTo>
                      <a:pt x="6030" y="2284"/>
                    </a:lnTo>
                    <a:lnTo>
                      <a:pt x="6152" y="2256"/>
                    </a:lnTo>
                    <a:lnTo>
                      <a:pt x="6263" y="2200"/>
                    </a:lnTo>
                    <a:lnTo>
                      <a:pt x="6357" y="2144"/>
                    </a:lnTo>
                    <a:lnTo>
                      <a:pt x="6440" y="2060"/>
                    </a:lnTo>
                    <a:lnTo>
                      <a:pt x="6515" y="1967"/>
                    </a:lnTo>
                    <a:lnTo>
                      <a:pt x="6571" y="1865"/>
                    </a:lnTo>
                    <a:lnTo>
                      <a:pt x="6608" y="1762"/>
                    </a:lnTo>
                    <a:lnTo>
                      <a:pt x="6627" y="1641"/>
                    </a:lnTo>
                    <a:lnTo>
                      <a:pt x="6683" y="1743"/>
                    </a:lnTo>
                    <a:lnTo>
                      <a:pt x="6757" y="1837"/>
                    </a:lnTo>
                    <a:lnTo>
                      <a:pt x="6841" y="1920"/>
                    </a:lnTo>
                    <a:lnTo>
                      <a:pt x="6934" y="1986"/>
                    </a:lnTo>
                    <a:lnTo>
                      <a:pt x="7037" y="2032"/>
                    </a:lnTo>
                    <a:lnTo>
                      <a:pt x="7149" y="2060"/>
                    </a:lnTo>
                    <a:lnTo>
                      <a:pt x="7270" y="2079"/>
                    </a:lnTo>
                    <a:lnTo>
                      <a:pt x="7391" y="2070"/>
                    </a:lnTo>
                    <a:lnTo>
                      <a:pt x="7466" y="2051"/>
                    </a:lnTo>
                    <a:lnTo>
                      <a:pt x="7531" y="2032"/>
                    </a:lnTo>
                    <a:lnTo>
                      <a:pt x="7596" y="2004"/>
                    </a:lnTo>
                    <a:lnTo>
                      <a:pt x="7652" y="1967"/>
                    </a:lnTo>
                    <a:lnTo>
                      <a:pt x="7717" y="1930"/>
                    </a:lnTo>
                    <a:lnTo>
                      <a:pt x="7764" y="1883"/>
                    </a:lnTo>
                    <a:lnTo>
                      <a:pt x="7810" y="1837"/>
                    </a:lnTo>
                    <a:lnTo>
                      <a:pt x="7857" y="1781"/>
                    </a:lnTo>
                    <a:lnTo>
                      <a:pt x="7894" y="1725"/>
                    </a:lnTo>
                    <a:lnTo>
                      <a:pt x="7922" y="1669"/>
                    </a:lnTo>
                    <a:lnTo>
                      <a:pt x="7950" y="1604"/>
                    </a:lnTo>
                    <a:lnTo>
                      <a:pt x="7969" y="1538"/>
                    </a:lnTo>
                    <a:lnTo>
                      <a:pt x="7987" y="1464"/>
                    </a:lnTo>
                    <a:lnTo>
                      <a:pt x="7997" y="1399"/>
                    </a:lnTo>
                    <a:lnTo>
                      <a:pt x="7997" y="1324"/>
                    </a:lnTo>
                    <a:lnTo>
                      <a:pt x="8025" y="1389"/>
                    </a:lnTo>
                    <a:lnTo>
                      <a:pt x="8053" y="1454"/>
                    </a:lnTo>
                    <a:lnTo>
                      <a:pt x="8081" y="1520"/>
                    </a:lnTo>
                    <a:lnTo>
                      <a:pt x="8127" y="1576"/>
                    </a:lnTo>
                    <a:lnTo>
                      <a:pt x="8174" y="1622"/>
                    </a:lnTo>
                    <a:lnTo>
                      <a:pt x="8220" y="1678"/>
                    </a:lnTo>
                    <a:lnTo>
                      <a:pt x="8276" y="1715"/>
                    </a:lnTo>
                    <a:lnTo>
                      <a:pt x="8332" y="1753"/>
                    </a:lnTo>
                    <a:lnTo>
                      <a:pt x="8388" y="1790"/>
                    </a:lnTo>
                    <a:lnTo>
                      <a:pt x="8453" y="1818"/>
                    </a:lnTo>
                    <a:lnTo>
                      <a:pt x="8519" y="1837"/>
                    </a:lnTo>
                    <a:lnTo>
                      <a:pt x="8584" y="1846"/>
                    </a:lnTo>
                    <a:lnTo>
                      <a:pt x="8658" y="1855"/>
                    </a:lnTo>
                    <a:lnTo>
                      <a:pt x="8724" y="1855"/>
                    </a:lnTo>
                    <a:lnTo>
                      <a:pt x="8798" y="1846"/>
                    </a:lnTo>
                    <a:lnTo>
                      <a:pt x="8910" y="1818"/>
                    </a:lnTo>
                    <a:lnTo>
                      <a:pt x="9003" y="1781"/>
                    </a:lnTo>
                    <a:lnTo>
                      <a:pt x="9096" y="1725"/>
                    </a:lnTo>
                    <a:lnTo>
                      <a:pt x="9180" y="1659"/>
                    </a:lnTo>
                    <a:lnTo>
                      <a:pt x="9246" y="1585"/>
                    </a:lnTo>
                    <a:lnTo>
                      <a:pt x="9302" y="1501"/>
                    </a:lnTo>
                    <a:lnTo>
                      <a:pt x="9348" y="1408"/>
                    </a:lnTo>
                    <a:lnTo>
                      <a:pt x="9385" y="1305"/>
                    </a:lnTo>
                    <a:lnTo>
                      <a:pt x="9441" y="1389"/>
                    </a:lnTo>
                    <a:lnTo>
                      <a:pt x="9516" y="1464"/>
                    </a:lnTo>
                    <a:lnTo>
                      <a:pt x="9600" y="1529"/>
                    </a:lnTo>
                    <a:lnTo>
                      <a:pt x="9684" y="1585"/>
                    </a:lnTo>
                    <a:lnTo>
                      <a:pt x="9786" y="1622"/>
                    </a:lnTo>
                    <a:lnTo>
                      <a:pt x="9889" y="1641"/>
                    </a:lnTo>
                    <a:lnTo>
                      <a:pt x="9991" y="1650"/>
                    </a:lnTo>
                    <a:lnTo>
                      <a:pt x="10103" y="1641"/>
                    </a:lnTo>
                    <a:lnTo>
                      <a:pt x="10205" y="1613"/>
                    </a:lnTo>
                    <a:lnTo>
                      <a:pt x="10308" y="1576"/>
                    </a:lnTo>
                    <a:lnTo>
                      <a:pt x="10401" y="1520"/>
                    </a:lnTo>
                    <a:lnTo>
                      <a:pt x="10476" y="1454"/>
                    </a:lnTo>
                    <a:lnTo>
                      <a:pt x="10550" y="1380"/>
                    </a:lnTo>
                    <a:lnTo>
                      <a:pt x="10606" y="1296"/>
                    </a:lnTo>
                    <a:lnTo>
                      <a:pt x="10653" y="1203"/>
                    </a:lnTo>
                    <a:lnTo>
                      <a:pt x="10681" y="1100"/>
                    </a:lnTo>
                    <a:lnTo>
                      <a:pt x="10746" y="1184"/>
                    </a:lnTo>
                    <a:lnTo>
                      <a:pt x="10821" y="1259"/>
                    </a:lnTo>
                    <a:lnTo>
                      <a:pt x="10895" y="1324"/>
                    </a:lnTo>
                    <a:lnTo>
                      <a:pt x="10988" y="1380"/>
                    </a:lnTo>
                    <a:lnTo>
                      <a:pt x="11091" y="1417"/>
                    </a:lnTo>
                    <a:lnTo>
                      <a:pt x="11193" y="1436"/>
                    </a:lnTo>
                    <a:lnTo>
                      <a:pt x="11296" y="1445"/>
                    </a:lnTo>
                    <a:lnTo>
                      <a:pt x="11408" y="1436"/>
                    </a:lnTo>
                    <a:lnTo>
                      <a:pt x="11473" y="1427"/>
                    </a:lnTo>
                    <a:lnTo>
                      <a:pt x="11547" y="1399"/>
                    </a:lnTo>
                    <a:lnTo>
                      <a:pt x="11613" y="1371"/>
                    </a:lnTo>
                    <a:lnTo>
                      <a:pt x="11669" y="1343"/>
                    </a:lnTo>
                    <a:lnTo>
                      <a:pt x="11725" y="1296"/>
                    </a:lnTo>
                    <a:lnTo>
                      <a:pt x="11780" y="1259"/>
                    </a:lnTo>
                    <a:lnTo>
                      <a:pt x="11827" y="1203"/>
                    </a:lnTo>
                    <a:lnTo>
                      <a:pt x="11874" y="1147"/>
                    </a:lnTo>
                    <a:lnTo>
                      <a:pt x="11911" y="1091"/>
                    </a:lnTo>
                    <a:lnTo>
                      <a:pt x="11939" y="1035"/>
                    </a:lnTo>
                    <a:lnTo>
                      <a:pt x="11967" y="970"/>
                    </a:lnTo>
                    <a:lnTo>
                      <a:pt x="11985" y="905"/>
                    </a:lnTo>
                    <a:lnTo>
                      <a:pt x="12004" y="830"/>
                    </a:lnTo>
                    <a:lnTo>
                      <a:pt x="12004" y="765"/>
                    </a:lnTo>
                    <a:lnTo>
                      <a:pt x="12004" y="690"/>
                    </a:lnTo>
                    <a:lnTo>
                      <a:pt x="11995" y="616"/>
                    </a:lnTo>
                    <a:lnTo>
                      <a:pt x="11985" y="541"/>
                    </a:lnTo>
                    <a:lnTo>
                      <a:pt x="11958" y="476"/>
                    </a:lnTo>
                    <a:lnTo>
                      <a:pt x="11930" y="411"/>
                    </a:lnTo>
                    <a:lnTo>
                      <a:pt x="11902" y="345"/>
                    </a:lnTo>
                    <a:lnTo>
                      <a:pt x="11864" y="290"/>
                    </a:lnTo>
                    <a:lnTo>
                      <a:pt x="11818" y="234"/>
                    </a:lnTo>
                    <a:lnTo>
                      <a:pt x="11762" y="187"/>
                    </a:lnTo>
                    <a:lnTo>
                      <a:pt x="11715" y="140"/>
                    </a:lnTo>
                    <a:lnTo>
                      <a:pt x="11659" y="103"/>
                    </a:lnTo>
                    <a:lnTo>
                      <a:pt x="11594" y="75"/>
                    </a:lnTo>
                    <a:lnTo>
                      <a:pt x="11529" y="47"/>
                    </a:lnTo>
                    <a:lnTo>
                      <a:pt x="11464" y="29"/>
                    </a:lnTo>
                    <a:lnTo>
                      <a:pt x="11398" y="10"/>
                    </a:lnTo>
                    <a:lnTo>
                      <a:pt x="1132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40" name="Google Shape;740;p7"/>
          <p:cNvGrpSpPr/>
          <p:nvPr/>
        </p:nvGrpSpPr>
        <p:grpSpPr>
          <a:xfrm>
            <a:off x="4139183" y="2702465"/>
            <a:ext cx="877800" cy="2084810"/>
            <a:chOff x="4139183" y="2702465"/>
            <a:chExt cx="877800" cy="2084810"/>
          </a:xfrm>
        </p:grpSpPr>
        <p:sp>
          <p:nvSpPr>
            <p:cNvPr id="741" name="Google Shape;741;p7"/>
            <p:cNvSpPr/>
            <p:nvPr/>
          </p:nvSpPr>
          <p:spPr>
            <a:xfrm>
              <a:off x="4139183" y="4676875"/>
              <a:ext cx="877800" cy="1104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42" name="Google Shape;742;p7"/>
            <p:cNvGrpSpPr/>
            <p:nvPr/>
          </p:nvGrpSpPr>
          <p:grpSpPr>
            <a:xfrm>
              <a:off x="4296564" y="2702465"/>
              <a:ext cx="550861" cy="2029610"/>
              <a:chOff x="4167042" y="3114038"/>
              <a:chExt cx="636319" cy="2344473"/>
            </a:xfrm>
          </p:grpSpPr>
          <p:sp>
            <p:nvSpPr>
              <p:cNvPr id="743" name="Google Shape;743;p7"/>
              <p:cNvSpPr/>
              <p:nvPr/>
            </p:nvSpPr>
            <p:spPr>
              <a:xfrm>
                <a:off x="4207940" y="3658710"/>
                <a:ext cx="164332" cy="717504"/>
              </a:xfrm>
              <a:custGeom>
                <a:rect b="b" l="l" r="r" t="t"/>
                <a:pathLst>
                  <a:path extrusionOk="0" h="34017" w="7791">
                    <a:moveTo>
                      <a:pt x="6598" y="1"/>
                    </a:moveTo>
                    <a:lnTo>
                      <a:pt x="6505" y="47"/>
                    </a:lnTo>
                    <a:lnTo>
                      <a:pt x="6384" y="122"/>
                    </a:lnTo>
                    <a:lnTo>
                      <a:pt x="6235" y="224"/>
                    </a:lnTo>
                    <a:lnTo>
                      <a:pt x="6048" y="364"/>
                    </a:lnTo>
                    <a:lnTo>
                      <a:pt x="5843" y="541"/>
                    </a:lnTo>
                    <a:lnTo>
                      <a:pt x="5610" y="765"/>
                    </a:lnTo>
                    <a:lnTo>
                      <a:pt x="5359" y="1035"/>
                    </a:lnTo>
                    <a:lnTo>
                      <a:pt x="5088" y="1343"/>
                    </a:lnTo>
                    <a:lnTo>
                      <a:pt x="4949" y="1529"/>
                    </a:lnTo>
                    <a:lnTo>
                      <a:pt x="4799" y="1715"/>
                    </a:lnTo>
                    <a:lnTo>
                      <a:pt x="4650" y="1921"/>
                    </a:lnTo>
                    <a:lnTo>
                      <a:pt x="4501" y="2144"/>
                    </a:lnTo>
                    <a:lnTo>
                      <a:pt x="4352" y="2386"/>
                    </a:lnTo>
                    <a:lnTo>
                      <a:pt x="4194" y="2638"/>
                    </a:lnTo>
                    <a:lnTo>
                      <a:pt x="4035" y="2908"/>
                    </a:lnTo>
                    <a:lnTo>
                      <a:pt x="3877" y="3188"/>
                    </a:lnTo>
                    <a:lnTo>
                      <a:pt x="3718" y="3495"/>
                    </a:lnTo>
                    <a:lnTo>
                      <a:pt x="3560" y="3812"/>
                    </a:lnTo>
                    <a:lnTo>
                      <a:pt x="3402" y="4157"/>
                    </a:lnTo>
                    <a:lnTo>
                      <a:pt x="3234" y="4511"/>
                    </a:lnTo>
                    <a:lnTo>
                      <a:pt x="3075" y="4893"/>
                    </a:lnTo>
                    <a:lnTo>
                      <a:pt x="2917" y="5285"/>
                    </a:lnTo>
                    <a:lnTo>
                      <a:pt x="2759" y="5704"/>
                    </a:lnTo>
                    <a:lnTo>
                      <a:pt x="2600" y="6142"/>
                    </a:lnTo>
                    <a:lnTo>
                      <a:pt x="2423" y="6664"/>
                    </a:lnTo>
                    <a:lnTo>
                      <a:pt x="2246" y="7195"/>
                    </a:lnTo>
                    <a:lnTo>
                      <a:pt x="2088" y="7754"/>
                    </a:lnTo>
                    <a:lnTo>
                      <a:pt x="1929" y="8323"/>
                    </a:lnTo>
                    <a:lnTo>
                      <a:pt x="1771" y="8901"/>
                    </a:lnTo>
                    <a:lnTo>
                      <a:pt x="1631" y="9506"/>
                    </a:lnTo>
                    <a:lnTo>
                      <a:pt x="1491" y="10121"/>
                    </a:lnTo>
                    <a:lnTo>
                      <a:pt x="1351" y="10755"/>
                    </a:lnTo>
                    <a:lnTo>
                      <a:pt x="1221" y="11398"/>
                    </a:lnTo>
                    <a:lnTo>
                      <a:pt x="1100" y="12060"/>
                    </a:lnTo>
                    <a:lnTo>
                      <a:pt x="988" y="12731"/>
                    </a:lnTo>
                    <a:lnTo>
                      <a:pt x="876" y="13430"/>
                    </a:lnTo>
                    <a:lnTo>
                      <a:pt x="774" y="14129"/>
                    </a:lnTo>
                    <a:lnTo>
                      <a:pt x="680" y="14856"/>
                    </a:lnTo>
                    <a:lnTo>
                      <a:pt x="587" y="15592"/>
                    </a:lnTo>
                    <a:lnTo>
                      <a:pt x="503" y="16337"/>
                    </a:lnTo>
                    <a:lnTo>
                      <a:pt x="410" y="17279"/>
                    </a:lnTo>
                    <a:lnTo>
                      <a:pt x="326" y="18248"/>
                    </a:lnTo>
                    <a:lnTo>
                      <a:pt x="252" y="19245"/>
                    </a:lnTo>
                    <a:lnTo>
                      <a:pt x="186" y="20252"/>
                    </a:lnTo>
                    <a:lnTo>
                      <a:pt x="130" y="21286"/>
                    </a:lnTo>
                    <a:lnTo>
                      <a:pt x="84" y="22339"/>
                    </a:lnTo>
                    <a:lnTo>
                      <a:pt x="56" y="23420"/>
                    </a:lnTo>
                    <a:lnTo>
                      <a:pt x="28" y="24520"/>
                    </a:lnTo>
                    <a:lnTo>
                      <a:pt x="9" y="25638"/>
                    </a:lnTo>
                    <a:lnTo>
                      <a:pt x="0" y="26775"/>
                    </a:lnTo>
                    <a:lnTo>
                      <a:pt x="9" y="27931"/>
                    </a:lnTo>
                    <a:lnTo>
                      <a:pt x="19" y="29114"/>
                    </a:lnTo>
                    <a:lnTo>
                      <a:pt x="47" y="30307"/>
                    </a:lnTo>
                    <a:lnTo>
                      <a:pt x="75" y="31528"/>
                    </a:lnTo>
                    <a:lnTo>
                      <a:pt x="121" y="32758"/>
                    </a:lnTo>
                    <a:lnTo>
                      <a:pt x="177" y="34016"/>
                    </a:lnTo>
                    <a:lnTo>
                      <a:pt x="2749" y="33904"/>
                    </a:lnTo>
                    <a:lnTo>
                      <a:pt x="2703" y="32721"/>
                    </a:lnTo>
                    <a:lnTo>
                      <a:pt x="2656" y="31565"/>
                    </a:lnTo>
                    <a:lnTo>
                      <a:pt x="2628" y="30419"/>
                    </a:lnTo>
                    <a:lnTo>
                      <a:pt x="2600" y="29291"/>
                    </a:lnTo>
                    <a:lnTo>
                      <a:pt x="2591" y="28182"/>
                    </a:lnTo>
                    <a:lnTo>
                      <a:pt x="2581" y="27092"/>
                    </a:lnTo>
                    <a:lnTo>
                      <a:pt x="2581" y="26020"/>
                    </a:lnTo>
                    <a:lnTo>
                      <a:pt x="2600" y="24967"/>
                    </a:lnTo>
                    <a:lnTo>
                      <a:pt x="2619" y="23933"/>
                    </a:lnTo>
                    <a:lnTo>
                      <a:pt x="2647" y="22917"/>
                    </a:lnTo>
                    <a:lnTo>
                      <a:pt x="2684" y="21929"/>
                    </a:lnTo>
                    <a:lnTo>
                      <a:pt x="2731" y="20950"/>
                    </a:lnTo>
                    <a:lnTo>
                      <a:pt x="2787" y="19991"/>
                    </a:lnTo>
                    <a:lnTo>
                      <a:pt x="2852" y="19059"/>
                    </a:lnTo>
                    <a:lnTo>
                      <a:pt x="2926" y="18136"/>
                    </a:lnTo>
                    <a:lnTo>
                      <a:pt x="3010" y="17241"/>
                    </a:lnTo>
                    <a:lnTo>
                      <a:pt x="3075" y="16542"/>
                    </a:lnTo>
                    <a:lnTo>
                      <a:pt x="3159" y="15853"/>
                    </a:lnTo>
                    <a:lnTo>
                      <a:pt x="3234" y="15173"/>
                    </a:lnTo>
                    <a:lnTo>
                      <a:pt x="3327" y="14511"/>
                    </a:lnTo>
                    <a:lnTo>
                      <a:pt x="3420" y="13859"/>
                    </a:lnTo>
                    <a:lnTo>
                      <a:pt x="3523" y="13225"/>
                    </a:lnTo>
                    <a:lnTo>
                      <a:pt x="3625" y="12600"/>
                    </a:lnTo>
                    <a:lnTo>
                      <a:pt x="3737" y="11995"/>
                    </a:lnTo>
                    <a:lnTo>
                      <a:pt x="3849" y="11398"/>
                    </a:lnTo>
                    <a:lnTo>
                      <a:pt x="3970" y="10820"/>
                    </a:lnTo>
                    <a:lnTo>
                      <a:pt x="4101" y="10252"/>
                    </a:lnTo>
                    <a:lnTo>
                      <a:pt x="4231" y="9702"/>
                    </a:lnTo>
                    <a:lnTo>
                      <a:pt x="4371" y="9162"/>
                    </a:lnTo>
                    <a:lnTo>
                      <a:pt x="4511" y="8640"/>
                    </a:lnTo>
                    <a:lnTo>
                      <a:pt x="4660" y="8136"/>
                    </a:lnTo>
                    <a:lnTo>
                      <a:pt x="4809" y="7643"/>
                    </a:lnTo>
                    <a:lnTo>
                      <a:pt x="4949" y="7242"/>
                    </a:lnTo>
                    <a:lnTo>
                      <a:pt x="5079" y="6860"/>
                    </a:lnTo>
                    <a:lnTo>
                      <a:pt x="5210" y="6506"/>
                    </a:lnTo>
                    <a:lnTo>
                      <a:pt x="5340" y="6161"/>
                    </a:lnTo>
                    <a:lnTo>
                      <a:pt x="5480" y="5835"/>
                    </a:lnTo>
                    <a:lnTo>
                      <a:pt x="5610" y="5527"/>
                    </a:lnTo>
                    <a:lnTo>
                      <a:pt x="5741" y="5238"/>
                    </a:lnTo>
                    <a:lnTo>
                      <a:pt x="5871" y="4968"/>
                    </a:lnTo>
                    <a:lnTo>
                      <a:pt x="5992" y="4707"/>
                    </a:lnTo>
                    <a:lnTo>
                      <a:pt x="6123" y="4465"/>
                    </a:lnTo>
                    <a:lnTo>
                      <a:pt x="6365" y="4036"/>
                    </a:lnTo>
                    <a:lnTo>
                      <a:pt x="6598" y="3654"/>
                    </a:lnTo>
                    <a:lnTo>
                      <a:pt x="6822" y="3328"/>
                    </a:lnTo>
                    <a:lnTo>
                      <a:pt x="7027" y="3057"/>
                    </a:lnTo>
                    <a:lnTo>
                      <a:pt x="7213" y="2834"/>
                    </a:lnTo>
                    <a:lnTo>
                      <a:pt x="7372" y="2657"/>
                    </a:lnTo>
                    <a:lnTo>
                      <a:pt x="7511" y="2517"/>
                    </a:lnTo>
                    <a:lnTo>
                      <a:pt x="7633" y="2414"/>
                    </a:lnTo>
                    <a:lnTo>
                      <a:pt x="7716" y="2340"/>
                    </a:lnTo>
                    <a:lnTo>
                      <a:pt x="7791" y="2284"/>
                    </a:lnTo>
                    <a:lnTo>
                      <a:pt x="7744" y="2312"/>
                    </a:lnTo>
                    <a:lnTo>
                      <a:pt x="6598"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7"/>
              <p:cNvSpPr/>
              <p:nvPr/>
            </p:nvSpPr>
            <p:spPr>
              <a:xfrm>
                <a:off x="4202814" y="4256872"/>
                <a:ext cx="65492" cy="38937"/>
              </a:xfrm>
              <a:custGeom>
                <a:rect b="b" l="l" r="r" t="t"/>
                <a:pathLst>
                  <a:path extrusionOk="0" h="1846" w="3105">
                    <a:moveTo>
                      <a:pt x="1" y="0"/>
                    </a:moveTo>
                    <a:lnTo>
                      <a:pt x="1" y="1846"/>
                    </a:lnTo>
                    <a:lnTo>
                      <a:pt x="3104" y="1846"/>
                    </a:lnTo>
                    <a:lnTo>
                      <a:pt x="310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7"/>
              <p:cNvSpPr/>
              <p:nvPr/>
            </p:nvSpPr>
            <p:spPr>
              <a:xfrm>
                <a:off x="4198891" y="3650652"/>
                <a:ext cx="178105" cy="615289"/>
              </a:xfrm>
              <a:custGeom>
                <a:rect b="b" l="l" r="r" t="t"/>
                <a:pathLst>
                  <a:path extrusionOk="0" h="29171" w="8444">
                    <a:moveTo>
                      <a:pt x="6831" y="1"/>
                    </a:moveTo>
                    <a:lnTo>
                      <a:pt x="6738" y="47"/>
                    </a:lnTo>
                    <a:lnTo>
                      <a:pt x="6608" y="131"/>
                    </a:lnTo>
                    <a:lnTo>
                      <a:pt x="6459" y="234"/>
                    </a:lnTo>
                    <a:lnTo>
                      <a:pt x="6272" y="364"/>
                    </a:lnTo>
                    <a:lnTo>
                      <a:pt x="6067" y="532"/>
                    </a:lnTo>
                    <a:lnTo>
                      <a:pt x="5844" y="746"/>
                    </a:lnTo>
                    <a:lnTo>
                      <a:pt x="5592" y="988"/>
                    </a:lnTo>
                    <a:lnTo>
                      <a:pt x="5331" y="1287"/>
                    </a:lnTo>
                    <a:lnTo>
                      <a:pt x="5163" y="1482"/>
                    </a:lnTo>
                    <a:lnTo>
                      <a:pt x="5005" y="1697"/>
                    </a:lnTo>
                    <a:lnTo>
                      <a:pt x="4837" y="1911"/>
                    </a:lnTo>
                    <a:lnTo>
                      <a:pt x="4679" y="2135"/>
                    </a:lnTo>
                    <a:lnTo>
                      <a:pt x="4520" y="2368"/>
                    </a:lnTo>
                    <a:lnTo>
                      <a:pt x="4371" y="2610"/>
                    </a:lnTo>
                    <a:lnTo>
                      <a:pt x="4213" y="2862"/>
                    </a:lnTo>
                    <a:lnTo>
                      <a:pt x="4064" y="3123"/>
                    </a:lnTo>
                    <a:lnTo>
                      <a:pt x="3914" y="3393"/>
                    </a:lnTo>
                    <a:lnTo>
                      <a:pt x="3765" y="3672"/>
                    </a:lnTo>
                    <a:lnTo>
                      <a:pt x="3626" y="3961"/>
                    </a:lnTo>
                    <a:lnTo>
                      <a:pt x="3486" y="4250"/>
                    </a:lnTo>
                    <a:lnTo>
                      <a:pt x="3346" y="4558"/>
                    </a:lnTo>
                    <a:lnTo>
                      <a:pt x="3206" y="4865"/>
                    </a:lnTo>
                    <a:lnTo>
                      <a:pt x="2945" y="5518"/>
                    </a:lnTo>
                    <a:lnTo>
                      <a:pt x="2768" y="5965"/>
                    </a:lnTo>
                    <a:lnTo>
                      <a:pt x="2610" y="6422"/>
                    </a:lnTo>
                    <a:lnTo>
                      <a:pt x="2442" y="6897"/>
                    </a:lnTo>
                    <a:lnTo>
                      <a:pt x="2293" y="7391"/>
                    </a:lnTo>
                    <a:lnTo>
                      <a:pt x="2134" y="7885"/>
                    </a:lnTo>
                    <a:lnTo>
                      <a:pt x="1995" y="8407"/>
                    </a:lnTo>
                    <a:lnTo>
                      <a:pt x="1855" y="8929"/>
                    </a:lnTo>
                    <a:lnTo>
                      <a:pt x="1715" y="9469"/>
                    </a:lnTo>
                    <a:lnTo>
                      <a:pt x="1585" y="10019"/>
                    </a:lnTo>
                    <a:lnTo>
                      <a:pt x="1454" y="10587"/>
                    </a:lnTo>
                    <a:lnTo>
                      <a:pt x="1333" y="11165"/>
                    </a:lnTo>
                    <a:lnTo>
                      <a:pt x="1221" y="11762"/>
                    </a:lnTo>
                    <a:lnTo>
                      <a:pt x="1109" y="12358"/>
                    </a:lnTo>
                    <a:lnTo>
                      <a:pt x="1007" y="12973"/>
                    </a:lnTo>
                    <a:lnTo>
                      <a:pt x="904" y="13597"/>
                    </a:lnTo>
                    <a:lnTo>
                      <a:pt x="811" y="14241"/>
                    </a:lnTo>
                    <a:lnTo>
                      <a:pt x="699" y="15042"/>
                    </a:lnTo>
                    <a:lnTo>
                      <a:pt x="597" y="15862"/>
                    </a:lnTo>
                    <a:lnTo>
                      <a:pt x="504" y="16701"/>
                    </a:lnTo>
                    <a:lnTo>
                      <a:pt x="420" y="17558"/>
                    </a:lnTo>
                    <a:lnTo>
                      <a:pt x="345" y="18425"/>
                    </a:lnTo>
                    <a:lnTo>
                      <a:pt x="271" y="19320"/>
                    </a:lnTo>
                    <a:lnTo>
                      <a:pt x="215" y="20233"/>
                    </a:lnTo>
                    <a:lnTo>
                      <a:pt x="159" y="21155"/>
                    </a:lnTo>
                    <a:lnTo>
                      <a:pt x="112" y="22097"/>
                    </a:lnTo>
                    <a:lnTo>
                      <a:pt x="75" y="23057"/>
                    </a:lnTo>
                    <a:lnTo>
                      <a:pt x="47" y="24035"/>
                    </a:lnTo>
                    <a:lnTo>
                      <a:pt x="19" y="25032"/>
                    </a:lnTo>
                    <a:lnTo>
                      <a:pt x="10" y="26039"/>
                    </a:lnTo>
                    <a:lnTo>
                      <a:pt x="0" y="27064"/>
                    </a:lnTo>
                    <a:lnTo>
                      <a:pt x="0" y="28108"/>
                    </a:lnTo>
                    <a:lnTo>
                      <a:pt x="19" y="29170"/>
                    </a:lnTo>
                    <a:lnTo>
                      <a:pt x="3448" y="29123"/>
                    </a:lnTo>
                    <a:lnTo>
                      <a:pt x="3439" y="28164"/>
                    </a:lnTo>
                    <a:lnTo>
                      <a:pt x="3439" y="27213"/>
                    </a:lnTo>
                    <a:lnTo>
                      <a:pt x="3439" y="26281"/>
                    </a:lnTo>
                    <a:lnTo>
                      <a:pt x="3458" y="25358"/>
                    </a:lnTo>
                    <a:lnTo>
                      <a:pt x="3476" y="24454"/>
                    </a:lnTo>
                    <a:lnTo>
                      <a:pt x="3495" y="23560"/>
                    </a:lnTo>
                    <a:lnTo>
                      <a:pt x="3523" y="22684"/>
                    </a:lnTo>
                    <a:lnTo>
                      <a:pt x="3570" y="21826"/>
                    </a:lnTo>
                    <a:lnTo>
                      <a:pt x="3607" y="20978"/>
                    </a:lnTo>
                    <a:lnTo>
                      <a:pt x="3663" y="20149"/>
                    </a:lnTo>
                    <a:lnTo>
                      <a:pt x="3719" y="19329"/>
                    </a:lnTo>
                    <a:lnTo>
                      <a:pt x="3784" y="18527"/>
                    </a:lnTo>
                    <a:lnTo>
                      <a:pt x="3859" y="17745"/>
                    </a:lnTo>
                    <a:lnTo>
                      <a:pt x="3933" y="16971"/>
                    </a:lnTo>
                    <a:lnTo>
                      <a:pt x="4017" y="16226"/>
                    </a:lnTo>
                    <a:lnTo>
                      <a:pt x="4110" y="15489"/>
                    </a:lnTo>
                    <a:lnTo>
                      <a:pt x="4185" y="14902"/>
                    </a:lnTo>
                    <a:lnTo>
                      <a:pt x="4269" y="14334"/>
                    </a:lnTo>
                    <a:lnTo>
                      <a:pt x="4352" y="13775"/>
                    </a:lnTo>
                    <a:lnTo>
                      <a:pt x="4446" y="13234"/>
                    </a:lnTo>
                    <a:lnTo>
                      <a:pt x="4539" y="12694"/>
                    </a:lnTo>
                    <a:lnTo>
                      <a:pt x="4641" y="12172"/>
                    </a:lnTo>
                    <a:lnTo>
                      <a:pt x="4744" y="11650"/>
                    </a:lnTo>
                    <a:lnTo>
                      <a:pt x="4856" y="11147"/>
                    </a:lnTo>
                    <a:lnTo>
                      <a:pt x="4968" y="10662"/>
                    </a:lnTo>
                    <a:lnTo>
                      <a:pt x="5079" y="10177"/>
                    </a:lnTo>
                    <a:lnTo>
                      <a:pt x="5201" y="9711"/>
                    </a:lnTo>
                    <a:lnTo>
                      <a:pt x="5322" y="9255"/>
                    </a:lnTo>
                    <a:lnTo>
                      <a:pt x="5452" y="8807"/>
                    </a:lnTo>
                    <a:lnTo>
                      <a:pt x="5583" y="8369"/>
                    </a:lnTo>
                    <a:lnTo>
                      <a:pt x="5713" y="7950"/>
                    </a:lnTo>
                    <a:lnTo>
                      <a:pt x="5853" y="7540"/>
                    </a:lnTo>
                    <a:lnTo>
                      <a:pt x="6095" y="6897"/>
                    </a:lnTo>
                    <a:lnTo>
                      <a:pt x="6328" y="6310"/>
                    </a:lnTo>
                    <a:lnTo>
                      <a:pt x="6570" y="5779"/>
                    </a:lnTo>
                    <a:lnTo>
                      <a:pt x="6794" y="5303"/>
                    </a:lnTo>
                    <a:lnTo>
                      <a:pt x="7018" y="4893"/>
                    </a:lnTo>
                    <a:lnTo>
                      <a:pt x="7232" y="4521"/>
                    </a:lnTo>
                    <a:lnTo>
                      <a:pt x="7437" y="4204"/>
                    </a:lnTo>
                    <a:lnTo>
                      <a:pt x="7624" y="3933"/>
                    </a:lnTo>
                    <a:lnTo>
                      <a:pt x="7801" y="3700"/>
                    </a:lnTo>
                    <a:lnTo>
                      <a:pt x="7959" y="3505"/>
                    </a:lnTo>
                    <a:lnTo>
                      <a:pt x="8099" y="3356"/>
                    </a:lnTo>
                    <a:lnTo>
                      <a:pt x="8211" y="3234"/>
                    </a:lnTo>
                    <a:lnTo>
                      <a:pt x="8313" y="3141"/>
                    </a:lnTo>
                    <a:lnTo>
                      <a:pt x="8378" y="3085"/>
                    </a:lnTo>
                    <a:lnTo>
                      <a:pt x="8444" y="3029"/>
                    </a:lnTo>
                    <a:lnTo>
                      <a:pt x="8360" y="3076"/>
                    </a:lnTo>
                    <a:lnTo>
                      <a:pt x="683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7"/>
              <p:cNvSpPr/>
              <p:nvPr/>
            </p:nvSpPr>
            <p:spPr>
              <a:xfrm>
                <a:off x="4167042" y="4346114"/>
                <a:ext cx="167116" cy="186943"/>
              </a:xfrm>
              <a:custGeom>
                <a:rect b="b" l="l" r="r" t="t"/>
                <a:pathLst>
                  <a:path extrusionOk="0" h="8863" w="7923">
                    <a:moveTo>
                      <a:pt x="2927" y="0"/>
                    </a:moveTo>
                    <a:lnTo>
                      <a:pt x="2740" y="19"/>
                    </a:lnTo>
                    <a:lnTo>
                      <a:pt x="2563" y="47"/>
                    </a:lnTo>
                    <a:lnTo>
                      <a:pt x="2396" y="93"/>
                    </a:lnTo>
                    <a:lnTo>
                      <a:pt x="2237" y="159"/>
                    </a:lnTo>
                    <a:lnTo>
                      <a:pt x="2088" y="233"/>
                    </a:lnTo>
                    <a:lnTo>
                      <a:pt x="1939" y="317"/>
                    </a:lnTo>
                    <a:lnTo>
                      <a:pt x="1799" y="420"/>
                    </a:lnTo>
                    <a:lnTo>
                      <a:pt x="1678" y="531"/>
                    </a:lnTo>
                    <a:lnTo>
                      <a:pt x="1548" y="653"/>
                    </a:lnTo>
                    <a:lnTo>
                      <a:pt x="1436" y="783"/>
                    </a:lnTo>
                    <a:lnTo>
                      <a:pt x="1324" y="914"/>
                    </a:lnTo>
                    <a:lnTo>
                      <a:pt x="1231" y="1063"/>
                    </a:lnTo>
                    <a:lnTo>
                      <a:pt x="1138" y="1221"/>
                    </a:lnTo>
                    <a:lnTo>
                      <a:pt x="1054" y="1380"/>
                    </a:lnTo>
                    <a:lnTo>
                      <a:pt x="970" y="1547"/>
                    </a:lnTo>
                    <a:lnTo>
                      <a:pt x="905" y="1715"/>
                    </a:lnTo>
                    <a:lnTo>
                      <a:pt x="839" y="1892"/>
                    </a:lnTo>
                    <a:lnTo>
                      <a:pt x="783" y="2069"/>
                    </a:lnTo>
                    <a:lnTo>
                      <a:pt x="737" y="2246"/>
                    </a:lnTo>
                    <a:lnTo>
                      <a:pt x="690" y="2433"/>
                    </a:lnTo>
                    <a:lnTo>
                      <a:pt x="662" y="2619"/>
                    </a:lnTo>
                    <a:lnTo>
                      <a:pt x="634" y="2796"/>
                    </a:lnTo>
                    <a:lnTo>
                      <a:pt x="616" y="2982"/>
                    </a:lnTo>
                    <a:lnTo>
                      <a:pt x="606" y="3160"/>
                    </a:lnTo>
                    <a:lnTo>
                      <a:pt x="597" y="3346"/>
                    </a:lnTo>
                    <a:lnTo>
                      <a:pt x="597" y="3523"/>
                    </a:lnTo>
                    <a:lnTo>
                      <a:pt x="597" y="3644"/>
                    </a:lnTo>
                    <a:lnTo>
                      <a:pt x="597" y="3775"/>
                    </a:lnTo>
                    <a:lnTo>
                      <a:pt x="569" y="4017"/>
                    </a:lnTo>
                    <a:lnTo>
                      <a:pt x="532" y="4259"/>
                    </a:lnTo>
                    <a:lnTo>
                      <a:pt x="467" y="4501"/>
                    </a:lnTo>
                    <a:lnTo>
                      <a:pt x="401" y="4725"/>
                    </a:lnTo>
                    <a:lnTo>
                      <a:pt x="327" y="4958"/>
                    </a:lnTo>
                    <a:lnTo>
                      <a:pt x="187" y="5396"/>
                    </a:lnTo>
                    <a:lnTo>
                      <a:pt x="122" y="5601"/>
                    </a:lnTo>
                    <a:lnTo>
                      <a:pt x="66" y="5816"/>
                    </a:lnTo>
                    <a:lnTo>
                      <a:pt x="29" y="6011"/>
                    </a:lnTo>
                    <a:lnTo>
                      <a:pt x="1" y="6207"/>
                    </a:lnTo>
                    <a:lnTo>
                      <a:pt x="1" y="6300"/>
                    </a:lnTo>
                    <a:lnTo>
                      <a:pt x="10" y="6393"/>
                    </a:lnTo>
                    <a:lnTo>
                      <a:pt x="19" y="6477"/>
                    </a:lnTo>
                    <a:lnTo>
                      <a:pt x="38" y="6570"/>
                    </a:lnTo>
                    <a:lnTo>
                      <a:pt x="66" y="6654"/>
                    </a:lnTo>
                    <a:lnTo>
                      <a:pt x="94" y="6747"/>
                    </a:lnTo>
                    <a:lnTo>
                      <a:pt x="140" y="6831"/>
                    </a:lnTo>
                    <a:lnTo>
                      <a:pt x="196" y="6915"/>
                    </a:lnTo>
                    <a:lnTo>
                      <a:pt x="308" y="7064"/>
                    </a:lnTo>
                    <a:lnTo>
                      <a:pt x="439" y="7204"/>
                    </a:lnTo>
                    <a:lnTo>
                      <a:pt x="588" y="7353"/>
                    </a:lnTo>
                    <a:lnTo>
                      <a:pt x="746" y="7493"/>
                    </a:lnTo>
                    <a:lnTo>
                      <a:pt x="923" y="7633"/>
                    </a:lnTo>
                    <a:lnTo>
                      <a:pt x="1110" y="7763"/>
                    </a:lnTo>
                    <a:lnTo>
                      <a:pt x="1315" y="7884"/>
                    </a:lnTo>
                    <a:lnTo>
                      <a:pt x="1520" y="8006"/>
                    </a:lnTo>
                    <a:lnTo>
                      <a:pt x="1725" y="8127"/>
                    </a:lnTo>
                    <a:lnTo>
                      <a:pt x="1948" y="8239"/>
                    </a:lnTo>
                    <a:lnTo>
                      <a:pt x="2172" y="8332"/>
                    </a:lnTo>
                    <a:lnTo>
                      <a:pt x="2396" y="8434"/>
                    </a:lnTo>
                    <a:lnTo>
                      <a:pt x="2619" y="8518"/>
                    </a:lnTo>
                    <a:lnTo>
                      <a:pt x="2843" y="8593"/>
                    </a:lnTo>
                    <a:lnTo>
                      <a:pt x="3067" y="8667"/>
                    </a:lnTo>
                    <a:lnTo>
                      <a:pt x="3290" y="8723"/>
                    </a:lnTo>
                    <a:lnTo>
                      <a:pt x="3505" y="8770"/>
                    </a:lnTo>
                    <a:lnTo>
                      <a:pt x="3710" y="8807"/>
                    </a:lnTo>
                    <a:lnTo>
                      <a:pt x="3905" y="8835"/>
                    </a:lnTo>
                    <a:lnTo>
                      <a:pt x="4101" y="8854"/>
                    </a:lnTo>
                    <a:lnTo>
                      <a:pt x="4278" y="8863"/>
                    </a:lnTo>
                    <a:lnTo>
                      <a:pt x="4446" y="8854"/>
                    </a:lnTo>
                    <a:lnTo>
                      <a:pt x="4595" y="8826"/>
                    </a:lnTo>
                    <a:lnTo>
                      <a:pt x="4735" y="8788"/>
                    </a:lnTo>
                    <a:lnTo>
                      <a:pt x="4856" y="8742"/>
                    </a:lnTo>
                    <a:lnTo>
                      <a:pt x="4912" y="8714"/>
                    </a:lnTo>
                    <a:lnTo>
                      <a:pt x="4958" y="8677"/>
                    </a:lnTo>
                    <a:lnTo>
                      <a:pt x="5005" y="8639"/>
                    </a:lnTo>
                    <a:lnTo>
                      <a:pt x="5042" y="8602"/>
                    </a:lnTo>
                    <a:lnTo>
                      <a:pt x="5070" y="8555"/>
                    </a:lnTo>
                    <a:lnTo>
                      <a:pt x="5098" y="8499"/>
                    </a:lnTo>
                    <a:lnTo>
                      <a:pt x="5126" y="8453"/>
                    </a:lnTo>
                    <a:lnTo>
                      <a:pt x="5136" y="8388"/>
                    </a:lnTo>
                    <a:lnTo>
                      <a:pt x="5145" y="8332"/>
                    </a:lnTo>
                    <a:lnTo>
                      <a:pt x="5154" y="8266"/>
                    </a:lnTo>
                    <a:lnTo>
                      <a:pt x="5145" y="8192"/>
                    </a:lnTo>
                    <a:lnTo>
                      <a:pt x="5136" y="8117"/>
                    </a:lnTo>
                    <a:lnTo>
                      <a:pt x="5117" y="8043"/>
                    </a:lnTo>
                    <a:lnTo>
                      <a:pt x="5098" y="7959"/>
                    </a:lnTo>
                    <a:lnTo>
                      <a:pt x="5052" y="7810"/>
                    </a:lnTo>
                    <a:lnTo>
                      <a:pt x="5014" y="7670"/>
                    </a:lnTo>
                    <a:lnTo>
                      <a:pt x="4986" y="7521"/>
                    </a:lnTo>
                    <a:lnTo>
                      <a:pt x="4968" y="7372"/>
                    </a:lnTo>
                    <a:lnTo>
                      <a:pt x="4931" y="7074"/>
                    </a:lnTo>
                    <a:lnTo>
                      <a:pt x="4921" y="6775"/>
                    </a:lnTo>
                    <a:lnTo>
                      <a:pt x="4921" y="6477"/>
                    </a:lnTo>
                    <a:lnTo>
                      <a:pt x="4940" y="6179"/>
                    </a:lnTo>
                    <a:lnTo>
                      <a:pt x="4968" y="5899"/>
                    </a:lnTo>
                    <a:lnTo>
                      <a:pt x="5005" y="5638"/>
                    </a:lnTo>
                    <a:lnTo>
                      <a:pt x="5052" y="5387"/>
                    </a:lnTo>
                    <a:lnTo>
                      <a:pt x="5098" y="5163"/>
                    </a:lnTo>
                    <a:lnTo>
                      <a:pt x="5191" y="4781"/>
                    </a:lnTo>
                    <a:lnTo>
                      <a:pt x="5257" y="4539"/>
                    </a:lnTo>
                    <a:lnTo>
                      <a:pt x="5285" y="4446"/>
                    </a:lnTo>
                    <a:lnTo>
                      <a:pt x="5369" y="4613"/>
                    </a:lnTo>
                    <a:lnTo>
                      <a:pt x="5462" y="4772"/>
                    </a:lnTo>
                    <a:lnTo>
                      <a:pt x="5564" y="4912"/>
                    </a:lnTo>
                    <a:lnTo>
                      <a:pt x="5657" y="5023"/>
                    </a:lnTo>
                    <a:lnTo>
                      <a:pt x="5760" y="5135"/>
                    </a:lnTo>
                    <a:lnTo>
                      <a:pt x="5862" y="5219"/>
                    </a:lnTo>
                    <a:lnTo>
                      <a:pt x="5974" y="5303"/>
                    </a:lnTo>
                    <a:lnTo>
                      <a:pt x="6077" y="5368"/>
                    </a:lnTo>
                    <a:lnTo>
                      <a:pt x="6189" y="5415"/>
                    </a:lnTo>
                    <a:lnTo>
                      <a:pt x="6300" y="5461"/>
                    </a:lnTo>
                    <a:lnTo>
                      <a:pt x="6403" y="5489"/>
                    </a:lnTo>
                    <a:lnTo>
                      <a:pt x="6515" y="5508"/>
                    </a:lnTo>
                    <a:lnTo>
                      <a:pt x="6627" y="5527"/>
                    </a:lnTo>
                    <a:lnTo>
                      <a:pt x="6841" y="5527"/>
                    </a:lnTo>
                    <a:lnTo>
                      <a:pt x="6944" y="5517"/>
                    </a:lnTo>
                    <a:lnTo>
                      <a:pt x="7139" y="5480"/>
                    </a:lnTo>
                    <a:lnTo>
                      <a:pt x="7326" y="5433"/>
                    </a:lnTo>
                    <a:lnTo>
                      <a:pt x="7493" y="5368"/>
                    </a:lnTo>
                    <a:lnTo>
                      <a:pt x="7633" y="5303"/>
                    </a:lnTo>
                    <a:lnTo>
                      <a:pt x="7754" y="5247"/>
                    </a:lnTo>
                    <a:lnTo>
                      <a:pt x="7838" y="5191"/>
                    </a:lnTo>
                    <a:lnTo>
                      <a:pt x="7922" y="5145"/>
                    </a:lnTo>
                    <a:lnTo>
                      <a:pt x="6468" y="3262"/>
                    </a:lnTo>
                    <a:lnTo>
                      <a:pt x="6459" y="3122"/>
                    </a:lnTo>
                    <a:lnTo>
                      <a:pt x="6450" y="2954"/>
                    </a:lnTo>
                    <a:lnTo>
                      <a:pt x="6431" y="2740"/>
                    </a:lnTo>
                    <a:lnTo>
                      <a:pt x="6403" y="2489"/>
                    </a:lnTo>
                    <a:lnTo>
                      <a:pt x="6356" y="2209"/>
                    </a:lnTo>
                    <a:lnTo>
                      <a:pt x="6282" y="1920"/>
                    </a:lnTo>
                    <a:lnTo>
                      <a:pt x="6245" y="1771"/>
                    </a:lnTo>
                    <a:lnTo>
                      <a:pt x="6189" y="1613"/>
                    </a:lnTo>
                    <a:lnTo>
                      <a:pt x="6133" y="1463"/>
                    </a:lnTo>
                    <a:lnTo>
                      <a:pt x="6068" y="1324"/>
                    </a:lnTo>
                    <a:lnTo>
                      <a:pt x="6002" y="1175"/>
                    </a:lnTo>
                    <a:lnTo>
                      <a:pt x="5918" y="1044"/>
                    </a:lnTo>
                    <a:lnTo>
                      <a:pt x="5835" y="904"/>
                    </a:lnTo>
                    <a:lnTo>
                      <a:pt x="5741" y="783"/>
                    </a:lnTo>
                    <a:lnTo>
                      <a:pt x="5629" y="671"/>
                    </a:lnTo>
                    <a:lnTo>
                      <a:pt x="5518" y="569"/>
                    </a:lnTo>
                    <a:lnTo>
                      <a:pt x="5387" y="476"/>
                    </a:lnTo>
                    <a:lnTo>
                      <a:pt x="5257" y="392"/>
                    </a:lnTo>
                    <a:lnTo>
                      <a:pt x="5108" y="326"/>
                    </a:lnTo>
                    <a:lnTo>
                      <a:pt x="4949" y="280"/>
                    </a:lnTo>
                    <a:lnTo>
                      <a:pt x="4781" y="252"/>
                    </a:lnTo>
                    <a:lnTo>
                      <a:pt x="4595" y="233"/>
                    </a:lnTo>
                    <a:lnTo>
                      <a:pt x="4399" y="243"/>
                    </a:lnTo>
                    <a:lnTo>
                      <a:pt x="4194" y="271"/>
                    </a:lnTo>
                    <a:lnTo>
                      <a:pt x="3961" y="177"/>
                    </a:lnTo>
                    <a:lnTo>
                      <a:pt x="3738" y="103"/>
                    </a:lnTo>
                    <a:lnTo>
                      <a:pt x="3523" y="47"/>
                    </a:lnTo>
                    <a:lnTo>
                      <a:pt x="3318" y="19"/>
                    </a:lnTo>
                    <a:lnTo>
                      <a:pt x="3123"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7"/>
              <p:cNvSpPr/>
              <p:nvPr/>
            </p:nvSpPr>
            <p:spPr>
              <a:xfrm>
                <a:off x="4206548" y="4435736"/>
                <a:ext cx="20460" cy="86332"/>
              </a:xfrm>
              <a:custGeom>
                <a:rect b="b" l="l" r="r" t="t"/>
                <a:pathLst>
                  <a:path extrusionOk="0" h="4093" w="970">
                    <a:moveTo>
                      <a:pt x="812" y="1"/>
                    </a:moveTo>
                    <a:lnTo>
                      <a:pt x="765" y="85"/>
                    </a:lnTo>
                    <a:lnTo>
                      <a:pt x="662" y="346"/>
                    </a:lnTo>
                    <a:lnTo>
                      <a:pt x="513" y="746"/>
                    </a:lnTo>
                    <a:lnTo>
                      <a:pt x="429" y="998"/>
                    </a:lnTo>
                    <a:lnTo>
                      <a:pt x="346" y="1268"/>
                    </a:lnTo>
                    <a:lnTo>
                      <a:pt x="262" y="1557"/>
                    </a:lnTo>
                    <a:lnTo>
                      <a:pt x="187" y="1874"/>
                    </a:lnTo>
                    <a:lnTo>
                      <a:pt x="122" y="2200"/>
                    </a:lnTo>
                    <a:lnTo>
                      <a:pt x="66" y="2536"/>
                    </a:lnTo>
                    <a:lnTo>
                      <a:pt x="29" y="2890"/>
                    </a:lnTo>
                    <a:lnTo>
                      <a:pt x="1" y="3244"/>
                    </a:lnTo>
                    <a:lnTo>
                      <a:pt x="1" y="3421"/>
                    </a:lnTo>
                    <a:lnTo>
                      <a:pt x="1" y="3598"/>
                    </a:lnTo>
                    <a:lnTo>
                      <a:pt x="10" y="3785"/>
                    </a:lnTo>
                    <a:lnTo>
                      <a:pt x="19" y="3962"/>
                    </a:lnTo>
                    <a:lnTo>
                      <a:pt x="308" y="4092"/>
                    </a:lnTo>
                    <a:lnTo>
                      <a:pt x="308" y="4092"/>
                    </a:lnTo>
                    <a:lnTo>
                      <a:pt x="280" y="3943"/>
                    </a:lnTo>
                    <a:lnTo>
                      <a:pt x="262" y="3775"/>
                    </a:lnTo>
                    <a:lnTo>
                      <a:pt x="243" y="3598"/>
                    </a:lnTo>
                    <a:lnTo>
                      <a:pt x="224" y="3412"/>
                    </a:lnTo>
                    <a:lnTo>
                      <a:pt x="224" y="3197"/>
                    </a:lnTo>
                    <a:lnTo>
                      <a:pt x="224" y="2983"/>
                    </a:lnTo>
                    <a:lnTo>
                      <a:pt x="234" y="2741"/>
                    </a:lnTo>
                    <a:lnTo>
                      <a:pt x="262" y="2498"/>
                    </a:lnTo>
                    <a:lnTo>
                      <a:pt x="290" y="2238"/>
                    </a:lnTo>
                    <a:lnTo>
                      <a:pt x="346" y="1958"/>
                    </a:lnTo>
                    <a:lnTo>
                      <a:pt x="402" y="1669"/>
                    </a:lnTo>
                    <a:lnTo>
                      <a:pt x="485" y="1371"/>
                    </a:lnTo>
                    <a:lnTo>
                      <a:pt x="579" y="1063"/>
                    </a:lnTo>
                    <a:lnTo>
                      <a:pt x="690" y="737"/>
                    </a:lnTo>
                    <a:lnTo>
                      <a:pt x="821" y="402"/>
                    </a:lnTo>
                    <a:lnTo>
                      <a:pt x="970" y="47"/>
                    </a:lnTo>
                    <a:lnTo>
                      <a:pt x="812"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7"/>
              <p:cNvSpPr/>
              <p:nvPr/>
            </p:nvSpPr>
            <p:spPr>
              <a:xfrm>
                <a:off x="4179824" y="4430231"/>
                <a:ext cx="24784" cy="75701"/>
              </a:xfrm>
              <a:custGeom>
                <a:rect b="b" l="l" r="r" t="t"/>
                <a:pathLst>
                  <a:path extrusionOk="0" h="3589" w="1175">
                    <a:moveTo>
                      <a:pt x="998" y="1"/>
                    </a:moveTo>
                    <a:lnTo>
                      <a:pt x="858" y="318"/>
                    </a:lnTo>
                    <a:lnTo>
                      <a:pt x="709" y="663"/>
                    </a:lnTo>
                    <a:lnTo>
                      <a:pt x="541" y="1119"/>
                    </a:lnTo>
                    <a:lnTo>
                      <a:pt x="448" y="1371"/>
                    </a:lnTo>
                    <a:lnTo>
                      <a:pt x="364" y="1641"/>
                    </a:lnTo>
                    <a:lnTo>
                      <a:pt x="280" y="1921"/>
                    </a:lnTo>
                    <a:lnTo>
                      <a:pt x="196" y="2210"/>
                    </a:lnTo>
                    <a:lnTo>
                      <a:pt x="131" y="2499"/>
                    </a:lnTo>
                    <a:lnTo>
                      <a:pt x="75" y="2797"/>
                    </a:lnTo>
                    <a:lnTo>
                      <a:pt x="28" y="3095"/>
                    </a:lnTo>
                    <a:lnTo>
                      <a:pt x="0" y="3384"/>
                    </a:lnTo>
                    <a:lnTo>
                      <a:pt x="122" y="3486"/>
                    </a:lnTo>
                    <a:lnTo>
                      <a:pt x="252" y="3589"/>
                    </a:lnTo>
                    <a:lnTo>
                      <a:pt x="271" y="3309"/>
                    </a:lnTo>
                    <a:lnTo>
                      <a:pt x="308" y="2983"/>
                    </a:lnTo>
                    <a:lnTo>
                      <a:pt x="364" y="2592"/>
                    </a:lnTo>
                    <a:lnTo>
                      <a:pt x="448" y="2163"/>
                    </a:lnTo>
                    <a:lnTo>
                      <a:pt x="504" y="1930"/>
                    </a:lnTo>
                    <a:lnTo>
                      <a:pt x="569" y="1688"/>
                    </a:lnTo>
                    <a:lnTo>
                      <a:pt x="643" y="1436"/>
                    </a:lnTo>
                    <a:lnTo>
                      <a:pt x="727" y="1175"/>
                    </a:lnTo>
                    <a:lnTo>
                      <a:pt x="820" y="905"/>
                    </a:lnTo>
                    <a:lnTo>
                      <a:pt x="923" y="625"/>
                    </a:lnTo>
                    <a:lnTo>
                      <a:pt x="1044" y="346"/>
                    </a:lnTo>
                    <a:lnTo>
                      <a:pt x="1175" y="57"/>
                    </a:lnTo>
                    <a:lnTo>
                      <a:pt x="998"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7"/>
              <p:cNvSpPr/>
              <p:nvPr/>
            </p:nvSpPr>
            <p:spPr>
              <a:xfrm>
                <a:off x="4238208" y="4442633"/>
                <a:ext cx="15355" cy="90044"/>
              </a:xfrm>
              <a:custGeom>
                <a:rect b="b" l="l" r="r" t="t"/>
                <a:pathLst>
                  <a:path extrusionOk="0" h="4269" w="728">
                    <a:moveTo>
                      <a:pt x="615" y="0"/>
                    </a:moveTo>
                    <a:lnTo>
                      <a:pt x="569" y="93"/>
                    </a:lnTo>
                    <a:lnTo>
                      <a:pt x="466" y="363"/>
                    </a:lnTo>
                    <a:lnTo>
                      <a:pt x="392" y="550"/>
                    </a:lnTo>
                    <a:lnTo>
                      <a:pt x="317" y="774"/>
                    </a:lnTo>
                    <a:lnTo>
                      <a:pt x="243" y="1025"/>
                    </a:lnTo>
                    <a:lnTo>
                      <a:pt x="168" y="1305"/>
                    </a:lnTo>
                    <a:lnTo>
                      <a:pt x="103" y="1612"/>
                    </a:lnTo>
                    <a:lnTo>
                      <a:pt x="56" y="1938"/>
                    </a:lnTo>
                    <a:lnTo>
                      <a:pt x="19" y="2293"/>
                    </a:lnTo>
                    <a:lnTo>
                      <a:pt x="10" y="2470"/>
                    </a:lnTo>
                    <a:lnTo>
                      <a:pt x="0" y="2656"/>
                    </a:lnTo>
                    <a:lnTo>
                      <a:pt x="0" y="2842"/>
                    </a:lnTo>
                    <a:lnTo>
                      <a:pt x="10" y="3029"/>
                    </a:lnTo>
                    <a:lnTo>
                      <a:pt x="28" y="3225"/>
                    </a:lnTo>
                    <a:lnTo>
                      <a:pt x="47" y="3420"/>
                    </a:lnTo>
                    <a:lnTo>
                      <a:pt x="75" y="3616"/>
                    </a:lnTo>
                    <a:lnTo>
                      <a:pt x="112" y="3812"/>
                    </a:lnTo>
                    <a:lnTo>
                      <a:pt x="168" y="4017"/>
                    </a:lnTo>
                    <a:lnTo>
                      <a:pt x="224" y="4212"/>
                    </a:lnTo>
                    <a:lnTo>
                      <a:pt x="429" y="4250"/>
                    </a:lnTo>
                    <a:lnTo>
                      <a:pt x="634" y="4268"/>
                    </a:lnTo>
                    <a:lnTo>
                      <a:pt x="578" y="4110"/>
                    </a:lnTo>
                    <a:lnTo>
                      <a:pt x="531" y="3933"/>
                    </a:lnTo>
                    <a:lnTo>
                      <a:pt x="485" y="3737"/>
                    </a:lnTo>
                    <a:lnTo>
                      <a:pt x="438" y="3532"/>
                    </a:lnTo>
                    <a:lnTo>
                      <a:pt x="401" y="3308"/>
                    </a:lnTo>
                    <a:lnTo>
                      <a:pt x="364" y="3075"/>
                    </a:lnTo>
                    <a:lnTo>
                      <a:pt x="345" y="2824"/>
                    </a:lnTo>
                    <a:lnTo>
                      <a:pt x="326" y="2563"/>
                    </a:lnTo>
                    <a:lnTo>
                      <a:pt x="326" y="2283"/>
                    </a:lnTo>
                    <a:lnTo>
                      <a:pt x="336" y="2004"/>
                    </a:lnTo>
                    <a:lnTo>
                      <a:pt x="354" y="1705"/>
                    </a:lnTo>
                    <a:lnTo>
                      <a:pt x="392" y="1389"/>
                    </a:lnTo>
                    <a:lnTo>
                      <a:pt x="448" y="1072"/>
                    </a:lnTo>
                    <a:lnTo>
                      <a:pt x="522" y="736"/>
                    </a:lnTo>
                    <a:lnTo>
                      <a:pt x="615" y="401"/>
                    </a:lnTo>
                    <a:lnTo>
                      <a:pt x="727" y="47"/>
                    </a:lnTo>
                    <a:lnTo>
                      <a:pt x="615"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7"/>
              <p:cNvSpPr/>
              <p:nvPr/>
            </p:nvSpPr>
            <p:spPr>
              <a:xfrm>
                <a:off x="4238587" y="4231898"/>
                <a:ext cx="16937" cy="16937"/>
              </a:xfrm>
              <a:custGeom>
                <a:rect b="b" l="l" r="r" t="t"/>
                <a:pathLst>
                  <a:path extrusionOk="0" h="803" w="803">
                    <a:moveTo>
                      <a:pt x="402" y="1"/>
                    </a:moveTo>
                    <a:lnTo>
                      <a:pt x="318" y="10"/>
                    </a:lnTo>
                    <a:lnTo>
                      <a:pt x="243" y="29"/>
                    </a:lnTo>
                    <a:lnTo>
                      <a:pt x="178" y="66"/>
                    </a:lnTo>
                    <a:lnTo>
                      <a:pt x="122" y="113"/>
                    </a:lnTo>
                    <a:lnTo>
                      <a:pt x="66" y="178"/>
                    </a:lnTo>
                    <a:lnTo>
                      <a:pt x="29" y="243"/>
                    </a:lnTo>
                    <a:lnTo>
                      <a:pt x="10" y="318"/>
                    </a:lnTo>
                    <a:lnTo>
                      <a:pt x="1" y="402"/>
                    </a:lnTo>
                    <a:lnTo>
                      <a:pt x="10" y="476"/>
                    </a:lnTo>
                    <a:lnTo>
                      <a:pt x="29" y="560"/>
                    </a:lnTo>
                    <a:lnTo>
                      <a:pt x="66" y="625"/>
                    </a:lnTo>
                    <a:lnTo>
                      <a:pt x="122" y="681"/>
                    </a:lnTo>
                    <a:lnTo>
                      <a:pt x="178" y="728"/>
                    </a:lnTo>
                    <a:lnTo>
                      <a:pt x="243" y="765"/>
                    </a:lnTo>
                    <a:lnTo>
                      <a:pt x="318" y="793"/>
                    </a:lnTo>
                    <a:lnTo>
                      <a:pt x="402" y="802"/>
                    </a:lnTo>
                    <a:lnTo>
                      <a:pt x="485" y="793"/>
                    </a:lnTo>
                    <a:lnTo>
                      <a:pt x="560" y="765"/>
                    </a:lnTo>
                    <a:lnTo>
                      <a:pt x="625" y="728"/>
                    </a:lnTo>
                    <a:lnTo>
                      <a:pt x="681" y="681"/>
                    </a:lnTo>
                    <a:lnTo>
                      <a:pt x="737" y="625"/>
                    </a:lnTo>
                    <a:lnTo>
                      <a:pt x="774" y="560"/>
                    </a:lnTo>
                    <a:lnTo>
                      <a:pt x="793" y="476"/>
                    </a:lnTo>
                    <a:lnTo>
                      <a:pt x="802" y="402"/>
                    </a:lnTo>
                    <a:lnTo>
                      <a:pt x="793" y="318"/>
                    </a:lnTo>
                    <a:lnTo>
                      <a:pt x="774" y="243"/>
                    </a:lnTo>
                    <a:lnTo>
                      <a:pt x="737" y="178"/>
                    </a:lnTo>
                    <a:lnTo>
                      <a:pt x="681" y="113"/>
                    </a:lnTo>
                    <a:lnTo>
                      <a:pt x="625" y="66"/>
                    </a:lnTo>
                    <a:lnTo>
                      <a:pt x="560" y="29"/>
                    </a:lnTo>
                    <a:lnTo>
                      <a:pt x="485" y="10"/>
                    </a:lnTo>
                    <a:lnTo>
                      <a:pt x="40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7"/>
              <p:cNvSpPr/>
              <p:nvPr/>
            </p:nvSpPr>
            <p:spPr>
              <a:xfrm>
                <a:off x="4238587" y="4198488"/>
                <a:ext cx="16937" cy="16726"/>
              </a:xfrm>
              <a:custGeom>
                <a:rect b="b" l="l" r="r" t="t"/>
                <a:pathLst>
                  <a:path extrusionOk="0" h="793" w="803">
                    <a:moveTo>
                      <a:pt x="318" y="0"/>
                    </a:moveTo>
                    <a:lnTo>
                      <a:pt x="243" y="28"/>
                    </a:lnTo>
                    <a:lnTo>
                      <a:pt x="178" y="66"/>
                    </a:lnTo>
                    <a:lnTo>
                      <a:pt x="122" y="112"/>
                    </a:lnTo>
                    <a:lnTo>
                      <a:pt x="66" y="178"/>
                    </a:lnTo>
                    <a:lnTo>
                      <a:pt x="29" y="243"/>
                    </a:lnTo>
                    <a:lnTo>
                      <a:pt x="10" y="317"/>
                    </a:lnTo>
                    <a:lnTo>
                      <a:pt x="1" y="401"/>
                    </a:lnTo>
                    <a:lnTo>
                      <a:pt x="10" y="476"/>
                    </a:lnTo>
                    <a:lnTo>
                      <a:pt x="29" y="550"/>
                    </a:lnTo>
                    <a:lnTo>
                      <a:pt x="66" y="616"/>
                    </a:lnTo>
                    <a:lnTo>
                      <a:pt x="122" y="681"/>
                    </a:lnTo>
                    <a:lnTo>
                      <a:pt x="178" y="727"/>
                    </a:lnTo>
                    <a:lnTo>
                      <a:pt x="243" y="765"/>
                    </a:lnTo>
                    <a:lnTo>
                      <a:pt x="318" y="793"/>
                    </a:lnTo>
                    <a:lnTo>
                      <a:pt x="485" y="793"/>
                    </a:lnTo>
                    <a:lnTo>
                      <a:pt x="560" y="765"/>
                    </a:lnTo>
                    <a:lnTo>
                      <a:pt x="625" y="727"/>
                    </a:lnTo>
                    <a:lnTo>
                      <a:pt x="681" y="681"/>
                    </a:lnTo>
                    <a:lnTo>
                      <a:pt x="737" y="616"/>
                    </a:lnTo>
                    <a:lnTo>
                      <a:pt x="774" y="550"/>
                    </a:lnTo>
                    <a:lnTo>
                      <a:pt x="793" y="476"/>
                    </a:lnTo>
                    <a:lnTo>
                      <a:pt x="802" y="401"/>
                    </a:lnTo>
                    <a:lnTo>
                      <a:pt x="793" y="317"/>
                    </a:lnTo>
                    <a:lnTo>
                      <a:pt x="774" y="243"/>
                    </a:lnTo>
                    <a:lnTo>
                      <a:pt x="737" y="178"/>
                    </a:lnTo>
                    <a:lnTo>
                      <a:pt x="681" y="112"/>
                    </a:lnTo>
                    <a:lnTo>
                      <a:pt x="625" y="66"/>
                    </a:lnTo>
                    <a:lnTo>
                      <a:pt x="560" y="28"/>
                    </a:lnTo>
                    <a:lnTo>
                      <a:pt x="48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7"/>
              <p:cNvSpPr/>
              <p:nvPr/>
            </p:nvSpPr>
            <p:spPr>
              <a:xfrm>
                <a:off x="4238587" y="4164866"/>
                <a:ext cx="16937" cy="16937"/>
              </a:xfrm>
              <a:custGeom>
                <a:rect b="b" l="l" r="r" t="t"/>
                <a:pathLst>
                  <a:path extrusionOk="0" h="803" w="803">
                    <a:moveTo>
                      <a:pt x="402" y="1"/>
                    </a:moveTo>
                    <a:lnTo>
                      <a:pt x="318" y="10"/>
                    </a:lnTo>
                    <a:lnTo>
                      <a:pt x="243" y="38"/>
                    </a:lnTo>
                    <a:lnTo>
                      <a:pt x="178" y="75"/>
                    </a:lnTo>
                    <a:lnTo>
                      <a:pt x="122" y="122"/>
                    </a:lnTo>
                    <a:lnTo>
                      <a:pt x="66" y="178"/>
                    </a:lnTo>
                    <a:lnTo>
                      <a:pt x="29" y="243"/>
                    </a:lnTo>
                    <a:lnTo>
                      <a:pt x="10" y="327"/>
                    </a:lnTo>
                    <a:lnTo>
                      <a:pt x="1" y="402"/>
                    </a:lnTo>
                    <a:lnTo>
                      <a:pt x="10" y="486"/>
                    </a:lnTo>
                    <a:lnTo>
                      <a:pt x="29" y="560"/>
                    </a:lnTo>
                    <a:lnTo>
                      <a:pt x="66" y="625"/>
                    </a:lnTo>
                    <a:lnTo>
                      <a:pt x="122" y="691"/>
                    </a:lnTo>
                    <a:lnTo>
                      <a:pt x="178" y="737"/>
                    </a:lnTo>
                    <a:lnTo>
                      <a:pt x="243" y="774"/>
                    </a:lnTo>
                    <a:lnTo>
                      <a:pt x="318" y="793"/>
                    </a:lnTo>
                    <a:lnTo>
                      <a:pt x="402" y="802"/>
                    </a:lnTo>
                    <a:lnTo>
                      <a:pt x="485" y="793"/>
                    </a:lnTo>
                    <a:lnTo>
                      <a:pt x="560" y="774"/>
                    </a:lnTo>
                    <a:lnTo>
                      <a:pt x="625" y="737"/>
                    </a:lnTo>
                    <a:lnTo>
                      <a:pt x="681" y="691"/>
                    </a:lnTo>
                    <a:lnTo>
                      <a:pt x="737" y="625"/>
                    </a:lnTo>
                    <a:lnTo>
                      <a:pt x="774" y="560"/>
                    </a:lnTo>
                    <a:lnTo>
                      <a:pt x="793" y="486"/>
                    </a:lnTo>
                    <a:lnTo>
                      <a:pt x="802" y="402"/>
                    </a:lnTo>
                    <a:lnTo>
                      <a:pt x="793" y="327"/>
                    </a:lnTo>
                    <a:lnTo>
                      <a:pt x="774" y="243"/>
                    </a:lnTo>
                    <a:lnTo>
                      <a:pt x="737" y="178"/>
                    </a:lnTo>
                    <a:lnTo>
                      <a:pt x="681" y="122"/>
                    </a:lnTo>
                    <a:lnTo>
                      <a:pt x="625" y="75"/>
                    </a:lnTo>
                    <a:lnTo>
                      <a:pt x="560" y="38"/>
                    </a:lnTo>
                    <a:lnTo>
                      <a:pt x="485" y="10"/>
                    </a:lnTo>
                    <a:lnTo>
                      <a:pt x="40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7"/>
              <p:cNvSpPr/>
              <p:nvPr/>
            </p:nvSpPr>
            <p:spPr>
              <a:xfrm>
                <a:off x="4595177" y="3658710"/>
                <a:ext cx="164353" cy="717504"/>
              </a:xfrm>
              <a:custGeom>
                <a:rect b="b" l="l" r="r" t="t"/>
                <a:pathLst>
                  <a:path extrusionOk="0" h="34017" w="7792">
                    <a:moveTo>
                      <a:pt x="1193" y="1"/>
                    </a:moveTo>
                    <a:lnTo>
                      <a:pt x="47" y="2312"/>
                    </a:lnTo>
                    <a:lnTo>
                      <a:pt x="0" y="2284"/>
                    </a:lnTo>
                    <a:lnTo>
                      <a:pt x="9" y="2293"/>
                    </a:lnTo>
                    <a:lnTo>
                      <a:pt x="112" y="2368"/>
                    </a:lnTo>
                    <a:lnTo>
                      <a:pt x="224" y="2461"/>
                    </a:lnTo>
                    <a:lnTo>
                      <a:pt x="354" y="2592"/>
                    </a:lnTo>
                    <a:lnTo>
                      <a:pt x="522" y="2759"/>
                    </a:lnTo>
                    <a:lnTo>
                      <a:pt x="699" y="2974"/>
                    </a:lnTo>
                    <a:lnTo>
                      <a:pt x="913" y="3244"/>
                    </a:lnTo>
                    <a:lnTo>
                      <a:pt x="1137" y="3570"/>
                    </a:lnTo>
                    <a:lnTo>
                      <a:pt x="1379" y="3961"/>
                    </a:lnTo>
                    <a:lnTo>
                      <a:pt x="1510" y="4176"/>
                    </a:lnTo>
                    <a:lnTo>
                      <a:pt x="1640" y="4409"/>
                    </a:lnTo>
                    <a:lnTo>
                      <a:pt x="1771" y="4670"/>
                    </a:lnTo>
                    <a:lnTo>
                      <a:pt x="1911" y="4940"/>
                    </a:lnTo>
                    <a:lnTo>
                      <a:pt x="2050" y="5229"/>
                    </a:lnTo>
                    <a:lnTo>
                      <a:pt x="2190" y="5546"/>
                    </a:lnTo>
                    <a:lnTo>
                      <a:pt x="2330" y="5872"/>
                    </a:lnTo>
                    <a:lnTo>
                      <a:pt x="2479" y="6226"/>
                    </a:lnTo>
                    <a:lnTo>
                      <a:pt x="2619" y="6599"/>
                    </a:lnTo>
                    <a:lnTo>
                      <a:pt x="2759" y="7000"/>
                    </a:lnTo>
                    <a:lnTo>
                      <a:pt x="2926" y="7484"/>
                    </a:lnTo>
                    <a:lnTo>
                      <a:pt x="3085" y="7987"/>
                    </a:lnTo>
                    <a:lnTo>
                      <a:pt x="3243" y="8500"/>
                    </a:lnTo>
                    <a:lnTo>
                      <a:pt x="3383" y="9031"/>
                    </a:lnTo>
                    <a:lnTo>
                      <a:pt x="3532" y="9581"/>
                    </a:lnTo>
                    <a:lnTo>
                      <a:pt x="3663" y="10140"/>
                    </a:lnTo>
                    <a:lnTo>
                      <a:pt x="3793" y="10727"/>
                    </a:lnTo>
                    <a:lnTo>
                      <a:pt x="3924" y="11314"/>
                    </a:lnTo>
                    <a:lnTo>
                      <a:pt x="4045" y="11929"/>
                    </a:lnTo>
                    <a:lnTo>
                      <a:pt x="4157" y="12554"/>
                    </a:lnTo>
                    <a:lnTo>
                      <a:pt x="4268" y="13188"/>
                    </a:lnTo>
                    <a:lnTo>
                      <a:pt x="4371" y="13849"/>
                    </a:lnTo>
                    <a:lnTo>
                      <a:pt x="4464" y="14511"/>
                    </a:lnTo>
                    <a:lnTo>
                      <a:pt x="4557" y="15200"/>
                    </a:lnTo>
                    <a:lnTo>
                      <a:pt x="4641" y="15899"/>
                    </a:lnTo>
                    <a:lnTo>
                      <a:pt x="4725" y="16608"/>
                    </a:lnTo>
                    <a:lnTo>
                      <a:pt x="4809" y="17530"/>
                    </a:lnTo>
                    <a:lnTo>
                      <a:pt x="4893" y="18472"/>
                    </a:lnTo>
                    <a:lnTo>
                      <a:pt x="4967" y="19441"/>
                    </a:lnTo>
                    <a:lnTo>
                      <a:pt x="5033" y="20429"/>
                    </a:lnTo>
                    <a:lnTo>
                      <a:pt x="5089" y="21435"/>
                    </a:lnTo>
                    <a:lnTo>
                      <a:pt x="5126" y="22470"/>
                    </a:lnTo>
                    <a:lnTo>
                      <a:pt x="5163" y="23523"/>
                    </a:lnTo>
                    <a:lnTo>
                      <a:pt x="5191" y="24594"/>
                    </a:lnTo>
                    <a:lnTo>
                      <a:pt x="5200" y="25685"/>
                    </a:lnTo>
                    <a:lnTo>
                      <a:pt x="5210" y="26803"/>
                    </a:lnTo>
                    <a:lnTo>
                      <a:pt x="5210" y="27940"/>
                    </a:lnTo>
                    <a:lnTo>
                      <a:pt x="5191" y="29086"/>
                    </a:lnTo>
                    <a:lnTo>
                      <a:pt x="5172" y="30260"/>
                    </a:lnTo>
                    <a:lnTo>
                      <a:pt x="5135" y="31453"/>
                    </a:lnTo>
                    <a:lnTo>
                      <a:pt x="5098" y="32665"/>
                    </a:lnTo>
                    <a:lnTo>
                      <a:pt x="5042" y="33904"/>
                    </a:lnTo>
                    <a:lnTo>
                      <a:pt x="7614" y="34016"/>
                    </a:lnTo>
                    <a:lnTo>
                      <a:pt x="7670" y="32758"/>
                    </a:lnTo>
                    <a:lnTo>
                      <a:pt x="7717" y="31528"/>
                    </a:lnTo>
                    <a:lnTo>
                      <a:pt x="7745" y="30307"/>
                    </a:lnTo>
                    <a:lnTo>
                      <a:pt x="7772" y="29114"/>
                    </a:lnTo>
                    <a:lnTo>
                      <a:pt x="7782" y="27931"/>
                    </a:lnTo>
                    <a:lnTo>
                      <a:pt x="7791" y="26775"/>
                    </a:lnTo>
                    <a:lnTo>
                      <a:pt x="7782" y="25638"/>
                    </a:lnTo>
                    <a:lnTo>
                      <a:pt x="7763" y="24520"/>
                    </a:lnTo>
                    <a:lnTo>
                      <a:pt x="7735" y="23420"/>
                    </a:lnTo>
                    <a:lnTo>
                      <a:pt x="7707" y="22339"/>
                    </a:lnTo>
                    <a:lnTo>
                      <a:pt x="7661" y="21286"/>
                    </a:lnTo>
                    <a:lnTo>
                      <a:pt x="7605" y="20252"/>
                    </a:lnTo>
                    <a:lnTo>
                      <a:pt x="7540" y="19245"/>
                    </a:lnTo>
                    <a:lnTo>
                      <a:pt x="7465" y="18248"/>
                    </a:lnTo>
                    <a:lnTo>
                      <a:pt x="7381" y="17279"/>
                    </a:lnTo>
                    <a:lnTo>
                      <a:pt x="7288" y="16337"/>
                    </a:lnTo>
                    <a:lnTo>
                      <a:pt x="7204" y="15592"/>
                    </a:lnTo>
                    <a:lnTo>
                      <a:pt x="7111" y="14856"/>
                    </a:lnTo>
                    <a:lnTo>
                      <a:pt x="7018" y="14129"/>
                    </a:lnTo>
                    <a:lnTo>
                      <a:pt x="6915" y="13430"/>
                    </a:lnTo>
                    <a:lnTo>
                      <a:pt x="6803" y="12731"/>
                    </a:lnTo>
                    <a:lnTo>
                      <a:pt x="6691" y="12060"/>
                    </a:lnTo>
                    <a:lnTo>
                      <a:pt x="6570" y="11398"/>
                    </a:lnTo>
                    <a:lnTo>
                      <a:pt x="6440" y="10755"/>
                    </a:lnTo>
                    <a:lnTo>
                      <a:pt x="6300" y="10121"/>
                    </a:lnTo>
                    <a:lnTo>
                      <a:pt x="6160" y="9506"/>
                    </a:lnTo>
                    <a:lnTo>
                      <a:pt x="6020" y="8901"/>
                    </a:lnTo>
                    <a:lnTo>
                      <a:pt x="5862" y="8323"/>
                    </a:lnTo>
                    <a:lnTo>
                      <a:pt x="5704" y="7754"/>
                    </a:lnTo>
                    <a:lnTo>
                      <a:pt x="5545" y="7195"/>
                    </a:lnTo>
                    <a:lnTo>
                      <a:pt x="5368" y="6664"/>
                    </a:lnTo>
                    <a:lnTo>
                      <a:pt x="5191" y="6142"/>
                    </a:lnTo>
                    <a:lnTo>
                      <a:pt x="5033" y="5704"/>
                    </a:lnTo>
                    <a:lnTo>
                      <a:pt x="4874" y="5285"/>
                    </a:lnTo>
                    <a:lnTo>
                      <a:pt x="4716" y="4893"/>
                    </a:lnTo>
                    <a:lnTo>
                      <a:pt x="4557" y="4511"/>
                    </a:lnTo>
                    <a:lnTo>
                      <a:pt x="4390" y="4157"/>
                    </a:lnTo>
                    <a:lnTo>
                      <a:pt x="4231" y="3812"/>
                    </a:lnTo>
                    <a:lnTo>
                      <a:pt x="4073" y="3495"/>
                    </a:lnTo>
                    <a:lnTo>
                      <a:pt x="3914" y="3188"/>
                    </a:lnTo>
                    <a:lnTo>
                      <a:pt x="3756" y="2908"/>
                    </a:lnTo>
                    <a:lnTo>
                      <a:pt x="3597" y="2638"/>
                    </a:lnTo>
                    <a:lnTo>
                      <a:pt x="3439" y="2386"/>
                    </a:lnTo>
                    <a:lnTo>
                      <a:pt x="3290" y="2144"/>
                    </a:lnTo>
                    <a:lnTo>
                      <a:pt x="3141" y="1921"/>
                    </a:lnTo>
                    <a:lnTo>
                      <a:pt x="2992" y="1715"/>
                    </a:lnTo>
                    <a:lnTo>
                      <a:pt x="2843" y="1529"/>
                    </a:lnTo>
                    <a:lnTo>
                      <a:pt x="2703" y="1343"/>
                    </a:lnTo>
                    <a:lnTo>
                      <a:pt x="2433" y="1035"/>
                    </a:lnTo>
                    <a:lnTo>
                      <a:pt x="2181" y="765"/>
                    </a:lnTo>
                    <a:lnTo>
                      <a:pt x="1948" y="541"/>
                    </a:lnTo>
                    <a:lnTo>
                      <a:pt x="1743" y="364"/>
                    </a:lnTo>
                    <a:lnTo>
                      <a:pt x="1556" y="224"/>
                    </a:lnTo>
                    <a:lnTo>
                      <a:pt x="1407" y="122"/>
                    </a:lnTo>
                    <a:lnTo>
                      <a:pt x="1286" y="47"/>
                    </a:lnTo>
                    <a:lnTo>
                      <a:pt x="1193"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7"/>
              <p:cNvSpPr/>
              <p:nvPr/>
            </p:nvSpPr>
            <p:spPr>
              <a:xfrm>
                <a:off x="4699163" y="4256872"/>
                <a:ext cx="65471" cy="38937"/>
              </a:xfrm>
              <a:custGeom>
                <a:rect b="b" l="l" r="r" t="t"/>
                <a:pathLst>
                  <a:path extrusionOk="0" h="1846" w="3104">
                    <a:moveTo>
                      <a:pt x="0" y="0"/>
                    </a:moveTo>
                    <a:lnTo>
                      <a:pt x="0" y="1846"/>
                    </a:lnTo>
                    <a:lnTo>
                      <a:pt x="3103" y="1846"/>
                    </a:lnTo>
                    <a:lnTo>
                      <a:pt x="310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7"/>
              <p:cNvSpPr/>
              <p:nvPr/>
            </p:nvSpPr>
            <p:spPr>
              <a:xfrm>
                <a:off x="4590452" y="3650652"/>
                <a:ext cx="178105" cy="615289"/>
              </a:xfrm>
              <a:custGeom>
                <a:rect b="b" l="l" r="r" t="t"/>
                <a:pathLst>
                  <a:path extrusionOk="0" h="29171" w="8444">
                    <a:moveTo>
                      <a:pt x="1613" y="1"/>
                    </a:moveTo>
                    <a:lnTo>
                      <a:pt x="84" y="3076"/>
                    </a:lnTo>
                    <a:lnTo>
                      <a:pt x="19" y="3048"/>
                    </a:lnTo>
                    <a:lnTo>
                      <a:pt x="0" y="3029"/>
                    </a:lnTo>
                    <a:lnTo>
                      <a:pt x="0" y="3039"/>
                    </a:lnTo>
                    <a:lnTo>
                      <a:pt x="56" y="3076"/>
                    </a:lnTo>
                    <a:lnTo>
                      <a:pt x="122" y="3132"/>
                    </a:lnTo>
                    <a:lnTo>
                      <a:pt x="224" y="3225"/>
                    </a:lnTo>
                    <a:lnTo>
                      <a:pt x="355" y="3356"/>
                    </a:lnTo>
                    <a:lnTo>
                      <a:pt x="504" y="3523"/>
                    </a:lnTo>
                    <a:lnTo>
                      <a:pt x="681" y="3738"/>
                    </a:lnTo>
                    <a:lnTo>
                      <a:pt x="877" y="3999"/>
                    </a:lnTo>
                    <a:lnTo>
                      <a:pt x="1082" y="4315"/>
                    </a:lnTo>
                    <a:lnTo>
                      <a:pt x="1305" y="4679"/>
                    </a:lnTo>
                    <a:lnTo>
                      <a:pt x="1548" y="5108"/>
                    </a:lnTo>
                    <a:lnTo>
                      <a:pt x="1790" y="5592"/>
                    </a:lnTo>
                    <a:lnTo>
                      <a:pt x="1920" y="5862"/>
                    </a:lnTo>
                    <a:lnTo>
                      <a:pt x="2041" y="6151"/>
                    </a:lnTo>
                    <a:lnTo>
                      <a:pt x="2172" y="6450"/>
                    </a:lnTo>
                    <a:lnTo>
                      <a:pt x="2302" y="6776"/>
                    </a:lnTo>
                    <a:lnTo>
                      <a:pt x="2424" y="7093"/>
                    </a:lnTo>
                    <a:lnTo>
                      <a:pt x="2554" y="7437"/>
                    </a:lnTo>
                    <a:lnTo>
                      <a:pt x="2675" y="7801"/>
                    </a:lnTo>
                    <a:lnTo>
                      <a:pt x="2806" y="8192"/>
                    </a:lnTo>
                    <a:lnTo>
                      <a:pt x="2927" y="8593"/>
                    </a:lnTo>
                    <a:lnTo>
                      <a:pt x="3057" y="9022"/>
                    </a:lnTo>
                    <a:lnTo>
                      <a:pt x="3178" y="9469"/>
                    </a:lnTo>
                    <a:lnTo>
                      <a:pt x="3300" y="9935"/>
                    </a:lnTo>
                    <a:lnTo>
                      <a:pt x="3421" y="10429"/>
                    </a:lnTo>
                    <a:lnTo>
                      <a:pt x="3542" y="10951"/>
                    </a:lnTo>
                    <a:lnTo>
                      <a:pt x="3663" y="11491"/>
                    </a:lnTo>
                    <a:lnTo>
                      <a:pt x="3775" y="12050"/>
                    </a:lnTo>
                    <a:lnTo>
                      <a:pt x="3887" y="12638"/>
                    </a:lnTo>
                    <a:lnTo>
                      <a:pt x="3998" y="13253"/>
                    </a:lnTo>
                    <a:lnTo>
                      <a:pt x="4101" y="13896"/>
                    </a:lnTo>
                    <a:lnTo>
                      <a:pt x="4204" y="14557"/>
                    </a:lnTo>
                    <a:lnTo>
                      <a:pt x="4297" y="15247"/>
                    </a:lnTo>
                    <a:lnTo>
                      <a:pt x="4390" y="15974"/>
                    </a:lnTo>
                    <a:lnTo>
                      <a:pt x="4483" y="16719"/>
                    </a:lnTo>
                    <a:lnTo>
                      <a:pt x="4558" y="17493"/>
                    </a:lnTo>
                    <a:lnTo>
                      <a:pt x="4642" y="18294"/>
                    </a:lnTo>
                    <a:lnTo>
                      <a:pt x="4707" y="19124"/>
                    </a:lnTo>
                    <a:lnTo>
                      <a:pt x="4772" y="19981"/>
                    </a:lnTo>
                    <a:lnTo>
                      <a:pt x="4828" y="20876"/>
                    </a:lnTo>
                    <a:lnTo>
                      <a:pt x="4875" y="21798"/>
                    </a:lnTo>
                    <a:lnTo>
                      <a:pt x="4921" y="22749"/>
                    </a:lnTo>
                    <a:lnTo>
                      <a:pt x="4949" y="23728"/>
                    </a:lnTo>
                    <a:lnTo>
                      <a:pt x="4977" y="24743"/>
                    </a:lnTo>
                    <a:lnTo>
                      <a:pt x="4996" y="25787"/>
                    </a:lnTo>
                    <a:lnTo>
                      <a:pt x="5005" y="26868"/>
                    </a:lnTo>
                    <a:lnTo>
                      <a:pt x="5005" y="27977"/>
                    </a:lnTo>
                    <a:lnTo>
                      <a:pt x="4996" y="29123"/>
                    </a:lnTo>
                    <a:lnTo>
                      <a:pt x="8425" y="29170"/>
                    </a:lnTo>
                    <a:lnTo>
                      <a:pt x="8444" y="28108"/>
                    </a:lnTo>
                    <a:lnTo>
                      <a:pt x="8444" y="27064"/>
                    </a:lnTo>
                    <a:lnTo>
                      <a:pt x="8435" y="26039"/>
                    </a:lnTo>
                    <a:lnTo>
                      <a:pt x="8425" y="25032"/>
                    </a:lnTo>
                    <a:lnTo>
                      <a:pt x="8397" y="24035"/>
                    </a:lnTo>
                    <a:lnTo>
                      <a:pt x="8369" y="23057"/>
                    </a:lnTo>
                    <a:lnTo>
                      <a:pt x="8332" y="22097"/>
                    </a:lnTo>
                    <a:lnTo>
                      <a:pt x="8285" y="21155"/>
                    </a:lnTo>
                    <a:lnTo>
                      <a:pt x="8229" y="20233"/>
                    </a:lnTo>
                    <a:lnTo>
                      <a:pt x="8174" y="19320"/>
                    </a:lnTo>
                    <a:lnTo>
                      <a:pt x="8099" y="18425"/>
                    </a:lnTo>
                    <a:lnTo>
                      <a:pt x="8024" y="17558"/>
                    </a:lnTo>
                    <a:lnTo>
                      <a:pt x="7941" y="16701"/>
                    </a:lnTo>
                    <a:lnTo>
                      <a:pt x="7847" y="15862"/>
                    </a:lnTo>
                    <a:lnTo>
                      <a:pt x="7745" y="15042"/>
                    </a:lnTo>
                    <a:lnTo>
                      <a:pt x="7633" y="14241"/>
                    </a:lnTo>
                    <a:lnTo>
                      <a:pt x="7540" y="13597"/>
                    </a:lnTo>
                    <a:lnTo>
                      <a:pt x="7437" y="12973"/>
                    </a:lnTo>
                    <a:lnTo>
                      <a:pt x="7335" y="12358"/>
                    </a:lnTo>
                    <a:lnTo>
                      <a:pt x="7223" y="11762"/>
                    </a:lnTo>
                    <a:lnTo>
                      <a:pt x="7111" y="11165"/>
                    </a:lnTo>
                    <a:lnTo>
                      <a:pt x="6990" y="10587"/>
                    </a:lnTo>
                    <a:lnTo>
                      <a:pt x="6860" y="10019"/>
                    </a:lnTo>
                    <a:lnTo>
                      <a:pt x="6729" y="9469"/>
                    </a:lnTo>
                    <a:lnTo>
                      <a:pt x="6589" y="8929"/>
                    </a:lnTo>
                    <a:lnTo>
                      <a:pt x="6449" y="8407"/>
                    </a:lnTo>
                    <a:lnTo>
                      <a:pt x="6310" y="7885"/>
                    </a:lnTo>
                    <a:lnTo>
                      <a:pt x="6151" y="7391"/>
                    </a:lnTo>
                    <a:lnTo>
                      <a:pt x="6002" y="6897"/>
                    </a:lnTo>
                    <a:lnTo>
                      <a:pt x="5834" y="6422"/>
                    </a:lnTo>
                    <a:lnTo>
                      <a:pt x="5676" y="5965"/>
                    </a:lnTo>
                    <a:lnTo>
                      <a:pt x="5499" y="5518"/>
                    </a:lnTo>
                    <a:lnTo>
                      <a:pt x="5238" y="4865"/>
                    </a:lnTo>
                    <a:lnTo>
                      <a:pt x="5098" y="4558"/>
                    </a:lnTo>
                    <a:lnTo>
                      <a:pt x="4958" y="4250"/>
                    </a:lnTo>
                    <a:lnTo>
                      <a:pt x="4819" y="3961"/>
                    </a:lnTo>
                    <a:lnTo>
                      <a:pt x="4679" y="3672"/>
                    </a:lnTo>
                    <a:lnTo>
                      <a:pt x="4530" y="3393"/>
                    </a:lnTo>
                    <a:lnTo>
                      <a:pt x="4381" y="3123"/>
                    </a:lnTo>
                    <a:lnTo>
                      <a:pt x="4231" y="2862"/>
                    </a:lnTo>
                    <a:lnTo>
                      <a:pt x="4073" y="2610"/>
                    </a:lnTo>
                    <a:lnTo>
                      <a:pt x="3924" y="2368"/>
                    </a:lnTo>
                    <a:lnTo>
                      <a:pt x="3766" y="2135"/>
                    </a:lnTo>
                    <a:lnTo>
                      <a:pt x="3607" y="1911"/>
                    </a:lnTo>
                    <a:lnTo>
                      <a:pt x="3439" y="1697"/>
                    </a:lnTo>
                    <a:lnTo>
                      <a:pt x="3281" y="1482"/>
                    </a:lnTo>
                    <a:lnTo>
                      <a:pt x="3113" y="1287"/>
                    </a:lnTo>
                    <a:lnTo>
                      <a:pt x="2852" y="988"/>
                    </a:lnTo>
                    <a:lnTo>
                      <a:pt x="2601" y="746"/>
                    </a:lnTo>
                    <a:lnTo>
                      <a:pt x="2377" y="532"/>
                    </a:lnTo>
                    <a:lnTo>
                      <a:pt x="2172" y="364"/>
                    </a:lnTo>
                    <a:lnTo>
                      <a:pt x="1986" y="234"/>
                    </a:lnTo>
                    <a:lnTo>
                      <a:pt x="1836" y="131"/>
                    </a:lnTo>
                    <a:lnTo>
                      <a:pt x="1706" y="47"/>
                    </a:lnTo>
                    <a:lnTo>
                      <a:pt x="161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7"/>
              <p:cNvSpPr/>
              <p:nvPr/>
            </p:nvSpPr>
            <p:spPr>
              <a:xfrm>
                <a:off x="4633312" y="4346114"/>
                <a:ext cx="167095" cy="186943"/>
              </a:xfrm>
              <a:custGeom>
                <a:rect b="b" l="l" r="r" t="t"/>
                <a:pathLst>
                  <a:path extrusionOk="0" h="8863" w="7922">
                    <a:moveTo>
                      <a:pt x="4800" y="0"/>
                    </a:moveTo>
                    <a:lnTo>
                      <a:pt x="4604" y="19"/>
                    </a:lnTo>
                    <a:lnTo>
                      <a:pt x="4399" y="47"/>
                    </a:lnTo>
                    <a:lnTo>
                      <a:pt x="4184" y="103"/>
                    </a:lnTo>
                    <a:lnTo>
                      <a:pt x="3961" y="177"/>
                    </a:lnTo>
                    <a:lnTo>
                      <a:pt x="3728" y="271"/>
                    </a:lnTo>
                    <a:lnTo>
                      <a:pt x="3523" y="243"/>
                    </a:lnTo>
                    <a:lnTo>
                      <a:pt x="3327" y="233"/>
                    </a:lnTo>
                    <a:lnTo>
                      <a:pt x="3141" y="252"/>
                    </a:lnTo>
                    <a:lnTo>
                      <a:pt x="2973" y="280"/>
                    </a:lnTo>
                    <a:lnTo>
                      <a:pt x="2815" y="326"/>
                    </a:lnTo>
                    <a:lnTo>
                      <a:pt x="2665" y="392"/>
                    </a:lnTo>
                    <a:lnTo>
                      <a:pt x="2535" y="476"/>
                    </a:lnTo>
                    <a:lnTo>
                      <a:pt x="2405" y="569"/>
                    </a:lnTo>
                    <a:lnTo>
                      <a:pt x="2293" y="671"/>
                    </a:lnTo>
                    <a:lnTo>
                      <a:pt x="2181" y="783"/>
                    </a:lnTo>
                    <a:lnTo>
                      <a:pt x="2088" y="904"/>
                    </a:lnTo>
                    <a:lnTo>
                      <a:pt x="2004" y="1044"/>
                    </a:lnTo>
                    <a:lnTo>
                      <a:pt x="1920" y="1175"/>
                    </a:lnTo>
                    <a:lnTo>
                      <a:pt x="1855" y="1324"/>
                    </a:lnTo>
                    <a:lnTo>
                      <a:pt x="1789" y="1463"/>
                    </a:lnTo>
                    <a:lnTo>
                      <a:pt x="1734" y="1613"/>
                    </a:lnTo>
                    <a:lnTo>
                      <a:pt x="1678" y="1771"/>
                    </a:lnTo>
                    <a:lnTo>
                      <a:pt x="1640" y="1920"/>
                    </a:lnTo>
                    <a:lnTo>
                      <a:pt x="1566" y="2209"/>
                    </a:lnTo>
                    <a:lnTo>
                      <a:pt x="1519" y="2489"/>
                    </a:lnTo>
                    <a:lnTo>
                      <a:pt x="1491" y="2740"/>
                    </a:lnTo>
                    <a:lnTo>
                      <a:pt x="1473" y="2954"/>
                    </a:lnTo>
                    <a:lnTo>
                      <a:pt x="1463" y="3122"/>
                    </a:lnTo>
                    <a:lnTo>
                      <a:pt x="1454" y="3262"/>
                    </a:lnTo>
                    <a:lnTo>
                      <a:pt x="0" y="5145"/>
                    </a:lnTo>
                    <a:lnTo>
                      <a:pt x="84" y="5191"/>
                    </a:lnTo>
                    <a:lnTo>
                      <a:pt x="168" y="5247"/>
                    </a:lnTo>
                    <a:lnTo>
                      <a:pt x="289" y="5303"/>
                    </a:lnTo>
                    <a:lnTo>
                      <a:pt x="429" y="5368"/>
                    </a:lnTo>
                    <a:lnTo>
                      <a:pt x="597" y="5433"/>
                    </a:lnTo>
                    <a:lnTo>
                      <a:pt x="783" y="5480"/>
                    </a:lnTo>
                    <a:lnTo>
                      <a:pt x="979" y="5517"/>
                    </a:lnTo>
                    <a:lnTo>
                      <a:pt x="1081" y="5527"/>
                    </a:lnTo>
                    <a:lnTo>
                      <a:pt x="1295" y="5527"/>
                    </a:lnTo>
                    <a:lnTo>
                      <a:pt x="1407" y="5508"/>
                    </a:lnTo>
                    <a:lnTo>
                      <a:pt x="1519" y="5489"/>
                    </a:lnTo>
                    <a:lnTo>
                      <a:pt x="1622" y="5461"/>
                    </a:lnTo>
                    <a:lnTo>
                      <a:pt x="1734" y="5415"/>
                    </a:lnTo>
                    <a:lnTo>
                      <a:pt x="1845" y="5368"/>
                    </a:lnTo>
                    <a:lnTo>
                      <a:pt x="1948" y="5303"/>
                    </a:lnTo>
                    <a:lnTo>
                      <a:pt x="2060" y="5219"/>
                    </a:lnTo>
                    <a:lnTo>
                      <a:pt x="2162" y="5135"/>
                    </a:lnTo>
                    <a:lnTo>
                      <a:pt x="2265" y="5023"/>
                    </a:lnTo>
                    <a:lnTo>
                      <a:pt x="2358" y="4912"/>
                    </a:lnTo>
                    <a:lnTo>
                      <a:pt x="2460" y="4772"/>
                    </a:lnTo>
                    <a:lnTo>
                      <a:pt x="2554" y="4613"/>
                    </a:lnTo>
                    <a:lnTo>
                      <a:pt x="2637" y="4446"/>
                    </a:lnTo>
                    <a:lnTo>
                      <a:pt x="2665" y="4539"/>
                    </a:lnTo>
                    <a:lnTo>
                      <a:pt x="2731" y="4781"/>
                    </a:lnTo>
                    <a:lnTo>
                      <a:pt x="2824" y="5163"/>
                    </a:lnTo>
                    <a:lnTo>
                      <a:pt x="2870" y="5387"/>
                    </a:lnTo>
                    <a:lnTo>
                      <a:pt x="2917" y="5638"/>
                    </a:lnTo>
                    <a:lnTo>
                      <a:pt x="2954" y="5899"/>
                    </a:lnTo>
                    <a:lnTo>
                      <a:pt x="2982" y="6179"/>
                    </a:lnTo>
                    <a:lnTo>
                      <a:pt x="3001" y="6477"/>
                    </a:lnTo>
                    <a:lnTo>
                      <a:pt x="3001" y="6775"/>
                    </a:lnTo>
                    <a:lnTo>
                      <a:pt x="2992" y="7074"/>
                    </a:lnTo>
                    <a:lnTo>
                      <a:pt x="2954" y="7372"/>
                    </a:lnTo>
                    <a:lnTo>
                      <a:pt x="2936" y="7521"/>
                    </a:lnTo>
                    <a:lnTo>
                      <a:pt x="2908" y="7670"/>
                    </a:lnTo>
                    <a:lnTo>
                      <a:pt x="2870" y="7810"/>
                    </a:lnTo>
                    <a:lnTo>
                      <a:pt x="2824" y="7959"/>
                    </a:lnTo>
                    <a:lnTo>
                      <a:pt x="2805" y="8043"/>
                    </a:lnTo>
                    <a:lnTo>
                      <a:pt x="2787" y="8117"/>
                    </a:lnTo>
                    <a:lnTo>
                      <a:pt x="2777" y="8192"/>
                    </a:lnTo>
                    <a:lnTo>
                      <a:pt x="2768" y="8266"/>
                    </a:lnTo>
                    <a:lnTo>
                      <a:pt x="2777" y="8332"/>
                    </a:lnTo>
                    <a:lnTo>
                      <a:pt x="2787" y="8388"/>
                    </a:lnTo>
                    <a:lnTo>
                      <a:pt x="2796" y="8453"/>
                    </a:lnTo>
                    <a:lnTo>
                      <a:pt x="2824" y="8499"/>
                    </a:lnTo>
                    <a:lnTo>
                      <a:pt x="2852" y="8555"/>
                    </a:lnTo>
                    <a:lnTo>
                      <a:pt x="2880" y="8602"/>
                    </a:lnTo>
                    <a:lnTo>
                      <a:pt x="2917" y="8639"/>
                    </a:lnTo>
                    <a:lnTo>
                      <a:pt x="2964" y="8677"/>
                    </a:lnTo>
                    <a:lnTo>
                      <a:pt x="3010" y="8714"/>
                    </a:lnTo>
                    <a:lnTo>
                      <a:pt x="3066" y="8742"/>
                    </a:lnTo>
                    <a:lnTo>
                      <a:pt x="3187" y="8788"/>
                    </a:lnTo>
                    <a:lnTo>
                      <a:pt x="3327" y="8826"/>
                    </a:lnTo>
                    <a:lnTo>
                      <a:pt x="3476" y="8854"/>
                    </a:lnTo>
                    <a:lnTo>
                      <a:pt x="3644" y="8863"/>
                    </a:lnTo>
                    <a:lnTo>
                      <a:pt x="3821" y="8854"/>
                    </a:lnTo>
                    <a:lnTo>
                      <a:pt x="4017" y="8835"/>
                    </a:lnTo>
                    <a:lnTo>
                      <a:pt x="4212" y="8807"/>
                    </a:lnTo>
                    <a:lnTo>
                      <a:pt x="4417" y="8770"/>
                    </a:lnTo>
                    <a:lnTo>
                      <a:pt x="4632" y="8723"/>
                    </a:lnTo>
                    <a:lnTo>
                      <a:pt x="4855" y="8667"/>
                    </a:lnTo>
                    <a:lnTo>
                      <a:pt x="5079" y="8593"/>
                    </a:lnTo>
                    <a:lnTo>
                      <a:pt x="5303" y="8518"/>
                    </a:lnTo>
                    <a:lnTo>
                      <a:pt x="5526" y="8434"/>
                    </a:lnTo>
                    <a:lnTo>
                      <a:pt x="5750" y="8332"/>
                    </a:lnTo>
                    <a:lnTo>
                      <a:pt x="5974" y="8239"/>
                    </a:lnTo>
                    <a:lnTo>
                      <a:pt x="6197" y="8127"/>
                    </a:lnTo>
                    <a:lnTo>
                      <a:pt x="6403" y="8006"/>
                    </a:lnTo>
                    <a:lnTo>
                      <a:pt x="6608" y="7884"/>
                    </a:lnTo>
                    <a:lnTo>
                      <a:pt x="6813" y="7763"/>
                    </a:lnTo>
                    <a:lnTo>
                      <a:pt x="6999" y="7633"/>
                    </a:lnTo>
                    <a:lnTo>
                      <a:pt x="7176" y="7493"/>
                    </a:lnTo>
                    <a:lnTo>
                      <a:pt x="7334" y="7353"/>
                    </a:lnTo>
                    <a:lnTo>
                      <a:pt x="7484" y="7204"/>
                    </a:lnTo>
                    <a:lnTo>
                      <a:pt x="7614" y="7064"/>
                    </a:lnTo>
                    <a:lnTo>
                      <a:pt x="7726" y="6915"/>
                    </a:lnTo>
                    <a:lnTo>
                      <a:pt x="7782" y="6831"/>
                    </a:lnTo>
                    <a:lnTo>
                      <a:pt x="7828" y="6747"/>
                    </a:lnTo>
                    <a:lnTo>
                      <a:pt x="7856" y="6654"/>
                    </a:lnTo>
                    <a:lnTo>
                      <a:pt x="7884" y="6570"/>
                    </a:lnTo>
                    <a:lnTo>
                      <a:pt x="7903" y="6477"/>
                    </a:lnTo>
                    <a:lnTo>
                      <a:pt x="7912" y="6393"/>
                    </a:lnTo>
                    <a:lnTo>
                      <a:pt x="7922" y="6300"/>
                    </a:lnTo>
                    <a:lnTo>
                      <a:pt x="7922" y="6207"/>
                    </a:lnTo>
                    <a:lnTo>
                      <a:pt x="7894" y="6011"/>
                    </a:lnTo>
                    <a:lnTo>
                      <a:pt x="7856" y="5816"/>
                    </a:lnTo>
                    <a:lnTo>
                      <a:pt x="7800" y="5601"/>
                    </a:lnTo>
                    <a:lnTo>
                      <a:pt x="7735" y="5396"/>
                    </a:lnTo>
                    <a:lnTo>
                      <a:pt x="7595" y="4958"/>
                    </a:lnTo>
                    <a:lnTo>
                      <a:pt x="7521" y="4725"/>
                    </a:lnTo>
                    <a:lnTo>
                      <a:pt x="7456" y="4501"/>
                    </a:lnTo>
                    <a:lnTo>
                      <a:pt x="7390" y="4259"/>
                    </a:lnTo>
                    <a:lnTo>
                      <a:pt x="7353" y="4017"/>
                    </a:lnTo>
                    <a:lnTo>
                      <a:pt x="7325" y="3775"/>
                    </a:lnTo>
                    <a:lnTo>
                      <a:pt x="7325" y="3644"/>
                    </a:lnTo>
                    <a:lnTo>
                      <a:pt x="7325" y="3523"/>
                    </a:lnTo>
                    <a:lnTo>
                      <a:pt x="7325" y="3346"/>
                    </a:lnTo>
                    <a:lnTo>
                      <a:pt x="7316" y="3160"/>
                    </a:lnTo>
                    <a:lnTo>
                      <a:pt x="7306" y="2982"/>
                    </a:lnTo>
                    <a:lnTo>
                      <a:pt x="7288" y="2796"/>
                    </a:lnTo>
                    <a:lnTo>
                      <a:pt x="7260" y="2619"/>
                    </a:lnTo>
                    <a:lnTo>
                      <a:pt x="7232" y="2433"/>
                    </a:lnTo>
                    <a:lnTo>
                      <a:pt x="7185" y="2246"/>
                    </a:lnTo>
                    <a:lnTo>
                      <a:pt x="7139" y="2069"/>
                    </a:lnTo>
                    <a:lnTo>
                      <a:pt x="7083" y="1892"/>
                    </a:lnTo>
                    <a:lnTo>
                      <a:pt x="7018" y="1715"/>
                    </a:lnTo>
                    <a:lnTo>
                      <a:pt x="6952" y="1547"/>
                    </a:lnTo>
                    <a:lnTo>
                      <a:pt x="6868" y="1380"/>
                    </a:lnTo>
                    <a:lnTo>
                      <a:pt x="6785" y="1221"/>
                    </a:lnTo>
                    <a:lnTo>
                      <a:pt x="6691" y="1063"/>
                    </a:lnTo>
                    <a:lnTo>
                      <a:pt x="6598" y="914"/>
                    </a:lnTo>
                    <a:lnTo>
                      <a:pt x="6486" y="783"/>
                    </a:lnTo>
                    <a:lnTo>
                      <a:pt x="6375" y="653"/>
                    </a:lnTo>
                    <a:lnTo>
                      <a:pt x="6244" y="531"/>
                    </a:lnTo>
                    <a:lnTo>
                      <a:pt x="6123" y="420"/>
                    </a:lnTo>
                    <a:lnTo>
                      <a:pt x="5983" y="317"/>
                    </a:lnTo>
                    <a:lnTo>
                      <a:pt x="5834" y="233"/>
                    </a:lnTo>
                    <a:lnTo>
                      <a:pt x="5685" y="159"/>
                    </a:lnTo>
                    <a:lnTo>
                      <a:pt x="5526" y="93"/>
                    </a:lnTo>
                    <a:lnTo>
                      <a:pt x="5349" y="47"/>
                    </a:lnTo>
                    <a:lnTo>
                      <a:pt x="5182" y="19"/>
                    </a:lnTo>
                    <a:lnTo>
                      <a:pt x="4995"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7"/>
              <p:cNvSpPr/>
              <p:nvPr/>
            </p:nvSpPr>
            <p:spPr>
              <a:xfrm>
                <a:off x="4740441" y="4435736"/>
                <a:ext cx="20460" cy="86332"/>
              </a:xfrm>
              <a:custGeom>
                <a:rect b="b" l="l" r="r" t="t"/>
                <a:pathLst>
                  <a:path extrusionOk="0" h="4093" w="970">
                    <a:moveTo>
                      <a:pt x="159" y="1"/>
                    </a:moveTo>
                    <a:lnTo>
                      <a:pt x="0" y="47"/>
                    </a:lnTo>
                    <a:lnTo>
                      <a:pt x="149" y="402"/>
                    </a:lnTo>
                    <a:lnTo>
                      <a:pt x="280" y="737"/>
                    </a:lnTo>
                    <a:lnTo>
                      <a:pt x="392" y="1063"/>
                    </a:lnTo>
                    <a:lnTo>
                      <a:pt x="485" y="1371"/>
                    </a:lnTo>
                    <a:lnTo>
                      <a:pt x="569" y="1669"/>
                    </a:lnTo>
                    <a:lnTo>
                      <a:pt x="625" y="1958"/>
                    </a:lnTo>
                    <a:lnTo>
                      <a:pt x="680" y="2238"/>
                    </a:lnTo>
                    <a:lnTo>
                      <a:pt x="708" y="2498"/>
                    </a:lnTo>
                    <a:lnTo>
                      <a:pt x="736" y="2741"/>
                    </a:lnTo>
                    <a:lnTo>
                      <a:pt x="746" y="2983"/>
                    </a:lnTo>
                    <a:lnTo>
                      <a:pt x="746" y="3197"/>
                    </a:lnTo>
                    <a:lnTo>
                      <a:pt x="746" y="3412"/>
                    </a:lnTo>
                    <a:lnTo>
                      <a:pt x="727" y="3598"/>
                    </a:lnTo>
                    <a:lnTo>
                      <a:pt x="708" y="3775"/>
                    </a:lnTo>
                    <a:lnTo>
                      <a:pt x="690" y="3943"/>
                    </a:lnTo>
                    <a:lnTo>
                      <a:pt x="662" y="4092"/>
                    </a:lnTo>
                    <a:lnTo>
                      <a:pt x="951" y="3962"/>
                    </a:lnTo>
                    <a:lnTo>
                      <a:pt x="960" y="3785"/>
                    </a:lnTo>
                    <a:lnTo>
                      <a:pt x="969" y="3598"/>
                    </a:lnTo>
                    <a:lnTo>
                      <a:pt x="969" y="3421"/>
                    </a:lnTo>
                    <a:lnTo>
                      <a:pt x="969" y="3244"/>
                    </a:lnTo>
                    <a:lnTo>
                      <a:pt x="941" y="2890"/>
                    </a:lnTo>
                    <a:lnTo>
                      <a:pt x="904" y="2536"/>
                    </a:lnTo>
                    <a:lnTo>
                      <a:pt x="848" y="2200"/>
                    </a:lnTo>
                    <a:lnTo>
                      <a:pt x="783" y="1874"/>
                    </a:lnTo>
                    <a:lnTo>
                      <a:pt x="708" y="1557"/>
                    </a:lnTo>
                    <a:lnTo>
                      <a:pt x="625" y="1268"/>
                    </a:lnTo>
                    <a:lnTo>
                      <a:pt x="541" y="998"/>
                    </a:lnTo>
                    <a:lnTo>
                      <a:pt x="457" y="746"/>
                    </a:lnTo>
                    <a:lnTo>
                      <a:pt x="308" y="346"/>
                    </a:lnTo>
                    <a:lnTo>
                      <a:pt x="205" y="85"/>
                    </a:lnTo>
                    <a:lnTo>
                      <a:pt x="159"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7"/>
              <p:cNvSpPr/>
              <p:nvPr/>
            </p:nvSpPr>
            <p:spPr>
              <a:xfrm>
                <a:off x="4762841" y="4430231"/>
                <a:ext cx="24784" cy="75701"/>
              </a:xfrm>
              <a:custGeom>
                <a:rect b="b" l="l" r="r" t="t"/>
                <a:pathLst>
                  <a:path extrusionOk="0" h="3589" w="1175">
                    <a:moveTo>
                      <a:pt x="178" y="1"/>
                    </a:moveTo>
                    <a:lnTo>
                      <a:pt x="1" y="57"/>
                    </a:lnTo>
                    <a:lnTo>
                      <a:pt x="131" y="346"/>
                    </a:lnTo>
                    <a:lnTo>
                      <a:pt x="252" y="625"/>
                    </a:lnTo>
                    <a:lnTo>
                      <a:pt x="355" y="905"/>
                    </a:lnTo>
                    <a:lnTo>
                      <a:pt x="448" y="1175"/>
                    </a:lnTo>
                    <a:lnTo>
                      <a:pt x="532" y="1436"/>
                    </a:lnTo>
                    <a:lnTo>
                      <a:pt x="606" y="1688"/>
                    </a:lnTo>
                    <a:lnTo>
                      <a:pt x="672" y="1930"/>
                    </a:lnTo>
                    <a:lnTo>
                      <a:pt x="727" y="2163"/>
                    </a:lnTo>
                    <a:lnTo>
                      <a:pt x="811" y="2592"/>
                    </a:lnTo>
                    <a:lnTo>
                      <a:pt x="867" y="2983"/>
                    </a:lnTo>
                    <a:lnTo>
                      <a:pt x="905" y="3309"/>
                    </a:lnTo>
                    <a:lnTo>
                      <a:pt x="923" y="3589"/>
                    </a:lnTo>
                    <a:lnTo>
                      <a:pt x="1054" y="3486"/>
                    </a:lnTo>
                    <a:lnTo>
                      <a:pt x="1175" y="3384"/>
                    </a:lnTo>
                    <a:lnTo>
                      <a:pt x="1147" y="3095"/>
                    </a:lnTo>
                    <a:lnTo>
                      <a:pt x="1100" y="2797"/>
                    </a:lnTo>
                    <a:lnTo>
                      <a:pt x="1044" y="2499"/>
                    </a:lnTo>
                    <a:lnTo>
                      <a:pt x="979" y="2210"/>
                    </a:lnTo>
                    <a:lnTo>
                      <a:pt x="895" y="1921"/>
                    </a:lnTo>
                    <a:lnTo>
                      <a:pt x="811" y="1641"/>
                    </a:lnTo>
                    <a:lnTo>
                      <a:pt x="727" y="1371"/>
                    </a:lnTo>
                    <a:lnTo>
                      <a:pt x="634" y="1119"/>
                    </a:lnTo>
                    <a:lnTo>
                      <a:pt x="467" y="663"/>
                    </a:lnTo>
                    <a:lnTo>
                      <a:pt x="317" y="318"/>
                    </a:lnTo>
                    <a:lnTo>
                      <a:pt x="178"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7"/>
              <p:cNvSpPr/>
              <p:nvPr/>
            </p:nvSpPr>
            <p:spPr>
              <a:xfrm>
                <a:off x="4713907" y="4442633"/>
                <a:ext cx="15334" cy="90044"/>
              </a:xfrm>
              <a:custGeom>
                <a:rect b="b" l="l" r="r" t="t"/>
                <a:pathLst>
                  <a:path extrusionOk="0" h="4269" w="727">
                    <a:moveTo>
                      <a:pt x="112" y="0"/>
                    </a:moveTo>
                    <a:lnTo>
                      <a:pt x="0" y="47"/>
                    </a:lnTo>
                    <a:lnTo>
                      <a:pt x="112" y="401"/>
                    </a:lnTo>
                    <a:lnTo>
                      <a:pt x="205" y="736"/>
                    </a:lnTo>
                    <a:lnTo>
                      <a:pt x="280" y="1072"/>
                    </a:lnTo>
                    <a:lnTo>
                      <a:pt x="336" y="1389"/>
                    </a:lnTo>
                    <a:lnTo>
                      <a:pt x="373" y="1705"/>
                    </a:lnTo>
                    <a:lnTo>
                      <a:pt x="391" y="2004"/>
                    </a:lnTo>
                    <a:lnTo>
                      <a:pt x="401" y="2283"/>
                    </a:lnTo>
                    <a:lnTo>
                      <a:pt x="401" y="2563"/>
                    </a:lnTo>
                    <a:lnTo>
                      <a:pt x="382" y="2824"/>
                    </a:lnTo>
                    <a:lnTo>
                      <a:pt x="363" y="3075"/>
                    </a:lnTo>
                    <a:lnTo>
                      <a:pt x="326" y="3308"/>
                    </a:lnTo>
                    <a:lnTo>
                      <a:pt x="289" y="3532"/>
                    </a:lnTo>
                    <a:lnTo>
                      <a:pt x="242" y="3737"/>
                    </a:lnTo>
                    <a:lnTo>
                      <a:pt x="196" y="3933"/>
                    </a:lnTo>
                    <a:lnTo>
                      <a:pt x="149" y="4110"/>
                    </a:lnTo>
                    <a:lnTo>
                      <a:pt x="93" y="4268"/>
                    </a:lnTo>
                    <a:lnTo>
                      <a:pt x="93" y="4268"/>
                    </a:lnTo>
                    <a:lnTo>
                      <a:pt x="298" y="4250"/>
                    </a:lnTo>
                    <a:lnTo>
                      <a:pt x="503" y="4212"/>
                    </a:lnTo>
                    <a:lnTo>
                      <a:pt x="559" y="4017"/>
                    </a:lnTo>
                    <a:lnTo>
                      <a:pt x="615" y="3812"/>
                    </a:lnTo>
                    <a:lnTo>
                      <a:pt x="652" y="3616"/>
                    </a:lnTo>
                    <a:lnTo>
                      <a:pt x="680" y="3420"/>
                    </a:lnTo>
                    <a:lnTo>
                      <a:pt x="699" y="3225"/>
                    </a:lnTo>
                    <a:lnTo>
                      <a:pt x="718" y="3029"/>
                    </a:lnTo>
                    <a:lnTo>
                      <a:pt x="727" y="2842"/>
                    </a:lnTo>
                    <a:lnTo>
                      <a:pt x="727" y="2656"/>
                    </a:lnTo>
                    <a:lnTo>
                      <a:pt x="718" y="2470"/>
                    </a:lnTo>
                    <a:lnTo>
                      <a:pt x="708" y="2293"/>
                    </a:lnTo>
                    <a:lnTo>
                      <a:pt x="671" y="1938"/>
                    </a:lnTo>
                    <a:lnTo>
                      <a:pt x="624" y="1612"/>
                    </a:lnTo>
                    <a:lnTo>
                      <a:pt x="559" y="1305"/>
                    </a:lnTo>
                    <a:lnTo>
                      <a:pt x="485" y="1025"/>
                    </a:lnTo>
                    <a:lnTo>
                      <a:pt x="410" y="774"/>
                    </a:lnTo>
                    <a:lnTo>
                      <a:pt x="336" y="550"/>
                    </a:lnTo>
                    <a:lnTo>
                      <a:pt x="261" y="363"/>
                    </a:lnTo>
                    <a:lnTo>
                      <a:pt x="158" y="93"/>
                    </a:lnTo>
                    <a:lnTo>
                      <a:pt x="11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7"/>
              <p:cNvSpPr/>
              <p:nvPr/>
            </p:nvSpPr>
            <p:spPr>
              <a:xfrm>
                <a:off x="4711924" y="4231898"/>
                <a:ext cx="16937" cy="16937"/>
              </a:xfrm>
              <a:custGeom>
                <a:rect b="b" l="l" r="r" t="t"/>
                <a:pathLst>
                  <a:path extrusionOk="0" h="803" w="803">
                    <a:moveTo>
                      <a:pt x="402" y="1"/>
                    </a:moveTo>
                    <a:lnTo>
                      <a:pt x="318" y="10"/>
                    </a:lnTo>
                    <a:lnTo>
                      <a:pt x="243" y="29"/>
                    </a:lnTo>
                    <a:lnTo>
                      <a:pt x="178" y="66"/>
                    </a:lnTo>
                    <a:lnTo>
                      <a:pt x="122" y="113"/>
                    </a:lnTo>
                    <a:lnTo>
                      <a:pt x="66" y="178"/>
                    </a:lnTo>
                    <a:lnTo>
                      <a:pt x="29" y="243"/>
                    </a:lnTo>
                    <a:lnTo>
                      <a:pt x="10" y="318"/>
                    </a:lnTo>
                    <a:lnTo>
                      <a:pt x="1" y="402"/>
                    </a:lnTo>
                    <a:lnTo>
                      <a:pt x="10" y="476"/>
                    </a:lnTo>
                    <a:lnTo>
                      <a:pt x="29" y="560"/>
                    </a:lnTo>
                    <a:lnTo>
                      <a:pt x="66" y="625"/>
                    </a:lnTo>
                    <a:lnTo>
                      <a:pt x="122" y="681"/>
                    </a:lnTo>
                    <a:lnTo>
                      <a:pt x="178" y="728"/>
                    </a:lnTo>
                    <a:lnTo>
                      <a:pt x="243" y="765"/>
                    </a:lnTo>
                    <a:lnTo>
                      <a:pt x="318" y="793"/>
                    </a:lnTo>
                    <a:lnTo>
                      <a:pt x="402" y="802"/>
                    </a:lnTo>
                    <a:lnTo>
                      <a:pt x="485" y="793"/>
                    </a:lnTo>
                    <a:lnTo>
                      <a:pt x="560" y="765"/>
                    </a:lnTo>
                    <a:lnTo>
                      <a:pt x="625" y="728"/>
                    </a:lnTo>
                    <a:lnTo>
                      <a:pt x="681" y="681"/>
                    </a:lnTo>
                    <a:lnTo>
                      <a:pt x="737" y="625"/>
                    </a:lnTo>
                    <a:lnTo>
                      <a:pt x="774" y="560"/>
                    </a:lnTo>
                    <a:lnTo>
                      <a:pt x="793" y="476"/>
                    </a:lnTo>
                    <a:lnTo>
                      <a:pt x="802" y="402"/>
                    </a:lnTo>
                    <a:lnTo>
                      <a:pt x="793" y="318"/>
                    </a:lnTo>
                    <a:lnTo>
                      <a:pt x="774" y="243"/>
                    </a:lnTo>
                    <a:lnTo>
                      <a:pt x="737" y="178"/>
                    </a:lnTo>
                    <a:lnTo>
                      <a:pt x="681" y="113"/>
                    </a:lnTo>
                    <a:lnTo>
                      <a:pt x="625" y="66"/>
                    </a:lnTo>
                    <a:lnTo>
                      <a:pt x="560" y="29"/>
                    </a:lnTo>
                    <a:lnTo>
                      <a:pt x="485" y="10"/>
                    </a:lnTo>
                    <a:lnTo>
                      <a:pt x="40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7"/>
              <p:cNvSpPr/>
              <p:nvPr/>
            </p:nvSpPr>
            <p:spPr>
              <a:xfrm>
                <a:off x="4711924" y="4198488"/>
                <a:ext cx="16937" cy="16726"/>
              </a:xfrm>
              <a:custGeom>
                <a:rect b="b" l="l" r="r" t="t"/>
                <a:pathLst>
                  <a:path extrusionOk="0" h="793" w="803">
                    <a:moveTo>
                      <a:pt x="318" y="0"/>
                    </a:moveTo>
                    <a:lnTo>
                      <a:pt x="243" y="28"/>
                    </a:lnTo>
                    <a:lnTo>
                      <a:pt x="178" y="66"/>
                    </a:lnTo>
                    <a:lnTo>
                      <a:pt x="122" y="112"/>
                    </a:lnTo>
                    <a:lnTo>
                      <a:pt x="66" y="178"/>
                    </a:lnTo>
                    <a:lnTo>
                      <a:pt x="29" y="243"/>
                    </a:lnTo>
                    <a:lnTo>
                      <a:pt x="10" y="317"/>
                    </a:lnTo>
                    <a:lnTo>
                      <a:pt x="1" y="401"/>
                    </a:lnTo>
                    <a:lnTo>
                      <a:pt x="10" y="476"/>
                    </a:lnTo>
                    <a:lnTo>
                      <a:pt x="29" y="550"/>
                    </a:lnTo>
                    <a:lnTo>
                      <a:pt x="66" y="616"/>
                    </a:lnTo>
                    <a:lnTo>
                      <a:pt x="122" y="681"/>
                    </a:lnTo>
                    <a:lnTo>
                      <a:pt x="178" y="727"/>
                    </a:lnTo>
                    <a:lnTo>
                      <a:pt x="243" y="765"/>
                    </a:lnTo>
                    <a:lnTo>
                      <a:pt x="318" y="793"/>
                    </a:lnTo>
                    <a:lnTo>
                      <a:pt x="485" y="793"/>
                    </a:lnTo>
                    <a:lnTo>
                      <a:pt x="560" y="765"/>
                    </a:lnTo>
                    <a:lnTo>
                      <a:pt x="625" y="727"/>
                    </a:lnTo>
                    <a:lnTo>
                      <a:pt x="681" y="681"/>
                    </a:lnTo>
                    <a:lnTo>
                      <a:pt x="737" y="616"/>
                    </a:lnTo>
                    <a:lnTo>
                      <a:pt x="774" y="550"/>
                    </a:lnTo>
                    <a:lnTo>
                      <a:pt x="793" y="476"/>
                    </a:lnTo>
                    <a:lnTo>
                      <a:pt x="802" y="401"/>
                    </a:lnTo>
                    <a:lnTo>
                      <a:pt x="793" y="317"/>
                    </a:lnTo>
                    <a:lnTo>
                      <a:pt x="774" y="243"/>
                    </a:lnTo>
                    <a:lnTo>
                      <a:pt x="737" y="178"/>
                    </a:lnTo>
                    <a:lnTo>
                      <a:pt x="681" y="112"/>
                    </a:lnTo>
                    <a:lnTo>
                      <a:pt x="625" y="66"/>
                    </a:lnTo>
                    <a:lnTo>
                      <a:pt x="560" y="28"/>
                    </a:lnTo>
                    <a:lnTo>
                      <a:pt x="48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7"/>
              <p:cNvSpPr/>
              <p:nvPr/>
            </p:nvSpPr>
            <p:spPr>
              <a:xfrm>
                <a:off x="4711924" y="4164866"/>
                <a:ext cx="16937" cy="16937"/>
              </a:xfrm>
              <a:custGeom>
                <a:rect b="b" l="l" r="r" t="t"/>
                <a:pathLst>
                  <a:path extrusionOk="0" h="803" w="803">
                    <a:moveTo>
                      <a:pt x="402" y="1"/>
                    </a:moveTo>
                    <a:lnTo>
                      <a:pt x="318" y="10"/>
                    </a:lnTo>
                    <a:lnTo>
                      <a:pt x="243" y="38"/>
                    </a:lnTo>
                    <a:lnTo>
                      <a:pt x="178" y="75"/>
                    </a:lnTo>
                    <a:lnTo>
                      <a:pt x="122" y="122"/>
                    </a:lnTo>
                    <a:lnTo>
                      <a:pt x="66" y="178"/>
                    </a:lnTo>
                    <a:lnTo>
                      <a:pt x="29" y="243"/>
                    </a:lnTo>
                    <a:lnTo>
                      <a:pt x="10" y="327"/>
                    </a:lnTo>
                    <a:lnTo>
                      <a:pt x="1" y="402"/>
                    </a:lnTo>
                    <a:lnTo>
                      <a:pt x="10" y="486"/>
                    </a:lnTo>
                    <a:lnTo>
                      <a:pt x="29" y="560"/>
                    </a:lnTo>
                    <a:lnTo>
                      <a:pt x="66" y="625"/>
                    </a:lnTo>
                    <a:lnTo>
                      <a:pt x="122" y="691"/>
                    </a:lnTo>
                    <a:lnTo>
                      <a:pt x="178" y="737"/>
                    </a:lnTo>
                    <a:lnTo>
                      <a:pt x="243" y="774"/>
                    </a:lnTo>
                    <a:lnTo>
                      <a:pt x="318" y="793"/>
                    </a:lnTo>
                    <a:lnTo>
                      <a:pt x="402" y="802"/>
                    </a:lnTo>
                    <a:lnTo>
                      <a:pt x="485" y="793"/>
                    </a:lnTo>
                    <a:lnTo>
                      <a:pt x="560" y="774"/>
                    </a:lnTo>
                    <a:lnTo>
                      <a:pt x="625" y="737"/>
                    </a:lnTo>
                    <a:lnTo>
                      <a:pt x="681" y="691"/>
                    </a:lnTo>
                    <a:lnTo>
                      <a:pt x="737" y="625"/>
                    </a:lnTo>
                    <a:lnTo>
                      <a:pt x="774" y="560"/>
                    </a:lnTo>
                    <a:lnTo>
                      <a:pt x="793" y="486"/>
                    </a:lnTo>
                    <a:lnTo>
                      <a:pt x="802" y="402"/>
                    </a:lnTo>
                    <a:lnTo>
                      <a:pt x="793" y="327"/>
                    </a:lnTo>
                    <a:lnTo>
                      <a:pt x="774" y="243"/>
                    </a:lnTo>
                    <a:lnTo>
                      <a:pt x="737" y="178"/>
                    </a:lnTo>
                    <a:lnTo>
                      <a:pt x="681" y="122"/>
                    </a:lnTo>
                    <a:lnTo>
                      <a:pt x="625" y="75"/>
                    </a:lnTo>
                    <a:lnTo>
                      <a:pt x="560" y="38"/>
                    </a:lnTo>
                    <a:lnTo>
                      <a:pt x="485" y="10"/>
                    </a:lnTo>
                    <a:lnTo>
                      <a:pt x="40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7"/>
              <p:cNvSpPr/>
              <p:nvPr/>
            </p:nvSpPr>
            <p:spPr>
              <a:xfrm>
                <a:off x="4305029" y="5184478"/>
                <a:ext cx="107740" cy="189896"/>
              </a:xfrm>
              <a:custGeom>
                <a:rect b="b" l="l" r="r" t="t"/>
                <a:pathLst>
                  <a:path extrusionOk="0" h="9003" w="5108">
                    <a:moveTo>
                      <a:pt x="1" y="0"/>
                    </a:moveTo>
                    <a:lnTo>
                      <a:pt x="1" y="9002"/>
                    </a:lnTo>
                    <a:lnTo>
                      <a:pt x="5108" y="9002"/>
                    </a:lnTo>
                    <a:lnTo>
                      <a:pt x="5108"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7"/>
              <p:cNvSpPr/>
              <p:nvPr/>
            </p:nvSpPr>
            <p:spPr>
              <a:xfrm>
                <a:off x="4181975" y="5336407"/>
                <a:ext cx="249482" cy="108732"/>
              </a:xfrm>
              <a:custGeom>
                <a:rect b="b" l="l" r="r" t="t"/>
                <a:pathLst>
                  <a:path extrusionOk="0" h="5155" w="11828">
                    <a:moveTo>
                      <a:pt x="3505" y="1"/>
                    </a:moveTo>
                    <a:lnTo>
                      <a:pt x="3319" y="19"/>
                    </a:lnTo>
                    <a:lnTo>
                      <a:pt x="3132" y="47"/>
                    </a:lnTo>
                    <a:lnTo>
                      <a:pt x="2955" y="75"/>
                    </a:lnTo>
                    <a:lnTo>
                      <a:pt x="2778" y="113"/>
                    </a:lnTo>
                    <a:lnTo>
                      <a:pt x="2601" y="169"/>
                    </a:lnTo>
                    <a:lnTo>
                      <a:pt x="2424" y="224"/>
                    </a:lnTo>
                    <a:lnTo>
                      <a:pt x="2256" y="290"/>
                    </a:lnTo>
                    <a:lnTo>
                      <a:pt x="2098" y="364"/>
                    </a:lnTo>
                    <a:lnTo>
                      <a:pt x="1939" y="448"/>
                    </a:lnTo>
                    <a:lnTo>
                      <a:pt x="1781" y="532"/>
                    </a:lnTo>
                    <a:lnTo>
                      <a:pt x="1632" y="635"/>
                    </a:lnTo>
                    <a:lnTo>
                      <a:pt x="1492" y="737"/>
                    </a:lnTo>
                    <a:lnTo>
                      <a:pt x="1352" y="840"/>
                    </a:lnTo>
                    <a:lnTo>
                      <a:pt x="1212" y="961"/>
                    </a:lnTo>
                    <a:lnTo>
                      <a:pt x="1082" y="1082"/>
                    </a:lnTo>
                    <a:lnTo>
                      <a:pt x="961" y="1212"/>
                    </a:lnTo>
                    <a:lnTo>
                      <a:pt x="849" y="1343"/>
                    </a:lnTo>
                    <a:lnTo>
                      <a:pt x="737" y="1483"/>
                    </a:lnTo>
                    <a:lnTo>
                      <a:pt x="635" y="1632"/>
                    </a:lnTo>
                    <a:lnTo>
                      <a:pt x="541" y="1781"/>
                    </a:lnTo>
                    <a:lnTo>
                      <a:pt x="448" y="1930"/>
                    </a:lnTo>
                    <a:lnTo>
                      <a:pt x="374" y="2088"/>
                    </a:lnTo>
                    <a:lnTo>
                      <a:pt x="299" y="2256"/>
                    </a:lnTo>
                    <a:lnTo>
                      <a:pt x="234" y="2424"/>
                    </a:lnTo>
                    <a:lnTo>
                      <a:pt x="169" y="2592"/>
                    </a:lnTo>
                    <a:lnTo>
                      <a:pt x="122" y="2769"/>
                    </a:lnTo>
                    <a:lnTo>
                      <a:pt x="85" y="2946"/>
                    </a:lnTo>
                    <a:lnTo>
                      <a:pt x="47" y="3132"/>
                    </a:lnTo>
                    <a:lnTo>
                      <a:pt x="29" y="3319"/>
                    </a:lnTo>
                    <a:lnTo>
                      <a:pt x="10" y="3505"/>
                    </a:lnTo>
                    <a:lnTo>
                      <a:pt x="1" y="3691"/>
                    </a:lnTo>
                    <a:lnTo>
                      <a:pt x="1" y="5154"/>
                    </a:lnTo>
                    <a:lnTo>
                      <a:pt x="11827" y="5154"/>
                    </a:lnTo>
                    <a:lnTo>
                      <a:pt x="11827" y="1492"/>
                    </a:lnTo>
                    <a:lnTo>
                      <a:pt x="11827" y="1343"/>
                    </a:lnTo>
                    <a:lnTo>
                      <a:pt x="11799" y="1194"/>
                    </a:lnTo>
                    <a:lnTo>
                      <a:pt x="11762" y="1054"/>
                    </a:lnTo>
                    <a:lnTo>
                      <a:pt x="11715" y="914"/>
                    </a:lnTo>
                    <a:lnTo>
                      <a:pt x="11650" y="784"/>
                    </a:lnTo>
                    <a:lnTo>
                      <a:pt x="11576" y="663"/>
                    </a:lnTo>
                    <a:lnTo>
                      <a:pt x="11492" y="541"/>
                    </a:lnTo>
                    <a:lnTo>
                      <a:pt x="11389" y="439"/>
                    </a:lnTo>
                    <a:lnTo>
                      <a:pt x="11287" y="346"/>
                    </a:lnTo>
                    <a:lnTo>
                      <a:pt x="11175" y="252"/>
                    </a:lnTo>
                    <a:lnTo>
                      <a:pt x="11044" y="178"/>
                    </a:lnTo>
                    <a:lnTo>
                      <a:pt x="10914" y="122"/>
                    </a:lnTo>
                    <a:lnTo>
                      <a:pt x="10783" y="66"/>
                    </a:lnTo>
                    <a:lnTo>
                      <a:pt x="10634" y="29"/>
                    </a:lnTo>
                    <a:lnTo>
                      <a:pt x="10485" y="10"/>
                    </a:lnTo>
                    <a:lnTo>
                      <a:pt x="1033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7"/>
              <p:cNvSpPr/>
              <p:nvPr/>
            </p:nvSpPr>
            <p:spPr>
              <a:xfrm>
                <a:off x="4298743" y="5244423"/>
                <a:ext cx="127799" cy="136426"/>
              </a:xfrm>
              <a:custGeom>
                <a:rect b="b" l="l" r="r" t="t"/>
                <a:pathLst>
                  <a:path extrusionOk="0" h="6468" w="6059">
                    <a:moveTo>
                      <a:pt x="1" y="0"/>
                    </a:moveTo>
                    <a:lnTo>
                      <a:pt x="1" y="6468"/>
                    </a:lnTo>
                    <a:lnTo>
                      <a:pt x="6058" y="6468"/>
                    </a:lnTo>
                    <a:lnTo>
                      <a:pt x="605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7"/>
              <p:cNvSpPr/>
              <p:nvPr/>
            </p:nvSpPr>
            <p:spPr>
              <a:xfrm>
                <a:off x="4170395" y="5435478"/>
                <a:ext cx="270089" cy="23033"/>
              </a:xfrm>
              <a:custGeom>
                <a:rect b="b" l="l" r="r" t="t"/>
                <a:pathLst>
                  <a:path extrusionOk="0" h="1092" w="12805">
                    <a:moveTo>
                      <a:pt x="429" y="1"/>
                    </a:moveTo>
                    <a:lnTo>
                      <a:pt x="336" y="10"/>
                    </a:lnTo>
                    <a:lnTo>
                      <a:pt x="261" y="29"/>
                    </a:lnTo>
                    <a:lnTo>
                      <a:pt x="186" y="75"/>
                    </a:lnTo>
                    <a:lnTo>
                      <a:pt x="121" y="122"/>
                    </a:lnTo>
                    <a:lnTo>
                      <a:pt x="75" y="187"/>
                    </a:lnTo>
                    <a:lnTo>
                      <a:pt x="37" y="262"/>
                    </a:lnTo>
                    <a:lnTo>
                      <a:pt x="9" y="336"/>
                    </a:lnTo>
                    <a:lnTo>
                      <a:pt x="0" y="420"/>
                    </a:lnTo>
                    <a:lnTo>
                      <a:pt x="0" y="662"/>
                    </a:lnTo>
                    <a:lnTo>
                      <a:pt x="9" y="746"/>
                    </a:lnTo>
                    <a:lnTo>
                      <a:pt x="37" y="830"/>
                    </a:lnTo>
                    <a:lnTo>
                      <a:pt x="75" y="895"/>
                    </a:lnTo>
                    <a:lnTo>
                      <a:pt x="121" y="961"/>
                    </a:lnTo>
                    <a:lnTo>
                      <a:pt x="186" y="1017"/>
                    </a:lnTo>
                    <a:lnTo>
                      <a:pt x="261" y="1054"/>
                    </a:lnTo>
                    <a:lnTo>
                      <a:pt x="336" y="1082"/>
                    </a:lnTo>
                    <a:lnTo>
                      <a:pt x="429" y="1091"/>
                    </a:lnTo>
                    <a:lnTo>
                      <a:pt x="12385" y="1091"/>
                    </a:lnTo>
                    <a:lnTo>
                      <a:pt x="12469" y="1082"/>
                    </a:lnTo>
                    <a:lnTo>
                      <a:pt x="12544" y="1054"/>
                    </a:lnTo>
                    <a:lnTo>
                      <a:pt x="12618" y="1017"/>
                    </a:lnTo>
                    <a:lnTo>
                      <a:pt x="12684" y="961"/>
                    </a:lnTo>
                    <a:lnTo>
                      <a:pt x="12730" y="895"/>
                    </a:lnTo>
                    <a:lnTo>
                      <a:pt x="12777" y="830"/>
                    </a:lnTo>
                    <a:lnTo>
                      <a:pt x="12796" y="746"/>
                    </a:lnTo>
                    <a:lnTo>
                      <a:pt x="12805" y="662"/>
                    </a:lnTo>
                    <a:lnTo>
                      <a:pt x="12805" y="420"/>
                    </a:lnTo>
                    <a:lnTo>
                      <a:pt x="12796" y="336"/>
                    </a:lnTo>
                    <a:lnTo>
                      <a:pt x="12777" y="262"/>
                    </a:lnTo>
                    <a:lnTo>
                      <a:pt x="12730" y="187"/>
                    </a:lnTo>
                    <a:lnTo>
                      <a:pt x="12684" y="122"/>
                    </a:lnTo>
                    <a:lnTo>
                      <a:pt x="12618" y="75"/>
                    </a:lnTo>
                    <a:lnTo>
                      <a:pt x="12544" y="29"/>
                    </a:lnTo>
                    <a:lnTo>
                      <a:pt x="12469" y="10"/>
                    </a:lnTo>
                    <a:lnTo>
                      <a:pt x="1238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7"/>
              <p:cNvSpPr/>
              <p:nvPr/>
            </p:nvSpPr>
            <p:spPr>
              <a:xfrm>
                <a:off x="4560965" y="5184478"/>
                <a:ext cx="107740" cy="189896"/>
              </a:xfrm>
              <a:custGeom>
                <a:rect b="b" l="l" r="r" t="t"/>
                <a:pathLst>
                  <a:path extrusionOk="0" h="9003" w="5108">
                    <a:moveTo>
                      <a:pt x="1" y="0"/>
                    </a:moveTo>
                    <a:lnTo>
                      <a:pt x="1" y="9002"/>
                    </a:lnTo>
                    <a:lnTo>
                      <a:pt x="5108" y="9002"/>
                    </a:lnTo>
                    <a:lnTo>
                      <a:pt x="5108" y="0"/>
                    </a:lnTo>
                    <a:close/>
                  </a:path>
                </a:pathLst>
              </a:custGeom>
              <a:solidFill>
                <a:srgbClr val="F6F4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7"/>
              <p:cNvSpPr/>
              <p:nvPr/>
            </p:nvSpPr>
            <p:spPr>
              <a:xfrm>
                <a:off x="4542298" y="5336407"/>
                <a:ext cx="249461" cy="108732"/>
              </a:xfrm>
              <a:custGeom>
                <a:rect b="b" l="l" r="r" t="t"/>
                <a:pathLst>
                  <a:path extrusionOk="0" h="5155" w="11827">
                    <a:moveTo>
                      <a:pt x="1491" y="1"/>
                    </a:moveTo>
                    <a:lnTo>
                      <a:pt x="1342" y="10"/>
                    </a:lnTo>
                    <a:lnTo>
                      <a:pt x="1193" y="29"/>
                    </a:lnTo>
                    <a:lnTo>
                      <a:pt x="1053" y="66"/>
                    </a:lnTo>
                    <a:lnTo>
                      <a:pt x="914" y="122"/>
                    </a:lnTo>
                    <a:lnTo>
                      <a:pt x="783" y="178"/>
                    </a:lnTo>
                    <a:lnTo>
                      <a:pt x="662" y="252"/>
                    </a:lnTo>
                    <a:lnTo>
                      <a:pt x="541" y="346"/>
                    </a:lnTo>
                    <a:lnTo>
                      <a:pt x="438" y="439"/>
                    </a:lnTo>
                    <a:lnTo>
                      <a:pt x="345" y="541"/>
                    </a:lnTo>
                    <a:lnTo>
                      <a:pt x="252" y="663"/>
                    </a:lnTo>
                    <a:lnTo>
                      <a:pt x="177" y="784"/>
                    </a:lnTo>
                    <a:lnTo>
                      <a:pt x="112" y="914"/>
                    </a:lnTo>
                    <a:lnTo>
                      <a:pt x="65" y="1054"/>
                    </a:lnTo>
                    <a:lnTo>
                      <a:pt x="28" y="1194"/>
                    </a:lnTo>
                    <a:lnTo>
                      <a:pt x="10" y="1343"/>
                    </a:lnTo>
                    <a:lnTo>
                      <a:pt x="0" y="1492"/>
                    </a:lnTo>
                    <a:lnTo>
                      <a:pt x="0" y="5154"/>
                    </a:lnTo>
                    <a:lnTo>
                      <a:pt x="11827" y="5154"/>
                    </a:lnTo>
                    <a:lnTo>
                      <a:pt x="11827" y="3691"/>
                    </a:lnTo>
                    <a:lnTo>
                      <a:pt x="11817" y="3505"/>
                    </a:lnTo>
                    <a:lnTo>
                      <a:pt x="11808" y="3319"/>
                    </a:lnTo>
                    <a:lnTo>
                      <a:pt x="11780" y="3132"/>
                    </a:lnTo>
                    <a:lnTo>
                      <a:pt x="11752" y="2946"/>
                    </a:lnTo>
                    <a:lnTo>
                      <a:pt x="11705" y="2769"/>
                    </a:lnTo>
                    <a:lnTo>
                      <a:pt x="11659" y="2592"/>
                    </a:lnTo>
                    <a:lnTo>
                      <a:pt x="11603" y="2424"/>
                    </a:lnTo>
                    <a:lnTo>
                      <a:pt x="11538" y="2256"/>
                    </a:lnTo>
                    <a:lnTo>
                      <a:pt x="11463" y="2088"/>
                    </a:lnTo>
                    <a:lnTo>
                      <a:pt x="11379" y="1930"/>
                    </a:lnTo>
                    <a:lnTo>
                      <a:pt x="11286" y="1781"/>
                    </a:lnTo>
                    <a:lnTo>
                      <a:pt x="11193" y="1632"/>
                    </a:lnTo>
                    <a:lnTo>
                      <a:pt x="11090" y="1483"/>
                    </a:lnTo>
                    <a:lnTo>
                      <a:pt x="10978" y="1343"/>
                    </a:lnTo>
                    <a:lnTo>
                      <a:pt x="10867" y="1212"/>
                    </a:lnTo>
                    <a:lnTo>
                      <a:pt x="10745" y="1082"/>
                    </a:lnTo>
                    <a:lnTo>
                      <a:pt x="10615" y="961"/>
                    </a:lnTo>
                    <a:lnTo>
                      <a:pt x="10485" y="840"/>
                    </a:lnTo>
                    <a:lnTo>
                      <a:pt x="10345" y="737"/>
                    </a:lnTo>
                    <a:lnTo>
                      <a:pt x="10196" y="635"/>
                    </a:lnTo>
                    <a:lnTo>
                      <a:pt x="10047" y="532"/>
                    </a:lnTo>
                    <a:lnTo>
                      <a:pt x="9897" y="448"/>
                    </a:lnTo>
                    <a:lnTo>
                      <a:pt x="9730" y="364"/>
                    </a:lnTo>
                    <a:lnTo>
                      <a:pt x="9571" y="290"/>
                    </a:lnTo>
                    <a:lnTo>
                      <a:pt x="9403" y="224"/>
                    </a:lnTo>
                    <a:lnTo>
                      <a:pt x="9226" y="169"/>
                    </a:lnTo>
                    <a:lnTo>
                      <a:pt x="9059" y="113"/>
                    </a:lnTo>
                    <a:lnTo>
                      <a:pt x="8882" y="75"/>
                    </a:lnTo>
                    <a:lnTo>
                      <a:pt x="8695" y="47"/>
                    </a:lnTo>
                    <a:lnTo>
                      <a:pt x="8509" y="19"/>
                    </a:lnTo>
                    <a:lnTo>
                      <a:pt x="8322"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7"/>
              <p:cNvSpPr/>
              <p:nvPr/>
            </p:nvSpPr>
            <p:spPr>
              <a:xfrm>
                <a:off x="4547213" y="5244423"/>
                <a:ext cx="127989" cy="136426"/>
              </a:xfrm>
              <a:custGeom>
                <a:rect b="b" l="l" r="r" t="t"/>
                <a:pathLst>
                  <a:path extrusionOk="0" h="6468" w="6068">
                    <a:moveTo>
                      <a:pt x="0" y="0"/>
                    </a:moveTo>
                    <a:lnTo>
                      <a:pt x="0" y="6468"/>
                    </a:lnTo>
                    <a:lnTo>
                      <a:pt x="6067" y="6468"/>
                    </a:lnTo>
                    <a:lnTo>
                      <a:pt x="606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7"/>
              <p:cNvSpPr/>
              <p:nvPr/>
            </p:nvSpPr>
            <p:spPr>
              <a:xfrm>
                <a:off x="4533250" y="5435478"/>
                <a:ext cx="270111" cy="23033"/>
              </a:xfrm>
              <a:custGeom>
                <a:rect b="b" l="l" r="r" t="t"/>
                <a:pathLst>
                  <a:path extrusionOk="0" h="1092" w="12806">
                    <a:moveTo>
                      <a:pt x="429" y="1"/>
                    </a:moveTo>
                    <a:lnTo>
                      <a:pt x="345" y="10"/>
                    </a:lnTo>
                    <a:lnTo>
                      <a:pt x="261" y="29"/>
                    </a:lnTo>
                    <a:lnTo>
                      <a:pt x="187" y="75"/>
                    </a:lnTo>
                    <a:lnTo>
                      <a:pt x="131" y="122"/>
                    </a:lnTo>
                    <a:lnTo>
                      <a:pt x="75" y="187"/>
                    </a:lnTo>
                    <a:lnTo>
                      <a:pt x="38" y="262"/>
                    </a:lnTo>
                    <a:lnTo>
                      <a:pt x="10" y="336"/>
                    </a:lnTo>
                    <a:lnTo>
                      <a:pt x="1" y="420"/>
                    </a:lnTo>
                    <a:lnTo>
                      <a:pt x="1" y="662"/>
                    </a:lnTo>
                    <a:lnTo>
                      <a:pt x="10" y="746"/>
                    </a:lnTo>
                    <a:lnTo>
                      <a:pt x="38" y="830"/>
                    </a:lnTo>
                    <a:lnTo>
                      <a:pt x="75" y="895"/>
                    </a:lnTo>
                    <a:lnTo>
                      <a:pt x="131" y="961"/>
                    </a:lnTo>
                    <a:lnTo>
                      <a:pt x="187" y="1017"/>
                    </a:lnTo>
                    <a:lnTo>
                      <a:pt x="261" y="1054"/>
                    </a:lnTo>
                    <a:lnTo>
                      <a:pt x="345" y="1082"/>
                    </a:lnTo>
                    <a:lnTo>
                      <a:pt x="429" y="1091"/>
                    </a:lnTo>
                    <a:lnTo>
                      <a:pt x="12386" y="1091"/>
                    </a:lnTo>
                    <a:lnTo>
                      <a:pt x="12470" y="1082"/>
                    </a:lnTo>
                    <a:lnTo>
                      <a:pt x="12544" y="1054"/>
                    </a:lnTo>
                    <a:lnTo>
                      <a:pt x="12619" y="1017"/>
                    </a:lnTo>
                    <a:lnTo>
                      <a:pt x="12684" y="961"/>
                    </a:lnTo>
                    <a:lnTo>
                      <a:pt x="12731" y="895"/>
                    </a:lnTo>
                    <a:lnTo>
                      <a:pt x="12777" y="830"/>
                    </a:lnTo>
                    <a:lnTo>
                      <a:pt x="12796" y="746"/>
                    </a:lnTo>
                    <a:lnTo>
                      <a:pt x="12805" y="662"/>
                    </a:lnTo>
                    <a:lnTo>
                      <a:pt x="12805" y="420"/>
                    </a:lnTo>
                    <a:lnTo>
                      <a:pt x="12796" y="336"/>
                    </a:lnTo>
                    <a:lnTo>
                      <a:pt x="12777" y="262"/>
                    </a:lnTo>
                    <a:lnTo>
                      <a:pt x="12731" y="187"/>
                    </a:lnTo>
                    <a:lnTo>
                      <a:pt x="12684" y="122"/>
                    </a:lnTo>
                    <a:lnTo>
                      <a:pt x="12619" y="75"/>
                    </a:lnTo>
                    <a:lnTo>
                      <a:pt x="12544" y="29"/>
                    </a:lnTo>
                    <a:lnTo>
                      <a:pt x="12470" y="10"/>
                    </a:lnTo>
                    <a:lnTo>
                      <a:pt x="123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7"/>
              <p:cNvSpPr/>
              <p:nvPr/>
            </p:nvSpPr>
            <p:spPr>
              <a:xfrm>
                <a:off x="4321143" y="4150123"/>
                <a:ext cx="330667" cy="264416"/>
              </a:xfrm>
              <a:custGeom>
                <a:rect b="b" l="l" r="r" t="t"/>
                <a:pathLst>
                  <a:path extrusionOk="0" h="12536" w="15677">
                    <a:moveTo>
                      <a:pt x="6273" y="1"/>
                    </a:moveTo>
                    <a:lnTo>
                      <a:pt x="5947" y="10"/>
                    </a:lnTo>
                    <a:lnTo>
                      <a:pt x="5630" y="29"/>
                    </a:lnTo>
                    <a:lnTo>
                      <a:pt x="5322" y="76"/>
                    </a:lnTo>
                    <a:lnTo>
                      <a:pt x="5015" y="131"/>
                    </a:lnTo>
                    <a:lnTo>
                      <a:pt x="4707" y="197"/>
                    </a:lnTo>
                    <a:lnTo>
                      <a:pt x="4409" y="281"/>
                    </a:lnTo>
                    <a:lnTo>
                      <a:pt x="4120" y="383"/>
                    </a:lnTo>
                    <a:lnTo>
                      <a:pt x="3841" y="495"/>
                    </a:lnTo>
                    <a:lnTo>
                      <a:pt x="3561" y="616"/>
                    </a:lnTo>
                    <a:lnTo>
                      <a:pt x="3291" y="756"/>
                    </a:lnTo>
                    <a:lnTo>
                      <a:pt x="3030" y="914"/>
                    </a:lnTo>
                    <a:lnTo>
                      <a:pt x="2769" y="1073"/>
                    </a:lnTo>
                    <a:lnTo>
                      <a:pt x="2527" y="1250"/>
                    </a:lnTo>
                    <a:lnTo>
                      <a:pt x="2284" y="1436"/>
                    </a:lnTo>
                    <a:lnTo>
                      <a:pt x="2061" y="1632"/>
                    </a:lnTo>
                    <a:lnTo>
                      <a:pt x="1846" y="1837"/>
                    </a:lnTo>
                    <a:lnTo>
                      <a:pt x="1632" y="2061"/>
                    </a:lnTo>
                    <a:lnTo>
                      <a:pt x="1436" y="2284"/>
                    </a:lnTo>
                    <a:lnTo>
                      <a:pt x="1250" y="2526"/>
                    </a:lnTo>
                    <a:lnTo>
                      <a:pt x="1073" y="2769"/>
                    </a:lnTo>
                    <a:lnTo>
                      <a:pt x="914" y="3020"/>
                    </a:lnTo>
                    <a:lnTo>
                      <a:pt x="765" y="3291"/>
                    </a:lnTo>
                    <a:lnTo>
                      <a:pt x="625" y="3561"/>
                    </a:lnTo>
                    <a:lnTo>
                      <a:pt x="495" y="3831"/>
                    </a:lnTo>
                    <a:lnTo>
                      <a:pt x="383" y="4120"/>
                    </a:lnTo>
                    <a:lnTo>
                      <a:pt x="281" y="4409"/>
                    </a:lnTo>
                    <a:lnTo>
                      <a:pt x="197" y="4707"/>
                    </a:lnTo>
                    <a:lnTo>
                      <a:pt x="131" y="5005"/>
                    </a:lnTo>
                    <a:lnTo>
                      <a:pt x="76" y="5313"/>
                    </a:lnTo>
                    <a:lnTo>
                      <a:pt x="38" y="5630"/>
                    </a:lnTo>
                    <a:lnTo>
                      <a:pt x="10" y="5947"/>
                    </a:lnTo>
                    <a:lnTo>
                      <a:pt x="1" y="6273"/>
                    </a:lnTo>
                    <a:lnTo>
                      <a:pt x="10" y="6590"/>
                    </a:lnTo>
                    <a:lnTo>
                      <a:pt x="38" y="6907"/>
                    </a:lnTo>
                    <a:lnTo>
                      <a:pt x="76" y="7223"/>
                    </a:lnTo>
                    <a:lnTo>
                      <a:pt x="131" y="7531"/>
                    </a:lnTo>
                    <a:lnTo>
                      <a:pt x="197" y="7829"/>
                    </a:lnTo>
                    <a:lnTo>
                      <a:pt x="281" y="8127"/>
                    </a:lnTo>
                    <a:lnTo>
                      <a:pt x="383" y="8416"/>
                    </a:lnTo>
                    <a:lnTo>
                      <a:pt x="495" y="8705"/>
                    </a:lnTo>
                    <a:lnTo>
                      <a:pt x="625" y="8975"/>
                    </a:lnTo>
                    <a:lnTo>
                      <a:pt x="765" y="9246"/>
                    </a:lnTo>
                    <a:lnTo>
                      <a:pt x="914" y="9516"/>
                    </a:lnTo>
                    <a:lnTo>
                      <a:pt x="1073" y="9768"/>
                    </a:lnTo>
                    <a:lnTo>
                      <a:pt x="1250" y="10010"/>
                    </a:lnTo>
                    <a:lnTo>
                      <a:pt x="1436" y="10252"/>
                    </a:lnTo>
                    <a:lnTo>
                      <a:pt x="1632" y="10476"/>
                    </a:lnTo>
                    <a:lnTo>
                      <a:pt x="1846" y="10699"/>
                    </a:lnTo>
                    <a:lnTo>
                      <a:pt x="2061" y="10905"/>
                    </a:lnTo>
                    <a:lnTo>
                      <a:pt x="2284" y="11100"/>
                    </a:lnTo>
                    <a:lnTo>
                      <a:pt x="2527" y="11287"/>
                    </a:lnTo>
                    <a:lnTo>
                      <a:pt x="2769" y="11464"/>
                    </a:lnTo>
                    <a:lnTo>
                      <a:pt x="3030" y="11622"/>
                    </a:lnTo>
                    <a:lnTo>
                      <a:pt x="3291" y="11781"/>
                    </a:lnTo>
                    <a:lnTo>
                      <a:pt x="3561" y="11920"/>
                    </a:lnTo>
                    <a:lnTo>
                      <a:pt x="3841" y="12041"/>
                    </a:lnTo>
                    <a:lnTo>
                      <a:pt x="4120" y="12153"/>
                    </a:lnTo>
                    <a:lnTo>
                      <a:pt x="4409" y="12256"/>
                    </a:lnTo>
                    <a:lnTo>
                      <a:pt x="4707" y="12340"/>
                    </a:lnTo>
                    <a:lnTo>
                      <a:pt x="5015" y="12405"/>
                    </a:lnTo>
                    <a:lnTo>
                      <a:pt x="5322" y="12461"/>
                    </a:lnTo>
                    <a:lnTo>
                      <a:pt x="5630" y="12507"/>
                    </a:lnTo>
                    <a:lnTo>
                      <a:pt x="5947" y="12526"/>
                    </a:lnTo>
                    <a:lnTo>
                      <a:pt x="6273" y="12535"/>
                    </a:lnTo>
                    <a:lnTo>
                      <a:pt x="9404" y="12535"/>
                    </a:lnTo>
                    <a:lnTo>
                      <a:pt x="9730" y="12526"/>
                    </a:lnTo>
                    <a:lnTo>
                      <a:pt x="10047" y="12507"/>
                    </a:lnTo>
                    <a:lnTo>
                      <a:pt x="10355" y="12461"/>
                    </a:lnTo>
                    <a:lnTo>
                      <a:pt x="10662" y="12405"/>
                    </a:lnTo>
                    <a:lnTo>
                      <a:pt x="10970" y="12340"/>
                    </a:lnTo>
                    <a:lnTo>
                      <a:pt x="11268" y="12256"/>
                    </a:lnTo>
                    <a:lnTo>
                      <a:pt x="11557" y="12153"/>
                    </a:lnTo>
                    <a:lnTo>
                      <a:pt x="11837" y="12041"/>
                    </a:lnTo>
                    <a:lnTo>
                      <a:pt x="12116" y="11920"/>
                    </a:lnTo>
                    <a:lnTo>
                      <a:pt x="12386" y="11781"/>
                    </a:lnTo>
                    <a:lnTo>
                      <a:pt x="12647" y="11622"/>
                    </a:lnTo>
                    <a:lnTo>
                      <a:pt x="12899" y="11464"/>
                    </a:lnTo>
                    <a:lnTo>
                      <a:pt x="13151" y="11287"/>
                    </a:lnTo>
                    <a:lnTo>
                      <a:pt x="13384" y="11100"/>
                    </a:lnTo>
                    <a:lnTo>
                      <a:pt x="13617" y="10905"/>
                    </a:lnTo>
                    <a:lnTo>
                      <a:pt x="13831" y="10699"/>
                    </a:lnTo>
                    <a:lnTo>
                      <a:pt x="14036" y="10476"/>
                    </a:lnTo>
                    <a:lnTo>
                      <a:pt x="14241" y="10252"/>
                    </a:lnTo>
                    <a:lnTo>
                      <a:pt x="14427" y="10010"/>
                    </a:lnTo>
                    <a:lnTo>
                      <a:pt x="14595" y="9768"/>
                    </a:lnTo>
                    <a:lnTo>
                      <a:pt x="14763" y="9516"/>
                    </a:lnTo>
                    <a:lnTo>
                      <a:pt x="14912" y="9246"/>
                    </a:lnTo>
                    <a:lnTo>
                      <a:pt x="15052" y="8975"/>
                    </a:lnTo>
                    <a:lnTo>
                      <a:pt x="15182" y="8705"/>
                    </a:lnTo>
                    <a:lnTo>
                      <a:pt x="15294" y="8416"/>
                    </a:lnTo>
                    <a:lnTo>
                      <a:pt x="15387" y="8127"/>
                    </a:lnTo>
                    <a:lnTo>
                      <a:pt x="15471" y="7829"/>
                    </a:lnTo>
                    <a:lnTo>
                      <a:pt x="15546" y="7531"/>
                    </a:lnTo>
                    <a:lnTo>
                      <a:pt x="15602" y="7223"/>
                    </a:lnTo>
                    <a:lnTo>
                      <a:pt x="15639" y="6907"/>
                    </a:lnTo>
                    <a:lnTo>
                      <a:pt x="15667" y="6590"/>
                    </a:lnTo>
                    <a:lnTo>
                      <a:pt x="15676" y="6273"/>
                    </a:lnTo>
                    <a:lnTo>
                      <a:pt x="15667" y="5947"/>
                    </a:lnTo>
                    <a:lnTo>
                      <a:pt x="15639" y="5630"/>
                    </a:lnTo>
                    <a:lnTo>
                      <a:pt x="15602" y="5313"/>
                    </a:lnTo>
                    <a:lnTo>
                      <a:pt x="15546" y="5005"/>
                    </a:lnTo>
                    <a:lnTo>
                      <a:pt x="15471" y="4707"/>
                    </a:lnTo>
                    <a:lnTo>
                      <a:pt x="15387" y="4409"/>
                    </a:lnTo>
                    <a:lnTo>
                      <a:pt x="15294" y="4120"/>
                    </a:lnTo>
                    <a:lnTo>
                      <a:pt x="15182" y="3831"/>
                    </a:lnTo>
                    <a:lnTo>
                      <a:pt x="15052" y="3561"/>
                    </a:lnTo>
                    <a:lnTo>
                      <a:pt x="14912" y="3291"/>
                    </a:lnTo>
                    <a:lnTo>
                      <a:pt x="14763" y="3020"/>
                    </a:lnTo>
                    <a:lnTo>
                      <a:pt x="14595" y="2769"/>
                    </a:lnTo>
                    <a:lnTo>
                      <a:pt x="14427" y="2526"/>
                    </a:lnTo>
                    <a:lnTo>
                      <a:pt x="14241" y="2284"/>
                    </a:lnTo>
                    <a:lnTo>
                      <a:pt x="14036" y="2061"/>
                    </a:lnTo>
                    <a:lnTo>
                      <a:pt x="13831" y="1837"/>
                    </a:lnTo>
                    <a:lnTo>
                      <a:pt x="13617" y="1632"/>
                    </a:lnTo>
                    <a:lnTo>
                      <a:pt x="13384" y="1436"/>
                    </a:lnTo>
                    <a:lnTo>
                      <a:pt x="13151" y="1250"/>
                    </a:lnTo>
                    <a:lnTo>
                      <a:pt x="12899" y="1073"/>
                    </a:lnTo>
                    <a:lnTo>
                      <a:pt x="12647" y="914"/>
                    </a:lnTo>
                    <a:lnTo>
                      <a:pt x="12386" y="756"/>
                    </a:lnTo>
                    <a:lnTo>
                      <a:pt x="12116" y="616"/>
                    </a:lnTo>
                    <a:lnTo>
                      <a:pt x="11837" y="495"/>
                    </a:lnTo>
                    <a:lnTo>
                      <a:pt x="11557" y="383"/>
                    </a:lnTo>
                    <a:lnTo>
                      <a:pt x="11268" y="281"/>
                    </a:lnTo>
                    <a:lnTo>
                      <a:pt x="10970" y="197"/>
                    </a:lnTo>
                    <a:lnTo>
                      <a:pt x="10662" y="131"/>
                    </a:lnTo>
                    <a:lnTo>
                      <a:pt x="10355" y="76"/>
                    </a:lnTo>
                    <a:lnTo>
                      <a:pt x="10047" y="29"/>
                    </a:lnTo>
                    <a:lnTo>
                      <a:pt x="9730" y="10"/>
                    </a:lnTo>
                    <a:lnTo>
                      <a:pt x="9404"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7"/>
              <p:cNvSpPr/>
              <p:nvPr/>
            </p:nvSpPr>
            <p:spPr>
              <a:xfrm>
                <a:off x="4326058" y="3612517"/>
                <a:ext cx="320838" cy="667957"/>
              </a:xfrm>
              <a:custGeom>
                <a:rect b="b" l="l" r="r" t="t"/>
                <a:pathLst>
                  <a:path extrusionOk="0" h="31668" w="15211">
                    <a:moveTo>
                      <a:pt x="4046" y="1"/>
                    </a:moveTo>
                    <a:lnTo>
                      <a:pt x="3831" y="19"/>
                    </a:lnTo>
                    <a:lnTo>
                      <a:pt x="3617" y="47"/>
                    </a:lnTo>
                    <a:lnTo>
                      <a:pt x="3403" y="85"/>
                    </a:lnTo>
                    <a:lnTo>
                      <a:pt x="3197" y="131"/>
                    </a:lnTo>
                    <a:lnTo>
                      <a:pt x="2992" y="187"/>
                    </a:lnTo>
                    <a:lnTo>
                      <a:pt x="2797" y="262"/>
                    </a:lnTo>
                    <a:lnTo>
                      <a:pt x="2601" y="336"/>
                    </a:lnTo>
                    <a:lnTo>
                      <a:pt x="2415" y="420"/>
                    </a:lnTo>
                    <a:lnTo>
                      <a:pt x="2228" y="513"/>
                    </a:lnTo>
                    <a:lnTo>
                      <a:pt x="2051" y="616"/>
                    </a:lnTo>
                    <a:lnTo>
                      <a:pt x="1883" y="728"/>
                    </a:lnTo>
                    <a:lnTo>
                      <a:pt x="1716" y="849"/>
                    </a:lnTo>
                    <a:lnTo>
                      <a:pt x="1548" y="970"/>
                    </a:lnTo>
                    <a:lnTo>
                      <a:pt x="1399" y="1110"/>
                    </a:lnTo>
                    <a:lnTo>
                      <a:pt x="1250" y="1249"/>
                    </a:lnTo>
                    <a:lnTo>
                      <a:pt x="1110" y="1399"/>
                    </a:lnTo>
                    <a:lnTo>
                      <a:pt x="970" y="1548"/>
                    </a:lnTo>
                    <a:lnTo>
                      <a:pt x="849" y="1715"/>
                    </a:lnTo>
                    <a:lnTo>
                      <a:pt x="728" y="1883"/>
                    </a:lnTo>
                    <a:lnTo>
                      <a:pt x="616" y="2051"/>
                    </a:lnTo>
                    <a:lnTo>
                      <a:pt x="514" y="2228"/>
                    </a:lnTo>
                    <a:lnTo>
                      <a:pt x="420" y="2414"/>
                    </a:lnTo>
                    <a:lnTo>
                      <a:pt x="336" y="2601"/>
                    </a:lnTo>
                    <a:lnTo>
                      <a:pt x="262" y="2796"/>
                    </a:lnTo>
                    <a:lnTo>
                      <a:pt x="187" y="2992"/>
                    </a:lnTo>
                    <a:lnTo>
                      <a:pt x="131" y="3197"/>
                    </a:lnTo>
                    <a:lnTo>
                      <a:pt x="85" y="3402"/>
                    </a:lnTo>
                    <a:lnTo>
                      <a:pt x="48" y="3617"/>
                    </a:lnTo>
                    <a:lnTo>
                      <a:pt x="20" y="3831"/>
                    </a:lnTo>
                    <a:lnTo>
                      <a:pt x="1" y="4045"/>
                    </a:lnTo>
                    <a:lnTo>
                      <a:pt x="1" y="4269"/>
                    </a:lnTo>
                    <a:lnTo>
                      <a:pt x="1" y="30205"/>
                    </a:lnTo>
                    <a:lnTo>
                      <a:pt x="467" y="30382"/>
                    </a:lnTo>
                    <a:lnTo>
                      <a:pt x="952" y="30559"/>
                    </a:lnTo>
                    <a:lnTo>
                      <a:pt x="1464" y="30726"/>
                    </a:lnTo>
                    <a:lnTo>
                      <a:pt x="1995" y="30894"/>
                    </a:lnTo>
                    <a:lnTo>
                      <a:pt x="2554" y="31043"/>
                    </a:lnTo>
                    <a:lnTo>
                      <a:pt x="3142" y="31183"/>
                    </a:lnTo>
                    <a:lnTo>
                      <a:pt x="3738" y="31314"/>
                    </a:lnTo>
                    <a:lnTo>
                      <a:pt x="4362" y="31416"/>
                    </a:lnTo>
                    <a:lnTo>
                      <a:pt x="4810" y="31481"/>
                    </a:lnTo>
                    <a:lnTo>
                      <a:pt x="5248" y="31537"/>
                    </a:lnTo>
                    <a:lnTo>
                      <a:pt x="5676" y="31584"/>
                    </a:lnTo>
                    <a:lnTo>
                      <a:pt x="6105" y="31621"/>
                    </a:lnTo>
                    <a:lnTo>
                      <a:pt x="6525" y="31649"/>
                    </a:lnTo>
                    <a:lnTo>
                      <a:pt x="6944" y="31658"/>
                    </a:lnTo>
                    <a:lnTo>
                      <a:pt x="7354" y="31668"/>
                    </a:lnTo>
                    <a:lnTo>
                      <a:pt x="7755" y="31668"/>
                    </a:lnTo>
                    <a:lnTo>
                      <a:pt x="8155" y="31658"/>
                    </a:lnTo>
                    <a:lnTo>
                      <a:pt x="8547" y="31640"/>
                    </a:lnTo>
                    <a:lnTo>
                      <a:pt x="8938" y="31621"/>
                    </a:lnTo>
                    <a:lnTo>
                      <a:pt x="9311" y="31584"/>
                    </a:lnTo>
                    <a:lnTo>
                      <a:pt x="9684" y="31546"/>
                    </a:lnTo>
                    <a:lnTo>
                      <a:pt x="10047" y="31509"/>
                    </a:lnTo>
                    <a:lnTo>
                      <a:pt x="10411" y="31463"/>
                    </a:lnTo>
                    <a:lnTo>
                      <a:pt x="10755" y="31407"/>
                    </a:lnTo>
                    <a:lnTo>
                      <a:pt x="11100" y="31351"/>
                    </a:lnTo>
                    <a:lnTo>
                      <a:pt x="11436" y="31286"/>
                    </a:lnTo>
                    <a:lnTo>
                      <a:pt x="12079" y="31155"/>
                    </a:lnTo>
                    <a:lnTo>
                      <a:pt x="12694" y="31006"/>
                    </a:lnTo>
                    <a:lnTo>
                      <a:pt x="13272" y="30848"/>
                    </a:lnTo>
                    <a:lnTo>
                      <a:pt x="13812" y="30689"/>
                    </a:lnTo>
                    <a:lnTo>
                      <a:pt x="14315" y="30521"/>
                    </a:lnTo>
                    <a:lnTo>
                      <a:pt x="14781" y="30363"/>
                    </a:lnTo>
                    <a:lnTo>
                      <a:pt x="15210" y="30205"/>
                    </a:lnTo>
                    <a:lnTo>
                      <a:pt x="15210" y="4269"/>
                    </a:lnTo>
                    <a:lnTo>
                      <a:pt x="15201" y="4045"/>
                    </a:lnTo>
                    <a:lnTo>
                      <a:pt x="15192" y="3831"/>
                    </a:lnTo>
                    <a:lnTo>
                      <a:pt x="15164" y="3617"/>
                    </a:lnTo>
                    <a:lnTo>
                      <a:pt x="15126" y="3402"/>
                    </a:lnTo>
                    <a:lnTo>
                      <a:pt x="15080" y="3197"/>
                    </a:lnTo>
                    <a:lnTo>
                      <a:pt x="15014" y="2992"/>
                    </a:lnTo>
                    <a:lnTo>
                      <a:pt x="14949" y="2796"/>
                    </a:lnTo>
                    <a:lnTo>
                      <a:pt x="14875" y="2601"/>
                    </a:lnTo>
                    <a:lnTo>
                      <a:pt x="14791" y="2414"/>
                    </a:lnTo>
                    <a:lnTo>
                      <a:pt x="14698" y="2228"/>
                    </a:lnTo>
                    <a:lnTo>
                      <a:pt x="14595" y="2051"/>
                    </a:lnTo>
                    <a:lnTo>
                      <a:pt x="14483" y="1883"/>
                    </a:lnTo>
                    <a:lnTo>
                      <a:pt x="14362" y="1715"/>
                    </a:lnTo>
                    <a:lnTo>
                      <a:pt x="14232" y="1548"/>
                    </a:lnTo>
                    <a:lnTo>
                      <a:pt x="14101" y="1399"/>
                    </a:lnTo>
                    <a:lnTo>
                      <a:pt x="13961" y="1249"/>
                    </a:lnTo>
                    <a:lnTo>
                      <a:pt x="13812" y="1110"/>
                    </a:lnTo>
                    <a:lnTo>
                      <a:pt x="13654" y="970"/>
                    </a:lnTo>
                    <a:lnTo>
                      <a:pt x="13495" y="849"/>
                    </a:lnTo>
                    <a:lnTo>
                      <a:pt x="13328" y="728"/>
                    </a:lnTo>
                    <a:lnTo>
                      <a:pt x="13160" y="616"/>
                    </a:lnTo>
                    <a:lnTo>
                      <a:pt x="12973" y="513"/>
                    </a:lnTo>
                    <a:lnTo>
                      <a:pt x="12796" y="420"/>
                    </a:lnTo>
                    <a:lnTo>
                      <a:pt x="12601" y="336"/>
                    </a:lnTo>
                    <a:lnTo>
                      <a:pt x="12414" y="262"/>
                    </a:lnTo>
                    <a:lnTo>
                      <a:pt x="12209" y="187"/>
                    </a:lnTo>
                    <a:lnTo>
                      <a:pt x="12014" y="131"/>
                    </a:lnTo>
                    <a:lnTo>
                      <a:pt x="11799" y="85"/>
                    </a:lnTo>
                    <a:lnTo>
                      <a:pt x="11594" y="47"/>
                    </a:lnTo>
                    <a:lnTo>
                      <a:pt x="11380" y="19"/>
                    </a:lnTo>
                    <a:lnTo>
                      <a:pt x="11166"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7"/>
              <p:cNvSpPr/>
              <p:nvPr/>
            </p:nvSpPr>
            <p:spPr>
              <a:xfrm>
                <a:off x="4276132" y="4282415"/>
                <a:ext cx="191689" cy="1044986"/>
              </a:xfrm>
              <a:custGeom>
                <a:rect b="b" l="l" r="r" t="t"/>
                <a:pathLst>
                  <a:path extrusionOk="0" h="49543" w="9088">
                    <a:moveTo>
                      <a:pt x="2135" y="1"/>
                    </a:moveTo>
                    <a:lnTo>
                      <a:pt x="1" y="49542"/>
                    </a:lnTo>
                    <a:lnTo>
                      <a:pt x="7354" y="49542"/>
                    </a:lnTo>
                    <a:lnTo>
                      <a:pt x="9087" y="3822"/>
                    </a:lnTo>
                    <a:lnTo>
                      <a:pt x="2135"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7"/>
              <p:cNvSpPr/>
              <p:nvPr/>
            </p:nvSpPr>
            <p:spPr>
              <a:xfrm>
                <a:off x="4504353" y="4282415"/>
                <a:ext cx="191668" cy="1044986"/>
              </a:xfrm>
              <a:custGeom>
                <a:rect b="b" l="l" r="r" t="t"/>
                <a:pathLst>
                  <a:path extrusionOk="0" h="49543" w="9087">
                    <a:moveTo>
                      <a:pt x="6953" y="1"/>
                    </a:moveTo>
                    <a:lnTo>
                      <a:pt x="1" y="3822"/>
                    </a:lnTo>
                    <a:lnTo>
                      <a:pt x="1734" y="49542"/>
                    </a:lnTo>
                    <a:lnTo>
                      <a:pt x="9087" y="49542"/>
                    </a:lnTo>
                    <a:lnTo>
                      <a:pt x="6953"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7"/>
              <p:cNvSpPr/>
              <p:nvPr/>
            </p:nvSpPr>
            <p:spPr>
              <a:xfrm>
                <a:off x="4253732" y="3114038"/>
                <a:ext cx="467452" cy="412021"/>
              </a:xfrm>
              <a:custGeom>
                <a:rect b="b" l="l" r="r" t="t"/>
                <a:pathLst>
                  <a:path extrusionOk="0" h="19534" w="22162">
                    <a:moveTo>
                      <a:pt x="10121" y="0"/>
                    </a:moveTo>
                    <a:lnTo>
                      <a:pt x="10056" y="9"/>
                    </a:lnTo>
                    <a:lnTo>
                      <a:pt x="10000" y="28"/>
                    </a:lnTo>
                    <a:lnTo>
                      <a:pt x="9944" y="56"/>
                    </a:lnTo>
                    <a:lnTo>
                      <a:pt x="9888" y="93"/>
                    </a:lnTo>
                    <a:lnTo>
                      <a:pt x="9776" y="168"/>
                    </a:lnTo>
                    <a:lnTo>
                      <a:pt x="9674" y="261"/>
                    </a:lnTo>
                    <a:lnTo>
                      <a:pt x="9562" y="354"/>
                    </a:lnTo>
                    <a:lnTo>
                      <a:pt x="9450" y="438"/>
                    </a:lnTo>
                    <a:lnTo>
                      <a:pt x="9394" y="475"/>
                    </a:lnTo>
                    <a:lnTo>
                      <a:pt x="9338" y="503"/>
                    </a:lnTo>
                    <a:lnTo>
                      <a:pt x="9283" y="522"/>
                    </a:lnTo>
                    <a:lnTo>
                      <a:pt x="9227" y="541"/>
                    </a:lnTo>
                    <a:lnTo>
                      <a:pt x="9105" y="541"/>
                    </a:lnTo>
                    <a:lnTo>
                      <a:pt x="9040" y="531"/>
                    </a:lnTo>
                    <a:lnTo>
                      <a:pt x="8984" y="513"/>
                    </a:lnTo>
                    <a:lnTo>
                      <a:pt x="8854" y="466"/>
                    </a:lnTo>
                    <a:lnTo>
                      <a:pt x="8723" y="410"/>
                    </a:lnTo>
                    <a:lnTo>
                      <a:pt x="8593" y="354"/>
                    </a:lnTo>
                    <a:lnTo>
                      <a:pt x="8462" y="308"/>
                    </a:lnTo>
                    <a:lnTo>
                      <a:pt x="8397" y="298"/>
                    </a:lnTo>
                    <a:lnTo>
                      <a:pt x="8332" y="289"/>
                    </a:lnTo>
                    <a:lnTo>
                      <a:pt x="8276" y="289"/>
                    </a:lnTo>
                    <a:lnTo>
                      <a:pt x="8220" y="298"/>
                    </a:lnTo>
                    <a:lnTo>
                      <a:pt x="8164" y="317"/>
                    </a:lnTo>
                    <a:lnTo>
                      <a:pt x="8108" y="345"/>
                    </a:lnTo>
                    <a:lnTo>
                      <a:pt x="8052" y="382"/>
                    </a:lnTo>
                    <a:lnTo>
                      <a:pt x="8006" y="419"/>
                    </a:lnTo>
                    <a:lnTo>
                      <a:pt x="7913" y="513"/>
                    </a:lnTo>
                    <a:lnTo>
                      <a:pt x="7819" y="624"/>
                    </a:lnTo>
                    <a:lnTo>
                      <a:pt x="7726" y="727"/>
                    </a:lnTo>
                    <a:lnTo>
                      <a:pt x="7633" y="829"/>
                    </a:lnTo>
                    <a:lnTo>
                      <a:pt x="7577" y="876"/>
                    </a:lnTo>
                    <a:lnTo>
                      <a:pt x="7530" y="913"/>
                    </a:lnTo>
                    <a:lnTo>
                      <a:pt x="7475" y="941"/>
                    </a:lnTo>
                    <a:lnTo>
                      <a:pt x="7419" y="960"/>
                    </a:lnTo>
                    <a:lnTo>
                      <a:pt x="7363" y="979"/>
                    </a:lnTo>
                    <a:lnTo>
                      <a:pt x="7307" y="988"/>
                    </a:lnTo>
                    <a:lnTo>
                      <a:pt x="7242" y="988"/>
                    </a:lnTo>
                    <a:lnTo>
                      <a:pt x="7176" y="979"/>
                    </a:lnTo>
                    <a:lnTo>
                      <a:pt x="7037" y="951"/>
                    </a:lnTo>
                    <a:lnTo>
                      <a:pt x="6897" y="913"/>
                    </a:lnTo>
                    <a:lnTo>
                      <a:pt x="6757" y="885"/>
                    </a:lnTo>
                    <a:lnTo>
                      <a:pt x="6626" y="867"/>
                    </a:lnTo>
                    <a:lnTo>
                      <a:pt x="6561" y="857"/>
                    </a:lnTo>
                    <a:lnTo>
                      <a:pt x="6505" y="857"/>
                    </a:lnTo>
                    <a:lnTo>
                      <a:pt x="6440" y="867"/>
                    </a:lnTo>
                    <a:lnTo>
                      <a:pt x="6384" y="885"/>
                    </a:lnTo>
                    <a:lnTo>
                      <a:pt x="6338" y="913"/>
                    </a:lnTo>
                    <a:lnTo>
                      <a:pt x="6282" y="951"/>
                    </a:lnTo>
                    <a:lnTo>
                      <a:pt x="6235" y="997"/>
                    </a:lnTo>
                    <a:lnTo>
                      <a:pt x="6198" y="1044"/>
                    </a:lnTo>
                    <a:lnTo>
                      <a:pt x="6114" y="1156"/>
                    </a:lnTo>
                    <a:lnTo>
                      <a:pt x="6039" y="1277"/>
                    </a:lnTo>
                    <a:lnTo>
                      <a:pt x="5965" y="1398"/>
                    </a:lnTo>
                    <a:lnTo>
                      <a:pt x="5890" y="1510"/>
                    </a:lnTo>
                    <a:lnTo>
                      <a:pt x="5853" y="1556"/>
                    </a:lnTo>
                    <a:lnTo>
                      <a:pt x="5806" y="1603"/>
                    </a:lnTo>
                    <a:lnTo>
                      <a:pt x="5760" y="1640"/>
                    </a:lnTo>
                    <a:lnTo>
                      <a:pt x="5713" y="1677"/>
                    </a:lnTo>
                    <a:lnTo>
                      <a:pt x="5657" y="1696"/>
                    </a:lnTo>
                    <a:lnTo>
                      <a:pt x="5592" y="1715"/>
                    </a:lnTo>
                    <a:lnTo>
                      <a:pt x="5527" y="1724"/>
                    </a:lnTo>
                    <a:lnTo>
                      <a:pt x="5331" y="1724"/>
                    </a:lnTo>
                    <a:lnTo>
                      <a:pt x="5182" y="1715"/>
                    </a:lnTo>
                    <a:lnTo>
                      <a:pt x="5042" y="1705"/>
                    </a:lnTo>
                    <a:lnTo>
                      <a:pt x="4912" y="1705"/>
                    </a:lnTo>
                    <a:lnTo>
                      <a:pt x="4847" y="1715"/>
                    </a:lnTo>
                    <a:lnTo>
                      <a:pt x="4781" y="1724"/>
                    </a:lnTo>
                    <a:lnTo>
                      <a:pt x="4725" y="1743"/>
                    </a:lnTo>
                    <a:lnTo>
                      <a:pt x="4679" y="1771"/>
                    </a:lnTo>
                    <a:lnTo>
                      <a:pt x="4623" y="1808"/>
                    </a:lnTo>
                    <a:lnTo>
                      <a:pt x="4586" y="1845"/>
                    </a:lnTo>
                    <a:lnTo>
                      <a:pt x="4548" y="1901"/>
                    </a:lnTo>
                    <a:lnTo>
                      <a:pt x="4511" y="1957"/>
                    </a:lnTo>
                    <a:lnTo>
                      <a:pt x="4455" y="2078"/>
                    </a:lnTo>
                    <a:lnTo>
                      <a:pt x="4399" y="2209"/>
                    </a:lnTo>
                    <a:lnTo>
                      <a:pt x="4353" y="2339"/>
                    </a:lnTo>
                    <a:lnTo>
                      <a:pt x="4287" y="2470"/>
                    </a:lnTo>
                    <a:lnTo>
                      <a:pt x="4259" y="2526"/>
                    </a:lnTo>
                    <a:lnTo>
                      <a:pt x="4222" y="2572"/>
                    </a:lnTo>
                    <a:lnTo>
                      <a:pt x="4185" y="2619"/>
                    </a:lnTo>
                    <a:lnTo>
                      <a:pt x="4138" y="2656"/>
                    </a:lnTo>
                    <a:lnTo>
                      <a:pt x="4092" y="2693"/>
                    </a:lnTo>
                    <a:lnTo>
                      <a:pt x="4036" y="2721"/>
                    </a:lnTo>
                    <a:lnTo>
                      <a:pt x="3970" y="2740"/>
                    </a:lnTo>
                    <a:lnTo>
                      <a:pt x="3905" y="2759"/>
                    </a:lnTo>
                    <a:lnTo>
                      <a:pt x="3775" y="2777"/>
                    </a:lnTo>
                    <a:lnTo>
                      <a:pt x="3635" y="2786"/>
                    </a:lnTo>
                    <a:lnTo>
                      <a:pt x="3495" y="2805"/>
                    </a:lnTo>
                    <a:lnTo>
                      <a:pt x="3355" y="2833"/>
                    </a:lnTo>
                    <a:lnTo>
                      <a:pt x="3299" y="2842"/>
                    </a:lnTo>
                    <a:lnTo>
                      <a:pt x="3234" y="2870"/>
                    </a:lnTo>
                    <a:lnTo>
                      <a:pt x="3188" y="2898"/>
                    </a:lnTo>
                    <a:lnTo>
                      <a:pt x="3141" y="2936"/>
                    </a:lnTo>
                    <a:lnTo>
                      <a:pt x="3094" y="2982"/>
                    </a:lnTo>
                    <a:lnTo>
                      <a:pt x="3067" y="3029"/>
                    </a:lnTo>
                    <a:lnTo>
                      <a:pt x="3039" y="3085"/>
                    </a:lnTo>
                    <a:lnTo>
                      <a:pt x="3011" y="3141"/>
                    </a:lnTo>
                    <a:lnTo>
                      <a:pt x="2973" y="3271"/>
                    </a:lnTo>
                    <a:lnTo>
                      <a:pt x="2945" y="3411"/>
                    </a:lnTo>
                    <a:lnTo>
                      <a:pt x="2917" y="3551"/>
                    </a:lnTo>
                    <a:lnTo>
                      <a:pt x="2889" y="3690"/>
                    </a:lnTo>
                    <a:lnTo>
                      <a:pt x="2861" y="3746"/>
                    </a:lnTo>
                    <a:lnTo>
                      <a:pt x="2843" y="3802"/>
                    </a:lnTo>
                    <a:lnTo>
                      <a:pt x="2806" y="3858"/>
                    </a:lnTo>
                    <a:lnTo>
                      <a:pt x="2768" y="3905"/>
                    </a:lnTo>
                    <a:lnTo>
                      <a:pt x="2731" y="3942"/>
                    </a:lnTo>
                    <a:lnTo>
                      <a:pt x="2675" y="3979"/>
                    </a:lnTo>
                    <a:lnTo>
                      <a:pt x="2619" y="4017"/>
                    </a:lnTo>
                    <a:lnTo>
                      <a:pt x="2563" y="4045"/>
                    </a:lnTo>
                    <a:lnTo>
                      <a:pt x="2433" y="4082"/>
                    </a:lnTo>
                    <a:lnTo>
                      <a:pt x="2293" y="4128"/>
                    </a:lnTo>
                    <a:lnTo>
                      <a:pt x="2163" y="4166"/>
                    </a:lnTo>
                    <a:lnTo>
                      <a:pt x="2032" y="4212"/>
                    </a:lnTo>
                    <a:lnTo>
                      <a:pt x="1976" y="4250"/>
                    </a:lnTo>
                    <a:lnTo>
                      <a:pt x="1920" y="4278"/>
                    </a:lnTo>
                    <a:lnTo>
                      <a:pt x="1874" y="4315"/>
                    </a:lnTo>
                    <a:lnTo>
                      <a:pt x="1836" y="4361"/>
                    </a:lnTo>
                    <a:lnTo>
                      <a:pt x="1808" y="4408"/>
                    </a:lnTo>
                    <a:lnTo>
                      <a:pt x="1780" y="4464"/>
                    </a:lnTo>
                    <a:lnTo>
                      <a:pt x="1762" y="4529"/>
                    </a:lnTo>
                    <a:lnTo>
                      <a:pt x="1752" y="4585"/>
                    </a:lnTo>
                    <a:lnTo>
                      <a:pt x="1743" y="4725"/>
                    </a:lnTo>
                    <a:lnTo>
                      <a:pt x="1743" y="4865"/>
                    </a:lnTo>
                    <a:lnTo>
                      <a:pt x="1743" y="5004"/>
                    </a:lnTo>
                    <a:lnTo>
                      <a:pt x="1734" y="5144"/>
                    </a:lnTo>
                    <a:lnTo>
                      <a:pt x="1725" y="5209"/>
                    </a:lnTo>
                    <a:lnTo>
                      <a:pt x="1715" y="5275"/>
                    </a:lnTo>
                    <a:lnTo>
                      <a:pt x="1697" y="5331"/>
                    </a:lnTo>
                    <a:lnTo>
                      <a:pt x="1669" y="5387"/>
                    </a:lnTo>
                    <a:lnTo>
                      <a:pt x="1631" y="5433"/>
                    </a:lnTo>
                    <a:lnTo>
                      <a:pt x="1585" y="5480"/>
                    </a:lnTo>
                    <a:lnTo>
                      <a:pt x="1538" y="5517"/>
                    </a:lnTo>
                    <a:lnTo>
                      <a:pt x="1492" y="5554"/>
                    </a:lnTo>
                    <a:lnTo>
                      <a:pt x="1370" y="5629"/>
                    </a:lnTo>
                    <a:lnTo>
                      <a:pt x="1240" y="5694"/>
                    </a:lnTo>
                    <a:lnTo>
                      <a:pt x="1119" y="5759"/>
                    </a:lnTo>
                    <a:lnTo>
                      <a:pt x="1007" y="5834"/>
                    </a:lnTo>
                    <a:lnTo>
                      <a:pt x="951" y="5871"/>
                    </a:lnTo>
                    <a:lnTo>
                      <a:pt x="904" y="5918"/>
                    </a:lnTo>
                    <a:lnTo>
                      <a:pt x="867" y="5964"/>
                    </a:lnTo>
                    <a:lnTo>
                      <a:pt x="839" y="6020"/>
                    </a:lnTo>
                    <a:lnTo>
                      <a:pt x="821" y="6067"/>
                    </a:lnTo>
                    <a:lnTo>
                      <a:pt x="811" y="6132"/>
                    </a:lnTo>
                    <a:lnTo>
                      <a:pt x="802" y="6188"/>
                    </a:lnTo>
                    <a:lnTo>
                      <a:pt x="802" y="6253"/>
                    </a:lnTo>
                    <a:lnTo>
                      <a:pt x="821" y="6393"/>
                    </a:lnTo>
                    <a:lnTo>
                      <a:pt x="848" y="6533"/>
                    </a:lnTo>
                    <a:lnTo>
                      <a:pt x="876" y="6673"/>
                    </a:lnTo>
                    <a:lnTo>
                      <a:pt x="904" y="6803"/>
                    </a:lnTo>
                    <a:lnTo>
                      <a:pt x="904" y="6868"/>
                    </a:lnTo>
                    <a:lnTo>
                      <a:pt x="904" y="6934"/>
                    </a:lnTo>
                    <a:lnTo>
                      <a:pt x="895" y="6999"/>
                    </a:lnTo>
                    <a:lnTo>
                      <a:pt x="886" y="7055"/>
                    </a:lnTo>
                    <a:lnTo>
                      <a:pt x="858" y="7111"/>
                    </a:lnTo>
                    <a:lnTo>
                      <a:pt x="830" y="7157"/>
                    </a:lnTo>
                    <a:lnTo>
                      <a:pt x="793" y="7213"/>
                    </a:lnTo>
                    <a:lnTo>
                      <a:pt x="746" y="7260"/>
                    </a:lnTo>
                    <a:lnTo>
                      <a:pt x="643" y="7353"/>
                    </a:lnTo>
                    <a:lnTo>
                      <a:pt x="541" y="7446"/>
                    </a:lnTo>
                    <a:lnTo>
                      <a:pt x="429" y="7539"/>
                    </a:lnTo>
                    <a:lnTo>
                      <a:pt x="336" y="7632"/>
                    </a:lnTo>
                    <a:lnTo>
                      <a:pt x="289" y="7679"/>
                    </a:lnTo>
                    <a:lnTo>
                      <a:pt x="261" y="7735"/>
                    </a:lnTo>
                    <a:lnTo>
                      <a:pt x="233" y="7791"/>
                    </a:lnTo>
                    <a:lnTo>
                      <a:pt x="215" y="7847"/>
                    </a:lnTo>
                    <a:lnTo>
                      <a:pt x="205" y="7903"/>
                    </a:lnTo>
                    <a:lnTo>
                      <a:pt x="205" y="7968"/>
                    </a:lnTo>
                    <a:lnTo>
                      <a:pt x="215" y="8024"/>
                    </a:lnTo>
                    <a:lnTo>
                      <a:pt x="233" y="8089"/>
                    </a:lnTo>
                    <a:lnTo>
                      <a:pt x="280" y="8210"/>
                    </a:lnTo>
                    <a:lnTo>
                      <a:pt x="336" y="8341"/>
                    </a:lnTo>
                    <a:lnTo>
                      <a:pt x="392" y="8471"/>
                    </a:lnTo>
                    <a:lnTo>
                      <a:pt x="448" y="8602"/>
                    </a:lnTo>
                    <a:lnTo>
                      <a:pt x="466" y="8667"/>
                    </a:lnTo>
                    <a:lnTo>
                      <a:pt x="476" y="8732"/>
                    </a:lnTo>
                    <a:lnTo>
                      <a:pt x="485" y="8788"/>
                    </a:lnTo>
                    <a:lnTo>
                      <a:pt x="485" y="8853"/>
                    </a:lnTo>
                    <a:lnTo>
                      <a:pt x="466" y="8909"/>
                    </a:lnTo>
                    <a:lnTo>
                      <a:pt x="448" y="8965"/>
                    </a:lnTo>
                    <a:lnTo>
                      <a:pt x="420" y="9021"/>
                    </a:lnTo>
                    <a:lnTo>
                      <a:pt x="392" y="9077"/>
                    </a:lnTo>
                    <a:lnTo>
                      <a:pt x="317" y="9189"/>
                    </a:lnTo>
                    <a:lnTo>
                      <a:pt x="224" y="9310"/>
                    </a:lnTo>
                    <a:lnTo>
                      <a:pt x="140" y="9422"/>
                    </a:lnTo>
                    <a:lnTo>
                      <a:pt x="75" y="9534"/>
                    </a:lnTo>
                    <a:lnTo>
                      <a:pt x="38" y="9590"/>
                    </a:lnTo>
                    <a:lnTo>
                      <a:pt x="19" y="9655"/>
                    </a:lnTo>
                    <a:lnTo>
                      <a:pt x="10" y="9711"/>
                    </a:lnTo>
                    <a:lnTo>
                      <a:pt x="0" y="9767"/>
                    </a:lnTo>
                    <a:lnTo>
                      <a:pt x="10" y="9832"/>
                    </a:lnTo>
                    <a:lnTo>
                      <a:pt x="19" y="9888"/>
                    </a:lnTo>
                    <a:lnTo>
                      <a:pt x="38" y="9944"/>
                    </a:lnTo>
                    <a:lnTo>
                      <a:pt x="75" y="10000"/>
                    </a:lnTo>
                    <a:lnTo>
                      <a:pt x="140" y="10121"/>
                    </a:lnTo>
                    <a:lnTo>
                      <a:pt x="224" y="10233"/>
                    </a:lnTo>
                    <a:lnTo>
                      <a:pt x="317" y="10344"/>
                    </a:lnTo>
                    <a:lnTo>
                      <a:pt x="392" y="10456"/>
                    </a:lnTo>
                    <a:lnTo>
                      <a:pt x="420" y="10521"/>
                    </a:lnTo>
                    <a:lnTo>
                      <a:pt x="448" y="10577"/>
                    </a:lnTo>
                    <a:lnTo>
                      <a:pt x="466" y="10633"/>
                    </a:lnTo>
                    <a:lnTo>
                      <a:pt x="485" y="10689"/>
                    </a:lnTo>
                    <a:lnTo>
                      <a:pt x="485" y="10754"/>
                    </a:lnTo>
                    <a:lnTo>
                      <a:pt x="476" y="10810"/>
                    </a:lnTo>
                    <a:lnTo>
                      <a:pt x="466" y="10876"/>
                    </a:lnTo>
                    <a:lnTo>
                      <a:pt x="448" y="10941"/>
                    </a:lnTo>
                    <a:lnTo>
                      <a:pt x="392" y="11062"/>
                    </a:lnTo>
                    <a:lnTo>
                      <a:pt x="336" y="11192"/>
                    </a:lnTo>
                    <a:lnTo>
                      <a:pt x="280" y="11323"/>
                    </a:lnTo>
                    <a:lnTo>
                      <a:pt x="233" y="11453"/>
                    </a:lnTo>
                    <a:lnTo>
                      <a:pt x="215" y="11519"/>
                    </a:lnTo>
                    <a:lnTo>
                      <a:pt x="205" y="11575"/>
                    </a:lnTo>
                    <a:lnTo>
                      <a:pt x="205" y="11640"/>
                    </a:lnTo>
                    <a:lnTo>
                      <a:pt x="215" y="11696"/>
                    </a:lnTo>
                    <a:lnTo>
                      <a:pt x="233" y="11752"/>
                    </a:lnTo>
                    <a:lnTo>
                      <a:pt x="261" y="11808"/>
                    </a:lnTo>
                    <a:lnTo>
                      <a:pt x="289" y="11854"/>
                    </a:lnTo>
                    <a:lnTo>
                      <a:pt x="336" y="11910"/>
                    </a:lnTo>
                    <a:lnTo>
                      <a:pt x="429" y="12003"/>
                    </a:lnTo>
                    <a:lnTo>
                      <a:pt x="541" y="12096"/>
                    </a:lnTo>
                    <a:lnTo>
                      <a:pt x="643" y="12190"/>
                    </a:lnTo>
                    <a:lnTo>
                      <a:pt x="746" y="12283"/>
                    </a:lnTo>
                    <a:lnTo>
                      <a:pt x="793" y="12329"/>
                    </a:lnTo>
                    <a:lnTo>
                      <a:pt x="830" y="12376"/>
                    </a:lnTo>
                    <a:lnTo>
                      <a:pt x="858" y="12432"/>
                    </a:lnTo>
                    <a:lnTo>
                      <a:pt x="886" y="12488"/>
                    </a:lnTo>
                    <a:lnTo>
                      <a:pt x="895" y="12544"/>
                    </a:lnTo>
                    <a:lnTo>
                      <a:pt x="904" y="12609"/>
                    </a:lnTo>
                    <a:lnTo>
                      <a:pt x="904" y="12665"/>
                    </a:lnTo>
                    <a:lnTo>
                      <a:pt x="904" y="12730"/>
                    </a:lnTo>
                    <a:lnTo>
                      <a:pt x="876" y="12870"/>
                    </a:lnTo>
                    <a:lnTo>
                      <a:pt x="848" y="13010"/>
                    </a:lnTo>
                    <a:lnTo>
                      <a:pt x="821" y="13150"/>
                    </a:lnTo>
                    <a:lnTo>
                      <a:pt x="802" y="13280"/>
                    </a:lnTo>
                    <a:lnTo>
                      <a:pt x="802" y="13345"/>
                    </a:lnTo>
                    <a:lnTo>
                      <a:pt x="811" y="13410"/>
                    </a:lnTo>
                    <a:lnTo>
                      <a:pt x="821" y="13466"/>
                    </a:lnTo>
                    <a:lnTo>
                      <a:pt x="839" y="13522"/>
                    </a:lnTo>
                    <a:lnTo>
                      <a:pt x="867" y="13578"/>
                    </a:lnTo>
                    <a:lnTo>
                      <a:pt x="904" y="13625"/>
                    </a:lnTo>
                    <a:lnTo>
                      <a:pt x="951" y="13662"/>
                    </a:lnTo>
                    <a:lnTo>
                      <a:pt x="1007" y="13709"/>
                    </a:lnTo>
                    <a:lnTo>
                      <a:pt x="1119" y="13774"/>
                    </a:lnTo>
                    <a:lnTo>
                      <a:pt x="1240" y="13848"/>
                    </a:lnTo>
                    <a:lnTo>
                      <a:pt x="1370" y="13914"/>
                    </a:lnTo>
                    <a:lnTo>
                      <a:pt x="1492" y="13979"/>
                    </a:lnTo>
                    <a:lnTo>
                      <a:pt x="1538" y="14016"/>
                    </a:lnTo>
                    <a:lnTo>
                      <a:pt x="1585" y="14063"/>
                    </a:lnTo>
                    <a:lnTo>
                      <a:pt x="1631" y="14109"/>
                    </a:lnTo>
                    <a:lnTo>
                      <a:pt x="1669" y="14156"/>
                    </a:lnTo>
                    <a:lnTo>
                      <a:pt x="1697" y="14212"/>
                    </a:lnTo>
                    <a:lnTo>
                      <a:pt x="1715" y="14268"/>
                    </a:lnTo>
                    <a:lnTo>
                      <a:pt x="1725" y="14324"/>
                    </a:lnTo>
                    <a:lnTo>
                      <a:pt x="1734" y="14389"/>
                    </a:lnTo>
                    <a:lnTo>
                      <a:pt x="1743" y="14529"/>
                    </a:lnTo>
                    <a:lnTo>
                      <a:pt x="1743" y="14669"/>
                    </a:lnTo>
                    <a:lnTo>
                      <a:pt x="1743" y="14818"/>
                    </a:lnTo>
                    <a:lnTo>
                      <a:pt x="1752" y="14948"/>
                    </a:lnTo>
                    <a:lnTo>
                      <a:pt x="1762" y="15013"/>
                    </a:lnTo>
                    <a:lnTo>
                      <a:pt x="1780" y="15069"/>
                    </a:lnTo>
                    <a:lnTo>
                      <a:pt x="1808" y="15125"/>
                    </a:lnTo>
                    <a:lnTo>
                      <a:pt x="1836" y="15181"/>
                    </a:lnTo>
                    <a:lnTo>
                      <a:pt x="1874" y="15218"/>
                    </a:lnTo>
                    <a:lnTo>
                      <a:pt x="1920" y="15265"/>
                    </a:lnTo>
                    <a:lnTo>
                      <a:pt x="1976" y="15293"/>
                    </a:lnTo>
                    <a:lnTo>
                      <a:pt x="2032" y="15321"/>
                    </a:lnTo>
                    <a:lnTo>
                      <a:pt x="2163" y="15368"/>
                    </a:lnTo>
                    <a:lnTo>
                      <a:pt x="2293" y="15414"/>
                    </a:lnTo>
                    <a:lnTo>
                      <a:pt x="2433" y="15451"/>
                    </a:lnTo>
                    <a:lnTo>
                      <a:pt x="2563" y="15498"/>
                    </a:lnTo>
                    <a:lnTo>
                      <a:pt x="2619" y="15526"/>
                    </a:lnTo>
                    <a:lnTo>
                      <a:pt x="2675" y="15554"/>
                    </a:lnTo>
                    <a:lnTo>
                      <a:pt x="2731" y="15591"/>
                    </a:lnTo>
                    <a:lnTo>
                      <a:pt x="2768" y="15638"/>
                    </a:lnTo>
                    <a:lnTo>
                      <a:pt x="2806" y="15684"/>
                    </a:lnTo>
                    <a:lnTo>
                      <a:pt x="2843" y="15731"/>
                    </a:lnTo>
                    <a:lnTo>
                      <a:pt x="2861" y="15787"/>
                    </a:lnTo>
                    <a:lnTo>
                      <a:pt x="2889" y="15852"/>
                    </a:lnTo>
                    <a:lnTo>
                      <a:pt x="2917" y="15983"/>
                    </a:lnTo>
                    <a:lnTo>
                      <a:pt x="2945" y="16122"/>
                    </a:lnTo>
                    <a:lnTo>
                      <a:pt x="2973" y="16262"/>
                    </a:lnTo>
                    <a:lnTo>
                      <a:pt x="3011" y="16393"/>
                    </a:lnTo>
                    <a:lnTo>
                      <a:pt x="3039" y="16458"/>
                    </a:lnTo>
                    <a:lnTo>
                      <a:pt x="3067" y="16514"/>
                    </a:lnTo>
                    <a:lnTo>
                      <a:pt x="3094" y="16560"/>
                    </a:lnTo>
                    <a:lnTo>
                      <a:pt x="3141" y="16607"/>
                    </a:lnTo>
                    <a:lnTo>
                      <a:pt x="3188" y="16644"/>
                    </a:lnTo>
                    <a:lnTo>
                      <a:pt x="3234" y="16672"/>
                    </a:lnTo>
                    <a:lnTo>
                      <a:pt x="3299" y="16691"/>
                    </a:lnTo>
                    <a:lnTo>
                      <a:pt x="3355" y="16709"/>
                    </a:lnTo>
                    <a:lnTo>
                      <a:pt x="3486" y="16737"/>
                    </a:lnTo>
                    <a:lnTo>
                      <a:pt x="3635" y="16747"/>
                    </a:lnTo>
                    <a:lnTo>
                      <a:pt x="3775" y="16765"/>
                    </a:lnTo>
                    <a:lnTo>
                      <a:pt x="3905" y="16784"/>
                    </a:lnTo>
                    <a:lnTo>
                      <a:pt x="3970" y="16803"/>
                    </a:lnTo>
                    <a:lnTo>
                      <a:pt x="4036" y="16821"/>
                    </a:lnTo>
                    <a:lnTo>
                      <a:pt x="4092" y="16849"/>
                    </a:lnTo>
                    <a:lnTo>
                      <a:pt x="4138" y="16877"/>
                    </a:lnTo>
                    <a:lnTo>
                      <a:pt x="4185" y="16915"/>
                    </a:lnTo>
                    <a:lnTo>
                      <a:pt x="4222" y="16961"/>
                    </a:lnTo>
                    <a:lnTo>
                      <a:pt x="4259" y="17017"/>
                    </a:lnTo>
                    <a:lnTo>
                      <a:pt x="4287" y="17073"/>
                    </a:lnTo>
                    <a:lnTo>
                      <a:pt x="4353" y="17203"/>
                    </a:lnTo>
                    <a:lnTo>
                      <a:pt x="4399" y="17334"/>
                    </a:lnTo>
                    <a:lnTo>
                      <a:pt x="4455" y="17464"/>
                    </a:lnTo>
                    <a:lnTo>
                      <a:pt x="4511" y="17585"/>
                    </a:lnTo>
                    <a:lnTo>
                      <a:pt x="4548" y="17641"/>
                    </a:lnTo>
                    <a:lnTo>
                      <a:pt x="4586" y="17688"/>
                    </a:lnTo>
                    <a:lnTo>
                      <a:pt x="4623" y="17735"/>
                    </a:lnTo>
                    <a:lnTo>
                      <a:pt x="4679" y="17772"/>
                    </a:lnTo>
                    <a:lnTo>
                      <a:pt x="4725" y="17800"/>
                    </a:lnTo>
                    <a:lnTo>
                      <a:pt x="4781" y="17818"/>
                    </a:lnTo>
                    <a:lnTo>
                      <a:pt x="4847" y="17828"/>
                    </a:lnTo>
                    <a:lnTo>
                      <a:pt x="4912" y="17837"/>
                    </a:lnTo>
                    <a:lnTo>
                      <a:pt x="5042" y="17837"/>
                    </a:lnTo>
                    <a:lnTo>
                      <a:pt x="5182" y="17828"/>
                    </a:lnTo>
                    <a:lnTo>
                      <a:pt x="5331" y="17818"/>
                    </a:lnTo>
                    <a:lnTo>
                      <a:pt x="5462" y="17809"/>
                    </a:lnTo>
                    <a:lnTo>
                      <a:pt x="5527" y="17818"/>
                    </a:lnTo>
                    <a:lnTo>
                      <a:pt x="5592" y="17828"/>
                    </a:lnTo>
                    <a:lnTo>
                      <a:pt x="5657" y="17837"/>
                    </a:lnTo>
                    <a:lnTo>
                      <a:pt x="5713" y="17865"/>
                    </a:lnTo>
                    <a:lnTo>
                      <a:pt x="5760" y="17893"/>
                    </a:lnTo>
                    <a:lnTo>
                      <a:pt x="5806" y="17930"/>
                    </a:lnTo>
                    <a:lnTo>
                      <a:pt x="5853" y="17977"/>
                    </a:lnTo>
                    <a:lnTo>
                      <a:pt x="5890" y="18033"/>
                    </a:lnTo>
                    <a:lnTo>
                      <a:pt x="5965" y="18145"/>
                    </a:lnTo>
                    <a:lnTo>
                      <a:pt x="6039" y="18266"/>
                    </a:lnTo>
                    <a:lnTo>
                      <a:pt x="6114" y="18387"/>
                    </a:lnTo>
                    <a:lnTo>
                      <a:pt x="6198" y="18499"/>
                    </a:lnTo>
                    <a:lnTo>
                      <a:pt x="6235" y="18545"/>
                    </a:lnTo>
                    <a:lnTo>
                      <a:pt x="6282" y="18592"/>
                    </a:lnTo>
                    <a:lnTo>
                      <a:pt x="6338" y="18620"/>
                    </a:lnTo>
                    <a:lnTo>
                      <a:pt x="6384" y="18648"/>
                    </a:lnTo>
                    <a:lnTo>
                      <a:pt x="6440" y="18667"/>
                    </a:lnTo>
                    <a:lnTo>
                      <a:pt x="6505" y="18676"/>
                    </a:lnTo>
                    <a:lnTo>
                      <a:pt x="6561" y="18685"/>
                    </a:lnTo>
                    <a:lnTo>
                      <a:pt x="6626" y="18676"/>
                    </a:lnTo>
                    <a:lnTo>
                      <a:pt x="6757" y="18657"/>
                    </a:lnTo>
                    <a:lnTo>
                      <a:pt x="6897" y="18620"/>
                    </a:lnTo>
                    <a:lnTo>
                      <a:pt x="7037" y="18592"/>
                    </a:lnTo>
                    <a:lnTo>
                      <a:pt x="7176" y="18564"/>
                    </a:lnTo>
                    <a:lnTo>
                      <a:pt x="7242" y="18555"/>
                    </a:lnTo>
                    <a:lnTo>
                      <a:pt x="7307" y="18555"/>
                    </a:lnTo>
                    <a:lnTo>
                      <a:pt x="7363" y="18564"/>
                    </a:lnTo>
                    <a:lnTo>
                      <a:pt x="7419" y="18573"/>
                    </a:lnTo>
                    <a:lnTo>
                      <a:pt x="7475" y="18601"/>
                    </a:lnTo>
                    <a:lnTo>
                      <a:pt x="7530" y="18629"/>
                    </a:lnTo>
                    <a:lnTo>
                      <a:pt x="7577" y="18667"/>
                    </a:lnTo>
                    <a:lnTo>
                      <a:pt x="7633" y="18713"/>
                    </a:lnTo>
                    <a:lnTo>
                      <a:pt x="7726" y="18806"/>
                    </a:lnTo>
                    <a:lnTo>
                      <a:pt x="7819" y="18918"/>
                    </a:lnTo>
                    <a:lnTo>
                      <a:pt x="7913" y="19021"/>
                    </a:lnTo>
                    <a:lnTo>
                      <a:pt x="8006" y="19123"/>
                    </a:lnTo>
                    <a:lnTo>
                      <a:pt x="8052" y="19160"/>
                    </a:lnTo>
                    <a:lnTo>
                      <a:pt x="8108" y="19198"/>
                    </a:lnTo>
                    <a:lnTo>
                      <a:pt x="8164" y="19226"/>
                    </a:lnTo>
                    <a:lnTo>
                      <a:pt x="8220" y="19244"/>
                    </a:lnTo>
                    <a:lnTo>
                      <a:pt x="8276" y="19254"/>
                    </a:lnTo>
                    <a:lnTo>
                      <a:pt x="8332" y="19254"/>
                    </a:lnTo>
                    <a:lnTo>
                      <a:pt x="8397" y="19244"/>
                    </a:lnTo>
                    <a:lnTo>
                      <a:pt x="8462" y="19226"/>
                    </a:lnTo>
                    <a:lnTo>
                      <a:pt x="8593" y="19188"/>
                    </a:lnTo>
                    <a:lnTo>
                      <a:pt x="8723" y="19132"/>
                    </a:lnTo>
                    <a:lnTo>
                      <a:pt x="8854" y="19077"/>
                    </a:lnTo>
                    <a:lnTo>
                      <a:pt x="8984" y="19030"/>
                    </a:lnTo>
                    <a:lnTo>
                      <a:pt x="9040" y="19011"/>
                    </a:lnTo>
                    <a:lnTo>
                      <a:pt x="9105" y="19002"/>
                    </a:lnTo>
                    <a:lnTo>
                      <a:pt x="9171" y="18993"/>
                    </a:lnTo>
                    <a:lnTo>
                      <a:pt x="9227" y="19002"/>
                    </a:lnTo>
                    <a:lnTo>
                      <a:pt x="9283" y="19011"/>
                    </a:lnTo>
                    <a:lnTo>
                      <a:pt x="9338" y="19039"/>
                    </a:lnTo>
                    <a:lnTo>
                      <a:pt x="9394" y="19067"/>
                    </a:lnTo>
                    <a:lnTo>
                      <a:pt x="9450" y="19105"/>
                    </a:lnTo>
                    <a:lnTo>
                      <a:pt x="9562" y="19188"/>
                    </a:lnTo>
                    <a:lnTo>
                      <a:pt x="9674" y="19282"/>
                    </a:lnTo>
                    <a:lnTo>
                      <a:pt x="9776" y="19365"/>
                    </a:lnTo>
                    <a:lnTo>
                      <a:pt x="9888" y="19449"/>
                    </a:lnTo>
                    <a:lnTo>
                      <a:pt x="9944" y="19477"/>
                    </a:lnTo>
                    <a:lnTo>
                      <a:pt x="10000" y="19505"/>
                    </a:lnTo>
                    <a:lnTo>
                      <a:pt x="10056" y="19524"/>
                    </a:lnTo>
                    <a:lnTo>
                      <a:pt x="10121" y="19533"/>
                    </a:lnTo>
                    <a:lnTo>
                      <a:pt x="10177" y="19533"/>
                    </a:lnTo>
                    <a:lnTo>
                      <a:pt x="10233" y="19524"/>
                    </a:lnTo>
                    <a:lnTo>
                      <a:pt x="10298" y="19505"/>
                    </a:lnTo>
                    <a:lnTo>
                      <a:pt x="10354" y="19487"/>
                    </a:lnTo>
                    <a:lnTo>
                      <a:pt x="10475" y="19421"/>
                    </a:lnTo>
                    <a:lnTo>
                      <a:pt x="10597" y="19347"/>
                    </a:lnTo>
                    <a:lnTo>
                      <a:pt x="10718" y="19272"/>
                    </a:lnTo>
                    <a:lnTo>
                      <a:pt x="10839" y="19207"/>
                    </a:lnTo>
                    <a:lnTo>
                      <a:pt x="10904" y="19179"/>
                    </a:lnTo>
                    <a:lnTo>
                      <a:pt x="10960" y="19160"/>
                    </a:lnTo>
                    <a:lnTo>
                      <a:pt x="11016" y="19151"/>
                    </a:lnTo>
                    <a:lnTo>
                      <a:pt x="11081" y="19142"/>
                    </a:lnTo>
                    <a:lnTo>
                      <a:pt x="11137" y="19151"/>
                    </a:lnTo>
                    <a:lnTo>
                      <a:pt x="11202" y="19160"/>
                    </a:lnTo>
                    <a:lnTo>
                      <a:pt x="11258" y="19179"/>
                    </a:lnTo>
                    <a:lnTo>
                      <a:pt x="11323" y="19207"/>
                    </a:lnTo>
                    <a:lnTo>
                      <a:pt x="11445" y="19272"/>
                    </a:lnTo>
                    <a:lnTo>
                      <a:pt x="11566" y="19347"/>
                    </a:lnTo>
                    <a:lnTo>
                      <a:pt x="11687" y="19421"/>
                    </a:lnTo>
                    <a:lnTo>
                      <a:pt x="11808" y="19487"/>
                    </a:lnTo>
                    <a:lnTo>
                      <a:pt x="11864" y="19505"/>
                    </a:lnTo>
                    <a:lnTo>
                      <a:pt x="11920" y="19524"/>
                    </a:lnTo>
                    <a:lnTo>
                      <a:pt x="11985" y="19533"/>
                    </a:lnTo>
                    <a:lnTo>
                      <a:pt x="12041" y="19533"/>
                    </a:lnTo>
                    <a:lnTo>
                      <a:pt x="12097" y="19524"/>
                    </a:lnTo>
                    <a:lnTo>
                      <a:pt x="12162" y="19505"/>
                    </a:lnTo>
                    <a:lnTo>
                      <a:pt x="12218" y="19477"/>
                    </a:lnTo>
                    <a:lnTo>
                      <a:pt x="12274" y="19449"/>
                    </a:lnTo>
                    <a:lnTo>
                      <a:pt x="12386" y="19365"/>
                    </a:lnTo>
                    <a:lnTo>
                      <a:pt x="12488" y="19282"/>
                    </a:lnTo>
                    <a:lnTo>
                      <a:pt x="12600" y="19188"/>
                    </a:lnTo>
                    <a:lnTo>
                      <a:pt x="12703" y="19105"/>
                    </a:lnTo>
                    <a:lnTo>
                      <a:pt x="12759" y="19067"/>
                    </a:lnTo>
                    <a:lnTo>
                      <a:pt x="12815" y="19039"/>
                    </a:lnTo>
                    <a:lnTo>
                      <a:pt x="12870" y="19011"/>
                    </a:lnTo>
                    <a:lnTo>
                      <a:pt x="12936" y="19002"/>
                    </a:lnTo>
                    <a:lnTo>
                      <a:pt x="12992" y="18993"/>
                    </a:lnTo>
                    <a:lnTo>
                      <a:pt x="13057" y="19002"/>
                    </a:lnTo>
                    <a:lnTo>
                      <a:pt x="13113" y="19011"/>
                    </a:lnTo>
                    <a:lnTo>
                      <a:pt x="13178" y="19030"/>
                    </a:lnTo>
                    <a:lnTo>
                      <a:pt x="13308" y="19077"/>
                    </a:lnTo>
                    <a:lnTo>
                      <a:pt x="13439" y="19132"/>
                    </a:lnTo>
                    <a:lnTo>
                      <a:pt x="13569" y="19188"/>
                    </a:lnTo>
                    <a:lnTo>
                      <a:pt x="13700" y="19226"/>
                    </a:lnTo>
                    <a:lnTo>
                      <a:pt x="13765" y="19244"/>
                    </a:lnTo>
                    <a:lnTo>
                      <a:pt x="13821" y="19254"/>
                    </a:lnTo>
                    <a:lnTo>
                      <a:pt x="13886" y="19254"/>
                    </a:lnTo>
                    <a:lnTo>
                      <a:pt x="13942" y="19244"/>
                    </a:lnTo>
                    <a:lnTo>
                      <a:pt x="13998" y="19226"/>
                    </a:lnTo>
                    <a:lnTo>
                      <a:pt x="14054" y="19198"/>
                    </a:lnTo>
                    <a:lnTo>
                      <a:pt x="14101" y="19160"/>
                    </a:lnTo>
                    <a:lnTo>
                      <a:pt x="14157" y="19123"/>
                    </a:lnTo>
                    <a:lnTo>
                      <a:pt x="14250" y="19021"/>
                    </a:lnTo>
                    <a:lnTo>
                      <a:pt x="14343" y="18918"/>
                    </a:lnTo>
                    <a:lnTo>
                      <a:pt x="14436" y="18806"/>
                    </a:lnTo>
                    <a:lnTo>
                      <a:pt x="14529" y="18713"/>
                    </a:lnTo>
                    <a:lnTo>
                      <a:pt x="14585" y="18667"/>
                    </a:lnTo>
                    <a:lnTo>
                      <a:pt x="14632" y="18629"/>
                    </a:lnTo>
                    <a:lnTo>
                      <a:pt x="14688" y="18601"/>
                    </a:lnTo>
                    <a:lnTo>
                      <a:pt x="14734" y="18573"/>
                    </a:lnTo>
                    <a:lnTo>
                      <a:pt x="14800" y="18564"/>
                    </a:lnTo>
                    <a:lnTo>
                      <a:pt x="14855" y="18555"/>
                    </a:lnTo>
                    <a:lnTo>
                      <a:pt x="14921" y="18555"/>
                    </a:lnTo>
                    <a:lnTo>
                      <a:pt x="14986" y="18564"/>
                    </a:lnTo>
                    <a:lnTo>
                      <a:pt x="15126" y="18592"/>
                    </a:lnTo>
                    <a:lnTo>
                      <a:pt x="15266" y="18620"/>
                    </a:lnTo>
                    <a:lnTo>
                      <a:pt x="15396" y="18657"/>
                    </a:lnTo>
                    <a:lnTo>
                      <a:pt x="15536" y="18676"/>
                    </a:lnTo>
                    <a:lnTo>
                      <a:pt x="15601" y="18685"/>
                    </a:lnTo>
                    <a:lnTo>
                      <a:pt x="15657" y="18676"/>
                    </a:lnTo>
                    <a:lnTo>
                      <a:pt x="15722" y="18667"/>
                    </a:lnTo>
                    <a:lnTo>
                      <a:pt x="15778" y="18648"/>
                    </a:lnTo>
                    <a:lnTo>
                      <a:pt x="15825" y="18620"/>
                    </a:lnTo>
                    <a:lnTo>
                      <a:pt x="15881" y="18592"/>
                    </a:lnTo>
                    <a:lnTo>
                      <a:pt x="15918" y="18545"/>
                    </a:lnTo>
                    <a:lnTo>
                      <a:pt x="15964" y="18499"/>
                    </a:lnTo>
                    <a:lnTo>
                      <a:pt x="16048" y="18387"/>
                    </a:lnTo>
                    <a:lnTo>
                      <a:pt x="16123" y="18266"/>
                    </a:lnTo>
                    <a:lnTo>
                      <a:pt x="16188" y="18145"/>
                    </a:lnTo>
                    <a:lnTo>
                      <a:pt x="16272" y="18033"/>
                    </a:lnTo>
                    <a:lnTo>
                      <a:pt x="16309" y="17977"/>
                    </a:lnTo>
                    <a:lnTo>
                      <a:pt x="16356" y="17930"/>
                    </a:lnTo>
                    <a:lnTo>
                      <a:pt x="16402" y="17893"/>
                    </a:lnTo>
                    <a:lnTo>
                      <a:pt x="16449" y="17865"/>
                    </a:lnTo>
                    <a:lnTo>
                      <a:pt x="16505" y="17837"/>
                    </a:lnTo>
                    <a:lnTo>
                      <a:pt x="16570" y="17828"/>
                    </a:lnTo>
                    <a:lnTo>
                      <a:pt x="16626" y="17818"/>
                    </a:lnTo>
                    <a:lnTo>
                      <a:pt x="16691" y="17809"/>
                    </a:lnTo>
                    <a:lnTo>
                      <a:pt x="16831" y="17818"/>
                    </a:lnTo>
                    <a:lnTo>
                      <a:pt x="16971" y="17828"/>
                    </a:lnTo>
                    <a:lnTo>
                      <a:pt x="17120" y="17837"/>
                    </a:lnTo>
                    <a:lnTo>
                      <a:pt x="17251" y="17837"/>
                    </a:lnTo>
                    <a:lnTo>
                      <a:pt x="17316" y="17828"/>
                    </a:lnTo>
                    <a:lnTo>
                      <a:pt x="17381" y="17818"/>
                    </a:lnTo>
                    <a:lnTo>
                      <a:pt x="17437" y="17800"/>
                    </a:lnTo>
                    <a:lnTo>
                      <a:pt x="17484" y="17772"/>
                    </a:lnTo>
                    <a:lnTo>
                      <a:pt x="17530" y="17735"/>
                    </a:lnTo>
                    <a:lnTo>
                      <a:pt x="17577" y="17688"/>
                    </a:lnTo>
                    <a:lnTo>
                      <a:pt x="17614" y="17641"/>
                    </a:lnTo>
                    <a:lnTo>
                      <a:pt x="17651" y="17585"/>
                    </a:lnTo>
                    <a:lnTo>
                      <a:pt x="17707" y="17464"/>
                    </a:lnTo>
                    <a:lnTo>
                      <a:pt x="17763" y="17334"/>
                    </a:lnTo>
                    <a:lnTo>
                      <a:pt x="17810" y="17203"/>
                    </a:lnTo>
                    <a:lnTo>
                      <a:pt x="17866" y="17073"/>
                    </a:lnTo>
                    <a:lnTo>
                      <a:pt x="17903" y="17017"/>
                    </a:lnTo>
                    <a:lnTo>
                      <a:pt x="17940" y="16961"/>
                    </a:lnTo>
                    <a:lnTo>
                      <a:pt x="17977" y="16915"/>
                    </a:lnTo>
                    <a:lnTo>
                      <a:pt x="18024" y="16877"/>
                    </a:lnTo>
                    <a:lnTo>
                      <a:pt x="18071" y="16849"/>
                    </a:lnTo>
                    <a:lnTo>
                      <a:pt x="18127" y="16821"/>
                    </a:lnTo>
                    <a:lnTo>
                      <a:pt x="18182" y="16803"/>
                    </a:lnTo>
                    <a:lnTo>
                      <a:pt x="18248" y="16784"/>
                    </a:lnTo>
                    <a:lnTo>
                      <a:pt x="18388" y="16765"/>
                    </a:lnTo>
                    <a:lnTo>
                      <a:pt x="18527" y="16747"/>
                    </a:lnTo>
                    <a:lnTo>
                      <a:pt x="18667" y="16737"/>
                    </a:lnTo>
                    <a:lnTo>
                      <a:pt x="18807" y="16709"/>
                    </a:lnTo>
                    <a:lnTo>
                      <a:pt x="18863" y="16691"/>
                    </a:lnTo>
                    <a:lnTo>
                      <a:pt x="18919" y="16672"/>
                    </a:lnTo>
                    <a:lnTo>
                      <a:pt x="18975" y="16644"/>
                    </a:lnTo>
                    <a:lnTo>
                      <a:pt x="19021" y="16607"/>
                    </a:lnTo>
                    <a:lnTo>
                      <a:pt x="19059" y="16560"/>
                    </a:lnTo>
                    <a:lnTo>
                      <a:pt x="19096" y="16514"/>
                    </a:lnTo>
                    <a:lnTo>
                      <a:pt x="19124" y="16458"/>
                    </a:lnTo>
                    <a:lnTo>
                      <a:pt x="19152" y="16393"/>
                    </a:lnTo>
                    <a:lnTo>
                      <a:pt x="19189" y="16262"/>
                    </a:lnTo>
                    <a:lnTo>
                      <a:pt x="19217" y="16122"/>
                    </a:lnTo>
                    <a:lnTo>
                      <a:pt x="19245" y="15983"/>
                    </a:lnTo>
                    <a:lnTo>
                      <a:pt x="19273" y="15852"/>
                    </a:lnTo>
                    <a:lnTo>
                      <a:pt x="19291" y="15787"/>
                    </a:lnTo>
                    <a:lnTo>
                      <a:pt x="19319" y="15731"/>
                    </a:lnTo>
                    <a:lnTo>
                      <a:pt x="19347" y="15684"/>
                    </a:lnTo>
                    <a:lnTo>
                      <a:pt x="19385" y="15638"/>
                    </a:lnTo>
                    <a:lnTo>
                      <a:pt x="19431" y="15591"/>
                    </a:lnTo>
                    <a:lnTo>
                      <a:pt x="19478" y="15554"/>
                    </a:lnTo>
                    <a:lnTo>
                      <a:pt x="19534" y="15526"/>
                    </a:lnTo>
                    <a:lnTo>
                      <a:pt x="19599" y="15498"/>
                    </a:lnTo>
                    <a:lnTo>
                      <a:pt x="19730" y="15451"/>
                    </a:lnTo>
                    <a:lnTo>
                      <a:pt x="19860" y="15414"/>
                    </a:lnTo>
                    <a:lnTo>
                      <a:pt x="20000" y="15368"/>
                    </a:lnTo>
                    <a:lnTo>
                      <a:pt x="20130" y="15321"/>
                    </a:lnTo>
                    <a:lnTo>
                      <a:pt x="20186" y="15293"/>
                    </a:lnTo>
                    <a:lnTo>
                      <a:pt x="20233" y="15265"/>
                    </a:lnTo>
                    <a:lnTo>
                      <a:pt x="20279" y="15218"/>
                    </a:lnTo>
                    <a:lnTo>
                      <a:pt x="20326" y="15181"/>
                    </a:lnTo>
                    <a:lnTo>
                      <a:pt x="20354" y="15125"/>
                    </a:lnTo>
                    <a:lnTo>
                      <a:pt x="20373" y="15069"/>
                    </a:lnTo>
                    <a:lnTo>
                      <a:pt x="20391" y="15013"/>
                    </a:lnTo>
                    <a:lnTo>
                      <a:pt x="20410" y="14948"/>
                    </a:lnTo>
                    <a:lnTo>
                      <a:pt x="20419" y="14818"/>
                    </a:lnTo>
                    <a:lnTo>
                      <a:pt x="20419" y="14669"/>
                    </a:lnTo>
                    <a:lnTo>
                      <a:pt x="20419" y="14529"/>
                    </a:lnTo>
                    <a:lnTo>
                      <a:pt x="20428" y="14389"/>
                    </a:lnTo>
                    <a:lnTo>
                      <a:pt x="20438" y="14324"/>
                    </a:lnTo>
                    <a:lnTo>
                      <a:pt x="20447" y="14268"/>
                    </a:lnTo>
                    <a:lnTo>
                      <a:pt x="20466" y="14212"/>
                    </a:lnTo>
                    <a:lnTo>
                      <a:pt x="20494" y="14156"/>
                    </a:lnTo>
                    <a:lnTo>
                      <a:pt x="20531" y="14109"/>
                    </a:lnTo>
                    <a:lnTo>
                      <a:pt x="20568" y="14063"/>
                    </a:lnTo>
                    <a:lnTo>
                      <a:pt x="20615" y="14026"/>
                    </a:lnTo>
                    <a:lnTo>
                      <a:pt x="20671" y="13979"/>
                    </a:lnTo>
                    <a:lnTo>
                      <a:pt x="20792" y="13914"/>
                    </a:lnTo>
                    <a:lnTo>
                      <a:pt x="20913" y="13848"/>
                    </a:lnTo>
                    <a:lnTo>
                      <a:pt x="21044" y="13774"/>
                    </a:lnTo>
                    <a:lnTo>
                      <a:pt x="21155" y="13709"/>
                    </a:lnTo>
                    <a:lnTo>
                      <a:pt x="21211" y="13662"/>
                    </a:lnTo>
                    <a:lnTo>
                      <a:pt x="21249" y="13625"/>
                    </a:lnTo>
                    <a:lnTo>
                      <a:pt x="21286" y="13578"/>
                    </a:lnTo>
                    <a:lnTo>
                      <a:pt x="21314" y="13522"/>
                    </a:lnTo>
                    <a:lnTo>
                      <a:pt x="21342" y="13466"/>
                    </a:lnTo>
                    <a:lnTo>
                      <a:pt x="21351" y="13410"/>
                    </a:lnTo>
                    <a:lnTo>
                      <a:pt x="21351" y="13345"/>
                    </a:lnTo>
                    <a:lnTo>
                      <a:pt x="21351" y="13280"/>
                    </a:lnTo>
                    <a:lnTo>
                      <a:pt x="21332" y="13150"/>
                    </a:lnTo>
                    <a:lnTo>
                      <a:pt x="21304" y="13010"/>
                    </a:lnTo>
                    <a:lnTo>
                      <a:pt x="21277" y="12870"/>
                    </a:lnTo>
                    <a:lnTo>
                      <a:pt x="21258" y="12730"/>
                    </a:lnTo>
                    <a:lnTo>
                      <a:pt x="21249" y="12665"/>
                    </a:lnTo>
                    <a:lnTo>
                      <a:pt x="21258" y="12609"/>
                    </a:lnTo>
                    <a:lnTo>
                      <a:pt x="21258" y="12544"/>
                    </a:lnTo>
                    <a:lnTo>
                      <a:pt x="21277" y="12488"/>
                    </a:lnTo>
                    <a:lnTo>
                      <a:pt x="21295" y="12432"/>
                    </a:lnTo>
                    <a:lnTo>
                      <a:pt x="21332" y="12376"/>
                    </a:lnTo>
                    <a:lnTo>
                      <a:pt x="21370" y="12329"/>
                    </a:lnTo>
                    <a:lnTo>
                      <a:pt x="21416" y="12283"/>
                    </a:lnTo>
                    <a:lnTo>
                      <a:pt x="21519" y="12190"/>
                    </a:lnTo>
                    <a:lnTo>
                      <a:pt x="21621" y="12096"/>
                    </a:lnTo>
                    <a:lnTo>
                      <a:pt x="21733" y="12003"/>
                    </a:lnTo>
                    <a:lnTo>
                      <a:pt x="21826" y="11910"/>
                    </a:lnTo>
                    <a:lnTo>
                      <a:pt x="21864" y="11854"/>
                    </a:lnTo>
                    <a:lnTo>
                      <a:pt x="21901" y="11808"/>
                    </a:lnTo>
                    <a:lnTo>
                      <a:pt x="21929" y="11752"/>
                    </a:lnTo>
                    <a:lnTo>
                      <a:pt x="21948" y="11696"/>
                    </a:lnTo>
                    <a:lnTo>
                      <a:pt x="21957" y="11640"/>
                    </a:lnTo>
                    <a:lnTo>
                      <a:pt x="21957" y="11575"/>
                    </a:lnTo>
                    <a:lnTo>
                      <a:pt x="21948" y="11519"/>
                    </a:lnTo>
                    <a:lnTo>
                      <a:pt x="21929" y="11453"/>
                    </a:lnTo>
                    <a:lnTo>
                      <a:pt x="21882" y="11323"/>
                    </a:lnTo>
                    <a:lnTo>
                      <a:pt x="21826" y="11192"/>
                    </a:lnTo>
                    <a:lnTo>
                      <a:pt x="21770" y="11062"/>
                    </a:lnTo>
                    <a:lnTo>
                      <a:pt x="21715" y="10941"/>
                    </a:lnTo>
                    <a:lnTo>
                      <a:pt x="21696" y="10876"/>
                    </a:lnTo>
                    <a:lnTo>
                      <a:pt x="21687" y="10810"/>
                    </a:lnTo>
                    <a:lnTo>
                      <a:pt x="21677" y="10754"/>
                    </a:lnTo>
                    <a:lnTo>
                      <a:pt x="21677" y="10689"/>
                    </a:lnTo>
                    <a:lnTo>
                      <a:pt x="21687" y="10633"/>
                    </a:lnTo>
                    <a:lnTo>
                      <a:pt x="21705" y="10577"/>
                    </a:lnTo>
                    <a:lnTo>
                      <a:pt x="21733" y="10521"/>
                    </a:lnTo>
                    <a:lnTo>
                      <a:pt x="21770" y="10456"/>
                    </a:lnTo>
                    <a:lnTo>
                      <a:pt x="21845" y="10344"/>
                    </a:lnTo>
                    <a:lnTo>
                      <a:pt x="21929" y="10233"/>
                    </a:lnTo>
                    <a:lnTo>
                      <a:pt x="22013" y="10121"/>
                    </a:lnTo>
                    <a:lnTo>
                      <a:pt x="22087" y="10000"/>
                    </a:lnTo>
                    <a:lnTo>
                      <a:pt x="22115" y="9944"/>
                    </a:lnTo>
                    <a:lnTo>
                      <a:pt x="22143" y="9888"/>
                    </a:lnTo>
                    <a:lnTo>
                      <a:pt x="22153" y="9832"/>
                    </a:lnTo>
                    <a:lnTo>
                      <a:pt x="22162" y="9767"/>
                    </a:lnTo>
                    <a:lnTo>
                      <a:pt x="22153" y="9711"/>
                    </a:lnTo>
                    <a:lnTo>
                      <a:pt x="22143" y="9655"/>
                    </a:lnTo>
                    <a:lnTo>
                      <a:pt x="22115" y="9590"/>
                    </a:lnTo>
                    <a:lnTo>
                      <a:pt x="22087" y="9534"/>
                    </a:lnTo>
                    <a:lnTo>
                      <a:pt x="22013" y="9422"/>
                    </a:lnTo>
                    <a:lnTo>
                      <a:pt x="21929" y="9310"/>
                    </a:lnTo>
                    <a:lnTo>
                      <a:pt x="21845" y="9189"/>
                    </a:lnTo>
                    <a:lnTo>
                      <a:pt x="21770" y="9077"/>
                    </a:lnTo>
                    <a:lnTo>
                      <a:pt x="21733" y="9021"/>
                    </a:lnTo>
                    <a:lnTo>
                      <a:pt x="21705" y="8965"/>
                    </a:lnTo>
                    <a:lnTo>
                      <a:pt x="21687" y="8909"/>
                    </a:lnTo>
                    <a:lnTo>
                      <a:pt x="21677" y="8853"/>
                    </a:lnTo>
                    <a:lnTo>
                      <a:pt x="21677" y="8788"/>
                    </a:lnTo>
                    <a:lnTo>
                      <a:pt x="21687" y="8732"/>
                    </a:lnTo>
                    <a:lnTo>
                      <a:pt x="21696" y="8667"/>
                    </a:lnTo>
                    <a:lnTo>
                      <a:pt x="21715" y="8602"/>
                    </a:lnTo>
                    <a:lnTo>
                      <a:pt x="21770" y="8471"/>
                    </a:lnTo>
                    <a:lnTo>
                      <a:pt x="21826" y="8341"/>
                    </a:lnTo>
                    <a:lnTo>
                      <a:pt x="21882" y="8210"/>
                    </a:lnTo>
                    <a:lnTo>
                      <a:pt x="21929" y="8089"/>
                    </a:lnTo>
                    <a:lnTo>
                      <a:pt x="21948" y="8024"/>
                    </a:lnTo>
                    <a:lnTo>
                      <a:pt x="21957" y="7968"/>
                    </a:lnTo>
                    <a:lnTo>
                      <a:pt x="21957" y="7903"/>
                    </a:lnTo>
                    <a:lnTo>
                      <a:pt x="21948" y="7847"/>
                    </a:lnTo>
                    <a:lnTo>
                      <a:pt x="21929" y="7791"/>
                    </a:lnTo>
                    <a:lnTo>
                      <a:pt x="21901" y="7735"/>
                    </a:lnTo>
                    <a:lnTo>
                      <a:pt x="21864" y="7679"/>
                    </a:lnTo>
                    <a:lnTo>
                      <a:pt x="21826" y="7632"/>
                    </a:lnTo>
                    <a:lnTo>
                      <a:pt x="21733" y="7539"/>
                    </a:lnTo>
                    <a:lnTo>
                      <a:pt x="21621" y="7446"/>
                    </a:lnTo>
                    <a:lnTo>
                      <a:pt x="21519" y="7353"/>
                    </a:lnTo>
                    <a:lnTo>
                      <a:pt x="21416" y="7260"/>
                    </a:lnTo>
                    <a:lnTo>
                      <a:pt x="21370" y="7213"/>
                    </a:lnTo>
                    <a:lnTo>
                      <a:pt x="21332" y="7157"/>
                    </a:lnTo>
                    <a:lnTo>
                      <a:pt x="21295" y="7111"/>
                    </a:lnTo>
                    <a:lnTo>
                      <a:pt x="21277" y="7055"/>
                    </a:lnTo>
                    <a:lnTo>
                      <a:pt x="21258" y="6999"/>
                    </a:lnTo>
                    <a:lnTo>
                      <a:pt x="21258" y="6934"/>
                    </a:lnTo>
                    <a:lnTo>
                      <a:pt x="21249" y="6868"/>
                    </a:lnTo>
                    <a:lnTo>
                      <a:pt x="21258" y="6803"/>
                    </a:lnTo>
                    <a:lnTo>
                      <a:pt x="21277" y="6673"/>
                    </a:lnTo>
                    <a:lnTo>
                      <a:pt x="21304" y="6533"/>
                    </a:lnTo>
                    <a:lnTo>
                      <a:pt x="21332" y="6393"/>
                    </a:lnTo>
                    <a:lnTo>
                      <a:pt x="21351" y="6253"/>
                    </a:lnTo>
                    <a:lnTo>
                      <a:pt x="21351" y="6188"/>
                    </a:lnTo>
                    <a:lnTo>
                      <a:pt x="21351" y="6132"/>
                    </a:lnTo>
                    <a:lnTo>
                      <a:pt x="21342" y="6067"/>
                    </a:lnTo>
                    <a:lnTo>
                      <a:pt x="21314" y="6020"/>
                    </a:lnTo>
                    <a:lnTo>
                      <a:pt x="21286" y="5964"/>
                    </a:lnTo>
                    <a:lnTo>
                      <a:pt x="21249" y="5918"/>
                    </a:lnTo>
                    <a:lnTo>
                      <a:pt x="21211" y="5871"/>
                    </a:lnTo>
                    <a:lnTo>
                      <a:pt x="21155" y="5834"/>
                    </a:lnTo>
                    <a:lnTo>
                      <a:pt x="21044" y="5759"/>
                    </a:lnTo>
                    <a:lnTo>
                      <a:pt x="20913" y="5694"/>
                    </a:lnTo>
                    <a:lnTo>
                      <a:pt x="20792" y="5629"/>
                    </a:lnTo>
                    <a:lnTo>
                      <a:pt x="20671" y="5554"/>
                    </a:lnTo>
                    <a:lnTo>
                      <a:pt x="20615" y="5517"/>
                    </a:lnTo>
                    <a:lnTo>
                      <a:pt x="20568" y="5480"/>
                    </a:lnTo>
                    <a:lnTo>
                      <a:pt x="20531" y="5433"/>
                    </a:lnTo>
                    <a:lnTo>
                      <a:pt x="20494" y="5387"/>
                    </a:lnTo>
                    <a:lnTo>
                      <a:pt x="20466" y="5331"/>
                    </a:lnTo>
                    <a:lnTo>
                      <a:pt x="20447" y="5275"/>
                    </a:lnTo>
                    <a:lnTo>
                      <a:pt x="20438" y="5209"/>
                    </a:lnTo>
                    <a:lnTo>
                      <a:pt x="20428" y="5144"/>
                    </a:lnTo>
                    <a:lnTo>
                      <a:pt x="20419" y="5004"/>
                    </a:lnTo>
                    <a:lnTo>
                      <a:pt x="20419" y="4865"/>
                    </a:lnTo>
                    <a:lnTo>
                      <a:pt x="20419" y="4725"/>
                    </a:lnTo>
                    <a:lnTo>
                      <a:pt x="20410" y="4585"/>
                    </a:lnTo>
                    <a:lnTo>
                      <a:pt x="20391" y="4529"/>
                    </a:lnTo>
                    <a:lnTo>
                      <a:pt x="20373" y="4464"/>
                    </a:lnTo>
                    <a:lnTo>
                      <a:pt x="20354" y="4408"/>
                    </a:lnTo>
                    <a:lnTo>
                      <a:pt x="20326" y="4361"/>
                    </a:lnTo>
                    <a:lnTo>
                      <a:pt x="20279" y="4315"/>
                    </a:lnTo>
                    <a:lnTo>
                      <a:pt x="20233" y="4278"/>
                    </a:lnTo>
                    <a:lnTo>
                      <a:pt x="20186" y="4250"/>
                    </a:lnTo>
                    <a:lnTo>
                      <a:pt x="20130" y="4212"/>
                    </a:lnTo>
                    <a:lnTo>
                      <a:pt x="20000" y="4166"/>
                    </a:lnTo>
                    <a:lnTo>
                      <a:pt x="19860" y="4128"/>
                    </a:lnTo>
                    <a:lnTo>
                      <a:pt x="19730" y="4082"/>
                    </a:lnTo>
                    <a:lnTo>
                      <a:pt x="19599" y="4045"/>
                    </a:lnTo>
                    <a:lnTo>
                      <a:pt x="19534" y="4017"/>
                    </a:lnTo>
                    <a:lnTo>
                      <a:pt x="19478" y="3979"/>
                    </a:lnTo>
                    <a:lnTo>
                      <a:pt x="19431" y="3942"/>
                    </a:lnTo>
                    <a:lnTo>
                      <a:pt x="19385" y="3905"/>
                    </a:lnTo>
                    <a:lnTo>
                      <a:pt x="19347" y="3858"/>
                    </a:lnTo>
                    <a:lnTo>
                      <a:pt x="19319" y="3802"/>
                    </a:lnTo>
                    <a:lnTo>
                      <a:pt x="19291" y="3746"/>
                    </a:lnTo>
                    <a:lnTo>
                      <a:pt x="19273" y="3690"/>
                    </a:lnTo>
                    <a:lnTo>
                      <a:pt x="19245" y="3551"/>
                    </a:lnTo>
                    <a:lnTo>
                      <a:pt x="19217" y="3411"/>
                    </a:lnTo>
                    <a:lnTo>
                      <a:pt x="19189" y="3271"/>
                    </a:lnTo>
                    <a:lnTo>
                      <a:pt x="19152" y="3141"/>
                    </a:lnTo>
                    <a:lnTo>
                      <a:pt x="19124" y="3085"/>
                    </a:lnTo>
                    <a:lnTo>
                      <a:pt x="19096" y="3029"/>
                    </a:lnTo>
                    <a:lnTo>
                      <a:pt x="19059" y="2982"/>
                    </a:lnTo>
                    <a:lnTo>
                      <a:pt x="19021" y="2936"/>
                    </a:lnTo>
                    <a:lnTo>
                      <a:pt x="18975" y="2898"/>
                    </a:lnTo>
                    <a:lnTo>
                      <a:pt x="18919" y="2870"/>
                    </a:lnTo>
                    <a:lnTo>
                      <a:pt x="18863" y="2842"/>
                    </a:lnTo>
                    <a:lnTo>
                      <a:pt x="18807" y="2833"/>
                    </a:lnTo>
                    <a:lnTo>
                      <a:pt x="18667" y="2805"/>
                    </a:lnTo>
                    <a:lnTo>
                      <a:pt x="18527" y="2786"/>
                    </a:lnTo>
                    <a:lnTo>
                      <a:pt x="18388" y="2777"/>
                    </a:lnTo>
                    <a:lnTo>
                      <a:pt x="18248" y="2759"/>
                    </a:lnTo>
                    <a:lnTo>
                      <a:pt x="18182" y="2740"/>
                    </a:lnTo>
                    <a:lnTo>
                      <a:pt x="18127" y="2721"/>
                    </a:lnTo>
                    <a:lnTo>
                      <a:pt x="18071" y="2693"/>
                    </a:lnTo>
                    <a:lnTo>
                      <a:pt x="18024" y="2656"/>
                    </a:lnTo>
                    <a:lnTo>
                      <a:pt x="17977" y="2619"/>
                    </a:lnTo>
                    <a:lnTo>
                      <a:pt x="17940" y="2572"/>
                    </a:lnTo>
                    <a:lnTo>
                      <a:pt x="17903" y="2526"/>
                    </a:lnTo>
                    <a:lnTo>
                      <a:pt x="17866" y="2470"/>
                    </a:lnTo>
                    <a:lnTo>
                      <a:pt x="17810" y="2339"/>
                    </a:lnTo>
                    <a:lnTo>
                      <a:pt x="17763" y="2209"/>
                    </a:lnTo>
                    <a:lnTo>
                      <a:pt x="17707" y="2078"/>
                    </a:lnTo>
                    <a:lnTo>
                      <a:pt x="17651" y="1957"/>
                    </a:lnTo>
                    <a:lnTo>
                      <a:pt x="17614" y="1901"/>
                    </a:lnTo>
                    <a:lnTo>
                      <a:pt x="17577" y="1845"/>
                    </a:lnTo>
                    <a:lnTo>
                      <a:pt x="17530" y="1808"/>
                    </a:lnTo>
                    <a:lnTo>
                      <a:pt x="17484" y="1771"/>
                    </a:lnTo>
                    <a:lnTo>
                      <a:pt x="17437" y="1743"/>
                    </a:lnTo>
                    <a:lnTo>
                      <a:pt x="17381" y="1724"/>
                    </a:lnTo>
                    <a:lnTo>
                      <a:pt x="17316" y="1715"/>
                    </a:lnTo>
                    <a:lnTo>
                      <a:pt x="17251" y="1705"/>
                    </a:lnTo>
                    <a:lnTo>
                      <a:pt x="17120" y="1705"/>
                    </a:lnTo>
                    <a:lnTo>
                      <a:pt x="16971" y="1715"/>
                    </a:lnTo>
                    <a:lnTo>
                      <a:pt x="16831" y="1724"/>
                    </a:lnTo>
                    <a:lnTo>
                      <a:pt x="16626" y="1724"/>
                    </a:lnTo>
                    <a:lnTo>
                      <a:pt x="16570" y="1715"/>
                    </a:lnTo>
                    <a:lnTo>
                      <a:pt x="16505" y="1696"/>
                    </a:lnTo>
                    <a:lnTo>
                      <a:pt x="16449" y="1677"/>
                    </a:lnTo>
                    <a:lnTo>
                      <a:pt x="16402" y="1640"/>
                    </a:lnTo>
                    <a:lnTo>
                      <a:pt x="16356" y="1603"/>
                    </a:lnTo>
                    <a:lnTo>
                      <a:pt x="16309" y="1556"/>
                    </a:lnTo>
                    <a:lnTo>
                      <a:pt x="16272" y="1510"/>
                    </a:lnTo>
                    <a:lnTo>
                      <a:pt x="16188" y="1398"/>
                    </a:lnTo>
                    <a:lnTo>
                      <a:pt x="16123" y="1277"/>
                    </a:lnTo>
                    <a:lnTo>
                      <a:pt x="16048" y="1156"/>
                    </a:lnTo>
                    <a:lnTo>
                      <a:pt x="15964" y="1044"/>
                    </a:lnTo>
                    <a:lnTo>
                      <a:pt x="15918" y="997"/>
                    </a:lnTo>
                    <a:lnTo>
                      <a:pt x="15881" y="951"/>
                    </a:lnTo>
                    <a:lnTo>
                      <a:pt x="15825" y="913"/>
                    </a:lnTo>
                    <a:lnTo>
                      <a:pt x="15778" y="885"/>
                    </a:lnTo>
                    <a:lnTo>
                      <a:pt x="15722" y="867"/>
                    </a:lnTo>
                    <a:lnTo>
                      <a:pt x="15657" y="857"/>
                    </a:lnTo>
                    <a:lnTo>
                      <a:pt x="15601" y="857"/>
                    </a:lnTo>
                    <a:lnTo>
                      <a:pt x="15536" y="867"/>
                    </a:lnTo>
                    <a:lnTo>
                      <a:pt x="15396" y="885"/>
                    </a:lnTo>
                    <a:lnTo>
                      <a:pt x="15266" y="913"/>
                    </a:lnTo>
                    <a:lnTo>
                      <a:pt x="15126" y="951"/>
                    </a:lnTo>
                    <a:lnTo>
                      <a:pt x="14986" y="979"/>
                    </a:lnTo>
                    <a:lnTo>
                      <a:pt x="14921" y="988"/>
                    </a:lnTo>
                    <a:lnTo>
                      <a:pt x="14855" y="988"/>
                    </a:lnTo>
                    <a:lnTo>
                      <a:pt x="14800" y="979"/>
                    </a:lnTo>
                    <a:lnTo>
                      <a:pt x="14734" y="960"/>
                    </a:lnTo>
                    <a:lnTo>
                      <a:pt x="14688" y="941"/>
                    </a:lnTo>
                    <a:lnTo>
                      <a:pt x="14632" y="913"/>
                    </a:lnTo>
                    <a:lnTo>
                      <a:pt x="14585" y="876"/>
                    </a:lnTo>
                    <a:lnTo>
                      <a:pt x="14529" y="829"/>
                    </a:lnTo>
                    <a:lnTo>
                      <a:pt x="14436" y="727"/>
                    </a:lnTo>
                    <a:lnTo>
                      <a:pt x="14343" y="624"/>
                    </a:lnTo>
                    <a:lnTo>
                      <a:pt x="14250" y="513"/>
                    </a:lnTo>
                    <a:lnTo>
                      <a:pt x="14157" y="419"/>
                    </a:lnTo>
                    <a:lnTo>
                      <a:pt x="14101" y="382"/>
                    </a:lnTo>
                    <a:lnTo>
                      <a:pt x="14054" y="345"/>
                    </a:lnTo>
                    <a:lnTo>
                      <a:pt x="13998" y="317"/>
                    </a:lnTo>
                    <a:lnTo>
                      <a:pt x="13942" y="298"/>
                    </a:lnTo>
                    <a:lnTo>
                      <a:pt x="13886" y="289"/>
                    </a:lnTo>
                    <a:lnTo>
                      <a:pt x="13821" y="289"/>
                    </a:lnTo>
                    <a:lnTo>
                      <a:pt x="13765" y="298"/>
                    </a:lnTo>
                    <a:lnTo>
                      <a:pt x="13700" y="308"/>
                    </a:lnTo>
                    <a:lnTo>
                      <a:pt x="13569" y="354"/>
                    </a:lnTo>
                    <a:lnTo>
                      <a:pt x="13439" y="410"/>
                    </a:lnTo>
                    <a:lnTo>
                      <a:pt x="13308" y="466"/>
                    </a:lnTo>
                    <a:lnTo>
                      <a:pt x="13178" y="513"/>
                    </a:lnTo>
                    <a:lnTo>
                      <a:pt x="13113" y="531"/>
                    </a:lnTo>
                    <a:lnTo>
                      <a:pt x="13057" y="541"/>
                    </a:lnTo>
                    <a:lnTo>
                      <a:pt x="12936" y="541"/>
                    </a:lnTo>
                    <a:lnTo>
                      <a:pt x="12870" y="522"/>
                    </a:lnTo>
                    <a:lnTo>
                      <a:pt x="12815" y="503"/>
                    </a:lnTo>
                    <a:lnTo>
                      <a:pt x="12759" y="475"/>
                    </a:lnTo>
                    <a:lnTo>
                      <a:pt x="12703" y="438"/>
                    </a:lnTo>
                    <a:lnTo>
                      <a:pt x="12600" y="354"/>
                    </a:lnTo>
                    <a:lnTo>
                      <a:pt x="12488" y="261"/>
                    </a:lnTo>
                    <a:lnTo>
                      <a:pt x="12386" y="168"/>
                    </a:lnTo>
                    <a:lnTo>
                      <a:pt x="12274" y="93"/>
                    </a:lnTo>
                    <a:lnTo>
                      <a:pt x="12218" y="56"/>
                    </a:lnTo>
                    <a:lnTo>
                      <a:pt x="12162" y="28"/>
                    </a:lnTo>
                    <a:lnTo>
                      <a:pt x="12097" y="9"/>
                    </a:lnTo>
                    <a:lnTo>
                      <a:pt x="12041" y="0"/>
                    </a:lnTo>
                    <a:lnTo>
                      <a:pt x="11985" y="0"/>
                    </a:lnTo>
                    <a:lnTo>
                      <a:pt x="11920" y="9"/>
                    </a:lnTo>
                    <a:lnTo>
                      <a:pt x="11864" y="28"/>
                    </a:lnTo>
                    <a:lnTo>
                      <a:pt x="11808" y="56"/>
                    </a:lnTo>
                    <a:lnTo>
                      <a:pt x="11687" y="121"/>
                    </a:lnTo>
                    <a:lnTo>
                      <a:pt x="11566" y="196"/>
                    </a:lnTo>
                    <a:lnTo>
                      <a:pt x="11445" y="270"/>
                    </a:lnTo>
                    <a:lnTo>
                      <a:pt x="11323" y="335"/>
                    </a:lnTo>
                    <a:lnTo>
                      <a:pt x="11258" y="354"/>
                    </a:lnTo>
                    <a:lnTo>
                      <a:pt x="11202" y="382"/>
                    </a:lnTo>
                    <a:lnTo>
                      <a:pt x="11137" y="391"/>
                    </a:lnTo>
                    <a:lnTo>
                      <a:pt x="11081" y="401"/>
                    </a:lnTo>
                    <a:lnTo>
                      <a:pt x="11016" y="391"/>
                    </a:lnTo>
                    <a:lnTo>
                      <a:pt x="10960" y="382"/>
                    </a:lnTo>
                    <a:lnTo>
                      <a:pt x="10904" y="354"/>
                    </a:lnTo>
                    <a:lnTo>
                      <a:pt x="10839" y="335"/>
                    </a:lnTo>
                    <a:lnTo>
                      <a:pt x="10718" y="270"/>
                    </a:lnTo>
                    <a:lnTo>
                      <a:pt x="10597" y="196"/>
                    </a:lnTo>
                    <a:lnTo>
                      <a:pt x="10475" y="121"/>
                    </a:lnTo>
                    <a:lnTo>
                      <a:pt x="10354" y="56"/>
                    </a:lnTo>
                    <a:lnTo>
                      <a:pt x="10298" y="28"/>
                    </a:lnTo>
                    <a:lnTo>
                      <a:pt x="10233" y="9"/>
                    </a:lnTo>
                    <a:lnTo>
                      <a:pt x="1017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7"/>
              <p:cNvSpPr/>
              <p:nvPr/>
            </p:nvSpPr>
            <p:spPr>
              <a:xfrm>
                <a:off x="4428293" y="3510703"/>
                <a:ext cx="116388" cy="150579"/>
              </a:xfrm>
              <a:custGeom>
                <a:rect b="b" l="l" r="r" t="t"/>
                <a:pathLst>
                  <a:path extrusionOk="0" h="7139" w="5518">
                    <a:moveTo>
                      <a:pt x="764" y="0"/>
                    </a:moveTo>
                    <a:lnTo>
                      <a:pt x="718" y="10"/>
                    </a:lnTo>
                    <a:lnTo>
                      <a:pt x="671" y="19"/>
                    </a:lnTo>
                    <a:lnTo>
                      <a:pt x="634" y="38"/>
                    </a:lnTo>
                    <a:lnTo>
                      <a:pt x="587" y="66"/>
                    </a:lnTo>
                    <a:lnTo>
                      <a:pt x="550" y="94"/>
                    </a:lnTo>
                    <a:lnTo>
                      <a:pt x="513" y="131"/>
                    </a:lnTo>
                    <a:lnTo>
                      <a:pt x="475" y="187"/>
                    </a:lnTo>
                    <a:lnTo>
                      <a:pt x="438" y="243"/>
                    </a:lnTo>
                    <a:lnTo>
                      <a:pt x="401" y="308"/>
                    </a:lnTo>
                    <a:lnTo>
                      <a:pt x="336" y="466"/>
                    </a:lnTo>
                    <a:lnTo>
                      <a:pt x="270" y="662"/>
                    </a:lnTo>
                    <a:lnTo>
                      <a:pt x="214" y="904"/>
                    </a:lnTo>
                    <a:lnTo>
                      <a:pt x="168" y="1193"/>
                    </a:lnTo>
                    <a:lnTo>
                      <a:pt x="121" y="1519"/>
                    </a:lnTo>
                    <a:lnTo>
                      <a:pt x="84" y="1911"/>
                    </a:lnTo>
                    <a:lnTo>
                      <a:pt x="56" y="2349"/>
                    </a:lnTo>
                    <a:lnTo>
                      <a:pt x="28" y="2843"/>
                    </a:lnTo>
                    <a:lnTo>
                      <a:pt x="19" y="3393"/>
                    </a:lnTo>
                    <a:lnTo>
                      <a:pt x="0" y="4017"/>
                    </a:lnTo>
                    <a:lnTo>
                      <a:pt x="0" y="4697"/>
                    </a:lnTo>
                    <a:lnTo>
                      <a:pt x="0" y="4940"/>
                    </a:lnTo>
                    <a:lnTo>
                      <a:pt x="19" y="5163"/>
                    </a:lnTo>
                    <a:lnTo>
                      <a:pt x="28" y="5378"/>
                    </a:lnTo>
                    <a:lnTo>
                      <a:pt x="56" y="5564"/>
                    </a:lnTo>
                    <a:lnTo>
                      <a:pt x="84" y="5750"/>
                    </a:lnTo>
                    <a:lnTo>
                      <a:pt x="121" y="5918"/>
                    </a:lnTo>
                    <a:lnTo>
                      <a:pt x="168" y="6067"/>
                    </a:lnTo>
                    <a:lnTo>
                      <a:pt x="214" y="6207"/>
                    </a:lnTo>
                    <a:lnTo>
                      <a:pt x="270" y="6328"/>
                    </a:lnTo>
                    <a:lnTo>
                      <a:pt x="336" y="6449"/>
                    </a:lnTo>
                    <a:lnTo>
                      <a:pt x="401" y="6552"/>
                    </a:lnTo>
                    <a:lnTo>
                      <a:pt x="475" y="6645"/>
                    </a:lnTo>
                    <a:lnTo>
                      <a:pt x="550" y="6729"/>
                    </a:lnTo>
                    <a:lnTo>
                      <a:pt x="634" y="6803"/>
                    </a:lnTo>
                    <a:lnTo>
                      <a:pt x="718" y="6859"/>
                    </a:lnTo>
                    <a:lnTo>
                      <a:pt x="811" y="6915"/>
                    </a:lnTo>
                    <a:lnTo>
                      <a:pt x="904" y="6971"/>
                    </a:lnTo>
                    <a:lnTo>
                      <a:pt x="1007" y="7008"/>
                    </a:lnTo>
                    <a:lnTo>
                      <a:pt x="1109" y="7046"/>
                    </a:lnTo>
                    <a:lnTo>
                      <a:pt x="1212" y="7074"/>
                    </a:lnTo>
                    <a:lnTo>
                      <a:pt x="1323" y="7092"/>
                    </a:lnTo>
                    <a:lnTo>
                      <a:pt x="1445" y="7111"/>
                    </a:lnTo>
                    <a:lnTo>
                      <a:pt x="1687" y="7130"/>
                    </a:lnTo>
                    <a:lnTo>
                      <a:pt x="1938" y="7139"/>
                    </a:lnTo>
                    <a:lnTo>
                      <a:pt x="3579" y="7139"/>
                    </a:lnTo>
                    <a:lnTo>
                      <a:pt x="3830" y="7130"/>
                    </a:lnTo>
                    <a:lnTo>
                      <a:pt x="4073" y="7111"/>
                    </a:lnTo>
                    <a:lnTo>
                      <a:pt x="4184" y="7092"/>
                    </a:lnTo>
                    <a:lnTo>
                      <a:pt x="4296" y="7074"/>
                    </a:lnTo>
                    <a:lnTo>
                      <a:pt x="4408" y="7046"/>
                    </a:lnTo>
                    <a:lnTo>
                      <a:pt x="4511" y="7008"/>
                    </a:lnTo>
                    <a:lnTo>
                      <a:pt x="4613" y="6971"/>
                    </a:lnTo>
                    <a:lnTo>
                      <a:pt x="4706" y="6915"/>
                    </a:lnTo>
                    <a:lnTo>
                      <a:pt x="4799" y="6859"/>
                    </a:lnTo>
                    <a:lnTo>
                      <a:pt x="4883" y="6803"/>
                    </a:lnTo>
                    <a:lnTo>
                      <a:pt x="4967" y="6729"/>
                    </a:lnTo>
                    <a:lnTo>
                      <a:pt x="5042" y="6645"/>
                    </a:lnTo>
                    <a:lnTo>
                      <a:pt x="5116" y="6552"/>
                    </a:lnTo>
                    <a:lnTo>
                      <a:pt x="5182" y="6449"/>
                    </a:lnTo>
                    <a:lnTo>
                      <a:pt x="5247" y="6328"/>
                    </a:lnTo>
                    <a:lnTo>
                      <a:pt x="5303" y="6207"/>
                    </a:lnTo>
                    <a:lnTo>
                      <a:pt x="5349" y="6067"/>
                    </a:lnTo>
                    <a:lnTo>
                      <a:pt x="5396" y="5918"/>
                    </a:lnTo>
                    <a:lnTo>
                      <a:pt x="5424" y="5750"/>
                    </a:lnTo>
                    <a:lnTo>
                      <a:pt x="5461" y="5564"/>
                    </a:lnTo>
                    <a:lnTo>
                      <a:pt x="5480" y="5378"/>
                    </a:lnTo>
                    <a:lnTo>
                      <a:pt x="5498" y="5163"/>
                    </a:lnTo>
                    <a:lnTo>
                      <a:pt x="5508" y="4940"/>
                    </a:lnTo>
                    <a:lnTo>
                      <a:pt x="5517" y="4697"/>
                    </a:lnTo>
                    <a:lnTo>
                      <a:pt x="5508" y="4054"/>
                    </a:lnTo>
                    <a:lnTo>
                      <a:pt x="5498" y="3476"/>
                    </a:lnTo>
                    <a:lnTo>
                      <a:pt x="5480" y="2955"/>
                    </a:lnTo>
                    <a:lnTo>
                      <a:pt x="5461" y="2489"/>
                    </a:lnTo>
                    <a:lnTo>
                      <a:pt x="5424" y="2069"/>
                    </a:lnTo>
                    <a:lnTo>
                      <a:pt x="5396" y="1706"/>
                    </a:lnTo>
                    <a:lnTo>
                      <a:pt x="5349" y="1389"/>
                    </a:lnTo>
                    <a:lnTo>
                      <a:pt x="5303" y="1109"/>
                    </a:lnTo>
                    <a:lnTo>
                      <a:pt x="5247" y="876"/>
                    </a:lnTo>
                    <a:lnTo>
                      <a:pt x="5182" y="681"/>
                    </a:lnTo>
                    <a:lnTo>
                      <a:pt x="5116" y="522"/>
                    </a:lnTo>
                    <a:lnTo>
                      <a:pt x="5042" y="401"/>
                    </a:lnTo>
                    <a:lnTo>
                      <a:pt x="5005" y="345"/>
                    </a:lnTo>
                    <a:lnTo>
                      <a:pt x="4967" y="308"/>
                    </a:lnTo>
                    <a:lnTo>
                      <a:pt x="4930" y="271"/>
                    </a:lnTo>
                    <a:lnTo>
                      <a:pt x="4883" y="243"/>
                    </a:lnTo>
                    <a:lnTo>
                      <a:pt x="4846" y="215"/>
                    </a:lnTo>
                    <a:lnTo>
                      <a:pt x="4799" y="205"/>
                    </a:lnTo>
                    <a:lnTo>
                      <a:pt x="4753" y="187"/>
                    </a:lnTo>
                    <a:lnTo>
                      <a:pt x="4706" y="187"/>
                    </a:lnTo>
                    <a:lnTo>
                      <a:pt x="4613" y="196"/>
                    </a:lnTo>
                    <a:lnTo>
                      <a:pt x="4511" y="215"/>
                    </a:lnTo>
                    <a:lnTo>
                      <a:pt x="4408" y="252"/>
                    </a:lnTo>
                    <a:lnTo>
                      <a:pt x="4296" y="308"/>
                    </a:lnTo>
                    <a:lnTo>
                      <a:pt x="4184" y="373"/>
                    </a:lnTo>
                    <a:lnTo>
                      <a:pt x="4073" y="438"/>
                    </a:lnTo>
                    <a:lnTo>
                      <a:pt x="3830" y="597"/>
                    </a:lnTo>
                    <a:lnTo>
                      <a:pt x="3579" y="755"/>
                    </a:lnTo>
                    <a:lnTo>
                      <a:pt x="3448" y="830"/>
                    </a:lnTo>
                    <a:lnTo>
                      <a:pt x="3318" y="895"/>
                    </a:lnTo>
                    <a:lnTo>
                      <a:pt x="3178" y="951"/>
                    </a:lnTo>
                    <a:lnTo>
                      <a:pt x="3038" y="997"/>
                    </a:lnTo>
                    <a:lnTo>
                      <a:pt x="2898" y="1025"/>
                    </a:lnTo>
                    <a:lnTo>
                      <a:pt x="2759" y="1035"/>
                    </a:lnTo>
                    <a:lnTo>
                      <a:pt x="2619" y="1016"/>
                    </a:lnTo>
                    <a:lnTo>
                      <a:pt x="2479" y="988"/>
                    </a:lnTo>
                    <a:lnTo>
                      <a:pt x="2339" y="942"/>
                    </a:lnTo>
                    <a:lnTo>
                      <a:pt x="2199" y="876"/>
                    </a:lnTo>
                    <a:lnTo>
                      <a:pt x="2069" y="802"/>
                    </a:lnTo>
                    <a:lnTo>
                      <a:pt x="1938" y="718"/>
                    </a:lnTo>
                    <a:lnTo>
                      <a:pt x="1687" y="532"/>
                    </a:lnTo>
                    <a:lnTo>
                      <a:pt x="1445" y="345"/>
                    </a:lnTo>
                    <a:lnTo>
                      <a:pt x="1212" y="177"/>
                    </a:lnTo>
                    <a:lnTo>
                      <a:pt x="1109" y="112"/>
                    </a:lnTo>
                    <a:lnTo>
                      <a:pt x="1007" y="56"/>
                    </a:lnTo>
                    <a:lnTo>
                      <a:pt x="904" y="19"/>
                    </a:lnTo>
                    <a:lnTo>
                      <a:pt x="811"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7"/>
              <p:cNvSpPr/>
              <p:nvPr/>
            </p:nvSpPr>
            <p:spPr>
              <a:xfrm>
                <a:off x="4415511" y="3624118"/>
                <a:ext cx="138008" cy="54271"/>
              </a:xfrm>
              <a:custGeom>
                <a:rect b="b" l="l" r="r" t="t"/>
                <a:pathLst>
                  <a:path extrusionOk="0" h="2573" w="6543">
                    <a:moveTo>
                      <a:pt x="0" y="1"/>
                    </a:moveTo>
                    <a:lnTo>
                      <a:pt x="0" y="2573"/>
                    </a:lnTo>
                    <a:lnTo>
                      <a:pt x="6542" y="2573"/>
                    </a:lnTo>
                    <a:lnTo>
                      <a:pt x="6542"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7"/>
              <p:cNvSpPr/>
              <p:nvPr/>
            </p:nvSpPr>
            <p:spPr>
              <a:xfrm>
                <a:off x="4449913" y="3625299"/>
                <a:ext cx="71968" cy="51909"/>
              </a:xfrm>
              <a:custGeom>
                <a:rect b="b" l="l" r="r" t="t"/>
                <a:pathLst>
                  <a:path extrusionOk="0" h="2461" w="3412">
                    <a:moveTo>
                      <a:pt x="1706" y="0"/>
                    </a:moveTo>
                    <a:lnTo>
                      <a:pt x="0" y="755"/>
                    </a:lnTo>
                    <a:lnTo>
                      <a:pt x="1706" y="2461"/>
                    </a:lnTo>
                    <a:lnTo>
                      <a:pt x="3411" y="755"/>
                    </a:lnTo>
                    <a:lnTo>
                      <a:pt x="1706" y="0"/>
                    </a:lnTo>
                    <a:close/>
                  </a:path>
                </a:pathLst>
              </a:custGeom>
              <a:solidFill>
                <a:srgbClr val="FF5A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7"/>
              <p:cNvSpPr/>
              <p:nvPr/>
            </p:nvSpPr>
            <p:spPr>
              <a:xfrm>
                <a:off x="4448141" y="3649091"/>
                <a:ext cx="75490" cy="360133"/>
              </a:xfrm>
              <a:custGeom>
                <a:rect b="b" l="l" r="r" t="t"/>
                <a:pathLst>
                  <a:path extrusionOk="0" h="17074" w="3579">
                    <a:moveTo>
                      <a:pt x="1790" y="0"/>
                    </a:moveTo>
                    <a:lnTo>
                      <a:pt x="0" y="15284"/>
                    </a:lnTo>
                    <a:lnTo>
                      <a:pt x="1790" y="17073"/>
                    </a:lnTo>
                    <a:lnTo>
                      <a:pt x="3579" y="15284"/>
                    </a:lnTo>
                    <a:lnTo>
                      <a:pt x="179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7"/>
              <p:cNvSpPr/>
              <p:nvPr/>
            </p:nvSpPr>
            <p:spPr>
              <a:xfrm>
                <a:off x="4428293" y="3510703"/>
                <a:ext cx="115207" cy="91816"/>
              </a:xfrm>
              <a:custGeom>
                <a:rect b="b" l="l" r="r" t="t"/>
                <a:pathLst>
                  <a:path extrusionOk="0" h="4353" w="5462">
                    <a:moveTo>
                      <a:pt x="764" y="0"/>
                    </a:moveTo>
                    <a:lnTo>
                      <a:pt x="718" y="10"/>
                    </a:lnTo>
                    <a:lnTo>
                      <a:pt x="680" y="19"/>
                    </a:lnTo>
                    <a:lnTo>
                      <a:pt x="634" y="28"/>
                    </a:lnTo>
                    <a:lnTo>
                      <a:pt x="596" y="56"/>
                    </a:lnTo>
                    <a:lnTo>
                      <a:pt x="559" y="84"/>
                    </a:lnTo>
                    <a:lnTo>
                      <a:pt x="522" y="121"/>
                    </a:lnTo>
                    <a:lnTo>
                      <a:pt x="485" y="168"/>
                    </a:lnTo>
                    <a:lnTo>
                      <a:pt x="447" y="224"/>
                    </a:lnTo>
                    <a:lnTo>
                      <a:pt x="382" y="345"/>
                    </a:lnTo>
                    <a:lnTo>
                      <a:pt x="317" y="513"/>
                    </a:lnTo>
                    <a:lnTo>
                      <a:pt x="261" y="718"/>
                    </a:lnTo>
                    <a:lnTo>
                      <a:pt x="205" y="960"/>
                    </a:lnTo>
                    <a:lnTo>
                      <a:pt x="158" y="1249"/>
                    </a:lnTo>
                    <a:lnTo>
                      <a:pt x="121" y="1575"/>
                    </a:lnTo>
                    <a:lnTo>
                      <a:pt x="84" y="1957"/>
                    </a:lnTo>
                    <a:lnTo>
                      <a:pt x="56" y="2386"/>
                    </a:lnTo>
                    <a:lnTo>
                      <a:pt x="28" y="2871"/>
                    </a:lnTo>
                    <a:lnTo>
                      <a:pt x="19" y="3402"/>
                    </a:lnTo>
                    <a:lnTo>
                      <a:pt x="0" y="4008"/>
                    </a:lnTo>
                    <a:lnTo>
                      <a:pt x="224" y="4082"/>
                    </a:lnTo>
                    <a:lnTo>
                      <a:pt x="438" y="4157"/>
                    </a:lnTo>
                    <a:lnTo>
                      <a:pt x="652" y="4213"/>
                    </a:lnTo>
                    <a:lnTo>
                      <a:pt x="867" y="4259"/>
                    </a:lnTo>
                    <a:lnTo>
                      <a:pt x="1072" y="4297"/>
                    </a:lnTo>
                    <a:lnTo>
                      <a:pt x="1277" y="4324"/>
                    </a:lnTo>
                    <a:lnTo>
                      <a:pt x="1472" y="4343"/>
                    </a:lnTo>
                    <a:lnTo>
                      <a:pt x="1668" y="4352"/>
                    </a:lnTo>
                    <a:lnTo>
                      <a:pt x="1864" y="4352"/>
                    </a:lnTo>
                    <a:lnTo>
                      <a:pt x="2060" y="4343"/>
                    </a:lnTo>
                    <a:lnTo>
                      <a:pt x="2246" y="4315"/>
                    </a:lnTo>
                    <a:lnTo>
                      <a:pt x="2432" y="4287"/>
                    </a:lnTo>
                    <a:lnTo>
                      <a:pt x="2609" y="4259"/>
                    </a:lnTo>
                    <a:lnTo>
                      <a:pt x="2787" y="4213"/>
                    </a:lnTo>
                    <a:lnTo>
                      <a:pt x="2964" y="4166"/>
                    </a:lnTo>
                    <a:lnTo>
                      <a:pt x="3141" y="4101"/>
                    </a:lnTo>
                    <a:lnTo>
                      <a:pt x="3308" y="4036"/>
                    </a:lnTo>
                    <a:lnTo>
                      <a:pt x="3476" y="3970"/>
                    </a:lnTo>
                    <a:lnTo>
                      <a:pt x="3635" y="3886"/>
                    </a:lnTo>
                    <a:lnTo>
                      <a:pt x="3793" y="3812"/>
                    </a:lnTo>
                    <a:lnTo>
                      <a:pt x="3951" y="3719"/>
                    </a:lnTo>
                    <a:lnTo>
                      <a:pt x="4101" y="3626"/>
                    </a:lnTo>
                    <a:lnTo>
                      <a:pt x="4259" y="3523"/>
                    </a:lnTo>
                    <a:lnTo>
                      <a:pt x="4399" y="3420"/>
                    </a:lnTo>
                    <a:lnTo>
                      <a:pt x="4688" y="3206"/>
                    </a:lnTo>
                    <a:lnTo>
                      <a:pt x="4958" y="2973"/>
                    </a:lnTo>
                    <a:lnTo>
                      <a:pt x="5210" y="2722"/>
                    </a:lnTo>
                    <a:lnTo>
                      <a:pt x="5461" y="2470"/>
                    </a:lnTo>
                    <a:lnTo>
                      <a:pt x="5433" y="2106"/>
                    </a:lnTo>
                    <a:lnTo>
                      <a:pt x="5396" y="1780"/>
                    </a:lnTo>
                    <a:lnTo>
                      <a:pt x="5359" y="1491"/>
                    </a:lnTo>
                    <a:lnTo>
                      <a:pt x="5321" y="1230"/>
                    </a:lnTo>
                    <a:lnTo>
                      <a:pt x="5275" y="1007"/>
                    </a:lnTo>
                    <a:lnTo>
                      <a:pt x="5228" y="820"/>
                    </a:lnTo>
                    <a:lnTo>
                      <a:pt x="5172" y="653"/>
                    </a:lnTo>
                    <a:lnTo>
                      <a:pt x="5116" y="522"/>
                    </a:lnTo>
                    <a:lnTo>
                      <a:pt x="5051" y="410"/>
                    </a:lnTo>
                    <a:lnTo>
                      <a:pt x="4986" y="326"/>
                    </a:lnTo>
                    <a:lnTo>
                      <a:pt x="4911" y="261"/>
                    </a:lnTo>
                    <a:lnTo>
                      <a:pt x="4837" y="215"/>
                    </a:lnTo>
                    <a:lnTo>
                      <a:pt x="4762" y="196"/>
                    </a:lnTo>
                    <a:lnTo>
                      <a:pt x="4678" y="187"/>
                    </a:lnTo>
                    <a:lnTo>
                      <a:pt x="4594" y="196"/>
                    </a:lnTo>
                    <a:lnTo>
                      <a:pt x="4511" y="215"/>
                    </a:lnTo>
                    <a:lnTo>
                      <a:pt x="4417" y="252"/>
                    </a:lnTo>
                    <a:lnTo>
                      <a:pt x="4324" y="299"/>
                    </a:lnTo>
                    <a:lnTo>
                      <a:pt x="4128" y="410"/>
                    </a:lnTo>
                    <a:lnTo>
                      <a:pt x="3700" y="681"/>
                    </a:lnTo>
                    <a:lnTo>
                      <a:pt x="3476" y="811"/>
                    </a:lnTo>
                    <a:lnTo>
                      <a:pt x="3364" y="876"/>
                    </a:lnTo>
                    <a:lnTo>
                      <a:pt x="3243" y="923"/>
                    </a:lnTo>
                    <a:lnTo>
                      <a:pt x="3122" y="970"/>
                    </a:lnTo>
                    <a:lnTo>
                      <a:pt x="3001" y="997"/>
                    </a:lnTo>
                    <a:lnTo>
                      <a:pt x="2880" y="1025"/>
                    </a:lnTo>
                    <a:lnTo>
                      <a:pt x="2759" y="1035"/>
                    </a:lnTo>
                    <a:lnTo>
                      <a:pt x="2619" y="1016"/>
                    </a:lnTo>
                    <a:lnTo>
                      <a:pt x="2488" y="988"/>
                    </a:lnTo>
                    <a:lnTo>
                      <a:pt x="2349" y="942"/>
                    </a:lnTo>
                    <a:lnTo>
                      <a:pt x="2218" y="886"/>
                    </a:lnTo>
                    <a:lnTo>
                      <a:pt x="2088" y="811"/>
                    </a:lnTo>
                    <a:lnTo>
                      <a:pt x="1966" y="727"/>
                    </a:lnTo>
                    <a:lnTo>
                      <a:pt x="1715" y="550"/>
                    </a:lnTo>
                    <a:lnTo>
                      <a:pt x="1482" y="373"/>
                    </a:lnTo>
                    <a:lnTo>
                      <a:pt x="1258" y="205"/>
                    </a:lnTo>
                    <a:lnTo>
                      <a:pt x="1156" y="140"/>
                    </a:lnTo>
                    <a:lnTo>
                      <a:pt x="1053" y="75"/>
                    </a:lnTo>
                    <a:lnTo>
                      <a:pt x="951" y="38"/>
                    </a:lnTo>
                    <a:lnTo>
                      <a:pt x="857" y="10"/>
                    </a:lnTo>
                    <a:lnTo>
                      <a:pt x="76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7"/>
              <p:cNvSpPr/>
              <p:nvPr/>
            </p:nvSpPr>
            <p:spPr>
              <a:xfrm>
                <a:off x="4372651" y="3254176"/>
                <a:ext cx="230393" cy="317864"/>
              </a:xfrm>
              <a:custGeom>
                <a:rect b="b" l="l" r="r" t="t"/>
                <a:pathLst>
                  <a:path extrusionOk="0" h="15070" w="10923">
                    <a:moveTo>
                      <a:pt x="4036" y="1"/>
                    </a:moveTo>
                    <a:lnTo>
                      <a:pt x="3822" y="19"/>
                    </a:lnTo>
                    <a:lnTo>
                      <a:pt x="3607" y="47"/>
                    </a:lnTo>
                    <a:lnTo>
                      <a:pt x="3402" y="85"/>
                    </a:lnTo>
                    <a:lnTo>
                      <a:pt x="3197" y="131"/>
                    </a:lnTo>
                    <a:lnTo>
                      <a:pt x="2992" y="187"/>
                    </a:lnTo>
                    <a:lnTo>
                      <a:pt x="2796" y="262"/>
                    </a:lnTo>
                    <a:lnTo>
                      <a:pt x="2601" y="336"/>
                    </a:lnTo>
                    <a:lnTo>
                      <a:pt x="2414" y="420"/>
                    </a:lnTo>
                    <a:lnTo>
                      <a:pt x="2228" y="513"/>
                    </a:lnTo>
                    <a:lnTo>
                      <a:pt x="2051" y="616"/>
                    </a:lnTo>
                    <a:lnTo>
                      <a:pt x="1874" y="728"/>
                    </a:lnTo>
                    <a:lnTo>
                      <a:pt x="1715" y="849"/>
                    </a:lnTo>
                    <a:lnTo>
                      <a:pt x="1548" y="970"/>
                    </a:lnTo>
                    <a:lnTo>
                      <a:pt x="1399" y="1110"/>
                    </a:lnTo>
                    <a:lnTo>
                      <a:pt x="1249" y="1249"/>
                    </a:lnTo>
                    <a:lnTo>
                      <a:pt x="1110" y="1399"/>
                    </a:lnTo>
                    <a:lnTo>
                      <a:pt x="970" y="1548"/>
                    </a:lnTo>
                    <a:lnTo>
                      <a:pt x="849" y="1715"/>
                    </a:lnTo>
                    <a:lnTo>
                      <a:pt x="728" y="1883"/>
                    </a:lnTo>
                    <a:lnTo>
                      <a:pt x="616" y="2051"/>
                    </a:lnTo>
                    <a:lnTo>
                      <a:pt x="513" y="2228"/>
                    </a:lnTo>
                    <a:lnTo>
                      <a:pt x="420" y="2414"/>
                    </a:lnTo>
                    <a:lnTo>
                      <a:pt x="336" y="2601"/>
                    </a:lnTo>
                    <a:lnTo>
                      <a:pt x="252" y="2796"/>
                    </a:lnTo>
                    <a:lnTo>
                      <a:pt x="187" y="2992"/>
                    </a:lnTo>
                    <a:lnTo>
                      <a:pt x="131" y="3197"/>
                    </a:lnTo>
                    <a:lnTo>
                      <a:pt x="85" y="3402"/>
                    </a:lnTo>
                    <a:lnTo>
                      <a:pt x="47" y="3607"/>
                    </a:lnTo>
                    <a:lnTo>
                      <a:pt x="19" y="3822"/>
                    </a:lnTo>
                    <a:lnTo>
                      <a:pt x="1" y="4036"/>
                    </a:lnTo>
                    <a:lnTo>
                      <a:pt x="1" y="4250"/>
                    </a:lnTo>
                    <a:lnTo>
                      <a:pt x="1" y="9609"/>
                    </a:lnTo>
                    <a:lnTo>
                      <a:pt x="1" y="9888"/>
                    </a:lnTo>
                    <a:lnTo>
                      <a:pt x="29" y="10159"/>
                    </a:lnTo>
                    <a:lnTo>
                      <a:pt x="57" y="10438"/>
                    </a:lnTo>
                    <a:lnTo>
                      <a:pt x="112" y="10709"/>
                    </a:lnTo>
                    <a:lnTo>
                      <a:pt x="168" y="10969"/>
                    </a:lnTo>
                    <a:lnTo>
                      <a:pt x="243" y="11230"/>
                    </a:lnTo>
                    <a:lnTo>
                      <a:pt x="327" y="11482"/>
                    </a:lnTo>
                    <a:lnTo>
                      <a:pt x="429" y="11724"/>
                    </a:lnTo>
                    <a:lnTo>
                      <a:pt x="541" y="11967"/>
                    </a:lnTo>
                    <a:lnTo>
                      <a:pt x="662" y="12209"/>
                    </a:lnTo>
                    <a:lnTo>
                      <a:pt x="793" y="12433"/>
                    </a:lnTo>
                    <a:lnTo>
                      <a:pt x="933" y="12656"/>
                    </a:lnTo>
                    <a:lnTo>
                      <a:pt x="1082" y="12871"/>
                    </a:lnTo>
                    <a:lnTo>
                      <a:pt x="1249" y="13076"/>
                    </a:lnTo>
                    <a:lnTo>
                      <a:pt x="1417" y="13271"/>
                    </a:lnTo>
                    <a:lnTo>
                      <a:pt x="1604" y="13467"/>
                    </a:lnTo>
                    <a:lnTo>
                      <a:pt x="1790" y="13644"/>
                    </a:lnTo>
                    <a:lnTo>
                      <a:pt x="1986" y="13821"/>
                    </a:lnTo>
                    <a:lnTo>
                      <a:pt x="2200" y="13980"/>
                    </a:lnTo>
                    <a:lnTo>
                      <a:pt x="2414" y="14138"/>
                    </a:lnTo>
                    <a:lnTo>
                      <a:pt x="2629" y="14278"/>
                    </a:lnTo>
                    <a:lnTo>
                      <a:pt x="2862" y="14408"/>
                    </a:lnTo>
                    <a:lnTo>
                      <a:pt x="3095" y="14529"/>
                    </a:lnTo>
                    <a:lnTo>
                      <a:pt x="3337" y="14641"/>
                    </a:lnTo>
                    <a:lnTo>
                      <a:pt x="3589" y="14734"/>
                    </a:lnTo>
                    <a:lnTo>
                      <a:pt x="3840" y="14828"/>
                    </a:lnTo>
                    <a:lnTo>
                      <a:pt x="4101" y="14902"/>
                    </a:lnTo>
                    <a:lnTo>
                      <a:pt x="4362" y="14958"/>
                    </a:lnTo>
                    <a:lnTo>
                      <a:pt x="4632" y="15005"/>
                    </a:lnTo>
                    <a:lnTo>
                      <a:pt x="4903" y="15042"/>
                    </a:lnTo>
                    <a:lnTo>
                      <a:pt x="5182" y="15061"/>
                    </a:lnTo>
                    <a:lnTo>
                      <a:pt x="5462" y="15070"/>
                    </a:lnTo>
                    <a:lnTo>
                      <a:pt x="5741" y="15061"/>
                    </a:lnTo>
                    <a:lnTo>
                      <a:pt x="6021" y="15042"/>
                    </a:lnTo>
                    <a:lnTo>
                      <a:pt x="6291" y="15005"/>
                    </a:lnTo>
                    <a:lnTo>
                      <a:pt x="6561" y="14958"/>
                    </a:lnTo>
                    <a:lnTo>
                      <a:pt x="6822" y="14902"/>
                    </a:lnTo>
                    <a:lnTo>
                      <a:pt x="7083" y="14828"/>
                    </a:lnTo>
                    <a:lnTo>
                      <a:pt x="7335" y="14734"/>
                    </a:lnTo>
                    <a:lnTo>
                      <a:pt x="7587" y="14641"/>
                    </a:lnTo>
                    <a:lnTo>
                      <a:pt x="7820" y="14529"/>
                    </a:lnTo>
                    <a:lnTo>
                      <a:pt x="8062" y="14408"/>
                    </a:lnTo>
                    <a:lnTo>
                      <a:pt x="8286" y="14278"/>
                    </a:lnTo>
                    <a:lnTo>
                      <a:pt x="8509" y="14138"/>
                    </a:lnTo>
                    <a:lnTo>
                      <a:pt x="8724" y="13980"/>
                    </a:lnTo>
                    <a:lnTo>
                      <a:pt x="8929" y="13821"/>
                    </a:lnTo>
                    <a:lnTo>
                      <a:pt x="9134" y="13644"/>
                    </a:lnTo>
                    <a:lnTo>
                      <a:pt x="9320" y="13467"/>
                    </a:lnTo>
                    <a:lnTo>
                      <a:pt x="9497" y="13271"/>
                    </a:lnTo>
                    <a:lnTo>
                      <a:pt x="9674" y="13076"/>
                    </a:lnTo>
                    <a:lnTo>
                      <a:pt x="9833" y="12871"/>
                    </a:lnTo>
                    <a:lnTo>
                      <a:pt x="9991" y="12656"/>
                    </a:lnTo>
                    <a:lnTo>
                      <a:pt x="10131" y="12433"/>
                    </a:lnTo>
                    <a:lnTo>
                      <a:pt x="10261" y="12209"/>
                    </a:lnTo>
                    <a:lnTo>
                      <a:pt x="10382" y="11967"/>
                    </a:lnTo>
                    <a:lnTo>
                      <a:pt x="10494" y="11724"/>
                    </a:lnTo>
                    <a:lnTo>
                      <a:pt x="10587" y="11482"/>
                    </a:lnTo>
                    <a:lnTo>
                      <a:pt x="10681" y="11230"/>
                    </a:lnTo>
                    <a:lnTo>
                      <a:pt x="10755" y="10969"/>
                    </a:lnTo>
                    <a:lnTo>
                      <a:pt x="10811" y="10709"/>
                    </a:lnTo>
                    <a:lnTo>
                      <a:pt x="10858" y="10438"/>
                    </a:lnTo>
                    <a:lnTo>
                      <a:pt x="10895" y="10159"/>
                    </a:lnTo>
                    <a:lnTo>
                      <a:pt x="10914" y="9888"/>
                    </a:lnTo>
                    <a:lnTo>
                      <a:pt x="10923" y="9609"/>
                    </a:lnTo>
                    <a:lnTo>
                      <a:pt x="10923" y="3915"/>
                    </a:lnTo>
                    <a:lnTo>
                      <a:pt x="10923" y="3710"/>
                    </a:lnTo>
                    <a:lnTo>
                      <a:pt x="10904" y="3514"/>
                    </a:lnTo>
                    <a:lnTo>
                      <a:pt x="10876" y="3318"/>
                    </a:lnTo>
                    <a:lnTo>
                      <a:pt x="10848" y="3123"/>
                    </a:lnTo>
                    <a:lnTo>
                      <a:pt x="10802" y="2936"/>
                    </a:lnTo>
                    <a:lnTo>
                      <a:pt x="10746" y="2750"/>
                    </a:lnTo>
                    <a:lnTo>
                      <a:pt x="10690" y="2573"/>
                    </a:lnTo>
                    <a:lnTo>
                      <a:pt x="10615" y="2396"/>
                    </a:lnTo>
                    <a:lnTo>
                      <a:pt x="10541" y="2219"/>
                    </a:lnTo>
                    <a:lnTo>
                      <a:pt x="10448" y="2051"/>
                    </a:lnTo>
                    <a:lnTo>
                      <a:pt x="10354" y="1883"/>
                    </a:lnTo>
                    <a:lnTo>
                      <a:pt x="10252" y="1725"/>
                    </a:lnTo>
                    <a:lnTo>
                      <a:pt x="10140" y="1576"/>
                    </a:lnTo>
                    <a:lnTo>
                      <a:pt x="10028" y="1427"/>
                    </a:lnTo>
                    <a:lnTo>
                      <a:pt x="9907" y="1287"/>
                    </a:lnTo>
                    <a:lnTo>
                      <a:pt x="9777" y="1147"/>
                    </a:lnTo>
                    <a:lnTo>
                      <a:pt x="9637" y="1016"/>
                    </a:lnTo>
                    <a:lnTo>
                      <a:pt x="9497" y="895"/>
                    </a:lnTo>
                    <a:lnTo>
                      <a:pt x="9348" y="774"/>
                    </a:lnTo>
                    <a:lnTo>
                      <a:pt x="9199" y="672"/>
                    </a:lnTo>
                    <a:lnTo>
                      <a:pt x="9040" y="569"/>
                    </a:lnTo>
                    <a:lnTo>
                      <a:pt x="8873" y="476"/>
                    </a:lnTo>
                    <a:lnTo>
                      <a:pt x="8705" y="383"/>
                    </a:lnTo>
                    <a:lnTo>
                      <a:pt x="8528" y="308"/>
                    </a:lnTo>
                    <a:lnTo>
                      <a:pt x="8351" y="234"/>
                    </a:lnTo>
                    <a:lnTo>
                      <a:pt x="8174" y="178"/>
                    </a:lnTo>
                    <a:lnTo>
                      <a:pt x="7987" y="122"/>
                    </a:lnTo>
                    <a:lnTo>
                      <a:pt x="7801" y="75"/>
                    </a:lnTo>
                    <a:lnTo>
                      <a:pt x="7605" y="47"/>
                    </a:lnTo>
                    <a:lnTo>
                      <a:pt x="7410" y="19"/>
                    </a:lnTo>
                    <a:lnTo>
                      <a:pt x="7214"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7"/>
              <p:cNvSpPr/>
              <p:nvPr/>
            </p:nvSpPr>
            <p:spPr>
              <a:xfrm>
                <a:off x="4372651" y="3254176"/>
                <a:ext cx="230393" cy="137038"/>
              </a:xfrm>
              <a:custGeom>
                <a:rect b="b" l="l" r="r" t="t"/>
                <a:pathLst>
                  <a:path extrusionOk="0" h="6497" w="10923">
                    <a:moveTo>
                      <a:pt x="4092" y="1"/>
                    </a:moveTo>
                    <a:lnTo>
                      <a:pt x="3933" y="10"/>
                    </a:lnTo>
                    <a:lnTo>
                      <a:pt x="3775" y="29"/>
                    </a:lnTo>
                    <a:lnTo>
                      <a:pt x="3617" y="47"/>
                    </a:lnTo>
                    <a:lnTo>
                      <a:pt x="3458" y="75"/>
                    </a:lnTo>
                    <a:lnTo>
                      <a:pt x="3309" y="103"/>
                    </a:lnTo>
                    <a:lnTo>
                      <a:pt x="3160" y="140"/>
                    </a:lnTo>
                    <a:lnTo>
                      <a:pt x="3011" y="187"/>
                    </a:lnTo>
                    <a:lnTo>
                      <a:pt x="2862" y="234"/>
                    </a:lnTo>
                    <a:lnTo>
                      <a:pt x="2713" y="290"/>
                    </a:lnTo>
                    <a:lnTo>
                      <a:pt x="2433" y="411"/>
                    </a:lnTo>
                    <a:lnTo>
                      <a:pt x="2163" y="550"/>
                    </a:lnTo>
                    <a:lnTo>
                      <a:pt x="1902" y="709"/>
                    </a:lnTo>
                    <a:lnTo>
                      <a:pt x="1883" y="811"/>
                    </a:lnTo>
                    <a:lnTo>
                      <a:pt x="1790" y="793"/>
                    </a:lnTo>
                    <a:lnTo>
                      <a:pt x="1594" y="942"/>
                    </a:lnTo>
                    <a:lnTo>
                      <a:pt x="1408" y="1100"/>
                    </a:lnTo>
                    <a:lnTo>
                      <a:pt x="1221" y="1277"/>
                    </a:lnTo>
                    <a:lnTo>
                      <a:pt x="1054" y="1454"/>
                    </a:lnTo>
                    <a:lnTo>
                      <a:pt x="895" y="1650"/>
                    </a:lnTo>
                    <a:lnTo>
                      <a:pt x="746" y="1855"/>
                    </a:lnTo>
                    <a:lnTo>
                      <a:pt x="616" y="2060"/>
                    </a:lnTo>
                    <a:lnTo>
                      <a:pt x="485" y="2275"/>
                    </a:lnTo>
                    <a:lnTo>
                      <a:pt x="373" y="2508"/>
                    </a:lnTo>
                    <a:lnTo>
                      <a:pt x="280" y="2741"/>
                    </a:lnTo>
                    <a:lnTo>
                      <a:pt x="196" y="2974"/>
                    </a:lnTo>
                    <a:lnTo>
                      <a:pt x="122" y="3225"/>
                    </a:lnTo>
                    <a:lnTo>
                      <a:pt x="66" y="3467"/>
                    </a:lnTo>
                    <a:lnTo>
                      <a:pt x="29" y="3728"/>
                    </a:lnTo>
                    <a:lnTo>
                      <a:pt x="1" y="3989"/>
                    </a:lnTo>
                    <a:lnTo>
                      <a:pt x="1" y="4250"/>
                    </a:lnTo>
                    <a:lnTo>
                      <a:pt x="1" y="5993"/>
                    </a:lnTo>
                    <a:lnTo>
                      <a:pt x="150" y="5984"/>
                    </a:lnTo>
                    <a:lnTo>
                      <a:pt x="299" y="5956"/>
                    </a:lnTo>
                    <a:lnTo>
                      <a:pt x="439" y="5909"/>
                    </a:lnTo>
                    <a:lnTo>
                      <a:pt x="578" y="5853"/>
                    </a:lnTo>
                    <a:lnTo>
                      <a:pt x="709" y="5779"/>
                    </a:lnTo>
                    <a:lnTo>
                      <a:pt x="830" y="5704"/>
                    </a:lnTo>
                    <a:lnTo>
                      <a:pt x="951" y="5611"/>
                    </a:lnTo>
                    <a:lnTo>
                      <a:pt x="1054" y="5508"/>
                    </a:lnTo>
                    <a:lnTo>
                      <a:pt x="1147" y="5406"/>
                    </a:lnTo>
                    <a:lnTo>
                      <a:pt x="1231" y="5285"/>
                    </a:lnTo>
                    <a:lnTo>
                      <a:pt x="1305" y="5154"/>
                    </a:lnTo>
                    <a:lnTo>
                      <a:pt x="1371" y="5024"/>
                    </a:lnTo>
                    <a:lnTo>
                      <a:pt x="1417" y="4884"/>
                    </a:lnTo>
                    <a:lnTo>
                      <a:pt x="1454" y="4735"/>
                    </a:lnTo>
                    <a:lnTo>
                      <a:pt x="1482" y="4586"/>
                    </a:lnTo>
                    <a:lnTo>
                      <a:pt x="1492" y="4427"/>
                    </a:lnTo>
                    <a:lnTo>
                      <a:pt x="1482" y="4288"/>
                    </a:lnTo>
                    <a:lnTo>
                      <a:pt x="1464" y="4148"/>
                    </a:lnTo>
                    <a:lnTo>
                      <a:pt x="1427" y="4017"/>
                    </a:lnTo>
                    <a:lnTo>
                      <a:pt x="1389" y="3887"/>
                    </a:lnTo>
                    <a:lnTo>
                      <a:pt x="1417" y="3887"/>
                    </a:lnTo>
                    <a:lnTo>
                      <a:pt x="1566" y="3877"/>
                    </a:lnTo>
                    <a:lnTo>
                      <a:pt x="1706" y="3859"/>
                    </a:lnTo>
                    <a:lnTo>
                      <a:pt x="1846" y="3831"/>
                    </a:lnTo>
                    <a:lnTo>
                      <a:pt x="1986" y="3784"/>
                    </a:lnTo>
                    <a:lnTo>
                      <a:pt x="2116" y="3728"/>
                    </a:lnTo>
                    <a:lnTo>
                      <a:pt x="2237" y="3654"/>
                    </a:lnTo>
                    <a:lnTo>
                      <a:pt x="2349" y="3579"/>
                    </a:lnTo>
                    <a:lnTo>
                      <a:pt x="2461" y="3495"/>
                    </a:lnTo>
                    <a:lnTo>
                      <a:pt x="2554" y="3393"/>
                    </a:lnTo>
                    <a:lnTo>
                      <a:pt x="2647" y="3290"/>
                    </a:lnTo>
                    <a:lnTo>
                      <a:pt x="2731" y="3179"/>
                    </a:lnTo>
                    <a:lnTo>
                      <a:pt x="2806" y="3057"/>
                    </a:lnTo>
                    <a:lnTo>
                      <a:pt x="2862" y="2927"/>
                    </a:lnTo>
                    <a:lnTo>
                      <a:pt x="2908" y="2796"/>
                    </a:lnTo>
                    <a:lnTo>
                      <a:pt x="2946" y="2657"/>
                    </a:lnTo>
                    <a:lnTo>
                      <a:pt x="2974" y="2517"/>
                    </a:lnTo>
                    <a:lnTo>
                      <a:pt x="3085" y="2545"/>
                    </a:lnTo>
                    <a:lnTo>
                      <a:pt x="3197" y="2573"/>
                    </a:lnTo>
                    <a:lnTo>
                      <a:pt x="3318" y="2582"/>
                    </a:lnTo>
                    <a:lnTo>
                      <a:pt x="3439" y="2591"/>
                    </a:lnTo>
                    <a:lnTo>
                      <a:pt x="3533" y="2591"/>
                    </a:lnTo>
                    <a:lnTo>
                      <a:pt x="3635" y="2582"/>
                    </a:lnTo>
                    <a:lnTo>
                      <a:pt x="3728" y="2563"/>
                    </a:lnTo>
                    <a:lnTo>
                      <a:pt x="3812" y="2545"/>
                    </a:lnTo>
                    <a:lnTo>
                      <a:pt x="3989" y="2489"/>
                    </a:lnTo>
                    <a:lnTo>
                      <a:pt x="4157" y="2414"/>
                    </a:lnTo>
                    <a:lnTo>
                      <a:pt x="4316" y="2321"/>
                    </a:lnTo>
                    <a:lnTo>
                      <a:pt x="4455" y="2209"/>
                    </a:lnTo>
                    <a:lnTo>
                      <a:pt x="4586" y="2088"/>
                    </a:lnTo>
                    <a:lnTo>
                      <a:pt x="4707" y="1948"/>
                    </a:lnTo>
                    <a:lnTo>
                      <a:pt x="4809" y="2023"/>
                    </a:lnTo>
                    <a:lnTo>
                      <a:pt x="4921" y="2088"/>
                    </a:lnTo>
                    <a:lnTo>
                      <a:pt x="5033" y="2144"/>
                    </a:lnTo>
                    <a:lnTo>
                      <a:pt x="5154" y="2200"/>
                    </a:lnTo>
                    <a:lnTo>
                      <a:pt x="5275" y="2237"/>
                    </a:lnTo>
                    <a:lnTo>
                      <a:pt x="5406" y="2265"/>
                    </a:lnTo>
                    <a:lnTo>
                      <a:pt x="5536" y="2284"/>
                    </a:lnTo>
                    <a:lnTo>
                      <a:pt x="5816" y="2284"/>
                    </a:lnTo>
                    <a:lnTo>
                      <a:pt x="5956" y="2256"/>
                    </a:lnTo>
                    <a:lnTo>
                      <a:pt x="6086" y="2228"/>
                    </a:lnTo>
                    <a:lnTo>
                      <a:pt x="6217" y="2191"/>
                    </a:lnTo>
                    <a:lnTo>
                      <a:pt x="6338" y="2135"/>
                    </a:lnTo>
                    <a:lnTo>
                      <a:pt x="6459" y="2070"/>
                    </a:lnTo>
                    <a:lnTo>
                      <a:pt x="6571" y="1995"/>
                    </a:lnTo>
                    <a:lnTo>
                      <a:pt x="6683" y="1911"/>
                    </a:lnTo>
                    <a:lnTo>
                      <a:pt x="6794" y="2032"/>
                    </a:lnTo>
                    <a:lnTo>
                      <a:pt x="6916" y="2135"/>
                    </a:lnTo>
                    <a:lnTo>
                      <a:pt x="7055" y="2219"/>
                    </a:lnTo>
                    <a:lnTo>
                      <a:pt x="7195" y="2293"/>
                    </a:lnTo>
                    <a:lnTo>
                      <a:pt x="7344" y="2358"/>
                    </a:lnTo>
                    <a:lnTo>
                      <a:pt x="7512" y="2405"/>
                    </a:lnTo>
                    <a:lnTo>
                      <a:pt x="7670" y="2433"/>
                    </a:lnTo>
                    <a:lnTo>
                      <a:pt x="7848" y="2442"/>
                    </a:lnTo>
                    <a:lnTo>
                      <a:pt x="7950" y="2433"/>
                    </a:lnTo>
                    <a:lnTo>
                      <a:pt x="8053" y="2414"/>
                    </a:lnTo>
                    <a:lnTo>
                      <a:pt x="8118" y="2573"/>
                    </a:lnTo>
                    <a:lnTo>
                      <a:pt x="8202" y="2722"/>
                    </a:lnTo>
                    <a:lnTo>
                      <a:pt x="8295" y="2862"/>
                    </a:lnTo>
                    <a:lnTo>
                      <a:pt x="8397" y="2992"/>
                    </a:lnTo>
                    <a:lnTo>
                      <a:pt x="8519" y="3104"/>
                    </a:lnTo>
                    <a:lnTo>
                      <a:pt x="8649" y="3206"/>
                    </a:lnTo>
                    <a:lnTo>
                      <a:pt x="8789" y="3300"/>
                    </a:lnTo>
                    <a:lnTo>
                      <a:pt x="8947" y="3365"/>
                    </a:lnTo>
                    <a:lnTo>
                      <a:pt x="8957" y="3458"/>
                    </a:lnTo>
                    <a:lnTo>
                      <a:pt x="8985" y="3551"/>
                    </a:lnTo>
                    <a:lnTo>
                      <a:pt x="9012" y="3644"/>
                    </a:lnTo>
                    <a:lnTo>
                      <a:pt x="9040" y="3728"/>
                    </a:lnTo>
                    <a:lnTo>
                      <a:pt x="9124" y="3896"/>
                    </a:lnTo>
                    <a:lnTo>
                      <a:pt x="9227" y="4055"/>
                    </a:lnTo>
                    <a:lnTo>
                      <a:pt x="9339" y="4194"/>
                    </a:lnTo>
                    <a:lnTo>
                      <a:pt x="9469" y="4315"/>
                    </a:lnTo>
                    <a:lnTo>
                      <a:pt x="9618" y="4427"/>
                    </a:lnTo>
                    <a:lnTo>
                      <a:pt x="9767" y="4521"/>
                    </a:lnTo>
                    <a:lnTo>
                      <a:pt x="9739" y="4632"/>
                    </a:lnTo>
                    <a:lnTo>
                      <a:pt x="9721" y="4735"/>
                    </a:lnTo>
                    <a:lnTo>
                      <a:pt x="9711" y="4847"/>
                    </a:lnTo>
                    <a:lnTo>
                      <a:pt x="9702" y="4959"/>
                    </a:lnTo>
                    <a:lnTo>
                      <a:pt x="9711" y="5098"/>
                    </a:lnTo>
                    <a:lnTo>
                      <a:pt x="9730" y="5238"/>
                    </a:lnTo>
                    <a:lnTo>
                      <a:pt x="9758" y="5369"/>
                    </a:lnTo>
                    <a:lnTo>
                      <a:pt x="9795" y="5499"/>
                    </a:lnTo>
                    <a:lnTo>
                      <a:pt x="9842" y="5620"/>
                    </a:lnTo>
                    <a:lnTo>
                      <a:pt x="9907" y="5732"/>
                    </a:lnTo>
                    <a:lnTo>
                      <a:pt x="9972" y="5844"/>
                    </a:lnTo>
                    <a:lnTo>
                      <a:pt x="10047" y="5946"/>
                    </a:lnTo>
                    <a:lnTo>
                      <a:pt x="10140" y="6049"/>
                    </a:lnTo>
                    <a:lnTo>
                      <a:pt x="10233" y="6142"/>
                    </a:lnTo>
                    <a:lnTo>
                      <a:pt x="10326" y="6217"/>
                    </a:lnTo>
                    <a:lnTo>
                      <a:pt x="10438" y="6291"/>
                    </a:lnTo>
                    <a:lnTo>
                      <a:pt x="10550" y="6356"/>
                    </a:lnTo>
                    <a:lnTo>
                      <a:pt x="10671" y="6412"/>
                    </a:lnTo>
                    <a:lnTo>
                      <a:pt x="10792" y="6459"/>
                    </a:lnTo>
                    <a:lnTo>
                      <a:pt x="10923" y="6496"/>
                    </a:lnTo>
                    <a:lnTo>
                      <a:pt x="10923" y="3915"/>
                    </a:lnTo>
                    <a:lnTo>
                      <a:pt x="10923" y="3710"/>
                    </a:lnTo>
                    <a:lnTo>
                      <a:pt x="10904" y="3514"/>
                    </a:lnTo>
                    <a:lnTo>
                      <a:pt x="10876" y="3318"/>
                    </a:lnTo>
                    <a:lnTo>
                      <a:pt x="10848" y="3123"/>
                    </a:lnTo>
                    <a:lnTo>
                      <a:pt x="10802" y="2936"/>
                    </a:lnTo>
                    <a:lnTo>
                      <a:pt x="10746" y="2750"/>
                    </a:lnTo>
                    <a:lnTo>
                      <a:pt x="10690" y="2573"/>
                    </a:lnTo>
                    <a:lnTo>
                      <a:pt x="10615" y="2396"/>
                    </a:lnTo>
                    <a:lnTo>
                      <a:pt x="10541" y="2219"/>
                    </a:lnTo>
                    <a:lnTo>
                      <a:pt x="10448" y="2051"/>
                    </a:lnTo>
                    <a:lnTo>
                      <a:pt x="10354" y="1883"/>
                    </a:lnTo>
                    <a:lnTo>
                      <a:pt x="10252" y="1725"/>
                    </a:lnTo>
                    <a:lnTo>
                      <a:pt x="10140" y="1576"/>
                    </a:lnTo>
                    <a:lnTo>
                      <a:pt x="10028" y="1427"/>
                    </a:lnTo>
                    <a:lnTo>
                      <a:pt x="9907" y="1287"/>
                    </a:lnTo>
                    <a:lnTo>
                      <a:pt x="9777" y="1147"/>
                    </a:lnTo>
                    <a:lnTo>
                      <a:pt x="9637" y="1016"/>
                    </a:lnTo>
                    <a:lnTo>
                      <a:pt x="9497" y="895"/>
                    </a:lnTo>
                    <a:lnTo>
                      <a:pt x="9348" y="774"/>
                    </a:lnTo>
                    <a:lnTo>
                      <a:pt x="9199" y="672"/>
                    </a:lnTo>
                    <a:lnTo>
                      <a:pt x="9040" y="569"/>
                    </a:lnTo>
                    <a:lnTo>
                      <a:pt x="8873" y="476"/>
                    </a:lnTo>
                    <a:lnTo>
                      <a:pt x="8705" y="383"/>
                    </a:lnTo>
                    <a:lnTo>
                      <a:pt x="8528" y="308"/>
                    </a:lnTo>
                    <a:lnTo>
                      <a:pt x="8351" y="234"/>
                    </a:lnTo>
                    <a:lnTo>
                      <a:pt x="8174" y="178"/>
                    </a:lnTo>
                    <a:lnTo>
                      <a:pt x="7987" y="122"/>
                    </a:lnTo>
                    <a:lnTo>
                      <a:pt x="7801" y="75"/>
                    </a:lnTo>
                    <a:lnTo>
                      <a:pt x="7605" y="47"/>
                    </a:lnTo>
                    <a:lnTo>
                      <a:pt x="7410" y="19"/>
                    </a:lnTo>
                    <a:lnTo>
                      <a:pt x="7214"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7"/>
              <p:cNvSpPr/>
              <p:nvPr/>
            </p:nvSpPr>
            <p:spPr>
              <a:xfrm>
                <a:off x="4341202" y="3233548"/>
                <a:ext cx="293312" cy="162370"/>
              </a:xfrm>
              <a:custGeom>
                <a:rect b="b" l="l" r="r" t="t"/>
                <a:pathLst>
                  <a:path extrusionOk="0" h="7698" w="13906">
                    <a:moveTo>
                      <a:pt x="6580" y="0"/>
                    </a:moveTo>
                    <a:lnTo>
                      <a:pt x="6440" y="9"/>
                    </a:lnTo>
                    <a:lnTo>
                      <a:pt x="6300" y="37"/>
                    </a:lnTo>
                    <a:lnTo>
                      <a:pt x="6170" y="84"/>
                    </a:lnTo>
                    <a:lnTo>
                      <a:pt x="6039" y="149"/>
                    </a:lnTo>
                    <a:lnTo>
                      <a:pt x="5928" y="233"/>
                    </a:lnTo>
                    <a:lnTo>
                      <a:pt x="5834" y="326"/>
                    </a:lnTo>
                    <a:lnTo>
                      <a:pt x="5741" y="438"/>
                    </a:lnTo>
                    <a:lnTo>
                      <a:pt x="5676" y="559"/>
                    </a:lnTo>
                    <a:lnTo>
                      <a:pt x="5601" y="475"/>
                    </a:lnTo>
                    <a:lnTo>
                      <a:pt x="5518" y="410"/>
                    </a:lnTo>
                    <a:lnTo>
                      <a:pt x="5424" y="354"/>
                    </a:lnTo>
                    <a:lnTo>
                      <a:pt x="5331" y="298"/>
                    </a:lnTo>
                    <a:lnTo>
                      <a:pt x="5229" y="261"/>
                    </a:lnTo>
                    <a:lnTo>
                      <a:pt x="5126" y="233"/>
                    </a:lnTo>
                    <a:lnTo>
                      <a:pt x="5014" y="214"/>
                    </a:lnTo>
                    <a:lnTo>
                      <a:pt x="4903" y="205"/>
                    </a:lnTo>
                    <a:lnTo>
                      <a:pt x="4809" y="214"/>
                    </a:lnTo>
                    <a:lnTo>
                      <a:pt x="4716" y="224"/>
                    </a:lnTo>
                    <a:lnTo>
                      <a:pt x="4623" y="242"/>
                    </a:lnTo>
                    <a:lnTo>
                      <a:pt x="4530" y="280"/>
                    </a:lnTo>
                    <a:lnTo>
                      <a:pt x="4446" y="317"/>
                    </a:lnTo>
                    <a:lnTo>
                      <a:pt x="4371" y="354"/>
                    </a:lnTo>
                    <a:lnTo>
                      <a:pt x="4297" y="410"/>
                    </a:lnTo>
                    <a:lnTo>
                      <a:pt x="4222" y="466"/>
                    </a:lnTo>
                    <a:lnTo>
                      <a:pt x="4157" y="531"/>
                    </a:lnTo>
                    <a:lnTo>
                      <a:pt x="4101" y="597"/>
                    </a:lnTo>
                    <a:lnTo>
                      <a:pt x="4045" y="671"/>
                    </a:lnTo>
                    <a:lnTo>
                      <a:pt x="3999" y="755"/>
                    </a:lnTo>
                    <a:lnTo>
                      <a:pt x="3961" y="830"/>
                    </a:lnTo>
                    <a:lnTo>
                      <a:pt x="3933" y="923"/>
                    </a:lnTo>
                    <a:lnTo>
                      <a:pt x="3905" y="1016"/>
                    </a:lnTo>
                    <a:lnTo>
                      <a:pt x="3887" y="1109"/>
                    </a:lnTo>
                    <a:lnTo>
                      <a:pt x="3821" y="1053"/>
                    </a:lnTo>
                    <a:lnTo>
                      <a:pt x="3747" y="1007"/>
                    </a:lnTo>
                    <a:lnTo>
                      <a:pt x="3672" y="969"/>
                    </a:lnTo>
                    <a:lnTo>
                      <a:pt x="3589" y="932"/>
                    </a:lnTo>
                    <a:lnTo>
                      <a:pt x="3514" y="913"/>
                    </a:lnTo>
                    <a:lnTo>
                      <a:pt x="3421" y="885"/>
                    </a:lnTo>
                    <a:lnTo>
                      <a:pt x="3337" y="876"/>
                    </a:lnTo>
                    <a:lnTo>
                      <a:pt x="3141" y="876"/>
                    </a:lnTo>
                    <a:lnTo>
                      <a:pt x="3039" y="895"/>
                    </a:lnTo>
                    <a:lnTo>
                      <a:pt x="2936" y="923"/>
                    </a:lnTo>
                    <a:lnTo>
                      <a:pt x="2843" y="951"/>
                    </a:lnTo>
                    <a:lnTo>
                      <a:pt x="2759" y="997"/>
                    </a:lnTo>
                    <a:lnTo>
                      <a:pt x="2666" y="1053"/>
                    </a:lnTo>
                    <a:lnTo>
                      <a:pt x="2591" y="1109"/>
                    </a:lnTo>
                    <a:lnTo>
                      <a:pt x="2517" y="1174"/>
                    </a:lnTo>
                    <a:lnTo>
                      <a:pt x="2452" y="1249"/>
                    </a:lnTo>
                    <a:lnTo>
                      <a:pt x="2396" y="1323"/>
                    </a:lnTo>
                    <a:lnTo>
                      <a:pt x="2340" y="1417"/>
                    </a:lnTo>
                    <a:lnTo>
                      <a:pt x="2293" y="1501"/>
                    </a:lnTo>
                    <a:lnTo>
                      <a:pt x="2265" y="1594"/>
                    </a:lnTo>
                    <a:lnTo>
                      <a:pt x="2237" y="1696"/>
                    </a:lnTo>
                    <a:lnTo>
                      <a:pt x="2219" y="1799"/>
                    </a:lnTo>
                    <a:lnTo>
                      <a:pt x="2219" y="1901"/>
                    </a:lnTo>
                    <a:lnTo>
                      <a:pt x="2219" y="1994"/>
                    </a:lnTo>
                    <a:lnTo>
                      <a:pt x="2237" y="2088"/>
                    </a:lnTo>
                    <a:lnTo>
                      <a:pt x="2256" y="2181"/>
                    </a:lnTo>
                    <a:lnTo>
                      <a:pt x="2284" y="2265"/>
                    </a:lnTo>
                    <a:lnTo>
                      <a:pt x="2163" y="2199"/>
                    </a:lnTo>
                    <a:lnTo>
                      <a:pt x="2032" y="2153"/>
                    </a:lnTo>
                    <a:lnTo>
                      <a:pt x="1902" y="2125"/>
                    </a:lnTo>
                    <a:lnTo>
                      <a:pt x="1762" y="2116"/>
                    </a:lnTo>
                    <a:lnTo>
                      <a:pt x="1650" y="2116"/>
                    </a:lnTo>
                    <a:lnTo>
                      <a:pt x="1548" y="2134"/>
                    </a:lnTo>
                    <a:lnTo>
                      <a:pt x="1454" y="2162"/>
                    </a:lnTo>
                    <a:lnTo>
                      <a:pt x="1361" y="2190"/>
                    </a:lnTo>
                    <a:lnTo>
                      <a:pt x="1268" y="2237"/>
                    </a:lnTo>
                    <a:lnTo>
                      <a:pt x="1184" y="2293"/>
                    </a:lnTo>
                    <a:lnTo>
                      <a:pt x="1100" y="2349"/>
                    </a:lnTo>
                    <a:lnTo>
                      <a:pt x="1026" y="2414"/>
                    </a:lnTo>
                    <a:lnTo>
                      <a:pt x="960" y="2488"/>
                    </a:lnTo>
                    <a:lnTo>
                      <a:pt x="905" y="2572"/>
                    </a:lnTo>
                    <a:lnTo>
                      <a:pt x="849" y="2656"/>
                    </a:lnTo>
                    <a:lnTo>
                      <a:pt x="811" y="2740"/>
                    </a:lnTo>
                    <a:lnTo>
                      <a:pt x="774" y="2833"/>
                    </a:lnTo>
                    <a:lnTo>
                      <a:pt x="746" y="2936"/>
                    </a:lnTo>
                    <a:lnTo>
                      <a:pt x="737" y="3038"/>
                    </a:lnTo>
                    <a:lnTo>
                      <a:pt x="727" y="3141"/>
                    </a:lnTo>
                    <a:lnTo>
                      <a:pt x="737" y="3253"/>
                    </a:lnTo>
                    <a:lnTo>
                      <a:pt x="755" y="3364"/>
                    </a:lnTo>
                    <a:lnTo>
                      <a:pt x="783" y="3467"/>
                    </a:lnTo>
                    <a:lnTo>
                      <a:pt x="821" y="3569"/>
                    </a:lnTo>
                    <a:lnTo>
                      <a:pt x="867" y="3663"/>
                    </a:lnTo>
                    <a:lnTo>
                      <a:pt x="932" y="3756"/>
                    </a:lnTo>
                    <a:lnTo>
                      <a:pt x="998" y="3830"/>
                    </a:lnTo>
                    <a:lnTo>
                      <a:pt x="1072" y="3905"/>
                    </a:lnTo>
                    <a:lnTo>
                      <a:pt x="988" y="3933"/>
                    </a:lnTo>
                    <a:lnTo>
                      <a:pt x="905" y="3961"/>
                    </a:lnTo>
                    <a:lnTo>
                      <a:pt x="821" y="3998"/>
                    </a:lnTo>
                    <a:lnTo>
                      <a:pt x="746" y="4035"/>
                    </a:lnTo>
                    <a:lnTo>
                      <a:pt x="672" y="4082"/>
                    </a:lnTo>
                    <a:lnTo>
                      <a:pt x="606" y="4138"/>
                    </a:lnTo>
                    <a:lnTo>
                      <a:pt x="541" y="4194"/>
                    </a:lnTo>
                    <a:lnTo>
                      <a:pt x="485" y="4259"/>
                    </a:lnTo>
                    <a:lnTo>
                      <a:pt x="429" y="4334"/>
                    </a:lnTo>
                    <a:lnTo>
                      <a:pt x="392" y="4408"/>
                    </a:lnTo>
                    <a:lnTo>
                      <a:pt x="345" y="4483"/>
                    </a:lnTo>
                    <a:lnTo>
                      <a:pt x="317" y="4567"/>
                    </a:lnTo>
                    <a:lnTo>
                      <a:pt x="289" y="4650"/>
                    </a:lnTo>
                    <a:lnTo>
                      <a:pt x="271" y="4734"/>
                    </a:lnTo>
                    <a:lnTo>
                      <a:pt x="252" y="4828"/>
                    </a:lnTo>
                    <a:lnTo>
                      <a:pt x="252" y="4921"/>
                    </a:lnTo>
                    <a:lnTo>
                      <a:pt x="261" y="5042"/>
                    </a:lnTo>
                    <a:lnTo>
                      <a:pt x="280" y="5154"/>
                    </a:lnTo>
                    <a:lnTo>
                      <a:pt x="308" y="5266"/>
                    </a:lnTo>
                    <a:lnTo>
                      <a:pt x="355" y="5368"/>
                    </a:lnTo>
                    <a:lnTo>
                      <a:pt x="411" y="5471"/>
                    </a:lnTo>
                    <a:lnTo>
                      <a:pt x="485" y="5564"/>
                    </a:lnTo>
                    <a:lnTo>
                      <a:pt x="560" y="5648"/>
                    </a:lnTo>
                    <a:lnTo>
                      <a:pt x="644" y="5722"/>
                    </a:lnTo>
                    <a:lnTo>
                      <a:pt x="504" y="5787"/>
                    </a:lnTo>
                    <a:lnTo>
                      <a:pt x="383" y="5871"/>
                    </a:lnTo>
                    <a:lnTo>
                      <a:pt x="271" y="5974"/>
                    </a:lnTo>
                    <a:lnTo>
                      <a:pt x="178" y="6095"/>
                    </a:lnTo>
                    <a:lnTo>
                      <a:pt x="103" y="6225"/>
                    </a:lnTo>
                    <a:lnTo>
                      <a:pt x="75" y="6291"/>
                    </a:lnTo>
                    <a:lnTo>
                      <a:pt x="47" y="6365"/>
                    </a:lnTo>
                    <a:lnTo>
                      <a:pt x="29" y="6440"/>
                    </a:lnTo>
                    <a:lnTo>
                      <a:pt x="19" y="6514"/>
                    </a:lnTo>
                    <a:lnTo>
                      <a:pt x="10" y="6589"/>
                    </a:lnTo>
                    <a:lnTo>
                      <a:pt x="1" y="6673"/>
                    </a:lnTo>
                    <a:lnTo>
                      <a:pt x="10" y="6775"/>
                    </a:lnTo>
                    <a:lnTo>
                      <a:pt x="19" y="6878"/>
                    </a:lnTo>
                    <a:lnTo>
                      <a:pt x="47" y="6980"/>
                    </a:lnTo>
                    <a:lnTo>
                      <a:pt x="84" y="7073"/>
                    </a:lnTo>
                    <a:lnTo>
                      <a:pt x="131" y="7167"/>
                    </a:lnTo>
                    <a:lnTo>
                      <a:pt x="178" y="7251"/>
                    </a:lnTo>
                    <a:lnTo>
                      <a:pt x="234" y="7325"/>
                    </a:lnTo>
                    <a:lnTo>
                      <a:pt x="308" y="7400"/>
                    </a:lnTo>
                    <a:lnTo>
                      <a:pt x="373" y="7465"/>
                    </a:lnTo>
                    <a:lnTo>
                      <a:pt x="457" y="7530"/>
                    </a:lnTo>
                    <a:lnTo>
                      <a:pt x="541" y="7577"/>
                    </a:lnTo>
                    <a:lnTo>
                      <a:pt x="634" y="7623"/>
                    </a:lnTo>
                    <a:lnTo>
                      <a:pt x="727" y="7661"/>
                    </a:lnTo>
                    <a:lnTo>
                      <a:pt x="830" y="7679"/>
                    </a:lnTo>
                    <a:lnTo>
                      <a:pt x="923" y="7698"/>
                    </a:lnTo>
                    <a:lnTo>
                      <a:pt x="1138" y="7698"/>
                    </a:lnTo>
                    <a:lnTo>
                      <a:pt x="1240" y="7679"/>
                    </a:lnTo>
                    <a:lnTo>
                      <a:pt x="1343" y="7661"/>
                    </a:lnTo>
                    <a:lnTo>
                      <a:pt x="1436" y="7623"/>
                    </a:lnTo>
                    <a:lnTo>
                      <a:pt x="1520" y="7577"/>
                    </a:lnTo>
                    <a:lnTo>
                      <a:pt x="1613" y="7530"/>
                    </a:lnTo>
                    <a:lnTo>
                      <a:pt x="1687" y="7465"/>
                    </a:lnTo>
                    <a:lnTo>
                      <a:pt x="1762" y="7400"/>
                    </a:lnTo>
                    <a:lnTo>
                      <a:pt x="1827" y="7325"/>
                    </a:lnTo>
                    <a:lnTo>
                      <a:pt x="1883" y="7251"/>
                    </a:lnTo>
                    <a:lnTo>
                      <a:pt x="1939" y="7167"/>
                    </a:lnTo>
                    <a:lnTo>
                      <a:pt x="1986" y="7073"/>
                    </a:lnTo>
                    <a:lnTo>
                      <a:pt x="2014" y="6980"/>
                    </a:lnTo>
                    <a:lnTo>
                      <a:pt x="2041" y="6878"/>
                    </a:lnTo>
                    <a:lnTo>
                      <a:pt x="2060" y="6775"/>
                    </a:lnTo>
                    <a:lnTo>
                      <a:pt x="2060" y="6673"/>
                    </a:lnTo>
                    <a:lnTo>
                      <a:pt x="2060" y="6552"/>
                    </a:lnTo>
                    <a:lnTo>
                      <a:pt x="2032" y="6440"/>
                    </a:lnTo>
                    <a:lnTo>
                      <a:pt x="2004" y="6328"/>
                    </a:lnTo>
                    <a:lnTo>
                      <a:pt x="1958" y="6216"/>
                    </a:lnTo>
                    <a:lnTo>
                      <a:pt x="1902" y="6123"/>
                    </a:lnTo>
                    <a:lnTo>
                      <a:pt x="1836" y="6030"/>
                    </a:lnTo>
                    <a:lnTo>
                      <a:pt x="1753" y="5946"/>
                    </a:lnTo>
                    <a:lnTo>
                      <a:pt x="1669" y="5871"/>
                    </a:lnTo>
                    <a:lnTo>
                      <a:pt x="1809" y="5806"/>
                    </a:lnTo>
                    <a:lnTo>
                      <a:pt x="1930" y="5713"/>
                    </a:lnTo>
                    <a:lnTo>
                      <a:pt x="2041" y="5610"/>
                    </a:lnTo>
                    <a:lnTo>
                      <a:pt x="2135" y="5499"/>
                    </a:lnTo>
                    <a:lnTo>
                      <a:pt x="2209" y="5368"/>
                    </a:lnTo>
                    <a:lnTo>
                      <a:pt x="2237" y="5303"/>
                    </a:lnTo>
                    <a:lnTo>
                      <a:pt x="2265" y="5228"/>
                    </a:lnTo>
                    <a:lnTo>
                      <a:pt x="2284" y="5154"/>
                    </a:lnTo>
                    <a:lnTo>
                      <a:pt x="2302" y="5079"/>
                    </a:lnTo>
                    <a:lnTo>
                      <a:pt x="2312" y="4995"/>
                    </a:lnTo>
                    <a:lnTo>
                      <a:pt x="2312" y="4921"/>
                    </a:lnTo>
                    <a:lnTo>
                      <a:pt x="2302" y="4809"/>
                    </a:lnTo>
                    <a:lnTo>
                      <a:pt x="2284" y="4697"/>
                    </a:lnTo>
                    <a:lnTo>
                      <a:pt x="2256" y="4595"/>
                    </a:lnTo>
                    <a:lnTo>
                      <a:pt x="2219" y="4492"/>
                    </a:lnTo>
                    <a:lnTo>
                      <a:pt x="2163" y="4399"/>
                    </a:lnTo>
                    <a:lnTo>
                      <a:pt x="2107" y="4306"/>
                    </a:lnTo>
                    <a:lnTo>
                      <a:pt x="2041" y="4231"/>
                    </a:lnTo>
                    <a:lnTo>
                      <a:pt x="1967" y="4157"/>
                    </a:lnTo>
                    <a:lnTo>
                      <a:pt x="2051" y="4129"/>
                    </a:lnTo>
                    <a:lnTo>
                      <a:pt x="2135" y="4101"/>
                    </a:lnTo>
                    <a:lnTo>
                      <a:pt x="2219" y="4063"/>
                    </a:lnTo>
                    <a:lnTo>
                      <a:pt x="2293" y="4026"/>
                    </a:lnTo>
                    <a:lnTo>
                      <a:pt x="2368" y="3979"/>
                    </a:lnTo>
                    <a:lnTo>
                      <a:pt x="2433" y="3924"/>
                    </a:lnTo>
                    <a:lnTo>
                      <a:pt x="2498" y="3868"/>
                    </a:lnTo>
                    <a:lnTo>
                      <a:pt x="2554" y="3802"/>
                    </a:lnTo>
                    <a:lnTo>
                      <a:pt x="2601" y="3728"/>
                    </a:lnTo>
                    <a:lnTo>
                      <a:pt x="2647" y="3653"/>
                    </a:lnTo>
                    <a:lnTo>
                      <a:pt x="2694" y="3579"/>
                    </a:lnTo>
                    <a:lnTo>
                      <a:pt x="2722" y="3495"/>
                    </a:lnTo>
                    <a:lnTo>
                      <a:pt x="2750" y="3411"/>
                    </a:lnTo>
                    <a:lnTo>
                      <a:pt x="2768" y="3327"/>
                    </a:lnTo>
                    <a:lnTo>
                      <a:pt x="2787" y="3234"/>
                    </a:lnTo>
                    <a:lnTo>
                      <a:pt x="2787" y="3141"/>
                    </a:lnTo>
                    <a:lnTo>
                      <a:pt x="2787" y="3048"/>
                    </a:lnTo>
                    <a:lnTo>
                      <a:pt x="2768" y="2954"/>
                    </a:lnTo>
                    <a:lnTo>
                      <a:pt x="2750" y="2870"/>
                    </a:lnTo>
                    <a:lnTo>
                      <a:pt x="2722" y="2787"/>
                    </a:lnTo>
                    <a:lnTo>
                      <a:pt x="2843" y="2852"/>
                    </a:lnTo>
                    <a:lnTo>
                      <a:pt x="2964" y="2898"/>
                    </a:lnTo>
                    <a:lnTo>
                      <a:pt x="3104" y="2926"/>
                    </a:lnTo>
                    <a:lnTo>
                      <a:pt x="3244" y="2936"/>
                    </a:lnTo>
                    <a:lnTo>
                      <a:pt x="3346" y="2926"/>
                    </a:lnTo>
                    <a:lnTo>
                      <a:pt x="3439" y="2917"/>
                    </a:lnTo>
                    <a:lnTo>
                      <a:pt x="3533" y="2898"/>
                    </a:lnTo>
                    <a:lnTo>
                      <a:pt x="3616" y="2861"/>
                    </a:lnTo>
                    <a:lnTo>
                      <a:pt x="3700" y="2824"/>
                    </a:lnTo>
                    <a:lnTo>
                      <a:pt x="3784" y="2787"/>
                    </a:lnTo>
                    <a:lnTo>
                      <a:pt x="3859" y="2731"/>
                    </a:lnTo>
                    <a:lnTo>
                      <a:pt x="3924" y="2675"/>
                    </a:lnTo>
                    <a:lnTo>
                      <a:pt x="3989" y="2610"/>
                    </a:lnTo>
                    <a:lnTo>
                      <a:pt x="4054" y="2544"/>
                    </a:lnTo>
                    <a:lnTo>
                      <a:pt x="4101" y="2470"/>
                    </a:lnTo>
                    <a:lnTo>
                      <a:pt x="4148" y="2386"/>
                    </a:lnTo>
                    <a:lnTo>
                      <a:pt x="4185" y="2302"/>
                    </a:lnTo>
                    <a:lnTo>
                      <a:pt x="4222" y="2218"/>
                    </a:lnTo>
                    <a:lnTo>
                      <a:pt x="4250" y="2125"/>
                    </a:lnTo>
                    <a:lnTo>
                      <a:pt x="4259" y="2032"/>
                    </a:lnTo>
                    <a:lnTo>
                      <a:pt x="4334" y="2088"/>
                    </a:lnTo>
                    <a:lnTo>
                      <a:pt x="4399" y="2134"/>
                    </a:lnTo>
                    <a:lnTo>
                      <a:pt x="4483" y="2172"/>
                    </a:lnTo>
                    <a:lnTo>
                      <a:pt x="4558" y="2199"/>
                    </a:lnTo>
                    <a:lnTo>
                      <a:pt x="4642" y="2227"/>
                    </a:lnTo>
                    <a:lnTo>
                      <a:pt x="4725" y="2246"/>
                    </a:lnTo>
                    <a:lnTo>
                      <a:pt x="4819" y="2265"/>
                    </a:lnTo>
                    <a:lnTo>
                      <a:pt x="4903" y="2265"/>
                    </a:lnTo>
                    <a:lnTo>
                      <a:pt x="5052" y="2255"/>
                    </a:lnTo>
                    <a:lnTo>
                      <a:pt x="5191" y="2227"/>
                    </a:lnTo>
                    <a:lnTo>
                      <a:pt x="5322" y="2181"/>
                    </a:lnTo>
                    <a:lnTo>
                      <a:pt x="5443" y="2106"/>
                    </a:lnTo>
                    <a:lnTo>
                      <a:pt x="5555" y="2032"/>
                    </a:lnTo>
                    <a:lnTo>
                      <a:pt x="5657" y="1939"/>
                    </a:lnTo>
                    <a:lnTo>
                      <a:pt x="5741" y="1827"/>
                    </a:lnTo>
                    <a:lnTo>
                      <a:pt x="5816" y="1706"/>
                    </a:lnTo>
                    <a:lnTo>
                      <a:pt x="5890" y="1780"/>
                    </a:lnTo>
                    <a:lnTo>
                      <a:pt x="5974" y="1855"/>
                    </a:lnTo>
                    <a:lnTo>
                      <a:pt x="6058" y="1911"/>
                    </a:lnTo>
                    <a:lnTo>
                      <a:pt x="6151" y="1957"/>
                    </a:lnTo>
                    <a:lnTo>
                      <a:pt x="6254" y="2004"/>
                    </a:lnTo>
                    <a:lnTo>
                      <a:pt x="6356" y="2032"/>
                    </a:lnTo>
                    <a:lnTo>
                      <a:pt x="6468" y="2050"/>
                    </a:lnTo>
                    <a:lnTo>
                      <a:pt x="6580" y="2060"/>
                    </a:lnTo>
                    <a:lnTo>
                      <a:pt x="6710" y="2050"/>
                    </a:lnTo>
                    <a:lnTo>
                      <a:pt x="6832" y="2022"/>
                    </a:lnTo>
                    <a:lnTo>
                      <a:pt x="6943" y="1985"/>
                    </a:lnTo>
                    <a:lnTo>
                      <a:pt x="7055" y="1939"/>
                    </a:lnTo>
                    <a:lnTo>
                      <a:pt x="7158" y="1883"/>
                    </a:lnTo>
                    <a:lnTo>
                      <a:pt x="7251" y="1808"/>
                    </a:lnTo>
                    <a:lnTo>
                      <a:pt x="7335" y="1724"/>
                    </a:lnTo>
                    <a:lnTo>
                      <a:pt x="7409" y="1631"/>
                    </a:lnTo>
                    <a:lnTo>
                      <a:pt x="7484" y="1724"/>
                    </a:lnTo>
                    <a:lnTo>
                      <a:pt x="7577" y="1808"/>
                    </a:lnTo>
                    <a:lnTo>
                      <a:pt x="7670" y="1883"/>
                    </a:lnTo>
                    <a:lnTo>
                      <a:pt x="7773" y="1939"/>
                    </a:lnTo>
                    <a:lnTo>
                      <a:pt x="7875" y="1985"/>
                    </a:lnTo>
                    <a:lnTo>
                      <a:pt x="7997" y="2022"/>
                    </a:lnTo>
                    <a:lnTo>
                      <a:pt x="8118" y="2050"/>
                    </a:lnTo>
                    <a:lnTo>
                      <a:pt x="8239" y="2060"/>
                    </a:lnTo>
                    <a:lnTo>
                      <a:pt x="8351" y="2050"/>
                    </a:lnTo>
                    <a:lnTo>
                      <a:pt x="8444" y="2032"/>
                    </a:lnTo>
                    <a:lnTo>
                      <a:pt x="8546" y="2013"/>
                    </a:lnTo>
                    <a:lnTo>
                      <a:pt x="8640" y="1976"/>
                    </a:lnTo>
                    <a:lnTo>
                      <a:pt x="8723" y="1939"/>
                    </a:lnTo>
                    <a:lnTo>
                      <a:pt x="8807" y="1883"/>
                    </a:lnTo>
                    <a:lnTo>
                      <a:pt x="8891" y="1827"/>
                    </a:lnTo>
                    <a:lnTo>
                      <a:pt x="8966" y="1761"/>
                    </a:lnTo>
                    <a:lnTo>
                      <a:pt x="9040" y="1873"/>
                    </a:lnTo>
                    <a:lnTo>
                      <a:pt x="9124" y="1966"/>
                    </a:lnTo>
                    <a:lnTo>
                      <a:pt x="9227" y="2050"/>
                    </a:lnTo>
                    <a:lnTo>
                      <a:pt x="9329" y="2125"/>
                    </a:lnTo>
                    <a:lnTo>
                      <a:pt x="9450" y="2190"/>
                    </a:lnTo>
                    <a:lnTo>
                      <a:pt x="9572" y="2227"/>
                    </a:lnTo>
                    <a:lnTo>
                      <a:pt x="9702" y="2255"/>
                    </a:lnTo>
                    <a:lnTo>
                      <a:pt x="9842" y="2265"/>
                    </a:lnTo>
                    <a:lnTo>
                      <a:pt x="9916" y="2265"/>
                    </a:lnTo>
                    <a:lnTo>
                      <a:pt x="9991" y="2255"/>
                    </a:lnTo>
                    <a:lnTo>
                      <a:pt x="10131" y="2218"/>
                    </a:lnTo>
                    <a:lnTo>
                      <a:pt x="10159" y="2293"/>
                    </a:lnTo>
                    <a:lnTo>
                      <a:pt x="10187" y="2367"/>
                    </a:lnTo>
                    <a:lnTo>
                      <a:pt x="10224" y="2442"/>
                    </a:lnTo>
                    <a:lnTo>
                      <a:pt x="10270" y="2507"/>
                    </a:lnTo>
                    <a:lnTo>
                      <a:pt x="10317" y="2563"/>
                    </a:lnTo>
                    <a:lnTo>
                      <a:pt x="10373" y="2628"/>
                    </a:lnTo>
                    <a:lnTo>
                      <a:pt x="10429" y="2675"/>
                    </a:lnTo>
                    <a:lnTo>
                      <a:pt x="10494" y="2731"/>
                    </a:lnTo>
                    <a:lnTo>
                      <a:pt x="10550" y="2768"/>
                    </a:lnTo>
                    <a:lnTo>
                      <a:pt x="10625" y="2815"/>
                    </a:lnTo>
                    <a:lnTo>
                      <a:pt x="10690" y="2843"/>
                    </a:lnTo>
                    <a:lnTo>
                      <a:pt x="10764" y="2880"/>
                    </a:lnTo>
                    <a:lnTo>
                      <a:pt x="10848" y="2898"/>
                    </a:lnTo>
                    <a:lnTo>
                      <a:pt x="10923" y="2917"/>
                    </a:lnTo>
                    <a:lnTo>
                      <a:pt x="11007" y="2926"/>
                    </a:lnTo>
                    <a:lnTo>
                      <a:pt x="11091" y="2936"/>
                    </a:lnTo>
                    <a:lnTo>
                      <a:pt x="11072" y="3038"/>
                    </a:lnTo>
                    <a:lnTo>
                      <a:pt x="11063" y="3141"/>
                    </a:lnTo>
                    <a:lnTo>
                      <a:pt x="11072" y="3243"/>
                    </a:lnTo>
                    <a:lnTo>
                      <a:pt x="11081" y="3336"/>
                    </a:lnTo>
                    <a:lnTo>
                      <a:pt x="11109" y="3430"/>
                    </a:lnTo>
                    <a:lnTo>
                      <a:pt x="11137" y="3513"/>
                    </a:lnTo>
                    <a:lnTo>
                      <a:pt x="11174" y="3597"/>
                    </a:lnTo>
                    <a:lnTo>
                      <a:pt x="11212" y="3672"/>
                    </a:lnTo>
                    <a:lnTo>
                      <a:pt x="11268" y="3756"/>
                    </a:lnTo>
                    <a:lnTo>
                      <a:pt x="11324" y="3821"/>
                    </a:lnTo>
                    <a:lnTo>
                      <a:pt x="11389" y="3886"/>
                    </a:lnTo>
                    <a:lnTo>
                      <a:pt x="11454" y="3942"/>
                    </a:lnTo>
                    <a:lnTo>
                      <a:pt x="11529" y="3998"/>
                    </a:lnTo>
                    <a:lnTo>
                      <a:pt x="11603" y="4045"/>
                    </a:lnTo>
                    <a:lnTo>
                      <a:pt x="11687" y="4082"/>
                    </a:lnTo>
                    <a:lnTo>
                      <a:pt x="11771" y="4119"/>
                    </a:lnTo>
                    <a:lnTo>
                      <a:pt x="11864" y="4147"/>
                    </a:lnTo>
                    <a:lnTo>
                      <a:pt x="11957" y="4157"/>
                    </a:lnTo>
                    <a:lnTo>
                      <a:pt x="11883" y="4231"/>
                    </a:lnTo>
                    <a:lnTo>
                      <a:pt x="11817" y="4315"/>
                    </a:lnTo>
                    <a:lnTo>
                      <a:pt x="11762" y="4399"/>
                    </a:lnTo>
                    <a:lnTo>
                      <a:pt x="11715" y="4492"/>
                    </a:lnTo>
                    <a:lnTo>
                      <a:pt x="11668" y="4595"/>
                    </a:lnTo>
                    <a:lnTo>
                      <a:pt x="11640" y="4697"/>
                    </a:lnTo>
                    <a:lnTo>
                      <a:pt x="11622" y="4809"/>
                    </a:lnTo>
                    <a:lnTo>
                      <a:pt x="11622" y="4921"/>
                    </a:lnTo>
                    <a:lnTo>
                      <a:pt x="11622" y="4995"/>
                    </a:lnTo>
                    <a:lnTo>
                      <a:pt x="11631" y="5070"/>
                    </a:lnTo>
                    <a:lnTo>
                      <a:pt x="11650" y="5154"/>
                    </a:lnTo>
                    <a:lnTo>
                      <a:pt x="11668" y="5219"/>
                    </a:lnTo>
                    <a:lnTo>
                      <a:pt x="11724" y="5359"/>
                    </a:lnTo>
                    <a:lnTo>
                      <a:pt x="11790" y="5489"/>
                    </a:lnTo>
                    <a:lnTo>
                      <a:pt x="11883" y="5610"/>
                    </a:lnTo>
                    <a:lnTo>
                      <a:pt x="11995" y="5713"/>
                    </a:lnTo>
                    <a:lnTo>
                      <a:pt x="12116" y="5797"/>
                    </a:lnTo>
                    <a:lnTo>
                      <a:pt x="12246" y="5862"/>
                    </a:lnTo>
                    <a:lnTo>
                      <a:pt x="12162" y="5937"/>
                    </a:lnTo>
                    <a:lnTo>
                      <a:pt x="12078" y="6020"/>
                    </a:lnTo>
                    <a:lnTo>
                      <a:pt x="12013" y="6114"/>
                    </a:lnTo>
                    <a:lnTo>
                      <a:pt x="11957" y="6216"/>
                    </a:lnTo>
                    <a:lnTo>
                      <a:pt x="11911" y="6319"/>
                    </a:lnTo>
                    <a:lnTo>
                      <a:pt x="11873" y="6430"/>
                    </a:lnTo>
                    <a:lnTo>
                      <a:pt x="11855" y="6552"/>
                    </a:lnTo>
                    <a:lnTo>
                      <a:pt x="11845" y="6673"/>
                    </a:lnTo>
                    <a:lnTo>
                      <a:pt x="11855" y="6775"/>
                    </a:lnTo>
                    <a:lnTo>
                      <a:pt x="11873" y="6878"/>
                    </a:lnTo>
                    <a:lnTo>
                      <a:pt x="11892" y="6980"/>
                    </a:lnTo>
                    <a:lnTo>
                      <a:pt x="11929" y="7073"/>
                    </a:lnTo>
                    <a:lnTo>
                      <a:pt x="11976" y="7167"/>
                    </a:lnTo>
                    <a:lnTo>
                      <a:pt x="12023" y="7251"/>
                    </a:lnTo>
                    <a:lnTo>
                      <a:pt x="12078" y="7325"/>
                    </a:lnTo>
                    <a:lnTo>
                      <a:pt x="12153" y="7400"/>
                    </a:lnTo>
                    <a:lnTo>
                      <a:pt x="12218" y="7465"/>
                    </a:lnTo>
                    <a:lnTo>
                      <a:pt x="12302" y="7530"/>
                    </a:lnTo>
                    <a:lnTo>
                      <a:pt x="12386" y="7577"/>
                    </a:lnTo>
                    <a:lnTo>
                      <a:pt x="12479" y="7623"/>
                    </a:lnTo>
                    <a:lnTo>
                      <a:pt x="12572" y="7661"/>
                    </a:lnTo>
                    <a:lnTo>
                      <a:pt x="12675" y="7679"/>
                    </a:lnTo>
                    <a:lnTo>
                      <a:pt x="12768" y="7698"/>
                    </a:lnTo>
                    <a:lnTo>
                      <a:pt x="12982" y="7698"/>
                    </a:lnTo>
                    <a:lnTo>
                      <a:pt x="13085" y="7679"/>
                    </a:lnTo>
                    <a:lnTo>
                      <a:pt x="13187" y="7661"/>
                    </a:lnTo>
                    <a:lnTo>
                      <a:pt x="13281" y="7623"/>
                    </a:lnTo>
                    <a:lnTo>
                      <a:pt x="13365" y="7577"/>
                    </a:lnTo>
                    <a:lnTo>
                      <a:pt x="13458" y="7530"/>
                    </a:lnTo>
                    <a:lnTo>
                      <a:pt x="13532" y="7465"/>
                    </a:lnTo>
                    <a:lnTo>
                      <a:pt x="13607" y="7400"/>
                    </a:lnTo>
                    <a:lnTo>
                      <a:pt x="13672" y="7325"/>
                    </a:lnTo>
                    <a:lnTo>
                      <a:pt x="13728" y="7251"/>
                    </a:lnTo>
                    <a:lnTo>
                      <a:pt x="13784" y="7167"/>
                    </a:lnTo>
                    <a:lnTo>
                      <a:pt x="13830" y="7073"/>
                    </a:lnTo>
                    <a:lnTo>
                      <a:pt x="13858" y="6980"/>
                    </a:lnTo>
                    <a:lnTo>
                      <a:pt x="13886" y="6878"/>
                    </a:lnTo>
                    <a:lnTo>
                      <a:pt x="13905" y="6775"/>
                    </a:lnTo>
                    <a:lnTo>
                      <a:pt x="13905" y="6673"/>
                    </a:lnTo>
                    <a:lnTo>
                      <a:pt x="13905" y="6589"/>
                    </a:lnTo>
                    <a:lnTo>
                      <a:pt x="13896" y="6514"/>
                    </a:lnTo>
                    <a:lnTo>
                      <a:pt x="13877" y="6440"/>
                    </a:lnTo>
                    <a:lnTo>
                      <a:pt x="13858" y="6365"/>
                    </a:lnTo>
                    <a:lnTo>
                      <a:pt x="13803" y="6225"/>
                    </a:lnTo>
                    <a:lnTo>
                      <a:pt x="13737" y="6095"/>
                    </a:lnTo>
                    <a:lnTo>
                      <a:pt x="13644" y="5983"/>
                    </a:lnTo>
                    <a:lnTo>
                      <a:pt x="13532" y="5881"/>
                    </a:lnTo>
                    <a:lnTo>
                      <a:pt x="13411" y="5797"/>
                    </a:lnTo>
                    <a:lnTo>
                      <a:pt x="13281" y="5722"/>
                    </a:lnTo>
                    <a:lnTo>
                      <a:pt x="13365" y="5648"/>
                    </a:lnTo>
                    <a:lnTo>
                      <a:pt x="13448" y="5564"/>
                    </a:lnTo>
                    <a:lnTo>
                      <a:pt x="13514" y="5471"/>
                    </a:lnTo>
                    <a:lnTo>
                      <a:pt x="13570" y="5377"/>
                    </a:lnTo>
                    <a:lnTo>
                      <a:pt x="13616" y="5266"/>
                    </a:lnTo>
                    <a:lnTo>
                      <a:pt x="13653" y="5154"/>
                    </a:lnTo>
                    <a:lnTo>
                      <a:pt x="13672" y="5042"/>
                    </a:lnTo>
                    <a:lnTo>
                      <a:pt x="13681" y="4921"/>
                    </a:lnTo>
                    <a:lnTo>
                      <a:pt x="13672" y="4818"/>
                    </a:lnTo>
                    <a:lnTo>
                      <a:pt x="13663" y="4725"/>
                    </a:lnTo>
                    <a:lnTo>
                      <a:pt x="13644" y="4632"/>
                    </a:lnTo>
                    <a:lnTo>
                      <a:pt x="13607" y="4548"/>
                    </a:lnTo>
                    <a:lnTo>
                      <a:pt x="13570" y="4464"/>
                    </a:lnTo>
                    <a:lnTo>
                      <a:pt x="13532" y="4390"/>
                    </a:lnTo>
                    <a:lnTo>
                      <a:pt x="13476" y="4306"/>
                    </a:lnTo>
                    <a:lnTo>
                      <a:pt x="13420" y="4240"/>
                    </a:lnTo>
                    <a:lnTo>
                      <a:pt x="13355" y="4175"/>
                    </a:lnTo>
                    <a:lnTo>
                      <a:pt x="13290" y="4119"/>
                    </a:lnTo>
                    <a:lnTo>
                      <a:pt x="13215" y="4063"/>
                    </a:lnTo>
                    <a:lnTo>
                      <a:pt x="13141" y="4017"/>
                    </a:lnTo>
                    <a:lnTo>
                      <a:pt x="13057" y="3979"/>
                    </a:lnTo>
                    <a:lnTo>
                      <a:pt x="12973" y="3942"/>
                    </a:lnTo>
                    <a:lnTo>
                      <a:pt x="12880" y="3914"/>
                    </a:lnTo>
                    <a:lnTo>
                      <a:pt x="12787" y="3905"/>
                    </a:lnTo>
                    <a:lnTo>
                      <a:pt x="12861" y="3830"/>
                    </a:lnTo>
                    <a:lnTo>
                      <a:pt x="12926" y="3746"/>
                    </a:lnTo>
                    <a:lnTo>
                      <a:pt x="12982" y="3663"/>
                    </a:lnTo>
                    <a:lnTo>
                      <a:pt x="13038" y="3569"/>
                    </a:lnTo>
                    <a:lnTo>
                      <a:pt x="13076" y="3467"/>
                    </a:lnTo>
                    <a:lnTo>
                      <a:pt x="13104" y="3364"/>
                    </a:lnTo>
                    <a:lnTo>
                      <a:pt x="13122" y="3253"/>
                    </a:lnTo>
                    <a:lnTo>
                      <a:pt x="13122" y="3141"/>
                    </a:lnTo>
                    <a:lnTo>
                      <a:pt x="13122" y="3038"/>
                    </a:lnTo>
                    <a:lnTo>
                      <a:pt x="13104" y="2936"/>
                    </a:lnTo>
                    <a:lnTo>
                      <a:pt x="13085" y="2843"/>
                    </a:lnTo>
                    <a:lnTo>
                      <a:pt x="13048" y="2749"/>
                    </a:lnTo>
                    <a:lnTo>
                      <a:pt x="13001" y="2656"/>
                    </a:lnTo>
                    <a:lnTo>
                      <a:pt x="12954" y="2572"/>
                    </a:lnTo>
                    <a:lnTo>
                      <a:pt x="12899" y="2498"/>
                    </a:lnTo>
                    <a:lnTo>
                      <a:pt x="12833" y="2423"/>
                    </a:lnTo>
                    <a:lnTo>
                      <a:pt x="12759" y="2358"/>
                    </a:lnTo>
                    <a:lnTo>
                      <a:pt x="12675" y="2293"/>
                    </a:lnTo>
                    <a:lnTo>
                      <a:pt x="12600" y="2246"/>
                    </a:lnTo>
                    <a:lnTo>
                      <a:pt x="12507" y="2199"/>
                    </a:lnTo>
                    <a:lnTo>
                      <a:pt x="12414" y="2162"/>
                    </a:lnTo>
                    <a:lnTo>
                      <a:pt x="12321" y="2134"/>
                    </a:lnTo>
                    <a:lnTo>
                      <a:pt x="12218" y="2125"/>
                    </a:lnTo>
                    <a:lnTo>
                      <a:pt x="12116" y="2116"/>
                    </a:lnTo>
                    <a:lnTo>
                      <a:pt x="12125" y="2013"/>
                    </a:lnTo>
                    <a:lnTo>
                      <a:pt x="12134" y="1901"/>
                    </a:lnTo>
                    <a:lnTo>
                      <a:pt x="12125" y="1799"/>
                    </a:lnTo>
                    <a:lnTo>
                      <a:pt x="12116" y="1696"/>
                    </a:lnTo>
                    <a:lnTo>
                      <a:pt x="12088" y="1594"/>
                    </a:lnTo>
                    <a:lnTo>
                      <a:pt x="12050" y="1501"/>
                    </a:lnTo>
                    <a:lnTo>
                      <a:pt x="12013" y="1417"/>
                    </a:lnTo>
                    <a:lnTo>
                      <a:pt x="11957" y="1323"/>
                    </a:lnTo>
                    <a:lnTo>
                      <a:pt x="11901" y="1249"/>
                    </a:lnTo>
                    <a:lnTo>
                      <a:pt x="11836" y="1174"/>
                    </a:lnTo>
                    <a:lnTo>
                      <a:pt x="11762" y="1109"/>
                    </a:lnTo>
                    <a:lnTo>
                      <a:pt x="11678" y="1053"/>
                    </a:lnTo>
                    <a:lnTo>
                      <a:pt x="11594" y="997"/>
                    </a:lnTo>
                    <a:lnTo>
                      <a:pt x="11501" y="951"/>
                    </a:lnTo>
                    <a:lnTo>
                      <a:pt x="11407" y="923"/>
                    </a:lnTo>
                    <a:lnTo>
                      <a:pt x="11314" y="895"/>
                    </a:lnTo>
                    <a:lnTo>
                      <a:pt x="11212" y="876"/>
                    </a:lnTo>
                    <a:lnTo>
                      <a:pt x="11035" y="876"/>
                    </a:lnTo>
                    <a:lnTo>
                      <a:pt x="10960" y="885"/>
                    </a:lnTo>
                    <a:lnTo>
                      <a:pt x="10820" y="923"/>
                    </a:lnTo>
                    <a:lnTo>
                      <a:pt x="10792" y="839"/>
                    </a:lnTo>
                    <a:lnTo>
                      <a:pt x="10755" y="774"/>
                    </a:lnTo>
                    <a:lnTo>
                      <a:pt x="10718" y="699"/>
                    </a:lnTo>
                    <a:lnTo>
                      <a:pt x="10671" y="634"/>
                    </a:lnTo>
                    <a:lnTo>
                      <a:pt x="10625" y="569"/>
                    </a:lnTo>
                    <a:lnTo>
                      <a:pt x="10569" y="513"/>
                    </a:lnTo>
                    <a:lnTo>
                      <a:pt x="10513" y="457"/>
                    </a:lnTo>
                    <a:lnTo>
                      <a:pt x="10457" y="410"/>
                    </a:lnTo>
                    <a:lnTo>
                      <a:pt x="10392" y="364"/>
                    </a:lnTo>
                    <a:lnTo>
                      <a:pt x="10317" y="326"/>
                    </a:lnTo>
                    <a:lnTo>
                      <a:pt x="10243" y="289"/>
                    </a:lnTo>
                    <a:lnTo>
                      <a:pt x="10168" y="261"/>
                    </a:lnTo>
                    <a:lnTo>
                      <a:pt x="10093" y="233"/>
                    </a:lnTo>
                    <a:lnTo>
                      <a:pt x="10010" y="224"/>
                    </a:lnTo>
                    <a:lnTo>
                      <a:pt x="9926" y="205"/>
                    </a:lnTo>
                    <a:lnTo>
                      <a:pt x="9842" y="205"/>
                    </a:lnTo>
                    <a:lnTo>
                      <a:pt x="9739" y="214"/>
                    </a:lnTo>
                    <a:lnTo>
                      <a:pt x="9637" y="224"/>
                    </a:lnTo>
                    <a:lnTo>
                      <a:pt x="9544" y="252"/>
                    </a:lnTo>
                    <a:lnTo>
                      <a:pt x="9450" y="289"/>
                    </a:lnTo>
                    <a:lnTo>
                      <a:pt x="9357" y="326"/>
                    </a:lnTo>
                    <a:lnTo>
                      <a:pt x="9273" y="382"/>
                    </a:lnTo>
                    <a:lnTo>
                      <a:pt x="9199" y="438"/>
                    </a:lnTo>
                    <a:lnTo>
                      <a:pt x="9124" y="503"/>
                    </a:lnTo>
                    <a:lnTo>
                      <a:pt x="9050" y="392"/>
                    </a:lnTo>
                    <a:lnTo>
                      <a:pt x="8966" y="298"/>
                    </a:lnTo>
                    <a:lnTo>
                      <a:pt x="8863" y="205"/>
                    </a:lnTo>
                    <a:lnTo>
                      <a:pt x="8761" y="140"/>
                    </a:lnTo>
                    <a:lnTo>
                      <a:pt x="8640" y="75"/>
                    </a:lnTo>
                    <a:lnTo>
                      <a:pt x="8518" y="37"/>
                    </a:lnTo>
                    <a:lnTo>
                      <a:pt x="8379" y="9"/>
                    </a:lnTo>
                    <a:lnTo>
                      <a:pt x="8239" y="0"/>
                    </a:lnTo>
                    <a:lnTo>
                      <a:pt x="8118" y="0"/>
                    </a:lnTo>
                    <a:lnTo>
                      <a:pt x="7997" y="28"/>
                    </a:lnTo>
                    <a:lnTo>
                      <a:pt x="7875" y="65"/>
                    </a:lnTo>
                    <a:lnTo>
                      <a:pt x="7773" y="112"/>
                    </a:lnTo>
                    <a:lnTo>
                      <a:pt x="7670" y="177"/>
                    </a:lnTo>
                    <a:lnTo>
                      <a:pt x="7577" y="242"/>
                    </a:lnTo>
                    <a:lnTo>
                      <a:pt x="7484" y="326"/>
                    </a:lnTo>
                    <a:lnTo>
                      <a:pt x="7409" y="419"/>
                    </a:lnTo>
                    <a:lnTo>
                      <a:pt x="7335" y="326"/>
                    </a:lnTo>
                    <a:lnTo>
                      <a:pt x="7251" y="242"/>
                    </a:lnTo>
                    <a:lnTo>
                      <a:pt x="7158" y="177"/>
                    </a:lnTo>
                    <a:lnTo>
                      <a:pt x="7055" y="112"/>
                    </a:lnTo>
                    <a:lnTo>
                      <a:pt x="6943" y="65"/>
                    </a:lnTo>
                    <a:lnTo>
                      <a:pt x="6832" y="28"/>
                    </a:lnTo>
                    <a:lnTo>
                      <a:pt x="671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7"/>
              <p:cNvSpPr/>
              <p:nvPr/>
            </p:nvSpPr>
            <p:spPr>
              <a:xfrm>
                <a:off x="4423948" y="3344410"/>
                <a:ext cx="42101" cy="30289"/>
              </a:xfrm>
              <a:custGeom>
                <a:rect b="b" l="l" r="r" t="t"/>
                <a:pathLst>
                  <a:path extrusionOk="0" h="1436" w="1996">
                    <a:moveTo>
                      <a:pt x="1464" y="0"/>
                    </a:moveTo>
                    <a:lnTo>
                      <a:pt x="1362" y="10"/>
                    </a:lnTo>
                    <a:lnTo>
                      <a:pt x="1306" y="19"/>
                    </a:lnTo>
                    <a:lnTo>
                      <a:pt x="1259" y="37"/>
                    </a:lnTo>
                    <a:lnTo>
                      <a:pt x="355" y="382"/>
                    </a:lnTo>
                    <a:lnTo>
                      <a:pt x="299" y="410"/>
                    </a:lnTo>
                    <a:lnTo>
                      <a:pt x="253" y="438"/>
                    </a:lnTo>
                    <a:lnTo>
                      <a:pt x="169" y="503"/>
                    </a:lnTo>
                    <a:lnTo>
                      <a:pt x="104" y="578"/>
                    </a:lnTo>
                    <a:lnTo>
                      <a:pt x="48" y="671"/>
                    </a:lnTo>
                    <a:lnTo>
                      <a:pt x="20" y="774"/>
                    </a:lnTo>
                    <a:lnTo>
                      <a:pt x="1" y="876"/>
                    </a:lnTo>
                    <a:lnTo>
                      <a:pt x="10" y="988"/>
                    </a:lnTo>
                    <a:lnTo>
                      <a:pt x="20" y="1035"/>
                    </a:lnTo>
                    <a:lnTo>
                      <a:pt x="38" y="1091"/>
                    </a:lnTo>
                    <a:lnTo>
                      <a:pt x="57" y="1137"/>
                    </a:lnTo>
                    <a:lnTo>
                      <a:pt x="85" y="1184"/>
                    </a:lnTo>
                    <a:lnTo>
                      <a:pt x="150" y="1268"/>
                    </a:lnTo>
                    <a:lnTo>
                      <a:pt x="234" y="1342"/>
                    </a:lnTo>
                    <a:lnTo>
                      <a:pt x="327" y="1389"/>
                    </a:lnTo>
                    <a:lnTo>
                      <a:pt x="420" y="1426"/>
                    </a:lnTo>
                    <a:lnTo>
                      <a:pt x="532" y="1435"/>
                    </a:lnTo>
                    <a:lnTo>
                      <a:pt x="635" y="1435"/>
                    </a:lnTo>
                    <a:lnTo>
                      <a:pt x="691" y="1417"/>
                    </a:lnTo>
                    <a:lnTo>
                      <a:pt x="737" y="1407"/>
                    </a:lnTo>
                    <a:lnTo>
                      <a:pt x="1641" y="1053"/>
                    </a:lnTo>
                    <a:lnTo>
                      <a:pt x="1697" y="1035"/>
                    </a:lnTo>
                    <a:lnTo>
                      <a:pt x="1744" y="1007"/>
                    </a:lnTo>
                    <a:lnTo>
                      <a:pt x="1828" y="941"/>
                    </a:lnTo>
                    <a:lnTo>
                      <a:pt x="1893" y="858"/>
                    </a:lnTo>
                    <a:lnTo>
                      <a:pt x="1949" y="774"/>
                    </a:lnTo>
                    <a:lnTo>
                      <a:pt x="1977" y="671"/>
                    </a:lnTo>
                    <a:lnTo>
                      <a:pt x="1995" y="569"/>
                    </a:lnTo>
                    <a:lnTo>
                      <a:pt x="1986" y="457"/>
                    </a:lnTo>
                    <a:lnTo>
                      <a:pt x="1977" y="401"/>
                    </a:lnTo>
                    <a:lnTo>
                      <a:pt x="1958" y="354"/>
                    </a:lnTo>
                    <a:lnTo>
                      <a:pt x="1939" y="298"/>
                    </a:lnTo>
                    <a:lnTo>
                      <a:pt x="1911" y="252"/>
                    </a:lnTo>
                    <a:lnTo>
                      <a:pt x="1846" y="168"/>
                    </a:lnTo>
                    <a:lnTo>
                      <a:pt x="1762" y="103"/>
                    </a:lnTo>
                    <a:lnTo>
                      <a:pt x="1669" y="47"/>
                    </a:lnTo>
                    <a:lnTo>
                      <a:pt x="1576" y="19"/>
                    </a:lnTo>
                    <a:lnTo>
                      <a:pt x="146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7"/>
              <p:cNvSpPr/>
              <p:nvPr/>
            </p:nvSpPr>
            <p:spPr>
              <a:xfrm>
                <a:off x="4523420" y="3346182"/>
                <a:ext cx="41299" cy="31850"/>
              </a:xfrm>
              <a:custGeom>
                <a:rect b="b" l="l" r="r" t="t"/>
                <a:pathLst>
                  <a:path extrusionOk="0" h="1510" w="1958">
                    <a:moveTo>
                      <a:pt x="578" y="0"/>
                    </a:moveTo>
                    <a:lnTo>
                      <a:pt x="467" y="9"/>
                    </a:lnTo>
                    <a:lnTo>
                      <a:pt x="364" y="37"/>
                    </a:lnTo>
                    <a:lnTo>
                      <a:pt x="271" y="75"/>
                    </a:lnTo>
                    <a:lnTo>
                      <a:pt x="187" y="140"/>
                    </a:lnTo>
                    <a:lnTo>
                      <a:pt x="112" y="214"/>
                    </a:lnTo>
                    <a:lnTo>
                      <a:pt x="84" y="261"/>
                    </a:lnTo>
                    <a:lnTo>
                      <a:pt x="57" y="308"/>
                    </a:lnTo>
                    <a:lnTo>
                      <a:pt x="38" y="364"/>
                    </a:lnTo>
                    <a:lnTo>
                      <a:pt x="19" y="410"/>
                    </a:lnTo>
                    <a:lnTo>
                      <a:pt x="1" y="522"/>
                    </a:lnTo>
                    <a:lnTo>
                      <a:pt x="10" y="624"/>
                    </a:lnTo>
                    <a:lnTo>
                      <a:pt x="29" y="727"/>
                    </a:lnTo>
                    <a:lnTo>
                      <a:pt x="75" y="820"/>
                    </a:lnTo>
                    <a:lnTo>
                      <a:pt x="140" y="904"/>
                    </a:lnTo>
                    <a:lnTo>
                      <a:pt x="215" y="979"/>
                    </a:lnTo>
                    <a:lnTo>
                      <a:pt x="262" y="1007"/>
                    </a:lnTo>
                    <a:lnTo>
                      <a:pt x="308" y="1035"/>
                    </a:lnTo>
                    <a:lnTo>
                      <a:pt x="1184" y="1463"/>
                    </a:lnTo>
                    <a:lnTo>
                      <a:pt x="1231" y="1482"/>
                    </a:lnTo>
                    <a:lnTo>
                      <a:pt x="1287" y="1500"/>
                    </a:lnTo>
                    <a:lnTo>
                      <a:pt x="1389" y="1510"/>
                    </a:lnTo>
                    <a:lnTo>
                      <a:pt x="1492" y="1510"/>
                    </a:lnTo>
                    <a:lnTo>
                      <a:pt x="1594" y="1482"/>
                    </a:lnTo>
                    <a:lnTo>
                      <a:pt x="1697" y="1435"/>
                    </a:lnTo>
                    <a:lnTo>
                      <a:pt x="1781" y="1379"/>
                    </a:lnTo>
                    <a:lnTo>
                      <a:pt x="1855" y="1295"/>
                    </a:lnTo>
                    <a:lnTo>
                      <a:pt x="1883" y="1258"/>
                    </a:lnTo>
                    <a:lnTo>
                      <a:pt x="1911" y="1202"/>
                    </a:lnTo>
                    <a:lnTo>
                      <a:pt x="1930" y="1156"/>
                    </a:lnTo>
                    <a:lnTo>
                      <a:pt x="1948" y="1100"/>
                    </a:lnTo>
                    <a:lnTo>
                      <a:pt x="1958" y="997"/>
                    </a:lnTo>
                    <a:lnTo>
                      <a:pt x="1958" y="895"/>
                    </a:lnTo>
                    <a:lnTo>
                      <a:pt x="1930" y="792"/>
                    </a:lnTo>
                    <a:lnTo>
                      <a:pt x="1892" y="699"/>
                    </a:lnTo>
                    <a:lnTo>
                      <a:pt x="1827" y="606"/>
                    </a:lnTo>
                    <a:lnTo>
                      <a:pt x="1753" y="541"/>
                    </a:lnTo>
                    <a:lnTo>
                      <a:pt x="1706" y="503"/>
                    </a:lnTo>
                    <a:lnTo>
                      <a:pt x="1659" y="475"/>
                    </a:lnTo>
                    <a:lnTo>
                      <a:pt x="783" y="56"/>
                    </a:lnTo>
                    <a:lnTo>
                      <a:pt x="737" y="37"/>
                    </a:lnTo>
                    <a:lnTo>
                      <a:pt x="681" y="19"/>
                    </a:lnTo>
                    <a:lnTo>
                      <a:pt x="57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7"/>
              <p:cNvSpPr/>
              <p:nvPr/>
            </p:nvSpPr>
            <p:spPr>
              <a:xfrm>
                <a:off x="4477629" y="3443482"/>
                <a:ext cx="26555" cy="15925"/>
              </a:xfrm>
              <a:custGeom>
                <a:rect b="b" l="l" r="r" t="t"/>
                <a:pathLst>
                  <a:path extrusionOk="0" h="755" w="1259">
                    <a:moveTo>
                      <a:pt x="1258" y="0"/>
                    </a:moveTo>
                    <a:lnTo>
                      <a:pt x="1063" y="47"/>
                    </a:lnTo>
                    <a:lnTo>
                      <a:pt x="858" y="93"/>
                    </a:lnTo>
                    <a:lnTo>
                      <a:pt x="634" y="149"/>
                    </a:lnTo>
                    <a:lnTo>
                      <a:pt x="401" y="224"/>
                    </a:lnTo>
                    <a:lnTo>
                      <a:pt x="289" y="261"/>
                    </a:lnTo>
                    <a:lnTo>
                      <a:pt x="196" y="298"/>
                    </a:lnTo>
                    <a:lnTo>
                      <a:pt x="121" y="336"/>
                    </a:lnTo>
                    <a:lnTo>
                      <a:pt x="56" y="382"/>
                    </a:lnTo>
                    <a:lnTo>
                      <a:pt x="10" y="429"/>
                    </a:lnTo>
                    <a:lnTo>
                      <a:pt x="0" y="447"/>
                    </a:lnTo>
                    <a:lnTo>
                      <a:pt x="0" y="466"/>
                    </a:lnTo>
                    <a:lnTo>
                      <a:pt x="0" y="513"/>
                    </a:lnTo>
                    <a:lnTo>
                      <a:pt x="19" y="550"/>
                    </a:lnTo>
                    <a:lnTo>
                      <a:pt x="56" y="587"/>
                    </a:lnTo>
                    <a:lnTo>
                      <a:pt x="93" y="625"/>
                    </a:lnTo>
                    <a:lnTo>
                      <a:pt x="140" y="652"/>
                    </a:lnTo>
                    <a:lnTo>
                      <a:pt x="196" y="680"/>
                    </a:lnTo>
                    <a:lnTo>
                      <a:pt x="317" y="718"/>
                    </a:lnTo>
                    <a:lnTo>
                      <a:pt x="448" y="746"/>
                    </a:lnTo>
                    <a:lnTo>
                      <a:pt x="578" y="755"/>
                    </a:lnTo>
                    <a:lnTo>
                      <a:pt x="690" y="746"/>
                    </a:lnTo>
                    <a:lnTo>
                      <a:pt x="736" y="736"/>
                    </a:lnTo>
                    <a:lnTo>
                      <a:pt x="774" y="718"/>
                    </a:lnTo>
                    <a:lnTo>
                      <a:pt x="802" y="690"/>
                    </a:lnTo>
                    <a:lnTo>
                      <a:pt x="839" y="652"/>
                    </a:lnTo>
                    <a:lnTo>
                      <a:pt x="923" y="559"/>
                    </a:lnTo>
                    <a:lnTo>
                      <a:pt x="997" y="447"/>
                    </a:lnTo>
                    <a:lnTo>
                      <a:pt x="1081" y="326"/>
                    </a:lnTo>
                    <a:lnTo>
                      <a:pt x="1202" y="103"/>
                    </a:lnTo>
                    <a:lnTo>
                      <a:pt x="125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7"/>
              <p:cNvSpPr/>
              <p:nvPr/>
            </p:nvSpPr>
            <p:spPr>
              <a:xfrm>
                <a:off x="4482733" y="3386068"/>
                <a:ext cx="22822" cy="68044"/>
              </a:xfrm>
              <a:custGeom>
                <a:rect b="b" l="l" r="r" t="t"/>
                <a:pathLst>
                  <a:path extrusionOk="0" h="3226" w="1082">
                    <a:moveTo>
                      <a:pt x="0" y="1"/>
                    </a:moveTo>
                    <a:lnTo>
                      <a:pt x="122" y="448"/>
                    </a:lnTo>
                    <a:lnTo>
                      <a:pt x="252" y="896"/>
                    </a:lnTo>
                    <a:lnTo>
                      <a:pt x="392" y="1334"/>
                    </a:lnTo>
                    <a:lnTo>
                      <a:pt x="532" y="1781"/>
                    </a:lnTo>
                    <a:lnTo>
                      <a:pt x="681" y="2210"/>
                    </a:lnTo>
                    <a:lnTo>
                      <a:pt x="849" y="2648"/>
                    </a:lnTo>
                    <a:lnTo>
                      <a:pt x="860" y="2681"/>
                    </a:lnTo>
                    <a:lnTo>
                      <a:pt x="860" y="2681"/>
                    </a:lnTo>
                    <a:lnTo>
                      <a:pt x="849" y="2703"/>
                    </a:lnTo>
                    <a:lnTo>
                      <a:pt x="811" y="2741"/>
                    </a:lnTo>
                    <a:lnTo>
                      <a:pt x="653" y="2899"/>
                    </a:lnTo>
                    <a:lnTo>
                      <a:pt x="485" y="3058"/>
                    </a:lnTo>
                    <a:lnTo>
                      <a:pt x="317" y="3225"/>
                    </a:lnTo>
                    <a:lnTo>
                      <a:pt x="317" y="3225"/>
                    </a:lnTo>
                    <a:lnTo>
                      <a:pt x="429" y="3188"/>
                    </a:lnTo>
                    <a:lnTo>
                      <a:pt x="541" y="3132"/>
                    </a:lnTo>
                    <a:lnTo>
                      <a:pt x="746" y="3020"/>
                    </a:lnTo>
                    <a:lnTo>
                      <a:pt x="849" y="2964"/>
                    </a:lnTo>
                    <a:lnTo>
                      <a:pt x="951" y="2890"/>
                    </a:lnTo>
                    <a:lnTo>
                      <a:pt x="998" y="2843"/>
                    </a:lnTo>
                    <a:lnTo>
                      <a:pt x="1044" y="2787"/>
                    </a:lnTo>
                    <a:lnTo>
                      <a:pt x="1063" y="2769"/>
                    </a:lnTo>
                    <a:lnTo>
                      <a:pt x="1072" y="2731"/>
                    </a:lnTo>
                    <a:lnTo>
                      <a:pt x="1082" y="2703"/>
                    </a:lnTo>
                    <a:lnTo>
                      <a:pt x="1082" y="2676"/>
                    </a:lnTo>
                    <a:lnTo>
                      <a:pt x="1082" y="2648"/>
                    </a:lnTo>
                    <a:lnTo>
                      <a:pt x="1063" y="2592"/>
                    </a:lnTo>
                    <a:lnTo>
                      <a:pt x="904" y="2154"/>
                    </a:lnTo>
                    <a:lnTo>
                      <a:pt x="737" y="1716"/>
                    </a:lnTo>
                    <a:lnTo>
                      <a:pt x="569" y="1287"/>
                    </a:lnTo>
                    <a:lnTo>
                      <a:pt x="383" y="849"/>
                    </a:lnTo>
                    <a:lnTo>
                      <a:pt x="206" y="420"/>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7"/>
              <p:cNvSpPr/>
              <p:nvPr/>
            </p:nvSpPr>
            <p:spPr>
              <a:xfrm>
                <a:off x="4432027" y="3384507"/>
                <a:ext cx="25374" cy="25374"/>
              </a:xfrm>
              <a:custGeom>
                <a:rect b="b" l="l" r="r" t="t"/>
                <a:pathLst>
                  <a:path extrusionOk="0" h="1203" w="1203">
                    <a:moveTo>
                      <a:pt x="597" y="0"/>
                    </a:moveTo>
                    <a:lnTo>
                      <a:pt x="541" y="10"/>
                    </a:lnTo>
                    <a:lnTo>
                      <a:pt x="475" y="19"/>
                    </a:lnTo>
                    <a:lnTo>
                      <a:pt x="419" y="28"/>
                    </a:lnTo>
                    <a:lnTo>
                      <a:pt x="364" y="47"/>
                    </a:lnTo>
                    <a:lnTo>
                      <a:pt x="308" y="75"/>
                    </a:lnTo>
                    <a:lnTo>
                      <a:pt x="261" y="103"/>
                    </a:lnTo>
                    <a:lnTo>
                      <a:pt x="177" y="177"/>
                    </a:lnTo>
                    <a:lnTo>
                      <a:pt x="103" y="271"/>
                    </a:lnTo>
                    <a:lnTo>
                      <a:pt x="65" y="317"/>
                    </a:lnTo>
                    <a:lnTo>
                      <a:pt x="47" y="373"/>
                    </a:lnTo>
                    <a:lnTo>
                      <a:pt x="28" y="429"/>
                    </a:lnTo>
                    <a:lnTo>
                      <a:pt x="9" y="485"/>
                    </a:lnTo>
                    <a:lnTo>
                      <a:pt x="0" y="541"/>
                    </a:lnTo>
                    <a:lnTo>
                      <a:pt x="0" y="606"/>
                    </a:lnTo>
                    <a:lnTo>
                      <a:pt x="0" y="662"/>
                    </a:lnTo>
                    <a:lnTo>
                      <a:pt x="9" y="727"/>
                    </a:lnTo>
                    <a:lnTo>
                      <a:pt x="28" y="783"/>
                    </a:lnTo>
                    <a:lnTo>
                      <a:pt x="47" y="839"/>
                    </a:lnTo>
                    <a:lnTo>
                      <a:pt x="65" y="886"/>
                    </a:lnTo>
                    <a:lnTo>
                      <a:pt x="103" y="942"/>
                    </a:lnTo>
                    <a:lnTo>
                      <a:pt x="177" y="1025"/>
                    </a:lnTo>
                    <a:lnTo>
                      <a:pt x="261" y="1100"/>
                    </a:lnTo>
                    <a:lnTo>
                      <a:pt x="308" y="1128"/>
                    </a:lnTo>
                    <a:lnTo>
                      <a:pt x="364" y="1156"/>
                    </a:lnTo>
                    <a:lnTo>
                      <a:pt x="419" y="1175"/>
                    </a:lnTo>
                    <a:lnTo>
                      <a:pt x="475" y="1193"/>
                    </a:lnTo>
                    <a:lnTo>
                      <a:pt x="541" y="1203"/>
                    </a:lnTo>
                    <a:lnTo>
                      <a:pt x="662" y="1203"/>
                    </a:lnTo>
                    <a:lnTo>
                      <a:pt x="718" y="1193"/>
                    </a:lnTo>
                    <a:lnTo>
                      <a:pt x="774" y="1175"/>
                    </a:lnTo>
                    <a:lnTo>
                      <a:pt x="830" y="1156"/>
                    </a:lnTo>
                    <a:lnTo>
                      <a:pt x="885" y="1128"/>
                    </a:lnTo>
                    <a:lnTo>
                      <a:pt x="932" y="1100"/>
                    </a:lnTo>
                    <a:lnTo>
                      <a:pt x="1025" y="1025"/>
                    </a:lnTo>
                    <a:lnTo>
                      <a:pt x="1100" y="942"/>
                    </a:lnTo>
                    <a:lnTo>
                      <a:pt x="1128" y="886"/>
                    </a:lnTo>
                    <a:lnTo>
                      <a:pt x="1156" y="839"/>
                    </a:lnTo>
                    <a:lnTo>
                      <a:pt x="1174" y="783"/>
                    </a:lnTo>
                    <a:lnTo>
                      <a:pt x="1184" y="727"/>
                    </a:lnTo>
                    <a:lnTo>
                      <a:pt x="1193" y="662"/>
                    </a:lnTo>
                    <a:lnTo>
                      <a:pt x="1202" y="606"/>
                    </a:lnTo>
                    <a:lnTo>
                      <a:pt x="1193" y="541"/>
                    </a:lnTo>
                    <a:lnTo>
                      <a:pt x="1184" y="485"/>
                    </a:lnTo>
                    <a:lnTo>
                      <a:pt x="1174" y="429"/>
                    </a:lnTo>
                    <a:lnTo>
                      <a:pt x="1156" y="373"/>
                    </a:lnTo>
                    <a:lnTo>
                      <a:pt x="1128" y="317"/>
                    </a:lnTo>
                    <a:lnTo>
                      <a:pt x="1100" y="271"/>
                    </a:lnTo>
                    <a:lnTo>
                      <a:pt x="1025" y="177"/>
                    </a:lnTo>
                    <a:lnTo>
                      <a:pt x="932" y="103"/>
                    </a:lnTo>
                    <a:lnTo>
                      <a:pt x="885" y="75"/>
                    </a:lnTo>
                    <a:lnTo>
                      <a:pt x="830" y="47"/>
                    </a:lnTo>
                    <a:lnTo>
                      <a:pt x="774" y="28"/>
                    </a:lnTo>
                    <a:lnTo>
                      <a:pt x="718" y="19"/>
                    </a:lnTo>
                    <a:lnTo>
                      <a:pt x="662" y="10"/>
                    </a:lnTo>
                    <a:lnTo>
                      <a:pt x="5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7"/>
              <p:cNvSpPr/>
              <p:nvPr/>
            </p:nvSpPr>
            <p:spPr>
              <a:xfrm>
                <a:off x="4522239" y="3384507"/>
                <a:ext cx="25374" cy="25374"/>
              </a:xfrm>
              <a:custGeom>
                <a:rect b="b" l="l" r="r" t="t"/>
                <a:pathLst>
                  <a:path extrusionOk="0" h="1203" w="1203">
                    <a:moveTo>
                      <a:pt x="597" y="0"/>
                    </a:moveTo>
                    <a:lnTo>
                      <a:pt x="541" y="10"/>
                    </a:lnTo>
                    <a:lnTo>
                      <a:pt x="476" y="19"/>
                    </a:lnTo>
                    <a:lnTo>
                      <a:pt x="420" y="28"/>
                    </a:lnTo>
                    <a:lnTo>
                      <a:pt x="364" y="47"/>
                    </a:lnTo>
                    <a:lnTo>
                      <a:pt x="318" y="75"/>
                    </a:lnTo>
                    <a:lnTo>
                      <a:pt x="262" y="103"/>
                    </a:lnTo>
                    <a:lnTo>
                      <a:pt x="178" y="177"/>
                    </a:lnTo>
                    <a:lnTo>
                      <a:pt x="103" y="271"/>
                    </a:lnTo>
                    <a:lnTo>
                      <a:pt x="75" y="317"/>
                    </a:lnTo>
                    <a:lnTo>
                      <a:pt x="47" y="373"/>
                    </a:lnTo>
                    <a:lnTo>
                      <a:pt x="29" y="429"/>
                    </a:lnTo>
                    <a:lnTo>
                      <a:pt x="10" y="485"/>
                    </a:lnTo>
                    <a:lnTo>
                      <a:pt x="1" y="541"/>
                    </a:lnTo>
                    <a:lnTo>
                      <a:pt x="1" y="606"/>
                    </a:lnTo>
                    <a:lnTo>
                      <a:pt x="1" y="662"/>
                    </a:lnTo>
                    <a:lnTo>
                      <a:pt x="10" y="727"/>
                    </a:lnTo>
                    <a:lnTo>
                      <a:pt x="29" y="783"/>
                    </a:lnTo>
                    <a:lnTo>
                      <a:pt x="47" y="839"/>
                    </a:lnTo>
                    <a:lnTo>
                      <a:pt x="75" y="886"/>
                    </a:lnTo>
                    <a:lnTo>
                      <a:pt x="103" y="942"/>
                    </a:lnTo>
                    <a:lnTo>
                      <a:pt x="178" y="1025"/>
                    </a:lnTo>
                    <a:lnTo>
                      <a:pt x="262" y="1100"/>
                    </a:lnTo>
                    <a:lnTo>
                      <a:pt x="318" y="1128"/>
                    </a:lnTo>
                    <a:lnTo>
                      <a:pt x="364" y="1156"/>
                    </a:lnTo>
                    <a:lnTo>
                      <a:pt x="420" y="1175"/>
                    </a:lnTo>
                    <a:lnTo>
                      <a:pt x="476" y="1193"/>
                    </a:lnTo>
                    <a:lnTo>
                      <a:pt x="541" y="1203"/>
                    </a:lnTo>
                    <a:lnTo>
                      <a:pt x="662" y="1203"/>
                    </a:lnTo>
                    <a:lnTo>
                      <a:pt x="718" y="1193"/>
                    </a:lnTo>
                    <a:lnTo>
                      <a:pt x="783" y="1175"/>
                    </a:lnTo>
                    <a:lnTo>
                      <a:pt x="839" y="1156"/>
                    </a:lnTo>
                    <a:lnTo>
                      <a:pt x="886" y="1128"/>
                    </a:lnTo>
                    <a:lnTo>
                      <a:pt x="942" y="1100"/>
                    </a:lnTo>
                    <a:lnTo>
                      <a:pt x="1026" y="1025"/>
                    </a:lnTo>
                    <a:lnTo>
                      <a:pt x="1100" y="942"/>
                    </a:lnTo>
                    <a:lnTo>
                      <a:pt x="1128" y="886"/>
                    </a:lnTo>
                    <a:lnTo>
                      <a:pt x="1156" y="839"/>
                    </a:lnTo>
                    <a:lnTo>
                      <a:pt x="1175" y="783"/>
                    </a:lnTo>
                    <a:lnTo>
                      <a:pt x="1194" y="727"/>
                    </a:lnTo>
                    <a:lnTo>
                      <a:pt x="1203" y="662"/>
                    </a:lnTo>
                    <a:lnTo>
                      <a:pt x="1203" y="606"/>
                    </a:lnTo>
                    <a:lnTo>
                      <a:pt x="1203" y="541"/>
                    </a:lnTo>
                    <a:lnTo>
                      <a:pt x="1194" y="485"/>
                    </a:lnTo>
                    <a:lnTo>
                      <a:pt x="1175" y="429"/>
                    </a:lnTo>
                    <a:lnTo>
                      <a:pt x="1156" y="373"/>
                    </a:lnTo>
                    <a:lnTo>
                      <a:pt x="1128" y="317"/>
                    </a:lnTo>
                    <a:lnTo>
                      <a:pt x="1100" y="271"/>
                    </a:lnTo>
                    <a:lnTo>
                      <a:pt x="1026" y="177"/>
                    </a:lnTo>
                    <a:lnTo>
                      <a:pt x="942" y="103"/>
                    </a:lnTo>
                    <a:lnTo>
                      <a:pt x="886" y="75"/>
                    </a:lnTo>
                    <a:lnTo>
                      <a:pt x="839" y="47"/>
                    </a:lnTo>
                    <a:lnTo>
                      <a:pt x="783" y="28"/>
                    </a:lnTo>
                    <a:lnTo>
                      <a:pt x="718" y="19"/>
                    </a:lnTo>
                    <a:lnTo>
                      <a:pt x="662" y="10"/>
                    </a:lnTo>
                    <a:lnTo>
                      <a:pt x="5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7"/>
              <p:cNvSpPr/>
              <p:nvPr/>
            </p:nvSpPr>
            <p:spPr>
              <a:xfrm>
                <a:off x="4332154" y="3372316"/>
                <a:ext cx="53891" cy="78844"/>
              </a:xfrm>
              <a:custGeom>
                <a:rect b="b" l="l" r="r" t="t"/>
                <a:pathLst>
                  <a:path extrusionOk="0" h="3738" w="2555">
                    <a:moveTo>
                      <a:pt x="1110" y="1"/>
                    </a:moveTo>
                    <a:lnTo>
                      <a:pt x="979" y="10"/>
                    </a:lnTo>
                    <a:lnTo>
                      <a:pt x="849" y="47"/>
                    </a:lnTo>
                    <a:lnTo>
                      <a:pt x="737" y="94"/>
                    </a:lnTo>
                    <a:lnTo>
                      <a:pt x="625" y="168"/>
                    </a:lnTo>
                    <a:lnTo>
                      <a:pt x="523" y="252"/>
                    </a:lnTo>
                    <a:lnTo>
                      <a:pt x="420" y="345"/>
                    </a:lnTo>
                    <a:lnTo>
                      <a:pt x="336" y="457"/>
                    </a:lnTo>
                    <a:lnTo>
                      <a:pt x="262" y="588"/>
                    </a:lnTo>
                    <a:lnTo>
                      <a:pt x="187" y="718"/>
                    </a:lnTo>
                    <a:lnTo>
                      <a:pt x="131" y="867"/>
                    </a:lnTo>
                    <a:lnTo>
                      <a:pt x="85" y="1026"/>
                    </a:lnTo>
                    <a:lnTo>
                      <a:pt x="47" y="1193"/>
                    </a:lnTo>
                    <a:lnTo>
                      <a:pt x="19" y="1361"/>
                    </a:lnTo>
                    <a:lnTo>
                      <a:pt x="1" y="1538"/>
                    </a:lnTo>
                    <a:lnTo>
                      <a:pt x="1" y="1725"/>
                    </a:lnTo>
                    <a:lnTo>
                      <a:pt x="10" y="1911"/>
                    </a:lnTo>
                    <a:lnTo>
                      <a:pt x="38" y="2107"/>
                    </a:lnTo>
                    <a:lnTo>
                      <a:pt x="75" y="2293"/>
                    </a:lnTo>
                    <a:lnTo>
                      <a:pt x="122" y="2470"/>
                    </a:lnTo>
                    <a:lnTo>
                      <a:pt x="187" y="2647"/>
                    </a:lnTo>
                    <a:lnTo>
                      <a:pt x="252" y="2806"/>
                    </a:lnTo>
                    <a:lnTo>
                      <a:pt x="336" y="2964"/>
                    </a:lnTo>
                    <a:lnTo>
                      <a:pt x="420" y="3104"/>
                    </a:lnTo>
                    <a:lnTo>
                      <a:pt x="513" y="3234"/>
                    </a:lnTo>
                    <a:lnTo>
                      <a:pt x="616" y="3346"/>
                    </a:lnTo>
                    <a:lnTo>
                      <a:pt x="718" y="3449"/>
                    </a:lnTo>
                    <a:lnTo>
                      <a:pt x="840" y="3542"/>
                    </a:lnTo>
                    <a:lnTo>
                      <a:pt x="951" y="3616"/>
                    </a:lnTo>
                    <a:lnTo>
                      <a:pt x="1073" y="3672"/>
                    </a:lnTo>
                    <a:lnTo>
                      <a:pt x="1194" y="3710"/>
                    </a:lnTo>
                    <a:lnTo>
                      <a:pt x="1324" y="3738"/>
                    </a:lnTo>
                    <a:lnTo>
                      <a:pt x="1455" y="3738"/>
                    </a:lnTo>
                    <a:lnTo>
                      <a:pt x="1576" y="3728"/>
                    </a:lnTo>
                    <a:lnTo>
                      <a:pt x="1706" y="3691"/>
                    </a:lnTo>
                    <a:lnTo>
                      <a:pt x="1827" y="3635"/>
                    </a:lnTo>
                    <a:lnTo>
                      <a:pt x="1939" y="3570"/>
                    </a:lnTo>
                    <a:lnTo>
                      <a:pt x="2042" y="3486"/>
                    </a:lnTo>
                    <a:lnTo>
                      <a:pt x="2135" y="3383"/>
                    </a:lnTo>
                    <a:lnTo>
                      <a:pt x="2219" y="3272"/>
                    </a:lnTo>
                    <a:lnTo>
                      <a:pt x="2303" y="3150"/>
                    </a:lnTo>
                    <a:lnTo>
                      <a:pt x="2368" y="3011"/>
                    </a:lnTo>
                    <a:lnTo>
                      <a:pt x="2424" y="2871"/>
                    </a:lnTo>
                    <a:lnTo>
                      <a:pt x="2480" y="2712"/>
                    </a:lnTo>
                    <a:lnTo>
                      <a:pt x="2517" y="2545"/>
                    </a:lnTo>
                    <a:lnTo>
                      <a:pt x="2536" y="2377"/>
                    </a:lnTo>
                    <a:lnTo>
                      <a:pt x="2554" y="2191"/>
                    </a:lnTo>
                    <a:lnTo>
                      <a:pt x="2554" y="2014"/>
                    </a:lnTo>
                    <a:lnTo>
                      <a:pt x="2545" y="1827"/>
                    </a:lnTo>
                    <a:lnTo>
                      <a:pt x="2517" y="1631"/>
                    </a:lnTo>
                    <a:lnTo>
                      <a:pt x="2480" y="1445"/>
                    </a:lnTo>
                    <a:lnTo>
                      <a:pt x="2433" y="1268"/>
                    </a:lnTo>
                    <a:lnTo>
                      <a:pt x="2377" y="1091"/>
                    </a:lnTo>
                    <a:lnTo>
                      <a:pt x="2303" y="932"/>
                    </a:lnTo>
                    <a:lnTo>
                      <a:pt x="2228" y="774"/>
                    </a:lnTo>
                    <a:lnTo>
                      <a:pt x="2135" y="634"/>
                    </a:lnTo>
                    <a:lnTo>
                      <a:pt x="2042" y="504"/>
                    </a:lnTo>
                    <a:lnTo>
                      <a:pt x="1939" y="392"/>
                    </a:lnTo>
                    <a:lnTo>
                      <a:pt x="1837" y="289"/>
                    </a:lnTo>
                    <a:lnTo>
                      <a:pt x="1725" y="196"/>
                    </a:lnTo>
                    <a:lnTo>
                      <a:pt x="1604" y="122"/>
                    </a:lnTo>
                    <a:lnTo>
                      <a:pt x="1483" y="66"/>
                    </a:lnTo>
                    <a:lnTo>
                      <a:pt x="1361" y="29"/>
                    </a:lnTo>
                    <a:lnTo>
                      <a:pt x="1231"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7"/>
              <p:cNvSpPr/>
              <p:nvPr/>
            </p:nvSpPr>
            <p:spPr>
              <a:xfrm>
                <a:off x="4341392" y="3385688"/>
                <a:ext cx="35224" cy="51318"/>
              </a:xfrm>
              <a:custGeom>
                <a:rect b="b" l="l" r="r" t="t"/>
                <a:pathLst>
                  <a:path extrusionOk="0" h="2433" w="1670">
                    <a:moveTo>
                      <a:pt x="728" y="0"/>
                    </a:moveTo>
                    <a:lnTo>
                      <a:pt x="644" y="10"/>
                    </a:lnTo>
                    <a:lnTo>
                      <a:pt x="560" y="28"/>
                    </a:lnTo>
                    <a:lnTo>
                      <a:pt x="485" y="65"/>
                    </a:lnTo>
                    <a:lnTo>
                      <a:pt x="411" y="112"/>
                    </a:lnTo>
                    <a:lnTo>
                      <a:pt x="336" y="168"/>
                    </a:lnTo>
                    <a:lnTo>
                      <a:pt x="280" y="233"/>
                    </a:lnTo>
                    <a:lnTo>
                      <a:pt x="215" y="308"/>
                    </a:lnTo>
                    <a:lnTo>
                      <a:pt x="169" y="382"/>
                    </a:lnTo>
                    <a:lnTo>
                      <a:pt x="122" y="476"/>
                    </a:lnTo>
                    <a:lnTo>
                      <a:pt x="85" y="578"/>
                    </a:lnTo>
                    <a:lnTo>
                      <a:pt x="47" y="681"/>
                    </a:lnTo>
                    <a:lnTo>
                      <a:pt x="29" y="783"/>
                    </a:lnTo>
                    <a:lnTo>
                      <a:pt x="10" y="904"/>
                    </a:lnTo>
                    <a:lnTo>
                      <a:pt x="1" y="1016"/>
                    </a:lnTo>
                    <a:lnTo>
                      <a:pt x="1" y="1137"/>
                    </a:lnTo>
                    <a:lnTo>
                      <a:pt x="10" y="1268"/>
                    </a:lnTo>
                    <a:lnTo>
                      <a:pt x="20" y="1389"/>
                    </a:lnTo>
                    <a:lnTo>
                      <a:pt x="66" y="1575"/>
                    </a:lnTo>
                    <a:lnTo>
                      <a:pt x="122" y="1752"/>
                    </a:lnTo>
                    <a:lnTo>
                      <a:pt x="197" y="1920"/>
                    </a:lnTo>
                    <a:lnTo>
                      <a:pt x="280" y="2060"/>
                    </a:lnTo>
                    <a:lnTo>
                      <a:pt x="383" y="2190"/>
                    </a:lnTo>
                    <a:lnTo>
                      <a:pt x="485" y="2293"/>
                    </a:lnTo>
                    <a:lnTo>
                      <a:pt x="551" y="2339"/>
                    </a:lnTo>
                    <a:lnTo>
                      <a:pt x="607" y="2377"/>
                    </a:lnTo>
                    <a:lnTo>
                      <a:pt x="672" y="2405"/>
                    </a:lnTo>
                    <a:lnTo>
                      <a:pt x="728" y="2433"/>
                    </a:lnTo>
                    <a:lnTo>
                      <a:pt x="718" y="2311"/>
                    </a:lnTo>
                    <a:lnTo>
                      <a:pt x="709" y="2190"/>
                    </a:lnTo>
                    <a:lnTo>
                      <a:pt x="718" y="2069"/>
                    </a:lnTo>
                    <a:lnTo>
                      <a:pt x="728" y="1957"/>
                    </a:lnTo>
                    <a:lnTo>
                      <a:pt x="746" y="1845"/>
                    </a:lnTo>
                    <a:lnTo>
                      <a:pt x="774" y="1743"/>
                    </a:lnTo>
                    <a:lnTo>
                      <a:pt x="802" y="1650"/>
                    </a:lnTo>
                    <a:lnTo>
                      <a:pt x="849" y="1557"/>
                    </a:lnTo>
                    <a:lnTo>
                      <a:pt x="886" y="1463"/>
                    </a:lnTo>
                    <a:lnTo>
                      <a:pt x="942" y="1389"/>
                    </a:lnTo>
                    <a:lnTo>
                      <a:pt x="998" y="1314"/>
                    </a:lnTo>
                    <a:lnTo>
                      <a:pt x="1063" y="1249"/>
                    </a:lnTo>
                    <a:lnTo>
                      <a:pt x="1129" y="1202"/>
                    </a:lnTo>
                    <a:lnTo>
                      <a:pt x="1203" y="1156"/>
                    </a:lnTo>
                    <a:lnTo>
                      <a:pt x="1278" y="1128"/>
                    </a:lnTo>
                    <a:lnTo>
                      <a:pt x="1361" y="1100"/>
                    </a:lnTo>
                    <a:lnTo>
                      <a:pt x="1436" y="1091"/>
                    </a:lnTo>
                    <a:lnTo>
                      <a:pt x="1511" y="1091"/>
                    </a:lnTo>
                    <a:lnTo>
                      <a:pt x="1594" y="1109"/>
                    </a:lnTo>
                    <a:lnTo>
                      <a:pt x="1669" y="1128"/>
                    </a:lnTo>
                    <a:lnTo>
                      <a:pt x="1660" y="1081"/>
                    </a:lnTo>
                    <a:lnTo>
                      <a:pt x="1632" y="951"/>
                    </a:lnTo>
                    <a:lnTo>
                      <a:pt x="1604" y="839"/>
                    </a:lnTo>
                    <a:lnTo>
                      <a:pt x="1567" y="718"/>
                    </a:lnTo>
                    <a:lnTo>
                      <a:pt x="1520" y="615"/>
                    </a:lnTo>
                    <a:lnTo>
                      <a:pt x="1464" y="513"/>
                    </a:lnTo>
                    <a:lnTo>
                      <a:pt x="1408" y="420"/>
                    </a:lnTo>
                    <a:lnTo>
                      <a:pt x="1343" y="336"/>
                    </a:lnTo>
                    <a:lnTo>
                      <a:pt x="1278" y="261"/>
                    </a:lnTo>
                    <a:lnTo>
                      <a:pt x="1212" y="187"/>
                    </a:lnTo>
                    <a:lnTo>
                      <a:pt x="1138" y="131"/>
                    </a:lnTo>
                    <a:lnTo>
                      <a:pt x="1054" y="84"/>
                    </a:lnTo>
                    <a:lnTo>
                      <a:pt x="979" y="47"/>
                    </a:lnTo>
                    <a:lnTo>
                      <a:pt x="896" y="19"/>
                    </a:lnTo>
                    <a:lnTo>
                      <a:pt x="81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7"/>
              <p:cNvSpPr/>
              <p:nvPr/>
            </p:nvSpPr>
            <p:spPr>
              <a:xfrm>
                <a:off x="4586529" y="3372316"/>
                <a:ext cx="53870" cy="78844"/>
              </a:xfrm>
              <a:custGeom>
                <a:rect b="b" l="l" r="r" t="t"/>
                <a:pathLst>
                  <a:path extrusionOk="0" h="3738" w="2554">
                    <a:moveTo>
                      <a:pt x="1323" y="1"/>
                    </a:moveTo>
                    <a:lnTo>
                      <a:pt x="1193" y="29"/>
                    </a:lnTo>
                    <a:lnTo>
                      <a:pt x="1072" y="66"/>
                    </a:lnTo>
                    <a:lnTo>
                      <a:pt x="951" y="122"/>
                    </a:lnTo>
                    <a:lnTo>
                      <a:pt x="830" y="196"/>
                    </a:lnTo>
                    <a:lnTo>
                      <a:pt x="718" y="289"/>
                    </a:lnTo>
                    <a:lnTo>
                      <a:pt x="606" y="392"/>
                    </a:lnTo>
                    <a:lnTo>
                      <a:pt x="513" y="504"/>
                    </a:lnTo>
                    <a:lnTo>
                      <a:pt x="410" y="634"/>
                    </a:lnTo>
                    <a:lnTo>
                      <a:pt x="326" y="774"/>
                    </a:lnTo>
                    <a:lnTo>
                      <a:pt x="252" y="932"/>
                    </a:lnTo>
                    <a:lnTo>
                      <a:pt x="177" y="1091"/>
                    </a:lnTo>
                    <a:lnTo>
                      <a:pt x="121" y="1268"/>
                    </a:lnTo>
                    <a:lnTo>
                      <a:pt x="75" y="1445"/>
                    </a:lnTo>
                    <a:lnTo>
                      <a:pt x="37" y="1631"/>
                    </a:lnTo>
                    <a:lnTo>
                      <a:pt x="9" y="1827"/>
                    </a:lnTo>
                    <a:lnTo>
                      <a:pt x="0" y="2014"/>
                    </a:lnTo>
                    <a:lnTo>
                      <a:pt x="0" y="2191"/>
                    </a:lnTo>
                    <a:lnTo>
                      <a:pt x="9" y="2377"/>
                    </a:lnTo>
                    <a:lnTo>
                      <a:pt x="37" y="2545"/>
                    </a:lnTo>
                    <a:lnTo>
                      <a:pt x="75" y="2712"/>
                    </a:lnTo>
                    <a:lnTo>
                      <a:pt x="121" y="2871"/>
                    </a:lnTo>
                    <a:lnTo>
                      <a:pt x="186" y="3011"/>
                    </a:lnTo>
                    <a:lnTo>
                      <a:pt x="252" y="3150"/>
                    </a:lnTo>
                    <a:lnTo>
                      <a:pt x="336" y="3272"/>
                    </a:lnTo>
                    <a:lnTo>
                      <a:pt x="419" y="3383"/>
                    </a:lnTo>
                    <a:lnTo>
                      <a:pt x="513" y="3486"/>
                    </a:lnTo>
                    <a:lnTo>
                      <a:pt x="615" y="3570"/>
                    </a:lnTo>
                    <a:lnTo>
                      <a:pt x="727" y="3635"/>
                    </a:lnTo>
                    <a:lnTo>
                      <a:pt x="848" y="3691"/>
                    </a:lnTo>
                    <a:lnTo>
                      <a:pt x="969" y="3728"/>
                    </a:lnTo>
                    <a:lnTo>
                      <a:pt x="1100" y="3738"/>
                    </a:lnTo>
                    <a:lnTo>
                      <a:pt x="1230" y="3738"/>
                    </a:lnTo>
                    <a:lnTo>
                      <a:pt x="1351" y="3710"/>
                    </a:lnTo>
                    <a:lnTo>
                      <a:pt x="1482" y="3672"/>
                    </a:lnTo>
                    <a:lnTo>
                      <a:pt x="1603" y="3616"/>
                    </a:lnTo>
                    <a:lnTo>
                      <a:pt x="1715" y="3542"/>
                    </a:lnTo>
                    <a:lnTo>
                      <a:pt x="1827" y="3449"/>
                    </a:lnTo>
                    <a:lnTo>
                      <a:pt x="1939" y="3346"/>
                    </a:lnTo>
                    <a:lnTo>
                      <a:pt x="2041" y="3234"/>
                    </a:lnTo>
                    <a:lnTo>
                      <a:pt x="2134" y="3104"/>
                    </a:lnTo>
                    <a:lnTo>
                      <a:pt x="2218" y="2964"/>
                    </a:lnTo>
                    <a:lnTo>
                      <a:pt x="2302" y="2806"/>
                    </a:lnTo>
                    <a:lnTo>
                      <a:pt x="2367" y="2647"/>
                    </a:lnTo>
                    <a:lnTo>
                      <a:pt x="2432" y="2470"/>
                    </a:lnTo>
                    <a:lnTo>
                      <a:pt x="2479" y="2293"/>
                    </a:lnTo>
                    <a:lnTo>
                      <a:pt x="2516" y="2107"/>
                    </a:lnTo>
                    <a:lnTo>
                      <a:pt x="2535" y="1911"/>
                    </a:lnTo>
                    <a:lnTo>
                      <a:pt x="2554" y="1725"/>
                    </a:lnTo>
                    <a:lnTo>
                      <a:pt x="2544" y="1538"/>
                    </a:lnTo>
                    <a:lnTo>
                      <a:pt x="2535" y="1361"/>
                    </a:lnTo>
                    <a:lnTo>
                      <a:pt x="2507" y="1193"/>
                    </a:lnTo>
                    <a:lnTo>
                      <a:pt x="2470" y="1026"/>
                    </a:lnTo>
                    <a:lnTo>
                      <a:pt x="2423" y="867"/>
                    </a:lnTo>
                    <a:lnTo>
                      <a:pt x="2367" y="718"/>
                    </a:lnTo>
                    <a:lnTo>
                      <a:pt x="2293" y="588"/>
                    </a:lnTo>
                    <a:lnTo>
                      <a:pt x="2218" y="457"/>
                    </a:lnTo>
                    <a:lnTo>
                      <a:pt x="2134" y="345"/>
                    </a:lnTo>
                    <a:lnTo>
                      <a:pt x="2032" y="252"/>
                    </a:lnTo>
                    <a:lnTo>
                      <a:pt x="1929" y="168"/>
                    </a:lnTo>
                    <a:lnTo>
                      <a:pt x="1817" y="94"/>
                    </a:lnTo>
                    <a:lnTo>
                      <a:pt x="1696" y="47"/>
                    </a:lnTo>
                    <a:lnTo>
                      <a:pt x="1575" y="10"/>
                    </a:lnTo>
                    <a:lnTo>
                      <a:pt x="1445"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7"/>
              <p:cNvSpPr/>
              <p:nvPr/>
            </p:nvSpPr>
            <p:spPr>
              <a:xfrm>
                <a:off x="4595958" y="3385688"/>
                <a:ext cx="35203" cy="51318"/>
              </a:xfrm>
              <a:custGeom>
                <a:rect b="b" l="l" r="r" t="t"/>
                <a:pathLst>
                  <a:path extrusionOk="0" h="2433" w="1669">
                    <a:moveTo>
                      <a:pt x="858" y="0"/>
                    </a:moveTo>
                    <a:lnTo>
                      <a:pt x="774" y="19"/>
                    </a:lnTo>
                    <a:lnTo>
                      <a:pt x="690" y="47"/>
                    </a:lnTo>
                    <a:lnTo>
                      <a:pt x="616" y="84"/>
                    </a:lnTo>
                    <a:lnTo>
                      <a:pt x="532" y="131"/>
                    </a:lnTo>
                    <a:lnTo>
                      <a:pt x="457" y="187"/>
                    </a:lnTo>
                    <a:lnTo>
                      <a:pt x="392" y="261"/>
                    </a:lnTo>
                    <a:lnTo>
                      <a:pt x="317" y="336"/>
                    </a:lnTo>
                    <a:lnTo>
                      <a:pt x="261" y="420"/>
                    </a:lnTo>
                    <a:lnTo>
                      <a:pt x="205" y="513"/>
                    </a:lnTo>
                    <a:lnTo>
                      <a:pt x="150" y="615"/>
                    </a:lnTo>
                    <a:lnTo>
                      <a:pt x="103" y="718"/>
                    </a:lnTo>
                    <a:lnTo>
                      <a:pt x="66" y="839"/>
                    </a:lnTo>
                    <a:lnTo>
                      <a:pt x="28" y="951"/>
                    </a:lnTo>
                    <a:lnTo>
                      <a:pt x="10" y="1081"/>
                    </a:lnTo>
                    <a:lnTo>
                      <a:pt x="0" y="1128"/>
                    </a:lnTo>
                    <a:lnTo>
                      <a:pt x="75" y="1109"/>
                    </a:lnTo>
                    <a:lnTo>
                      <a:pt x="159" y="1091"/>
                    </a:lnTo>
                    <a:lnTo>
                      <a:pt x="233" y="1091"/>
                    </a:lnTo>
                    <a:lnTo>
                      <a:pt x="308" y="1100"/>
                    </a:lnTo>
                    <a:lnTo>
                      <a:pt x="392" y="1128"/>
                    </a:lnTo>
                    <a:lnTo>
                      <a:pt x="466" y="1156"/>
                    </a:lnTo>
                    <a:lnTo>
                      <a:pt x="541" y="1202"/>
                    </a:lnTo>
                    <a:lnTo>
                      <a:pt x="606" y="1249"/>
                    </a:lnTo>
                    <a:lnTo>
                      <a:pt x="671" y="1314"/>
                    </a:lnTo>
                    <a:lnTo>
                      <a:pt x="727" y="1389"/>
                    </a:lnTo>
                    <a:lnTo>
                      <a:pt x="774" y="1463"/>
                    </a:lnTo>
                    <a:lnTo>
                      <a:pt x="821" y="1557"/>
                    </a:lnTo>
                    <a:lnTo>
                      <a:pt x="858" y="1650"/>
                    </a:lnTo>
                    <a:lnTo>
                      <a:pt x="895" y="1743"/>
                    </a:lnTo>
                    <a:lnTo>
                      <a:pt x="923" y="1845"/>
                    </a:lnTo>
                    <a:lnTo>
                      <a:pt x="942" y="1957"/>
                    </a:lnTo>
                    <a:lnTo>
                      <a:pt x="951" y="2069"/>
                    </a:lnTo>
                    <a:lnTo>
                      <a:pt x="951" y="2190"/>
                    </a:lnTo>
                    <a:lnTo>
                      <a:pt x="951" y="2311"/>
                    </a:lnTo>
                    <a:lnTo>
                      <a:pt x="942" y="2433"/>
                    </a:lnTo>
                    <a:lnTo>
                      <a:pt x="998" y="2405"/>
                    </a:lnTo>
                    <a:lnTo>
                      <a:pt x="1063" y="2377"/>
                    </a:lnTo>
                    <a:lnTo>
                      <a:pt x="1119" y="2339"/>
                    </a:lnTo>
                    <a:lnTo>
                      <a:pt x="1175" y="2293"/>
                    </a:lnTo>
                    <a:lnTo>
                      <a:pt x="1287" y="2190"/>
                    </a:lnTo>
                    <a:lnTo>
                      <a:pt x="1389" y="2060"/>
                    </a:lnTo>
                    <a:lnTo>
                      <a:pt x="1473" y="1920"/>
                    </a:lnTo>
                    <a:lnTo>
                      <a:pt x="1547" y="1752"/>
                    </a:lnTo>
                    <a:lnTo>
                      <a:pt x="1603" y="1575"/>
                    </a:lnTo>
                    <a:lnTo>
                      <a:pt x="1650" y="1389"/>
                    </a:lnTo>
                    <a:lnTo>
                      <a:pt x="1659" y="1268"/>
                    </a:lnTo>
                    <a:lnTo>
                      <a:pt x="1669" y="1137"/>
                    </a:lnTo>
                    <a:lnTo>
                      <a:pt x="1669" y="1016"/>
                    </a:lnTo>
                    <a:lnTo>
                      <a:pt x="1659" y="904"/>
                    </a:lnTo>
                    <a:lnTo>
                      <a:pt x="1641" y="783"/>
                    </a:lnTo>
                    <a:lnTo>
                      <a:pt x="1622" y="681"/>
                    </a:lnTo>
                    <a:lnTo>
                      <a:pt x="1585" y="578"/>
                    </a:lnTo>
                    <a:lnTo>
                      <a:pt x="1547" y="476"/>
                    </a:lnTo>
                    <a:lnTo>
                      <a:pt x="1501" y="382"/>
                    </a:lnTo>
                    <a:lnTo>
                      <a:pt x="1454" y="308"/>
                    </a:lnTo>
                    <a:lnTo>
                      <a:pt x="1389" y="233"/>
                    </a:lnTo>
                    <a:lnTo>
                      <a:pt x="1333" y="168"/>
                    </a:lnTo>
                    <a:lnTo>
                      <a:pt x="1259" y="112"/>
                    </a:lnTo>
                    <a:lnTo>
                      <a:pt x="1184" y="65"/>
                    </a:lnTo>
                    <a:lnTo>
                      <a:pt x="1109" y="28"/>
                    </a:lnTo>
                    <a:lnTo>
                      <a:pt x="1026" y="10"/>
                    </a:lnTo>
                    <a:lnTo>
                      <a:pt x="942"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7"/>
              <p:cNvSpPr/>
              <p:nvPr/>
            </p:nvSpPr>
            <p:spPr>
              <a:xfrm>
                <a:off x="4449112" y="3454281"/>
                <a:ext cx="93988" cy="29108"/>
              </a:xfrm>
              <a:custGeom>
                <a:rect b="b" l="l" r="r" t="t"/>
                <a:pathLst>
                  <a:path extrusionOk="0" h="1380" w="4456">
                    <a:moveTo>
                      <a:pt x="4148" y="1"/>
                    </a:moveTo>
                    <a:lnTo>
                      <a:pt x="4073" y="10"/>
                    </a:lnTo>
                    <a:lnTo>
                      <a:pt x="3999" y="38"/>
                    </a:lnTo>
                    <a:lnTo>
                      <a:pt x="4223" y="159"/>
                    </a:lnTo>
                    <a:lnTo>
                      <a:pt x="4148" y="224"/>
                    </a:lnTo>
                    <a:lnTo>
                      <a:pt x="4064" y="308"/>
                    </a:lnTo>
                    <a:lnTo>
                      <a:pt x="3952" y="401"/>
                    </a:lnTo>
                    <a:lnTo>
                      <a:pt x="3812" y="504"/>
                    </a:lnTo>
                    <a:lnTo>
                      <a:pt x="3654" y="616"/>
                    </a:lnTo>
                    <a:lnTo>
                      <a:pt x="3458" y="718"/>
                    </a:lnTo>
                    <a:lnTo>
                      <a:pt x="3244" y="821"/>
                    </a:lnTo>
                    <a:lnTo>
                      <a:pt x="3002" y="923"/>
                    </a:lnTo>
                    <a:lnTo>
                      <a:pt x="2731" y="1007"/>
                    </a:lnTo>
                    <a:lnTo>
                      <a:pt x="2433" y="1082"/>
                    </a:lnTo>
                    <a:lnTo>
                      <a:pt x="2275" y="1119"/>
                    </a:lnTo>
                    <a:lnTo>
                      <a:pt x="2107" y="1138"/>
                    </a:lnTo>
                    <a:lnTo>
                      <a:pt x="1930" y="1166"/>
                    </a:lnTo>
                    <a:lnTo>
                      <a:pt x="1744" y="1175"/>
                    </a:lnTo>
                    <a:lnTo>
                      <a:pt x="1557" y="1194"/>
                    </a:lnTo>
                    <a:lnTo>
                      <a:pt x="1362" y="1194"/>
                    </a:lnTo>
                    <a:lnTo>
                      <a:pt x="1156" y="1184"/>
                    </a:lnTo>
                    <a:lnTo>
                      <a:pt x="942" y="1175"/>
                    </a:lnTo>
                    <a:lnTo>
                      <a:pt x="718" y="1156"/>
                    </a:lnTo>
                    <a:lnTo>
                      <a:pt x="485" y="1128"/>
                    </a:lnTo>
                    <a:lnTo>
                      <a:pt x="243" y="1100"/>
                    </a:lnTo>
                    <a:lnTo>
                      <a:pt x="1" y="1054"/>
                    </a:lnTo>
                    <a:lnTo>
                      <a:pt x="1" y="1054"/>
                    </a:lnTo>
                    <a:lnTo>
                      <a:pt x="38" y="1072"/>
                    </a:lnTo>
                    <a:lnTo>
                      <a:pt x="159" y="1138"/>
                    </a:lnTo>
                    <a:lnTo>
                      <a:pt x="252" y="1175"/>
                    </a:lnTo>
                    <a:lnTo>
                      <a:pt x="364" y="1212"/>
                    </a:lnTo>
                    <a:lnTo>
                      <a:pt x="485" y="1259"/>
                    </a:lnTo>
                    <a:lnTo>
                      <a:pt x="635" y="1296"/>
                    </a:lnTo>
                    <a:lnTo>
                      <a:pt x="812" y="1324"/>
                    </a:lnTo>
                    <a:lnTo>
                      <a:pt x="998" y="1352"/>
                    </a:lnTo>
                    <a:lnTo>
                      <a:pt x="1203" y="1371"/>
                    </a:lnTo>
                    <a:lnTo>
                      <a:pt x="1427" y="1380"/>
                    </a:lnTo>
                    <a:lnTo>
                      <a:pt x="1669" y="1380"/>
                    </a:lnTo>
                    <a:lnTo>
                      <a:pt x="1930" y="1361"/>
                    </a:lnTo>
                    <a:lnTo>
                      <a:pt x="2219" y="1315"/>
                    </a:lnTo>
                    <a:lnTo>
                      <a:pt x="2517" y="1259"/>
                    </a:lnTo>
                    <a:lnTo>
                      <a:pt x="2750" y="1203"/>
                    </a:lnTo>
                    <a:lnTo>
                      <a:pt x="2955" y="1147"/>
                    </a:lnTo>
                    <a:lnTo>
                      <a:pt x="3151" y="1072"/>
                    </a:lnTo>
                    <a:lnTo>
                      <a:pt x="3319" y="1007"/>
                    </a:lnTo>
                    <a:lnTo>
                      <a:pt x="3477" y="933"/>
                    </a:lnTo>
                    <a:lnTo>
                      <a:pt x="3607" y="858"/>
                    </a:lnTo>
                    <a:lnTo>
                      <a:pt x="3729" y="784"/>
                    </a:lnTo>
                    <a:lnTo>
                      <a:pt x="3840" y="700"/>
                    </a:lnTo>
                    <a:lnTo>
                      <a:pt x="3924" y="625"/>
                    </a:lnTo>
                    <a:lnTo>
                      <a:pt x="4008" y="551"/>
                    </a:lnTo>
                    <a:lnTo>
                      <a:pt x="4073" y="476"/>
                    </a:lnTo>
                    <a:lnTo>
                      <a:pt x="4129" y="411"/>
                    </a:lnTo>
                    <a:lnTo>
                      <a:pt x="4213" y="280"/>
                    </a:lnTo>
                    <a:lnTo>
                      <a:pt x="4260" y="187"/>
                    </a:lnTo>
                    <a:lnTo>
                      <a:pt x="4456" y="299"/>
                    </a:lnTo>
                    <a:lnTo>
                      <a:pt x="4446" y="234"/>
                    </a:lnTo>
                    <a:lnTo>
                      <a:pt x="4428" y="168"/>
                    </a:lnTo>
                    <a:lnTo>
                      <a:pt x="4390" y="103"/>
                    </a:lnTo>
                    <a:lnTo>
                      <a:pt x="4362" y="66"/>
                    </a:lnTo>
                    <a:lnTo>
                      <a:pt x="4334" y="38"/>
                    </a:lnTo>
                    <a:lnTo>
                      <a:pt x="4297" y="19"/>
                    </a:lnTo>
                    <a:lnTo>
                      <a:pt x="4250"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7"/>
              <p:cNvSpPr/>
              <p:nvPr/>
            </p:nvSpPr>
            <p:spPr>
              <a:xfrm>
                <a:off x="4392710" y="3592078"/>
                <a:ext cx="187744" cy="80025"/>
              </a:xfrm>
              <a:custGeom>
                <a:rect b="b" l="l" r="r" t="t"/>
                <a:pathLst>
                  <a:path extrusionOk="0" h="3794" w="8901">
                    <a:moveTo>
                      <a:pt x="1696" y="1"/>
                    </a:moveTo>
                    <a:lnTo>
                      <a:pt x="0" y="830"/>
                    </a:lnTo>
                    <a:lnTo>
                      <a:pt x="2600" y="3793"/>
                    </a:lnTo>
                    <a:lnTo>
                      <a:pt x="4455" y="1753"/>
                    </a:lnTo>
                    <a:lnTo>
                      <a:pt x="6309" y="3793"/>
                    </a:lnTo>
                    <a:lnTo>
                      <a:pt x="8900" y="830"/>
                    </a:lnTo>
                    <a:lnTo>
                      <a:pt x="7204" y="1"/>
                    </a:lnTo>
                    <a:lnTo>
                      <a:pt x="4455" y="1454"/>
                    </a:lnTo>
                    <a:lnTo>
                      <a:pt x="1696"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7"/>
              <p:cNvSpPr/>
              <p:nvPr/>
            </p:nvSpPr>
            <p:spPr>
              <a:xfrm>
                <a:off x="4323906" y="3618022"/>
                <a:ext cx="325141" cy="671100"/>
              </a:xfrm>
              <a:custGeom>
                <a:rect b="b" l="l" r="r" t="t"/>
                <a:pathLst>
                  <a:path extrusionOk="0" h="31817" w="15415">
                    <a:moveTo>
                      <a:pt x="12572" y="1"/>
                    </a:moveTo>
                    <a:lnTo>
                      <a:pt x="7754" y="10140"/>
                    </a:lnTo>
                    <a:lnTo>
                      <a:pt x="2684" y="57"/>
                    </a:lnTo>
                    <a:lnTo>
                      <a:pt x="2535" y="122"/>
                    </a:lnTo>
                    <a:lnTo>
                      <a:pt x="2396" y="187"/>
                    </a:lnTo>
                    <a:lnTo>
                      <a:pt x="2256" y="262"/>
                    </a:lnTo>
                    <a:lnTo>
                      <a:pt x="2116" y="345"/>
                    </a:lnTo>
                    <a:lnTo>
                      <a:pt x="1976" y="429"/>
                    </a:lnTo>
                    <a:lnTo>
                      <a:pt x="1846" y="513"/>
                    </a:lnTo>
                    <a:lnTo>
                      <a:pt x="1725" y="606"/>
                    </a:lnTo>
                    <a:lnTo>
                      <a:pt x="1603" y="700"/>
                    </a:lnTo>
                    <a:lnTo>
                      <a:pt x="1482" y="802"/>
                    </a:lnTo>
                    <a:lnTo>
                      <a:pt x="1361" y="914"/>
                    </a:lnTo>
                    <a:lnTo>
                      <a:pt x="1249" y="1016"/>
                    </a:lnTo>
                    <a:lnTo>
                      <a:pt x="1147" y="1128"/>
                    </a:lnTo>
                    <a:lnTo>
                      <a:pt x="1035" y="1249"/>
                    </a:lnTo>
                    <a:lnTo>
                      <a:pt x="942" y="1371"/>
                    </a:lnTo>
                    <a:lnTo>
                      <a:pt x="839" y="1492"/>
                    </a:lnTo>
                    <a:lnTo>
                      <a:pt x="755" y="1622"/>
                    </a:lnTo>
                    <a:lnTo>
                      <a:pt x="662" y="1753"/>
                    </a:lnTo>
                    <a:lnTo>
                      <a:pt x="588" y="1892"/>
                    </a:lnTo>
                    <a:lnTo>
                      <a:pt x="504" y="2032"/>
                    </a:lnTo>
                    <a:lnTo>
                      <a:pt x="438" y="2172"/>
                    </a:lnTo>
                    <a:lnTo>
                      <a:pt x="373" y="2312"/>
                    </a:lnTo>
                    <a:lnTo>
                      <a:pt x="308" y="2461"/>
                    </a:lnTo>
                    <a:lnTo>
                      <a:pt x="252" y="2610"/>
                    </a:lnTo>
                    <a:lnTo>
                      <a:pt x="196" y="2759"/>
                    </a:lnTo>
                    <a:lnTo>
                      <a:pt x="159" y="2918"/>
                    </a:lnTo>
                    <a:lnTo>
                      <a:pt x="112" y="3076"/>
                    </a:lnTo>
                    <a:lnTo>
                      <a:pt x="84" y="3234"/>
                    </a:lnTo>
                    <a:lnTo>
                      <a:pt x="56" y="3393"/>
                    </a:lnTo>
                    <a:lnTo>
                      <a:pt x="28" y="3551"/>
                    </a:lnTo>
                    <a:lnTo>
                      <a:pt x="19" y="3719"/>
                    </a:lnTo>
                    <a:lnTo>
                      <a:pt x="10" y="3887"/>
                    </a:lnTo>
                    <a:lnTo>
                      <a:pt x="0" y="4055"/>
                    </a:lnTo>
                    <a:lnTo>
                      <a:pt x="0" y="30326"/>
                    </a:lnTo>
                    <a:lnTo>
                      <a:pt x="476" y="30512"/>
                    </a:lnTo>
                    <a:lnTo>
                      <a:pt x="970" y="30689"/>
                    </a:lnTo>
                    <a:lnTo>
                      <a:pt x="1482" y="30866"/>
                    </a:lnTo>
                    <a:lnTo>
                      <a:pt x="2032" y="31025"/>
                    </a:lnTo>
                    <a:lnTo>
                      <a:pt x="2591" y="31183"/>
                    </a:lnTo>
                    <a:lnTo>
                      <a:pt x="3178" y="31323"/>
                    </a:lnTo>
                    <a:lnTo>
                      <a:pt x="3793" y="31453"/>
                    </a:lnTo>
                    <a:lnTo>
                      <a:pt x="4427" y="31565"/>
                    </a:lnTo>
                    <a:lnTo>
                      <a:pt x="4874" y="31630"/>
                    </a:lnTo>
                    <a:lnTo>
                      <a:pt x="5312" y="31686"/>
                    </a:lnTo>
                    <a:lnTo>
                      <a:pt x="5750" y="31733"/>
                    </a:lnTo>
                    <a:lnTo>
                      <a:pt x="6188" y="31761"/>
                    </a:lnTo>
                    <a:lnTo>
                      <a:pt x="6617" y="31789"/>
                    </a:lnTo>
                    <a:lnTo>
                      <a:pt x="7037" y="31807"/>
                    </a:lnTo>
                    <a:lnTo>
                      <a:pt x="7456" y="31817"/>
                    </a:lnTo>
                    <a:lnTo>
                      <a:pt x="7866" y="31807"/>
                    </a:lnTo>
                    <a:lnTo>
                      <a:pt x="8267" y="31798"/>
                    </a:lnTo>
                    <a:lnTo>
                      <a:pt x="8658" y="31789"/>
                    </a:lnTo>
                    <a:lnTo>
                      <a:pt x="9050" y="31761"/>
                    </a:lnTo>
                    <a:lnTo>
                      <a:pt x="9441" y="31733"/>
                    </a:lnTo>
                    <a:lnTo>
                      <a:pt x="9814" y="31696"/>
                    </a:lnTo>
                    <a:lnTo>
                      <a:pt x="10186" y="31649"/>
                    </a:lnTo>
                    <a:lnTo>
                      <a:pt x="10541" y="31602"/>
                    </a:lnTo>
                    <a:lnTo>
                      <a:pt x="10904" y="31546"/>
                    </a:lnTo>
                    <a:lnTo>
                      <a:pt x="11249" y="31491"/>
                    </a:lnTo>
                    <a:lnTo>
                      <a:pt x="11584" y="31425"/>
                    </a:lnTo>
                    <a:lnTo>
                      <a:pt x="12237" y="31295"/>
                    </a:lnTo>
                    <a:lnTo>
                      <a:pt x="12861" y="31146"/>
                    </a:lnTo>
                    <a:lnTo>
                      <a:pt x="13448" y="30987"/>
                    </a:lnTo>
                    <a:lnTo>
                      <a:pt x="13998" y="30820"/>
                    </a:lnTo>
                    <a:lnTo>
                      <a:pt x="14511" y="30652"/>
                    </a:lnTo>
                    <a:lnTo>
                      <a:pt x="14977" y="30484"/>
                    </a:lnTo>
                    <a:lnTo>
                      <a:pt x="15415" y="30326"/>
                    </a:lnTo>
                    <a:lnTo>
                      <a:pt x="15415" y="4055"/>
                    </a:lnTo>
                    <a:lnTo>
                      <a:pt x="15405" y="3887"/>
                    </a:lnTo>
                    <a:lnTo>
                      <a:pt x="15396" y="3710"/>
                    </a:lnTo>
                    <a:lnTo>
                      <a:pt x="15377" y="3542"/>
                    </a:lnTo>
                    <a:lnTo>
                      <a:pt x="15359" y="3374"/>
                    </a:lnTo>
                    <a:lnTo>
                      <a:pt x="15331" y="3206"/>
                    </a:lnTo>
                    <a:lnTo>
                      <a:pt x="15294" y="3039"/>
                    </a:lnTo>
                    <a:lnTo>
                      <a:pt x="15247" y="2880"/>
                    </a:lnTo>
                    <a:lnTo>
                      <a:pt x="15200" y="2722"/>
                    </a:lnTo>
                    <a:lnTo>
                      <a:pt x="15144" y="2563"/>
                    </a:lnTo>
                    <a:lnTo>
                      <a:pt x="15088" y="2414"/>
                    </a:lnTo>
                    <a:lnTo>
                      <a:pt x="15023" y="2265"/>
                    </a:lnTo>
                    <a:lnTo>
                      <a:pt x="14949" y="2116"/>
                    </a:lnTo>
                    <a:lnTo>
                      <a:pt x="14874" y="1967"/>
                    </a:lnTo>
                    <a:lnTo>
                      <a:pt x="14790" y="1827"/>
                    </a:lnTo>
                    <a:lnTo>
                      <a:pt x="14706" y="1687"/>
                    </a:lnTo>
                    <a:lnTo>
                      <a:pt x="14613" y="1557"/>
                    </a:lnTo>
                    <a:lnTo>
                      <a:pt x="14520" y="1426"/>
                    </a:lnTo>
                    <a:lnTo>
                      <a:pt x="14417" y="1305"/>
                    </a:lnTo>
                    <a:lnTo>
                      <a:pt x="14306" y="1175"/>
                    </a:lnTo>
                    <a:lnTo>
                      <a:pt x="14203" y="1063"/>
                    </a:lnTo>
                    <a:lnTo>
                      <a:pt x="14082" y="942"/>
                    </a:lnTo>
                    <a:lnTo>
                      <a:pt x="13961" y="839"/>
                    </a:lnTo>
                    <a:lnTo>
                      <a:pt x="13840" y="728"/>
                    </a:lnTo>
                    <a:lnTo>
                      <a:pt x="13719" y="625"/>
                    </a:lnTo>
                    <a:lnTo>
                      <a:pt x="13588" y="532"/>
                    </a:lnTo>
                    <a:lnTo>
                      <a:pt x="13448" y="439"/>
                    </a:lnTo>
                    <a:lnTo>
                      <a:pt x="13308" y="355"/>
                    </a:lnTo>
                    <a:lnTo>
                      <a:pt x="13169" y="271"/>
                    </a:lnTo>
                    <a:lnTo>
                      <a:pt x="13029" y="196"/>
                    </a:lnTo>
                    <a:lnTo>
                      <a:pt x="12880" y="131"/>
                    </a:lnTo>
                    <a:lnTo>
                      <a:pt x="12731" y="66"/>
                    </a:lnTo>
                    <a:lnTo>
                      <a:pt x="1257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7"/>
              <p:cNvSpPr/>
              <p:nvPr/>
            </p:nvSpPr>
            <p:spPr>
              <a:xfrm>
                <a:off x="4482923" y="3853309"/>
                <a:ext cx="9070" cy="400230"/>
              </a:xfrm>
              <a:custGeom>
                <a:rect b="b" l="l" r="r" t="t"/>
                <a:pathLst>
                  <a:path extrusionOk="0" h="18975" w="430">
                    <a:moveTo>
                      <a:pt x="1" y="1"/>
                    </a:moveTo>
                    <a:lnTo>
                      <a:pt x="1" y="18975"/>
                    </a:lnTo>
                    <a:lnTo>
                      <a:pt x="429" y="18975"/>
                    </a:lnTo>
                    <a:lnTo>
                      <a:pt x="429"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7"/>
              <p:cNvSpPr/>
              <p:nvPr/>
            </p:nvSpPr>
            <p:spPr>
              <a:xfrm>
                <a:off x="4359089" y="4181782"/>
                <a:ext cx="78063" cy="16726"/>
              </a:xfrm>
              <a:custGeom>
                <a:rect b="b" l="l" r="r" t="t"/>
                <a:pathLst>
                  <a:path extrusionOk="0" h="793" w="3701">
                    <a:moveTo>
                      <a:pt x="1" y="0"/>
                    </a:moveTo>
                    <a:lnTo>
                      <a:pt x="1" y="792"/>
                    </a:lnTo>
                    <a:lnTo>
                      <a:pt x="3700" y="792"/>
                    </a:lnTo>
                    <a:lnTo>
                      <a:pt x="370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7"/>
              <p:cNvSpPr/>
              <p:nvPr/>
            </p:nvSpPr>
            <p:spPr>
              <a:xfrm>
                <a:off x="4530297" y="4181782"/>
                <a:ext cx="78063" cy="16726"/>
              </a:xfrm>
              <a:custGeom>
                <a:rect b="b" l="l" r="r" t="t"/>
                <a:pathLst>
                  <a:path extrusionOk="0" h="793" w="3701">
                    <a:moveTo>
                      <a:pt x="1" y="0"/>
                    </a:moveTo>
                    <a:lnTo>
                      <a:pt x="1" y="792"/>
                    </a:lnTo>
                    <a:lnTo>
                      <a:pt x="3701" y="792"/>
                    </a:lnTo>
                    <a:lnTo>
                      <a:pt x="3701"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800" name="Google Shape;800;p7"/>
          <p:cNvGrpSpPr/>
          <p:nvPr/>
        </p:nvGrpSpPr>
        <p:grpSpPr>
          <a:xfrm>
            <a:off x="457200" y="1021198"/>
            <a:ext cx="2704138" cy="680664"/>
            <a:chOff x="457200" y="1021198"/>
            <a:chExt cx="2704138" cy="680664"/>
          </a:xfrm>
        </p:grpSpPr>
        <p:grpSp>
          <p:nvGrpSpPr>
            <p:cNvPr id="801" name="Google Shape;801;p7"/>
            <p:cNvGrpSpPr/>
            <p:nvPr/>
          </p:nvGrpSpPr>
          <p:grpSpPr>
            <a:xfrm>
              <a:off x="457200" y="1021198"/>
              <a:ext cx="2061000" cy="680664"/>
              <a:chOff x="6625800" y="1073600"/>
              <a:chExt cx="2061000" cy="680664"/>
            </a:xfrm>
          </p:grpSpPr>
          <p:sp>
            <p:nvSpPr>
              <p:cNvPr id="802" name="Google Shape;802;p7"/>
              <p:cNvSpPr txBox="1"/>
              <p:nvPr/>
            </p:nvSpPr>
            <p:spPr>
              <a:xfrm>
                <a:off x="6625800" y="1073600"/>
                <a:ext cx="2061000" cy="273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Baby</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803" name="Google Shape;803;p7"/>
              <p:cNvSpPr txBox="1"/>
              <p:nvPr/>
            </p:nvSpPr>
            <p:spPr>
              <a:xfrm>
                <a:off x="6625800" y="1355564"/>
                <a:ext cx="2061000" cy="39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Neptune is the farthest planet from the Sun</a:t>
                </a:r>
                <a:endParaRPr b="0" i="0" sz="1400" u="none" cap="none" strike="noStrike">
                  <a:solidFill>
                    <a:schemeClr val="dk1"/>
                  </a:solidFill>
                  <a:latin typeface="Roboto"/>
                  <a:ea typeface="Roboto"/>
                  <a:cs typeface="Roboto"/>
                  <a:sym typeface="Roboto"/>
                </a:endParaRPr>
              </a:p>
            </p:txBody>
          </p:sp>
        </p:grpSp>
        <p:sp>
          <p:nvSpPr>
            <p:cNvPr id="804" name="Google Shape;804;p7"/>
            <p:cNvSpPr/>
            <p:nvPr/>
          </p:nvSpPr>
          <p:spPr>
            <a:xfrm>
              <a:off x="2518138" y="1039930"/>
              <a:ext cx="643200" cy="643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01</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805" name="Google Shape;805;p7"/>
          <p:cNvGrpSpPr/>
          <p:nvPr/>
        </p:nvGrpSpPr>
        <p:grpSpPr>
          <a:xfrm>
            <a:off x="457200" y="4051395"/>
            <a:ext cx="2704138" cy="680679"/>
            <a:chOff x="457200" y="4051395"/>
            <a:chExt cx="2704138" cy="680679"/>
          </a:xfrm>
        </p:grpSpPr>
        <p:grpSp>
          <p:nvGrpSpPr>
            <p:cNvPr id="806" name="Google Shape;806;p7"/>
            <p:cNvGrpSpPr/>
            <p:nvPr/>
          </p:nvGrpSpPr>
          <p:grpSpPr>
            <a:xfrm>
              <a:off x="457200" y="4051395"/>
              <a:ext cx="2061000" cy="680679"/>
              <a:chOff x="6625800" y="2034175"/>
              <a:chExt cx="2061000" cy="680679"/>
            </a:xfrm>
          </p:grpSpPr>
          <p:sp>
            <p:nvSpPr>
              <p:cNvPr id="807" name="Google Shape;807;p7"/>
              <p:cNvSpPr txBox="1"/>
              <p:nvPr/>
            </p:nvSpPr>
            <p:spPr>
              <a:xfrm>
                <a:off x="6625800" y="2034175"/>
                <a:ext cx="2061000" cy="27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Adult</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808" name="Google Shape;808;p7"/>
              <p:cNvSpPr txBox="1"/>
              <p:nvPr/>
            </p:nvSpPr>
            <p:spPr>
              <a:xfrm>
                <a:off x="6625800" y="2311354"/>
                <a:ext cx="2061000" cy="40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Despite being red, Mars is a cold place</a:t>
                </a:r>
                <a:endParaRPr b="0" i="0" sz="1400" u="none" cap="none" strike="noStrike">
                  <a:solidFill>
                    <a:schemeClr val="dk1"/>
                  </a:solidFill>
                  <a:latin typeface="Roboto"/>
                  <a:ea typeface="Roboto"/>
                  <a:cs typeface="Roboto"/>
                  <a:sym typeface="Roboto"/>
                </a:endParaRPr>
              </a:p>
            </p:txBody>
          </p:sp>
        </p:grpSp>
        <p:sp>
          <p:nvSpPr>
            <p:cNvPr id="809" name="Google Shape;809;p7"/>
            <p:cNvSpPr/>
            <p:nvPr/>
          </p:nvSpPr>
          <p:spPr>
            <a:xfrm>
              <a:off x="2518138" y="4070135"/>
              <a:ext cx="643200" cy="643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04</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810" name="Google Shape;810;p7"/>
          <p:cNvGrpSpPr/>
          <p:nvPr/>
        </p:nvGrpSpPr>
        <p:grpSpPr>
          <a:xfrm>
            <a:off x="5994738" y="1021190"/>
            <a:ext cx="2692062" cy="680679"/>
            <a:chOff x="5994738" y="1021190"/>
            <a:chExt cx="2692062" cy="680679"/>
          </a:xfrm>
        </p:grpSpPr>
        <p:grpSp>
          <p:nvGrpSpPr>
            <p:cNvPr id="811" name="Google Shape;811;p7"/>
            <p:cNvGrpSpPr/>
            <p:nvPr/>
          </p:nvGrpSpPr>
          <p:grpSpPr>
            <a:xfrm>
              <a:off x="6625800" y="1021190"/>
              <a:ext cx="2061000" cy="680679"/>
              <a:chOff x="457150" y="2034175"/>
              <a:chExt cx="2061000" cy="680679"/>
            </a:xfrm>
          </p:grpSpPr>
          <p:sp>
            <p:nvSpPr>
              <p:cNvPr id="812" name="Google Shape;812;p7"/>
              <p:cNvSpPr txBox="1"/>
              <p:nvPr/>
            </p:nvSpPr>
            <p:spPr>
              <a:xfrm>
                <a:off x="457150" y="2034175"/>
                <a:ext cx="2061000" cy="277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Child</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813" name="Google Shape;813;p7"/>
              <p:cNvSpPr txBox="1"/>
              <p:nvPr/>
            </p:nvSpPr>
            <p:spPr>
              <a:xfrm>
                <a:off x="457150" y="2311354"/>
                <a:ext cx="2061000" cy="4035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Mercury is the closest planet to the Sun</a:t>
                </a:r>
                <a:endParaRPr b="0" i="0" sz="1400" u="none" cap="none" strike="noStrike">
                  <a:solidFill>
                    <a:schemeClr val="dk1"/>
                  </a:solidFill>
                  <a:latin typeface="Roboto"/>
                  <a:ea typeface="Roboto"/>
                  <a:cs typeface="Roboto"/>
                  <a:sym typeface="Roboto"/>
                </a:endParaRPr>
              </a:p>
            </p:txBody>
          </p:sp>
        </p:grpSp>
        <p:sp>
          <p:nvSpPr>
            <p:cNvPr id="814" name="Google Shape;814;p7"/>
            <p:cNvSpPr/>
            <p:nvPr/>
          </p:nvSpPr>
          <p:spPr>
            <a:xfrm>
              <a:off x="5994738" y="1039930"/>
              <a:ext cx="643200" cy="6432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02</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815" name="Google Shape;815;p7"/>
          <p:cNvGrpSpPr/>
          <p:nvPr/>
        </p:nvGrpSpPr>
        <p:grpSpPr>
          <a:xfrm>
            <a:off x="5994738" y="4051396"/>
            <a:ext cx="2692062" cy="680677"/>
            <a:chOff x="5994738" y="4051396"/>
            <a:chExt cx="2692062" cy="680677"/>
          </a:xfrm>
        </p:grpSpPr>
        <p:grpSp>
          <p:nvGrpSpPr>
            <p:cNvPr id="816" name="Google Shape;816;p7"/>
            <p:cNvGrpSpPr/>
            <p:nvPr/>
          </p:nvGrpSpPr>
          <p:grpSpPr>
            <a:xfrm>
              <a:off x="6625800" y="4051396"/>
              <a:ext cx="2061000" cy="680677"/>
              <a:chOff x="457150" y="2984950"/>
              <a:chExt cx="2061000" cy="680677"/>
            </a:xfrm>
          </p:grpSpPr>
          <p:sp>
            <p:nvSpPr>
              <p:cNvPr id="817" name="Google Shape;817;p7"/>
              <p:cNvSpPr txBox="1"/>
              <p:nvPr/>
            </p:nvSpPr>
            <p:spPr>
              <a:xfrm>
                <a:off x="457150" y="2984950"/>
                <a:ext cx="2061000" cy="2739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Fira Sans Extra Condensed"/>
                    <a:ea typeface="Fira Sans Extra Condensed"/>
                    <a:cs typeface="Fira Sans Extra Condensed"/>
                    <a:sym typeface="Fira Sans Extra Condensed"/>
                  </a:rPr>
                  <a:t>Young adult</a:t>
                </a:r>
                <a:endParaRPr b="1" i="0" sz="1800" u="none" cap="none" strike="noStrike">
                  <a:solidFill>
                    <a:schemeClr val="dk1"/>
                  </a:solidFill>
                  <a:latin typeface="Fira Sans Extra Condensed"/>
                  <a:ea typeface="Fira Sans Extra Condensed"/>
                  <a:cs typeface="Fira Sans Extra Condensed"/>
                  <a:sym typeface="Fira Sans Extra Condensed"/>
                </a:endParaRPr>
              </a:p>
            </p:txBody>
          </p:sp>
          <p:sp>
            <p:nvSpPr>
              <p:cNvPr id="818" name="Google Shape;818;p7"/>
              <p:cNvSpPr txBox="1"/>
              <p:nvPr/>
            </p:nvSpPr>
            <p:spPr>
              <a:xfrm>
                <a:off x="457150" y="3266927"/>
                <a:ext cx="2061000" cy="398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Venus is the second planet from the Sun</a:t>
                </a:r>
                <a:endParaRPr b="0" i="0" sz="1400" u="none" cap="none" strike="noStrike">
                  <a:solidFill>
                    <a:schemeClr val="dk1"/>
                  </a:solidFill>
                  <a:latin typeface="Roboto"/>
                  <a:ea typeface="Roboto"/>
                  <a:cs typeface="Roboto"/>
                  <a:sym typeface="Roboto"/>
                </a:endParaRPr>
              </a:p>
            </p:txBody>
          </p:sp>
        </p:grpSp>
        <p:sp>
          <p:nvSpPr>
            <p:cNvPr id="819" name="Google Shape;819;p7"/>
            <p:cNvSpPr/>
            <p:nvPr/>
          </p:nvSpPr>
          <p:spPr>
            <a:xfrm>
              <a:off x="5994738" y="4070135"/>
              <a:ext cx="643200" cy="6432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Fira Sans Extra Condensed"/>
                  <a:ea typeface="Fira Sans Extra Condensed"/>
                  <a:cs typeface="Fira Sans Extra Condensed"/>
                  <a:sym typeface="Fira Sans Extra Condensed"/>
                </a:rPr>
                <a:t>03</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grpSp>
        <p:nvGrpSpPr>
          <p:cNvPr id="820" name="Google Shape;820;p7"/>
          <p:cNvGrpSpPr/>
          <p:nvPr/>
        </p:nvGrpSpPr>
        <p:grpSpPr>
          <a:xfrm>
            <a:off x="4236355" y="992788"/>
            <a:ext cx="683608" cy="694180"/>
            <a:chOff x="1177410" y="2200327"/>
            <a:chExt cx="731445" cy="742836"/>
          </a:xfrm>
        </p:grpSpPr>
        <p:sp>
          <p:nvSpPr>
            <p:cNvPr id="821" name="Google Shape;821;p7"/>
            <p:cNvSpPr/>
            <p:nvPr/>
          </p:nvSpPr>
          <p:spPr>
            <a:xfrm>
              <a:off x="1221526" y="2785825"/>
              <a:ext cx="643200" cy="1182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2" name="Google Shape;822;p7"/>
            <p:cNvGrpSpPr/>
            <p:nvPr/>
          </p:nvGrpSpPr>
          <p:grpSpPr>
            <a:xfrm>
              <a:off x="1177410" y="2200327"/>
              <a:ext cx="731445" cy="742836"/>
              <a:chOff x="702535" y="4810402"/>
              <a:chExt cx="731445" cy="742836"/>
            </a:xfrm>
          </p:grpSpPr>
          <p:sp>
            <p:nvSpPr>
              <p:cNvPr id="823" name="Google Shape;823;p7"/>
              <p:cNvSpPr/>
              <p:nvPr/>
            </p:nvSpPr>
            <p:spPr>
              <a:xfrm>
                <a:off x="1193547" y="4965685"/>
                <a:ext cx="240433" cy="187154"/>
              </a:xfrm>
              <a:custGeom>
                <a:rect b="b" l="l" r="r" t="t"/>
                <a:pathLst>
                  <a:path extrusionOk="0" h="8873" w="11399">
                    <a:moveTo>
                      <a:pt x="7643" y="1"/>
                    </a:moveTo>
                    <a:lnTo>
                      <a:pt x="7587" y="10"/>
                    </a:lnTo>
                    <a:lnTo>
                      <a:pt x="7531" y="29"/>
                    </a:lnTo>
                    <a:lnTo>
                      <a:pt x="7466" y="57"/>
                    </a:lnTo>
                    <a:lnTo>
                      <a:pt x="7410" y="85"/>
                    </a:lnTo>
                    <a:lnTo>
                      <a:pt x="7363" y="122"/>
                    </a:lnTo>
                    <a:lnTo>
                      <a:pt x="7270" y="196"/>
                    </a:lnTo>
                    <a:lnTo>
                      <a:pt x="7205" y="280"/>
                    </a:lnTo>
                    <a:lnTo>
                      <a:pt x="7149" y="373"/>
                    </a:lnTo>
                    <a:lnTo>
                      <a:pt x="7111" y="467"/>
                    </a:lnTo>
                    <a:lnTo>
                      <a:pt x="7083" y="578"/>
                    </a:lnTo>
                    <a:lnTo>
                      <a:pt x="7065" y="681"/>
                    </a:lnTo>
                    <a:lnTo>
                      <a:pt x="7065" y="783"/>
                    </a:lnTo>
                    <a:lnTo>
                      <a:pt x="7065" y="886"/>
                    </a:lnTo>
                    <a:lnTo>
                      <a:pt x="7074" y="979"/>
                    </a:lnTo>
                    <a:lnTo>
                      <a:pt x="7093" y="1147"/>
                    </a:lnTo>
                    <a:lnTo>
                      <a:pt x="7111" y="1259"/>
                    </a:lnTo>
                    <a:lnTo>
                      <a:pt x="7130" y="1305"/>
                    </a:lnTo>
                    <a:lnTo>
                      <a:pt x="1" y="5406"/>
                    </a:lnTo>
                    <a:lnTo>
                      <a:pt x="709" y="8873"/>
                    </a:lnTo>
                    <a:lnTo>
                      <a:pt x="8957" y="2992"/>
                    </a:lnTo>
                    <a:lnTo>
                      <a:pt x="9190" y="3029"/>
                    </a:lnTo>
                    <a:lnTo>
                      <a:pt x="9413" y="3039"/>
                    </a:lnTo>
                    <a:lnTo>
                      <a:pt x="9628" y="3048"/>
                    </a:lnTo>
                    <a:lnTo>
                      <a:pt x="9833" y="3039"/>
                    </a:lnTo>
                    <a:lnTo>
                      <a:pt x="10019" y="3011"/>
                    </a:lnTo>
                    <a:lnTo>
                      <a:pt x="10196" y="2974"/>
                    </a:lnTo>
                    <a:lnTo>
                      <a:pt x="10364" y="2927"/>
                    </a:lnTo>
                    <a:lnTo>
                      <a:pt x="10513" y="2871"/>
                    </a:lnTo>
                    <a:lnTo>
                      <a:pt x="10653" y="2806"/>
                    </a:lnTo>
                    <a:lnTo>
                      <a:pt x="10783" y="2731"/>
                    </a:lnTo>
                    <a:lnTo>
                      <a:pt x="10904" y="2647"/>
                    </a:lnTo>
                    <a:lnTo>
                      <a:pt x="11007" y="2554"/>
                    </a:lnTo>
                    <a:lnTo>
                      <a:pt x="11100" y="2461"/>
                    </a:lnTo>
                    <a:lnTo>
                      <a:pt x="11184" y="2358"/>
                    </a:lnTo>
                    <a:lnTo>
                      <a:pt x="11249" y="2256"/>
                    </a:lnTo>
                    <a:lnTo>
                      <a:pt x="11305" y="2153"/>
                    </a:lnTo>
                    <a:lnTo>
                      <a:pt x="11342" y="2042"/>
                    </a:lnTo>
                    <a:lnTo>
                      <a:pt x="11380" y="1930"/>
                    </a:lnTo>
                    <a:lnTo>
                      <a:pt x="11398" y="1818"/>
                    </a:lnTo>
                    <a:lnTo>
                      <a:pt x="11398" y="1706"/>
                    </a:lnTo>
                    <a:lnTo>
                      <a:pt x="11398" y="1594"/>
                    </a:lnTo>
                    <a:lnTo>
                      <a:pt x="11380" y="1482"/>
                    </a:lnTo>
                    <a:lnTo>
                      <a:pt x="11342" y="1380"/>
                    </a:lnTo>
                    <a:lnTo>
                      <a:pt x="11305" y="1277"/>
                    </a:lnTo>
                    <a:lnTo>
                      <a:pt x="11249" y="1175"/>
                    </a:lnTo>
                    <a:lnTo>
                      <a:pt x="11175" y="1082"/>
                    </a:lnTo>
                    <a:lnTo>
                      <a:pt x="11100" y="998"/>
                    </a:lnTo>
                    <a:lnTo>
                      <a:pt x="11007" y="923"/>
                    </a:lnTo>
                    <a:lnTo>
                      <a:pt x="10895" y="849"/>
                    </a:lnTo>
                    <a:lnTo>
                      <a:pt x="10783" y="783"/>
                    </a:lnTo>
                    <a:lnTo>
                      <a:pt x="10643" y="737"/>
                    </a:lnTo>
                    <a:lnTo>
                      <a:pt x="10504" y="690"/>
                    </a:lnTo>
                    <a:lnTo>
                      <a:pt x="10233" y="644"/>
                    </a:lnTo>
                    <a:lnTo>
                      <a:pt x="9982" y="606"/>
                    </a:lnTo>
                    <a:lnTo>
                      <a:pt x="9730" y="578"/>
                    </a:lnTo>
                    <a:lnTo>
                      <a:pt x="9274" y="578"/>
                    </a:lnTo>
                    <a:lnTo>
                      <a:pt x="9068" y="597"/>
                    </a:lnTo>
                    <a:lnTo>
                      <a:pt x="8873" y="616"/>
                    </a:lnTo>
                    <a:lnTo>
                      <a:pt x="8696" y="644"/>
                    </a:lnTo>
                    <a:lnTo>
                      <a:pt x="8528" y="681"/>
                    </a:lnTo>
                    <a:lnTo>
                      <a:pt x="8388" y="718"/>
                    </a:lnTo>
                    <a:lnTo>
                      <a:pt x="8164" y="783"/>
                    </a:lnTo>
                    <a:lnTo>
                      <a:pt x="8015" y="839"/>
                    </a:lnTo>
                    <a:lnTo>
                      <a:pt x="7969" y="858"/>
                    </a:lnTo>
                    <a:lnTo>
                      <a:pt x="7978" y="811"/>
                    </a:lnTo>
                    <a:lnTo>
                      <a:pt x="7987" y="690"/>
                    </a:lnTo>
                    <a:lnTo>
                      <a:pt x="7997" y="523"/>
                    </a:lnTo>
                    <a:lnTo>
                      <a:pt x="7997" y="429"/>
                    </a:lnTo>
                    <a:lnTo>
                      <a:pt x="7987" y="336"/>
                    </a:lnTo>
                    <a:lnTo>
                      <a:pt x="7969" y="252"/>
                    </a:lnTo>
                    <a:lnTo>
                      <a:pt x="7941" y="168"/>
                    </a:lnTo>
                    <a:lnTo>
                      <a:pt x="7904" y="103"/>
                    </a:lnTo>
                    <a:lnTo>
                      <a:pt x="7876" y="66"/>
                    </a:lnTo>
                    <a:lnTo>
                      <a:pt x="7848" y="47"/>
                    </a:lnTo>
                    <a:lnTo>
                      <a:pt x="7810" y="29"/>
                    </a:lnTo>
                    <a:lnTo>
                      <a:pt x="7782" y="10"/>
                    </a:lnTo>
                    <a:lnTo>
                      <a:pt x="7736"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7"/>
              <p:cNvSpPr/>
              <p:nvPr/>
            </p:nvSpPr>
            <p:spPr>
              <a:xfrm>
                <a:off x="1373213" y="4979648"/>
                <a:ext cx="60767" cy="37566"/>
              </a:xfrm>
              <a:custGeom>
                <a:rect b="b" l="l" r="r" t="t"/>
                <a:pathLst>
                  <a:path extrusionOk="0" h="1781" w="2881">
                    <a:moveTo>
                      <a:pt x="1837" y="0"/>
                    </a:moveTo>
                    <a:lnTo>
                      <a:pt x="373" y="466"/>
                    </a:lnTo>
                    <a:lnTo>
                      <a:pt x="401" y="485"/>
                    </a:lnTo>
                    <a:lnTo>
                      <a:pt x="215" y="410"/>
                    </a:lnTo>
                    <a:lnTo>
                      <a:pt x="1" y="354"/>
                    </a:lnTo>
                    <a:lnTo>
                      <a:pt x="38" y="373"/>
                    </a:lnTo>
                    <a:lnTo>
                      <a:pt x="131" y="429"/>
                    </a:lnTo>
                    <a:lnTo>
                      <a:pt x="271" y="522"/>
                    </a:lnTo>
                    <a:lnTo>
                      <a:pt x="448" y="662"/>
                    </a:lnTo>
                    <a:lnTo>
                      <a:pt x="550" y="755"/>
                    </a:lnTo>
                    <a:lnTo>
                      <a:pt x="653" y="858"/>
                    </a:lnTo>
                    <a:lnTo>
                      <a:pt x="765" y="979"/>
                    </a:lnTo>
                    <a:lnTo>
                      <a:pt x="877" y="1109"/>
                    </a:lnTo>
                    <a:lnTo>
                      <a:pt x="988" y="1249"/>
                    </a:lnTo>
                    <a:lnTo>
                      <a:pt x="1100" y="1417"/>
                    </a:lnTo>
                    <a:lnTo>
                      <a:pt x="1212" y="1594"/>
                    </a:lnTo>
                    <a:lnTo>
                      <a:pt x="1324" y="1780"/>
                    </a:lnTo>
                    <a:lnTo>
                      <a:pt x="1324" y="1706"/>
                    </a:lnTo>
                    <a:lnTo>
                      <a:pt x="1324" y="1631"/>
                    </a:lnTo>
                    <a:lnTo>
                      <a:pt x="1305" y="1519"/>
                    </a:lnTo>
                    <a:lnTo>
                      <a:pt x="2880" y="997"/>
                    </a:lnTo>
                    <a:lnTo>
                      <a:pt x="2871" y="886"/>
                    </a:lnTo>
                    <a:lnTo>
                      <a:pt x="2843" y="774"/>
                    </a:lnTo>
                    <a:lnTo>
                      <a:pt x="1249" y="1305"/>
                    </a:lnTo>
                    <a:lnTo>
                      <a:pt x="1194" y="1165"/>
                    </a:lnTo>
                    <a:lnTo>
                      <a:pt x="1110" y="1035"/>
                    </a:lnTo>
                    <a:lnTo>
                      <a:pt x="2685" y="448"/>
                    </a:lnTo>
                    <a:lnTo>
                      <a:pt x="2591" y="354"/>
                    </a:lnTo>
                    <a:lnTo>
                      <a:pt x="2489" y="261"/>
                    </a:lnTo>
                    <a:lnTo>
                      <a:pt x="933" y="820"/>
                    </a:lnTo>
                    <a:lnTo>
                      <a:pt x="867" y="755"/>
                    </a:lnTo>
                    <a:lnTo>
                      <a:pt x="793" y="699"/>
                    </a:lnTo>
                    <a:lnTo>
                      <a:pt x="709" y="643"/>
                    </a:lnTo>
                    <a:lnTo>
                      <a:pt x="616" y="587"/>
                    </a:lnTo>
                    <a:lnTo>
                      <a:pt x="1986" y="38"/>
                    </a:lnTo>
                    <a:lnTo>
                      <a:pt x="1986" y="28"/>
                    </a:lnTo>
                    <a:lnTo>
                      <a:pt x="1837"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7"/>
              <p:cNvSpPr/>
              <p:nvPr/>
            </p:nvSpPr>
            <p:spPr>
              <a:xfrm>
                <a:off x="1114345" y="5039003"/>
                <a:ext cx="171018" cy="157877"/>
              </a:xfrm>
              <a:custGeom>
                <a:rect b="b" l="l" r="r" t="t"/>
                <a:pathLst>
                  <a:path extrusionOk="0" h="7485" w="8108">
                    <a:moveTo>
                      <a:pt x="5769" y="1"/>
                    </a:moveTo>
                    <a:lnTo>
                      <a:pt x="0" y="3514"/>
                    </a:lnTo>
                    <a:lnTo>
                      <a:pt x="2339" y="7484"/>
                    </a:lnTo>
                    <a:lnTo>
                      <a:pt x="8108" y="3971"/>
                    </a:lnTo>
                    <a:lnTo>
                      <a:pt x="576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7"/>
              <p:cNvSpPr/>
              <p:nvPr/>
            </p:nvSpPr>
            <p:spPr>
              <a:xfrm>
                <a:off x="702535" y="4965685"/>
                <a:ext cx="240602" cy="187154"/>
              </a:xfrm>
              <a:custGeom>
                <a:rect b="b" l="l" r="r" t="t"/>
                <a:pathLst>
                  <a:path extrusionOk="0" h="8873" w="11407">
                    <a:moveTo>
                      <a:pt x="3672" y="1"/>
                    </a:moveTo>
                    <a:lnTo>
                      <a:pt x="3625" y="10"/>
                    </a:lnTo>
                    <a:lnTo>
                      <a:pt x="3588" y="29"/>
                    </a:lnTo>
                    <a:lnTo>
                      <a:pt x="3560" y="47"/>
                    </a:lnTo>
                    <a:lnTo>
                      <a:pt x="3532" y="66"/>
                    </a:lnTo>
                    <a:lnTo>
                      <a:pt x="3504" y="103"/>
                    </a:lnTo>
                    <a:lnTo>
                      <a:pt x="3467" y="168"/>
                    </a:lnTo>
                    <a:lnTo>
                      <a:pt x="3439" y="252"/>
                    </a:lnTo>
                    <a:lnTo>
                      <a:pt x="3420" y="336"/>
                    </a:lnTo>
                    <a:lnTo>
                      <a:pt x="3411" y="429"/>
                    </a:lnTo>
                    <a:lnTo>
                      <a:pt x="3411" y="523"/>
                    </a:lnTo>
                    <a:lnTo>
                      <a:pt x="3411" y="690"/>
                    </a:lnTo>
                    <a:lnTo>
                      <a:pt x="3430" y="811"/>
                    </a:lnTo>
                    <a:lnTo>
                      <a:pt x="3439" y="858"/>
                    </a:lnTo>
                    <a:lnTo>
                      <a:pt x="3383" y="839"/>
                    </a:lnTo>
                    <a:lnTo>
                      <a:pt x="3243" y="783"/>
                    </a:lnTo>
                    <a:lnTo>
                      <a:pt x="3019" y="718"/>
                    </a:lnTo>
                    <a:lnTo>
                      <a:pt x="2870" y="681"/>
                    </a:lnTo>
                    <a:lnTo>
                      <a:pt x="2712" y="644"/>
                    </a:lnTo>
                    <a:lnTo>
                      <a:pt x="2535" y="616"/>
                    </a:lnTo>
                    <a:lnTo>
                      <a:pt x="2339" y="597"/>
                    </a:lnTo>
                    <a:lnTo>
                      <a:pt x="2134" y="578"/>
                    </a:lnTo>
                    <a:lnTo>
                      <a:pt x="1677" y="578"/>
                    </a:lnTo>
                    <a:lnTo>
                      <a:pt x="1426" y="606"/>
                    </a:lnTo>
                    <a:lnTo>
                      <a:pt x="1174" y="644"/>
                    </a:lnTo>
                    <a:lnTo>
                      <a:pt x="904" y="690"/>
                    </a:lnTo>
                    <a:lnTo>
                      <a:pt x="755" y="737"/>
                    </a:lnTo>
                    <a:lnTo>
                      <a:pt x="624" y="783"/>
                    </a:lnTo>
                    <a:lnTo>
                      <a:pt x="513" y="849"/>
                    </a:lnTo>
                    <a:lnTo>
                      <a:pt x="401" y="923"/>
                    </a:lnTo>
                    <a:lnTo>
                      <a:pt x="308" y="998"/>
                    </a:lnTo>
                    <a:lnTo>
                      <a:pt x="224" y="1082"/>
                    </a:lnTo>
                    <a:lnTo>
                      <a:pt x="158" y="1175"/>
                    </a:lnTo>
                    <a:lnTo>
                      <a:pt x="103" y="1277"/>
                    </a:lnTo>
                    <a:lnTo>
                      <a:pt x="56" y="1380"/>
                    </a:lnTo>
                    <a:lnTo>
                      <a:pt x="28" y="1482"/>
                    </a:lnTo>
                    <a:lnTo>
                      <a:pt x="9" y="1594"/>
                    </a:lnTo>
                    <a:lnTo>
                      <a:pt x="0" y="1706"/>
                    </a:lnTo>
                    <a:lnTo>
                      <a:pt x="9" y="1818"/>
                    </a:lnTo>
                    <a:lnTo>
                      <a:pt x="28" y="1930"/>
                    </a:lnTo>
                    <a:lnTo>
                      <a:pt x="56" y="2042"/>
                    </a:lnTo>
                    <a:lnTo>
                      <a:pt x="103" y="2153"/>
                    </a:lnTo>
                    <a:lnTo>
                      <a:pt x="158" y="2256"/>
                    </a:lnTo>
                    <a:lnTo>
                      <a:pt x="224" y="2358"/>
                    </a:lnTo>
                    <a:lnTo>
                      <a:pt x="308" y="2461"/>
                    </a:lnTo>
                    <a:lnTo>
                      <a:pt x="401" y="2554"/>
                    </a:lnTo>
                    <a:lnTo>
                      <a:pt x="503" y="2647"/>
                    </a:lnTo>
                    <a:lnTo>
                      <a:pt x="624" y="2731"/>
                    </a:lnTo>
                    <a:lnTo>
                      <a:pt x="746" y="2806"/>
                    </a:lnTo>
                    <a:lnTo>
                      <a:pt x="895" y="2871"/>
                    </a:lnTo>
                    <a:lnTo>
                      <a:pt x="1044" y="2927"/>
                    </a:lnTo>
                    <a:lnTo>
                      <a:pt x="1212" y="2974"/>
                    </a:lnTo>
                    <a:lnTo>
                      <a:pt x="1389" y="3011"/>
                    </a:lnTo>
                    <a:lnTo>
                      <a:pt x="1575" y="3039"/>
                    </a:lnTo>
                    <a:lnTo>
                      <a:pt x="1780" y="3048"/>
                    </a:lnTo>
                    <a:lnTo>
                      <a:pt x="1994" y="3039"/>
                    </a:lnTo>
                    <a:lnTo>
                      <a:pt x="2218" y="3029"/>
                    </a:lnTo>
                    <a:lnTo>
                      <a:pt x="2451" y="2992"/>
                    </a:lnTo>
                    <a:lnTo>
                      <a:pt x="10699" y="8873"/>
                    </a:lnTo>
                    <a:lnTo>
                      <a:pt x="11407" y="5406"/>
                    </a:lnTo>
                    <a:lnTo>
                      <a:pt x="4278" y="1305"/>
                    </a:lnTo>
                    <a:lnTo>
                      <a:pt x="4287" y="1259"/>
                    </a:lnTo>
                    <a:lnTo>
                      <a:pt x="4315" y="1147"/>
                    </a:lnTo>
                    <a:lnTo>
                      <a:pt x="4333" y="979"/>
                    </a:lnTo>
                    <a:lnTo>
                      <a:pt x="4343" y="886"/>
                    </a:lnTo>
                    <a:lnTo>
                      <a:pt x="4343" y="783"/>
                    </a:lnTo>
                    <a:lnTo>
                      <a:pt x="4333" y="681"/>
                    </a:lnTo>
                    <a:lnTo>
                      <a:pt x="4324" y="578"/>
                    </a:lnTo>
                    <a:lnTo>
                      <a:pt x="4296" y="467"/>
                    </a:lnTo>
                    <a:lnTo>
                      <a:pt x="4259" y="373"/>
                    </a:lnTo>
                    <a:lnTo>
                      <a:pt x="4203" y="280"/>
                    </a:lnTo>
                    <a:lnTo>
                      <a:pt x="4138" y="196"/>
                    </a:lnTo>
                    <a:lnTo>
                      <a:pt x="4045" y="122"/>
                    </a:lnTo>
                    <a:lnTo>
                      <a:pt x="3998" y="85"/>
                    </a:lnTo>
                    <a:lnTo>
                      <a:pt x="3942" y="57"/>
                    </a:lnTo>
                    <a:lnTo>
                      <a:pt x="3877" y="29"/>
                    </a:lnTo>
                    <a:lnTo>
                      <a:pt x="3821" y="10"/>
                    </a:lnTo>
                    <a:lnTo>
                      <a:pt x="3765"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7"/>
              <p:cNvSpPr/>
              <p:nvPr/>
            </p:nvSpPr>
            <p:spPr>
              <a:xfrm>
                <a:off x="702725" y="4979648"/>
                <a:ext cx="60746" cy="37566"/>
              </a:xfrm>
              <a:custGeom>
                <a:rect b="b" l="l" r="r" t="t"/>
                <a:pathLst>
                  <a:path extrusionOk="0" h="1781" w="2880">
                    <a:moveTo>
                      <a:pt x="1044" y="0"/>
                    </a:moveTo>
                    <a:lnTo>
                      <a:pt x="895" y="28"/>
                    </a:lnTo>
                    <a:lnTo>
                      <a:pt x="886" y="38"/>
                    </a:lnTo>
                    <a:lnTo>
                      <a:pt x="2256" y="587"/>
                    </a:lnTo>
                    <a:lnTo>
                      <a:pt x="2172" y="643"/>
                    </a:lnTo>
                    <a:lnTo>
                      <a:pt x="2088" y="699"/>
                    </a:lnTo>
                    <a:lnTo>
                      <a:pt x="2013" y="755"/>
                    </a:lnTo>
                    <a:lnTo>
                      <a:pt x="1948" y="820"/>
                    </a:lnTo>
                    <a:lnTo>
                      <a:pt x="382" y="261"/>
                    </a:lnTo>
                    <a:lnTo>
                      <a:pt x="289" y="354"/>
                    </a:lnTo>
                    <a:lnTo>
                      <a:pt x="196" y="448"/>
                    </a:lnTo>
                    <a:lnTo>
                      <a:pt x="1762" y="1035"/>
                    </a:lnTo>
                    <a:lnTo>
                      <a:pt x="1687" y="1165"/>
                    </a:lnTo>
                    <a:lnTo>
                      <a:pt x="1631" y="1305"/>
                    </a:lnTo>
                    <a:lnTo>
                      <a:pt x="38" y="774"/>
                    </a:lnTo>
                    <a:lnTo>
                      <a:pt x="10" y="886"/>
                    </a:lnTo>
                    <a:lnTo>
                      <a:pt x="0" y="997"/>
                    </a:lnTo>
                    <a:lnTo>
                      <a:pt x="1575" y="1519"/>
                    </a:lnTo>
                    <a:lnTo>
                      <a:pt x="1557" y="1631"/>
                    </a:lnTo>
                    <a:lnTo>
                      <a:pt x="1557" y="1706"/>
                    </a:lnTo>
                    <a:lnTo>
                      <a:pt x="1557" y="1780"/>
                    </a:lnTo>
                    <a:lnTo>
                      <a:pt x="1668" y="1594"/>
                    </a:lnTo>
                    <a:lnTo>
                      <a:pt x="1780" y="1417"/>
                    </a:lnTo>
                    <a:lnTo>
                      <a:pt x="1892" y="1249"/>
                    </a:lnTo>
                    <a:lnTo>
                      <a:pt x="2004" y="1109"/>
                    </a:lnTo>
                    <a:lnTo>
                      <a:pt x="2116" y="979"/>
                    </a:lnTo>
                    <a:lnTo>
                      <a:pt x="2218" y="858"/>
                    </a:lnTo>
                    <a:lnTo>
                      <a:pt x="2330" y="755"/>
                    </a:lnTo>
                    <a:lnTo>
                      <a:pt x="2433" y="662"/>
                    </a:lnTo>
                    <a:lnTo>
                      <a:pt x="2610" y="522"/>
                    </a:lnTo>
                    <a:lnTo>
                      <a:pt x="2750" y="429"/>
                    </a:lnTo>
                    <a:lnTo>
                      <a:pt x="2843" y="373"/>
                    </a:lnTo>
                    <a:lnTo>
                      <a:pt x="2880" y="354"/>
                    </a:lnTo>
                    <a:lnTo>
                      <a:pt x="2666" y="410"/>
                    </a:lnTo>
                    <a:lnTo>
                      <a:pt x="2479" y="485"/>
                    </a:lnTo>
                    <a:lnTo>
                      <a:pt x="2498" y="466"/>
                    </a:lnTo>
                    <a:lnTo>
                      <a:pt x="1044"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7"/>
              <p:cNvSpPr/>
              <p:nvPr/>
            </p:nvSpPr>
            <p:spPr>
              <a:xfrm>
                <a:off x="851322" y="5039003"/>
                <a:ext cx="171039" cy="157877"/>
              </a:xfrm>
              <a:custGeom>
                <a:rect b="b" l="l" r="r" t="t"/>
                <a:pathLst>
                  <a:path extrusionOk="0" h="7485" w="8109">
                    <a:moveTo>
                      <a:pt x="2340" y="1"/>
                    </a:moveTo>
                    <a:lnTo>
                      <a:pt x="1" y="3971"/>
                    </a:lnTo>
                    <a:lnTo>
                      <a:pt x="5769" y="7484"/>
                    </a:lnTo>
                    <a:lnTo>
                      <a:pt x="8109" y="3514"/>
                    </a:lnTo>
                    <a:lnTo>
                      <a:pt x="2340"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7"/>
              <p:cNvSpPr/>
              <p:nvPr/>
            </p:nvSpPr>
            <p:spPr>
              <a:xfrm>
                <a:off x="1041407" y="4810402"/>
                <a:ext cx="46994" cy="47205"/>
              </a:xfrm>
              <a:custGeom>
                <a:rect b="b" l="l" r="r" t="t"/>
                <a:pathLst>
                  <a:path extrusionOk="0" h="2238" w="2228">
                    <a:moveTo>
                      <a:pt x="1119" y="0"/>
                    </a:moveTo>
                    <a:lnTo>
                      <a:pt x="998" y="10"/>
                    </a:lnTo>
                    <a:lnTo>
                      <a:pt x="895" y="28"/>
                    </a:lnTo>
                    <a:lnTo>
                      <a:pt x="783" y="56"/>
                    </a:lnTo>
                    <a:lnTo>
                      <a:pt x="681" y="94"/>
                    </a:lnTo>
                    <a:lnTo>
                      <a:pt x="588" y="140"/>
                    </a:lnTo>
                    <a:lnTo>
                      <a:pt x="494" y="196"/>
                    </a:lnTo>
                    <a:lnTo>
                      <a:pt x="401" y="261"/>
                    </a:lnTo>
                    <a:lnTo>
                      <a:pt x="327" y="336"/>
                    </a:lnTo>
                    <a:lnTo>
                      <a:pt x="252" y="410"/>
                    </a:lnTo>
                    <a:lnTo>
                      <a:pt x="187" y="494"/>
                    </a:lnTo>
                    <a:lnTo>
                      <a:pt x="131" y="588"/>
                    </a:lnTo>
                    <a:lnTo>
                      <a:pt x="84" y="690"/>
                    </a:lnTo>
                    <a:lnTo>
                      <a:pt x="47" y="793"/>
                    </a:lnTo>
                    <a:lnTo>
                      <a:pt x="19" y="895"/>
                    </a:lnTo>
                    <a:lnTo>
                      <a:pt x="1" y="1007"/>
                    </a:lnTo>
                    <a:lnTo>
                      <a:pt x="1" y="1119"/>
                    </a:lnTo>
                    <a:lnTo>
                      <a:pt x="1" y="1240"/>
                    </a:lnTo>
                    <a:lnTo>
                      <a:pt x="19" y="1342"/>
                    </a:lnTo>
                    <a:lnTo>
                      <a:pt x="47" y="1454"/>
                    </a:lnTo>
                    <a:lnTo>
                      <a:pt x="84" y="1557"/>
                    </a:lnTo>
                    <a:lnTo>
                      <a:pt x="131" y="1650"/>
                    </a:lnTo>
                    <a:lnTo>
                      <a:pt x="187" y="1743"/>
                    </a:lnTo>
                    <a:lnTo>
                      <a:pt x="252" y="1836"/>
                    </a:lnTo>
                    <a:lnTo>
                      <a:pt x="327" y="1911"/>
                    </a:lnTo>
                    <a:lnTo>
                      <a:pt x="401" y="1985"/>
                    </a:lnTo>
                    <a:lnTo>
                      <a:pt x="494" y="2051"/>
                    </a:lnTo>
                    <a:lnTo>
                      <a:pt x="588" y="2107"/>
                    </a:lnTo>
                    <a:lnTo>
                      <a:pt x="681" y="2153"/>
                    </a:lnTo>
                    <a:lnTo>
                      <a:pt x="783" y="2190"/>
                    </a:lnTo>
                    <a:lnTo>
                      <a:pt x="895" y="2218"/>
                    </a:lnTo>
                    <a:lnTo>
                      <a:pt x="998" y="2228"/>
                    </a:lnTo>
                    <a:lnTo>
                      <a:pt x="1119" y="2237"/>
                    </a:lnTo>
                    <a:lnTo>
                      <a:pt x="1231" y="2228"/>
                    </a:lnTo>
                    <a:lnTo>
                      <a:pt x="1343" y="2218"/>
                    </a:lnTo>
                    <a:lnTo>
                      <a:pt x="1445" y="2190"/>
                    </a:lnTo>
                    <a:lnTo>
                      <a:pt x="1548" y="2153"/>
                    </a:lnTo>
                    <a:lnTo>
                      <a:pt x="1650" y="2107"/>
                    </a:lnTo>
                    <a:lnTo>
                      <a:pt x="1743" y="2051"/>
                    </a:lnTo>
                    <a:lnTo>
                      <a:pt x="1827" y="1985"/>
                    </a:lnTo>
                    <a:lnTo>
                      <a:pt x="1902" y="1911"/>
                    </a:lnTo>
                    <a:lnTo>
                      <a:pt x="1976" y="1836"/>
                    </a:lnTo>
                    <a:lnTo>
                      <a:pt x="2042" y="1743"/>
                    </a:lnTo>
                    <a:lnTo>
                      <a:pt x="2097" y="1650"/>
                    </a:lnTo>
                    <a:lnTo>
                      <a:pt x="2144" y="1557"/>
                    </a:lnTo>
                    <a:lnTo>
                      <a:pt x="2181" y="1454"/>
                    </a:lnTo>
                    <a:lnTo>
                      <a:pt x="2209" y="1342"/>
                    </a:lnTo>
                    <a:lnTo>
                      <a:pt x="2228" y="1240"/>
                    </a:lnTo>
                    <a:lnTo>
                      <a:pt x="2228" y="1119"/>
                    </a:lnTo>
                    <a:lnTo>
                      <a:pt x="2228" y="1007"/>
                    </a:lnTo>
                    <a:lnTo>
                      <a:pt x="2209" y="895"/>
                    </a:lnTo>
                    <a:lnTo>
                      <a:pt x="2181" y="793"/>
                    </a:lnTo>
                    <a:lnTo>
                      <a:pt x="2144" y="690"/>
                    </a:lnTo>
                    <a:lnTo>
                      <a:pt x="2097" y="588"/>
                    </a:lnTo>
                    <a:lnTo>
                      <a:pt x="2042" y="494"/>
                    </a:lnTo>
                    <a:lnTo>
                      <a:pt x="1976" y="410"/>
                    </a:lnTo>
                    <a:lnTo>
                      <a:pt x="1902" y="336"/>
                    </a:lnTo>
                    <a:lnTo>
                      <a:pt x="1827" y="261"/>
                    </a:lnTo>
                    <a:lnTo>
                      <a:pt x="1743" y="196"/>
                    </a:lnTo>
                    <a:lnTo>
                      <a:pt x="1650" y="140"/>
                    </a:lnTo>
                    <a:lnTo>
                      <a:pt x="1548" y="94"/>
                    </a:lnTo>
                    <a:lnTo>
                      <a:pt x="1445" y="56"/>
                    </a:lnTo>
                    <a:lnTo>
                      <a:pt x="1343" y="28"/>
                    </a:lnTo>
                    <a:lnTo>
                      <a:pt x="1231" y="10"/>
                    </a:lnTo>
                    <a:lnTo>
                      <a:pt x="1119" y="0"/>
                    </a:lnTo>
                    <a:close/>
                  </a:path>
                </a:pathLst>
              </a:custGeom>
              <a:solidFill>
                <a:srgbClr val="3232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7"/>
              <p:cNvSpPr/>
              <p:nvPr/>
            </p:nvSpPr>
            <p:spPr>
              <a:xfrm>
                <a:off x="945099" y="5257584"/>
                <a:ext cx="271081" cy="198565"/>
              </a:xfrm>
              <a:custGeom>
                <a:rect b="b" l="l" r="r" t="t"/>
                <a:pathLst>
                  <a:path extrusionOk="0" h="9414" w="12852">
                    <a:moveTo>
                      <a:pt x="4874" y="1"/>
                    </a:moveTo>
                    <a:lnTo>
                      <a:pt x="4613" y="10"/>
                    </a:lnTo>
                    <a:lnTo>
                      <a:pt x="4362" y="38"/>
                    </a:lnTo>
                    <a:lnTo>
                      <a:pt x="4110" y="66"/>
                    </a:lnTo>
                    <a:lnTo>
                      <a:pt x="3858" y="103"/>
                    </a:lnTo>
                    <a:lnTo>
                      <a:pt x="3616" y="150"/>
                    </a:lnTo>
                    <a:lnTo>
                      <a:pt x="3374" y="206"/>
                    </a:lnTo>
                    <a:lnTo>
                      <a:pt x="3141" y="271"/>
                    </a:lnTo>
                    <a:lnTo>
                      <a:pt x="2917" y="336"/>
                    </a:lnTo>
                    <a:lnTo>
                      <a:pt x="2693" y="420"/>
                    </a:lnTo>
                    <a:lnTo>
                      <a:pt x="2479" y="513"/>
                    </a:lnTo>
                    <a:lnTo>
                      <a:pt x="2274" y="607"/>
                    </a:lnTo>
                    <a:lnTo>
                      <a:pt x="2069" y="709"/>
                    </a:lnTo>
                    <a:lnTo>
                      <a:pt x="1873" y="821"/>
                    </a:lnTo>
                    <a:lnTo>
                      <a:pt x="1687" y="951"/>
                    </a:lnTo>
                    <a:lnTo>
                      <a:pt x="1510" y="1073"/>
                    </a:lnTo>
                    <a:lnTo>
                      <a:pt x="1342" y="1212"/>
                    </a:lnTo>
                    <a:lnTo>
                      <a:pt x="1174" y="1361"/>
                    </a:lnTo>
                    <a:lnTo>
                      <a:pt x="1025" y="1520"/>
                    </a:lnTo>
                    <a:lnTo>
                      <a:pt x="876" y="1678"/>
                    </a:lnTo>
                    <a:lnTo>
                      <a:pt x="746" y="1855"/>
                    </a:lnTo>
                    <a:lnTo>
                      <a:pt x="624" y="2032"/>
                    </a:lnTo>
                    <a:lnTo>
                      <a:pt x="503" y="2219"/>
                    </a:lnTo>
                    <a:lnTo>
                      <a:pt x="401" y="2414"/>
                    </a:lnTo>
                    <a:lnTo>
                      <a:pt x="308" y="2620"/>
                    </a:lnTo>
                    <a:lnTo>
                      <a:pt x="233" y="2834"/>
                    </a:lnTo>
                    <a:lnTo>
                      <a:pt x="159" y="3058"/>
                    </a:lnTo>
                    <a:lnTo>
                      <a:pt x="103" y="3281"/>
                    </a:lnTo>
                    <a:lnTo>
                      <a:pt x="56" y="3514"/>
                    </a:lnTo>
                    <a:lnTo>
                      <a:pt x="28" y="3766"/>
                    </a:lnTo>
                    <a:lnTo>
                      <a:pt x="9" y="4017"/>
                    </a:lnTo>
                    <a:lnTo>
                      <a:pt x="0" y="4278"/>
                    </a:lnTo>
                    <a:lnTo>
                      <a:pt x="9" y="4539"/>
                    </a:lnTo>
                    <a:lnTo>
                      <a:pt x="28" y="4800"/>
                    </a:lnTo>
                    <a:lnTo>
                      <a:pt x="56" y="5061"/>
                    </a:lnTo>
                    <a:lnTo>
                      <a:pt x="103" y="5313"/>
                    </a:lnTo>
                    <a:lnTo>
                      <a:pt x="159" y="5555"/>
                    </a:lnTo>
                    <a:lnTo>
                      <a:pt x="233" y="5797"/>
                    </a:lnTo>
                    <a:lnTo>
                      <a:pt x="308" y="6040"/>
                    </a:lnTo>
                    <a:lnTo>
                      <a:pt x="401" y="6273"/>
                    </a:lnTo>
                    <a:lnTo>
                      <a:pt x="503" y="6496"/>
                    </a:lnTo>
                    <a:lnTo>
                      <a:pt x="624" y="6720"/>
                    </a:lnTo>
                    <a:lnTo>
                      <a:pt x="746" y="6934"/>
                    </a:lnTo>
                    <a:lnTo>
                      <a:pt x="876" y="7149"/>
                    </a:lnTo>
                    <a:lnTo>
                      <a:pt x="1025" y="7344"/>
                    </a:lnTo>
                    <a:lnTo>
                      <a:pt x="1174" y="7540"/>
                    </a:lnTo>
                    <a:lnTo>
                      <a:pt x="1342" y="7726"/>
                    </a:lnTo>
                    <a:lnTo>
                      <a:pt x="1510" y="7904"/>
                    </a:lnTo>
                    <a:lnTo>
                      <a:pt x="1687" y="8081"/>
                    </a:lnTo>
                    <a:lnTo>
                      <a:pt x="1873" y="8239"/>
                    </a:lnTo>
                    <a:lnTo>
                      <a:pt x="2069" y="8388"/>
                    </a:lnTo>
                    <a:lnTo>
                      <a:pt x="2274" y="8537"/>
                    </a:lnTo>
                    <a:lnTo>
                      <a:pt x="2479" y="8668"/>
                    </a:lnTo>
                    <a:lnTo>
                      <a:pt x="2693" y="8798"/>
                    </a:lnTo>
                    <a:lnTo>
                      <a:pt x="2917" y="8910"/>
                    </a:lnTo>
                    <a:lnTo>
                      <a:pt x="3141" y="9013"/>
                    </a:lnTo>
                    <a:lnTo>
                      <a:pt x="3374" y="9106"/>
                    </a:lnTo>
                    <a:lnTo>
                      <a:pt x="3616" y="9190"/>
                    </a:lnTo>
                    <a:lnTo>
                      <a:pt x="3858" y="9255"/>
                    </a:lnTo>
                    <a:lnTo>
                      <a:pt x="4110" y="9311"/>
                    </a:lnTo>
                    <a:lnTo>
                      <a:pt x="4362" y="9357"/>
                    </a:lnTo>
                    <a:lnTo>
                      <a:pt x="4613" y="9395"/>
                    </a:lnTo>
                    <a:lnTo>
                      <a:pt x="4874" y="9413"/>
                    </a:lnTo>
                    <a:lnTo>
                      <a:pt x="7968" y="9413"/>
                    </a:lnTo>
                    <a:lnTo>
                      <a:pt x="8229" y="9395"/>
                    </a:lnTo>
                    <a:lnTo>
                      <a:pt x="8490" y="9357"/>
                    </a:lnTo>
                    <a:lnTo>
                      <a:pt x="8742" y="9311"/>
                    </a:lnTo>
                    <a:lnTo>
                      <a:pt x="8984" y="9255"/>
                    </a:lnTo>
                    <a:lnTo>
                      <a:pt x="9236" y="9190"/>
                    </a:lnTo>
                    <a:lnTo>
                      <a:pt x="9469" y="9106"/>
                    </a:lnTo>
                    <a:lnTo>
                      <a:pt x="9702" y="9013"/>
                    </a:lnTo>
                    <a:lnTo>
                      <a:pt x="9935" y="8910"/>
                    </a:lnTo>
                    <a:lnTo>
                      <a:pt x="10149" y="8798"/>
                    </a:lnTo>
                    <a:lnTo>
                      <a:pt x="10373" y="8668"/>
                    </a:lnTo>
                    <a:lnTo>
                      <a:pt x="10578" y="8537"/>
                    </a:lnTo>
                    <a:lnTo>
                      <a:pt x="10783" y="8388"/>
                    </a:lnTo>
                    <a:lnTo>
                      <a:pt x="10969" y="8239"/>
                    </a:lnTo>
                    <a:lnTo>
                      <a:pt x="11155" y="8081"/>
                    </a:lnTo>
                    <a:lnTo>
                      <a:pt x="11342" y="7904"/>
                    </a:lnTo>
                    <a:lnTo>
                      <a:pt x="11509" y="7726"/>
                    </a:lnTo>
                    <a:lnTo>
                      <a:pt x="11668" y="7540"/>
                    </a:lnTo>
                    <a:lnTo>
                      <a:pt x="11826" y="7344"/>
                    </a:lnTo>
                    <a:lnTo>
                      <a:pt x="11966" y="7149"/>
                    </a:lnTo>
                    <a:lnTo>
                      <a:pt x="12097" y="6934"/>
                    </a:lnTo>
                    <a:lnTo>
                      <a:pt x="12227" y="6720"/>
                    </a:lnTo>
                    <a:lnTo>
                      <a:pt x="12339" y="6496"/>
                    </a:lnTo>
                    <a:lnTo>
                      <a:pt x="12441" y="6273"/>
                    </a:lnTo>
                    <a:lnTo>
                      <a:pt x="12535" y="6040"/>
                    </a:lnTo>
                    <a:lnTo>
                      <a:pt x="12618" y="5797"/>
                    </a:lnTo>
                    <a:lnTo>
                      <a:pt x="12684" y="5555"/>
                    </a:lnTo>
                    <a:lnTo>
                      <a:pt x="12740" y="5313"/>
                    </a:lnTo>
                    <a:lnTo>
                      <a:pt x="12786" y="5061"/>
                    </a:lnTo>
                    <a:lnTo>
                      <a:pt x="12824" y="4800"/>
                    </a:lnTo>
                    <a:lnTo>
                      <a:pt x="12842" y="4539"/>
                    </a:lnTo>
                    <a:lnTo>
                      <a:pt x="12851" y="4278"/>
                    </a:lnTo>
                    <a:lnTo>
                      <a:pt x="12842" y="4017"/>
                    </a:lnTo>
                    <a:lnTo>
                      <a:pt x="12824" y="3766"/>
                    </a:lnTo>
                    <a:lnTo>
                      <a:pt x="12786" y="3514"/>
                    </a:lnTo>
                    <a:lnTo>
                      <a:pt x="12740" y="3281"/>
                    </a:lnTo>
                    <a:lnTo>
                      <a:pt x="12684" y="3058"/>
                    </a:lnTo>
                    <a:lnTo>
                      <a:pt x="12618" y="2834"/>
                    </a:lnTo>
                    <a:lnTo>
                      <a:pt x="12535" y="2620"/>
                    </a:lnTo>
                    <a:lnTo>
                      <a:pt x="12441" y="2414"/>
                    </a:lnTo>
                    <a:lnTo>
                      <a:pt x="12339" y="2219"/>
                    </a:lnTo>
                    <a:lnTo>
                      <a:pt x="12227" y="2032"/>
                    </a:lnTo>
                    <a:lnTo>
                      <a:pt x="12097" y="1855"/>
                    </a:lnTo>
                    <a:lnTo>
                      <a:pt x="11966" y="1678"/>
                    </a:lnTo>
                    <a:lnTo>
                      <a:pt x="11826" y="1520"/>
                    </a:lnTo>
                    <a:lnTo>
                      <a:pt x="11668" y="1361"/>
                    </a:lnTo>
                    <a:lnTo>
                      <a:pt x="11509" y="1212"/>
                    </a:lnTo>
                    <a:lnTo>
                      <a:pt x="11342" y="1073"/>
                    </a:lnTo>
                    <a:lnTo>
                      <a:pt x="11155" y="951"/>
                    </a:lnTo>
                    <a:lnTo>
                      <a:pt x="10969" y="821"/>
                    </a:lnTo>
                    <a:lnTo>
                      <a:pt x="10783" y="709"/>
                    </a:lnTo>
                    <a:lnTo>
                      <a:pt x="10578" y="607"/>
                    </a:lnTo>
                    <a:lnTo>
                      <a:pt x="10373" y="513"/>
                    </a:lnTo>
                    <a:lnTo>
                      <a:pt x="10149" y="420"/>
                    </a:lnTo>
                    <a:lnTo>
                      <a:pt x="9935" y="336"/>
                    </a:lnTo>
                    <a:lnTo>
                      <a:pt x="9702" y="271"/>
                    </a:lnTo>
                    <a:lnTo>
                      <a:pt x="9469" y="206"/>
                    </a:lnTo>
                    <a:lnTo>
                      <a:pt x="9236" y="150"/>
                    </a:lnTo>
                    <a:lnTo>
                      <a:pt x="8984" y="103"/>
                    </a:lnTo>
                    <a:lnTo>
                      <a:pt x="8742" y="66"/>
                    </a:lnTo>
                    <a:lnTo>
                      <a:pt x="8490" y="38"/>
                    </a:lnTo>
                    <a:lnTo>
                      <a:pt x="8229" y="10"/>
                    </a:lnTo>
                    <a:lnTo>
                      <a:pt x="796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7"/>
              <p:cNvSpPr/>
              <p:nvPr/>
            </p:nvSpPr>
            <p:spPr>
              <a:xfrm>
                <a:off x="944698" y="5081272"/>
                <a:ext cx="269309" cy="261062"/>
              </a:xfrm>
              <a:custGeom>
                <a:rect b="b" l="l" r="r" t="t"/>
                <a:pathLst>
                  <a:path extrusionOk="0" h="12377" w="12768">
                    <a:moveTo>
                      <a:pt x="6384" y="0"/>
                    </a:moveTo>
                    <a:lnTo>
                      <a:pt x="6049" y="10"/>
                    </a:lnTo>
                    <a:lnTo>
                      <a:pt x="5732" y="28"/>
                    </a:lnTo>
                    <a:lnTo>
                      <a:pt x="5406" y="75"/>
                    </a:lnTo>
                    <a:lnTo>
                      <a:pt x="5098" y="131"/>
                    </a:lnTo>
                    <a:lnTo>
                      <a:pt x="4791" y="196"/>
                    </a:lnTo>
                    <a:lnTo>
                      <a:pt x="4483" y="289"/>
                    </a:lnTo>
                    <a:lnTo>
                      <a:pt x="4185" y="382"/>
                    </a:lnTo>
                    <a:lnTo>
                      <a:pt x="3896" y="504"/>
                    </a:lnTo>
                    <a:lnTo>
                      <a:pt x="3616" y="625"/>
                    </a:lnTo>
                    <a:lnTo>
                      <a:pt x="3337" y="774"/>
                    </a:lnTo>
                    <a:lnTo>
                      <a:pt x="3076" y="923"/>
                    </a:lnTo>
                    <a:lnTo>
                      <a:pt x="2815" y="1091"/>
                    </a:lnTo>
                    <a:lnTo>
                      <a:pt x="2563" y="1268"/>
                    </a:lnTo>
                    <a:lnTo>
                      <a:pt x="2321" y="1454"/>
                    </a:lnTo>
                    <a:lnTo>
                      <a:pt x="2088" y="1659"/>
                    </a:lnTo>
                    <a:lnTo>
                      <a:pt x="1864" y="1864"/>
                    </a:lnTo>
                    <a:lnTo>
                      <a:pt x="1659" y="2088"/>
                    </a:lnTo>
                    <a:lnTo>
                      <a:pt x="1454" y="2321"/>
                    </a:lnTo>
                    <a:lnTo>
                      <a:pt x="1268" y="2563"/>
                    </a:lnTo>
                    <a:lnTo>
                      <a:pt x="1091" y="2815"/>
                    </a:lnTo>
                    <a:lnTo>
                      <a:pt x="923" y="3076"/>
                    </a:lnTo>
                    <a:lnTo>
                      <a:pt x="765" y="3337"/>
                    </a:lnTo>
                    <a:lnTo>
                      <a:pt x="625" y="3616"/>
                    </a:lnTo>
                    <a:lnTo>
                      <a:pt x="504" y="3896"/>
                    </a:lnTo>
                    <a:lnTo>
                      <a:pt x="383" y="4185"/>
                    </a:lnTo>
                    <a:lnTo>
                      <a:pt x="289" y="4483"/>
                    </a:lnTo>
                    <a:lnTo>
                      <a:pt x="196" y="4791"/>
                    </a:lnTo>
                    <a:lnTo>
                      <a:pt x="131" y="5098"/>
                    </a:lnTo>
                    <a:lnTo>
                      <a:pt x="75" y="5406"/>
                    </a:lnTo>
                    <a:lnTo>
                      <a:pt x="28" y="5732"/>
                    </a:lnTo>
                    <a:lnTo>
                      <a:pt x="10" y="6058"/>
                    </a:lnTo>
                    <a:lnTo>
                      <a:pt x="0" y="6384"/>
                    </a:lnTo>
                    <a:lnTo>
                      <a:pt x="0" y="11146"/>
                    </a:lnTo>
                    <a:lnTo>
                      <a:pt x="392" y="11295"/>
                    </a:lnTo>
                    <a:lnTo>
                      <a:pt x="802" y="11444"/>
                    </a:lnTo>
                    <a:lnTo>
                      <a:pt x="1231" y="11594"/>
                    </a:lnTo>
                    <a:lnTo>
                      <a:pt x="1678" y="11724"/>
                    </a:lnTo>
                    <a:lnTo>
                      <a:pt x="2144" y="11855"/>
                    </a:lnTo>
                    <a:lnTo>
                      <a:pt x="2629" y="11966"/>
                    </a:lnTo>
                    <a:lnTo>
                      <a:pt x="3141" y="12078"/>
                    </a:lnTo>
                    <a:lnTo>
                      <a:pt x="3663" y="12171"/>
                    </a:lnTo>
                    <a:lnTo>
                      <a:pt x="4036" y="12227"/>
                    </a:lnTo>
                    <a:lnTo>
                      <a:pt x="4399" y="12274"/>
                    </a:lnTo>
                    <a:lnTo>
                      <a:pt x="4763" y="12311"/>
                    </a:lnTo>
                    <a:lnTo>
                      <a:pt x="5126" y="12339"/>
                    </a:lnTo>
                    <a:lnTo>
                      <a:pt x="5480" y="12358"/>
                    </a:lnTo>
                    <a:lnTo>
                      <a:pt x="5825" y="12367"/>
                    </a:lnTo>
                    <a:lnTo>
                      <a:pt x="6170" y="12376"/>
                    </a:lnTo>
                    <a:lnTo>
                      <a:pt x="6505" y="12376"/>
                    </a:lnTo>
                    <a:lnTo>
                      <a:pt x="6841" y="12367"/>
                    </a:lnTo>
                    <a:lnTo>
                      <a:pt x="7176" y="12358"/>
                    </a:lnTo>
                    <a:lnTo>
                      <a:pt x="7493" y="12339"/>
                    </a:lnTo>
                    <a:lnTo>
                      <a:pt x="7810" y="12311"/>
                    </a:lnTo>
                    <a:lnTo>
                      <a:pt x="8127" y="12283"/>
                    </a:lnTo>
                    <a:lnTo>
                      <a:pt x="8434" y="12246"/>
                    </a:lnTo>
                    <a:lnTo>
                      <a:pt x="9031" y="12162"/>
                    </a:lnTo>
                    <a:lnTo>
                      <a:pt x="9599" y="12060"/>
                    </a:lnTo>
                    <a:lnTo>
                      <a:pt x="10140" y="11948"/>
                    </a:lnTo>
                    <a:lnTo>
                      <a:pt x="10652" y="11817"/>
                    </a:lnTo>
                    <a:lnTo>
                      <a:pt x="11137" y="11687"/>
                    </a:lnTo>
                    <a:lnTo>
                      <a:pt x="11594" y="11556"/>
                    </a:lnTo>
                    <a:lnTo>
                      <a:pt x="12013" y="11417"/>
                    </a:lnTo>
                    <a:lnTo>
                      <a:pt x="12405" y="11277"/>
                    </a:lnTo>
                    <a:lnTo>
                      <a:pt x="12768" y="11146"/>
                    </a:lnTo>
                    <a:lnTo>
                      <a:pt x="12768" y="6384"/>
                    </a:lnTo>
                    <a:lnTo>
                      <a:pt x="12759" y="6058"/>
                    </a:lnTo>
                    <a:lnTo>
                      <a:pt x="12731" y="5732"/>
                    </a:lnTo>
                    <a:lnTo>
                      <a:pt x="12693" y="5406"/>
                    </a:lnTo>
                    <a:lnTo>
                      <a:pt x="12637" y="5098"/>
                    </a:lnTo>
                    <a:lnTo>
                      <a:pt x="12563" y="4791"/>
                    </a:lnTo>
                    <a:lnTo>
                      <a:pt x="12479" y="4483"/>
                    </a:lnTo>
                    <a:lnTo>
                      <a:pt x="12377" y="4185"/>
                    </a:lnTo>
                    <a:lnTo>
                      <a:pt x="12265" y="3896"/>
                    </a:lnTo>
                    <a:lnTo>
                      <a:pt x="12134" y="3616"/>
                    </a:lnTo>
                    <a:lnTo>
                      <a:pt x="11994" y="3337"/>
                    </a:lnTo>
                    <a:lnTo>
                      <a:pt x="11836" y="3076"/>
                    </a:lnTo>
                    <a:lnTo>
                      <a:pt x="11678" y="2815"/>
                    </a:lnTo>
                    <a:lnTo>
                      <a:pt x="11491" y="2563"/>
                    </a:lnTo>
                    <a:lnTo>
                      <a:pt x="11305" y="2321"/>
                    </a:lnTo>
                    <a:lnTo>
                      <a:pt x="11109" y="2088"/>
                    </a:lnTo>
                    <a:lnTo>
                      <a:pt x="10895" y="1864"/>
                    </a:lnTo>
                    <a:lnTo>
                      <a:pt x="10671" y="1659"/>
                    </a:lnTo>
                    <a:lnTo>
                      <a:pt x="10438" y="1454"/>
                    </a:lnTo>
                    <a:lnTo>
                      <a:pt x="10196" y="1268"/>
                    </a:lnTo>
                    <a:lnTo>
                      <a:pt x="9954" y="1091"/>
                    </a:lnTo>
                    <a:lnTo>
                      <a:pt x="9693" y="923"/>
                    </a:lnTo>
                    <a:lnTo>
                      <a:pt x="9422" y="774"/>
                    </a:lnTo>
                    <a:lnTo>
                      <a:pt x="9152" y="625"/>
                    </a:lnTo>
                    <a:lnTo>
                      <a:pt x="8863" y="504"/>
                    </a:lnTo>
                    <a:lnTo>
                      <a:pt x="8574" y="382"/>
                    </a:lnTo>
                    <a:lnTo>
                      <a:pt x="8276" y="289"/>
                    </a:lnTo>
                    <a:lnTo>
                      <a:pt x="7978" y="196"/>
                    </a:lnTo>
                    <a:lnTo>
                      <a:pt x="7670" y="131"/>
                    </a:lnTo>
                    <a:lnTo>
                      <a:pt x="7353" y="75"/>
                    </a:lnTo>
                    <a:lnTo>
                      <a:pt x="7037" y="28"/>
                    </a:lnTo>
                    <a:lnTo>
                      <a:pt x="6710" y="10"/>
                    </a:lnTo>
                    <a:lnTo>
                      <a:pt x="638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7"/>
              <p:cNvSpPr/>
              <p:nvPr/>
            </p:nvSpPr>
            <p:spPr>
              <a:xfrm>
                <a:off x="1025293" y="5004812"/>
                <a:ext cx="101455" cy="131132"/>
              </a:xfrm>
              <a:custGeom>
                <a:rect b="b" l="l" r="r" t="t"/>
                <a:pathLst>
                  <a:path extrusionOk="0" h="6217" w="4810">
                    <a:moveTo>
                      <a:pt x="4101" y="0"/>
                    </a:moveTo>
                    <a:lnTo>
                      <a:pt x="4017" y="10"/>
                    </a:lnTo>
                    <a:lnTo>
                      <a:pt x="3933" y="47"/>
                    </a:lnTo>
                    <a:lnTo>
                      <a:pt x="3840" y="93"/>
                    </a:lnTo>
                    <a:lnTo>
                      <a:pt x="3747" y="149"/>
                    </a:lnTo>
                    <a:lnTo>
                      <a:pt x="3551" y="298"/>
                    </a:lnTo>
                    <a:lnTo>
                      <a:pt x="3337" y="457"/>
                    </a:lnTo>
                    <a:lnTo>
                      <a:pt x="3122" y="615"/>
                    </a:lnTo>
                    <a:lnTo>
                      <a:pt x="3011" y="690"/>
                    </a:lnTo>
                    <a:lnTo>
                      <a:pt x="2889" y="755"/>
                    </a:lnTo>
                    <a:lnTo>
                      <a:pt x="2768" y="811"/>
                    </a:lnTo>
                    <a:lnTo>
                      <a:pt x="2647" y="858"/>
                    </a:lnTo>
                    <a:lnTo>
                      <a:pt x="2526" y="886"/>
                    </a:lnTo>
                    <a:lnTo>
                      <a:pt x="2405" y="895"/>
                    </a:lnTo>
                    <a:lnTo>
                      <a:pt x="2284" y="886"/>
                    </a:lnTo>
                    <a:lnTo>
                      <a:pt x="2162" y="858"/>
                    </a:lnTo>
                    <a:lnTo>
                      <a:pt x="2041" y="820"/>
                    </a:lnTo>
                    <a:lnTo>
                      <a:pt x="1920" y="774"/>
                    </a:lnTo>
                    <a:lnTo>
                      <a:pt x="1808" y="718"/>
                    </a:lnTo>
                    <a:lnTo>
                      <a:pt x="1687" y="653"/>
                    </a:lnTo>
                    <a:lnTo>
                      <a:pt x="1473" y="522"/>
                    </a:lnTo>
                    <a:lnTo>
                      <a:pt x="1258" y="382"/>
                    </a:lnTo>
                    <a:lnTo>
                      <a:pt x="1063" y="261"/>
                    </a:lnTo>
                    <a:lnTo>
                      <a:pt x="970" y="215"/>
                    </a:lnTo>
                    <a:lnTo>
                      <a:pt x="876" y="187"/>
                    </a:lnTo>
                    <a:lnTo>
                      <a:pt x="793" y="168"/>
                    </a:lnTo>
                    <a:lnTo>
                      <a:pt x="709" y="159"/>
                    </a:lnTo>
                    <a:lnTo>
                      <a:pt x="625" y="168"/>
                    </a:lnTo>
                    <a:lnTo>
                      <a:pt x="550" y="205"/>
                    </a:lnTo>
                    <a:lnTo>
                      <a:pt x="485" y="261"/>
                    </a:lnTo>
                    <a:lnTo>
                      <a:pt x="410" y="345"/>
                    </a:lnTo>
                    <a:lnTo>
                      <a:pt x="355" y="457"/>
                    </a:lnTo>
                    <a:lnTo>
                      <a:pt x="289" y="587"/>
                    </a:lnTo>
                    <a:lnTo>
                      <a:pt x="243" y="764"/>
                    </a:lnTo>
                    <a:lnTo>
                      <a:pt x="196" y="960"/>
                    </a:lnTo>
                    <a:lnTo>
                      <a:pt x="149" y="1202"/>
                    </a:lnTo>
                    <a:lnTo>
                      <a:pt x="112" y="1482"/>
                    </a:lnTo>
                    <a:lnTo>
                      <a:pt x="75" y="1799"/>
                    </a:lnTo>
                    <a:lnTo>
                      <a:pt x="56" y="2162"/>
                    </a:lnTo>
                    <a:lnTo>
                      <a:pt x="28" y="2572"/>
                    </a:lnTo>
                    <a:lnTo>
                      <a:pt x="19" y="3029"/>
                    </a:lnTo>
                    <a:lnTo>
                      <a:pt x="10" y="3532"/>
                    </a:lnTo>
                    <a:lnTo>
                      <a:pt x="0" y="4082"/>
                    </a:lnTo>
                    <a:lnTo>
                      <a:pt x="10" y="4296"/>
                    </a:lnTo>
                    <a:lnTo>
                      <a:pt x="19" y="4492"/>
                    </a:lnTo>
                    <a:lnTo>
                      <a:pt x="28" y="4678"/>
                    </a:lnTo>
                    <a:lnTo>
                      <a:pt x="56" y="4846"/>
                    </a:lnTo>
                    <a:lnTo>
                      <a:pt x="75" y="5005"/>
                    </a:lnTo>
                    <a:lnTo>
                      <a:pt x="112" y="5144"/>
                    </a:lnTo>
                    <a:lnTo>
                      <a:pt x="149" y="5284"/>
                    </a:lnTo>
                    <a:lnTo>
                      <a:pt x="196" y="5405"/>
                    </a:lnTo>
                    <a:lnTo>
                      <a:pt x="243" y="5508"/>
                    </a:lnTo>
                    <a:lnTo>
                      <a:pt x="289" y="5610"/>
                    </a:lnTo>
                    <a:lnTo>
                      <a:pt x="355" y="5704"/>
                    </a:lnTo>
                    <a:lnTo>
                      <a:pt x="410" y="5787"/>
                    </a:lnTo>
                    <a:lnTo>
                      <a:pt x="485" y="5853"/>
                    </a:lnTo>
                    <a:lnTo>
                      <a:pt x="550" y="5918"/>
                    </a:lnTo>
                    <a:lnTo>
                      <a:pt x="625" y="5974"/>
                    </a:lnTo>
                    <a:lnTo>
                      <a:pt x="709" y="6020"/>
                    </a:lnTo>
                    <a:lnTo>
                      <a:pt x="793" y="6067"/>
                    </a:lnTo>
                    <a:lnTo>
                      <a:pt x="876" y="6104"/>
                    </a:lnTo>
                    <a:lnTo>
                      <a:pt x="970" y="6132"/>
                    </a:lnTo>
                    <a:lnTo>
                      <a:pt x="1063" y="6151"/>
                    </a:lnTo>
                    <a:lnTo>
                      <a:pt x="1258" y="6188"/>
                    </a:lnTo>
                    <a:lnTo>
                      <a:pt x="1473" y="6207"/>
                    </a:lnTo>
                    <a:lnTo>
                      <a:pt x="1687" y="6216"/>
                    </a:lnTo>
                    <a:lnTo>
                      <a:pt x="3122" y="6216"/>
                    </a:lnTo>
                    <a:lnTo>
                      <a:pt x="3337" y="6207"/>
                    </a:lnTo>
                    <a:lnTo>
                      <a:pt x="3551" y="6188"/>
                    </a:lnTo>
                    <a:lnTo>
                      <a:pt x="3747" y="6151"/>
                    </a:lnTo>
                    <a:lnTo>
                      <a:pt x="3840" y="6132"/>
                    </a:lnTo>
                    <a:lnTo>
                      <a:pt x="3933" y="6104"/>
                    </a:lnTo>
                    <a:lnTo>
                      <a:pt x="4017" y="6067"/>
                    </a:lnTo>
                    <a:lnTo>
                      <a:pt x="4101" y="6020"/>
                    </a:lnTo>
                    <a:lnTo>
                      <a:pt x="4185" y="5974"/>
                    </a:lnTo>
                    <a:lnTo>
                      <a:pt x="4259" y="5918"/>
                    </a:lnTo>
                    <a:lnTo>
                      <a:pt x="4334" y="5853"/>
                    </a:lnTo>
                    <a:lnTo>
                      <a:pt x="4399" y="5787"/>
                    </a:lnTo>
                    <a:lnTo>
                      <a:pt x="4464" y="5704"/>
                    </a:lnTo>
                    <a:lnTo>
                      <a:pt x="4520" y="5610"/>
                    </a:lnTo>
                    <a:lnTo>
                      <a:pt x="4567" y="5508"/>
                    </a:lnTo>
                    <a:lnTo>
                      <a:pt x="4623" y="5405"/>
                    </a:lnTo>
                    <a:lnTo>
                      <a:pt x="4660" y="5284"/>
                    </a:lnTo>
                    <a:lnTo>
                      <a:pt x="4697" y="5144"/>
                    </a:lnTo>
                    <a:lnTo>
                      <a:pt x="4735" y="5005"/>
                    </a:lnTo>
                    <a:lnTo>
                      <a:pt x="4763" y="4846"/>
                    </a:lnTo>
                    <a:lnTo>
                      <a:pt x="4781" y="4678"/>
                    </a:lnTo>
                    <a:lnTo>
                      <a:pt x="4800" y="4492"/>
                    </a:lnTo>
                    <a:lnTo>
                      <a:pt x="4809" y="4296"/>
                    </a:lnTo>
                    <a:lnTo>
                      <a:pt x="4809" y="4082"/>
                    </a:lnTo>
                    <a:lnTo>
                      <a:pt x="4809" y="3495"/>
                    </a:lnTo>
                    <a:lnTo>
                      <a:pt x="4800" y="2954"/>
                    </a:lnTo>
                    <a:lnTo>
                      <a:pt x="4781" y="2470"/>
                    </a:lnTo>
                    <a:lnTo>
                      <a:pt x="4763" y="2041"/>
                    </a:lnTo>
                    <a:lnTo>
                      <a:pt x="4735" y="1659"/>
                    </a:lnTo>
                    <a:lnTo>
                      <a:pt x="4697" y="1324"/>
                    </a:lnTo>
                    <a:lnTo>
                      <a:pt x="4660" y="1035"/>
                    </a:lnTo>
                    <a:lnTo>
                      <a:pt x="4623" y="783"/>
                    </a:lnTo>
                    <a:lnTo>
                      <a:pt x="4567" y="578"/>
                    </a:lnTo>
                    <a:lnTo>
                      <a:pt x="4520" y="401"/>
                    </a:lnTo>
                    <a:lnTo>
                      <a:pt x="4464" y="261"/>
                    </a:lnTo>
                    <a:lnTo>
                      <a:pt x="4399" y="159"/>
                    </a:lnTo>
                    <a:lnTo>
                      <a:pt x="4334" y="75"/>
                    </a:lnTo>
                    <a:lnTo>
                      <a:pt x="4297" y="47"/>
                    </a:lnTo>
                    <a:lnTo>
                      <a:pt x="4259" y="28"/>
                    </a:lnTo>
                    <a:lnTo>
                      <a:pt x="4222" y="10"/>
                    </a:lnTo>
                    <a:lnTo>
                      <a:pt x="4185" y="0"/>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7"/>
              <p:cNvSpPr/>
              <p:nvPr/>
            </p:nvSpPr>
            <p:spPr>
              <a:xfrm>
                <a:off x="1025482" y="5016413"/>
                <a:ext cx="101265" cy="90044"/>
              </a:xfrm>
              <a:custGeom>
                <a:rect b="b" l="l" r="r" t="t"/>
                <a:pathLst>
                  <a:path extrusionOk="0" h="4269" w="4801">
                    <a:moveTo>
                      <a:pt x="4558" y="0"/>
                    </a:moveTo>
                    <a:lnTo>
                      <a:pt x="4437" y="56"/>
                    </a:lnTo>
                    <a:lnTo>
                      <a:pt x="4325" y="121"/>
                    </a:lnTo>
                    <a:lnTo>
                      <a:pt x="4073" y="261"/>
                    </a:lnTo>
                    <a:lnTo>
                      <a:pt x="3812" y="410"/>
                    </a:lnTo>
                    <a:lnTo>
                      <a:pt x="3551" y="569"/>
                    </a:lnTo>
                    <a:lnTo>
                      <a:pt x="3412" y="634"/>
                    </a:lnTo>
                    <a:lnTo>
                      <a:pt x="3272" y="708"/>
                    </a:lnTo>
                    <a:lnTo>
                      <a:pt x="3123" y="764"/>
                    </a:lnTo>
                    <a:lnTo>
                      <a:pt x="2983" y="820"/>
                    </a:lnTo>
                    <a:lnTo>
                      <a:pt x="2834" y="867"/>
                    </a:lnTo>
                    <a:lnTo>
                      <a:pt x="2685" y="895"/>
                    </a:lnTo>
                    <a:lnTo>
                      <a:pt x="2536" y="923"/>
                    </a:lnTo>
                    <a:lnTo>
                      <a:pt x="2237" y="923"/>
                    </a:lnTo>
                    <a:lnTo>
                      <a:pt x="2088" y="904"/>
                    </a:lnTo>
                    <a:lnTo>
                      <a:pt x="1939" y="876"/>
                    </a:lnTo>
                    <a:lnTo>
                      <a:pt x="1799" y="839"/>
                    </a:lnTo>
                    <a:lnTo>
                      <a:pt x="1660" y="792"/>
                    </a:lnTo>
                    <a:lnTo>
                      <a:pt x="1520" y="736"/>
                    </a:lnTo>
                    <a:lnTo>
                      <a:pt x="1240" y="624"/>
                    </a:lnTo>
                    <a:lnTo>
                      <a:pt x="979" y="494"/>
                    </a:lnTo>
                    <a:lnTo>
                      <a:pt x="718" y="373"/>
                    </a:lnTo>
                    <a:lnTo>
                      <a:pt x="476" y="252"/>
                    </a:lnTo>
                    <a:lnTo>
                      <a:pt x="243" y="158"/>
                    </a:lnTo>
                    <a:lnTo>
                      <a:pt x="196" y="373"/>
                    </a:lnTo>
                    <a:lnTo>
                      <a:pt x="150" y="624"/>
                    </a:lnTo>
                    <a:lnTo>
                      <a:pt x="103" y="932"/>
                    </a:lnTo>
                    <a:lnTo>
                      <a:pt x="66" y="1277"/>
                    </a:lnTo>
                    <a:lnTo>
                      <a:pt x="38" y="1678"/>
                    </a:lnTo>
                    <a:lnTo>
                      <a:pt x="19" y="2134"/>
                    </a:lnTo>
                    <a:lnTo>
                      <a:pt x="1" y="2637"/>
                    </a:lnTo>
                    <a:lnTo>
                      <a:pt x="1" y="3215"/>
                    </a:lnTo>
                    <a:lnTo>
                      <a:pt x="243" y="3355"/>
                    </a:lnTo>
                    <a:lnTo>
                      <a:pt x="495" y="3485"/>
                    </a:lnTo>
                    <a:lnTo>
                      <a:pt x="756" y="3607"/>
                    </a:lnTo>
                    <a:lnTo>
                      <a:pt x="1017" y="3728"/>
                    </a:lnTo>
                    <a:lnTo>
                      <a:pt x="1296" y="3830"/>
                    </a:lnTo>
                    <a:lnTo>
                      <a:pt x="1576" y="3933"/>
                    </a:lnTo>
                    <a:lnTo>
                      <a:pt x="1855" y="4017"/>
                    </a:lnTo>
                    <a:lnTo>
                      <a:pt x="2153" y="4091"/>
                    </a:lnTo>
                    <a:lnTo>
                      <a:pt x="2452" y="4156"/>
                    </a:lnTo>
                    <a:lnTo>
                      <a:pt x="2759" y="4203"/>
                    </a:lnTo>
                    <a:lnTo>
                      <a:pt x="3076" y="4240"/>
                    </a:lnTo>
                    <a:lnTo>
                      <a:pt x="3402" y="4268"/>
                    </a:lnTo>
                    <a:lnTo>
                      <a:pt x="4064" y="4268"/>
                    </a:lnTo>
                    <a:lnTo>
                      <a:pt x="4409" y="4240"/>
                    </a:lnTo>
                    <a:lnTo>
                      <a:pt x="4763" y="4203"/>
                    </a:lnTo>
                    <a:lnTo>
                      <a:pt x="4791" y="3886"/>
                    </a:lnTo>
                    <a:lnTo>
                      <a:pt x="4800" y="3532"/>
                    </a:lnTo>
                    <a:lnTo>
                      <a:pt x="4791" y="2861"/>
                    </a:lnTo>
                    <a:lnTo>
                      <a:pt x="4782" y="2265"/>
                    </a:lnTo>
                    <a:lnTo>
                      <a:pt x="4763" y="1733"/>
                    </a:lnTo>
                    <a:lnTo>
                      <a:pt x="4735" y="1267"/>
                    </a:lnTo>
                    <a:lnTo>
                      <a:pt x="4698" y="867"/>
                    </a:lnTo>
                    <a:lnTo>
                      <a:pt x="4660" y="531"/>
                    </a:lnTo>
                    <a:lnTo>
                      <a:pt x="4614" y="242"/>
                    </a:lnTo>
                    <a:lnTo>
                      <a:pt x="455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7"/>
              <p:cNvSpPr/>
              <p:nvPr/>
            </p:nvSpPr>
            <p:spPr>
              <a:xfrm>
                <a:off x="974375" y="4833984"/>
                <a:ext cx="200927" cy="258510"/>
              </a:xfrm>
              <a:custGeom>
                <a:rect b="b" l="l" r="r" t="t"/>
                <a:pathLst>
                  <a:path extrusionOk="0" h="12256" w="9526">
                    <a:moveTo>
                      <a:pt x="4297" y="1"/>
                    </a:moveTo>
                    <a:lnTo>
                      <a:pt x="4073" y="10"/>
                    </a:lnTo>
                    <a:lnTo>
                      <a:pt x="3859" y="29"/>
                    </a:lnTo>
                    <a:lnTo>
                      <a:pt x="3645" y="57"/>
                    </a:lnTo>
                    <a:lnTo>
                      <a:pt x="3430" y="94"/>
                    </a:lnTo>
                    <a:lnTo>
                      <a:pt x="3225" y="141"/>
                    </a:lnTo>
                    <a:lnTo>
                      <a:pt x="3020" y="196"/>
                    </a:lnTo>
                    <a:lnTo>
                      <a:pt x="2824" y="262"/>
                    </a:lnTo>
                    <a:lnTo>
                      <a:pt x="2629" y="346"/>
                    </a:lnTo>
                    <a:lnTo>
                      <a:pt x="2442" y="429"/>
                    </a:lnTo>
                    <a:lnTo>
                      <a:pt x="2256" y="523"/>
                    </a:lnTo>
                    <a:lnTo>
                      <a:pt x="2070" y="625"/>
                    </a:lnTo>
                    <a:lnTo>
                      <a:pt x="1902" y="737"/>
                    </a:lnTo>
                    <a:lnTo>
                      <a:pt x="1734" y="858"/>
                    </a:lnTo>
                    <a:lnTo>
                      <a:pt x="1566" y="989"/>
                    </a:lnTo>
                    <a:lnTo>
                      <a:pt x="1417" y="1119"/>
                    </a:lnTo>
                    <a:lnTo>
                      <a:pt x="1268" y="1268"/>
                    </a:lnTo>
                    <a:lnTo>
                      <a:pt x="1119" y="1417"/>
                    </a:lnTo>
                    <a:lnTo>
                      <a:pt x="989" y="1566"/>
                    </a:lnTo>
                    <a:lnTo>
                      <a:pt x="858" y="1734"/>
                    </a:lnTo>
                    <a:lnTo>
                      <a:pt x="737" y="1902"/>
                    </a:lnTo>
                    <a:lnTo>
                      <a:pt x="625" y="2070"/>
                    </a:lnTo>
                    <a:lnTo>
                      <a:pt x="523" y="2256"/>
                    </a:lnTo>
                    <a:lnTo>
                      <a:pt x="429" y="2433"/>
                    </a:lnTo>
                    <a:lnTo>
                      <a:pt x="345" y="2629"/>
                    </a:lnTo>
                    <a:lnTo>
                      <a:pt x="262" y="2824"/>
                    </a:lnTo>
                    <a:lnTo>
                      <a:pt x="196" y="3020"/>
                    </a:lnTo>
                    <a:lnTo>
                      <a:pt x="140" y="3225"/>
                    </a:lnTo>
                    <a:lnTo>
                      <a:pt x="94" y="3430"/>
                    </a:lnTo>
                    <a:lnTo>
                      <a:pt x="57" y="3645"/>
                    </a:lnTo>
                    <a:lnTo>
                      <a:pt x="29" y="3859"/>
                    </a:lnTo>
                    <a:lnTo>
                      <a:pt x="10" y="4073"/>
                    </a:lnTo>
                    <a:lnTo>
                      <a:pt x="1" y="4297"/>
                    </a:lnTo>
                    <a:lnTo>
                      <a:pt x="1" y="7493"/>
                    </a:lnTo>
                    <a:lnTo>
                      <a:pt x="10" y="7745"/>
                    </a:lnTo>
                    <a:lnTo>
                      <a:pt x="29" y="7978"/>
                    </a:lnTo>
                    <a:lnTo>
                      <a:pt x="57" y="8220"/>
                    </a:lnTo>
                    <a:lnTo>
                      <a:pt x="103" y="8453"/>
                    </a:lnTo>
                    <a:lnTo>
                      <a:pt x="150" y="8686"/>
                    </a:lnTo>
                    <a:lnTo>
                      <a:pt x="215" y="8910"/>
                    </a:lnTo>
                    <a:lnTo>
                      <a:pt x="290" y="9124"/>
                    </a:lnTo>
                    <a:lnTo>
                      <a:pt x="383" y="9348"/>
                    </a:lnTo>
                    <a:lnTo>
                      <a:pt x="476" y="9553"/>
                    </a:lnTo>
                    <a:lnTo>
                      <a:pt x="578" y="9758"/>
                    </a:lnTo>
                    <a:lnTo>
                      <a:pt x="700" y="9963"/>
                    </a:lnTo>
                    <a:lnTo>
                      <a:pt x="821" y="10149"/>
                    </a:lnTo>
                    <a:lnTo>
                      <a:pt x="951" y="10336"/>
                    </a:lnTo>
                    <a:lnTo>
                      <a:pt x="1091" y="10522"/>
                    </a:lnTo>
                    <a:lnTo>
                      <a:pt x="1240" y="10690"/>
                    </a:lnTo>
                    <a:lnTo>
                      <a:pt x="1399" y="10858"/>
                    </a:lnTo>
                    <a:lnTo>
                      <a:pt x="1566" y="11016"/>
                    </a:lnTo>
                    <a:lnTo>
                      <a:pt x="1743" y="11165"/>
                    </a:lnTo>
                    <a:lnTo>
                      <a:pt x="1920" y="11305"/>
                    </a:lnTo>
                    <a:lnTo>
                      <a:pt x="2107" y="11445"/>
                    </a:lnTo>
                    <a:lnTo>
                      <a:pt x="2303" y="11566"/>
                    </a:lnTo>
                    <a:lnTo>
                      <a:pt x="2498" y="11678"/>
                    </a:lnTo>
                    <a:lnTo>
                      <a:pt x="2703" y="11790"/>
                    </a:lnTo>
                    <a:lnTo>
                      <a:pt x="2918" y="11883"/>
                    </a:lnTo>
                    <a:lnTo>
                      <a:pt x="3132" y="11967"/>
                    </a:lnTo>
                    <a:lnTo>
                      <a:pt x="3356" y="12041"/>
                    </a:lnTo>
                    <a:lnTo>
                      <a:pt x="3579" y="12106"/>
                    </a:lnTo>
                    <a:lnTo>
                      <a:pt x="3803" y="12162"/>
                    </a:lnTo>
                    <a:lnTo>
                      <a:pt x="4045" y="12200"/>
                    </a:lnTo>
                    <a:lnTo>
                      <a:pt x="4278" y="12228"/>
                    </a:lnTo>
                    <a:lnTo>
                      <a:pt x="4521" y="12246"/>
                    </a:lnTo>
                    <a:lnTo>
                      <a:pt x="4763" y="12256"/>
                    </a:lnTo>
                    <a:lnTo>
                      <a:pt x="5005" y="12246"/>
                    </a:lnTo>
                    <a:lnTo>
                      <a:pt x="5247" y="12228"/>
                    </a:lnTo>
                    <a:lnTo>
                      <a:pt x="5490" y="12200"/>
                    </a:lnTo>
                    <a:lnTo>
                      <a:pt x="5723" y="12162"/>
                    </a:lnTo>
                    <a:lnTo>
                      <a:pt x="5946" y="12106"/>
                    </a:lnTo>
                    <a:lnTo>
                      <a:pt x="6170" y="12041"/>
                    </a:lnTo>
                    <a:lnTo>
                      <a:pt x="6394" y="11967"/>
                    </a:lnTo>
                    <a:lnTo>
                      <a:pt x="6608" y="11883"/>
                    </a:lnTo>
                    <a:lnTo>
                      <a:pt x="6822" y="11790"/>
                    </a:lnTo>
                    <a:lnTo>
                      <a:pt x="7027" y="11678"/>
                    </a:lnTo>
                    <a:lnTo>
                      <a:pt x="7223" y="11566"/>
                    </a:lnTo>
                    <a:lnTo>
                      <a:pt x="7419" y="11445"/>
                    </a:lnTo>
                    <a:lnTo>
                      <a:pt x="7605" y="11305"/>
                    </a:lnTo>
                    <a:lnTo>
                      <a:pt x="7782" y="11165"/>
                    </a:lnTo>
                    <a:lnTo>
                      <a:pt x="7959" y="11016"/>
                    </a:lnTo>
                    <a:lnTo>
                      <a:pt x="8127" y="10858"/>
                    </a:lnTo>
                    <a:lnTo>
                      <a:pt x="8286" y="10690"/>
                    </a:lnTo>
                    <a:lnTo>
                      <a:pt x="8435" y="10522"/>
                    </a:lnTo>
                    <a:lnTo>
                      <a:pt x="8574" y="10336"/>
                    </a:lnTo>
                    <a:lnTo>
                      <a:pt x="8705" y="10149"/>
                    </a:lnTo>
                    <a:lnTo>
                      <a:pt x="8835" y="9963"/>
                    </a:lnTo>
                    <a:lnTo>
                      <a:pt x="8947" y="9758"/>
                    </a:lnTo>
                    <a:lnTo>
                      <a:pt x="9050" y="9553"/>
                    </a:lnTo>
                    <a:lnTo>
                      <a:pt x="9143" y="9348"/>
                    </a:lnTo>
                    <a:lnTo>
                      <a:pt x="9236" y="9124"/>
                    </a:lnTo>
                    <a:lnTo>
                      <a:pt x="9311" y="8910"/>
                    </a:lnTo>
                    <a:lnTo>
                      <a:pt x="9376" y="8686"/>
                    </a:lnTo>
                    <a:lnTo>
                      <a:pt x="9423" y="8453"/>
                    </a:lnTo>
                    <a:lnTo>
                      <a:pt x="9469" y="8220"/>
                    </a:lnTo>
                    <a:lnTo>
                      <a:pt x="9497" y="7978"/>
                    </a:lnTo>
                    <a:lnTo>
                      <a:pt x="9516" y="7745"/>
                    </a:lnTo>
                    <a:lnTo>
                      <a:pt x="9525" y="7493"/>
                    </a:lnTo>
                    <a:lnTo>
                      <a:pt x="9525" y="4595"/>
                    </a:lnTo>
                    <a:lnTo>
                      <a:pt x="9516" y="4362"/>
                    </a:lnTo>
                    <a:lnTo>
                      <a:pt x="9497" y="4129"/>
                    </a:lnTo>
                    <a:lnTo>
                      <a:pt x="9469" y="3896"/>
                    </a:lnTo>
                    <a:lnTo>
                      <a:pt x="9432" y="3673"/>
                    </a:lnTo>
                    <a:lnTo>
                      <a:pt x="9376" y="3449"/>
                    </a:lnTo>
                    <a:lnTo>
                      <a:pt x="9320" y="3235"/>
                    </a:lnTo>
                    <a:lnTo>
                      <a:pt x="9245" y="3020"/>
                    </a:lnTo>
                    <a:lnTo>
                      <a:pt x="9162" y="2815"/>
                    </a:lnTo>
                    <a:lnTo>
                      <a:pt x="9068" y="2610"/>
                    </a:lnTo>
                    <a:lnTo>
                      <a:pt x="8966" y="2414"/>
                    </a:lnTo>
                    <a:lnTo>
                      <a:pt x="8854" y="2219"/>
                    </a:lnTo>
                    <a:lnTo>
                      <a:pt x="8733" y="2032"/>
                    </a:lnTo>
                    <a:lnTo>
                      <a:pt x="8612" y="1855"/>
                    </a:lnTo>
                    <a:lnTo>
                      <a:pt x="8472" y="1678"/>
                    </a:lnTo>
                    <a:lnTo>
                      <a:pt x="8323" y="1510"/>
                    </a:lnTo>
                    <a:lnTo>
                      <a:pt x="8174" y="1352"/>
                    </a:lnTo>
                    <a:lnTo>
                      <a:pt x="8015" y="1203"/>
                    </a:lnTo>
                    <a:lnTo>
                      <a:pt x="7848" y="1054"/>
                    </a:lnTo>
                    <a:lnTo>
                      <a:pt x="7670" y="914"/>
                    </a:lnTo>
                    <a:lnTo>
                      <a:pt x="7493" y="793"/>
                    </a:lnTo>
                    <a:lnTo>
                      <a:pt x="7307" y="672"/>
                    </a:lnTo>
                    <a:lnTo>
                      <a:pt x="7121" y="560"/>
                    </a:lnTo>
                    <a:lnTo>
                      <a:pt x="6916" y="457"/>
                    </a:lnTo>
                    <a:lnTo>
                      <a:pt x="6720" y="364"/>
                    </a:lnTo>
                    <a:lnTo>
                      <a:pt x="6506" y="280"/>
                    </a:lnTo>
                    <a:lnTo>
                      <a:pt x="6291" y="215"/>
                    </a:lnTo>
                    <a:lnTo>
                      <a:pt x="6077" y="150"/>
                    </a:lnTo>
                    <a:lnTo>
                      <a:pt x="5853" y="94"/>
                    </a:lnTo>
                    <a:lnTo>
                      <a:pt x="5630" y="57"/>
                    </a:lnTo>
                    <a:lnTo>
                      <a:pt x="5397" y="29"/>
                    </a:lnTo>
                    <a:lnTo>
                      <a:pt x="5173" y="10"/>
                    </a:lnTo>
                    <a:lnTo>
                      <a:pt x="4931"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7"/>
              <p:cNvSpPr/>
              <p:nvPr/>
            </p:nvSpPr>
            <p:spPr>
              <a:xfrm>
                <a:off x="1013692" y="4918122"/>
                <a:ext cx="17718" cy="13584"/>
              </a:xfrm>
              <a:custGeom>
                <a:rect b="b" l="l" r="r" t="t"/>
                <a:pathLst>
                  <a:path extrusionOk="0" h="644" w="840">
                    <a:moveTo>
                      <a:pt x="550" y="0"/>
                    </a:moveTo>
                    <a:lnTo>
                      <a:pt x="504" y="19"/>
                    </a:lnTo>
                    <a:lnTo>
                      <a:pt x="131" y="205"/>
                    </a:lnTo>
                    <a:lnTo>
                      <a:pt x="94" y="224"/>
                    </a:lnTo>
                    <a:lnTo>
                      <a:pt x="56" y="261"/>
                    </a:lnTo>
                    <a:lnTo>
                      <a:pt x="28" y="289"/>
                    </a:lnTo>
                    <a:lnTo>
                      <a:pt x="10" y="336"/>
                    </a:lnTo>
                    <a:lnTo>
                      <a:pt x="1" y="373"/>
                    </a:lnTo>
                    <a:lnTo>
                      <a:pt x="1" y="420"/>
                    </a:lnTo>
                    <a:lnTo>
                      <a:pt x="10" y="466"/>
                    </a:lnTo>
                    <a:lnTo>
                      <a:pt x="19" y="513"/>
                    </a:lnTo>
                    <a:lnTo>
                      <a:pt x="47" y="550"/>
                    </a:lnTo>
                    <a:lnTo>
                      <a:pt x="75" y="588"/>
                    </a:lnTo>
                    <a:lnTo>
                      <a:pt x="112" y="615"/>
                    </a:lnTo>
                    <a:lnTo>
                      <a:pt x="159" y="634"/>
                    </a:lnTo>
                    <a:lnTo>
                      <a:pt x="196" y="643"/>
                    </a:lnTo>
                    <a:lnTo>
                      <a:pt x="243" y="643"/>
                    </a:lnTo>
                    <a:lnTo>
                      <a:pt x="289" y="634"/>
                    </a:lnTo>
                    <a:lnTo>
                      <a:pt x="336" y="625"/>
                    </a:lnTo>
                    <a:lnTo>
                      <a:pt x="709" y="438"/>
                    </a:lnTo>
                    <a:lnTo>
                      <a:pt x="746" y="420"/>
                    </a:lnTo>
                    <a:lnTo>
                      <a:pt x="783" y="382"/>
                    </a:lnTo>
                    <a:lnTo>
                      <a:pt x="811" y="345"/>
                    </a:lnTo>
                    <a:lnTo>
                      <a:pt x="830" y="308"/>
                    </a:lnTo>
                    <a:lnTo>
                      <a:pt x="839" y="261"/>
                    </a:lnTo>
                    <a:lnTo>
                      <a:pt x="839" y="215"/>
                    </a:lnTo>
                    <a:lnTo>
                      <a:pt x="830" y="177"/>
                    </a:lnTo>
                    <a:lnTo>
                      <a:pt x="811" y="131"/>
                    </a:lnTo>
                    <a:lnTo>
                      <a:pt x="793" y="84"/>
                    </a:lnTo>
                    <a:lnTo>
                      <a:pt x="755" y="56"/>
                    </a:lnTo>
                    <a:lnTo>
                      <a:pt x="727" y="28"/>
                    </a:lnTo>
                    <a:lnTo>
                      <a:pt x="681" y="10"/>
                    </a:lnTo>
                    <a:lnTo>
                      <a:pt x="63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7"/>
              <p:cNvSpPr/>
              <p:nvPr/>
            </p:nvSpPr>
            <p:spPr>
              <a:xfrm>
                <a:off x="1118268" y="4918122"/>
                <a:ext cx="17718" cy="13584"/>
              </a:xfrm>
              <a:custGeom>
                <a:rect b="b" l="l" r="r" t="t"/>
                <a:pathLst>
                  <a:path extrusionOk="0" h="644" w="840">
                    <a:moveTo>
                      <a:pt x="205" y="0"/>
                    </a:moveTo>
                    <a:lnTo>
                      <a:pt x="159" y="10"/>
                    </a:lnTo>
                    <a:lnTo>
                      <a:pt x="122" y="28"/>
                    </a:lnTo>
                    <a:lnTo>
                      <a:pt x="84" y="56"/>
                    </a:lnTo>
                    <a:lnTo>
                      <a:pt x="47" y="84"/>
                    </a:lnTo>
                    <a:lnTo>
                      <a:pt x="28" y="131"/>
                    </a:lnTo>
                    <a:lnTo>
                      <a:pt x="10" y="177"/>
                    </a:lnTo>
                    <a:lnTo>
                      <a:pt x="0" y="215"/>
                    </a:lnTo>
                    <a:lnTo>
                      <a:pt x="0" y="261"/>
                    </a:lnTo>
                    <a:lnTo>
                      <a:pt x="19" y="308"/>
                    </a:lnTo>
                    <a:lnTo>
                      <a:pt x="38" y="345"/>
                    </a:lnTo>
                    <a:lnTo>
                      <a:pt x="56" y="382"/>
                    </a:lnTo>
                    <a:lnTo>
                      <a:pt x="94" y="420"/>
                    </a:lnTo>
                    <a:lnTo>
                      <a:pt x="131" y="438"/>
                    </a:lnTo>
                    <a:lnTo>
                      <a:pt x="504" y="625"/>
                    </a:lnTo>
                    <a:lnTo>
                      <a:pt x="550" y="634"/>
                    </a:lnTo>
                    <a:lnTo>
                      <a:pt x="597" y="643"/>
                    </a:lnTo>
                    <a:lnTo>
                      <a:pt x="643" y="643"/>
                    </a:lnTo>
                    <a:lnTo>
                      <a:pt x="681" y="634"/>
                    </a:lnTo>
                    <a:lnTo>
                      <a:pt x="727" y="615"/>
                    </a:lnTo>
                    <a:lnTo>
                      <a:pt x="765" y="588"/>
                    </a:lnTo>
                    <a:lnTo>
                      <a:pt x="793" y="550"/>
                    </a:lnTo>
                    <a:lnTo>
                      <a:pt x="821" y="513"/>
                    </a:lnTo>
                    <a:lnTo>
                      <a:pt x="830" y="466"/>
                    </a:lnTo>
                    <a:lnTo>
                      <a:pt x="839" y="420"/>
                    </a:lnTo>
                    <a:lnTo>
                      <a:pt x="839" y="373"/>
                    </a:lnTo>
                    <a:lnTo>
                      <a:pt x="830" y="336"/>
                    </a:lnTo>
                    <a:lnTo>
                      <a:pt x="811" y="289"/>
                    </a:lnTo>
                    <a:lnTo>
                      <a:pt x="783" y="261"/>
                    </a:lnTo>
                    <a:lnTo>
                      <a:pt x="746" y="224"/>
                    </a:lnTo>
                    <a:lnTo>
                      <a:pt x="709" y="205"/>
                    </a:lnTo>
                    <a:lnTo>
                      <a:pt x="336" y="19"/>
                    </a:lnTo>
                    <a:lnTo>
                      <a:pt x="28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7"/>
              <p:cNvSpPr/>
              <p:nvPr/>
            </p:nvSpPr>
            <p:spPr>
              <a:xfrm>
                <a:off x="1105676" y="4938750"/>
                <a:ext cx="24805" cy="24594"/>
              </a:xfrm>
              <a:custGeom>
                <a:rect b="b" l="l" r="r" t="t"/>
                <a:pathLst>
                  <a:path extrusionOk="0" h="1166" w="1176">
                    <a:moveTo>
                      <a:pt x="532" y="1"/>
                    </a:moveTo>
                    <a:lnTo>
                      <a:pt x="467" y="10"/>
                    </a:lnTo>
                    <a:lnTo>
                      <a:pt x="411" y="29"/>
                    </a:lnTo>
                    <a:lnTo>
                      <a:pt x="364" y="48"/>
                    </a:lnTo>
                    <a:lnTo>
                      <a:pt x="262" y="103"/>
                    </a:lnTo>
                    <a:lnTo>
                      <a:pt x="178" y="169"/>
                    </a:lnTo>
                    <a:lnTo>
                      <a:pt x="104" y="262"/>
                    </a:lnTo>
                    <a:lnTo>
                      <a:pt x="48" y="355"/>
                    </a:lnTo>
                    <a:lnTo>
                      <a:pt x="29" y="411"/>
                    </a:lnTo>
                    <a:lnTo>
                      <a:pt x="20" y="467"/>
                    </a:lnTo>
                    <a:lnTo>
                      <a:pt x="10" y="523"/>
                    </a:lnTo>
                    <a:lnTo>
                      <a:pt x="1" y="588"/>
                    </a:lnTo>
                    <a:lnTo>
                      <a:pt x="10" y="644"/>
                    </a:lnTo>
                    <a:lnTo>
                      <a:pt x="20" y="700"/>
                    </a:lnTo>
                    <a:lnTo>
                      <a:pt x="29" y="756"/>
                    </a:lnTo>
                    <a:lnTo>
                      <a:pt x="48" y="812"/>
                    </a:lnTo>
                    <a:lnTo>
                      <a:pt x="104" y="914"/>
                    </a:lnTo>
                    <a:lnTo>
                      <a:pt x="178" y="998"/>
                    </a:lnTo>
                    <a:lnTo>
                      <a:pt x="262" y="1073"/>
                    </a:lnTo>
                    <a:lnTo>
                      <a:pt x="364" y="1119"/>
                    </a:lnTo>
                    <a:lnTo>
                      <a:pt x="411" y="1147"/>
                    </a:lnTo>
                    <a:lnTo>
                      <a:pt x="467" y="1157"/>
                    </a:lnTo>
                    <a:lnTo>
                      <a:pt x="532" y="1166"/>
                    </a:lnTo>
                    <a:lnTo>
                      <a:pt x="653" y="1166"/>
                    </a:lnTo>
                    <a:lnTo>
                      <a:pt x="709" y="1157"/>
                    </a:lnTo>
                    <a:lnTo>
                      <a:pt x="765" y="1147"/>
                    </a:lnTo>
                    <a:lnTo>
                      <a:pt x="821" y="1119"/>
                    </a:lnTo>
                    <a:lnTo>
                      <a:pt x="914" y="1073"/>
                    </a:lnTo>
                    <a:lnTo>
                      <a:pt x="998" y="998"/>
                    </a:lnTo>
                    <a:lnTo>
                      <a:pt x="1073" y="914"/>
                    </a:lnTo>
                    <a:lnTo>
                      <a:pt x="1129" y="812"/>
                    </a:lnTo>
                    <a:lnTo>
                      <a:pt x="1147" y="756"/>
                    </a:lnTo>
                    <a:lnTo>
                      <a:pt x="1166" y="700"/>
                    </a:lnTo>
                    <a:lnTo>
                      <a:pt x="1166" y="644"/>
                    </a:lnTo>
                    <a:lnTo>
                      <a:pt x="1175" y="588"/>
                    </a:lnTo>
                    <a:lnTo>
                      <a:pt x="1166" y="523"/>
                    </a:lnTo>
                    <a:lnTo>
                      <a:pt x="1166" y="467"/>
                    </a:lnTo>
                    <a:lnTo>
                      <a:pt x="1147" y="411"/>
                    </a:lnTo>
                    <a:lnTo>
                      <a:pt x="1129" y="355"/>
                    </a:lnTo>
                    <a:lnTo>
                      <a:pt x="1073" y="262"/>
                    </a:lnTo>
                    <a:lnTo>
                      <a:pt x="998" y="169"/>
                    </a:lnTo>
                    <a:lnTo>
                      <a:pt x="914" y="103"/>
                    </a:lnTo>
                    <a:lnTo>
                      <a:pt x="821" y="48"/>
                    </a:lnTo>
                    <a:lnTo>
                      <a:pt x="765" y="29"/>
                    </a:lnTo>
                    <a:lnTo>
                      <a:pt x="709" y="10"/>
                    </a:lnTo>
                    <a:lnTo>
                      <a:pt x="65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7"/>
              <p:cNvSpPr/>
              <p:nvPr/>
            </p:nvSpPr>
            <p:spPr>
              <a:xfrm>
                <a:off x="1018416" y="4938750"/>
                <a:ext cx="24594" cy="24594"/>
              </a:xfrm>
              <a:custGeom>
                <a:rect b="b" l="l" r="r" t="t"/>
                <a:pathLst>
                  <a:path extrusionOk="0" h="1166" w="1166">
                    <a:moveTo>
                      <a:pt x="522" y="1"/>
                    </a:moveTo>
                    <a:lnTo>
                      <a:pt x="466" y="10"/>
                    </a:lnTo>
                    <a:lnTo>
                      <a:pt x="410" y="29"/>
                    </a:lnTo>
                    <a:lnTo>
                      <a:pt x="354" y="48"/>
                    </a:lnTo>
                    <a:lnTo>
                      <a:pt x="252" y="103"/>
                    </a:lnTo>
                    <a:lnTo>
                      <a:pt x="168" y="169"/>
                    </a:lnTo>
                    <a:lnTo>
                      <a:pt x="93" y="262"/>
                    </a:lnTo>
                    <a:lnTo>
                      <a:pt x="47" y="355"/>
                    </a:lnTo>
                    <a:lnTo>
                      <a:pt x="19" y="411"/>
                    </a:lnTo>
                    <a:lnTo>
                      <a:pt x="10" y="467"/>
                    </a:lnTo>
                    <a:lnTo>
                      <a:pt x="0" y="523"/>
                    </a:lnTo>
                    <a:lnTo>
                      <a:pt x="0" y="588"/>
                    </a:lnTo>
                    <a:lnTo>
                      <a:pt x="0" y="644"/>
                    </a:lnTo>
                    <a:lnTo>
                      <a:pt x="10" y="700"/>
                    </a:lnTo>
                    <a:lnTo>
                      <a:pt x="19" y="756"/>
                    </a:lnTo>
                    <a:lnTo>
                      <a:pt x="47" y="812"/>
                    </a:lnTo>
                    <a:lnTo>
                      <a:pt x="93" y="914"/>
                    </a:lnTo>
                    <a:lnTo>
                      <a:pt x="168" y="998"/>
                    </a:lnTo>
                    <a:lnTo>
                      <a:pt x="252" y="1073"/>
                    </a:lnTo>
                    <a:lnTo>
                      <a:pt x="354" y="1119"/>
                    </a:lnTo>
                    <a:lnTo>
                      <a:pt x="410" y="1147"/>
                    </a:lnTo>
                    <a:lnTo>
                      <a:pt x="466" y="1157"/>
                    </a:lnTo>
                    <a:lnTo>
                      <a:pt x="522" y="1166"/>
                    </a:lnTo>
                    <a:lnTo>
                      <a:pt x="643" y="1166"/>
                    </a:lnTo>
                    <a:lnTo>
                      <a:pt x="699" y="1157"/>
                    </a:lnTo>
                    <a:lnTo>
                      <a:pt x="755" y="1147"/>
                    </a:lnTo>
                    <a:lnTo>
                      <a:pt x="811" y="1119"/>
                    </a:lnTo>
                    <a:lnTo>
                      <a:pt x="904" y="1073"/>
                    </a:lnTo>
                    <a:lnTo>
                      <a:pt x="997" y="998"/>
                    </a:lnTo>
                    <a:lnTo>
                      <a:pt x="1063" y="914"/>
                    </a:lnTo>
                    <a:lnTo>
                      <a:pt x="1119" y="812"/>
                    </a:lnTo>
                    <a:lnTo>
                      <a:pt x="1137" y="756"/>
                    </a:lnTo>
                    <a:lnTo>
                      <a:pt x="1156" y="700"/>
                    </a:lnTo>
                    <a:lnTo>
                      <a:pt x="1165" y="644"/>
                    </a:lnTo>
                    <a:lnTo>
                      <a:pt x="1165" y="588"/>
                    </a:lnTo>
                    <a:lnTo>
                      <a:pt x="1165" y="523"/>
                    </a:lnTo>
                    <a:lnTo>
                      <a:pt x="1156" y="467"/>
                    </a:lnTo>
                    <a:lnTo>
                      <a:pt x="1137" y="411"/>
                    </a:lnTo>
                    <a:lnTo>
                      <a:pt x="1119" y="355"/>
                    </a:lnTo>
                    <a:lnTo>
                      <a:pt x="1063" y="262"/>
                    </a:lnTo>
                    <a:lnTo>
                      <a:pt x="997" y="169"/>
                    </a:lnTo>
                    <a:lnTo>
                      <a:pt x="904" y="103"/>
                    </a:lnTo>
                    <a:lnTo>
                      <a:pt x="811" y="48"/>
                    </a:lnTo>
                    <a:lnTo>
                      <a:pt x="755" y="29"/>
                    </a:lnTo>
                    <a:lnTo>
                      <a:pt x="699" y="10"/>
                    </a:lnTo>
                    <a:lnTo>
                      <a:pt x="64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7"/>
              <p:cNvSpPr/>
              <p:nvPr/>
            </p:nvSpPr>
            <p:spPr>
              <a:xfrm>
                <a:off x="1159736" y="4932464"/>
                <a:ext cx="47015" cy="68825"/>
              </a:xfrm>
              <a:custGeom>
                <a:rect b="b" l="l" r="r" t="t"/>
                <a:pathLst>
                  <a:path extrusionOk="0" h="3263" w="2229">
                    <a:moveTo>
                      <a:pt x="1268" y="1"/>
                    </a:moveTo>
                    <a:lnTo>
                      <a:pt x="1156" y="10"/>
                    </a:lnTo>
                    <a:lnTo>
                      <a:pt x="1045" y="29"/>
                    </a:lnTo>
                    <a:lnTo>
                      <a:pt x="933" y="66"/>
                    </a:lnTo>
                    <a:lnTo>
                      <a:pt x="830" y="113"/>
                    </a:lnTo>
                    <a:lnTo>
                      <a:pt x="728" y="178"/>
                    </a:lnTo>
                    <a:lnTo>
                      <a:pt x="625" y="252"/>
                    </a:lnTo>
                    <a:lnTo>
                      <a:pt x="532" y="346"/>
                    </a:lnTo>
                    <a:lnTo>
                      <a:pt x="448" y="448"/>
                    </a:lnTo>
                    <a:lnTo>
                      <a:pt x="364" y="560"/>
                    </a:lnTo>
                    <a:lnTo>
                      <a:pt x="290" y="681"/>
                    </a:lnTo>
                    <a:lnTo>
                      <a:pt x="224" y="811"/>
                    </a:lnTo>
                    <a:lnTo>
                      <a:pt x="159" y="951"/>
                    </a:lnTo>
                    <a:lnTo>
                      <a:pt x="113" y="1100"/>
                    </a:lnTo>
                    <a:lnTo>
                      <a:pt x="66" y="1259"/>
                    </a:lnTo>
                    <a:lnTo>
                      <a:pt x="38" y="1427"/>
                    </a:lnTo>
                    <a:lnTo>
                      <a:pt x="10" y="1594"/>
                    </a:lnTo>
                    <a:lnTo>
                      <a:pt x="1" y="1753"/>
                    </a:lnTo>
                    <a:lnTo>
                      <a:pt x="1" y="1920"/>
                    </a:lnTo>
                    <a:lnTo>
                      <a:pt x="19" y="2070"/>
                    </a:lnTo>
                    <a:lnTo>
                      <a:pt x="38" y="2219"/>
                    </a:lnTo>
                    <a:lnTo>
                      <a:pt x="75" y="2368"/>
                    </a:lnTo>
                    <a:lnTo>
                      <a:pt x="113" y="2498"/>
                    </a:lnTo>
                    <a:lnTo>
                      <a:pt x="169" y="2629"/>
                    </a:lnTo>
                    <a:lnTo>
                      <a:pt x="224" y="2750"/>
                    </a:lnTo>
                    <a:lnTo>
                      <a:pt x="290" y="2862"/>
                    </a:lnTo>
                    <a:lnTo>
                      <a:pt x="364" y="2955"/>
                    </a:lnTo>
                    <a:lnTo>
                      <a:pt x="448" y="3039"/>
                    </a:lnTo>
                    <a:lnTo>
                      <a:pt x="541" y="3113"/>
                    </a:lnTo>
                    <a:lnTo>
                      <a:pt x="644" y="3179"/>
                    </a:lnTo>
                    <a:lnTo>
                      <a:pt x="746" y="3216"/>
                    </a:lnTo>
                    <a:lnTo>
                      <a:pt x="849" y="3244"/>
                    </a:lnTo>
                    <a:lnTo>
                      <a:pt x="961" y="3262"/>
                    </a:lnTo>
                    <a:lnTo>
                      <a:pt x="1073" y="3253"/>
                    </a:lnTo>
                    <a:lnTo>
                      <a:pt x="1184" y="3234"/>
                    </a:lnTo>
                    <a:lnTo>
                      <a:pt x="1296" y="3197"/>
                    </a:lnTo>
                    <a:lnTo>
                      <a:pt x="1399" y="3151"/>
                    </a:lnTo>
                    <a:lnTo>
                      <a:pt x="1501" y="3085"/>
                    </a:lnTo>
                    <a:lnTo>
                      <a:pt x="1604" y="3011"/>
                    </a:lnTo>
                    <a:lnTo>
                      <a:pt x="1697" y="2918"/>
                    </a:lnTo>
                    <a:lnTo>
                      <a:pt x="1781" y="2815"/>
                    </a:lnTo>
                    <a:lnTo>
                      <a:pt x="1865" y="2703"/>
                    </a:lnTo>
                    <a:lnTo>
                      <a:pt x="1939" y="2582"/>
                    </a:lnTo>
                    <a:lnTo>
                      <a:pt x="2004" y="2452"/>
                    </a:lnTo>
                    <a:lnTo>
                      <a:pt x="2070" y="2312"/>
                    </a:lnTo>
                    <a:lnTo>
                      <a:pt x="2116" y="2153"/>
                    </a:lnTo>
                    <a:lnTo>
                      <a:pt x="2163" y="2004"/>
                    </a:lnTo>
                    <a:lnTo>
                      <a:pt x="2191" y="1837"/>
                    </a:lnTo>
                    <a:lnTo>
                      <a:pt x="2219" y="1669"/>
                    </a:lnTo>
                    <a:lnTo>
                      <a:pt x="2228" y="1510"/>
                    </a:lnTo>
                    <a:lnTo>
                      <a:pt x="2228" y="1343"/>
                    </a:lnTo>
                    <a:lnTo>
                      <a:pt x="2210" y="1194"/>
                    </a:lnTo>
                    <a:lnTo>
                      <a:pt x="2191" y="1044"/>
                    </a:lnTo>
                    <a:lnTo>
                      <a:pt x="2154" y="895"/>
                    </a:lnTo>
                    <a:lnTo>
                      <a:pt x="2116" y="765"/>
                    </a:lnTo>
                    <a:lnTo>
                      <a:pt x="2060" y="634"/>
                    </a:lnTo>
                    <a:lnTo>
                      <a:pt x="2004" y="513"/>
                    </a:lnTo>
                    <a:lnTo>
                      <a:pt x="1939" y="401"/>
                    </a:lnTo>
                    <a:lnTo>
                      <a:pt x="1855" y="308"/>
                    </a:lnTo>
                    <a:lnTo>
                      <a:pt x="1781" y="224"/>
                    </a:lnTo>
                    <a:lnTo>
                      <a:pt x="1688" y="150"/>
                    </a:lnTo>
                    <a:lnTo>
                      <a:pt x="1585" y="85"/>
                    </a:lnTo>
                    <a:lnTo>
                      <a:pt x="1483" y="47"/>
                    </a:lnTo>
                    <a:lnTo>
                      <a:pt x="1380" y="10"/>
                    </a:lnTo>
                    <a:lnTo>
                      <a:pt x="1268"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7"/>
              <p:cNvSpPr/>
              <p:nvPr/>
            </p:nvSpPr>
            <p:spPr>
              <a:xfrm>
                <a:off x="1168004" y="4944065"/>
                <a:ext cx="30690" cy="44843"/>
              </a:xfrm>
              <a:custGeom>
                <a:rect b="b" l="l" r="r" t="t"/>
                <a:pathLst>
                  <a:path extrusionOk="0" h="2126" w="1455">
                    <a:moveTo>
                      <a:pt x="820" y="1"/>
                    </a:moveTo>
                    <a:lnTo>
                      <a:pt x="746" y="10"/>
                    </a:lnTo>
                    <a:lnTo>
                      <a:pt x="671" y="19"/>
                    </a:lnTo>
                    <a:lnTo>
                      <a:pt x="606" y="47"/>
                    </a:lnTo>
                    <a:lnTo>
                      <a:pt x="531" y="75"/>
                    </a:lnTo>
                    <a:lnTo>
                      <a:pt x="466" y="122"/>
                    </a:lnTo>
                    <a:lnTo>
                      <a:pt x="401" y="168"/>
                    </a:lnTo>
                    <a:lnTo>
                      <a:pt x="336" y="234"/>
                    </a:lnTo>
                    <a:lnTo>
                      <a:pt x="280" y="299"/>
                    </a:lnTo>
                    <a:lnTo>
                      <a:pt x="224" y="373"/>
                    </a:lnTo>
                    <a:lnTo>
                      <a:pt x="177" y="457"/>
                    </a:lnTo>
                    <a:lnTo>
                      <a:pt x="131" y="541"/>
                    </a:lnTo>
                    <a:lnTo>
                      <a:pt x="93" y="634"/>
                    </a:lnTo>
                    <a:lnTo>
                      <a:pt x="56" y="737"/>
                    </a:lnTo>
                    <a:lnTo>
                      <a:pt x="28" y="839"/>
                    </a:lnTo>
                    <a:lnTo>
                      <a:pt x="10" y="942"/>
                    </a:lnTo>
                    <a:lnTo>
                      <a:pt x="0" y="988"/>
                    </a:lnTo>
                    <a:lnTo>
                      <a:pt x="65" y="970"/>
                    </a:lnTo>
                    <a:lnTo>
                      <a:pt x="140" y="960"/>
                    </a:lnTo>
                    <a:lnTo>
                      <a:pt x="205" y="960"/>
                    </a:lnTo>
                    <a:lnTo>
                      <a:pt x="270" y="970"/>
                    </a:lnTo>
                    <a:lnTo>
                      <a:pt x="345" y="988"/>
                    </a:lnTo>
                    <a:lnTo>
                      <a:pt x="410" y="1016"/>
                    </a:lnTo>
                    <a:lnTo>
                      <a:pt x="476" y="1054"/>
                    </a:lnTo>
                    <a:lnTo>
                      <a:pt x="531" y="1100"/>
                    </a:lnTo>
                    <a:lnTo>
                      <a:pt x="587" y="1156"/>
                    </a:lnTo>
                    <a:lnTo>
                      <a:pt x="634" y="1212"/>
                    </a:lnTo>
                    <a:lnTo>
                      <a:pt x="681" y="1287"/>
                    </a:lnTo>
                    <a:lnTo>
                      <a:pt x="718" y="1361"/>
                    </a:lnTo>
                    <a:lnTo>
                      <a:pt x="755" y="1436"/>
                    </a:lnTo>
                    <a:lnTo>
                      <a:pt x="783" y="1529"/>
                    </a:lnTo>
                    <a:lnTo>
                      <a:pt x="802" y="1622"/>
                    </a:lnTo>
                    <a:lnTo>
                      <a:pt x="820" y="1715"/>
                    </a:lnTo>
                    <a:lnTo>
                      <a:pt x="830" y="1808"/>
                    </a:lnTo>
                    <a:lnTo>
                      <a:pt x="830" y="1911"/>
                    </a:lnTo>
                    <a:lnTo>
                      <a:pt x="830" y="2023"/>
                    </a:lnTo>
                    <a:lnTo>
                      <a:pt x="820" y="2125"/>
                    </a:lnTo>
                    <a:lnTo>
                      <a:pt x="820" y="2125"/>
                    </a:lnTo>
                    <a:lnTo>
                      <a:pt x="923" y="2079"/>
                    </a:lnTo>
                    <a:lnTo>
                      <a:pt x="1025" y="2004"/>
                    </a:lnTo>
                    <a:lnTo>
                      <a:pt x="1119" y="1911"/>
                    </a:lnTo>
                    <a:lnTo>
                      <a:pt x="1212" y="1799"/>
                    </a:lnTo>
                    <a:lnTo>
                      <a:pt x="1286" y="1678"/>
                    </a:lnTo>
                    <a:lnTo>
                      <a:pt x="1352" y="1538"/>
                    </a:lnTo>
                    <a:lnTo>
                      <a:pt x="1398" y="1380"/>
                    </a:lnTo>
                    <a:lnTo>
                      <a:pt x="1435" y="1212"/>
                    </a:lnTo>
                    <a:lnTo>
                      <a:pt x="1454" y="1110"/>
                    </a:lnTo>
                    <a:lnTo>
                      <a:pt x="1454" y="998"/>
                    </a:lnTo>
                    <a:lnTo>
                      <a:pt x="1454" y="895"/>
                    </a:lnTo>
                    <a:lnTo>
                      <a:pt x="1445" y="793"/>
                    </a:lnTo>
                    <a:lnTo>
                      <a:pt x="1435" y="690"/>
                    </a:lnTo>
                    <a:lnTo>
                      <a:pt x="1407" y="597"/>
                    </a:lnTo>
                    <a:lnTo>
                      <a:pt x="1379" y="504"/>
                    </a:lnTo>
                    <a:lnTo>
                      <a:pt x="1352" y="420"/>
                    </a:lnTo>
                    <a:lnTo>
                      <a:pt x="1314" y="345"/>
                    </a:lnTo>
                    <a:lnTo>
                      <a:pt x="1268" y="271"/>
                    </a:lnTo>
                    <a:lnTo>
                      <a:pt x="1212" y="206"/>
                    </a:lnTo>
                    <a:lnTo>
                      <a:pt x="1156" y="150"/>
                    </a:lnTo>
                    <a:lnTo>
                      <a:pt x="1100" y="103"/>
                    </a:lnTo>
                    <a:lnTo>
                      <a:pt x="1035" y="66"/>
                    </a:lnTo>
                    <a:lnTo>
                      <a:pt x="969" y="29"/>
                    </a:lnTo>
                    <a:lnTo>
                      <a:pt x="895" y="10"/>
                    </a:lnTo>
                    <a:lnTo>
                      <a:pt x="820"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7"/>
              <p:cNvSpPr/>
              <p:nvPr/>
            </p:nvSpPr>
            <p:spPr>
              <a:xfrm>
                <a:off x="937421" y="4932464"/>
                <a:ext cx="46994" cy="68825"/>
              </a:xfrm>
              <a:custGeom>
                <a:rect b="b" l="l" r="r" t="t"/>
                <a:pathLst>
                  <a:path extrusionOk="0" h="3263" w="2228">
                    <a:moveTo>
                      <a:pt x="970" y="1"/>
                    </a:moveTo>
                    <a:lnTo>
                      <a:pt x="858" y="10"/>
                    </a:lnTo>
                    <a:lnTo>
                      <a:pt x="746" y="47"/>
                    </a:lnTo>
                    <a:lnTo>
                      <a:pt x="644" y="85"/>
                    </a:lnTo>
                    <a:lnTo>
                      <a:pt x="541" y="150"/>
                    </a:lnTo>
                    <a:lnTo>
                      <a:pt x="457" y="224"/>
                    </a:lnTo>
                    <a:lnTo>
                      <a:pt x="373" y="308"/>
                    </a:lnTo>
                    <a:lnTo>
                      <a:pt x="299" y="401"/>
                    </a:lnTo>
                    <a:lnTo>
                      <a:pt x="224" y="513"/>
                    </a:lnTo>
                    <a:lnTo>
                      <a:pt x="168" y="634"/>
                    </a:lnTo>
                    <a:lnTo>
                      <a:pt x="112" y="765"/>
                    </a:lnTo>
                    <a:lnTo>
                      <a:pt x="75" y="895"/>
                    </a:lnTo>
                    <a:lnTo>
                      <a:pt x="38" y="1044"/>
                    </a:lnTo>
                    <a:lnTo>
                      <a:pt x="19" y="1194"/>
                    </a:lnTo>
                    <a:lnTo>
                      <a:pt x="10" y="1343"/>
                    </a:lnTo>
                    <a:lnTo>
                      <a:pt x="1" y="1510"/>
                    </a:lnTo>
                    <a:lnTo>
                      <a:pt x="19" y="1669"/>
                    </a:lnTo>
                    <a:lnTo>
                      <a:pt x="38" y="1837"/>
                    </a:lnTo>
                    <a:lnTo>
                      <a:pt x="66" y="2004"/>
                    </a:lnTo>
                    <a:lnTo>
                      <a:pt x="112" y="2153"/>
                    </a:lnTo>
                    <a:lnTo>
                      <a:pt x="159" y="2312"/>
                    </a:lnTo>
                    <a:lnTo>
                      <a:pt x="224" y="2452"/>
                    </a:lnTo>
                    <a:lnTo>
                      <a:pt x="290" y="2582"/>
                    </a:lnTo>
                    <a:lnTo>
                      <a:pt x="364" y="2703"/>
                    </a:lnTo>
                    <a:lnTo>
                      <a:pt x="448" y="2815"/>
                    </a:lnTo>
                    <a:lnTo>
                      <a:pt x="541" y="2918"/>
                    </a:lnTo>
                    <a:lnTo>
                      <a:pt x="634" y="3011"/>
                    </a:lnTo>
                    <a:lnTo>
                      <a:pt x="728" y="3085"/>
                    </a:lnTo>
                    <a:lnTo>
                      <a:pt x="830" y="3151"/>
                    </a:lnTo>
                    <a:lnTo>
                      <a:pt x="942" y="3197"/>
                    </a:lnTo>
                    <a:lnTo>
                      <a:pt x="1044" y="3234"/>
                    </a:lnTo>
                    <a:lnTo>
                      <a:pt x="1156" y="3253"/>
                    </a:lnTo>
                    <a:lnTo>
                      <a:pt x="1268" y="3262"/>
                    </a:lnTo>
                    <a:lnTo>
                      <a:pt x="1380" y="3244"/>
                    </a:lnTo>
                    <a:lnTo>
                      <a:pt x="1492" y="3216"/>
                    </a:lnTo>
                    <a:lnTo>
                      <a:pt x="1594" y="3179"/>
                    </a:lnTo>
                    <a:lnTo>
                      <a:pt x="1687" y="3113"/>
                    </a:lnTo>
                    <a:lnTo>
                      <a:pt x="1781" y="3039"/>
                    </a:lnTo>
                    <a:lnTo>
                      <a:pt x="1864" y="2955"/>
                    </a:lnTo>
                    <a:lnTo>
                      <a:pt x="1939" y="2862"/>
                    </a:lnTo>
                    <a:lnTo>
                      <a:pt x="2004" y="2750"/>
                    </a:lnTo>
                    <a:lnTo>
                      <a:pt x="2070" y="2629"/>
                    </a:lnTo>
                    <a:lnTo>
                      <a:pt x="2116" y="2498"/>
                    </a:lnTo>
                    <a:lnTo>
                      <a:pt x="2163" y="2368"/>
                    </a:lnTo>
                    <a:lnTo>
                      <a:pt x="2191" y="2219"/>
                    </a:lnTo>
                    <a:lnTo>
                      <a:pt x="2209" y="2070"/>
                    </a:lnTo>
                    <a:lnTo>
                      <a:pt x="2228" y="1920"/>
                    </a:lnTo>
                    <a:lnTo>
                      <a:pt x="2228" y="1753"/>
                    </a:lnTo>
                    <a:lnTo>
                      <a:pt x="2219" y="1594"/>
                    </a:lnTo>
                    <a:lnTo>
                      <a:pt x="2200" y="1427"/>
                    </a:lnTo>
                    <a:lnTo>
                      <a:pt x="2163" y="1259"/>
                    </a:lnTo>
                    <a:lnTo>
                      <a:pt x="2125" y="1100"/>
                    </a:lnTo>
                    <a:lnTo>
                      <a:pt x="2070" y="951"/>
                    </a:lnTo>
                    <a:lnTo>
                      <a:pt x="2014" y="811"/>
                    </a:lnTo>
                    <a:lnTo>
                      <a:pt x="1939" y="681"/>
                    </a:lnTo>
                    <a:lnTo>
                      <a:pt x="1864" y="560"/>
                    </a:lnTo>
                    <a:lnTo>
                      <a:pt x="1781" y="448"/>
                    </a:lnTo>
                    <a:lnTo>
                      <a:pt x="1697" y="346"/>
                    </a:lnTo>
                    <a:lnTo>
                      <a:pt x="1604" y="252"/>
                    </a:lnTo>
                    <a:lnTo>
                      <a:pt x="1501" y="178"/>
                    </a:lnTo>
                    <a:lnTo>
                      <a:pt x="1399" y="113"/>
                    </a:lnTo>
                    <a:lnTo>
                      <a:pt x="1296" y="66"/>
                    </a:lnTo>
                    <a:lnTo>
                      <a:pt x="1184" y="29"/>
                    </a:lnTo>
                    <a:lnTo>
                      <a:pt x="1082" y="10"/>
                    </a:lnTo>
                    <a:lnTo>
                      <a:pt x="970"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7"/>
              <p:cNvSpPr/>
              <p:nvPr/>
            </p:nvSpPr>
            <p:spPr>
              <a:xfrm>
                <a:off x="945479" y="4944065"/>
                <a:ext cx="30690" cy="44843"/>
              </a:xfrm>
              <a:custGeom>
                <a:rect b="b" l="l" r="r" t="t"/>
                <a:pathLst>
                  <a:path extrusionOk="0" h="2126" w="1455">
                    <a:moveTo>
                      <a:pt x="634" y="1"/>
                    </a:moveTo>
                    <a:lnTo>
                      <a:pt x="560" y="10"/>
                    </a:lnTo>
                    <a:lnTo>
                      <a:pt x="485" y="29"/>
                    </a:lnTo>
                    <a:lnTo>
                      <a:pt x="420" y="66"/>
                    </a:lnTo>
                    <a:lnTo>
                      <a:pt x="355" y="103"/>
                    </a:lnTo>
                    <a:lnTo>
                      <a:pt x="299" y="150"/>
                    </a:lnTo>
                    <a:lnTo>
                      <a:pt x="243" y="206"/>
                    </a:lnTo>
                    <a:lnTo>
                      <a:pt x="187" y="271"/>
                    </a:lnTo>
                    <a:lnTo>
                      <a:pt x="150" y="345"/>
                    </a:lnTo>
                    <a:lnTo>
                      <a:pt x="103" y="420"/>
                    </a:lnTo>
                    <a:lnTo>
                      <a:pt x="75" y="504"/>
                    </a:lnTo>
                    <a:lnTo>
                      <a:pt x="47" y="597"/>
                    </a:lnTo>
                    <a:lnTo>
                      <a:pt x="29" y="690"/>
                    </a:lnTo>
                    <a:lnTo>
                      <a:pt x="10" y="793"/>
                    </a:lnTo>
                    <a:lnTo>
                      <a:pt x="1" y="895"/>
                    </a:lnTo>
                    <a:lnTo>
                      <a:pt x="1" y="998"/>
                    </a:lnTo>
                    <a:lnTo>
                      <a:pt x="10" y="1110"/>
                    </a:lnTo>
                    <a:lnTo>
                      <a:pt x="19" y="1212"/>
                    </a:lnTo>
                    <a:lnTo>
                      <a:pt x="57" y="1380"/>
                    </a:lnTo>
                    <a:lnTo>
                      <a:pt x="103" y="1538"/>
                    </a:lnTo>
                    <a:lnTo>
                      <a:pt x="168" y="1678"/>
                    </a:lnTo>
                    <a:lnTo>
                      <a:pt x="243" y="1799"/>
                    </a:lnTo>
                    <a:lnTo>
                      <a:pt x="336" y="1911"/>
                    </a:lnTo>
                    <a:lnTo>
                      <a:pt x="429" y="2004"/>
                    </a:lnTo>
                    <a:lnTo>
                      <a:pt x="532" y="2079"/>
                    </a:lnTo>
                    <a:lnTo>
                      <a:pt x="634" y="2125"/>
                    </a:lnTo>
                    <a:lnTo>
                      <a:pt x="625" y="2023"/>
                    </a:lnTo>
                    <a:lnTo>
                      <a:pt x="625" y="1911"/>
                    </a:lnTo>
                    <a:lnTo>
                      <a:pt x="625" y="1808"/>
                    </a:lnTo>
                    <a:lnTo>
                      <a:pt x="634" y="1715"/>
                    </a:lnTo>
                    <a:lnTo>
                      <a:pt x="653" y="1622"/>
                    </a:lnTo>
                    <a:lnTo>
                      <a:pt x="672" y="1529"/>
                    </a:lnTo>
                    <a:lnTo>
                      <a:pt x="700" y="1436"/>
                    </a:lnTo>
                    <a:lnTo>
                      <a:pt x="737" y="1361"/>
                    </a:lnTo>
                    <a:lnTo>
                      <a:pt x="774" y="1287"/>
                    </a:lnTo>
                    <a:lnTo>
                      <a:pt x="821" y="1212"/>
                    </a:lnTo>
                    <a:lnTo>
                      <a:pt x="867" y="1156"/>
                    </a:lnTo>
                    <a:lnTo>
                      <a:pt x="923" y="1100"/>
                    </a:lnTo>
                    <a:lnTo>
                      <a:pt x="989" y="1054"/>
                    </a:lnTo>
                    <a:lnTo>
                      <a:pt x="1044" y="1016"/>
                    </a:lnTo>
                    <a:lnTo>
                      <a:pt x="1110" y="988"/>
                    </a:lnTo>
                    <a:lnTo>
                      <a:pt x="1184" y="970"/>
                    </a:lnTo>
                    <a:lnTo>
                      <a:pt x="1250" y="960"/>
                    </a:lnTo>
                    <a:lnTo>
                      <a:pt x="1324" y="960"/>
                    </a:lnTo>
                    <a:lnTo>
                      <a:pt x="1389" y="970"/>
                    </a:lnTo>
                    <a:lnTo>
                      <a:pt x="1455" y="988"/>
                    </a:lnTo>
                    <a:lnTo>
                      <a:pt x="1445" y="942"/>
                    </a:lnTo>
                    <a:lnTo>
                      <a:pt x="1427" y="839"/>
                    </a:lnTo>
                    <a:lnTo>
                      <a:pt x="1399" y="737"/>
                    </a:lnTo>
                    <a:lnTo>
                      <a:pt x="1361" y="634"/>
                    </a:lnTo>
                    <a:lnTo>
                      <a:pt x="1324" y="541"/>
                    </a:lnTo>
                    <a:lnTo>
                      <a:pt x="1277" y="457"/>
                    </a:lnTo>
                    <a:lnTo>
                      <a:pt x="1231" y="373"/>
                    </a:lnTo>
                    <a:lnTo>
                      <a:pt x="1175" y="299"/>
                    </a:lnTo>
                    <a:lnTo>
                      <a:pt x="1119" y="234"/>
                    </a:lnTo>
                    <a:lnTo>
                      <a:pt x="1054" y="168"/>
                    </a:lnTo>
                    <a:lnTo>
                      <a:pt x="989" y="122"/>
                    </a:lnTo>
                    <a:lnTo>
                      <a:pt x="923" y="75"/>
                    </a:lnTo>
                    <a:lnTo>
                      <a:pt x="849" y="47"/>
                    </a:lnTo>
                    <a:lnTo>
                      <a:pt x="784" y="19"/>
                    </a:lnTo>
                    <a:lnTo>
                      <a:pt x="709" y="10"/>
                    </a:lnTo>
                    <a:lnTo>
                      <a:pt x="634" y="1"/>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7"/>
              <p:cNvSpPr/>
              <p:nvPr/>
            </p:nvSpPr>
            <p:spPr>
              <a:xfrm>
                <a:off x="1057142" y="4971591"/>
                <a:ext cx="29888" cy="15946"/>
              </a:xfrm>
              <a:custGeom>
                <a:rect b="b" l="l" r="r" t="t"/>
                <a:pathLst>
                  <a:path extrusionOk="0" h="756" w="1417">
                    <a:moveTo>
                      <a:pt x="708" y="0"/>
                    </a:moveTo>
                    <a:lnTo>
                      <a:pt x="634" y="10"/>
                    </a:lnTo>
                    <a:lnTo>
                      <a:pt x="569" y="19"/>
                    </a:lnTo>
                    <a:lnTo>
                      <a:pt x="438" y="47"/>
                    </a:lnTo>
                    <a:lnTo>
                      <a:pt x="317" y="93"/>
                    </a:lnTo>
                    <a:lnTo>
                      <a:pt x="205" y="159"/>
                    </a:lnTo>
                    <a:lnTo>
                      <a:pt x="168" y="205"/>
                    </a:lnTo>
                    <a:lnTo>
                      <a:pt x="121" y="243"/>
                    </a:lnTo>
                    <a:lnTo>
                      <a:pt x="84" y="289"/>
                    </a:lnTo>
                    <a:lnTo>
                      <a:pt x="56" y="336"/>
                    </a:lnTo>
                    <a:lnTo>
                      <a:pt x="37" y="382"/>
                    </a:lnTo>
                    <a:lnTo>
                      <a:pt x="19" y="438"/>
                    </a:lnTo>
                    <a:lnTo>
                      <a:pt x="9" y="494"/>
                    </a:lnTo>
                    <a:lnTo>
                      <a:pt x="0" y="550"/>
                    </a:lnTo>
                    <a:lnTo>
                      <a:pt x="9" y="597"/>
                    </a:lnTo>
                    <a:lnTo>
                      <a:pt x="19" y="643"/>
                    </a:lnTo>
                    <a:lnTo>
                      <a:pt x="37" y="681"/>
                    </a:lnTo>
                    <a:lnTo>
                      <a:pt x="56" y="709"/>
                    </a:lnTo>
                    <a:lnTo>
                      <a:pt x="84" y="727"/>
                    </a:lnTo>
                    <a:lnTo>
                      <a:pt x="121" y="736"/>
                    </a:lnTo>
                    <a:lnTo>
                      <a:pt x="205" y="755"/>
                    </a:lnTo>
                    <a:lnTo>
                      <a:pt x="438" y="755"/>
                    </a:lnTo>
                    <a:lnTo>
                      <a:pt x="569" y="746"/>
                    </a:lnTo>
                    <a:lnTo>
                      <a:pt x="848" y="746"/>
                    </a:lnTo>
                    <a:lnTo>
                      <a:pt x="988" y="755"/>
                    </a:lnTo>
                    <a:lnTo>
                      <a:pt x="1212" y="755"/>
                    </a:lnTo>
                    <a:lnTo>
                      <a:pt x="1296" y="736"/>
                    </a:lnTo>
                    <a:lnTo>
                      <a:pt x="1333" y="727"/>
                    </a:lnTo>
                    <a:lnTo>
                      <a:pt x="1361" y="709"/>
                    </a:lnTo>
                    <a:lnTo>
                      <a:pt x="1389" y="681"/>
                    </a:lnTo>
                    <a:lnTo>
                      <a:pt x="1398" y="643"/>
                    </a:lnTo>
                    <a:lnTo>
                      <a:pt x="1417" y="597"/>
                    </a:lnTo>
                    <a:lnTo>
                      <a:pt x="1417" y="550"/>
                    </a:lnTo>
                    <a:lnTo>
                      <a:pt x="1417" y="494"/>
                    </a:lnTo>
                    <a:lnTo>
                      <a:pt x="1398" y="438"/>
                    </a:lnTo>
                    <a:lnTo>
                      <a:pt x="1389" y="382"/>
                    </a:lnTo>
                    <a:lnTo>
                      <a:pt x="1361" y="336"/>
                    </a:lnTo>
                    <a:lnTo>
                      <a:pt x="1333" y="289"/>
                    </a:lnTo>
                    <a:lnTo>
                      <a:pt x="1296" y="243"/>
                    </a:lnTo>
                    <a:lnTo>
                      <a:pt x="1258" y="205"/>
                    </a:lnTo>
                    <a:lnTo>
                      <a:pt x="1212" y="159"/>
                    </a:lnTo>
                    <a:lnTo>
                      <a:pt x="1109" y="93"/>
                    </a:lnTo>
                    <a:lnTo>
                      <a:pt x="988" y="47"/>
                    </a:lnTo>
                    <a:lnTo>
                      <a:pt x="848" y="19"/>
                    </a:lnTo>
                    <a:lnTo>
                      <a:pt x="783" y="10"/>
                    </a:lnTo>
                    <a:lnTo>
                      <a:pt x="708" y="0"/>
                    </a:lnTo>
                    <a:close/>
                  </a:path>
                </a:pathLst>
              </a:custGeom>
              <a:solidFill>
                <a:srgbClr val="8C5C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7"/>
              <p:cNvSpPr/>
              <p:nvPr/>
            </p:nvSpPr>
            <p:spPr>
              <a:xfrm>
                <a:off x="941935" y="5344865"/>
                <a:ext cx="55473" cy="24594"/>
              </a:xfrm>
              <a:custGeom>
                <a:rect b="b" l="l" r="r" t="t"/>
                <a:pathLst>
                  <a:path extrusionOk="0" h="1166" w="2630">
                    <a:moveTo>
                      <a:pt x="1" y="1"/>
                    </a:moveTo>
                    <a:lnTo>
                      <a:pt x="1" y="1165"/>
                    </a:lnTo>
                    <a:lnTo>
                      <a:pt x="2629" y="1165"/>
                    </a:lnTo>
                    <a:lnTo>
                      <a:pt x="2629" y="1"/>
                    </a:lnTo>
                    <a:close/>
                  </a:path>
                </a:pathLst>
              </a:custGeom>
              <a:solidFill>
                <a:srgbClr val="ABC5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7"/>
              <p:cNvSpPr/>
              <p:nvPr/>
            </p:nvSpPr>
            <p:spPr>
              <a:xfrm>
                <a:off x="1165051" y="5344865"/>
                <a:ext cx="55642" cy="24594"/>
              </a:xfrm>
              <a:custGeom>
                <a:rect b="b" l="l" r="r" t="t"/>
                <a:pathLst>
                  <a:path extrusionOk="0" h="1166" w="2638">
                    <a:moveTo>
                      <a:pt x="0" y="1"/>
                    </a:moveTo>
                    <a:lnTo>
                      <a:pt x="0" y="1165"/>
                    </a:lnTo>
                    <a:lnTo>
                      <a:pt x="2638" y="1165"/>
                    </a:lnTo>
                    <a:lnTo>
                      <a:pt x="2638" y="1"/>
                    </a:lnTo>
                    <a:close/>
                  </a:path>
                </a:pathLst>
              </a:custGeom>
              <a:solidFill>
                <a:srgbClr val="ABC5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7"/>
              <p:cNvSpPr/>
              <p:nvPr/>
            </p:nvSpPr>
            <p:spPr>
              <a:xfrm>
                <a:off x="1061846" y="4815507"/>
                <a:ext cx="47205" cy="47205"/>
              </a:xfrm>
              <a:custGeom>
                <a:rect b="b" l="l" r="r" t="t"/>
                <a:pathLst>
                  <a:path extrusionOk="0" h="2238" w="2238">
                    <a:moveTo>
                      <a:pt x="1119" y="1"/>
                    </a:moveTo>
                    <a:lnTo>
                      <a:pt x="1007" y="10"/>
                    </a:lnTo>
                    <a:lnTo>
                      <a:pt x="895" y="19"/>
                    </a:lnTo>
                    <a:lnTo>
                      <a:pt x="784" y="47"/>
                    </a:lnTo>
                    <a:lnTo>
                      <a:pt x="681" y="85"/>
                    </a:lnTo>
                    <a:lnTo>
                      <a:pt x="588" y="141"/>
                    </a:lnTo>
                    <a:lnTo>
                      <a:pt x="495" y="196"/>
                    </a:lnTo>
                    <a:lnTo>
                      <a:pt x="411" y="252"/>
                    </a:lnTo>
                    <a:lnTo>
                      <a:pt x="327" y="327"/>
                    </a:lnTo>
                    <a:lnTo>
                      <a:pt x="262" y="411"/>
                    </a:lnTo>
                    <a:lnTo>
                      <a:pt x="196" y="495"/>
                    </a:lnTo>
                    <a:lnTo>
                      <a:pt x="141" y="588"/>
                    </a:lnTo>
                    <a:lnTo>
                      <a:pt x="94" y="681"/>
                    </a:lnTo>
                    <a:lnTo>
                      <a:pt x="57" y="784"/>
                    </a:lnTo>
                    <a:lnTo>
                      <a:pt x="29" y="895"/>
                    </a:lnTo>
                    <a:lnTo>
                      <a:pt x="10" y="1007"/>
                    </a:lnTo>
                    <a:lnTo>
                      <a:pt x="1" y="1119"/>
                    </a:lnTo>
                    <a:lnTo>
                      <a:pt x="10" y="1231"/>
                    </a:lnTo>
                    <a:lnTo>
                      <a:pt x="29" y="1343"/>
                    </a:lnTo>
                    <a:lnTo>
                      <a:pt x="57" y="1455"/>
                    </a:lnTo>
                    <a:lnTo>
                      <a:pt x="94" y="1557"/>
                    </a:lnTo>
                    <a:lnTo>
                      <a:pt x="141" y="1650"/>
                    </a:lnTo>
                    <a:lnTo>
                      <a:pt x="196" y="1743"/>
                    </a:lnTo>
                    <a:lnTo>
                      <a:pt x="262" y="1827"/>
                    </a:lnTo>
                    <a:lnTo>
                      <a:pt x="327" y="1911"/>
                    </a:lnTo>
                    <a:lnTo>
                      <a:pt x="411" y="1976"/>
                    </a:lnTo>
                    <a:lnTo>
                      <a:pt x="495" y="2042"/>
                    </a:lnTo>
                    <a:lnTo>
                      <a:pt x="588" y="2098"/>
                    </a:lnTo>
                    <a:lnTo>
                      <a:pt x="681" y="2144"/>
                    </a:lnTo>
                    <a:lnTo>
                      <a:pt x="784" y="2181"/>
                    </a:lnTo>
                    <a:lnTo>
                      <a:pt x="895" y="2209"/>
                    </a:lnTo>
                    <a:lnTo>
                      <a:pt x="1007" y="2228"/>
                    </a:lnTo>
                    <a:lnTo>
                      <a:pt x="1119" y="2237"/>
                    </a:lnTo>
                    <a:lnTo>
                      <a:pt x="1231" y="2228"/>
                    </a:lnTo>
                    <a:lnTo>
                      <a:pt x="1343" y="2209"/>
                    </a:lnTo>
                    <a:lnTo>
                      <a:pt x="1455" y="2181"/>
                    </a:lnTo>
                    <a:lnTo>
                      <a:pt x="1557" y="2144"/>
                    </a:lnTo>
                    <a:lnTo>
                      <a:pt x="1650" y="2098"/>
                    </a:lnTo>
                    <a:lnTo>
                      <a:pt x="1743" y="2042"/>
                    </a:lnTo>
                    <a:lnTo>
                      <a:pt x="1827" y="1976"/>
                    </a:lnTo>
                    <a:lnTo>
                      <a:pt x="1911" y="1911"/>
                    </a:lnTo>
                    <a:lnTo>
                      <a:pt x="1986" y="1827"/>
                    </a:lnTo>
                    <a:lnTo>
                      <a:pt x="2042" y="1743"/>
                    </a:lnTo>
                    <a:lnTo>
                      <a:pt x="2098" y="1650"/>
                    </a:lnTo>
                    <a:lnTo>
                      <a:pt x="2144" y="1557"/>
                    </a:lnTo>
                    <a:lnTo>
                      <a:pt x="2191" y="1455"/>
                    </a:lnTo>
                    <a:lnTo>
                      <a:pt x="2209" y="1343"/>
                    </a:lnTo>
                    <a:lnTo>
                      <a:pt x="2228" y="1231"/>
                    </a:lnTo>
                    <a:lnTo>
                      <a:pt x="2237" y="1119"/>
                    </a:lnTo>
                    <a:lnTo>
                      <a:pt x="2228" y="1007"/>
                    </a:lnTo>
                    <a:lnTo>
                      <a:pt x="2209" y="895"/>
                    </a:lnTo>
                    <a:lnTo>
                      <a:pt x="2191" y="784"/>
                    </a:lnTo>
                    <a:lnTo>
                      <a:pt x="2144" y="681"/>
                    </a:lnTo>
                    <a:lnTo>
                      <a:pt x="2098" y="588"/>
                    </a:lnTo>
                    <a:lnTo>
                      <a:pt x="2042" y="495"/>
                    </a:lnTo>
                    <a:lnTo>
                      <a:pt x="1986" y="411"/>
                    </a:lnTo>
                    <a:lnTo>
                      <a:pt x="1911" y="327"/>
                    </a:lnTo>
                    <a:lnTo>
                      <a:pt x="1827" y="252"/>
                    </a:lnTo>
                    <a:lnTo>
                      <a:pt x="1743" y="196"/>
                    </a:lnTo>
                    <a:lnTo>
                      <a:pt x="1650" y="141"/>
                    </a:lnTo>
                    <a:lnTo>
                      <a:pt x="1557" y="85"/>
                    </a:lnTo>
                    <a:lnTo>
                      <a:pt x="1455" y="47"/>
                    </a:lnTo>
                    <a:lnTo>
                      <a:pt x="1343" y="19"/>
                    </a:lnTo>
                    <a:lnTo>
                      <a:pt x="1231" y="10"/>
                    </a:lnTo>
                    <a:lnTo>
                      <a:pt x="1119" y="1"/>
                    </a:lnTo>
                    <a:close/>
                  </a:path>
                </a:pathLst>
              </a:custGeom>
              <a:solidFill>
                <a:srgbClr val="3232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7"/>
              <p:cNvSpPr/>
              <p:nvPr/>
            </p:nvSpPr>
            <p:spPr>
              <a:xfrm>
                <a:off x="1106077" y="5327970"/>
                <a:ext cx="118751" cy="124446"/>
              </a:xfrm>
              <a:custGeom>
                <a:rect b="b" l="l" r="r" t="t"/>
                <a:pathLst>
                  <a:path extrusionOk="0" h="5900" w="5630">
                    <a:moveTo>
                      <a:pt x="4120" y="0"/>
                    </a:moveTo>
                    <a:lnTo>
                      <a:pt x="3999" y="19"/>
                    </a:lnTo>
                    <a:lnTo>
                      <a:pt x="3868" y="37"/>
                    </a:lnTo>
                    <a:lnTo>
                      <a:pt x="3747" y="65"/>
                    </a:lnTo>
                    <a:lnTo>
                      <a:pt x="3617" y="103"/>
                    </a:lnTo>
                    <a:lnTo>
                      <a:pt x="3486" y="140"/>
                    </a:lnTo>
                    <a:lnTo>
                      <a:pt x="3216" y="242"/>
                    </a:lnTo>
                    <a:lnTo>
                      <a:pt x="2946" y="373"/>
                    </a:lnTo>
                    <a:lnTo>
                      <a:pt x="2675" y="522"/>
                    </a:lnTo>
                    <a:lnTo>
                      <a:pt x="2405" y="690"/>
                    </a:lnTo>
                    <a:lnTo>
                      <a:pt x="2135" y="885"/>
                    </a:lnTo>
                    <a:lnTo>
                      <a:pt x="1865" y="1109"/>
                    </a:lnTo>
                    <a:lnTo>
                      <a:pt x="1604" y="1351"/>
                    </a:lnTo>
                    <a:lnTo>
                      <a:pt x="1352" y="1612"/>
                    </a:lnTo>
                    <a:lnTo>
                      <a:pt x="1119" y="1892"/>
                    </a:lnTo>
                    <a:lnTo>
                      <a:pt x="895" y="2172"/>
                    </a:lnTo>
                    <a:lnTo>
                      <a:pt x="700" y="2451"/>
                    </a:lnTo>
                    <a:lnTo>
                      <a:pt x="532" y="2740"/>
                    </a:lnTo>
                    <a:lnTo>
                      <a:pt x="383" y="3029"/>
                    </a:lnTo>
                    <a:lnTo>
                      <a:pt x="262" y="3308"/>
                    </a:lnTo>
                    <a:lnTo>
                      <a:pt x="159" y="3588"/>
                    </a:lnTo>
                    <a:lnTo>
                      <a:pt x="85" y="3868"/>
                    </a:lnTo>
                    <a:lnTo>
                      <a:pt x="47" y="3998"/>
                    </a:lnTo>
                    <a:lnTo>
                      <a:pt x="29" y="4129"/>
                    </a:lnTo>
                    <a:lnTo>
                      <a:pt x="10" y="4259"/>
                    </a:lnTo>
                    <a:lnTo>
                      <a:pt x="1" y="4389"/>
                    </a:lnTo>
                    <a:lnTo>
                      <a:pt x="1" y="4511"/>
                    </a:lnTo>
                    <a:lnTo>
                      <a:pt x="1" y="4632"/>
                    </a:lnTo>
                    <a:lnTo>
                      <a:pt x="10" y="4744"/>
                    </a:lnTo>
                    <a:lnTo>
                      <a:pt x="29" y="4855"/>
                    </a:lnTo>
                    <a:lnTo>
                      <a:pt x="57" y="4967"/>
                    </a:lnTo>
                    <a:lnTo>
                      <a:pt x="85" y="5070"/>
                    </a:lnTo>
                    <a:lnTo>
                      <a:pt x="122" y="5163"/>
                    </a:lnTo>
                    <a:lnTo>
                      <a:pt x="159" y="5256"/>
                    </a:lnTo>
                    <a:lnTo>
                      <a:pt x="215" y="5349"/>
                    </a:lnTo>
                    <a:lnTo>
                      <a:pt x="271" y="5433"/>
                    </a:lnTo>
                    <a:lnTo>
                      <a:pt x="336" y="5508"/>
                    </a:lnTo>
                    <a:lnTo>
                      <a:pt x="411" y="5582"/>
                    </a:lnTo>
                    <a:lnTo>
                      <a:pt x="485" y="5648"/>
                    </a:lnTo>
                    <a:lnTo>
                      <a:pt x="569" y="5704"/>
                    </a:lnTo>
                    <a:lnTo>
                      <a:pt x="662" y="5759"/>
                    </a:lnTo>
                    <a:lnTo>
                      <a:pt x="756" y="5797"/>
                    </a:lnTo>
                    <a:lnTo>
                      <a:pt x="849" y="5834"/>
                    </a:lnTo>
                    <a:lnTo>
                      <a:pt x="951" y="5862"/>
                    </a:lnTo>
                    <a:lnTo>
                      <a:pt x="1054" y="5881"/>
                    </a:lnTo>
                    <a:lnTo>
                      <a:pt x="1166" y="5899"/>
                    </a:lnTo>
                    <a:lnTo>
                      <a:pt x="1399" y="5899"/>
                    </a:lnTo>
                    <a:lnTo>
                      <a:pt x="1520" y="5890"/>
                    </a:lnTo>
                    <a:lnTo>
                      <a:pt x="1641" y="5881"/>
                    </a:lnTo>
                    <a:lnTo>
                      <a:pt x="1762" y="5862"/>
                    </a:lnTo>
                    <a:lnTo>
                      <a:pt x="1892" y="5834"/>
                    </a:lnTo>
                    <a:lnTo>
                      <a:pt x="2014" y="5797"/>
                    </a:lnTo>
                    <a:lnTo>
                      <a:pt x="2144" y="5759"/>
                    </a:lnTo>
                    <a:lnTo>
                      <a:pt x="2414" y="5657"/>
                    </a:lnTo>
                    <a:lnTo>
                      <a:pt x="2685" y="5526"/>
                    </a:lnTo>
                    <a:lnTo>
                      <a:pt x="2955" y="5377"/>
                    </a:lnTo>
                    <a:lnTo>
                      <a:pt x="3225" y="5210"/>
                    </a:lnTo>
                    <a:lnTo>
                      <a:pt x="3495" y="5005"/>
                    </a:lnTo>
                    <a:lnTo>
                      <a:pt x="3766" y="4790"/>
                    </a:lnTo>
                    <a:lnTo>
                      <a:pt x="4027" y="4548"/>
                    </a:lnTo>
                    <a:lnTo>
                      <a:pt x="4278" y="4287"/>
                    </a:lnTo>
                    <a:lnTo>
                      <a:pt x="4521" y="4007"/>
                    </a:lnTo>
                    <a:lnTo>
                      <a:pt x="4735" y="3728"/>
                    </a:lnTo>
                    <a:lnTo>
                      <a:pt x="4931" y="3439"/>
                    </a:lnTo>
                    <a:lnTo>
                      <a:pt x="5098" y="3159"/>
                    </a:lnTo>
                    <a:lnTo>
                      <a:pt x="5247" y="2870"/>
                    </a:lnTo>
                    <a:lnTo>
                      <a:pt x="5378" y="2582"/>
                    </a:lnTo>
                    <a:lnTo>
                      <a:pt x="5471" y="2302"/>
                    </a:lnTo>
                    <a:lnTo>
                      <a:pt x="5555" y="2032"/>
                    </a:lnTo>
                    <a:lnTo>
                      <a:pt x="5583" y="1901"/>
                    </a:lnTo>
                    <a:lnTo>
                      <a:pt x="5602" y="1771"/>
                    </a:lnTo>
                    <a:lnTo>
                      <a:pt x="5620" y="1640"/>
                    </a:lnTo>
                    <a:lnTo>
                      <a:pt x="5630" y="1510"/>
                    </a:lnTo>
                    <a:lnTo>
                      <a:pt x="5630" y="1389"/>
                    </a:lnTo>
                    <a:lnTo>
                      <a:pt x="5630" y="1268"/>
                    </a:lnTo>
                    <a:lnTo>
                      <a:pt x="5620" y="1156"/>
                    </a:lnTo>
                    <a:lnTo>
                      <a:pt x="5602" y="1044"/>
                    </a:lnTo>
                    <a:lnTo>
                      <a:pt x="5583" y="932"/>
                    </a:lnTo>
                    <a:lnTo>
                      <a:pt x="5546" y="830"/>
                    </a:lnTo>
                    <a:lnTo>
                      <a:pt x="5508" y="736"/>
                    </a:lnTo>
                    <a:lnTo>
                      <a:pt x="5471" y="634"/>
                    </a:lnTo>
                    <a:lnTo>
                      <a:pt x="5415" y="550"/>
                    </a:lnTo>
                    <a:lnTo>
                      <a:pt x="5359" y="466"/>
                    </a:lnTo>
                    <a:lnTo>
                      <a:pt x="5294" y="392"/>
                    </a:lnTo>
                    <a:lnTo>
                      <a:pt x="5219" y="317"/>
                    </a:lnTo>
                    <a:lnTo>
                      <a:pt x="5145" y="252"/>
                    </a:lnTo>
                    <a:lnTo>
                      <a:pt x="5061" y="196"/>
                    </a:lnTo>
                    <a:lnTo>
                      <a:pt x="4977" y="140"/>
                    </a:lnTo>
                    <a:lnTo>
                      <a:pt x="4884" y="103"/>
                    </a:lnTo>
                    <a:lnTo>
                      <a:pt x="4781" y="65"/>
                    </a:lnTo>
                    <a:lnTo>
                      <a:pt x="4679" y="37"/>
                    </a:lnTo>
                    <a:lnTo>
                      <a:pt x="4576" y="19"/>
                    </a:lnTo>
                    <a:lnTo>
                      <a:pt x="44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7"/>
              <p:cNvSpPr/>
              <p:nvPr/>
            </p:nvSpPr>
            <p:spPr>
              <a:xfrm>
                <a:off x="1119260" y="5331492"/>
                <a:ext cx="202467" cy="191689"/>
              </a:xfrm>
              <a:custGeom>
                <a:rect b="b" l="l" r="r" t="t"/>
                <a:pathLst>
                  <a:path extrusionOk="0" h="9088" w="9599">
                    <a:moveTo>
                      <a:pt x="5359" y="1"/>
                    </a:moveTo>
                    <a:lnTo>
                      <a:pt x="4846" y="10"/>
                    </a:lnTo>
                    <a:lnTo>
                      <a:pt x="4306" y="38"/>
                    </a:lnTo>
                    <a:lnTo>
                      <a:pt x="3746" y="85"/>
                    </a:lnTo>
                    <a:lnTo>
                      <a:pt x="3644" y="113"/>
                    </a:lnTo>
                    <a:lnTo>
                      <a:pt x="3374" y="197"/>
                    </a:lnTo>
                    <a:lnTo>
                      <a:pt x="3187" y="271"/>
                    </a:lnTo>
                    <a:lnTo>
                      <a:pt x="2964" y="355"/>
                    </a:lnTo>
                    <a:lnTo>
                      <a:pt x="2721" y="467"/>
                    </a:lnTo>
                    <a:lnTo>
                      <a:pt x="2470" y="597"/>
                    </a:lnTo>
                    <a:lnTo>
                      <a:pt x="2199" y="756"/>
                    </a:lnTo>
                    <a:lnTo>
                      <a:pt x="1920" y="942"/>
                    </a:lnTo>
                    <a:lnTo>
                      <a:pt x="1771" y="1045"/>
                    </a:lnTo>
                    <a:lnTo>
                      <a:pt x="1631" y="1147"/>
                    </a:lnTo>
                    <a:lnTo>
                      <a:pt x="1491" y="1268"/>
                    </a:lnTo>
                    <a:lnTo>
                      <a:pt x="1351" y="1389"/>
                    </a:lnTo>
                    <a:lnTo>
                      <a:pt x="1212" y="1520"/>
                    </a:lnTo>
                    <a:lnTo>
                      <a:pt x="1081" y="1660"/>
                    </a:lnTo>
                    <a:lnTo>
                      <a:pt x="951" y="1799"/>
                    </a:lnTo>
                    <a:lnTo>
                      <a:pt x="820" y="1958"/>
                    </a:lnTo>
                    <a:lnTo>
                      <a:pt x="699" y="2116"/>
                    </a:lnTo>
                    <a:lnTo>
                      <a:pt x="578" y="2284"/>
                    </a:lnTo>
                    <a:lnTo>
                      <a:pt x="466" y="2470"/>
                    </a:lnTo>
                    <a:lnTo>
                      <a:pt x="354" y="2657"/>
                    </a:lnTo>
                    <a:lnTo>
                      <a:pt x="270" y="2825"/>
                    </a:lnTo>
                    <a:lnTo>
                      <a:pt x="196" y="2983"/>
                    </a:lnTo>
                    <a:lnTo>
                      <a:pt x="140" y="3141"/>
                    </a:lnTo>
                    <a:lnTo>
                      <a:pt x="84" y="3291"/>
                    </a:lnTo>
                    <a:lnTo>
                      <a:pt x="47" y="3440"/>
                    </a:lnTo>
                    <a:lnTo>
                      <a:pt x="28" y="3589"/>
                    </a:lnTo>
                    <a:lnTo>
                      <a:pt x="9" y="3729"/>
                    </a:lnTo>
                    <a:lnTo>
                      <a:pt x="0" y="3859"/>
                    </a:lnTo>
                    <a:lnTo>
                      <a:pt x="9" y="3990"/>
                    </a:lnTo>
                    <a:lnTo>
                      <a:pt x="19" y="4111"/>
                    </a:lnTo>
                    <a:lnTo>
                      <a:pt x="47" y="4232"/>
                    </a:lnTo>
                    <a:lnTo>
                      <a:pt x="75" y="4344"/>
                    </a:lnTo>
                    <a:lnTo>
                      <a:pt x="121" y="4446"/>
                    </a:lnTo>
                    <a:lnTo>
                      <a:pt x="168" y="4549"/>
                    </a:lnTo>
                    <a:lnTo>
                      <a:pt x="224" y="4651"/>
                    </a:lnTo>
                    <a:lnTo>
                      <a:pt x="289" y="4735"/>
                    </a:lnTo>
                    <a:lnTo>
                      <a:pt x="363" y="4819"/>
                    </a:lnTo>
                    <a:lnTo>
                      <a:pt x="447" y="4903"/>
                    </a:lnTo>
                    <a:lnTo>
                      <a:pt x="531" y="4977"/>
                    </a:lnTo>
                    <a:lnTo>
                      <a:pt x="624" y="5043"/>
                    </a:lnTo>
                    <a:lnTo>
                      <a:pt x="718" y="5108"/>
                    </a:lnTo>
                    <a:lnTo>
                      <a:pt x="820" y="5154"/>
                    </a:lnTo>
                    <a:lnTo>
                      <a:pt x="932" y="5210"/>
                    </a:lnTo>
                    <a:lnTo>
                      <a:pt x="1044" y="5248"/>
                    </a:lnTo>
                    <a:lnTo>
                      <a:pt x="1165" y="5285"/>
                    </a:lnTo>
                    <a:lnTo>
                      <a:pt x="1286" y="5313"/>
                    </a:lnTo>
                    <a:lnTo>
                      <a:pt x="1417" y="5331"/>
                    </a:lnTo>
                    <a:lnTo>
                      <a:pt x="1547" y="5350"/>
                    </a:lnTo>
                    <a:lnTo>
                      <a:pt x="1678" y="5359"/>
                    </a:lnTo>
                    <a:lnTo>
                      <a:pt x="1957" y="5359"/>
                    </a:lnTo>
                    <a:lnTo>
                      <a:pt x="2097" y="5341"/>
                    </a:lnTo>
                    <a:lnTo>
                      <a:pt x="2507" y="5294"/>
                    </a:lnTo>
                    <a:lnTo>
                      <a:pt x="2880" y="5238"/>
                    </a:lnTo>
                    <a:lnTo>
                      <a:pt x="3225" y="5182"/>
                    </a:lnTo>
                    <a:lnTo>
                      <a:pt x="3532" y="5126"/>
                    </a:lnTo>
                    <a:lnTo>
                      <a:pt x="3802" y="5071"/>
                    </a:lnTo>
                    <a:lnTo>
                      <a:pt x="4045" y="5005"/>
                    </a:lnTo>
                    <a:lnTo>
                      <a:pt x="4250" y="4949"/>
                    </a:lnTo>
                    <a:lnTo>
                      <a:pt x="4436" y="4903"/>
                    </a:lnTo>
                    <a:lnTo>
                      <a:pt x="4716" y="4800"/>
                    </a:lnTo>
                    <a:lnTo>
                      <a:pt x="4902" y="4726"/>
                    </a:lnTo>
                    <a:lnTo>
                      <a:pt x="5014" y="4670"/>
                    </a:lnTo>
                    <a:lnTo>
                      <a:pt x="5042" y="4651"/>
                    </a:lnTo>
                    <a:lnTo>
                      <a:pt x="4986" y="4698"/>
                    </a:lnTo>
                    <a:lnTo>
                      <a:pt x="4921" y="4754"/>
                    </a:lnTo>
                    <a:lnTo>
                      <a:pt x="4827" y="4847"/>
                    </a:lnTo>
                    <a:lnTo>
                      <a:pt x="4725" y="4968"/>
                    </a:lnTo>
                    <a:lnTo>
                      <a:pt x="4613" y="5117"/>
                    </a:lnTo>
                    <a:lnTo>
                      <a:pt x="4492" y="5304"/>
                    </a:lnTo>
                    <a:lnTo>
                      <a:pt x="4361" y="5537"/>
                    </a:lnTo>
                    <a:lnTo>
                      <a:pt x="4240" y="5807"/>
                    </a:lnTo>
                    <a:lnTo>
                      <a:pt x="4184" y="5956"/>
                    </a:lnTo>
                    <a:lnTo>
                      <a:pt x="4119" y="6124"/>
                    </a:lnTo>
                    <a:lnTo>
                      <a:pt x="4063" y="6291"/>
                    </a:lnTo>
                    <a:lnTo>
                      <a:pt x="4007" y="6478"/>
                    </a:lnTo>
                    <a:lnTo>
                      <a:pt x="3961" y="6683"/>
                    </a:lnTo>
                    <a:lnTo>
                      <a:pt x="3914" y="6888"/>
                    </a:lnTo>
                    <a:lnTo>
                      <a:pt x="3868" y="7121"/>
                    </a:lnTo>
                    <a:lnTo>
                      <a:pt x="3830" y="7354"/>
                    </a:lnTo>
                    <a:lnTo>
                      <a:pt x="3802" y="7605"/>
                    </a:lnTo>
                    <a:lnTo>
                      <a:pt x="3774" y="7876"/>
                    </a:lnTo>
                    <a:lnTo>
                      <a:pt x="3756" y="8155"/>
                    </a:lnTo>
                    <a:lnTo>
                      <a:pt x="3737" y="8453"/>
                    </a:lnTo>
                    <a:lnTo>
                      <a:pt x="3737" y="8761"/>
                    </a:lnTo>
                    <a:lnTo>
                      <a:pt x="3737" y="9087"/>
                    </a:lnTo>
                    <a:lnTo>
                      <a:pt x="6365" y="8584"/>
                    </a:lnTo>
                    <a:lnTo>
                      <a:pt x="6859" y="8043"/>
                    </a:lnTo>
                    <a:lnTo>
                      <a:pt x="7092" y="7773"/>
                    </a:lnTo>
                    <a:lnTo>
                      <a:pt x="7316" y="7512"/>
                    </a:lnTo>
                    <a:lnTo>
                      <a:pt x="7530" y="7251"/>
                    </a:lnTo>
                    <a:lnTo>
                      <a:pt x="7726" y="7000"/>
                    </a:lnTo>
                    <a:lnTo>
                      <a:pt x="7912" y="6748"/>
                    </a:lnTo>
                    <a:lnTo>
                      <a:pt x="8099" y="6506"/>
                    </a:lnTo>
                    <a:lnTo>
                      <a:pt x="8266" y="6263"/>
                    </a:lnTo>
                    <a:lnTo>
                      <a:pt x="8425" y="6021"/>
                    </a:lnTo>
                    <a:lnTo>
                      <a:pt x="8565" y="5788"/>
                    </a:lnTo>
                    <a:lnTo>
                      <a:pt x="8704" y="5564"/>
                    </a:lnTo>
                    <a:lnTo>
                      <a:pt x="8835" y="5341"/>
                    </a:lnTo>
                    <a:lnTo>
                      <a:pt x="8947" y="5117"/>
                    </a:lnTo>
                    <a:lnTo>
                      <a:pt x="9058" y="4903"/>
                    </a:lnTo>
                    <a:lnTo>
                      <a:pt x="9152" y="4688"/>
                    </a:lnTo>
                    <a:lnTo>
                      <a:pt x="9245" y="4483"/>
                    </a:lnTo>
                    <a:lnTo>
                      <a:pt x="9319" y="4278"/>
                    </a:lnTo>
                    <a:lnTo>
                      <a:pt x="9385" y="4073"/>
                    </a:lnTo>
                    <a:lnTo>
                      <a:pt x="9450" y="3878"/>
                    </a:lnTo>
                    <a:lnTo>
                      <a:pt x="9496" y="3691"/>
                    </a:lnTo>
                    <a:lnTo>
                      <a:pt x="9534" y="3505"/>
                    </a:lnTo>
                    <a:lnTo>
                      <a:pt x="9562" y="3319"/>
                    </a:lnTo>
                    <a:lnTo>
                      <a:pt x="9590" y="3141"/>
                    </a:lnTo>
                    <a:lnTo>
                      <a:pt x="9599" y="2974"/>
                    </a:lnTo>
                    <a:lnTo>
                      <a:pt x="9599" y="2806"/>
                    </a:lnTo>
                    <a:lnTo>
                      <a:pt x="9590" y="2638"/>
                    </a:lnTo>
                    <a:lnTo>
                      <a:pt x="9580" y="2480"/>
                    </a:lnTo>
                    <a:lnTo>
                      <a:pt x="9552" y="2321"/>
                    </a:lnTo>
                    <a:lnTo>
                      <a:pt x="9524" y="2172"/>
                    </a:lnTo>
                    <a:lnTo>
                      <a:pt x="9478" y="2032"/>
                    </a:lnTo>
                    <a:lnTo>
                      <a:pt x="9431" y="1893"/>
                    </a:lnTo>
                    <a:lnTo>
                      <a:pt x="9375" y="1753"/>
                    </a:lnTo>
                    <a:lnTo>
                      <a:pt x="9301" y="1622"/>
                    </a:lnTo>
                    <a:lnTo>
                      <a:pt x="9226" y="1501"/>
                    </a:lnTo>
                    <a:lnTo>
                      <a:pt x="9142" y="1380"/>
                    </a:lnTo>
                    <a:lnTo>
                      <a:pt x="9049" y="1259"/>
                    </a:lnTo>
                    <a:lnTo>
                      <a:pt x="8947" y="1147"/>
                    </a:lnTo>
                    <a:lnTo>
                      <a:pt x="8844" y="1045"/>
                    </a:lnTo>
                    <a:lnTo>
                      <a:pt x="8723" y="942"/>
                    </a:lnTo>
                    <a:lnTo>
                      <a:pt x="8602" y="849"/>
                    </a:lnTo>
                    <a:lnTo>
                      <a:pt x="8471" y="756"/>
                    </a:lnTo>
                    <a:lnTo>
                      <a:pt x="8332" y="663"/>
                    </a:lnTo>
                    <a:lnTo>
                      <a:pt x="8182" y="588"/>
                    </a:lnTo>
                    <a:lnTo>
                      <a:pt x="8024" y="513"/>
                    </a:lnTo>
                    <a:lnTo>
                      <a:pt x="7866" y="439"/>
                    </a:lnTo>
                    <a:lnTo>
                      <a:pt x="7698" y="374"/>
                    </a:lnTo>
                    <a:lnTo>
                      <a:pt x="7521" y="318"/>
                    </a:lnTo>
                    <a:lnTo>
                      <a:pt x="7334" y="262"/>
                    </a:lnTo>
                    <a:lnTo>
                      <a:pt x="7139" y="206"/>
                    </a:lnTo>
                    <a:lnTo>
                      <a:pt x="6943" y="159"/>
                    </a:lnTo>
                    <a:lnTo>
                      <a:pt x="6738" y="122"/>
                    </a:lnTo>
                    <a:lnTo>
                      <a:pt x="6524" y="94"/>
                    </a:lnTo>
                    <a:lnTo>
                      <a:pt x="6300" y="66"/>
                    </a:lnTo>
                    <a:lnTo>
                      <a:pt x="6076" y="38"/>
                    </a:lnTo>
                    <a:lnTo>
                      <a:pt x="5843" y="19"/>
                    </a:lnTo>
                    <a:lnTo>
                      <a:pt x="5601" y="10"/>
                    </a:lnTo>
                    <a:lnTo>
                      <a:pt x="5359"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7"/>
              <p:cNvSpPr/>
              <p:nvPr/>
            </p:nvSpPr>
            <p:spPr>
              <a:xfrm>
                <a:off x="1209873" y="5470872"/>
                <a:ext cx="76671" cy="44632"/>
              </a:xfrm>
              <a:custGeom>
                <a:rect b="b" l="l" r="r" t="t"/>
                <a:pathLst>
                  <a:path extrusionOk="0" h="2116" w="3635">
                    <a:moveTo>
                      <a:pt x="2787" y="0"/>
                    </a:moveTo>
                    <a:lnTo>
                      <a:pt x="2600" y="10"/>
                    </a:lnTo>
                    <a:lnTo>
                      <a:pt x="2414" y="38"/>
                    </a:lnTo>
                    <a:lnTo>
                      <a:pt x="2228" y="75"/>
                    </a:lnTo>
                    <a:lnTo>
                      <a:pt x="2060" y="131"/>
                    </a:lnTo>
                    <a:lnTo>
                      <a:pt x="1892" y="196"/>
                    </a:lnTo>
                    <a:lnTo>
                      <a:pt x="1734" y="270"/>
                    </a:lnTo>
                    <a:lnTo>
                      <a:pt x="1575" y="345"/>
                    </a:lnTo>
                    <a:lnTo>
                      <a:pt x="1435" y="438"/>
                    </a:lnTo>
                    <a:lnTo>
                      <a:pt x="1296" y="531"/>
                    </a:lnTo>
                    <a:lnTo>
                      <a:pt x="1165" y="634"/>
                    </a:lnTo>
                    <a:lnTo>
                      <a:pt x="1035" y="736"/>
                    </a:lnTo>
                    <a:lnTo>
                      <a:pt x="923" y="848"/>
                    </a:lnTo>
                    <a:lnTo>
                      <a:pt x="811" y="960"/>
                    </a:lnTo>
                    <a:lnTo>
                      <a:pt x="709" y="1072"/>
                    </a:lnTo>
                    <a:lnTo>
                      <a:pt x="522" y="1296"/>
                    </a:lnTo>
                    <a:lnTo>
                      <a:pt x="364" y="1510"/>
                    </a:lnTo>
                    <a:lnTo>
                      <a:pt x="233" y="1706"/>
                    </a:lnTo>
                    <a:lnTo>
                      <a:pt x="131" y="1873"/>
                    </a:lnTo>
                    <a:lnTo>
                      <a:pt x="56" y="2004"/>
                    </a:lnTo>
                    <a:lnTo>
                      <a:pt x="0" y="2116"/>
                    </a:lnTo>
                    <a:lnTo>
                      <a:pt x="1491" y="2088"/>
                    </a:lnTo>
                    <a:lnTo>
                      <a:pt x="2069" y="1976"/>
                    </a:lnTo>
                    <a:lnTo>
                      <a:pt x="2507" y="1491"/>
                    </a:lnTo>
                    <a:lnTo>
                      <a:pt x="2917" y="1025"/>
                    </a:lnTo>
                    <a:lnTo>
                      <a:pt x="3290" y="569"/>
                    </a:lnTo>
                    <a:lnTo>
                      <a:pt x="3635" y="121"/>
                    </a:lnTo>
                    <a:lnTo>
                      <a:pt x="3411" y="65"/>
                    </a:lnTo>
                    <a:lnTo>
                      <a:pt x="3197" y="28"/>
                    </a:lnTo>
                    <a:lnTo>
                      <a:pt x="2992" y="10"/>
                    </a:lnTo>
                    <a:lnTo>
                      <a:pt x="2787" y="0"/>
                    </a:lnTo>
                    <a:close/>
                  </a:path>
                </a:pathLst>
              </a:custGeom>
              <a:solidFill>
                <a:srgbClr val="724B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7"/>
              <p:cNvSpPr/>
              <p:nvPr/>
            </p:nvSpPr>
            <p:spPr>
              <a:xfrm>
                <a:off x="1193758" y="5477938"/>
                <a:ext cx="114617" cy="75300"/>
              </a:xfrm>
              <a:custGeom>
                <a:rect b="b" l="l" r="r" t="t"/>
                <a:pathLst>
                  <a:path extrusionOk="0" h="3570" w="5434">
                    <a:moveTo>
                      <a:pt x="4129" y="1"/>
                    </a:moveTo>
                    <a:lnTo>
                      <a:pt x="3951" y="10"/>
                    </a:lnTo>
                    <a:lnTo>
                      <a:pt x="3765" y="38"/>
                    </a:lnTo>
                    <a:lnTo>
                      <a:pt x="3579" y="75"/>
                    </a:lnTo>
                    <a:lnTo>
                      <a:pt x="3392" y="122"/>
                    </a:lnTo>
                    <a:lnTo>
                      <a:pt x="3197" y="168"/>
                    </a:lnTo>
                    <a:lnTo>
                      <a:pt x="2992" y="224"/>
                    </a:lnTo>
                    <a:lnTo>
                      <a:pt x="2591" y="364"/>
                    </a:lnTo>
                    <a:lnTo>
                      <a:pt x="2190" y="513"/>
                    </a:lnTo>
                    <a:lnTo>
                      <a:pt x="1808" y="681"/>
                    </a:lnTo>
                    <a:lnTo>
                      <a:pt x="1445" y="849"/>
                    </a:lnTo>
                    <a:lnTo>
                      <a:pt x="1109" y="1007"/>
                    </a:lnTo>
                    <a:lnTo>
                      <a:pt x="820" y="1156"/>
                    </a:lnTo>
                    <a:lnTo>
                      <a:pt x="382" y="1380"/>
                    </a:lnTo>
                    <a:lnTo>
                      <a:pt x="224" y="1473"/>
                    </a:lnTo>
                    <a:lnTo>
                      <a:pt x="121" y="1753"/>
                    </a:lnTo>
                    <a:lnTo>
                      <a:pt x="56" y="2014"/>
                    </a:lnTo>
                    <a:lnTo>
                      <a:pt x="28" y="2135"/>
                    </a:lnTo>
                    <a:lnTo>
                      <a:pt x="9" y="2256"/>
                    </a:lnTo>
                    <a:lnTo>
                      <a:pt x="0" y="2359"/>
                    </a:lnTo>
                    <a:lnTo>
                      <a:pt x="0" y="2461"/>
                    </a:lnTo>
                    <a:lnTo>
                      <a:pt x="0" y="2564"/>
                    </a:lnTo>
                    <a:lnTo>
                      <a:pt x="9" y="2657"/>
                    </a:lnTo>
                    <a:lnTo>
                      <a:pt x="19" y="2741"/>
                    </a:lnTo>
                    <a:lnTo>
                      <a:pt x="37" y="2824"/>
                    </a:lnTo>
                    <a:lnTo>
                      <a:pt x="65" y="2899"/>
                    </a:lnTo>
                    <a:lnTo>
                      <a:pt x="93" y="2974"/>
                    </a:lnTo>
                    <a:lnTo>
                      <a:pt x="131" y="3039"/>
                    </a:lnTo>
                    <a:lnTo>
                      <a:pt x="168" y="3104"/>
                    </a:lnTo>
                    <a:lnTo>
                      <a:pt x="205" y="3160"/>
                    </a:lnTo>
                    <a:lnTo>
                      <a:pt x="261" y="3216"/>
                    </a:lnTo>
                    <a:lnTo>
                      <a:pt x="308" y="3262"/>
                    </a:lnTo>
                    <a:lnTo>
                      <a:pt x="364" y="3309"/>
                    </a:lnTo>
                    <a:lnTo>
                      <a:pt x="494" y="3384"/>
                    </a:lnTo>
                    <a:lnTo>
                      <a:pt x="634" y="3449"/>
                    </a:lnTo>
                    <a:lnTo>
                      <a:pt x="783" y="3495"/>
                    </a:lnTo>
                    <a:lnTo>
                      <a:pt x="951" y="3533"/>
                    </a:lnTo>
                    <a:lnTo>
                      <a:pt x="1118" y="3561"/>
                    </a:lnTo>
                    <a:lnTo>
                      <a:pt x="1305" y="3570"/>
                    </a:lnTo>
                    <a:lnTo>
                      <a:pt x="1491" y="3570"/>
                    </a:lnTo>
                    <a:lnTo>
                      <a:pt x="1687" y="3561"/>
                    </a:lnTo>
                    <a:lnTo>
                      <a:pt x="1883" y="3542"/>
                    </a:lnTo>
                    <a:lnTo>
                      <a:pt x="2078" y="3514"/>
                    </a:lnTo>
                    <a:lnTo>
                      <a:pt x="2283" y="3486"/>
                    </a:lnTo>
                    <a:lnTo>
                      <a:pt x="2479" y="3440"/>
                    </a:lnTo>
                    <a:lnTo>
                      <a:pt x="2870" y="3356"/>
                    </a:lnTo>
                    <a:lnTo>
                      <a:pt x="3243" y="3253"/>
                    </a:lnTo>
                    <a:lnTo>
                      <a:pt x="3579" y="3141"/>
                    </a:lnTo>
                    <a:lnTo>
                      <a:pt x="3868" y="3039"/>
                    </a:lnTo>
                    <a:lnTo>
                      <a:pt x="4101" y="2946"/>
                    </a:lnTo>
                    <a:lnTo>
                      <a:pt x="4203" y="2899"/>
                    </a:lnTo>
                    <a:lnTo>
                      <a:pt x="4296" y="2843"/>
                    </a:lnTo>
                    <a:lnTo>
                      <a:pt x="4483" y="2722"/>
                    </a:lnTo>
                    <a:lnTo>
                      <a:pt x="4669" y="2591"/>
                    </a:lnTo>
                    <a:lnTo>
                      <a:pt x="4837" y="2433"/>
                    </a:lnTo>
                    <a:lnTo>
                      <a:pt x="4986" y="2275"/>
                    </a:lnTo>
                    <a:lnTo>
                      <a:pt x="5116" y="2098"/>
                    </a:lnTo>
                    <a:lnTo>
                      <a:pt x="5172" y="2004"/>
                    </a:lnTo>
                    <a:lnTo>
                      <a:pt x="5228" y="1911"/>
                    </a:lnTo>
                    <a:lnTo>
                      <a:pt x="5275" y="1809"/>
                    </a:lnTo>
                    <a:lnTo>
                      <a:pt x="5321" y="1715"/>
                    </a:lnTo>
                    <a:lnTo>
                      <a:pt x="5359" y="1613"/>
                    </a:lnTo>
                    <a:lnTo>
                      <a:pt x="5387" y="1520"/>
                    </a:lnTo>
                    <a:lnTo>
                      <a:pt x="5415" y="1417"/>
                    </a:lnTo>
                    <a:lnTo>
                      <a:pt x="5424" y="1315"/>
                    </a:lnTo>
                    <a:lnTo>
                      <a:pt x="5433" y="1222"/>
                    </a:lnTo>
                    <a:lnTo>
                      <a:pt x="5433" y="1119"/>
                    </a:lnTo>
                    <a:lnTo>
                      <a:pt x="5424" y="1017"/>
                    </a:lnTo>
                    <a:lnTo>
                      <a:pt x="5415" y="923"/>
                    </a:lnTo>
                    <a:lnTo>
                      <a:pt x="5387" y="821"/>
                    </a:lnTo>
                    <a:lnTo>
                      <a:pt x="5349" y="728"/>
                    </a:lnTo>
                    <a:lnTo>
                      <a:pt x="5312" y="634"/>
                    </a:lnTo>
                    <a:lnTo>
                      <a:pt x="5256" y="541"/>
                    </a:lnTo>
                    <a:lnTo>
                      <a:pt x="5200" y="448"/>
                    </a:lnTo>
                    <a:lnTo>
                      <a:pt x="5126" y="364"/>
                    </a:lnTo>
                    <a:lnTo>
                      <a:pt x="5042" y="280"/>
                    </a:lnTo>
                    <a:lnTo>
                      <a:pt x="4949" y="196"/>
                    </a:lnTo>
                    <a:lnTo>
                      <a:pt x="4902" y="159"/>
                    </a:lnTo>
                    <a:lnTo>
                      <a:pt x="4846" y="131"/>
                    </a:lnTo>
                    <a:lnTo>
                      <a:pt x="4725" y="75"/>
                    </a:lnTo>
                    <a:lnTo>
                      <a:pt x="4595" y="38"/>
                    </a:lnTo>
                    <a:lnTo>
                      <a:pt x="4445" y="10"/>
                    </a:lnTo>
                    <a:lnTo>
                      <a:pt x="4287"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7"/>
              <p:cNvSpPr/>
              <p:nvPr/>
            </p:nvSpPr>
            <p:spPr>
              <a:xfrm>
                <a:off x="928963" y="5327970"/>
                <a:ext cx="118962" cy="124446"/>
              </a:xfrm>
              <a:custGeom>
                <a:rect b="b" l="l" r="r" t="t"/>
                <a:pathLst>
                  <a:path extrusionOk="0" h="5900" w="5640">
                    <a:moveTo>
                      <a:pt x="1175" y="0"/>
                    </a:moveTo>
                    <a:lnTo>
                      <a:pt x="1063" y="19"/>
                    </a:lnTo>
                    <a:lnTo>
                      <a:pt x="961" y="37"/>
                    </a:lnTo>
                    <a:lnTo>
                      <a:pt x="858" y="65"/>
                    </a:lnTo>
                    <a:lnTo>
                      <a:pt x="756" y="103"/>
                    </a:lnTo>
                    <a:lnTo>
                      <a:pt x="663" y="140"/>
                    </a:lnTo>
                    <a:lnTo>
                      <a:pt x="579" y="196"/>
                    </a:lnTo>
                    <a:lnTo>
                      <a:pt x="495" y="252"/>
                    </a:lnTo>
                    <a:lnTo>
                      <a:pt x="411" y="317"/>
                    </a:lnTo>
                    <a:lnTo>
                      <a:pt x="346" y="392"/>
                    </a:lnTo>
                    <a:lnTo>
                      <a:pt x="280" y="466"/>
                    </a:lnTo>
                    <a:lnTo>
                      <a:pt x="215" y="550"/>
                    </a:lnTo>
                    <a:lnTo>
                      <a:pt x="169" y="634"/>
                    </a:lnTo>
                    <a:lnTo>
                      <a:pt x="122" y="736"/>
                    </a:lnTo>
                    <a:lnTo>
                      <a:pt x="85" y="830"/>
                    </a:lnTo>
                    <a:lnTo>
                      <a:pt x="57" y="932"/>
                    </a:lnTo>
                    <a:lnTo>
                      <a:pt x="29" y="1044"/>
                    </a:lnTo>
                    <a:lnTo>
                      <a:pt x="20" y="1156"/>
                    </a:lnTo>
                    <a:lnTo>
                      <a:pt x="10" y="1268"/>
                    </a:lnTo>
                    <a:lnTo>
                      <a:pt x="1" y="1389"/>
                    </a:lnTo>
                    <a:lnTo>
                      <a:pt x="10" y="1510"/>
                    </a:lnTo>
                    <a:lnTo>
                      <a:pt x="20" y="1640"/>
                    </a:lnTo>
                    <a:lnTo>
                      <a:pt x="29" y="1771"/>
                    </a:lnTo>
                    <a:lnTo>
                      <a:pt x="57" y="1901"/>
                    </a:lnTo>
                    <a:lnTo>
                      <a:pt x="85" y="2032"/>
                    </a:lnTo>
                    <a:lnTo>
                      <a:pt x="159" y="2302"/>
                    </a:lnTo>
                    <a:lnTo>
                      <a:pt x="262" y="2582"/>
                    </a:lnTo>
                    <a:lnTo>
                      <a:pt x="383" y="2870"/>
                    </a:lnTo>
                    <a:lnTo>
                      <a:pt x="532" y="3159"/>
                    </a:lnTo>
                    <a:lnTo>
                      <a:pt x="709" y="3439"/>
                    </a:lnTo>
                    <a:lnTo>
                      <a:pt x="905" y="3728"/>
                    </a:lnTo>
                    <a:lnTo>
                      <a:pt x="1119" y="4007"/>
                    </a:lnTo>
                    <a:lnTo>
                      <a:pt x="1362" y="4287"/>
                    </a:lnTo>
                    <a:lnTo>
                      <a:pt x="1613" y="4548"/>
                    </a:lnTo>
                    <a:lnTo>
                      <a:pt x="1874" y="4790"/>
                    </a:lnTo>
                    <a:lnTo>
                      <a:pt x="2144" y="5005"/>
                    </a:lnTo>
                    <a:lnTo>
                      <a:pt x="2415" y="5210"/>
                    </a:lnTo>
                    <a:lnTo>
                      <a:pt x="2685" y="5377"/>
                    </a:lnTo>
                    <a:lnTo>
                      <a:pt x="2955" y="5526"/>
                    </a:lnTo>
                    <a:lnTo>
                      <a:pt x="3225" y="5657"/>
                    </a:lnTo>
                    <a:lnTo>
                      <a:pt x="3486" y="5759"/>
                    </a:lnTo>
                    <a:lnTo>
                      <a:pt x="3617" y="5797"/>
                    </a:lnTo>
                    <a:lnTo>
                      <a:pt x="3747" y="5834"/>
                    </a:lnTo>
                    <a:lnTo>
                      <a:pt x="3878" y="5862"/>
                    </a:lnTo>
                    <a:lnTo>
                      <a:pt x="3999" y="5881"/>
                    </a:lnTo>
                    <a:lnTo>
                      <a:pt x="4120" y="5890"/>
                    </a:lnTo>
                    <a:lnTo>
                      <a:pt x="4241" y="5899"/>
                    </a:lnTo>
                    <a:lnTo>
                      <a:pt x="4465" y="5899"/>
                    </a:lnTo>
                    <a:lnTo>
                      <a:pt x="4577" y="5881"/>
                    </a:lnTo>
                    <a:lnTo>
                      <a:pt x="4689" y="5862"/>
                    </a:lnTo>
                    <a:lnTo>
                      <a:pt x="4791" y="5834"/>
                    </a:lnTo>
                    <a:lnTo>
                      <a:pt x="4884" y="5797"/>
                    </a:lnTo>
                    <a:lnTo>
                      <a:pt x="4977" y="5759"/>
                    </a:lnTo>
                    <a:lnTo>
                      <a:pt x="5061" y="5704"/>
                    </a:lnTo>
                    <a:lnTo>
                      <a:pt x="5145" y="5648"/>
                    </a:lnTo>
                    <a:lnTo>
                      <a:pt x="5229" y="5582"/>
                    </a:lnTo>
                    <a:lnTo>
                      <a:pt x="5304" y="5508"/>
                    </a:lnTo>
                    <a:lnTo>
                      <a:pt x="5369" y="5433"/>
                    </a:lnTo>
                    <a:lnTo>
                      <a:pt x="5425" y="5349"/>
                    </a:lnTo>
                    <a:lnTo>
                      <a:pt x="5471" y="5256"/>
                    </a:lnTo>
                    <a:lnTo>
                      <a:pt x="5518" y="5163"/>
                    </a:lnTo>
                    <a:lnTo>
                      <a:pt x="5555" y="5070"/>
                    </a:lnTo>
                    <a:lnTo>
                      <a:pt x="5583" y="4967"/>
                    </a:lnTo>
                    <a:lnTo>
                      <a:pt x="5611" y="4855"/>
                    </a:lnTo>
                    <a:lnTo>
                      <a:pt x="5620" y="4744"/>
                    </a:lnTo>
                    <a:lnTo>
                      <a:pt x="5630" y="4632"/>
                    </a:lnTo>
                    <a:lnTo>
                      <a:pt x="5639" y="4511"/>
                    </a:lnTo>
                    <a:lnTo>
                      <a:pt x="5630" y="4389"/>
                    </a:lnTo>
                    <a:lnTo>
                      <a:pt x="5620" y="4259"/>
                    </a:lnTo>
                    <a:lnTo>
                      <a:pt x="5611" y="4129"/>
                    </a:lnTo>
                    <a:lnTo>
                      <a:pt x="5583" y="3998"/>
                    </a:lnTo>
                    <a:lnTo>
                      <a:pt x="5555" y="3868"/>
                    </a:lnTo>
                    <a:lnTo>
                      <a:pt x="5481" y="3588"/>
                    </a:lnTo>
                    <a:lnTo>
                      <a:pt x="5378" y="3308"/>
                    </a:lnTo>
                    <a:lnTo>
                      <a:pt x="5257" y="3029"/>
                    </a:lnTo>
                    <a:lnTo>
                      <a:pt x="5108" y="2740"/>
                    </a:lnTo>
                    <a:lnTo>
                      <a:pt x="4931" y="2451"/>
                    </a:lnTo>
                    <a:lnTo>
                      <a:pt x="4735" y="2172"/>
                    </a:lnTo>
                    <a:lnTo>
                      <a:pt x="4521" y="1892"/>
                    </a:lnTo>
                    <a:lnTo>
                      <a:pt x="4278" y="1612"/>
                    </a:lnTo>
                    <a:lnTo>
                      <a:pt x="4027" y="1351"/>
                    </a:lnTo>
                    <a:lnTo>
                      <a:pt x="3766" y="1109"/>
                    </a:lnTo>
                    <a:lnTo>
                      <a:pt x="3505" y="885"/>
                    </a:lnTo>
                    <a:lnTo>
                      <a:pt x="3235" y="690"/>
                    </a:lnTo>
                    <a:lnTo>
                      <a:pt x="2955" y="522"/>
                    </a:lnTo>
                    <a:lnTo>
                      <a:pt x="2685" y="373"/>
                    </a:lnTo>
                    <a:lnTo>
                      <a:pt x="2415" y="242"/>
                    </a:lnTo>
                    <a:lnTo>
                      <a:pt x="2154" y="140"/>
                    </a:lnTo>
                    <a:lnTo>
                      <a:pt x="2023" y="103"/>
                    </a:lnTo>
                    <a:lnTo>
                      <a:pt x="1893" y="65"/>
                    </a:lnTo>
                    <a:lnTo>
                      <a:pt x="1762" y="37"/>
                    </a:lnTo>
                    <a:lnTo>
                      <a:pt x="1641" y="19"/>
                    </a:lnTo>
                    <a:lnTo>
                      <a:pt x="152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7"/>
              <p:cNvSpPr/>
              <p:nvPr/>
            </p:nvSpPr>
            <p:spPr>
              <a:xfrm>
                <a:off x="832064" y="5331492"/>
                <a:ext cx="202488" cy="191689"/>
              </a:xfrm>
              <a:custGeom>
                <a:rect b="b" l="l" r="r" t="t"/>
                <a:pathLst>
                  <a:path extrusionOk="0" h="9088" w="9600">
                    <a:moveTo>
                      <a:pt x="4250" y="1"/>
                    </a:moveTo>
                    <a:lnTo>
                      <a:pt x="3998" y="10"/>
                    </a:lnTo>
                    <a:lnTo>
                      <a:pt x="3765" y="19"/>
                    </a:lnTo>
                    <a:lnTo>
                      <a:pt x="3532" y="38"/>
                    </a:lnTo>
                    <a:lnTo>
                      <a:pt x="3300" y="66"/>
                    </a:lnTo>
                    <a:lnTo>
                      <a:pt x="3085" y="94"/>
                    </a:lnTo>
                    <a:lnTo>
                      <a:pt x="2871" y="122"/>
                    </a:lnTo>
                    <a:lnTo>
                      <a:pt x="2666" y="159"/>
                    </a:lnTo>
                    <a:lnTo>
                      <a:pt x="2461" y="206"/>
                    </a:lnTo>
                    <a:lnTo>
                      <a:pt x="2274" y="262"/>
                    </a:lnTo>
                    <a:lnTo>
                      <a:pt x="2088" y="318"/>
                    </a:lnTo>
                    <a:lnTo>
                      <a:pt x="1911" y="374"/>
                    </a:lnTo>
                    <a:lnTo>
                      <a:pt x="1743" y="439"/>
                    </a:lnTo>
                    <a:lnTo>
                      <a:pt x="1575" y="513"/>
                    </a:lnTo>
                    <a:lnTo>
                      <a:pt x="1426" y="588"/>
                    </a:lnTo>
                    <a:lnTo>
                      <a:pt x="1277" y="663"/>
                    </a:lnTo>
                    <a:lnTo>
                      <a:pt x="1137" y="756"/>
                    </a:lnTo>
                    <a:lnTo>
                      <a:pt x="1007" y="849"/>
                    </a:lnTo>
                    <a:lnTo>
                      <a:pt x="876" y="942"/>
                    </a:lnTo>
                    <a:lnTo>
                      <a:pt x="765" y="1045"/>
                    </a:lnTo>
                    <a:lnTo>
                      <a:pt x="653" y="1147"/>
                    </a:lnTo>
                    <a:lnTo>
                      <a:pt x="550" y="1259"/>
                    </a:lnTo>
                    <a:lnTo>
                      <a:pt x="457" y="1380"/>
                    </a:lnTo>
                    <a:lnTo>
                      <a:pt x="373" y="1501"/>
                    </a:lnTo>
                    <a:lnTo>
                      <a:pt x="299" y="1622"/>
                    </a:lnTo>
                    <a:lnTo>
                      <a:pt x="233" y="1753"/>
                    </a:lnTo>
                    <a:lnTo>
                      <a:pt x="178" y="1893"/>
                    </a:lnTo>
                    <a:lnTo>
                      <a:pt x="122" y="2032"/>
                    </a:lnTo>
                    <a:lnTo>
                      <a:pt x="84" y="2172"/>
                    </a:lnTo>
                    <a:lnTo>
                      <a:pt x="47" y="2321"/>
                    </a:lnTo>
                    <a:lnTo>
                      <a:pt x="28" y="2480"/>
                    </a:lnTo>
                    <a:lnTo>
                      <a:pt x="10" y="2638"/>
                    </a:lnTo>
                    <a:lnTo>
                      <a:pt x="0" y="2806"/>
                    </a:lnTo>
                    <a:lnTo>
                      <a:pt x="10" y="2974"/>
                    </a:lnTo>
                    <a:lnTo>
                      <a:pt x="19" y="3141"/>
                    </a:lnTo>
                    <a:lnTo>
                      <a:pt x="38" y="3319"/>
                    </a:lnTo>
                    <a:lnTo>
                      <a:pt x="66" y="3505"/>
                    </a:lnTo>
                    <a:lnTo>
                      <a:pt x="112" y="3691"/>
                    </a:lnTo>
                    <a:lnTo>
                      <a:pt x="159" y="3878"/>
                    </a:lnTo>
                    <a:lnTo>
                      <a:pt x="215" y="4073"/>
                    </a:lnTo>
                    <a:lnTo>
                      <a:pt x="289" y="4278"/>
                    </a:lnTo>
                    <a:lnTo>
                      <a:pt x="364" y="4483"/>
                    </a:lnTo>
                    <a:lnTo>
                      <a:pt x="448" y="4688"/>
                    </a:lnTo>
                    <a:lnTo>
                      <a:pt x="550" y="4903"/>
                    </a:lnTo>
                    <a:lnTo>
                      <a:pt x="653" y="5117"/>
                    </a:lnTo>
                    <a:lnTo>
                      <a:pt x="774" y="5341"/>
                    </a:lnTo>
                    <a:lnTo>
                      <a:pt x="895" y="5564"/>
                    </a:lnTo>
                    <a:lnTo>
                      <a:pt x="1035" y="5788"/>
                    </a:lnTo>
                    <a:lnTo>
                      <a:pt x="1184" y="6021"/>
                    </a:lnTo>
                    <a:lnTo>
                      <a:pt x="1342" y="6263"/>
                    </a:lnTo>
                    <a:lnTo>
                      <a:pt x="1510" y="6506"/>
                    </a:lnTo>
                    <a:lnTo>
                      <a:pt x="1687" y="6748"/>
                    </a:lnTo>
                    <a:lnTo>
                      <a:pt x="1883" y="7000"/>
                    </a:lnTo>
                    <a:lnTo>
                      <a:pt x="2079" y="7251"/>
                    </a:lnTo>
                    <a:lnTo>
                      <a:pt x="2293" y="7512"/>
                    </a:lnTo>
                    <a:lnTo>
                      <a:pt x="2507" y="7773"/>
                    </a:lnTo>
                    <a:lnTo>
                      <a:pt x="2740" y="8043"/>
                    </a:lnTo>
                    <a:lnTo>
                      <a:pt x="3244" y="8584"/>
                    </a:lnTo>
                    <a:lnTo>
                      <a:pt x="5872" y="9087"/>
                    </a:lnTo>
                    <a:lnTo>
                      <a:pt x="5872" y="8761"/>
                    </a:lnTo>
                    <a:lnTo>
                      <a:pt x="5862" y="8453"/>
                    </a:lnTo>
                    <a:lnTo>
                      <a:pt x="5853" y="8155"/>
                    </a:lnTo>
                    <a:lnTo>
                      <a:pt x="5834" y="7876"/>
                    </a:lnTo>
                    <a:lnTo>
                      <a:pt x="5806" y="7605"/>
                    </a:lnTo>
                    <a:lnTo>
                      <a:pt x="5769" y="7354"/>
                    </a:lnTo>
                    <a:lnTo>
                      <a:pt x="5732" y="7121"/>
                    </a:lnTo>
                    <a:lnTo>
                      <a:pt x="5695" y="6888"/>
                    </a:lnTo>
                    <a:lnTo>
                      <a:pt x="5648" y="6683"/>
                    </a:lnTo>
                    <a:lnTo>
                      <a:pt x="5592" y="6478"/>
                    </a:lnTo>
                    <a:lnTo>
                      <a:pt x="5536" y="6291"/>
                    </a:lnTo>
                    <a:lnTo>
                      <a:pt x="5480" y="6124"/>
                    </a:lnTo>
                    <a:lnTo>
                      <a:pt x="5424" y="5956"/>
                    </a:lnTo>
                    <a:lnTo>
                      <a:pt x="5368" y="5807"/>
                    </a:lnTo>
                    <a:lnTo>
                      <a:pt x="5238" y="5537"/>
                    </a:lnTo>
                    <a:lnTo>
                      <a:pt x="5117" y="5304"/>
                    </a:lnTo>
                    <a:lnTo>
                      <a:pt x="4996" y="5117"/>
                    </a:lnTo>
                    <a:lnTo>
                      <a:pt x="4874" y="4968"/>
                    </a:lnTo>
                    <a:lnTo>
                      <a:pt x="4772" y="4847"/>
                    </a:lnTo>
                    <a:lnTo>
                      <a:pt x="4688" y="4754"/>
                    </a:lnTo>
                    <a:lnTo>
                      <a:pt x="4623" y="4698"/>
                    </a:lnTo>
                    <a:lnTo>
                      <a:pt x="4567" y="4651"/>
                    </a:lnTo>
                    <a:lnTo>
                      <a:pt x="4595" y="4670"/>
                    </a:lnTo>
                    <a:lnTo>
                      <a:pt x="4697" y="4726"/>
                    </a:lnTo>
                    <a:lnTo>
                      <a:pt x="4884" y="4800"/>
                    </a:lnTo>
                    <a:lnTo>
                      <a:pt x="5173" y="4903"/>
                    </a:lnTo>
                    <a:lnTo>
                      <a:pt x="5350" y="4949"/>
                    </a:lnTo>
                    <a:lnTo>
                      <a:pt x="5564" y="5005"/>
                    </a:lnTo>
                    <a:lnTo>
                      <a:pt x="5806" y="5071"/>
                    </a:lnTo>
                    <a:lnTo>
                      <a:pt x="6077" y="5126"/>
                    </a:lnTo>
                    <a:lnTo>
                      <a:pt x="6384" y="5182"/>
                    </a:lnTo>
                    <a:lnTo>
                      <a:pt x="6720" y="5238"/>
                    </a:lnTo>
                    <a:lnTo>
                      <a:pt x="7102" y="5294"/>
                    </a:lnTo>
                    <a:lnTo>
                      <a:pt x="7512" y="5341"/>
                    </a:lnTo>
                    <a:lnTo>
                      <a:pt x="7652" y="5359"/>
                    </a:lnTo>
                    <a:lnTo>
                      <a:pt x="7931" y="5359"/>
                    </a:lnTo>
                    <a:lnTo>
                      <a:pt x="8062" y="5350"/>
                    </a:lnTo>
                    <a:lnTo>
                      <a:pt x="8192" y="5331"/>
                    </a:lnTo>
                    <a:lnTo>
                      <a:pt x="8313" y="5313"/>
                    </a:lnTo>
                    <a:lnTo>
                      <a:pt x="8444" y="5285"/>
                    </a:lnTo>
                    <a:lnTo>
                      <a:pt x="8556" y="5248"/>
                    </a:lnTo>
                    <a:lnTo>
                      <a:pt x="8667" y="5210"/>
                    </a:lnTo>
                    <a:lnTo>
                      <a:pt x="8779" y="5154"/>
                    </a:lnTo>
                    <a:lnTo>
                      <a:pt x="8882" y="5108"/>
                    </a:lnTo>
                    <a:lnTo>
                      <a:pt x="8984" y="5043"/>
                    </a:lnTo>
                    <a:lnTo>
                      <a:pt x="9078" y="4977"/>
                    </a:lnTo>
                    <a:lnTo>
                      <a:pt x="9161" y="4903"/>
                    </a:lnTo>
                    <a:lnTo>
                      <a:pt x="9245" y="4819"/>
                    </a:lnTo>
                    <a:lnTo>
                      <a:pt x="9310" y="4735"/>
                    </a:lnTo>
                    <a:lnTo>
                      <a:pt x="9376" y="4651"/>
                    </a:lnTo>
                    <a:lnTo>
                      <a:pt x="9441" y="4549"/>
                    </a:lnTo>
                    <a:lnTo>
                      <a:pt x="9488" y="4446"/>
                    </a:lnTo>
                    <a:lnTo>
                      <a:pt x="9525" y="4344"/>
                    </a:lnTo>
                    <a:lnTo>
                      <a:pt x="9562" y="4232"/>
                    </a:lnTo>
                    <a:lnTo>
                      <a:pt x="9581" y="4111"/>
                    </a:lnTo>
                    <a:lnTo>
                      <a:pt x="9599" y="3990"/>
                    </a:lnTo>
                    <a:lnTo>
                      <a:pt x="9599" y="3859"/>
                    </a:lnTo>
                    <a:lnTo>
                      <a:pt x="9599" y="3729"/>
                    </a:lnTo>
                    <a:lnTo>
                      <a:pt x="9581" y="3589"/>
                    </a:lnTo>
                    <a:lnTo>
                      <a:pt x="9553" y="3440"/>
                    </a:lnTo>
                    <a:lnTo>
                      <a:pt x="9516" y="3291"/>
                    </a:lnTo>
                    <a:lnTo>
                      <a:pt x="9469" y="3141"/>
                    </a:lnTo>
                    <a:lnTo>
                      <a:pt x="9404" y="2983"/>
                    </a:lnTo>
                    <a:lnTo>
                      <a:pt x="9338" y="2825"/>
                    </a:lnTo>
                    <a:lnTo>
                      <a:pt x="9245" y="2657"/>
                    </a:lnTo>
                    <a:lnTo>
                      <a:pt x="9143" y="2470"/>
                    </a:lnTo>
                    <a:lnTo>
                      <a:pt x="9031" y="2284"/>
                    </a:lnTo>
                    <a:lnTo>
                      <a:pt x="8910" y="2116"/>
                    </a:lnTo>
                    <a:lnTo>
                      <a:pt x="8789" y="1958"/>
                    </a:lnTo>
                    <a:lnTo>
                      <a:pt x="8658" y="1799"/>
                    </a:lnTo>
                    <a:lnTo>
                      <a:pt x="8528" y="1660"/>
                    </a:lnTo>
                    <a:lnTo>
                      <a:pt x="8388" y="1520"/>
                    </a:lnTo>
                    <a:lnTo>
                      <a:pt x="8248" y="1389"/>
                    </a:lnTo>
                    <a:lnTo>
                      <a:pt x="8108" y="1268"/>
                    </a:lnTo>
                    <a:lnTo>
                      <a:pt x="7969" y="1147"/>
                    </a:lnTo>
                    <a:lnTo>
                      <a:pt x="7829" y="1045"/>
                    </a:lnTo>
                    <a:lnTo>
                      <a:pt x="7689" y="942"/>
                    </a:lnTo>
                    <a:lnTo>
                      <a:pt x="7409" y="756"/>
                    </a:lnTo>
                    <a:lnTo>
                      <a:pt x="7139" y="597"/>
                    </a:lnTo>
                    <a:lnTo>
                      <a:pt x="6878" y="467"/>
                    </a:lnTo>
                    <a:lnTo>
                      <a:pt x="6636" y="355"/>
                    </a:lnTo>
                    <a:lnTo>
                      <a:pt x="6421" y="271"/>
                    </a:lnTo>
                    <a:lnTo>
                      <a:pt x="6235" y="197"/>
                    </a:lnTo>
                    <a:lnTo>
                      <a:pt x="5956" y="113"/>
                    </a:lnTo>
                    <a:lnTo>
                      <a:pt x="5862" y="85"/>
                    </a:lnTo>
                    <a:lnTo>
                      <a:pt x="5294" y="38"/>
                    </a:lnTo>
                    <a:lnTo>
                      <a:pt x="4763" y="10"/>
                    </a:lnTo>
                    <a:lnTo>
                      <a:pt x="4250"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7"/>
              <p:cNvSpPr/>
              <p:nvPr/>
            </p:nvSpPr>
            <p:spPr>
              <a:xfrm>
                <a:off x="867436" y="5470872"/>
                <a:ext cx="76692" cy="44632"/>
              </a:xfrm>
              <a:custGeom>
                <a:rect b="b" l="l" r="r" t="t"/>
                <a:pathLst>
                  <a:path extrusionOk="0" h="2116" w="3636">
                    <a:moveTo>
                      <a:pt x="840" y="0"/>
                    </a:moveTo>
                    <a:lnTo>
                      <a:pt x="644" y="10"/>
                    </a:lnTo>
                    <a:lnTo>
                      <a:pt x="439" y="28"/>
                    </a:lnTo>
                    <a:lnTo>
                      <a:pt x="225" y="65"/>
                    </a:lnTo>
                    <a:lnTo>
                      <a:pt x="1" y="121"/>
                    </a:lnTo>
                    <a:lnTo>
                      <a:pt x="346" y="569"/>
                    </a:lnTo>
                    <a:lnTo>
                      <a:pt x="719" y="1025"/>
                    </a:lnTo>
                    <a:lnTo>
                      <a:pt x="1119" y="1491"/>
                    </a:lnTo>
                    <a:lnTo>
                      <a:pt x="1567" y="1976"/>
                    </a:lnTo>
                    <a:lnTo>
                      <a:pt x="2144" y="2088"/>
                    </a:lnTo>
                    <a:lnTo>
                      <a:pt x="3635" y="2116"/>
                    </a:lnTo>
                    <a:lnTo>
                      <a:pt x="3580" y="2004"/>
                    </a:lnTo>
                    <a:lnTo>
                      <a:pt x="3505" y="1873"/>
                    </a:lnTo>
                    <a:lnTo>
                      <a:pt x="3403" y="1706"/>
                    </a:lnTo>
                    <a:lnTo>
                      <a:pt x="3272" y="1510"/>
                    </a:lnTo>
                    <a:lnTo>
                      <a:pt x="3114" y="1296"/>
                    </a:lnTo>
                    <a:lnTo>
                      <a:pt x="2927" y="1072"/>
                    </a:lnTo>
                    <a:lnTo>
                      <a:pt x="2825" y="960"/>
                    </a:lnTo>
                    <a:lnTo>
                      <a:pt x="2713" y="848"/>
                    </a:lnTo>
                    <a:lnTo>
                      <a:pt x="2592" y="736"/>
                    </a:lnTo>
                    <a:lnTo>
                      <a:pt x="2471" y="634"/>
                    </a:lnTo>
                    <a:lnTo>
                      <a:pt x="2340" y="531"/>
                    </a:lnTo>
                    <a:lnTo>
                      <a:pt x="2200" y="438"/>
                    </a:lnTo>
                    <a:lnTo>
                      <a:pt x="2051" y="345"/>
                    </a:lnTo>
                    <a:lnTo>
                      <a:pt x="1902" y="270"/>
                    </a:lnTo>
                    <a:lnTo>
                      <a:pt x="1744" y="196"/>
                    </a:lnTo>
                    <a:lnTo>
                      <a:pt x="1576" y="131"/>
                    </a:lnTo>
                    <a:lnTo>
                      <a:pt x="1399" y="75"/>
                    </a:lnTo>
                    <a:lnTo>
                      <a:pt x="1222" y="38"/>
                    </a:lnTo>
                    <a:lnTo>
                      <a:pt x="1035" y="10"/>
                    </a:lnTo>
                    <a:lnTo>
                      <a:pt x="840" y="0"/>
                    </a:lnTo>
                    <a:close/>
                  </a:path>
                </a:pathLst>
              </a:custGeom>
              <a:solidFill>
                <a:srgbClr val="724B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7"/>
              <p:cNvSpPr/>
              <p:nvPr/>
            </p:nvSpPr>
            <p:spPr>
              <a:xfrm>
                <a:off x="845437" y="5477938"/>
                <a:ext cx="114806" cy="75300"/>
              </a:xfrm>
              <a:custGeom>
                <a:rect b="b" l="l" r="r" t="t"/>
                <a:pathLst>
                  <a:path extrusionOk="0" h="3570" w="5443">
                    <a:moveTo>
                      <a:pt x="1146" y="1"/>
                    </a:moveTo>
                    <a:lnTo>
                      <a:pt x="997" y="10"/>
                    </a:lnTo>
                    <a:lnTo>
                      <a:pt x="848" y="38"/>
                    </a:lnTo>
                    <a:lnTo>
                      <a:pt x="718" y="75"/>
                    </a:lnTo>
                    <a:lnTo>
                      <a:pt x="597" y="131"/>
                    </a:lnTo>
                    <a:lnTo>
                      <a:pt x="541" y="159"/>
                    </a:lnTo>
                    <a:lnTo>
                      <a:pt x="485" y="196"/>
                    </a:lnTo>
                    <a:lnTo>
                      <a:pt x="392" y="280"/>
                    </a:lnTo>
                    <a:lnTo>
                      <a:pt x="317" y="364"/>
                    </a:lnTo>
                    <a:lnTo>
                      <a:pt x="242" y="448"/>
                    </a:lnTo>
                    <a:lnTo>
                      <a:pt x="177" y="541"/>
                    </a:lnTo>
                    <a:lnTo>
                      <a:pt x="131" y="634"/>
                    </a:lnTo>
                    <a:lnTo>
                      <a:pt x="84" y="728"/>
                    </a:lnTo>
                    <a:lnTo>
                      <a:pt x="56" y="821"/>
                    </a:lnTo>
                    <a:lnTo>
                      <a:pt x="28" y="923"/>
                    </a:lnTo>
                    <a:lnTo>
                      <a:pt x="9" y="1017"/>
                    </a:lnTo>
                    <a:lnTo>
                      <a:pt x="0" y="1119"/>
                    </a:lnTo>
                    <a:lnTo>
                      <a:pt x="9" y="1222"/>
                    </a:lnTo>
                    <a:lnTo>
                      <a:pt x="9" y="1315"/>
                    </a:lnTo>
                    <a:lnTo>
                      <a:pt x="28" y="1417"/>
                    </a:lnTo>
                    <a:lnTo>
                      <a:pt x="56" y="1520"/>
                    </a:lnTo>
                    <a:lnTo>
                      <a:pt x="84" y="1613"/>
                    </a:lnTo>
                    <a:lnTo>
                      <a:pt x="121" y="1715"/>
                    </a:lnTo>
                    <a:lnTo>
                      <a:pt x="159" y="1809"/>
                    </a:lnTo>
                    <a:lnTo>
                      <a:pt x="205" y="1911"/>
                    </a:lnTo>
                    <a:lnTo>
                      <a:pt x="261" y="2004"/>
                    </a:lnTo>
                    <a:lnTo>
                      <a:pt x="326" y="2098"/>
                    </a:lnTo>
                    <a:lnTo>
                      <a:pt x="457" y="2275"/>
                    </a:lnTo>
                    <a:lnTo>
                      <a:pt x="606" y="2433"/>
                    </a:lnTo>
                    <a:lnTo>
                      <a:pt x="774" y="2591"/>
                    </a:lnTo>
                    <a:lnTo>
                      <a:pt x="951" y="2722"/>
                    </a:lnTo>
                    <a:lnTo>
                      <a:pt x="1146" y="2843"/>
                    </a:lnTo>
                    <a:lnTo>
                      <a:pt x="1240" y="2899"/>
                    </a:lnTo>
                    <a:lnTo>
                      <a:pt x="1342" y="2946"/>
                    </a:lnTo>
                    <a:lnTo>
                      <a:pt x="1575" y="3039"/>
                    </a:lnTo>
                    <a:lnTo>
                      <a:pt x="1864" y="3141"/>
                    </a:lnTo>
                    <a:lnTo>
                      <a:pt x="2200" y="3253"/>
                    </a:lnTo>
                    <a:lnTo>
                      <a:pt x="2572" y="3356"/>
                    </a:lnTo>
                    <a:lnTo>
                      <a:pt x="2964" y="3440"/>
                    </a:lnTo>
                    <a:lnTo>
                      <a:pt x="3159" y="3486"/>
                    </a:lnTo>
                    <a:lnTo>
                      <a:pt x="3355" y="3514"/>
                    </a:lnTo>
                    <a:lnTo>
                      <a:pt x="3560" y="3542"/>
                    </a:lnTo>
                    <a:lnTo>
                      <a:pt x="3756" y="3561"/>
                    </a:lnTo>
                    <a:lnTo>
                      <a:pt x="3952" y="3570"/>
                    </a:lnTo>
                    <a:lnTo>
                      <a:pt x="4138" y="3570"/>
                    </a:lnTo>
                    <a:lnTo>
                      <a:pt x="4315" y="3561"/>
                    </a:lnTo>
                    <a:lnTo>
                      <a:pt x="4492" y="3533"/>
                    </a:lnTo>
                    <a:lnTo>
                      <a:pt x="4651" y="3495"/>
                    </a:lnTo>
                    <a:lnTo>
                      <a:pt x="4809" y="3449"/>
                    </a:lnTo>
                    <a:lnTo>
                      <a:pt x="4949" y="3384"/>
                    </a:lnTo>
                    <a:lnTo>
                      <a:pt x="5070" y="3309"/>
                    </a:lnTo>
                    <a:lnTo>
                      <a:pt x="5126" y="3262"/>
                    </a:lnTo>
                    <a:lnTo>
                      <a:pt x="5182" y="3216"/>
                    </a:lnTo>
                    <a:lnTo>
                      <a:pt x="5228" y="3160"/>
                    </a:lnTo>
                    <a:lnTo>
                      <a:pt x="5275" y="3104"/>
                    </a:lnTo>
                    <a:lnTo>
                      <a:pt x="5312" y="3039"/>
                    </a:lnTo>
                    <a:lnTo>
                      <a:pt x="5349" y="2974"/>
                    </a:lnTo>
                    <a:lnTo>
                      <a:pt x="5377" y="2899"/>
                    </a:lnTo>
                    <a:lnTo>
                      <a:pt x="5405" y="2824"/>
                    </a:lnTo>
                    <a:lnTo>
                      <a:pt x="5424" y="2741"/>
                    </a:lnTo>
                    <a:lnTo>
                      <a:pt x="5433" y="2657"/>
                    </a:lnTo>
                    <a:lnTo>
                      <a:pt x="5443" y="2564"/>
                    </a:lnTo>
                    <a:lnTo>
                      <a:pt x="5443" y="2461"/>
                    </a:lnTo>
                    <a:lnTo>
                      <a:pt x="5433" y="2359"/>
                    </a:lnTo>
                    <a:lnTo>
                      <a:pt x="5424" y="2256"/>
                    </a:lnTo>
                    <a:lnTo>
                      <a:pt x="5405" y="2135"/>
                    </a:lnTo>
                    <a:lnTo>
                      <a:pt x="5387" y="2014"/>
                    </a:lnTo>
                    <a:lnTo>
                      <a:pt x="5312" y="1753"/>
                    </a:lnTo>
                    <a:lnTo>
                      <a:pt x="5219" y="1473"/>
                    </a:lnTo>
                    <a:lnTo>
                      <a:pt x="5051" y="1380"/>
                    </a:lnTo>
                    <a:lnTo>
                      <a:pt x="4623" y="1156"/>
                    </a:lnTo>
                    <a:lnTo>
                      <a:pt x="4334" y="1007"/>
                    </a:lnTo>
                    <a:lnTo>
                      <a:pt x="3998" y="849"/>
                    </a:lnTo>
                    <a:lnTo>
                      <a:pt x="3635" y="681"/>
                    </a:lnTo>
                    <a:lnTo>
                      <a:pt x="3243" y="513"/>
                    </a:lnTo>
                    <a:lnTo>
                      <a:pt x="2843" y="364"/>
                    </a:lnTo>
                    <a:lnTo>
                      <a:pt x="2442" y="224"/>
                    </a:lnTo>
                    <a:lnTo>
                      <a:pt x="2246" y="168"/>
                    </a:lnTo>
                    <a:lnTo>
                      <a:pt x="2050" y="122"/>
                    </a:lnTo>
                    <a:lnTo>
                      <a:pt x="1855" y="75"/>
                    </a:lnTo>
                    <a:lnTo>
                      <a:pt x="1668" y="38"/>
                    </a:lnTo>
                    <a:lnTo>
                      <a:pt x="1491" y="10"/>
                    </a:lnTo>
                    <a:lnTo>
                      <a:pt x="1314" y="1"/>
                    </a:lnTo>
                    <a:close/>
                  </a:path>
                </a:pathLst>
              </a:custGeom>
              <a:solidFill>
                <a:srgbClr val="A56F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7"/>
              <p:cNvSpPr/>
              <p:nvPr/>
            </p:nvSpPr>
            <p:spPr>
              <a:xfrm>
                <a:off x="1030608" y="4993401"/>
                <a:ext cx="88863" cy="52710"/>
              </a:xfrm>
              <a:custGeom>
                <a:rect b="b" l="l" r="r" t="t"/>
                <a:pathLst>
                  <a:path extrusionOk="0" h="2499" w="4213">
                    <a:moveTo>
                      <a:pt x="3523" y="1"/>
                    </a:moveTo>
                    <a:lnTo>
                      <a:pt x="3402" y="19"/>
                    </a:lnTo>
                    <a:lnTo>
                      <a:pt x="3038" y="94"/>
                    </a:lnTo>
                    <a:lnTo>
                      <a:pt x="2684" y="159"/>
                    </a:lnTo>
                    <a:lnTo>
                      <a:pt x="2330" y="215"/>
                    </a:lnTo>
                    <a:lnTo>
                      <a:pt x="1976" y="262"/>
                    </a:lnTo>
                    <a:lnTo>
                      <a:pt x="1640" y="290"/>
                    </a:lnTo>
                    <a:lnTo>
                      <a:pt x="1323" y="318"/>
                    </a:lnTo>
                    <a:lnTo>
                      <a:pt x="1025" y="327"/>
                    </a:lnTo>
                    <a:lnTo>
                      <a:pt x="746" y="336"/>
                    </a:lnTo>
                    <a:lnTo>
                      <a:pt x="624" y="355"/>
                    </a:lnTo>
                    <a:lnTo>
                      <a:pt x="522" y="383"/>
                    </a:lnTo>
                    <a:lnTo>
                      <a:pt x="419" y="439"/>
                    </a:lnTo>
                    <a:lnTo>
                      <a:pt x="326" y="504"/>
                    </a:lnTo>
                    <a:lnTo>
                      <a:pt x="252" y="578"/>
                    </a:lnTo>
                    <a:lnTo>
                      <a:pt x="177" y="672"/>
                    </a:lnTo>
                    <a:lnTo>
                      <a:pt x="112" y="774"/>
                    </a:lnTo>
                    <a:lnTo>
                      <a:pt x="65" y="886"/>
                    </a:lnTo>
                    <a:lnTo>
                      <a:pt x="28" y="998"/>
                    </a:lnTo>
                    <a:lnTo>
                      <a:pt x="9" y="1119"/>
                    </a:lnTo>
                    <a:lnTo>
                      <a:pt x="0" y="1240"/>
                    </a:lnTo>
                    <a:lnTo>
                      <a:pt x="9" y="1361"/>
                    </a:lnTo>
                    <a:lnTo>
                      <a:pt x="28" y="1473"/>
                    </a:lnTo>
                    <a:lnTo>
                      <a:pt x="65" y="1594"/>
                    </a:lnTo>
                    <a:lnTo>
                      <a:pt x="121" y="1697"/>
                    </a:lnTo>
                    <a:lnTo>
                      <a:pt x="196" y="1799"/>
                    </a:lnTo>
                    <a:lnTo>
                      <a:pt x="317" y="1930"/>
                    </a:lnTo>
                    <a:lnTo>
                      <a:pt x="466" y="2060"/>
                    </a:lnTo>
                    <a:lnTo>
                      <a:pt x="550" y="2116"/>
                    </a:lnTo>
                    <a:lnTo>
                      <a:pt x="634" y="2172"/>
                    </a:lnTo>
                    <a:lnTo>
                      <a:pt x="727" y="2219"/>
                    </a:lnTo>
                    <a:lnTo>
                      <a:pt x="829" y="2275"/>
                    </a:lnTo>
                    <a:lnTo>
                      <a:pt x="941" y="2312"/>
                    </a:lnTo>
                    <a:lnTo>
                      <a:pt x="1053" y="2358"/>
                    </a:lnTo>
                    <a:lnTo>
                      <a:pt x="1174" y="2396"/>
                    </a:lnTo>
                    <a:lnTo>
                      <a:pt x="1295" y="2424"/>
                    </a:lnTo>
                    <a:lnTo>
                      <a:pt x="1435" y="2452"/>
                    </a:lnTo>
                    <a:lnTo>
                      <a:pt x="1575" y="2470"/>
                    </a:lnTo>
                    <a:lnTo>
                      <a:pt x="1724" y="2489"/>
                    </a:lnTo>
                    <a:lnTo>
                      <a:pt x="1883" y="2498"/>
                    </a:lnTo>
                    <a:lnTo>
                      <a:pt x="2078" y="2498"/>
                    </a:lnTo>
                    <a:lnTo>
                      <a:pt x="2265" y="2489"/>
                    </a:lnTo>
                    <a:lnTo>
                      <a:pt x="2442" y="2461"/>
                    </a:lnTo>
                    <a:lnTo>
                      <a:pt x="2609" y="2424"/>
                    </a:lnTo>
                    <a:lnTo>
                      <a:pt x="2768" y="2377"/>
                    </a:lnTo>
                    <a:lnTo>
                      <a:pt x="2926" y="2312"/>
                    </a:lnTo>
                    <a:lnTo>
                      <a:pt x="3066" y="2247"/>
                    </a:lnTo>
                    <a:lnTo>
                      <a:pt x="3206" y="2163"/>
                    </a:lnTo>
                    <a:lnTo>
                      <a:pt x="3336" y="2079"/>
                    </a:lnTo>
                    <a:lnTo>
                      <a:pt x="3457" y="1986"/>
                    </a:lnTo>
                    <a:lnTo>
                      <a:pt x="3579" y="1883"/>
                    </a:lnTo>
                    <a:lnTo>
                      <a:pt x="3681" y="1781"/>
                    </a:lnTo>
                    <a:lnTo>
                      <a:pt x="3784" y="1669"/>
                    </a:lnTo>
                    <a:lnTo>
                      <a:pt x="3886" y="1548"/>
                    </a:lnTo>
                    <a:lnTo>
                      <a:pt x="3970" y="1436"/>
                    </a:lnTo>
                    <a:lnTo>
                      <a:pt x="4054" y="1315"/>
                    </a:lnTo>
                    <a:lnTo>
                      <a:pt x="4119" y="1194"/>
                    </a:lnTo>
                    <a:lnTo>
                      <a:pt x="4166" y="1072"/>
                    </a:lnTo>
                    <a:lnTo>
                      <a:pt x="4194" y="951"/>
                    </a:lnTo>
                    <a:lnTo>
                      <a:pt x="4212" y="830"/>
                    </a:lnTo>
                    <a:lnTo>
                      <a:pt x="4212" y="709"/>
                    </a:lnTo>
                    <a:lnTo>
                      <a:pt x="4194" y="588"/>
                    </a:lnTo>
                    <a:lnTo>
                      <a:pt x="4156" y="476"/>
                    </a:lnTo>
                    <a:lnTo>
                      <a:pt x="4119" y="373"/>
                    </a:lnTo>
                    <a:lnTo>
                      <a:pt x="4063" y="280"/>
                    </a:lnTo>
                    <a:lnTo>
                      <a:pt x="3989" y="196"/>
                    </a:lnTo>
                    <a:lnTo>
                      <a:pt x="3914" y="122"/>
                    </a:lnTo>
                    <a:lnTo>
                      <a:pt x="3830" y="66"/>
                    </a:lnTo>
                    <a:lnTo>
                      <a:pt x="3728" y="29"/>
                    </a:lnTo>
                    <a:lnTo>
                      <a:pt x="362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7"/>
              <p:cNvSpPr/>
              <p:nvPr/>
            </p:nvSpPr>
            <p:spPr>
              <a:xfrm>
                <a:off x="1035902" y="4993401"/>
                <a:ext cx="78464" cy="15756"/>
              </a:xfrm>
              <a:custGeom>
                <a:rect b="b" l="l" r="r" t="t"/>
                <a:pathLst>
                  <a:path extrusionOk="0" h="747" w="3720">
                    <a:moveTo>
                      <a:pt x="3234" y="1"/>
                    </a:moveTo>
                    <a:lnTo>
                      <a:pt x="3151" y="19"/>
                    </a:lnTo>
                    <a:lnTo>
                      <a:pt x="2787" y="94"/>
                    </a:lnTo>
                    <a:lnTo>
                      <a:pt x="2433" y="159"/>
                    </a:lnTo>
                    <a:lnTo>
                      <a:pt x="2079" y="215"/>
                    </a:lnTo>
                    <a:lnTo>
                      <a:pt x="1725" y="262"/>
                    </a:lnTo>
                    <a:lnTo>
                      <a:pt x="1389" y="290"/>
                    </a:lnTo>
                    <a:lnTo>
                      <a:pt x="1072" y="318"/>
                    </a:lnTo>
                    <a:lnTo>
                      <a:pt x="774" y="327"/>
                    </a:lnTo>
                    <a:lnTo>
                      <a:pt x="495" y="336"/>
                    </a:lnTo>
                    <a:lnTo>
                      <a:pt x="420" y="345"/>
                    </a:lnTo>
                    <a:lnTo>
                      <a:pt x="355" y="364"/>
                    </a:lnTo>
                    <a:lnTo>
                      <a:pt x="290" y="383"/>
                    </a:lnTo>
                    <a:lnTo>
                      <a:pt x="224" y="411"/>
                    </a:lnTo>
                    <a:lnTo>
                      <a:pt x="159" y="439"/>
                    </a:lnTo>
                    <a:lnTo>
                      <a:pt x="103" y="485"/>
                    </a:lnTo>
                    <a:lnTo>
                      <a:pt x="57" y="523"/>
                    </a:lnTo>
                    <a:lnTo>
                      <a:pt x="1" y="578"/>
                    </a:lnTo>
                    <a:lnTo>
                      <a:pt x="280" y="644"/>
                    </a:lnTo>
                    <a:lnTo>
                      <a:pt x="550" y="690"/>
                    </a:lnTo>
                    <a:lnTo>
                      <a:pt x="821" y="728"/>
                    </a:lnTo>
                    <a:lnTo>
                      <a:pt x="1082" y="746"/>
                    </a:lnTo>
                    <a:lnTo>
                      <a:pt x="1343" y="746"/>
                    </a:lnTo>
                    <a:lnTo>
                      <a:pt x="1594" y="737"/>
                    </a:lnTo>
                    <a:lnTo>
                      <a:pt x="1837" y="709"/>
                    </a:lnTo>
                    <a:lnTo>
                      <a:pt x="2079" y="681"/>
                    </a:lnTo>
                    <a:lnTo>
                      <a:pt x="2321" y="634"/>
                    </a:lnTo>
                    <a:lnTo>
                      <a:pt x="2545" y="588"/>
                    </a:lnTo>
                    <a:lnTo>
                      <a:pt x="2759" y="523"/>
                    </a:lnTo>
                    <a:lnTo>
                      <a:pt x="2973" y="467"/>
                    </a:lnTo>
                    <a:lnTo>
                      <a:pt x="3169" y="392"/>
                    </a:lnTo>
                    <a:lnTo>
                      <a:pt x="3365" y="318"/>
                    </a:lnTo>
                    <a:lnTo>
                      <a:pt x="3719" y="168"/>
                    </a:lnTo>
                    <a:lnTo>
                      <a:pt x="3654" y="122"/>
                    </a:lnTo>
                    <a:lnTo>
                      <a:pt x="3598" y="85"/>
                    </a:lnTo>
                    <a:lnTo>
                      <a:pt x="3533" y="47"/>
                    </a:lnTo>
                    <a:lnTo>
                      <a:pt x="3467" y="19"/>
                    </a:lnTo>
                    <a:lnTo>
                      <a:pt x="3393" y="10"/>
                    </a:lnTo>
                    <a:lnTo>
                      <a:pt x="331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7"/>
              <p:cNvSpPr/>
              <p:nvPr/>
            </p:nvSpPr>
            <p:spPr>
              <a:xfrm>
                <a:off x="1044740" y="5008545"/>
                <a:ext cx="74140" cy="37566"/>
              </a:xfrm>
              <a:custGeom>
                <a:rect b="b" l="l" r="r" t="t"/>
                <a:pathLst>
                  <a:path extrusionOk="0" h="1781" w="3515">
                    <a:moveTo>
                      <a:pt x="2238" y="0"/>
                    </a:moveTo>
                    <a:lnTo>
                      <a:pt x="1986" y="19"/>
                    </a:lnTo>
                    <a:lnTo>
                      <a:pt x="1800" y="38"/>
                    </a:lnTo>
                    <a:lnTo>
                      <a:pt x="1613" y="75"/>
                    </a:lnTo>
                    <a:lnTo>
                      <a:pt x="1445" y="121"/>
                    </a:lnTo>
                    <a:lnTo>
                      <a:pt x="1287" y="177"/>
                    </a:lnTo>
                    <a:lnTo>
                      <a:pt x="1129" y="252"/>
                    </a:lnTo>
                    <a:lnTo>
                      <a:pt x="989" y="326"/>
                    </a:lnTo>
                    <a:lnTo>
                      <a:pt x="849" y="420"/>
                    </a:lnTo>
                    <a:lnTo>
                      <a:pt x="728" y="513"/>
                    </a:lnTo>
                    <a:lnTo>
                      <a:pt x="607" y="615"/>
                    </a:lnTo>
                    <a:lnTo>
                      <a:pt x="504" y="718"/>
                    </a:lnTo>
                    <a:lnTo>
                      <a:pt x="402" y="839"/>
                    </a:lnTo>
                    <a:lnTo>
                      <a:pt x="309" y="960"/>
                    </a:lnTo>
                    <a:lnTo>
                      <a:pt x="225" y="1081"/>
                    </a:lnTo>
                    <a:lnTo>
                      <a:pt x="141" y="1202"/>
                    </a:lnTo>
                    <a:lnTo>
                      <a:pt x="66" y="1333"/>
                    </a:lnTo>
                    <a:lnTo>
                      <a:pt x="1" y="1463"/>
                    </a:lnTo>
                    <a:lnTo>
                      <a:pt x="1" y="1473"/>
                    </a:lnTo>
                    <a:lnTo>
                      <a:pt x="122" y="1529"/>
                    </a:lnTo>
                    <a:lnTo>
                      <a:pt x="243" y="1585"/>
                    </a:lnTo>
                    <a:lnTo>
                      <a:pt x="383" y="1640"/>
                    </a:lnTo>
                    <a:lnTo>
                      <a:pt x="523" y="1678"/>
                    </a:lnTo>
                    <a:lnTo>
                      <a:pt x="681" y="1715"/>
                    </a:lnTo>
                    <a:lnTo>
                      <a:pt x="849" y="1743"/>
                    </a:lnTo>
                    <a:lnTo>
                      <a:pt x="1026" y="1771"/>
                    </a:lnTo>
                    <a:lnTo>
                      <a:pt x="1213" y="1780"/>
                    </a:lnTo>
                    <a:lnTo>
                      <a:pt x="1408" y="1780"/>
                    </a:lnTo>
                    <a:lnTo>
                      <a:pt x="1595" y="1771"/>
                    </a:lnTo>
                    <a:lnTo>
                      <a:pt x="1772" y="1743"/>
                    </a:lnTo>
                    <a:lnTo>
                      <a:pt x="1939" y="1706"/>
                    </a:lnTo>
                    <a:lnTo>
                      <a:pt x="2098" y="1659"/>
                    </a:lnTo>
                    <a:lnTo>
                      <a:pt x="2256" y="1594"/>
                    </a:lnTo>
                    <a:lnTo>
                      <a:pt x="2396" y="1529"/>
                    </a:lnTo>
                    <a:lnTo>
                      <a:pt x="2536" y="1445"/>
                    </a:lnTo>
                    <a:lnTo>
                      <a:pt x="2666" y="1361"/>
                    </a:lnTo>
                    <a:lnTo>
                      <a:pt x="2787" y="1268"/>
                    </a:lnTo>
                    <a:lnTo>
                      <a:pt x="2909" y="1165"/>
                    </a:lnTo>
                    <a:lnTo>
                      <a:pt x="3011" y="1063"/>
                    </a:lnTo>
                    <a:lnTo>
                      <a:pt x="3114" y="951"/>
                    </a:lnTo>
                    <a:lnTo>
                      <a:pt x="3216" y="830"/>
                    </a:lnTo>
                    <a:lnTo>
                      <a:pt x="3300" y="718"/>
                    </a:lnTo>
                    <a:lnTo>
                      <a:pt x="3384" y="597"/>
                    </a:lnTo>
                    <a:lnTo>
                      <a:pt x="3431" y="522"/>
                    </a:lnTo>
                    <a:lnTo>
                      <a:pt x="3458" y="448"/>
                    </a:lnTo>
                    <a:lnTo>
                      <a:pt x="3486" y="382"/>
                    </a:lnTo>
                    <a:lnTo>
                      <a:pt x="3514" y="308"/>
                    </a:lnTo>
                    <a:lnTo>
                      <a:pt x="3375" y="224"/>
                    </a:lnTo>
                    <a:lnTo>
                      <a:pt x="3225" y="159"/>
                    </a:lnTo>
                    <a:lnTo>
                      <a:pt x="3058" y="103"/>
                    </a:lnTo>
                    <a:lnTo>
                      <a:pt x="2871" y="56"/>
                    </a:lnTo>
                    <a:lnTo>
                      <a:pt x="2676" y="28"/>
                    </a:lnTo>
                    <a:lnTo>
                      <a:pt x="2471" y="10"/>
                    </a:lnTo>
                    <a:lnTo>
                      <a:pt x="223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7"/>
              <p:cNvSpPr/>
              <p:nvPr/>
            </p:nvSpPr>
            <p:spPr>
              <a:xfrm>
                <a:off x="1061846" y="5010908"/>
                <a:ext cx="32272" cy="19089"/>
              </a:xfrm>
              <a:custGeom>
                <a:rect b="b" l="l" r="r" t="t"/>
                <a:pathLst>
                  <a:path extrusionOk="0" h="905" w="1530">
                    <a:moveTo>
                      <a:pt x="1194" y="0"/>
                    </a:moveTo>
                    <a:lnTo>
                      <a:pt x="1063" y="9"/>
                    </a:lnTo>
                    <a:lnTo>
                      <a:pt x="923" y="28"/>
                    </a:lnTo>
                    <a:lnTo>
                      <a:pt x="774" y="56"/>
                    </a:lnTo>
                    <a:lnTo>
                      <a:pt x="616" y="112"/>
                    </a:lnTo>
                    <a:lnTo>
                      <a:pt x="476" y="177"/>
                    </a:lnTo>
                    <a:lnTo>
                      <a:pt x="336" y="252"/>
                    </a:lnTo>
                    <a:lnTo>
                      <a:pt x="224" y="336"/>
                    </a:lnTo>
                    <a:lnTo>
                      <a:pt x="131" y="419"/>
                    </a:lnTo>
                    <a:lnTo>
                      <a:pt x="66" y="503"/>
                    </a:lnTo>
                    <a:lnTo>
                      <a:pt x="38" y="550"/>
                    </a:lnTo>
                    <a:lnTo>
                      <a:pt x="19" y="587"/>
                    </a:lnTo>
                    <a:lnTo>
                      <a:pt x="10" y="634"/>
                    </a:lnTo>
                    <a:lnTo>
                      <a:pt x="1" y="671"/>
                    </a:lnTo>
                    <a:lnTo>
                      <a:pt x="10" y="708"/>
                    </a:lnTo>
                    <a:lnTo>
                      <a:pt x="19" y="746"/>
                    </a:lnTo>
                    <a:lnTo>
                      <a:pt x="38" y="783"/>
                    </a:lnTo>
                    <a:lnTo>
                      <a:pt x="66" y="811"/>
                    </a:lnTo>
                    <a:lnTo>
                      <a:pt x="94" y="839"/>
                    </a:lnTo>
                    <a:lnTo>
                      <a:pt x="131" y="857"/>
                    </a:lnTo>
                    <a:lnTo>
                      <a:pt x="224" y="885"/>
                    </a:lnTo>
                    <a:lnTo>
                      <a:pt x="336" y="904"/>
                    </a:lnTo>
                    <a:lnTo>
                      <a:pt x="467" y="904"/>
                    </a:lnTo>
                    <a:lnTo>
                      <a:pt x="607" y="885"/>
                    </a:lnTo>
                    <a:lnTo>
                      <a:pt x="756" y="848"/>
                    </a:lnTo>
                    <a:lnTo>
                      <a:pt x="905" y="802"/>
                    </a:lnTo>
                    <a:lnTo>
                      <a:pt x="1054" y="736"/>
                    </a:lnTo>
                    <a:lnTo>
                      <a:pt x="1184" y="662"/>
                    </a:lnTo>
                    <a:lnTo>
                      <a:pt x="1305" y="578"/>
                    </a:lnTo>
                    <a:lnTo>
                      <a:pt x="1399" y="494"/>
                    </a:lnTo>
                    <a:lnTo>
                      <a:pt x="1464" y="401"/>
                    </a:lnTo>
                    <a:lnTo>
                      <a:pt x="1492" y="364"/>
                    </a:lnTo>
                    <a:lnTo>
                      <a:pt x="1511" y="317"/>
                    </a:lnTo>
                    <a:lnTo>
                      <a:pt x="1520" y="280"/>
                    </a:lnTo>
                    <a:lnTo>
                      <a:pt x="1529" y="233"/>
                    </a:lnTo>
                    <a:lnTo>
                      <a:pt x="1520" y="196"/>
                    </a:lnTo>
                    <a:lnTo>
                      <a:pt x="1511" y="159"/>
                    </a:lnTo>
                    <a:lnTo>
                      <a:pt x="1492" y="131"/>
                    </a:lnTo>
                    <a:lnTo>
                      <a:pt x="1464" y="103"/>
                    </a:lnTo>
                    <a:lnTo>
                      <a:pt x="1436" y="75"/>
                    </a:lnTo>
                    <a:lnTo>
                      <a:pt x="1399" y="47"/>
                    </a:lnTo>
                    <a:lnTo>
                      <a:pt x="1305" y="19"/>
                    </a:lnTo>
                    <a:lnTo>
                      <a:pt x="119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59" name="Google Shape;859;p7"/>
          <p:cNvSpPr/>
          <p:nvPr/>
        </p:nvSpPr>
        <p:spPr>
          <a:xfrm>
            <a:off x="0" y="-7604"/>
            <a:ext cx="9144000" cy="5143500"/>
          </a:xfrm>
          <a:prstGeom prst="rect">
            <a:avLst/>
          </a:prstGeom>
          <a:noFill/>
          <a:ln cap="flat" cmpd="sng" w="76200">
            <a:solidFill>
              <a:srgbClr val="2BB9E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8"/>
          <p:cNvSpPr txBox="1"/>
          <p:nvPr>
            <p:ph type="title"/>
          </p:nvPr>
        </p:nvSpPr>
        <p:spPr>
          <a:xfrm>
            <a:off x="457200" y="411475"/>
            <a:ext cx="82296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Human life cycle infographics</a:t>
            </a:r>
            <a:endParaRPr/>
          </a:p>
        </p:txBody>
      </p:sp>
      <p:grpSp>
        <p:nvGrpSpPr>
          <p:cNvPr id="865" name="Google Shape;865;p8"/>
          <p:cNvGrpSpPr/>
          <p:nvPr/>
        </p:nvGrpSpPr>
        <p:grpSpPr>
          <a:xfrm>
            <a:off x="7403700" y="2312300"/>
            <a:ext cx="1283100" cy="2408000"/>
            <a:chOff x="7055550" y="1850250"/>
            <a:chExt cx="1283100" cy="2408000"/>
          </a:xfrm>
        </p:grpSpPr>
        <p:sp>
          <p:nvSpPr>
            <p:cNvPr id="866" name="Google Shape;866;p8"/>
            <p:cNvSpPr/>
            <p:nvPr/>
          </p:nvSpPr>
          <p:spPr>
            <a:xfrm>
              <a:off x="7055550" y="4078250"/>
              <a:ext cx="1283100" cy="1800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8"/>
            <p:cNvSpPr/>
            <p:nvPr/>
          </p:nvSpPr>
          <p:spPr>
            <a:xfrm>
              <a:off x="7486988" y="3874525"/>
              <a:ext cx="126400" cy="222825"/>
            </a:xfrm>
            <a:custGeom>
              <a:rect b="b" l="l" r="r" t="t"/>
              <a:pathLst>
                <a:path extrusionOk="0" h="8913" w="5056">
                  <a:moveTo>
                    <a:pt x="1" y="1"/>
                  </a:moveTo>
                  <a:lnTo>
                    <a:pt x="1" y="8913"/>
                  </a:lnTo>
                  <a:lnTo>
                    <a:pt x="5055" y="8913"/>
                  </a:lnTo>
                  <a:lnTo>
                    <a:pt x="5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8"/>
            <p:cNvSpPr/>
            <p:nvPr/>
          </p:nvSpPr>
          <p:spPr>
            <a:xfrm>
              <a:off x="7342863" y="4052550"/>
              <a:ext cx="292525" cy="127725"/>
            </a:xfrm>
            <a:custGeom>
              <a:rect b="b" l="l" r="r" t="t"/>
              <a:pathLst>
                <a:path extrusionOk="0" h="5109" w="11701">
                  <a:moveTo>
                    <a:pt x="3657" y="1"/>
                  </a:moveTo>
                  <a:lnTo>
                    <a:pt x="3466" y="12"/>
                  </a:lnTo>
                  <a:lnTo>
                    <a:pt x="3286" y="22"/>
                  </a:lnTo>
                  <a:lnTo>
                    <a:pt x="3095" y="43"/>
                  </a:lnTo>
                  <a:lnTo>
                    <a:pt x="2915" y="75"/>
                  </a:lnTo>
                  <a:lnTo>
                    <a:pt x="2746" y="118"/>
                  </a:lnTo>
                  <a:lnTo>
                    <a:pt x="2565" y="171"/>
                  </a:lnTo>
                  <a:lnTo>
                    <a:pt x="2396" y="224"/>
                  </a:lnTo>
                  <a:lnTo>
                    <a:pt x="2237" y="287"/>
                  </a:lnTo>
                  <a:lnTo>
                    <a:pt x="2078" y="361"/>
                  </a:lnTo>
                  <a:lnTo>
                    <a:pt x="1919" y="446"/>
                  </a:lnTo>
                  <a:lnTo>
                    <a:pt x="1760" y="531"/>
                  </a:lnTo>
                  <a:lnTo>
                    <a:pt x="1612" y="626"/>
                  </a:lnTo>
                  <a:lnTo>
                    <a:pt x="1474" y="732"/>
                  </a:lnTo>
                  <a:lnTo>
                    <a:pt x="1336" y="838"/>
                  </a:lnTo>
                  <a:lnTo>
                    <a:pt x="1198" y="955"/>
                  </a:lnTo>
                  <a:lnTo>
                    <a:pt x="1071" y="1071"/>
                  </a:lnTo>
                  <a:lnTo>
                    <a:pt x="955" y="1198"/>
                  </a:lnTo>
                  <a:lnTo>
                    <a:pt x="838" y="1336"/>
                  </a:lnTo>
                  <a:lnTo>
                    <a:pt x="732" y="1474"/>
                  </a:lnTo>
                  <a:lnTo>
                    <a:pt x="626" y="1612"/>
                  </a:lnTo>
                  <a:lnTo>
                    <a:pt x="531" y="1760"/>
                  </a:lnTo>
                  <a:lnTo>
                    <a:pt x="446" y="1919"/>
                  </a:lnTo>
                  <a:lnTo>
                    <a:pt x="361" y="2078"/>
                  </a:lnTo>
                  <a:lnTo>
                    <a:pt x="287" y="2237"/>
                  </a:lnTo>
                  <a:lnTo>
                    <a:pt x="223" y="2407"/>
                  </a:lnTo>
                  <a:lnTo>
                    <a:pt x="170" y="2576"/>
                  </a:lnTo>
                  <a:lnTo>
                    <a:pt x="117" y="2746"/>
                  </a:lnTo>
                  <a:lnTo>
                    <a:pt x="75" y="2926"/>
                  </a:lnTo>
                  <a:lnTo>
                    <a:pt x="43" y="3106"/>
                  </a:lnTo>
                  <a:lnTo>
                    <a:pt x="22" y="3286"/>
                  </a:lnTo>
                  <a:lnTo>
                    <a:pt x="11" y="3466"/>
                  </a:lnTo>
                  <a:lnTo>
                    <a:pt x="1" y="3657"/>
                  </a:lnTo>
                  <a:lnTo>
                    <a:pt x="1" y="5109"/>
                  </a:lnTo>
                  <a:lnTo>
                    <a:pt x="11700" y="5109"/>
                  </a:lnTo>
                  <a:lnTo>
                    <a:pt x="11700" y="1485"/>
                  </a:lnTo>
                  <a:lnTo>
                    <a:pt x="11700" y="1336"/>
                  </a:lnTo>
                  <a:lnTo>
                    <a:pt x="11679" y="1188"/>
                  </a:lnTo>
                  <a:lnTo>
                    <a:pt x="11636" y="1050"/>
                  </a:lnTo>
                  <a:lnTo>
                    <a:pt x="11583" y="912"/>
                  </a:lnTo>
                  <a:lnTo>
                    <a:pt x="11520" y="775"/>
                  </a:lnTo>
                  <a:lnTo>
                    <a:pt x="11446" y="658"/>
                  </a:lnTo>
                  <a:lnTo>
                    <a:pt x="11361" y="541"/>
                  </a:lnTo>
                  <a:lnTo>
                    <a:pt x="11266" y="435"/>
                  </a:lnTo>
                  <a:lnTo>
                    <a:pt x="11170" y="340"/>
                  </a:lnTo>
                  <a:lnTo>
                    <a:pt x="11054" y="255"/>
                  </a:lnTo>
                  <a:lnTo>
                    <a:pt x="10926" y="181"/>
                  </a:lnTo>
                  <a:lnTo>
                    <a:pt x="10799" y="118"/>
                  </a:lnTo>
                  <a:lnTo>
                    <a:pt x="10662" y="75"/>
                  </a:lnTo>
                  <a:lnTo>
                    <a:pt x="10524" y="33"/>
                  </a:lnTo>
                  <a:lnTo>
                    <a:pt x="10375" y="12"/>
                  </a:lnTo>
                  <a:lnTo>
                    <a:pt x="10227"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8"/>
            <p:cNvSpPr/>
            <p:nvPr/>
          </p:nvSpPr>
          <p:spPr>
            <a:xfrm>
              <a:off x="7479563" y="4033500"/>
              <a:ext cx="149975" cy="71275"/>
            </a:xfrm>
            <a:custGeom>
              <a:rect b="b" l="l" r="r" t="t"/>
              <a:pathLst>
                <a:path extrusionOk="0" h="2851" w="5999">
                  <a:moveTo>
                    <a:pt x="1" y="0"/>
                  </a:moveTo>
                  <a:lnTo>
                    <a:pt x="1" y="2851"/>
                  </a:lnTo>
                  <a:lnTo>
                    <a:pt x="5999" y="2851"/>
                  </a:lnTo>
                  <a:lnTo>
                    <a:pt x="5999"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8"/>
            <p:cNvSpPr/>
            <p:nvPr/>
          </p:nvSpPr>
          <p:spPr>
            <a:xfrm>
              <a:off x="7329363" y="4168875"/>
              <a:ext cx="316600" cy="26775"/>
            </a:xfrm>
            <a:custGeom>
              <a:rect b="b" l="l" r="r" t="t"/>
              <a:pathLst>
                <a:path extrusionOk="0" h="1071" w="12664">
                  <a:moveTo>
                    <a:pt x="414" y="0"/>
                  </a:moveTo>
                  <a:lnTo>
                    <a:pt x="329" y="11"/>
                  </a:lnTo>
                  <a:lnTo>
                    <a:pt x="255" y="32"/>
                  </a:lnTo>
                  <a:lnTo>
                    <a:pt x="181" y="74"/>
                  </a:lnTo>
                  <a:lnTo>
                    <a:pt x="117" y="117"/>
                  </a:lnTo>
                  <a:lnTo>
                    <a:pt x="64" y="180"/>
                  </a:lnTo>
                  <a:lnTo>
                    <a:pt x="32" y="254"/>
                  </a:lnTo>
                  <a:lnTo>
                    <a:pt x="0" y="329"/>
                  </a:lnTo>
                  <a:lnTo>
                    <a:pt x="0" y="413"/>
                  </a:lnTo>
                  <a:lnTo>
                    <a:pt x="0" y="657"/>
                  </a:lnTo>
                  <a:lnTo>
                    <a:pt x="0" y="742"/>
                  </a:lnTo>
                  <a:lnTo>
                    <a:pt x="32" y="816"/>
                  </a:lnTo>
                  <a:lnTo>
                    <a:pt x="64" y="890"/>
                  </a:lnTo>
                  <a:lnTo>
                    <a:pt x="117" y="954"/>
                  </a:lnTo>
                  <a:lnTo>
                    <a:pt x="181" y="1007"/>
                  </a:lnTo>
                  <a:lnTo>
                    <a:pt x="255" y="1039"/>
                  </a:lnTo>
                  <a:lnTo>
                    <a:pt x="329" y="1070"/>
                  </a:lnTo>
                  <a:lnTo>
                    <a:pt x="12325" y="1070"/>
                  </a:lnTo>
                  <a:lnTo>
                    <a:pt x="12410" y="1039"/>
                  </a:lnTo>
                  <a:lnTo>
                    <a:pt x="12484" y="1007"/>
                  </a:lnTo>
                  <a:lnTo>
                    <a:pt x="12537" y="954"/>
                  </a:lnTo>
                  <a:lnTo>
                    <a:pt x="12590" y="890"/>
                  </a:lnTo>
                  <a:lnTo>
                    <a:pt x="12632" y="816"/>
                  </a:lnTo>
                  <a:lnTo>
                    <a:pt x="12653" y="742"/>
                  </a:lnTo>
                  <a:lnTo>
                    <a:pt x="12664" y="657"/>
                  </a:lnTo>
                  <a:lnTo>
                    <a:pt x="12664" y="413"/>
                  </a:lnTo>
                  <a:lnTo>
                    <a:pt x="12653" y="329"/>
                  </a:lnTo>
                  <a:lnTo>
                    <a:pt x="12632" y="254"/>
                  </a:lnTo>
                  <a:lnTo>
                    <a:pt x="12590" y="180"/>
                  </a:lnTo>
                  <a:lnTo>
                    <a:pt x="12537" y="117"/>
                  </a:lnTo>
                  <a:lnTo>
                    <a:pt x="12484" y="74"/>
                  </a:lnTo>
                  <a:lnTo>
                    <a:pt x="12410" y="32"/>
                  </a:lnTo>
                  <a:lnTo>
                    <a:pt x="12325" y="11"/>
                  </a:lnTo>
                  <a:lnTo>
                    <a:pt x="1224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8"/>
            <p:cNvSpPr/>
            <p:nvPr/>
          </p:nvSpPr>
          <p:spPr>
            <a:xfrm>
              <a:off x="7787413" y="3874525"/>
              <a:ext cx="126125" cy="222825"/>
            </a:xfrm>
            <a:custGeom>
              <a:rect b="b" l="l" r="r" t="t"/>
              <a:pathLst>
                <a:path extrusionOk="0" h="8913" w="5045">
                  <a:moveTo>
                    <a:pt x="1" y="1"/>
                  </a:moveTo>
                  <a:lnTo>
                    <a:pt x="1" y="8913"/>
                  </a:lnTo>
                  <a:lnTo>
                    <a:pt x="5045" y="8913"/>
                  </a:lnTo>
                  <a:lnTo>
                    <a:pt x="504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8"/>
            <p:cNvSpPr/>
            <p:nvPr/>
          </p:nvSpPr>
          <p:spPr>
            <a:xfrm>
              <a:off x="7765438" y="4052550"/>
              <a:ext cx="292500" cy="127725"/>
            </a:xfrm>
            <a:custGeom>
              <a:rect b="b" l="l" r="r" t="t"/>
              <a:pathLst>
                <a:path extrusionOk="0" h="5109" w="11700">
                  <a:moveTo>
                    <a:pt x="1473" y="1"/>
                  </a:moveTo>
                  <a:lnTo>
                    <a:pt x="1325" y="12"/>
                  </a:lnTo>
                  <a:lnTo>
                    <a:pt x="1176" y="33"/>
                  </a:lnTo>
                  <a:lnTo>
                    <a:pt x="1039" y="75"/>
                  </a:lnTo>
                  <a:lnTo>
                    <a:pt x="901" y="118"/>
                  </a:lnTo>
                  <a:lnTo>
                    <a:pt x="774" y="181"/>
                  </a:lnTo>
                  <a:lnTo>
                    <a:pt x="647" y="255"/>
                  </a:lnTo>
                  <a:lnTo>
                    <a:pt x="530" y="340"/>
                  </a:lnTo>
                  <a:lnTo>
                    <a:pt x="424" y="435"/>
                  </a:lnTo>
                  <a:lnTo>
                    <a:pt x="329" y="541"/>
                  </a:lnTo>
                  <a:lnTo>
                    <a:pt x="244" y="658"/>
                  </a:lnTo>
                  <a:lnTo>
                    <a:pt x="170" y="775"/>
                  </a:lnTo>
                  <a:lnTo>
                    <a:pt x="117" y="912"/>
                  </a:lnTo>
                  <a:lnTo>
                    <a:pt x="64" y="1050"/>
                  </a:lnTo>
                  <a:lnTo>
                    <a:pt x="21" y="1188"/>
                  </a:lnTo>
                  <a:lnTo>
                    <a:pt x="0" y="1336"/>
                  </a:lnTo>
                  <a:lnTo>
                    <a:pt x="0" y="1485"/>
                  </a:lnTo>
                  <a:lnTo>
                    <a:pt x="0" y="5109"/>
                  </a:lnTo>
                  <a:lnTo>
                    <a:pt x="11699" y="5109"/>
                  </a:lnTo>
                  <a:lnTo>
                    <a:pt x="11699" y="3657"/>
                  </a:lnTo>
                  <a:lnTo>
                    <a:pt x="11689" y="3466"/>
                  </a:lnTo>
                  <a:lnTo>
                    <a:pt x="11678" y="3286"/>
                  </a:lnTo>
                  <a:lnTo>
                    <a:pt x="11657" y="3106"/>
                  </a:lnTo>
                  <a:lnTo>
                    <a:pt x="11625" y="2926"/>
                  </a:lnTo>
                  <a:lnTo>
                    <a:pt x="11583" y="2746"/>
                  </a:lnTo>
                  <a:lnTo>
                    <a:pt x="11530" y="2576"/>
                  </a:lnTo>
                  <a:lnTo>
                    <a:pt x="11477" y="2407"/>
                  </a:lnTo>
                  <a:lnTo>
                    <a:pt x="11413" y="2237"/>
                  </a:lnTo>
                  <a:lnTo>
                    <a:pt x="11339" y="2078"/>
                  </a:lnTo>
                  <a:lnTo>
                    <a:pt x="11254" y="1919"/>
                  </a:lnTo>
                  <a:lnTo>
                    <a:pt x="11170" y="1760"/>
                  </a:lnTo>
                  <a:lnTo>
                    <a:pt x="11074" y="1612"/>
                  </a:lnTo>
                  <a:lnTo>
                    <a:pt x="10968" y="1474"/>
                  </a:lnTo>
                  <a:lnTo>
                    <a:pt x="10862" y="1336"/>
                  </a:lnTo>
                  <a:lnTo>
                    <a:pt x="10746" y="1198"/>
                  </a:lnTo>
                  <a:lnTo>
                    <a:pt x="10629" y="1071"/>
                  </a:lnTo>
                  <a:lnTo>
                    <a:pt x="10502" y="955"/>
                  </a:lnTo>
                  <a:lnTo>
                    <a:pt x="10364" y="838"/>
                  </a:lnTo>
                  <a:lnTo>
                    <a:pt x="10226" y="732"/>
                  </a:lnTo>
                  <a:lnTo>
                    <a:pt x="10089" y="626"/>
                  </a:lnTo>
                  <a:lnTo>
                    <a:pt x="9940" y="531"/>
                  </a:lnTo>
                  <a:lnTo>
                    <a:pt x="9781" y="446"/>
                  </a:lnTo>
                  <a:lnTo>
                    <a:pt x="9622" y="361"/>
                  </a:lnTo>
                  <a:lnTo>
                    <a:pt x="9463" y="287"/>
                  </a:lnTo>
                  <a:lnTo>
                    <a:pt x="9294" y="224"/>
                  </a:lnTo>
                  <a:lnTo>
                    <a:pt x="9124" y="171"/>
                  </a:lnTo>
                  <a:lnTo>
                    <a:pt x="8955" y="118"/>
                  </a:lnTo>
                  <a:lnTo>
                    <a:pt x="8775" y="75"/>
                  </a:lnTo>
                  <a:lnTo>
                    <a:pt x="8594" y="43"/>
                  </a:lnTo>
                  <a:lnTo>
                    <a:pt x="8414" y="22"/>
                  </a:lnTo>
                  <a:lnTo>
                    <a:pt x="8234" y="12"/>
                  </a:lnTo>
                  <a:lnTo>
                    <a:pt x="8043"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8"/>
            <p:cNvSpPr/>
            <p:nvPr/>
          </p:nvSpPr>
          <p:spPr>
            <a:xfrm>
              <a:off x="7771263" y="4033500"/>
              <a:ext cx="149975" cy="71275"/>
            </a:xfrm>
            <a:custGeom>
              <a:rect b="b" l="l" r="r" t="t"/>
              <a:pathLst>
                <a:path extrusionOk="0" h="2851" w="5999">
                  <a:moveTo>
                    <a:pt x="0" y="0"/>
                  </a:moveTo>
                  <a:lnTo>
                    <a:pt x="0" y="2851"/>
                  </a:lnTo>
                  <a:lnTo>
                    <a:pt x="5998" y="2851"/>
                  </a:lnTo>
                  <a:lnTo>
                    <a:pt x="5998"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8"/>
            <p:cNvSpPr/>
            <p:nvPr/>
          </p:nvSpPr>
          <p:spPr>
            <a:xfrm>
              <a:off x="7754838" y="4168875"/>
              <a:ext cx="316600" cy="26775"/>
            </a:xfrm>
            <a:custGeom>
              <a:rect b="b" l="l" r="r" t="t"/>
              <a:pathLst>
                <a:path extrusionOk="0" h="1071" w="12664">
                  <a:moveTo>
                    <a:pt x="414" y="0"/>
                  </a:moveTo>
                  <a:lnTo>
                    <a:pt x="329" y="11"/>
                  </a:lnTo>
                  <a:lnTo>
                    <a:pt x="255" y="32"/>
                  </a:lnTo>
                  <a:lnTo>
                    <a:pt x="180" y="74"/>
                  </a:lnTo>
                  <a:lnTo>
                    <a:pt x="117" y="117"/>
                  </a:lnTo>
                  <a:lnTo>
                    <a:pt x="74" y="180"/>
                  </a:lnTo>
                  <a:lnTo>
                    <a:pt x="32" y="254"/>
                  </a:lnTo>
                  <a:lnTo>
                    <a:pt x="11" y="329"/>
                  </a:lnTo>
                  <a:lnTo>
                    <a:pt x="0" y="413"/>
                  </a:lnTo>
                  <a:lnTo>
                    <a:pt x="0" y="657"/>
                  </a:lnTo>
                  <a:lnTo>
                    <a:pt x="11" y="742"/>
                  </a:lnTo>
                  <a:lnTo>
                    <a:pt x="32" y="816"/>
                  </a:lnTo>
                  <a:lnTo>
                    <a:pt x="74" y="890"/>
                  </a:lnTo>
                  <a:lnTo>
                    <a:pt x="117" y="954"/>
                  </a:lnTo>
                  <a:lnTo>
                    <a:pt x="180" y="1007"/>
                  </a:lnTo>
                  <a:lnTo>
                    <a:pt x="255" y="1039"/>
                  </a:lnTo>
                  <a:lnTo>
                    <a:pt x="329" y="1070"/>
                  </a:lnTo>
                  <a:lnTo>
                    <a:pt x="12335" y="1070"/>
                  </a:lnTo>
                  <a:lnTo>
                    <a:pt x="12409" y="1039"/>
                  </a:lnTo>
                  <a:lnTo>
                    <a:pt x="12484" y="1007"/>
                  </a:lnTo>
                  <a:lnTo>
                    <a:pt x="12547" y="954"/>
                  </a:lnTo>
                  <a:lnTo>
                    <a:pt x="12600" y="890"/>
                  </a:lnTo>
                  <a:lnTo>
                    <a:pt x="12632" y="816"/>
                  </a:lnTo>
                  <a:lnTo>
                    <a:pt x="12664" y="742"/>
                  </a:lnTo>
                  <a:lnTo>
                    <a:pt x="12664" y="657"/>
                  </a:lnTo>
                  <a:lnTo>
                    <a:pt x="12664" y="413"/>
                  </a:lnTo>
                  <a:lnTo>
                    <a:pt x="12664" y="329"/>
                  </a:lnTo>
                  <a:lnTo>
                    <a:pt x="12632" y="254"/>
                  </a:lnTo>
                  <a:lnTo>
                    <a:pt x="12600" y="180"/>
                  </a:lnTo>
                  <a:lnTo>
                    <a:pt x="12547" y="117"/>
                  </a:lnTo>
                  <a:lnTo>
                    <a:pt x="12484" y="74"/>
                  </a:lnTo>
                  <a:lnTo>
                    <a:pt x="12409" y="32"/>
                  </a:lnTo>
                  <a:lnTo>
                    <a:pt x="12335" y="11"/>
                  </a:lnTo>
                  <a:lnTo>
                    <a:pt x="122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8"/>
            <p:cNvSpPr/>
            <p:nvPr/>
          </p:nvSpPr>
          <p:spPr>
            <a:xfrm>
              <a:off x="7457838" y="2966375"/>
              <a:ext cx="244300" cy="1009650"/>
            </a:xfrm>
            <a:custGeom>
              <a:rect b="b" l="l" r="r" t="t"/>
              <a:pathLst>
                <a:path extrusionOk="0" h="40386" w="9772">
                  <a:moveTo>
                    <a:pt x="2682" y="0"/>
                  </a:moveTo>
                  <a:lnTo>
                    <a:pt x="2438" y="848"/>
                  </a:lnTo>
                  <a:lnTo>
                    <a:pt x="2205" y="1706"/>
                  </a:lnTo>
                  <a:lnTo>
                    <a:pt x="1993" y="2575"/>
                  </a:lnTo>
                  <a:lnTo>
                    <a:pt x="1792" y="3444"/>
                  </a:lnTo>
                  <a:lnTo>
                    <a:pt x="1612" y="4335"/>
                  </a:lnTo>
                  <a:lnTo>
                    <a:pt x="1432" y="5246"/>
                  </a:lnTo>
                  <a:lnTo>
                    <a:pt x="1273" y="6157"/>
                  </a:lnTo>
                  <a:lnTo>
                    <a:pt x="1124" y="7100"/>
                  </a:lnTo>
                  <a:lnTo>
                    <a:pt x="997" y="8054"/>
                  </a:lnTo>
                  <a:lnTo>
                    <a:pt x="870" y="9040"/>
                  </a:lnTo>
                  <a:lnTo>
                    <a:pt x="753" y="10046"/>
                  </a:lnTo>
                  <a:lnTo>
                    <a:pt x="647" y="11074"/>
                  </a:lnTo>
                  <a:lnTo>
                    <a:pt x="563" y="12134"/>
                  </a:lnTo>
                  <a:lnTo>
                    <a:pt x="478" y="13225"/>
                  </a:lnTo>
                  <a:lnTo>
                    <a:pt x="404" y="14349"/>
                  </a:lnTo>
                  <a:lnTo>
                    <a:pt x="330" y="15514"/>
                  </a:lnTo>
                  <a:lnTo>
                    <a:pt x="277" y="16712"/>
                  </a:lnTo>
                  <a:lnTo>
                    <a:pt x="224" y="17941"/>
                  </a:lnTo>
                  <a:lnTo>
                    <a:pt x="181" y="19213"/>
                  </a:lnTo>
                  <a:lnTo>
                    <a:pt x="139" y="20527"/>
                  </a:lnTo>
                  <a:lnTo>
                    <a:pt x="107" y="21894"/>
                  </a:lnTo>
                  <a:lnTo>
                    <a:pt x="75" y="23303"/>
                  </a:lnTo>
                  <a:lnTo>
                    <a:pt x="43" y="26260"/>
                  </a:lnTo>
                  <a:lnTo>
                    <a:pt x="12" y="29439"/>
                  </a:lnTo>
                  <a:lnTo>
                    <a:pt x="1" y="32840"/>
                  </a:lnTo>
                  <a:lnTo>
                    <a:pt x="1" y="40385"/>
                  </a:lnTo>
                  <a:lnTo>
                    <a:pt x="7398" y="40385"/>
                  </a:lnTo>
                  <a:lnTo>
                    <a:pt x="7398" y="33095"/>
                  </a:lnTo>
                  <a:lnTo>
                    <a:pt x="7419" y="29820"/>
                  </a:lnTo>
                  <a:lnTo>
                    <a:pt x="7440" y="26758"/>
                  </a:lnTo>
                  <a:lnTo>
                    <a:pt x="7472" y="23907"/>
                  </a:lnTo>
                  <a:lnTo>
                    <a:pt x="7525" y="21247"/>
                  </a:lnTo>
                  <a:lnTo>
                    <a:pt x="7557" y="19986"/>
                  </a:lnTo>
                  <a:lnTo>
                    <a:pt x="7599" y="18768"/>
                  </a:lnTo>
                  <a:lnTo>
                    <a:pt x="7641" y="17591"/>
                  </a:lnTo>
                  <a:lnTo>
                    <a:pt x="7694" y="16457"/>
                  </a:lnTo>
                  <a:lnTo>
                    <a:pt x="7758" y="15355"/>
                  </a:lnTo>
                  <a:lnTo>
                    <a:pt x="7822" y="14285"/>
                  </a:lnTo>
                  <a:lnTo>
                    <a:pt x="7896" y="13257"/>
                  </a:lnTo>
                  <a:lnTo>
                    <a:pt x="7981" y="12261"/>
                  </a:lnTo>
                  <a:lnTo>
                    <a:pt x="8065" y="11286"/>
                  </a:lnTo>
                  <a:lnTo>
                    <a:pt x="8171" y="10343"/>
                  </a:lnTo>
                  <a:lnTo>
                    <a:pt x="8277" y="9432"/>
                  </a:lnTo>
                  <a:lnTo>
                    <a:pt x="8404" y="8542"/>
                  </a:lnTo>
                  <a:lnTo>
                    <a:pt x="8532" y="7673"/>
                  </a:lnTo>
                  <a:lnTo>
                    <a:pt x="8669" y="6835"/>
                  </a:lnTo>
                  <a:lnTo>
                    <a:pt x="8828" y="6009"/>
                  </a:lnTo>
                  <a:lnTo>
                    <a:pt x="8987" y="5193"/>
                  </a:lnTo>
                  <a:lnTo>
                    <a:pt x="9167" y="4409"/>
                  </a:lnTo>
                  <a:lnTo>
                    <a:pt x="9358" y="3625"/>
                  </a:lnTo>
                  <a:lnTo>
                    <a:pt x="9560" y="2862"/>
                  </a:lnTo>
                  <a:lnTo>
                    <a:pt x="9771" y="2109"/>
                  </a:lnTo>
                  <a:lnTo>
                    <a:pt x="2682"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8"/>
            <p:cNvSpPr/>
            <p:nvPr/>
          </p:nvSpPr>
          <p:spPr>
            <a:xfrm>
              <a:off x="7695213" y="2966375"/>
              <a:ext cx="244300" cy="1009650"/>
            </a:xfrm>
            <a:custGeom>
              <a:rect b="b" l="l" r="r" t="t"/>
              <a:pathLst>
                <a:path extrusionOk="0" h="40386" w="9772">
                  <a:moveTo>
                    <a:pt x="7090" y="0"/>
                  </a:moveTo>
                  <a:lnTo>
                    <a:pt x="1" y="2109"/>
                  </a:lnTo>
                  <a:lnTo>
                    <a:pt x="213" y="2862"/>
                  </a:lnTo>
                  <a:lnTo>
                    <a:pt x="414" y="3625"/>
                  </a:lnTo>
                  <a:lnTo>
                    <a:pt x="605" y="4409"/>
                  </a:lnTo>
                  <a:lnTo>
                    <a:pt x="785" y="5193"/>
                  </a:lnTo>
                  <a:lnTo>
                    <a:pt x="944" y="6009"/>
                  </a:lnTo>
                  <a:lnTo>
                    <a:pt x="1103" y="6835"/>
                  </a:lnTo>
                  <a:lnTo>
                    <a:pt x="1241" y="7673"/>
                  </a:lnTo>
                  <a:lnTo>
                    <a:pt x="1368" y="8542"/>
                  </a:lnTo>
                  <a:lnTo>
                    <a:pt x="1495" y="9432"/>
                  </a:lnTo>
                  <a:lnTo>
                    <a:pt x="1601" y="10343"/>
                  </a:lnTo>
                  <a:lnTo>
                    <a:pt x="1707" y="11286"/>
                  </a:lnTo>
                  <a:lnTo>
                    <a:pt x="1792" y="12261"/>
                  </a:lnTo>
                  <a:lnTo>
                    <a:pt x="1877" y="13257"/>
                  </a:lnTo>
                  <a:lnTo>
                    <a:pt x="1951" y="14285"/>
                  </a:lnTo>
                  <a:lnTo>
                    <a:pt x="2014" y="15355"/>
                  </a:lnTo>
                  <a:lnTo>
                    <a:pt x="2078" y="16457"/>
                  </a:lnTo>
                  <a:lnTo>
                    <a:pt x="2131" y="17591"/>
                  </a:lnTo>
                  <a:lnTo>
                    <a:pt x="2173" y="18768"/>
                  </a:lnTo>
                  <a:lnTo>
                    <a:pt x="2216" y="19986"/>
                  </a:lnTo>
                  <a:lnTo>
                    <a:pt x="2248" y="21247"/>
                  </a:lnTo>
                  <a:lnTo>
                    <a:pt x="2301" y="23907"/>
                  </a:lnTo>
                  <a:lnTo>
                    <a:pt x="2332" y="26758"/>
                  </a:lnTo>
                  <a:lnTo>
                    <a:pt x="2354" y="29820"/>
                  </a:lnTo>
                  <a:lnTo>
                    <a:pt x="2375" y="33095"/>
                  </a:lnTo>
                  <a:lnTo>
                    <a:pt x="2375" y="40385"/>
                  </a:lnTo>
                  <a:lnTo>
                    <a:pt x="9771" y="40385"/>
                  </a:lnTo>
                  <a:lnTo>
                    <a:pt x="9771" y="32840"/>
                  </a:lnTo>
                  <a:lnTo>
                    <a:pt x="9761" y="29439"/>
                  </a:lnTo>
                  <a:lnTo>
                    <a:pt x="9729" y="26260"/>
                  </a:lnTo>
                  <a:lnTo>
                    <a:pt x="9697" y="23303"/>
                  </a:lnTo>
                  <a:lnTo>
                    <a:pt x="9666" y="21894"/>
                  </a:lnTo>
                  <a:lnTo>
                    <a:pt x="9634" y="20527"/>
                  </a:lnTo>
                  <a:lnTo>
                    <a:pt x="9591" y="19213"/>
                  </a:lnTo>
                  <a:lnTo>
                    <a:pt x="9549" y="17941"/>
                  </a:lnTo>
                  <a:lnTo>
                    <a:pt x="9496" y="16712"/>
                  </a:lnTo>
                  <a:lnTo>
                    <a:pt x="9443" y="15514"/>
                  </a:lnTo>
                  <a:lnTo>
                    <a:pt x="9369" y="14349"/>
                  </a:lnTo>
                  <a:lnTo>
                    <a:pt x="9295" y="13225"/>
                  </a:lnTo>
                  <a:lnTo>
                    <a:pt x="9210" y="12134"/>
                  </a:lnTo>
                  <a:lnTo>
                    <a:pt x="9125" y="11074"/>
                  </a:lnTo>
                  <a:lnTo>
                    <a:pt x="9019" y="10046"/>
                  </a:lnTo>
                  <a:lnTo>
                    <a:pt x="8903" y="9040"/>
                  </a:lnTo>
                  <a:lnTo>
                    <a:pt x="8775" y="8054"/>
                  </a:lnTo>
                  <a:lnTo>
                    <a:pt x="8648" y="7100"/>
                  </a:lnTo>
                  <a:lnTo>
                    <a:pt x="8500" y="6157"/>
                  </a:lnTo>
                  <a:lnTo>
                    <a:pt x="8341" y="5246"/>
                  </a:lnTo>
                  <a:lnTo>
                    <a:pt x="8161" y="4335"/>
                  </a:lnTo>
                  <a:lnTo>
                    <a:pt x="7981" y="3444"/>
                  </a:lnTo>
                  <a:lnTo>
                    <a:pt x="7779" y="2575"/>
                  </a:lnTo>
                  <a:lnTo>
                    <a:pt x="7567" y="1706"/>
                  </a:lnTo>
                  <a:lnTo>
                    <a:pt x="7334" y="848"/>
                  </a:lnTo>
                  <a:lnTo>
                    <a:pt x="709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8"/>
            <p:cNvSpPr/>
            <p:nvPr/>
          </p:nvSpPr>
          <p:spPr>
            <a:xfrm>
              <a:off x="7967313" y="2952075"/>
              <a:ext cx="188375" cy="212750"/>
            </a:xfrm>
            <a:custGeom>
              <a:rect b="b" l="l" r="r" t="t"/>
              <a:pathLst>
                <a:path extrusionOk="0" h="8510" w="7535">
                  <a:moveTo>
                    <a:pt x="3847" y="0"/>
                  </a:moveTo>
                  <a:lnTo>
                    <a:pt x="3688" y="11"/>
                  </a:lnTo>
                  <a:lnTo>
                    <a:pt x="3529" y="43"/>
                  </a:lnTo>
                  <a:lnTo>
                    <a:pt x="3381" y="95"/>
                  </a:lnTo>
                  <a:lnTo>
                    <a:pt x="3243" y="159"/>
                  </a:lnTo>
                  <a:lnTo>
                    <a:pt x="3105" y="233"/>
                  </a:lnTo>
                  <a:lnTo>
                    <a:pt x="2978" y="329"/>
                  </a:lnTo>
                  <a:lnTo>
                    <a:pt x="2861" y="424"/>
                  </a:lnTo>
                  <a:lnTo>
                    <a:pt x="2755" y="541"/>
                  </a:lnTo>
                  <a:lnTo>
                    <a:pt x="2649" y="657"/>
                  </a:lnTo>
                  <a:lnTo>
                    <a:pt x="2554" y="774"/>
                  </a:lnTo>
                  <a:lnTo>
                    <a:pt x="2459" y="911"/>
                  </a:lnTo>
                  <a:lnTo>
                    <a:pt x="2374" y="1039"/>
                  </a:lnTo>
                  <a:lnTo>
                    <a:pt x="2226" y="1314"/>
                  </a:lnTo>
                  <a:lnTo>
                    <a:pt x="2098" y="1590"/>
                  </a:lnTo>
                  <a:lnTo>
                    <a:pt x="2003" y="1844"/>
                  </a:lnTo>
                  <a:lnTo>
                    <a:pt x="1918" y="2077"/>
                  </a:lnTo>
                  <a:lnTo>
                    <a:pt x="1855" y="2289"/>
                  </a:lnTo>
                  <a:lnTo>
                    <a:pt x="1812" y="2448"/>
                  </a:lnTo>
                  <a:lnTo>
                    <a:pt x="1780" y="2586"/>
                  </a:lnTo>
                  <a:lnTo>
                    <a:pt x="0" y="4112"/>
                  </a:lnTo>
                  <a:lnTo>
                    <a:pt x="64" y="4175"/>
                  </a:lnTo>
                  <a:lnTo>
                    <a:pt x="138" y="4239"/>
                  </a:lnTo>
                  <a:lnTo>
                    <a:pt x="244" y="4324"/>
                  </a:lnTo>
                  <a:lnTo>
                    <a:pt x="371" y="4419"/>
                  </a:lnTo>
                  <a:lnTo>
                    <a:pt x="519" y="4504"/>
                  </a:lnTo>
                  <a:lnTo>
                    <a:pt x="689" y="4599"/>
                  </a:lnTo>
                  <a:lnTo>
                    <a:pt x="869" y="4663"/>
                  </a:lnTo>
                  <a:lnTo>
                    <a:pt x="964" y="4695"/>
                  </a:lnTo>
                  <a:lnTo>
                    <a:pt x="1070" y="4726"/>
                  </a:lnTo>
                  <a:lnTo>
                    <a:pt x="1176" y="4737"/>
                  </a:lnTo>
                  <a:lnTo>
                    <a:pt x="1282" y="4748"/>
                  </a:lnTo>
                  <a:lnTo>
                    <a:pt x="1388" y="4748"/>
                  </a:lnTo>
                  <a:lnTo>
                    <a:pt x="1505" y="4737"/>
                  </a:lnTo>
                  <a:lnTo>
                    <a:pt x="1622" y="4726"/>
                  </a:lnTo>
                  <a:lnTo>
                    <a:pt x="1738" y="4695"/>
                  </a:lnTo>
                  <a:lnTo>
                    <a:pt x="1855" y="4652"/>
                  </a:lnTo>
                  <a:lnTo>
                    <a:pt x="1971" y="4599"/>
                  </a:lnTo>
                  <a:lnTo>
                    <a:pt x="2088" y="4536"/>
                  </a:lnTo>
                  <a:lnTo>
                    <a:pt x="2215" y="4451"/>
                  </a:lnTo>
                  <a:lnTo>
                    <a:pt x="2332" y="4355"/>
                  </a:lnTo>
                  <a:lnTo>
                    <a:pt x="2448" y="4239"/>
                  </a:lnTo>
                  <a:lnTo>
                    <a:pt x="2565" y="4112"/>
                  </a:lnTo>
                  <a:lnTo>
                    <a:pt x="2692" y="3963"/>
                  </a:lnTo>
                  <a:lnTo>
                    <a:pt x="2692" y="4059"/>
                  </a:lnTo>
                  <a:lnTo>
                    <a:pt x="2713" y="4313"/>
                  </a:lnTo>
                  <a:lnTo>
                    <a:pt x="2724" y="4695"/>
                  </a:lnTo>
                  <a:lnTo>
                    <a:pt x="2724" y="4917"/>
                  </a:lnTo>
                  <a:lnTo>
                    <a:pt x="2713" y="5171"/>
                  </a:lnTo>
                  <a:lnTo>
                    <a:pt x="2702" y="5436"/>
                  </a:lnTo>
                  <a:lnTo>
                    <a:pt x="2671" y="5712"/>
                  </a:lnTo>
                  <a:lnTo>
                    <a:pt x="2628" y="5998"/>
                  </a:lnTo>
                  <a:lnTo>
                    <a:pt x="2575" y="6284"/>
                  </a:lnTo>
                  <a:lnTo>
                    <a:pt x="2501" y="6581"/>
                  </a:lnTo>
                  <a:lnTo>
                    <a:pt x="2416" y="6867"/>
                  </a:lnTo>
                  <a:lnTo>
                    <a:pt x="2300" y="7142"/>
                  </a:lnTo>
                  <a:lnTo>
                    <a:pt x="2236" y="7270"/>
                  </a:lnTo>
                  <a:lnTo>
                    <a:pt x="2173" y="7397"/>
                  </a:lnTo>
                  <a:lnTo>
                    <a:pt x="2098" y="7556"/>
                  </a:lnTo>
                  <a:lnTo>
                    <a:pt x="2056" y="7694"/>
                  </a:lnTo>
                  <a:lnTo>
                    <a:pt x="2045" y="7757"/>
                  </a:lnTo>
                  <a:lnTo>
                    <a:pt x="2045" y="7821"/>
                  </a:lnTo>
                  <a:lnTo>
                    <a:pt x="2045" y="7874"/>
                  </a:lnTo>
                  <a:lnTo>
                    <a:pt x="2056" y="7927"/>
                  </a:lnTo>
                  <a:lnTo>
                    <a:pt x="2067" y="7980"/>
                  </a:lnTo>
                  <a:lnTo>
                    <a:pt x="2088" y="8033"/>
                  </a:lnTo>
                  <a:lnTo>
                    <a:pt x="2120" y="8086"/>
                  </a:lnTo>
                  <a:lnTo>
                    <a:pt x="2151" y="8128"/>
                  </a:lnTo>
                  <a:lnTo>
                    <a:pt x="2247" y="8213"/>
                  </a:lnTo>
                  <a:lnTo>
                    <a:pt x="2353" y="8287"/>
                  </a:lnTo>
                  <a:lnTo>
                    <a:pt x="2469" y="8351"/>
                  </a:lnTo>
                  <a:lnTo>
                    <a:pt x="2618" y="8393"/>
                  </a:lnTo>
                  <a:lnTo>
                    <a:pt x="2777" y="8435"/>
                  </a:lnTo>
                  <a:lnTo>
                    <a:pt x="2957" y="8467"/>
                  </a:lnTo>
                  <a:lnTo>
                    <a:pt x="3137" y="8499"/>
                  </a:lnTo>
                  <a:lnTo>
                    <a:pt x="3338" y="8510"/>
                  </a:lnTo>
                  <a:lnTo>
                    <a:pt x="3762" y="8510"/>
                  </a:lnTo>
                  <a:lnTo>
                    <a:pt x="3995" y="8499"/>
                  </a:lnTo>
                  <a:lnTo>
                    <a:pt x="4218" y="8467"/>
                  </a:lnTo>
                  <a:lnTo>
                    <a:pt x="4451" y="8446"/>
                  </a:lnTo>
                  <a:lnTo>
                    <a:pt x="4695" y="8404"/>
                  </a:lnTo>
                  <a:lnTo>
                    <a:pt x="4928" y="8361"/>
                  </a:lnTo>
                  <a:lnTo>
                    <a:pt x="5161" y="8298"/>
                  </a:lnTo>
                  <a:lnTo>
                    <a:pt x="5394" y="8245"/>
                  </a:lnTo>
                  <a:lnTo>
                    <a:pt x="5627" y="8170"/>
                  </a:lnTo>
                  <a:lnTo>
                    <a:pt x="5850" y="8096"/>
                  </a:lnTo>
                  <a:lnTo>
                    <a:pt x="6062" y="8011"/>
                  </a:lnTo>
                  <a:lnTo>
                    <a:pt x="6274" y="7916"/>
                  </a:lnTo>
                  <a:lnTo>
                    <a:pt x="6475" y="7821"/>
                  </a:lnTo>
                  <a:lnTo>
                    <a:pt x="6655" y="7715"/>
                  </a:lnTo>
                  <a:lnTo>
                    <a:pt x="6825" y="7609"/>
                  </a:lnTo>
                  <a:lnTo>
                    <a:pt x="6984" y="7492"/>
                  </a:lnTo>
                  <a:lnTo>
                    <a:pt x="7132" y="7376"/>
                  </a:lnTo>
                  <a:lnTo>
                    <a:pt x="7196" y="7301"/>
                  </a:lnTo>
                  <a:lnTo>
                    <a:pt x="7259" y="7227"/>
                  </a:lnTo>
                  <a:lnTo>
                    <a:pt x="7302" y="7153"/>
                  </a:lnTo>
                  <a:lnTo>
                    <a:pt x="7344" y="7068"/>
                  </a:lnTo>
                  <a:lnTo>
                    <a:pt x="7386" y="6994"/>
                  </a:lnTo>
                  <a:lnTo>
                    <a:pt x="7408" y="6899"/>
                  </a:lnTo>
                  <a:lnTo>
                    <a:pt x="7439" y="6814"/>
                  </a:lnTo>
                  <a:lnTo>
                    <a:pt x="7450" y="6719"/>
                  </a:lnTo>
                  <a:lnTo>
                    <a:pt x="7471" y="6528"/>
                  </a:lnTo>
                  <a:lnTo>
                    <a:pt x="7471" y="6327"/>
                  </a:lnTo>
                  <a:lnTo>
                    <a:pt x="7461" y="6125"/>
                  </a:lnTo>
                  <a:lnTo>
                    <a:pt x="7439" y="5903"/>
                  </a:lnTo>
                  <a:lnTo>
                    <a:pt x="7386" y="5447"/>
                  </a:lnTo>
                  <a:lnTo>
                    <a:pt x="7365" y="5214"/>
                  </a:lnTo>
                  <a:lnTo>
                    <a:pt x="7344" y="4981"/>
                  </a:lnTo>
                  <a:lnTo>
                    <a:pt x="7333" y="4737"/>
                  </a:lnTo>
                  <a:lnTo>
                    <a:pt x="7344" y="4493"/>
                  </a:lnTo>
                  <a:lnTo>
                    <a:pt x="7365" y="4250"/>
                  </a:lnTo>
                  <a:lnTo>
                    <a:pt x="7408" y="4006"/>
                  </a:lnTo>
                  <a:lnTo>
                    <a:pt x="7450" y="3836"/>
                  </a:lnTo>
                  <a:lnTo>
                    <a:pt x="7482" y="3656"/>
                  </a:lnTo>
                  <a:lnTo>
                    <a:pt x="7503" y="3476"/>
                  </a:lnTo>
                  <a:lnTo>
                    <a:pt x="7524" y="3296"/>
                  </a:lnTo>
                  <a:lnTo>
                    <a:pt x="7535" y="3116"/>
                  </a:lnTo>
                  <a:lnTo>
                    <a:pt x="7535" y="2935"/>
                  </a:lnTo>
                  <a:lnTo>
                    <a:pt x="7535" y="2745"/>
                  </a:lnTo>
                  <a:lnTo>
                    <a:pt x="7524" y="2565"/>
                  </a:lnTo>
                  <a:lnTo>
                    <a:pt x="7503" y="2374"/>
                  </a:lnTo>
                  <a:lnTo>
                    <a:pt x="7482" y="2194"/>
                  </a:lnTo>
                  <a:lnTo>
                    <a:pt x="7450" y="2014"/>
                  </a:lnTo>
                  <a:lnTo>
                    <a:pt x="7408" y="1844"/>
                  </a:lnTo>
                  <a:lnTo>
                    <a:pt x="7355" y="1664"/>
                  </a:lnTo>
                  <a:lnTo>
                    <a:pt x="7291" y="1494"/>
                  </a:lnTo>
                  <a:lnTo>
                    <a:pt x="7227" y="1335"/>
                  </a:lnTo>
                  <a:lnTo>
                    <a:pt x="7153" y="1176"/>
                  </a:lnTo>
                  <a:lnTo>
                    <a:pt x="7068" y="1028"/>
                  </a:lnTo>
                  <a:lnTo>
                    <a:pt x="6973" y="890"/>
                  </a:lnTo>
                  <a:lnTo>
                    <a:pt x="6867" y="763"/>
                  </a:lnTo>
                  <a:lnTo>
                    <a:pt x="6750" y="636"/>
                  </a:lnTo>
                  <a:lnTo>
                    <a:pt x="6634" y="519"/>
                  </a:lnTo>
                  <a:lnTo>
                    <a:pt x="6496" y="413"/>
                  </a:lnTo>
                  <a:lnTo>
                    <a:pt x="6358" y="329"/>
                  </a:lnTo>
                  <a:lnTo>
                    <a:pt x="6199" y="244"/>
                  </a:lnTo>
                  <a:lnTo>
                    <a:pt x="6040" y="180"/>
                  </a:lnTo>
                  <a:lnTo>
                    <a:pt x="5860" y="127"/>
                  </a:lnTo>
                  <a:lnTo>
                    <a:pt x="5680" y="85"/>
                  </a:lnTo>
                  <a:lnTo>
                    <a:pt x="5479" y="64"/>
                  </a:lnTo>
                  <a:lnTo>
                    <a:pt x="5278" y="53"/>
                  </a:lnTo>
                  <a:lnTo>
                    <a:pt x="5055" y="64"/>
                  </a:lnTo>
                  <a:lnTo>
                    <a:pt x="4832" y="95"/>
                  </a:lnTo>
                  <a:lnTo>
                    <a:pt x="4589" y="138"/>
                  </a:lnTo>
                  <a:lnTo>
                    <a:pt x="4387" y="64"/>
                  </a:lnTo>
                  <a:lnTo>
                    <a:pt x="4197" y="21"/>
                  </a:lnTo>
                  <a:lnTo>
                    <a:pt x="4016"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8"/>
            <p:cNvSpPr/>
            <p:nvPr/>
          </p:nvSpPr>
          <p:spPr>
            <a:xfrm>
              <a:off x="8090238" y="3059350"/>
              <a:ext cx="14050" cy="101775"/>
            </a:xfrm>
            <a:custGeom>
              <a:rect b="b" l="l" r="r" t="t"/>
              <a:pathLst>
                <a:path extrusionOk="0" h="4071" w="562">
                  <a:moveTo>
                    <a:pt x="329" y="1"/>
                  </a:moveTo>
                  <a:lnTo>
                    <a:pt x="159" y="22"/>
                  </a:lnTo>
                  <a:lnTo>
                    <a:pt x="244" y="382"/>
                  </a:lnTo>
                  <a:lnTo>
                    <a:pt x="297" y="743"/>
                  </a:lnTo>
                  <a:lnTo>
                    <a:pt x="350" y="1082"/>
                  </a:lnTo>
                  <a:lnTo>
                    <a:pt x="371" y="1400"/>
                  </a:lnTo>
                  <a:lnTo>
                    <a:pt x="392" y="1707"/>
                  </a:lnTo>
                  <a:lnTo>
                    <a:pt x="392" y="1993"/>
                  </a:lnTo>
                  <a:lnTo>
                    <a:pt x="382" y="2269"/>
                  </a:lnTo>
                  <a:lnTo>
                    <a:pt x="361" y="2534"/>
                  </a:lnTo>
                  <a:lnTo>
                    <a:pt x="339" y="2777"/>
                  </a:lnTo>
                  <a:lnTo>
                    <a:pt x="297" y="3010"/>
                  </a:lnTo>
                  <a:lnTo>
                    <a:pt x="265" y="3222"/>
                  </a:lnTo>
                  <a:lnTo>
                    <a:pt x="212" y="3424"/>
                  </a:lnTo>
                  <a:lnTo>
                    <a:pt x="159" y="3604"/>
                  </a:lnTo>
                  <a:lnTo>
                    <a:pt x="106" y="3773"/>
                  </a:lnTo>
                  <a:lnTo>
                    <a:pt x="0" y="4070"/>
                  </a:lnTo>
                  <a:lnTo>
                    <a:pt x="0" y="4070"/>
                  </a:lnTo>
                  <a:lnTo>
                    <a:pt x="297" y="3996"/>
                  </a:lnTo>
                  <a:lnTo>
                    <a:pt x="350" y="3826"/>
                  </a:lnTo>
                  <a:lnTo>
                    <a:pt x="392" y="3657"/>
                  </a:lnTo>
                  <a:lnTo>
                    <a:pt x="466" y="3307"/>
                  </a:lnTo>
                  <a:lnTo>
                    <a:pt x="509" y="2957"/>
                  </a:lnTo>
                  <a:lnTo>
                    <a:pt x="541" y="2608"/>
                  </a:lnTo>
                  <a:lnTo>
                    <a:pt x="562" y="2269"/>
                  </a:lnTo>
                  <a:lnTo>
                    <a:pt x="562" y="1940"/>
                  </a:lnTo>
                  <a:lnTo>
                    <a:pt x="551" y="1622"/>
                  </a:lnTo>
                  <a:lnTo>
                    <a:pt x="530" y="1326"/>
                  </a:lnTo>
                  <a:lnTo>
                    <a:pt x="498" y="1039"/>
                  </a:lnTo>
                  <a:lnTo>
                    <a:pt x="477" y="785"/>
                  </a:lnTo>
                  <a:lnTo>
                    <a:pt x="403" y="372"/>
                  </a:lnTo>
                  <a:lnTo>
                    <a:pt x="350" y="96"/>
                  </a:lnTo>
                  <a:lnTo>
                    <a:pt x="329"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8"/>
            <p:cNvSpPr/>
            <p:nvPr/>
          </p:nvSpPr>
          <p:spPr>
            <a:xfrm>
              <a:off x="8121238" y="3058575"/>
              <a:ext cx="13250" cy="90625"/>
            </a:xfrm>
            <a:custGeom>
              <a:rect b="b" l="l" r="r" t="t"/>
              <a:pathLst>
                <a:path extrusionOk="0" h="3625" w="530">
                  <a:moveTo>
                    <a:pt x="191" y="0"/>
                  </a:moveTo>
                  <a:lnTo>
                    <a:pt x="0" y="11"/>
                  </a:lnTo>
                  <a:lnTo>
                    <a:pt x="74" y="318"/>
                  </a:lnTo>
                  <a:lnTo>
                    <a:pt x="138" y="615"/>
                  </a:lnTo>
                  <a:lnTo>
                    <a:pt x="180" y="911"/>
                  </a:lnTo>
                  <a:lnTo>
                    <a:pt x="223" y="1187"/>
                  </a:lnTo>
                  <a:lnTo>
                    <a:pt x="244" y="1462"/>
                  </a:lnTo>
                  <a:lnTo>
                    <a:pt x="265" y="1717"/>
                  </a:lnTo>
                  <a:lnTo>
                    <a:pt x="286" y="1971"/>
                  </a:lnTo>
                  <a:lnTo>
                    <a:pt x="286" y="2204"/>
                  </a:lnTo>
                  <a:lnTo>
                    <a:pt x="286" y="2639"/>
                  </a:lnTo>
                  <a:lnTo>
                    <a:pt x="265" y="3020"/>
                  </a:lnTo>
                  <a:lnTo>
                    <a:pt x="233" y="3349"/>
                  </a:lnTo>
                  <a:lnTo>
                    <a:pt x="191" y="3624"/>
                  </a:lnTo>
                  <a:lnTo>
                    <a:pt x="339" y="3550"/>
                  </a:lnTo>
                  <a:lnTo>
                    <a:pt x="477" y="3476"/>
                  </a:lnTo>
                  <a:lnTo>
                    <a:pt x="509" y="3190"/>
                  </a:lnTo>
                  <a:lnTo>
                    <a:pt x="519" y="2893"/>
                  </a:lnTo>
                  <a:lnTo>
                    <a:pt x="530" y="2596"/>
                  </a:lnTo>
                  <a:lnTo>
                    <a:pt x="519" y="2300"/>
                  </a:lnTo>
                  <a:lnTo>
                    <a:pt x="498" y="2003"/>
                  </a:lnTo>
                  <a:lnTo>
                    <a:pt x="477" y="1717"/>
                  </a:lnTo>
                  <a:lnTo>
                    <a:pt x="445" y="1431"/>
                  </a:lnTo>
                  <a:lnTo>
                    <a:pt x="413" y="1176"/>
                  </a:lnTo>
                  <a:lnTo>
                    <a:pt x="339" y="700"/>
                  </a:lnTo>
                  <a:lnTo>
                    <a:pt x="265" y="329"/>
                  </a:lnTo>
                  <a:lnTo>
                    <a:pt x="191"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8"/>
            <p:cNvSpPr/>
            <p:nvPr/>
          </p:nvSpPr>
          <p:spPr>
            <a:xfrm>
              <a:off x="8043338" y="3060950"/>
              <a:ext cx="26250" cy="103875"/>
            </a:xfrm>
            <a:custGeom>
              <a:rect b="b" l="l" r="r" t="t"/>
              <a:pathLst>
                <a:path extrusionOk="0" h="4155" w="1050">
                  <a:moveTo>
                    <a:pt x="869" y="0"/>
                  </a:moveTo>
                  <a:lnTo>
                    <a:pt x="753" y="22"/>
                  </a:lnTo>
                  <a:lnTo>
                    <a:pt x="795" y="382"/>
                  </a:lnTo>
                  <a:lnTo>
                    <a:pt x="816" y="732"/>
                  </a:lnTo>
                  <a:lnTo>
                    <a:pt x="827" y="1060"/>
                  </a:lnTo>
                  <a:lnTo>
                    <a:pt x="806" y="1389"/>
                  </a:lnTo>
                  <a:lnTo>
                    <a:pt x="785" y="1696"/>
                  </a:lnTo>
                  <a:lnTo>
                    <a:pt x="753" y="1993"/>
                  </a:lnTo>
                  <a:lnTo>
                    <a:pt x="700" y="2268"/>
                  </a:lnTo>
                  <a:lnTo>
                    <a:pt x="647" y="2533"/>
                  </a:lnTo>
                  <a:lnTo>
                    <a:pt x="573" y="2787"/>
                  </a:lnTo>
                  <a:lnTo>
                    <a:pt x="499" y="3021"/>
                  </a:lnTo>
                  <a:lnTo>
                    <a:pt x="424" y="3243"/>
                  </a:lnTo>
                  <a:lnTo>
                    <a:pt x="340" y="3445"/>
                  </a:lnTo>
                  <a:lnTo>
                    <a:pt x="255" y="3646"/>
                  </a:lnTo>
                  <a:lnTo>
                    <a:pt x="170" y="3815"/>
                  </a:lnTo>
                  <a:lnTo>
                    <a:pt x="1" y="4123"/>
                  </a:lnTo>
                  <a:lnTo>
                    <a:pt x="202" y="4144"/>
                  </a:lnTo>
                  <a:lnTo>
                    <a:pt x="414" y="4155"/>
                  </a:lnTo>
                  <a:lnTo>
                    <a:pt x="509" y="3974"/>
                  </a:lnTo>
                  <a:lnTo>
                    <a:pt x="594" y="3794"/>
                  </a:lnTo>
                  <a:lnTo>
                    <a:pt x="668" y="3603"/>
                  </a:lnTo>
                  <a:lnTo>
                    <a:pt x="742" y="3423"/>
                  </a:lnTo>
                  <a:lnTo>
                    <a:pt x="806" y="3233"/>
                  </a:lnTo>
                  <a:lnTo>
                    <a:pt x="859" y="3052"/>
                  </a:lnTo>
                  <a:lnTo>
                    <a:pt x="901" y="2872"/>
                  </a:lnTo>
                  <a:lnTo>
                    <a:pt x="933" y="2692"/>
                  </a:lnTo>
                  <a:lnTo>
                    <a:pt x="997" y="2332"/>
                  </a:lnTo>
                  <a:lnTo>
                    <a:pt x="1028" y="1993"/>
                  </a:lnTo>
                  <a:lnTo>
                    <a:pt x="1050" y="1664"/>
                  </a:lnTo>
                  <a:lnTo>
                    <a:pt x="1050" y="1346"/>
                  </a:lnTo>
                  <a:lnTo>
                    <a:pt x="1028" y="1060"/>
                  </a:lnTo>
                  <a:lnTo>
                    <a:pt x="1007" y="806"/>
                  </a:lnTo>
                  <a:lnTo>
                    <a:pt x="986" y="573"/>
                  </a:lnTo>
                  <a:lnTo>
                    <a:pt x="954" y="371"/>
                  </a:lnTo>
                  <a:lnTo>
                    <a:pt x="901" y="96"/>
                  </a:lnTo>
                  <a:lnTo>
                    <a:pt x="869"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8"/>
            <p:cNvSpPr/>
            <p:nvPr/>
          </p:nvSpPr>
          <p:spPr>
            <a:xfrm>
              <a:off x="7506063" y="2805550"/>
              <a:ext cx="387625" cy="310000"/>
            </a:xfrm>
            <a:custGeom>
              <a:rect b="b" l="l" r="r" t="t"/>
              <a:pathLst>
                <a:path extrusionOk="0" h="12400" w="15505">
                  <a:moveTo>
                    <a:pt x="6200" y="1"/>
                  </a:moveTo>
                  <a:lnTo>
                    <a:pt x="5882" y="12"/>
                  </a:lnTo>
                  <a:lnTo>
                    <a:pt x="5575" y="33"/>
                  </a:lnTo>
                  <a:lnTo>
                    <a:pt x="5257" y="75"/>
                  </a:lnTo>
                  <a:lnTo>
                    <a:pt x="4960" y="128"/>
                  </a:lnTo>
                  <a:lnTo>
                    <a:pt x="4653" y="192"/>
                  </a:lnTo>
                  <a:lnTo>
                    <a:pt x="4367" y="277"/>
                  </a:lnTo>
                  <a:lnTo>
                    <a:pt x="4070" y="372"/>
                  </a:lnTo>
                  <a:lnTo>
                    <a:pt x="3794" y="488"/>
                  </a:lnTo>
                  <a:lnTo>
                    <a:pt x="3519" y="616"/>
                  </a:lnTo>
                  <a:lnTo>
                    <a:pt x="3254" y="753"/>
                  </a:lnTo>
                  <a:lnTo>
                    <a:pt x="2989" y="902"/>
                  </a:lnTo>
                  <a:lnTo>
                    <a:pt x="2745" y="1061"/>
                  </a:lnTo>
                  <a:lnTo>
                    <a:pt x="2502" y="1230"/>
                  </a:lnTo>
                  <a:lnTo>
                    <a:pt x="2258" y="1421"/>
                  </a:lnTo>
                  <a:lnTo>
                    <a:pt x="2035" y="1612"/>
                  </a:lnTo>
                  <a:lnTo>
                    <a:pt x="1823" y="1824"/>
                  </a:lnTo>
                  <a:lnTo>
                    <a:pt x="1611" y="2036"/>
                  </a:lnTo>
                  <a:lnTo>
                    <a:pt x="1421" y="2258"/>
                  </a:lnTo>
                  <a:lnTo>
                    <a:pt x="1241" y="2491"/>
                  </a:lnTo>
                  <a:lnTo>
                    <a:pt x="1060" y="2735"/>
                  </a:lnTo>
                  <a:lnTo>
                    <a:pt x="901" y="2989"/>
                  </a:lnTo>
                  <a:lnTo>
                    <a:pt x="753" y="3254"/>
                  </a:lnTo>
                  <a:lnTo>
                    <a:pt x="615" y="3519"/>
                  </a:lnTo>
                  <a:lnTo>
                    <a:pt x="488" y="3795"/>
                  </a:lnTo>
                  <a:lnTo>
                    <a:pt x="382" y="4070"/>
                  </a:lnTo>
                  <a:lnTo>
                    <a:pt x="276" y="4367"/>
                  </a:lnTo>
                  <a:lnTo>
                    <a:pt x="191" y="4653"/>
                  </a:lnTo>
                  <a:lnTo>
                    <a:pt x="128" y="4950"/>
                  </a:lnTo>
                  <a:lnTo>
                    <a:pt x="75" y="5257"/>
                  </a:lnTo>
                  <a:lnTo>
                    <a:pt x="32" y="5564"/>
                  </a:lnTo>
                  <a:lnTo>
                    <a:pt x="11" y="5882"/>
                  </a:lnTo>
                  <a:lnTo>
                    <a:pt x="1" y="6200"/>
                  </a:lnTo>
                  <a:lnTo>
                    <a:pt x="11" y="6518"/>
                  </a:lnTo>
                  <a:lnTo>
                    <a:pt x="32" y="6836"/>
                  </a:lnTo>
                  <a:lnTo>
                    <a:pt x="75" y="7143"/>
                  </a:lnTo>
                  <a:lnTo>
                    <a:pt x="128" y="7451"/>
                  </a:lnTo>
                  <a:lnTo>
                    <a:pt x="191" y="7747"/>
                  </a:lnTo>
                  <a:lnTo>
                    <a:pt x="276" y="8044"/>
                  </a:lnTo>
                  <a:lnTo>
                    <a:pt x="382" y="8330"/>
                  </a:lnTo>
                  <a:lnTo>
                    <a:pt x="488" y="8606"/>
                  </a:lnTo>
                  <a:lnTo>
                    <a:pt x="615" y="8881"/>
                  </a:lnTo>
                  <a:lnTo>
                    <a:pt x="753" y="9146"/>
                  </a:lnTo>
                  <a:lnTo>
                    <a:pt x="901" y="9411"/>
                  </a:lnTo>
                  <a:lnTo>
                    <a:pt x="1060" y="9665"/>
                  </a:lnTo>
                  <a:lnTo>
                    <a:pt x="1241" y="9909"/>
                  </a:lnTo>
                  <a:lnTo>
                    <a:pt x="1421" y="10142"/>
                  </a:lnTo>
                  <a:lnTo>
                    <a:pt x="1611" y="10365"/>
                  </a:lnTo>
                  <a:lnTo>
                    <a:pt x="1823" y="10577"/>
                  </a:lnTo>
                  <a:lnTo>
                    <a:pt x="2035" y="10789"/>
                  </a:lnTo>
                  <a:lnTo>
                    <a:pt x="2258" y="10979"/>
                  </a:lnTo>
                  <a:lnTo>
                    <a:pt x="2502" y="11170"/>
                  </a:lnTo>
                  <a:lnTo>
                    <a:pt x="2745" y="11340"/>
                  </a:lnTo>
                  <a:lnTo>
                    <a:pt x="2989" y="11499"/>
                  </a:lnTo>
                  <a:lnTo>
                    <a:pt x="3254" y="11647"/>
                  </a:lnTo>
                  <a:lnTo>
                    <a:pt x="3519" y="11785"/>
                  </a:lnTo>
                  <a:lnTo>
                    <a:pt x="3794" y="11912"/>
                  </a:lnTo>
                  <a:lnTo>
                    <a:pt x="4070" y="12029"/>
                  </a:lnTo>
                  <a:lnTo>
                    <a:pt x="4367" y="12124"/>
                  </a:lnTo>
                  <a:lnTo>
                    <a:pt x="4653" y="12209"/>
                  </a:lnTo>
                  <a:lnTo>
                    <a:pt x="4960" y="12272"/>
                  </a:lnTo>
                  <a:lnTo>
                    <a:pt x="5257" y="12336"/>
                  </a:lnTo>
                  <a:lnTo>
                    <a:pt x="5575" y="12368"/>
                  </a:lnTo>
                  <a:lnTo>
                    <a:pt x="5882" y="12399"/>
                  </a:lnTo>
                  <a:lnTo>
                    <a:pt x="9623" y="12399"/>
                  </a:lnTo>
                  <a:lnTo>
                    <a:pt x="9930" y="12368"/>
                  </a:lnTo>
                  <a:lnTo>
                    <a:pt x="10248" y="12336"/>
                  </a:lnTo>
                  <a:lnTo>
                    <a:pt x="10545" y="12272"/>
                  </a:lnTo>
                  <a:lnTo>
                    <a:pt x="10852" y="12209"/>
                  </a:lnTo>
                  <a:lnTo>
                    <a:pt x="11138" y="12124"/>
                  </a:lnTo>
                  <a:lnTo>
                    <a:pt x="11424" y="12029"/>
                  </a:lnTo>
                  <a:lnTo>
                    <a:pt x="11710" y="11912"/>
                  </a:lnTo>
                  <a:lnTo>
                    <a:pt x="11986" y="11785"/>
                  </a:lnTo>
                  <a:lnTo>
                    <a:pt x="12251" y="11647"/>
                  </a:lnTo>
                  <a:lnTo>
                    <a:pt x="12516" y="11499"/>
                  </a:lnTo>
                  <a:lnTo>
                    <a:pt x="12760" y="11340"/>
                  </a:lnTo>
                  <a:lnTo>
                    <a:pt x="13003" y="11170"/>
                  </a:lnTo>
                  <a:lnTo>
                    <a:pt x="13247" y="10979"/>
                  </a:lnTo>
                  <a:lnTo>
                    <a:pt x="13470" y="10789"/>
                  </a:lnTo>
                  <a:lnTo>
                    <a:pt x="13681" y="10577"/>
                  </a:lnTo>
                  <a:lnTo>
                    <a:pt x="13893" y="10365"/>
                  </a:lnTo>
                  <a:lnTo>
                    <a:pt x="14084" y="10142"/>
                  </a:lnTo>
                  <a:lnTo>
                    <a:pt x="14264" y="9909"/>
                  </a:lnTo>
                  <a:lnTo>
                    <a:pt x="14444" y="9665"/>
                  </a:lnTo>
                  <a:lnTo>
                    <a:pt x="14603" y="9411"/>
                  </a:lnTo>
                  <a:lnTo>
                    <a:pt x="14752" y="9146"/>
                  </a:lnTo>
                  <a:lnTo>
                    <a:pt x="14890" y="8881"/>
                  </a:lnTo>
                  <a:lnTo>
                    <a:pt x="15017" y="8606"/>
                  </a:lnTo>
                  <a:lnTo>
                    <a:pt x="15123" y="8330"/>
                  </a:lnTo>
                  <a:lnTo>
                    <a:pt x="15229" y="8044"/>
                  </a:lnTo>
                  <a:lnTo>
                    <a:pt x="15313" y="7747"/>
                  </a:lnTo>
                  <a:lnTo>
                    <a:pt x="15377" y="7451"/>
                  </a:lnTo>
                  <a:lnTo>
                    <a:pt x="15430" y="7143"/>
                  </a:lnTo>
                  <a:lnTo>
                    <a:pt x="15472" y="6836"/>
                  </a:lnTo>
                  <a:lnTo>
                    <a:pt x="15494" y="6518"/>
                  </a:lnTo>
                  <a:lnTo>
                    <a:pt x="15504" y="6200"/>
                  </a:lnTo>
                  <a:lnTo>
                    <a:pt x="15494" y="5882"/>
                  </a:lnTo>
                  <a:lnTo>
                    <a:pt x="15472" y="5564"/>
                  </a:lnTo>
                  <a:lnTo>
                    <a:pt x="15430" y="5257"/>
                  </a:lnTo>
                  <a:lnTo>
                    <a:pt x="15377" y="4950"/>
                  </a:lnTo>
                  <a:lnTo>
                    <a:pt x="15313" y="4653"/>
                  </a:lnTo>
                  <a:lnTo>
                    <a:pt x="15229" y="4367"/>
                  </a:lnTo>
                  <a:lnTo>
                    <a:pt x="15123" y="4070"/>
                  </a:lnTo>
                  <a:lnTo>
                    <a:pt x="15017" y="3795"/>
                  </a:lnTo>
                  <a:lnTo>
                    <a:pt x="14890" y="3519"/>
                  </a:lnTo>
                  <a:lnTo>
                    <a:pt x="14752" y="3254"/>
                  </a:lnTo>
                  <a:lnTo>
                    <a:pt x="14603" y="2989"/>
                  </a:lnTo>
                  <a:lnTo>
                    <a:pt x="14444" y="2735"/>
                  </a:lnTo>
                  <a:lnTo>
                    <a:pt x="14264" y="2491"/>
                  </a:lnTo>
                  <a:lnTo>
                    <a:pt x="14084" y="2258"/>
                  </a:lnTo>
                  <a:lnTo>
                    <a:pt x="13893" y="2036"/>
                  </a:lnTo>
                  <a:lnTo>
                    <a:pt x="13681" y="1824"/>
                  </a:lnTo>
                  <a:lnTo>
                    <a:pt x="13470" y="1612"/>
                  </a:lnTo>
                  <a:lnTo>
                    <a:pt x="13247" y="1421"/>
                  </a:lnTo>
                  <a:lnTo>
                    <a:pt x="13003" y="1230"/>
                  </a:lnTo>
                  <a:lnTo>
                    <a:pt x="12760" y="1061"/>
                  </a:lnTo>
                  <a:lnTo>
                    <a:pt x="12516" y="902"/>
                  </a:lnTo>
                  <a:lnTo>
                    <a:pt x="12251" y="753"/>
                  </a:lnTo>
                  <a:lnTo>
                    <a:pt x="11986" y="616"/>
                  </a:lnTo>
                  <a:lnTo>
                    <a:pt x="11710" y="488"/>
                  </a:lnTo>
                  <a:lnTo>
                    <a:pt x="11424" y="372"/>
                  </a:lnTo>
                  <a:lnTo>
                    <a:pt x="11138" y="277"/>
                  </a:lnTo>
                  <a:lnTo>
                    <a:pt x="10852" y="192"/>
                  </a:lnTo>
                  <a:lnTo>
                    <a:pt x="10545" y="128"/>
                  </a:lnTo>
                  <a:lnTo>
                    <a:pt x="10248" y="75"/>
                  </a:lnTo>
                  <a:lnTo>
                    <a:pt x="9930" y="33"/>
                  </a:lnTo>
                  <a:lnTo>
                    <a:pt x="9623" y="12"/>
                  </a:lnTo>
                  <a:lnTo>
                    <a:pt x="9305"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8"/>
            <p:cNvSpPr/>
            <p:nvPr/>
          </p:nvSpPr>
          <p:spPr>
            <a:xfrm>
              <a:off x="7266838" y="3025450"/>
              <a:ext cx="178575" cy="1184225"/>
            </a:xfrm>
            <a:custGeom>
              <a:rect b="b" l="l" r="r" t="t"/>
              <a:pathLst>
                <a:path extrusionOk="0" h="47369" w="7143">
                  <a:moveTo>
                    <a:pt x="3572" y="0"/>
                  </a:moveTo>
                  <a:lnTo>
                    <a:pt x="3381" y="11"/>
                  </a:lnTo>
                  <a:lnTo>
                    <a:pt x="3201" y="22"/>
                  </a:lnTo>
                  <a:lnTo>
                    <a:pt x="3021" y="43"/>
                  </a:lnTo>
                  <a:lnTo>
                    <a:pt x="2851" y="75"/>
                  </a:lnTo>
                  <a:lnTo>
                    <a:pt x="2671" y="117"/>
                  </a:lnTo>
                  <a:lnTo>
                    <a:pt x="2501" y="170"/>
                  </a:lnTo>
                  <a:lnTo>
                    <a:pt x="2342" y="223"/>
                  </a:lnTo>
                  <a:lnTo>
                    <a:pt x="2173" y="287"/>
                  </a:lnTo>
                  <a:lnTo>
                    <a:pt x="2025" y="361"/>
                  </a:lnTo>
                  <a:lnTo>
                    <a:pt x="1866" y="435"/>
                  </a:lnTo>
                  <a:lnTo>
                    <a:pt x="1717" y="520"/>
                  </a:lnTo>
                  <a:lnTo>
                    <a:pt x="1569" y="615"/>
                  </a:lnTo>
                  <a:lnTo>
                    <a:pt x="1431" y="721"/>
                  </a:lnTo>
                  <a:lnTo>
                    <a:pt x="1293" y="827"/>
                  </a:lnTo>
                  <a:lnTo>
                    <a:pt x="1166" y="933"/>
                  </a:lnTo>
                  <a:lnTo>
                    <a:pt x="1039" y="1050"/>
                  </a:lnTo>
                  <a:lnTo>
                    <a:pt x="922" y="1177"/>
                  </a:lnTo>
                  <a:lnTo>
                    <a:pt x="816" y="1304"/>
                  </a:lnTo>
                  <a:lnTo>
                    <a:pt x="711" y="1442"/>
                  </a:lnTo>
                  <a:lnTo>
                    <a:pt x="605" y="1579"/>
                  </a:lnTo>
                  <a:lnTo>
                    <a:pt x="509" y="1728"/>
                  </a:lnTo>
                  <a:lnTo>
                    <a:pt x="424" y="1876"/>
                  </a:lnTo>
                  <a:lnTo>
                    <a:pt x="350" y="2035"/>
                  </a:lnTo>
                  <a:lnTo>
                    <a:pt x="276" y="2183"/>
                  </a:lnTo>
                  <a:lnTo>
                    <a:pt x="212" y="2353"/>
                  </a:lnTo>
                  <a:lnTo>
                    <a:pt x="159" y="2512"/>
                  </a:lnTo>
                  <a:lnTo>
                    <a:pt x="106" y="2682"/>
                  </a:lnTo>
                  <a:lnTo>
                    <a:pt x="64" y="2862"/>
                  </a:lnTo>
                  <a:lnTo>
                    <a:pt x="32" y="3031"/>
                  </a:lnTo>
                  <a:lnTo>
                    <a:pt x="11" y="3211"/>
                  </a:lnTo>
                  <a:lnTo>
                    <a:pt x="1" y="3392"/>
                  </a:lnTo>
                  <a:lnTo>
                    <a:pt x="1" y="3582"/>
                  </a:lnTo>
                  <a:lnTo>
                    <a:pt x="1" y="5786"/>
                  </a:lnTo>
                  <a:lnTo>
                    <a:pt x="1696" y="5786"/>
                  </a:lnTo>
                  <a:lnTo>
                    <a:pt x="1696" y="3582"/>
                  </a:lnTo>
                  <a:lnTo>
                    <a:pt x="1707" y="3381"/>
                  </a:lnTo>
                  <a:lnTo>
                    <a:pt x="1738" y="3201"/>
                  </a:lnTo>
                  <a:lnTo>
                    <a:pt x="1781" y="3021"/>
                  </a:lnTo>
                  <a:lnTo>
                    <a:pt x="1844" y="2851"/>
                  </a:lnTo>
                  <a:lnTo>
                    <a:pt x="1919" y="2682"/>
                  </a:lnTo>
                  <a:lnTo>
                    <a:pt x="2014" y="2533"/>
                  </a:lnTo>
                  <a:lnTo>
                    <a:pt x="2120" y="2385"/>
                  </a:lnTo>
                  <a:lnTo>
                    <a:pt x="2247" y="2258"/>
                  </a:lnTo>
                  <a:lnTo>
                    <a:pt x="2374" y="2130"/>
                  </a:lnTo>
                  <a:lnTo>
                    <a:pt x="2523" y="2025"/>
                  </a:lnTo>
                  <a:lnTo>
                    <a:pt x="2671" y="1929"/>
                  </a:lnTo>
                  <a:lnTo>
                    <a:pt x="2841" y="1855"/>
                  </a:lnTo>
                  <a:lnTo>
                    <a:pt x="3010" y="1791"/>
                  </a:lnTo>
                  <a:lnTo>
                    <a:pt x="3190" y="1749"/>
                  </a:lnTo>
                  <a:lnTo>
                    <a:pt x="3381" y="1717"/>
                  </a:lnTo>
                  <a:lnTo>
                    <a:pt x="3572" y="1707"/>
                  </a:lnTo>
                  <a:lnTo>
                    <a:pt x="3762" y="1717"/>
                  </a:lnTo>
                  <a:lnTo>
                    <a:pt x="3943" y="1749"/>
                  </a:lnTo>
                  <a:lnTo>
                    <a:pt x="4123" y="1791"/>
                  </a:lnTo>
                  <a:lnTo>
                    <a:pt x="4292" y="1855"/>
                  </a:lnTo>
                  <a:lnTo>
                    <a:pt x="4462" y="1929"/>
                  </a:lnTo>
                  <a:lnTo>
                    <a:pt x="4610" y="2025"/>
                  </a:lnTo>
                  <a:lnTo>
                    <a:pt x="4759" y="2130"/>
                  </a:lnTo>
                  <a:lnTo>
                    <a:pt x="4886" y="2258"/>
                  </a:lnTo>
                  <a:lnTo>
                    <a:pt x="5013" y="2385"/>
                  </a:lnTo>
                  <a:lnTo>
                    <a:pt x="5119" y="2533"/>
                  </a:lnTo>
                  <a:lnTo>
                    <a:pt x="5214" y="2682"/>
                  </a:lnTo>
                  <a:lnTo>
                    <a:pt x="5288" y="2851"/>
                  </a:lnTo>
                  <a:lnTo>
                    <a:pt x="5352" y="3021"/>
                  </a:lnTo>
                  <a:lnTo>
                    <a:pt x="5405" y="3201"/>
                  </a:lnTo>
                  <a:lnTo>
                    <a:pt x="5426" y="3381"/>
                  </a:lnTo>
                  <a:lnTo>
                    <a:pt x="5437" y="3582"/>
                  </a:lnTo>
                  <a:lnTo>
                    <a:pt x="5437" y="47369"/>
                  </a:lnTo>
                  <a:lnTo>
                    <a:pt x="7143" y="47369"/>
                  </a:lnTo>
                  <a:lnTo>
                    <a:pt x="7143" y="3582"/>
                  </a:lnTo>
                  <a:lnTo>
                    <a:pt x="7132" y="3392"/>
                  </a:lnTo>
                  <a:lnTo>
                    <a:pt x="7122" y="3211"/>
                  </a:lnTo>
                  <a:lnTo>
                    <a:pt x="7101" y="3031"/>
                  </a:lnTo>
                  <a:lnTo>
                    <a:pt x="7069" y="2862"/>
                  </a:lnTo>
                  <a:lnTo>
                    <a:pt x="7026" y="2682"/>
                  </a:lnTo>
                  <a:lnTo>
                    <a:pt x="6973" y="2512"/>
                  </a:lnTo>
                  <a:lnTo>
                    <a:pt x="6920" y="2353"/>
                  </a:lnTo>
                  <a:lnTo>
                    <a:pt x="6857" y="2183"/>
                  </a:lnTo>
                  <a:lnTo>
                    <a:pt x="6783" y="2035"/>
                  </a:lnTo>
                  <a:lnTo>
                    <a:pt x="6708" y="1876"/>
                  </a:lnTo>
                  <a:lnTo>
                    <a:pt x="6624" y="1728"/>
                  </a:lnTo>
                  <a:lnTo>
                    <a:pt x="6528" y="1579"/>
                  </a:lnTo>
                  <a:lnTo>
                    <a:pt x="6433" y="1442"/>
                  </a:lnTo>
                  <a:lnTo>
                    <a:pt x="6327" y="1304"/>
                  </a:lnTo>
                  <a:lnTo>
                    <a:pt x="6210" y="1177"/>
                  </a:lnTo>
                  <a:lnTo>
                    <a:pt x="6094" y="1050"/>
                  </a:lnTo>
                  <a:lnTo>
                    <a:pt x="5967" y="933"/>
                  </a:lnTo>
                  <a:lnTo>
                    <a:pt x="5839" y="827"/>
                  </a:lnTo>
                  <a:lnTo>
                    <a:pt x="5702" y="721"/>
                  </a:lnTo>
                  <a:lnTo>
                    <a:pt x="5564" y="615"/>
                  </a:lnTo>
                  <a:lnTo>
                    <a:pt x="5416" y="520"/>
                  </a:lnTo>
                  <a:lnTo>
                    <a:pt x="5267" y="435"/>
                  </a:lnTo>
                  <a:lnTo>
                    <a:pt x="5119" y="361"/>
                  </a:lnTo>
                  <a:lnTo>
                    <a:pt x="4960" y="287"/>
                  </a:lnTo>
                  <a:lnTo>
                    <a:pt x="4790" y="223"/>
                  </a:lnTo>
                  <a:lnTo>
                    <a:pt x="4631" y="170"/>
                  </a:lnTo>
                  <a:lnTo>
                    <a:pt x="4462" y="117"/>
                  </a:lnTo>
                  <a:lnTo>
                    <a:pt x="4282" y="75"/>
                  </a:lnTo>
                  <a:lnTo>
                    <a:pt x="4112" y="43"/>
                  </a:lnTo>
                  <a:lnTo>
                    <a:pt x="3932" y="22"/>
                  </a:lnTo>
                  <a:lnTo>
                    <a:pt x="3752" y="11"/>
                  </a:lnTo>
                  <a:lnTo>
                    <a:pt x="3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8"/>
            <p:cNvSpPr/>
            <p:nvPr/>
          </p:nvSpPr>
          <p:spPr>
            <a:xfrm>
              <a:off x="7260738" y="2958425"/>
              <a:ext cx="160300" cy="179900"/>
            </a:xfrm>
            <a:custGeom>
              <a:rect b="b" l="l" r="r" t="t"/>
              <a:pathLst>
                <a:path extrusionOk="0" h="7196" w="6412">
                  <a:moveTo>
                    <a:pt x="2046" y="0"/>
                  </a:moveTo>
                  <a:lnTo>
                    <a:pt x="1707" y="32"/>
                  </a:lnTo>
                  <a:lnTo>
                    <a:pt x="1537" y="43"/>
                  </a:lnTo>
                  <a:lnTo>
                    <a:pt x="1378" y="75"/>
                  </a:lnTo>
                  <a:lnTo>
                    <a:pt x="1209" y="106"/>
                  </a:lnTo>
                  <a:lnTo>
                    <a:pt x="1050" y="149"/>
                  </a:lnTo>
                  <a:lnTo>
                    <a:pt x="902" y="191"/>
                  </a:lnTo>
                  <a:lnTo>
                    <a:pt x="753" y="244"/>
                  </a:lnTo>
                  <a:lnTo>
                    <a:pt x="615" y="308"/>
                  </a:lnTo>
                  <a:lnTo>
                    <a:pt x="488" y="382"/>
                  </a:lnTo>
                  <a:lnTo>
                    <a:pt x="372" y="467"/>
                  </a:lnTo>
                  <a:lnTo>
                    <a:pt x="276" y="562"/>
                  </a:lnTo>
                  <a:lnTo>
                    <a:pt x="181" y="668"/>
                  </a:lnTo>
                  <a:lnTo>
                    <a:pt x="107" y="785"/>
                  </a:lnTo>
                  <a:lnTo>
                    <a:pt x="54" y="912"/>
                  </a:lnTo>
                  <a:lnTo>
                    <a:pt x="22" y="1050"/>
                  </a:lnTo>
                  <a:lnTo>
                    <a:pt x="1" y="1209"/>
                  </a:lnTo>
                  <a:lnTo>
                    <a:pt x="1" y="1367"/>
                  </a:lnTo>
                  <a:lnTo>
                    <a:pt x="22" y="1548"/>
                  </a:lnTo>
                  <a:lnTo>
                    <a:pt x="43" y="1707"/>
                  </a:lnTo>
                  <a:lnTo>
                    <a:pt x="75" y="1855"/>
                  </a:lnTo>
                  <a:lnTo>
                    <a:pt x="107" y="2003"/>
                  </a:lnTo>
                  <a:lnTo>
                    <a:pt x="181" y="2279"/>
                  </a:lnTo>
                  <a:lnTo>
                    <a:pt x="276" y="2512"/>
                  </a:lnTo>
                  <a:lnTo>
                    <a:pt x="382" y="2724"/>
                  </a:lnTo>
                  <a:lnTo>
                    <a:pt x="499" y="2915"/>
                  </a:lnTo>
                  <a:lnTo>
                    <a:pt x="615" y="3074"/>
                  </a:lnTo>
                  <a:lnTo>
                    <a:pt x="732" y="3211"/>
                  </a:lnTo>
                  <a:lnTo>
                    <a:pt x="849" y="3317"/>
                  </a:lnTo>
                  <a:lnTo>
                    <a:pt x="955" y="3413"/>
                  </a:lnTo>
                  <a:lnTo>
                    <a:pt x="1060" y="3487"/>
                  </a:lnTo>
                  <a:lnTo>
                    <a:pt x="1156" y="3550"/>
                  </a:lnTo>
                  <a:lnTo>
                    <a:pt x="1294" y="3625"/>
                  </a:lnTo>
                  <a:lnTo>
                    <a:pt x="1336" y="3635"/>
                  </a:lnTo>
                  <a:lnTo>
                    <a:pt x="1495" y="3635"/>
                  </a:lnTo>
                  <a:lnTo>
                    <a:pt x="1569" y="3646"/>
                  </a:lnTo>
                  <a:lnTo>
                    <a:pt x="1654" y="3667"/>
                  </a:lnTo>
                  <a:lnTo>
                    <a:pt x="1739" y="3688"/>
                  </a:lnTo>
                  <a:lnTo>
                    <a:pt x="1813" y="3720"/>
                  </a:lnTo>
                  <a:lnTo>
                    <a:pt x="1898" y="3773"/>
                  </a:lnTo>
                  <a:lnTo>
                    <a:pt x="1961" y="3837"/>
                  </a:lnTo>
                  <a:lnTo>
                    <a:pt x="2014" y="3921"/>
                  </a:lnTo>
                  <a:lnTo>
                    <a:pt x="2057" y="4027"/>
                  </a:lnTo>
                  <a:lnTo>
                    <a:pt x="2067" y="4091"/>
                  </a:lnTo>
                  <a:lnTo>
                    <a:pt x="2078" y="4154"/>
                  </a:lnTo>
                  <a:lnTo>
                    <a:pt x="2078" y="4313"/>
                  </a:lnTo>
                  <a:lnTo>
                    <a:pt x="2046" y="4483"/>
                  </a:lnTo>
                  <a:lnTo>
                    <a:pt x="1982" y="4695"/>
                  </a:lnTo>
                  <a:lnTo>
                    <a:pt x="1908" y="4907"/>
                  </a:lnTo>
                  <a:lnTo>
                    <a:pt x="1855" y="5098"/>
                  </a:lnTo>
                  <a:lnTo>
                    <a:pt x="1813" y="5267"/>
                  </a:lnTo>
                  <a:lnTo>
                    <a:pt x="1781" y="5416"/>
                  </a:lnTo>
                  <a:lnTo>
                    <a:pt x="1760" y="5543"/>
                  </a:lnTo>
                  <a:lnTo>
                    <a:pt x="1749" y="5659"/>
                  </a:lnTo>
                  <a:lnTo>
                    <a:pt x="1739" y="5839"/>
                  </a:lnTo>
                  <a:lnTo>
                    <a:pt x="1749" y="5967"/>
                  </a:lnTo>
                  <a:lnTo>
                    <a:pt x="1770" y="6051"/>
                  </a:lnTo>
                  <a:lnTo>
                    <a:pt x="1792" y="6094"/>
                  </a:lnTo>
                  <a:lnTo>
                    <a:pt x="1802" y="6104"/>
                  </a:lnTo>
                  <a:lnTo>
                    <a:pt x="1951" y="6242"/>
                  </a:lnTo>
                  <a:lnTo>
                    <a:pt x="2110" y="6359"/>
                  </a:lnTo>
                  <a:lnTo>
                    <a:pt x="2258" y="6475"/>
                  </a:lnTo>
                  <a:lnTo>
                    <a:pt x="2417" y="6571"/>
                  </a:lnTo>
                  <a:lnTo>
                    <a:pt x="2576" y="6666"/>
                  </a:lnTo>
                  <a:lnTo>
                    <a:pt x="2735" y="6740"/>
                  </a:lnTo>
                  <a:lnTo>
                    <a:pt x="2894" y="6814"/>
                  </a:lnTo>
                  <a:lnTo>
                    <a:pt x="3042" y="6888"/>
                  </a:lnTo>
                  <a:lnTo>
                    <a:pt x="3201" y="6941"/>
                  </a:lnTo>
                  <a:lnTo>
                    <a:pt x="3360" y="6994"/>
                  </a:lnTo>
                  <a:lnTo>
                    <a:pt x="3657" y="7079"/>
                  </a:lnTo>
                  <a:lnTo>
                    <a:pt x="3953" y="7132"/>
                  </a:lnTo>
                  <a:lnTo>
                    <a:pt x="4229" y="7175"/>
                  </a:lnTo>
                  <a:lnTo>
                    <a:pt x="4483" y="7185"/>
                  </a:lnTo>
                  <a:lnTo>
                    <a:pt x="4716" y="7196"/>
                  </a:lnTo>
                  <a:lnTo>
                    <a:pt x="4928" y="7196"/>
                  </a:lnTo>
                  <a:lnTo>
                    <a:pt x="5109" y="7175"/>
                  </a:lnTo>
                  <a:lnTo>
                    <a:pt x="5363" y="7153"/>
                  </a:lnTo>
                  <a:lnTo>
                    <a:pt x="5448" y="7132"/>
                  </a:lnTo>
                  <a:lnTo>
                    <a:pt x="5501" y="7047"/>
                  </a:lnTo>
                  <a:lnTo>
                    <a:pt x="5628" y="6814"/>
                  </a:lnTo>
                  <a:lnTo>
                    <a:pt x="5808" y="6475"/>
                  </a:lnTo>
                  <a:lnTo>
                    <a:pt x="5903" y="6263"/>
                  </a:lnTo>
                  <a:lnTo>
                    <a:pt x="5999" y="6041"/>
                  </a:lnTo>
                  <a:lnTo>
                    <a:pt x="6094" y="5808"/>
                  </a:lnTo>
                  <a:lnTo>
                    <a:pt x="6189" y="5553"/>
                  </a:lnTo>
                  <a:lnTo>
                    <a:pt x="6264" y="5310"/>
                  </a:lnTo>
                  <a:lnTo>
                    <a:pt x="6327" y="5055"/>
                  </a:lnTo>
                  <a:lnTo>
                    <a:pt x="6380" y="4801"/>
                  </a:lnTo>
                  <a:lnTo>
                    <a:pt x="6401" y="4557"/>
                  </a:lnTo>
                  <a:lnTo>
                    <a:pt x="6412" y="4441"/>
                  </a:lnTo>
                  <a:lnTo>
                    <a:pt x="6401" y="4324"/>
                  </a:lnTo>
                  <a:lnTo>
                    <a:pt x="6391" y="4207"/>
                  </a:lnTo>
                  <a:lnTo>
                    <a:pt x="6380" y="4101"/>
                  </a:lnTo>
                  <a:lnTo>
                    <a:pt x="6348" y="3996"/>
                  </a:lnTo>
                  <a:lnTo>
                    <a:pt x="6306" y="3868"/>
                  </a:lnTo>
                  <a:lnTo>
                    <a:pt x="6253" y="3741"/>
                  </a:lnTo>
                  <a:lnTo>
                    <a:pt x="6189" y="3603"/>
                  </a:lnTo>
                  <a:lnTo>
                    <a:pt x="6031" y="3307"/>
                  </a:lnTo>
                  <a:lnTo>
                    <a:pt x="5840" y="2999"/>
                  </a:lnTo>
                  <a:lnTo>
                    <a:pt x="5617" y="2671"/>
                  </a:lnTo>
                  <a:lnTo>
                    <a:pt x="5373" y="2332"/>
                  </a:lnTo>
                  <a:lnTo>
                    <a:pt x="5119" y="2003"/>
                  </a:lnTo>
                  <a:lnTo>
                    <a:pt x="4865" y="1675"/>
                  </a:lnTo>
                  <a:lnTo>
                    <a:pt x="4367" y="1060"/>
                  </a:lnTo>
                  <a:lnTo>
                    <a:pt x="3943" y="551"/>
                  </a:lnTo>
                  <a:lnTo>
                    <a:pt x="3530" y="85"/>
                  </a:lnTo>
                  <a:lnTo>
                    <a:pt x="3371" y="64"/>
                  </a:lnTo>
                  <a:lnTo>
                    <a:pt x="2957" y="22"/>
                  </a:lnTo>
                  <a:lnTo>
                    <a:pt x="2682" y="11"/>
                  </a:lnTo>
                  <a:lnTo>
                    <a:pt x="2375"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8"/>
            <p:cNvSpPr/>
            <p:nvPr/>
          </p:nvSpPr>
          <p:spPr>
            <a:xfrm>
              <a:off x="7482213" y="2238625"/>
              <a:ext cx="435300" cy="814400"/>
            </a:xfrm>
            <a:custGeom>
              <a:rect b="b" l="l" r="r" t="t"/>
              <a:pathLst>
                <a:path extrusionOk="0" h="32576" w="17412">
                  <a:moveTo>
                    <a:pt x="4886" y="0"/>
                  </a:moveTo>
                  <a:lnTo>
                    <a:pt x="4632" y="11"/>
                  </a:lnTo>
                  <a:lnTo>
                    <a:pt x="4388" y="32"/>
                  </a:lnTo>
                  <a:lnTo>
                    <a:pt x="4144" y="64"/>
                  </a:lnTo>
                  <a:lnTo>
                    <a:pt x="3901" y="106"/>
                  </a:lnTo>
                  <a:lnTo>
                    <a:pt x="3668" y="159"/>
                  </a:lnTo>
                  <a:lnTo>
                    <a:pt x="3434" y="223"/>
                  </a:lnTo>
                  <a:lnTo>
                    <a:pt x="3212" y="297"/>
                  </a:lnTo>
                  <a:lnTo>
                    <a:pt x="2989" y="393"/>
                  </a:lnTo>
                  <a:lnTo>
                    <a:pt x="2767" y="488"/>
                  </a:lnTo>
                  <a:lnTo>
                    <a:pt x="2555" y="594"/>
                  </a:lnTo>
                  <a:lnTo>
                    <a:pt x="2353" y="710"/>
                  </a:lnTo>
                  <a:lnTo>
                    <a:pt x="2152" y="838"/>
                  </a:lnTo>
                  <a:lnTo>
                    <a:pt x="1961" y="975"/>
                  </a:lnTo>
                  <a:lnTo>
                    <a:pt x="1781" y="1124"/>
                  </a:lnTo>
                  <a:lnTo>
                    <a:pt x="1601" y="1272"/>
                  </a:lnTo>
                  <a:lnTo>
                    <a:pt x="1432" y="1431"/>
                  </a:lnTo>
                  <a:lnTo>
                    <a:pt x="1273" y="1601"/>
                  </a:lnTo>
                  <a:lnTo>
                    <a:pt x="1124" y="1781"/>
                  </a:lnTo>
                  <a:lnTo>
                    <a:pt x="976" y="1961"/>
                  </a:lnTo>
                  <a:lnTo>
                    <a:pt x="838" y="2152"/>
                  </a:lnTo>
                  <a:lnTo>
                    <a:pt x="711" y="2353"/>
                  </a:lnTo>
                  <a:lnTo>
                    <a:pt x="594" y="2554"/>
                  </a:lnTo>
                  <a:lnTo>
                    <a:pt x="488" y="2766"/>
                  </a:lnTo>
                  <a:lnTo>
                    <a:pt x="393" y="2989"/>
                  </a:lnTo>
                  <a:lnTo>
                    <a:pt x="298" y="3211"/>
                  </a:lnTo>
                  <a:lnTo>
                    <a:pt x="223" y="3434"/>
                  </a:lnTo>
                  <a:lnTo>
                    <a:pt x="160" y="3667"/>
                  </a:lnTo>
                  <a:lnTo>
                    <a:pt x="107" y="3900"/>
                  </a:lnTo>
                  <a:lnTo>
                    <a:pt x="65" y="4144"/>
                  </a:lnTo>
                  <a:lnTo>
                    <a:pt x="33" y="4388"/>
                  </a:lnTo>
                  <a:lnTo>
                    <a:pt x="12" y="4631"/>
                  </a:lnTo>
                  <a:lnTo>
                    <a:pt x="1" y="4886"/>
                  </a:lnTo>
                  <a:lnTo>
                    <a:pt x="1" y="30901"/>
                  </a:lnTo>
                  <a:lnTo>
                    <a:pt x="541" y="31113"/>
                  </a:lnTo>
                  <a:lnTo>
                    <a:pt x="1092" y="31315"/>
                  </a:lnTo>
                  <a:lnTo>
                    <a:pt x="1686" y="31505"/>
                  </a:lnTo>
                  <a:lnTo>
                    <a:pt x="2290" y="31696"/>
                  </a:lnTo>
                  <a:lnTo>
                    <a:pt x="2926" y="31866"/>
                  </a:lnTo>
                  <a:lnTo>
                    <a:pt x="3593" y="32025"/>
                  </a:lnTo>
                  <a:lnTo>
                    <a:pt x="4282" y="32173"/>
                  </a:lnTo>
                  <a:lnTo>
                    <a:pt x="5003" y="32300"/>
                  </a:lnTo>
                  <a:lnTo>
                    <a:pt x="5501" y="32374"/>
                  </a:lnTo>
                  <a:lnTo>
                    <a:pt x="6009" y="32438"/>
                  </a:lnTo>
                  <a:lnTo>
                    <a:pt x="6497" y="32480"/>
                  </a:lnTo>
                  <a:lnTo>
                    <a:pt x="6995" y="32523"/>
                  </a:lnTo>
                  <a:lnTo>
                    <a:pt x="7472" y="32554"/>
                  </a:lnTo>
                  <a:lnTo>
                    <a:pt x="7949" y="32576"/>
                  </a:lnTo>
                  <a:lnTo>
                    <a:pt x="8881" y="32576"/>
                  </a:lnTo>
                  <a:lnTo>
                    <a:pt x="9337" y="32565"/>
                  </a:lnTo>
                  <a:lnTo>
                    <a:pt x="9782" y="32554"/>
                  </a:lnTo>
                  <a:lnTo>
                    <a:pt x="10227" y="32523"/>
                  </a:lnTo>
                  <a:lnTo>
                    <a:pt x="10662" y="32491"/>
                  </a:lnTo>
                  <a:lnTo>
                    <a:pt x="11085" y="32448"/>
                  </a:lnTo>
                  <a:lnTo>
                    <a:pt x="11499" y="32395"/>
                  </a:lnTo>
                  <a:lnTo>
                    <a:pt x="11912" y="32342"/>
                  </a:lnTo>
                  <a:lnTo>
                    <a:pt x="12315" y="32279"/>
                  </a:lnTo>
                  <a:lnTo>
                    <a:pt x="12707" y="32215"/>
                  </a:lnTo>
                  <a:lnTo>
                    <a:pt x="13088" y="32141"/>
                  </a:lnTo>
                  <a:lnTo>
                    <a:pt x="13830" y="31993"/>
                  </a:lnTo>
                  <a:lnTo>
                    <a:pt x="14530" y="31823"/>
                  </a:lnTo>
                  <a:lnTo>
                    <a:pt x="15187" y="31643"/>
                  </a:lnTo>
                  <a:lnTo>
                    <a:pt x="15812" y="31463"/>
                  </a:lnTo>
                  <a:lnTo>
                    <a:pt x="16384" y="31272"/>
                  </a:lnTo>
                  <a:lnTo>
                    <a:pt x="16924" y="31081"/>
                  </a:lnTo>
                  <a:lnTo>
                    <a:pt x="17412" y="30901"/>
                  </a:lnTo>
                  <a:lnTo>
                    <a:pt x="17412" y="4886"/>
                  </a:lnTo>
                  <a:lnTo>
                    <a:pt x="17401" y="4631"/>
                  </a:lnTo>
                  <a:lnTo>
                    <a:pt x="17380" y="4388"/>
                  </a:lnTo>
                  <a:lnTo>
                    <a:pt x="17348" y="4144"/>
                  </a:lnTo>
                  <a:lnTo>
                    <a:pt x="17306" y="3900"/>
                  </a:lnTo>
                  <a:lnTo>
                    <a:pt x="17253" y="3667"/>
                  </a:lnTo>
                  <a:lnTo>
                    <a:pt x="17189" y="3434"/>
                  </a:lnTo>
                  <a:lnTo>
                    <a:pt x="17115" y="3211"/>
                  </a:lnTo>
                  <a:lnTo>
                    <a:pt x="17020" y="2989"/>
                  </a:lnTo>
                  <a:lnTo>
                    <a:pt x="16924" y="2766"/>
                  </a:lnTo>
                  <a:lnTo>
                    <a:pt x="16818" y="2554"/>
                  </a:lnTo>
                  <a:lnTo>
                    <a:pt x="16702" y="2353"/>
                  </a:lnTo>
                  <a:lnTo>
                    <a:pt x="16575" y="2152"/>
                  </a:lnTo>
                  <a:lnTo>
                    <a:pt x="16437" y="1961"/>
                  </a:lnTo>
                  <a:lnTo>
                    <a:pt x="16289" y="1781"/>
                  </a:lnTo>
                  <a:lnTo>
                    <a:pt x="16140" y="1601"/>
                  </a:lnTo>
                  <a:lnTo>
                    <a:pt x="15981" y="1431"/>
                  </a:lnTo>
                  <a:lnTo>
                    <a:pt x="15812" y="1272"/>
                  </a:lnTo>
                  <a:lnTo>
                    <a:pt x="15632" y="1124"/>
                  </a:lnTo>
                  <a:lnTo>
                    <a:pt x="15451" y="975"/>
                  </a:lnTo>
                  <a:lnTo>
                    <a:pt x="15261" y="838"/>
                  </a:lnTo>
                  <a:lnTo>
                    <a:pt x="15059" y="710"/>
                  </a:lnTo>
                  <a:lnTo>
                    <a:pt x="14858" y="594"/>
                  </a:lnTo>
                  <a:lnTo>
                    <a:pt x="14646" y="488"/>
                  </a:lnTo>
                  <a:lnTo>
                    <a:pt x="14424" y="393"/>
                  </a:lnTo>
                  <a:lnTo>
                    <a:pt x="14201" y="297"/>
                  </a:lnTo>
                  <a:lnTo>
                    <a:pt x="13978" y="223"/>
                  </a:lnTo>
                  <a:lnTo>
                    <a:pt x="13745" y="159"/>
                  </a:lnTo>
                  <a:lnTo>
                    <a:pt x="13512" y="106"/>
                  </a:lnTo>
                  <a:lnTo>
                    <a:pt x="13268" y="64"/>
                  </a:lnTo>
                  <a:lnTo>
                    <a:pt x="13025" y="32"/>
                  </a:lnTo>
                  <a:lnTo>
                    <a:pt x="12781" y="11"/>
                  </a:lnTo>
                  <a:lnTo>
                    <a:pt x="1252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8"/>
            <p:cNvSpPr/>
            <p:nvPr/>
          </p:nvSpPr>
          <p:spPr>
            <a:xfrm>
              <a:off x="7634038" y="2133175"/>
              <a:ext cx="123725" cy="143350"/>
            </a:xfrm>
            <a:custGeom>
              <a:rect b="b" l="l" r="r" t="t"/>
              <a:pathLst>
                <a:path extrusionOk="0" h="5734" w="4949">
                  <a:moveTo>
                    <a:pt x="4228" y="1"/>
                  </a:moveTo>
                  <a:lnTo>
                    <a:pt x="4144" y="22"/>
                  </a:lnTo>
                  <a:lnTo>
                    <a:pt x="4048" y="54"/>
                  </a:lnTo>
                  <a:lnTo>
                    <a:pt x="3953" y="96"/>
                  </a:lnTo>
                  <a:lnTo>
                    <a:pt x="3857" y="149"/>
                  </a:lnTo>
                  <a:lnTo>
                    <a:pt x="3656" y="276"/>
                  </a:lnTo>
                  <a:lnTo>
                    <a:pt x="3444" y="425"/>
                  </a:lnTo>
                  <a:lnTo>
                    <a:pt x="3211" y="573"/>
                  </a:lnTo>
                  <a:lnTo>
                    <a:pt x="3094" y="647"/>
                  </a:lnTo>
                  <a:lnTo>
                    <a:pt x="2978" y="711"/>
                  </a:lnTo>
                  <a:lnTo>
                    <a:pt x="2851" y="753"/>
                  </a:lnTo>
                  <a:lnTo>
                    <a:pt x="2723" y="796"/>
                  </a:lnTo>
                  <a:lnTo>
                    <a:pt x="2607" y="827"/>
                  </a:lnTo>
                  <a:lnTo>
                    <a:pt x="2342" y="827"/>
                  </a:lnTo>
                  <a:lnTo>
                    <a:pt x="2225" y="806"/>
                  </a:lnTo>
                  <a:lnTo>
                    <a:pt x="2098" y="764"/>
                  </a:lnTo>
                  <a:lnTo>
                    <a:pt x="1971" y="721"/>
                  </a:lnTo>
                  <a:lnTo>
                    <a:pt x="1855" y="668"/>
                  </a:lnTo>
                  <a:lnTo>
                    <a:pt x="1738" y="615"/>
                  </a:lnTo>
                  <a:lnTo>
                    <a:pt x="1505" y="488"/>
                  </a:lnTo>
                  <a:lnTo>
                    <a:pt x="1293" y="361"/>
                  </a:lnTo>
                  <a:lnTo>
                    <a:pt x="1092" y="255"/>
                  </a:lnTo>
                  <a:lnTo>
                    <a:pt x="996" y="213"/>
                  </a:lnTo>
                  <a:lnTo>
                    <a:pt x="901" y="181"/>
                  </a:lnTo>
                  <a:lnTo>
                    <a:pt x="805" y="160"/>
                  </a:lnTo>
                  <a:lnTo>
                    <a:pt x="721" y="149"/>
                  </a:lnTo>
                  <a:lnTo>
                    <a:pt x="636" y="170"/>
                  </a:lnTo>
                  <a:lnTo>
                    <a:pt x="562" y="202"/>
                  </a:lnTo>
                  <a:lnTo>
                    <a:pt x="488" y="245"/>
                  </a:lnTo>
                  <a:lnTo>
                    <a:pt x="424" y="329"/>
                  </a:lnTo>
                  <a:lnTo>
                    <a:pt x="350" y="425"/>
                  </a:lnTo>
                  <a:lnTo>
                    <a:pt x="297" y="552"/>
                  </a:lnTo>
                  <a:lnTo>
                    <a:pt x="244" y="711"/>
                  </a:lnTo>
                  <a:lnTo>
                    <a:pt x="191" y="891"/>
                  </a:lnTo>
                  <a:lnTo>
                    <a:pt x="148" y="1114"/>
                  </a:lnTo>
                  <a:lnTo>
                    <a:pt x="106" y="1378"/>
                  </a:lnTo>
                  <a:lnTo>
                    <a:pt x="74" y="1665"/>
                  </a:lnTo>
                  <a:lnTo>
                    <a:pt x="42" y="2004"/>
                  </a:lnTo>
                  <a:lnTo>
                    <a:pt x="21" y="2375"/>
                  </a:lnTo>
                  <a:lnTo>
                    <a:pt x="11" y="2798"/>
                  </a:lnTo>
                  <a:lnTo>
                    <a:pt x="0" y="3265"/>
                  </a:lnTo>
                  <a:lnTo>
                    <a:pt x="0" y="3773"/>
                  </a:lnTo>
                  <a:lnTo>
                    <a:pt x="0" y="3964"/>
                  </a:lnTo>
                  <a:lnTo>
                    <a:pt x="11" y="4144"/>
                  </a:lnTo>
                  <a:lnTo>
                    <a:pt x="21" y="4314"/>
                  </a:lnTo>
                  <a:lnTo>
                    <a:pt x="42" y="4473"/>
                  </a:lnTo>
                  <a:lnTo>
                    <a:pt x="74" y="4621"/>
                  </a:lnTo>
                  <a:lnTo>
                    <a:pt x="106" y="4748"/>
                  </a:lnTo>
                  <a:lnTo>
                    <a:pt x="148" y="4875"/>
                  </a:lnTo>
                  <a:lnTo>
                    <a:pt x="191" y="4981"/>
                  </a:lnTo>
                  <a:lnTo>
                    <a:pt x="244" y="5087"/>
                  </a:lnTo>
                  <a:lnTo>
                    <a:pt x="297" y="5183"/>
                  </a:lnTo>
                  <a:lnTo>
                    <a:pt x="350" y="5268"/>
                  </a:lnTo>
                  <a:lnTo>
                    <a:pt x="424" y="5342"/>
                  </a:lnTo>
                  <a:lnTo>
                    <a:pt x="488" y="5405"/>
                  </a:lnTo>
                  <a:lnTo>
                    <a:pt x="562" y="5458"/>
                  </a:lnTo>
                  <a:lnTo>
                    <a:pt x="636" y="5511"/>
                  </a:lnTo>
                  <a:lnTo>
                    <a:pt x="721" y="5564"/>
                  </a:lnTo>
                  <a:lnTo>
                    <a:pt x="805" y="5596"/>
                  </a:lnTo>
                  <a:lnTo>
                    <a:pt x="901" y="5628"/>
                  </a:lnTo>
                  <a:lnTo>
                    <a:pt x="1092" y="5681"/>
                  </a:lnTo>
                  <a:lnTo>
                    <a:pt x="1293" y="5713"/>
                  </a:lnTo>
                  <a:lnTo>
                    <a:pt x="1505" y="5734"/>
                  </a:lnTo>
                  <a:lnTo>
                    <a:pt x="3444" y="5734"/>
                  </a:lnTo>
                  <a:lnTo>
                    <a:pt x="3656" y="5713"/>
                  </a:lnTo>
                  <a:lnTo>
                    <a:pt x="3857" y="5681"/>
                  </a:lnTo>
                  <a:lnTo>
                    <a:pt x="4048" y="5628"/>
                  </a:lnTo>
                  <a:lnTo>
                    <a:pt x="4144" y="5596"/>
                  </a:lnTo>
                  <a:lnTo>
                    <a:pt x="4228" y="5564"/>
                  </a:lnTo>
                  <a:lnTo>
                    <a:pt x="4313" y="5511"/>
                  </a:lnTo>
                  <a:lnTo>
                    <a:pt x="4387" y="5458"/>
                  </a:lnTo>
                  <a:lnTo>
                    <a:pt x="4461" y="5405"/>
                  </a:lnTo>
                  <a:lnTo>
                    <a:pt x="4525" y="5342"/>
                  </a:lnTo>
                  <a:lnTo>
                    <a:pt x="4599" y="5268"/>
                  </a:lnTo>
                  <a:lnTo>
                    <a:pt x="4652" y="5183"/>
                  </a:lnTo>
                  <a:lnTo>
                    <a:pt x="4705" y="5087"/>
                  </a:lnTo>
                  <a:lnTo>
                    <a:pt x="4758" y="4981"/>
                  </a:lnTo>
                  <a:lnTo>
                    <a:pt x="4801" y="4875"/>
                  </a:lnTo>
                  <a:lnTo>
                    <a:pt x="4843" y="4748"/>
                  </a:lnTo>
                  <a:lnTo>
                    <a:pt x="4875" y="4621"/>
                  </a:lnTo>
                  <a:lnTo>
                    <a:pt x="4906" y="4473"/>
                  </a:lnTo>
                  <a:lnTo>
                    <a:pt x="4928" y="4314"/>
                  </a:lnTo>
                  <a:lnTo>
                    <a:pt x="4938" y="4144"/>
                  </a:lnTo>
                  <a:lnTo>
                    <a:pt x="4949" y="3964"/>
                  </a:lnTo>
                  <a:lnTo>
                    <a:pt x="4949" y="3773"/>
                  </a:lnTo>
                  <a:lnTo>
                    <a:pt x="4949" y="3222"/>
                  </a:lnTo>
                  <a:lnTo>
                    <a:pt x="4938" y="2735"/>
                  </a:lnTo>
                  <a:lnTo>
                    <a:pt x="4928" y="2290"/>
                  </a:lnTo>
                  <a:lnTo>
                    <a:pt x="4906" y="1887"/>
                  </a:lnTo>
                  <a:lnTo>
                    <a:pt x="4875" y="1537"/>
                  </a:lnTo>
                  <a:lnTo>
                    <a:pt x="4843" y="1230"/>
                  </a:lnTo>
                  <a:lnTo>
                    <a:pt x="4801" y="955"/>
                  </a:lnTo>
                  <a:lnTo>
                    <a:pt x="4758" y="732"/>
                  </a:lnTo>
                  <a:lnTo>
                    <a:pt x="4705" y="541"/>
                  </a:lnTo>
                  <a:lnTo>
                    <a:pt x="4652" y="372"/>
                  </a:lnTo>
                  <a:lnTo>
                    <a:pt x="4599" y="245"/>
                  </a:lnTo>
                  <a:lnTo>
                    <a:pt x="4525" y="149"/>
                  </a:lnTo>
                  <a:lnTo>
                    <a:pt x="4461" y="75"/>
                  </a:lnTo>
                  <a:lnTo>
                    <a:pt x="4387" y="33"/>
                  </a:lnTo>
                  <a:lnTo>
                    <a:pt x="4313" y="11"/>
                  </a:lnTo>
                  <a:lnTo>
                    <a:pt x="4228"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8"/>
            <p:cNvSpPr/>
            <p:nvPr/>
          </p:nvSpPr>
          <p:spPr>
            <a:xfrm>
              <a:off x="7635088" y="2133175"/>
              <a:ext cx="122675" cy="87450"/>
            </a:xfrm>
            <a:custGeom>
              <a:rect b="b" l="l" r="r" t="t"/>
              <a:pathLst>
                <a:path extrusionOk="0" h="3498" w="4907">
                  <a:moveTo>
                    <a:pt x="4218" y="1"/>
                  </a:moveTo>
                  <a:lnTo>
                    <a:pt x="4144" y="11"/>
                  </a:lnTo>
                  <a:lnTo>
                    <a:pt x="4059" y="33"/>
                  </a:lnTo>
                  <a:lnTo>
                    <a:pt x="3964" y="64"/>
                  </a:lnTo>
                  <a:lnTo>
                    <a:pt x="3879" y="117"/>
                  </a:lnTo>
                  <a:lnTo>
                    <a:pt x="3784" y="170"/>
                  </a:lnTo>
                  <a:lnTo>
                    <a:pt x="3582" y="308"/>
                  </a:lnTo>
                  <a:lnTo>
                    <a:pt x="3370" y="446"/>
                  </a:lnTo>
                  <a:lnTo>
                    <a:pt x="3148" y="594"/>
                  </a:lnTo>
                  <a:lnTo>
                    <a:pt x="3031" y="658"/>
                  </a:lnTo>
                  <a:lnTo>
                    <a:pt x="2915" y="711"/>
                  </a:lnTo>
                  <a:lnTo>
                    <a:pt x="2798" y="764"/>
                  </a:lnTo>
                  <a:lnTo>
                    <a:pt x="2681" y="796"/>
                  </a:lnTo>
                  <a:lnTo>
                    <a:pt x="2554" y="827"/>
                  </a:lnTo>
                  <a:lnTo>
                    <a:pt x="2321" y="827"/>
                  </a:lnTo>
                  <a:lnTo>
                    <a:pt x="2215" y="806"/>
                  </a:lnTo>
                  <a:lnTo>
                    <a:pt x="2099" y="785"/>
                  </a:lnTo>
                  <a:lnTo>
                    <a:pt x="1993" y="743"/>
                  </a:lnTo>
                  <a:lnTo>
                    <a:pt x="1781" y="658"/>
                  </a:lnTo>
                  <a:lnTo>
                    <a:pt x="1579" y="552"/>
                  </a:lnTo>
                  <a:lnTo>
                    <a:pt x="1198" y="329"/>
                  </a:lnTo>
                  <a:lnTo>
                    <a:pt x="1028" y="245"/>
                  </a:lnTo>
                  <a:lnTo>
                    <a:pt x="944" y="202"/>
                  </a:lnTo>
                  <a:lnTo>
                    <a:pt x="859" y="181"/>
                  </a:lnTo>
                  <a:lnTo>
                    <a:pt x="774" y="160"/>
                  </a:lnTo>
                  <a:lnTo>
                    <a:pt x="700" y="149"/>
                  </a:lnTo>
                  <a:lnTo>
                    <a:pt x="626" y="160"/>
                  </a:lnTo>
                  <a:lnTo>
                    <a:pt x="562" y="181"/>
                  </a:lnTo>
                  <a:lnTo>
                    <a:pt x="499" y="213"/>
                  </a:lnTo>
                  <a:lnTo>
                    <a:pt x="435" y="266"/>
                  </a:lnTo>
                  <a:lnTo>
                    <a:pt x="371" y="329"/>
                  </a:lnTo>
                  <a:lnTo>
                    <a:pt x="318" y="425"/>
                  </a:lnTo>
                  <a:lnTo>
                    <a:pt x="265" y="531"/>
                  </a:lnTo>
                  <a:lnTo>
                    <a:pt x="212" y="658"/>
                  </a:lnTo>
                  <a:lnTo>
                    <a:pt x="170" y="817"/>
                  </a:lnTo>
                  <a:lnTo>
                    <a:pt x="128" y="997"/>
                  </a:lnTo>
                  <a:lnTo>
                    <a:pt x="96" y="1198"/>
                  </a:lnTo>
                  <a:lnTo>
                    <a:pt x="53" y="1431"/>
                  </a:lnTo>
                  <a:lnTo>
                    <a:pt x="32" y="1696"/>
                  </a:lnTo>
                  <a:lnTo>
                    <a:pt x="0" y="1982"/>
                  </a:lnTo>
                  <a:lnTo>
                    <a:pt x="223" y="2194"/>
                  </a:lnTo>
                  <a:lnTo>
                    <a:pt x="456" y="2385"/>
                  </a:lnTo>
                  <a:lnTo>
                    <a:pt x="700" y="2576"/>
                  </a:lnTo>
                  <a:lnTo>
                    <a:pt x="954" y="2756"/>
                  </a:lnTo>
                  <a:lnTo>
                    <a:pt x="1219" y="2915"/>
                  </a:lnTo>
                  <a:lnTo>
                    <a:pt x="1495" y="3063"/>
                  </a:lnTo>
                  <a:lnTo>
                    <a:pt x="1791" y="3191"/>
                  </a:lnTo>
                  <a:lnTo>
                    <a:pt x="2088" y="3297"/>
                  </a:lnTo>
                  <a:lnTo>
                    <a:pt x="2406" y="3381"/>
                  </a:lnTo>
                  <a:lnTo>
                    <a:pt x="2565" y="3424"/>
                  </a:lnTo>
                  <a:lnTo>
                    <a:pt x="2724" y="3445"/>
                  </a:lnTo>
                  <a:lnTo>
                    <a:pt x="2893" y="3477"/>
                  </a:lnTo>
                  <a:lnTo>
                    <a:pt x="3063" y="3487"/>
                  </a:lnTo>
                  <a:lnTo>
                    <a:pt x="3233" y="3498"/>
                  </a:lnTo>
                  <a:lnTo>
                    <a:pt x="3413" y="3498"/>
                  </a:lnTo>
                  <a:lnTo>
                    <a:pt x="3582" y="3487"/>
                  </a:lnTo>
                  <a:lnTo>
                    <a:pt x="3762" y="3477"/>
                  </a:lnTo>
                  <a:lnTo>
                    <a:pt x="3953" y="3455"/>
                  </a:lnTo>
                  <a:lnTo>
                    <a:pt x="4133" y="3424"/>
                  </a:lnTo>
                  <a:lnTo>
                    <a:pt x="4324" y="3392"/>
                  </a:lnTo>
                  <a:lnTo>
                    <a:pt x="4515" y="3339"/>
                  </a:lnTo>
                  <a:lnTo>
                    <a:pt x="4706" y="3286"/>
                  </a:lnTo>
                  <a:lnTo>
                    <a:pt x="4907" y="3222"/>
                  </a:lnTo>
                  <a:lnTo>
                    <a:pt x="4896" y="2735"/>
                  </a:lnTo>
                  <a:lnTo>
                    <a:pt x="4886" y="2311"/>
                  </a:lnTo>
                  <a:lnTo>
                    <a:pt x="4864" y="1919"/>
                  </a:lnTo>
                  <a:lnTo>
                    <a:pt x="4833" y="1569"/>
                  </a:lnTo>
                  <a:lnTo>
                    <a:pt x="4801" y="1272"/>
                  </a:lnTo>
                  <a:lnTo>
                    <a:pt x="4769" y="1008"/>
                  </a:lnTo>
                  <a:lnTo>
                    <a:pt x="4727" y="774"/>
                  </a:lnTo>
                  <a:lnTo>
                    <a:pt x="4674" y="584"/>
                  </a:lnTo>
                  <a:lnTo>
                    <a:pt x="4631" y="414"/>
                  </a:lnTo>
                  <a:lnTo>
                    <a:pt x="4568" y="287"/>
                  </a:lnTo>
                  <a:lnTo>
                    <a:pt x="4515" y="181"/>
                  </a:lnTo>
                  <a:lnTo>
                    <a:pt x="4441" y="107"/>
                  </a:lnTo>
                  <a:lnTo>
                    <a:pt x="4377" y="54"/>
                  </a:lnTo>
                  <a:lnTo>
                    <a:pt x="4303" y="22"/>
                  </a:lnTo>
                  <a:lnTo>
                    <a:pt x="4218" y="1"/>
                  </a:lnTo>
                  <a:close/>
                </a:path>
              </a:pathLst>
            </a:custGeom>
            <a:solidFill>
              <a:srgbClr val="A07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8"/>
            <p:cNvSpPr/>
            <p:nvPr/>
          </p:nvSpPr>
          <p:spPr>
            <a:xfrm>
              <a:off x="7597988" y="2238350"/>
              <a:ext cx="193425" cy="47200"/>
            </a:xfrm>
            <a:custGeom>
              <a:rect b="b" l="l" r="r" t="t"/>
              <a:pathLst>
                <a:path extrusionOk="0" h="1888" w="7737">
                  <a:moveTo>
                    <a:pt x="774" y="1"/>
                  </a:moveTo>
                  <a:lnTo>
                    <a:pt x="573" y="11"/>
                  </a:lnTo>
                  <a:lnTo>
                    <a:pt x="382" y="22"/>
                  </a:lnTo>
                  <a:lnTo>
                    <a:pt x="192" y="43"/>
                  </a:lnTo>
                  <a:lnTo>
                    <a:pt x="1" y="75"/>
                  </a:lnTo>
                  <a:lnTo>
                    <a:pt x="117" y="266"/>
                  </a:lnTo>
                  <a:lnTo>
                    <a:pt x="245" y="457"/>
                  </a:lnTo>
                  <a:lnTo>
                    <a:pt x="404" y="637"/>
                  </a:lnTo>
                  <a:lnTo>
                    <a:pt x="573" y="806"/>
                  </a:lnTo>
                  <a:lnTo>
                    <a:pt x="774" y="965"/>
                  </a:lnTo>
                  <a:lnTo>
                    <a:pt x="976" y="1114"/>
                  </a:lnTo>
                  <a:lnTo>
                    <a:pt x="1209" y="1251"/>
                  </a:lnTo>
                  <a:lnTo>
                    <a:pt x="1453" y="1378"/>
                  </a:lnTo>
                  <a:lnTo>
                    <a:pt x="1718" y="1495"/>
                  </a:lnTo>
                  <a:lnTo>
                    <a:pt x="1983" y="1590"/>
                  </a:lnTo>
                  <a:lnTo>
                    <a:pt x="2269" y="1675"/>
                  </a:lnTo>
                  <a:lnTo>
                    <a:pt x="2565" y="1749"/>
                  </a:lnTo>
                  <a:lnTo>
                    <a:pt x="2883" y="1813"/>
                  </a:lnTo>
                  <a:lnTo>
                    <a:pt x="3201" y="1855"/>
                  </a:lnTo>
                  <a:lnTo>
                    <a:pt x="3519" y="1877"/>
                  </a:lnTo>
                  <a:lnTo>
                    <a:pt x="3858" y="1887"/>
                  </a:lnTo>
                  <a:lnTo>
                    <a:pt x="4197" y="1877"/>
                  </a:lnTo>
                  <a:lnTo>
                    <a:pt x="4526" y="1855"/>
                  </a:lnTo>
                  <a:lnTo>
                    <a:pt x="4854" y="1813"/>
                  </a:lnTo>
                  <a:lnTo>
                    <a:pt x="5162" y="1749"/>
                  </a:lnTo>
                  <a:lnTo>
                    <a:pt x="5469" y="1675"/>
                  </a:lnTo>
                  <a:lnTo>
                    <a:pt x="5755" y="1580"/>
                  </a:lnTo>
                  <a:lnTo>
                    <a:pt x="6031" y="1474"/>
                  </a:lnTo>
                  <a:lnTo>
                    <a:pt x="6296" y="1357"/>
                  </a:lnTo>
                  <a:lnTo>
                    <a:pt x="6539" y="1230"/>
                  </a:lnTo>
                  <a:lnTo>
                    <a:pt x="6772" y="1082"/>
                  </a:lnTo>
                  <a:lnTo>
                    <a:pt x="6984" y="933"/>
                  </a:lnTo>
                  <a:lnTo>
                    <a:pt x="7175" y="764"/>
                  </a:lnTo>
                  <a:lnTo>
                    <a:pt x="7355" y="594"/>
                  </a:lnTo>
                  <a:lnTo>
                    <a:pt x="7504" y="414"/>
                  </a:lnTo>
                  <a:lnTo>
                    <a:pt x="7631" y="223"/>
                  </a:lnTo>
                  <a:lnTo>
                    <a:pt x="7737" y="22"/>
                  </a:lnTo>
                  <a:lnTo>
                    <a:pt x="7557" y="11"/>
                  </a:lnTo>
                  <a:lnTo>
                    <a:pt x="737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8"/>
            <p:cNvSpPr/>
            <p:nvPr/>
          </p:nvSpPr>
          <p:spPr>
            <a:xfrm>
              <a:off x="7697088" y="2227225"/>
              <a:ext cx="25" cy="25"/>
            </a:xfrm>
            <a:custGeom>
              <a:rect b="b" l="l" r="r" t="t"/>
              <a:pathLst>
                <a:path extrusionOk="0" h="1" w="1">
                  <a:moveTo>
                    <a:pt x="0" y="1"/>
                  </a:moveTo>
                  <a:lnTo>
                    <a:pt x="0" y="1"/>
                  </a:lnTo>
                  <a:close/>
                </a:path>
              </a:pathLst>
            </a:custGeom>
            <a:solidFill>
              <a:srgbClr val="1D93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8"/>
            <p:cNvSpPr/>
            <p:nvPr/>
          </p:nvSpPr>
          <p:spPr>
            <a:xfrm>
              <a:off x="7697088" y="2227225"/>
              <a:ext cx="25" cy="25"/>
            </a:xfrm>
            <a:custGeom>
              <a:rect b="b" l="l" r="r" t="t"/>
              <a:pathLst>
                <a:path extrusionOk="0" fill="none" h="1" w="1">
                  <a:moveTo>
                    <a:pt x="0" y="1"/>
                  </a:moveTo>
                  <a:lnTo>
                    <a:pt x="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8"/>
            <p:cNvSpPr/>
            <p:nvPr/>
          </p:nvSpPr>
          <p:spPr>
            <a:xfrm>
              <a:off x="7591363" y="2204175"/>
              <a:ext cx="104425" cy="93025"/>
            </a:xfrm>
            <a:custGeom>
              <a:rect b="b" l="l" r="r" t="t"/>
              <a:pathLst>
                <a:path extrusionOk="0" h="3721" w="4177">
                  <a:moveTo>
                    <a:pt x="1739" y="1"/>
                  </a:moveTo>
                  <a:lnTo>
                    <a:pt x="340" y="393"/>
                  </a:lnTo>
                  <a:lnTo>
                    <a:pt x="1" y="3720"/>
                  </a:lnTo>
                  <a:lnTo>
                    <a:pt x="2258" y="2131"/>
                  </a:lnTo>
                  <a:lnTo>
                    <a:pt x="4176" y="1336"/>
                  </a:lnTo>
                  <a:lnTo>
                    <a:pt x="173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8"/>
            <p:cNvSpPr/>
            <p:nvPr/>
          </p:nvSpPr>
          <p:spPr>
            <a:xfrm>
              <a:off x="7695763" y="2204175"/>
              <a:ext cx="104650" cy="93025"/>
            </a:xfrm>
            <a:custGeom>
              <a:rect b="b" l="l" r="r" t="t"/>
              <a:pathLst>
                <a:path extrusionOk="0" h="3721" w="4186">
                  <a:moveTo>
                    <a:pt x="2448" y="1"/>
                  </a:moveTo>
                  <a:lnTo>
                    <a:pt x="0" y="1336"/>
                  </a:lnTo>
                  <a:lnTo>
                    <a:pt x="1929" y="2131"/>
                  </a:lnTo>
                  <a:lnTo>
                    <a:pt x="4186" y="3720"/>
                  </a:lnTo>
                  <a:lnTo>
                    <a:pt x="3847" y="393"/>
                  </a:lnTo>
                  <a:lnTo>
                    <a:pt x="244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8"/>
            <p:cNvSpPr/>
            <p:nvPr/>
          </p:nvSpPr>
          <p:spPr>
            <a:xfrm>
              <a:off x="7482213" y="2449775"/>
              <a:ext cx="435300" cy="365075"/>
            </a:xfrm>
            <a:custGeom>
              <a:rect b="b" l="l" r="r" t="t"/>
              <a:pathLst>
                <a:path extrusionOk="0" h="14603" w="17412">
                  <a:moveTo>
                    <a:pt x="8574" y="0"/>
                  </a:moveTo>
                  <a:lnTo>
                    <a:pt x="4346" y="6327"/>
                  </a:lnTo>
                  <a:lnTo>
                    <a:pt x="1898" y="2660"/>
                  </a:lnTo>
                  <a:lnTo>
                    <a:pt x="1" y="5500"/>
                  </a:lnTo>
                  <a:lnTo>
                    <a:pt x="1" y="9103"/>
                  </a:lnTo>
                  <a:lnTo>
                    <a:pt x="1898" y="11943"/>
                  </a:lnTo>
                  <a:lnTo>
                    <a:pt x="4346" y="8276"/>
                  </a:lnTo>
                  <a:lnTo>
                    <a:pt x="8574" y="14603"/>
                  </a:lnTo>
                  <a:lnTo>
                    <a:pt x="12802" y="8276"/>
                  </a:lnTo>
                  <a:lnTo>
                    <a:pt x="15250" y="11943"/>
                  </a:lnTo>
                  <a:lnTo>
                    <a:pt x="17412" y="8700"/>
                  </a:lnTo>
                  <a:lnTo>
                    <a:pt x="17412" y="5903"/>
                  </a:lnTo>
                  <a:lnTo>
                    <a:pt x="15250" y="2660"/>
                  </a:lnTo>
                  <a:lnTo>
                    <a:pt x="12802" y="6327"/>
                  </a:lnTo>
                  <a:lnTo>
                    <a:pt x="85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8"/>
            <p:cNvSpPr/>
            <p:nvPr/>
          </p:nvSpPr>
          <p:spPr>
            <a:xfrm>
              <a:off x="7223113" y="2252675"/>
              <a:ext cx="385775" cy="746050"/>
            </a:xfrm>
            <a:custGeom>
              <a:rect b="b" l="l" r="r" t="t"/>
              <a:pathLst>
                <a:path extrusionOk="0" h="29842" w="15431">
                  <a:moveTo>
                    <a:pt x="13311" y="0"/>
                  </a:moveTo>
                  <a:lnTo>
                    <a:pt x="12961" y="148"/>
                  </a:lnTo>
                  <a:lnTo>
                    <a:pt x="12612" y="307"/>
                  </a:lnTo>
                  <a:lnTo>
                    <a:pt x="12262" y="488"/>
                  </a:lnTo>
                  <a:lnTo>
                    <a:pt x="11912" y="668"/>
                  </a:lnTo>
                  <a:lnTo>
                    <a:pt x="11552" y="869"/>
                  </a:lnTo>
                  <a:lnTo>
                    <a:pt x="11202" y="1081"/>
                  </a:lnTo>
                  <a:lnTo>
                    <a:pt x="10842" y="1304"/>
                  </a:lnTo>
                  <a:lnTo>
                    <a:pt x="10492" y="1537"/>
                  </a:lnTo>
                  <a:lnTo>
                    <a:pt x="10142" y="1770"/>
                  </a:lnTo>
                  <a:lnTo>
                    <a:pt x="9782" y="2024"/>
                  </a:lnTo>
                  <a:lnTo>
                    <a:pt x="9432" y="2300"/>
                  </a:lnTo>
                  <a:lnTo>
                    <a:pt x="9083" y="2575"/>
                  </a:lnTo>
                  <a:lnTo>
                    <a:pt x="8733" y="2861"/>
                  </a:lnTo>
                  <a:lnTo>
                    <a:pt x="8394" y="3158"/>
                  </a:lnTo>
                  <a:lnTo>
                    <a:pt x="8044" y="3465"/>
                  </a:lnTo>
                  <a:lnTo>
                    <a:pt x="7705" y="3783"/>
                  </a:lnTo>
                  <a:lnTo>
                    <a:pt x="7366" y="4112"/>
                  </a:lnTo>
                  <a:lnTo>
                    <a:pt x="7037" y="4461"/>
                  </a:lnTo>
                  <a:lnTo>
                    <a:pt x="6709" y="4811"/>
                  </a:lnTo>
                  <a:lnTo>
                    <a:pt x="6380" y="5171"/>
                  </a:lnTo>
                  <a:lnTo>
                    <a:pt x="6063" y="5542"/>
                  </a:lnTo>
                  <a:lnTo>
                    <a:pt x="5745" y="5924"/>
                  </a:lnTo>
                  <a:lnTo>
                    <a:pt x="5427" y="6316"/>
                  </a:lnTo>
                  <a:lnTo>
                    <a:pt x="5119" y="6719"/>
                  </a:lnTo>
                  <a:lnTo>
                    <a:pt x="4823" y="7132"/>
                  </a:lnTo>
                  <a:lnTo>
                    <a:pt x="4526" y="7545"/>
                  </a:lnTo>
                  <a:lnTo>
                    <a:pt x="4240" y="7980"/>
                  </a:lnTo>
                  <a:lnTo>
                    <a:pt x="3954" y="8425"/>
                  </a:lnTo>
                  <a:lnTo>
                    <a:pt x="3689" y="8870"/>
                  </a:lnTo>
                  <a:lnTo>
                    <a:pt x="3413" y="9325"/>
                  </a:lnTo>
                  <a:lnTo>
                    <a:pt x="3159" y="9792"/>
                  </a:lnTo>
                  <a:lnTo>
                    <a:pt x="2905" y="10279"/>
                  </a:lnTo>
                  <a:lnTo>
                    <a:pt x="2661" y="10756"/>
                  </a:lnTo>
                  <a:lnTo>
                    <a:pt x="2428" y="11254"/>
                  </a:lnTo>
                  <a:lnTo>
                    <a:pt x="2195" y="11763"/>
                  </a:lnTo>
                  <a:lnTo>
                    <a:pt x="1983" y="12271"/>
                  </a:lnTo>
                  <a:lnTo>
                    <a:pt x="1771" y="12801"/>
                  </a:lnTo>
                  <a:lnTo>
                    <a:pt x="1580" y="13331"/>
                  </a:lnTo>
                  <a:lnTo>
                    <a:pt x="1389" y="13861"/>
                  </a:lnTo>
                  <a:lnTo>
                    <a:pt x="1209" y="14412"/>
                  </a:lnTo>
                  <a:lnTo>
                    <a:pt x="1050" y="14974"/>
                  </a:lnTo>
                  <a:lnTo>
                    <a:pt x="891" y="15535"/>
                  </a:lnTo>
                  <a:lnTo>
                    <a:pt x="743" y="16108"/>
                  </a:lnTo>
                  <a:lnTo>
                    <a:pt x="616" y="16690"/>
                  </a:lnTo>
                  <a:lnTo>
                    <a:pt x="488" y="17273"/>
                  </a:lnTo>
                  <a:lnTo>
                    <a:pt x="382" y="17867"/>
                  </a:lnTo>
                  <a:lnTo>
                    <a:pt x="287" y="18471"/>
                  </a:lnTo>
                  <a:lnTo>
                    <a:pt x="202" y="19085"/>
                  </a:lnTo>
                  <a:lnTo>
                    <a:pt x="139" y="19710"/>
                  </a:lnTo>
                  <a:lnTo>
                    <a:pt x="86" y="20336"/>
                  </a:lnTo>
                  <a:lnTo>
                    <a:pt x="43" y="20972"/>
                  </a:lnTo>
                  <a:lnTo>
                    <a:pt x="12" y="21607"/>
                  </a:lnTo>
                  <a:lnTo>
                    <a:pt x="1" y="22254"/>
                  </a:lnTo>
                  <a:lnTo>
                    <a:pt x="1" y="22911"/>
                  </a:lnTo>
                  <a:lnTo>
                    <a:pt x="22" y="23578"/>
                  </a:lnTo>
                  <a:lnTo>
                    <a:pt x="54" y="24246"/>
                  </a:lnTo>
                  <a:lnTo>
                    <a:pt x="107" y="24924"/>
                  </a:lnTo>
                  <a:lnTo>
                    <a:pt x="171" y="25602"/>
                  </a:lnTo>
                  <a:lnTo>
                    <a:pt x="245" y="26291"/>
                  </a:lnTo>
                  <a:lnTo>
                    <a:pt x="351" y="26991"/>
                  </a:lnTo>
                  <a:lnTo>
                    <a:pt x="467" y="27701"/>
                  </a:lnTo>
                  <a:lnTo>
                    <a:pt x="594" y="28411"/>
                  </a:lnTo>
                  <a:lnTo>
                    <a:pt x="743" y="29121"/>
                  </a:lnTo>
                  <a:lnTo>
                    <a:pt x="912" y="29841"/>
                  </a:lnTo>
                  <a:lnTo>
                    <a:pt x="6285" y="28527"/>
                  </a:lnTo>
                  <a:lnTo>
                    <a:pt x="6147" y="27955"/>
                  </a:lnTo>
                  <a:lnTo>
                    <a:pt x="6031" y="27383"/>
                  </a:lnTo>
                  <a:lnTo>
                    <a:pt x="5925" y="26821"/>
                  </a:lnTo>
                  <a:lnTo>
                    <a:pt x="5829" y="26259"/>
                  </a:lnTo>
                  <a:lnTo>
                    <a:pt x="5745" y="25708"/>
                  </a:lnTo>
                  <a:lnTo>
                    <a:pt x="5681" y="25168"/>
                  </a:lnTo>
                  <a:lnTo>
                    <a:pt x="5617" y="24627"/>
                  </a:lnTo>
                  <a:lnTo>
                    <a:pt x="5575" y="24087"/>
                  </a:lnTo>
                  <a:lnTo>
                    <a:pt x="5554" y="23557"/>
                  </a:lnTo>
                  <a:lnTo>
                    <a:pt x="5533" y="23027"/>
                  </a:lnTo>
                  <a:lnTo>
                    <a:pt x="5522" y="22508"/>
                  </a:lnTo>
                  <a:lnTo>
                    <a:pt x="5522" y="21999"/>
                  </a:lnTo>
                  <a:lnTo>
                    <a:pt x="5543" y="21491"/>
                  </a:lnTo>
                  <a:lnTo>
                    <a:pt x="5564" y="20993"/>
                  </a:lnTo>
                  <a:lnTo>
                    <a:pt x="5607" y="20495"/>
                  </a:lnTo>
                  <a:lnTo>
                    <a:pt x="5649" y="20007"/>
                  </a:lnTo>
                  <a:lnTo>
                    <a:pt x="5702" y="19530"/>
                  </a:lnTo>
                  <a:lnTo>
                    <a:pt x="5776" y="19053"/>
                  </a:lnTo>
                  <a:lnTo>
                    <a:pt x="5851" y="18577"/>
                  </a:lnTo>
                  <a:lnTo>
                    <a:pt x="5935" y="18121"/>
                  </a:lnTo>
                  <a:lnTo>
                    <a:pt x="6031" y="17655"/>
                  </a:lnTo>
                  <a:lnTo>
                    <a:pt x="6137" y="17210"/>
                  </a:lnTo>
                  <a:lnTo>
                    <a:pt x="6253" y="16765"/>
                  </a:lnTo>
                  <a:lnTo>
                    <a:pt x="6370" y="16330"/>
                  </a:lnTo>
                  <a:lnTo>
                    <a:pt x="6497" y="15896"/>
                  </a:lnTo>
                  <a:lnTo>
                    <a:pt x="6635" y="15472"/>
                  </a:lnTo>
                  <a:lnTo>
                    <a:pt x="6783" y="15058"/>
                  </a:lnTo>
                  <a:lnTo>
                    <a:pt x="6942" y="14645"/>
                  </a:lnTo>
                  <a:lnTo>
                    <a:pt x="7101" y="14242"/>
                  </a:lnTo>
                  <a:lnTo>
                    <a:pt x="7260" y="13850"/>
                  </a:lnTo>
                  <a:lnTo>
                    <a:pt x="7440" y="13458"/>
                  </a:lnTo>
                  <a:lnTo>
                    <a:pt x="7620" y="13077"/>
                  </a:lnTo>
                  <a:lnTo>
                    <a:pt x="7811" y="12706"/>
                  </a:lnTo>
                  <a:lnTo>
                    <a:pt x="8002" y="12335"/>
                  </a:lnTo>
                  <a:lnTo>
                    <a:pt x="8203" y="11975"/>
                  </a:lnTo>
                  <a:lnTo>
                    <a:pt x="8404" y="11625"/>
                  </a:lnTo>
                  <a:lnTo>
                    <a:pt x="8616" y="11286"/>
                  </a:lnTo>
                  <a:lnTo>
                    <a:pt x="8828" y="10947"/>
                  </a:lnTo>
                  <a:lnTo>
                    <a:pt x="9051" y="10618"/>
                  </a:lnTo>
                  <a:lnTo>
                    <a:pt x="9273" y="10300"/>
                  </a:lnTo>
                  <a:lnTo>
                    <a:pt x="9507" y="9982"/>
                  </a:lnTo>
                  <a:lnTo>
                    <a:pt x="9740" y="9675"/>
                  </a:lnTo>
                  <a:lnTo>
                    <a:pt x="9973" y="9378"/>
                  </a:lnTo>
                  <a:lnTo>
                    <a:pt x="10217" y="9092"/>
                  </a:lnTo>
                  <a:lnTo>
                    <a:pt x="10460" y="8806"/>
                  </a:lnTo>
                  <a:lnTo>
                    <a:pt x="10704" y="8541"/>
                  </a:lnTo>
                  <a:lnTo>
                    <a:pt x="10958" y="8276"/>
                  </a:lnTo>
                  <a:lnTo>
                    <a:pt x="11202" y="8022"/>
                  </a:lnTo>
                  <a:lnTo>
                    <a:pt x="11467" y="7768"/>
                  </a:lnTo>
                  <a:lnTo>
                    <a:pt x="11721" y="7535"/>
                  </a:lnTo>
                  <a:lnTo>
                    <a:pt x="11976" y="7301"/>
                  </a:lnTo>
                  <a:lnTo>
                    <a:pt x="12241" y="7079"/>
                  </a:lnTo>
                  <a:lnTo>
                    <a:pt x="12506" y="6867"/>
                  </a:lnTo>
                  <a:lnTo>
                    <a:pt x="12770" y="6655"/>
                  </a:lnTo>
                  <a:lnTo>
                    <a:pt x="13035" y="6464"/>
                  </a:lnTo>
                  <a:lnTo>
                    <a:pt x="13300" y="6274"/>
                  </a:lnTo>
                  <a:lnTo>
                    <a:pt x="13565" y="6093"/>
                  </a:lnTo>
                  <a:lnTo>
                    <a:pt x="13830" y="5924"/>
                  </a:lnTo>
                  <a:lnTo>
                    <a:pt x="14106" y="5765"/>
                  </a:lnTo>
                  <a:lnTo>
                    <a:pt x="14371" y="5616"/>
                  </a:lnTo>
                  <a:lnTo>
                    <a:pt x="14636" y="5479"/>
                  </a:lnTo>
                  <a:lnTo>
                    <a:pt x="14900" y="5341"/>
                  </a:lnTo>
                  <a:lnTo>
                    <a:pt x="15165" y="5224"/>
                  </a:lnTo>
                  <a:lnTo>
                    <a:pt x="15430" y="5108"/>
                  </a:lnTo>
                  <a:lnTo>
                    <a:pt x="1331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8"/>
            <p:cNvSpPr/>
            <p:nvPr/>
          </p:nvSpPr>
          <p:spPr>
            <a:xfrm>
              <a:off x="7794038" y="2252675"/>
              <a:ext cx="385750" cy="746050"/>
            </a:xfrm>
            <a:custGeom>
              <a:rect b="b" l="l" r="r" t="t"/>
              <a:pathLst>
                <a:path extrusionOk="0" h="29842" w="15430">
                  <a:moveTo>
                    <a:pt x="2120" y="0"/>
                  </a:moveTo>
                  <a:lnTo>
                    <a:pt x="1" y="5108"/>
                  </a:lnTo>
                  <a:lnTo>
                    <a:pt x="266" y="5224"/>
                  </a:lnTo>
                  <a:lnTo>
                    <a:pt x="531" y="5341"/>
                  </a:lnTo>
                  <a:lnTo>
                    <a:pt x="795" y="5479"/>
                  </a:lnTo>
                  <a:lnTo>
                    <a:pt x="1060" y="5616"/>
                  </a:lnTo>
                  <a:lnTo>
                    <a:pt x="1325" y="5765"/>
                  </a:lnTo>
                  <a:lnTo>
                    <a:pt x="1601" y="5924"/>
                  </a:lnTo>
                  <a:lnTo>
                    <a:pt x="1866" y="6093"/>
                  </a:lnTo>
                  <a:lnTo>
                    <a:pt x="2131" y="6274"/>
                  </a:lnTo>
                  <a:lnTo>
                    <a:pt x="2396" y="6464"/>
                  </a:lnTo>
                  <a:lnTo>
                    <a:pt x="2661" y="6655"/>
                  </a:lnTo>
                  <a:lnTo>
                    <a:pt x="2925" y="6867"/>
                  </a:lnTo>
                  <a:lnTo>
                    <a:pt x="3190" y="7079"/>
                  </a:lnTo>
                  <a:lnTo>
                    <a:pt x="3455" y="7301"/>
                  </a:lnTo>
                  <a:lnTo>
                    <a:pt x="3710" y="7535"/>
                  </a:lnTo>
                  <a:lnTo>
                    <a:pt x="3964" y="7768"/>
                  </a:lnTo>
                  <a:lnTo>
                    <a:pt x="4218" y="8022"/>
                  </a:lnTo>
                  <a:lnTo>
                    <a:pt x="4473" y="8276"/>
                  </a:lnTo>
                  <a:lnTo>
                    <a:pt x="4727" y="8541"/>
                  </a:lnTo>
                  <a:lnTo>
                    <a:pt x="4971" y="8806"/>
                  </a:lnTo>
                  <a:lnTo>
                    <a:pt x="5214" y="9092"/>
                  </a:lnTo>
                  <a:lnTo>
                    <a:pt x="5458" y="9378"/>
                  </a:lnTo>
                  <a:lnTo>
                    <a:pt x="5691" y="9675"/>
                  </a:lnTo>
                  <a:lnTo>
                    <a:pt x="5924" y="9982"/>
                  </a:lnTo>
                  <a:lnTo>
                    <a:pt x="6158" y="10300"/>
                  </a:lnTo>
                  <a:lnTo>
                    <a:pt x="6380" y="10618"/>
                  </a:lnTo>
                  <a:lnTo>
                    <a:pt x="6603" y="10947"/>
                  </a:lnTo>
                  <a:lnTo>
                    <a:pt x="6815" y="11286"/>
                  </a:lnTo>
                  <a:lnTo>
                    <a:pt x="7027" y="11625"/>
                  </a:lnTo>
                  <a:lnTo>
                    <a:pt x="7228" y="11975"/>
                  </a:lnTo>
                  <a:lnTo>
                    <a:pt x="7429" y="12335"/>
                  </a:lnTo>
                  <a:lnTo>
                    <a:pt x="7620" y="12706"/>
                  </a:lnTo>
                  <a:lnTo>
                    <a:pt x="7811" y="13077"/>
                  </a:lnTo>
                  <a:lnTo>
                    <a:pt x="7991" y="13458"/>
                  </a:lnTo>
                  <a:lnTo>
                    <a:pt x="8160" y="13850"/>
                  </a:lnTo>
                  <a:lnTo>
                    <a:pt x="8330" y="14242"/>
                  </a:lnTo>
                  <a:lnTo>
                    <a:pt x="8489" y="14645"/>
                  </a:lnTo>
                  <a:lnTo>
                    <a:pt x="8648" y="15058"/>
                  </a:lnTo>
                  <a:lnTo>
                    <a:pt x="8796" y="15472"/>
                  </a:lnTo>
                  <a:lnTo>
                    <a:pt x="8934" y="15896"/>
                  </a:lnTo>
                  <a:lnTo>
                    <a:pt x="9061" y="16330"/>
                  </a:lnTo>
                  <a:lnTo>
                    <a:pt x="9178" y="16765"/>
                  </a:lnTo>
                  <a:lnTo>
                    <a:pt x="9294" y="17210"/>
                  </a:lnTo>
                  <a:lnTo>
                    <a:pt x="9400" y="17655"/>
                  </a:lnTo>
                  <a:lnTo>
                    <a:pt x="9496" y="18121"/>
                  </a:lnTo>
                  <a:lnTo>
                    <a:pt x="9580" y="18577"/>
                  </a:lnTo>
                  <a:lnTo>
                    <a:pt x="9655" y="19053"/>
                  </a:lnTo>
                  <a:lnTo>
                    <a:pt x="9718" y="19530"/>
                  </a:lnTo>
                  <a:lnTo>
                    <a:pt x="9782" y="20007"/>
                  </a:lnTo>
                  <a:lnTo>
                    <a:pt x="9824" y="20495"/>
                  </a:lnTo>
                  <a:lnTo>
                    <a:pt x="9867" y="20993"/>
                  </a:lnTo>
                  <a:lnTo>
                    <a:pt x="9888" y="21491"/>
                  </a:lnTo>
                  <a:lnTo>
                    <a:pt x="9909" y="21999"/>
                  </a:lnTo>
                  <a:lnTo>
                    <a:pt x="9909" y="22508"/>
                  </a:lnTo>
                  <a:lnTo>
                    <a:pt x="9898" y="23027"/>
                  </a:lnTo>
                  <a:lnTo>
                    <a:pt x="9877" y="23557"/>
                  </a:lnTo>
                  <a:lnTo>
                    <a:pt x="9856" y="24087"/>
                  </a:lnTo>
                  <a:lnTo>
                    <a:pt x="9803" y="24627"/>
                  </a:lnTo>
                  <a:lnTo>
                    <a:pt x="9750" y="25168"/>
                  </a:lnTo>
                  <a:lnTo>
                    <a:pt x="9686" y="25708"/>
                  </a:lnTo>
                  <a:lnTo>
                    <a:pt x="9602" y="26259"/>
                  </a:lnTo>
                  <a:lnTo>
                    <a:pt x="9506" y="26821"/>
                  </a:lnTo>
                  <a:lnTo>
                    <a:pt x="9400" y="27383"/>
                  </a:lnTo>
                  <a:lnTo>
                    <a:pt x="9284" y="27955"/>
                  </a:lnTo>
                  <a:lnTo>
                    <a:pt x="9146" y="28527"/>
                  </a:lnTo>
                  <a:lnTo>
                    <a:pt x="14519" y="29841"/>
                  </a:lnTo>
                  <a:lnTo>
                    <a:pt x="14688" y="29121"/>
                  </a:lnTo>
                  <a:lnTo>
                    <a:pt x="14837" y="28411"/>
                  </a:lnTo>
                  <a:lnTo>
                    <a:pt x="14964" y="27701"/>
                  </a:lnTo>
                  <a:lnTo>
                    <a:pt x="15080" y="26991"/>
                  </a:lnTo>
                  <a:lnTo>
                    <a:pt x="15176" y="26291"/>
                  </a:lnTo>
                  <a:lnTo>
                    <a:pt x="15260" y="25602"/>
                  </a:lnTo>
                  <a:lnTo>
                    <a:pt x="15324" y="24924"/>
                  </a:lnTo>
                  <a:lnTo>
                    <a:pt x="15377" y="24246"/>
                  </a:lnTo>
                  <a:lnTo>
                    <a:pt x="15409" y="23578"/>
                  </a:lnTo>
                  <a:lnTo>
                    <a:pt x="15430" y="22911"/>
                  </a:lnTo>
                  <a:lnTo>
                    <a:pt x="15430" y="22254"/>
                  </a:lnTo>
                  <a:lnTo>
                    <a:pt x="15419" y="21607"/>
                  </a:lnTo>
                  <a:lnTo>
                    <a:pt x="15388" y="20972"/>
                  </a:lnTo>
                  <a:lnTo>
                    <a:pt x="15345" y="20336"/>
                  </a:lnTo>
                  <a:lnTo>
                    <a:pt x="15292" y="19710"/>
                  </a:lnTo>
                  <a:lnTo>
                    <a:pt x="15229" y="19085"/>
                  </a:lnTo>
                  <a:lnTo>
                    <a:pt x="15144" y="18471"/>
                  </a:lnTo>
                  <a:lnTo>
                    <a:pt x="15049" y="17867"/>
                  </a:lnTo>
                  <a:lnTo>
                    <a:pt x="14943" y="17273"/>
                  </a:lnTo>
                  <a:lnTo>
                    <a:pt x="14815" y="16690"/>
                  </a:lnTo>
                  <a:lnTo>
                    <a:pt x="14688" y="16108"/>
                  </a:lnTo>
                  <a:lnTo>
                    <a:pt x="14540" y="15535"/>
                  </a:lnTo>
                  <a:lnTo>
                    <a:pt x="14381" y="14974"/>
                  </a:lnTo>
                  <a:lnTo>
                    <a:pt x="14222" y="14412"/>
                  </a:lnTo>
                  <a:lnTo>
                    <a:pt x="14042" y="13861"/>
                  </a:lnTo>
                  <a:lnTo>
                    <a:pt x="13851" y="13331"/>
                  </a:lnTo>
                  <a:lnTo>
                    <a:pt x="13660" y="12791"/>
                  </a:lnTo>
                  <a:lnTo>
                    <a:pt x="13448" y="12271"/>
                  </a:lnTo>
                  <a:lnTo>
                    <a:pt x="13236" y="11763"/>
                  </a:lnTo>
                  <a:lnTo>
                    <a:pt x="13003" y="11254"/>
                  </a:lnTo>
                  <a:lnTo>
                    <a:pt x="12770" y="10756"/>
                  </a:lnTo>
                  <a:lnTo>
                    <a:pt x="12526" y="10279"/>
                  </a:lnTo>
                  <a:lnTo>
                    <a:pt x="12272" y="9792"/>
                  </a:lnTo>
                  <a:lnTo>
                    <a:pt x="12018" y="9325"/>
                  </a:lnTo>
                  <a:lnTo>
                    <a:pt x="11742" y="8870"/>
                  </a:lnTo>
                  <a:lnTo>
                    <a:pt x="11467" y="8414"/>
                  </a:lnTo>
                  <a:lnTo>
                    <a:pt x="11191" y="7980"/>
                  </a:lnTo>
                  <a:lnTo>
                    <a:pt x="10905" y="7545"/>
                  </a:lnTo>
                  <a:lnTo>
                    <a:pt x="10608" y="7132"/>
                  </a:lnTo>
                  <a:lnTo>
                    <a:pt x="10301" y="6719"/>
                  </a:lnTo>
                  <a:lnTo>
                    <a:pt x="10004" y="6316"/>
                  </a:lnTo>
                  <a:lnTo>
                    <a:pt x="9686" y="5924"/>
                  </a:lnTo>
                  <a:lnTo>
                    <a:pt x="9368" y="5542"/>
                  </a:lnTo>
                  <a:lnTo>
                    <a:pt x="9051" y="5171"/>
                  </a:lnTo>
                  <a:lnTo>
                    <a:pt x="8722" y="4811"/>
                  </a:lnTo>
                  <a:lnTo>
                    <a:pt x="8394" y="4461"/>
                  </a:lnTo>
                  <a:lnTo>
                    <a:pt x="8065" y="4112"/>
                  </a:lnTo>
                  <a:lnTo>
                    <a:pt x="7726" y="3783"/>
                  </a:lnTo>
                  <a:lnTo>
                    <a:pt x="7387" y="3465"/>
                  </a:lnTo>
                  <a:lnTo>
                    <a:pt x="7037" y="3158"/>
                  </a:lnTo>
                  <a:lnTo>
                    <a:pt x="6698" y="2861"/>
                  </a:lnTo>
                  <a:lnTo>
                    <a:pt x="6348" y="2575"/>
                  </a:lnTo>
                  <a:lnTo>
                    <a:pt x="5999" y="2300"/>
                  </a:lnTo>
                  <a:lnTo>
                    <a:pt x="5649" y="2024"/>
                  </a:lnTo>
                  <a:lnTo>
                    <a:pt x="5289" y="1770"/>
                  </a:lnTo>
                  <a:lnTo>
                    <a:pt x="4939" y="1537"/>
                  </a:lnTo>
                  <a:lnTo>
                    <a:pt x="4589" y="1304"/>
                  </a:lnTo>
                  <a:lnTo>
                    <a:pt x="4229" y="1081"/>
                  </a:lnTo>
                  <a:lnTo>
                    <a:pt x="3879" y="869"/>
                  </a:lnTo>
                  <a:lnTo>
                    <a:pt x="3519" y="668"/>
                  </a:lnTo>
                  <a:lnTo>
                    <a:pt x="3169" y="488"/>
                  </a:lnTo>
                  <a:lnTo>
                    <a:pt x="2820" y="307"/>
                  </a:lnTo>
                  <a:lnTo>
                    <a:pt x="2470" y="148"/>
                  </a:lnTo>
                  <a:lnTo>
                    <a:pt x="212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8"/>
            <p:cNvSpPr/>
            <p:nvPr/>
          </p:nvSpPr>
          <p:spPr>
            <a:xfrm>
              <a:off x="7528063" y="1903750"/>
              <a:ext cx="326150" cy="135950"/>
            </a:xfrm>
            <a:custGeom>
              <a:rect b="b" l="l" r="r" t="t"/>
              <a:pathLst>
                <a:path extrusionOk="0" h="5438" w="13046">
                  <a:moveTo>
                    <a:pt x="2321" y="1"/>
                  </a:moveTo>
                  <a:lnTo>
                    <a:pt x="2088" y="11"/>
                  </a:lnTo>
                  <a:lnTo>
                    <a:pt x="1855" y="54"/>
                  </a:lnTo>
                  <a:lnTo>
                    <a:pt x="1632" y="107"/>
                  </a:lnTo>
                  <a:lnTo>
                    <a:pt x="1420" y="181"/>
                  </a:lnTo>
                  <a:lnTo>
                    <a:pt x="1219" y="287"/>
                  </a:lnTo>
                  <a:lnTo>
                    <a:pt x="1028" y="404"/>
                  </a:lnTo>
                  <a:lnTo>
                    <a:pt x="848" y="531"/>
                  </a:lnTo>
                  <a:lnTo>
                    <a:pt x="689" y="679"/>
                  </a:lnTo>
                  <a:lnTo>
                    <a:pt x="530" y="849"/>
                  </a:lnTo>
                  <a:lnTo>
                    <a:pt x="403" y="1029"/>
                  </a:lnTo>
                  <a:lnTo>
                    <a:pt x="286" y="1220"/>
                  </a:lnTo>
                  <a:lnTo>
                    <a:pt x="191" y="1421"/>
                  </a:lnTo>
                  <a:lnTo>
                    <a:pt x="106" y="1633"/>
                  </a:lnTo>
                  <a:lnTo>
                    <a:pt x="53" y="1855"/>
                  </a:lnTo>
                  <a:lnTo>
                    <a:pt x="11" y="2088"/>
                  </a:lnTo>
                  <a:lnTo>
                    <a:pt x="0" y="2322"/>
                  </a:lnTo>
                  <a:lnTo>
                    <a:pt x="0" y="3116"/>
                  </a:lnTo>
                  <a:lnTo>
                    <a:pt x="11" y="3360"/>
                  </a:lnTo>
                  <a:lnTo>
                    <a:pt x="53" y="3593"/>
                  </a:lnTo>
                  <a:lnTo>
                    <a:pt x="106" y="3816"/>
                  </a:lnTo>
                  <a:lnTo>
                    <a:pt x="191" y="4028"/>
                  </a:lnTo>
                  <a:lnTo>
                    <a:pt x="286" y="4229"/>
                  </a:lnTo>
                  <a:lnTo>
                    <a:pt x="403" y="4420"/>
                  </a:lnTo>
                  <a:lnTo>
                    <a:pt x="530" y="4600"/>
                  </a:lnTo>
                  <a:lnTo>
                    <a:pt x="689" y="4759"/>
                  </a:lnTo>
                  <a:lnTo>
                    <a:pt x="848" y="4907"/>
                  </a:lnTo>
                  <a:lnTo>
                    <a:pt x="1028" y="5045"/>
                  </a:lnTo>
                  <a:lnTo>
                    <a:pt x="1219" y="5162"/>
                  </a:lnTo>
                  <a:lnTo>
                    <a:pt x="1420" y="5257"/>
                  </a:lnTo>
                  <a:lnTo>
                    <a:pt x="1632" y="5342"/>
                  </a:lnTo>
                  <a:lnTo>
                    <a:pt x="1855" y="5395"/>
                  </a:lnTo>
                  <a:lnTo>
                    <a:pt x="2088" y="5427"/>
                  </a:lnTo>
                  <a:lnTo>
                    <a:pt x="2321" y="5437"/>
                  </a:lnTo>
                  <a:lnTo>
                    <a:pt x="10724" y="5437"/>
                  </a:lnTo>
                  <a:lnTo>
                    <a:pt x="10958" y="5427"/>
                  </a:lnTo>
                  <a:lnTo>
                    <a:pt x="11191" y="5395"/>
                  </a:lnTo>
                  <a:lnTo>
                    <a:pt x="11413" y="5342"/>
                  </a:lnTo>
                  <a:lnTo>
                    <a:pt x="11625" y="5257"/>
                  </a:lnTo>
                  <a:lnTo>
                    <a:pt x="11827" y="5162"/>
                  </a:lnTo>
                  <a:lnTo>
                    <a:pt x="12028" y="5045"/>
                  </a:lnTo>
                  <a:lnTo>
                    <a:pt x="12197" y="4907"/>
                  </a:lnTo>
                  <a:lnTo>
                    <a:pt x="12367" y="4759"/>
                  </a:lnTo>
                  <a:lnTo>
                    <a:pt x="12515" y="4600"/>
                  </a:lnTo>
                  <a:lnTo>
                    <a:pt x="12653" y="4420"/>
                  </a:lnTo>
                  <a:lnTo>
                    <a:pt x="12770" y="4229"/>
                  </a:lnTo>
                  <a:lnTo>
                    <a:pt x="12865" y="4028"/>
                  </a:lnTo>
                  <a:lnTo>
                    <a:pt x="12939" y="3816"/>
                  </a:lnTo>
                  <a:lnTo>
                    <a:pt x="13003" y="3593"/>
                  </a:lnTo>
                  <a:lnTo>
                    <a:pt x="13035" y="3360"/>
                  </a:lnTo>
                  <a:lnTo>
                    <a:pt x="13045" y="3116"/>
                  </a:lnTo>
                  <a:lnTo>
                    <a:pt x="13045" y="2322"/>
                  </a:lnTo>
                  <a:lnTo>
                    <a:pt x="13035" y="2088"/>
                  </a:lnTo>
                  <a:lnTo>
                    <a:pt x="13003" y="1855"/>
                  </a:lnTo>
                  <a:lnTo>
                    <a:pt x="12939" y="1633"/>
                  </a:lnTo>
                  <a:lnTo>
                    <a:pt x="12865" y="1421"/>
                  </a:lnTo>
                  <a:lnTo>
                    <a:pt x="12770" y="1220"/>
                  </a:lnTo>
                  <a:lnTo>
                    <a:pt x="12653" y="1029"/>
                  </a:lnTo>
                  <a:lnTo>
                    <a:pt x="12515" y="849"/>
                  </a:lnTo>
                  <a:lnTo>
                    <a:pt x="12367" y="679"/>
                  </a:lnTo>
                  <a:lnTo>
                    <a:pt x="12197" y="531"/>
                  </a:lnTo>
                  <a:lnTo>
                    <a:pt x="12028" y="404"/>
                  </a:lnTo>
                  <a:lnTo>
                    <a:pt x="11827" y="287"/>
                  </a:lnTo>
                  <a:lnTo>
                    <a:pt x="11625" y="181"/>
                  </a:lnTo>
                  <a:lnTo>
                    <a:pt x="11413" y="107"/>
                  </a:lnTo>
                  <a:lnTo>
                    <a:pt x="11191" y="54"/>
                  </a:lnTo>
                  <a:lnTo>
                    <a:pt x="10958" y="11"/>
                  </a:lnTo>
                  <a:lnTo>
                    <a:pt x="1072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8"/>
            <p:cNvSpPr/>
            <p:nvPr/>
          </p:nvSpPr>
          <p:spPr>
            <a:xfrm>
              <a:off x="7571763" y="1850250"/>
              <a:ext cx="245350" cy="350250"/>
            </a:xfrm>
            <a:custGeom>
              <a:rect b="b" l="l" r="r" t="t"/>
              <a:pathLst>
                <a:path extrusionOk="0" h="14010" w="9814">
                  <a:moveTo>
                    <a:pt x="3328" y="0"/>
                  </a:moveTo>
                  <a:lnTo>
                    <a:pt x="3159" y="21"/>
                  </a:lnTo>
                  <a:lnTo>
                    <a:pt x="2979" y="43"/>
                  </a:lnTo>
                  <a:lnTo>
                    <a:pt x="2809" y="74"/>
                  </a:lnTo>
                  <a:lnTo>
                    <a:pt x="2639" y="106"/>
                  </a:lnTo>
                  <a:lnTo>
                    <a:pt x="2470" y="159"/>
                  </a:lnTo>
                  <a:lnTo>
                    <a:pt x="2311" y="212"/>
                  </a:lnTo>
                  <a:lnTo>
                    <a:pt x="2152" y="276"/>
                  </a:lnTo>
                  <a:lnTo>
                    <a:pt x="1993" y="350"/>
                  </a:lnTo>
                  <a:lnTo>
                    <a:pt x="1845" y="424"/>
                  </a:lnTo>
                  <a:lnTo>
                    <a:pt x="1696" y="509"/>
                  </a:lnTo>
                  <a:lnTo>
                    <a:pt x="1548" y="604"/>
                  </a:lnTo>
                  <a:lnTo>
                    <a:pt x="1410" y="700"/>
                  </a:lnTo>
                  <a:lnTo>
                    <a:pt x="1283" y="806"/>
                  </a:lnTo>
                  <a:lnTo>
                    <a:pt x="1156" y="912"/>
                  </a:lnTo>
                  <a:lnTo>
                    <a:pt x="1029" y="1028"/>
                  </a:lnTo>
                  <a:lnTo>
                    <a:pt x="912" y="1155"/>
                  </a:lnTo>
                  <a:lnTo>
                    <a:pt x="806" y="1283"/>
                  </a:lnTo>
                  <a:lnTo>
                    <a:pt x="700" y="1410"/>
                  </a:lnTo>
                  <a:lnTo>
                    <a:pt x="594" y="1558"/>
                  </a:lnTo>
                  <a:lnTo>
                    <a:pt x="509" y="1696"/>
                  </a:lnTo>
                  <a:lnTo>
                    <a:pt x="425" y="1844"/>
                  </a:lnTo>
                  <a:lnTo>
                    <a:pt x="340" y="1993"/>
                  </a:lnTo>
                  <a:lnTo>
                    <a:pt x="276" y="2151"/>
                  </a:lnTo>
                  <a:lnTo>
                    <a:pt x="213" y="2310"/>
                  </a:lnTo>
                  <a:lnTo>
                    <a:pt x="160" y="2469"/>
                  </a:lnTo>
                  <a:lnTo>
                    <a:pt x="107" y="2639"/>
                  </a:lnTo>
                  <a:lnTo>
                    <a:pt x="64" y="2808"/>
                  </a:lnTo>
                  <a:lnTo>
                    <a:pt x="33" y="2978"/>
                  </a:lnTo>
                  <a:lnTo>
                    <a:pt x="11" y="3158"/>
                  </a:lnTo>
                  <a:lnTo>
                    <a:pt x="1" y="3338"/>
                  </a:lnTo>
                  <a:lnTo>
                    <a:pt x="1" y="3518"/>
                  </a:lnTo>
                  <a:lnTo>
                    <a:pt x="1" y="9103"/>
                  </a:lnTo>
                  <a:lnTo>
                    <a:pt x="1" y="9347"/>
                  </a:lnTo>
                  <a:lnTo>
                    <a:pt x="22" y="9601"/>
                  </a:lnTo>
                  <a:lnTo>
                    <a:pt x="54" y="9845"/>
                  </a:lnTo>
                  <a:lnTo>
                    <a:pt x="96" y="10089"/>
                  </a:lnTo>
                  <a:lnTo>
                    <a:pt x="149" y="10322"/>
                  </a:lnTo>
                  <a:lnTo>
                    <a:pt x="213" y="10555"/>
                  </a:lnTo>
                  <a:lnTo>
                    <a:pt x="297" y="10777"/>
                  </a:lnTo>
                  <a:lnTo>
                    <a:pt x="382" y="11011"/>
                  </a:lnTo>
                  <a:lnTo>
                    <a:pt x="478" y="11222"/>
                  </a:lnTo>
                  <a:lnTo>
                    <a:pt x="594" y="11434"/>
                  </a:lnTo>
                  <a:lnTo>
                    <a:pt x="711" y="11636"/>
                  </a:lnTo>
                  <a:lnTo>
                    <a:pt x="838" y="11837"/>
                  </a:lnTo>
                  <a:lnTo>
                    <a:pt x="976" y="12028"/>
                  </a:lnTo>
                  <a:lnTo>
                    <a:pt x="1124" y="12219"/>
                  </a:lnTo>
                  <a:lnTo>
                    <a:pt x="1272" y="12399"/>
                  </a:lnTo>
                  <a:lnTo>
                    <a:pt x="1442" y="12568"/>
                  </a:lnTo>
                  <a:lnTo>
                    <a:pt x="1611" y="12727"/>
                  </a:lnTo>
                  <a:lnTo>
                    <a:pt x="1792" y="12886"/>
                  </a:lnTo>
                  <a:lnTo>
                    <a:pt x="1972" y="13035"/>
                  </a:lnTo>
                  <a:lnTo>
                    <a:pt x="2163" y="13172"/>
                  </a:lnTo>
                  <a:lnTo>
                    <a:pt x="2364" y="13299"/>
                  </a:lnTo>
                  <a:lnTo>
                    <a:pt x="2576" y="13416"/>
                  </a:lnTo>
                  <a:lnTo>
                    <a:pt x="2788" y="13522"/>
                  </a:lnTo>
                  <a:lnTo>
                    <a:pt x="3000" y="13617"/>
                  </a:lnTo>
                  <a:lnTo>
                    <a:pt x="3222" y="13713"/>
                  </a:lnTo>
                  <a:lnTo>
                    <a:pt x="3455" y="13787"/>
                  </a:lnTo>
                  <a:lnTo>
                    <a:pt x="3689" y="13851"/>
                  </a:lnTo>
                  <a:lnTo>
                    <a:pt x="3922" y="13914"/>
                  </a:lnTo>
                  <a:lnTo>
                    <a:pt x="4165" y="13957"/>
                  </a:lnTo>
                  <a:lnTo>
                    <a:pt x="4409" y="13988"/>
                  </a:lnTo>
                  <a:lnTo>
                    <a:pt x="4653" y="13999"/>
                  </a:lnTo>
                  <a:lnTo>
                    <a:pt x="4907" y="14009"/>
                  </a:lnTo>
                  <a:lnTo>
                    <a:pt x="5162" y="13999"/>
                  </a:lnTo>
                  <a:lnTo>
                    <a:pt x="5405" y="13988"/>
                  </a:lnTo>
                  <a:lnTo>
                    <a:pt x="5649" y="13957"/>
                  </a:lnTo>
                  <a:lnTo>
                    <a:pt x="5893" y="13914"/>
                  </a:lnTo>
                  <a:lnTo>
                    <a:pt x="6126" y="13851"/>
                  </a:lnTo>
                  <a:lnTo>
                    <a:pt x="6359" y="13787"/>
                  </a:lnTo>
                  <a:lnTo>
                    <a:pt x="6592" y="13713"/>
                  </a:lnTo>
                  <a:lnTo>
                    <a:pt x="6815" y="13617"/>
                  </a:lnTo>
                  <a:lnTo>
                    <a:pt x="7027" y="13522"/>
                  </a:lnTo>
                  <a:lnTo>
                    <a:pt x="7239" y="13416"/>
                  </a:lnTo>
                  <a:lnTo>
                    <a:pt x="7450" y="13299"/>
                  </a:lnTo>
                  <a:lnTo>
                    <a:pt x="7652" y="13172"/>
                  </a:lnTo>
                  <a:lnTo>
                    <a:pt x="7843" y="13035"/>
                  </a:lnTo>
                  <a:lnTo>
                    <a:pt x="8023" y="12886"/>
                  </a:lnTo>
                  <a:lnTo>
                    <a:pt x="8203" y="12727"/>
                  </a:lnTo>
                  <a:lnTo>
                    <a:pt x="8372" y="12568"/>
                  </a:lnTo>
                  <a:lnTo>
                    <a:pt x="8542" y="12399"/>
                  </a:lnTo>
                  <a:lnTo>
                    <a:pt x="8690" y="12219"/>
                  </a:lnTo>
                  <a:lnTo>
                    <a:pt x="8839" y="12028"/>
                  </a:lnTo>
                  <a:lnTo>
                    <a:pt x="8976" y="11837"/>
                  </a:lnTo>
                  <a:lnTo>
                    <a:pt x="9104" y="11636"/>
                  </a:lnTo>
                  <a:lnTo>
                    <a:pt x="9220" y="11434"/>
                  </a:lnTo>
                  <a:lnTo>
                    <a:pt x="9337" y="11222"/>
                  </a:lnTo>
                  <a:lnTo>
                    <a:pt x="9432" y="11011"/>
                  </a:lnTo>
                  <a:lnTo>
                    <a:pt x="9517" y="10777"/>
                  </a:lnTo>
                  <a:lnTo>
                    <a:pt x="9602" y="10555"/>
                  </a:lnTo>
                  <a:lnTo>
                    <a:pt x="9665" y="10322"/>
                  </a:lnTo>
                  <a:lnTo>
                    <a:pt x="9718" y="10089"/>
                  </a:lnTo>
                  <a:lnTo>
                    <a:pt x="9761" y="9845"/>
                  </a:lnTo>
                  <a:lnTo>
                    <a:pt x="9792" y="9601"/>
                  </a:lnTo>
                  <a:lnTo>
                    <a:pt x="9814" y="9347"/>
                  </a:lnTo>
                  <a:lnTo>
                    <a:pt x="9814" y="9103"/>
                  </a:lnTo>
                  <a:lnTo>
                    <a:pt x="9814" y="3826"/>
                  </a:lnTo>
                  <a:lnTo>
                    <a:pt x="9814" y="3624"/>
                  </a:lnTo>
                  <a:lnTo>
                    <a:pt x="9803" y="3434"/>
                  </a:lnTo>
                  <a:lnTo>
                    <a:pt x="9771" y="3243"/>
                  </a:lnTo>
                  <a:lnTo>
                    <a:pt x="9739" y="3052"/>
                  </a:lnTo>
                  <a:lnTo>
                    <a:pt x="9697" y="2872"/>
                  </a:lnTo>
                  <a:lnTo>
                    <a:pt x="9644" y="2692"/>
                  </a:lnTo>
                  <a:lnTo>
                    <a:pt x="9580" y="2512"/>
                  </a:lnTo>
                  <a:lnTo>
                    <a:pt x="9517" y="2342"/>
                  </a:lnTo>
                  <a:lnTo>
                    <a:pt x="9443" y="2173"/>
                  </a:lnTo>
                  <a:lnTo>
                    <a:pt x="9358" y="2003"/>
                  </a:lnTo>
                  <a:lnTo>
                    <a:pt x="9263" y="1844"/>
                  </a:lnTo>
                  <a:lnTo>
                    <a:pt x="9167" y="1685"/>
                  </a:lnTo>
                  <a:lnTo>
                    <a:pt x="9051" y="1537"/>
                  </a:lnTo>
                  <a:lnTo>
                    <a:pt x="8945" y="1399"/>
                  </a:lnTo>
                  <a:lnTo>
                    <a:pt x="8818" y="1251"/>
                  </a:lnTo>
                  <a:lnTo>
                    <a:pt x="8690" y="1124"/>
                  </a:lnTo>
                  <a:lnTo>
                    <a:pt x="8563" y="996"/>
                  </a:lnTo>
                  <a:lnTo>
                    <a:pt x="8425" y="880"/>
                  </a:lnTo>
                  <a:lnTo>
                    <a:pt x="8277" y="763"/>
                  </a:lnTo>
                  <a:lnTo>
                    <a:pt x="8129" y="657"/>
                  </a:lnTo>
                  <a:lnTo>
                    <a:pt x="7970" y="551"/>
                  </a:lnTo>
                  <a:lnTo>
                    <a:pt x="7811" y="467"/>
                  </a:lnTo>
                  <a:lnTo>
                    <a:pt x="7652" y="382"/>
                  </a:lnTo>
                  <a:lnTo>
                    <a:pt x="7482" y="297"/>
                  </a:lnTo>
                  <a:lnTo>
                    <a:pt x="7302" y="233"/>
                  </a:lnTo>
                  <a:lnTo>
                    <a:pt x="7122" y="170"/>
                  </a:lnTo>
                  <a:lnTo>
                    <a:pt x="6942" y="117"/>
                  </a:lnTo>
                  <a:lnTo>
                    <a:pt x="6762" y="74"/>
                  </a:lnTo>
                  <a:lnTo>
                    <a:pt x="6571" y="43"/>
                  </a:lnTo>
                  <a:lnTo>
                    <a:pt x="6380" y="21"/>
                  </a:lnTo>
                  <a:lnTo>
                    <a:pt x="6189"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8"/>
            <p:cNvSpPr/>
            <p:nvPr/>
          </p:nvSpPr>
          <p:spPr>
            <a:xfrm>
              <a:off x="7726763" y="1958075"/>
              <a:ext cx="44775" cy="32350"/>
            </a:xfrm>
            <a:custGeom>
              <a:rect b="b" l="l" r="r" t="t"/>
              <a:pathLst>
                <a:path extrusionOk="0" h="1294" w="1791">
                  <a:moveTo>
                    <a:pt x="477" y="0"/>
                  </a:moveTo>
                  <a:lnTo>
                    <a:pt x="382" y="11"/>
                  </a:lnTo>
                  <a:lnTo>
                    <a:pt x="286" y="43"/>
                  </a:lnTo>
                  <a:lnTo>
                    <a:pt x="212" y="85"/>
                  </a:lnTo>
                  <a:lnTo>
                    <a:pt x="138" y="149"/>
                  </a:lnTo>
                  <a:lnTo>
                    <a:pt x="74" y="223"/>
                  </a:lnTo>
                  <a:lnTo>
                    <a:pt x="32" y="308"/>
                  </a:lnTo>
                  <a:lnTo>
                    <a:pt x="0" y="403"/>
                  </a:lnTo>
                  <a:lnTo>
                    <a:pt x="0" y="509"/>
                  </a:lnTo>
                  <a:lnTo>
                    <a:pt x="11" y="594"/>
                  </a:lnTo>
                  <a:lnTo>
                    <a:pt x="42" y="689"/>
                  </a:lnTo>
                  <a:lnTo>
                    <a:pt x="85" y="774"/>
                  </a:lnTo>
                  <a:lnTo>
                    <a:pt x="148" y="837"/>
                  </a:lnTo>
                  <a:lnTo>
                    <a:pt x="223" y="901"/>
                  </a:lnTo>
                  <a:lnTo>
                    <a:pt x="318" y="943"/>
                  </a:lnTo>
                  <a:lnTo>
                    <a:pt x="1123" y="1261"/>
                  </a:lnTo>
                  <a:lnTo>
                    <a:pt x="1219" y="1282"/>
                  </a:lnTo>
                  <a:lnTo>
                    <a:pt x="1314" y="1293"/>
                  </a:lnTo>
                  <a:lnTo>
                    <a:pt x="1409" y="1272"/>
                  </a:lnTo>
                  <a:lnTo>
                    <a:pt x="1505" y="1251"/>
                  </a:lnTo>
                  <a:lnTo>
                    <a:pt x="1579" y="1198"/>
                  </a:lnTo>
                  <a:lnTo>
                    <a:pt x="1653" y="1134"/>
                  </a:lnTo>
                  <a:lnTo>
                    <a:pt x="1717" y="1060"/>
                  </a:lnTo>
                  <a:lnTo>
                    <a:pt x="1759" y="975"/>
                  </a:lnTo>
                  <a:lnTo>
                    <a:pt x="1780" y="880"/>
                  </a:lnTo>
                  <a:lnTo>
                    <a:pt x="1791" y="784"/>
                  </a:lnTo>
                  <a:lnTo>
                    <a:pt x="1780" y="689"/>
                  </a:lnTo>
                  <a:lnTo>
                    <a:pt x="1749" y="604"/>
                  </a:lnTo>
                  <a:lnTo>
                    <a:pt x="1706" y="519"/>
                  </a:lnTo>
                  <a:lnTo>
                    <a:pt x="1643" y="445"/>
                  </a:lnTo>
                  <a:lnTo>
                    <a:pt x="1568" y="392"/>
                  </a:lnTo>
                  <a:lnTo>
                    <a:pt x="1473" y="339"/>
                  </a:lnTo>
                  <a:lnTo>
                    <a:pt x="668" y="32"/>
                  </a:lnTo>
                  <a:lnTo>
                    <a:pt x="57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8"/>
            <p:cNvSpPr/>
            <p:nvPr/>
          </p:nvSpPr>
          <p:spPr>
            <a:xfrm>
              <a:off x="7621563" y="1959925"/>
              <a:ext cx="44025" cy="33925"/>
            </a:xfrm>
            <a:custGeom>
              <a:rect b="b" l="l" r="r" t="t"/>
              <a:pathLst>
                <a:path extrusionOk="0" h="1357" w="1761">
                  <a:moveTo>
                    <a:pt x="1241" y="0"/>
                  </a:moveTo>
                  <a:lnTo>
                    <a:pt x="1145" y="11"/>
                  </a:lnTo>
                  <a:lnTo>
                    <a:pt x="1061" y="53"/>
                  </a:lnTo>
                  <a:lnTo>
                    <a:pt x="277" y="424"/>
                  </a:lnTo>
                  <a:lnTo>
                    <a:pt x="192" y="477"/>
                  </a:lnTo>
                  <a:lnTo>
                    <a:pt x="118" y="541"/>
                  </a:lnTo>
                  <a:lnTo>
                    <a:pt x="65" y="626"/>
                  </a:lnTo>
                  <a:lnTo>
                    <a:pt x="22" y="710"/>
                  </a:lnTo>
                  <a:lnTo>
                    <a:pt x="1" y="795"/>
                  </a:lnTo>
                  <a:lnTo>
                    <a:pt x="1" y="891"/>
                  </a:lnTo>
                  <a:lnTo>
                    <a:pt x="12" y="986"/>
                  </a:lnTo>
                  <a:lnTo>
                    <a:pt x="43" y="1081"/>
                  </a:lnTo>
                  <a:lnTo>
                    <a:pt x="96" y="1166"/>
                  </a:lnTo>
                  <a:lnTo>
                    <a:pt x="160" y="1240"/>
                  </a:lnTo>
                  <a:lnTo>
                    <a:pt x="245" y="1293"/>
                  </a:lnTo>
                  <a:lnTo>
                    <a:pt x="329" y="1325"/>
                  </a:lnTo>
                  <a:lnTo>
                    <a:pt x="414" y="1357"/>
                  </a:lnTo>
                  <a:lnTo>
                    <a:pt x="510" y="1357"/>
                  </a:lnTo>
                  <a:lnTo>
                    <a:pt x="605" y="1346"/>
                  </a:lnTo>
                  <a:lnTo>
                    <a:pt x="700" y="1304"/>
                  </a:lnTo>
                  <a:lnTo>
                    <a:pt x="1485" y="933"/>
                  </a:lnTo>
                  <a:lnTo>
                    <a:pt x="1569" y="880"/>
                  </a:lnTo>
                  <a:lnTo>
                    <a:pt x="1633" y="816"/>
                  </a:lnTo>
                  <a:lnTo>
                    <a:pt x="1697" y="732"/>
                  </a:lnTo>
                  <a:lnTo>
                    <a:pt x="1728" y="647"/>
                  </a:lnTo>
                  <a:lnTo>
                    <a:pt x="1750" y="562"/>
                  </a:lnTo>
                  <a:lnTo>
                    <a:pt x="1760" y="467"/>
                  </a:lnTo>
                  <a:lnTo>
                    <a:pt x="1739" y="371"/>
                  </a:lnTo>
                  <a:lnTo>
                    <a:pt x="1707" y="276"/>
                  </a:lnTo>
                  <a:lnTo>
                    <a:pt x="1654" y="191"/>
                  </a:lnTo>
                  <a:lnTo>
                    <a:pt x="1591" y="117"/>
                  </a:lnTo>
                  <a:lnTo>
                    <a:pt x="1516" y="64"/>
                  </a:lnTo>
                  <a:lnTo>
                    <a:pt x="1432" y="32"/>
                  </a:lnTo>
                  <a:lnTo>
                    <a:pt x="133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8"/>
            <p:cNvSpPr/>
            <p:nvPr/>
          </p:nvSpPr>
          <p:spPr>
            <a:xfrm>
              <a:off x="7679063" y="2064050"/>
              <a:ext cx="28375" cy="16700"/>
            </a:xfrm>
            <a:custGeom>
              <a:rect b="b" l="l" r="r" t="t"/>
              <a:pathLst>
                <a:path extrusionOk="0" h="668" w="1135">
                  <a:moveTo>
                    <a:pt x="1" y="0"/>
                  </a:moveTo>
                  <a:lnTo>
                    <a:pt x="43" y="85"/>
                  </a:lnTo>
                  <a:lnTo>
                    <a:pt x="160" y="286"/>
                  </a:lnTo>
                  <a:lnTo>
                    <a:pt x="234" y="392"/>
                  </a:lnTo>
                  <a:lnTo>
                    <a:pt x="308" y="498"/>
                  </a:lnTo>
                  <a:lnTo>
                    <a:pt x="371" y="583"/>
                  </a:lnTo>
                  <a:lnTo>
                    <a:pt x="435" y="636"/>
                  </a:lnTo>
                  <a:lnTo>
                    <a:pt x="467" y="646"/>
                  </a:lnTo>
                  <a:lnTo>
                    <a:pt x="509" y="657"/>
                  </a:lnTo>
                  <a:lnTo>
                    <a:pt x="605" y="668"/>
                  </a:lnTo>
                  <a:lnTo>
                    <a:pt x="721" y="657"/>
                  </a:lnTo>
                  <a:lnTo>
                    <a:pt x="838" y="636"/>
                  </a:lnTo>
                  <a:lnTo>
                    <a:pt x="954" y="604"/>
                  </a:lnTo>
                  <a:lnTo>
                    <a:pt x="1050" y="551"/>
                  </a:lnTo>
                  <a:lnTo>
                    <a:pt x="1081" y="519"/>
                  </a:lnTo>
                  <a:lnTo>
                    <a:pt x="1103" y="488"/>
                  </a:lnTo>
                  <a:lnTo>
                    <a:pt x="1124" y="456"/>
                  </a:lnTo>
                  <a:lnTo>
                    <a:pt x="1134" y="413"/>
                  </a:lnTo>
                  <a:lnTo>
                    <a:pt x="1113" y="371"/>
                  </a:lnTo>
                  <a:lnTo>
                    <a:pt x="1081" y="339"/>
                  </a:lnTo>
                  <a:lnTo>
                    <a:pt x="1028" y="297"/>
                  </a:lnTo>
                  <a:lnTo>
                    <a:pt x="954" y="265"/>
                  </a:lnTo>
                  <a:lnTo>
                    <a:pt x="774" y="191"/>
                  </a:lnTo>
                  <a:lnTo>
                    <a:pt x="562" y="127"/>
                  </a:lnTo>
                  <a:lnTo>
                    <a:pt x="350" y="74"/>
                  </a:lnTo>
                  <a:lnTo>
                    <a:pt x="170" y="32"/>
                  </a:lnTo>
                  <a:lnTo>
                    <a:pt x="1"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8"/>
            <p:cNvSpPr/>
            <p:nvPr/>
          </p:nvSpPr>
          <p:spPr>
            <a:xfrm>
              <a:off x="7679063" y="2002850"/>
              <a:ext cx="24125" cy="72350"/>
            </a:xfrm>
            <a:custGeom>
              <a:rect b="b" l="l" r="r" t="t"/>
              <a:pathLst>
                <a:path extrusionOk="0" h="2894" w="965">
                  <a:moveTo>
                    <a:pt x="965" y="0"/>
                  </a:moveTo>
                  <a:lnTo>
                    <a:pt x="795" y="371"/>
                  </a:lnTo>
                  <a:lnTo>
                    <a:pt x="626" y="763"/>
                  </a:lnTo>
                  <a:lnTo>
                    <a:pt x="467" y="1145"/>
                  </a:lnTo>
                  <a:lnTo>
                    <a:pt x="308" y="1537"/>
                  </a:lnTo>
                  <a:lnTo>
                    <a:pt x="160" y="1929"/>
                  </a:lnTo>
                  <a:lnTo>
                    <a:pt x="22" y="2321"/>
                  </a:lnTo>
                  <a:lnTo>
                    <a:pt x="1" y="2374"/>
                  </a:lnTo>
                  <a:lnTo>
                    <a:pt x="1" y="2395"/>
                  </a:lnTo>
                  <a:lnTo>
                    <a:pt x="11" y="2448"/>
                  </a:lnTo>
                  <a:lnTo>
                    <a:pt x="22" y="2480"/>
                  </a:lnTo>
                  <a:lnTo>
                    <a:pt x="32" y="2501"/>
                  </a:lnTo>
                  <a:lnTo>
                    <a:pt x="75" y="2554"/>
                  </a:lnTo>
                  <a:lnTo>
                    <a:pt x="117" y="2586"/>
                  </a:lnTo>
                  <a:lnTo>
                    <a:pt x="212" y="2660"/>
                  </a:lnTo>
                  <a:lnTo>
                    <a:pt x="297" y="2713"/>
                  </a:lnTo>
                  <a:lnTo>
                    <a:pt x="488" y="2808"/>
                  </a:lnTo>
                  <a:lnTo>
                    <a:pt x="583" y="2851"/>
                  </a:lnTo>
                  <a:lnTo>
                    <a:pt x="689" y="2893"/>
                  </a:lnTo>
                  <a:lnTo>
                    <a:pt x="541" y="2745"/>
                  </a:lnTo>
                  <a:lnTo>
                    <a:pt x="393" y="2596"/>
                  </a:lnTo>
                  <a:lnTo>
                    <a:pt x="244" y="2459"/>
                  </a:lnTo>
                  <a:lnTo>
                    <a:pt x="205" y="2411"/>
                  </a:lnTo>
                  <a:lnTo>
                    <a:pt x="212" y="2374"/>
                  </a:lnTo>
                  <a:lnTo>
                    <a:pt x="361" y="1982"/>
                  </a:lnTo>
                  <a:lnTo>
                    <a:pt x="499" y="1590"/>
                  </a:lnTo>
                  <a:lnTo>
                    <a:pt x="626" y="1198"/>
                  </a:lnTo>
                  <a:lnTo>
                    <a:pt x="742" y="795"/>
                  </a:lnTo>
                  <a:lnTo>
                    <a:pt x="859" y="403"/>
                  </a:lnTo>
                  <a:lnTo>
                    <a:pt x="96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8"/>
            <p:cNvSpPr/>
            <p:nvPr/>
          </p:nvSpPr>
          <p:spPr>
            <a:xfrm>
              <a:off x="7730463" y="2000975"/>
              <a:ext cx="27050" cy="27050"/>
            </a:xfrm>
            <a:custGeom>
              <a:rect b="b" l="l" r="r" t="t"/>
              <a:pathLst>
                <a:path extrusionOk="0" h="1082" w="1082">
                  <a:moveTo>
                    <a:pt x="541" y="1"/>
                  </a:moveTo>
                  <a:lnTo>
                    <a:pt x="435" y="12"/>
                  </a:lnTo>
                  <a:lnTo>
                    <a:pt x="329" y="43"/>
                  </a:lnTo>
                  <a:lnTo>
                    <a:pt x="244" y="96"/>
                  </a:lnTo>
                  <a:lnTo>
                    <a:pt x="159" y="160"/>
                  </a:lnTo>
                  <a:lnTo>
                    <a:pt x="96" y="245"/>
                  </a:lnTo>
                  <a:lnTo>
                    <a:pt x="43" y="340"/>
                  </a:lnTo>
                  <a:lnTo>
                    <a:pt x="11" y="435"/>
                  </a:lnTo>
                  <a:lnTo>
                    <a:pt x="0" y="541"/>
                  </a:lnTo>
                  <a:lnTo>
                    <a:pt x="11" y="658"/>
                  </a:lnTo>
                  <a:lnTo>
                    <a:pt x="43" y="753"/>
                  </a:lnTo>
                  <a:lnTo>
                    <a:pt x="96" y="849"/>
                  </a:lnTo>
                  <a:lnTo>
                    <a:pt x="159" y="923"/>
                  </a:lnTo>
                  <a:lnTo>
                    <a:pt x="244" y="997"/>
                  </a:lnTo>
                  <a:lnTo>
                    <a:pt x="329" y="1039"/>
                  </a:lnTo>
                  <a:lnTo>
                    <a:pt x="435" y="1071"/>
                  </a:lnTo>
                  <a:lnTo>
                    <a:pt x="541" y="1082"/>
                  </a:lnTo>
                  <a:lnTo>
                    <a:pt x="647" y="1071"/>
                  </a:lnTo>
                  <a:lnTo>
                    <a:pt x="753" y="1039"/>
                  </a:lnTo>
                  <a:lnTo>
                    <a:pt x="848" y="997"/>
                  </a:lnTo>
                  <a:lnTo>
                    <a:pt x="922" y="923"/>
                  </a:lnTo>
                  <a:lnTo>
                    <a:pt x="986" y="849"/>
                  </a:lnTo>
                  <a:lnTo>
                    <a:pt x="1039" y="753"/>
                  </a:lnTo>
                  <a:lnTo>
                    <a:pt x="1071" y="658"/>
                  </a:lnTo>
                  <a:lnTo>
                    <a:pt x="1081" y="541"/>
                  </a:lnTo>
                  <a:lnTo>
                    <a:pt x="1071" y="435"/>
                  </a:lnTo>
                  <a:lnTo>
                    <a:pt x="1039" y="340"/>
                  </a:lnTo>
                  <a:lnTo>
                    <a:pt x="986" y="245"/>
                  </a:lnTo>
                  <a:lnTo>
                    <a:pt x="922" y="160"/>
                  </a:lnTo>
                  <a:lnTo>
                    <a:pt x="848" y="96"/>
                  </a:lnTo>
                  <a:lnTo>
                    <a:pt x="753" y="43"/>
                  </a:lnTo>
                  <a:lnTo>
                    <a:pt x="647" y="12"/>
                  </a:lnTo>
                  <a:lnTo>
                    <a:pt x="54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8"/>
            <p:cNvSpPr/>
            <p:nvPr/>
          </p:nvSpPr>
          <p:spPr>
            <a:xfrm>
              <a:off x="7634288" y="2000975"/>
              <a:ext cx="27050" cy="27050"/>
            </a:xfrm>
            <a:custGeom>
              <a:rect b="b" l="l" r="r" t="t"/>
              <a:pathLst>
                <a:path extrusionOk="0" h="1082" w="1082">
                  <a:moveTo>
                    <a:pt x="541" y="1"/>
                  </a:moveTo>
                  <a:lnTo>
                    <a:pt x="435" y="12"/>
                  </a:lnTo>
                  <a:lnTo>
                    <a:pt x="329" y="43"/>
                  </a:lnTo>
                  <a:lnTo>
                    <a:pt x="234" y="96"/>
                  </a:lnTo>
                  <a:lnTo>
                    <a:pt x="160" y="160"/>
                  </a:lnTo>
                  <a:lnTo>
                    <a:pt x="96" y="245"/>
                  </a:lnTo>
                  <a:lnTo>
                    <a:pt x="43" y="340"/>
                  </a:lnTo>
                  <a:lnTo>
                    <a:pt x="11" y="435"/>
                  </a:lnTo>
                  <a:lnTo>
                    <a:pt x="1" y="541"/>
                  </a:lnTo>
                  <a:lnTo>
                    <a:pt x="11" y="658"/>
                  </a:lnTo>
                  <a:lnTo>
                    <a:pt x="43" y="753"/>
                  </a:lnTo>
                  <a:lnTo>
                    <a:pt x="96" y="849"/>
                  </a:lnTo>
                  <a:lnTo>
                    <a:pt x="160" y="923"/>
                  </a:lnTo>
                  <a:lnTo>
                    <a:pt x="234" y="997"/>
                  </a:lnTo>
                  <a:lnTo>
                    <a:pt x="329" y="1039"/>
                  </a:lnTo>
                  <a:lnTo>
                    <a:pt x="435" y="1071"/>
                  </a:lnTo>
                  <a:lnTo>
                    <a:pt x="541" y="1082"/>
                  </a:lnTo>
                  <a:lnTo>
                    <a:pt x="647" y="1071"/>
                  </a:lnTo>
                  <a:lnTo>
                    <a:pt x="753" y="1039"/>
                  </a:lnTo>
                  <a:lnTo>
                    <a:pt x="838" y="997"/>
                  </a:lnTo>
                  <a:lnTo>
                    <a:pt x="923" y="923"/>
                  </a:lnTo>
                  <a:lnTo>
                    <a:pt x="986" y="849"/>
                  </a:lnTo>
                  <a:lnTo>
                    <a:pt x="1039" y="753"/>
                  </a:lnTo>
                  <a:lnTo>
                    <a:pt x="1071" y="658"/>
                  </a:lnTo>
                  <a:lnTo>
                    <a:pt x="1082" y="541"/>
                  </a:lnTo>
                  <a:lnTo>
                    <a:pt x="1071" y="435"/>
                  </a:lnTo>
                  <a:lnTo>
                    <a:pt x="1039" y="340"/>
                  </a:lnTo>
                  <a:lnTo>
                    <a:pt x="986" y="245"/>
                  </a:lnTo>
                  <a:lnTo>
                    <a:pt x="923" y="160"/>
                  </a:lnTo>
                  <a:lnTo>
                    <a:pt x="838" y="96"/>
                  </a:lnTo>
                  <a:lnTo>
                    <a:pt x="753" y="43"/>
                  </a:lnTo>
                  <a:lnTo>
                    <a:pt x="647" y="12"/>
                  </a:lnTo>
                  <a:lnTo>
                    <a:pt x="54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8"/>
            <p:cNvSpPr/>
            <p:nvPr/>
          </p:nvSpPr>
          <p:spPr>
            <a:xfrm>
              <a:off x="7652563" y="2092125"/>
              <a:ext cx="88000" cy="49300"/>
            </a:xfrm>
            <a:custGeom>
              <a:rect b="b" l="l" r="r" t="t"/>
              <a:pathLst>
                <a:path extrusionOk="0" h="1972" w="3520">
                  <a:moveTo>
                    <a:pt x="2894" y="0"/>
                  </a:moveTo>
                  <a:lnTo>
                    <a:pt x="2587" y="43"/>
                  </a:lnTo>
                  <a:lnTo>
                    <a:pt x="2290" y="74"/>
                  </a:lnTo>
                  <a:lnTo>
                    <a:pt x="1993" y="96"/>
                  </a:lnTo>
                  <a:lnTo>
                    <a:pt x="1696" y="117"/>
                  </a:lnTo>
                  <a:lnTo>
                    <a:pt x="1156" y="117"/>
                  </a:lnTo>
                  <a:lnTo>
                    <a:pt x="679" y="96"/>
                  </a:lnTo>
                  <a:lnTo>
                    <a:pt x="584" y="106"/>
                  </a:lnTo>
                  <a:lnTo>
                    <a:pt x="488" y="127"/>
                  </a:lnTo>
                  <a:lnTo>
                    <a:pt x="404" y="159"/>
                  </a:lnTo>
                  <a:lnTo>
                    <a:pt x="319" y="202"/>
                  </a:lnTo>
                  <a:lnTo>
                    <a:pt x="255" y="265"/>
                  </a:lnTo>
                  <a:lnTo>
                    <a:pt x="181" y="339"/>
                  </a:lnTo>
                  <a:lnTo>
                    <a:pt x="128" y="414"/>
                  </a:lnTo>
                  <a:lnTo>
                    <a:pt x="86" y="498"/>
                  </a:lnTo>
                  <a:lnTo>
                    <a:pt x="43" y="594"/>
                  </a:lnTo>
                  <a:lnTo>
                    <a:pt x="22" y="689"/>
                  </a:lnTo>
                  <a:lnTo>
                    <a:pt x="1" y="795"/>
                  </a:lnTo>
                  <a:lnTo>
                    <a:pt x="1" y="890"/>
                  </a:lnTo>
                  <a:lnTo>
                    <a:pt x="11" y="986"/>
                  </a:lnTo>
                  <a:lnTo>
                    <a:pt x="33" y="1092"/>
                  </a:lnTo>
                  <a:lnTo>
                    <a:pt x="75" y="1177"/>
                  </a:lnTo>
                  <a:lnTo>
                    <a:pt x="128" y="1272"/>
                  </a:lnTo>
                  <a:lnTo>
                    <a:pt x="223" y="1389"/>
                  </a:lnTo>
                  <a:lnTo>
                    <a:pt x="340" y="1494"/>
                  </a:lnTo>
                  <a:lnTo>
                    <a:pt x="467" y="1600"/>
                  </a:lnTo>
                  <a:lnTo>
                    <a:pt x="626" y="1696"/>
                  </a:lnTo>
                  <a:lnTo>
                    <a:pt x="796" y="1781"/>
                  </a:lnTo>
                  <a:lnTo>
                    <a:pt x="997" y="1855"/>
                  </a:lnTo>
                  <a:lnTo>
                    <a:pt x="1230" y="1918"/>
                  </a:lnTo>
                  <a:lnTo>
                    <a:pt x="1484" y="1950"/>
                  </a:lnTo>
                  <a:lnTo>
                    <a:pt x="1643" y="1971"/>
                  </a:lnTo>
                  <a:lnTo>
                    <a:pt x="1792" y="1971"/>
                  </a:lnTo>
                  <a:lnTo>
                    <a:pt x="1940" y="1961"/>
                  </a:lnTo>
                  <a:lnTo>
                    <a:pt x="2088" y="1940"/>
                  </a:lnTo>
                  <a:lnTo>
                    <a:pt x="2216" y="1908"/>
                  </a:lnTo>
                  <a:lnTo>
                    <a:pt x="2353" y="1876"/>
                  </a:lnTo>
                  <a:lnTo>
                    <a:pt x="2470" y="1823"/>
                  </a:lnTo>
                  <a:lnTo>
                    <a:pt x="2587" y="1770"/>
                  </a:lnTo>
                  <a:lnTo>
                    <a:pt x="2703" y="1706"/>
                  </a:lnTo>
                  <a:lnTo>
                    <a:pt x="2809" y="1632"/>
                  </a:lnTo>
                  <a:lnTo>
                    <a:pt x="2915" y="1558"/>
                  </a:lnTo>
                  <a:lnTo>
                    <a:pt x="3010" y="1473"/>
                  </a:lnTo>
                  <a:lnTo>
                    <a:pt x="3106" y="1389"/>
                  </a:lnTo>
                  <a:lnTo>
                    <a:pt x="3191" y="1304"/>
                  </a:lnTo>
                  <a:lnTo>
                    <a:pt x="3350" y="1113"/>
                  </a:lnTo>
                  <a:lnTo>
                    <a:pt x="3413" y="1028"/>
                  </a:lnTo>
                  <a:lnTo>
                    <a:pt x="3455" y="922"/>
                  </a:lnTo>
                  <a:lnTo>
                    <a:pt x="3487" y="827"/>
                  </a:lnTo>
                  <a:lnTo>
                    <a:pt x="3508" y="732"/>
                  </a:lnTo>
                  <a:lnTo>
                    <a:pt x="3519" y="626"/>
                  </a:lnTo>
                  <a:lnTo>
                    <a:pt x="3508" y="530"/>
                  </a:lnTo>
                  <a:lnTo>
                    <a:pt x="3487" y="435"/>
                  </a:lnTo>
                  <a:lnTo>
                    <a:pt x="3455" y="350"/>
                  </a:lnTo>
                  <a:lnTo>
                    <a:pt x="3424" y="265"/>
                  </a:lnTo>
                  <a:lnTo>
                    <a:pt x="3371" y="191"/>
                  </a:lnTo>
                  <a:lnTo>
                    <a:pt x="3307" y="127"/>
                  </a:lnTo>
                  <a:lnTo>
                    <a:pt x="3244" y="74"/>
                  </a:lnTo>
                  <a:lnTo>
                    <a:pt x="3169" y="32"/>
                  </a:lnTo>
                  <a:lnTo>
                    <a:pt x="3085" y="11"/>
                  </a:lnTo>
                  <a:lnTo>
                    <a:pt x="2989" y="0"/>
                  </a:lnTo>
                  <a:close/>
                </a:path>
              </a:pathLst>
            </a:custGeom>
            <a:solidFill>
              <a:srgbClr val="3434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8"/>
            <p:cNvSpPr/>
            <p:nvPr/>
          </p:nvSpPr>
          <p:spPr>
            <a:xfrm>
              <a:off x="7665013" y="2105900"/>
              <a:ext cx="74225" cy="35525"/>
            </a:xfrm>
            <a:custGeom>
              <a:rect b="b" l="l" r="r" t="t"/>
              <a:pathLst>
                <a:path extrusionOk="0" h="1421" w="2969">
                  <a:moveTo>
                    <a:pt x="1580" y="0"/>
                  </a:moveTo>
                  <a:lnTo>
                    <a:pt x="1421" y="22"/>
                  </a:lnTo>
                  <a:lnTo>
                    <a:pt x="1273" y="53"/>
                  </a:lnTo>
                  <a:lnTo>
                    <a:pt x="1135" y="85"/>
                  </a:lnTo>
                  <a:lnTo>
                    <a:pt x="1008" y="138"/>
                  </a:lnTo>
                  <a:lnTo>
                    <a:pt x="891" y="191"/>
                  </a:lnTo>
                  <a:lnTo>
                    <a:pt x="774" y="255"/>
                  </a:lnTo>
                  <a:lnTo>
                    <a:pt x="658" y="329"/>
                  </a:lnTo>
                  <a:lnTo>
                    <a:pt x="552" y="403"/>
                  </a:lnTo>
                  <a:lnTo>
                    <a:pt x="457" y="488"/>
                  </a:lnTo>
                  <a:lnTo>
                    <a:pt x="372" y="573"/>
                  </a:lnTo>
                  <a:lnTo>
                    <a:pt x="287" y="668"/>
                  </a:lnTo>
                  <a:lnTo>
                    <a:pt x="202" y="763"/>
                  </a:lnTo>
                  <a:lnTo>
                    <a:pt x="128" y="859"/>
                  </a:lnTo>
                  <a:lnTo>
                    <a:pt x="1" y="1071"/>
                  </a:lnTo>
                  <a:lnTo>
                    <a:pt x="86" y="1124"/>
                  </a:lnTo>
                  <a:lnTo>
                    <a:pt x="192" y="1177"/>
                  </a:lnTo>
                  <a:lnTo>
                    <a:pt x="298" y="1230"/>
                  </a:lnTo>
                  <a:lnTo>
                    <a:pt x="414" y="1272"/>
                  </a:lnTo>
                  <a:lnTo>
                    <a:pt x="541" y="1314"/>
                  </a:lnTo>
                  <a:lnTo>
                    <a:pt x="679" y="1357"/>
                  </a:lnTo>
                  <a:lnTo>
                    <a:pt x="827" y="1378"/>
                  </a:lnTo>
                  <a:lnTo>
                    <a:pt x="986" y="1399"/>
                  </a:lnTo>
                  <a:lnTo>
                    <a:pt x="1145" y="1420"/>
                  </a:lnTo>
                  <a:lnTo>
                    <a:pt x="1294" y="1420"/>
                  </a:lnTo>
                  <a:lnTo>
                    <a:pt x="1442" y="1410"/>
                  </a:lnTo>
                  <a:lnTo>
                    <a:pt x="1590" y="1389"/>
                  </a:lnTo>
                  <a:lnTo>
                    <a:pt x="1718" y="1357"/>
                  </a:lnTo>
                  <a:lnTo>
                    <a:pt x="1855" y="1325"/>
                  </a:lnTo>
                  <a:lnTo>
                    <a:pt x="1972" y="1272"/>
                  </a:lnTo>
                  <a:lnTo>
                    <a:pt x="2089" y="1219"/>
                  </a:lnTo>
                  <a:lnTo>
                    <a:pt x="2205" y="1155"/>
                  </a:lnTo>
                  <a:lnTo>
                    <a:pt x="2311" y="1081"/>
                  </a:lnTo>
                  <a:lnTo>
                    <a:pt x="2417" y="1007"/>
                  </a:lnTo>
                  <a:lnTo>
                    <a:pt x="2512" y="922"/>
                  </a:lnTo>
                  <a:lnTo>
                    <a:pt x="2608" y="838"/>
                  </a:lnTo>
                  <a:lnTo>
                    <a:pt x="2693" y="753"/>
                  </a:lnTo>
                  <a:lnTo>
                    <a:pt x="2852" y="562"/>
                  </a:lnTo>
                  <a:lnTo>
                    <a:pt x="2926" y="456"/>
                  </a:lnTo>
                  <a:lnTo>
                    <a:pt x="2968" y="339"/>
                  </a:lnTo>
                  <a:lnTo>
                    <a:pt x="2862" y="265"/>
                  </a:lnTo>
                  <a:lnTo>
                    <a:pt x="2746" y="202"/>
                  </a:lnTo>
                  <a:lnTo>
                    <a:pt x="2608" y="138"/>
                  </a:lnTo>
                  <a:lnTo>
                    <a:pt x="2459" y="85"/>
                  </a:lnTo>
                  <a:lnTo>
                    <a:pt x="2300" y="53"/>
                  </a:lnTo>
                  <a:lnTo>
                    <a:pt x="2131" y="22"/>
                  </a:lnTo>
                  <a:lnTo>
                    <a:pt x="1940" y="0"/>
                  </a:lnTo>
                  <a:close/>
                </a:path>
              </a:pathLst>
            </a:custGeom>
            <a:solidFill>
              <a:srgbClr val="FF92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8"/>
            <p:cNvSpPr/>
            <p:nvPr/>
          </p:nvSpPr>
          <p:spPr>
            <a:xfrm>
              <a:off x="7653113" y="2092125"/>
              <a:ext cx="87175" cy="24125"/>
            </a:xfrm>
            <a:custGeom>
              <a:rect b="b" l="l" r="r" t="t"/>
              <a:pathLst>
                <a:path extrusionOk="0" h="965" w="3487">
                  <a:moveTo>
                    <a:pt x="2872" y="0"/>
                  </a:moveTo>
                  <a:lnTo>
                    <a:pt x="2565" y="43"/>
                  </a:lnTo>
                  <a:lnTo>
                    <a:pt x="2268" y="74"/>
                  </a:lnTo>
                  <a:lnTo>
                    <a:pt x="1971" y="96"/>
                  </a:lnTo>
                  <a:lnTo>
                    <a:pt x="1674" y="117"/>
                  </a:lnTo>
                  <a:lnTo>
                    <a:pt x="1134" y="117"/>
                  </a:lnTo>
                  <a:lnTo>
                    <a:pt x="657" y="96"/>
                  </a:lnTo>
                  <a:lnTo>
                    <a:pt x="593" y="96"/>
                  </a:lnTo>
                  <a:lnTo>
                    <a:pt x="530" y="106"/>
                  </a:lnTo>
                  <a:lnTo>
                    <a:pt x="477" y="117"/>
                  </a:lnTo>
                  <a:lnTo>
                    <a:pt x="424" y="138"/>
                  </a:lnTo>
                  <a:lnTo>
                    <a:pt x="318" y="191"/>
                  </a:lnTo>
                  <a:lnTo>
                    <a:pt x="223" y="265"/>
                  </a:lnTo>
                  <a:lnTo>
                    <a:pt x="148" y="361"/>
                  </a:lnTo>
                  <a:lnTo>
                    <a:pt x="85" y="467"/>
                  </a:lnTo>
                  <a:lnTo>
                    <a:pt x="32" y="583"/>
                  </a:lnTo>
                  <a:lnTo>
                    <a:pt x="0" y="700"/>
                  </a:lnTo>
                  <a:lnTo>
                    <a:pt x="159" y="753"/>
                  </a:lnTo>
                  <a:lnTo>
                    <a:pt x="318" y="806"/>
                  </a:lnTo>
                  <a:lnTo>
                    <a:pt x="488" y="848"/>
                  </a:lnTo>
                  <a:lnTo>
                    <a:pt x="668" y="880"/>
                  </a:lnTo>
                  <a:lnTo>
                    <a:pt x="848" y="912"/>
                  </a:lnTo>
                  <a:lnTo>
                    <a:pt x="1028" y="933"/>
                  </a:lnTo>
                  <a:lnTo>
                    <a:pt x="1219" y="954"/>
                  </a:lnTo>
                  <a:lnTo>
                    <a:pt x="1409" y="965"/>
                  </a:lnTo>
                  <a:lnTo>
                    <a:pt x="1717" y="965"/>
                  </a:lnTo>
                  <a:lnTo>
                    <a:pt x="2003" y="943"/>
                  </a:lnTo>
                  <a:lnTo>
                    <a:pt x="2289" y="912"/>
                  </a:lnTo>
                  <a:lnTo>
                    <a:pt x="2554" y="859"/>
                  </a:lnTo>
                  <a:lnTo>
                    <a:pt x="2808" y="795"/>
                  </a:lnTo>
                  <a:lnTo>
                    <a:pt x="3052" y="710"/>
                  </a:lnTo>
                  <a:lnTo>
                    <a:pt x="3275" y="615"/>
                  </a:lnTo>
                  <a:lnTo>
                    <a:pt x="3486" y="509"/>
                  </a:lnTo>
                  <a:lnTo>
                    <a:pt x="3455" y="403"/>
                  </a:lnTo>
                  <a:lnTo>
                    <a:pt x="3412" y="297"/>
                  </a:lnTo>
                  <a:lnTo>
                    <a:pt x="3359" y="202"/>
                  </a:lnTo>
                  <a:lnTo>
                    <a:pt x="3285" y="127"/>
                  </a:lnTo>
                  <a:lnTo>
                    <a:pt x="3200" y="64"/>
                  </a:lnTo>
                  <a:lnTo>
                    <a:pt x="3094" y="22"/>
                  </a:lnTo>
                  <a:lnTo>
                    <a:pt x="304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8"/>
            <p:cNvSpPr/>
            <p:nvPr/>
          </p:nvSpPr>
          <p:spPr>
            <a:xfrm>
              <a:off x="7796963" y="1987750"/>
              <a:ext cx="57250" cy="84000"/>
            </a:xfrm>
            <a:custGeom>
              <a:rect b="b" l="l" r="r" t="t"/>
              <a:pathLst>
                <a:path extrusionOk="0" h="3360" w="2290">
                  <a:moveTo>
                    <a:pt x="1187" y="0"/>
                  </a:moveTo>
                  <a:lnTo>
                    <a:pt x="1071" y="21"/>
                  </a:lnTo>
                  <a:lnTo>
                    <a:pt x="954" y="53"/>
                  </a:lnTo>
                  <a:lnTo>
                    <a:pt x="848" y="106"/>
                  </a:lnTo>
                  <a:lnTo>
                    <a:pt x="742" y="180"/>
                  </a:lnTo>
                  <a:lnTo>
                    <a:pt x="647" y="254"/>
                  </a:lnTo>
                  <a:lnTo>
                    <a:pt x="551" y="350"/>
                  </a:lnTo>
                  <a:lnTo>
                    <a:pt x="456" y="456"/>
                  </a:lnTo>
                  <a:lnTo>
                    <a:pt x="371" y="572"/>
                  </a:lnTo>
                  <a:lnTo>
                    <a:pt x="297" y="700"/>
                  </a:lnTo>
                  <a:lnTo>
                    <a:pt x="223" y="837"/>
                  </a:lnTo>
                  <a:lnTo>
                    <a:pt x="159" y="975"/>
                  </a:lnTo>
                  <a:lnTo>
                    <a:pt x="106" y="1134"/>
                  </a:lnTo>
                  <a:lnTo>
                    <a:pt x="64" y="1293"/>
                  </a:lnTo>
                  <a:lnTo>
                    <a:pt x="32" y="1462"/>
                  </a:lnTo>
                  <a:lnTo>
                    <a:pt x="11" y="1632"/>
                  </a:lnTo>
                  <a:lnTo>
                    <a:pt x="0" y="1802"/>
                  </a:lnTo>
                  <a:lnTo>
                    <a:pt x="0" y="1971"/>
                  </a:lnTo>
                  <a:lnTo>
                    <a:pt x="11" y="2130"/>
                  </a:lnTo>
                  <a:lnTo>
                    <a:pt x="32" y="2289"/>
                  </a:lnTo>
                  <a:lnTo>
                    <a:pt x="64" y="2437"/>
                  </a:lnTo>
                  <a:lnTo>
                    <a:pt x="106" y="2575"/>
                  </a:lnTo>
                  <a:lnTo>
                    <a:pt x="159" y="2702"/>
                  </a:lnTo>
                  <a:lnTo>
                    <a:pt x="223" y="2830"/>
                  </a:lnTo>
                  <a:lnTo>
                    <a:pt x="297" y="2946"/>
                  </a:lnTo>
                  <a:lnTo>
                    <a:pt x="371" y="3041"/>
                  </a:lnTo>
                  <a:lnTo>
                    <a:pt x="456" y="3137"/>
                  </a:lnTo>
                  <a:lnTo>
                    <a:pt x="551" y="3211"/>
                  </a:lnTo>
                  <a:lnTo>
                    <a:pt x="657" y="3264"/>
                  </a:lnTo>
                  <a:lnTo>
                    <a:pt x="763" y="3317"/>
                  </a:lnTo>
                  <a:lnTo>
                    <a:pt x="869" y="3349"/>
                  </a:lnTo>
                  <a:lnTo>
                    <a:pt x="986" y="3359"/>
                  </a:lnTo>
                  <a:lnTo>
                    <a:pt x="1102" y="3359"/>
                  </a:lnTo>
                  <a:lnTo>
                    <a:pt x="1219" y="3338"/>
                  </a:lnTo>
                  <a:lnTo>
                    <a:pt x="1325" y="3296"/>
                  </a:lnTo>
                  <a:lnTo>
                    <a:pt x="1441" y="3243"/>
                  </a:lnTo>
                  <a:lnTo>
                    <a:pt x="1547" y="3179"/>
                  </a:lnTo>
                  <a:lnTo>
                    <a:pt x="1643" y="3094"/>
                  </a:lnTo>
                  <a:lnTo>
                    <a:pt x="1738" y="3010"/>
                  </a:lnTo>
                  <a:lnTo>
                    <a:pt x="1834" y="2904"/>
                  </a:lnTo>
                  <a:lnTo>
                    <a:pt x="1918" y="2787"/>
                  </a:lnTo>
                  <a:lnTo>
                    <a:pt x="1992" y="2660"/>
                  </a:lnTo>
                  <a:lnTo>
                    <a:pt x="2067" y="2522"/>
                  </a:lnTo>
                  <a:lnTo>
                    <a:pt x="2130" y="2374"/>
                  </a:lnTo>
                  <a:lnTo>
                    <a:pt x="2183" y="2225"/>
                  </a:lnTo>
                  <a:lnTo>
                    <a:pt x="2226" y="2056"/>
                  </a:lnTo>
                  <a:lnTo>
                    <a:pt x="2257" y="1886"/>
                  </a:lnTo>
                  <a:lnTo>
                    <a:pt x="2279" y="1717"/>
                  </a:lnTo>
                  <a:lnTo>
                    <a:pt x="2289" y="1547"/>
                  </a:lnTo>
                  <a:lnTo>
                    <a:pt x="2289" y="1378"/>
                  </a:lnTo>
                  <a:lnTo>
                    <a:pt x="2279" y="1219"/>
                  </a:lnTo>
                  <a:lnTo>
                    <a:pt x="2257" y="1070"/>
                  </a:lnTo>
                  <a:lnTo>
                    <a:pt x="2215" y="922"/>
                  </a:lnTo>
                  <a:lnTo>
                    <a:pt x="2173" y="774"/>
                  </a:lnTo>
                  <a:lnTo>
                    <a:pt x="2120" y="647"/>
                  </a:lnTo>
                  <a:lnTo>
                    <a:pt x="2056" y="519"/>
                  </a:lnTo>
                  <a:lnTo>
                    <a:pt x="1992" y="413"/>
                  </a:lnTo>
                  <a:lnTo>
                    <a:pt x="1908" y="307"/>
                  </a:lnTo>
                  <a:lnTo>
                    <a:pt x="1823" y="223"/>
                  </a:lnTo>
                  <a:lnTo>
                    <a:pt x="1738" y="148"/>
                  </a:lnTo>
                  <a:lnTo>
                    <a:pt x="1632" y="85"/>
                  </a:lnTo>
                  <a:lnTo>
                    <a:pt x="1526" y="42"/>
                  </a:lnTo>
                  <a:lnTo>
                    <a:pt x="1410" y="11"/>
                  </a:lnTo>
                  <a:lnTo>
                    <a:pt x="1293"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8"/>
            <p:cNvSpPr/>
            <p:nvPr/>
          </p:nvSpPr>
          <p:spPr>
            <a:xfrm>
              <a:off x="7807013" y="2001775"/>
              <a:ext cx="37400" cy="54875"/>
            </a:xfrm>
            <a:custGeom>
              <a:rect b="b" l="l" r="r" t="t"/>
              <a:pathLst>
                <a:path extrusionOk="0" h="2195" w="1496">
                  <a:moveTo>
                    <a:pt x="849" y="1"/>
                  </a:moveTo>
                  <a:lnTo>
                    <a:pt x="764" y="11"/>
                  </a:lnTo>
                  <a:lnTo>
                    <a:pt x="690" y="22"/>
                  </a:lnTo>
                  <a:lnTo>
                    <a:pt x="616" y="43"/>
                  </a:lnTo>
                  <a:lnTo>
                    <a:pt x="552" y="75"/>
                  </a:lnTo>
                  <a:lnTo>
                    <a:pt x="478" y="128"/>
                  </a:lnTo>
                  <a:lnTo>
                    <a:pt x="414" y="181"/>
                  </a:lnTo>
                  <a:lnTo>
                    <a:pt x="351" y="234"/>
                  </a:lnTo>
                  <a:lnTo>
                    <a:pt x="287" y="308"/>
                  </a:lnTo>
                  <a:lnTo>
                    <a:pt x="234" y="382"/>
                  </a:lnTo>
                  <a:lnTo>
                    <a:pt x="181" y="467"/>
                  </a:lnTo>
                  <a:lnTo>
                    <a:pt x="128" y="562"/>
                  </a:lnTo>
                  <a:lnTo>
                    <a:pt x="86" y="658"/>
                  </a:lnTo>
                  <a:lnTo>
                    <a:pt x="54" y="753"/>
                  </a:lnTo>
                  <a:lnTo>
                    <a:pt x="22" y="859"/>
                  </a:lnTo>
                  <a:lnTo>
                    <a:pt x="1" y="976"/>
                  </a:lnTo>
                  <a:lnTo>
                    <a:pt x="1" y="1018"/>
                  </a:lnTo>
                  <a:lnTo>
                    <a:pt x="65" y="997"/>
                  </a:lnTo>
                  <a:lnTo>
                    <a:pt x="139" y="986"/>
                  </a:lnTo>
                  <a:lnTo>
                    <a:pt x="202" y="986"/>
                  </a:lnTo>
                  <a:lnTo>
                    <a:pt x="276" y="997"/>
                  </a:lnTo>
                  <a:lnTo>
                    <a:pt x="351" y="1018"/>
                  </a:lnTo>
                  <a:lnTo>
                    <a:pt x="414" y="1050"/>
                  </a:lnTo>
                  <a:lnTo>
                    <a:pt x="488" y="1082"/>
                  </a:lnTo>
                  <a:lnTo>
                    <a:pt x="541" y="1135"/>
                  </a:lnTo>
                  <a:lnTo>
                    <a:pt x="605" y="1188"/>
                  </a:lnTo>
                  <a:lnTo>
                    <a:pt x="647" y="1251"/>
                  </a:lnTo>
                  <a:lnTo>
                    <a:pt x="700" y="1325"/>
                  </a:lnTo>
                  <a:lnTo>
                    <a:pt x="743" y="1400"/>
                  </a:lnTo>
                  <a:lnTo>
                    <a:pt x="775" y="1484"/>
                  </a:lnTo>
                  <a:lnTo>
                    <a:pt x="806" y="1580"/>
                  </a:lnTo>
                  <a:lnTo>
                    <a:pt x="828" y="1664"/>
                  </a:lnTo>
                  <a:lnTo>
                    <a:pt x="838" y="1770"/>
                  </a:lnTo>
                  <a:lnTo>
                    <a:pt x="849" y="1866"/>
                  </a:lnTo>
                  <a:lnTo>
                    <a:pt x="859" y="1972"/>
                  </a:lnTo>
                  <a:lnTo>
                    <a:pt x="849" y="2088"/>
                  </a:lnTo>
                  <a:lnTo>
                    <a:pt x="838" y="2194"/>
                  </a:lnTo>
                  <a:lnTo>
                    <a:pt x="955" y="2141"/>
                  </a:lnTo>
                  <a:lnTo>
                    <a:pt x="1061" y="2067"/>
                  </a:lnTo>
                  <a:lnTo>
                    <a:pt x="1156" y="1972"/>
                  </a:lnTo>
                  <a:lnTo>
                    <a:pt x="1241" y="1855"/>
                  </a:lnTo>
                  <a:lnTo>
                    <a:pt x="1326" y="1728"/>
                  </a:lnTo>
                  <a:lnTo>
                    <a:pt x="1389" y="1580"/>
                  </a:lnTo>
                  <a:lnTo>
                    <a:pt x="1442" y="1421"/>
                  </a:lnTo>
                  <a:lnTo>
                    <a:pt x="1474" y="1251"/>
                  </a:lnTo>
                  <a:lnTo>
                    <a:pt x="1495" y="1145"/>
                  </a:lnTo>
                  <a:lnTo>
                    <a:pt x="1495" y="1029"/>
                  </a:lnTo>
                  <a:lnTo>
                    <a:pt x="1495" y="923"/>
                  </a:lnTo>
                  <a:lnTo>
                    <a:pt x="1485" y="817"/>
                  </a:lnTo>
                  <a:lnTo>
                    <a:pt x="1474" y="711"/>
                  </a:lnTo>
                  <a:lnTo>
                    <a:pt x="1453" y="615"/>
                  </a:lnTo>
                  <a:lnTo>
                    <a:pt x="1421" y="520"/>
                  </a:lnTo>
                  <a:lnTo>
                    <a:pt x="1389" y="435"/>
                  </a:lnTo>
                  <a:lnTo>
                    <a:pt x="1347" y="350"/>
                  </a:lnTo>
                  <a:lnTo>
                    <a:pt x="1304" y="276"/>
                  </a:lnTo>
                  <a:lnTo>
                    <a:pt x="1251" y="213"/>
                  </a:lnTo>
                  <a:lnTo>
                    <a:pt x="1188" y="160"/>
                  </a:lnTo>
                  <a:lnTo>
                    <a:pt x="1135" y="107"/>
                  </a:lnTo>
                  <a:lnTo>
                    <a:pt x="1061" y="64"/>
                  </a:lnTo>
                  <a:lnTo>
                    <a:pt x="997" y="33"/>
                  </a:lnTo>
                  <a:lnTo>
                    <a:pt x="923" y="11"/>
                  </a:lnTo>
                  <a:lnTo>
                    <a:pt x="849"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8"/>
            <p:cNvSpPr/>
            <p:nvPr/>
          </p:nvSpPr>
          <p:spPr>
            <a:xfrm>
              <a:off x="7525138" y="1987750"/>
              <a:ext cx="57250" cy="84000"/>
            </a:xfrm>
            <a:custGeom>
              <a:rect b="b" l="l" r="r" t="t"/>
              <a:pathLst>
                <a:path extrusionOk="0" h="3360" w="2290">
                  <a:moveTo>
                    <a:pt x="986" y="0"/>
                  </a:moveTo>
                  <a:lnTo>
                    <a:pt x="870" y="11"/>
                  </a:lnTo>
                  <a:lnTo>
                    <a:pt x="764" y="42"/>
                  </a:lnTo>
                  <a:lnTo>
                    <a:pt x="658" y="85"/>
                  </a:lnTo>
                  <a:lnTo>
                    <a:pt x="552" y="148"/>
                  </a:lnTo>
                  <a:lnTo>
                    <a:pt x="456" y="223"/>
                  </a:lnTo>
                  <a:lnTo>
                    <a:pt x="372" y="307"/>
                  </a:lnTo>
                  <a:lnTo>
                    <a:pt x="297" y="413"/>
                  </a:lnTo>
                  <a:lnTo>
                    <a:pt x="223" y="519"/>
                  </a:lnTo>
                  <a:lnTo>
                    <a:pt x="160" y="647"/>
                  </a:lnTo>
                  <a:lnTo>
                    <a:pt x="107" y="774"/>
                  </a:lnTo>
                  <a:lnTo>
                    <a:pt x="64" y="922"/>
                  </a:lnTo>
                  <a:lnTo>
                    <a:pt x="32" y="1070"/>
                  </a:lnTo>
                  <a:lnTo>
                    <a:pt x="11" y="1219"/>
                  </a:lnTo>
                  <a:lnTo>
                    <a:pt x="1" y="1378"/>
                  </a:lnTo>
                  <a:lnTo>
                    <a:pt x="1" y="1547"/>
                  </a:lnTo>
                  <a:lnTo>
                    <a:pt x="1" y="1717"/>
                  </a:lnTo>
                  <a:lnTo>
                    <a:pt x="32" y="1886"/>
                  </a:lnTo>
                  <a:lnTo>
                    <a:pt x="64" y="2056"/>
                  </a:lnTo>
                  <a:lnTo>
                    <a:pt x="107" y="2225"/>
                  </a:lnTo>
                  <a:lnTo>
                    <a:pt x="160" y="2374"/>
                  </a:lnTo>
                  <a:lnTo>
                    <a:pt x="223" y="2522"/>
                  </a:lnTo>
                  <a:lnTo>
                    <a:pt x="287" y="2660"/>
                  </a:lnTo>
                  <a:lnTo>
                    <a:pt x="372" y="2787"/>
                  </a:lnTo>
                  <a:lnTo>
                    <a:pt x="456" y="2904"/>
                  </a:lnTo>
                  <a:lnTo>
                    <a:pt x="541" y="3010"/>
                  </a:lnTo>
                  <a:lnTo>
                    <a:pt x="647" y="3094"/>
                  </a:lnTo>
                  <a:lnTo>
                    <a:pt x="742" y="3179"/>
                  </a:lnTo>
                  <a:lnTo>
                    <a:pt x="848" y="3243"/>
                  </a:lnTo>
                  <a:lnTo>
                    <a:pt x="954" y="3296"/>
                  </a:lnTo>
                  <a:lnTo>
                    <a:pt x="1071" y="3338"/>
                  </a:lnTo>
                  <a:lnTo>
                    <a:pt x="1188" y="3359"/>
                  </a:lnTo>
                  <a:lnTo>
                    <a:pt x="1293" y="3359"/>
                  </a:lnTo>
                  <a:lnTo>
                    <a:pt x="1410" y="3349"/>
                  </a:lnTo>
                  <a:lnTo>
                    <a:pt x="1527" y="3317"/>
                  </a:lnTo>
                  <a:lnTo>
                    <a:pt x="1633" y="3264"/>
                  </a:lnTo>
                  <a:lnTo>
                    <a:pt x="1728" y="3211"/>
                  </a:lnTo>
                  <a:lnTo>
                    <a:pt x="1823" y="3137"/>
                  </a:lnTo>
                  <a:lnTo>
                    <a:pt x="1908" y="3041"/>
                  </a:lnTo>
                  <a:lnTo>
                    <a:pt x="1993" y="2946"/>
                  </a:lnTo>
                  <a:lnTo>
                    <a:pt x="2056" y="2830"/>
                  </a:lnTo>
                  <a:lnTo>
                    <a:pt x="2120" y="2702"/>
                  </a:lnTo>
                  <a:lnTo>
                    <a:pt x="2173" y="2575"/>
                  </a:lnTo>
                  <a:lnTo>
                    <a:pt x="2215" y="2437"/>
                  </a:lnTo>
                  <a:lnTo>
                    <a:pt x="2247" y="2289"/>
                  </a:lnTo>
                  <a:lnTo>
                    <a:pt x="2279" y="2130"/>
                  </a:lnTo>
                  <a:lnTo>
                    <a:pt x="2290" y="1971"/>
                  </a:lnTo>
                  <a:lnTo>
                    <a:pt x="2290" y="1802"/>
                  </a:lnTo>
                  <a:lnTo>
                    <a:pt x="2279" y="1632"/>
                  </a:lnTo>
                  <a:lnTo>
                    <a:pt x="2258" y="1462"/>
                  </a:lnTo>
                  <a:lnTo>
                    <a:pt x="2226" y="1293"/>
                  </a:lnTo>
                  <a:lnTo>
                    <a:pt x="2184" y="1134"/>
                  </a:lnTo>
                  <a:lnTo>
                    <a:pt x="2131" y="975"/>
                  </a:lnTo>
                  <a:lnTo>
                    <a:pt x="2067" y="837"/>
                  </a:lnTo>
                  <a:lnTo>
                    <a:pt x="1993" y="700"/>
                  </a:lnTo>
                  <a:lnTo>
                    <a:pt x="1919" y="572"/>
                  </a:lnTo>
                  <a:lnTo>
                    <a:pt x="1834" y="456"/>
                  </a:lnTo>
                  <a:lnTo>
                    <a:pt x="1739" y="350"/>
                  </a:lnTo>
                  <a:lnTo>
                    <a:pt x="1643" y="254"/>
                  </a:lnTo>
                  <a:lnTo>
                    <a:pt x="1537" y="180"/>
                  </a:lnTo>
                  <a:lnTo>
                    <a:pt x="1431" y="106"/>
                  </a:lnTo>
                  <a:lnTo>
                    <a:pt x="1325" y="53"/>
                  </a:lnTo>
                  <a:lnTo>
                    <a:pt x="1219" y="21"/>
                  </a:lnTo>
                  <a:lnTo>
                    <a:pt x="1103"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8"/>
            <p:cNvSpPr/>
            <p:nvPr/>
          </p:nvSpPr>
          <p:spPr>
            <a:xfrm>
              <a:off x="7534688" y="2001775"/>
              <a:ext cx="37625" cy="54875"/>
            </a:xfrm>
            <a:custGeom>
              <a:rect b="b" l="l" r="r" t="t"/>
              <a:pathLst>
                <a:path extrusionOk="0" h="2195" w="1505">
                  <a:moveTo>
                    <a:pt x="657" y="1"/>
                  </a:moveTo>
                  <a:lnTo>
                    <a:pt x="583" y="11"/>
                  </a:lnTo>
                  <a:lnTo>
                    <a:pt x="509" y="33"/>
                  </a:lnTo>
                  <a:lnTo>
                    <a:pt x="435" y="64"/>
                  </a:lnTo>
                  <a:lnTo>
                    <a:pt x="371" y="107"/>
                  </a:lnTo>
                  <a:lnTo>
                    <a:pt x="307" y="160"/>
                  </a:lnTo>
                  <a:lnTo>
                    <a:pt x="254" y="213"/>
                  </a:lnTo>
                  <a:lnTo>
                    <a:pt x="201" y="276"/>
                  </a:lnTo>
                  <a:lnTo>
                    <a:pt x="159" y="350"/>
                  </a:lnTo>
                  <a:lnTo>
                    <a:pt x="117" y="435"/>
                  </a:lnTo>
                  <a:lnTo>
                    <a:pt x="74" y="520"/>
                  </a:lnTo>
                  <a:lnTo>
                    <a:pt x="53" y="615"/>
                  </a:lnTo>
                  <a:lnTo>
                    <a:pt x="32" y="711"/>
                  </a:lnTo>
                  <a:lnTo>
                    <a:pt x="11" y="817"/>
                  </a:lnTo>
                  <a:lnTo>
                    <a:pt x="0" y="923"/>
                  </a:lnTo>
                  <a:lnTo>
                    <a:pt x="0" y="1029"/>
                  </a:lnTo>
                  <a:lnTo>
                    <a:pt x="11" y="1145"/>
                  </a:lnTo>
                  <a:lnTo>
                    <a:pt x="21" y="1251"/>
                  </a:lnTo>
                  <a:lnTo>
                    <a:pt x="64" y="1421"/>
                  </a:lnTo>
                  <a:lnTo>
                    <a:pt x="117" y="1580"/>
                  </a:lnTo>
                  <a:lnTo>
                    <a:pt x="180" y="1728"/>
                  </a:lnTo>
                  <a:lnTo>
                    <a:pt x="254" y="1855"/>
                  </a:lnTo>
                  <a:lnTo>
                    <a:pt x="350" y="1972"/>
                  </a:lnTo>
                  <a:lnTo>
                    <a:pt x="445" y="2067"/>
                  </a:lnTo>
                  <a:lnTo>
                    <a:pt x="551" y="2141"/>
                  </a:lnTo>
                  <a:lnTo>
                    <a:pt x="657" y="2194"/>
                  </a:lnTo>
                  <a:lnTo>
                    <a:pt x="647" y="2088"/>
                  </a:lnTo>
                  <a:lnTo>
                    <a:pt x="647" y="1972"/>
                  </a:lnTo>
                  <a:lnTo>
                    <a:pt x="647" y="1866"/>
                  </a:lnTo>
                  <a:lnTo>
                    <a:pt x="657" y="1770"/>
                  </a:lnTo>
                  <a:lnTo>
                    <a:pt x="678" y="1664"/>
                  </a:lnTo>
                  <a:lnTo>
                    <a:pt x="700" y="1580"/>
                  </a:lnTo>
                  <a:lnTo>
                    <a:pt x="731" y="1484"/>
                  </a:lnTo>
                  <a:lnTo>
                    <a:pt x="763" y="1400"/>
                  </a:lnTo>
                  <a:lnTo>
                    <a:pt x="806" y="1325"/>
                  </a:lnTo>
                  <a:lnTo>
                    <a:pt x="848" y="1251"/>
                  </a:lnTo>
                  <a:lnTo>
                    <a:pt x="901" y="1188"/>
                  </a:lnTo>
                  <a:lnTo>
                    <a:pt x="954" y="1135"/>
                  </a:lnTo>
                  <a:lnTo>
                    <a:pt x="1017" y="1082"/>
                  </a:lnTo>
                  <a:lnTo>
                    <a:pt x="1081" y="1050"/>
                  </a:lnTo>
                  <a:lnTo>
                    <a:pt x="1155" y="1018"/>
                  </a:lnTo>
                  <a:lnTo>
                    <a:pt x="1219" y="997"/>
                  </a:lnTo>
                  <a:lnTo>
                    <a:pt x="1293" y="986"/>
                  </a:lnTo>
                  <a:lnTo>
                    <a:pt x="1367" y="986"/>
                  </a:lnTo>
                  <a:lnTo>
                    <a:pt x="1431" y="997"/>
                  </a:lnTo>
                  <a:lnTo>
                    <a:pt x="1505" y="1018"/>
                  </a:lnTo>
                  <a:lnTo>
                    <a:pt x="1494" y="976"/>
                  </a:lnTo>
                  <a:lnTo>
                    <a:pt x="1473" y="859"/>
                  </a:lnTo>
                  <a:lnTo>
                    <a:pt x="1441" y="753"/>
                  </a:lnTo>
                  <a:lnTo>
                    <a:pt x="1410" y="658"/>
                  </a:lnTo>
                  <a:lnTo>
                    <a:pt x="1367" y="562"/>
                  </a:lnTo>
                  <a:lnTo>
                    <a:pt x="1325" y="467"/>
                  </a:lnTo>
                  <a:lnTo>
                    <a:pt x="1272" y="382"/>
                  </a:lnTo>
                  <a:lnTo>
                    <a:pt x="1219" y="308"/>
                  </a:lnTo>
                  <a:lnTo>
                    <a:pt x="1155" y="234"/>
                  </a:lnTo>
                  <a:lnTo>
                    <a:pt x="1092" y="181"/>
                  </a:lnTo>
                  <a:lnTo>
                    <a:pt x="1028" y="128"/>
                  </a:lnTo>
                  <a:lnTo>
                    <a:pt x="954" y="75"/>
                  </a:lnTo>
                  <a:lnTo>
                    <a:pt x="880" y="43"/>
                  </a:lnTo>
                  <a:lnTo>
                    <a:pt x="806" y="22"/>
                  </a:lnTo>
                  <a:lnTo>
                    <a:pt x="731" y="11"/>
                  </a:lnTo>
                  <a:lnTo>
                    <a:pt x="657" y="1"/>
                  </a:lnTo>
                  <a:close/>
                  <a:moveTo>
                    <a:pt x="657" y="2194"/>
                  </a:moveTo>
                  <a:lnTo>
                    <a:pt x="657" y="2194"/>
                  </a:lnTo>
                  <a:lnTo>
                    <a:pt x="657" y="2194"/>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8"/>
            <p:cNvSpPr/>
            <p:nvPr/>
          </p:nvSpPr>
          <p:spPr>
            <a:xfrm>
              <a:off x="7633238" y="2080725"/>
              <a:ext cx="128500" cy="66525"/>
            </a:xfrm>
            <a:custGeom>
              <a:rect b="b" l="l" r="r" t="t"/>
              <a:pathLst>
                <a:path extrusionOk="0" h="2661" w="5140">
                  <a:moveTo>
                    <a:pt x="2491" y="1"/>
                  </a:moveTo>
                  <a:lnTo>
                    <a:pt x="2491" y="11"/>
                  </a:lnTo>
                  <a:lnTo>
                    <a:pt x="2236" y="43"/>
                  </a:lnTo>
                  <a:lnTo>
                    <a:pt x="1982" y="96"/>
                  </a:lnTo>
                  <a:lnTo>
                    <a:pt x="1749" y="170"/>
                  </a:lnTo>
                  <a:lnTo>
                    <a:pt x="1516" y="266"/>
                  </a:lnTo>
                  <a:lnTo>
                    <a:pt x="1304" y="382"/>
                  </a:lnTo>
                  <a:lnTo>
                    <a:pt x="1092" y="520"/>
                  </a:lnTo>
                  <a:lnTo>
                    <a:pt x="901" y="668"/>
                  </a:lnTo>
                  <a:lnTo>
                    <a:pt x="731" y="838"/>
                  </a:lnTo>
                  <a:lnTo>
                    <a:pt x="573" y="1029"/>
                  </a:lnTo>
                  <a:lnTo>
                    <a:pt x="424" y="1230"/>
                  </a:lnTo>
                  <a:lnTo>
                    <a:pt x="297" y="1442"/>
                  </a:lnTo>
                  <a:lnTo>
                    <a:pt x="202" y="1664"/>
                  </a:lnTo>
                  <a:lnTo>
                    <a:pt x="117" y="1898"/>
                  </a:lnTo>
                  <a:lnTo>
                    <a:pt x="53" y="2141"/>
                  </a:lnTo>
                  <a:lnTo>
                    <a:pt x="21" y="2396"/>
                  </a:lnTo>
                  <a:lnTo>
                    <a:pt x="11" y="2523"/>
                  </a:lnTo>
                  <a:lnTo>
                    <a:pt x="0" y="2660"/>
                  </a:lnTo>
                  <a:lnTo>
                    <a:pt x="233" y="2650"/>
                  </a:lnTo>
                  <a:lnTo>
                    <a:pt x="456" y="2618"/>
                  </a:lnTo>
                  <a:lnTo>
                    <a:pt x="678" y="2576"/>
                  </a:lnTo>
                  <a:lnTo>
                    <a:pt x="890" y="2512"/>
                  </a:lnTo>
                  <a:lnTo>
                    <a:pt x="1092" y="2427"/>
                  </a:lnTo>
                  <a:lnTo>
                    <a:pt x="1283" y="2332"/>
                  </a:lnTo>
                  <a:lnTo>
                    <a:pt x="1473" y="2215"/>
                  </a:lnTo>
                  <a:lnTo>
                    <a:pt x="1643" y="2088"/>
                  </a:lnTo>
                  <a:lnTo>
                    <a:pt x="1812" y="1950"/>
                  </a:lnTo>
                  <a:lnTo>
                    <a:pt x="1961" y="1792"/>
                  </a:lnTo>
                  <a:lnTo>
                    <a:pt x="2098" y="1633"/>
                  </a:lnTo>
                  <a:lnTo>
                    <a:pt x="2226" y="1452"/>
                  </a:lnTo>
                  <a:lnTo>
                    <a:pt x="2332" y="1272"/>
                  </a:lnTo>
                  <a:lnTo>
                    <a:pt x="2427" y="1071"/>
                  </a:lnTo>
                  <a:lnTo>
                    <a:pt x="2512" y="870"/>
                  </a:lnTo>
                  <a:lnTo>
                    <a:pt x="2575" y="658"/>
                  </a:lnTo>
                  <a:lnTo>
                    <a:pt x="2639" y="870"/>
                  </a:lnTo>
                  <a:lnTo>
                    <a:pt x="2713" y="1071"/>
                  </a:lnTo>
                  <a:lnTo>
                    <a:pt x="2808" y="1272"/>
                  </a:lnTo>
                  <a:lnTo>
                    <a:pt x="2925" y="1452"/>
                  </a:lnTo>
                  <a:lnTo>
                    <a:pt x="3052" y="1633"/>
                  </a:lnTo>
                  <a:lnTo>
                    <a:pt x="3190" y="1792"/>
                  </a:lnTo>
                  <a:lnTo>
                    <a:pt x="3338" y="1950"/>
                  </a:lnTo>
                  <a:lnTo>
                    <a:pt x="3497" y="2088"/>
                  </a:lnTo>
                  <a:lnTo>
                    <a:pt x="3677" y="2215"/>
                  </a:lnTo>
                  <a:lnTo>
                    <a:pt x="3858" y="2332"/>
                  </a:lnTo>
                  <a:lnTo>
                    <a:pt x="4059" y="2427"/>
                  </a:lnTo>
                  <a:lnTo>
                    <a:pt x="4260" y="2512"/>
                  </a:lnTo>
                  <a:lnTo>
                    <a:pt x="4472" y="2576"/>
                  </a:lnTo>
                  <a:lnTo>
                    <a:pt x="4684" y="2618"/>
                  </a:lnTo>
                  <a:lnTo>
                    <a:pt x="4907" y="2650"/>
                  </a:lnTo>
                  <a:lnTo>
                    <a:pt x="5140" y="2660"/>
                  </a:lnTo>
                  <a:lnTo>
                    <a:pt x="5140" y="2523"/>
                  </a:lnTo>
                  <a:lnTo>
                    <a:pt x="5129" y="2396"/>
                  </a:lnTo>
                  <a:lnTo>
                    <a:pt x="5087" y="2141"/>
                  </a:lnTo>
                  <a:lnTo>
                    <a:pt x="5034" y="1898"/>
                  </a:lnTo>
                  <a:lnTo>
                    <a:pt x="4949" y="1664"/>
                  </a:lnTo>
                  <a:lnTo>
                    <a:pt x="4843" y="1442"/>
                  </a:lnTo>
                  <a:lnTo>
                    <a:pt x="4716" y="1230"/>
                  </a:lnTo>
                  <a:lnTo>
                    <a:pt x="4578" y="1029"/>
                  </a:lnTo>
                  <a:lnTo>
                    <a:pt x="4419" y="838"/>
                  </a:lnTo>
                  <a:lnTo>
                    <a:pt x="4239" y="668"/>
                  </a:lnTo>
                  <a:lnTo>
                    <a:pt x="4048" y="520"/>
                  </a:lnTo>
                  <a:lnTo>
                    <a:pt x="3847" y="382"/>
                  </a:lnTo>
                  <a:lnTo>
                    <a:pt x="3635" y="266"/>
                  </a:lnTo>
                  <a:lnTo>
                    <a:pt x="3402" y="170"/>
                  </a:lnTo>
                  <a:lnTo>
                    <a:pt x="3158" y="96"/>
                  </a:lnTo>
                  <a:lnTo>
                    <a:pt x="2914" y="43"/>
                  </a:lnTo>
                  <a:lnTo>
                    <a:pt x="2660" y="11"/>
                  </a:lnTo>
                  <a:lnTo>
                    <a:pt x="2660" y="1"/>
                  </a:lnTo>
                  <a:lnTo>
                    <a:pt x="2575" y="11"/>
                  </a:lnTo>
                  <a:lnTo>
                    <a:pt x="249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1" name="Google Shape;911;p8"/>
          <p:cNvGrpSpPr/>
          <p:nvPr/>
        </p:nvGrpSpPr>
        <p:grpSpPr>
          <a:xfrm>
            <a:off x="457188" y="2114650"/>
            <a:ext cx="1283100" cy="2605650"/>
            <a:chOff x="830288" y="1652600"/>
            <a:chExt cx="1283100" cy="2605650"/>
          </a:xfrm>
        </p:grpSpPr>
        <p:sp>
          <p:nvSpPr>
            <p:cNvPr id="912" name="Google Shape;912;p8"/>
            <p:cNvSpPr/>
            <p:nvPr/>
          </p:nvSpPr>
          <p:spPr>
            <a:xfrm>
              <a:off x="830288" y="4078250"/>
              <a:ext cx="1283100" cy="180000"/>
            </a:xfrm>
            <a:prstGeom prst="ellipse">
              <a:avLst/>
            </a:prstGeom>
            <a:solidFill>
              <a:srgbClr val="666666">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8"/>
            <p:cNvSpPr/>
            <p:nvPr/>
          </p:nvSpPr>
          <p:spPr>
            <a:xfrm>
              <a:off x="1063038" y="1973425"/>
              <a:ext cx="125075" cy="228675"/>
            </a:xfrm>
            <a:custGeom>
              <a:rect b="b" l="l" r="r" t="t"/>
              <a:pathLst>
                <a:path extrusionOk="0" h="9147" w="5003">
                  <a:moveTo>
                    <a:pt x="0" y="1"/>
                  </a:moveTo>
                  <a:lnTo>
                    <a:pt x="0" y="9146"/>
                  </a:lnTo>
                  <a:lnTo>
                    <a:pt x="5002" y="9146"/>
                  </a:lnTo>
                  <a:lnTo>
                    <a:pt x="5002"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8"/>
            <p:cNvSpPr/>
            <p:nvPr/>
          </p:nvSpPr>
          <p:spPr>
            <a:xfrm>
              <a:off x="1095613" y="1996225"/>
              <a:ext cx="59900" cy="60150"/>
            </a:xfrm>
            <a:custGeom>
              <a:rect b="b" l="l" r="r" t="t"/>
              <a:pathLst>
                <a:path extrusionOk="0" h="2406" w="2396">
                  <a:moveTo>
                    <a:pt x="1198" y="0"/>
                  </a:moveTo>
                  <a:lnTo>
                    <a:pt x="1071" y="11"/>
                  </a:lnTo>
                  <a:lnTo>
                    <a:pt x="955" y="32"/>
                  </a:lnTo>
                  <a:lnTo>
                    <a:pt x="838" y="53"/>
                  </a:lnTo>
                  <a:lnTo>
                    <a:pt x="732" y="96"/>
                  </a:lnTo>
                  <a:lnTo>
                    <a:pt x="626" y="149"/>
                  </a:lnTo>
                  <a:lnTo>
                    <a:pt x="531" y="212"/>
                  </a:lnTo>
                  <a:lnTo>
                    <a:pt x="435" y="276"/>
                  </a:lnTo>
                  <a:lnTo>
                    <a:pt x="351" y="350"/>
                  </a:lnTo>
                  <a:lnTo>
                    <a:pt x="276" y="435"/>
                  </a:lnTo>
                  <a:lnTo>
                    <a:pt x="202" y="530"/>
                  </a:lnTo>
                  <a:lnTo>
                    <a:pt x="149" y="636"/>
                  </a:lnTo>
                  <a:lnTo>
                    <a:pt x="96" y="731"/>
                  </a:lnTo>
                  <a:lnTo>
                    <a:pt x="54" y="848"/>
                  </a:lnTo>
                  <a:lnTo>
                    <a:pt x="22" y="965"/>
                  </a:lnTo>
                  <a:lnTo>
                    <a:pt x="1" y="1081"/>
                  </a:lnTo>
                  <a:lnTo>
                    <a:pt x="1" y="1198"/>
                  </a:lnTo>
                  <a:lnTo>
                    <a:pt x="1" y="1325"/>
                  </a:lnTo>
                  <a:lnTo>
                    <a:pt x="22" y="1441"/>
                  </a:lnTo>
                  <a:lnTo>
                    <a:pt x="54" y="1558"/>
                  </a:lnTo>
                  <a:lnTo>
                    <a:pt x="96" y="1675"/>
                  </a:lnTo>
                  <a:lnTo>
                    <a:pt x="149" y="1770"/>
                  </a:lnTo>
                  <a:lnTo>
                    <a:pt x="202" y="1876"/>
                  </a:lnTo>
                  <a:lnTo>
                    <a:pt x="276" y="1961"/>
                  </a:lnTo>
                  <a:lnTo>
                    <a:pt x="351" y="2045"/>
                  </a:lnTo>
                  <a:lnTo>
                    <a:pt x="435" y="2130"/>
                  </a:lnTo>
                  <a:lnTo>
                    <a:pt x="531" y="2194"/>
                  </a:lnTo>
                  <a:lnTo>
                    <a:pt x="626" y="2257"/>
                  </a:lnTo>
                  <a:lnTo>
                    <a:pt x="732" y="2310"/>
                  </a:lnTo>
                  <a:lnTo>
                    <a:pt x="838" y="2353"/>
                  </a:lnTo>
                  <a:lnTo>
                    <a:pt x="955" y="2374"/>
                  </a:lnTo>
                  <a:lnTo>
                    <a:pt x="1071" y="2395"/>
                  </a:lnTo>
                  <a:lnTo>
                    <a:pt x="1198" y="2406"/>
                  </a:lnTo>
                  <a:lnTo>
                    <a:pt x="1325" y="2395"/>
                  </a:lnTo>
                  <a:lnTo>
                    <a:pt x="1442" y="2374"/>
                  </a:lnTo>
                  <a:lnTo>
                    <a:pt x="1559" y="2353"/>
                  </a:lnTo>
                  <a:lnTo>
                    <a:pt x="1665" y="2310"/>
                  </a:lnTo>
                  <a:lnTo>
                    <a:pt x="1771" y="2257"/>
                  </a:lnTo>
                  <a:lnTo>
                    <a:pt x="1866" y="2194"/>
                  </a:lnTo>
                  <a:lnTo>
                    <a:pt x="1961" y="2130"/>
                  </a:lnTo>
                  <a:lnTo>
                    <a:pt x="2046" y="2045"/>
                  </a:lnTo>
                  <a:lnTo>
                    <a:pt x="2120" y="1961"/>
                  </a:lnTo>
                  <a:lnTo>
                    <a:pt x="2194" y="1876"/>
                  </a:lnTo>
                  <a:lnTo>
                    <a:pt x="2258" y="1770"/>
                  </a:lnTo>
                  <a:lnTo>
                    <a:pt x="2300" y="1675"/>
                  </a:lnTo>
                  <a:lnTo>
                    <a:pt x="2343" y="1558"/>
                  </a:lnTo>
                  <a:lnTo>
                    <a:pt x="2375" y="1441"/>
                  </a:lnTo>
                  <a:lnTo>
                    <a:pt x="2396" y="1325"/>
                  </a:lnTo>
                  <a:lnTo>
                    <a:pt x="2396" y="1198"/>
                  </a:lnTo>
                  <a:lnTo>
                    <a:pt x="2396" y="1081"/>
                  </a:lnTo>
                  <a:lnTo>
                    <a:pt x="2375" y="965"/>
                  </a:lnTo>
                  <a:lnTo>
                    <a:pt x="2343" y="848"/>
                  </a:lnTo>
                  <a:lnTo>
                    <a:pt x="2300" y="731"/>
                  </a:lnTo>
                  <a:lnTo>
                    <a:pt x="2258" y="636"/>
                  </a:lnTo>
                  <a:lnTo>
                    <a:pt x="2194" y="530"/>
                  </a:lnTo>
                  <a:lnTo>
                    <a:pt x="2120" y="435"/>
                  </a:lnTo>
                  <a:lnTo>
                    <a:pt x="2046" y="350"/>
                  </a:lnTo>
                  <a:lnTo>
                    <a:pt x="1961" y="276"/>
                  </a:lnTo>
                  <a:lnTo>
                    <a:pt x="1866" y="212"/>
                  </a:lnTo>
                  <a:lnTo>
                    <a:pt x="1771" y="149"/>
                  </a:lnTo>
                  <a:lnTo>
                    <a:pt x="1665" y="96"/>
                  </a:lnTo>
                  <a:lnTo>
                    <a:pt x="1559" y="53"/>
                  </a:lnTo>
                  <a:lnTo>
                    <a:pt x="1442" y="32"/>
                  </a:lnTo>
                  <a:lnTo>
                    <a:pt x="1325" y="11"/>
                  </a:lnTo>
                  <a:lnTo>
                    <a:pt x="119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8"/>
            <p:cNvSpPr/>
            <p:nvPr/>
          </p:nvSpPr>
          <p:spPr>
            <a:xfrm>
              <a:off x="1110988" y="2011575"/>
              <a:ext cx="29175" cy="29450"/>
            </a:xfrm>
            <a:custGeom>
              <a:rect b="b" l="l" r="r" t="t"/>
              <a:pathLst>
                <a:path extrusionOk="0" h="1178" w="1167">
                  <a:moveTo>
                    <a:pt x="583" y="1"/>
                  </a:moveTo>
                  <a:lnTo>
                    <a:pt x="467" y="11"/>
                  </a:lnTo>
                  <a:lnTo>
                    <a:pt x="350" y="43"/>
                  </a:lnTo>
                  <a:lnTo>
                    <a:pt x="255" y="107"/>
                  </a:lnTo>
                  <a:lnTo>
                    <a:pt x="170" y="170"/>
                  </a:lnTo>
                  <a:lnTo>
                    <a:pt x="96" y="255"/>
                  </a:lnTo>
                  <a:lnTo>
                    <a:pt x="43" y="361"/>
                  </a:lnTo>
                  <a:lnTo>
                    <a:pt x="11" y="467"/>
                  </a:lnTo>
                  <a:lnTo>
                    <a:pt x="0" y="584"/>
                  </a:lnTo>
                  <a:lnTo>
                    <a:pt x="11" y="711"/>
                  </a:lnTo>
                  <a:lnTo>
                    <a:pt x="43" y="817"/>
                  </a:lnTo>
                  <a:lnTo>
                    <a:pt x="96" y="912"/>
                  </a:lnTo>
                  <a:lnTo>
                    <a:pt x="170" y="1008"/>
                  </a:lnTo>
                  <a:lnTo>
                    <a:pt x="255" y="1071"/>
                  </a:lnTo>
                  <a:lnTo>
                    <a:pt x="350" y="1135"/>
                  </a:lnTo>
                  <a:lnTo>
                    <a:pt x="467" y="1167"/>
                  </a:lnTo>
                  <a:lnTo>
                    <a:pt x="583" y="1177"/>
                  </a:lnTo>
                  <a:lnTo>
                    <a:pt x="700" y="1167"/>
                  </a:lnTo>
                  <a:lnTo>
                    <a:pt x="816" y="1135"/>
                  </a:lnTo>
                  <a:lnTo>
                    <a:pt x="912" y="1071"/>
                  </a:lnTo>
                  <a:lnTo>
                    <a:pt x="997" y="1008"/>
                  </a:lnTo>
                  <a:lnTo>
                    <a:pt x="1071" y="912"/>
                  </a:lnTo>
                  <a:lnTo>
                    <a:pt x="1124" y="817"/>
                  </a:lnTo>
                  <a:lnTo>
                    <a:pt x="1156" y="711"/>
                  </a:lnTo>
                  <a:lnTo>
                    <a:pt x="1166" y="584"/>
                  </a:lnTo>
                  <a:lnTo>
                    <a:pt x="1156" y="467"/>
                  </a:lnTo>
                  <a:lnTo>
                    <a:pt x="1124" y="361"/>
                  </a:lnTo>
                  <a:lnTo>
                    <a:pt x="1071" y="255"/>
                  </a:lnTo>
                  <a:lnTo>
                    <a:pt x="997" y="170"/>
                  </a:lnTo>
                  <a:lnTo>
                    <a:pt x="912" y="107"/>
                  </a:lnTo>
                  <a:lnTo>
                    <a:pt x="816" y="43"/>
                  </a:lnTo>
                  <a:lnTo>
                    <a:pt x="700" y="11"/>
                  </a:lnTo>
                  <a:lnTo>
                    <a:pt x="583"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8"/>
            <p:cNvSpPr/>
            <p:nvPr/>
          </p:nvSpPr>
          <p:spPr>
            <a:xfrm>
              <a:off x="1121063" y="1999925"/>
              <a:ext cx="9025" cy="9025"/>
            </a:xfrm>
            <a:custGeom>
              <a:rect b="b" l="l" r="r" t="t"/>
              <a:pathLst>
                <a:path extrusionOk="0" h="361" w="361">
                  <a:moveTo>
                    <a:pt x="149" y="1"/>
                  </a:moveTo>
                  <a:lnTo>
                    <a:pt x="106" y="11"/>
                  </a:lnTo>
                  <a:lnTo>
                    <a:pt x="74" y="32"/>
                  </a:lnTo>
                  <a:lnTo>
                    <a:pt x="53" y="54"/>
                  </a:lnTo>
                  <a:lnTo>
                    <a:pt x="32" y="75"/>
                  </a:lnTo>
                  <a:lnTo>
                    <a:pt x="11" y="107"/>
                  </a:lnTo>
                  <a:lnTo>
                    <a:pt x="0" y="138"/>
                  </a:lnTo>
                  <a:lnTo>
                    <a:pt x="0" y="181"/>
                  </a:lnTo>
                  <a:lnTo>
                    <a:pt x="0" y="213"/>
                  </a:lnTo>
                  <a:lnTo>
                    <a:pt x="11" y="255"/>
                  </a:lnTo>
                  <a:lnTo>
                    <a:pt x="32" y="276"/>
                  </a:lnTo>
                  <a:lnTo>
                    <a:pt x="53" y="308"/>
                  </a:lnTo>
                  <a:lnTo>
                    <a:pt x="74" y="329"/>
                  </a:lnTo>
                  <a:lnTo>
                    <a:pt x="106" y="350"/>
                  </a:lnTo>
                  <a:lnTo>
                    <a:pt x="149" y="361"/>
                  </a:lnTo>
                  <a:lnTo>
                    <a:pt x="212" y="361"/>
                  </a:lnTo>
                  <a:lnTo>
                    <a:pt x="254" y="350"/>
                  </a:lnTo>
                  <a:lnTo>
                    <a:pt x="286" y="329"/>
                  </a:lnTo>
                  <a:lnTo>
                    <a:pt x="307" y="308"/>
                  </a:lnTo>
                  <a:lnTo>
                    <a:pt x="329" y="276"/>
                  </a:lnTo>
                  <a:lnTo>
                    <a:pt x="350" y="255"/>
                  </a:lnTo>
                  <a:lnTo>
                    <a:pt x="360" y="213"/>
                  </a:lnTo>
                  <a:lnTo>
                    <a:pt x="360" y="181"/>
                  </a:lnTo>
                  <a:lnTo>
                    <a:pt x="360" y="138"/>
                  </a:lnTo>
                  <a:lnTo>
                    <a:pt x="350" y="107"/>
                  </a:lnTo>
                  <a:lnTo>
                    <a:pt x="329" y="75"/>
                  </a:lnTo>
                  <a:lnTo>
                    <a:pt x="307" y="54"/>
                  </a:lnTo>
                  <a:lnTo>
                    <a:pt x="286" y="32"/>
                  </a:lnTo>
                  <a:lnTo>
                    <a:pt x="254" y="11"/>
                  </a:lnTo>
                  <a:lnTo>
                    <a:pt x="21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8"/>
            <p:cNvSpPr/>
            <p:nvPr/>
          </p:nvSpPr>
          <p:spPr>
            <a:xfrm>
              <a:off x="1039988" y="2083650"/>
              <a:ext cx="135125" cy="139100"/>
            </a:xfrm>
            <a:custGeom>
              <a:rect b="b" l="l" r="r" t="t"/>
              <a:pathLst>
                <a:path extrusionOk="0" h="5564" w="5405">
                  <a:moveTo>
                    <a:pt x="933" y="0"/>
                  </a:moveTo>
                  <a:lnTo>
                    <a:pt x="880" y="74"/>
                  </a:lnTo>
                  <a:lnTo>
                    <a:pt x="732" y="276"/>
                  </a:lnTo>
                  <a:lnTo>
                    <a:pt x="636" y="424"/>
                  </a:lnTo>
                  <a:lnTo>
                    <a:pt x="541" y="594"/>
                  </a:lnTo>
                  <a:lnTo>
                    <a:pt x="435" y="784"/>
                  </a:lnTo>
                  <a:lnTo>
                    <a:pt x="329" y="1007"/>
                  </a:lnTo>
                  <a:lnTo>
                    <a:pt x="234" y="1229"/>
                  </a:lnTo>
                  <a:lnTo>
                    <a:pt x="149" y="1473"/>
                  </a:lnTo>
                  <a:lnTo>
                    <a:pt x="75" y="1728"/>
                  </a:lnTo>
                  <a:lnTo>
                    <a:pt x="22" y="1992"/>
                  </a:lnTo>
                  <a:lnTo>
                    <a:pt x="11" y="2120"/>
                  </a:lnTo>
                  <a:lnTo>
                    <a:pt x="0" y="2257"/>
                  </a:lnTo>
                  <a:lnTo>
                    <a:pt x="0" y="2385"/>
                  </a:lnTo>
                  <a:lnTo>
                    <a:pt x="0" y="2522"/>
                  </a:lnTo>
                  <a:lnTo>
                    <a:pt x="22" y="2660"/>
                  </a:lnTo>
                  <a:lnTo>
                    <a:pt x="43" y="2787"/>
                  </a:lnTo>
                  <a:lnTo>
                    <a:pt x="75" y="2925"/>
                  </a:lnTo>
                  <a:lnTo>
                    <a:pt x="117" y="3063"/>
                  </a:lnTo>
                  <a:lnTo>
                    <a:pt x="350" y="3423"/>
                  </a:lnTo>
                  <a:lnTo>
                    <a:pt x="615" y="3805"/>
                  </a:lnTo>
                  <a:lnTo>
                    <a:pt x="922" y="4250"/>
                  </a:lnTo>
                  <a:lnTo>
                    <a:pt x="1103" y="4472"/>
                  </a:lnTo>
                  <a:lnTo>
                    <a:pt x="1283" y="4695"/>
                  </a:lnTo>
                  <a:lnTo>
                    <a:pt x="1463" y="4907"/>
                  </a:lnTo>
                  <a:lnTo>
                    <a:pt x="1643" y="5097"/>
                  </a:lnTo>
                  <a:lnTo>
                    <a:pt x="1823" y="5267"/>
                  </a:lnTo>
                  <a:lnTo>
                    <a:pt x="1993" y="5405"/>
                  </a:lnTo>
                  <a:lnTo>
                    <a:pt x="2077" y="5458"/>
                  </a:lnTo>
                  <a:lnTo>
                    <a:pt x="2162" y="5500"/>
                  </a:lnTo>
                  <a:lnTo>
                    <a:pt x="2236" y="5532"/>
                  </a:lnTo>
                  <a:lnTo>
                    <a:pt x="2311" y="5553"/>
                  </a:lnTo>
                  <a:lnTo>
                    <a:pt x="2385" y="5564"/>
                  </a:lnTo>
                  <a:lnTo>
                    <a:pt x="2470" y="5553"/>
                  </a:lnTo>
                  <a:lnTo>
                    <a:pt x="2565" y="5542"/>
                  </a:lnTo>
                  <a:lnTo>
                    <a:pt x="2660" y="5521"/>
                  </a:lnTo>
                  <a:lnTo>
                    <a:pt x="2872" y="5458"/>
                  </a:lnTo>
                  <a:lnTo>
                    <a:pt x="3105" y="5362"/>
                  </a:lnTo>
                  <a:lnTo>
                    <a:pt x="3349" y="5246"/>
                  </a:lnTo>
                  <a:lnTo>
                    <a:pt x="3603" y="5108"/>
                  </a:lnTo>
                  <a:lnTo>
                    <a:pt x="3858" y="4960"/>
                  </a:lnTo>
                  <a:lnTo>
                    <a:pt x="4102" y="4801"/>
                  </a:lnTo>
                  <a:lnTo>
                    <a:pt x="4345" y="4642"/>
                  </a:lnTo>
                  <a:lnTo>
                    <a:pt x="4578" y="4472"/>
                  </a:lnTo>
                  <a:lnTo>
                    <a:pt x="4981" y="4175"/>
                  </a:lnTo>
                  <a:lnTo>
                    <a:pt x="5267" y="3932"/>
                  </a:lnTo>
                  <a:lnTo>
                    <a:pt x="5352" y="3847"/>
                  </a:lnTo>
                  <a:lnTo>
                    <a:pt x="5394" y="3794"/>
                  </a:lnTo>
                  <a:lnTo>
                    <a:pt x="5405" y="3730"/>
                  </a:lnTo>
                  <a:lnTo>
                    <a:pt x="5405" y="3614"/>
                  </a:lnTo>
                  <a:lnTo>
                    <a:pt x="5384" y="3444"/>
                  </a:lnTo>
                  <a:lnTo>
                    <a:pt x="5363" y="3232"/>
                  </a:lnTo>
                  <a:lnTo>
                    <a:pt x="5278" y="2724"/>
                  </a:lnTo>
                  <a:lnTo>
                    <a:pt x="5172" y="2151"/>
                  </a:lnTo>
                  <a:lnTo>
                    <a:pt x="5045" y="1579"/>
                  </a:lnTo>
                  <a:lnTo>
                    <a:pt x="4981" y="1304"/>
                  </a:lnTo>
                  <a:lnTo>
                    <a:pt x="4917" y="1060"/>
                  </a:lnTo>
                  <a:lnTo>
                    <a:pt x="4854" y="848"/>
                  </a:lnTo>
                  <a:lnTo>
                    <a:pt x="4790" y="668"/>
                  </a:lnTo>
                  <a:lnTo>
                    <a:pt x="4727" y="541"/>
                  </a:lnTo>
                  <a:lnTo>
                    <a:pt x="4695" y="498"/>
                  </a:lnTo>
                  <a:lnTo>
                    <a:pt x="4674" y="477"/>
                  </a:lnTo>
                  <a:lnTo>
                    <a:pt x="4642" y="456"/>
                  </a:lnTo>
                  <a:lnTo>
                    <a:pt x="4589" y="445"/>
                  </a:lnTo>
                  <a:lnTo>
                    <a:pt x="4441" y="435"/>
                  </a:lnTo>
                  <a:lnTo>
                    <a:pt x="4229" y="445"/>
                  </a:lnTo>
                  <a:lnTo>
                    <a:pt x="3985" y="466"/>
                  </a:lnTo>
                  <a:lnTo>
                    <a:pt x="3709" y="509"/>
                  </a:lnTo>
                  <a:lnTo>
                    <a:pt x="3402" y="562"/>
                  </a:lnTo>
                  <a:lnTo>
                    <a:pt x="2745" y="689"/>
                  </a:lnTo>
                  <a:lnTo>
                    <a:pt x="2109" y="827"/>
                  </a:lnTo>
                  <a:lnTo>
                    <a:pt x="1569" y="943"/>
                  </a:lnTo>
                  <a:lnTo>
                    <a:pt x="1039" y="1071"/>
                  </a:lnTo>
                  <a:lnTo>
                    <a:pt x="933"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8"/>
            <p:cNvSpPr/>
            <p:nvPr/>
          </p:nvSpPr>
          <p:spPr>
            <a:xfrm>
              <a:off x="1070188" y="2079400"/>
              <a:ext cx="133275" cy="51150"/>
            </a:xfrm>
            <a:custGeom>
              <a:rect b="b" l="l" r="r" t="t"/>
              <a:pathLst>
                <a:path extrusionOk="0" h="2046" w="5331">
                  <a:moveTo>
                    <a:pt x="4939" y="1"/>
                  </a:moveTo>
                  <a:lnTo>
                    <a:pt x="4854" y="11"/>
                  </a:lnTo>
                  <a:lnTo>
                    <a:pt x="4780" y="22"/>
                  </a:lnTo>
                  <a:lnTo>
                    <a:pt x="4695" y="64"/>
                  </a:lnTo>
                  <a:lnTo>
                    <a:pt x="4642" y="96"/>
                  </a:lnTo>
                  <a:lnTo>
                    <a:pt x="4472" y="170"/>
                  </a:lnTo>
                  <a:lnTo>
                    <a:pt x="4165" y="297"/>
                  </a:lnTo>
                  <a:lnTo>
                    <a:pt x="3731" y="446"/>
                  </a:lnTo>
                  <a:lnTo>
                    <a:pt x="3455" y="531"/>
                  </a:lnTo>
                  <a:lnTo>
                    <a:pt x="3137" y="626"/>
                  </a:lnTo>
                  <a:lnTo>
                    <a:pt x="2788" y="721"/>
                  </a:lnTo>
                  <a:lnTo>
                    <a:pt x="2395" y="817"/>
                  </a:lnTo>
                  <a:lnTo>
                    <a:pt x="1950" y="912"/>
                  </a:lnTo>
                  <a:lnTo>
                    <a:pt x="1463" y="1018"/>
                  </a:lnTo>
                  <a:lnTo>
                    <a:pt x="933" y="1113"/>
                  </a:lnTo>
                  <a:lnTo>
                    <a:pt x="350" y="1209"/>
                  </a:lnTo>
                  <a:lnTo>
                    <a:pt x="276" y="1230"/>
                  </a:lnTo>
                  <a:lnTo>
                    <a:pt x="191" y="1272"/>
                  </a:lnTo>
                  <a:lnTo>
                    <a:pt x="128" y="1315"/>
                  </a:lnTo>
                  <a:lnTo>
                    <a:pt x="75" y="1378"/>
                  </a:lnTo>
                  <a:lnTo>
                    <a:pt x="32" y="1452"/>
                  </a:lnTo>
                  <a:lnTo>
                    <a:pt x="11" y="1527"/>
                  </a:lnTo>
                  <a:lnTo>
                    <a:pt x="1" y="1611"/>
                  </a:lnTo>
                  <a:lnTo>
                    <a:pt x="1" y="1696"/>
                  </a:lnTo>
                  <a:lnTo>
                    <a:pt x="22" y="1770"/>
                  </a:lnTo>
                  <a:lnTo>
                    <a:pt x="53" y="1834"/>
                  </a:lnTo>
                  <a:lnTo>
                    <a:pt x="96" y="1898"/>
                  </a:lnTo>
                  <a:lnTo>
                    <a:pt x="149" y="1951"/>
                  </a:lnTo>
                  <a:lnTo>
                    <a:pt x="202" y="1993"/>
                  </a:lnTo>
                  <a:lnTo>
                    <a:pt x="276" y="2025"/>
                  </a:lnTo>
                  <a:lnTo>
                    <a:pt x="340" y="2046"/>
                  </a:lnTo>
                  <a:lnTo>
                    <a:pt x="488" y="2046"/>
                  </a:lnTo>
                  <a:lnTo>
                    <a:pt x="1103" y="1940"/>
                  </a:lnTo>
                  <a:lnTo>
                    <a:pt x="1664" y="1834"/>
                  </a:lnTo>
                  <a:lnTo>
                    <a:pt x="2184" y="1728"/>
                  </a:lnTo>
                  <a:lnTo>
                    <a:pt x="2650" y="1622"/>
                  </a:lnTo>
                  <a:lnTo>
                    <a:pt x="3074" y="1516"/>
                  </a:lnTo>
                  <a:lnTo>
                    <a:pt x="3445" y="1410"/>
                  </a:lnTo>
                  <a:lnTo>
                    <a:pt x="3784" y="1315"/>
                  </a:lnTo>
                  <a:lnTo>
                    <a:pt x="4070" y="1219"/>
                  </a:lnTo>
                  <a:lnTo>
                    <a:pt x="4324" y="1135"/>
                  </a:lnTo>
                  <a:lnTo>
                    <a:pt x="4547" y="1050"/>
                  </a:lnTo>
                  <a:lnTo>
                    <a:pt x="4865" y="923"/>
                  </a:lnTo>
                  <a:lnTo>
                    <a:pt x="5055" y="827"/>
                  </a:lnTo>
                  <a:lnTo>
                    <a:pt x="5129" y="785"/>
                  </a:lnTo>
                  <a:lnTo>
                    <a:pt x="5204" y="732"/>
                  </a:lnTo>
                  <a:lnTo>
                    <a:pt x="5257" y="668"/>
                  </a:lnTo>
                  <a:lnTo>
                    <a:pt x="5299" y="605"/>
                  </a:lnTo>
                  <a:lnTo>
                    <a:pt x="5320" y="531"/>
                  </a:lnTo>
                  <a:lnTo>
                    <a:pt x="5331" y="446"/>
                  </a:lnTo>
                  <a:lnTo>
                    <a:pt x="5331" y="372"/>
                  </a:lnTo>
                  <a:lnTo>
                    <a:pt x="5310" y="287"/>
                  </a:lnTo>
                  <a:lnTo>
                    <a:pt x="5278" y="213"/>
                  </a:lnTo>
                  <a:lnTo>
                    <a:pt x="5225" y="138"/>
                  </a:lnTo>
                  <a:lnTo>
                    <a:pt x="5161" y="85"/>
                  </a:lnTo>
                  <a:lnTo>
                    <a:pt x="5098" y="43"/>
                  </a:lnTo>
                  <a:lnTo>
                    <a:pt x="5013" y="22"/>
                  </a:lnTo>
                  <a:lnTo>
                    <a:pt x="4939"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8"/>
            <p:cNvSpPr/>
            <p:nvPr/>
          </p:nvSpPr>
          <p:spPr>
            <a:xfrm>
              <a:off x="1137738" y="2106150"/>
              <a:ext cx="66800" cy="35000"/>
            </a:xfrm>
            <a:custGeom>
              <a:rect b="b" l="l" r="r" t="t"/>
              <a:pathLst>
                <a:path extrusionOk="0" h="1400" w="2672">
                  <a:moveTo>
                    <a:pt x="2216" y="1"/>
                  </a:moveTo>
                  <a:lnTo>
                    <a:pt x="2131" y="12"/>
                  </a:lnTo>
                  <a:lnTo>
                    <a:pt x="297" y="573"/>
                  </a:lnTo>
                  <a:lnTo>
                    <a:pt x="223" y="605"/>
                  </a:lnTo>
                  <a:lnTo>
                    <a:pt x="149" y="658"/>
                  </a:lnTo>
                  <a:lnTo>
                    <a:pt x="96" y="711"/>
                  </a:lnTo>
                  <a:lnTo>
                    <a:pt x="54" y="785"/>
                  </a:lnTo>
                  <a:lnTo>
                    <a:pt x="22" y="859"/>
                  </a:lnTo>
                  <a:lnTo>
                    <a:pt x="1" y="933"/>
                  </a:lnTo>
                  <a:lnTo>
                    <a:pt x="1" y="1018"/>
                  </a:lnTo>
                  <a:lnTo>
                    <a:pt x="22" y="1103"/>
                  </a:lnTo>
                  <a:lnTo>
                    <a:pt x="43" y="1167"/>
                  </a:lnTo>
                  <a:lnTo>
                    <a:pt x="86" y="1220"/>
                  </a:lnTo>
                  <a:lnTo>
                    <a:pt x="128" y="1273"/>
                  </a:lnTo>
                  <a:lnTo>
                    <a:pt x="181" y="1315"/>
                  </a:lnTo>
                  <a:lnTo>
                    <a:pt x="234" y="1357"/>
                  </a:lnTo>
                  <a:lnTo>
                    <a:pt x="297" y="1379"/>
                  </a:lnTo>
                  <a:lnTo>
                    <a:pt x="361" y="1389"/>
                  </a:lnTo>
                  <a:lnTo>
                    <a:pt x="425" y="1400"/>
                  </a:lnTo>
                  <a:lnTo>
                    <a:pt x="488" y="1400"/>
                  </a:lnTo>
                  <a:lnTo>
                    <a:pt x="552" y="1379"/>
                  </a:lnTo>
                  <a:lnTo>
                    <a:pt x="2375" y="817"/>
                  </a:lnTo>
                  <a:lnTo>
                    <a:pt x="2459" y="785"/>
                  </a:lnTo>
                  <a:lnTo>
                    <a:pt x="2523" y="743"/>
                  </a:lnTo>
                  <a:lnTo>
                    <a:pt x="2576" y="679"/>
                  </a:lnTo>
                  <a:lnTo>
                    <a:pt x="2629" y="616"/>
                  </a:lnTo>
                  <a:lnTo>
                    <a:pt x="2661" y="541"/>
                  </a:lnTo>
                  <a:lnTo>
                    <a:pt x="2671" y="457"/>
                  </a:lnTo>
                  <a:lnTo>
                    <a:pt x="2671" y="372"/>
                  </a:lnTo>
                  <a:lnTo>
                    <a:pt x="2650" y="287"/>
                  </a:lnTo>
                  <a:lnTo>
                    <a:pt x="2618" y="213"/>
                  </a:lnTo>
                  <a:lnTo>
                    <a:pt x="2576" y="149"/>
                  </a:lnTo>
                  <a:lnTo>
                    <a:pt x="2512" y="86"/>
                  </a:lnTo>
                  <a:lnTo>
                    <a:pt x="2449" y="43"/>
                  </a:lnTo>
                  <a:lnTo>
                    <a:pt x="2375" y="12"/>
                  </a:lnTo>
                  <a:lnTo>
                    <a:pt x="2300"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8"/>
            <p:cNvSpPr/>
            <p:nvPr/>
          </p:nvSpPr>
          <p:spPr>
            <a:xfrm>
              <a:off x="1137738" y="2131325"/>
              <a:ext cx="66800" cy="35000"/>
            </a:xfrm>
            <a:custGeom>
              <a:rect b="b" l="l" r="r" t="t"/>
              <a:pathLst>
                <a:path extrusionOk="0" h="1400" w="2672">
                  <a:moveTo>
                    <a:pt x="2216" y="1"/>
                  </a:moveTo>
                  <a:lnTo>
                    <a:pt x="2131" y="22"/>
                  </a:lnTo>
                  <a:lnTo>
                    <a:pt x="297" y="584"/>
                  </a:lnTo>
                  <a:lnTo>
                    <a:pt x="223" y="615"/>
                  </a:lnTo>
                  <a:lnTo>
                    <a:pt x="149" y="658"/>
                  </a:lnTo>
                  <a:lnTo>
                    <a:pt x="96" y="721"/>
                  </a:lnTo>
                  <a:lnTo>
                    <a:pt x="54" y="785"/>
                  </a:lnTo>
                  <a:lnTo>
                    <a:pt x="22" y="859"/>
                  </a:lnTo>
                  <a:lnTo>
                    <a:pt x="1" y="944"/>
                  </a:lnTo>
                  <a:lnTo>
                    <a:pt x="1" y="1018"/>
                  </a:lnTo>
                  <a:lnTo>
                    <a:pt x="22" y="1103"/>
                  </a:lnTo>
                  <a:lnTo>
                    <a:pt x="43" y="1166"/>
                  </a:lnTo>
                  <a:lnTo>
                    <a:pt x="86" y="1230"/>
                  </a:lnTo>
                  <a:lnTo>
                    <a:pt x="128" y="1283"/>
                  </a:lnTo>
                  <a:lnTo>
                    <a:pt x="181" y="1325"/>
                  </a:lnTo>
                  <a:lnTo>
                    <a:pt x="234" y="1357"/>
                  </a:lnTo>
                  <a:lnTo>
                    <a:pt x="297" y="1378"/>
                  </a:lnTo>
                  <a:lnTo>
                    <a:pt x="361" y="1399"/>
                  </a:lnTo>
                  <a:lnTo>
                    <a:pt x="488" y="1399"/>
                  </a:lnTo>
                  <a:lnTo>
                    <a:pt x="552" y="1389"/>
                  </a:lnTo>
                  <a:lnTo>
                    <a:pt x="2375" y="827"/>
                  </a:lnTo>
                  <a:lnTo>
                    <a:pt x="2459" y="795"/>
                  </a:lnTo>
                  <a:lnTo>
                    <a:pt x="2523" y="742"/>
                  </a:lnTo>
                  <a:lnTo>
                    <a:pt x="2576" y="689"/>
                  </a:lnTo>
                  <a:lnTo>
                    <a:pt x="2629" y="615"/>
                  </a:lnTo>
                  <a:lnTo>
                    <a:pt x="2661" y="541"/>
                  </a:lnTo>
                  <a:lnTo>
                    <a:pt x="2671" y="467"/>
                  </a:lnTo>
                  <a:lnTo>
                    <a:pt x="2671" y="382"/>
                  </a:lnTo>
                  <a:lnTo>
                    <a:pt x="2650" y="297"/>
                  </a:lnTo>
                  <a:lnTo>
                    <a:pt x="2618" y="213"/>
                  </a:lnTo>
                  <a:lnTo>
                    <a:pt x="2576" y="149"/>
                  </a:lnTo>
                  <a:lnTo>
                    <a:pt x="2512" y="96"/>
                  </a:lnTo>
                  <a:lnTo>
                    <a:pt x="2449" y="43"/>
                  </a:lnTo>
                  <a:lnTo>
                    <a:pt x="2375" y="22"/>
                  </a:lnTo>
                  <a:lnTo>
                    <a:pt x="2300"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8"/>
            <p:cNvSpPr/>
            <p:nvPr/>
          </p:nvSpPr>
          <p:spPr>
            <a:xfrm>
              <a:off x="1135888" y="2155975"/>
              <a:ext cx="66800" cy="34975"/>
            </a:xfrm>
            <a:custGeom>
              <a:rect b="b" l="l" r="r" t="t"/>
              <a:pathLst>
                <a:path extrusionOk="0" h="1399" w="2672">
                  <a:moveTo>
                    <a:pt x="2215" y="0"/>
                  </a:moveTo>
                  <a:lnTo>
                    <a:pt x="2131" y="11"/>
                  </a:lnTo>
                  <a:lnTo>
                    <a:pt x="297" y="572"/>
                  </a:lnTo>
                  <a:lnTo>
                    <a:pt x="223" y="615"/>
                  </a:lnTo>
                  <a:lnTo>
                    <a:pt x="149" y="657"/>
                  </a:lnTo>
                  <a:lnTo>
                    <a:pt x="96" y="721"/>
                  </a:lnTo>
                  <a:lnTo>
                    <a:pt x="54" y="784"/>
                  </a:lnTo>
                  <a:lnTo>
                    <a:pt x="22" y="859"/>
                  </a:lnTo>
                  <a:lnTo>
                    <a:pt x="1" y="933"/>
                  </a:lnTo>
                  <a:lnTo>
                    <a:pt x="1" y="1018"/>
                  </a:lnTo>
                  <a:lnTo>
                    <a:pt x="22" y="1102"/>
                  </a:lnTo>
                  <a:lnTo>
                    <a:pt x="43" y="1166"/>
                  </a:lnTo>
                  <a:lnTo>
                    <a:pt x="85" y="1229"/>
                  </a:lnTo>
                  <a:lnTo>
                    <a:pt x="128" y="1282"/>
                  </a:lnTo>
                  <a:lnTo>
                    <a:pt x="181" y="1325"/>
                  </a:lnTo>
                  <a:lnTo>
                    <a:pt x="234" y="1357"/>
                  </a:lnTo>
                  <a:lnTo>
                    <a:pt x="297" y="1378"/>
                  </a:lnTo>
                  <a:lnTo>
                    <a:pt x="361" y="1399"/>
                  </a:lnTo>
                  <a:lnTo>
                    <a:pt x="488" y="1399"/>
                  </a:lnTo>
                  <a:lnTo>
                    <a:pt x="552" y="1388"/>
                  </a:lnTo>
                  <a:lnTo>
                    <a:pt x="2374" y="816"/>
                  </a:lnTo>
                  <a:lnTo>
                    <a:pt x="2449" y="784"/>
                  </a:lnTo>
                  <a:lnTo>
                    <a:pt x="2523" y="742"/>
                  </a:lnTo>
                  <a:lnTo>
                    <a:pt x="2576" y="678"/>
                  </a:lnTo>
                  <a:lnTo>
                    <a:pt x="2629" y="615"/>
                  </a:lnTo>
                  <a:lnTo>
                    <a:pt x="2650" y="541"/>
                  </a:lnTo>
                  <a:lnTo>
                    <a:pt x="2671" y="456"/>
                  </a:lnTo>
                  <a:lnTo>
                    <a:pt x="2671" y="382"/>
                  </a:lnTo>
                  <a:lnTo>
                    <a:pt x="2650" y="297"/>
                  </a:lnTo>
                  <a:lnTo>
                    <a:pt x="2618" y="212"/>
                  </a:lnTo>
                  <a:lnTo>
                    <a:pt x="2576" y="149"/>
                  </a:lnTo>
                  <a:lnTo>
                    <a:pt x="2512" y="85"/>
                  </a:lnTo>
                  <a:lnTo>
                    <a:pt x="2449" y="43"/>
                  </a:lnTo>
                  <a:lnTo>
                    <a:pt x="2374" y="11"/>
                  </a:lnTo>
                  <a:lnTo>
                    <a:pt x="2290"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8"/>
            <p:cNvSpPr/>
            <p:nvPr/>
          </p:nvSpPr>
          <p:spPr>
            <a:xfrm>
              <a:off x="1000238" y="2127100"/>
              <a:ext cx="364300" cy="383900"/>
            </a:xfrm>
            <a:custGeom>
              <a:rect b="b" l="l" r="r" t="t"/>
              <a:pathLst>
                <a:path extrusionOk="0" h="15356" w="14572">
                  <a:moveTo>
                    <a:pt x="2587" y="0"/>
                  </a:moveTo>
                  <a:lnTo>
                    <a:pt x="2375" y="350"/>
                  </a:lnTo>
                  <a:lnTo>
                    <a:pt x="2184" y="721"/>
                  </a:lnTo>
                  <a:lnTo>
                    <a:pt x="1983" y="1113"/>
                  </a:lnTo>
                  <a:lnTo>
                    <a:pt x="1802" y="1515"/>
                  </a:lnTo>
                  <a:lnTo>
                    <a:pt x="1622" y="1929"/>
                  </a:lnTo>
                  <a:lnTo>
                    <a:pt x="1453" y="2353"/>
                  </a:lnTo>
                  <a:lnTo>
                    <a:pt x="1283" y="2798"/>
                  </a:lnTo>
                  <a:lnTo>
                    <a:pt x="1135" y="3253"/>
                  </a:lnTo>
                  <a:lnTo>
                    <a:pt x="986" y="3709"/>
                  </a:lnTo>
                  <a:lnTo>
                    <a:pt x="838" y="4186"/>
                  </a:lnTo>
                  <a:lnTo>
                    <a:pt x="711" y="4652"/>
                  </a:lnTo>
                  <a:lnTo>
                    <a:pt x="594" y="5140"/>
                  </a:lnTo>
                  <a:lnTo>
                    <a:pt x="488" y="5617"/>
                  </a:lnTo>
                  <a:lnTo>
                    <a:pt x="382" y="6104"/>
                  </a:lnTo>
                  <a:lnTo>
                    <a:pt x="298" y="6591"/>
                  </a:lnTo>
                  <a:lnTo>
                    <a:pt x="213" y="7079"/>
                  </a:lnTo>
                  <a:lnTo>
                    <a:pt x="149" y="7566"/>
                  </a:lnTo>
                  <a:lnTo>
                    <a:pt x="96" y="8054"/>
                  </a:lnTo>
                  <a:lnTo>
                    <a:pt x="54" y="8531"/>
                  </a:lnTo>
                  <a:lnTo>
                    <a:pt x="22" y="8997"/>
                  </a:lnTo>
                  <a:lnTo>
                    <a:pt x="1" y="9463"/>
                  </a:lnTo>
                  <a:lnTo>
                    <a:pt x="1" y="9919"/>
                  </a:lnTo>
                  <a:lnTo>
                    <a:pt x="11" y="10364"/>
                  </a:lnTo>
                  <a:lnTo>
                    <a:pt x="33" y="10798"/>
                  </a:lnTo>
                  <a:lnTo>
                    <a:pt x="64" y="11222"/>
                  </a:lnTo>
                  <a:lnTo>
                    <a:pt x="117" y="11625"/>
                  </a:lnTo>
                  <a:lnTo>
                    <a:pt x="192" y="12028"/>
                  </a:lnTo>
                  <a:lnTo>
                    <a:pt x="266" y="12399"/>
                  </a:lnTo>
                  <a:lnTo>
                    <a:pt x="372" y="12759"/>
                  </a:lnTo>
                  <a:lnTo>
                    <a:pt x="488" y="13098"/>
                  </a:lnTo>
                  <a:lnTo>
                    <a:pt x="616" y="13416"/>
                  </a:lnTo>
                  <a:lnTo>
                    <a:pt x="690" y="13564"/>
                  </a:lnTo>
                  <a:lnTo>
                    <a:pt x="764" y="13713"/>
                  </a:lnTo>
                  <a:lnTo>
                    <a:pt x="870" y="13903"/>
                  </a:lnTo>
                  <a:lnTo>
                    <a:pt x="997" y="14084"/>
                  </a:lnTo>
                  <a:lnTo>
                    <a:pt x="1114" y="14242"/>
                  </a:lnTo>
                  <a:lnTo>
                    <a:pt x="1251" y="14401"/>
                  </a:lnTo>
                  <a:lnTo>
                    <a:pt x="1389" y="14550"/>
                  </a:lnTo>
                  <a:lnTo>
                    <a:pt x="1537" y="14677"/>
                  </a:lnTo>
                  <a:lnTo>
                    <a:pt x="1686" y="14804"/>
                  </a:lnTo>
                  <a:lnTo>
                    <a:pt x="1845" y="14910"/>
                  </a:lnTo>
                  <a:lnTo>
                    <a:pt x="2014" y="15016"/>
                  </a:lnTo>
                  <a:lnTo>
                    <a:pt x="2184" y="15101"/>
                  </a:lnTo>
                  <a:lnTo>
                    <a:pt x="2364" y="15175"/>
                  </a:lnTo>
                  <a:lnTo>
                    <a:pt x="2544" y="15228"/>
                  </a:lnTo>
                  <a:lnTo>
                    <a:pt x="2724" y="15281"/>
                  </a:lnTo>
                  <a:lnTo>
                    <a:pt x="2915" y="15313"/>
                  </a:lnTo>
                  <a:lnTo>
                    <a:pt x="3106" y="15345"/>
                  </a:lnTo>
                  <a:lnTo>
                    <a:pt x="3307" y="15345"/>
                  </a:lnTo>
                  <a:lnTo>
                    <a:pt x="3371" y="15355"/>
                  </a:lnTo>
                  <a:lnTo>
                    <a:pt x="3540" y="15345"/>
                  </a:lnTo>
                  <a:lnTo>
                    <a:pt x="3710" y="15334"/>
                  </a:lnTo>
                  <a:lnTo>
                    <a:pt x="3901" y="15313"/>
                  </a:lnTo>
                  <a:lnTo>
                    <a:pt x="4091" y="15270"/>
                  </a:lnTo>
                  <a:lnTo>
                    <a:pt x="4293" y="15228"/>
                  </a:lnTo>
                  <a:lnTo>
                    <a:pt x="4505" y="15154"/>
                  </a:lnTo>
                  <a:lnTo>
                    <a:pt x="4727" y="15080"/>
                  </a:lnTo>
                  <a:lnTo>
                    <a:pt x="4960" y="14974"/>
                  </a:lnTo>
                  <a:lnTo>
                    <a:pt x="5204" y="14857"/>
                  </a:lnTo>
                  <a:lnTo>
                    <a:pt x="5458" y="14719"/>
                  </a:lnTo>
                  <a:lnTo>
                    <a:pt x="5723" y="14560"/>
                  </a:lnTo>
                  <a:lnTo>
                    <a:pt x="6009" y="14370"/>
                  </a:lnTo>
                  <a:lnTo>
                    <a:pt x="6296" y="14158"/>
                  </a:lnTo>
                  <a:lnTo>
                    <a:pt x="6592" y="13925"/>
                  </a:lnTo>
                  <a:lnTo>
                    <a:pt x="6910" y="13660"/>
                  </a:lnTo>
                  <a:lnTo>
                    <a:pt x="7239" y="13363"/>
                  </a:lnTo>
                  <a:lnTo>
                    <a:pt x="7578" y="13034"/>
                  </a:lnTo>
                  <a:lnTo>
                    <a:pt x="7938" y="12674"/>
                  </a:lnTo>
                  <a:lnTo>
                    <a:pt x="8309" y="12271"/>
                  </a:lnTo>
                  <a:lnTo>
                    <a:pt x="8690" y="11848"/>
                  </a:lnTo>
                  <a:lnTo>
                    <a:pt x="9083" y="11371"/>
                  </a:lnTo>
                  <a:lnTo>
                    <a:pt x="9506" y="10862"/>
                  </a:lnTo>
                  <a:lnTo>
                    <a:pt x="9930" y="10322"/>
                  </a:lnTo>
                  <a:lnTo>
                    <a:pt x="10375" y="9728"/>
                  </a:lnTo>
                  <a:lnTo>
                    <a:pt x="10842" y="9092"/>
                  </a:lnTo>
                  <a:lnTo>
                    <a:pt x="11319" y="8425"/>
                  </a:lnTo>
                  <a:lnTo>
                    <a:pt x="11817" y="7694"/>
                  </a:lnTo>
                  <a:lnTo>
                    <a:pt x="12325" y="6931"/>
                  </a:lnTo>
                  <a:lnTo>
                    <a:pt x="12866" y="6104"/>
                  </a:lnTo>
                  <a:lnTo>
                    <a:pt x="13406" y="5235"/>
                  </a:lnTo>
                  <a:lnTo>
                    <a:pt x="13978" y="4313"/>
                  </a:lnTo>
                  <a:lnTo>
                    <a:pt x="14572" y="3338"/>
                  </a:lnTo>
                  <a:lnTo>
                    <a:pt x="12378" y="2035"/>
                  </a:lnTo>
                  <a:lnTo>
                    <a:pt x="11795" y="2988"/>
                  </a:lnTo>
                  <a:lnTo>
                    <a:pt x="11244" y="3889"/>
                  </a:lnTo>
                  <a:lnTo>
                    <a:pt x="10715" y="4726"/>
                  </a:lnTo>
                  <a:lnTo>
                    <a:pt x="10206" y="5511"/>
                  </a:lnTo>
                  <a:lnTo>
                    <a:pt x="9708" y="6252"/>
                  </a:lnTo>
                  <a:lnTo>
                    <a:pt x="9242" y="6931"/>
                  </a:lnTo>
                  <a:lnTo>
                    <a:pt x="8796" y="7566"/>
                  </a:lnTo>
                  <a:lnTo>
                    <a:pt x="8362" y="8149"/>
                  </a:lnTo>
                  <a:lnTo>
                    <a:pt x="7959" y="8690"/>
                  </a:lnTo>
                  <a:lnTo>
                    <a:pt x="7567" y="9188"/>
                  </a:lnTo>
                  <a:lnTo>
                    <a:pt x="7196" y="9643"/>
                  </a:lnTo>
                  <a:lnTo>
                    <a:pt x="6836" y="10057"/>
                  </a:lnTo>
                  <a:lnTo>
                    <a:pt x="6507" y="10438"/>
                  </a:lnTo>
                  <a:lnTo>
                    <a:pt x="6190" y="10777"/>
                  </a:lnTo>
                  <a:lnTo>
                    <a:pt x="5893" y="11085"/>
                  </a:lnTo>
                  <a:lnTo>
                    <a:pt x="5617" y="11360"/>
                  </a:lnTo>
                  <a:lnTo>
                    <a:pt x="5352" y="11604"/>
                  </a:lnTo>
                  <a:lnTo>
                    <a:pt x="5109" y="11816"/>
                  </a:lnTo>
                  <a:lnTo>
                    <a:pt x="4886" y="12007"/>
                  </a:lnTo>
                  <a:lnTo>
                    <a:pt x="4674" y="12165"/>
                  </a:lnTo>
                  <a:lnTo>
                    <a:pt x="4483" y="12303"/>
                  </a:lnTo>
                  <a:lnTo>
                    <a:pt x="4303" y="12420"/>
                  </a:lnTo>
                  <a:lnTo>
                    <a:pt x="4144" y="12526"/>
                  </a:lnTo>
                  <a:lnTo>
                    <a:pt x="3996" y="12600"/>
                  </a:lnTo>
                  <a:lnTo>
                    <a:pt x="3858" y="12664"/>
                  </a:lnTo>
                  <a:lnTo>
                    <a:pt x="3742" y="12717"/>
                  </a:lnTo>
                  <a:lnTo>
                    <a:pt x="3561" y="12769"/>
                  </a:lnTo>
                  <a:lnTo>
                    <a:pt x="3424" y="12801"/>
                  </a:lnTo>
                  <a:lnTo>
                    <a:pt x="3350" y="12801"/>
                  </a:lnTo>
                  <a:lnTo>
                    <a:pt x="3297" y="12791"/>
                  </a:lnTo>
                  <a:lnTo>
                    <a:pt x="3254" y="12780"/>
                  </a:lnTo>
                  <a:lnTo>
                    <a:pt x="3212" y="12759"/>
                  </a:lnTo>
                  <a:lnTo>
                    <a:pt x="3169" y="12717"/>
                  </a:lnTo>
                  <a:lnTo>
                    <a:pt x="3116" y="12664"/>
                  </a:lnTo>
                  <a:lnTo>
                    <a:pt x="3063" y="12589"/>
                  </a:lnTo>
                  <a:lnTo>
                    <a:pt x="3000" y="12483"/>
                  </a:lnTo>
                  <a:lnTo>
                    <a:pt x="2904" y="12303"/>
                  </a:lnTo>
                  <a:lnTo>
                    <a:pt x="2830" y="12091"/>
                  </a:lnTo>
                  <a:lnTo>
                    <a:pt x="2756" y="11869"/>
                  </a:lnTo>
                  <a:lnTo>
                    <a:pt x="2703" y="11614"/>
                  </a:lnTo>
                  <a:lnTo>
                    <a:pt x="2650" y="11349"/>
                  </a:lnTo>
                  <a:lnTo>
                    <a:pt x="2608" y="11063"/>
                  </a:lnTo>
                  <a:lnTo>
                    <a:pt x="2587" y="10767"/>
                  </a:lnTo>
                  <a:lnTo>
                    <a:pt x="2565" y="10449"/>
                  </a:lnTo>
                  <a:lnTo>
                    <a:pt x="2555" y="10120"/>
                  </a:lnTo>
                  <a:lnTo>
                    <a:pt x="2544" y="9771"/>
                  </a:lnTo>
                  <a:lnTo>
                    <a:pt x="2555" y="9410"/>
                  </a:lnTo>
                  <a:lnTo>
                    <a:pt x="2576" y="9050"/>
                  </a:lnTo>
                  <a:lnTo>
                    <a:pt x="2597" y="8668"/>
                  </a:lnTo>
                  <a:lnTo>
                    <a:pt x="2640" y="8287"/>
                  </a:lnTo>
                  <a:lnTo>
                    <a:pt x="2682" y="7895"/>
                  </a:lnTo>
                  <a:lnTo>
                    <a:pt x="2735" y="7492"/>
                  </a:lnTo>
                  <a:lnTo>
                    <a:pt x="2799" y="7090"/>
                  </a:lnTo>
                  <a:lnTo>
                    <a:pt x="2862" y="6687"/>
                  </a:lnTo>
                  <a:lnTo>
                    <a:pt x="2947" y="6274"/>
                  </a:lnTo>
                  <a:lnTo>
                    <a:pt x="3032" y="5860"/>
                  </a:lnTo>
                  <a:lnTo>
                    <a:pt x="3127" y="5458"/>
                  </a:lnTo>
                  <a:lnTo>
                    <a:pt x="3233" y="5044"/>
                  </a:lnTo>
                  <a:lnTo>
                    <a:pt x="3350" y="4642"/>
                  </a:lnTo>
                  <a:lnTo>
                    <a:pt x="3477" y="4239"/>
                  </a:lnTo>
                  <a:lnTo>
                    <a:pt x="3604" y="3847"/>
                  </a:lnTo>
                  <a:lnTo>
                    <a:pt x="3752" y="3455"/>
                  </a:lnTo>
                  <a:lnTo>
                    <a:pt x="3901" y="3073"/>
                  </a:lnTo>
                  <a:lnTo>
                    <a:pt x="4049" y="2702"/>
                  </a:lnTo>
                  <a:lnTo>
                    <a:pt x="4219" y="2342"/>
                  </a:lnTo>
                  <a:lnTo>
                    <a:pt x="4388" y="1992"/>
                  </a:lnTo>
                  <a:lnTo>
                    <a:pt x="4568" y="1653"/>
                  </a:lnTo>
                  <a:lnTo>
                    <a:pt x="4759" y="1335"/>
                  </a:lnTo>
                  <a:lnTo>
                    <a:pt x="2587"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8"/>
            <p:cNvSpPr/>
            <p:nvPr/>
          </p:nvSpPr>
          <p:spPr>
            <a:xfrm>
              <a:off x="1277638" y="3168500"/>
              <a:ext cx="121625" cy="908200"/>
            </a:xfrm>
            <a:custGeom>
              <a:rect b="b" l="l" r="r" t="t"/>
              <a:pathLst>
                <a:path extrusionOk="0" h="36328" w="4865">
                  <a:moveTo>
                    <a:pt x="1462" y="1"/>
                  </a:moveTo>
                  <a:lnTo>
                    <a:pt x="0" y="36190"/>
                  </a:lnTo>
                  <a:lnTo>
                    <a:pt x="3391" y="36327"/>
                  </a:lnTo>
                  <a:lnTo>
                    <a:pt x="4864" y="139"/>
                  </a:lnTo>
                  <a:lnTo>
                    <a:pt x="1462"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8"/>
            <p:cNvSpPr/>
            <p:nvPr/>
          </p:nvSpPr>
          <p:spPr>
            <a:xfrm>
              <a:off x="1545738" y="3168500"/>
              <a:ext cx="121875" cy="908200"/>
            </a:xfrm>
            <a:custGeom>
              <a:rect b="b" l="l" r="r" t="t"/>
              <a:pathLst>
                <a:path extrusionOk="0" h="36328" w="4875">
                  <a:moveTo>
                    <a:pt x="3402" y="1"/>
                  </a:moveTo>
                  <a:lnTo>
                    <a:pt x="0" y="139"/>
                  </a:lnTo>
                  <a:lnTo>
                    <a:pt x="1473" y="36327"/>
                  </a:lnTo>
                  <a:lnTo>
                    <a:pt x="4875" y="36190"/>
                  </a:lnTo>
                  <a:lnTo>
                    <a:pt x="3402"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8"/>
            <p:cNvSpPr/>
            <p:nvPr/>
          </p:nvSpPr>
          <p:spPr>
            <a:xfrm>
              <a:off x="1227563" y="2459300"/>
              <a:ext cx="85600" cy="192625"/>
            </a:xfrm>
            <a:custGeom>
              <a:rect b="b" l="l" r="r" t="t"/>
              <a:pathLst>
                <a:path extrusionOk="0" h="7705" w="3424">
                  <a:moveTo>
                    <a:pt x="848" y="1"/>
                  </a:moveTo>
                  <a:lnTo>
                    <a:pt x="753" y="11"/>
                  </a:lnTo>
                  <a:lnTo>
                    <a:pt x="678" y="22"/>
                  </a:lnTo>
                  <a:lnTo>
                    <a:pt x="594" y="43"/>
                  </a:lnTo>
                  <a:lnTo>
                    <a:pt x="519" y="75"/>
                  </a:lnTo>
                  <a:lnTo>
                    <a:pt x="445" y="117"/>
                  </a:lnTo>
                  <a:lnTo>
                    <a:pt x="371" y="160"/>
                  </a:lnTo>
                  <a:lnTo>
                    <a:pt x="307" y="213"/>
                  </a:lnTo>
                  <a:lnTo>
                    <a:pt x="254" y="266"/>
                  </a:lnTo>
                  <a:lnTo>
                    <a:pt x="202" y="329"/>
                  </a:lnTo>
                  <a:lnTo>
                    <a:pt x="149" y="393"/>
                  </a:lnTo>
                  <a:lnTo>
                    <a:pt x="117" y="467"/>
                  </a:lnTo>
                  <a:lnTo>
                    <a:pt x="74" y="541"/>
                  </a:lnTo>
                  <a:lnTo>
                    <a:pt x="53" y="626"/>
                  </a:lnTo>
                  <a:lnTo>
                    <a:pt x="32" y="700"/>
                  </a:lnTo>
                  <a:lnTo>
                    <a:pt x="21" y="796"/>
                  </a:lnTo>
                  <a:lnTo>
                    <a:pt x="0" y="1209"/>
                  </a:lnTo>
                  <a:lnTo>
                    <a:pt x="0" y="1622"/>
                  </a:lnTo>
                  <a:lnTo>
                    <a:pt x="21" y="2035"/>
                  </a:lnTo>
                  <a:lnTo>
                    <a:pt x="53" y="2449"/>
                  </a:lnTo>
                  <a:lnTo>
                    <a:pt x="106" y="2862"/>
                  </a:lnTo>
                  <a:lnTo>
                    <a:pt x="170" y="3275"/>
                  </a:lnTo>
                  <a:lnTo>
                    <a:pt x="254" y="3678"/>
                  </a:lnTo>
                  <a:lnTo>
                    <a:pt x="360" y="4091"/>
                  </a:lnTo>
                  <a:lnTo>
                    <a:pt x="488" y="4494"/>
                  </a:lnTo>
                  <a:lnTo>
                    <a:pt x="625" y="4907"/>
                  </a:lnTo>
                  <a:lnTo>
                    <a:pt x="795" y="5310"/>
                  </a:lnTo>
                  <a:lnTo>
                    <a:pt x="965" y="5713"/>
                  </a:lnTo>
                  <a:lnTo>
                    <a:pt x="1166" y="6115"/>
                  </a:lnTo>
                  <a:lnTo>
                    <a:pt x="1378" y="6518"/>
                  </a:lnTo>
                  <a:lnTo>
                    <a:pt x="1611" y="6921"/>
                  </a:lnTo>
                  <a:lnTo>
                    <a:pt x="1855" y="7313"/>
                  </a:lnTo>
                  <a:lnTo>
                    <a:pt x="1918" y="7408"/>
                  </a:lnTo>
                  <a:lnTo>
                    <a:pt x="1992" y="7482"/>
                  </a:lnTo>
                  <a:lnTo>
                    <a:pt x="2077" y="7546"/>
                  </a:lnTo>
                  <a:lnTo>
                    <a:pt x="2173" y="7599"/>
                  </a:lnTo>
                  <a:lnTo>
                    <a:pt x="2268" y="7641"/>
                  </a:lnTo>
                  <a:lnTo>
                    <a:pt x="2363" y="7673"/>
                  </a:lnTo>
                  <a:lnTo>
                    <a:pt x="2469" y="7694"/>
                  </a:lnTo>
                  <a:lnTo>
                    <a:pt x="2565" y="7705"/>
                  </a:lnTo>
                  <a:lnTo>
                    <a:pt x="2692" y="7694"/>
                  </a:lnTo>
                  <a:lnTo>
                    <a:pt x="2808" y="7673"/>
                  </a:lnTo>
                  <a:lnTo>
                    <a:pt x="2925" y="7631"/>
                  </a:lnTo>
                  <a:lnTo>
                    <a:pt x="3031" y="7567"/>
                  </a:lnTo>
                  <a:lnTo>
                    <a:pt x="3105" y="7514"/>
                  </a:lnTo>
                  <a:lnTo>
                    <a:pt x="3169" y="7461"/>
                  </a:lnTo>
                  <a:lnTo>
                    <a:pt x="3222" y="7397"/>
                  </a:lnTo>
                  <a:lnTo>
                    <a:pt x="3275" y="7323"/>
                  </a:lnTo>
                  <a:lnTo>
                    <a:pt x="3317" y="7260"/>
                  </a:lnTo>
                  <a:lnTo>
                    <a:pt x="3349" y="7185"/>
                  </a:lnTo>
                  <a:lnTo>
                    <a:pt x="3381" y="7111"/>
                  </a:lnTo>
                  <a:lnTo>
                    <a:pt x="3402" y="7027"/>
                  </a:lnTo>
                  <a:lnTo>
                    <a:pt x="3412" y="6952"/>
                  </a:lnTo>
                  <a:lnTo>
                    <a:pt x="3423" y="6868"/>
                  </a:lnTo>
                  <a:lnTo>
                    <a:pt x="3412" y="6783"/>
                  </a:lnTo>
                  <a:lnTo>
                    <a:pt x="3402" y="6698"/>
                  </a:lnTo>
                  <a:lnTo>
                    <a:pt x="3391" y="6624"/>
                  </a:lnTo>
                  <a:lnTo>
                    <a:pt x="3359" y="6539"/>
                  </a:lnTo>
                  <a:lnTo>
                    <a:pt x="3328" y="6465"/>
                  </a:lnTo>
                  <a:lnTo>
                    <a:pt x="3285" y="6391"/>
                  </a:lnTo>
                  <a:lnTo>
                    <a:pt x="3073" y="6052"/>
                  </a:lnTo>
                  <a:lnTo>
                    <a:pt x="2872" y="5713"/>
                  </a:lnTo>
                  <a:lnTo>
                    <a:pt x="2692" y="5373"/>
                  </a:lnTo>
                  <a:lnTo>
                    <a:pt x="2522" y="5034"/>
                  </a:lnTo>
                  <a:lnTo>
                    <a:pt x="2374" y="4695"/>
                  </a:lnTo>
                  <a:lnTo>
                    <a:pt x="2236" y="4346"/>
                  </a:lnTo>
                  <a:lnTo>
                    <a:pt x="2120" y="4006"/>
                  </a:lnTo>
                  <a:lnTo>
                    <a:pt x="2014" y="3667"/>
                  </a:lnTo>
                  <a:lnTo>
                    <a:pt x="1918" y="3318"/>
                  </a:lnTo>
                  <a:lnTo>
                    <a:pt x="1844" y="2978"/>
                  </a:lnTo>
                  <a:lnTo>
                    <a:pt x="1791" y="2629"/>
                  </a:lnTo>
                  <a:lnTo>
                    <a:pt x="1749" y="2290"/>
                  </a:lnTo>
                  <a:lnTo>
                    <a:pt x="1717" y="1940"/>
                  </a:lnTo>
                  <a:lnTo>
                    <a:pt x="1706" y="1601"/>
                  </a:lnTo>
                  <a:lnTo>
                    <a:pt x="1706" y="1251"/>
                  </a:lnTo>
                  <a:lnTo>
                    <a:pt x="1717" y="912"/>
                  </a:lnTo>
                  <a:lnTo>
                    <a:pt x="1717" y="827"/>
                  </a:lnTo>
                  <a:lnTo>
                    <a:pt x="1717" y="743"/>
                  </a:lnTo>
                  <a:lnTo>
                    <a:pt x="1696" y="658"/>
                  </a:lnTo>
                  <a:lnTo>
                    <a:pt x="1675" y="573"/>
                  </a:lnTo>
                  <a:lnTo>
                    <a:pt x="1643" y="499"/>
                  </a:lnTo>
                  <a:lnTo>
                    <a:pt x="1611" y="425"/>
                  </a:lnTo>
                  <a:lnTo>
                    <a:pt x="1569" y="361"/>
                  </a:lnTo>
                  <a:lnTo>
                    <a:pt x="1516" y="297"/>
                  </a:lnTo>
                  <a:lnTo>
                    <a:pt x="1452" y="234"/>
                  </a:lnTo>
                  <a:lnTo>
                    <a:pt x="1399" y="181"/>
                  </a:lnTo>
                  <a:lnTo>
                    <a:pt x="1325" y="138"/>
                  </a:lnTo>
                  <a:lnTo>
                    <a:pt x="1261" y="96"/>
                  </a:lnTo>
                  <a:lnTo>
                    <a:pt x="1176" y="54"/>
                  </a:lnTo>
                  <a:lnTo>
                    <a:pt x="1102" y="33"/>
                  </a:lnTo>
                  <a:lnTo>
                    <a:pt x="1017" y="11"/>
                  </a:lnTo>
                  <a:lnTo>
                    <a:pt x="933"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8"/>
            <p:cNvSpPr/>
            <p:nvPr/>
          </p:nvSpPr>
          <p:spPr>
            <a:xfrm>
              <a:off x="1323188" y="2114100"/>
              <a:ext cx="451475" cy="451725"/>
            </a:xfrm>
            <a:custGeom>
              <a:rect b="b" l="l" r="r" t="t"/>
              <a:pathLst>
                <a:path extrusionOk="0" h="18069" w="18059">
                  <a:moveTo>
                    <a:pt x="3477" y="1"/>
                  </a:moveTo>
                  <a:lnTo>
                    <a:pt x="3296" y="11"/>
                  </a:lnTo>
                  <a:lnTo>
                    <a:pt x="3116" y="22"/>
                  </a:lnTo>
                  <a:lnTo>
                    <a:pt x="2947" y="43"/>
                  </a:lnTo>
                  <a:lnTo>
                    <a:pt x="2777" y="75"/>
                  </a:lnTo>
                  <a:lnTo>
                    <a:pt x="2608" y="117"/>
                  </a:lnTo>
                  <a:lnTo>
                    <a:pt x="2438" y="160"/>
                  </a:lnTo>
                  <a:lnTo>
                    <a:pt x="2279" y="213"/>
                  </a:lnTo>
                  <a:lnTo>
                    <a:pt x="2120" y="276"/>
                  </a:lnTo>
                  <a:lnTo>
                    <a:pt x="1972" y="351"/>
                  </a:lnTo>
                  <a:lnTo>
                    <a:pt x="1823" y="425"/>
                  </a:lnTo>
                  <a:lnTo>
                    <a:pt x="1675" y="510"/>
                  </a:lnTo>
                  <a:lnTo>
                    <a:pt x="1537" y="594"/>
                  </a:lnTo>
                  <a:lnTo>
                    <a:pt x="1400" y="690"/>
                  </a:lnTo>
                  <a:lnTo>
                    <a:pt x="1262" y="796"/>
                  </a:lnTo>
                  <a:lnTo>
                    <a:pt x="1135" y="902"/>
                  </a:lnTo>
                  <a:lnTo>
                    <a:pt x="1018" y="1018"/>
                  </a:lnTo>
                  <a:lnTo>
                    <a:pt x="901" y="1145"/>
                  </a:lnTo>
                  <a:lnTo>
                    <a:pt x="795" y="1273"/>
                  </a:lnTo>
                  <a:lnTo>
                    <a:pt x="690" y="1400"/>
                  </a:lnTo>
                  <a:lnTo>
                    <a:pt x="594" y="1537"/>
                  </a:lnTo>
                  <a:lnTo>
                    <a:pt x="499" y="1675"/>
                  </a:lnTo>
                  <a:lnTo>
                    <a:pt x="414" y="1824"/>
                  </a:lnTo>
                  <a:lnTo>
                    <a:pt x="340" y="1972"/>
                  </a:lnTo>
                  <a:lnTo>
                    <a:pt x="276" y="2131"/>
                  </a:lnTo>
                  <a:lnTo>
                    <a:pt x="213" y="2279"/>
                  </a:lnTo>
                  <a:lnTo>
                    <a:pt x="160" y="2449"/>
                  </a:lnTo>
                  <a:lnTo>
                    <a:pt x="107" y="2608"/>
                  </a:lnTo>
                  <a:lnTo>
                    <a:pt x="75" y="2777"/>
                  </a:lnTo>
                  <a:lnTo>
                    <a:pt x="43" y="2947"/>
                  </a:lnTo>
                  <a:lnTo>
                    <a:pt x="22" y="3127"/>
                  </a:lnTo>
                  <a:lnTo>
                    <a:pt x="1" y="3297"/>
                  </a:lnTo>
                  <a:lnTo>
                    <a:pt x="1" y="3477"/>
                  </a:lnTo>
                  <a:lnTo>
                    <a:pt x="1" y="14593"/>
                  </a:lnTo>
                  <a:lnTo>
                    <a:pt x="1" y="14773"/>
                  </a:lnTo>
                  <a:lnTo>
                    <a:pt x="22" y="14943"/>
                  </a:lnTo>
                  <a:lnTo>
                    <a:pt x="43" y="15123"/>
                  </a:lnTo>
                  <a:lnTo>
                    <a:pt x="75" y="15292"/>
                  </a:lnTo>
                  <a:lnTo>
                    <a:pt x="107" y="15462"/>
                  </a:lnTo>
                  <a:lnTo>
                    <a:pt x="160" y="15621"/>
                  </a:lnTo>
                  <a:lnTo>
                    <a:pt x="213" y="15780"/>
                  </a:lnTo>
                  <a:lnTo>
                    <a:pt x="276" y="15939"/>
                  </a:lnTo>
                  <a:lnTo>
                    <a:pt x="340" y="16098"/>
                  </a:lnTo>
                  <a:lnTo>
                    <a:pt x="414" y="16246"/>
                  </a:lnTo>
                  <a:lnTo>
                    <a:pt x="499" y="16394"/>
                  </a:lnTo>
                  <a:lnTo>
                    <a:pt x="594" y="16532"/>
                  </a:lnTo>
                  <a:lnTo>
                    <a:pt x="690" y="16670"/>
                  </a:lnTo>
                  <a:lnTo>
                    <a:pt x="795" y="16797"/>
                  </a:lnTo>
                  <a:lnTo>
                    <a:pt x="901" y="16924"/>
                  </a:lnTo>
                  <a:lnTo>
                    <a:pt x="1018" y="17051"/>
                  </a:lnTo>
                  <a:lnTo>
                    <a:pt x="1135" y="17157"/>
                  </a:lnTo>
                  <a:lnTo>
                    <a:pt x="1262" y="17274"/>
                  </a:lnTo>
                  <a:lnTo>
                    <a:pt x="1400" y="17380"/>
                  </a:lnTo>
                  <a:lnTo>
                    <a:pt x="1537" y="17475"/>
                  </a:lnTo>
                  <a:lnTo>
                    <a:pt x="1675" y="17560"/>
                  </a:lnTo>
                  <a:lnTo>
                    <a:pt x="1823" y="17645"/>
                  </a:lnTo>
                  <a:lnTo>
                    <a:pt x="1972" y="17719"/>
                  </a:lnTo>
                  <a:lnTo>
                    <a:pt x="2120" y="17793"/>
                  </a:lnTo>
                  <a:lnTo>
                    <a:pt x="2279" y="17857"/>
                  </a:lnTo>
                  <a:lnTo>
                    <a:pt x="2438" y="17910"/>
                  </a:lnTo>
                  <a:lnTo>
                    <a:pt x="2608" y="17952"/>
                  </a:lnTo>
                  <a:lnTo>
                    <a:pt x="2777" y="17995"/>
                  </a:lnTo>
                  <a:lnTo>
                    <a:pt x="2947" y="18026"/>
                  </a:lnTo>
                  <a:lnTo>
                    <a:pt x="3116" y="18048"/>
                  </a:lnTo>
                  <a:lnTo>
                    <a:pt x="3296" y="18058"/>
                  </a:lnTo>
                  <a:lnTo>
                    <a:pt x="3477" y="18069"/>
                  </a:lnTo>
                  <a:lnTo>
                    <a:pt x="14582" y="18069"/>
                  </a:lnTo>
                  <a:lnTo>
                    <a:pt x="14762" y="18058"/>
                  </a:lnTo>
                  <a:lnTo>
                    <a:pt x="14943" y="18048"/>
                  </a:lnTo>
                  <a:lnTo>
                    <a:pt x="15112" y="18026"/>
                  </a:lnTo>
                  <a:lnTo>
                    <a:pt x="15282" y="17995"/>
                  </a:lnTo>
                  <a:lnTo>
                    <a:pt x="15451" y="17952"/>
                  </a:lnTo>
                  <a:lnTo>
                    <a:pt x="15621" y="17910"/>
                  </a:lnTo>
                  <a:lnTo>
                    <a:pt x="15780" y="17857"/>
                  </a:lnTo>
                  <a:lnTo>
                    <a:pt x="15939" y="17793"/>
                  </a:lnTo>
                  <a:lnTo>
                    <a:pt x="16098" y="17719"/>
                  </a:lnTo>
                  <a:lnTo>
                    <a:pt x="16246" y="17645"/>
                  </a:lnTo>
                  <a:lnTo>
                    <a:pt x="16384" y="17560"/>
                  </a:lnTo>
                  <a:lnTo>
                    <a:pt x="16532" y="17475"/>
                  </a:lnTo>
                  <a:lnTo>
                    <a:pt x="16670" y="17380"/>
                  </a:lnTo>
                  <a:lnTo>
                    <a:pt x="16797" y="17274"/>
                  </a:lnTo>
                  <a:lnTo>
                    <a:pt x="16924" y="17157"/>
                  </a:lnTo>
                  <a:lnTo>
                    <a:pt x="17041" y="17051"/>
                  </a:lnTo>
                  <a:lnTo>
                    <a:pt x="17157" y="16924"/>
                  </a:lnTo>
                  <a:lnTo>
                    <a:pt x="17263" y="16797"/>
                  </a:lnTo>
                  <a:lnTo>
                    <a:pt x="17369" y="16670"/>
                  </a:lnTo>
                  <a:lnTo>
                    <a:pt x="17465" y="16532"/>
                  </a:lnTo>
                  <a:lnTo>
                    <a:pt x="17560" y="16394"/>
                  </a:lnTo>
                  <a:lnTo>
                    <a:pt x="17645" y="16246"/>
                  </a:lnTo>
                  <a:lnTo>
                    <a:pt x="17719" y="16098"/>
                  </a:lnTo>
                  <a:lnTo>
                    <a:pt x="17793" y="15939"/>
                  </a:lnTo>
                  <a:lnTo>
                    <a:pt x="17846" y="15780"/>
                  </a:lnTo>
                  <a:lnTo>
                    <a:pt x="17910" y="15621"/>
                  </a:lnTo>
                  <a:lnTo>
                    <a:pt x="17952" y="15462"/>
                  </a:lnTo>
                  <a:lnTo>
                    <a:pt x="17995" y="15292"/>
                  </a:lnTo>
                  <a:lnTo>
                    <a:pt x="18026" y="15123"/>
                  </a:lnTo>
                  <a:lnTo>
                    <a:pt x="18048" y="14943"/>
                  </a:lnTo>
                  <a:lnTo>
                    <a:pt x="18058" y="14773"/>
                  </a:lnTo>
                  <a:lnTo>
                    <a:pt x="18058" y="14593"/>
                  </a:lnTo>
                  <a:lnTo>
                    <a:pt x="18058" y="3477"/>
                  </a:lnTo>
                  <a:lnTo>
                    <a:pt x="18058" y="3297"/>
                  </a:lnTo>
                  <a:lnTo>
                    <a:pt x="18048" y="3127"/>
                  </a:lnTo>
                  <a:lnTo>
                    <a:pt x="18026" y="2947"/>
                  </a:lnTo>
                  <a:lnTo>
                    <a:pt x="17995" y="2777"/>
                  </a:lnTo>
                  <a:lnTo>
                    <a:pt x="17952" y="2608"/>
                  </a:lnTo>
                  <a:lnTo>
                    <a:pt x="17910" y="2449"/>
                  </a:lnTo>
                  <a:lnTo>
                    <a:pt x="17846" y="2279"/>
                  </a:lnTo>
                  <a:lnTo>
                    <a:pt x="17793" y="2131"/>
                  </a:lnTo>
                  <a:lnTo>
                    <a:pt x="17719" y="1972"/>
                  </a:lnTo>
                  <a:lnTo>
                    <a:pt x="17645" y="1824"/>
                  </a:lnTo>
                  <a:lnTo>
                    <a:pt x="17560" y="1675"/>
                  </a:lnTo>
                  <a:lnTo>
                    <a:pt x="17465" y="1537"/>
                  </a:lnTo>
                  <a:lnTo>
                    <a:pt x="17369" y="1400"/>
                  </a:lnTo>
                  <a:lnTo>
                    <a:pt x="17263" y="1273"/>
                  </a:lnTo>
                  <a:lnTo>
                    <a:pt x="17157" y="1145"/>
                  </a:lnTo>
                  <a:lnTo>
                    <a:pt x="17041" y="1018"/>
                  </a:lnTo>
                  <a:lnTo>
                    <a:pt x="16924" y="902"/>
                  </a:lnTo>
                  <a:lnTo>
                    <a:pt x="16797" y="796"/>
                  </a:lnTo>
                  <a:lnTo>
                    <a:pt x="16670" y="690"/>
                  </a:lnTo>
                  <a:lnTo>
                    <a:pt x="16532" y="594"/>
                  </a:lnTo>
                  <a:lnTo>
                    <a:pt x="16384" y="510"/>
                  </a:lnTo>
                  <a:lnTo>
                    <a:pt x="16246" y="425"/>
                  </a:lnTo>
                  <a:lnTo>
                    <a:pt x="16098" y="351"/>
                  </a:lnTo>
                  <a:lnTo>
                    <a:pt x="15939" y="276"/>
                  </a:lnTo>
                  <a:lnTo>
                    <a:pt x="15780" y="213"/>
                  </a:lnTo>
                  <a:lnTo>
                    <a:pt x="15621" y="160"/>
                  </a:lnTo>
                  <a:lnTo>
                    <a:pt x="15451" y="117"/>
                  </a:lnTo>
                  <a:lnTo>
                    <a:pt x="15282" y="75"/>
                  </a:lnTo>
                  <a:lnTo>
                    <a:pt x="15112" y="43"/>
                  </a:lnTo>
                  <a:lnTo>
                    <a:pt x="14943" y="22"/>
                  </a:lnTo>
                  <a:lnTo>
                    <a:pt x="14762" y="11"/>
                  </a:lnTo>
                  <a:lnTo>
                    <a:pt x="14582"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8"/>
            <p:cNvSpPr/>
            <p:nvPr/>
          </p:nvSpPr>
          <p:spPr>
            <a:xfrm>
              <a:off x="1583613" y="2175575"/>
              <a:ext cx="251175" cy="446950"/>
            </a:xfrm>
            <a:custGeom>
              <a:rect b="b" l="l" r="r" t="t"/>
              <a:pathLst>
                <a:path extrusionOk="0" h="17878" w="10047">
                  <a:moveTo>
                    <a:pt x="1421" y="0"/>
                  </a:moveTo>
                  <a:lnTo>
                    <a:pt x="1" y="2120"/>
                  </a:lnTo>
                  <a:lnTo>
                    <a:pt x="85" y="2183"/>
                  </a:lnTo>
                  <a:lnTo>
                    <a:pt x="287" y="2342"/>
                  </a:lnTo>
                  <a:lnTo>
                    <a:pt x="615" y="2618"/>
                  </a:lnTo>
                  <a:lnTo>
                    <a:pt x="817" y="2798"/>
                  </a:lnTo>
                  <a:lnTo>
                    <a:pt x="1039" y="3010"/>
                  </a:lnTo>
                  <a:lnTo>
                    <a:pt x="1272" y="3243"/>
                  </a:lnTo>
                  <a:lnTo>
                    <a:pt x="1537" y="3508"/>
                  </a:lnTo>
                  <a:lnTo>
                    <a:pt x="1802" y="3805"/>
                  </a:lnTo>
                  <a:lnTo>
                    <a:pt x="2088" y="4133"/>
                  </a:lnTo>
                  <a:lnTo>
                    <a:pt x="2396" y="4493"/>
                  </a:lnTo>
                  <a:lnTo>
                    <a:pt x="2703" y="4886"/>
                  </a:lnTo>
                  <a:lnTo>
                    <a:pt x="3021" y="5309"/>
                  </a:lnTo>
                  <a:lnTo>
                    <a:pt x="3339" y="5765"/>
                  </a:lnTo>
                  <a:lnTo>
                    <a:pt x="3657" y="6253"/>
                  </a:lnTo>
                  <a:lnTo>
                    <a:pt x="3985" y="6772"/>
                  </a:lnTo>
                  <a:lnTo>
                    <a:pt x="4314" y="7333"/>
                  </a:lnTo>
                  <a:lnTo>
                    <a:pt x="4632" y="7927"/>
                  </a:lnTo>
                  <a:lnTo>
                    <a:pt x="4949" y="8552"/>
                  </a:lnTo>
                  <a:lnTo>
                    <a:pt x="5257" y="9209"/>
                  </a:lnTo>
                  <a:lnTo>
                    <a:pt x="5564" y="9909"/>
                  </a:lnTo>
                  <a:lnTo>
                    <a:pt x="5850" y="10640"/>
                  </a:lnTo>
                  <a:lnTo>
                    <a:pt x="5988" y="11021"/>
                  </a:lnTo>
                  <a:lnTo>
                    <a:pt x="6126" y="11413"/>
                  </a:lnTo>
                  <a:lnTo>
                    <a:pt x="6253" y="11816"/>
                  </a:lnTo>
                  <a:lnTo>
                    <a:pt x="6391" y="12219"/>
                  </a:lnTo>
                  <a:lnTo>
                    <a:pt x="6507" y="12643"/>
                  </a:lnTo>
                  <a:lnTo>
                    <a:pt x="6624" y="13066"/>
                  </a:lnTo>
                  <a:lnTo>
                    <a:pt x="6740" y="13501"/>
                  </a:lnTo>
                  <a:lnTo>
                    <a:pt x="6857" y="13957"/>
                  </a:lnTo>
                  <a:lnTo>
                    <a:pt x="6952" y="14412"/>
                  </a:lnTo>
                  <a:lnTo>
                    <a:pt x="7058" y="14879"/>
                  </a:lnTo>
                  <a:lnTo>
                    <a:pt x="7143" y="15355"/>
                  </a:lnTo>
                  <a:lnTo>
                    <a:pt x="7238" y="15832"/>
                  </a:lnTo>
                  <a:lnTo>
                    <a:pt x="7313" y="16330"/>
                  </a:lnTo>
                  <a:lnTo>
                    <a:pt x="7387" y="16839"/>
                  </a:lnTo>
                  <a:lnTo>
                    <a:pt x="7450" y="17358"/>
                  </a:lnTo>
                  <a:lnTo>
                    <a:pt x="7514" y="17877"/>
                  </a:lnTo>
                  <a:lnTo>
                    <a:pt x="10047" y="17613"/>
                  </a:lnTo>
                  <a:lnTo>
                    <a:pt x="9983" y="17030"/>
                  </a:lnTo>
                  <a:lnTo>
                    <a:pt x="9909" y="16457"/>
                  </a:lnTo>
                  <a:lnTo>
                    <a:pt x="9824" y="15896"/>
                  </a:lnTo>
                  <a:lnTo>
                    <a:pt x="9739" y="15345"/>
                  </a:lnTo>
                  <a:lnTo>
                    <a:pt x="9644" y="14804"/>
                  </a:lnTo>
                  <a:lnTo>
                    <a:pt x="9538" y="14275"/>
                  </a:lnTo>
                  <a:lnTo>
                    <a:pt x="9432" y="13755"/>
                  </a:lnTo>
                  <a:lnTo>
                    <a:pt x="9315" y="13247"/>
                  </a:lnTo>
                  <a:lnTo>
                    <a:pt x="9188" y="12759"/>
                  </a:lnTo>
                  <a:lnTo>
                    <a:pt x="9061" y="12272"/>
                  </a:lnTo>
                  <a:lnTo>
                    <a:pt x="8934" y="11795"/>
                  </a:lnTo>
                  <a:lnTo>
                    <a:pt x="8786" y="11329"/>
                  </a:lnTo>
                  <a:lnTo>
                    <a:pt x="8648" y="10873"/>
                  </a:lnTo>
                  <a:lnTo>
                    <a:pt x="8499" y="10428"/>
                  </a:lnTo>
                  <a:lnTo>
                    <a:pt x="8351" y="10004"/>
                  </a:lnTo>
                  <a:lnTo>
                    <a:pt x="8192" y="9580"/>
                  </a:lnTo>
                  <a:lnTo>
                    <a:pt x="8033" y="9167"/>
                  </a:lnTo>
                  <a:lnTo>
                    <a:pt x="7864" y="8764"/>
                  </a:lnTo>
                  <a:lnTo>
                    <a:pt x="7694" y="8372"/>
                  </a:lnTo>
                  <a:lnTo>
                    <a:pt x="7525" y="7990"/>
                  </a:lnTo>
                  <a:lnTo>
                    <a:pt x="7355" y="7620"/>
                  </a:lnTo>
                  <a:lnTo>
                    <a:pt x="7175" y="7249"/>
                  </a:lnTo>
                  <a:lnTo>
                    <a:pt x="6825" y="6560"/>
                  </a:lnTo>
                  <a:lnTo>
                    <a:pt x="6454" y="5903"/>
                  </a:lnTo>
                  <a:lnTo>
                    <a:pt x="6094" y="5288"/>
                  </a:lnTo>
                  <a:lnTo>
                    <a:pt x="5723" y="4705"/>
                  </a:lnTo>
                  <a:lnTo>
                    <a:pt x="5352" y="4154"/>
                  </a:lnTo>
                  <a:lnTo>
                    <a:pt x="4992" y="3646"/>
                  </a:lnTo>
                  <a:lnTo>
                    <a:pt x="4632" y="3179"/>
                  </a:lnTo>
                  <a:lnTo>
                    <a:pt x="4282" y="2745"/>
                  </a:lnTo>
                  <a:lnTo>
                    <a:pt x="3932" y="2342"/>
                  </a:lnTo>
                  <a:lnTo>
                    <a:pt x="3604" y="1971"/>
                  </a:lnTo>
                  <a:lnTo>
                    <a:pt x="3286" y="1632"/>
                  </a:lnTo>
                  <a:lnTo>
                    <a:pt x="2989" y="1336"/>
                  </a:lnTo>
                  <a:lnTo>
                    <a:pt x="2713" y="1060"/>
                  </a:lnTo>
                  <a:lnTo>
                    <a:pt x="2449" y="827"/>
                  </a:lnTo>
                  <a:lnTo>
                    <a:pt x="2215" y="626"/>
                  </a:lnTo>
                  <a:lnTo>
                    <a:pt x="1823" y="297"/>
                  </a:lnTo>
                  <a:lnTo>
                    <a:pt x="1548" y="96"/>
                  </a:lnTo>
                  <a:lnTo>
                    <a:pt x="1421"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8"/>
            <p:cNvSpPr/>
            <p:nvPr/>
          </p:nvSpPr>
          <p:spPr>
            <a:xfrm>
              <a:off x="1590763" y="2168150"/>
              <a:ext cx="162425" cy="162175"/>
            </a:xfrm>
            <a:custGeom>
              <a:rect b="b" l="l" r="r" t="t"/>
              <a:pathLst>
                <a:path extrusionOk="0" h="6487" w="6497">
                  <a:moveTo>
                    <a:pt x="2618" y="1"/>
                  </a:moveTo>
                  <a:lnTo>
                    <a:pt x="2491" y="11"/>
                  </a:lnTo>
                  <a:lnTo>
                    <a:pt x="2353" y="32"/>
                  </a:lnTo>
                  <a:lnTo>
                    <a:pt x="2216" y="54"/>
                  </a:lnTo>
                  <a:lnTo>
                    <a:pt x="2088" y="85"/>
                  </a:lnTo>
                  <a:lnTo>
                    <a:pt x="1951" y="128"/>
                  </a:lnTo>
                  <a:lnTo>
                    <a:pt x="1823" y="170"/>
                  </a:lnTo>
                  <a:lnTo>
                    <a:pt x="1686" y="223"/>
                  </a:lnTo>
                  <a:lnTo>
                    <a:pt x="1559" y="287"/>
                  </a:lnTo>
                  <a:lnTo>
                    <a:pt x="1431" y="350"/>
                  </a:lnTo>
                  <a:lnTo>
                    <a:pt x="1304" y="425"/>
                  </a:lnTo>
                  <a:lnTo>
                    <a:pt x="1188" y="499"/>
                  </a:lnTo>
                  <a:lnTo>
                    <a:pt x="1082" y="583"/>
                  </a:lnTo>
                  <a:lnTo>
                    <a:pt x="976" y="668"/>
                  </a:lnTo>
                  <a:lnTo>
                    <a:pt x="870" y="764"/>
                  </a:lnTo>
                  <a:lnTo>
                    <a:pt x="774" y="859"/>
                  </a:lnTo>
                  <a:lnTo>
                    <a:pt x="679" y="954"/>
                  </a:lnTo>
                  <a:lnTo>
                    <a:pt x="594" y="1060"/>
                  </a:lnTo>
                  <a:lnTo>
                    <a:pt x="520" y="1166"/>
                  </a:lnTo>
                  <a:lnTo>
                    <a:pt x="446" y="1283"/>
                  </a:lnTo>
                  <a:lnTo>
                    <a:pt x="372" y="1399"/>
                  </a:lnTo>
                  <a:lnTo>
                    <a:pt x="308" y="1516"/>
                  </a:lnTo>
                  <a:lnTo>
                    <a:pt x="255" y="1633"/>
                  </a:lnTo>
                  <a:lnTo>
                    <a:pt x="202" y="1760"/>
                  </a:lnTo>
                  <a:lnTo>
                    <a:pt x="160" y="1876"/>
                  </a:lnTo>
                  <a:lnTo>
                    <a:pt x="86" y="2141"/>
                  </a:lnTo>
                  <a:lnTo>
                    <a:pt x="54" y="2268"/>
                  </a:lnTo>
                  <a:lnTo>
                    <a:pt x="33" y="2396"/>
                  </a:lnTo>
                  <a:lnTo>
                    <a:pt x="22" y="2533"/>
                  </a:lnTo>
                  <a:lnTo>
                    <a:pt x="11" y="2660"/>
                  </a:lnTo>
                  <a:lnTo>
                    <a:pt x="1" y="2798"/>
                  </a:lnTo>
                  <a:lnTo>
                    <a:pt x="11" y="2936"/>
                  </a:lnTo>
                  <a:lnTo>
                    <a:pt x="22" y="3074"/>
                  </a:lnTo>
                  <a:lnTo>
                    <a:pt x="43" y="3201"/>
                  </a:lnTo>
                  <a:lnTo>
                    <a:pt x="64" y="3339"/>
                  </a:lnTo>
                  <a:lnTo>
                    <a:pt x="96" y="3476"/>
                  </a:lnTo>
                  <a:lnTo>
                    <a:pt x="139" y="3604"/>
                  </a:lnTo>
                  <a:lnTo>
                    <a:pt x="181" y="3741"/>
                  </a:lnTo>
                  <a:lnTo>
                    <a:pt x="234" y="3869"/>
                  </a:lnTo>
                  <a:lnTo>
                    <a:pt x="287" y="3996"/>
                  </a:lnTo>
                  <a:lnTo>
                    <a:pt x="1516" y="6486"/>
                  </a:lnTo>
                  <a:lnTo>
                    <a:pt x="6497" y="4038"/>
                  </a:lnTo>
                  <a:lnTo>
                    <a:pt x="5267" y="1548"/>
                  </a:lnTo>
                  <a:lnTo>
                    <a:pt x="5204" y="1421"/>
                  </a:lnTo>
                  <a:lnTo>
                    <a:pt x="5130" y="1304"/>
                  </a:lnTo>
                  <a:lnTo>
                    <a:pt x="5056" y="1188"/>
                  </a:lnTo>
                  <a:lnTo>
                    <a:pt x="4971" y="1071"/>
                  </a:lnTo>
                  <a:lnTo>
                    <a:pt x="4886" y="965"/>
                  </a:lnTo>
                  <a:lnTo>
                    <a:pt x="4801" y="870"/>
                  </a:lnTo>
                  <a:lnTo>
                    <a:pt x="4695" y="774"/>
                  </a:lnTo>
                  <a:lnTo>
                    <a:pt x="4600" y="679"/>
                  </a:lnTo>
                  <a:lnTo>
                    <a:pt x="4494" y="594"/>
                  </a:lnTo>
                  <a:lnTo>
                    <a:pt x="4388" y="509"/>
                  </a:lnTo>
                  <a:lnTo>
                    <a:pt x="4271" y="435"/>
                  </a:lnTo>
                  <a:lnTo>
                    <a:pt x="4165" y="372"/>
                  </a:lnTo>
                  <a:lnTo>
                    <a:pt x="4049" y="308"/>
                  </a:lnTo>
                  <a:lnTo>
                    <a:pt x="3922" y="244"/>
                  </a:lnTo>
                  <a:lnTo>
                    <a:pt x="3678" y="149"/>
                  </a:lnTo>
                  <a:lnTo>
                    <a:pt x="3551" y="107"/>
                  </a:lnTo>
                  <a:lnTo>
                    <a:pt x="3424" y="75"/>
                  </a:lnTo>
                  <a:lnTo>
                    <a:pt x="3286" y="43"/>
                  </a:lnTo>
                  <a:lnTo>
                    <a:pt x="3159" y="22"/>
                  </a:lnTo>
                  <a:lnTo>
                    <a:pt x="3021" y="11"/>
                  </a:lnTo>
                  <a:lnTo>
                    <a:pt x="289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8"/>
            <p:cNvSpPr/>
            <p:nvPr/>
          </p:nvSpPr>
          <p:spPr>
            <a:xfrm>
              <a:off x="1208488" y="2173450"/>
              <a:ext cx="163750" cy="163750"/>
            </a:xfrm>
            <a:custGeom>
              <a:rect b="b" l="l" r="r" t="t"/>
              <a:pathLst>
                <a:path extrusionOk="0" h="6550" w="6550">
                  <a:moveTo>
                    <a:pt x="3656" y="1"/>
                  </a:moveTo>
                  <a:lnTo>
                    <a:pt x="3529" y="11"/>
                  </a:lnTo>
                  <a:lnTo>
                    <a:pt x="3391" y="22"/>
                  </a:lnTo>
                  <a:lnTo>
                    <a:pt x="3264" y="43"/>
                  </a:lnTo>
                  <a:lnTo>
                    <a:pt x="3126" y="75"/>
                  </a:lnTo>
                  <a:lnTo>
                    <a:pt x="2999" y="107"/>
                  </a:lnTo>
                  <a:lnTo>
                    <a:pt x="2755" y="191"/>
                  </a:lnTo>
                  <a:lnTo>
                    <a:pt x="2628" y="244"/>
                  </a:lnTo>
                  <a:lnTo>
                    <a:pt x="2512" y="308"/>
                  </a:lnTo>
                  <a:lnTo>
                    <a:pt x="2385" y="371"/>
                  </a:lnTo>
                  <a:lnTo>
                    <a:pt x="2279" y="435"/>
                  </a:lnTo>
                  <a:lnTo>
                    <a:pt x="2162" y="509"/>
                  </a:lnTo>
                  <a:lnTo>
                    <a:pt x="2056" y="594"/>
                  </a:lnTo>
                  <a:lnTo>
                    <a:pt x="1950" y="679"/>
                  </a:lnTo>
                  <a:lnTo>
                    <a:pt x="1855" y="774"/>
                  </a:lnTo>
                  <a:lnTo>
                    <a:pt x="1759" y="870"/>
                  </a:lnTo>
                  <a:lnTo>
                    <a:pt x="1664" y="976"/>
                  </a:lnTo>
                  <a:lnTo>
                    <a:pt x="1579" y="1081"/>
                  </a:lnTo>
                  <a:lnTo>
                    <a:pt x="1494" y="1198"/>
                  </a:lnTo>
                  <a:lnTo>
                    <a:pt x="1420" y="1315"/>
                  </a:lnTo>
                  <a:lnTo>
                    <a:pt x="1346" y="1431"/>
                  </a:lnTo>
                  <a:lnTo>
                    <a:pt x="0" y="3868"/>
                  </a:lnTo>
                  <a:lnTo>
                    <a:pt x="4864" y="6550"/>
                  </a:lnTo>
                  <a:lnTo>
                    <a:pt x="6199" y="4112"/>
                  </a:lnTo>
                  <a:lnTo>
                    <a:pt x="6274" y="3985"/>
                  </a:lnTo>
                  <a:lnTo>
                    <a:pt x="6327" y="3858"/>
                  </a:lnTo>
                  <a:lnTo>
                    <a:pt x="6380" y="3731"/>
                  </a:lnTo>
                  <a:lnTo>
                    <a:pt x="6422" y="3604"/>
                  </a:lnTo>
                  <a:lnTo>
                    <a:pt x="6464" y="3466"/>
                  </a:lnTo>
                  <a:lnTo>
                    <a:pt x="6496" y="3328"/>
                  </a:lnTo>
                  <a:lnTo>
                    <a:pt x="6517" y="3201"/>
                  </a:lnTo>
                  <a:lnTo>
                    <a:pt x="6539" y="3063"/>
                  </a:lnTo>
                  <a:lnTo>
                    <a:pt x="6549" y="2925"/>
                  </a:lnTo>
                  <a:lnTo>
                    <a:pt x="6549" y="2798"/>
                  </a:lnTo>
                  <a:lnTo>
                    <a:pt x="6549" y="2660"/>
                  </a:lnTo>
                  <a:lnTo>
                    <a:pt x="6539" y="2533"/>
                  </a:lnTo>
                  <a:lnTo>
                    <a:pt x="6517" y="2396"/>
                  </a:lnTo>
                  <a:lnTo>
                    <a:pt x="6496" y="2268"/>
                  </a:lnTo>
                  <a:lnTo>
                    <a:pt x="6475" y="2131"/>
                  </a:lnTo>
                  <a:lnTo>
                    <a:pt x="6443" y="2003"/>
                  </a:lnTo>
                  <a:lnTo>
                    <a:pt x="6348" y="1749"/>
                  </a:lnTo>
                  <a:lnTo>
                    <a:pt x="6305" y="1633"/>
                  </a:lnTo>
                  <a:lnTo>
                    <a:pt x="6242" y="1505"/>
                  </a:lnTo>
                  <a:lnTo>
                    <a:pt x="6178" y="1389"/>
                  </a:lnTo>
                  <a:lnTo>
                    <a:pt x="6115" y="1283"/>
                  </a:lnTo>
                  <a:lnTo>
                    <a:pt x="6030" y="1166"/>
                  </a:lnTo>
                  <a:lnTo>
                    <a:pt x="5956" y="1060"/>
                  </a:lnTo>
                  <a:lnTo>
                    <a:pt x="5871" y="954"/>
                  </a:lnTo>
                  <a:lnTo>
                    <a:pt x="5776" y="848"/>
                  </a:lnTo>
                  <a:lnTo>
                    <a:pt x="5680" y="753"/>
                  </a:lnTo>
                  <a:lnTo>
                    <a:pt x="5574" y="668"/>
                  </a:lnTo>
                  <a:lnTo>
                    <a:pt x="5468" y="573"/>
                  </a:lnTo>
                  <a:lnTo>
                    <a:pt x="5352" y="499"/>
                  </a:lnTo>
                  <a:lnTo>
                    <a:pt x="5235" y="414"/>
                  </a:lnTo>
                  <a:lnTo>
                    <a:pt x="5108" y="350"/>
                  </a:lnTo>
                  <a:lnTo>
                    <a:pt x="4991" y="276"/>
                  </a:lnTo>
                  <a:lnTo>
                    <a:pt x="4854" y="223"/>
                  </a:lnTo>
                  <a:lnTo>
                    <a:pt x="4726" y="170"/>
                  </a:lnTo>
                  <a:lnTo>
                    <a:pt x="4599" y="128"/>
                  </a:lnTo>
                  <a:lnTo>
                    <a:pt x="4462" y="85"/>
                  </a:lnTo>
                  <a:lnTo>
                    <a:pt x="4334" y="54"/>
                  </a:lnTo>
                  <a:lnTo>
                    <a:pt x="4197" y="32"/>
                  </a:lnTo>
                  <a:lnTo>
                    <a:pt x="4059" y="11"/>
                  </a:lnTo>
                  <a:lnTo>
                    <a:pt x="393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8"/>
            <p:cNvSpPr/>
            <p:nvPr/>
          </p:nvSpPr>
          <p:spPr>
            <a:xfrm>
              <a:off x="1252463" y="3874525"/>
              <a:ext cx="126400" cy="222825"/>
            </a:xfrm>
            <a:custGeom>
              <a:rect b="b" l="l" r="r" t="t"/>
              <a:pathLst>
                <a:path extrusionOk="0" h="8913" w="5056">
                  <a:moveTo>
                    <a:pt x="0" y="1"/>
                  </a:moveTo>
                  <a:lnTo>
                    <a:pt x="0" y="8913"/>
                  </a:lnTo>
                  <a:lnTo>
                    <a:pt x="5055" y="8913"/>
                  </a:lnTo>
                  <a:lnTo>
                    <a:pt x="50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8"/>
            <p:cNvSpPr/>
            <p:nvPr/>
          </p:nvSpPr>
          <p:spPr>
            <a:xfrm>
              <a:off x="1108338" y="4052550"/>
              <a:ext cx="292500" cy="127725"/>
            </a:xfrm>
            <a:custGeom>
              <a:rect b="b" l="l" r="r" t="t"/>
              <a:pathLst>
                <a:path extrusionOk="0" h="5109" w="11700">
                  <a:moveTo>
                    <a:pt x="3656" y="1"/>
                  </a:moveTo>
                  <a:lnTo>
                    <a:pt x="3466" y="12"/>
                  </a:lnTo>
                  <a:lnTo>
                    <a:pt x="3275" y="22"/>
                  </a:lnTo>
                  <a:lnTo>
                    <a:pt x="3095" y="43"/>
                  </a:lnTo>
                  <a:lnTo>
                    <a:pt x="2915" y="75"/>
                  </a:lnTo>
                  <a:lnTo>
                    <a:pt x="2735" y="118"/>
                  </a:lnTo>
                  <a:lnTo>
                    <a:pt x="2565" y="171"/>
                  </a:lnTo>
                  <a:lnTo>
                    <a:pt x="2395" y="224"/>
                  </a:lnTo>
                  <a:lnTo>
                    <a:pt x="2226" y="287"/>
                  </a:lnTo>
                  <a:lnTo>
                    <a:pt x="2067" y="361"/>
                  </a:lnTo>
                  <a:lnTo>
                    <a:pt x="1908" y="446"/>
                  </a:lnTo>
                  <a:lnTo>
                    <a:pt x="1760" y="531"/>
                  </a:lnTo>
                  <a:lnTo>
                    <a:pt x="1611" y="626"/>
                  </a:lnTo>
                  <a:lnTo>
                    <a:pt x="1463" y="732"/>
                  </a:lnTo>
                  <a:lnTo>
                    <a:pt x="1325" y="838"/>
                  </a:lnTo>
                  <a:lnTo>
                    <a:pt x="1198" y="955"/>
                  </a:lnTo>
                  <a:lnTo>
                    <a:pt x="1071" y="1071"/>
                  </a:lnTo>
                  <a:lnTo>
                    <a:pt x="944" y="1198"/>
                  </a:lnTo>
                  <a:lnTo>
                    <a:pt x="838" y="1336"/>
                  </a:lnTo>
                  <a:lnTo>
                    <a:pt x="721" y="1474"/>
                  </a:lnTo>
                  <a:lnTo>
                    <a:pt x="626" y="1612"/>
                  </a:lnTo>
                  <a:lnTo>
                    <a:pt x="530" y="1760"/>
                  </a:lnTo>
                  <a:lnTo>
                    <a:pt x="446" y="1919"/>
                  </a:lnTo>
                  <a:lnTo>
                    <a:pt x="361" y="2078"/>
                  </a:lnTo>
                  <a:lnTo>
                    <a:pt x="287" y="2237"/>
                  </a:lnTo>
                  <a:lnTo>
                    <a:pt x="223" y="2407"/>
                  </a:lnTo>
                  <a:lnTo>
                    <a:pt x="159" y="2576"/>
                  </a:lnTo>
                  <a:lnTo>
                    <a:pt x="117" y="2746"/>
                  </a:lnTo>
                  <a:lnTo>
                    <a:pt x="75" y="2926"/>
                  </a:lnTo>
                  <a:lnTo>
                    <a:pt x="43" y="3106"/>
                  </a:lnTo>
                  <a:lnTo>
                    <a:pt x="22" y="3286"/>
                  </a:lnTo>
                  <a:lnTo>
                    <a:pt x="0" y="3466"/>
                  </a:lnTo>
                  <a:lnTo>
                    <a:pt x="0" y="3657"/>
                  </a:lnTo>
                  <a:lnTo>
                    <a:pt x="0" y="5109"/>
                  </a:lnTo>
                  <a:lnTo>
                    <a:pt x="11700" y="5109"/>
                  </a:lnTo>
                  <a:lnTo>
                    <a:pt x="11700" y="1485"/>
                  </a:lnTo>
                  <a:lnTo>
                    <a:pt x="11689" y="1336"/>
                  </a:lnTo>
                  <a:lnTo>
                    <a:pt x="11668" y="1188"/>
                  </a:lnTo>
                  <a:lnTo>
                    <a:pt x="11636" y="1050"/>
                  </a:lnTo>
                  <a:lnTo>
                    <a:pt x="11583" y="912"/>
                  </a:lnTo>
                  <a:lnTo>
                    <a:pt x="11520" y="775"/>
                  </a:lnTo>
                  <a:lnTo>
                    <a:pt x="11445" y="658"/>
                  </a:lnTo>
                  <a:lnTo>
                    <a:pt x="11361" y="541"/>
                  </a:lnTo>
                  <a:lnTo>
                    <a:pt x="11265" y="435"/>
                  </a:lnTo>
                  <a:lnTo>
                    <a:pt x="11159" y="340"/>
                  </a:lnTo>
                  <a:lnTo>
                    <a:pt x="11043" y="255"/>
                  </a:lnTo>
                  <a:lnTo>
                    <a:pt x="10926" y="181"/>
                  </a:lnTo>
                  <a:lnTo>
                    <a:pt x="10799" y="118"/>
                  </a:lnTo>
                  <a:lnTo>
                    <a:pt x="10661" y="75"/>
                  </a:lnTo>
                  <a:lnTo>
                    <a:pt x="10513" y="33"/>
                  </a:lnTo>
                  <a:lnTo>
                    <a:pt x="10375" y="12"/>
                  </a:lnTo>
                  <a:lnTo>
                    <a:pt x="1021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8"/>
            <p:cNvSpPr/>
            <p:nvPr/>
          </p:nvSpPr>
          <p:spPr>
            <a:xfrm>
              <a:off x="1245038" y="3945000"/>
              <a:ext cx="149975" cy="159775"/>
            </a:xfrm>
            <a:custGeom>
              <a:rect b="b" l="l" r="r" t="t"/>
              <a:pathLst>
                <a:path extrusionOk="0" h="6391" w="5999">
                  <a:moveTo>
                    <a:pt x="1" y="1"/>
                  </a:moveTo>
                  <a:lnTo>
                    <a:pt x="1" y="6391"/>
                  </a:lnTo>
                  <a:lnTo>
                    <a:pt x="5999" y="6391"/>
                  </a:lnTo>
                  <a:lnTo>
                    <a:pt x="599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8"/>
            <p:cNvSpPr/>
            <p:nvPr/>
          </p:nvSpPr>
          <p:spPr>
            <a:xfrm>
              <a:off x="1094563" y="4168875"/>
              <a:ext cx="316875" cy="26775"/>
            </a:xfrm>
            <a:custGeom>
              <a:rect b="b" l="l" r="r" t="t"/>
              <a:pathLst>
                <a:path extrusionOk="0" h="1071" w="12675">
                  <a:moveTo>
                    <a:pt x="424" y="0"/>
                  </a:moveTo>
                  <a:lnTo>
                    <a:pt x="340" y="11"/>
                  </a:lnTo>
                  <a:lnTo>
                    <a:pt x="255" y="32"/>
                  </a:lnTo>
                  <a:lnTo>
                    <a:pt x="191" y="74"/>
                  </a:lnTo>
                  <a:lnTo>
                    <a:pt x="128" y="117"/>
                  </a:lnTo>
                  <a:lnTo>
                    <a:pt x="75" y="180"/>
                  </a:lnTo>
                  <a:lnTo>
                    <a:pt x="32" y="254"/>
                  </a:lnTo>
                  <a:lnTo>
                    <a:pt x="11" y="329"/>
                  </a:lnTo>
                  <a:lnTo>
                    <a:pt x="0" y="413"/>
                  </a:lnTo>
                  <a:lnTo>
                    <a:pt x="0" y="657"/>
                  </a:lnTo>
                  <a:lnTo>
                    <a:pt x="11" y="742"/>
                  </a:lnTo>
                  <a:lnTo>
                    <a:pt x="32" y="816"/>
                  </a:lnTo>
                  <a:lnTo>
                    <a:pt x="75" y="890"/>
                  </a:lnTo>
                  <a:lnTo>
                    <a:pt x="128" y="954"/>
                  </a:lnTo>
                  <a:lnTo>
                    <a:pt x="191" y="1007"/>
                  </a:lnTo>
                  <a:lnTo>
                    <a:pt x="255" y="1039"/>
                  </a:lnTo>
                  <a:lnTo>
                    <a:pt x="340" y="1070"/>
                  </a:lnTo>
                  <a:lnTo>
                    <a:pt x="12335" y="1070"/>
                  </a:lnTo>
                  <a:lnTo>
                    <a:pt x="12410" y="1039"/>
                  </a:lnTo>
                  <a:lnTo>
                    <a:pt x="12484" y="1007"/>
                  </a:lnTo>
                  <a:lnTo>
                    <a:pt x="12547" y="954"/>
                  </a:lnTo>
                  <a:lnTo>
                    <a:pt x="12600" y="890"/>
                  </a:lnTo>
                  <a:lnTo>
                    <a:pt x="12643" y="816"/>
                  </a:lnTo>
                  <a:lnTo>
                    <a:pt x="12664" y="742"/>
                  </a:lnTo>
                  <a:lnTo>
                    <a:pt x="12675" y="657"/>
                  </a:lnTo>
                  <a:lnTo>
                    <a:pt x="12675" y="413"/>
                  </a:lnTo>
                  <a:lnTo>
                    <a:pt x="12664" y="329"/>
                  </a:lnTo>
                  <a:lnTo>
                    <a:pt x="12643" y="254"/>
                  </a:lnTo>
                  <a:lnTo>
                    <a:pt x="12600" y="180"/>
                  </a:lnTo>
                  <a:lnTo>
                    <a:pt x="12547" y="117"/>
                  </a:lnTo>
                  <a:lnTo>
                    <a:pt x="12484" y="74"/>
                  </a:lnTo>
                  <a:lnTo>
                    <a:pt x="12410" y="32"/>
                  </a:lnTo>
                  <a:lnTo>
                    <a:pt x="12335" y="11"/>
                  </a:lnTo>
                  <a:lnTo>
                    <a:pt x="122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8"/>
            <p:cNvSpPr/>
            <p:nvPr/>
          </p:nvSpPr>
          <p:spPr>
            <a:xfrm>
              <a:off x="1552613" y="3874525"/>
              <a:ext cx="126400" cy="222825"/>
            </a:xfrm>
            <a:custGeom>
              <a:rect b="b" l="l" r="r" t="t"/>
              <a:pathLst>
                <a:path extrusionOk="0" h="8913" w="5056">
                  <a:moveTo>
                    <a:pt x="1" y="1"/>
                  </a:moveTo>
                  <a:lnTo>
                    <a:pt x="1" y="8913"/>
                  </a:lnTo>
                  <a:lnTo>
                    <a:pt x="5056" y="8913"/>
                  </a:lnTo>
                  <a:lnTo>
                    <a:pt x="5056"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8"/>
            <p:cNvSpPr/>
            <p:nvPr/>
          </p:nvSpPr>
          <p:spPr>
            <a:xfrm>
              <a:off x="1530638" y="4052550"/>
              <a:ext cx="292500" cy="127725"/>
            </a:xfrm>
            <a:custGeom>
              <a:rect b="b" l="l" r="r" t="t"/>
              <a:pathLst>
                <a:path extrusionOk="0" h="5109" w="11700">
                  <a:moveTo>
                    <a:pt x="1484" y="1"/>
                  </a:moveTo>
                  <a:lnTo>
                    <a:pt x="1335" y="12"/>
                  </a:lnTo>
                  <a:lnTo>
                    <a:pt x="1187" y="33"/>
                  </a:lnTo>
                  <a:lnTo>
                    <a:pt x="1039" y="75"/>
                  </a:lnTo>
                  <a:lnTo>
                    <a:pt x="901" y="118"/>
                  </a:lnTo>
                  <a:lnTo>
                    <a:pt x="774" y="181"/>
                  </a:lnTo>
                  <a:lnTo>
                    <a:pt x="657" y="255"/>
                  </a:lnTo>
                  <a:lnTo>
                    <a:pt x="541" y="340"/>
                  </a:lnTo>
                  <a:lnTo>
                    <a:pt x="435" y="435"/>
                  </a:lnTo>
                  <a:lnTo>
                    <a:pt x="339" y="541"/>
                  </a:lnTo>
                  <a:lnTo>
                    <a:pt x="255" y="658"/>
                  </a:lnTo>
                  <a:lnTo>
                    <a:pt x="180" y="775"/>
                  </a:lnTo>
                  <a:lnTo>
                    <a:pt x="117" y="912"/>
                  </a:lnTo>
                  <a:lnTo>
                    <a:pt x="64" y="1050"/>
                  </a:lnTo>
                  <a:lnTo>
                    <a:pt x="32" y="1188"/>
                  </a:lnTo>
                  <a:lnTo>
                    <a:pt x="11" y="1336"/>
                  </a:lnTo>
                  <a:lnTo>
                    <a:pt x="0" y="1485"/>
                  </a:lnTo>
                  <a:lnTo>
                    <a:pt x="0" y="5109"/>
                  </a:lnTo>
                  <a:lnTo>
                    <a:pt x="11699" y="5109"/>
                  </a:lnTo>
                  <a:lnTo>
                    <a:pt x="11699" y="3657"/>
                  </a:lnTo>
                  <a:lnTo>
                    <a:pt x="11699" y="3466"/>
                  </a:lnTo>
                  <a:lnTo>
                    <a:pt x="11678" y="3286"/>
                  </a:lnTo>
                  <a:lnTo>
                    <a:pt x="11657" y="3106"/>
                  </a:lnTo>
                  <a:lnTo>
                    <a:pt x="11625" y="2926"/>
                  </a:lnTo>
                  <a:lnTo>
                    <a:pt x="11583" y="2746"/>
                  </a:lnTo>
                  <a:lnTo>
                    <a:pt x="11540" y="2576"/>
                  </a:lnTo>
                  <a:lnTo>
                    <a:pt x="11477" y="2407"/>
                  </a:lnTo>
                  <a:lnTo>
                    <a:pt x="11413" y="2237"/>
                  </a:lnTo>
                  <a:lnTo>
                    <a:pt x="11339" y="2078"/>
                  </a:lnTo>
                  <a:lnTo>
                    <a:pt x="11265" y="1919"/>
                  </a:lnTo>
                  <a:lnTo>
                    <a:pt x="11170" y="1760"/>
                  </a:lnTo>
                  <a:lnTo>
                    <a:pt x="11074" y="1612"/>
                  </a:lnTo>
                  <a:lnTo>
                    <a:pt x="10979" y="1474"/>
                  </a:lnTo>
                  <a:lnTo>
                    <a:pt x="10873" y="1336"/>
                  </a:lnTo>
                  <a:lnTo>
                    <a:pt x="10756" y="1198"/>
                  </a:lnTo>
                  <a:lnTo>
                    <a:pt x="10629" y="1071"/>
                  </a:lnTo>
                  <a:lnTo>
                    <a:pt x="10502" y="955"/>
                  </a:lnTo>
                  <a:lnTo>
                    <a:pt x="10375" y="838"/>
                  </a:lnTo>
                  <a:lnTo>
                    <a:pt x="10237" y="732"/>
                  </a:lnTo>
                  <a:lnTo>
                    <a:pt x="10089" y="626"/>
                  </a:lnTo>
                  <a:lnTo>
                    <a:pt x="9940" y="531"/>
                  </a:lnTo>
                  <a:lnTo>
                    <a:pt x="9792" y="446"/>
                  </a:lnTo>
                  <a:lnTo>
                    <a:pt x="9633" y="361"/>
                  </a:lnTo>
                  <a:lnTo>
                    <a:pt x="9474" y="287"/>
                  </a:lnTo>
                  <a:lnTo>
                    <a:pt x="9304" y="224"/>
                  </a:lnTo>
                  <a:lnTo>
                    <a:pt x="9135" y="171"/>
                  </a:lnTo>
                  <a:lnTo>
                    <a:pt x="8965" y="118"/>
                  </a:lnTo>
                  <a:lnTo>
                    <a:pt x="8785" y="75"/>
                  </a:lnTo>
                  <a:lnTo>
                    <a:pt x="8605" y="43"/>
                  </a:lnTo>
                  <a:lnTo>
                    <a:pt x="8425" y="22"/>
                  </a:lnTo>
                  <a:lnTo>
                    <a:pt x="8234" y="12"/>
                  </a:lnTo>
                  <a:lnTo>
                    <a:pt x="805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8"/>
            <p:cNvSpPr/>
            <p:nvPr/>
          </p:nvSpPr>
          <p:spPr>
            <a:xfrm>
              <a:off x="1536463" y="3945000"/>
              <a:ext cx="149975" cy="159775"/>
            </a:xfrm>
            <a:custGeom>
              <a:rect b="b" l="l" r="r" t="t"/>
              <a:pathLst>
                <a:path extrusionOk="0" h="6391" w="5999">
                  <a:moveTo>
                    <a:pt x="0" y="1"/>
                  </a:moveTo>
                  <a:lnTo>
                    <a:pt x="0" y="6391"/>
                  </a:lnTo>
                  <a:lnTo>
                    <a:pt x="5998" y="6391"/>
                  </a:lnTo>
                  <a:lnTo>
                    <a:pt x="599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8"/>
            <p:cNvSpPr/>
            <p:nvPr/>
          </p:nvSpPr>
          <p:spPr>
            <a:xfrm>
              <a:off x="1520038" y="4168875"/>
              <a:ext cx="316875" cy="26775"/>
            </a:xfrm>
            <a:custGeom>
              <a:rect b="b" l="l" r="r" t="t"/>
              <a:pathLst>
                <a:path extrusionOk="0" h="1071" w="12675">
                  <a:moveTo>
                    <a:pt x="424" y="0"/>
                  </a:moveTo>
                  <a:lnTo>
                    <a:pt x="339" y="11"/>
                  </a:lnTo>
                  <a:lnTo>
                    <a:pt x="265" y="32"/>
                  </a:lnTo>
                  <a:lnTo>
                    <a:pt x="191" y="74"/>
                  </a:lnTo>
                  <a:lnTo>
                    <a:pt x="128" y="117"/>
                  </a:lnTo>
                  <a:lnTo>
                    <a:pt x="75" y="180"/>
                  </a:lnTo>
                  <a:lnTo>
                    <a:pt x="43" y="254"/>
                  </a:lnTo>
                  <a:lnTo>
                    <a:pt x="11" y="329"/>
                  </a:lnTo>
                  <a:lnTo>
                    <a:pt x="0" y="413"/>
                  </a:lnTo>
                  <a:lnTo>
                    <a:pt x="0" y="657"/>
                  </a:lnTo>
                  <a:lnTo>
                    <a:pt x="11" y="742"/>
                  </a:lnTo>
                  <a:lnTo>
                    <a:pt x="43" y="816"/>
                  </a:lnTo>
                  <a:lnTo>
                    <a:pt x="75" y="890"/>
                  </a:lnTo>
                  <a:lnTo>
                    <a:pt x="128" y="954"/>
                  </a:lnTo>
                  <a:lnTo>
                    <a:pt x="191" y="1007"/>
                  </a:lnTo>
                  <a:lnTo>
                    <a:pt x="265" y="1039"/>
                  </a:lnTo>
                  <a:lnTo>
                    <a:pt x="339" y="1070"/>
                  </a:lnTo>
                  <a:lnTo>
                    <a:pt x="12335" y="1070"/>
                  </a:lnTo>
                  <a:lnTo>
                    <a:pt x="12420" y="1039"/>
                  </a:lnTo>
                  <a:lnTo>
                    <a:pt x="12484" y="1007"/>
                  </a:lnTo>
                  <a:lnTo>
                    <a:pt x="12547" y="954"/>
                  </a:lnTo>
                  <a:lnTo>
                    <a:pt x="12600" y="890"/>
                  </a:lnTo>
                  <a:lnTo>
                    <a:pt x="12643" y="816"/>
                  </a:lnTo>
                  <a:lnTo>
                    <a:pt x="12664" y="742"/>
                  </a:lnTo>
                  <a:lnTo>
                    <a:pt x="12674" y="657"/>
                  </a:lnTo>
                  <a:lnTo>
                    <a:pt x="12674" y="413"/>
                  </a:lnTo>
                  <a:lnTo>
                    <a:pt x="12664" y="329"/>
                  </a:lnTo>
                  <a:lnTo>
                    <a:pt x="12643" y="254"/>
                  </a:lnTo>
                  <a:lnTo>
                    <a:pt x="12600" y="180"/>
                  </a:lnTo>
                  <a:lnTo>
                    <a:pt x="12547" y="117"/>
                  </a:lnTo>
                  <a:lnTo>
                    <a:pt x="12484" y="74"/>
                  </a:lnTo>
                  <a:lnTo>
                    <a:pt x="12420" y="32"/>
                  </a:lnTo>
                  <a:lnTo>
                    <a:pt x="12335" y="11"/>
                  </a:lnTo>
                  <a:lnTo>
                    <a:pt x="122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8"/>
            <p:cNvSpPr/>
            <p:nvPr/>
          </p:nvSpPr>
          <p:spPr>
            <a:xfrm>
              <a:off x="1271538" y="2809000"/>
              <a:ext cx="387600" cy="310000"/>
            </a:xfrm>
            <a:custGeom>
              <a:rect b="b" l="l" r="r" t="t"/>
              <a:pathLst>
                <a:path extrusionOk="0" h="12400" w="15504">
                  <a:moveTo>
                    <a:pt x="5882" y="1"/>
                  </a:moveTo>
                  <a:lnTo>
                    <a:pt x="5564" y="33"/>
                  </a:lnTo>
                  <a:lnTo>
                    <a:pt x="5256" y="64"/>
                  </a:lnTo>
                  <a:lnTo>
                    <a:pt x="4949" y="128"/>
                  </a:lnTo>
                  <a:lnTo>
                    <a:pt x="4652" y="192"/>
                  </a:lnTo>
                  <a:lnTo>
                    <a:pt x="4356" y="276"/>
                  </a:lnTo>
                  <a:lnTo>
                    <a:pt x="4070" y="372"/>
                  </a:lnTo>
                  <a:lnTo>
                    <a:pt x="3794" y="488"/>
                  </a:lnTo>
                  <a:lnTo>
                    <a:pt x="3519" y="615"/>
                  </a:lnTo>
                  <a:lnTo>
                    <a:pt x="3243" y="743"/>
                  </a:lnTo>
                  <a:lnTo>
                    <a:pt x="2989" y="901"/>
                  </a:lnTo>
                  <a:lnTo>
                    <a:pt x="2734" y="1060"/>
                  </a:lnTo>
                  <a:lnTo>
                    <a:pt x="2491" y="1230"/>
                  </a:lnTo>
                  <a:lnTo>
                    <a:pt x="2257" y="1421"/>
                  </a:lnTo>
                  <a:lnTo>
                    <a:pt x="2035" y="1611"/>
                  </a:lnTo>
                  <a:lnTo>
                    <a:pt x="1812" y="1813"/>
                  </a:lnTo>
                  <a:lnTo>
                    <a:pt x="1611" y="2035"/>
                  </a:lnTo>
                  <a:lnTo>
                    <a:pt x="1420" y="2258"/>
                  </a:lnTo>
                  <a:lnTo>
                    <a:pt x="1230" y="2491"/>
                  </a:lnTo>
                  <a:lnTo>
                    <a:pt x="1060" y="2735"/>
                  </a:lnTo>
                  <a:lnTo>
                    <a:pt x="901" y="2989"/>
                  </a:lnTo>
                  <a:lnTo>
                    <a:pt x="742" y="3243"/>
                  </a:lnTo>
                  <a:lnTo>
                    <a:pt x="615" y="3519"/>
                  </a:lnTo>
                  <a:lnTo>
                    <a:pt x="488" y="3794"/>
                  </a:lnTo>
                  <a:lnTo>
                    <a:pt x="371" y="4070"/>
                  </a:lnTo>
                  <a:lnTo>
                    <a:pt x="276" y="4356"/>
                  </a:lnTo>
                  <a:lnTo>
                    <a:pt x="191" y="4653"/>
                  </a:lnTo>
                  <a:lnTo>
                    <a:pt x="127" y="4950"/>
                  </a:lnTo>
                  <a:lnTo>
                    <a:pt x="64" y="5257"/>
                  </a:lnTo>
                  <a:lnTo>
                    <a:pt x="32" y="5564"/>
                  </a:lnTo>
                  <a:lnTo>
                    <a:pt x="0" y="5882"/>
                  </a:lnTo>
                  <a:lnTo>
                    <a:pt x="0" y="6200"/>
                  </a:lnTo>
                  <a:lnTo>
                    <a:pt x="0" y="6518"/>
                  </a:lnTo>
                  <a:lnTo>
                    <a:pt x="32" y="6825"/>
                  </a:lnTo>
                  <a:lnTo>
                    <a:pt x="64" y="7143"/>
                  </a:lnTo>
                  <a:lnTo>
                    <a:pt x="127" y="7440"/>
                  </a:lnTo>
                  <a:lnTo>
                    <a:pt x="191" y="7747"/>
                  </a:lnTo>
                  <a:lnTo>
                    <a:pt x="276" y="8033"/>
                  </a:lnTo>
                  <a:lnTo>
                    <a:pt x="371" y="8330"/>
                  </a:lnTo>
                  <a:lnTo>
                    <a:pt x="488" y="8606"/>
                  </a:lnTo>
                  <a:lnTo>
                    <a:pt x="615" y="8881"/>
                  </a:lnTo>
                  <a:lnTo>
                    <a:pt x="742" y="9146"/>
                  </a:lnTo>
                  <a:lnTo>
                    <a:pt x="901" y="9411"/>
                  </a:lnTo>
                  <a:lnTo>
                    <a:pt x="1060" y="9655"/>
                  </a:lnTo>
                  <a:lnTo>
                    <a:pt x="1230" y="9898"/>
                  </a:lnTo>
                  <a:lnTo>
                    <a:pt x="1420" y="10142"/>
                  </a:lnTo>
                  <a:lnTo>
                    <a:pt x="1611" y="10365"/>
                  </a:lnTo>
                  <a:lnTo>
                    <a:pt x="1812" y="10577"/>
                  </a:lnTo>
                  <a:lnTo>
                    <a:pt x="2035" y="10788"/>
                  </a:lnTo>
                  <a:lnTo>
                    <a:pt x="2257" y="10979"/>
                  </a:lnTo>
                  <a:lnTo>
                    <a:pt x="2491" y="11159"/>
                  </a:lnTo>
                  <a:lnTo>
                    <a:pt x="2734" y="11340"/>
                  </a:lnTo>
                  <a:lnTo>
                    <a:pt x="2989" y="11498"/>
                  </a:lnTo>
                  <a:lnTo>
                    <a:pt x="3243" y="11647"/>
                  </a:lnTo>
                  <a:lnTo>
                    <a:pt x="3519" y="11785"/>
                  </a:lnTo>
                  <a:lnTo>
                    <a:pt x="3794" y="11912"/>
                  </a:lnTo>
                  <a:lnTo>
                    <a:pt x="4070" y="12018"/>
                  </a:lnTo>
                  <a:lnTo>
                    <a:pt x="4356" y="12124"/>
                  </a:lnTo>
                  <a:lnTo>
                    <a:pt x="4652" y="12208"/>
                  </a:lnTo>
                  <a:lnTo>
                    <a:pt x="4949" y="12272"/>
                  </a:lnTo>
                  <a:lnTo>
                    <a:pt x="5256" y="12325"/>
                  </a:lnTo>
                  <a:lnTo>
                    <a:pt x="5564" y="12367"/>
                  </a:lnTo>
                  <a:lnTo>
                    <a:pt x="5882" y="12389"/>
                  </a:lnTo>
                  <a:lnTo>
                    <a:pt x="6200" y="12399"/>
                  </a:lnTo>
                  <a:lnTo>
                    <a:pt x="9294" y="12399"/>
                  </a:lnTo>
                  <a:lnTo>
                    <a:pt x="9612" y="12389"/>
                  </a:lnTo>
                  <a:lnTo>
                    <a:pt x="9930" y="12367"/>
                  </a:lnTo>
                  <a:lnTo>
                    <a:pt x="10237" y="12325"/>
                  </a:lnTo>
                  <a:lnTo>
                    <a:pt x="10544" y="12272"/>
                  </a:lnTo>
                  <a:lnTo>
                    <a:pt x="10841" y="12208"/>
                  </a:lnTo>
                  <a:lnTo>
                    <a:pt x="11138" y="12124"/>
                  </a:lnTo>
                  <a:lnTo>
                    <a:pt x="11424" y="12018"/>
                  </a:lnTo>
                  <a:lnTo>
                    <a:pt x="11710" y="11912"/>
                  </a:lnTo>
                  <a:lnTo>
                    <a:pt x="11986" y="11785"/>
                  </a:lnTo>
                  <a:lnTo>
                    <a:pt x="12250" y="11647"/>
                  </a:lnTo>
                  <a:lnTo>
                    <a:pt x="12505" y="11498"/>
                  </a:lnTo>
                  <a:lnTo>
                    <a:pt x="12759" y="11340"/>
                  </a:lnTo>
                  <a:lnTo>
                    <a:pt x="13003" y="11159"/>
                  </a:lnTo>
                  <a:lnTo>
                    <a:pt x="13236" y="10979"/>
                  </a:lnTo>
                  <a:lnTo>
                    <a:pt x="13459" y="10788"/>
                  </a:lnTo>
                  <a:lnTo>
                    <a:pt x="13681" y="10577"/>
                  </a:lnTo>
                  <a:lnTo>
                    <a:pt x="13882" y="10365"/>
                  </a:lnTo>
                  <a:lnTo>
                    <a:pt x="14084" y="10142"/>
                  </a:lnTo>
                  <a:lnTo>
                    <a:pt x="14264" y="9898"/>
                  </a:lnTo>
                  <a:lnTo>
                    <a:pt x="14433" y="9655"/>
                  </a:lnTo>
                  <a:lnTo>
                    <a:pt x="14603" y="9411"/>
                  </a:lnTo>
                  <a:lnTo>
                    <a:pt x="14751" y="9146"/>
                  </a:lnTo>
                  <a:lnTo>
                    <a:pt x="14889" y="8881"/>
                  </a:lnTo>
                  <a:lnTo>
                    <a:pt x="15016" y="8606"/>
                  </a:lnTo>
                  <a:lnTo>
                    <a:pt x="15122" y="8330"/>
                  </a:lnTo>
                  <a:lnTo>
                    <a:pt x="15218" y="8033"/>
                  </a:lnTo>
                  <a:lnTo>
                    <a:pt x="15302" y="7747"/>
                  </a:lnTo>
                  <a:lnTo>
                    <a:pt x="15377" y="7440"/>
                  </a:lnTo>
                  <a:lnTo>
                    <a:pt x="15430" y="7143"/>
                  </a:lnTo>
                  <a:lnTo>
                    <a:pt x="15472" y="6825"/>
                  </a:lnTo>
                  <a:lnTo>
                    <a:pt x="15493" y="6518"/>
                  </a:lnTo>
                  <a:lnTo>
                    <a:pt x="15504" y="6200"/>
                  </a:lnTo>
                  <a:lnTo>
                    <a:pt x="15493" y="5882"/>
                  </a:lnTo>
                  <a:lnTo>
                    <a:pt x="15472" y="5564"/>
                  </a:lnTo>
                  <a:lnTo>
                    <a:pt x="15430" y="5257"/>
                  </a:lnTo>
                  <a:lnTo>
                    <a:pt x="15377" y="4950"/>
                  </a:lnTo>
                  <a:lnTo>
                    <a:pt x="15302" y="4653"/>
                  </a:lnTo>
                  <a:lnTo>
                    <a:pt x="15218" y="4356"/>
                  </a:lnTo>
                  <a:lnTo>
                    <a:pt x="15122" y="4070"/>
                  </a:lnTo>
                  <a:lnTo>
                    <a:pt x="15016" y="3794"/>
                  </a:lnTo>
                  <a:lnTo>
                    <a:pt x="14889" y="3519"/>
                  </a:lnTo>
                  <a:lnTo>
                    <a:pt x="14751" y="3243"/>
                  </a:lnTo>
                  <a:lnTo>
                    <a:pt x="14603" y="2989"/>
                  </a:lnTo>
                  <a:lnTo>
                    <a:pt x="14433" y="2735"/>
                  </a:lnTo>
                  <a:lnTo>
                    <a:pt x="14264" y="2491"/>
                  </a:lnTo>
                  <a:lnTo>
                    <a:pt x="14084" y="2258"/>
                  </a:lnTo>
                  <a:lnTo>
                    <a:pt x="13882" y="2035"/>
                  </a:lnTo>
                  <a:lnTo>
                    <a:pt x="13681" y="1813"/>
                  </a:lnTo>
                  <a:lnTo>
                    <a:pt x="13459" y="1611"/>
                  </a:lnTo>
                  <a:lnTo>
                    <a:pt x="13236" y="1421"/>
                  </a:lnTo>
                  <a:lnTo>
                    <a:pt x="13003" y="1230"/>
                  </a:lnTo>
                  <a:lnTo>
                    <a:pt x="12759" y="1060"/>
                  </a:lnTo>
                  <a:lnTo>
                    <a:pt x="12505" y="901"/>
                  </a:lnTo>
                  <a:lnTo>
                    <a:pt x="12250" y="743"/>
                  </a:lnTo>
                  <a:lnTo>
                    <a:pt x="11986" y="615"/>
                  </a:lnTo>
                  <a:lnTo>
                    <a:pt x="11710" y="488"/>
                  </a:lnTo>
                  <a:lnTo>
                    <a:pt x="11424" y="372"/>
                  </a:lnTo>
                  <a:lnTo>
                    <a:pt x="11138" y="276"/>
                  </a:lnTo>
                  <a:lnTo>
                    <a:pt x="10841" y="192"/>
                  </a:lnTo>
                  <a:lnTo>
                    <a:pt x="10544" y="128"/>
                  </a:lnTo>
                  <a:lnTo>
                    <a:pt x="10237" y="64"/>
                  </a:lnTo>
                  <a:lnTo>
                    <a:pt x="9930" y="33"/>
                  </a:lnTo>
                  <a:lnTo>
                    <a:pt x="961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8"/>
            <p:cNvSpPr/>
            <p:nvPr/>
          </p:nvSpPr>
          <p:spPr>
            <a:xfrm>
              <a:off x="1277088" y="2132925"/>
              <a:ext cx="376225" cy="828975"/>
            </a:xfrm>
            <a:custGeom>
              <a:rect b="b" l="l" r="r" t="t"/>
              <a:pathLst>
                <a:path extrusionOk="0" h="33159" w="15049">
                  <a:moveTo>
                    <a:pt x="4218" y="0"/>
                  </a:moveTo>
                  <a:lnTo>
                    <a:pt x="4007" y="11"/>
                  </a:lnTo>
                  <a:lnTo>
                    <a:pt x="3795" y="21"/>
                  </a:lnTo>
                  <a:lnTo>
                    <a:pt x="3583" y="53"/>
                  </a:lnTo>
                  <a:lnTo>
                    <a:pt x="3371" y="85"/>
                  </a:lnTo>
                  <a:lnTo>
                    <a:pt x="3169" y="138"/>
                  </a:lnTo>
                  <a:lnTo>
                    <a:pt x="2968" y="191"/>
                  </a:lnTo>
                  <a:lnTo>
                    <a:pt x="2767" y="255"/>
                  </a:lnTo>
                  <a:lnTo>
                    <a:pt x="2576" y="339"/>
                  </a:lnTo>
                  <a:lnTo>
                    <a:pt x="2396" y="424"/>
                  </a:lnTo>
                  <a:lnTo>
                    <a:pt x="2216" y="509"/>
                  </a:lnTo>
                  <a:lnTo>
                    <a:pt x="2035" y="615"/>
                  </a:lnTo>
                  <a:lnTo>
                    <a:pt x="1866" y="721"/>
                  </a:lnTo>
                  <a:lnTo>
                    <a:pt x="1696" y="837"/>
                  </a:lnTo>
                  <a:lnTo>
                    <a:pt x="1537" y="965"/>
                  </a:lnTo>
                  <a:lnTo>
                    <a:pt x="1389" y="1102"/>
                  </a:lnTo>
                  <a:lnTo>
                    <a:pt x="1241" y="1240"/>
                  </a:lnTo>
                  <a:lnTo>
                    <a:pt x="1103" y="1388"/>
                  </a:lnTo>
                  <a:lnTo>
                    <a:pt x="965" y="1537"/>
                  </a:lnTo>
                  <a:lnTo>
                    <a:pt x="838" y="1696"/>
                  </a:lnTo>
                  <a:lnTo>
                    <a:pt x="721" y="1865"/>
                  </a:lnTo>
                  <a:lnTo>
                    <a:pt x="615" y="2035"/>
                  </a:lnTo>
                  <a:lnTo>
                    <a:pt x="509" y="2215"/>
                  </a:lnTo>
                  <a:lnTo>
                    <a:pt x="414" y="2395"/>
                  </a:lnTo>
                  <a:lnTo>
                    <a:pt x="329" y="2586"/>
                  </a:lnTo>
                  <a:lnTo>
                    <a:pt x="255" y="2777"/>
                  </a:lnTo>
                  <a:lnTo>
                    <a:pt x="192" y="2967"/>
                  </a:lnTo>
                  <a:lnTo>
                    <a:pt x="139" y="3169"/>
                  </a:lnTo>
                  <a:lnTo>
                    <a:pt x="86" y="3370"/>
                  </a:lnTo>
                  <a:lnTo>
                    <a:pt x="54" y="3582"/>
                  </a:lnTo>
                  <a:lnTo>
                    <a:pt x="22" y="3794"/>
                  </a:lnTo>
                  <a:lnTo>
                    <a:pt x="11" y="4006"/>
                  </a:lnTo>
                  <a:lnTo>
                    <a:pt x="1" y="4228"/>
                  </a:lnTo>
                  <a:lnTo>
                    <a:pt x="1" y="31706"/>
                  </a:lnTo>
                  <a:lnTo>
                    <a:pt x="456" y="31876"/>
                  </a:lnTo>
                  <a:lnTo>
                    <a:pt x="944" y="32056"/>
                  </a:lnTo>
                  <a:lnTo>
                    <a:pt x="1453" y="32226"/>
                  </a:lnTo>
                  <a:lnTo>
                    <a:pt x="1982" y="32385"/>
                  </a:lnTo>
                  <a:lnTo>
                    <a:pt x="2534" y="32533"/>
                  </a:lnTo>
                  <a:lnTo>
                    <a:pt x="3106" y="32671"/>
                  </a:lnTo>
                  <a:lnTo>
                    <a:pt x="3699" y="32798"/>
                  </a:lnTo>
                  <a:lnTo>
                    <a:pt x="4324" y="32904"/>
                  </a:lnTo>
                  <a:lnTo>
                    <a:pt x="4759" y="32978"/>
                  </a:lnTo>
                  <a:lnTo>
                    <a:pt x="5193" y="33031"/>
                  </a:lnTo>
                  <a:lnTo>
                    <a:pt x="5617" y="33073"/>
                  </a:lnTo>
                  <a:lnTo>
                    <a:pt x="6041" y="33105"/>
                  </a:lnTo>
                  <a:lnTo>
                    <a:pt x="6454" y="33126"/>
                  </a:lnTo>
                  <a:lnTo>
                    <a:pt x="6868" y="33148"/>
                  </a:lnTo>
                  <a:lnTo>
                    <a:pt x="7281" y="33158"/>
                  </a:lnTo>
                  <a:lnTo>
                    <a:pt x="7673" y="33148"/>
                  </a:lnTo>
                  <a:lnTo>
                    <a:pt x="8076" y="33148"/>
                  </a:lnTo>
                  <a:lnTo>
                    <a:pt x="8457" y="33126"/>
                  </a:lnTo>
                  <a:lnTo>
                    <a:pt x="8839" y="33105"/>
                  </a:lnTo>
                  <a:lnTo>
                    <a:pt x="9220" y="33073"/>
                  </a:lnTo>
                  <a:lnTo>
                    <a:pt x="9581" y="33042"/>
                  </a:lnTo>
                  <a:lnTo>
                    <a:pt x="9941" y="32999"/>
                  </a:lnTo>
                  <a:lnTo>
                    <a:pt x="10640" y="32893"/>
                  </a:lnTo>
                  <a:lnTo>
                    <a:pt x="11318" y="32777"/>
                  </a:lnTo>
                  <a:lnTo>
                    <a:pt x="11954" y="32639"/>
                  </a:lnTo>
                  <a:lnTo>
                    <a:pt x="12558" y="32501"/>
                  </a:lnTo>
                  <a:lnTo>
                    <a:pt x="13131" y="32342"/>
                  </a:lnTo>
                  <a:lnTo>
                    <a:pt x="13671" y="32183"/>
                  </a:lnTo>
                  <a:lnTo>
                    <a:pt x="14169" y="32024"/>
                  </a:lnTo>
                  <a:lnTo>
                    <a:pt x="14625" y="31855"/>
                  </a:lnTo>
                  <a:lnTo>
                    <a:pt x="15049" y="31706"/>
                  </a:lnTo>
                  <a:lnTo>
                    <a:pt x="15049" y="4228"/>
                  </a:lnTo>
                  <a:lnTo>
                    <a:pt x="15049" y="4006"/>
                  </a:lnTo>
                  <a:lnTo>
                    <a:pt x="15027" y="3794"/>
                  </a:lnTo>
                  <a:lnTo>
                    <a:pt x="15006" y="3582"/>
                  </a:lnTo>
                  <a:lnTo>
                    <a:pt x="14964" y="3370"/>
                  </a:lnTo>
                  <a:lnTo>
                    <a:pt x="14921" y="3169"/>
                  </a:lnTo>
                  <a:lnTo>
                    <a:pt x="14858" y="2967"/>
                  </a:lnTo>
                  <a:lnTo>
                    <a:pt x="14794" y="2777"/>
                  </a:lnTo>
                  <a:lnTo>
                    <a:pt x="14720" y="2586"/>
                  </a:lnTo>
                  <a:lnTo>
                    <a:pt x="14635" y="2395"/>
                  </a:lnTo>
                  <a:lnTo>
                    <a:pt x="14540" y="2215"/>
                  </a:lnTo>
                  <a:lnTo>
                    <a:pt x="14445" y="2035"/>
                  </a:lnTo>
                  <a:lnTo>
                    <a:pt x="14328" y="1865"/>
                  </a:lnTo>
                  <a:lnTo>
                    <a:pt x="14211" y="1696"/>
                  </a:lnTo>
                  <a:lnTo>
                    <a:pt x="14084" y="1537"/>
                  </a:lnTo>
                  <a:lnTo>
                    <a:pt x="13957" y="1388"/>
                  </a:lnTo>
                  <a:lnTo>
                    <a:pt x="13819" y="1240"/>
                  </a:lnTo>
                  <a:lnTo>
                    <a:pt x="13671" y="1102"/>
                  </a:lnTo>
                  <a:lnTo>
                    <a:pt x="13512" y="965"/>
                  </a:lnTo>
                  <a:lnTo>
                    <a:pt x="13353" y="837"/>
                  </a:lnTo>
                  <a:lnTo>
                    <a:pt x="13194" y="721"/>
                  </a:lnTo>
                  <a:lnTo>
                    <a:pt x="13014" y="615"/>
                  </a:lnTo>
                  <a:lnTo>
                    <a:pt x="12844" y="509"/>
                  </a:lnTo>
                  <a:lnTo>
                    <a:pt x="12664" y="424"/>
                  </a:lnTo>
                  <a:lnTo>
                    <a:pt x="12474" y="339"/>
                  </a:lnTo>
                  <a:lnTo>
                    <a:pt x="12283" y="255"/>
                  </a:lnTo>
                  <a:lnTo>
                    <a:pt x="12081" y="191"/>
                  </a:lnTo>
                  <a:lnTo>
                    <a:pt x="11880" y="138"/>
                  </a:lnTo>
                  <a:lnTo>
                    <a:pt x="11679" y="85"/>
                  </a:lnTo>
                  <a:lnTo>
                    <a:pt x="11467" y="53"/>
                  </a:lnTo>
                  <a:lnTo>
                    <a:pt x="11266" y="21"/>
                  </a:lnTo>
                  <a:lnTo>
                    <a:pt x="11043" y="11"/>
                  </a:lnTo>
                  <a:lnTo>
                    <a:pt x="1083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8"/>
            <p:cNvSpPr/>
            <p:nvPr/>
          </p:nvSpPr>
          <p:spPr>
            <a:xfrm>
              <a:off x="1277088" y="2408175"/>
              <a:ext cx="376225" cy="267075"/>
            </a:xfrm>
            <a:custGeom>
              <a:rect b="b" l="l" r="r" t="t"/>
              <a:pathLst>
                <a:path extrusionOk="0" h="10683" w="15049">
                  <a:moveTo>
                    <a:pt x="1" y="1"/>
                  </a:moveTo>
                  <a:lnTo>
                    <a:pt x="1" y="10682"/>
                  </a:lnTo>
                  <a:lnTo>
                    <a:pt x="15049" y="10682"/>
                  </a:lnTo>
                  <a:lnTo>
                    <a:pt x="1504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8"/>
            <p:cNvSpPr/>
            <p:nvPr/>
          </p:nvSpPr>
          <p:spPr>
            <a:xfrm>
              <a:off x="1399238" y="2025350"/>
              <a:ext cx="124000" cy="160325"/>
            </a:xfrm>
            <a:custGeom>
              <a:rect b="b" l="l" r="r" t="t"/>
              <a:pathLst>
                <a:path extrusionOk="0" h="6413" w="4960">
                  <a:moveTo>
                    <a:pt x="4239" y="1"/>
                  </a:moveTo>
                  <a:lnTo>
                    <a:pt x="4144" y="11"/>
                  </a:lnTo>
                  <a:lnTo>
                    <a:pt x="4059" y="43"/>
                  </a:lnTo>
                  <a:lnTo>
                    <a:pt x="3963" y="96"/>
                  </a:lnTo>
                  <a:lnTo>
                    <a:pt x="3868" y="160"/>
                  </a:lnTo>
                  <a:lnTo>
                    <a:pt x="3667" y="308"/>
                  </a:lnTo>
                  <a:lnTo>
                    <a:pt x="3444" y="478"/>
                  </a:lnTo>
                  <a:lnTo>
                    <a:pt x="3222" y="637"/>
                  </a:lnTo>
                  <a:lnTo>
                    <a:pt x="3105" y="711"/>
                  </a:lnTo>
                  <a:lnTo>
                    <a:pt x="2978" y="785"/>
                  </a:lnTo>
                  <a:lnTo>
                    <a:pt x="2861" y="838"/>
                  </a:lnTo>
                  <a:lnTo>
                    <a:pt x="2734" y="880"/>
                  </a:lnTo>
                  <a:lnTo>
                    <a:pt x="2607" y="912"/>
                  </a:lnTo>
                  <a:lnTo>
                    <a:pt x="2480" y="923"/>
                  </a:lnTo>
                  <a:lnTo>
                    <a:pt x="2353" y="912"/>
                  </a:lnTo>
                  <a:lnTo>
                    <a:pt x="2225" y="891"/>
                  </a:lnTo>
                  <a:lnTo>
                    <a:pt x="2098" y="849"/>
                  </a:lnTo>
                  <a:lnTo>
                    <a:pt x="1982" y="796"/>
                  </a:lnTo>
                  <a:lnTo>
                    <a:pt x="1865" y="743"/>
                  </a:lnTo>
                  <a:lnTo>
                    <a:pt x="1749" y="679"/>
                  </a:lnTo>
                  <a:lnTo>
                    <a:pt x="1515" y="531"/>
                  </a:lnTo>
                  <a:lnTo>
                    <a:pt x="1304" y="393"/>
                  </a:lnTo>
                  <a:lnTo>
                    <a:pt x="1092" y="276"/>
                  </a:lnTo>
                  <a:lnTo>
                    <a:pt x="996" y="223"/>
                  </a:lnTo>
                  <a:lnTo>
                    <a:pt x="901" y="192"/>
                  </a:lnTo>
                  <a:lnTo>
                    <a:pt x="816" y="170"/>
                  </a:lnTo>
                  <a:lnTo>
                    <a:pt x="731" y="160"/>
                  </a:lnTo>
                  <a:lnTo>
                    <a:pt x="646" y="181"/>
                  </a:lnTo>
                  <a:lnTo>
                    <a:pt x="572" y="213"/>
                  </a:lnTo>
                  <a:lnTo>
                    <a:pt x="498" y="266"/>
                  </a:lnTo>
                  <a:lnTo>
                    <a:pt x="424" y="351"/>
                  </a:lnTo>
                  <a:lnTo>
                    <a:pt x="360" y="467"/>
                  </a:lnTo>
                  <a:lnTo>
                    <a:pt x="297" y="605"/>
                  </a:lnTo>
                  <a:lnTo>
                    <a:pt x="244" y="785"/>
                  </a:lnTo>
                  <a:lnTo>
                    <a:pt x="201" y="997"/>
                  </a:lnTo>
                  <a:lnTo>
                    <a:pt x="148" y="1241"/>
                  </a:lnTo>
                  <a:lnTo>
                    <a:pt x="117" y="1527"/>
                  </a:lnTo>
                  <a:lnTo>
                    <a:pt x="85" y="1855"/>
                  </a:lnTo>
                  <a:lnTo>
                    <a:pt x="53" y="2237"/>
                  </a:lnTo>
                  <a:lnTo>
                    <a:pt x="32" y="2650"/>
                  </a:lnTo>
                  <a:lnTo>
                    <a:pt x="11" y="3127"/>
                  </a:lnTo>
                  <a:lnTo>
                    <a:pt x="11" y="3646"/>
                  </a:lnTo>
                  <a:lnTo>
                    <a:pt x="0" y="4218"/>
                  </a:lnTo>
                  <a:lnTo>
                    <a:pt x="11" y="4430"/>
                  </a:lnTo>
                  <a:lnTo>
                    <a:pt x="11" y="4642"/>
                  </a:lnTo>
                  <a:lnTo>
                    <a:pt x="32" y="4823"/>
                  </a:lnTo>
                  <a:lnTo>
                    <a:pt x="53" y="5003"/>
                  </a:lnTo>
                  <a:lnTo>
                    <a:pt x="85" y="5162"/>
                  </a:lnTo>
                  <a:lnTo>
                    <a:pt x="117" y="5310"/>
                  </a:lnTo>
                  <a:lnTo>
                    <a:pt x="148" y="5448"/>
                  </a:lnTo>
                  <a:lnTo>
                    <a:pt x="201" y="5575"/>
                  </a:lnTo>
                  <a:lnTo>
                    <a:pt x="244" y="5691"/>
                  </a:lnTo>
                  <a:lnTo>
                    <a:pt x="297" y="5787"/>
                  </a:lnTo>
                  <a:lnTo>
                    <a:pt x="360" y="5882"/>
                  </a:lnTo>
                  <a:lnTo>
                    <a:pt x="424" y="5967"/>
                  </a:lnTo>
                  <a:lnTo>
                    <a:pt x="498" y="6041"/>
                  </a:lnTo>
                  <a:lnTo>
                    <a:pt x="572" y="6105"/>
                  </a:lnTo>
                  <a:lnTo>
                    <a:pt x="646" y="6168"/>
                  </a:lnTo>
                  <a:lnTo>
                    <a:pt x="731" y="6211"/>
                  </a:lnTo>
                  <a:lnTo>
                    <a:pt x="816" y="6264"/>
                  </a:lnTo>
                  <a:lnTo>
                    <a:pt x="901" y="6295"/>
                  </a:lnTo>
                  <a:lnTo>
                    <a:pt x="996" y="6327"/>
                  </a:lnTo>
                  <a:lnTo>
                    <a:pt x="1092" y="6348"/>
                  </a:lnTo>
                  <a:lnTo>
                    <a:pt x="1304" y="6391"/>
                  </a:lnTo>
                  <a:lnTo>
                    <a:pt x="1515" y="6412"/>
                  </a:lnTo>
                  <a:lnTo>
                    <a:pt x="3444" y="6412"/>
                  </a:lnTo>
                  <a:lnTo>
                    <a:pt x="3667" y="6391"/>
                  </a:lnTo>
                  <a:lnTo>
                    <a:pt x="3868" y="6348"/>
                  </a:lnTo>
                  <a:lnTo>
                    <a:pt x="3963" y="6327"/>
                  </a:lnTo>
                  <a:lnTo>
                    <a:pt x="4059" y="6295"/>
                  </a:lnTo>
                  <a:lnTo>
                    <a:pt x="4144" y="6264"/>
                  </a:lnTo>
                  <a:lnTo>
                    <a:pt x="4239" y="6211"/>
                  </a:lnTo>
                  <a:lnTo>
                    <a:pt x="4313" y="6168"/>
                  </a:lnTo>
                  <a:lnTo>
                    <a:pt x="4398" y="6105"/>
                  </a:lnTo>
                  <a:lnTo>
                    <a:pt x="4472" y="6041"/>
                  </a:lnTo>
                  <a:lnTo>
                    <a:pt x="4536" y="5967"/>
                  </a:lnTo>
                  <a:lnTo>
                    <a:pt x="4599" y="5882"/>
                  </a:lnTo>
                  <a:lnTo>
                    <a:pt x="4663" y="5787"/>
                  </a:lnTo>
                  <a:lnTo>
                    <a:pt x="4716" y="5691"/>
                  </a:lnTo>
                  <a:lnTo>
                    <a:pt x="4769" y="5575"/>
                  </a:lnTo>
                  <a:lnTo>
                    <a:pt x="4811" y="5448"/>
                  </a:lnTo>
                  <a:lnTo>
                    <a:pt x="4854" y="5310"/>
                  </a:lnTo>
                  <a:lnTo>
                    <a:pt x="4885" y="5162"/>
                  </a:lnTo>
                  <a:lnTo>
                    <a:pt x="4907" y="5003"/>
                  </a:lnTo>
                  <a:lnTo>
                    <a:pt x="4928" y="4823"/>
                  </a:lnTo>
                  <a:lnTo>
                    <a:pt x="4949" y="4642"/>
                  </a:lnTo>
                  <a:lnTo>
                    <a:pt x="4960" y="4430"/>
                  </a:lnTo>
                  <a:lnTo>
                    <a:pt x="4960" y="4218"/>
                  </a:lnTo>
                  <a:lnTo>
                    <a:pt x="4960" y="3604"/>
                  </a:lnTo>
                  <a:lnTo>
                    <a:pt x="4949" y="3053"/>
                  </a:lnTo>
                  <a:lnTo>
                    <a:pt x="4928" y="2555"/>
                  </a:lnTo>
                  <a:lnTo>
                    <a:pt x="4907" y="2110"/>
                  </a:lnTo>
                  <a:lnTo>
                    <a:pt x="4885" y="1707"/>
                  </a:lnTo>
                  <a:lnTo>
                    <a:pt x="4854" y="1368"/>
                  </a:lnTo>
                  <a:lnTo>
                    <a:pt x="4811" y="1061"/>
                  </a:lnTo>
                  <a:lnTo>
                    <a:pt x="4769" y="806"/>
                  </a:lnTo>
                  <a:lnTo>
                    <a:pt x="4716" y="594"/>
                  </a:lnTo>
                  <a:lnTo>
                    <a:pt x="4663" y="414"/>
                  </a:lnTo>
                  <a:lnTo>
                    <a:pt x="4599" y="266"/>
                  </a:lnTo>
                  <a:lnTo>
                    <a:pt x="4536" y="160"/>
                  </a:lnTo>
                  <a:lnTo>
                    <a:pt x="4472" y="86"/>
                  </a:lnTo>
                  <a:lnTo>
                    <a:pt x="4398" y="33"/>
                  </a:lnTo>
                  <a:lnTo>
                    <a:pt x="4313"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8"/>
            <p:cNvSpPr/>
            <p:nvPr/>
          </p:nvSpPr>
          <p:spPr>
            <a:xfrm>
              <a:off x="1400563" y="2025350"/>
              <a:ext cx="122675" cy="97800"/>
            </a:xfrm>
            <a:custGeom>
              <a:rect b="b" l="l" r="r" t="t"/>
              <a:pathLst>
                <a:path extrusionOk="0" h="3912" w="4907">
                  <a:moveTo>
                    <a:pt x="4133" y="1"/>
                  </a:moveTo>
                  <a:lnTo>
                    <a:pt x="4048" y="33"/>
                  </a:lnTo>
                  <a:lnTo>
                    <a:pt x="3963" y="64"/>
                  </a:lnTo>
                  <a:lnTo>
                    <a:pt x="3868" y="117"/>
                  </a:lnTo>
                  <a:lnTo>
                    <a:pt x="3773" y="181"/>
                  </a:lnTo>
                  <a:lnTo>
                    <a:pt x="3571" y="329"/>
                  </a:lnTo>
                  <a:lnTo>
                    <a:pt x="3359" y="499"/>
                  </a:lnTo>
                  <a:lnTo>
                    <a:pt x="3147" y="658"/>
                  </a:lnTo>
                  <a:lnTo>
                    <a:pt x="3031" y="721"/>
                  </a:lnTo>
                  <a:lnTo>
                    <a:pt x="2914" y="796"/>
                  </a:lnTo>
                  <a:lnTo>
                    <a:pt x="2798" y="849"/>
                  </a:lnTo>
                  <a:lnTo>
                    <a:pt x="2671" y="891"/>
                  </a:lnTo>
                  <a:lnTo>
                    <a:pt x="2554" y="912"/>
                  </a:lnTo>
                  <a:lnTo>
                    <a:pt x="2427" y="923"/>
                  </a:lnTo>
                  <a:lnTo>
                    <a:pt x="2321" y="912"/>
                  </a:lnTo>
                  <a:lnTo>
                    <a:pt x="2204" y="902"/>
                  </a:lnTo>
                  <a:lnTo>
                    <a:pt x="2098" y="870"/>
                  </a:lnTo>
                  <a:lnTo>
                    <a:pt x="1992" y="827"/>
                  </a:lnTo>
                  <a:lnTo>
                    <a:pt x="1886" y="785"/>
                  </a:lnTo>
                  <a:lnTo>
                    <a:pt x="1780" y="732"/>
                  </a:lnTo>
                  <a:lnTo>
                    <a:pt x="1579" y="605"/>
                  </a:lnTo>
                  <a:lnTo>
                    <a:pt x="1198" y="361"/>
                  </a:lnTo>
                  <a:lnTo>
                    <a:pt x="1017" y="266"/>
                  </a:lnTo>
                  <a:lnTo>
                    <a:pt x="933" y="223"/>
                  </a:lnTo>
                  <a:lnTo>
                    <a:pt x="858" y="192"/>
                  </a:lnTo>
                  <a:lnTo>
                    <a:pt x="774" y="170"/>
                  </a:lnTo>
                  <a:lnTo>
                    <a:pt x="699" y="160"/>
                  </a:lnTo>
                  <a:lnTo>
                    <a:pt x="625" y="170"/>
                  </a:lnTo>
                  <a:lnTo>
                    <a:pt x="551" y="192"/>
                  </a:lnTo>
                  <a:lnTo>
                    <a:pt x="488" y="234"/>
                  </a:lnTo>
                  <a:lnTo>
                    <a:pt x="424" y="287"/>
                  </a:lnTo>
                  <a:lnTo>
                    <a:pt x="371" y="361"/>
                  </a:lnTo>
                  <a:lnTo>
                    <a:pt x="307" y="467"/>
                  </a:lnTo>
                  <a:lnTo>
                    <a:pt x="254" y="584"/>
                  </a:lnTo>
                  <a:lnTo>
                    <a:pt x="212" y="732"/>
                  </a:lnTo>
                  <a:lnTo>
                    <a:pt x="159" y="902"/>
                  </a:lnTo>
                  <a:lnTo>
                    <a:pt x="127" y="1103"/>
                  </a:lnTo>
                  <a:lnTo>
                    <a:pt x="85" y="1336"/>
                  </a:lnTo>
                  <a:lnTo>
                    <a:pt x="53" y="1590"/>
                  </a:lnTo>
                  <a:lnTo>
                    <a:pt x="21" y="1887"/>
                  </a:lnTo>
                  <a:lnTo>
                    <a:pt x="0" y="2216"/>
                  </a:lnTo>
                  <a:lnTo>
                    <a:pt x="223" y="2438"/>
                  </a:lnTo>
                  <a:lnTo>
                    <a:pt x="456" y="2661"/>
                  </a:lnTo>
                  <a:lnTo>
                    <a:pt x="699" y="2873"/>
                  </a:lnTo>
                  <a:lnTo>
                    <a:pt x="954" y="3074"/>
                  </a:lnTo>
                  <a:lnTo>
                    <a:pt x="1219" y="3254"/>
                  </a:lnTo>
                  <a:lnTo>
                    <a:pt x="1494" y="3424"/>
                  </a:lnTo>
                  <a:lnTo>
                    <a:pt x="1780" y="3561"/>
                  </a:lnTo>
                  <a:lnTo>
                    <a:pt x="1929" y="3625"/>
                  </a:lnTo>
                  <a:lnTo>
                    <a:pt x="2088" y="3689"/>
                  </a:lnTo>
                  <a:lnTo>
                    <a:pt x="2236" y="3742"/>
                  </a:lnTo>
                  <a:lnTo>
                    <a:pt x="2395" y="3784"/>
                  </a:lnTo>
                  <a:lnTo>
                    <a:pt x="2554" y="3826"/>
                  </a:lnTo>
                  <a:lnTo>
                    <a:pt x="2724" y="3858"/>
                  </a:lnTo>
                  <a:lnTo>
                    <a:pt x="2893" y="3879"/>
                  </a:lnTo>
                  <a:lnTo>
                    <a:pt x="3063" y="3901"/>
                  </a:lnTo>
                  <a:lnTo>
                    <a:pt x="3232" y="3901"/>
                  </a:lnTo>
                  <a:lnTo>
                    <a:pt x="3402" y="3911"/>
                  </a:lnTo>
                  <a:lnTo>
                    <a:pt x="3582" y="3901"/>
                  </a:lnTo>
                  <a:lnTo>
                    <a:pt x="3762" y="3879"/>
                  </a:lnTo>
                  <a:lnTo>
                    <a:pt x="3942" y="3858"/>
                  </a:lnTo>
                  <a:lnTo>
                    <a:pt x="4133" y="3826"/>
                  </a:lnTo>
                  <a:lnTo>
                    <a:pt x="4324" y="3784"/>
                  </a:lnTo>
                  <a:lnTo>
                    <a:pt x="4514" y="3731"/>
                  </a:lnTo>
                  <a:lnTo>
                    <a:pt x="4705" y="3667"/>
                  </a:lnTo>
                  <a:lnTo>
                    <a:pt x="4907" y="3593"/>
                  </a:lnTo>
                  <a:lnTo>
                    <a:pt x="4896" y="3053"/>
                  </a:lnTo>
                  <a:lnTo>
                    <a:pt x="4875" y="2576"/>
                  </a:lnTo>
                  <a:lnTo>
                    <a:pt x="4854" y="2141"/>
                  </a:lnTo>
                  <a:lnTo>
                    <a:pt x="4832" y="1749"/>
                  </a:lnTo>
                  <a:lnTo>
                    <a:pt x="4801" y="1410"/>
                  </a:lnTo>
                  <a:lnTo>
                    <a:pt x="4769" y="1114"/>
                  </a:lnTo>
                  <a:lnTo>
                    <a:pt x="4726" y="859"/>
                  </a:lnTo>
                  <a:lnTo>
                    <a:pt x="4673" y="637"/>
                  </a:lnTo>
                  <a:lnTo>
                    <a:pt x="4620" y="457"/>
                  </a:lnTo>
                  <a:lnTo>
                    <a:pt x="4567" y="308"/>
                  </a:lnTo>
                  <a:lnTo>
                    <a:pt x="4504" y="192"/>
                  </a:lnTo>
                  <a:lnTo>
                    <a:pt x="4440" y="107"/>
                  </a:lnTo>
                  <a:lnTo>
                    <a:pt x="4366" y="43"/>
                  </a:lnTo>
                  <a:lnTo>
                    <a:pt x="4292" y="11"/>
                  </a:lnTo>
                  <a:lnTo>
                    <a:pt x="4218" y="1"/>
                  </a:lnTo>
                  <a:close/>
                </a:path>
              </a:pathLst>
            </a:custGeom>
            <a:solidFill>
              <a:srgbClr val="A07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8"/>
            <p:cNvSpPr/>
            <p:nvPr/>
          </p:nvSpPr>
          <p:spPr>
            <a:xfrm>
              <a:off x="1307563" y="1782700"/>
              <a:ext cx="31275" cy="126125"/>
            </a:xfrm>
            <a:custGeom>
              <a:rect b="b" l="l" r="r" t="t"/>
              <a:pathLst>
                <a:path extrusionOk="0" h="5045" w="1251">
                  <a:moveTo>
                    <a:pt x="742" y="0"/>
                  </a:moveTo>
                  <a:lnTo>
                    <a:pt x="573" y="159"/>
                  </a:lnTo>
                  <a:lnTo>
                    <a:pt x="435" y="329"/>
                  </a:lnTo>
                  <a:lnTo>
                    <a:pt x="308" y="509"/>
                  </a:lnTo>
                  <a:lnTo>
                    <a:pt x="212" y="699"/>
                  </a:lnTo>
                  <a:lnTo>
                    <a:pt x="128" y="890"/>
                  </a:lnTo>
                  <a:lnTo>
                    <a:pt x="75" y="1081"/>
                  </a:lnTo>
                  <a:lnTo>
                    <a:pt x="32" y="1282"/>
                  </a:lnTo>
                  <a:lnTo>
                    <a:pt x="0" y="1494"/>
                  </a:lnTo>
                  <a:lnTo>
                    <a:pt x="0" y="1696"/>
                  </a:lnTo>
                  <a:lnTo>
                    <a:pt x="0" y="1908"/>
                  </a:lnTo>
                  <a:lnTo>
                    <a:pt x="22" y="2119"/>
                  </a:lnTo>
                  <a:lnTo>
                    <a:pt x="53" y="2331"/>
                  </a:lnTo>
                  <a:lnTo>
                    <a:pt x="96" y="2533"/>
                  </a:lnTo>
                  <a:lnTo>
                    <a:pt x="149" y="2745"/>
                  </a:lnTo>
                  <a:lnTo>
                    <a:pt x="202" y="2946"/>
                  </a:lnTo>
                  <a:lnTo>
                    <a:pt x="265" y="3147"/>
                  </a:lnTo>
                  <a:lnTo>
                    <a:pt x="340" y="3338"/>
                  </a:lnTo>
                  <a:lnTo>
                    <a:pt x="414" y="3529"/>
                  </a:lnTo>
                  <a:lnTo>
                    <a:pt x="583" y="3889"/>
                  </a:lnTo>
                  <a:lnTo>
                    <a:pt x="742" y="4207"/>
                  </a:lnTo>
                  <a:lnTo>
                    <a:pt x="901" y="4493"/>
                  </a:lnTo>
                  <a:lnTo>
                    <a:pt x="1039" y="4716"/>
                  </a:lnTo>
                  <a:lnTo>
                    <a:pt x="1156" y="4896"/>
                  </a:lnTo>
                  <a:lnTo>
                    <a:pt x="1251" y="5044"/>
                  </a:lnTo>
                  <a:lnTo>
                    <a:pt x="1251" y="1102"/>
                  </a:lnTo>
                  <a:lnTo>
                    <a:pt x="74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8"/>
            <p:cNvSpPr/>
            <p:nvPr/>
          </p:nvSpPr>
          <p:spPr>
            <a:xfrm>
              <a:off x="1336963" y="1751950"/>
              <a:ext cx="245625" cy="338600"/>
            </a:xfrm>
            <a:custGeom>
              <a:rect b="b" l="l" r="r" t="t"/>
              <a:pathLst>
                <a:path extrusionOk="0" h="13544" w="9825">
                  <a:moveTo>
                    <a:pt x="3339" y="1"/>
                  </a:moveTo>
                  <a:lnTo>
                    <a:pt x="3159" y="11"/>
                  </a:lnTo>
                  <a:lnTo>
                    <a:pt x="2989" y="43"/>
                  </a:lnTo>
                  <a:lnTo>
                    <a:pt x="2809" y="75"/>
                  </a:lnTo>
                  <a:lnTo>
                    <a:pt x="2639" y="107"/>
                  </a:lnTo>
                  <a:lnTo>
                    <a:pt x="2480" y="160"/>
                  </a:lnTo>
                  <a:lnTo>
                    <a:pt x="2311" y="213"/>
                  </a:lnTo>
                  <a:lnTo>
                    <a:pt x="2152" y="276"/>
                  </a:lnTo>
                  <a:lnTo>
                    <a:pt x="1993" y="350"/>
                  </a:lnTo>
                  <a:lnTo>
                    <a:pt x="1845" y="425"/>
                  </a:lnTo>
                  <a:lnTo>
                    <a:pt x="1696" y="509"/>
                  </a:lnTo>
                  <a:lnTo>
                    <a:pt x="1559" y="605"/>
                  </a:lnTo>
                  <a:lnTo>
                    <a:pt x="1421" y="700"/>
                  </a:lnTo>
                  <a:lnTo>
                    <a:pt x="1283" y="806"/>
                  </a:lnTo>
                  <a:lnTo>
                    <a:pt x="1156" y="912"/>
                  </a:lnTo>
                  <a:lnTo>
                    <a:pt x="1039" y="1029"/>
                  </a:lnTo>
                  <a:lnTo>
                    <a:pt x="923" y="1156"/>
                  </a:lnTo>
                  <a:lnTo>
                    <a:pt x="806" y="1283"/>
                  </a:lnTo>
                  <a:lnTo>
                    <a:pt x="700" y="1410"/>
                  </a:lnTo>
                  <a:lnTo>
                    <a:pt x="605" y="1548"/>
                  </a:lnTo>
                  <a:lnTo>
                    <a:pt x="509" y="1696"/>
                  </a:lnTo>
                  <a:lnTo>
                    <a:pt x="425" y="1845"/>
                  </a:lnTo>
                  <a:lnTo>
                    <a:pt x="350" y="1993"/>
                  </a:lnTo>
                  <a:lnTo>
                    <a:pt x="276" y="2152"/>
                  </a:lnTo>
                  <a:lnTo>
                    <a:pt x="213" y="2311"/>
                  </a:lnTo>
                  <a:lnTo>
                    <a:pt x="160" y="2470"/>
                  </a:lnTo>
                  <a:lnTo>
                    <a:pt x="117" y="2639"/>
                  </a:lnTo>
                  <a:lnTo>
                    <a:pt x="75" y="2809"/>
                  </a:lnTo>
                  <a:lnTo>
                    <a:pt x="43" y="2979"/>
                  </a:lnTo>
                  <a:lnTo>
                    <a:pt x="22" y="3159"/>
                  </a:lnTo>
                  <a:lnTo>
                    <a:pt x="11" y="3339"/>
                  </a:lnTo>
                  <a:lnTo>
                    <a:pt x="1" y="3519"/>
                  </a:lnTo>
                  <a:lnTo>
                    <a:pt x="1" y="8637"/>
                  </a:lnTo>
                  <a:lnTo>
                    <a:pt x="11" y="8892"/>
                  </a:lnTo>
                  <a:lnTo>
                    <a:pt x="33" y="9135"/>
                  </a:lnTo>
                  <a:lnTo>
                    <a:pt x="64" y="9379"/>
                  </a:lnTo>
                  <a:lnTo>
                    <a:pt x="107" y="9623"/>
                  </a:lnTo>
                  <a:lnTo>
                    <a:pt x="160" y="9856"/>
                  </a:lnTo>
                  <a:lnTo>
                    <a:pt x="223" y="10089"/>
                  </a:lnTo>
                  <a:lnTo>
                    <a:pt x="297" y="10322"/>
                  </a:lnTo>
                  <a:lnTo>
                    <a:pt x="393" y="10545"/>
                  </a:lnTo>
                  <a:lnTo>
                    <a:pt x="488" y="10757"/>
                  </a:lnTo>
                  <a:lnTo>
                    <a:pt x="594" y="10969"/>
                  </a:lnTo>
                  <a:lnTo>
                    <a:pt x="711" y="11181"/>
                  </a:lnTo>
                  <a:lnTo>
                    <a:pt x="849" y="11371"/>
                  </a:lnTo>
                  <a:lnTo>
                    <a:pt x="986" y="11573"/>
                  </a:lnTo>
                  <a:lnTo>
                    <a:pt x="1124" y="11753"/>
                  </a:lnTo>
                  <a:lnTo>
                    <a:pt x="1283" y="11933"/>
                  </a:lnTo>
                  <a:lnTo>
                    <a:pt x="1442" y="12103"/>
                  </a:lnTo>
                  <a:lnTo>
                    <a:pt x="1612" y="12262"/>
                  </a:lnTo>
                  <a:lnTo>
                    <a:pt x="1792" y="12420"/>
                  </a:lnTo>
                  <a:lnTo>
                    <a:pt x="1982" y="12569"/>
                  </a:lnTo>
                  <a:lnTo>
                    <a:pt x="2173" y="12707"/>
                  </a:lnTo>
                  <a:lnTo>
                    <a:pt x="2375" y="12834"/>
                  </a:lnTo>
                  <a:lnTo>
                    <a:pt x="2576" y="12950"/>
                  </a:lnTo>
                  <a:lnTo>
                    <a:pt x="2788" y="13056"/>
                  </a:lnTo>
                  <a:lnTo>
                    <a:pt x="3010" y="13162"/>
                  </a:lnTo>
                  <a:lnTo>
                    <a:pt x="3233" y="13247"/>
                  </a:lnTo>
                  <a:lnTo>
                    <a:pt x="3455" y="13321"/>
                  </a:lnTo>
                  <a:lnTo>
                    <a:pt x="3689" y="13395"/>
                  </a:lnTo>
                  <a:lnTo>
                    <a:pt x="3932" y="13448"/>
                  </a:lnTo>
                  <a:lnTo>
                    <a:pt x="4165" y="13491"/>
                  </a:lnTo>
                  <a:lnTo>
                    <a:pt x="4409" y="13523"/>
                  </a:lnTo>
                  <a:lnTo>
                    <a:pt x="4663" y="13544"/>
                  </a:lnTo>
                  <a:lnTo>
                    <a:pt x="5162" y="13544"/>
                  </a:lnTo>
                  <a:lnTo>
                    <a:pt x="5416" y="13523"/>
                  </a:lnTo>
                  <a:lnTo>
                    <a:pt x="5660" y="13491"/>
                  </a:lnTo>
                  <a:lnTo>
                    <a:pt x="5903" y="13448"/>
                  </a:lnTo>
                  <a:lnTo>
                    <a:pt x="6136" y="13395"/>
                  </a:lnTo>
                  <a:lnTo>
                    <a:pt x="6370" y="13321"/>
                  </a:lnTo>
                  <a:lnTo>
                    <a:pt x="6603" y="13247"/>
                  </a:lnTo>
                  <a:lnTo>
                    <a:pt x="6825" y="13162"/>
                  </a:lnTo>
                  <a:lnTo>
                    <a:pt x="7037" y="13056"/>
                  </a:lnTo>
                  <a:lnTo>
                    <a:pt x="7249" y="12950"/>
                  </a:lnTo>
                  <a:lnTo>
                    <a:pt x="7451" y="12834"/>
                  </a:lnTo>
                  <a:lnTo>
                    <a:pt x="7652" y="12707"/>
                  </a:lnTo>
                  <a:lnTo>
                    <a:pt x="7843" y="12569"/>
                  </a:lnTo>
                  <a:lnTo>
                    <a:pt x="8033" y="12420"/>
                  </a:lnTo>
                  <a:lnTo>
                    <a:pt x="8213" y="12262"/>
                  </a:lnTo>
                  <a:lnTo>
                    <a:pt x="8383" y="12103"/>
                  </a:lnTo>
                  <a:lnTo>
                    <a:pt x="8542" y="11933"/>
                  </a:lnTo>
                  <a:lnTo>
                    <a:pt x="8701" y="11753"/>
                  </a:lnTo>
                  <a:lnTo>
                    <a:pt x="8849" y="11573"/>
                  </a:lnTo>
                  <a:lnTo>
                    <a:pt x="8987" y="11371"/>
                  </a:lnTo>
                  <a:lnTo>
                    <a:pt x="9114" y="11181"/>
                  </a:lnTo>
                  <a:lnTo>
                    <a:pt x="9231" y="10969"/>
                  </a:lnTo>
                  <a:lnTo>
                    <a:pt x="9337" y="10757"/>
                  </a:lnTo>
                  <a:lnTo>
                    <a:pt x="9443" y="10545"/>
                  </a:lnTo>
                  <a:lnTo>
                    <a:pt x="9528" y="10322"/>
                  </a:lnTo>
                  <a:lnTo>
                    <a:pt x="9602" y="10089"/>
                  </a:lnTo>
                  <a:lnTo>
                    <a:pt x="9665" y="9856"/>
                  </a:lnTo>
                  <a:lnTo>
                    <a:pt x="9729" y="9623"/>
                  </a:lnTo>
                  <a:lnTo>
                    <a:pt x="9771" y="9379"/>
                  </a:lnTo>
                  <a:lnTo>
                    <a:pt x="9803" y="9135"/>
                  </a:lnTo>
                  <a:lnTo>
                    <a:pt x="9814" y="8892"/>
                  </a:lnTo>
                  <a:lnTo>
                    <a:pt x="9824" y="8637"/>
                  </a:lnTo>
                  <a:lnTo>
                    <a:pt x="9824" y="3826"/>
                  </a:lnTo>
                  <a:lnTo>
                    <a:pt x="9824" y="3625"/>
                  </a:lnTo>
                  <a:lnTo>
                    <a:pt x="9803" y="3434"/>
                  </a:lnTo>
                  <a:lnTo>
                    <a:pt x="9782" y="3243"/>
                  </a:lnTo>
                  <a:lnTo>
                    <a:pt x="9750" y="3053"/>
                  </a:lnTo>
                  <a:lnTo>
                    <a:pt x="9708" y="2873"/>
                  </a:lnTo>
                  <a:lnTo>
                    <a:pt x="9655" y="2692"/>
                  </a:lnTo>
                  <a:lnTo>
                    <a:pt x="9591" y="2512"/>
                  </a:lnTo>
                  <a:lnTo>
                    <a:pt x="9528" y="2343"/>
                  </a:lnTo>
                  <a:lnTo>
                    <a:pt x="9443" y="2173"/>
                  </a:lnTo>
                  <a:lnTo>
                    <a:pt x="9358" y="2004"/>
                  </a:lnTo>
                  <a:lnTo>
                    <a:pt x="9273" y="1845"/>
                  </a:lnTo>
                  <a:lnTo>
                    <a:pt x="9167" y="1686"/>
                  </a:lnTo>
                  <a:lnTo>
                    <a:pt x="9061" y="1537"/>
                  </a:lnTo>
                  <a:lnTo>
                    <a:pt x="8945" y="1389"/>
                  </a:lnTo>
                  <a:lnTo>
                    <a:pt x="8828" y="1251"/>
                  </a:lnTo>
                  <a:lnTo>
                    <a:pt x="8701" y="1124"/>
                  </a:lnTo>
                  <a:lnTo>
                    <a:pt x="8563" y="997"/>
                  </a:lnTo>
                  <a:lnTo>
                    <a:pt x="8425" y="870"/>
                  </a:lnTo>
                  <a:lnTo>
                    <a:pt x="8288" y="764"/>
                  </a:lnTo>
                  <a:lnTo>
                    <a:pt x="8139" y="658"/>
                  </a:lnTo>
                  <a:lnTo>
                    <a:pt x="7980" y="552"/>
                  </a:lnTo>
                  <a:lnTo>
                    <a:pt x="7821" y="456"/>
                  </a:lnTo>
                  <a:lnTo>
                    <a:pt x="7652" y="372"/>
                  </a:lnTo>
                  <a:lnTo>
                    <a:pt x="7482" y="298"/>
                  </a:lnTo>
                  <a:lnTo>
                    <a:pt x="7313" y="234"/>
                  </a:lnTo>
                  <a:lnTo>
                    <a:pt x="7133" y="170"/>
                  </a:lnTo>
                  <a:lnTo>
                    <a:pt x="6952" y="117"/>
                  </a:lnTo>
                  <a:lnTo>
                    <a:pt x="6772" y="75"/>
                  </a:lnTo>
                  <a:lnTo>
                    <a:pt x="6582" y="43"/>
                  </a:lnTo>
                  <a:lnTo>
                    <a:pt x="6391" y="22"/>
                  </a:lnTo>
                  <a:lnTo>
                    <a:pt x="6189"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8"/>
            <p:cNvSpPr/>
            <p:nvPr/>
          </p:nvSpPr>
          <p:spPr>
            <a:xfrm>
              <a:off x="1278413" y="1652600"/>
              <a:ext cx="330125" cy="257550"/>
            </a:xfrm>
            <a:custGeom>
              <a:rect b="b" l="l" r="r" t="t"/>
              <a:pathLst>
                <a:path extrusionOk="0" h="10302" w="13205">
                  <a:moveTo>
                    <a:pt x="2957" y="1"/>
                  </a:moveTo>
                  <a:lnTo>
                    <a:pt x="2714" y="12"/>
                  </a:lnTo>
                  <a:lnTo>
                    <a:pt x="2470" y="43"/>
                  </a:lnTo>
                  <a:lnTo>
                    <a:pt x="2353" y="75"/>
                  </a:lnTo>
                  <a:lnTo>
                    <a:pt x="2237" y="107"/>
                  </a:lnTo>
                  <a:lnTo>
                    <a:pt x="2110" y="149"/>
                  </a:lnTo>
                  <a:lnTo>
                    <a:pt x="1993" y="202"/>
                  </a:lnTo>
                  <a:lnTo>
                    <a:pt x="1876" y="255"/>
                  </a:lnTo>
                  <a:lnTo>
                    <a:pt x="1760" y="319"/>
                  </a:lnTo>
                  <a:lnTo>
                    <a:pt x="1643" y="393"/>
                  </a:lnTo>
                  <a:lnTo>
                    <a:pt x="1527" y="478"/>
                  </a:lnTo>
                  <a:lnTo>
                    <a:pt x="1410" y="563"/>
                  </a:lnTo>
                  <a:lnTo>
                    <a:pt x="1294" y="658"/>
                  </a:lnTo>
                  <a:lnTo>
                    <a:pt x="1177" y="764"/>
                  </a:lnTo>
                  <a:lnTo>
                    <a:pt x="1071" y="870"/>
                  </a:lnTo>
                  <a:lnTo>
                    <a:pt x="965" y="997"/>
                  </a:lnTo>
                  <a:lnTo>
                    <a:pt x="849" y="1124"/>
                  </a:lnTo>
                  <a:lnTo>
                    <a:pt x="753" y="1262"/>
                  </a:lnTo>
                  <a:lnTo>
                    <a:pt x="647" y="1410"/>
                  </a:lnTo>
                  <a:lnTo>
                    <a:pt x="541" y="1569"/>
                  </a:lnTo>
                  <a:lnTo>
                    <a:pt x="446" y="1739"/>
                  </a:lnTo>
                  <a:lnTo>
                    <a:pt x="351" y="1930"/>
                  </a:lnTo>
                  <a:lnTo>
                    <a:pt x="266" y="2120"/>
                  </a:lnTo>
                  <a:lnTo>
                    <a:pt x="192" y="2311"/>
                  </a:lnTo>
                  <a:lnTo>
                    <a:pt x="128" y="2502"/>
                  </a:lnTo>
                  <a:lnTo>
                    <a:pt x="75" y="2693"/>
                  </a:lnTo>
                  <a:lnTo>
                    <a:pt x="43" y="2873"/>
                  </a:lnTo>
                  <a:lnTo>
                    <a:pt x="11" y="3063"/>
                  </a:lnTo>
                  <a:lnTo>
                    <a:pt x="1" y="3254"/>
                  </a:lnTo>
                  <a:lnTo>
                    <a:pt x="1" y="3445"/>
                  </a:lnTo>
                  <a:lnTo>
                    <a:pt x="1" y="3625"/>
                  </a:lnTo>
                  <a:lnTo>
                    <a:pt x="22" y="3816"/>
                  </a:lnTo>
                  <a:lnTo>
                    <a:pt x="54" y="3996"/>
                  </a:lnTo>
                  <a:lnTo>
                    <a:pt x="86" y="4176"/>
                  </a:lnTo>
                  <a:lnTo>
                    <a:pt x="139" y="4356"/>
                  </a:lnTo>
                  <a:lnTo>
                    <a:pt x="192" y="4526"/>
                  </a:lnTo>
                  <a:lnTo>
                    <a:pt x="255" y="4706"/>
                  </a:lnTo>
                  <a:lnTo>
                    <a:pt x="329" y="4876"/>
                  </a:lnTo>
                  <a:lnTo>
                    <a:pt x="414" y="5034"/>
                  </a:lnTo>
                  <a:lnTo>
                    <a:pt x="509" y="5204"/>
                  </a:lnTo>
                  <a:lnTo>
                    <a:pt x="605" y="5363"/>
                  </a:lnTo>
                  <a:lnTo>
                    <a:pt x="711" y="5522"/>
                  </a:lnTo>
                  <a:lnTo>
                    <a:pt x="827" y="5670"/>
                  </a:lnTo>
                  <a:lnTo>
                    <a:pt x="955" y="5819"/>
                  </a:lnTo>
                  <a:lnTo>
                    <a:pt x="1082" y="5967"/>
                  </a:lnTo>
                  <a:lnTo>
                    <a:pt x="1219" y="6105"/>
                  </a:lnTo>
                  <a:lnTo>
                    <a:pt x="1357" y="6243"/>
                  </a:lnTo>
                  <a:lnTo>
                    <a:pt x="1506" y="6370"/>
                  </a:lnTo>
                  <a:lnTo>
                    <a:pt x="1665" y="6486"/>
                  </a:lnTo>
                  <a:lnTo>
                    <a:pt x="1824" y="6613"/>
                  </a:lnTo>
                  <a:lnTo>
                    <a:pt x="1993" y="6719"/>
                  </a:lnTo>
                  <a:lnTo>
                    <a:pt x="2163" y="6825"/>
                  </a:lnTo>
                  <a:lnTo>
                    <a:pt x="2343" y="6931"/>
                  </a:lnTo>
                  <a:lnTo>
                    <a:pt x="2523" y="7016"/>
                  </a:lnTo>
                  <a:lnTo>
                    <a:pt x="2703" y="7112"/>
                  </a:lnTo>
                  <a:lnTo>
                    <a:pt x="2894" y="7186"/>
                  </a:lnTo>
                  <a:lnTo>
                    <a:pt x="3085" y="7260"/>
                  </a:lnTo>
                  <a:lnTo>
                    <a:pt x="3286" y="7323"/>
                  </a:lnTo>
                  <a:lnTo>
                    <a:pt x="3477" y="7387"/>
                  </a:lnTo>
                  <a:lnTo>
                    <a:pt x="3678" y="7429"/>
                  </a:lnTo>
                  <a:lnTo>
                    <a:pt x="3890" y="7472"/>
                  </a:lnTo>
                  <a:lnTo>
                    <a:pt x="4091" y="7504"/>
                  </a:lnTo>
                  <a:lnTo>
                    <a:pt x="4303" y="7535"/>
                  </a:lnTo>
                  <a:lnTo>
                    <a:pt x="4515" y="7546"/>
                  </a:lnTo>
                  <a:lnTo>
                    <a:pt x="4727" y="7557"/>
                  </a:lnTo>
                  <a:lnTo>
                    <a:pt x="4950" y="7557"/>
                  </a:lnTo>
                  <a:lnTo>
                    <a:pt x="5162" y="7546"/>
                  </a:lnTo>
                  <a:lnTo>
                    <a:pt x="5384" y="7525"/>
                  </a:lnTo>
                  <a:lnTo>
                    <a:pt x="5596" y="7493"/>
                  </a:lnTo>
                  <a:lnTo>
                    <a:pt x="5819" y="7451"/>
                  </a:lnTo>
                  <a:lnTo>
                    <a:pt x="6031" y="7398"/>
                  </a:lnTo>
                  <a:lnTo>
                    <a:pt x="6253" y="7334"/>
                  </a:lnTo>
                  <a:lnTo>
                    <a:pt x="6465" y="7260"/>
                  </a:lnTo>
                  <a:lnTo>
                    <a:pt x="6688" y="7175"/>
                  </a:lnTo>
                  <a:lnTo>
                    <a:pt x="6899" y="7080"/>
                  </a:lnTo>
                  <a:lnTo>
                    <a:pt x="7111" y="6974"/>
                  </a:lnTo>
                  <a:lnTo>
                    <a:pt x="7323" y="6857"/>
                  </a:lnTo>
                  <a:lnTo>
                    <a:pt x="7535" y="6730"/>
                  </a:lnTo>
                  <a:lnTo>
                    <a:pt x="7747" y="6582"/>
                  </a:lnTo>
                  <a:lnTo>
                    <a:pt x="7949" y="6433"/>
                  </a:lnTo>
                  <a:lnTo>
                    <a:pt x="8150" y="6264"/>
                  </a:lnTo>
                  <a:lnTo>
                    <a:pt x="8351" y="6084"/>
                  </a:lnTo>
                  <a:lnTo>
                    <a:pt x="8553" y="5893"/>
                  </a:lnTo>
                  <a:lnTo>
                    <a:pt x="8743" y="5681"/>
                  </a:lnTo>
                  <a:lnTo>
                    <a:pt x="8934" y="5458"/>
                  </a:lnTo>
                  <a:lnTo>
                    <a:pt x="8966" y="5649"/>
                  </a:lnTo>
                  <a:lnTo>
                    <a:pt x="8998" y="5829"/>
                  </a:lnTo>
                  <a:lnTo>
                    <a:pt x="9051" y="5988"/>
                  </a:lnTo>
                  <a:lnTo>
                    <a:pt x="9104" y="6126"/>
                  </a:lnTo>
                  <a:lnTo>
                    <a:pt x="9167" y="6253"/>
                  </a:lnTo>
                  <a:lnTo>
                    <a:pt x="9252" y="6370"/>
                  </a:lnTo>
                  <a:lnTo>
                    <a:pt x="9326" y="6476"/>
                  </a:lnTo>
                  <a:lnTo>
                    <a:pt x="9422" y="6560"/>
                  </a:lnTo>
                  <a:lnTo>
                    <a:pt x="9517" y="6635"/>
                  </a:lnTo>
                  <a:lnTo>
                    <a:pt x="9612" y="6709"/>
                  </a:lnTo>
                  <a:lnTo>
                    <a:pt x="9718" y="6762"/>
                  </a:lnTo>
                  <a:lnTo>
                    <a:pt x="9835" y="6804"/>
                  </a:lnTo>
                  <a:lnTo>
                    <a:pt x="9941" y="6836"/>
                  </a:lnTo>
                  <a:lnTo>
                    <a:pt x="10057" y="6868"/>
                  </a:lnTo>
                  <a:lnTo>
                    <a:pt x="10174" y="6889"/>
                  </a:lnTo>
                  <a:lnTo>
                    <a:pt x="10280" y="6900"/>
                  </a:lnTo>
                  <a:lnTo>
                    <a:pt x="10513" y="6910"/>
                  </a:lnTo>
                  <a:lnTo>
                    <a:pt x="10725" y="6900"/>
                  </a:lnTo>
                  <a:lnTo>
                    <a:pt x="10926" y="6878"/>
                  </a:lnTo>
                  <a:lnTo>
                    <a:pt x="11107" y="6847"/>
                  </a:lnTo>
                  <a:lnTo>
                    <a:pt x="11255" y="6815"/>
                  </a:lnTo>
                  <a:lnTo>
                    <a:pt x="11371" y="6783"/>
                  </a:lnTo>
                  <a:lnTo>
                    <a:pt x="11477" y="6741"/>
                  </a:lnTo>
                  <a:lnTo>
                    <a:pt x="11414" y="6910"/>
                  </a:lnTo>
                  <a:lnTo>
                    <a:pt x="11361" y="7069"/>
                  </a:lnTo>
                  <a:lnTo>
                    <a:pt x="11318" y="7228"/>
                  </a:lnTo>
                  <a:lnTo>
                    <a:pt x="11287" y="7398"/>
                  </a:lnTo>
                  <a:lnTo>
                    <a:pt x="11265" y="7557"/>
                  </a:lnTo>
                  <a:lnTo>
                    <a:pt x="11244" y="7716"/>
                  </a:lnTo>
                  <a:lnTo>
                    <a:pt x="11234" y="7874"/>
                  </a:lnTo>
                  <a:lnTo>
                    <a:pt x="11234" y="8023"/>
                  </a:lnTo>
                  <a:lnTo>
                    <a:pt x="11244" y="8182"/>
                  </a:lnTo>
                  <a:lnTo>
                    <a:pt x="11255" y="8330"/>
                  </a:lnTo>
                  <a:lnTo>
                    <a:pt x="11297" y="8627"/>
                  </a:lnTo>
                  <a:lnTo>
                    <a:pt x="11350" y="8902"/>
                  </a:lnTo>
                  <a:lnTo>
                    <a:pt x="11424" y="9167"/>
                  </a:lnTo>
                  <a:lnTo>
                    <a:pt x="11499" y="9411"/>
                  </a:lnTo>
                  <a:lnTo>
                    <a:pt x="11583" y="9634"/>
                  </a:lnTo>
                  <a:lnTo>
                    <a:pt x="11668" y="9824"/>
                  </a:lnTo>
                  <a:lnTo>
                    <a:pt x="11742" y="9994"/>
                  </a:lnTo>
                  <a:lnTo>
                    <a:pt x="11859" y="10216"/>
                  </a:lnTo>
                  <a:lnTo>
                    <a:pt x="11912" y="10301"/>
                  </a:lnTo>
                  <a:lnTo>
                    <a:pt x="12495" y="10301"/>
                  </a:lnTo>
                  <a:lnTo>
                    <a:pt x="12569" y="10132"/>
                  </a:lnTo>
                  <a:lnTo>
                    <a:pt x="12643" y="9920"/>
                  </a:lnTo>
                  <a:lnTo>
                    <a:pt x="12738" y="9634"/>
                  </a:lnTo>
                  <a:lnTo>
                    <a:pt x="12844" y="9294"/>
                  </a:lnTo>
                  <a:lnTo>
                    <a:pt x="12940" y="8892"/>
                  </a:lnTo>
                  <a:lnTo>
                    <a:pt x="13046" y="8447"/>
                  </a:lnTo>
                  <a:lnTo>
                    <a:pt x="13088" y="8214"/>
                  </a:lnTo>
                  <a:lnTo>
                    <a:pt x="13120" y="7959"/>
                  </a:lnTo>
                  <a:lnTo>
                    <a:pt x="13152" y="7705"/>
                  </a:lnTo>
                  <a:lnTo>
                    <a:pt x="13184" y="7440"/>
                  </a:lnTo>
                  <a:lnTo>
                    <a:pt x="13194" y="7164"/>
                  </a:lnTo>
                  <a:lnTo>
                    <a:pt x="13205" y="6889"/>
                  </a:lnTo>
                  <a:lnTo>
                    <a:pt x="13205" y="6603"/>
                  </a:lnTo>
                  <a:lnTo>
                    <a:pt x="13194" y="6317"/>
                  </a:lnTo>
                  <a:lnTo>
                    <a:pt x="13173" y="6031"/>
                  </a:lnTo>
                  <a:lnTo>
                    <a:pt x="13131" y="5744"/>
                  </a:lnTo>
                  <a:lnTo>
                    <a:pt x="13088" y="5448"/>
                  </a:lnTo>
                  <a:lnTo>
                    <a:pt x="13025" y="5151"/>
                  </a:lnTo>
                  <a:lnTo>
                    <a:pt x="12940" y="4865"/>
                  </a:lnTo>
                  <a:lnTo>
                    <a:pt x="12844" y="4579"/>
                  </a:lnTo>
                  <a:lnTo>
                    <a:pt x="12728" y="4282"/>
                  </a:lnTo>
                  <a:lnTo>
                    <a:pt x="12590" y="4007"/>
                  </a:lnTo>
                  <a:lnTo>
                    <a:pt x="12442" y="3720"/>
                  </a:lnTo>
                  <a:lnTo>
                    <a:pt x="12262" y="3456"/>
                  </a:lnTo>
                  <a:lnTo>
                    <a:pt x="12166" y="3318"/>
                  </a:lnTo>
                  <a:lnTo>
                    <a:pt x="12071" y="3191"/>
                  </a:lnTo>
                  <a:lnTo>
                    <a:pt x="11965" y="3074"/>
                  </a:lnTo>
                  <a:lnTo>
                    <a:pt x="11859" y="2968"/>
                  </a:lnTo>
                  <a:lnTo>
                    <a:pt x="11753" y="2862"/>
                  </a:lnTo>
                  <a:lnTo>
                    <a:pt x="11636" y="2767"/>
                  </a:lnTo>
                  <a:lnTo>
                    <a:pt x="11520" y="2682"/>
                  </a:lnTo>
                  <a:lnTo>
                    <a:pt x="11403" y="2597"/>
                  </a:lnTo>
                  <a:lnTo>
                    <a:pt x="11276" y="2523"/>
                  </a:lnTo>
                  <a:lnTo>
                    <a:pt x="11149" y="2449"/>
                  </a:lnTo>
                  <a:lnTo>
                    <a:pt x="10895" y="2322"/>
                  </a:lnTo>
                  <a:lnTo>
                    <a:pt x="10630" y="2216"/>
                  </a:lnTo>
                  <a:lnTo>
                    <a:pt x="10365" y="2142"/>
                  </a:lnTo>
                  <a:lnTo>
                    <a:pt x="10079" y="2078"/>
                  </a:lnTo>
                  <a:lnTo>
                    <a:pt x="9803" y="2025"/>
                  </a:lnTo>
                  <a:lnTo>
                    <a:pt x="9517" y="2004"/>
                  </a:lnTo>
                  <a:lnTo>
                    <a:pt x="9231" y="1993"/>
                  </a:lnTo>
                  <a:lnTo>
                    <a:pt x="8945" y="1993"/>
                  </a:lnTo>
                  <a:lnTo>
                    <a:pt x="8659" y="2004"/>
                  </a:lnTo>
                  <a:lnTo>
                    <a:pt x="8383" y="2025"/>
                  </a:lnTo>
                  <a:lnTo>
                    <a:pt x="8108" y="2057"/>
                  </a:lnTo>
                  <a:lnTo>
                    <a:pt x="7832" y="2110"/>
                  </a:lnTo>
                  <a:lnTo>
                    <a:pt x="7578" y="2152"/>
                  </a:lnTo>
                  <a:lnTo>
                    <a:pt x="7323" y="2205"/>
                  </a:lnTo>
                  <a:lnTo>
                    <a:pt x="7080" y="2269"/>
                  </a:lnTo>
                  <a:lnTo>
                    <a:pt x="6624" y="2396"/>
                  </a:lnTo>
                  <a:lnTo>
                    <a:pt x="6221" y="2523"/>
                  </a:lnTo>
                  <a:lnTo>
                    <a:pt x="5903" y="2650"/>
                  </a:lnTo>
                  <a:lnTo>
                    <a:pt x="5649" y="2746"/>
                  </a:lnTo>
                  <a:lnTo>
                    <a:pt x="5437" y="2841"/>
                  </a:lnTo>
                  <a:lnTo>
                    <a:pt x="5479" y="2756"/>
                  </a:lnTo>
                  <a:lnTo>
                    <a:pt x="5511" y="2671"/>
                  </a:lnTo>
                  <a:lnTo>
                    <a:pt x="5543" y="2587"/>
                  </a:lnTo>
                  <a:lnTo>
                    <a:pt x="5564" y="2502"/>
                  </a:lnTo>
                  <a:lnTo>
                    <a:pt x="5575" y="2417"/>
                  </a:lnTo>
                  <a:lnTo>
                    <a:pt x="5585" y="2322"/>
                  </a:lnTo>
                  <a:lnTo>
                    <a:pt x="5585" y="2142"/>
                  </a:lnTo>
                  <a:lnTo>
                    <a:pt x="5564" y="1961"/>
                  </a:lnTo>
                  <a:lnTo>
                    <a:pt x="5511" y="1781"/>
                  </a:lnTo>
                  <a:lnTo>
                    <a:pt x="5448" y="1601"/>
                  </a:lnTo>
                  <a:lnTo>
                    <a:pt x="5352" y="1421"/>
                  </a:lnTo>
                  <a:lnTo>
                    <a:pt x="5246" y="1251"/>
                  </a:lnTo>
                  <a:lnTo>
                    <a:pt x="5119" y="1082"/>
                  </a:lnTo>
                  <a:lnTo>
                    <a:pt x="4981" y="912"/>
                  </a:lnTo>
                  <a:lnTo>
                    <a:pt x="4822" y="764"/>
                  </a:lnTo>
                  <a:lnTo>
                    <a:pt x="4653" y="616"/>
                  </a:lnTo>
                  <a:lnTo>
                    <a:pt x="4473" y="488"/>
                  </a:lnTo>
                  <a:lnTo>
                    <a:pt x="4282" y="361"/>
                  </a:lnTo>
                  <a:lnTo>
                    <a:pt x="4081" y="255"/>
                  </a:lnTo>
                  <a:lnTo>
                    <a:pt x="3869" y="170"/>
                  </a:lnTo>
                  <a:lnTo>
                    <a:pt x="3646" y="96"/>
                  </a:lnTo>
                  <a:lnTo>
                    <a:pt x="3424" y="43"/>
                  </a:lnTo>
                  <a:lnTo>
                    <a:pt x="3191" y="12"/>
                  </a:lnTo>
                  <a:lnTo>
                    <a:pt x="295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8"/>
            <p:cNvSpPr/>
            <p:nvPr/>
          </p:nvSpPr>
          <p:spPr>
            <a:xfrm>
              <a:off x="1278413" y="1702425"/>
              <a:ext cx="258600" cy="94850"/>
            </a:xfrm>
            <a:custGeom>
              <a:rect b="b" l="l" r="r" t="t"/>
              <a:pathLst>
                <a:path extrusionOk="0" h="3794" w="10344">
                  <a:moveTo>
                    <a:pt x="9337" y="0"/>
                  </a:moveTo>
                  <a:lnTo>
                    <a:pt x="8934" y="350"/>
                  </a:lnTo>
                  <a:lnTo>
                    <a:pt x="8478" y="721"/>
                  </a:lnTo>
                  <a:lnTo>
                    <a:pt x="8224" y="911"/>
                  </a:lnTo>
                  <a:lnTo>
                    <a:pt x="7959" y="1102"/>
                  </a:lnTo>
                  <a:lnTo>
                    <a:pt x="7684" y="1304"/>
                  </a:lnTo>
                  <a:lnTo>
                    <a:pt x="7398" y="1494"/>
                  </a:lnTo>
                  <a:lnTo>
                    <a:pt x="7101" y="1674"/>
                  </a:lnTo>
                  <a:lnTo>
                    <a:pt x="6804" y="1855"/>
                  </a:lnTo>
                  <a:lnTo>
                    <a:pt x="6486" y="2024"/>
                  </a:lnTo>
                  <a:lnTo>
                    <a:pt x="6179" y="2183"/>
                  </a:lnTo>
                  <a:lnTo>
                    <a:pt x="5861" y="2331"/>
                  </a:lnTo>
                  <a:lnTo>
                    <a:pt x="5532" y="2469"/>
                  </a:lnTo>
                  <a:lnTo>
                    <a:pt x="5204" y="2586"/>
                  </a:lnTo>
                  <a:lnTo>
                    <a:pt x="4875" y="2681"/>
                  </a:lnTo>
                  <a:lnTo>
                    <a:pt x="4547" y="2755"/>
                  </a:lnTo>
                  <a:lnTo>
                    <a:pt x="4218" y="2819"/>
                  </a:lnTo>
                  <a:lnTo>
                    <a:pt x="3890" y="2851"/>
                  </a:lnTo>
                  <a:lnTo>
                    <a:pt x="3402" y="2851"/>
                  </a:lnTo>
                  <a:lnTo>
                    <a:pt x="3244" y="2830"/>
                  </a:lnTo>
                  <a:lnTo>
                    <a:pt x="3085" y="2808"/>
                  </a:lnTo>
                  <a:lnTo>
                    <a:pt x="2926" y="2777"/>
                  </a:lnTo>
                  <a:lnTo>
                    <a:pt x="2777" y="2745"/>
                  </a:lnTo>
                  <a:lnTo>
                    <a:pt x="2618" y="2702"/>
                  </a:lnTo>
                  <a:lnTo>
                    <a:pt x="2470" y="2639"/>
                  </a:lnTo>
                  <a:lnTo>
                    <a:pt x="2311" y="2575"/>
                  </a:lnTo>
                  <a:lnTo>
                    <a:pt x="2163" y="2512"/>
                  </a:lnTo>
                  <a:lnTo>
                    <a:pt x="2014" y="2427"/>
                  </a:lnTo>
                  <a:lnTo>
                    <a:pt x="1876" y="2342"/>
                  </a:lnTo>
                  <a:lnTo>
                    <a:pt x="1728" y="2236"/>
                  </a:lnTo>
                  <a:lnTo>
                    <a:pt x="1590" y="2130"/>
                  </a:lnTo>
                  <a:lnTo>
                    <a:pt x="1453" y="2003"/>
                  </a:lnTo>
                  <a:lnTo>
                    <a:pt x="1315" y="1876"/>
                  </a:lnTo>
                  <a:lnTo>
                    <a:pt x="1177" y="1738"/>
                  </a:lnTo>
                  <a:lnTo>
                    <a:pt x="1050" y="1579"/>
                  </a:lnTo>
                  <a:lnTo>
                    <a:pt x="923" y="1420"/>
                  </a:lnTo>
                  <a:lnTo>
                    <a:pt x="806" y="1251"/>
                  </a:lnTo>
                  <a:lnTo>
                    <a:pt x="679" y="1060"/>
                  </a:lnTo>
                  <a:lnTo>
                    <a:pt x="562" y="859"/>
                  </a:lnTo>
                  <a:lnTo>
                    <a:pt x="456" y="647"/>
                  </a:lnTo>
                  <a:lnTo>
                    <a:pt x="340" y="424"/>
                  </a:lnTo>
                  <a:lnTo>
                    <a:pt x="234" y="191"/>
                  </a:lnTo>
                  <a:lnTo>
                    <a:pt x="170" y="392"/>
                  </a:lnTo>
                  <a:lnTo>
                    <a:pt x="107" y="594"/>
                  </a:lnTo>
                  <a:lnTo>
                    <a:pt x="64" y="784"/>
                  </a:lnTo>
                  <a:lnTo>
                    <a:pt x="33" y="986"/>
                  </a:lnTo>
                  <a:lnTo>
                    <a:pt x="11" y="1176"/>
                  </a:lnTo>
                  <a:lnTo>
                    <a:pt x="1" y="1378"/>
                  </a:lnTo>
                  <a:lnTo>
                    <a:pt x="1" y="1569"/>
                  </a:lnTo>
                  <a:lnTo>
                    <a:pt x="22" y="1759"/>
                  </a:lnTo>
                  <a:lnTo>
                    <a:pt x="43" y="1950"/>
                  </a:lnTo>
                  <a:lnTo>
                    <a:pt x="86" y="2141"/>
                  </a:lnTo>
                  <a:lnTo>
                    <a:pt x="128" y="2321"/>
                  </a:lnTo>
                  <a:lnTo>
                    <a:pt x="181" y="2512"/>
                  </a:lnTo>
                  <a:lnTo>
                    <a:pt x="255" y="2692"/>
                  </a:lnTo>
                  <a:lnTo>
                    <a:pt x="329" y="2861"/>
                  </a:lnTo>
                  <a:lnTo>
                    <a:pt x="414" y="3041"/>
                  </a:lnTo>
                  <a:lnTo>
                    <a:pt x="509" y="3211"/>
                  </a:lnTo>
                  <a:lnTo>
                    <a:pt x="679" y="3306"/>
                  </a:lnTo>
                  <a:lnTo>
                    <a:pt x="849" y="3391"/>
                  </a:lnTo>
                  <a:lnTo>
                    <a:pt x="1018" y="3465"/>
                  </a:lnTo>
                  <a:lnTo>
                    <a:pt x="1188" y="3529"/>
                  </a:lnTo>
                  <a:lnTo>
                    <a:pt x="1357" y="3593"/>
                  </a:lnTo>
                  <a:lnTo>
                    <a:pt x="1537" y="3635"/>
                  </a:lnTo>
                  <a:lnTo>
                    <a:pt x="1707" y="3688"/>
                  </a:lnTo>
                  <a:lnTo>
                    <a:pt x="1887" y="3720"/>
                  </a:lnTo>
                  <a:lnTo>
                    <a:pt x="2067" y="3751"/>
                  </a:lnTo>
                  <a:lnTo>
                    <a:pt x="2247" y="3773"/>
                  </a:lnTo>
                  <a:lnTo>
                    <a:pt x="2428" y="3783"/>
                  </a:lnTo>
                  <a:lnTo>
                    <a:pt x="2608" y="3794"/>
                  </a:lnTo>
                  <a:lnTo>
                    <a:pt x="2979" y="3794"/>
                  </a:lnTo>
                  <a:lnTo>
                    <a:pt x="3339" y="3762"/>
                  </a:lnTo>
                  <a:lnTo>
                    <a:pt x="3710" y="3720"/>
                  </a:lnTo>
                  <a:lnTo>
                    <a:pt x="4081" y="3646"/>
                  </a:lnTo>
                  <a:lnTo>
                    <a:pt x="4452" y="3561"/>
                  </a:lnTo>
                  <a:lnTo>
                    <a:pt x="4812" y="3455"/>
                  </a:lnTo>
                  <a:lnTo>
                    <a:pt x="5183" y="3328"/>
                  </a:lnTo>
                  <a:lnTo>
                    <a:pt x="5543" y="3190"/>
                  </a:lnTo>
                  <a:lnTo>
                    <a:pt x="5893" y="3041"/>
                  </a:lnTo>
                  <a:lnTo>
                    <a:pt x="6242" y="2883"/>
                  </a:lnTo>
                  <a:lnTo>
                    <a:pt x="6592" y="2713"/>
                  </a:lnTo>
                  <a:lnTo>
                    <a:pt x="6931" y="2533"/>
                  </a:lnTo>
                  <a:lnTo>
                    <a:pt x="7260" y="2353"/>
                  </a:lnTo>
                  <a:lnTo>
                    <a:pt x="7578" y="2162"/>
                  </a:lnTo>
                  <a:lnTo>
                    <a:pt x="7885" y="1971"/>
                  </a:lnTo>
                  <a:lnTo>
                    <a:pt x="8182" y="1780"/>
                  </a:lnTo>
                  <a:lnTo>
                    <a:pt x="8743" y="1399"/>
                  </a:lnTo>
                  <a:lnTo>
                    <a:pt x="9241" y="1028"/>
                  </a:lnTo>
                  <a:lnTo>
                    <a:pt x="9687" y="689"/>
                  </a:lnTo>
                  <a:lnTo>
                    <a:pt x="10047" y="382"/>
                  </a:lnTo>
                  <a:lnTo>
                    <a:pt x="10344" y="138"/>
                  </a:lnTo>
                  <a:lnTo>
                    <a:pt x="10089" y="85"/>
                  </a:lnTo>
                  <a:lnTo>
                    <a:pt x="9845" y="43"/>
                  </a:lnTo>
                  <a:lnTo>
                    <a:pt x="9591" y="11"/>
                  </a:lnTo>
                  <a:lnTo>
                    <a:pt x="933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8"/>
            <p:cNvSpPr/>
            <p:nvPr/>
          </p:nvSpPr>
          <p:spPr>
            <a:xfrm>
              <a:off x="1492213" y="1848125"/>
              <a:ext cx="44800" cy="32350"/>
            </a:xfrm>
            <a:custGeom>
              <a:rect b="b" l="l" r="r" t="t"/>
              <a:pathLst>
                <a:path extrusionOk="0" h="1294" w="1792">
                  <a:moveTo>
                    <a:pt x="467" y="0"/>
                  </a:moveTo>
                  <a:lnTo>
                    <a:pt x="372" y="11"/>
                  </a:lnTo>
                  <a:lnTo>
                    <a:pt x="287" y="43"/>
                  </a:lnTo>
                  <a:lnTo>
                    <a:pt x="202" y="85"/>
                  </a:lnTo>
                  <a:lnTo>
                    <a:pt x="128" y="149"/>
                  </a:lnTo>
                  <a:lnTo>
                    <a:pt x="75" y="223"/>
                  </a:lnTo>
                  <a:lnTo>
                    <a:pt x="32" y="318"/>
                  </a:lnTo>
                  <a:lnTo>
                    <a:pt x="1" y="414"/>
                  </a:lnTo>
                  <a:lnTo>
                    <a:pt x="1" y="509"/>
                  </a:lnTo>
                  <a:lnTo>
                    <a:pt x="11" y="605"/>
                  </a:lnTo>
                  <a:lnTo>
                    <a:pt x="43" y="689"/>
                  </a:lnTo>
                  <a:lnTo>
                    <a:pt x="85" y="774"/>
                  </a:lnTo>
                  <a:lnTo>
                    <a:pt x="149" y="848"/>
                  </a:lnTo>
                  <a:lnTo>
                    <a:pt x="223" y="901"/>
                  </a:lnTo>
                  <a:lnTo>
                    <a:pt x="308" y="944"/>
                  </a:lnTo>
                  <a:lnTo>
                    <a:pt x="1124" y="1262"/>
                  </a:lnTo>
                  <a:lnTo>
                    <a:pt x="1219" y="1283"/>
                  </a:lnTo>
                  <a:lnTo>
                    <a:pt x="1315" y="1293"/>
                  </a:lnTo>
                  <a:lnTo>
                    <a:pt x="1410" y="1283"/>
                  </a:lnTo>
                  <a:lnTo>
                    <a:pt x="1495" y="1251"/>
                  </a:lnTo>
                  <a:lnTo>
                    <a:pt x="1580" y="1198"/>
                  </a:lnTo>
                  <a:lnTo>
                    <a:pt x="1654" y="1145"/>
                  </a:lnTo>
                  <a:lnTo>
                    <a:pt x="1707" y="1071"/>
                  </a:lnTo>
                  <a:lnTo>
                    <a:pt x="1749" y="975"/>
                  </a:lnTo>
                  <a:lnTo>
                    <a:pt x="1781" y="880"/>
                  </a:lnTo>
                  <a:lnTo>
                    <a:pt x="1792" y="785"/>
                  </a:lnTo>
                  <a:lnTo>
                    <a:pt x="1770" y="689"/>
                  </a:lnTo>
                  <a:lnTo>
                    <a:pt x="1749" y="605"/>
                  </a:lnTo>
                  <a:lnTo>
                    <a:pt x="1696" y="520"/>
                  </a:lnTo>
                  <a:lnTo>
                    <a:pt x="1633" y="446"/>
                  </a:lnTo>
                  <a:lnTo>
                    <a:pt x="1558" y="393"/>
                  </a:lnTo>
                  <a:lnTo>
                    <a:pt x="1474" y="350"/>
                  </a:lnTo>
                  <a:lnTo>
                    <a:pt x="658" y="32"/>
                  </a:lnTo>
                  <a:lnTo>
                    <a:pt x="562" y="11"/>
                  </a:lnTo>
                  <a:lnTo>
                    <a:pt x="46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8"/>
            <p:cNvSpPr/>
            <p:nvPr/>
          </p:nvSpPr>
          <p:spPr>
            <a:xfrm>
              <a:off x="1386788" y="1849975"/>
              <a:ext cx="44000" cy="33950"/>
            </a:xfrm>
            <a:custGeom>
              <a:rect b="b" l="l" r="r" t="t"/>
              <a:pathLst>
                <a:path extrusionOk="0" h="1358" w="1760">
                  <a:moveTo>
                    <a:pt x="1250" y="1"/>
                  </a:moveTo>
                  <a:lnTo>
                    <a:pt x="1155" y="22"/>
                  </a:lnTo>
                  <a:lnTo>
                    <a:pt x="1060" y="54"/>
                  </a:lnTo>
                  <a:lnTo>
                    <a:pt x="276" y="435"/>
                  </a:lnTo>
                  <a:lnTo>
                    <a:pt x="191" y="478"/>
                  </a:lnTo>
                  <a:lnTo>
                    <a:pt x="127" y="552"/>
                  </a:lnTo>
                  <a:lnTo>
                    <a:pt x="74" y="626"/>
                  </a:lnTo>
                  <a:lnTo>
                    <a:pt x="32" y="711"/>
                  </a:lnTo>
                  <a:lnTo>
                    <a:pt x="11" y="806"/>
                  </a:lnTo>
                  <a:lnTo>
                    <a:pt x="0" y="901"/>
                  </a:lnTo>
                  <a:lnTo>
                    <a:pt x="21" y="986"/>
                  </a:lnTo>
                  <a:lnTo>
                    <a:pt x="53" y="1082"/>
                  </a:lnTo>
                  <a:lnTo>
                    <a:pt x="106" y="1166"/>
                  </a:lnTo>
                  <a:lnTo>
                    <a:pt x="170" y="1241"/>
                  </a:lnTo>
                  <a:lnTo>
                    <a:pt x="244" y="1294"/>
                  </a:lnTo>
                  <a:lnTo>
                    <a:pt x="329" y="1336"/>
                  </a:lnTo>
                  <a:lnTo>
                    <a:pt x="424" y="1357"/>
                  </a:lnTo>
                  <a:lnTo>
                    <a:pt x="519" y="1357"/>
                  </a:lnTo>
                  <a:lnTo>
                    <a:pt x="615" y="1346"/>
                  </a:lnTo>
                  <a:lnTo>
                    <a:pt x="710" y="1315"/>
                  </a:lnTo>
                  <a:lnTo>
                    <a:pt x="1484" y="933"/>
                  </a:lnTo>
                  <a:lnTo>
                    <a:pt x="1568" y="880"/>
                  </a:lnTo>
                  <a:lnTo>
                    <a:pt x="1643" y="817"/>
                  </a:lnTo>
                  <a:lnTo>
                    <a:pt x="1696" y="742"/>
                  </a:lnTo>
                  <a:lnTo>
                    <a:pt x="1738" y="658"/>
                  </a:lnTo>
                  <a:lnTo>
                    <a:pt x="1759" y="562"/>
                  </a:lnTo>
                  <a:lnTo>
                    <a:pt x="1759" y="467"/>
                  </a:lnTo>
                  <a:lnTo>
                    <a:pt x="1749" y="372"/>
                  </a:lnTo>
                  <a:lnTo>
                    <a:pt x="1717" y="276"/>
                  </a:lnTo>
                  <a:lnTo>
                    <a:pt x="1664" y="191"/>
                  </a:lnTo>
                  <a:lnTo>
                    <a:pt x="1600" y="128"/>
                  </a:lnTo>
                  <a:lnTo>
                    <a:pt x="1526" y="64"/>
                  </a:lnTo>
                  <a:lnTo>
                    <a:pt x="1441" y="32"/>
                  </a:lnTo>
                  <a:lnTo>
                    <a:pt x="1346" y="11"/>
                  </a:lnTo>
                  <a:lnTo>
                    <a:pt x="125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8"/>
            <p:cNvSpPr/>
            <p:nvPr/>
          </p:nvSpPr>
          <p:spPr>
            <a:xfrm>
              <a:off x="1444263" y="1954100"/>
              <a:ext cx="28375" cy="16700"/>
            </a:xfrm>
            <a:custGeom>
              <a:rect b="b" l="l" r="r" t="t"/>
              <a:pathLst>
                <a:path extrusionOk="0" h="668" w="1135">
                  <a:moveTo>
                    <a:pt x="1" y="0"/>
                  </a:moveTo>
                  <a:lnTo>
                    <a:pt x="54" y="85"/>
                  </a:lnTo>
                  <a:lnTo>
                    <a:pt x="170" y="286"/>
                  </a:lnTo>
                  <a:lnTo>
                    <a:pt x="234" y="392"/>
                  </a:lnTo>
                  <a:lnTo>
                    <a:pt x="308" y="498"/>
                  </a:lnTo>
                  <a:lnTo>
                    <a:pt x="382" y="583"/>
                  </a:lnTo>
                  <a:lnTo>
                    <a:pt x="446" y="636"/>
                  </a:lnTo>
                  <a:lnTo>
                    <a:pt x="477" y="657"/>
                  </a:lnTo>
                  <a:lnTo>
                    <a:pt x="520" y="668"/>
                  </a:lnTo>
                  <a:lnTo>
                    <a:pt x="732" y="668"/>
                  </a:lnTo>
                  <a:lnTo>
                    <a:pt x="848" y="647"/>
                  </a:lnTo>
                  <a:lnTo>
                    <a:pt x="954" y="604"/>
                  </a:lnTo>
                  <a:lnTo>
                    <a:pt x="1050" y="551"/>
                  </a:lnTo>
                  <a:lnTo>
                    <a:pt x="1092" y="520"/>
                  </a:lnTo>
                  <a:lnTo>
                    <a:pt x="1113" y="488"/>
                  </a:lnTo>
                  <a:lnTo>
                    <a:pt x="1134" y="456"/>
                  </a:lnTo>
                  <a:lnTo>
                    <a:pt x="1134" y="414"/>
                  </a:lnTo>
                  <a:lnTo>
                    <a:pt x="1124" y="382"/>
                  </a:lnTo>
                  <a:lnTo>
                    <a:pt x="1081" y="339"/>
                  </a:lnTo>
                  <a:lnTo>
                    <a:pt x="1028" y="297"/>
                  </a:lnTo>
                  <a:lnTo>
                    <a:pt x="954" y="265"/>
                  </a:lnTo>
                  <a:lnTo>
                    <a:pt x="774" y="191"/>
                  </a:lnTo>
                  <a:lnTo>
                    <a:pt x="573" y="127"/>
                  </a:lnTo>
                  <a:lnTo>
                    <a:pt x="361" y="74"/>
                  </a:lnTo>
                  <a:lnTo>
                    <a:pt x="181" y="32"/>
                  </a:lnTo>
                  <a:lnTo>
                    <a:pt x="1" y="0"/>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8"/>
            <p:cNvSpPr/>
            <p:nvPr/>
          </p:nvSpPr>
          <p:spPr>
            <a:xfrm>
              <a:off x="1444538" y="1892900"/>
              <a:ext cx="24125" cy="72350"/>
            </a:xfrm>
            <a:custGeom>
              <a:rect b="b" l="l" r="r" t="t"/>
              <a:pathLst>
                <a:path extrusionOk="0" h="2894" w="965">
                  <a:moveTo>
                    <a:pt x="965" y="0"/>
                  </a:moveTo>
                  <a:lnTo>
                    <a:pt x="784" y="382"/>
                  </a:lnTo>
                  <a:lnTo>
                    <a:pt x="625" y="763"/>
                  </a:lnTo>
                  <a:lnTo>
                    <a:pt x="466" y="1155"/>
                  </a:lnTo>
                  <a:lnTo>
                    <a:pt x="307" y="1537"/>
                  </a:lnTo>
                  <a:lnTo>
                    <a:pt x="159" y="1929"/>
                  </a:lnTo>
                  <a:lnTo>
                    <a:pt x="21" y="2332"/>
                  </a:lnTo>
                  <a:lnTo>
                    <a:pt x="0" y="2374"/>
                  </a:lnTo>
                  <a:lnTo>
                    <a:pt x="0" y="2406"/>
                  </a:lnTo>
                  <a:lnTo>
                    <a:pt x="0" y="2459"/>
                  </a:lnTo>
                  <a:lnTo>
                    <a:pt x="11" y="2480"/>
                  </a:lnTo>
                  <a:lnTo>
                    <a:pt x="32" y="2501"/>
                  </a:lnTo>
                  <a:lnTo>
                    <a:pt x="74" y="2554"/>
                  </a:lnTo>
                  <a:lnTo>
                    <a:pt x="117" y="2597"/>
                  </a:lnTo>
                  <a:lnTo>
                    <a:pt x="202" y="2660"/>
                  </a:lnTo>
                  <a:lnTo>
                    <a:pt x="297" y="2713"/>
                  </a:lnTo>
                  <a:lnTo>
                    <a:pt x="488" y="2819"/>
                  </a:lnTo>
                  <a:lnTo>
                    <a:pt x="583" y="2862"/>
                  </a:lnTo>
                  <a:lnTo>
                    <a:pt x="678" y="2893"/>
                  </a:lnTo>
                  <a:lnTo>
                    <a:pt x="530" y="2745"/>
                  </a:lnTo>
                  <a:lnTo>
                    <a:pt x="382" y="2597"/>
                  </a:lnTo>
                  <a:lnTo>
                    <a:pt x="244" y="2459"/>
                  </a:lnTo>
                  <a:lnTo>
                    <a:pt x="200" y="2406"/>
                  </a:lnTo>
                  <a:lnTo>
                    <a:pt x="212" y="2374"/>
                  </a:lnTo>
                  <a:lnTo>
                    <a:pt x="350" y="1982"/>
                  </a:lnTo>
                  <a:lnTo>
                    <a:pt x="488" y="1590"/>
                  </a:lnTo>
                  <a:lnTo>
                    <a:pt x="615" y="1198"/>
                  </a:lnTo>
                  <a:lnTo>
                    <a:pt x="742" y="806"/>
                  </a:lnTo>
                  <a:lnTo>
                    <a:pt x="859" y="403"/>
                  </a:lnTo>
                  <a:lnTo>
                    <a:pt x="96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8"/>
            <p:cNvSpPr/>
            <p:nvPr/>
          </p:nvSpPr>
          <p:spPr>
            <a:xfrm>
              <a:off x="1495938" y="1891300"/>
              <a:ext cx="27025" cy="27050"/>
            </a:xfrm>
            <a:custGeom>
              <a:rect b="b" l="l" r="r" t="t"/>
              <a:pathLst>
                <a:path extrusionOk="0" h="1082" w="1081">
                  <a:moveTo>
                    <a:pt x="540" y="1"/>
                  </a:moveTo>
                  <a:lnTo>
                    <a:pt x="424" y="11"/>
                  </a:lnTo>
                  <a:lnTo>
                    <a:pt x="329" y="43"/>
                  </a:lnTo>
                  <a:lnTo>
                    <a:pt x="233" y="86"/>
                  </a:lnTo>
                  <a:lnTo>
                    <a:pt x="159" y="160"/>
                  </a:lnTo>
                  <a:lnTo>
                    <a:pt x="85" y="234"/>
                  </a:lnTo>
                  <a:lnTo>
                    <a:pt x="42" y="329"/>
                  </a:lnTo>
                  <a:lnTo>
                    <a:pt x="11" y="425"/>
                  </a:lnTo>
                  <a:lnTo>
                    <a:pt x="0" y="541"/>
                  </a:lnTo>
                  <a:lnTo>
                    <a:pt x="11" y="647"/>
                  </a:lnTo>
                  <a:lnTo>
                    <a:pt x="42" y="743"/>
                  </a:lnTo>
                  <a:lnTo>
                    <a:pt x="85" y="838"/>
                  </a:lnTo>
                  <a:lnTo>
                    <a:pt x="159" y="923"/>
                  </a:lnTo>
                  <a:lnTo>
                    <a:pt x="233" y="986"/>
                  </a:lnTo>
                  <a:lnTo>
                    <a:pt x="329" y="1039"/>
                  </a:lnTo>
                  <a:lnTo>
                    <a:pt x="424" y="1071"/>
                  </a:lnTo>
                  <a:lnTo>
                    <a:pt x="540" y="1082"/>
                  </a:lnTo>
                  <a:lnTo>
                    <a:pt x="646" y="1071"/>
                  </a:lnTo>
                  <a:lnTo>
                    <a:pt x="742" y="1039"/>
                  </a:lnTo>
                  <a:lnTo>
                    <a:pt x="837" y="986"/>
                  </a:lnTo>
                  <a:lnTo>
                    <a:pt x="922" y="923"/>
                  </a:lnTo>
                  <a:lnTo>
                    <a:pt x="986" y="838"/>
                  </a:lnTo>
                  <a:lnTo>
                    <a:pt x="1039" y="743"/>
                  </a:lnTo>
                  <a:lnTo>
                    <a:pt x="1070" y="647"/>
                  </a:lnTo>
                  <a:lnTo>
                    <a:pt x="1081" y="541"/>
                  </a:lnTo>
                  <a:lnTo>
                    <a:pt x="1070" y="425"/>
                  </a:lnTo>
                  <a:lnTo>
                    <a:pt x="1039" y="329"/>
                  </a:lnTo>
                  <a:lnTo>
                    <a:pt x="986" y="234"/>
                  </a:lnTo>
                  <a:lnTo>
                    <a:pt x="922" y="160"/>
                  </a:lnTo>
                  <a:lnTo>
                    <a:pt x="837" y="86"/>
                  </a:lnTo>
                  <a:lnTo>
                    <a:pt x="742" y="43"/>
                  </a:lnTo>
                  <a:lnTo>
                    <a:pt x="646" y="11"/>
                  </a:lnTo>
                  <a:lnTo>
                    <a:pt x="54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8"/>
            <p:cNvSpPr/>
            <p:nvPr/>
          </p:nvSpPr>
          <p:spPr>
            <a:xfrm>
              <a:off x="1399763" y="1891300"/>
              <a:ext cx="27050" cy="27050"/>
            </a:xfrm>
            <a:custGeom>
              <a:rect b="b" l="l" r="r" t="t"/>
              <a:pathLst>
                <a:path extrusionOk="0" h="1082" w="1082">
                  <a:moveTo>
                    <a:pt x="541" y="1"/>
                  </a:moveTo>
                  <a:lnTo>
                    <a:pt x="424" y="11"/>
                  </a:lnTo>
                  <a:lnTo>
                    <a:pt x="329" y="43"/>
                  </a:lnTo>
                  <a:lnTo>
                    <a:pt x="233" y="86"/>
                  </a:lnTo>
                  <a:lnTo>
                    <a:pt x="159" y="160"/>
                  </a:lnTo>
                  <a:lnTo>
                    <a:pt x="85" y="234"/>
                  </a:lnTo>
                  <a:lnTo>
                    <a:pt x="43" y="329"/>
                  </a:lnTo>
                  <a:lnTo>
                    <a:pt x="11" y="425"/>
                  </a:lnTo>
                  <a:lnTo>
                    <a:pt x="0" y="541"/>
                  </a:lnTo>
                  <a:lnTo>
                    <a:pt x="11" y="647"/>
                  </a:lnTo>
                  <a:lnTo>
                    <a:pt x="43" y="743"/>
                  </a:lnTo>
                  <a:lnTo>
                    <a:pt x="85" y="838"/>
                  </a:lnTo>
                  <a:lnTo>
                    <a:pt x="159" y="923"/>
                  </a:lnTo>
                  <a:lnTo>
                    <a:pt x="233" y="986"/>
                  </a:lnTo>
                  <a:lnTo>
                    <a:pt x="329" y="1039"/>
                  </a:lnTo>
                  <a:lnTo>
                    <a:pt x="424" y="1071"/>
                  </a:lnTo>
                  <a:lnTo>
                    <a:pt x="541" y="1082"/>
                  </a:lnTo>
                  <a:lnTo>
                    <a:pt x="647" y="1071"/>
                  </a:lnTo>
                  <a:lnTo>
                    <a:pt x="742" y="1039"/>
                  </a:lnTo>
                  <a:lnTo>
                    <a:pt x="837" y="986"/>
                  </a:lnTo>
                  <a:lnTo>
                    <a:pt x="922" y="923"/>
                  </a:lnTo>
                  <a:lnTo>
                    <a:pt x="986" y="838"/>
                  </a:lnTo>
                  <a:lnTo>
                    <a:pt x="1039" y="743"/>
                  </a:lnTo>
                  <a:lnTo>
                    <a:pt x="1071" y="647"/>
                  </a:lnTo>
                  <a:lnTo>
                    <a:pt x="1081" y="541"/>
                  </a:lnTo>
                  <a:lnTo>
                    <a:pt x="1071" y="425"/>
                  </a:lnTo>
                  <a:lnTo>
                    <a:pt x="1039" y="329"/>
                  </a:lnTo>
                  <a:lnTo>
                    <a:pt x="986" y="234"/>
                  </a:lnTo>
                  <a:lnTo>
                    <a:pt x="922" y="160"/>
                  </a:lnTo>
                  <a:lnTo>
                    <a:pt x="837" y="86"/>
                  </a:lnTo>
                  <a:lnTo>
                    <a:pt x="742" y="43"/>
                  </a:lnTo>
                  <a:lnTo>
                    <a:pt x="647" y="11"/>
                  </a:lnTo>
                  <a:lnTo>
                    <a:pt x="54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8"/>
            <p:cNvSpPr/>
            <p:nvPr/>
          </p:nvSpPr>
          <p:spPr>
            <a:xfrm>
              <a:off x="1413263" y="1972650"/>
              <a:ext cx="99375" cy="63075"/>
            </a:xfrm>
            <a:custGeom>
              <a:rect b="b" l="l" r="r" t="t"/>
              <a:pathLst>
                <a:path extrusionOk="0" h="2523" w="3975">
                  <a:moveTo>
                    <a:pt x="3243" y="0"/>
                  </a:moveTo>
                  <a:lnTo>
                    <a:pt x="3137" y="32"/>
                  </a:lnTo>
                  <a:lnTo>
                    <a:pt x="2798" y="138"/>
                  </a:lnTo>
                  <a:lnTo>
                    <a:pt x="2459" y="233"/>
                  </a:lnTo>
                  <a:lnTo>
                    <a:pt x="2131" y="307"/>
                  </a:lnTo>
                  <a:lnTo>
                    <a:pt x="1802" y="382"/>
                  </a:lnTo>
                  <a:lnTo>
                    <a:pt x="1484" y="435"/>
                  </a:lnTo>
                  <a:lnTo>
                    <a:pt x="1177" y="488"/>
                  </a:lnTo>
                  <a:lnTo>
                    <a:pt x="626" y="562"/>
                  </a:lnTo>
                  <a:lnTo>
                    <a:pt x="520" y="583"/>
                  </a:lnTo>
                  <a:lnTo>
                    <a:pt x="425" y="625"/>
                  </a:lnTo>
                  <a:lnTo>
                    <a:pt x="329" y="678"/>
                  </a:lnTo>
                  <a:lnTo>
                    <a:pt x="255" y="752"/>
                  </a:lnTo>
                  <a:lnTo>
                    <a:pt x="181" y="837"/>
                  </a:lnTo>
                  <a:lnTo>
                    <a:pt x="117" y="933"/>
                  </a:lnTo>
                  <a:lnTo>
                    <a:pt x="75" y="1028"/>
                  </a:lnTo>
                  <a:lnTo>
                    <a:pt x="33" y="1134"/>
                  </a:lnTo>
                  <a:lnTo>
                    <a:pt x="11" y="1251"/>
                  </a:lnTo>
                  <a:lnTo>
                    <a:pt x="1" y="1367"/>
                  </a:lnTo>
                  <a:lnTo>
                    <a:pt x="1" y="1484"/>
                  </a:lnTo>
                  <a:lnTo>
                    <a:pt x="11" y="1590"/>
                  </a:lnTo>
                  <a:lnTo>
                    <a:pt x="43" y="1706"/>
                  </a:lnTo>
                  <a:lnTo>
                    <a:pt x="96" y="1812"/>
                  </a:lnTo>
                  <a:lnTo>
                    <a:pt x="149" y="1908"/>
                  </a:lnTo>
                  <a:lnTo>
                    <a:pt x="234" y="2003"/>
                  </a:lnTo>
                  <a:lnTo>
                    <a:pt x="361" y="2119"/>
                  </a:lnTo>
                  <a:lnTo>
                    <a:pt x="509" y="2225"/>
                  </a:lnTo>
                  <a:lnTo>
                    <a:pt x="679" y="2310"/>
                  </a:lnTo>
                  <a:lnTo>
                    <a:pt x="880" y="2395"/>
                  </a:lnTo>
                  <a:lnTo>
                    <a:pt x="1092" y="2459"/>
                  </a:lnTo>
                  <a:lnTo>
                    <a:pt x="1336" y="2501"/>
                  </a:lnTo>
                  <a:lnTo>
                    <a:pt x="1611" y="2522"/>
                  </a:lnTo>
                  <a:lnTo>
                    <a:pt x="1908" y="2522"/>
                  </a:lnTo>
                  <a:lnTo>
                    <a:pt x="2088" y="2501"/>
                  </a:lnTo>
                  <a:lnTo>
                    <a:pt x="2268" y="2480"/>
                  </a:lnTo>
                  <a:lnTo>
                    <a:pt x="2427" y="2437"/>
                  </a:lnTo>
                  <a:lnTo>
                    <a:pt x="2586" y="2384"/>
                  </a:lnTo>
                  <a:lnTo>
                    <a:pt x="2735" y="2331"/>
                  </a:lnTo>
                  <a:lnTo>
                    <a:pt x="2873" y="2257"/>
                  </a:lnTo>
                  <a:lnTo>
                    <a:pt x="3010" y="2183"/>
                  </a:lnTo>
                  <a:lnTo>
                    <a:pt x="3137" y="2088"/>
                  </a:lnTo>
                  <a:lnTo>
                    <a:pt x="3254" y="2003"/>
                  </a:lnTo>
                  <a:lnTo>
                    <a:pt x="3360" y="1897"/>
                  </a:lnTo>
                  <a:lnTo>
                    <a:pt x="3455" y="1791"/>
                  </a:lnTo>
                  <a:lnTo>
                    <a:pt x="3551" y="1685"/>
                  </a:lnTo>
                  <a:lnTo>
                    <a:pt x="3646" y="1568"/>
                  </a:lnTo>
                  <a:lnTo>
                    <a:pt x="3720" y="1452"/>
                  </a:lnTo>
                  <a:lnTo>
                    <a:pt x="3794" y="1325"/>
                  </a:lnTo>
                  <a:lnTo>
                    <a:pt x="3869" y="1208"/>
                  </a:lnTo>
                  <a:lnTo>
                    <a:pt x="3922" y="1092"/>
                  </a:lnTo>
                  <a:lnTo>
                    <a:pt x="3953" y="964"/>
                  </a:lnTo>
                  <a:lnTo>
                    <a:pt x="3975" y="848"/>
                  </a:lnTo>
                  <a:lnTo>
                    <a:pt x="3975" y="731"/>
                  </a:lnTo>
                  <a:lnTo>
                    <a:pt x="3964" y="615"/>
                  </a:lnTo>
                  <a:lnTo>
                    <a:pt x="3943" y="509"/>
                  </a:lnTo>
                  <a:lnTo>
                    <a:pt x="3900" y="403"/>
                  </a:lnTo>
                  <a:lnTo>
                    <a:pt x="3847" y="307"/>
                  </a:lnTo>
                  <a:lnTo>
                    <a:pt x="3784" y="223"/>
                  </a:lnTo>
                  <a:lnTo>
                    <a:pt x="3710" y="148"/>
                  </a:lnTo>
                  <a:lnTo>
                    <a:pt x="3636" y="85"/>
                  </a:lnTo>
                  <a:lnTo>
                    <a:pt x="3551" y="42"/>
                  </a:lnTo>
                  <a:lnTo>
                    <a:pt x="3455" y="11"/>
                  </a:lnTo>
                  <a:lnTo>
                    <a:pt x="334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8"/>
            <p:cNvSpPr/>
            <p:nvPr/>
          </p:nvSpPr>
          <p:spPr>
            <a:xfrm>
              <a:off x="1431288" y="1990650"/>
              <a:ext cx="81100" cy="45075"/>
            </a:xfrm>
            <a:custGeom>
              <a:rect b="b" l="l" r="r" t="t"/>
              <a:pathLst>
                <a:path extrusionOk="0" h="1803" w="3244">
                  <a:moveTo>
                    <a:pt x="2226" y="1"/>
                  </a:moveTo>
                  <a:lnTo>
                    <a:pt x="2003" y="22"/>
                  </a:lnTo>
                  <a:lnTo>
                    <a:pt x="1770" y="54"/>
                  </a:lnTo>
                  <a:lnTo>
                    <a:pt x="1590" y="96"/>
                  </a:lnTo>
                  <a:lnTo>
                    <a:pt x="1420" y="138"/>
                  </a:lnTo>
                  <a:lnTo>
                    <a:pt x="1261" y="202"/>
                  </a:lnTo>
                  <a:lnTo>
                    <a:pt x="1113" y="276"/>
                  </a:lnTo>
                  <a:lnTo>
                    <a:pt x="965" y="350"/>
                  </a:lnTo>
                  <a:lnTo>
                    <a:pt x="837" y="435"/>
                  </a:lnTo>
                  <a:lnTo>
                    <a:pt x="721" y="531"/>
                  </a:lnTo>
                  <a:lnTo>
                    <a:pt x="604" y="636"/>
                  </a:lnTo>
                  <a:lnTo>
                    <a:pt x="509" y="742"/>
                  </a:lnTo>
                  <a:lnTo>
                    <a:pt x="414" y="859"/>
                  </a:lnTo>
                  <a:lnTo>
                    <a:pt x="329" y="976"/>
                  </a:lnTo>
                  <a:lnTo>
                    <a:pt x="244" y="1092"/>
                  </a:lnTo>
                  <a:lnTo>
                    <a:pt x="170" y="1219"/>
                  </a:lnTo>
                  <a:lnTo>
                    <a:pt x="106" y="1346"/>
                  </a:lnTo>
                  <a:lnTo>
                    <a:pt x="53" y="1474"/>
                  </a:lnTo>
                  <a:lnTo>
                    <a:pt x="0" y="1601"/>
                  </a:lnTo>
                  <a:lnTo>
                    <a:pt x="0" y="1611"/>
                  </a:lnTo>
                  <a:lnTo>
                    <a:pt x="117" y="1654"/>
                  </a:lnTo>
                  <a:lnTo>
                    <a:pt x="244" y="1696"/>
                  </a:lnTo>
                  <a:lnTo>
                    <a:pt x="371" y="1739"/>
                  </a:lnTo>
                  <a:lnTo>
                    <a:pt x="520" y="1760"/>
                  </a:lnTo>
                  <a:lnTo>
                    <a:pt x="668" y="1781"/>
                  </a:lnTo>
                  <a:lnTo>
                    <a:pt x="827" y="1802"/>
                  </a:lnTo>
                  <a:lnTo>
                    <a:pt x="1187" y="1802"/>
                  </a:lnTo>
                  <a:lnTo>
                    <a:pt x="1367" y="1781"/>
                  </a:lnTo>
                  <a:lnTo>
                    <a:pt x="1547" y="1760"/>
                  </a:lnTo>
                  <a:lnTo>
                    <a:pt x="1706" y="1717"/>
                  </a:lnTo>
                  <a:lnTo>
                    <a:pt x="1865" y="1664"/>
                  </a:lnTo>
                  <a:lnTo>
                    <a:pt x="2014" y="1611"/>
                  </a:lnTo>
                  <a:lnTo>
                    <a:pt x="2152" y="1537"/>
                  </a:lnTo>
                  <a:lnTo>
                    <a:pt x="2289" y="1463"/>
                  </a:lnTo>
                  <a:lnTo>
                    <a:pt x="2416" y="1368"/>
                  </a:lnTo>
                  <a:lnTo>
                    <a:pt x="2533" y="1283"/>
                  </a:lnTo>
                  <a:lnTo>
                    <a:pt x="2639" y="1177"/>
                  </a:lnTo>
                  <a:lnTo>
                    <a:pt x="2734" y="1071"/>
                  </a:lnTo>
                  <a:lnTo>
                    <a:pt x="2830" y="965"/>
                  </a:lnTo>
                  <a:lnTo>
                    <a:pt x="2925" y="848"/>
                  </a:lnTo>
                  <a:lnTo>
                    <a:pt x="2999" y="732"/>
                  </a:lnTo>
                  <a:lnTo>
                    <a:pt x="3073" y="605"/>
                  </a:lnTo>
                  <a:lnTo>
                    <a:pt x="3148" y="488"/>
                  </a:lnTo>
                  <a:lnTo>
                    <a:pt x="3179" y="414"/>
                  </a:lnTo>
                  <a:lnTo>
                    <a:pt x="3211" y="340"/>
                  </a:lnTo>
                  <a:lnTo>
                    <a:pt x="3243" y="202"/>
                  </a:lnTo>
                  <a:lnTo>
                    <a:pt x="3105" y="138"/>
                  </a:lnTo>
                  <a:lnTo>
                    <a:pt x="2957" y="85"/>
                  </a:lnTo>
                  <a:lnTo>
                    <a:pt x="2787" y="43"/>
                  </a:lnTo>
                  <a:lnTo>
                    <a:pt x="2618" y="22"/>
                  </a:lnTo>
                  <a:lnTo>
                    <a:pt x="242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8"/>
            <p:cNvSpPr/>
            <p:nvPr/>
          </p:nvSpPr>
          <p:spPr>
            <a:xfrm>
              <a:off x="1413263" y="1972650"/>
              <a:ext cx="98325" cy="36300"/>
            </a:xfrm>
            <a:custGeom>
              <a:rect b="b" l="l" r="r" t="t"/>
              <a:pathLst>
                <a:path extrusionOk="0" h="1452" w="3933">
                  <a:moveTo>
                    <a:pt x="3275" y="0"/>
                  </a:moveTo>
                  <a:lnTo>
                    <a:pt x="3201" y="11"/>
                  </a:lnTo>
                  <a:lnTo>
                    <a:pt x="3137" y="32"/>
                  </a:lnTo>
                  <a:lnTo>
                    <a:pt x="2798" y="138"/>
                  </a:lnTo>
                  <a:lnTo>
                    <a:pt x="2459" y="233"/>
                  </a:lnTo>
                  <a:lnTo>
                    <a:pt x="2131" y="307"/>
                  </a:lnTo>
                  <a:lnTo>
                    <a:pt x="1802" y="382"/>
                  </a:lnTo>
                  <a:lnTo>
                    <a:pt x="1484" y="435"/>
                  </a:lnTo>
                  <a:lnTo>
                    <a:pt x="1177" y="488"/>
                  </a:lnTo>
                  <a:lnTo>
                    <a:pt x="626" y="562"/>
                  </a:lnTo>
                  <a:lnTo>
                    <a:pt x="562" y="572"/>
                  </a:lnTo>
                  <a:lnTo>
                    <a:pt x="499" y="594"/>
                  </a:lnTo>
                  <a:lnTo>
                    <a:pt x="435" y="625"/>
                  </a:lnTo>
                  <a:lnTo>
                    <a:pt x="372" y="657"/>
                  </a:lnTo>
                  <a:lnTo>
                    <a:pt x="319" y="689"/>
                  </a:lnTo>
                  <a:lnTo>
                    <a:pt x="266" y="731"/>
                  </a:lnTo>
                  <a:lnTo>
                    <a:pt x="181" y="837"/>
                  </a:lnTo>
                  <a:lnTo>
                    <a:pt x="107" y="954"/>
                  </a:lnTo>
                  <a:lnTo>
                    <a:pt x="43" y="1092"/>
                  </a:lnTo>
                  <a:lnTo>
                    <a:pt x="11" y="1229"/>
                  </a:lnTo>
                  <a:lnTo>
                    <a:pt x="1" y="1378"/>
                  </a:lnTo>
                  <a:lnTo>
                    <a:pt x="191" y="1409"/>
                  </a:lnTo>
                  <a:lnTo>
                    <a:pt x="382" y="1431"/>
                  </a:lnTo>
                  <a:lnTo>
                    <a:pt x="584" y="1441"/>
                  </a:lnTo>
                  <a:lnTo>
                    <a:pt x="795" y="1452"/>
                  </a:lnTo>
                  <a:lnTo>
                    <a:pt x="1007" y="1452"/>
                  </a:lnTo>
                  <a:lnTo>
                    <a:pt x="1219" y="1441"/>
                  </a:lnTo>
                  <a:lnTo>
                    <a:pt x="1442" y="1431"/>
                  </a:lnTo>
                  <a:lnTo>
                    <a:pt x="1664" y="1399"/>
                  </a:lnTo>
                  <a:lnTo>
                    <a:pt x="2004" y="1346"/>
                  </a:lnTo>
                  <a:lnTo>
                    <a:pt x="2332" y="1261"/>
                  </a:lnTo>
                  <a:lnTo>
                    <a:pt x="2650" y="1176"/>
                  </a:lnTo>
                  <a:lnTo>
                    <a:pt x="2947" y="1060"/>
                  </a:lnTo>
                  <a:lnTo>
                    <a:pt x="3222" y="933"/>
                  </a:lnTo>
                  <a:lnTo>
                    <a:pt x="3477" y="795"/>
                  </a:lnTo>
                  <a:lnTo>
                    <a:pt x="3720" y="646"/>
                  </a:lnTo>
                  <a:lnTo>
                    <a:pt x="3932" y="488"/>
                  </a:lnTo>
                  <a:lnTo>
                    <a:pt x="3879" y="360"/>
                  </a:lnTo>
                  <a:lnTo>
                    <a:pt x="3805" y="254"/>
                  </a:lnTo>
                  <a:lnTo>
                    <a:pt x="3720" y="159"/>
                  </a:lnTo>
                  <a:lnTo>
                    <a:pt x="3625" y="85"/>
                  </a:lnTo>
                  <a:lnTo>
                    <a:pt x="3572" y="53"/>
                  </a:lnTo>
                  <a:lnTo>
                    <a:pt x="3519" y="32"/>
                  </a:lnTo>
                  <a:lnTo>
                    <a:pt x="3455" y="11"/>
                  </a:lnTo>
                  <a:lnTo>
                    <a:pt x="34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8"/>
            <p:cNvSpPr/>
            <p:nvPr/>
          </p:nvSpPr>
          <p:spPr>
            <a:xfrm>
              <a:off x="1562163" y="1877800"/>
              <a:ext cx="57500" cy="84000"/>
            </a:xfrm>
            <a:custGeom>
              <a:rect b="b" l="l" r="r" t="t"/>
              <a:pathLst>
                <a:path extrusionOk="0" h="3360" w="2300">
                  <a:moveTo>
                    <a:pt x="1187" y="0"/>
                  </a:moveTo>
                  <a:lnTo>
                    <a:pt x="1081" y="22"/>
                  </a:lnTo>
                  <a:lnTo>
                    <a:pt x="965" y="64"/>
                  </a:lnTo>
                  <a:lnTo>
                    <a:pt x="859" y="117"/>
                  </a:lnTo>
                  <a:lnTo>
                    <a:pt x="753" y="181"/>
                  </a:lnTo>
                  <a:lnTo>
                    <a:pt x="647" y="255"/>
                  </a:lnTo>
                  <a:lnTo>
                    <a:pt x="551" y="350"/>
                  </a:lnTo>
                  <a:lnTo>
                    <a:pt x="467" y="456"/>
                  </a:lnTo>
                  <a:lnTo>
                    <a:pt x="382" y="573"/>
                  </a:lnTo>
                  <a:lnTo>
                    <a:pt x="297" y="700"/>
                  </a:lnTo>
                  <a:lnTo>
                    <a:pt x="223" y="838"/>
                  </a:lnTo>
                  <a:lnTo>
                    <a:pt x="170" y="986"/>
                  </a:lnTo>
                  <a:lnTo>
                    <a:pt x="117" y="1134"/>
                  </a:lnTo>
                  <a:lnTo>
                    <a:pt x="64" y="1304"/>
                  </a:lnTo>
                  <a:lnTo>
                    <a:pt x="32" y="1473"/>
                  </a:lnTo>
                  <a:lnTo>
                    <a:pt x="11" y="1643"/>
                  </a:lnTo>
                  <a:lnTo>
                    <a:pt x="0" y="1812"/>
                  </a:lnTo>
                  <a:lnTo>
                    <a:pt x="0" y="1971"/>
                  </a:lnTo>
                  <a:lnTo>
                    <a:pt x="21" y="2130"/>
                  </a:lnTo>
                  <a:lnTo>
                    <a:pt x="43" y="2289"/>
                  </a:lnTo>
                  <a:lnTo>
                    <a:pt x="74" y="2438"/>
                  </a:lnTo>
                  <a:lnTo>
                    <a:pt x="117" y="2575"/>
                  </a:lnTo>
                  <a:lnTo>
                    <a:pt x="170" y="2713"/>
                  </a:lnTo>
                  <a:lnTo>
                    <a:pt x="233" y="2830"/>
                  </a:lnTo>
                  <a:lnTo>
                    <a:pt x="297" y="2946"/>
                  </a:lnTo>
                  <a:lnTo>
                    <a:pt x="382" y="3042"/>
                  </a:lnTo>
                  <a:lnTo>
                    <a:pt x="467" y="3137"/>
                  </a:lnTo>
                  <a:lnTo>
                    <a:pt x="562" y="3211"/>
                  </a:lnTo>
                  <a:lnTo>
                    <a:pt x="657" y="3275"/>
                  </a:lnTo>
                  <a:lnTo>
                    <a:pt x="763" y="3317"/>
                  </a:lnTo>
                  <a:lnTo>
                    <a:pt x="880" y="3349"/>
                  </a:lnTo>
                  <a:lnTo>
                    <a:pt x="996" y="3360"/>
                  </a:lnTo>
                  <a:lnTo>
                    <a:pt x="1113" y="3360"/>
                  </a:lnTo>
                  <a:lnTo>
                    <a:pt x="1219" y="3338"/>
                  </a:lnTo>
                  <a:lnTo>
                    <a:pt x="1336" y="3296"/>
                  </a:lnTo>
                  <a:lnTo>
                    <a:pt x="1441" y="3243"/>
                  </a:lnTo>
                  <a:lnTo>
                    <a:pt x="1547" y="3179"/>
                  </a:lnTo>
                  <a:lnTo>
                    <a:pt x="1653" y="3105"/>
                  </a:lnTo>
                  <a:lnTo>
                    <a:pt x="1749" y="3010"/>
                  </a:lnTo>
                  <a:lnTo>
                    <a:pt x="1834" y="2904"/>
                  </a:lnTo>
                  <a:lnTo>
                    <a:pt x="1918" y="2787"/>
                  </a:lnTo>
                  <a:lnTo>
                    <a:pt x="2003" y="2660"/>
                  </a:lnTo>
                  <a:lnTo>
                    <a:pt x="2067" y="2522"/>
                  </a:lnTo>
                  <a:lnTo>
                    <a:pt x="2130" y="2374"/>
                  </a:lnTo>
                  <a:lnTo>
                    <a:pt x="2183" y="2226"/>
                  </a:lnTo>
                  <a:lnTo>
                    <a:pt x="2236" y="2056"/>
                  </a:lnTo>
                  <a:lnTo>
                    <a:pt x="2268" y="1887"/>
                  </a:lnTo>
                  <a:lnTo>
                    <a:pt x="2289" y="1717"/>
                  </a:lnTo>
                  <a:lnTo>
                    <a:pt x="2300" y="1548"/>
                  </a:lnTo>
                  <a:lnTo>
                    <a:pt x="2300" y="1389"/>
                  </a:lnTo>
                  <a:lnTo>
                    <a:pt x="2279" y="1230"/>
                  </a:lnTo>
                  <a:lnTo>
                    <a:pt x="2257" y="1071"/>
                  </a:lnTo>
                  <a:lnTo>
                    <a:pt x="2226" y="922"/>
                  </a:lnTo>
                  <a:lnTo>
                    <a:pt x="2183" y="785"/>
                  </a:lnTo>
                  <a:lnTo>
                    <a:pt x="2130" y="647"/>
                  </a:lnTo>
                  <a:lnTo>
                    <a:pt x="2067" y="530"/>
                  </a:lnTo>
                  <a:lnTo>
                    <a:pt x="1993" y="414"/>
                  </a:lnTo>
                  <a:lnTo>
                    <a:pt x="1918" y="318"/>
                  </a:lnTo>
                  <a:lnTo>
                    <a:pt x="1834" y="223"/>
                  </a:lnTo>
                  <a:lnTo>
                    <a:pt x="1738" y="149"/>
                  </a:lnTo>
                  <a:lnTo>
                    <a:pt x="1643" y="85"/>
                  </a:lnTo>
                  <a:lnTo>
                    <a:pt x="1537" y="43"/>
                  </a:lnTo>
                  <a:lnTo>
                    <a:pt x="1420" y="11"/>
                  </a:lnTo>
                  <a:lnTo>
                    <a:pt x="1304"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8"/>
            <p:cNvSpPr/>
            <p:nvPr/>
          </p:nvSpPr>
          <p:spPr>
            <a:xfrm>
              <a:off x="1572213" y="1892100"/>
              <a:ext cx="37650" cy="54600"/>
            </a:xfrm>
            <a:custGeom>
              <a:rect b="b" l="l" r="r" t="t"/>
              <a:pathLst>
                <a:path extrusionOk="0" h="2184" w="1506">
                  <a:moveTo>
                    <a:pt x="775" y="1"/>
                  </a:moveTo>
                  <a:lnTo>
                    <a:pt x="700" y="11"/>
                  </a:lnTo>
                  <a:lnTo>
                    <a:pt x="626" y="32"/>
                  </a:lnTo>
                  <a:lnTo>
                    <a:pt x="552" y="75"/>
                  </a:lnTo>
                  <a:lnTo>
                    <a:pt x="488" y="117"/>
                  </a:lnTo>
                  <a:lnTo>
                    <a:pt x="414" y="170"/>
                  </a:lnTo>
                  <a:lnTo>
                    <a:pt x="351" y="234"/>
                  </a:lnTo>
                  <a:lnTo>
                    <a:pt x="298" y="297"/>
                  </a:lnTo>
                  <a:lnTo>
                    <a:pt x="234" y="371"/>
                  </a:lnTo>
                  <a:lnTo>
                    <a:pt x="181" y="456"/>
                  </a:lnTo>
                  <a:lnTo>
                    <a:pt x="139" y="552"/>
                  </a:lnTo>
                  <a:lnTo>
                    <a:pt x="96" y="647"/>
                  </a:lnTo>
                  <a:lnTo>
                    <a:pt x="65" y="753"/>
                  </a:lnTo>
                  <a:lnTo>
                    <a:pt x="33" y="859"/>
                  </a:lnTo>
                  <a:lnTo>
                    <a:pt x="12" y="965"/>
                  </a:lnTo>
                  <a:lnTo>
                    <a:pt x="1" y="1018"/>
                  </a:lnTo>
                  <a:lnTo>
                    <a:pt x="1" y="1018"/>
                  </a:lnTo>
                  <a:lnTo>
                    <a:pt x="75" y="997"/>
                  </a:lnTo>
                  <a:lnTo>
                    <a:pt x="139" y="986"/>
                  </a:lnTo>
                  <a:lnTo>
                    <a:pt x="213" y="976"/>
                  </a:lnTo>
                  <a:lnTo>
                    <a:pt x="287" y="986"/>
                  </a:lnTo>
                  <a:lnTo>
                    <a:pt x="361" y="1007"/>
                  </a:lnTo>
                  <a:lnTo>
                    <a:pt x="425" y="1039"/>
                  </a:lnTo>
                  <a:lnTo>
                    <a:pt x="488" y="1081"/>
                  </a:lnTo>
                  <a:lnTo>
                    <a:pt x="552" y="1124"/>
                  </a:lnTo>
                  <a:lnTo>
                    <a:pt x="605" y="1177"/>
                  </a:lnTo>
                  <a:lnTo>
                    <a:pt x="658" y="1240"/>
                  </a:lnTo>
                  <a:lnTo>
                    <a:pt x="700" y="1315"/>
                  </a:lnTo>
                  <a:lnTo>
                    <a:pt x="743" y="1389"/>
                  </a:lnTo>
                  <a:lnTo>
                    <a:pt x="775" y="1474"/>
                  </a:lnTo>
                  <a:lnTo>
                    <a:pt x="806" y="1569"/>
                  </a:lnTo>
                  <a:lnTo>
                    <a:pt x="828" y="1664"/>
                  </a:lnTo>
                  <a:lnTo>
                    <a:pt x="849" y="1760"/>
                  </a:lnTo>
                  <a:lnTo>
                    <a:pt x="859" y="1866"/>
                  </a:lnTo>
                  <a:lnTo>
                    <a:pt x="859" y="1972"/>
                  </a:lnTo>
                  <a:lnTo>
                    <a:pt x="859" y="2078"/>
                  </a:lnTo>
                  <a:lnTo>
                    <a:pt x="849" y="2184"/>
                  </a:lnTo>
                  <a:lnTo>
                    <a:pt x="955" y="2131"/>
                  </a:lnTo>
                  <a:lnTo>
                    <a:pt x="1061" y="2056"/>
                  </a:lnTo>
                  <a:lnTo>
                    <a:pt x="1167" y="1961"/>
                  </a:lnTo>
                  <a:lnTo>
                    <a:pt x="1251" y="1855"/>
                  </a:lnTo>
                  <a:lnTo>
                    <a:pt x="1326" y="1717"/>
                  </a:lnTo>
                  <a:lnTo>
                    <a:pt x="1400" y="1580"/>
                  </a:lnTo>
                  <a:lnTo>
                    <a:pt x="1453" y="1421"/>
                  </a:lnTo>
                  <a:lnTo>
                    <a:pt x="1485" y="1251"/>
                  </a:lnTo>
                  <a:lnTo>
                    <a:pt x="1495" y="1134"/>
                  </a:lnTo>
                  <a:lnTo>
                    <a:pt x="1506" y="1018"/>
                  </a:lnTo>
                  <a:lnTo>
                    <a:pt x="1506" y="912"/>
                  </a:lnTo>
                  <a:lnTo>
                    <a:pt x="1495" y="806"/>
                  </a:lnTo>
                  <a:lnTo>
                    <a:pt x="1485" y="700"/>
                  </a:lnTo>
                  <a:lnTo>
                    <a:pt x="1463" y="605"/>
                  </a:lnTo>
                  <a:lnTo>
                    <a:pt x="1432" y="509"/>
                  </a:lnTo>
                  <a:lnTo>
                    <a:pt x="1400" y="424"/>
                  </a:lnTo>
                  <a:lnTo>
                    <a:pt x="1357" y="350"/>
                  </a:lnTo>
                  <a:lnTo>
                    <a:pt x="1304" y="276"/>
                  </a:lnTo>
                  <a:lnTo>
                    <a:pt x="1251" y="202"/>
                  </a:lnTo>
                  <a:lnTo>
                    <a:pt x="1198" y="149"/>
                  </a:lnTo>
                  <a:lnTo>
                    <a:pt x="1135" y="96"/>
                  </a:lnTo>
                  <a:lnTo>
                    <a:pt x="1071" y="54"/>
                  </a:lnTo>
                  <a:lnTo>
                    <a:pt x="997" y="22"/>
                  </a:lnTo>
                  <a:lnTo>
                    <a:pt x="923"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8"/>
            <p:cNvSpPr/>
            <p:nvPr/>
          </p:nvSpPr>
          <p:spPr>
            <a:xfrm>
              <a:off x="1290338" y="1877800"/>
              <a:ext cx="57525" cy="84000"/>
            </a:xfrm>
            <a:custGeom>
              <a:rect b="b" l="l" r="r" t="t"/>
              <a:pathLst>
                <a:path extrusionOk="0" h="3360" w="2301">
                  <a:moveTo>
                    <a:pt x="997" y="0"/>
                  </a:moveTo>
                  <a:lnTo>
                    <a:pt x="880" y="11"/>
                  </a:lnTo>
                  <a:lnTo>
                    <a:pt x="764" y="43"/>
                  </a:lnTo>
                  <a:lnTo>
                    <a:pt x="658" y="85"/>
                  </a:lnTo>
                  <a:lnTo>
                    <a:pt x="562" y="149"/>
                  </a:lnTo>
                  <a:lnTo>
                    <a:pt x="467" y="223"/>
                  </a:lnTo>
                  <a:lnTo>
                    <a:pt x="382" y="318"/>
                  </a:lnTo>
                  <a:lnTo>
                    <a:pt x="297" y="414"/>
                  </a:lnTo>
                  <a:lnTo>
                    <a:pt x="234" y="530"/>
                  </a:lnTo>
                  <a:lnTo>
                    <a:pt x="170" y="647"/>
                  </a:lnTo>
                  <a:lnTo>
                    <a:pt x="117" y="785"/>
                  </a:lnTo>
                  <a:lnTo>
                    <a:pt x="75" y="922"/>
                  </a:lnTo>
                  <a:lnTo>
                    <a:pt x="43" y="1071"/>
                  </a:lnTo>
                  <a:lnTo>
                    <a:pt x="11" y="1230"/>
                  </a:lnTo>
                  <a:lnTo>
                    <a:pt x="1" y="1389"/>
                  </a:lnTo>
                  <a:lnTo>
                    <a:pt x="1" y="1548"/>
                  </a:lnTo>
                  <a:lnTo>
                    <a:pt x="11" y="1717"/>
                  </a:lnTo>
                  <a:lnTo>
                    <a:pt x="32" y="1887"/>
                  </a:lnTo>
                  <a:lnTo>
                    <a:pt x="64" y="2056"/>
                  </a:lnTo>
                  <a:lnTo>
                    <a:pt x="107" y="2226"/>
                  </a:lnTo>
                  <a:lnTo>
                    <a:pt x="160" y="2374"/>
                  </a:lnTo>
                  <a:lnTo>
                    <a:pt x="223" y="2522"/>
                  </a:lnTo>
                  <a:lnTo>
                    <a:pt x="297" y="2660"/>
                  </a:lnTo>
                  <a:lnTo>
                    <a:pt x="372" y="2787"/>
                  </a:lnTo>
                  <a:lnTo>
                    <a:pt x="456" y="2904"/>
                  </a:lnTo>
                  <a:lnTo>
                    <a:pt x="552" y="3010"/>
                  </a:lnTo>
                  <a:lnTo>
                    <a:pt x="647" y="3105"/>
                  </a:lnTo>
                  <a:lnTo>
                    <a:pt x="753" y="3179"/>
                  </a:lnTo>
                  <a:lnTo>
                    <a:pt x="859" y="3243"/>
                  </a:lnTo>
                  <a:lnTo>
                    <a:pt x="965" y="3296"/>
                  </a:lnTo>
                  <a:lnTo>
                    <a:pt x="1071" y="3338"/>
                  </a:lnTo>
                  <a:lnTo>
                    <a:pt x="1188" y="3360"/>
                  </a:lnTo>
                  <a:lnTo>
                    <a:pt x="1304" y="3360"/>
                  </a:lnTo>
                  <a:lnTo>
                    <a:pt x="1421" y="3349"/>
                  </a:lnTo>
                  <a:lnTo>
                    <a:pt x="1537" y="3317"/>
                  </a:lnTo>
                  <a:lnTo>
                    <a:pt x="1643" y="3275"/>
                  </a:lnTo>
                  <a:lnTo>
                    <a:pt x="1739" y="3211"/>
                  </a:lnTo>
                  <a:lnTo>
                    <a:pt x="1834" y="3137"/>
                  </a:lnTo>
                  <a:lnTo>
                    <a:pt x="1919" y="3042"/>
                  </a:lnTo>
                  <a:lnTo>
                    <a:pt x="1993" y="2946"/>
                  </a:lnTo>
                  <a:lnTo>
                    <a:pt x="2067" y="2830"/>
                  </a:lnTo>
                  <a:lnTo>
                    <a:pt x="2131" y="2713"/>
                  </a:lnTo>
                  <a:lnTo>
                    <a:pt x="2184" y="2575"/>
                  </a:lnTo>
                  <a:lnTo>
                    <a:pt x="2226" y="2438"/>
                  </a:lnTo>
                  <a:lnTo>
                    <a:pt x="2258" y="2289"/>
                  </a:lnTo>
                  <a:lnTo>
                    <a:pt x="2279" y="2130"/>
                  </a:lnTo>
                  <a:lnTo>
                    <a:pt x="2290" y="1971"/>
                  </a:lnTo>
                  <a:lnTo>
                    <a:pt x="2300" y="1812"/>
                  </a:lnTo>
                  <a:lnTo>
                    <a:pt x="2290" y="1643"/>
                  </a:lnTo>
                  <a:lnTo>
                    <a:pt x="2268" y="1473"/>
                  </a:lnTo>
                  <a:lnTo>
                    <a:pt x="2226" y="1304"/>
                  </a:lnTo>
                  <a:lnTo>
                    <a:pt x="2184" y="1134"/>
                  </a:lnTo>
                  <a:lnTo>
                    <a:pt x="2131" y="986"/>
                  </a:lnTo>
                  <a:lnTo>
                    <a:pt x="2067" y="838"/>
                  </a:lnTo>
                  <a:lnTo>
                    <a:pt x="2004" y="700"/>
                  </a:lnTo>
                  <a:lnTo>
                    <a:pt x="1919" y="573"/>
                  </a:lnTo>
                  <a:lnTo>
                    <a:pt x="1834" y="456"/>
                  </a:lnTo>
                  <a:lnTo>
                    <a:pt x="1749" y="350"/>
                  </a:lnTo>
                  <a:lnTo>
                    <a:pt x="1654" y="255"/>
                  </a:lnTo>
                  <a:lnTo>
                    <a:pt x="1548" y="181"/>
                  </a:lnTo>
                  <a:lnTo>
                    <a:pt x="1442" y="117"/>
                  </a:lnTo>
                  <a:lnTo>
                    <a:pt x="1336" y="64"/>
                  </a:lnTo>
                  <a:lnTo>
                    <a:pt x="1219" y="22"/>
                  </a:lnTo>
                  <a:lnTo>
                    <a:pt x="1113" y="0"/>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8"/>
            <p:cNvSpPr/>
            <p:nvPr/>
          </p:nvSpPr>
          <p:spPr>
            <a:xfrm>
              <a:off x="1300138" y="1892100"/>
              <a:ext cx="37375" cy="54600"/>
            </a:xfrm>
            <a:custGeom>
              <a:rect b="b" l="l" r="r" t="t"/>
              <a:pathLst>
                <a:path extrusionOk="0" h="2184" w="1495">
                  <a:moveTo>
                    <a:pt x="573" y="1"/>
                  </a:moveTo>
                  <a:lnTo>
                    <a:pt x="499" y="22"/>
                  </a:lnTo>
                  <a:lnTo>
                    <a:pt x="435" y="54"/>
                  </a:lnTo>
                  <a:lnTo>
                    <a:pt x="372" y="96"/>
                  </a:lnTo>
                  <a:lnTo>
                    <a:pt x="308" y="149"/>
                  </a:lnTo>
                  <a:lnTo>
                    <a:pt x="244" y="202"/>
                  </a:lnTo>
                  <a:lnTo>
                    <a:pt x="202" y="276"/>
                  </a:lnTo>
                  <a:lnTo>
                    <a:pt x="149" y="350"/>
                  </a:lnTo>
                  <a:lnTo>
                    <a:pt x="107" y="424"/>
                  </a:lnTo>
                  <a:lnTo>
                    <a:pt x="75" y="509"/>
                  </a:lnTo>
                  <a:lnTo>
                    <a:pt x="43" y="605"/>
                  </a:lnTo>
                  <a:lnTo>
                    <a:pt x="22" y="700"/>
                  </a:lnTo>
                  <a:lnTo>
                    <a:pt x="11" y="806"/>
                  </a:lnTo>
                  <a:lnTo>
                    <a:pt x="1" y="912"/>
                  </a:lnTo>
                  <a:lnTo>
                    <a:pt x="1" y="1018"/>
                  </a:lnTo>
                  <a:lnTo>
                    <a:pt x="1" y="1134"/>
                  </a:lnTo>
                  <a:lnTo>
                    <a:pt x="22" y="1251"/>
                  </a:lnTo>
                  <a:lnTo>
                    <a:pt x="54" y="1421"/>
                  </a:lnTo>
                  <a:lnTo>
                    <a:pt x="107" y="1580"/>
                  </a:lnTo>
                  <a:lnTo>
                    <a:pt x="181" y="1717"/>
                  </a:lnTo>
                  <a:lnTo>
                    <a:pt x="255" y="1855"/>
                  </a:lnTo>
                  <a:lnTo>
                    <a:pt x="340" y="1961"/>
                  </a:lnTo>
                  <a:lnTo>
                    <a:pt x="446" y="2056"/>
                  </a:lnTo>
                  <a:lnTo>
                    <a:pt x="541" y="2131"/>
                  </a:lnTo>
                  <a:lnTo>
                    <a:pt x="658" y="2184"/>
                  </a:lnTo>
                  <a:lnTo>
                    <a:pt x="647" y="2078"/>
                  </a:lnTo>
                  <a:lnTo>
                    <a:pt x="647" y="1972"/>
                  </a:lnTo>
                  <a:lnTo>
                    <a:pt x="647" y="1866"/>
                  </a:lnTo>
                  <a:lnTo>
                    <a:pt x="658" y="1760"/>
                  </a:lnTo>
                  <a:lnTo>
                    <a:pt x="668" y="1664"/>
                  </a:lnTo>
                  <a:lnTo>
                    <a:pt x="700" y="1569"/>
                  </a:lnTo>
                  <a:lnTo>
                    <a:pt x="721" y="1474"/>
                  </a:lnTo>
                  <a:lnTo>
                    <a:pt x="764" y="1389"/>
                  </a:lnTo>
                  <a:lnTo>
                    <a:pt x="806" y="1315"/>
                  </a:lnTo>
                  <a:lnTo>
                    <a:pt x="849" y="1240"/>
                  </a:lnTo>
                  <a:lnTo>
                    <a:pt x="902" y="1177"/>
                  </a:lnTo>
                  <a:lnTo>
                    <a:pt x="955" y="1124"/>
                  </a:lnTo>
                  <a:lnTo>
                    <a:pt x="1018" y="1081"/>
                  </a:lnTo>
                  <a:lnTo>
                    <a:pt x="1082" y="1039"/>
                  </a:lnTo>
                  <a:lnTo>
                    <a:pt x="1145" y="1007"/>
                  </a:lnTo>
                  <a:lnTo>
                    <a:pt x="1219" y="986"/>
                  </a:lnTo>
                  <a:lnTo>
                    <a:pt x="1294" y="976"/>
                  </a:lnTo>
                  <a:lnTo>
                    <a:pt x="1357" y="986"/>
                  </a:lnTo>
                  <a:lnTo>
                    <a:pt x="1431" y="997"/>
                  </a:lnTo>
                  <a:lnTo>
                    <a:pt x="1495" y="1018"/>
                  </a:lnTo>
                  <a:lnTo>
                    <a:pt x="1495" y="965"/>
                  </a:lnTo>
                  <a:lnTo>
                    <a:pt x="1474" y="859"/>
                  </a:lnTo>
                  <a:lnTo>
                    <a:pt x="1442" y="753"/>
                  </a:lnTo>
                  <a:lnTo>
                    <a:pt x="1410" y="647"/>
                  </a:lnTo>
                  <a:lnTo>
                    <a:pt x="1368" y="552"/>
                  </a:lnTo>
                  <a:lnTo>
                    <a:pt x="1315" y="456"/>
                  </a:lnTo>
                  <a:lnTo>
                    <a:pt x="1272" y="371"/>
                  </a:lnTo>
                  <a:lnTo>
                    <a:pt x="1209" y="297"/>
                  </a:lnTo>
                  <a:lnTo>
                    <a:pt x="1156" y="234"/>
                  </a:lnTo>
                  <a:lnTo>
                    <a:pt x="1092" y="170"/>
                  </a:lnTo>
                  <a:lnTo>
                    <a:pt x="1018" y="117"/>
                  </a:lnTo>
                  <a:lnTo>
                    <a:pt x="955" y="75"/>
                  </a:lnTo>
                  <a:lnTo>
                    <a:pt x="880" y="32"/>
                  </a:lnTo>
                  <a:lnTo>
                    <a:pt x="806" y="11"/>
                  </a:lnTo>
                  <a:lnTo>
                    <a:pt x="732"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8"/>
            <p:cNvSpPr/>
            <p:nvPr/>
          </p:nvSpPr>
          <p:spPr>
            <a:xfrm>
              <a:off x="1228338" y="2127625"/>
              <a:ext cx="423400" cy="377800"/>
            </a:xfrm>
            <a:custGeom>
              <a:rect b="b" l="l" r="r" t="t"/>
              <a:pathLst>
                <a:path extrusionOk="0" h="15112" w="16936">
                  <a:moveTo>
                    <a:pt x="16024" y="0"/>
                  </a:moveTo>
                  <a:lnTo>
                    <a:pt x="15939" y="11"/>
                  </a:lnTo>
                  <a:lnTo>
                    <a:pt x="15854" y="32"/>
                  </a:lnTo>
                  <a:lnTo>
                    <a:pt x="15780" y="53"/>
                  </a:lnTo>
                  <a:lnTo>
                    <a:pt x="15504" y="170"/>
                  </a:lnTo>
                  <a:lnTo>
                    <a:pt x="14953" y="392"/>
                  </a:lnTo>
                  <a:lnTo>
                    <a:pt x="14159" y="742"/>
                  </a:lnTo>
                  <a:lnTo>
                    <a:pt x="13682" y="954"/>
                  </a:lnTo>
                  <a:lnTo>
                    <a:pt x="13163" y="1208"/>
                  </a:lnTo>
                  <a:lnTo>
                    <a:pt x="12601" y="1473"/>
                  </a:lnTo>
                  <a:lnTo>
                    <a:pt x="11997" y="1781"/>
                  </a:lnTo>
                  <a:lnTo>
                    <a:pt x="11372" y="2099"/>
                  </a:lnTo>
                  <a:lnTo>
                    <a:pt x="10715" y="2459"/>
                  </a:lnTo>
                  <a:lnTo>
                    <a:pt x="10036" y="2830"/>
                  </a:lnTo>
                  <a:lnTo>
                    <a:pt x="9348" y="3232"/>
                  </a:lnTo>
                  <a:lnTo>
                    <a:pt x="8648" y="3656"/>
                  </a:lnTo>
                  <a:lnTo>
                    <a:pt x="7949" y="4112"/>
                  </a:lnTo>
                  <a:lnTo>
                    <a:pt x="7239" y="4589"/>
                  </a:lnTo>
                  <a:lnTo>
                    <a:pt x="6539" y="5087"/>
                  </a:lnTo>
                  <a:lnTo>
                    <a:pt x="6190" y="5341"/>
                  </a:lnTo>
                  <a:lnTo>
                    <a:pt x="5840" y="5606"/>
                  </a:lnTo>
                  <a:lnTo>
                    <a:pt x="5501" y="5871"/>
                  </a:lnTo>
                  <a:lnTo>
                    <a:pt x="5162" y="6147"/>
                  </a:lnTo>
                  <a:lnTo>
                    <a:pt x="4833" y="6422"/>
                  </a:lnTo>
                  <a:lnTo>
                    <a:pt x="4505" y="6708"/>
                  </a:lnTo>
                  <a:lnTo>
                    <a:pt x="4187" y="7005"/>
                  </a:lnTo>
                  <a:lnTo>
                    <a:pt x="3869" y="7291"/>
                  </a:lnTo>
                  <a:lnTo>
                    <a:pt x="3572" y="7598"/>
                  </a:lnTo>
                  <a:lnTo>
                    <a:pt x="3265" y="7895"/>
                  </a:lnTo>
                  <a:lnTo>
                    <a:pt x="2979" y="8213"/>
                  </a:lnTo>
                  <a:lnTo>
                    <a:pt x="2703" y="8520"/>
                  </a:lnTo>
                  <a:lnTo>
                    <a:pt x="2428" y="8849"/>
                  </a:lnTo>
                  <a:lnTo>
                    <a:pt x="2173" y="9167"/>
                  </a:lnTo>
                  <a:lnTo>
                    <a:pt x="1919" y="9495"/>
                  </a:lnTo>
                  <a:lnTo>
                    <a:pt x="1686" y="9834"/>
                  </a:lnTo>
                  <a:lnTo>
                    <a:pt x="1463" y="10173"/>
                  </a:lnTo>
                  <a:lnTo>
                    <a:pt x="1251" y="10513"/>
                  </a:lnTo>
                  <a:lnTo>
                    <a:pt x="1050" y="10862"/>
                  </a:lnTo>
                  <a:lnTo>
                    <a:pt x="870" y="11212"/>
                  </a:lnTo>
                  <a:lnTo>
                    <a:pt x="700" y="11572"/>
                  </a:lnTo>
                  <a:lnTo>
                    <a:pt x="552" y="11933"/>
                  </a:lnTo>
                  <a:lnTo>
                    <a:pt x="414" y="12293"/>
                  </a:lnTo>
                  <a:lnTo>
                    <a:pt x="298" y="12664"/>
                  </a:lnTo>
                  <a:lnTo>
                    <a:pt x="192" y="13035"/>
                  </a:lnTo>
                  <a:lnTo>
                    <a:pt x="107" y="13416"/>
                  </a:lnTo>
                  <a:lnTo>
                    <a:pt x="43" y="13798"/>
                  </a:lnTo>
                  <a:lnTo>
                    <a:pt x="1" y="14179"/>
                  </a:lnTo>
                  <a:lnTo>
                    <a:pt x="1" y="14264"/>
                  </a:lnTo>
                  <a:lnTo>
                    <a:pt x="1" y="14349"/>
                  </a:lnTo>
                  <a:lnTo>
                    <a:pt x="12" y="14433"/>
                  </a:lnTo>
                  <a:lnTo>
                    <a:pt x="33" y="14518"/>
                  </a:lnTo>
                  <a:lnTo>
                    <a:pt x="65" y="14592"/>
                  </a:lnTo>
                  <a:lnTo>
                    <a:pt x="96" y="14667"/>
                  </a:lnTo>
                  <a:lnTo>
                    <a:pt x="139" y="14741"/>
                  </a:lnTo>
                  <a:lnTo>
                    <a:pt x="192" y="14804"/>
                  </a:lnTo>
                  <a:lnTo>
                    <a:pt x="245" y="14857"/>
                  </a:lnTo>
                  <a:lnTo>
                    <a:pt x="308" y="14921"/>
                  </a:lnTo>
                  <a:lnTo>
                    <a:pt x="372" y="14963"/>
                  </a:lnTo>
                  <a:lnTo>
                    <a:pt x="446" y="15006"/>
                  </a:lnTo>
                  <a:lnTo>
                    <a:pt x="520" y="15048"/>
                  </a:lnTo>
                  <a:lnTo>
                    <a:pt x="594" y="15069"/>
                  </a:lnTo>
                  <a:lnTo>
                    <a:pt x="679" y="15090"/>
                  </a:lnTo>
                  <a:lnTo>
                    <a:pt x="764" y="15101"/>
                  </a:lnTo>
                  <a:lnTo>
                    <a:pt x="849" y="15112"/>
                  </a:lnTo>
                  <a:lnTo>
                    <a:pt x="923" y="15101"/>
                  </a:lnTo>
                  <a:lnTo>
                    <a:pt x="1008" y="15090"/>
                  </a:lnTo>
                  <a:lnTo>
                    <a:pt x="1082" y="15069"/>
                  </a:lnTo>
                  <a:lnTo>
                    <a:pt x="1156" y="15048"/>
                  </a:lnTo>
                  <a:lnTo>
                    <a:pt x="1230" y="15016"/>
                  </a:lnTo>
                  <a:lnTo>
                    <a:pt x="1294" y="14984"/>
                  </a:lnTo>
                  <a:lnTo>
                    <a:pt x="1357" y="14931"/>
                  </a:lnTo>
                  <a:lnTo>
                    <a:pt x="1421" y="14889"/>
                  </a:lnTo>
                  <a:lnTo>
                    <a:pt x="1474" y="14836"/>
                  </a:lnTo>
                  <a:lnTo>
                    <a:pt x="1527" y="14773"/>
                  </a:lnTo>
                  <a:lnTo>
                    <a:pt x="1569" y="14709"/>
                  </a:lnTo>
                  <a:lnTo>
                    <a:pt x="1601" y="14645"/>
                  </a:lnTo>
                  <a:lnTo>
                    <a:pt x="1633" y="14571"/>
                  </a:lnTo>
                  <a:lnTo>
                    <a:pt x="1665" y="14497"/>
                  </a:lnTo>
                  <a:lnTo>
                    <a:pt x="1686" y="14412"/>
                  </a:lnTo>
                  <a:lnTo>
                    <a:pt x="1696" y="14338"/>
                  </a:lnTo>
                  <a:lnTo>
                    <a:pt x="1739" y="13999"/>
                  </a:lnTo>
                  <a:lnTo>
                    <a:pt x="1792" y="13670"/>
                  </a:lnTo>
                  <a:lnTo>
                    <a:pt x="1866" y="13331"/>
                  </a:lnTo>
                  <a:lnTo>
                    <a:pt x="1961" y="13003"/>
                  </a:lnTo>
                  <a:lnTo>
                    <a:pt x="2078" y="12685"/>
                  </a:lnTo>
                  <a:lnTo>
                    <a:pt x="2205" y="12356"/>
                  </a:lnTo>
                  <a:lnTo>
                    <a:pt x="2354" y="12038"/>
                  </a:lnTo>
                  <a:lnTo>
                    <a:pt x="2512" y="11721"/>
                  </a:lnTo>
                  <a:lnTo>
                    <a:pt x="2682" y="11413"/>
                  </a:lnTo>
                  <a:lnTo>
                    <a:pt x="2873" y="11106"/>
                  </a:lnTo>
                  <a:lnTo>
                    <a:pt x="3074" y="10799"/>
                  </a:lnTo>
                  <a:lnTo>
                    <a:pt x="3286" y="10491"/>
                  </a:lnTo>
                  <a:lnTo>
                    <a:pt x="3509" y="10195"/>
                  </a:lnTo>
                  <a:lnTo>
                    <a:pt x="3742" y="9898"/>
                  </a:lnTo>
                  <a:lnTo>
                    <a:pt x="3996" y="9612"/>
                  </a:lnTo>
                  <a:lnTo>
                    <a:pt x="4250" y="9326"/>
                  </a:lnTo>
                  <a:lnTo>
                    <a:pt x="4515" y="9040"/>
                  </a:lnTo>
                  <a:lnTo>
                    <a:pt x="4791" y="8753"/>
                  </a:lnTo>
                  <a:lnTo>
                    <a:pt x="5077" y="8478"/>
                  </a:lnTo>
                  <a:lnTo>
                    <a:pt x="5363" y="8213"/>
                  </a:lnTo>
                  <a:lnTo>
                    <a:pt x="5670" y="7948"/>
                  </a:lnTo>
                  <a:lnTo>
                    <a:pt x="5967" y="7683"/>
                  </a:lnTo>
                  <a:lnTo>
                    <a:pt x="6285" y="7418"/>
                  </a:lnTo>
                  <a:lnTo>
                    <a:pt x="6592" y="7164"/>
                  </a:lnTo>
                  <a:lnTo>
                    <a:pt x="7239" y="6676"/>
                  </a:lnTo>
                  <a:lnTo>
                    <a:pt x="7896" y="6200"/>
                  </a:lnTo>
                  <a:lnTo>
                    <a:pt x="8563" y="5744"/>
                  </a:lnTo>
                  <a:lnTo>
                    <a:pt x="9242" y="5309"/>
                  </a:lnTo>
                  <a:lnTo>
                    <a:pt x="9909" y="4896"/>
                  </a:lnTo>
                  <a:lnTo>
                    <a:pt x="10566" y="4504"/>
                  </a:lnTo>
                  <a:lnTo>
                    <a:pt x="11213" y="4133"/>
                  </a:lnTo>
                  <a:lnTo>
                    <a:pt x="11848" y="3783"/>
                  </a:lnTo>
                  <a:lnTo>
                    <a:pt x="12463" y="3466"/>
                  </a:lnTo>
                  <a:lnTo>
                    <a:pt x="13046" y="3158"/>
                  </a:lnTo>
                  <a:lnTo>
                    <a:pt x="13608" y="2883"/>
                  </a:lnTo>
                  <a:lnTo>
                    <a:pt x="14127" y="2639"/>
                  </a:lnTo>
                  <a:lnTo>
                    <a:pt x="15038" y="2215"/>
                  </a:lnTo>
                  <a:lnTo>
                    <a:pt x="15738" y="1908"/>
                  </a:lnTo>
                  <a:lnTo>
                    <a:pt x="16204" y="1717"/>
                  </a:lnTo>
                  <a:lnTo>
                    <a:pt x="16384" y="1643"/>
                  </a:lnTo>
                  <a:lnTo>
                    <a:pt x="16469" y="1611"/>
                  </a:lnTo>
                  <a:lnTo>
                    <a:pt x="16543" y="1569"/>
                  </a:lnTo>
                  <a:lnTo>
                    <a:pt x="16607" y="1516"/>
                  </a:lnTo>
                  <a:lnTo>
                    <a:pt x="16670" y="1463"/>
                  </a:lnTo>
                  <a:lnTo>
                    <a:pt x="16723" y="1399"/>
                  </a:lnTo>
                  <a:lnTo>
                    <a:pt x="16776" y="1336"/>
                  </a:lnTo>
                  <a:lnTo>
                    <a:pt x="16819" y="1272"/>
                  </a:lnTo>
                  <a:lnTo>
                    <a:pt x="16861" y="1198"/>
                  </a:lnTo>
                  <a:lnTo>
                    <a:pt x="16893" y="1124"/>
                  </a:lnTo>
                  <a:lnTo>
                    <a:pt x="16914" y="1039"/>
                  </a:lnTo>
                  <a:lnTo>
                    <a:pt x="16924" y="965"/>
                  </a:lnTo>
                  <a:lnTo>
                    <a:pt x="16935" y="880"/>
                  </a:lnTo>
                  <a:lnTo>
                    <a:pt x="16924" y="795"/>
                  </a:lnTo>
                  <a:lnTo>
                    <a:pt x="16924" y="710"/>
                  </a:lnTo>
                  <a:lnTo>
                    <a:pt x="16903" y="626"/>
                  </a:lnTo>
                  <a:lnTo>
                    <a:pt x="16871" y="551"/>
                  </a:lnTo>
                  <a:lnTo>
                    <a:pt x="16840" y="467"/>
                  </a:lnTo>
                  <a:lnTo>
                    <a:pt x="16797" y="392"/>
                  </a:lnTo>
                  <a:lnTo>
                    <a:pt x="16744" y="329"/>
                  </a:lnTo>
                  <a:lnTo>
                    <a:pt x="16691" y="265"/>
                  </a:lnTo>
                  <a:lnTo>
                    <a:pt x="16628" y="202"/>
                  </a:lnTo>
                  <a:lnTo>
                    <a:pt x="16564" y="159"/>
                  </a:lnTo>
                  <a:lnTo>
                    <a:pt x="16501" y="106"/>
                  </a:lnTo>
                  <a:lnTo>
                    <a:pt x="16426" y="74"/>
                  </a:lnTo>
                  <a:lnTo>
                    <a:pt x="16352" y="43"/>
                  </a:lnTo>
                  <a:lnTo>
                    <a:pt x="16267" y="22"/>
                  </a:lnTo>
                  <a:lnTo>
                    <a:pt x="16193" y="11"/>
                  </a:lnTo>
                  <a:lnTo>
                    <a:pt x="16109"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8"/>
            <p:cNvSpPr/>
            <p:nvPr/>
          </p:nvSpPr>
          <p:spPr>
            <a:xfrm>
              <a:off x="1486113" y="2963975"/>
              <a:ext cx="208275" cy="716125"/>
            </a:xfrm>
            <a:custGeom>
              <a:rect b="b" l="l" r="r" t="t"/>
              <a:pathLst>
                <a:path extrusionOk="0" h="28645" w="8331">
                  <a:moveTo>
                    <a:pt x="6878" y="1"/>
                  </a:moveTo>
                  <a:lnTo>
                    <a:pt x="1" y="3784"/>
                  </a:lnTo>
                  <a:lnTo>
                    <a:pt x="1135" y="28645"/>
                  </a:lnTo>
                  <a:lnTo>
                    <a:pt x="8330" y="28645"/>
                  </a:lnTo>
                  <a:lnTo>
                    <a:pt x="68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8"/>
            <p:cNvSpPr/>
            <p:nvPr/>
          </p:nvSpPr>
          <p:spPr>
            <a:xfrm>
              <a:off x="1478713" y="2761050"/>
              <a:ext cx="393425" cy="267350"/>
            </a:xfrm>
            <a:custGeom>
              <a:rect b="b" l="l" r="r" t="t"/>
              <a:pathLst>
                <a:path extrusionOk="0" h="10694" w="15737">
                  <a:moveTo>
                    <a:pt x="1473" y="1"/>
                  </a:moveTo>
                  <a:lnTo>
                    <a:pt x="1325" y="11"/>
                  </a:lnTo>
                  <a:lnTo>
                    <a:pt x="1176" y="32"/>
                  </a:lnTo>
                  <a:lnTo>
                    <a:pt x="1039" y="75"/>
                  </a:lnTo>
                  <a:lnTo>
                    <a:pt x="901" y="117"/>
                  </a:lnTo>
                  <a:lnTo>
                    <a:pt x="774" y="181"/>
                  </a:lnTo>
                  <a:lnTo>
                    <a:pt x="647" y="255"/>
                  </a:lnTo>
                  <a:lnTo>
                    <a:pt x="530" y="340"/>
                  </a:lnTo>
                  <a:lnTo>
                    <a:pt x="424" y="435"/>
                  </a:lnTo>
                  <a:lnTo>
                    <a:pt x="329" y="541"/>
                  </a:lnTo>
                  <a:lnTo>
                    <a:pt x="244" y="658"/>
                  </a:lnTo>
                  <a:lnTo>
                    <a:pt x="170" y="774"/>
                  </a:lnTo>
                  <a:lnTo>
                    <a:pt x="117" y="901"/>
                  </a:lnTo>
                  <a:lnTo>
                    <a:pt x="64" y="1039"/>
                  </a:lnTo>
                  <a:lnTo>
                    <a:pt x="32" y="1177"/>
                  </a:lnTo>
                  <a:lnTo>
                    <a:pt x="0" y="1325"/>
                  </a:lnTo>
                  <a:lnTo>
                    <a:pt x="0" y="1484"/>
                  </a:lnTo>
                  <a:lnTo>
                    <a:pt x="0" y="10693"/>
                  </a:lnTo>
                  <a:lnTo>
                    <a:pt x="15737" y="10693"/>
                  </a:lnTo>
                  <a:lnTo>
                    <a:pt x="1573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8"/>
            <p:cNvSpPr/>
            <p:nvPr/>
          </p:nvSpPr>
          <p:spPr>
            <a:xfrm>
              <a:off x="1488513" y="2774300"/>
              <a:ext cx="373825" cy="254100"/>
            </a:xfrm>
            <a:custGeom>
              <a:rect b="b" l="l" r="r" t="t"/>
              <a:pathLst>
                <a:path extrusionOk="0" h="10164" w="14953">
                  <a:moveTo>
                    <a:pt x="1060" y="1"/>
                  </a:moveTo>
                  <a:lnTo>
                    <a:pt x="943" y="11"/>
                  </a:lnTo>
                  <a:lnTo>
                    <a:pt x="837" y="22"/>
                  </a:lnTo>
                  <a:lnTo>
                    <a:pt x="742" y="54"/>
                  </a:lnTo>
                  <a:lnTo>
                    <a:pt x="647" y="85"/>
                  </a:lnTo>
                  <a:lnTo>
                    <a:pt x="551" y="128"/>
                  </a:lnTo>
                  <a:lnTo>
                    <a:pt x="467" y="181"/>
                  </a:lnTo>
                  <a:lnTo>
                    <a:pt x="382" y="244"/>
                  </a:lnTo>
                  <a:lnTo>
                    <a:pt x="308" y="318"/>
                  </a:lnTo>
                  <a:lnTo>
                    <a:pt x="233" y="393"/>
                  </a:lnTo>
                  <a:lnTo>
                    <a:pt x="180" y="467"/>
                  </a:lnTo>
                  <a:lnTo>
                    <a:pt x="127" y="562"/>
                  </a:lnTo>
                  <a:lnTo>
                    <a:pt x="74" y="647"/>
                  </a:lnTo>
                  <a:lnTo>
                    <a:pt x="43" y="753"/>
                  </a:lnTo>
                  <a:lnTo>
                    <a:pt x="21" y="848"/>
                  </a:lnTo>
                  <a:lnTo>
                    <a:pt x="0" y="954"/>
                  </a:lnTo>
                  <a:lnTo>
                    <a:pt x="0" y="1060"/>
                  </a:lnTo>
                  <a:lnTo>
                    <a:pt x="0" y="10163"/>
                  </a:lnTo>
                  <a:lnTo>
                    <a:pt x="14953" y="10163"/>
                  </a:lnTo>
                  <a:lnTo>
                    <a:pt x="149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8"/>
            <p:cNvSpPr/>
            <p:nvPr/>
          </p:nvSpPr>
          <p:spPr>
            <a:xfrm>
              <a:off x="1531163" y="2761050"/>
              <a:ext cx="353700" cy="277675"/>
            </a:xfrm>
            <a:custGeom>
              <a:rect b="b" l="l" r="r" t="t"/>
              <a:pathLst>
                <a:path extrusionOk="0" h="11107" w="14148">
                  <a:moveTo>
                    <a:pt x="0" y="1"/>
                  </a:moveTo>
                  <a:lnTo>
                    <a:pt x="0" y="11106"/>
                  </a:lnTo>
                  <a:lnTo>
                    <a:pt x="14148" y="11106"/>
                  </a:lnTo>
                  <a:lnTo>
                    <a:pt x="1414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8"/>
            <p:cNvSpPr/>
            <p:nvPr/>
          </p:nvSpPr>
          <p:spPr>
            <a:xfrm>
              <a:off x="1553413" y="2789125"/>
              <a:ext cx="160575" cy="211175"/>
            </a:xfrm>
            <a:custGeom>
              <a:rect b="b" l="l" r="r" t="t"/>
              <a:pathLst>
                <a:path extrusionOk="0" h="8447" w="6423">
                  <a:moveTo>
                    <a:pt x="1" y="1"/>
                  </a:moveTo>
                  <a:lnTo>
                    <a:pt x="1" y="8447"/>
                  </a:lnTo>
                  <a:lnTo>
                    <a:pt x="6422" y="8447"/>
                  </a:lnTo>
                  <a:lnTo>
                    <a:pt x="642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8"/>
            <p:cNvSpPr/>
            <p:nvPr/>
          </p:nvSpPr>
          <p:spPr>
            <a:xfrm>
              <a:off x="1235238" y="2963975"/>
              <a:ext cx="208250" cy="716125"/>
            </a:xfrm>
            <a:custGeom>
              <a:rect b="b" l="l" r="r" t="t"/>
              <a:pathLst>
                <a:path extrusionOk="0" h="28645" w="8330">
                  <a:moveTo>
                    <a:pt x="1452" y="1"/>
                  </a:moveTo>
                  <a:lnTo>
                    <a:pt x="0" y="28645"/>
                  </a:lnTo>
                  <a:lnTo>
                    <a:pt x="7196" y="28645"/>
                  </a:lnTo>
                  <a:lnTo>
                    <a:pt x="8330" y="3784"/>
                  </a:lnTo>
                  <a:lnTo>
                    <a:pt x="14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8"/>
            <p:cNvSpPr/>
            <p:nvPr/>
          </p:nvSpPr>
          <p:spPr>
            <a:xfrm>
              <a:off x="1759538" y="2615875"/>
              <a:ext cx="80275" cy="306275"/>
            </a:xfrm>
            <a:custGeom>
              <a:rect b="b" l="l" r="r" t="t"/>
              <a:pathLst>
                <a:path extrusionOk="0" h="12251" w="3211">
                  <a:moveTo>
                    <a:pt x="3010" y="1"/>
                  </a:moveTo>
                  <a:lnTo>
                    <a:pt x="477" y="265"/>
                  </a:lnTo>
                  <a:lnTo>
                    <a:pt x="541" y="933"/>
                  </a:lnTo>
                  <a:lnTo>
                    <a:pt x="583" y="1611"/>
                  </a:lnTo>
                  <a:lnTo>
                    <a:pt x="625" y="2300"/>
                  </a:lnTo>
                  <a:lnTo>
                    <a:pt x="647" y="2989"/>
                  </a:lnTo>
                  <a:lnTo>
                    <a:pt x="668" y="3688"/>
                  </a:lnTo>
                  <a:lnTo>
                    <a:pt x="668" y="4398"/>
                  </a:lnTo>
                  <a:lnTo>
                    <a:pt x="657" y="5108"/>
                  </a:lnTo>
                  <a:lnTo>
                    <a:pt x="636" y="5829"/>
                  </a:lnTo>
                  <a:lnTo>
                    <a:pt x="594" y="6560"/>
                  </a:lnTo>
                  <a:lnTo>
                    <a:pt x="551" y="7291"/>
                  </a:lnTo>
                  <a:lnTo>
                    <a:pt x="488" y="8033"/>
                  </a:lnTo>
                  <a:lnTo>
                    <a:pt x="413" y="8785"/>
                  </a:lnTo>
                  <a:lnTo>
                    <a:pt x="329" y="9538"/>
                  </a:lnTo>
                  <a:lnTo>
                    <a:pt x="233" y="10290"/>
                  </a:lnTo>
                  <a:lnTo>
                    <a:pt x="117" y="11064"/>
                  </a:lnTo>
                  <a:lnTo>
                    <a:pt x="0" y="11827"/>
                  </a:lnTo>
                  <a:lnTo>
                    <a:pt x="2512" y="12251"/>
                  </a:lnTo>
                  <a:lnTo>
                    <a:pt x="2639" y="11435"/>
                  </a:lnTo>
                  <a:lnTo>
                    <a:pt x="2755" y="10629"/>
                  </a:lnTo>
                  <a:lnTo>
                    <a:pt x="2861" y="9824"/>
                  </a:lnTo>
                  <a:lnTo>
                    <a:pt x="2957" y="9029"/>
                  </a:lnTo>
                  <a:lnTo>
                    <a:pt x="3031" y="8234"/>
                  </a:lnTo>
                  <a:lnTo>
                    <a:pt x="3094" y="7450"/>
                  </a:lnTo>
                  <a:lnTo>
                    <a:pt x="3147" y="6677"/>
                  </a:lnTo>
                  <a:lnTo>
                    <a:pt x="3179" y="5903"/>
                  </a:lnTo>
                  <a:lnTo>
                    <a:pt x="3200" y="5140"/>
                  </a:lnTo>
                  <a:lnTo>
                    <a:pt x="3211" y="4388"/>
                  </a:lnTo>
                  <a:lnTo>
                    <a:pt x="3211" y="3635"/>
                  </a:lnTo>
                  <a:lnTo>
                    <a:pt x="3200" y="2894"/>
                  </a:lnTo>
                  <a:lnTo>
                    <a:pt x="3169" y="2162"/>
                  </a:lnTo>
                  <a:lnTo>
                    <a:pt x="3137" y="1431"/>
                  </a:lnTo>
                  <a:lnTo>
                    <a:pt x="3073" y="721"/>
                  </a:lnTo>
                  <a:lnTo>
                    <a:pt x="3010"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8"/>
            <p:cNvSpPr/>
            <p:nvPr/>
          </p:nvSpPr>
          <p:spPr>
            <a:xfrm>
              <a:off x="1692763" y="2860925"/>
              <a:ext cx="176475" cy="197400"/>
            </a:xfrm>
            <a:custGeom>
              <a:rect b="b" l="l" r="r" t="t"/>
              <a:pathLst>
                <a:path extrusionOk="0" h="7896" w="7059">
                  <a:moveTo>
                    <a:pt x="4282" y="1"/>
                  </a:moveTo>
                  <a:lnTo>
                    <a:pt x="4102" y="11"/>
                  </a:lnTo>
                  <a:lnTo>
                    <a:pt x="3922" y="43"/>
                  </a:lnTo>
                  <a:lnTo>
                    <a:pt x="3731" y="86"/>
                  </a:lnTo>
                  <a:lnTo>
                    <a:pt x="3529" y="160"/>
                  </a:lnTo>
                  <a:lnTo>
                    <a:pt x="3328" y="234"/>
                  </a:lnTo>
                  <a:lnTo>
                    <a:pt x="3137" y="213"/>
                  </a:lnTo>
                  <a:lnTo>
                    <a:pt x="2968" y="213"/>
                  </a:lnTo>
                  <a:lnTo>
                    <a:pt x="2798" y="223"/>
                  </a:lnTo>
                  <a:lnTo>
                    <a:pt x="2650" y="244"/>
                  </a:lnTo>
                  <a:lnTo>
                    <a:pt x="2512" y="297"/>
                  </a:lnTo>
                  <a:lnTo>
                    <a:pt x="2374" y="350"/>
                  </a:lnTo>
                  <a:lnTo>
                    <a:pt x="2258" y="425"/>
                  </a:lnTo>
                  <a:lnTo>
                    <a:pt x="2141" y="509"/>
                  </a:lnTo>
                  <a:lnTo>
                    <a:pt x="2035" y="594"/>
                  </a:lnTo>
                  <a:lnTo>
                    <a:pt x="1940" y="700"/>
                  </a:lnTo>
                  <a:lnTo>
                    <a:pt x="1855" y="806"/>
                  </a:lnTo>
                  <a:lnTo>
                    <a:pt x="1781" y="923"/>
                  </a:lnTo>
                  <a:lnTo>
                    <a:pt x="1707" y="1050"/>
                  </a:lnTo>
                  <a:lnTo>
                    <a:pt x="1643" y="1177"/>
                  </a:lnTo>
                  <a:lnTo>
                    <a:pt x="1590" y="1304"/>
                  </a:lnTo>
                  <a:lnTo>
                    <a:pt x="1537" y="1442"/>
                  </a:lnTo>
                  <a:lnTo>
                    <a:pt x="1463" y="1707"/>
                  </a:lnTo>
                  <a:lnTo>
                    <a:pt x="1399" y="1972"/>
                  </a:lnTo>
                  <a:lnTo>
                    <a:pt x="1357" y="2216"/>
                  </a:lnTo>
                  <a:lnTo>
                    <a:pt x="1325" y="2449"/>
                  </a:lnTo>
                  <a:lnTo>
                    <a:pt x="1304" y="2639"/>
                  </a:lnTo>
                  <a:lnTo>
                    <a:pt x="1304" y="2777"/>
                  </a:lnTo>
                  <a:lnTo>
                    <a:pt x="1293" y="2915"/>
                  </a:lnTo>
                  <a:lnTo>
                    <a:pt x="1" y="4589"/>
                  </a:lnTo>
                  <a:lnTo>
                    <a:pt x="64" y="4632"/>
                  </a:lnTo>
                  <a:lnTo>
                    <a:pt x="255" y="4727"/>
                  </a:lnTo>
                  <a:lnTo>
                    <a:pt x="382" y="4791"/>
                  </a:lnTo>
                  <a:lnTo>
                    <a:pt x="530" y="4844"/>
                  </a:lnTo>
                  <a:lnTo>
                    <a:pt x="700" y="4886"/>
                  </a:lnTo>
                  <a:lnTo>
                    <a:pt x="870" y="4918"/>
                  </a:lnTo>
                  <a:lnTo>
                    <a:pt x="1060" y="4928"/>
                  </a:lnTo>
                  <a:lnTo>
                    <a:pt x="1156" y="4928"/>
                  </a:lnTo>
                  <a:lnTo>
                    <a:pt x="1251" y="4918"/>
                  </a:lnTo>
                  <a:lnTo>
                    <a:pt x="1346" y="4897"/>
                  </a:lnTo>
                  <a:lnTo>
                    <a:pt x="1442" y="4865"/>
                  </a:lnTo>
                  <a:lnTo>
                    <a:pt x="1548" y="4833"/>
                  </a:lnTo>
                  <a:lnTo>
                    <a:pt x="1643" y="4780"/>
                  </a:lnTo>
                  <a:lnTo>
                    <a:pt x="1739" y="4727"/>
                  </a:lnTo>
                  <a:lnTo>
                    <a:pt x="1834" y="4653"/>
                  </a:lnTo>
                  <a:lnTo>
                    <a:pt x="1929" y="4579"/>
                  </a:lnTo>
                  <a:lnTo>
                    <a:pt x="2014" y="4483"/>
                  </a:lnTo>
                  <a:lnTo>
                    <a:pt x="2109" y="4377"/>
                  </a:lnTo>
                  <a:lnTo>
                    <a:pt x="2194" y="4250"/>
                  </a:lnTo>
                  <a:lnTo>
                    <a:pt x="2268" y="4112"/>
                  </a:lnTo>
                  <a:lnTo>
                    <a:pt x="2353" y="3964"/>
                  </a:lnTo>
                  <a:lnTo>
                    <a:pt x="2374" y="4038"/>
                  </a:lnTo>
                  <a:lnTo>
                    <a:pt x="2438" y="4261"/>
                  </a:lnTo>
                  <a:lnTo>
                    <a:pt x="2512" y="4600"/>
                  </a:lnTo>
                  <a:lnTo>
                    <a:pt x="2555" y="4801"/>
                  </a:lnTo>
                  <a:lnTo>
                    <a:pt x="2597" y="5024"/>
                  </a:lnTo>
                  <a:lnTo>
                    <a:pt x="2629" y="5267"/>
                  </a:lnTo>
                  <a:lnTo>
                    <a:pt x="2650" y="5511"/>
                  </a:lnTo>
                  <a:lnTo>
                    <a:pt x="2671" y="5776"/>
                  </a:lnTo>
                  <a:lnTo>
                    <a:pt x="2671" y="6041"/>
                  </a:lnTo>
                  <a:lnTo>
                    <a:pt x="2660" y="6306"/>
                  </a:lnTo>
                  <a:lnTo>
                    <a:pt x="2639" y="6571"/>
                  </a:lnTo>
                  <a:lnTo>
                    <a:pt x="2586" y="6836"/>
                  </a:lnTo>
                  <a:lnTo>
                    <a:pt x="2523" y="7090"/>
                  </a:lnTo>
                  <a:lnTo>
                    <a:pt x="2480" y="7239"/>
                  </a:lnTo>
                  <a:lnTo>
                    <a:pt x="2470" y="7366"/>
                  </a:lnTo>
                  <a:lnTo>
                    <a:pt x="2480" y="7482"/>
                  </a:lnTo>
                  <a:lnTo>
                    <a:pt x="2512" y="7578"/>
                  </a:lnTo>
                  <a:lnTo>
                    <a:pt x="2565" y="7662"/>
                  </a:lnTo>
                  <a:lnTo>
                    <a:pt x="2639" y="7737"/>
                  </a:lnTo>
                  <a:lnTo>
                    <a:pt x="2735" y="7800"/>
                  </a:lnTo>
                  <a:lnTo>
                    <a:pt x="2841" y="7843"/>
                  </a:lnTo>
                  <a:lnTo>
                    <a:pt x="2957" y="7874"/>
                  </a:lnTo>
                  <a:lnTo>
                    <a:pt x="3095" y="7896"/>
                  </a:lnTo>
                  <a:lnTo>
                    <a:pt x="3402" y="7896"/>
                  </a:lnTo>
                  <a:lnTo>
                    <a:pt x="3572" y="7885"/>
                  </a:lnTo>
                  <a:lnTo>
                    <a:pt x="3752" y="7853"/>
                  </a:lnTo>
                  <a:lnTo>
                    <a:pt x="3943" y="7821"/>
                  </a:lnTo>
                  <a:lnTo>
                    <a:pt x="4133" y="7779"/>
                  </a:lnTo>
                  <a:lnTo>
                    <a:pt x="4324" y="7726"/>
                  </a:lnTo>
                  <a:lnTo>
                    <a:pt x="4526" y="7662"/>
                  </a:lnTo>
                  <a:lnTo>
                    <a:pt x="4727" y="7599"/>
                  </a:lnTo>
                  <a:lnTo>
                    <a:pt x="4928" y="7514"/>
                  </a:lnTo>
                  <a:lnTo>
                    <a:pt x="5130" y="7429"/>
                  </a:lnTo>
                  <a:lnTo>
                    <a:pt x="5331" y="7344"/>
                  </a:lnTo>
                  <a:lnTo>
                    <a:pt x="5522" y="7249"/>
                  </a:lnTo>
                  <a:lnTo>
                    <a:pt x="5712" y="7143"/>
                  </a:lnTo>
                  <a:lnTo>
                    <a:pt x="5893" y="7037"/>
                  </a:lnTo>
                  <a:lnTo>
                    <a:pt x="6073" y="6921"/>
                  </a:lnTo>
                  <a:lnTo>
                    <a:pt x="6232" y="6804"/>
                  </a:lnTo>
                  <a:lnTo>
                    <a:pt x="6391" y="6677"/>
                  </a:lnTo>
                  <a:lnTo>
                    <a:pt x="6539" y="6550"/>
                  </a:lnTo>
                  <a:lnTo>
                    <a:pt x="6666" y="6423"/>
                  </a:lnTo>
                  <a:lnTo>
                    <a:pt x="6793" y="6295"/>
                  </a:lnTo>
                  <a:lnTo>
                    <a:pt x="6889" y="6158"/>
                  </a:lnTo>
                  <a:lnTo>
                    <a:pt x="6942" y="6083"/>
                  </a:lnTo>
                  <a:lnTo>
                    <a:pt x="6973" y="6009"/>
                  </a:lnTo>
                  <a:lnTo>
                    <a:pt x="7005" y="5935"/>
                  </a:lnTo>
                  <a:lnTo>
                    <a:pt x="7026" y="5861"/>
                  </a:lnTo>
                  <a:lnTo>
                    <a:pt x="7048" y="5776"/>
                  </a:lnTo>
                  <a:lnTo>
                    <a:pt x="7058" y="5702"/>
                  </a:lnTo>
                  <a:lnTo>
                    <a:pt x="7058" y="5532"/>
                  </a:lnTo>
                  <a:lnTo>
                    <a:pt x="7037" y="5363"/>
                  </a:lnTo>
                  <a:lnTo>
                    <a:pt x="7005" y="5183"/>
                  </a:lnTo>
                  <a:lnTo>
                    <a:pt x="6952" y="5003"/>
                  </a:lnTo>
                  <a:lnTo>
                    <a:pt x="6899" y="4812"/>
                  </a:lnTo>
                  <a:lnTo>
                    <a:pt x="6772" y="4420"/>
                  </a:lnTo>
                  <a:lnTo>
                    <a:pt x="6698" y="4218"/>
                  </a:lnTo>
                  <a:lnTo>
                    <a:pt x="6645" y="4006"/>
                  </a:lnTo>
                  <a:lnTo>
                    <a:pt x="6592" y="3794"/>
                  </a:lnTo>
                  <a:lnTo>
                    <a:pt x="6550" y="3583"/>
                  </a:lnTo>
                  <a:lnTo>
                    <a:pt x="6528" y="3360"/>
                  </a:lnTo>
                  <a:lnTo>
                    <a:pt x="6528" y="3137"/>
                  </a:lnTo>
                  <a:lnTo>
                    <a:pt x="6528" y="2979"/>
                  </a:lnTo>
                  <a:lnTo>
                    <a:pt x="6528" y="2820"/>
                  </a:lnTo>
                  <a:lnTo>
                    <a:pt x="6518" y="2661"/>
                  </a:lnTo>
                  <a:lnTo>
                    <a:pt x="6497" y="2491"/>
                  </a:lnTo>
                  <a:lnTo>
                    <a:pt x="6475" y="2332"/>
                  </a:lnTo>
                  <a:lnTo>
                    <a:pt x="6444" y="2163"/>
                  </a:lnTo>
                  <a:lnTo>
                    <a:pt x="6412" y="2004"/>
                  </a:lnTo>
                  <a:lnTo>
                    <a:pt x="6359" y="1845"/>
                  </a:lnTo>
                  <a:lnTo>
                    <a:pt x="6316" y="1686"/>
                  </a:lnTo>
                  <a:lnTo>
                    <a:pt x="6253" y="1527"/>
                  </a:lnTo>
                  <a:lnTo>
                    <a:pt x="6200" y="1378"/>
                  </a:lnTo>
                  <a:lnTo>
                    <a:pt x="6126" y="1230"/>
                  </a:lnTo>
                  <a:lnTo>
                    <a:pt x="6052" y="1082"/>
                  </a:lnTo>
                  <a:lnTo>
                    <a:pt x="5967" y="944"/>
                  </a:lnTo>
                  <a:lnTo>
                    <a:pt x="5882" y="817"/>
                  </a:lnTo>
                  <a:lnTo>
                    <a:pt x="5787" y="690"/>
                  </a:lnTo>
                  <a:lnTo>
                    <a:pt x="5681" y="573"/>
                  </a:lnTo>
                  <a:lnTo>
                    <a:pt x="5575" y="467"/>
                  </a:lnTo>
                  <a:lnTo>
                    <a:pt x="5458" y="372"/>
                  </a:lnTo>
                  <a:lnTo>
                    <a:pt x="5331" y="287"/>
                  </a:lnTo>
                  <a:lnTo>
                    <a:pt x="5204" y="202"/>
                  </a:lnTo>
                  <a:lnTo>
                    <a:pt x="5066" y="139"/>
                  </a:lnTo>
                  <a:lnTo>
                    <a:pt x="4918" y="86"/>
                  </a:lnTo>
                  <a:lnTo>
                    <a:pt x="4769" y="43"/>
                  </a:lnTo>
                  <a:lnTo>
                    <a:pt x="4610" y="11"/>
                  </a:lnTo>
                  <a:lnTo>
                    <a:pt x="4451" y="1"/>
                  </a:lnTo>
                  <a:close/>
                </a:path>
              </a:pathLst>
            </a:custGeom>
            <a:solidFill>
              <a:srgbClr val="FFB6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8"/>
            <p:cNvSpPr/>
            <p:nvPr/>
          </p:nvSpPr>
          <p:spPr>
            <a:xfrm>
              <a:off x="1805888" y="2955500"/>
              <a:ext cx="21750" cy="91425"/>
            </a:xfrm>
            <a:custGeom>
              <a:rect b="b" l="l" r="r" t="t"/>
              <a:pathLst>
                <a:path extrusionOk="0" h="3657" w="870">
                  <a:moveTo>
                    <a:pt x="149" y="1"/>
                  </a:moveTo>
                  <a:lnTo>
                    <a:pt x="1" y="54"/>
                  </a:lnTo>
                  <a:lnTo>
                    <a:pt x="138" y="361"/>
                  </a:lnTo>
                  <a:lnTo>
                    <a:pt x="255" y="658"/>
                  </a:lnTo>
                  <a:lnTo>
                    <a:pt x="350" y="955"/>
                  </a:lnTo>
                  <a:lnTo>
                    <a:pt x="435" y="1230"/>
                  </a:lnTo>
                  <a:lnTo>
                    <a:pt x="509" y="1495"/>
                  </a:lnTo>
                  <a:lnTo>
                    <a:pt x="562" y="1749"/>
                  </a:lnTo>
                  <a:lnTo>
                    <a:pt x="605" y="1993"/>
                  </a:lnTo>
                  <a:lnTo>
                    <a:pt x="636" y="2226"/>
                  </a:lnTo>
                  <a:lnTo>
                    <a:pt x="658" y="2449"/>
                  </a:lnTo>
                  <a:lnTo>
                    <a:pt x="668" y="2661"/>
                  </a:lnTo>
                  <a:lnTo>
                    <a:pt x="668" y="2862"/>
                  </a:lnTo>
                  <a:lnTo>
                    <a:pt x="668" y="3042"/>
                  </a:lnTo>
                  <a:lnTo>
                    <a:pt x="658" y="3212"/>
                  </a:lnTo>
                  <a:lnTo>
                    <a:pt x="636" y="3371"/>
                  </a:lnTo>
                  <a:lnTo>
                    <a:pt x="594" y="3657"/>
                  </a:lnTo>
                  <a:lnTo>
                    <a:pt x="594" y="3657"/>
                  </a:lnTo>
                  <a:lnTo>
                    <a:pt x="848" y="3540"/>
                  </a:lnTo>
                  <a:lnTo>
                    <a:pt x="870" y="3212"/>
                  </a:lnTo>
                  <a:lnTo>
                    <a:pt x="870" y="2894"/>
                  </a:lnTo>
                  <a:lnTo>
                    <a:pt x="848" y="2576"/>
                  </a:lnTo>
                  <a:lnTo>
                    <a:pt x="806" y="2269"/>
                  </a:lnTo>
                  <a:lnTo>
                    <a:pt x="764" y="1961"/>
                  </a:lnTo>
                  <a:lnTo>
                    <a:pt x="700" y="1675"/>
                  </a:lnTo>
                  <a:lnTo>
                    <a:pt x="636" y="1400"/>
                  </a:lnTo>
                  <a:lnTo>
                    <a:pt x="562" y="1135"/>
                  </a:lnTo>
                  <a:lnTo>
                    <a:pt x="488" y="891"/>
                  </a:lnTo>
                  <a:lnTo>
                    <a:pt x="414" y="679"/>
                  </a:lnTo>
                  <a:lnTo>
                    <a:pt x="276" y="319"/>
                  </a:lnTo>
                  <a:lnTo>
                    <a:pt x="181" y="86"/>
                  </a:lnTo>
                  <a:lnTo>
                    <a:pt x="149"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8"/>
            <p:cNvSpPr/>
            <p:nvPr/>
          </p:nvSpPr>
          <p:spPr>
            <a:xfrm>
              <a:off x="1829463" y="2949675"/>
              <a:ext cx="26250" cy="80050"/>
            </a:xfrm>
            <a:custGeom>
              <a:rect b="b" l="l" r="r" t="t"/>
              <a:pathLst>
                <a:path extrusionOk="0" h="3202" w="1050">
                  <a:moveTo>
                    <a:pt x="160" y="1"/>
                  </a:moveTo>
                  <a:lnTo>
                    <a:pt x="1" y="54"/>
                  </a:lnTo>
                  <a:lnTo>
                    <a:pt x="117" y="308"/>
                  </a:lnTo>
                  <a:lnTo>
                    <a:pt x="223" y="562"/>
                  </a:lnTo>
                  <a:lnTo>
                    <a:pt x="319" y="817"/>
                  </a:lnTo>
                  <a:lnTo>
                    <a:pt x="403" y="1050"/>
                  </a:lnTo>
                  <a:lnTo>
                    <a:pt x="478" y="1283"/>
                  </a:lnTo>
                  <a:lnTo>
                    <a:pt x="552" y="1506"/>
                  </a:lnTo>
                  <a:lnTo>
                    <a:pt x="658" y="1929"/>
                  </a:lnTo>
                  <a:lnTo>
                    <a:pt x="732" y="2321"/>
                  </a:lnTo>
                  <a:lnTo>
                    <a:pt x="785" y="2661"/>
                  </a:lnTo>
                  <a:lnTo>
                    <a:pt x="817" y="2957"/>
                  </a:lnTo>
                  <a:lnTo>
                    <a:pt x="827" y="3201"/>
                  </a:lnTo>
                  <a:lnTo>
                    <a:pt x="1050" y="3021"/>
                  </a:lnTo>
                  <a:lnTo>
                    <a:pt x="1029" y="2767"/>
                  </a:lnTo>
                  <a:lnTo>
                    <a:pt x="986" y="2502"/>
                  </a:lnTo>
                  <a:lnTo>
                    <a:pt x="933" y="2237"/>
                  </a:lnTo>
                  <a:lnTo>
                    <a:pt x="880" y="1972"/>
                  </a:lnTo>
                  <a:lnTo>
                    <a:pt x="806" y="1717"/>
                  </a:lnTo>
                  <a:lnTo>
                    <a:pt x="732" y="1463"/>
                  </a:lnTo>
                  <a:lnTo>
                    <a:pt x="573" y="997"/>
                  </a:lnTo>
                  <a:lnTo>
                    <a:pt x="425" y="605"/>
                  </a:lnTo>
                  <a:lnTo>
                    <a:pt x="287" y="287"/>
                  </a:lnTo>
                  <a:lnTo>
                    <a:pt x="160"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8"/>
            <p:cNvSpPr/>
            <p:nvPr/>
          </p:nvSpPr>
          <p:spPr>
            <a:xfrm>
              <a:off x="1777813" y="2962925"/>
              <a:ext cx="16175" cy="95125"/>
            </a:xfrm>
            <a:custGeom>
              <a:rect b="b" l="l" r="r" t="t"/>
              <a:pathLst>
                <a:path extrusionOk="0" h="3805" w="647">
                  <a:moveTo>
                    <a:pt x="106" y="1"/>
                  </a:moveTo>
                  <a:lnTo>
                    <a:pt x="0" y="43"/>
                  </a:lnTo>
                  <a:lnTo>
                    <a:pt x="106" y="361"/>
                  </a:lnTo>
                  <a:lnTo>
                    <a:pt x="180" y="658"/>
                  </a:lnTo>
                  <a:lnTo>
                    <a:pt x="255" y="954"/>
                  </a:lnTo>
                  <a:lnTo>
                    <a:pt x="297" y="1240"/>
                  </a:lnTo>
                  <a:lnTo>
                    <a:pt x="329" y="1516"/>
                  </a:lnTo>
                  <a:lnTo>
                    <a:pt x="350" y="1781"/>
                  </a:lnTo>
                  <a:lnTo>
                    <a:pt x="361" y="2035"/>
                  </a:lnTo>
                  <a:lnTo>
                    <a:pt x="361" y="2279"/>
                  </a:lnTo>
                  <a:lnTo>
                    <a:pt x="350" y="2512"/>
                  </a:lnTo>
                  <a:lnTo>
                    <a:pt x="329" y="2735"/>
                  </a:lnTo>
                  <a:lnTo>
                    <a:pt x="297" y="2947"/>
                  </a:lnTo>
                  <a:lnTo>
                    <a:pt x="265" y="3148"/>
                  </a:lnTo>
                  <a:lnTo>
                    <a:pt x="223" y="3328"/>
                  </a:lnTo>
                  <a:lnTo>
                    <a:pt x="180" y="3508"/>
                  </a:lnTo>
                  <a:lnTo>
                    <a:pt x="85" y="3805"/>
                  </a:lnTo>
                  <a:lnTo>
                    <a:pt x="265" y="3784"/>
                  </a:lnTo>
                  <a:lnTo>
                    <a:pt x="456" y="3763"/>
                  </a:lnTo>
                  <a:lnTo>
                    <a:pt x="509" y="3582"/>
                  </a:lnTo>
                  <a:lnTo>
                    <a:pt x="551" y="3402"/>
                  </a:lnTo>
                  <a:lnTo>
                    <a:pt x="583" y="3222"/>
                  </a:lnTo>
                  <a:lnTo>
                    <a:pt x="604" y="3053"/>
                  </a:lnTo>
                  <a:lnTo>
                    <a:pt x="626" y="2872"/>
                  </a:lnTo>
                  <a:lnTo>
                    <a:pt x="636" y="2703"/>
                  </a:lnTo>
                  <a:lnTo>
                    <a:pt x="647" y="2364"/>
                  </a:lnTo>
                  <a:lnTo>
                    <a:pt x="636" y="2046"/>
                  </a:lnTo>
                  <a:lnTo>
                    <a:pt x="604" y="1728"/>
                  </a:lnTo>
                  <a:lnTo>
                    <a:pt x="551" y="1442"/>
                  </a:lnTo>
                  <a:lnTo>
                    <a:pt x="498" y="1166"/>
                  </a:lnTo>
                  <a:lnTo>
                    <a:pt x="435" y="912"/>
                  </a:lnTo>
                  <a:lnTo>
                    <a:pt x="371" y="689"/>
                  </a:lnTo>
                  <a:lnTo>
                    <a:pt x="297" y="488"/>
                  </a:lnTo>
                  <a:lnTo>
                    <a:pt x="244" y="319"/>
                  </a:lnTo>
                  <a:lnTo>
                    <a:pt x="138" y="85"/>
                  </a:lnTo>
                  <a:lnTo>
                    <a:pt x="106" y="1"/>
                  </a:lnTo>
                  <a:close/>
                </a:path>
              </a:pathLst>
            </a:custGeom>
            <a:solidFill>
              <a:srgbClr val="D88D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2" name="Google Shape;972;p8"/>
          <p:cNvGrpSpPr/>
          <p:nvPr/>
        </p:nvGrpSpPr>
        <p:grpSpPr>
          <a:xfrm>
            <a:off x="457200" y="1093025"/>
            <a:ext cx="8229602" cy="495006"/>
            <a:chOff x="457200" y="1093025"/>
            <a:chExt cx="8229602" cy="495006"/>
          </a:xfrm>
        </p:grpSpPr>
        <p:sp>
          <p:nvSpPr>
            <p:cNvPr id="973" name="Google Shape;973;p8"/>
            <p:cNvSpPr txBox="1"/>
            <p:nvPr/>
          </p:nvSpPr>
          <p:spPr>
            <a:xfrm>
              <a:off x="457200" y="1093031"/>
              <a:ext cx="1970700" cy="495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Fira Sans Extra Condensed"/>
                  <a:ea typeface="Fira Sans Extra Condensed"/>
                  <a:cs typeface="Fira Sans Extra Condensed"/>
                  <a:sym typeface="Fira Sans Extra Condensed"/>
                </a:rPr>
                <a:t>Youth</a:t>
              </a:r>
              <a:endParaRPr b="1" i="0" sz="2100" u="none" cap="none" strike="noStrike">
                <a:solidFill>
                  <a:schemeClr val="lt1"/>
                </a:solidFill>
                <a:latin typeface="Fira Sans Extra Condensed"/>
                <a:ea typeface="Fira Sans Extra Condensed"/>
                <a:cs typeface="Fira Sans Extra Condensed"/>
                <a:sym typeface="Fira Sans Extra Condensed"/>
              </a:endParaRPr>
            </a:p>
          </p:txBody>
        </p:sp>
        <p:sp>
          <p:nvSpPr>
            <p:cNvPr id="974" name="Google Shape;974;p8"/>
            <p:cNvSpPr txBox="1"/>
            <p:nvPr/>
          </p:nvSpPr>
          <p:spPr>
            <a:xfrm>
              <a:off x="6716102" y="1093031"/>
              <a:ext cx="1970700" cy="495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Fira Sans Extra Condensed"/>
                  <a:ea typeface="Fira Sans Extra Condensed"/>
                  <a:cs typeface="Fira Sans Extra Condensed"/>
                  <a:sym typeface="Fira Sans Extra Condensed"/>
                </a:rPr>
                <a:t>Old age</a:t>
              </a:r>
              <a:endParaRPr b="1" i="0" sz="2100" u="none" cap="none" strike="noStrike">
                <a:solidFill>
                  <a:schemeClr val="lt1"/>
                </a:solidFill>
                <a:latin typeface="Fira Sans Extra Condensed"/>
                <a:ea typeface="Fira Sans Extra Condensed"/>
                <a:cs typeface="Fira Sans Extra Condensed"/>
                <a:sym typeface="Fira Sans Extra Condensed"/>
              </a:endParaRPr>
            </a:p>
          </p:txBody>
        </p:sp>
        <p:sp>
          <p:nvSpPr>
            <p:cNvPr id="975" name="Google Shape;975;p8"/>
            <p:cNvSpPr txBox="1"/>
            <p:nvPr/>
          </p:nvSpPr>
          <p:spPr>
            <a:xfrm>
              <a:off x="4234475" y="1093025"/>
              <a:ext cx="675000" cy="49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Fira Sans Extra Condensed"/>
                  <a:ea typeface="Fira Sans Extra Condensed"/>
                  <a:cs typeface="Fira Sans Extra Condensed"/>
                  <a:sym typeface="Fira Sans Extra Condensed"/>
                </a:rPr>
                <a:t>Vs</a:t>
              </a:r>
              <a:endParaRPr b="1" i="0" sz="2100" u="none" cap="none" strike="noStrike">
                <a:solidFill>
                  <a:schemeClr val="lt1"/>
                </a:solidFill>
                <a:latin typeface="Fira Sans Extra Condensed"/>
                <a:ea typeface="Fira Sans Extra Condensed"/>
                <a:cs typeface="Fira Sans Extra Condensed"/>
                <a:sym typeface="Fira Sans Extra Condensed"/>
              </a:endParaRPr>
            </a:p>
          </p:txBody>
        </p:sp>
      </p:grpSp>
      <p:cxnSp>
        <p:nvCxnSpPr>
          <p:cNvPr id="976" name="Google Shape;976;p8"/>
          <p:cNvCxnSpPr>
            <a:stCxn id="973" idx="3"/>
            <a:endCxn id="975" idx="1"/>
          </p:cNvCxnSpPr>
          <p:nvPr/>
        </p:nvCxnSpPr>
        <p:spPr>
          <a:xfrm>
            <a:off x="2427900" y="1340531"/>
            <a:ext cx="1806600" cy="0"/>
          </a:xfrm>
          <a:prstGeom prst="straightConnector1">
            <a:avLst/>
          </a:prstGeom>
          <a:noFill/>
          <a:ln cap="flat" cmpd="sng" w="9525">
            <a:solidFill>
              <a:schemeClr val="dk2"/>
            </a:solidFill>
            <a:prstDash val="dash"/>
            <a:round/>
            <a:headEnd len="sm" w="sm" type="none"/>
            <a:tailEnd len="sm" w="sm" type="none"/>
          </a:ln>
        </p:spPr>
      </p:cxnSp>
      <p:cxnSp>
        <p:nvCxnSpPr>
          <p:cNvPr id="977" name="Google Shape;977;p8"/>
          <p:cNvCxnSpPr>
            <a:stCxn id="975" idx="3"/>
            <a:endCxn id="974" idx="1"/>
          </p:cNvCxnSpPr>
          <p:nvPr/>
        </p:nvCxnSpPr>
        <p:spPr>
          <a:xfrm>
            <a:off x="4909475" y="1340525"/>
            <a:ext cx="1806600" cy="0"/>
          </a:xfrm>
          <a:prstGeom prst="straightConnector1">
            <a:avLst/>
          </a:prstGeom>
          <a:noFill/>
          <a:ln cap="flat" cmpd="sng" w="9525">
            <a:solidFill>
              <a:schemeClr val="dk2"/>
            </a:solidFill>
            <a:prstDash val="dash"/>
            <a:round/>
            <a:headEnd len="sm" w="sm" type="none"/>
            <a:tailEnd len="sm" w="sm" type="none"/>
          </a:ln>
        </p:spPr>
      </p:cxnSp>
      <p:grpSp>
        <p:nvGrpSpPr>
          <p:cNvPr id="978" name="Google Shape;978;p8"/>
          <p:cNvGrpSpPr/>
          <p:nvPr/>
        </p:nvGrpSpPr>
        <p:grpSpPr>
          <a:xfrm>
            <a:off x="5367638" y="1958031"/>
            <a:ext cx="2061000" cy="680663"/>
            <a:chOff x="5367638" y="2121463"/>
            <a:chExt cx="2061000" cy="680663"/>
          </a:xfrm>
        </p:grpSpPr>
        <p:sp>
          <p:nvSpPr>
            <p:cNvPr id="979" name="Google Shape;979;p8"/>
            <p:cNvSpPr txBox="1"/>
            <p:nvPr/>
          </p:nvSpPr>
          <p:spPr>
            <a:xfrm>
              <a:off x="5367638" y="2121463"/>
              <a:ext cx="2061000" cy="27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Fira Sans Extra Condensed"/>
                  <a:ea typeface="Fira Sans Extra Condensed"/>
                  <a:cs typeface="Fira Sans Extra Condensed"/>
                  <a:sym typeface="Fira Sans Extra Condensed"/>
                </a:rPr>
                <a:t>Neptune</a:t>
              </a:r>
              <a:endParaRPr b="1" i="0" sz="1800" u="none" cap="none" strike="noStrike">
                <a:solidFill>
                  <a:srgbClr val="000000"/>
                </a:solidFill>
                <a:latin typeface="Fira Sans Extra Condensed"/>
                <a:ea typeface="Fira Sans Extra Condensed"/>
                <a:cs typeface="Fira Sans Extra Condensed"/>
                <a:sym typeface="Fira Sans Extra Condensed"/>
              </a:endParaRPr>
            </a:p>
          </p:txBody>
        </p:sp>
        <p:sp>
          <p:nvSpPr>
            <p:cNvPr id="980" name="Google Shape;980;p8"/>
            <p:cNvSpPr txBox="1"/>
            <p:nvPr/>
          </p:nvSpPr>
          <p:spPr>
            <a:xfrm>
              <a:off x="5367638" y="2403426"/>
              <a:ext cx="2061000" cy="39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Neptune is the farthest planet from the Sun</a:t>
              </a:r>
              <a:endParaRPr b="0" i="0" sz="1400" u="none" cap="none" strike="noStrike">
                <a:solidFill>
                  <a:srgbClr val="000000"/>
                </a:solidFill>
                <a:latin typeface="Roboto"/>
                <a:ea typeface="Roboto"/>
                <a:cs typeface="Roboto"/>
                <a:sym typeface="Roboto"/>
              </a:endParaRPr>
            </a:p>
          </p:txBody>
        </p:sp>
      </p:grpSp>
      <p:grpSp>
        <p:nvGrpSpPr>
          <p:cNvPr id="981" name="Google Shape;981;p8"/>
          <p:cNvGrpSpPr/>
          <p:nvPr/>
        </p:nvGrpSpPr>
        <p:grpSpPr>
          <a:xfrm>
            <a:off x="1740288" y="1958031"/>
            <a:ext cx="2061000" cy="680663"/>
            <a:chOff x="1740288" y="2121463"/>
            <a:chExt cx="2061000" cy="680663"/>
          </a:xfrm>
        </p:grpSpPr>
        <p:sp>
          <p:nvSpPr>
            <p:cNvPr id="982" name="Google Shape;982;p8"/>
            <p:cNvSpPr txBox="1"/>
            <p:nvPr/>
          </p:nvSpPr>
          <p:spPr>
            <a:xfrm>
              <a:off x="1740288" y="2121463"/>
              <a:ext cx="2061000" cy="27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Fira Sans Extra Condensed"/>
                  <a:ea typeface="Fira Sans Extra Condensed"/>
                  <a:cs typeface="Fira Sans Extra Condensed"/>
                  <a:sym typeface="Fira Sans Extra Condensed"/>
                </a:rPr>
                <a:t>Jupiter</a:t>
              </a:r>
              <a:endParaRPr b="1" i="0" sz="1800" u="none" cap="none" strike="noStrike">
                <a:solidFill>
                  <a:srgbClr val="000000"/>
                </a:solidFill>
                <a:latin typeface="Fira Sans Extra Condensed"/>
                <a:ea typeface="Fira Sans Extra Condensed"/>
                <a:cs typeface="Fira Sans Extra Condensed"/>
                <a:sym typeface="Fira Sans Extra Condensed"/>
              </a:endParaRPr>
            </a:p>
          </p:txBody>
        </p:sp>
        <p:sp>
          <p:nvSpPr>
            <p:cNvPr id="983" name="Google Shape;983;p8"/>
            <p:cNvSpPr txBox="1"/>
            <p:nvPr/>
          </p:nvSpPr>
          <p:spPr>
            <a:xfrm>
              <a:off x="1740288" y="2403426"/>
              <a:ext cx="2061000" cy="39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Jupiter is a gas giant and the biggest planet</a:t>
              </a:r>
              <a:endParaRPr b="0" i="0" sz="1400" u="none" cap="none" strike="noStrike">
                <a:solidFill>
                  <a:srgbClr val="000000"/>
                </a:solidFill>
                <a:latin typeface="Roboto"/>
                <a:ea typeface="Roboto"/>
                <a:cs typeface="Roboto"/>
                <a:sym typeface="Roboto"/>
              </a:endParaRPr>
            </a:p>
          </p:txBody>
        </p:sp>
      </p:grpSp>
      <p:sp>
        <p:nvSpPr>
          <p:cNvPr id="984" name="Google Shape;984;p8"/>
          <p:cNvSpPr/>
          <p:nvPr/>
        </p:nvSpPr>
        <p:spPr>
          <a:xfrm>
            <a:off x="4262863" y="1976763"/>
            <a:ext cx="643200" cy="6432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nvGrpSpPr>
          <p:cNvPr id="985" name="Google Shape;985;p8"/>
          <p:cNvGrpSpPr/>
          <p:nvPr/>
        </p:nvGrpSpPr>
        <p:grpSpPr>
          <a:xfrm>
            <a:off x="1740288" y="3008702"/>
            <a:ext cx="2061000" cy="680679"/>
            <a:chOff x="1740288" y="3082038"/>
            <a:chExt cx="2061000" cy="680679"/>
          </a:xfrm>
        </p:grpSpPr>
        <p:sp>
          <p:nvSpPr>
            <p:cNvPr id="986" name="Google Shape;986;p8"/>
            <p:cNvSpPr txBox="1"/>
            <p:nvPr/>
          </p:nvSpPr>
          <p:spPr>
            <a:xfrm>
              <a:off x="1740288" y="3082038"/>
              <a:ext cx="2061000" cy="27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Fira Sans Extra Condensed"/>
                  <a:ea typeface="Fira Sans Extra Condensed"/>
                  <a:cs typeface="Fira Sans Extra Condensed"/>
                  <a:sym typeface="Fira Sans Extra Condensed"/>
                </a:rPr>
                <a:t>Mercury</a:t>
              </a:r>
              <a:endParaRPr b="1" i="0" sz="1800" u="none" cap="none" strike="noStrike">
                <a:solidFill>
                  <a:srgbClr val="000000"/>
                </a:solidFill>
                <a:latin typeface="Fira Sans Extra Condensed"/>
                <a:ea typeface="Fira Sans Extra Condensed"/>
                <a:cs typeface="Fira Sans Extra Condensed"/>
                <a:sym typeface="Fira Sans Extra Condensed"/>
              </a:endParaRPr>
            </a:p>
          </p:txBody>
        </p:sp>
        <p:sp>
          <p:nvSpPr>
            <p:cNvPr id="987" name="Google Shape;987;p8"/>
            <p:cNvSpPr txBox="1"/>
            <p:nvPr/>
          </p:nvSpPr>
          <p:spPr>
            <a:xfrm>
              <a:off x="1740288" y="3359217"/>
              <a:ext cx="2061000" cy="40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Mercury is the closest planet to the Sun</a:t>
              </a:r>
              <a:endParaRPr b="0" i="0" sz="1400" u="none" cap="none" strike="noStrike">
                <a:solidFill>
                  <a:srgbClr val="000000"/>
                </a:solidFill>
                <a:latin typeface="Roboto"/>
                <a:ea typeface="Roboto"/>
                <a:cs typeface="Roboto"/>
                <a:sym typeface="Roboto"/>
              </a:endParaRPr>
            </a:p>
          </p:txBody>
        </p:sp>
      </p:grpSp>
      <p:grpSp>
        <p:nvGrpSpPr>
          <p:cNvPr id="988" name="Google Shape;988;p8"/>
          <p:cNvGrpSpPr/>
          <p:nvPr/>
        </p:nvGrpSpPr>
        <p:grpSpPr>
          <a:xfrm>
            <a:off x="5367638" y="3008702"/>
            <a:ext cx="2061000" cy="680679"/>
            <a:chOff x="5367638" y="3082038"/>
            <a:chExt cx="2061000" cy="680679"/>
          </a:xfrm>
        </p:grpSpPr>
        <p:sp>
          <p:nvSpPr>
            <p:cNvPr id="989" name="Google Shape;989;p8"/>
            <p:cNvSpPr txBox="1"/>
            <p:nvPr/>
          </p:nvSpPr>
          <p:spPr>
            <a:xfrm>
              <a:off x="5367638" y="3082038"/>
              <a:ext cx="2061000" cy="27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Fira Sans Extra Condensed"/>
                  <a:ea typeface="Fira Sans Extra Condensed"/>
                  <a:cs typeface="Fira Sans Extra Condensed"/>
                  <a:sym typeface="Fira Sans Extra Condensed"/>
                </a:rPr>
                <a:t>Mars</a:t>
              </a:r>
              <a:endParaRPr b="1" i="0" sz="1800" u="none" cap="none" strike="noStrike">
                <a:solidFill>
                  <a:srgbClr val="000000"/>
                </a:solidFill>
                <a:latin typeface="Fira Sans Extra Condensed"/>
                <a:ea typeface="Fira Sans Extra Condensed"/>
                <a:cs typeface="Fira Sans Extra Condensed"/>
                <a:sym typeface="Fira Sans Extra Condensed"/>
              </a:endParaRPr>
            </a:p>
          </p:txBody>
        </p:sp>
        <p:sp>
          <p:nvSpPr>
            <p:cNvPr id="990" name="Google Shape;990;p8"/>
            <p:cNvSpPr txBox="1"/>
            <p:nvPr/>
          </p:nvSpPr>
          <p:spPr>
            <a:xfrm>
              <a:off x="5367638" y="3359217"/>
              <a:ext cx="2061000" cy="40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Despite being red, Mars is a cold place</a:t>
              </a:r>
              <a:endParaRPr b="0" i="0" sz="1400" u="none" cap="none" strike="noStrike">
                <a:solidFill>
                  <a:srgbClr val="000000"/>
                </a:solidFill>
                <a:latin typeface="Roboto"/>
                <a:ea typeface="Roboto"/>
                <a:cs typeface="Roboto"/>
                <a:sym typeface="Roboto"/>
              </a:endParaRPr>
            </a:p>
          </p:txBody>
        </p:sp>
      </p:grpSp>
      <p:sp>
        <p:nvSpPr>
          <p:cNvPr id="991" name="Google Shape;991;p8"/>
          <p:cNvSpPr/>
          <p:nvPr/>
        </p:nvSpPr>
        <p:spPr>
          <a:xfrm>
            <a:off x="4262863" y="3027441"/>
            <a:ext cx="643200" cy="6432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nvGrpSpPr>
          <p:cNvPr id="992" name="Google Shape;992;p8"/>
          <p:cNvGrpSpPr/>
          <p:nvPr/>
        </p:nvGrpSpPr>
        <p:grpSpPr>
          <a:xfrm>
            <a:off x="1740288" y="4059387"/>
            <a:ext cx="2061000" cy="680677"/>
            <a:chOff x="1740288" y="4032813"/>
            <a:chExt cx="2061000" cy="680677"/>
          </a:xfrm>
        </p:grpSpPr>
        <p:sp>
          <p:nvSpPr>
            <p:cNvPr id="993" name="Google Shape;993;p8"/>
            <p:cNvSpPr txBox="1"/>
            <p:nvPr/>
          </p:nvSpPr>
          <p:spPr>
            <a:xfrm>
              <a:off x="1740288" y="4032813"/>
              <a:ext cx="2061000" cy="27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Fira Sans Extra Condensed"/>
                  <a:ea typeface="Fira Sans Extra Condensed"/>
                  <a:cs typeface="Fira Sans Extra Condensed"/>
                  <a:sym typeface="Fira Sans Extra Condensed"/>
                </a:rPr>
                <a:t>Venus</a:t>
              </a:r>
              <a:endParaRPr b="1" i="0" sz="1800" u="none" cap="none" strike="noStrike">
                <a:solidFill>
                  <a:srgbClr val="000000"/>
                </a:solidFill>
                <a:latin typeface="Fira Sans Extra Condensed"/>
                <a:ea typeface="Fira Sans Extra Condensed"/>
                <a:cs typeface="Fira Sans Extra Condensed"/>
                <a:sym typeface="Fira Sans Extra Condensed"/>
              </a:endParaRPr>
            </a:p>
          </p:txBody>
        </p:sp>
        <p:sp>
          <p:nvSpPr>
            <p:cNvPr id="994" name="Google Shape;994;p8"/>
            <p:cNvSpPr txBox="1"/>
            <p:nvPr/>
          </p:nvSpPr>
          <p:spPr>
            <a:xfrm>
              <a:off x="1740288" y="4314790"/>
              <a:ext cx="2061000" cy="39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Venus is the second planet from the Sun</a:t>
              </a:r>
              <a:endParaRPr b="0" i="0" sz="1400" u="none" cap="none" strike="noStrike">
                <a:solidFill>
                  <a:srgbClr val="000000"/>
                </a:solidFill>
                <a:latin typeface="Roboto"/>
                <a:ea typeface="Roboto"/>
                <a:cs typeface="Roboto"/>
                <a:sym typeface="Roboto"/>
              </a:endParaRPr>
            </a:p>
          </p:txBody>
        </p:sp>
      </p:grpSp>
      <p:grpSp>
        <p:nvGrpSpPr>
          <p:cNvPr id="995" name="Google Shape;995;p8"/>
          <p:cNvGrpSpPr/>
          <p:nvPr/>
        </p:nvGrpSpPr>
        <p:grpSpPr>
          <a:xfrm>
            <a:off x="5367638" y="4059387"/>
            <a:ext cx="2061000" cy="680677"/>
            <a:chOff x="5367638" y="4032813"/>
            <a:chExt cx="2061000" cy="680677"/>
          </a:xfrm>
        </p:grpSpPr>
        <p:sp>
          <p:nvSpPr>
            <p:cNvPr id="996" name="Google Shape;996;p8"/>
            <p:cNvSpPr txBox="1"/>
            <p:nvPr/>
          </p:nvSpPr>
          <p:spPr>
            <a:xfrm>
              <a:off x="5367638" y="4032813"/>
              <a:ext cx="2061000" cy="27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Fira Sans Extra Condensed"/>
                  <a:ea typeface="Fira Sans Extra Condensed"/>
                  <a:cs typeface="Fira Sans Extra Condensed"/>
                  <a:sym typeface="Fira Sans Extra Condensed"/>
                </a:rPr>
                <a:t>Pluto</a:t>
              </a:r>
              <a:endParaRPr b="1" i="0" sz="1800" u="none" cap="none" strike="noStrike">
                <a:solidFill>
                  <a:srgbClr val="000000"/>
                </a:solidFill>
                <a:latin typeface="Fira Sans Extra Condensed"/>
                <a:ea typeface="Fira Sans Extra Condensed"/>
                <a:cs typeface="Fira Sans Extra Condensed"/>
                <a:sym typeface="Fira Sans Extra Condensed"/>
              </a:endParaRPr>
            </a:p>
          </p:txBody>
        </p:sp>
        <p:sp>
          <p:nvSpPr>
            <p:cNvPr id="997" name="Google Shape;997;p8"/>
            <p:cNvSpPr txBox="1"/>
            <p:nvPr/>
          </p:nvSpPr>
          <p:spPr>
            <a:xfrm>
              <a:off x="5367638" y="4314790"/>
              <a:ext cx="2061000" cy="39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Pluto is considered a dwarf planet</a:t>
              </a:r>
              <a:endParaRPr b="0" i="0" sz="1400" u="none" cap="none" strike="noStrike">
                <a:solidFill>
                  <a:srgbClr val="000000"/>
                </a:solidFill>
                <a:latin typeface="Roboto"/>
                <a:ea typeface="Roboto"/>
                <a:cs typeface="Roboto"/>
                <a:sym typeface="Roboto"/>
              </a:endParaRPr>
            </a:p>
          </p:txBody>
        </p:sp>
      </p:grpSp>
      <p:sp>
        <p:nvSpPr>
          <p:cNvPr id="998" name="Google Shape;998;p8"/>
          <p:cNvSpPr/>
          <p:nvPr/>
        </p:nvSpPr>
        <p:spPr>
          <a:xfrm>
            <a:off x="4262863" y="4078126"/>
            <a:ext cx="643200" cy="6432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Fira Sans Extra Condensed"/>
              <a:ea typeface="Fira Sans Extra Condensed"/>
              <a:cs typeface="Fira Sans Extra Condensed"/>
              <a:sym typeface="Fira Sans Extra Condensed"/>
            </a:endParaRPr>
          </a:p>
        </p:txBody>
      </p:sp>
      <p:grpSp>
        <p:nvGrpSpPr>
          <p:cNvPr id="999" name="Google Shape;999;p8"/>
          <p:cNvGrpSpPr/>
          <p:nvPr/>
        </p:nvGrpSpPr>
        <p:grpSpPr>
          <a:xfrm>
            <a:off x="4407387" y="2115168"/>
            <a:ext cx="354182" cy="366387"/>
            <a:chOff x="7969087" y="4037647"/>
            <a:chExt cx="354182" cy="366387"/>
          </a:xfrm>
        </p:grpSpPr>
        <p:sp>
          <p:nvSpPr>
            <p:cNvPr id="1000" name="Google Shape;1000;p8"/>
            <p:cNvSpPr/>
            <p:nvPr/>
          </p:nvSpPr>
          <p:spPr>
            <a:xfrm>
              <a:off x="8215784" y="4261643"/>
              <a:ext cx="107485" cy="142391"/>
            </a:xfrm>
            <a:custGeom>
              <a:rect b="b" l="l" r="r" t="t"/>
              <a:pathLst>
                <a:path extrusionOk="0" h="4165" w="3144">
                  <a:moveTo>
                    <a:pt x="1559" y="1"/>
                  </a:moveTo>
                  <a:cubicBezTo>
                    <a:pt x="992" y="1"/>
                    <a:pt x="476" y="466"/>
                    <a:pt x="476" y="1093"/>
                  </a:cubicBezTo>
                  <a:cubicBezTo>
                    <a:pt x="476" y="1355"/>
                    <a:pt x="572" y="1593"/>
                    <a:pt x="738" y="1784"/>
                  </a:cubicBezTo>
                  <a:cubicBezTo>
                    <a:pt x="286" y="2069"/>
                    <a:pt x="0" y="2569"/>
                    <a:pt x="0" y="3117"/>
                  </a:cubicBezTo>
                  <a:lnTo>
                    <a:pt x="0" y="3832"/>
                  </a:lnTo>
                  <a:cubicBezTo>
                    <a:pt x="0" y="4022"/>
                    <a:pt x="143" y="4165"/>
                    <a:pt x="310" y="4165"/>
                  </a:cubicBezTo>
                  <a:lnTo>
                    <a:pt x="2834" y="4165"/>
                  </a:lnTo>
                  <a:cubicBezTo>
                    <a:pt x="3001" y="4165"/>
                    <a:pt x="3144" y="4022"/>
                    <a:pt x="3144" y="3832"/>
                  </a:cubicBezTo>
                  <a:lnTo>
                    <a:pt x="3144" y="3117"/>
                  </a:lnTo>
                  <a:cubicBezTo>
                    <a:pt x="3144" y="2569"/>
                    <a:pt x="2858" y="2069"/>
                    <a:pt x="2405" y="1784"/>
                  </a:cubicBezTo>
                  <a:cubicBezTo>
                    <a:pt x="2882" y="1212"/>
                    <a:pt x="2644" y="331"/>
                    <a:pt x="1929" y="69"/>
                  </a:cubicBezTo>
                  <a:cubicBezTo>
                    <a:pt x="1806" y="22"/>
                    <a:pt x="1681" y="1"/>
                    <a:pt x="15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8"/>
            <p:cNvSpPr/>
            <p:nvPr/>
          </p:nvSpPr>
          <p:spPr>
            <a:xfrm>
              <a:off x="8092846" y="4261643"/>
              <a:ext cx="107485" cy="142391"/>
            </a:xfrm>
            <a:custGeom>
              <a:rect b="b" l="l" r="r" t="t"/>
              <a:pathLst>
                <a:path extrusionOk="0" h="4165" w="3144">
                  <a:moveTo>
                    <a:pt x="1550" y="1"/>
                  </a:moveTo>
                  <a:cubicBezTo>
                    <a:pt x="976" y="1"/>
                    <a:pt x="476" y="466"/>
                    <a:pt x="476" y="1093"/>
                  </a:cubicBezTo>
                  <a:cubicBezTo>
                    <a:pt x="476" y="1355"/>
                    <a:pt x="572" y="1593"/>
                    <a:pt x="738" y="1784"/>
                  </a:cubicBezTo>
                  <a:cubicBezTo>
                    <a:pt x="262" y="2069"/>
                    <a:pt x="0" y="2569"/>
                    <a:pt x="0" y="3117"/>
                  </a:cubicBezTo>
                  <a:lnTo>
                    <a:pt x="0" y="3832"/>
                  </a:lnTo>
                  <a:cubicBezTo>
                    <a:pt x="0" y="4022"/>
                    <a:pt x="143" y="4165"/>
                    <a:pt x="310" y="4165"/>
                  </a:cubicBezTo>
                  <a:lnTo>
                    <a:pt x="2810" y="4165"/>
                  </a:lnTo>
                  <a:cubicBezTo>
                    <a:pt x="3001" y="4165"/>
                    <a:pt x="3144" y="4022"/>
                    <a:pt x="3144" y="3832"/>
                  </a:cubicBezTo>
                  <a:lnTo>
                    <a:pt x="3144" y="3117"/>
                  </a:lnTo>
                  <a:cubicBezTo>
                    <a:pt x="3144" y="2569"/>
                    <a:pt x="2858" y="2069"/>
                    <a:pt x="2405" y="1784"/>
                  </a:cubicBezTo>
                  <a:cubicBezTo>
                    <a:pt x="2882" y="1212"/>
                    <a:pt x="2644" y="331"/>
                    <a:pt x="1929" y="69"/>
                  </a:cubicBezTo>
                  <a:cubicBezTo>
                    <a:pt x="1802" y="22"/>
                    <a:pt x="1675" y="1"/>
                    <a:pt x="155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8"/>
            <p:cNvSpPr/>
            <p:nvPr/>
          </p:nvSpPr>
          <p:spPr>
            <a:xfrm>
              <a:off x="8013052" y="4124756"/>
              <a:ext cx="268714" cy="117263"/>
            </a:xfrm>
            <a:custGeom>
              <a:rect b="b" l="l" r="r" t="t"/>
              <a:pathLst>
                <a:path extrusionOk="0" h="3430" w="7860">
                  <a:moveTo>
                    <a:pt x="1715" y="1"/>
                  </a:moveTo>
                  <a:cubicBezTo>
                    <a:pt x="1858" y="977"/>
                    <a:pt x="2620" y="1739"/>
                    <a:pt x="3596" y="1882"/>
                  </a:cubicBezTo>
                  <a:lnTo>
                    <a:pt x="3596" y="2311"/>
                  </a:lnTo>
                  <a:lnTo>
                    <a:pt x="929" y="2311"/>
                  </a:lnTo>
                  <a:cubicBezTo>
                    <a:pt x="405" y="2311"/>
                    <a:pt x="0" y="2739"/>
                    <a:pt x="0" y="3239"/>
                  </a:cubicBezTo>
                  <a:lnTo>
                    <a:pt x="0" y="3430"/>
                  </a:lnTo>
                  <a:cubicBezTo>
                    <a:pt x="119" y="3406"/>
                    <a:pt x="215" y="3382"/>
                    <a:pt x="334" y="3382"/>
                  </a:cubicBezTo>
                  <a:cubicBezTo>
                    <a:pt x="429" y="3382"/>
                    <a:pt x="524" y="3406"/>
                    <a:pt x="643" y="3430"/>
                  </a:cubicBezTo>
                  <a:lnTo>
                    <a:pt x="643" y="3406"/>
                  </a:lnTo>
                  <a:lnTo>
                    <a:pt x="643" y="3239"/>
                  </a:lnTo>
                  <a:cubicBezTo>
                    <a:pt x="643" y="3073"/>
                    <a:pt x="762" y="2930"/>
                    <a:pt x="929" y="2930"/>
                  </a:cubicBezTo>
                  <a:lnTo>
                    <a:pt x="3620" y="2930"/>
                  </a:lnTo>
                  <a:lnTo>
                    <a:pt x="3620" y="3406"/>
                  </a:lnTo>
                  <a:cubicBezTo>
                    <a:pt x="3715" y="3382"/>
                    <a:pt x="3811" y="3382"/>
                    <a:pt x="3930" y="3382"/>
                  </a:cubicBezTo>
                  <a:cubicBezTo>
                    <a:pt x="4025" y="3382"/>
                    <a:pt x="4144" y="3382"/>
                    <a:pt x="4239" y="3406"/>
                  </a:cubicBezTo>
                  <a:lnTo>
                    <a:pt x="4239" y="2954"/>
                  </a:lnTo>
                  <a:lnTo>
                    <a:pt x="6930" y="2954"/>
                  </a:lnTo>
                  <a:cubicBezTo>
                    <a:pt x="7097" y="2954"/>
                    <a:pt x="7216" y="3073"/>
                    <a:pt x="7216" y="3239"/>
                  </a:cubicBezTo>
                  <a:lnTo>
                    <a:pt x="7216" y="3430"/>
                  </a:lnTo>
                  <a:cubicBezTo>
                    <a:pt x="7335" y="3406"/>
                    <a:pt x="7430" y="3382"/>
                    <a:pt x="7550" y="3382"/>
                  </a:cubicBezTo>
                  <a:cubicBezTo>
                    <a:pt x="7645" y="3382"/>
                    <a:pt x="7764" y="3406"/>
                    <a:pt x="7859" y="3430"/>
                  </a:cubicBezTo>
                  <a:lnTo>
                    <a:pt x="7859" y="3239"/>
                  </a:lnTo>
                  <a:cubicBezTo>
                    <a:pt x="7859" y="2739"/>
                    <a:pt x="7454" y="2311"/>
                    <a:pt x="6930" y="2311"/>
                  </a:cubicBezTo>
                  <a:lnTo>
                    <a:pt x="4263" y="2311"/>
                  </a:lnTo>
                  <a:lnTo>
                    <a:pt x="4263" y="1882"/>
                  </a:lnTo>
                  <a:cubicBezTo>
                    <a:pt x="5240" y="1739"/>
                    <a:pt x="6002" y="977"/>
                    <a:pt x="6144" y="1"/>
                  </a:cubicBezTo>
                  <a:lnTo>
                    <a:pt x="4954" y="1"/>
                  </a:lnTo>
                  <a:cubicBezTo>
                    <a:pt x="4882" y="977"/>
                    <a:pt x="4573" y="1906"/>
                    <a:pt x="3930" y="1906"/>
                  </a:cubicBezTo>
                  <a:cubicBezTo>
                    <a:pt x="3287" y="1906"/>
                    <a:pt x="2977" y="977"/>
                    <a:pt x="290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8"/>
            <p:cNvSpPr/>
            <p:nvPr/>
          </p:nvSpPr>
          <p:spPr>
            <a:xfrm>
              <a:off x="7969087" y="4261643"/>
              <a:ext cx="108306" cy="142391"/>
            </a:xfrm>
            <a:custGeom>
              <a:rect b="b" l="l" r="r" t="t"/>
              <a:pathLst>
                <a:path extrusionOk="0" h="4165" w="3168">
                  <a:moveTo>
                    <a:pt x="1574" y="1"/>
                  </a:moveTo>
                  <a:cubicBezTo>
                    <a:pt x="1000" y="1"/>
                    <a:pt x="500" y="466"/>
                    <a:pt x="500" y="1093"/>
                  </a:cubicBezTo>
                  <a:cubicBezTo>
                    <a:pt x="500" y="1355"/>
                    <a:pt x="596" y="1593"/>
                    <a:pt x="739" y="1784"/>
                  </a:cubicBezTo>
                  <a:cubicBezTo>
                    <a:pt x="286" y="2069"/>
                    <a:pt x="0" y="2569"/>
                    <a:pt x="24" y="3117"/>
                  </a:cubicBezTo>
                  <a:lnTo>
                    <a:pt x="24" y="3832"/>
                  </a:lnTo>
                  <a:cubicBezTo>
                    <a:pt x="24" y="4022"/>
                    <a:pt x="143" y="4165"/>
                    <a:pt x="334" y="4165"/>
                  </a:cubicBezTo>
                  <a:lnTo>
                    <a:pt x="2834" y="4165"/>
                  </a:lnTo>
                  <a:cubicBezTo>
                    <a:pt x="3025" y="4165"/>
                    <a:pt x="3168" y="4022"/>
                    <a:pt x="3168" y="3832"/>
                  </a:cubicBezTo>
                  <a:lnTo>
                    <a:pt x="3168" y="3117"/>
                  </a:lnTo>
                  <a:cubicBezTo>
                    <a:pt x="3144" y="2569"/>
                    <a:pt x="2882" y="2069"/>
                    <a:pt x="2429" y="1784"/>
                  </a:cubicBezTo>
                  <a:cubicBezTo>
                    <a:pt x="2906" y="1212"/>
                    <a:pt x="2668" y="331"/>
                    <a:pt x="1953" y="69"/>
                  </a:cubicBezTo>
                  <a:cubicBezTo>
                    <a:pt x="1826" y="22"/>
                    <a:pt x="1699" y="1"/>
                    <a:pt x="15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8"/>
            <p:cNvSpPr/>
            <p:nvPr/>
          </p:nvSpPr>
          <p:spPr>
            <a:xfrm>
              <a:off x="8133529" y="4124756"/>
              <a:ext cx="26085" cy="43179"/>
            </a:xfrm>
            <a:custGeom>
              <a:rect b="b" l="l" r="r" t="t"/>
              <a:pathLst>
                <a:path extrusionOk="0" h="1263" w="763">
                  <a:moveTo>
                    <a:pt x="1" y="1"/>
                  </a:moveTo>
                  <a:cubicBezTo>
                    <a:pt x="49" y="763"/>
                    <a:pt x="263" y="1191"/>
                    <a:pt x="382" y="1263"/>
                  </a:cubicBezTo>
                  <a:cubicBezTo>
                    <a:pt x="501" y="1191"/>
                    <a:pt x="715" y="763"/>
                    <a:pt x="7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8"/>
            <p:cNvSpPr/>
            <p:nvPr/>
          </p:nvSpPr>
          <p:spPr>
            <a:xfrm>
              <a:off x="8133529" y="4059629"/>
              <a:ext cx="26085" cy="43179"/>
            </a:xfrm>
            <a:custGeom>
              <a:rect b="b" l="l" r="r" t="t"/>
              <a:pathLst>
                <a:path extrusionOk="0" h="1263" w="763">
                  <a:moveTo>
                    <a:pt x="382" y="0"/>
                  </a:moveTo>
                  <a:cubicBezTo>
                    <a:pt x="263" y="72"/>
                    <a:pt x="49" y="501"/>
                    <a:pt x="1" y="1263"/>
                  </a:cubicBezTo>
                  <a:lnTo>
                    <a:pt x="763" y="1263"/>
                  </a:lnTo>
                  <a:cubicBezTo>
                    <a:pt x="715" y="501"/>
                    <a:pt x="501" y="72"/>
                    <a:pt x="38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8"/>
            <p:cNvSpPr/>
            <p:nvPr/>
          </p:nvSpPr>
          <p:spPr>
            <a:xfrm>
              <a:off x="8146554" y="4037647"/>
              <a:ext cx="75760" cy="65161"/>
            </a:xfrm>
            <a:custGeom>
              <a:rect b="b" l="l" r="r" t="t"/>
              <a:pathLst>
                <a:path extrusionOk="0" h="1906" w="2216">
                  <a:moveTo>
                    <a:pt x="1" y="0"/>
                  </a:moveTo>
                  <a:cubicBezTo>
                    <a:pt x="644" y="0"/>
                    <a:pt x="954" y="929"/>
                    <a:pt x="1025" y="1906"/>
                  </a:cubicBezTo>
                  <a:lnTo>
                    <a:pt x="2216" y="1906"/>
                  </a:lnTo>
                  <a:cubicBezTo>
                    <a:pt x="2049" y="810"/>
                    <a:pt x="1096"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8"/>
            <p:cNvSpPr/>
            <p:nvPr/>
          </p:nvSpPr>
          <p:spPr>
            <a:xfrm>
              <a:off x="8070863" y="4037647"/>
              <a:ext cx="75725" cy="65161"/>
            </a:xfrm>
            <a:custGeom>
              <a:rect b="b" l="l" r="r" t="t"/>
              <a:pathLst>
                <a:path extrusionOk="0" h="1906" w="2215">
                  <a:moveTo>
                    <a:pt x="2215" y="0"/>
                  </a:moveTo>
                  <a:cubicBezTo>
                    <a:pt x="1096" y="0"/>
                    <a:pt x="167" y="810"/>
                    <a:pt x="0" y="1906"/>
                  </a:cubicBezTo>
                  <a:lnTo>
                    <a:pt x="1191" y="1906"/>
                  </a:lnTo>
                  <a:cubicBezTo>
                    <a:pt x="1239" y="929"/>
                    <a:pt x="1572" y="0"/>
                    <a:pt x="221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8" name="Google Shape;1008;p8"/>
          <p:cNvGrpSpPr/>
          <p:nvPr/>
        </p:nvGrpSpPr>
        <p:grpSpPr>
          <a:xfrm>
            <a:off x="4422969" y="4216557"/>
            <a:ext cx="323016" cy="365444"/>
            <a:chOff x="7972237" y="4630768"/>
            <a:chExt cx="323016" cy="365444"/>
          </a:xfrm>
        </p:grpSpPr>
        <p:sp>
          <p:nvSpPr>
            <p:cNvPr id="1009" name="Google Shape;1009;p8"/>
            <p:cNvSpPr/>
            <p:nvPr/>
          </p:nvSpPr>
          <p:spPr>
            <a:xfrm>
              <a:off x="8038951" y="4675723"/>
              <a:ext cx="235123" cy="320489"/>
            </a:xfrm>
            <a:custGeom>
              <a:rect b="b" l="l" r="r" t="t"/>
              <a:pathLst>
                <a:path extrusionOk="0" h="9382" w="6883">
                  <a:moveTo>
                    <a:pt x="5311" y="0"/>
                  </a:moveTo>
                  <a:cubicBezTo>
                    <a:pt x="4549" y="0"/>
                    <a:pt x="3787" y="507"/>
                    <a:pt x="3740" y="1519"/>
                  </a:cubicBezTo>
                  <a:lnTo>
                    <a:pt x="3740" y="7186"/>
                  </a:lnTo>
                  <a:cubicBezTo>
                    <a:pt x="3740" y="8196"/>
                    <a:pt x="2951" y="8739"/>
                    <a:pt x="2162" y="8739"/>
                  </a:cubicBezTo>
                  <a:cubicBezTo>
                    <a:pt x="1480" y="8739"/>
                    <a:pt x="796" y="8333"/>
                    <a:pt x="620" y="7472"/>
                  </a:cubicBezTo>
                  <a:lnTo>
                    <a:pt x="1" y="7472"/>
                  </a:lnTo>
                  <a:cubicBezTo>
                    <a:pt x="138" y="8570"/>
                    <a:pt x="1087" y="9382"/>
                    <a:pt x="2174" y="9382"/>
                  </a:cubicBezTo>
                  <a:cubicBezTo>
                    <a:pt x="2219" y="9382"/>
                    <a:pt x="2265" y="9380"/>
                    <a:pt x="2311" y="9377"/>
                  </a:cubicBezTo>
                  <a:cubicBezTo>
                    <a:pt x="3478" y="9282"/>
                    <a:pt x="4359" y="8330"/>
                    <a:pt x="4359" y="7186"/>
                  </a:cubicBezTo>
                  <a:lnTo>
                    <a:pt x="4359" y="1519"/>
                  </a:lnTo>
                  <a:cubicBezTo>
                    <a:pt x="4394" y="923"/>
                    <a:pt x="4853" y="626"/>
                    <a:pt x="5311" y="626"/>
                  </a:cubicBezTo>
                  <a:cubicBezTo>
                    <a:pt x="5770" y="626"/>
                    <a:pt x="6228" y="923"/>
                    <a:pt x="6264" y="1519"/>
                  </a:cubicBezTo>
                  <a:lnTo>
                    <a:pt x="6264" y="4329"/>
                  </a:lnTo>
                  <a:lnTo>
                    <a:pt x="6883" y="4329"/>
                  </a:lnTo>
                  <a:lnTo>
                    <a:pt x="6883" y="1519"/>
                  </a:lnTo>
                  <a:cubicBezTo>
                    <a:pt x="6835" y="507"/>
                    <a:pt x="6073" y="0"/>
                    <a:pt x="5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8"/>
            <p:cNvSpPr/>
            <p:nvPr/>
          </p:nvSpPr>
          <p:spPr>
            <a:xfrm>
              <a:off x="7972237" y="4630768"/>
              <a:ext cx="152183" cy="128578"/>
            </a:xfrm>
            <a:custGeom>
              <a:rect b="b" l="l" r="r" t="t"/>
              <a:pathLst>
                <a:path extrusionOk="0" h="3764" w="4455">
                  <a:moveTo>
                    <a:pt x="2245" y="582"/>
                  </a:moveTo>
                  <a:cubicBezTo>
                    <a:pt x="2320" y="582"/>
                    <a:pt x="2395" y="609"/>
                    <a:pt x="2454" y="668"/>
                  </a:cubicBezTo>
                  <a:cubicBezTo>
                    <a:pt x="2661" y="875"/>
                    <a:pt x="2512" y="1216"/>
                    <a:pt x="2243" y="1216"/>
                  </a:cubicBezTo>
                  <a:cubicBezTo>
                    <a:pt x="2234" y="1216"/>
                    <a:pt x="2225" y="1216"/>
                    <a:pt x="2216" y="1215"/>
                  </a:cubicBezTo>
                  <a:cubicBezTo>
                    <a:pt x="2049" y="1215"/>
                    <a:pt x="1930" y="1072"/>
                    <a:pt x="1930" y="929"/>
                  </a:cubicBezTo>
                  <a:cubicBezTo>
                    <a:pt x="1913" y="716"/>
                    <a:pt x="2079" y="582"/>
                    <a:pt x="2245" y="582"/>
                  </a:cubicBezTo>
                  <a:close/>
                  <a:moveTo>
                    <a:pt x="2216" y="1"/>
                  </a:moveTo>
                  <a:cubicBezTo>
                    <a:pt x="1573" y="1"/>
                    <a:pt x="1120" y="620"/>
                    <a:pt x="1334" y="1239"/>
                  </a:cubicBezTo>
                  <a:lnTo>
                    <a:pt x="739" y="1239"/>
                  </a:lnTo>
                  <a:cubicBezTo>
                    <a:pt x="334" y="1239"/>
                    <a:pt x="1" y="1549"/>
                    <a:pt x="1" y="1977"/>
                  </a:cubicBezTo>
                  <a:lnTo>
                    <a:pt x="1" y="3763"/>
                  </a:lnTo>
                  <a:lnTo>
                    <a:pt x="4454" y="3763"/>
                  </a:lnTo>
                  <a:lnTo>
                    <a:pt x="4454" y="3144"/>
                  </a:lnTo>
                  <a:lnTo>
                    <a:pt x="3192" y="3144"/>
                  </a:lnTo>
                  <a:cubicBezTo>
                    <a:pt x="2811" y="3097"/>
                    <a:pt x="2811" y="2549"/>
                    <a:pt x="3192" y="2501"/>
                  </a:cubicBezTo>
                  <a:lnTo>
                    <a:pt x="4454" y="2501"/>
                  </a:lnTo>
                  <a:lnTo>
                    <a:pt x="4454" y="1977"/>
                  </a:lnTo>
                  <a:cubicBezTo>
                    <a:pt x="4430" y="1549"/>
                    <a:pt x="4121" y="1239"/>
                    <a:pt x="3716" y="1239"/>
                  </a:cubicBezTo>
                  <a:lnTo>
                    <a:pt x="3121" y="1239"/>
                  </a:lnTo>
                  <a:cubicBezTo>
                    <a:pt x="3311" y="620"/>
                    <a:pt x="2859" y="1"/>
                    <a:pt x="22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8"/>
            <p:cNvSpPr/>
            <p:nvPr/>
          </p:nvSpPr>
          <p:spPr>
            <a:xfrm>
              <a:off x="7973057" y="4781277"/>
              <a:ext cx="151363" cy="128647"/>
            </a:xfrm>
            <a:custGeom>
              <a:rect b="b" l="l" r="r" t="t"/>
              <a:pathLst>
                <a:path extrusionOk="0" h="3766" w="4431">
                  <a:moveTo>
                    <a:pt x="1" y="0"/>
                  </a:moveTo>
                  <a:lnTo>
                    <a:pt x="1" y="929"/>
                  </a:lnTo>
                  <a:cubicBezTo>
                    <a:pt x="1" y="1786"/>
                    <a:pt x="501" y="2572"/>
                    <a:pt x="1263" y="2930"/>
                  </a:cubicBezTo>
                  <a:lnTo>
                    <a:pt x="1263" y="3453"/>
                  </a:lnTo>
                  <a:cubicBezTo>
                    <a:pt x="1263" y="3609"/>
                    <a:pt x="1388" y="3765"/>
                    <a:pt x="1540" y="3765"/>
                  </a:cubicBezTo>
                  <a:cubicBezTo>
                    <a:pt x="1551" y="3765"/>
                    <a:pt x="1562" y="3765"/>
                    <a:pt x="1572" y="3763"/>
                  </a:cubicBezTo>
                  <a:lnTo>
                    <a:pt x="2835" y="3763"/>
                  </a:lnTo>
                  <a:cubicBezTo>
                    <a:pt x="3025" y="3763"/>
                    <a:pt x="3168" y="3620"/>
                    <a:pt x="3168" y="3453"/>
                  </a:cubicBezTo>
                  <a:lnTo>
                    <a:pt x="3168" y="2906"/>
                  </a:lnTo>
                  <a:cubicBezTo>
                    <a:pt x="3811" y="2596"/>
                    <a:pt x="4287" y="1977"/>
                    <a:pt x="4383" y="1239"/>
                  </a:cubicBezTo>
                  <a:lnTo>
                    <a:pt x="3168" y="1239"/>
                  </a:lnTo>
                  <a:cubicBezTo>
                    <a:pt x="2739" y="1239"/>
                    <a:pt x="2739" y="620"/>
                    <a:pt x="3168" y="620"/>
                  </a:cubicBezTo>
                  <a:lnTo>
                    <a:pt x="4430" y="620"/>
                  </a:lnTo>
                  <a:lnTo>
                    <a:pt x="443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8"/>
            <p:cNvSpPr/>
            <p:nvPr/>
          </p:nvSpPr>
          <p:spPr>
            <a:xfrm>
              <a:off x="8230930" y="4845532"/>
              <a:ext cx="64323" cy="127758"/>
            </a:xfrm>
            <a:custGeom>
              <a:rect b="b" l="l" r="r" t="t"/>
              <a:pathLst>
                <a:path extrusionOk="0" h="3740" w="1883">
                  <a:moveTo>
                    <a:pt x="310" y="1"/>
                  </a:moveTo>
                  <a:cubicBezTo>
                    <a:pt x="144" y="1"/>
                    <a:pt x="1" y="120"/>
                    <a:pt x="1" y="310"/>
                  </a:cubicBezTo>
                  <a:lnTo>
                    <a:pt x="1" y="2501"/>
                  </a:lnTo>
                  <a:cubicBezTo>
                    <a:pt x="1" y="2668"/>
                    <a:pt x="144" y="2811"/>
                    <a:pt x="310" y="2811"/>
                  </a:cubicBezTo>
                  <a:lnTo>
                    <a:pt x="644" y="2811"/>
                  </a:lnTo>
                  <a:lnTo>
                    <a:pt x="644" y="3454"/>
                  </a:lnTo>
                  <a:cubicBezTo>
                    <a:pt x="656" y="3644"/>
                    <a:pt x="799" y="3740"/>
                    <a:pt x="944" y="3740"/>
                  </a:cubicBezTo>
                  <a:cubicBezTo>
                    <a:pt x="1090" y="3740"/>
                    <a:pt x="1239" y="3644"/>
                    <a:pt x="1263" y="3454"/>
                  </a:cubicBezTo>
                  <a:lnTo>
                    <a:pt x="1263" y="2811"/>
                  </a:lnTo>
                  <a:lnTo>
                    <a:pt x="1549" y="2811"/>
                  </a:lnTo>
                  <a:cubicBezTo>
                    <a:pt x="1739" y="2811"/>
                    <a:pt x="1882" y="2668"/>
                    <a:pt x="1882" y="2501"/>
                  </a:cubicBezTo>
                  <a:lnTo>
                    <a:pt x="1882" y="310"/>
                  </a:lnTo>
                  <a:cubicBezTo>
                    <a:pt x="1882" y="120"/>
                    <a:pt x="1739" y="1"/>
                    <a:pt x="154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13" name="Google Shape;1013;p8"/>
          <p:cNvGrpSpPr/>
          <p:nvPr/>
        </p:nvGrpSpPr>
        <p:grpSpPr>
          <a:xfrm>
            <a:off x="4399214" y="3172503"/>
            <a:ext cx="370510" cy="353107"/>
            <a:chOff x="7157414" y="3464340"/>
            <a:chExt cx="370510" cy="353107"/>
          </a:xfrm>
        </p:grpSpPr>
        <p:sp>
          <p:nvSpPr>
            <p:cNvPr id="1014" name="Google Shape;1014;p8"/>
            <p:cNvSpPr/>
            <p:nvPr/>
          </p:nvSpPr>
          <p:spPr>
            <a:xfrm>
              <a:off x="7326770" y="3533136"/>
              <a:ext cx="147404" cy="32620"/>
            </a:xfrm>
            <a:custGeom>
              <a:rect b="b" l="l" r="r" t="t"/>
              <a:pathLst>
                <a:path extrusionOk="0" h="954" w="4311">
                  <a:moveTo>
                    <a:pt x="620" y="1"/>
                  </a:moveTo>
                  <a:cubicBezTo>
                    <a:pt x="1" y="1"/>
                    <a:pt x="1" y="953"/>
                    <a:pt x="620" y="953"/>
                  </a:cubicBezTo>
                  <a:lnTo>
                    <a:pt x="3668" y="953"/>
                  </a:lnTo>
                  <a:cubicBezTo>
                    <a:pt x="4311" y="953"/>
                    <a:pt x="4311" y="1"/>
                    <a:pt x="366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8"/>
            <p:cNvSpPr/>
            <p:nvPr/>
          </p:nvSpPr>
          <p:spPr>
            <a:xfrm>
              <a:off x="7185897" y="3781476"/>
              <a:ext cx="151507" cy="35971"/>
            </a:xfrm>
            <a:custGeom>
              <a:rect b="b" l="l" r="r" t="t"/>
              <a:pathLst>
                <a:path extrusionOk="0" h="1052" w="4431">
                  <a:moveTo>
                    <a:pt x="334" y="1"/>
                  </a:moveTo>
                  <a:cubicBezTo>
                    <a:pt x="167" y="1"/>
                    <a:pt x="24" y="144"/>
                    <a:pt x="24" y="311"/>
                  </a:cubicBezTo>
                  <a:lnTo>
                    <a:pt x="24" y="739"/>
                  </a:lnTo>
                  <a:cubicBezTo>
                    <a:pt x="1" y="906"/>
                    <a:pt x="143" y="1049"/>
                    <a:pt x="310" y="1049"/>
                  </a:cubicBezTo>
                  <a:lnTo>
                    <a:pt x="4121" y="1049"/>
                  </a:lnTo>
                  <a:cubicBezTo>
                    <a:pt x="4131" y="1050"/>
                    <a:pt x="4142" y="1051"/>
                    <a:pt x="4152" y="1051"/>
                  </a:cubicBezTo>
                  <a:cubicBezTo>
                    <a:pt x="4305" y="1051"/>
                    <a:pt x="4430" y="895"/>
                    <a:pt x="4430" y="739"/>
                  </a:cubicBezTo>
                  <a:lnTo>
                    <a:pt x="4430" y="311"/>
                  </a:lnTo>
                  <a:cubicBezTo>
                    <a:pt x="4430" y="144"/>
                    <a:pt x="4287" y="1"/>
                    <a:pt x="412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8"/>
            <p:cNvSpPr/>
            <p:nvPr/>
          </p:nvSpPr>
          <p:spPr>
            <a:xfrm>
              <a:off x="7157414" y="3723690"/>
              <a:ext cx="151473" cy="35936"/>
            </a:xfrm>
            <a:custGeom>
              <a:rect b="b" l="l" r="r" t="t"/>
              <a:pathLst>
                <a:path extrusionOk="0" h="1051" w="4430">
                  <a:moveTo>
                    <a:pt x="310" y="0"/>
                  </a:moveTo>
                  <a:cubicBezTo>
                    <a:pt x="143" y="0"/>
                    <a:pt x="0" y="143"/>
                    <a:pt x="0" y="310"/>
                  </a:cubicBezTo>
                  <a:lnTo>
                    <a:pt x="0" y="738"/>
                  </a:lnTo>
                  <a:cubicBezTo>
                    <a:pt x="0" y="915"/>
                    <a:pt x="123" y="1051"/>
                    <a:pt x="273" y="1051"/>
                  </a:cubicBezTo>
                  <a:cubicBezTo>
                    <a:pt x="285" y="1051"/>
                    <a:pt x="297" y="1050"/>
                    <a:pt x="310" y="1048"/>
                  </a:cubicBezTo>
                  <a:lnTo>
                    <a:pt x="4120" y="1048"/>
                  </a:lnTo>
                  <a:cubicBezTo>
                    <a:pt x="4287" y="1048"/>
                    <a:pt x="4430" y="905"/>
                    <a:pt x="4406" y="738"/>
                  </a:cubicBezTo>
                  <a:lnTo>
                    <a:pt x="4406" y="310"/>
                  </a:lnTo>
                  <a:cubicBezTo>
                    <a:pt x="4430" y="143"/>
                    <a:pt x="4287" y="0"/>
                    <a:pt x="41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8"/>
            <p:cNvSpPr/>
            <p:nvPr/>
          </p:nvSpPr>
          <p:spPr>
            <a:xfrm>
              <a:off x="7186717" y="3666691"/>
              <a:ext cx="151439" cy="35936"/>
            </a:xfrm>
            <a:custGeom>
              <a:rect b="b" l="l" r="r" t="t"/>
              <a:pathLst>
                <a:path extrusionOk="0" h="1051" w="4429">
                  <a:moveTo>
                    <a:pt x="310" y="0"/>
                  </a:moveTo>
                  <a:cubicBezTo>
                    <a:pt x="143" y="0"/>
                    <a:pt x="0" y="119"/>
                    <a:pt x="0" y="286"/>
                  </a:cubicBezTo>
                  <a:lnTo>
                    <a:pt x="0" y="738"/>
                  </a:lnTo>
                  <a:cubicBezTo>
                    <a:pt x="0" y="905"/>
                    <a:pt x="143" y="1048"/>
                    <a:pt x="310" y="1048"/>
                  </a:cubicBezTo>
                  <a:lnTo>
                    <a:pt x="4097" y="1048"/>
                  </a:lnTo>
                  <a:cubicBezTo>
                    <a:pt x="4109" y="1050"/>
                    <a:pt x="4121" y="1050"/>
                    <a:pt x="4133" y="1050"/>
                  </a:cubicBezTo>
                  <a:cubicBezTo>
                    <a:pt x="4305" y="1050"/>
                    <a:pt x="4428" y="894"/>
                    <a:pt x="4406" y="738"/>
                  </a:cubicBezTo>
                  <a:lnTo>
                    <a:pt x="4406" y="310"/>
                  </a:lnTo>
                  <a:cubicBezTo>
                    <a:pt x="4406" y="155"/>
                    <a:pt x="4284" y="21"/>
                    <a:pt x="4133" y="21"/>
                  </a:cubicBezTo>
                  <a:cubicBezTo>
                    <a:pt x="4121" y="21"/>
                    <a:pt x="4109" y="22"/>
                    <a:pt x="4097" y="24"/>
                  </a:cubicBezTo>
                  <a:lnTo>
                    <a:pt x="409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8"/>
            <p:cNvSpPr/>
            <p:nvPr/>
          </p:nvSpPr>
          <p:spPr>
            <a:xfrm>
              <a:off x="7384589" y="3637354"/>
              <a:ext cx="5744" cy="20413"/>
            </a:xfrm>
            <a:custGeom>
              <a:rect b="b" l="l" r="r" t="t"/>
              <a:pathLst>
                <a:path extrusionOk="0" h="597" w="168">
                  <a:moveTo>
                    <a:pt x="167" y="1"/>
                  </a:moveTo>
                  <a:cubicBezTo>
                    <a:pt x="96" y="72"/>
                    <a:pt x="24" y="168"/>
                    <a:pt x="24" y="263"/>
                  </a:cubicBezTo>
                  <a:cubicBezTo>
                    <a:pt x="0" y="358"/>
                    <a:pt x="24" y="477"/>
                    <a:pt x="96" y="549"/>
                  </a:cubicBezTo>
                  <a:lnTo>
                    <a:pt x="167" y="596"/>
                  </a:lnTo>
                  <a:lnTo>
                    <a:pt x="1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8"/>
            <p:cNvSpPr/>
            <p:nvPr/>
          </p:nvSpPr>
          <p:spPr>
            <a:xfrm>
              <a:off x="7409003" y="3685395"/>
              <a:ext cx="10634" cy="30158"/>
            </a:xfrm>
            <a:custGeom>
              <a:rect b="b" l="l" r="r" t="t"/>
              <a:pathLst>
                <a:path extrusionOk="0" h="882" w="311">
                  <a:moveTo>
                    <a:pt x="1" y="1"/>
                  </a:moveTo>
                  <a:lnTo>
                    <a:pt x="1" y="882"/>
                  </a:lnTo>
                  <a:cubicBezTo>
                    <a:pt x="144" y="811"/>
                    <a:pt x="239" y="668"/>
                    <a:pt x="263" y="501"/>
                  </a:cubicBezTo>
                  <a:cubicBezTo>
                    <a:pt x="310" y="287"/>
                    <a:pt x="191" y="72"/>
                    <a:pt x="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8"/>
            <p:cNvSpPr/>
            <p:nvPr/>
          </p:nvSpPr>
          <p:spPr>
            <a:xfrm>
              <a:off x="7295005" y="3586886"/>
              <a:ext cx="232919" cy="201975"/>
            </a:xfrm>
            <a:custGeom>
              <a:rect b="b" l="l" r="r" t="t"/>
              <a:pathLst>
                <a:path extrusionOk="0" h="5907" w="6812">
                  <a:moveTo>
                    <a:pt x="3082" y="506"/>
                  </a:moveTo>
                  <a:cubicBezTo>
                    <a:pt x="3204" y="506"/>
                    <a:pt x="3323" y="584"/>
                    <a:pt x="3335" y="739"/>
                  </a:cubicBezTo>
                  <a:lnTo>
                    <a:pt x="3335" y="881"/>
                  </a:lnTo>
                  <a:cubicBezTo>
                    <a:pt x="3549" y="905"/>
                    <a:pt x="3740" y="1024"/>
                    <a:pt x="3883" y="1167"/>
                  </a:cubicBezTo>
                  <a:cubicBezTo>
                    <a:pt x="4059" y="1362"/>
                    <a:pt x="3881" y="1596"/>
                    <a:pt x="3690" y="1596"/>
                  </a:cubicBezTo>
                  <a:cubicBezTo>
                    <a:pt x="3624" y="1596"/>
                    <a:pt x="3557" y="1568"/>
                    <a:pt x="3501" y="1501"/>
                  </a:cubicBezTo>
                  <a:cubicBezTo>
                    <a:pt x="3454" y="1477"/>
                    <a:pt x="3406" y="1453"/>
                    <a:pt x="3335" y="1429"/>
                  </a:cubicBezTo>
                  <a:lnTo>
                    <a:pt x="3335" y="2310"/>
                  </a:lnTo>
                  <a:lnTo>
                    <a:pt x="3501" y="2382"/>
                  </a:lnTo>
                  <a:cubicBezTo>
                    <a:pt x="3954" y="2525"/>
                    <a:pt x="4240" y="2977"/>
                    <a:pt x="4144" y="3453"/>
                  </a:cubicBezTo>
                  <a:cubicBezTo>
                    <a:pt x="4097" y="3692"/>
                    <a:pt x="3978" y="3930"/>
                    <a:pt x="3811" y="4096"/>
                  </a:cubicBezTo>
                  <a:cubicBezTo>
                    <a:pt x="3668" y="4215"/>
                    <a:pt x="3501" y="4287"/>
                    <a:pt x="3335" y="4335"/>
                  </a:cubicBezTo>
                  <a:lnTo>
                    <a:pt x="3335" y="4525"/>
                  </a:lnTo>
                  <a:cubicBezTo>
                    <a:pt x="3359" y="4727"/>
                    <a:pt x="3216" y="4829"/>
                    <a:pt x="3073" y="4829"/>
                  </a:cubicBezTo>
                  <a:cubicBezTo>
                    <a:pt x="2930" y="4829"/>
                    <a:pt x="2787" y="4727"/>
                    <a:pt x="2811" y="4525"/>
                  </a:cubicBezTo>
                  <a:lnTo>
                    <a:pt x="2811" y="4358"/>
                  </a:lnTo>
                  <a:cubicBezTo>
                    <a:pt x="2573" y="4335"/>
                    <a:pt x="2335" y="4263"/>
                    <a:pt x="2144" y="4120"/>
                  </a:cubicBezTo>
                  <a:cubicBezTo>
                    <a:pt x="1908" y="3943"/>
                    <a:pt x="2062" y="3620"/>
                    <a:pt x="2297" y="3620"/>
                  </a:cubicBezTo>
                  <a:cubicBezTo>
                    <a:pt x="2346" y="3620"/>
                    <a:pt x="2400" y="3635"/>
                    <a:pt x="2454" y="3668"/>
                  </a:cubicBezTo>
                  <a:cubicBezTo>
                    <a:pt x="2549" y="3763"/>
                    <a:pt x="2692" y="3811"/>
                    <a:pt x="2811" y="3834"/>
                  </a:cubicBezTo>
                  <a:lnTo>
                    <a:pt x="2811" y="2668"/>
                  </a:lnTo>
                  <a:cubicBezTo>
                    <a:pt x="2668" y="2596"/>
                    <a:pt x="2525" y="2525"/>
                    <a:pt x="2406" y="2429"/>
                  </a:cubicBezTo>
                  <a:cubicBezTo>
                    <a:pt x="2168" y="2239"/>
                    <a:pt x="2073" y="1929"/>
                    <a:pt x="2144" y="1644"/>
                  </a:cubicBezTo>
                  <a:cubicBezTo>
                    <a:pt x="2192" y="1310"/>
                    <a:pt x="2430" y="1024"/>
                    <a:pt x="2763" y="929"/>
                  </a:cubicBezTo>
                  <a:lnTo>
                    <a:pt x="2811" y="929"/>
                  </a:lnTo>
                  <a:lnTo>
                    <a:pt x="2811" y="739"/>
                  </a:lnTo>
                  <a:cubicBezTo>
                    <a:pt x="2835" y="584"/>
                    <a:pt x="2960" y="506"/>
                    <a:pt x="3082" y="506"/>
                  </a:cubicBezTo>
                  <a:close/>
                  <a:moveTo>
                    <a:pt x="1239" y="0"/>
                  </a:moveTo>
                  <a:cubicBezTo>
                    <a:pt x="715" y="477"/>
                    <a:pt x="310" y="1048"/>
                    <a:pt x="1" y="1691"/>
                  </a:cubicBezTo>
                  <a:lnTo>
                    <a:pt x="930" y="1691"/>
                  </a:lnTo>
                  <a:cubicBezTo>
                    <a:pt x="1453" y="1691"/>
                    <a:pt x="1882" y="2120"/>
                    <a:pt x="1882" y="2644"/>
                  </a:cubicBezTo>
                  <a:lnTo>
                    <a:pt x="1882" y="3072"/>
                  </a:lnTo>
                  <a:cubicBezTo>
                    <a:pt x="1882" y="3549"/>
                    <a:pt x="1525" y="3954"/>
                    <a:pt x="1049" y="4025"/>
                  </a:cubicBezTo>
                  <a:lnTo>
                    <a:pt x="1049" y="5073"/>
                  </a:lnTo>
                  <a:cubicBezTo>
                    <a:pt x="1477" y="5120"/>
                    <a:pt x="1811" y="5478"/>
                    <a:pt x="1882" y="5906"/>
                  </a:cubicBezTo>
                  <a:lnTo>
                    <a:pt x="4764" y="5906"/>
                  </a:lnTo>
                  <a:cubicBezTo>
                    <a:pt x="5335" y="5906"/>
                    <a:pt x="5859" y="5668"/>
                    <a:pt x="6240" y="5240"/>
                  </a:cubicBezTo>
                  <a:cubicBezTo>
                    <a:pt x="6621" y="4835"/>
                    <a:pt x="6812" y="4263"/>
                    <a:pt x="6740" y="3715"/>
                  </a:cubicBezTo>
                  <a:lnTo>
                    <a:pt x="6764" y="3692"/>
                  </a:lnTo>
                  <a:cubicBezTo>
                    <a:pt x="6669" y="2834"/>
                    <a:pt x="6407" y="2025"/>
                    <a:pt x="5954" y="1286"/>
                  </a:cubicBezTo>
                  <a:cubicBezTo>
                    <a:pt x="5692" y="810"/>
                    <a:pt x="5335" y="381"/>
                    <a:pt x="493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8"/>
            <p:cNvSpPr/>
            <p:nvPr/>
          </p:nvSpPr>
          <p:spPr>
            <a:xfrm>
              <a:off x="7336856" y="3464340"/>
              <a:ext cx="127264" cy="46844"/>
            </a:xfrm>
            <a:custGeom>
              <a:rect b="b" l="l" r="r" t="t"/>
              <a:pathLst>
                <a:path extrusionOk="0" h="1370" w="3722">
                  <a:moveTo>
                    <a:pt x="1864" y="0"/>
                  </a:moveTo>
                  <a:cubicBezTo>
                    <a:pt x="1813" y="0"/>
                    <a:pt x="1765" y="12"/>
                    <a:pt x="1730" y="36"/>
                  </a:cubicBezTo>
                  <a:cubicBezTo>
                    <a:pt x="1469" y="174"/>
                    <a:pt x="1190" y="243"/>
                    <a:pt x="915" y="243"/>
                  </a:cubicBezTo>
                  <a:cubicBezTo>
                    <a:pt x="763" y="243"/>
                    <a:pt x="612" y="221"/>
                    <a:pt x="468" y="179"/>
                  </a:cubicBezTo>
                  <a:cubicBezTo>
                    <a:pt x="435" y="170"/>
                    <a:pt x="404" y="166"/>
                    <a:pt x="374" y="166"/>
                  </a:cubicBezTo>
                  <a:cubicBezTo>
                    <a:pt x="157" y="166"/>
                    <a:pt x="0" y="375"/>
                    <a:pt x="63" y="584"/>
                  </a:cubicBezTo>
                  <a:cubicBezTo>
                    <a:pt x="182" y="893"/>
                    <a:pt x="349" y="1155"/>
                    <a:pt x="587" y="1370"/>
                  </a:cubicBezTo>
                  <a:lnTo>
                    <a:pt x="3159" y="1370"/>
                  </a:lnTo>
                  <a:cubicBezTo>
                    <a:pt x="3397" y="1155"/>
                    <a:pt x="3563" y="893"/>
                    <a:pt x="3659" y="584"/>
                  </a:cubicBezTo>
                  <a:cubicBezTo>
                    <a:pt x="3721" y="375"/>
                    <a:pt x="3564" y="166"/>
                    <a:pt x="3364" y="166"/>
                  </a:cubicBezTo>
                  <a:cubicBezTo>
                    <a:pt x="3336" y="166"/>
                    <a:pt x="3307" y="170"/>
                    <a:pt x="3278" y="179"/>
                  </a:cubicBezTo>
                  <a:cubicBezTo>
                    <a:pt x="3125" y="221"/>
                    <a:pt x="2968" y="243"/>
                    <a:pt x="2814" y="243"/>
                  </a:cubicBezTo>
                  <a:cubicBezTo>
                    <a:pt x="2535" y="243"/>
                    <a:pt x="2260" y="174"/>
                    <a:pt x="2016" y="36"/>
                  </a:cubicBezTo>
                  <a:cubicBezTo>
                    <a:pt x="1968" y="12"/>
                    <a:pt x="1914" y="0"/>
                    <a:pt x="186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22" name="Google Shape;1022;p8"/>
          <p:cNvPicPr preferRelativeResize="0"/>
          <p:nvPr/>
        </p:nvPicPr>
        <p:blipFill rotWithShape="1">
          <a:blip r:embed="rId3">
            <a:alphaModFix/>
          </a:blip>
          <a:srcRect b="0" l="0" r="0" t="0"/>
          <a:stretch/>
        </p:blipFill>
        <p:spPr>
          <a:xfrm>
            <a:off x="198120" y="92490"/>
            <a:ext cx="8732520" cy="809719"/>
          </a:xfrm>
          <a:prstGeom prst="rect">
            <a:avLst/>
          </a:prstGeom>
          <a:noFill/>
          <a:ln>
            <a:noFill/>
          </a:ln>
        </p:spPr>
      </p:pic>
      <p:grpSp>
        <p:nvGrpSpPr>
          <p:cNvPr id="1023" name="Google Shape;1023;p8"/>
          <p:cNvGrpSpPr/>
          <p:nvPr/>
        </p:nvGrpSpPr>
        <p:grpSpPr>
          <a:xfrm>
            <a:off x="198120" y="988398"/>
            <a:ext cx="8732520" cy="4155102"/>
            <a:chOff x="198120" y="988398"/>
            <a:chExt cx="8732520" cy="4155102"/>
          </a:xfrm>
        </p:grpSpPr>
        <p:sp>
          <p:nvSpPr>
            <p:cNvPr id="1024" name="Google Shape;1024;p8"/>
            <p:cNvSpPr/>
            <p:nvPr/>
          </p:nvSpPr>
          <p:spPr>
            <a:xfrm>
              <a:off x="198120" y="4844946"/>
              <a:ext cx="8732520" cy="298554"/>
            </a:xfrm>
            <a:prstGeom prst="rect">
              <a:avLst/>
            </a:prstGeom>
            <a:solidFill>
              <a:srgbClr val="2BB9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025" name="Google Shape;1025;p8"/>
            <p:cNvCxnSpPr/>
            <p:nvPr/>
          </p:nvCxnSpPr>
          <p:spPr>
            <a:xfrm>
              <a:off x="8915400" y="1126145"/>
              <a:ext cx="0" cy="3868078"/>
            </a:xfrm>
            <a:prstGeom prst="straightConnector1">
              <a:avLst/>
            </a:prstGeom>
            <a:noFill/>
            <a:ln cap="flat" cmpd="sng" w="9525">
              <a:solidFill>
                <a:srgbClr val="2BB9E0"/>
              </a:solidFill>
              <a:prstDash val="solid"/>
              <a:round/>
              <a:headEnd len="sm" w="sm" type="none"/>
              <a:tailEnd len="sm" w="sm" type="none"/>
            </a:ln>
          </p:spPr>
        </p:cxnSp>
        <p:cxnSp>
          <p:nvCxnSpPr>
            <p:cNvPr id="1026" name="Google Shape;1026;p8"/>
            <p:cNvCxnSpPr/>
            <p:nvPr/>
          </p:nvCxnSpPr>
          <p:spPr>
            <a:xfrm>
              <a:off x="198120" y="988398"/>
              <a:ext cx="0" cy="3868078"/>
            </a:xfrm>
            <a:prstGeom prst="straightConnector1">
              <a:avLst/>
            </a:prstGeom>
            <a:noFill/>
            <a:ln cap="flat" cmpd="sng" w="9525">
              <a:solidFill>
                <a:srgbClr val="2BB9E0"/>
              </a:solidFill>
              <a:prstDash val="solid"/>
              <a:round/>
              <a:headEnd len="sm" w="sm" type="none"/>
              <a:tailEnd len="sm" w="sm"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9"/>
          <p:cNvSpPr txBox="1"/>
          <p:nvPr>
            <p:ph type="title"/>
          </p:nvPr>
        </p:nvSpPr>
        <p:spPr>
          <a:xfrm>
            <a:off x="748118" y="2397891"/>
            <a:ext cx="3741600" cy="98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2BB9E0"/>
                </a:solidFill>
              </a:rPr>
              <a:t>A picture always reinforces the concept</a:t>
            </a:r>
            <a:endParaRPr>
              <a:solidFill>
                <a:srgbClr val="2BB9E0"/>
              </a:solidFill>
            </a:endParaRPr>
          </a:p>
        </p:txBody>
      </p:sp>
      <p:sp>
        <p:nvSpPr>
          <p:cNvPr id="1032" name="Google Shape;1032;p9"/>
          <p:cNvSpPr txBox="1"/>
          <p:nvPr>
            <p:ph idx="1" type="subTitle"/>
          </p:nvPr>
        </p:nvSpPr>
        <p:spPr>
          <a:xfrm>
            <a:off x="748118" y="3990441"/>
            <a:ext cx="3483600" cy="78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SzPts val="1400"/>
              <a:buNone/>
            </a:pPr>
            <a:r>
              <a:rPr lang="en">
                <a:solidFill>
                  <a:srgbClr val="004752"/>
                </a:solidFill>
              </a:rPr>
              <a:t>Images reveal large amounts of data, so  remember: use an image instead of long texts</a:t>
            </a:r>
            <a:endParaRPr>
              <a:solidFill>
                <a:srgbClr val="004752"/>
              </a:solidFill>
            </a:endParaRPr>
          </a:p>
        </p:txBody>
      </p:sp>
      <p:sp>
        <p:nvSpPr>
          <p:cNvPr id="1033" name="Google Shape;1033;p9"/>
          <p:cNvSpPr txBox="1"/>
          <p:nvPr/>
        </p:nvSpPr>
        <p:spPr>
          <a:xfrm>
            <a:off x="748118" y="3441066"/>
            <a:ext cx="3483600" cy="78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000"/>
              </a:spcAft>
              <a:buClr>
                <a:schemeClr val="accent4"/>
              </a:buClr>
              <a:buSzPts val="1400"/>
              <a:buFont typeface="Roboto Condensed Light"/>
              <a:buNone/>
            </a:pPr>
            <a:r>
              <a:rPr b="0" i="0" lang="en" sz="1400" u="none" cap="none" strike="noStrike">
                <a:solidFill>
                  <a:srgbClr val="004752"/>
                </a:solidFill>
                <a:latin typeface="Roboto Condensed Light"/>
                <a:ea typeface="Roboto Condensed Light"/>
                <a:cs typeface="Roboto Condensed Light"/>
                <a:sym typeface="Roboto Condensed Light"/>
              </a:rPr>
              <a:t>Images reveal large amounts of data, so  remember: use an image instead of long texts</a:t>
            </a:r>
            <a:endParaRPr b="0" i="0" sz="1400" u="none" cap="none" strike="noStrike">
              <a:solidFill>
                <a:srgbClr val="004752"/>
              </a:solidFill>
              <a:latin typeface="Roboto Condensed Light"/>
              <a:ea typeface="Roboto Condensed Light"/>
              <a:cs typeface="Roboto Condensed Light"/>
              <a:sym typeface="Roboto Condensed Light"/>
            </a:endParaRPr>
          </a:p>
        </p:txBody>
      </p:sp>
      <p:sp>
        <p:nvSpPr>
          <p:cNvPr id="1034" name="Google Shape;1034;p9"/>
          <p:cNvSpPr/>
          <p:nvPr/>
        </p:nvSpPr>
        <p:spPr>
          <a:xfrm>
            <a:off x="378706" y="5000467"/>
            <a:ext cx="8467107" cy="91563"/>
          </a:xfrm>
          <a:prstGeom prst="rect">
            <a:avLst/>
          </a:prstGeom>
          <a:solidFill>
            <a:srgbClr val="2F3B8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035" name="Google Shape;1035;p9"/>
          <p:cNvPicPr preferRelativeResize="0"/>
          <p:nvPr/>
        </p:nvPicPr>
        <p:blipFill rotWithShape="1">
          <a:blip r:embed="rId3">
            <a:alphaModFix/>
          </a:blip>
          <a:srcRect b="0" l="0" r="0" t="0"/>
          <a:stretch/>
        </p:blipFill>
        <p:spPr>
          <a:xfrm>
            <a:off x="4231718" y="1510454"/>
            <a:ext cx="4657501" cy="3375000"/>
          </a:xfrm>
          <a:prstGeom prst="rect">
            <a:avLst/>
          </a:prstGeom>
          <a:noFill/>
          <a:ln>
            <a:noFill/>
          </a:ln>
        </p:spPr>
      </p:pic>
      <p:pic>
        <p:nvPicPr>
          <p:cNvPr id="1036" name="Google Shape;1036;p9"/>
          <p:cNvPicPr preferRelativeResize="0"/>
          <p:nvPr/>
        </p:nvPicPr>
        <p:blipFill rotWithShape="1">
          <a:blip r:embed="rId4">
            <a:alphaModFix/>
          </a:blip>
          <a:srcRect b="0" l="0" r="0" t="0"/>
          <a:stretch/>
        </p:blipFill>
        <p:spPr>
          <a:xfrm>
            <a:off x="-178" y="184593"/>
            <a:ext cx="9157501" cy="72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Human Life Cycle Infographics by Slidesgo">
  <a:themeElements>
    <a:clrScheme name="Simple Light">
      <a:dk1>
        <a:srgbClr val="000000"/>
      </a:dk1>
      <a:lt1>
        <a:srgbClr val="FFFFFF"/>
      </a:lt1>
      <a:dk2>
        <a:srgbClr val="666666"/>
      </a:dk2>
      <a:lt2>
        <a:srgbClr val="D9D9D9"/>
      </a:lt2>
      <a:accent1>
        <a:srgbClr val="B76F61"/>
      </a:accent1>
      <a:accent2>
        <a:srgbClr val="DA645C"/>
      </a:accent2>
      <a:accent3>
        <a:srgbClr val="FC756E"/>
      </a:accent3>
      <a:accent4>
        <a:srgbClr val="2BB9E0"/>
      </a:accent4>
      <a:accent5>
        <a:srgbClr val="16A4C3"/>
      </a:accent5>
      <a:accent6>
        <a:srgbClr val="018FA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Sr GRYM</dc:creator>
</cp:coreProperties>
</file>